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embeddedFontLst>
    <p:embeddedFont>
      <p:font typeface="Comic Sans MS" panose="030F0702030302020204" pitchFamily="66"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28SPX7T4KWFh/g/jyi3hP1GDM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26" Type="http://customschemas.google.com/relationships/presentationmetadata" Target="metadata" /><Relationship Id="rId3" Type="http://schemas.openxmlformats.org/officeDocument/2006/relationships/slide" Target="slides/slide2.xml" /><Relationship Id="rId21" Type="http://schemas.openxmlformats.org/officeDocument/2006/relationships/font" Target="fonts/font8.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5"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1.fntdata"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font" Target="fonts/font10.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font" Target="fonts/font9.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3"/>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2"/>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2"/>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0" y="285727"/>
            <a:ext cx="11739600" cy="12480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000" b="1" i="1">
                <a:solidFill>
                  <a:srgbClr val="2D83C3"/>
                </a:solidFill>
                <a:latin typeface="Times New Roman"/>
                <a:ea typeface="Times New Roman"/>
                <a:cs typeface="Times New Roman"/>
                <a:sym typeface="Times New Roman"/>
              </a:rPr>
              <a:t>DIGITAL PORTFOLIO</a:t>
            </a:r>
            <a:r>
              <a:rPr lang="en-US" sz="4000" b="1" i="0">
                <a:solidFill>
                  <a:srgbClr val="2D83C3"/>
                </a:solidFill>
                <a:latin typeface="Times New Roman"/>
                <a:ea typeface="Times New Roman"/>
                <a:cs typeface="Times New Roman"/>
                <a:sym typeface="Times New Roman"/>
              </a:rPr>
              <a:t> </a:t>
            </a:r>
            <a:br>
              <a:rPr lang="en-US" sz="4000" b="1" i="0">
                <a:solidFill>
                  <a:srgbClr val="0F0F0F"/>
                </a:solidFill>
                <a:latin typeface="Roboto"/>
                <a:ea typeface="Roboto"/>
                <a:cs typeface="Roboto"/>
                <a:sym typeface="Roboto"/>
              </a:rPr>
            </a:br>
            <a:endParaRPr sz="4000"/>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1"/>
          <p:cNvSpPr txBox="1"/>
          <p:nvPr/>
        </p:nvSpPr>
        <p:spPr>
          <a:xfrm>
            <a:off x="876299" y="3533798"/>
            <a:ext cx="8572500" cy="1862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0C343D"/>
                </a:solidFill>
                <a:latin typeface="Calibri"/>
                <a:ea typeface="Calibri"/>
                <a:cs typeface="Calibri"/>
                <a:sym typeface="Calibri"/>
              </a:rPr>
              <a:t>STUDENT NAME: N VIJAY BHARATHI </a:t>
            </a:r>
            <a:endParaRPr sz="2000" b="1" dirty="0">
              <a:solidFill>
                <a:srgbClr val="0C343D"/>
              </a:solidFill>
              <a:latin typeface="Arial Rounded"/>
              <a:ea typeface="Arial Rounded"/>
              <a:cs typeface="Arial Rounded"/>
              <a:sym typeface="Arial Rounded"/>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REGISTER NO AND NMID: </a:t>
            </a:r>
            <a:r>
              <a:rPr lang="en-US" sz="2000" b="1" dirty="0">
                <a:solidFill>
                  <a:srgbClr val="0C343D"/>
                </a:solidFill>
              </a:rPr>
              <a:t>asunm1397222406208 &amp; </a:t>
            </a:r>
            <a:endParaRPr sz="2000" b="1" dirty="0">
              <a:solidFill>
                <a:srgbClr val="0C343D"/>
              </a:solidFill>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DEPARTMENT: </a:t>
            </a:r>
            <a:r>
              <a:rPr lang="en-US" sz="2000" b="1" dirty="0">
                <a:solidFill>
                  <a:srgbClr val="0C343D"/>
                </a:solidFill>
              </a:rPr>
              <a:t>BSC COMPUTER SCIENCE WITH DATA </a:t>
            </a:r>
            <a:endParaRPr sz="2000" b="1" dirty="0">
              <a:solidFill>
                <a:srgbClr val="0C343D"/>
              </a:solidFill>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COLLEGE: </a:t>
            </a:r>
            <a:r>
              <a:rPr lang="en-US" sz="1900" b="1" dirty="0">
                <a:solidFill>
                  <a:srgbClr val="0C343D"/>
                </a:solidFill>
              </a:rPr>
              <a:t>SRM ARTS AND SCIENCE COLLEGE MADRAS UNIVERSITY</a:t>
            </a:r>
            <a:endParaRPr sz="1900" b="1" dirty="0">
              <a:solidFill>
                <a:srgbClr val="0C343D"/>
              </a:solidFill>
            </a:endParaRPr>
          </a:p>
          <a:p>
            <a:pPr marL="0" marR="0" lvl="0" indent="0" algn="l" rtl="0">
              <a:spcBef>
                <a:spcPts val="0"/>
              </a:spcBef>
              <a:spcAft>
                <a:spcPts val="0"/>
              </a:spcAft>
              <a:buNone/>
            </a:pPr>
            <a:r>
              <a:rPr lang="en-US" sz="1900" dirty="0">
                <a:solidFill>
                  <a:srgbClr val="0C343D"/>
                </a:solidFill>
              </a:rPr>
              <a:t>           </a:t>
            </a:r>
            <a:endParaRPr sz="1900" dirty="0">
              <a:solidFill>
                <a:srgbClr val="0C34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6" name="Google Shape;18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9" name="Google Shape;189;p10"/>
          <p:cNvPicPr preferRelativeResize="0"/>
          <p:nvPr/>
        </p:nvPicPr>
        <p:blipFill rotWithShape="1">
          <a:blip r:embed="rId3">
            <a:alphaModFix/>
          </a:blip>
          <a:srcRect/>
          <a:stretch/>
        </p:blipFill>
        <p:spPr>
          <a:xfrm>
            <a:off x="370200" y="2593275"/>
            <a:ext cx="2373000" cy="3226499"/>
          </a:xfrm>
          <a:prstGeom prst="rect">
            <a:avLst/>
          </a:prstGeom>
          <a:noFill/>
          <a:ln>
            <a:noFill/>
          </a:ln>
        </p:spPr>
      </p:pic>
      <p:sp>
        <p:nvSpPr>
          <p:cNvPr id="190" name="Google Shape;190;p10"/>
          <p:cNvSpPr txBox="1">
            <a:spLocks noGrp="1"/>
          </p:cNvSpPr>
          <p:nvPr>
            <p:ph type="title"/>
          </p:nvPr>
        </p:nvSpPr>
        <p:spPr>
          <a:xfrm>
            <a:off x="752475" y="654950"/>
            <a:ext cx="8467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i="1">
                <a:solidFill>
                  <a:srgbClr val="2D83C3"/>
                </a:solidFill>
              </a:rPr>
              <a:t>RESULTS AND SCREENSHOTS</a:t>
            </a:r>
            <a:endParaRPr sz="4250" i="1">
              <a:solidFill>
                <a:srgbClr val="2D83C3"/>
              </a:solidFill>
            </a:endParaRPr>
          </a:p>
        </p:txBody>
      </p:sp>
      <p:sp>
        <p:nvSpPr>
          <p:cNvPr id="191" name="Google Shape;19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1" name="Google Shape;201;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1"/>
          <p:cNvSpPr txBox="1">
            <a:spLocks noGrp="1"/>
          </p:cNvSpPr>
          <p:nvPr>
            <p:ph type="title"/>
          </p:nvPr>
        </p:nvSpPr>
        <p:spPr>
          <a:xfrm>
            <a:off x="952475" y="680650"/>
            <a:ext cx="4381500" cy="706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500" b="0" i="1">
                <a:solidFill>
                  <a:srgbClr val="2D83C3"/>
                </a:solidFill>
              </a:rPr>
              <a:t>CONCLUSION</a:t>
            </a:r>
            <a:endParaRPr sz="4500" b="0" i="1">
              <a:solidFill>
                <a:srgbClr val="2D83C3"/>
              </a:solidFill>
            </a:endParaRPr>
          </a:p>
        </p:txBody>
      </p:sp>
      <p:sp>
        <p:nvSpPr>
          <p:cNvPr id="203" name="Google Shape;203;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4" name="Google Shape;204;p11"/>
          <p:cNvSpPr txBox="1"/>
          <p:nvPr/>
        </p:nvSpPr>
        <p:spPr>
          <a:xfrm>
            <a:off x="952475" y="2322400"/>
            <a:ext cx="10197900" cy="201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0C343D"/>
                </a:solidFill>
              </a:rPr>
              <a:t>This digital portfolio represents the culmination of my journey through front end web development, demonstrating my growth as a student. The process of building this site with HTML, CSS, and JavaScript was a valuable exercise in not only technical development but also in critical self-reflection.</a:t>
            </a:r>
            <a:endParaRPr sz="2500">
              <a:solidFill>
                <a:srgbClr val="0C343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809588" y="928670"/>
            <a:ext cx="8358300" cy="560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PROJECT TITLE</a:t>
            </a:r>
            <a:br>
              <a:rPr lang="en-US" sz="4250" i="1">
                <a:solidFill>
                  <a:srgbClr val="2D83C3"/>
                </a:solidFill>
              </a:rPr>
            </a:br>
            <a:br>
              <a:rPr lang="en-US" sz="4250"/>
            </a:br>
            <a:endParaRPr sz="4250"/>
          </a:p>
          <a:p>
            <a:pPr marL="12700" lvl="0" indent="0" algn="l" rtl="0">
              <a:lnSpc>
                <a:spcPct val="100000"/>
              </a:lnSpc>
              <a:spcBef>
                <a:spcPts val="0"/>
              </a:spcBef>
              <a:spcAft>
                <a:spcPts val="0"/>
              </a:spcAft>
              <a:buNone/>
            </a:pPr>
            <a:r>
              <a:rPr lang="en-US" sz="3300">
                <a:solidFill>
                  <a:srgbClr val="0C343D"/>
                </a:solidFill>
                <a:latin typeface="Arial Rounded"/>
                <a:ea typeface="Arial Rounded"/>
                <a:cs typeface="Arial Rounded"/>
                <a:sym typeface="Arial Rounded"/>
              </a:rPr>
              <a:t>            </a:t>
            </a:r>
            <a:endParaRPr sz="3300">
              <a:solidFill>
                <a:srgbClr val="0C343D"/>
              </a:solidFill>
              <a:latin typeface="Arial Rounded"/>
              <a:ea typeface="Arial Rounded"/>
              <a:cs typeface="Arial Rounded"/>
              <a:sym typeface="Arial Rounded"/>
            </a:endParaRPr>
          </a:p>
          <a:p>
            <a:pPr marL="12700" lvl="0" indent="0" algn="l" rtl="0">
              <a:lnSpc>
                <a:spcPct val="100000"/>
              </a:lnSpc>
              <a:spcBef>
                <a:spcPts val="0"/>
              </a:spcBef>
              <a:spcAft>
                <a:spcPts val="0"/>
              </a:spcAft>
              <a:buNone/>
            </a:pPr>
            <a:r>
              <a:rPr lang="en-US" sz="3300">
                <a:solidFill>
                  <a:srgbClr val="0C343D"/>
                </a:solidFill>
                <a:latin typeface="Arial Rounded"/>
                <a:ea typeface="Arial Rounded"/>
                <a:cs typeface="Arial Rounded"/>
                <a:sym typeface="Arial Rounded"/>
              </a:rPr>
              <a:t>               </a:t>
            </a:r>
            <a:r>
              <a:rPr lang="en-US" sz="3500">
                <a:solidFill>
                  <a:srgbClr val="0C343D"/>
                </a:solidFill>
                <a:latin typeface="Comic Sans MS"/>
                <a:ea typeface="Comic Sans MS"/>
                <a:cs typeface="Comic Sans MS"/>
                <a:sym typeface="Comic Sans MS"/>
              </a:rPr>
              <a:t>A PORTFOLIO OF WHISPERS</a:t>
            </a:r>
            <a:br>
              <a:rPr lang="en-US" sz="2500">
                <a:solidFill>
                  <a:srgbClr val="0C343D"/>
                </a:solidFill>
                <a:latin typeface="Comic Sans MS"/>
                <a:ea typeface="Comic Sans MS"/>
                <a:cs typeface="Comic Sans MS"/>
                <a:sym typeface="Comic Sans MS"/>
              </a:rPr>
            </a:br>
            <a:br>
              <a:rPr lang="en-US" sz="4250">
                <a:solidFill>
                  <a:srgbClr val="0C343D"/>
                </a:solidFill>
              </a:rPr>
            </a:br>
            <a:br>
              <a:rPr lang="en-US" sz="4250"/>
            </a:br>
            <a:br>
              <a:rPr lang="en-US" sz="4250"/>
            </a:b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75" y="642925"/>
            <a:ext cx="3973200" cy="629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AGENDA</a:t>
            </a:r>
            <a:endParaRPr i="1">
              <a:solidFill>
                <a:srgbClr val="2D83C3"/>
              </a:solidFill>
            </a:endParaRPr>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2509807" y="1041533"/>
            <a:ext cx="5029200" cy="483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Problem Statement</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Project Overview</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End Users</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a:solidFill>
                  <a:srgbClr val="0C343D"/>
                </a:solidFill>
              </a:rPr>
              <a:t>Tools and Technologies</a:t>
            </a:r>
            <a:endParaRPr sz="2800" b="1" i="0">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Portfolio design and Layout</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a:solidFill>
                  <a:srgbClr val="0C343D"/>
                </a:solidFill>
              </a:rPr>
              <a:t>Features and Functionality</a:t>
            </a:r>
            <a:endParaRPr sz="2800" b="1" i="0">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Results and </a:t>
            </a:r>
            <a:r>
              <a:rPr lang="en-US" sz="2800" b="1">
                <a:solidFill>
                  <a:srgbClr val="0C343D"/>
                </a:solidFill>
              </a:rPr>
              <a:t>Screenshots</a:t>
            </a:r>
            <a:endParaRPr sz="2800" b="1" i="0">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Conclusion</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a:solidFill>
                  <a:srgbClr val="0C343D"/>
                </a:solidFill>
              </a:rPr>
              <a:t>Github Link</a:t>
            </a:r>
            <a:endParaRPr sz="2800" b="1" i="0">
              <a:solidFill>
                <a:srgbClr val="0C343D"/>
              </a:solidFill>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4"/>
          <p:cNvGrpSpPr/>
          <p:nvPr/>
        </p:nvGrpSpPr>
        <p:grpSpPr>
          <a:xfrm>
            <a:off x="8383218" y="2506898"/>
            <a:ext cx="3053115" cy="2689433"/>
            <a:chOff x="7991475" y="2933700"/>
            <a:chExt cx="2762250" cy="3257550"/>
          </a:xfrm>
        </p:grpSpPr>
        <p:sp>
          <p:nvSpPr>
            <p:cNvPr id="122" name="Google Shape;12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txBox="1">
            <a:spLocks noGrp="1"/>
          </p:cNvSpPr>
          <p:nvPr>
            <p:ph type="title"/>
          </p:nvPr>
        </p:nvSpPr>
        <p:spPr>
          <a:xfrm>
            <a:off x="827400" y="642925"/>
            <a:ext cx="10609200" cy="1863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PROBLEM	 STATEMENT</a:t>
            </a:r>
            <a:br>
              <a:rPr lang="en-US" sz="4000" i="1">
                <a:solidFill>
                  <a:srgbClr val="2D83C3"/>
                </a:solidFill>
              </a:rPr>
            </a:br>
            <a:br>
              <a:rPr lang="en-US" sz="4000"/>
            </a:br>
            <a:endParaRPr sz="4000"/>
          </a:p>
        </p:txBody>
      </p:sp>
      <p:sp>
        <p:nvSpPr>
          <p:cNvPr id="127" name="Google Shape;127;p4"/>
          <p:cNvSpPr txBox="1">
            <a:spLocks noGrp="1"/>
          </p:cNvSpPr>
          <p:nvPr>
            <p:ph type="body" idx="1"/>
          </p:nvPr>
        </p:nvSpPr>
        <p:spPr>
          <a:xfrm>
            <a:off x="827400" y="2019300"/>
            <a:ext cx="7941000" cy="3324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solidFill>
                  <a:srgbClr val="0C343D"/>
                </a:solidFill>
                <a:latin typeface="Arial"/>
                <a:ea typeface="Arial"/>
                <a:cs typeface="Arial"/>
                <a:sym typeface="Arial"/>
              </a:rPr>
              <a:t>Students and recent graduates in creative and technical fields find it difficult to stand out to employers with traditional resumes alone, as these documents fail to effectively convey their skills, project process, and personal brand. We create a dynamic and interactive digital portfolio that enables emerging talent to not just showcase their work, but also tell the story behind it, so they can make a lasting impression on recruiters and hiring managers.</a:t>
            </a:r>
            <a:endParaRPr sz="2400">
              <a:solidFill>
                <a:srgbClr val="0C343D"/>
              </a:solidFill>
              <a:latin typeface="Arial"/>
              <a:ea typeface="Arial"/>
              <a:cs typeface="Arial"/>
              <a:sym typeface="Arial"/>
            </a:endParaRPr>
          </a:p>
        </p:txBody>
      </p:sp>
      <p:sp>
        <p:nvSpPr>
          <p:cNvPr id="128" name="Google Shape;128;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9" name="Google Shape;129;p4"/>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9104831" y="2978344"/>
            <a:ext cx="3086752" cy="3043047"/>
            <a:chOff x="8658225" y="2647950"/>
            <a:chExt cx="3533775" cy="3810000"/>
          </a:xfrm>
        </p:grpSpPr>
        <p:sp>
          <p:nvSpPr>
            <p:cNvPr id="135" name="Google Shape;13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txBox="1">
            <a:spLocks noGrp="1"/>
          </p:cNvSpPr>
          <p:nvPr>
            <p:ph type="title"/>
          </p:nvPr>
        </p:nvSpPr>
        <p:spPr>
          <a:xfrm>
            <a:off x="562700" y="714350"/>
            <a:ext cx="10873800" cy="640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50" i="1">
                <a:solidFill>
                  <a:srgbClr val="2D83C3"/>
                </a:solidFill>
              </a:rPr>
              <a:t>PROJECT OVERVIEW</a:t>
            </a:r>
            <a:endParaRPr sz="4050" i="1">
              <a:solidFill>
                <a:srgbClr val="2D83C3"/>
              </a:solidFill>
            </a:endParaRPr>
          </a:p>
        </p:txBody>
      </p:sp>
      <p:sp>
        <p:nvSpPr>
          <p:cNvPr id="140" name="Google Shape;140;p5"/>
          <p:cNvSpPr txBox="1">
            <a:spLocks noGrp="1"/>
          </p:cNvSpPr>
          <p:nvPr>
            <p:ph type="body" idx="1"/>
          </p:nvPr>
        </p:nvSpPr>
        <p:spPr>
          <a:xfrm>
            <a:off x="562700" y="2019300"/>
            <a:ext cx="8783100" cy="4002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solidFill>
                  <a:srgbClr val="0C343D"/>
                </a:solidFill>
                <a:latin typeface="Arial"/>
                <a:ea typeface="Arial"/>
                <a:cs typeface="Arial"/>
                <a:sym typeface="Arial"/>
              </a:rPr>
              <a:t>T</a:t>
            </a:r>
            <a:r>
              <a:rPr lang="en-US" sz="2000">
                <a:solidFill>
                  <a:srgbClr val="0C343D"/>
                </a:solidFill>
                <a:latin typeface="Arial"/>
                <a:ea typeface="Arial"/>
                <a:cs typeface="Arial"/>
                <a:sym typeface="Arial"/>
              </a:rPr>
              <a:t>his digital portfolio showcases skills, demonstrating the process for creating user-centered digital products that solve real-world problems. It is designed to provide potential employers with a clear understanding of design thinking and technical abilities. The portfolio highlights projects that have led to improved user engagement and intuitive experiences, demonstrating the ability to translate complex challenges into effective design solutions.</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a:solidFill>
                  <a:srgbClr val="0C343D"/>
                </a:solidFill>
                <a:latin typeface="Arial"/>
                <a:ea typeface="Arial"/>
                <a:cs typeface="Arial"/>
                <a:sym typeface="Arial"/>
              </a:rPr>
              <a:t>My digital portfolio contains about my education,soft skils,technical skills,certification and training,my personal details and contact information.</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a:solidFill>
                  <a:srgbClr val="0C343D"/>
                </a:solidFill>
                <a:latin typeface="Arial"/>
                <a:ea typeface="Arial"/>
                <a:cs typeface="Arial"/>
                <a:sym typeface="Arial"/>
              </a:rPr>
              <a:t>Main theme of the project is to demonstrate the ability to create digital products and provide solution for the complex problems.It is to showcase achivements,talents,and skills.</a:t>
            </a:r>
            <a:endParaRPr sz="2000">
              <a:solidFill>
                <a:srgbClr val="0C343D"/>
              </a:solidFill>
              <a:latin typeface="Arial"/>
              <a:ea typeface="Arial"/>
              <a:cs typeface="Arial"/>
              <a:sym typeface="Arial"/>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10825" y="666975"/>
            <a:ext cx="9199800" cy="494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WHO ARE THE END USERS?</a:t>
            </a:r>
            <a:br>
              <a:rPr lang="en-US" sz="4000" i="1">
                <a:solidFill>
                  <a:srgbClr val="2D83C3"/>
                </a:solidFill>
              </a:rPr>
            </a:br>
            <a:br>
              <a:rPr lang="en-US" sz="3200"/>
            </a:br>
            <a:endParaRPr sz="3200"/>
          </a:p>
          <a:p>
            <a:pPr marL="12700" lvl="0" indent="0" algn="l" rtl="0">
              <a:lnSpc>
                <a:spcPct val="100000"/>
              </a:lnSpc>
              <a:spcBef>
                <a:spcPts val="0"/>
              </a:spcBef>
              <a:spcAft>
                <a:spcPts val="0"/>
              </a:spcAft>
              <a:buNone/>
            </a:pPr>
            <a:r>
              <a:rPr lang="en-US" sz="2400" b="0">
                <a:solidFill>
                  <a:srgbClr val="0C343D"/>
                </a:solidFill>
                <a:latin typeface="Arial"/>
                <a:ea typeface="Arial"/>
                <a:cs typeface="Arial"/>
                <a:sym typeface="Arial"/>
              </a:rPr>
              <a:t>For most personal portfolios, the creator is the sole back-end user, handling all of these tasks. For more robust or team-based projects, these specialized roles ensure the portfolio remains functional, secure, and well-managed over time</a:t>
            </a:r>
            <a:br>
              <a:rPr lang="en-US" sz="2400" b="0">
                <a:solidFill>
                  <a:srgbClr val="0C343D"/>
                </a:solidFill>
                <a:latin typeface="Arial"/>
                <a:ea typeface="Arial"/>
                <a:cs typeface="Arial"/>
                <a:sym typeface="Arial"/>
              </a:rPr>
            </a:b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1.Content managers or editors</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2.Administrators</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3.Technical support</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4.Data analysts</a:t>
            </a:r>
            <a:endParaRPr sz="2400">
              <a:solidFill>
                <a:srgbClr val="0C343D"/>
              </a:solidFill>
              <a:latin typeface="Arial"/>
              <a:ea typeface="Arial"/>
              <a:cs typeface="Arial"/>
              <a:sym typeface="Arial"/>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7"/>
          <p:cNvPicPr preferRelativeResize="0"/>
          <p:nvPr/>
        </p:nvPicPr>
        <p:blipFill rotWithShape="1">
          <a:blip r:embed="rId3">
            <a:alphaModFix/>
          </a:blip>
          <a:srcRect/>
          <a:stretch/>
        </p:blipFill>
        <p:spPr>
          <a:xfrm>
            <a:off x="298025" y="2169225"/>
            <a:ext cx="2397549" cy="3064500"/>
          </a:xfrm>
          <a:prstGeom prst="rect">
            <a:avLst/>
          </a:prstGeom>
          <a:noFill/>
          <a:ln>
            <a:noFill/>
          </a:ln>
        </p:spPr>
      </p:pic>
      <p:sp>
        <p:nvSpPr>
          <p:cNvPr id="158" name="Google Shape;158;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txBox="1">
            <a:spLocks noGrp="1"/>
          </p:cNvSpPr>
          <p:nvPr>
            <p:ph type="title"/>
          </p:nvPr>
        </p:nvSpPr>
        <p:spPr>
          <a:xfrm>
            <a:off x="755325" y="629198"/>
            <a:ext cx="10681200" cy="629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TOOLS AND TECHNIQUES</a:t>
            </a:r>
            <a:endParaRPr sz="4000" i="1">
              <a:solidFill>
                <a:srgbClr val="2D83C3"/>
              </a:solidFill>
            </a:endParaRPr>
          </a:p>
        </p:txBody>
      </p:sp>
      <p:sp>
        <p:nvSpPr>
          <p:cNvPr id="162" name="Google Shape;162;p7"/>
          <p:cNvSpPr txBox="1">
            <a:spLocks noGrp="1"/>
          </p:cNvSpPr>
          <p:nvPr>
            <p:ph type="body" idx="1"/>
          </p:nvPr>
        </p:nvSpPr>
        <p:spPr>
          <a:xfrm>
            <a:off x="2952725" y="2169224"/>
            <a:ext cx="7358100" cy="3417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000" b="1">
                <a:solidFill>
                  <a:srgbClr val="0C343D"/>
                </a:solidFill>
                <a:latin typeface="Arial"/>
                <a:ea typeface="Arial"/>
                <a:cs typeface="Arial"/>
                <a:sym typeface="Arial"/>
              </a:rPr>
              <a:t>HTML :</a:t>
            </a:r>
            <a:r>
              <a:rPr lang="en-US" sz="2000">
                <a:solidFill>
                  <a:srgbClr val="0C343D"/>
                </a:solidFill>
                <a:latin typeface="Arial"/>
                <a:ea typeface="Arial"/>
                <a:cs typeface="Arial"/>
                <a:sym typeface="Arial"/>
              </a:rPr>
              <a:t>The standard markup language for creating the structure of your website, including headings, paragraphs, and sections for projects, skills, and contact information.</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CSS :</a:t>
            </a:r>
            <a:r>
              <a:rPr lang="en-US" sz="2000">
                <a:solidFill>
                  <a:srgbClr val="0C343D"/>
                </a:solidFill>
                <a:latin typeface="Arial"/>
                <a:ea typeface="Arial"/>
                <a:cs typeface="Arial"/>
                <a:sym typeface="Arial"/>
              </a:rPr>
              <a:t> Used to control the appearance and layout of your HTML elements, including colors, fonts, spacing, and animations.</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JavaScript : </a:t>
            </a:r>
            <a:r>
              <a:rPr lang="en-US" sz="2000">
                <a:solidFill>
                  <a:srgbClr val="0C343D"/>
                </a:solidFill>
                <a:latin typeface="Arial"/>
                <a:ea typeface="Arial"/>
                <a:cs typeface="Arial"/>
                <a:sym typeface="Arial"/>
              </a:rPr>
              <a:t>A programming language that adds interactivity and dynamic functionality to your website, such as image sliders, form validation, or smooth scrolling effects. </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Visual Studio Code : </a:t>
            </a:r>
            <a:r>
              <a:rPr lang="en-US" sz="2000">
                <a:solidFill>
                  <a:srgbClr val="0C343D"/>
                </a:solidFill>
                <a:latin typeface="Arial"/>
                <a:ea typeface="Arial"/>
                <a:cs typeface="Arial"/>
                <a:sym typeface="Arial"/>
              </a:rPr>
              <a:t>A lightweight yet powerful and highly customizable open-source editor with a vast library of extensions.</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200">
              <a:solidFill>
                <a:srgbClr val="0C343D"/>
              </a:solidFill>
              <a:latin typeface="Arial"/>
              <a:ea typeface="Arial"/>
              <a:cs typeface="Arial"/>
              <a:sym typeface="Arial"/>
            </a:endParaRPr>
          </a:p>
        </p:txBody>
      </p:sp>
      <p:sp>
        <p:nvSpPr>
          <p:cNvPr id="163" name="Google Shape;163;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0" name="Google Shape;170;p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1" name="Google Shape;17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2" name="Google Shape;172;p8"/>
          <p:cNvSpPr txBox="1"/>
          <p:nvPr/>
        </p:nvSpPr>
        <p:spPr>
          <a:xfrm>
            <a:off x="739775" y="743300"/>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i="1">
                <a:solidFill>
                  <a:srgbClr val="2D83C3"/>
                </a:solidFill>
                <a:latin typeface="Trebuchet MS"/>
                <a:ea typeface="Trebuchet MS"/>
                <a:cs typeface="Trebuchet MS"/>
                <a:sym typeface="Trebuchet MS"/>
              </a:rPr>
              <a:t>PORTFOLIO DESIGN AND LAYOUT</a:t>
            </a:r>
            <a:endParaRPr sz="4000" b="1" i="1">
              <a:solidFill>
                <a:srgbClr val="2D83C3"/>
              </a:solidFill>
              <a:latin typeface="Trebuchet MS"/>
              <a:ea typeface="Trebuchet MS"/>
              <a:cs typeface="Trebuchet MS"/>
              <a:sym typeface="Trebuchet MS"/>
            </a:endParaRPr>
          </a:p>
        </p:txBody>
      </p:sp>
      <p:sp>
        <p:nvSpPr>
          <p:cNvPr id="173" name="Google Shape;173;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txBox="1"/>
          <p:nvPr/>
        </p:nvSpPr>
        <p:spPr>
          <a:xfrm>
            <a:off x="1140225" y="1857375"/>
            <a:ext cx="4299300" cy="2709000"/>
          </a:xfrm>
          <a:prstGeom prst="rect">
            <a:avLst/>
          </a:prstGeom>
          <a:noFill/>
          <a:ln>
            <a:noFill/>
          </a:ln>
        </p:spPr>
        <p:txBody>
          <a:bodyPr spcFirstLastPara="1" wrap="square" lIns="91425" tIns="45700" rIns="91425" bIns="45700" anchor="t" anchorCtr="0">
            <a:spAutoFit/>
          </a:bodyPr>
          <a:lstStyle/>
          <a:p>
            <a:pPr marL="0" marR="0" lvl="0" indent="-215900" algn="l" rtl="0">
              <a:spcBef>
                <a:spcPts val="0"/>
              </a:spcBef>
              <a:spcAft>
                <a:spcPts val="0"/>
              </a:spcAft>
              <a:buClr>
                <a:srgbClr val="0C343D"/>
              </a:buClr>
              <a:buSzPts val="3400"/>
              <a:buChar char="⮚"/>
            </a:pPr>
            <a:r>
              <a:rPr lang="en-US" sz="3400">
                <a:solidFill>
                  <a:srgbClr val="0C343D"/>
                </a:solidFill>
              </a:rPr>
              <a:t>About</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Skills</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Education</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Resume</a:t>
            </a:r>
            <a:endParaRPr sz="34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Project</a:t>
            </a:r>
            <a:endParaRPr sz="3400">
              <a:solidFill>
                <a:srgbClr val="0C343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666700" y="668225"/>
            <a:ext cx="10769700" cy="61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i="1">
                <a:solidFill>
                  <a:srgbClr val="2D83C3"/>
                </a:solidFill>
              </a:rPr>
              <a:t>FEATURES AND FUNCTIONALITY</a:t>
            </a:r>
            <a:endParaRPr sz="4000" i="1">
              <a:solidFill>
                <a:srgbClr val="2D83C3"/>
              </a:solidFill>
            </a:endParaRPr>
          </a:p>
        </p:txBody>
      </p:sp>
      <p:sp>
        <p:nvSpPr>
          <p:cNvPr id="180" name="Google Shape;180;p9"/>
          <p:cNvSpPr txBox="1"/>
          <p:nvPr/>
        </p:nvSpPr>
        <p:spPr>
          <a:xfrm>
            <a:off x="666712" y="1928802"/>
            <a:ext cx="11073000" cy="3478500"/>
          </a:xfrm>
          <a:prstGeom prst="rect">
            <a:avLst/>
          </a:prstGeom>
          <a:noFill/>
          <a:ln>
            <a:noFill/>
          </a:ln>
        </p:spPr>
        <p:txBody>
          <a:bodyPr spcFirstLastPara="1" wrap="square" lIns="91425" tIns="45700" rIns="91425" bIns="45700" anchor="t" anchorCtr="0">
            <a:spAutoFit/>
          </a:bodyPr>
          <a:lstStyle/>
          <a:p>
            <a:pPr marL="0" marR="0" lvl="0" indent="-139700" algn="l" rtl="0">
              <a:spcBef>
                <a:spcPts val="0"/>
              </a:spcBef>
              <a:spcAft>
                <a:spcPts val="0"/>
              </a:spcAft>
              <a:buClr>
                <a:srgbClr val="0C343D"/>
              </a:buClr>
              <a:buSzPts val="2200"/>
              <a:buChar char="✔"/>
            </a:pPr>
            <a:r>
              <a:rPr lang="en-US" sz="2200">
                <a:solidFill>
                  <a:srgbClr val="0C343D"/>
                </a:solidFill>
              </a:rPr>
              <a:t>Homepage/Landing Page: Introduces a professional role and value proposition.</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About Me Section: A personal narrative detailing background, career goals, skills, and motivations. Include a professional photo to connect with the audience.</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Projects/Work Samples Section: Showcases the best work. Each project should include a title, brief   description, and the role performed.</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Resume/CV: A downloadable PDF of the resume for recruiters.</a:t>
            </a:r>
            <a:endParaRPr sz="1800">
              <a:solidFill>
                <a:srgbClr val="0C343D"/>
              </a:solidFill>
            </a:endParaRPr>
          </a:p>
          <a:p>
            <a:pPr marL="0" marR="0" lvl="0" indent="0" algn="l" rtl="0">
              <a:spcBef>
                <a:spcPts val="0"/>
              </a:spcBef>
              <a:spcAft>
                <a:spcPts val="0"/>
              </a:spcAft>
              <a:buNone/>
            </a:pPr>
            <a:endParaRPr sz="2200">
              <a:solidFill>
                <a:srgbClr val="0C343D"/>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Widescreen</PresentationFormat>
  <Paragraphs>65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A PORTFOLIO OF WHISPERS    </vt:lpstr>
      <vt:lpstr>AGENDA</vt:lpstr>
      <vt:lpstr>PROBLEM  STATEMENT  </vt:lpstr>
      <vt:lpstr>PROJECT OVERVIEW</vt:lpstr>
      <vt:lpstr>WHO ARE THE END USERS?   For most personal portfolios, the creator is the sole back-end user, handling all of these tasks. For more robust or team-based projects, these specialized roles ensure the portfolio remains functional, secure, and well-managed over time  1.Content managers or editors 2.Administrators 3.Technical support 4.Data analysts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Konduru Narasimha</dc:creator>
  <cp:lastModifiedBy>Vijay Yadhav</cp:lastModifiedBy>
  <cp:revision>2</cp:revision>
  <dcterms:created xsi:type="dcterms:W3CDTF">2024-03-29T15:07:22Z</dcterms:created>
  <dcterms:modified xsi:type="dcterms:W3CDTF">2025-09-10T03:11:44Z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