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974DE2-282A-429F-BB2B-522C425238DA}" v="24" dt="2023-11-19T09:50:48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5.png"/><Relationship Id="rId6" Type="http://schemas.openxmlformats.org/officeDocument/2006/relationships/image" Target="../media/image12.svg"/><Relationship Id="rId5" Type="http://schemas.openxmlformats.org/officeDocument/2006/relationships/image" Target="../media/image7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6.svg"/><Relationship Id="rId2" Type="http://schemas.openxmlformats.org/officeDocument/2006/relationships/image" Target="../media/image18.svg"/><Relationship Id="rId1" Type="http://schemas.openxmlformats.org/officeDocument/2006/relationships/image" Target="../media/image10.png"/><Relationship Id="rId6" Type="http://schemas.openxmlformats.org/officeDocument/2006/relationships/image" Target="../media/image20.sv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24.svg"/><Relationship Id="rId4" Type="http://schemas.openxmlformats.org/officeDocument/2006/relationships/image" Target="../media/image10.svg"/><Relationship Id="rId9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12" Type="http://schemas.openxmlformats.org/officeDocument/2006/relationships/image" Target="../media/image36.svg"/><Relationship Id="rId2" Type="http://schemas.openxmlformats.org/officeDocument/2006/relationships/image" Target="../media/image28.svg"/><Relationship Id="rId1" Type="http://schemas.openxmlformats.org/officeDocument/2006/relationships/image" Target="../media/image16.png"/><Relationship Id="rId6" Type="http://schemas.openxmlformats.org/officeDocument/2006/relationships/image" Target="../media/image30.sv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34.svg"/><Relationship Id="rId4" Type="http://schemas.openxmlformats.org/officeDocument/2006/relationships/image" Target="../media/image10.svg"/><Relationship Id="rId9" Type="http://schemas.openxmlformats.org/officeDocument/2006/relationships/image" Target="../media/image1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45.svg"/><Relationship Id="rId2" Type="http://schemas.openxmlformats.org/officeDocument/2006/relationships/image" Target="../media/image18.svg"/><Relationship Id="rId1" Type="http://schemas.openxmlformats.org/officeDocument/2006/relationships/image" Target="../media/image10.png"/><Relationship Id="rId6" Type="http://schemas.openxmlformats.org/officeDocument/2006/relationships/image" Target="../media/image39.sv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43.svg"/><Relationship Id="rId4" Type="http://schemas.openxmlformats.org/officeDocument/2006/relationships/image" Target="../media/image10.svg"/><Relationship Id="rId9" Type="http://schemas.openxmlformats.org/officeDocument/2006/relationships/image" Target="../media/image24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8.svg"/><Relationship Id="rId2" Type="http://schemas.openxmlformats.org/officeDocument/2006/relationships/image" Target="../media/image48.svg"/><Relationship Id="rId1" Type="http://schemas.openxmlformats.org/officeDocument/2006/relationships/image" Target="../media/image27.png"/><Relationship Id="rId6" Type="http://schemas.openxmlformats.org/officeDocument/2006/relationships/image" Target="../media/image30.sv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image" Target="../media/image52.svg"/><Relationship Id="rId4" Type="http://schemas.openxmlformats.org/officeDocument/2006/relationships/image" Target="../media/image10.svg"/><Relationship Id="rId9" Type="http://schemas.openxmlformats.org/officeDocument/2006/relationships/image" Target="../media/image31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54.svg"/><Relationship Id="rId1" Type="http://schemas.openxmlformats.org/officeDocument/2006/relationships/image" Target="../media/image33.png"/><Relationship Id="rId6" Type="http://schemas.openxmlformats.org/officeDocument/2006/relationships/image" Target="../media/image12.svg"/><Relationship Id="rId5" Type="http://schemas.openxmlformats.org/officeDocument/2006/relationships/image" Target="../media/image35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5.png"/><Relationship Id="rId6" Type="http://schemas.openxmlformats.org/officeDocument/2006/relationships/image" Target="../media/image12.svg"/><Relationship Id="rId5" Type="http://schemas.openxmlformats.org/officeDocument/2006/relationships/image" Target="../media/image7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6.svg"/><Relationship Id="rId2" Type="http://schemas.openxmlformats.org/officeDocument/2006/relationships/image" Target="../media/image18.svg"/><Relationship Id="rId1" Type="http://schemas.openxmlformats.org/officeDocument/2006/relationships/image" Target="../media/image10.png"/><Relationship Id="rId6" Type="http://schemas.openxmlformats.org/officeDocument/2006/relationships/image" Target="../media/image20.sv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24.svg"/><Relationship Id="rId4" Type="http://schemas.openxmlformats.org/officeDocument/2006/relationships/image" Target="../media/image10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12" Type="http://schemas.openxmlformats.org/officeDocument/2006/relationships/image" Target="../media/image36.svg"/><Relationship Id="rId2" Type="http://schemas.openxmlformats.org/officeDocument/2006/relationships/image" Target="../media/image28.svg"/><Relationship Id="rId1" Type="http://schemas.openxmlformats.org/officeDocument/2006/relationships/image" Target="../media/image16.png"/><Relationship Id="rId6" Type="http://schemas.openxmlformats.org/officeDocument/2006/relationships/image" Target="../media/image30.sv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34.svg"/><Relationship Id="rId4" Type="http://schemas.openxmlformats.org/officeDocument/2006/relationships/image" Target="../media/image10.svg"/><Relationship Id="rId9" Type="http://schemas.openxmlformats.org/officeDocument/2006/relationships/image" Target="../media/image1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45.svg"/><Relationship Id="rId2" Type="http://schemas.openxmlformats.org/officeDocument/2006/relationships/image" Target="../media/image18.svg"/><Relationship Id="rId1" Type="http://schemas.openxmlformats.org/officeDocument/2006/relationships/image" Target="../media/image10.png"/><Relationship Id="rId6" Type="http://schemas.openxmlformats.org/officeDocument/2006/relationships/image" Target="../media/image39.sv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43.svg"/><Relationship Id="rId4" Type="http://schemas.openxmlformats.org/officeDocument/2006/relationships/image" Target="../media/image10.svg"/><Relationship Id="rId9" Type="http://schemas.openxmlformats.org/officeDocument/2006/relationships/image" Target="../media/image24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8.svg"/><Relationship Id="rId2" Type="http://schemas.openxmlformats.org/officeDocument/2006/relationships/image" Target="../media/image48.svg"/><Relationship Id="rId1" Type="http://schemas.openxmlformats.org/officeDocument/2006/relationships/image" Target="../media/image27.png"/><Relationship Id="rId6" Type="http://schemas.openxmlformats.org/officeDocument/2006/relationships/image" Target="../media/image30.sv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image" Target="../media/image52.svg"/><Relationship Id="rId4" Type="http://schemas.openxmlformats.org/officeDocument/2006/relationships/image" Target="../media/image10.svg"/><Relationship Id="rId9" Type="http://schemas.openxmlformats.org/officeDocument/2006/relationships/image" Target="../media/image31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54.svg"/><Relationship Id="rId1" Type="http://schemas.openxmlformats.org/officeDocument/2006/relationships/image" Target="../media/image33.png"/><Relationship Id="rId6" Type="http://schemas.openxmlformats.org/officeDocument/2006/relationships/image" Target="../media/image12.svg"/><Relationship Id="rId5" Type="http://schemas.openxmlformats.org/officeDocument/2006/relationships/image" Target="../media/image35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373565-2786-4B15-9BC8-6CA0D80433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79C8AF-444A-4CAB-B978-D72E1740DCC5}">
      <dgm:prSet/>
      <dgm:spPr/>
      <dgm:t>
        <a:bodyPr/>
        <a:lstStyle/>
        <a:p>
          <a:r>
            <a:rPr lang="en-US" b="0" i="0"/>
            <a:t>Title: Unlocking the Power of Web Analytics through Advanced BigQuery Techniques</a:t>
          </a:r>
          <a:endParaRPr lang="en-US"/>
        </a:p>
      </dgm:t>
    </dgm:pt>
    <dgm:pt modelId="{81FAEA99-E5D0-4C6F-827C-185D5ECB9B3F}" type="parTrans" cxnId="{274E0716-64A3-48FD-8DF5-A7A7DDA599B9}">
      <dgm:prSet/>
      <dgm:spPr/>
      <dgm:t>
        <a:bodyPr/>
        <a:lstStyle/>
        <a:p>
          <a:endParaRPr lang="en-US"/>
        </a:p>
      </dgm:t>
    </dgm:pt>
    <dgm:pt modelId="{7CB6141A-A82E-4A12-814D-B82199CF7720}" type="sibTrans" cxnId="{274E0716-64A3-48FD-8DF5-A7A7DDA599B9}">
      <dgm:prSet/>
      <dgm:spPr/>
      <dgm:t>
        <a:bodyPr/>
        <a:lstStyle/>
        <a:p>
          <a:endParaRPr lang="en-US"/>
        </a:p>
      </dgm:t>
    </dgm:pt>
    <dgm:pt modelId="{17941340-37B5-40DC-8CC0-D9B611673C17}">
      <dgm:prSet/>
      <dgm:spPr/>
      <dgm:t>
        <a:bodyPr/>
        <a:lstStyle/>
        <a:p>
          <a:r>
            <a:rPr lang="en-US" b="0" i="0"/>
            <a:t>Subtitle: A Deep Dive into Google Analytics 360 Data from the Google Merchandise Store</a:t>
          </a:r>
          <a:endParaRPr lang="en-US"/>
        </a:p>
      </dgm:t>
    </dgm:pt>
    <dgm:pt modelId="{AA02DB58-6692-4795-96FA-DF4887A8C157}" type="parTrans" cxnId="{07EFFD97-354F-45AC-BC3F-D0625D0A9F5B}">
      <dgm:prSet/>
      <dgm:spPr/>
      <dgm:t>
        <a:bodyPr/>
        <a:lstStyle/>
        <a:p>
          <a:endParaRPr lang="en-US"/>
        </a:p>
      </dgm:t>
    </dgm:pt>
    <dgm:pt modelId="{6CF3A0FA-E939-422A-A9C6-968DA3B4C478}" type="sibTrans" cxnId="{07EFFD97-354F-45AC-BC3F-D0625D0A9F5B}">
      <dgm:prSet/>
      <dgm:spPr/>
      <dgm:t>
        <a:bodyPr/>
        <a:lstStyle/>
        <a:p>
          <a:endParaRPr lang="en-US"/>
        </a:p>
      </dgm:t>
    </dgm:pt>
    <dgm:pt modelId="{B4B21CFB-5272-4E9F-80AC-976D4C57298B}" type="pres">
      <dgm:prSet presAssocID="{27373565-2786-4B15-9BC8-6CA0D804336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728E24-6B70-4B4E-A3E5-EF53DE41E920}" type="pres">
      <dgm:prSet presAssocID="{E679C8AF-444A-4CAB-B978-D72E1740DCC5}" presName="compNode" presStyleCnt="0"/>
      <dgm:spPr/>
    </dgm:pt>
    <dgm:pt modelId="{85F25D59-39BA-4A03-B3CD-3F666D956288}" type="pres">
      <dgm:prSet presAssocID="{E679C8AF-444A-4CAB-B978-D72E1740DCC5}" presName="bgRect" presStyleLbl="bgShp" presStyleIdx="0" presStyleCnt="2"/>
      <dgm:spPr/>
    </dgm:pt>
    <dgm:pt modelId="{D09803C0-3EBF-45C7-9F0C-8FB20B71FC4C}" type="pres">
      <dgm:prSet presAssocID="{E679C8AF-444A-4CAB-B978-D72E1740DCC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F91B6DE-7FA9-4E77-800D-7A2F7ECCB512}" type="pres">
      <dgm:prSet presAssocID="{E679C8AF-444A-4CAB-B978-D72E1740DCC5}" presName="spaceRect" presStyleCnt="0"/>
      <dgm:spPr/>
    </dgm:pt>
    <dgm:pt modelId="{F45BC119-89A5-499F-847C-4464B4E0987B}" type="pres">
      <dgm:prSet presAssocID="{E679C8AF-444A-4CAB-B978-D72E1740DCC5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C95AA2-D5F7-4C89-BB5D-7A060675E8F8}" type="pres">
      <dgm:prSet presAssocID="{7CB6141A-A82E-4A12-814D-B82199CF7720}" presName="sibTrans" presStyleCnt="0"/>
      <dgm:spPr/>
    </dgm:pt>
    <dgm:pt modelId="{7454A792-939D-43A6-BAF3-FA0C30967905}" type="pres">
      <dgm:prSet presAssocID="{17941340-37B5-40DC-8CC0-D9B611673C17}" presName="compNode" presStyleCnt="0"/>
      <dgm:spPr/>
    </dgm:pt>
    <dgm:pt modelId="{22561B80-3245-452F-9883-980D2B8798CC}" type="pres">
      <dgm:prSet presAssocID="{17941340-37B5-40DC-8CC0-D9B611673C17}" presName="bgRect" presStyleLbl="bgShp" presStyleIdx="1" presStyleCnt="2"/>
      <dgm:spPr/>
    </dgm:pt>
    <dgm:pt modelId="{C0F53D45-78BB-4E28-9E37-9B4DC94B59DE}" type="pres">
      <dgm:prSet presAssocID="{17941340-37B5-40DC-8CC0-D9B611673C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0B9BF31-0DE7-435F-8513-80420E9B333E}" type="pres">
      <dgm:prSet presAssocID="{17941340-37B5-40DC-8CC0-D9B611673C17}" presName="spaceRect" presStyleCnt="0"/>
      <dgm:spPr/>
    </dgm:pt>
    <dgm:pt modelId="{0F263A5D-DEFF-49BC-917B-6FD2D1474BBC}" type="pres">
      <dgm:prSet presAssocID="{17941340-37B5-40DC-8CC0-D9B611673C17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D46676C0-6F4D-4CCC-A0C7-5BCB5D4172FF}" type="presOf" srcId="{27373565-2786-4B15-9BC8-6CA0D804336D}" destId="{B4B21CFB-5272-4E9F-80AC-976D4C57298B}" srcOrd="0" destOrd="0" presId="urn:microsoft.com/office/officeart/2018/2/layout/IconVerticalSolidList"/>
    <dgm:cxn modelId="{07EFFD97-354F-45AC-BC3F-D0625D0A9F5B}" srcId="{27373565-2786-4B15-9BC8-6CA0D804336D}" destId="{17941340-37B5-40DC-8CC0-D9B611673C17}" srcOrd="1" destOrd="0" parTransId="{AA02DB58-6692-4795-96FA-DF4887A8C157}" sibTransId="{6CF3A0FA-E939-422A-A9C6-968DA3B4C478}"/>
    <dgm:cxn modelId="{63A671C0-2A6D-4D91-9082-6C4EB3C8967B}" type="presOf" srcId="{17941340-37B5-40DC-8CC0-D9B611673C17}" destId="{0F263A5D-DEFF-49BC-917B-6FD2D1474BBC}" srcOrd="0" destOrd="0" presId="urn:microsoft.com/office/officeart/2018/2/layout/IconVerticalSolidList"/>
    <dgm:cxn modelId="{274E0716-64A3-48FD-8DF5-A7A7DDA599B9}" srcId="{27373565-2786-4B15-9BC8-6CA0D804336D}" destId="{E679C8AF-444A-4CAB-B978-D72E1740DCC5}" srcOrd="0" destOrd="0" parTransId="{81FAEA99-E5D0-4C6F-827C-185D5ECB9B3F}" sibTransId="{7CB6141A-A82E-4A12-814D-B82199CF7720}"/>
    <dgm:cxn modelId="{8F6575F5-D682-4A48-AC08-F50DF5E2DBB9}" type="presOf" srcId="{E679C8AF-444A-4CAB-B978-D72E1740DCC5}" destId="{F45BC119-89A5-499F-847C-4464B4E0987B}" srcOrd="0" destOrd="0" presId="urn:microsoft.com/office/officeart/2018/2/layout/IconVerticalSolidList"/>
    <dgm:cxn modelId="{149765D7-87EC-478C-B99B-411FDA24AA03}" type="presParOf" srcId="{B4B21CFB-5272-4E9F-80AC-976D4C57298B}" destId="{81728E24-6B70-4B4E-A3E5-EF53DE41E920}" srcOrd="0" destOrd="0" presId="urn:microsoft.com/office/officeart/2018/2/layout/IconVerticalSolidList"/>
    <dgm:cxn modelId="{4AC582D7-5797-4D3B-981A-030204DDD2F6}" type="presParOf" srcId="{81728E24-6B70-4B4E-A3E5-EF53DE41E920}" destId="{85F25D59-39BA-4A03-B3CD-3F666D956288}" srcOrd="0" destOrd="0" presId="urn:microsoft.com/office/officeart/2018/2/layout/IconVerticalSolidList"/>
    <dgm:cxn modelId="{0703EC28-6ADB-4394-A0DA-EF4DF07FE3D5}" type="presParOf" srcId="{81728E24-6B70-4B4E-A3E5-EF53DE41E920}" destId="{D09803C0-3EBF-45C7-9F0C-8FB20B71FC4C}" srcOrd="1" destOrd="0" presId="urn:microsoft.com/office/officeart/2018/2/layout/IconVerticalSolidList"/>
    <dgm:cxn modelId="{AACF55F0-0A95-447C-A2E1-89E6A94CFE87}" type="presParOf" srcId="{81728E24-6B70-4B4E-A3E5-EF53DE41E920}" destId="{3F91B6DE-7FA9-4E77-800D-7A2F7ECCB512}" srcOrd="2" destOrd="0" presId="urn:microsoft.com/office/officeart/2018/2/layout/IconVerticalSolidList"/>
    <dgm:cxn modelId="{AA0EFAF2-4C10-479F-AD28-9ECE6FFB5C0B}" type="presParOf" srcId="{81728E24-6B70-4B4E-A3E5-EF53DE41E920}" destId="{F45BC119-89A5-499F-847C-4464B4E0987B}" srcOrd="3" destOrd="0" presId="urn:microsoft.com/office/officeart/2018/2/layout/IconVerticalSolidList"/>
    <dgm:cxn modelId="{434DB53E-D4DF-4605-B438-5DAA55ACF4DB}" type="presParOf" srcId="{B4B21CFB-5272-4E9F-80AC-976D4C57298B}" destId="{BDC95AA2-D5F7-4C89-BB5D-7A060675E8F8}" srcOrd="1" destOrd="0" presId="urn:microsoft.com/office/officeart/2018/2/layout/IconVerticalSolidList"/>
    <dgm:cxn modelId="{FD87F130-EA5C-4E78-A955-A36C2B257071}" type="presParOf" srcId="{B4B21CFB-5272-4E9F-80AC-976D4C57298B}" destId="{7454A792-939D-43A6-BAF3-FA0C30967905}" srcOrd="2" destOrd="0" presId="urn:microsoft.com/office/officeart/2018/2/layout/IconVerticalSolidList"/>
    <dgm:cxn modelId="{69D9CB0F-9E6A-43D7-A8D1-9356EA5750D4}" type="presParOf" srcId="{7454A792-939D-43A6-BAF3-FA0C30967905}" destId="{22561B80-3245-452F-9883-980D2B8798CC}" srcOrd="0" destOrd="0" presId="urn:microsoft.com/office/officeart/2018/2/layout/IconVerticalSolidList"/>
    <dgm:cxn modelId="{5570F66F-6BAC-44E2-B3F0-40A23BFFA060}" type="presParOf" srcId="{7454A792-939D-43A6-BAF3-FA0C30967905}" destId="{C0F53D45-78BB-4E28-9E37-9B4DC94B59DE}" srcOrd="1" destOrd="0" presId="urn:microsoft.com/office/officeart/2018/2/layout/IconVerticalSolidList"/>
    <dgm:cxn modelId="{A4EED1E1-3121-4372-B033-208B80ED9CE5}" type="presParOf" srcId="{7454A792-939D-43A6-BAF3-FA0C30967905}" destId="{F0B9BF31-0DE7-435F-8513-80420E9B333E}" srcOrd="2" destOrd="0" presId="urn:microsoft.com/office/officeart/2018/2/layout/IconVerticalSolidList"/>
    <dgm:cxn modelId="{1727DDDE-BDA9-4484-A135-26534E6FB3D9}" type="presParOf" srcId="{7454A792-939D-43A6-BAF3-FA0C30967905}" destId="{0F263A5D-DEFF-49BC-917B-6FD2D1474B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1E7150-464C-4E6B-9F79-DE952B1943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6F1E51-8A3B-4C93-B52B-A119323F033D}">
      <dgm:prSet/>
      <dgm:spPr/>
      <dgm:t>
        <a:bodyPr/>
        <a:lstStyle/>
        <a:p>
          <a:r>
            <a:rPr lang="en-US" b="0" i="0"/>
            <a:t>Title: Main Objectives</a:t>
          </a:r>
          <a:endParaRPr lang="en-US"/>
        </a:p>
      </dgm:t>
    </dgm:pt>
    <dgm:pt modelId="{FA30DF81-4649-4B13-AE5F-52A2F512EC28}" type="parTrans" cxnId="{0371345F-4225-4583-B5BF-0F2FBD49E7D0}">
      <dgm:prSet/>
      <dgm:spPr/>
      <dgm:t>
        <a:bodyPr/>
        <a:lstStyle/>
        <a:p>
          <a:endParaRPr lang="en-US"/>
        </a:p>
      </dgm:t>
    </dgm:pt>
    <dgm:pt modelId="{8694407E-4944-4637-BC33-F3A997F479A0}" type="sibTrans" cxnId="{0371345F-4225-4583-B5BF-0F2FBD49E7D0}">
      <dgm:prSet/>
      <dgm:spPr/>
      <dgm:t>
        <a:bodyPr/>
        <a:lstStyle/>
        <a:p>
          <a:endParaRPr lang="en-US"/>
        </a:p>
      </dgm:t>
    </dgm:pt>
    <dgm:pt modelId="{0137BD06-9252-4A45-9327-981FA566162D}">
      <dgm:prSet/>
      <dgm:spPr/>
      <dgm:t>
        <a:bodyPr/>
        <a:lstStyle/>
        <a:p>
          <a:r>
            <a:rPr lang="en-US" b="0" i="0"/>
            <a:t>Content</a:t>
          </a:r>
          <a:endParaRPr lang="en-US"/>
        </a:p>
      </dgm:t>
    </dgm:pt>
    <dgm:pt modelId="{1E1206A4-87E7-46B9-A90F-501D72EDA43F}" type="parTrans" cxnId="{05AE7D5A-DF23-4D0D-BFAA-F0A7B8532D5A}">
      <dgm:prSet/>
      <dgm:spPr/>
      <dgm:t>
        <a:bodyPr/>
        <a:lstStyle/>
        <a:p>
          <a:endParaRPr lang="en-US"/>
        </a:p>
      </dgm:t>
    </dgm:pt>
    <dgm:pt modelId="{8F51E141-55D3-4799-BEEB-8701DCE69F56}" type="sibTrans" cxnId="{05AE7D5A-DF23-4D0D-BFAA-F0A7B8532D5A}">
      <dgm:prSet/>
      <dgm:spPr/>
      <dgm:t>
        <a:bodyPr/>
        <a:lstStyle/>
        <a:p>
          <a:endParaRPr lang="en-US"/>
        </a:p>
      </dgm:t>
    </dgm:pt>
    <dgm:pt modelId="{7073DD4D-6AB0-4190-B62B-14E8AD9320C4}">
      <dgm:prSet/>
      <dgm:spPr/>
      <dgm:t>
        <a:bodyPr/>
        <a:lstStyle/>
        <a:p>
          <a:r>
            <a:rPr lang="en-US" b="0" i="0"/>
            <a:t>Demonstrate the efficacy of BigQuery for large-scale web analytics</a:t>
          </a:r>
          <a:endParaRPr lang="en-US"/>
        </a:p>
      </dgm:t>
    </dgm:pt>
    <dgm:pt modelId="{06DC3B90-F72D-42C5-AA9B-C0265149DAB1}" type="parTrans" cxnId="{E9AC5F40-310D-4FC6-85D1-F74B7DDCA9C2}">
      <dgm:prSet/>
      <dgm:spPr/>
      <dgm:t>
        <a:bodyPr/>
        <a:lstStyle/>
        <a:p>
          <a:endParaRPr lang="en-US"/>
        </a:p>
      </dgm:t>
    </dgm:pt>
    <dgm:pt modelId="{F33E27F2-7510-41FB-93F6-4D02220412B1}" type="sibTrans" cxnId="{E9AC5F40-310D-4FC6-85D1-F74B7DDCA9C2}">
      <dgm:prSet/>
      <dgm:spPr/>
      <dgm:t>
        <a:bodyPr/>
        <a:lstStyle/>
        <a:p>
          <a:endParaRPr lang="en-US"/>
        </a:p>
      </dgm:t>
    </dgm:pt>
    <dgm:pt modelId="{54B7839A-B33C-48EA-97F5-1CD44158C613}">
      <dgm:prSet/>
      <dgm:spPr/>
      <dgm:t>
        <a:bodyPr/>
        <a:lstStyle/>
        <a:p>
          <a:r>
            <a:rPr lang="en-US" b="0" i="0"/>
            <a:t>Explore the customer journey and conversion funnel using various BigQuery techniques</a:t>
          </a:r>
          <a:endParaRPr lang="en-US"/>
        </a:p>
      </dgm:t>
    </dgm:pt>
    <dgm:pt modelId="{231ED1A6-D803-4FD6-922A-D8F42BA51FA3}" type="parTrans" cxnId="{CF84FF24-F90C-4970-B4FE-4FFBFC87F215}">
      <dgm:prSet/>
      <dgm:spPr/>
      <dgm:t>
        <a:bodyPr/>
        <a:lstStyle/>
        <a:p>
          <a:endParaRPr lang="en-US"/>
        </a:p>
      </dgm:t>
    </dgm:pt>
    <dgm:pt modelId="{A8332AB4-35E3-4FB3-AE40-1238A5324135}" type="sibTrans" cxnId="{CF84FF24-F90C-4970-B4FE-4FFBFC87F215}">
      <dgm:prSet/>
      <dgm:spPr/>
      <dgm:t>
        <a:bodyPr/>
        <a:lstStyle/>
        <a:p>
          <a:endParaRPr lang="en-US"/>
        </a:p>
      </dgm:t>
    </dgm:pt>
    <dgm:pt modelId="{F544901F-426A-4023-957F-3513D391961B}">
      <dgm:prSet/>
      <dgm:spPr/>
      <dgm:t>
        <a:bodyPr/>
        <a:lstStyle/>
        <a:p>
          <a:r>
            <a:rPr lang="en-US" b="0" i="0"/>
            <a:t>Provide actionable insights for enhancing web performance and customer experience</a:t>
          </a:r>
          <a:endParaRPr lang="en-US"/>
        </a:p>
      </dgm:t>
    </dgm:pt>
    <dgm:pt modelId="{7B0B824E-1714-4370-A0E1-500AACE42EA6}" type="parTrans" cxnId="{08B15093-2393-47A0-850B-486CBE67721D}">
      <dgm:prSet/>
      <dgm:spPr/>
      <dgm:t>
        <a:bodyPr/>
        <a:lstStyle/>
        <a:p>
          <a:endParaRPr lang="en-US"/>
        </a:p>
      </dgm:t>
    </dgm:pt>
    <dgm:pt modelId="{EBE42EF8-8CDD-4916-A08B-FD9977ABD8F8}" type="sibTrans" cxnId="{08B15093-2393-47A0-850B-486CBE67721D}">
      <dgm:prSet/>
      <dgm:spPr/>
      <dgm:t>
        <a:bodyPr/>
        <a:lstStyle/>
        <a:p>
          <a:endParaRPr lang="en-US"/>
        </a:p>
      </dgm:t>
    </dgm:pt>
    <dgm:pt modelId="{5C6F5CB4-BF44-4953-AA0B-4143BF397402}" type="pres">
      <dgm:prSet presAssocID="{AF1E7150-464C-4E6B-9F79-DE952B1943C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004CE4-CF26-4E53-8597-3ECA78022337}" type="pres">
      <dgm:prSet presAssocID="{DF6F1E51-8A3B-4C93-B52B-A119323F033D}" presName="compNode" presStyleCnt="0"/>
      <dgm:spPr/>
    </dgm:pt>
    <dgm:pt modelId="{4ECF9BA0-E7FD-48F6-9A31-853BBC422A0A}" type="pres">
      <dgm:prSet presAssocID="{DF6F1E51-8A3B-4C93-B52B-A119323F033D}" presName="bgRect" presStyleLbl="bgShp" presStyleIdx="0" presStyleCnt="5"/>
      <dgm:spPr/>
    </dgm:pt>
    <dgm:pt modelId="{A023BFEE-49CF-4BEE-8D7B-13E85FE894BC}" type="pres">
      <dgm:prSet presAssocID="{DF6F1E51-8A3B-4C93-B52B-A119323F033D}" presName="iconRect" presStyleLbl="node1" presStyleIdx="0" presStyleCnt="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34EC5CB-B805-4511-807E-5FD1A49FB3BC}" type="pres">
      <dgm:prSet presAssocID="{DF6F1E51-8A3B-4C93-B52B-A119323F033D}" presName="spaceRect" presStyleCnt="0"/>
      <dgm:spPr/>
    </dgm:pt>
    <dgm:pt modelId="{1F7D7BE3-6B12-4F06-919E-0880E868D619}" type="pres">
      <dgm:prSet presAssocID="{DF6F1E51-8A3B-4C93-B52B-A119323F033D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4F5F5AD-9D86-40A0-A32B-5D612D6739BE}" type="pres">
      <dgm:prSet presAssocID="{8694407E-4944-4637-BC33-F3A997F479A0}" presName="sibTrans" presStyleCnt="0"/>
      <dgm:spPr/>
    </dgm:pt>
    <dgm:pt modelId="{139A51AD-685C-40D5-A5B9-4FC6F574B9B0}" type="pres">
      <dgm:prSet presAssocID="{0137BD06-9252-4A45-9327-981FA566162D}" presName="compNode" presStyleCnt="0"/>
      <dgm:spPr/>
    </dgm:pt>
    <dgm:pt modelId="{5F8DB73F-5813-4FF1-9CD8-D61F3DDA7DD7}" type="pres">
      <dgm:prSet presAssocID="{0137BD06-9252-4A45-9327-981FA566162D}" presName="bgRect" presStyleLbl="bgShp" presStyleIdx="1" presStyleCnt="5"/>
      <dgm:spPr/>
    </dgm:pt>
    <dgm:pt modelId="{AF8C18A7-3F6B-49C3-BC81-A8E1BF560CC6}" type="pres">
      <dgm:prSet presAssocID="{0137BD06-9252-4A45-9327-981FA566162D}" presName="iconRect" presStyleLbl="node1" presStyleIdx="1" presStyleCnt="5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443D299-EEDD-4FC9-939C-4AB5B7ABB7EF}" type="pres">
      <dgm:prSet presAssocID="{0137BD06-9252-4A45-9327-981FA566162D}" presName="spaceRect" presStyleCnt="0"/>
      <dgm:spPr/>
    </dgm:pt>
    <dgm:pt modelId="{CDEF7E8E-AD42-454D-89DE-972C36EB5C9A}" type="pres">
      <dgm:prSet presAssocID="{0137BD06-9252-4A45-9327-981FA566162D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31E8962-379E-4EA8-8A7F-08B323A151D3}" type="pres">
      <dgm:prSet presAssocID="{8F51E141-55D3-4799-BEEB-8701DCE69F56}" presName="sibTrans" presStyleCnt="0"/>
      <dgm:spPr/>
    </dgm:pt>
    <dgm:pt modelId="{65CCEED2-216B-40E4-A1DE-B5DC21F69E4F}" type="pres">
      <dgm:prSet presAssocID="{7073DD4D-6AB0-4190-B62B-14E8AD9320C4}" presName="compNode" presStyleCnt="0"/>
      <dgm:spPr/>
    </dgm:pt>
    <dgm:pt modelId="{93C79C7C-6282-4267-B99A-9FAA44D75F09}" type="pres">
      <dgm:prSet presAssocID="{7073DD4D-6AB0-4190-B62B-14E8AD9320C4}" presName="bgRect" presStyleLbl="bgShp" presStyleIdx="2" presStyleCnt="5"/>
      <dgm:spPr/>
    </dgm:pt>
    <dgm:pt modelId="{817C34BD-B8E0-4444-A0E3-2539898A059D}" type="pres">
      <dgm:prSet presAssocID="{7073DD4D-6AB0-4190-B62B-14E8AD9320C4}" presName="iconRect" presStyleLbl="node1" presStyleIdx="2" presStyleCnt="5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0A5AF9E-2089-4216-A406-2104C5E907FC}" type="pres">
      <dgm:prSet presAssocID="{7073DD4D-6AB0-4190-B62B-14E8AD9320C4}" presName="spaceRect" presStyleCnt="0"/>
      <dgm:spPr/>
    </dgm:pt>
    <dgm:pt modelId="{98D1F6FE-F858-4BBF-A5E5-695E05A046C2}" type="pres">
      <dgm:prSet presAssocID="{7073DD4D-6AB0-4190-B62B-14E8AD9320C4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0B5E2D5-A6D4-4C02-A91A-277354306089}" type="pres">
      <dgm:prSet presAssocID="{F33E27F2-7510-41FB-93F6-4D02220412B1}" presName="sibTrans" presStyleCnt="0"/>
      <dgm:spPr/>
    </dgm:pt>
    <dgm:pt modelId="{E6F93056-7FBE-4F6B-A53C-B99577707665}" type="pres">
      <dgm:prSet presAssocID="{54B7839A-B33C-48EA-97F5-1CD44158C613}" presName="compNode" presStyleCnt="0"/>
      <dgm:spPr/>
    </dgm:pt>
    <dgm:pt modelId="{78AE5F3B-B625-47FC-B92C-693D521535DE}" type="pres">
      <dgm:prSet presAssocID="{54B7839A-B33C-48EA-97F5-1CD44158C613}" presName="bgRect" presStyleLbl="bgShp" presStyleIdx="3" presStyleCnt="5"/>
      <dgm:spPr/>
    </dgm:pt>
    <dgm:pt modelId="{22BED0F1-CF2A-434C-8D47-AA35019F97C1}" type="pres">
      <dgm:prSet presAssocID="{54B7839A-B33C-48EA-97F5-1CD44158C613}" presName="iconRect" presStyleLbl="node1" presStyleIdx="3" presStyleCnt="5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DE1F7EA-0C0D-4155-B917-B681577524FA}" type="pres">
      <dgm:prSet presAssocID="{54B7839A-B33C-48EA-97F5-1CD44158C613}" presName="spaceRect" presStyleCnt="0"/>
      <dgm:spPr/>
    </dgm:pt>
    <dgm:pt modelId="{6B738E3B-FC1B-43F4-8353-1AA211F2016A}" type="pres">
      <dgm:prSet presAssocID="{54B7839A-B33C-48EA-97F5-1CD44158C613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4F4E233-F82E-4ABE-AA35-C732AA6779B8}" type="pres">
      <dgm:prSet presAssocID="{A8332AB4-35E3-4FB3-AE40-1238A5324135}" presName="sibTrans" presStyleCnt="0"/>
      <dgm:spPr/>
    </dgm:pt>
    <dgm:pt modelId="{77868ED1-1565-4F94-8D22-04F3BC7C5FC7}" type="pres">
      <dgm:prSet presAssocID="{F544901F-426A-4023-957F-3513D391961B}" presName="compNode" presStyleCnt="0"/>
      <dgm:spPr/>
    </dgm:pt>
    <dgm:pt modelId="{84803999-97BE-4D4D-85E9-A70BC50B4C9D}" type="pres">
      <dgm:prSet presAssocID="{F544901F-426A-4023-957F-3513D391961B}" presName="bgRect" presStyleLbl="bgShp" presStyleIdx="4" presStyleCnt="5"/>
      <dgm:spPr/>
    </dgm:pt>
    <dgm:pt modelId="{37CA5BD5-24B6-430A-A553-6AFD37D1BBF3}" type="pres">
      <dgm:prSet presAssocID="{F544901F-426A-4023-957F-3513D391961B}" presName="iconRect" presStyleLbl="node1" presStyleIdx="4" presStyleCnt="5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92E8160-AB42-4141-A4D7-E5E8B6ED1B64}" type="pres">
      <dgm:prSet presAssocID="{F544901F-426A-4023-957F-3513D391961B}" presName="spaceRect" presStyleCnt="0"/>
      <dgm:spPr/>
    </dgm:pt>
    <dgm:pt modelId="{02E56568-8488-49A0-B198-84FEFC239E6F}" type="pres">
      <dgm:prSet presAssocID="{F544901F-426A-4023-957F-3513D391961B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C605BF3-42DC-4F0D-9CC5-FE8D648DC511}" type="presOf" srcId="{AF1E7150-464C-4E6B-9F79-DE952B1943CD}" destId="{5C6F5CB4-BF44-4953-AA0B-4143BF397402}" srcOrd="0" destOrd="0" presId="urn:microsoft.com/office/officeart/2018/2/layout/IconVerticalSolidList"/>
    <dgm:cxn modelId="{05AE7D5A-DF23-4D0D-BFAA-F0A7B8532D5A}" srcId="{AF1E7150-464C-4E6B-9F79-DE952B1943CD}" destId="{0137BD06-9252-4A45-9327-981FA566162D}" srcOrd="1" destOrd="0" parTransId="{1E1206A4-87E7-46B9-A90F-501D72EDA43F}" sibTransId="{8F51E141-55D3-4799-BEEB-8701DCE69F56}"/>
    <dgm:cxn modelId="{08B15093-2393-47A0-850B-486CBE67721D}" srcId="{AF1E7150-464C-4E6B-9F79-DE952B1943CD}" destId="{F544901F-426A-4023-957F-3513D391961B}" srcOrd="4" destOrd="0" parTransId="{7B0B824E-1714-4370-A0E1-500AACE42EA6}" sibTransId="{EBE42EF8-8CDD-4916-A08B-FD9977ABD8F8}"/>
    <dgm:cxn modelId="{CB409716-436C-4280-92C2-C8A3F1E77662}" type="presOf" srcId="{DF6F1E51-8A3B-4C93-B52B-A119323F033D}" destId="{1F7D7BE3-6B12-4F06-919E-0880E868D619}" srcOrd="0" destOrd="0" presId="urn:microsoft.com/office/officeart/2018/2/layout/IconVerticalSolidList"/>
    <dgm:cxn modelId="{4F2C73C8-41F9-4A19-A198-FDCFC6C4943F}" type="presOf" srcId="{F544901F-426A-4023-957F-3513D391961B}" destId="{02E56568-8488-49A0-B198-84FEFC239E6F}" srcOrd="0" destOrd="0" presId="urn:microsoft.com/office/officeart/2018/2/layout/IconVerticalSolidList"/>
    <dgm:cxn modelId="{642E0E48-4C7E-4F80-80C3-AAA8D8CE06B6}" type="presOf" srcId="{0137BD06-9252-4A45-9327-981FA566162D}" destId="{CDEF7E8E-AD42-454D-89DE-972C36EB5C9A}" srcOrd="0" destOrd="0" presId="urn:microsoft.com/office/officeart/2018/2/layout/IconVerticalSolidList"/>
    <dgm:cxn modelId="{E9AC5F40-310D-4FC6-85D1-F74B7DDCA9C2}" srcId="{AF1E7150-464C-4E6B-9F79-DE952B1943CD}" destId="{7073DD4D-6AB0-4190-B62B-14E8AD9320C4}" srcOrd="2" destOrd="0" parTransId="{06DC3B90-F72D-42C5-AA9B-C0265149DAB1}" sibTransId="{F33E27F2-7510-41FB-93F6-4D02220412B1}"/>
    <dgm:cxn modelId="{660D795B-AE56-4441-9F75-72293C0EAD90}" type="presOf" srcId="{54B7839A-B33C-48EA-97F5-1CD44158C613}" destId="{6B738E3B-FC1B-43F4-8353-1AA211F2016A}" srcOrd="0" destOrd="0" presId="urn:microsoft.com/office/officeart/2018/2/layout/IconVerticalSolidList"/>
    <dgm:cxn modelId="{0371345F-4225-4583-B5BF-0F2FBD49E7D0}" srcId="{AF1E7150-464C-4E6B-9F79-DE952B1943CD}" destId="{DF6F1E51-8A3B-4C93-B52B-A119323F033D}" srcOrd="0" destOrd="0" parTransId="{FA30DF81-4649-4B13-AE5F-52A2F512EC28}" sibTransId="{8694407E-4944-4637-BC33-F3A997F479A0}"/>
    <dgm:cxn modelId="{CF84FF24-F90C-4970-B4FE-4FFBFC87F215}" srcId="{AF1E7150-464C-4E6B-9F79-DE952B1943CD}" destId="{54B7839A-B33C-48EA-97F5-1CD44158C613}" srcOrd="3" destOrd="0" parTransId="{231ED1A6-D803-4FD6-922A-D8F42BA51FA3}" sibTransId="{A8332AB4-35E3-4FB3-AE40-1238A5324135}"/>
    <dgm:cxn modelId="{1E6C2EF0-EBEA-423D-97E9-D1FFAA19F0DA}" type="presOf" srcId="{7073DD4D-6AB0-4190-B62B-14E8AD9320C4}" destId="{98D1F6FE-F858-4BBF-A5E5-695E05A046C2}" srcOrd="0" destOrd="0" presId="urn:microsoft.com/office/officeart/2018/2/layout/IconVerticalSolidList"/>
    <dgm:cxn modelId="{91C3B9CF-42DD-4689-AD95-B7336005730F}" type="presParOf" srcId="{5C6F5CB4-BF44-4953-AA0B-4143BF397402}" destId="{D5004CE4-CF26-4E53-8597-3ECA78022337}" srcOrd="0" destOrd="0" presId="urn:microsoft.com/office/officeart/2018/2/layout/IconVerticalSolidList"/>
    <dgm:cxn modelId="{E2388990-E5F6-402B-98C6-9EFE47CB2475}" type="presParOf" srcId="{D5004CE4-CF26-4E53-8597-3ECA78022337}" destId="{4ECF9BA0-E7FD-48F6-9A31-853BBC422A0A}" srcOrd="0" destOrd="0" presId="urn:microsoft.com/office/officeart/2018/2/layout/IconVerticalSolidList"/>
    <dgm:cxn modelId="{A1F42F1B-BF11-4281-91B1-325EC6F32F50}" type="presParOf" srcId="{D5004CE4-CF26-4E53-8597-3ECA78022337}" destId="{A023BFEE-49CF-4BEE-8D7B-13E85FE894BC}" srcOrd="1" destOrd="0" presId="urn:microsoft.com/office/officeart/2018/2/layout/IconVerticalSolidList"/>
    <dgm:cxn modelId="{7320A2A4-76FC-4E4C-AAD5-07D4B20644B7}" type="presParOf" srcId="{D5004CE4-CF26-4E53-8597-3ECA78022337}" destId="{C34EC5CB-B805-4511-807E-5FD1A49FB3BC}" srcOrd="2" destOrd="0" presId="urn:microsoft.com/office/officeart/2018/2/layout/IconVerticalSolidList"/>
    <dgm:cxn modelId="{7EE9F647-A86E-4BB0-B79D-01A26D201D28}" type="presParOf" srcId="{D5004CE4-CF26-4E53-8597-3ECA78022337}" destId="{1F7D7BE3-6B12-4F06-919E-0880E868D619}" srcOrd="3" destOrd="0" presId="urn:microsoft.com/office/officeart/2018/2/layout/IconVerticalSolidList"/>
    <dgm:cxn modelId="{552EDB0E-A3B5-44D5-B3A5-D2EEEDE0080A}" type="presParOf" srcId="{5C6F5CB4-BF44-4953-AA0B-4143BF397402}" destId="{84F5F5AD-9D86-40A0-A32B-5D612D6739BE}" srcOrd="1" destOrd="0" presId="urn:microsoft.com/office/officeart/2018/2/layout/IconVerticalSolidList"/>
    <dgm:cxn modelId="{9CD22C64-9C31-476F-BCF3-7A810A3F8923}" type="presParOf" srcId="{5C6F5CB4-BF44-4953-AA0B-4143BF397402}" destId="{139A51AD-685C-40D5-A5B9-4FC6F574B9B0}" srcOrd="2" destOrd="0" presId="urn:microsoft.com/office/officeart/2018/2/layout/IconVerticalSolidList"/>
    <dgm:cxn modelId="{B9478C5D-5777-45AF-AB8A-F95FE17B877A}" type="presParOf" srcId="{139A51AD-685C-40D5-A5B9-4FC6F574B9B0}" destId="{5F8DB73F-5813-4FF1-9CD8-D61F3DDA7DD7}" srcOrd="0" destOrd="0" presId="urn:microsoft.com/office/officeart/2018/2/layout/IconVerticalSolidList"/>
    <dgm:cxn modelId="{68C2102B-DB59-4A88-A611-3353EBA43A28}" type="presParOf" srcId="{139A51AD-685C-40D5-A5B9-4FC6F574B9B0}" destId="{AF8C18A7-3F6B-49C3-BC81-A8E1BF560CC6}" srcOrd="1" destOrd="0" presId="urn:microsoft.com/office/officeart/2018/2/layout/IconVerticalSolidList"/>
    <dgm:cxn modelId="{6AC1CA60-2826-49CD-AC00-D70835F27881}" type="presParOf" srcId="{139A51AD-685C-40D5-A5B9-4FC6F574B9B0}" destId="{4443D299-EEDD-4FC9-939C-4AB5B7ABB7EF}" srcOrd="2" destOrd="0" presId="urn:microsoft.com/office/officeart/2018/2/layout/IconVerticalSolidList"/>
    <dgm:cxn modelId="{C163F25C-F562-4BFF-B136-C5A21092B9A8}" type="presParOf" srcId="{139A51AD-685C-40D5-A5B9-4FC6F574B9B0}" destId="{CDEF7E8E-AD42-454D-89DE-972C36EB5C9A}" srcOrd="3" destOrd="0" presId="urn:microsoft.com/office/officeart/2018/2/layout/IconVerticalSolidList"/>
    <dgm:cxn modelId="{E55F3834-5F27-4CDF-8643-DF3E2BF2418B}" type="presParOf" srcId="{5C6F5CB4-BF44-4953-AA0B-4143BF397402}" destId="{F31E8962-379E-4EA8-8A7F-08B323A151D3}" srcOrd="3" destOrd="0" presId="urn:microsoft.com/office/officeart/2018/2/layout/IconVerticalSolidList"/>
    <dgm:cxn modelId="{EBA834E3-BF01-4AA9-AF36-848180116DC6}" type="presParOf" srcId="{5C6F5CB4-BF44-4953-AA0B-4143BF397402}" destId="{65CCEED2-216B-40E4-A1DE-B5DC21F69E4F}" srcOrd="4" destOrd="0" presId="urn:microsoft.com/office/officeart/2018/2/layout/IconVerticalSolidList"/>
    <dgm:cxn modelId="{FA4DFF64-5A55-493B-8AFC-6A0474F534C7}" type="presParOf" srcId="{65CCEED2-216B-40E4-A1DE-B5DC21F69E4F}" destId="{93C79C7C-6282-4267-B99A-9FAA44D75F09}" srcOrd="0" destOrd="0" presId="urn:microsoft.com/office/officeart/2018/2/layout/IconVerticalSolidList"/>
    <dgm:cxn modelId="{E70A24A7-AF8D-483D-9C8A-E244873D2F21}" type="presParOf" srcId="{65CCEED2-216B-40E4-A1DE-B5DC21F69E4F}" destId="{817C34BD-B8E0-4444-A0E3-2539898A059D}" srcOrd="1" destOrd="0" presId="urn:microsoft.com/office/officeart/2018/2/layout/IconVerticalSolidList"/>
    <dgm:cxn modelId="{7494D08D-A76C-43B8-8E45-EE876055F90A}" type="presParOf" srcId="{65CCEED2-216B-40E4-A1DE-B5DC21F69E4F}" destId="{D0A5AF9E-2089-4216-A406-2104C5E907FC}" srcOrd="2" destOrd="0" presId="urn:microsoft.com/office/officeart/2018/2/layout/IconVerticalSolidList"/>
    <dgm:cxn modelId="{E2062C89-1E2D-4BCE-ABA5-1A323222D124}" type="presParOf" srcId="{65CCEED2-216B-40E4-A1DE-B5DC21F69E4F}" destId="{98D1F6FE-F858-4BBF-A5E5-695E05A046C2}" srcOrd="3" destOrd="0" presId="urn:microsoft.com/office/officeart/2018/2/layout/IconVerticalSolidList"/>
    <dgm:cxn modelId="{67541A7F-69B8-4BC1-B17F-0ED29DB763E1}" type="presParOf" srcId="{5C6F5CB4-BF44-4953-AA0B-4143BF397402}" destId="{30B5E2D5-A6D4-4C02-A91A-277354306089}" srcOrd="5" destOrd="0" presId="urn:microsoft.com/office/officeart/2018/2/layout/IconVerticalSolidList"/>
    <dgm:cxn modelId="{965E1F2A-EBE7-4A95-A456-D13ACD92C5C1}" type="presParOf" srcId="{5C6F5CB4-BF44-4953-AA0B-4143BF397402}" destId="{E6F93056-7FBE-4F6B-A53C-B99577707665}" srcOrd="6" destOrd="0" presId="urn:microsoft.com/office/officeart/2018/2/layout/IconVerticalSolidList"/>
    <dgm:cxn modelId="{514CE769-D992-439B-ABE0-FBBF14B57E15}" type="presParOf" srcId="{E6F93056-7FBE-4F6B-A53C-B99577707665}" destId="{78AE5F3B-B625-47FC-B92C-693D521535DE}" srcOrd="0" destOrd="0" presId="urn:microsoft.com/office/officeart/2018/2/layout/IconVerticalSolidList"/>
    <dgm:cxn modelId="{3B46C9F1-B0DD-42EF-B670-45D944B43E60}" type="presParOf" srcId="{E6F93056-7FBE-4F6B-A53C-B99577707665}" destId="{22BED0F1-CF2A-434C-8D47-AA35019F97C1}" srcOrd="1" destOrd="0" presId="urn:microsoft.com/office/officeart/2018/2/layout/IconVerticalSolidList"/>
    <dgm:cxn modelId="{5E0EF4BC-74E5-44C9-B56D-BE7897269B73}" type="presParOf" srcId="{E6F93056-7FBE-4F6B-A53C-B99577707665}" destId="{4DE1F7EA-0C0D-4155-B917-B681577524FA}" srcOrd="2" destOrd="0" presId="urn:microsoft.com/office/officeart/2018/2/layout/IconVerticalSolidList"/>
    <dgm:cxn modelId="{16C91848-9048-4CE6-A06D-C4BFA785A51C}" type="presParOf" srcId="{E6F93056-7FBE-4F6B-A53C-B99577707665}" destId="{6B738E3B-FC1B-43F4-8353-1AA211F2016A}" srcOrd="3" destOrd="0" presId="urn:microsoft.com/office/officeart/2018/2/layout/IconVerticalSolidList"/>
    <dgm:cxn modelId="{4CC8EBE1-A007-484A-AA55-84095A2D6132}" type="presParOf" srcId="{5C6F5CB4-BF44-4953-AA0B-4143BF397402}" destId="{14F4E233-F82E-4ABE-AA35-C732AA6779B8}" srcOrd="7" destOrd="0" presId="urn:microsoft.com/office/officeart/2018/2/layout/IconVerticalSolidList"/>
    <dgm:cxn modelId="{829D307B-8590-4D26-8ED0-31533CB9FE40}" type="presParOf" srcId="{5C6F5CB4-BF44-4953-AA0B-4143BF397402}" destId="{77868ED1-1565-4F94-8D22-04F3BC7C5FC7}" srcOrd="8" destOrd="0" presId="urn:microsoft.com/office/officeart/2018/2/layout/IconVerticalSolidList"/>
    <dgm:cxn modelId="{FBE8D79C-2DCA-40B7-8B8D-7EA779B7BA9C}" type="presParOf" srcId="{77868ED1-1565-4F94-8D22-04F3BC7C5FC7}" destId="{84803999-97BE-4D4D-85E9-A70BC50B4C9D}" srcOrd="0" destOrd="0" presId="urn:microsoft.com/office/officeart/2018/2/layout/IconVerticalSolidList"/>
    <dgm:cxn modelId="{A5DA66AE-D0FA-4E77-96A8-FF2B555C220C}" type="presParOf" srcId="{77868ED1-1565-4F94-8D22-04F3BC7C5FC7}" destId="{37CA5BD5-24B6-430A-A553-6AFD37D1BBF3}" srcOrd="1" destOrd="0" presId="urn:microsoft.com/office/officeart/2018/2/layout/IconVerticalSolidList"/>
    <dgm:cxn modelId="{E3A7C626-BAF6-4C32-B734-291C9C7F9BAE}" type="presParOf" srcId="{77868ED1-1565-4F94-8D22-04F3BC7C5FC7}" destId="{A92E8160-AB42-4141-A4D7-E5E8B6ED1B64}" srcOrd="2" destOrd="0" presId="urn:microsoft.com/office/officeart/2018/2/layout/IconVerticalSolidList"/>
    <dgm:cxn modelId="{5AED676A-2143-4278-851F-CDF51510A696}" type="presParOf" srcId="{77868ED1-1565-4F94-8D22-04F3BC7C5FC7}" destId="{02E56568-8488-49A0-B198-84FEFC239E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8C5876-FF7C-43EE-B5D0-C0110037CB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DD20C2-776D-4CC3-91C0-20906DB44A04}">
      <dgm:prSet/>
      <dgm:spPr/>
      <dgm:t>
        <a:bodyPr/>
        <a:lstStyle/>
        <a:p>
          <a:r>
            <a:rPr lang="en-US" b="0" i="0"/>
            <a:t>Title: Tools and Techniques</a:t>
          </a:r>
          <a:endParaRPr lang="en-US"/>
        </a:p>
      </dgm:t>
    </dgm:pt>
    <dgm:pt modelId="{B184CD81-0117-4712-9CD3-42C4BB55C136}" type="parTrans" cxnId="{39859F7D-4839-4484-BB9C-A493BCF76E0F}">
      <dgm:prSet/>
      <dgm:spPr/>
      <dgm:t>
        <a:bodyPr/>
        <a:lstStyle/>
        <a:p>
          <a:endParaRPr lang="en-US"/>
        </a:p>
      </dgm:t>
    </dgm:pt>
    <dgm:pt modelId="{AFA6A541-9A76-4B0C-B181-52D0FCBBDDA6}" type="sibTrans" cxnId="{39859F7D-4839-4484-BB9C-A493BCF76E0F}">
      <dgm:prSet/>
      <dgm:spPr/>
      <dgm:t>
        <a:bodyPr/>
        <a:lstStyle/>
        <a:p>
          <a:endParaRPr lang="en-US"/>
        </a:p>
      </dgm:t>
    </dgm:pt>
    <dgm:pt modelId="{A837D2C8-8E7B-48A9-B954-C04A812C4CE9}">
      <dgm:prSet/>
      <dgm:spPr/>
      <dgm:t>
        <a:bodyPr/>
        <a:lstStyle/>
        <a:p>
          <a:r>
            <a:rPr lang="en-US" b="0" i="0"/>
            <a:t>Content</a:t>
          </a:r>
          <a:endParaRPr lang="en-US"/>
        </a:p>
      </dgm:t>
    </dgm:pt>
    <dgm:pt modelId="{C2F8F78E-57C7-483E-8B39-94F51CB66AB5}" type="parTrans" cxnId="{76D072E2-FFAE-46B4-8227-7AA3D9F53ADB}">
      <dgm:prSet/>
      <dgm:spPr/>
      <dgm:t>
        <a:bodyPr/>
        <a:lstStyle/>
        <a:p>
          <a:endParaRPr lang="en-US"/>
        </a:p>
      </dgm:t>
    </dgm:pt>
    <dgm:pt modelId="{57FB35CF-7028-4977-85E8-38867143EF25}" type="sibTrans" cxnId="{76D072E2-FFAE-46B4-8227-7AA3D9F53ADB}">
      <dgm:prSet/>
      <dgm:spPr/>
      <dgm:t>
        <a:bodyPr/>
        <a:lstStyle/>
        <a:p>
          <a:endParaRPr lang="en-US"/>
        </a:p>
      </dgm:t>
    </dgm:pt>
    <dgm:pt modelId="{D7892A5C-80E9-482A-AA06-1AD2EF742632}">
      <dgm:prSet/>
      <dgm:spPr/>
      <dgm:t>
        <a:bodyPr/>
        <a:lstStyle/>
        <a:p>
          <a:r>
            <a:rPr lang="en-US" b="0" i="0"/>
            <a:t>Accessing Google Analytics 360 data through Google Cloud Platform and BigQuery</a:t>
          </a:r>
          <a:endParaRPr lang="en-US"/>
        </a:p>
      </dgm:t>
    </dgm:pt>
    <dgm:pt modelId="{AACFEC7A-4CDA-4145-BA25-1E65B74D94CD}" type="parTrans" cxnId="{CE22057D-35B2-4ABD-BC6A-FCE9405B43E9}">
      <dgm:prSet/>
      <dgm:spPr/>
      <dgm:t>
        <a:bodyPr/>
        <a:lstStyle/>
        <a:p>
          <a:endParaRPr lang="en-US"/>
        </a:p>
      </dgm:t>
    </dgm:pt>
    <dgm:pt modelId="{1A98B2C9-4558-4DE8-BF0E-EC3D2C80FDA9}" type="sibTrans" cxnId="{CE22057D-35B2-4ABD-BC6A-FCE9405B43E9}">
      <dgm:prSet/>
      <dgm:spPr/>
      <dgm:t>
        <a:bodyPr/>
        <a:lstStyle/>
        <a:p>
          <a:endParaRPr lang="en-US"/>
        </a:p>
      </dgm:t>
    </dgm:pt>
    <dgm:pt modelId="{5787590B-F3C4-4116-825B-53268397F571}">
      <dgm:prSet/>
      <dgm:spPr/>
      <dgm:t>
        <a:bodyPr/>
        <a:lstStyle/>
        <a:p>
          <a:r>
            <a:rPr lang="en-US" b="0" i="0"/>
            <a:t>Creating interactive dashboards using Google Data Studio</a:t>
          </a:r>
          <a:endParaRPr lang="en-US"/>
        </a:p>
      </dgm:t>
    </dgm:pt>
    <dgm:pt modelId="{1A8FF916-12AD-450D-A0A5-47EFF81AE5C0}" type="parTrans" cxnId="{55DD819E-310B-4A4A-A925-56AC270FF885}">
      <dgm:prSet/>
      <dgm:spPr/>
      <dgm:t>
        <a:bodyPr/>
        <a:lstStyle/>
        <a:p>
          <a:endParaRPr lang="en-US"/>
        </a:p>
      </dgm:t>
    </dgm:pt>
    <dgm:pt modelId="{8988DAE8-922A-4F68-8AF8-08D601E64C4A}" type="sibTrans" cxnId="{55DD819E-310B-4A4A-A925-56AC270FF885}">
      <dgm:prSet/>
      <dgm:spPr/>
      <dgm:t>
        <a:bodyPr/>
        <a:lstStyle/>
        <a:p>
          <a:endParaRPr lang="en-US"/>
        </a:p>
      </dgm:t>
    </dgm:pt>
    <dgm:pt modelId="{30051CB2-78F1-4FE5-BCAC-53A4DFC41755}">
      <dgm:prSet/>
      <dgm:spPr/>
      <dgm:t>
        <a:bodyPr/>
        <a:lstStyle/>
        <a:p>
          <a:r>
            <a:rPr lang="en-US" b="0" i="0"/>
            <a:t>Writing and running SQL queries and Python scripts on BigQuery using Google Colab</a:t>
          </a:r>
          <a:endParaRPr lang="en-US"/>
        </a:p>
      </dgm:t>
    </dgm:pt>
    <dgm:pt modelId="{947064FB-0481-43D3-A724-D88165A93F15}" type="parTrans" cxnId="{69DB5777-2EF1-44EB-B752-081384BE5939}">
      <dgm:prSet/>
      <dgm:spPr/>
      <dgm:t>
        <a:bodyPr/>
        <a:lstStyle/>
        <a:p>
          <a:endParaRPr lang="en-US"/>
        </a:p>
      </dgm:t>
    </dgm:pt>
    <dgm:pt modelId="{5D98F408-E59C-4F73-8467-9AD3AE2E9523}" type="sibTrans" cxnId="{69DB5777-2EF1-44EB-B752-081384BE5939}">
      <dgm:prSet/>
      <dgm:spPr/>
      <dgm:t>
        <a:bodyPr/>
        <a:lstStyle/>
        <a:p>
          <a:endParaRPr lang="en-US"/>
        </a:p>
      </dgm:t>
    </dgm:pt>
    <dgm:pt modelId="{663AEC32-985B-4EBB-8E33-64FDA380DF0D}">
      <dgm:prSet/>
      <dgm:spPr/>
      <dgm:t>
        <a:bodyPr/>
        <a:lstStyle/>
        <a:p>
          <a:r>
            <a:rPr lang="en-US" b="0" i="0"/>
            <a:t>Building and evaluating machine learning models on BigQuery with BigQuery ML</a:t>
          </a:r>
          <a:endParaRPr lang="en-US"/>
        </a:p>
      </dgm:t>
    </dgm:pt>
    <dgm:pt modelId="{6EF86E84-E8D1-4D4C-9F4D-E6D516FF1485}" type="parTrans" cxnId="{48EC8FA9-5FCF-44D7-9D5D-ADD8F1D60426}">
      <dgm:prSet/>
      <dgm:spPr/>
      <dgm:t>
        <a:bodyPr/>
        <a:lstStyle/>
        <a:p>
          <a:endParaRPr lang="en-US"/>
        </a:p>
      </dgm:t>
    </dgm:pt>
    <dgm:pt modelId="{5D8FE809-3A97-4652-899E-E33B7BB4FF3A}" type="sibTrans" cxnId="{48EC8FA9-5FCF-44D7-9D5D-ADD8F1D60426}">
      <dgm:prSet/>
      <dgm:spPr/>
      <dgm:t>
        <a:bodyPr/>
        <a:lstStyle/>
        <a:p>
          <a:endParaRPr lang="en-US"/>
        </a:p>
      </dgm:t>
    </dgm:pt>
    <dgm:pt modelId="{23DA5E83-E96A-4938-ADBA-6B1AC8307579}" type="pres">
      <dgm:prSet presAssocID="{4B8C5876-FF7C-43EE-B5D0-C0110037CB7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152D80-6269-4FDB-A729-7F5F4A6835A7}" type="pres">
      <dgm:prSet presAssocID="{B6DD20C2-776D-4CC3-91C0-20906DB44A04}" presName="compNode" presStyleCnt="0"/>
      <dgm:spPr/>
    </dgm:pt>
    <dgm:pt modelId="{C7032008-3C3B-487B-9EBB-14A0125C6882}" type="pres">
      <dgm:prSet presAssocID="{B6DD20C2-776D-4CC3-91C0-20906DB44A04}" presName="bgRect" presStyleLbl="bgShp" presStyleIdx="0" presStyleCnt="6"/>
      <dgm:spPr/>
    </dgm:pt>
    <dgm:pt modelId="{405B8240-C5BD-4680-A494-7223C79E7D45}" type="pres">
      <dgm:prSet presAssocID="{B6DD20C2-776D-4CC3-91C0-20906DB44A04}" presName="iconRect" presStyleLbl="node1" presStyleIdx="0" presStyleCnt="6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D488856-DA45-4886-AE4C-40E5F6D54BC6}" type="pres">
      <dgm:prSet presAssocID="{B6DD20C2-776D-4CC3-91C0-20906DB44A04}" presName="spaceRect" presStyleCnt="0"/>
      <dgm:spPr/>
    </dgm:pt>
    <dgm:pt modelId="{79F39F0A-7A3F-44EB-858E-9FF6456DCB37}" type="pres">
      <dgm:prSet presAssocID="{B6DD20C2-776D-4CC3-91C0-20906DB44A04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B52C861-E5EA-4542-98B8-EFC3B3A786DF}" type="pres">
      <dgm:prSet presAssocID="{AFA6A541-9A76-4B0C-B181-52D0FCBBDDA6}" presName="sibTrans" presStyleCnt="0"/>
      <dgm:spPr/>
    </dgm:pt>
    <dgm:pt modelId="{D2CC79AA-4BA0-469D-A92D-7F90CDFF95B4}" type="pres">
      <dgm:prSet presAssocID="{A837D2C8-8E7B-48A9-B954-C04A812C4CE9}" presName="compNode" presStyleCnt="0"/>
      <dgm:spPr/>
    </dgm:pt>
    <dgm:pt modelId="{7D112422-A7C0-4AC5-B4BF-87DDDF02E725}" type="pres">
      <dgm:prSet presAssocID="{A837D2C8-8E7B-48A9-B954-C04A812C4CE9}" presName="bgRect" presStyleLbl="bgShp" presStyleIdx="1" presStyleCnt="6"/>
      <dgm:spPr/>
    </dgm:pt>
    <dgm:pt modelId="{6CF30BB8-7B7A-4309-A44E-A5008289B4B6}" type="pres">
      <dgm:prSet presAssocID="{A837D2C8-8E7B-48A9-B954-C04A812C4CE9}" presName="iconRect" presStyleLbl="node1" presStyleIdx="1" presStyleCnt="6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5945F7B-5129-4B01-BAD9-1CC9A1EB0753}" type="pres">
      <dgm:prSet presAssocID="{A837D2C8-8E7B-48A9-B954-C04A812C4CE9}" presName="spaceRect" presStyleCnt="0"/>
      <dgm:spPr/>
    </dgm:pt>
    <dgm:pt modelId="{59CFC050-8159-43E0-B059-DEAA2F9E6433}" type="pres">
      <dgm:prSet presAssocID="{A837D2C8-8E7B-48A9-B954-C04A812C4CE9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1D78727-75CE-45CC-95C5-61C5FA1A9B4E}" type="pres">
      <dgm:prSet presAssocID="{57FB35CF-7028-4977-85E8-38867143EF25}" presName="sibTrans" presStyleCnt="0"/>
      <dgm:spPr/>
    </dgm:pt>
    <dgm:pt modelId="{FC8D0713-8715-4DA4-92FA-84688DB4115B}" type="pres">
      <dgm:prSet presAssocID="{D7892A5C-80E9-482A-AA06-1AD2EF742632}" presName="compNode" presStyleCnt="0"/>
      <dgm:spPr/>
    </dgm:pt>
    <dgm:pt modelId="{050288CE-8A77-4319-8767-80702B035951}" type="pres">
      <dgm:prSet presAssocID="{D7892A5C-80E9-482A-AA06-1AD2EF742632}" presName="bgRect" presStyleLbl="bgShp" presStyleIdx="2" presStyleCnt="6"/>
      <dgm:spPr/>
    </dgm:pt>
    <dgm:pt modelId="{2EDEB2E2-88F5-4E08-A44A-5052C97907C6}" type="pres">
      <dgm:prSet presAssocID="{D7892A5C-80E9-482A-AA06-1AD2EF742632}" presName="iconRect" presStyleLbl="node1" presStyleIdx="2" presStyleCnt="6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6A8B028-B74E-47FC-B7B5-1A539815EE58}" type="pres">
      <dgm:prSet presAssocID="{D7892A5C-80E9-482A-AA06-1AD2EF742632}" presName="spaceRect" presStyleCnt="0"/>
      <dgm:spPr/>
    </dgm:pt>
    <dgm:pt modelId="{F9A2E8DC-82C9-40E6-9C81-93F99A29369B}" type="pres">
      <dgm:prSet presAssocID="{D7892A5C-80E9-482A-AA06-1AD2EF742632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EF1F812-8078-4510-AB45-4BD58CFBD4F7}" type="pres">
      <dgm:prSet presAssocID="{1A98B2C9-4558-4DE8-BF0E-EC3D2C80FDA9}" presName="sibTrans" presStyleCnt="0"/>
      <dgm:spPr/>
    </dgm:pt>
    <dgm:pt modelId="{C091DC99-4A21-4671-8098-34C422142F39}" type="pres">
      <dgm:prSet presAssocID="{5787590B-F3C4-4116-825B-53268397F571}" presName="compNode" presStyleCnt="0"/>
      <dgm:spPr/>
    </dgm:pt>
    <dgm:pt modelId="{6BCB33D5-508B-47FC-A1E1-CCC2CBAA446E}" type="pres">
      <dgm:prSet presAssocID="{5787590B-F3C4-4116-825B-53268397F571}" presName="bgRect" presStyleLbl="bgShp" presStyleIdx="3" presStyleCnt="6"/>
      <dgm:spPr/>
    </dgm:pt>
    <dgm:pt modelId="{EC5A9EEE-FF24-4C1C-8449-EB7592B558C4}" type="pres">
      <dgm:prSet presAssocID="{5787590B-F3C4-4116-825B-53268397F571}" presName="iconRect" presStyleLbl="node1" presStyleIdx="3" presStyleCnt="6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7BE00B-725F-4E59-9FA5-2B8FE87DE339}" type="pres">
      <dgm:prSet presAssocID="{5787590B-F3C4-4116-825B-53268397F571}" presName="spaceRect" presStyleCnt="0"/>
      <dgm:spPr/>
    </dgm:pt>
    <dgm:pt modelId="{BC9DF597-FB5D-45E2-83E9-3ED462704666}" type="pres">
      <dgm:prSet presAssocID="{5787590B-F3C4-4116-825B-53268397F571}" presName="parTx" presStyleLbl="revTx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A8DA9DA-4AE6-4E68-851B-F3FD9CFF8F91}" type="pres">
      <dgm:prSet presAssocID="{8988DAE8-922A-4F68-8AF8-08D601E64C4A}" presName="sibTrans" presStyleCnt="0"/>
      <dgm:spPr/>
    </dgm:pt>
    <dgm:pt modelId="{76B24739-0225-4DE5-A9E4-D5899769F316}" type="pres">
      <dgm:prSet presAssocID="{30051CB2-78F1-4FE5-BCAC-53A4DFC41755}" presName="compNode" presStyleCnt="0"/>
      <dgm:spPr/>
    </dgm:pt>
    <dgm:pt modelId="{3BFBDF76-6C98-4832-873B-092C5BCC060A}" type="pres">
      <dgm:prSet presAssocID="{30051CB2-78F1-4FE5-BCAC-53A4DFC41755}" presName="bgRect" presStyleLbl="bgShp" presStyleIdx="4" presStyleCnt="6"/>
      <dgm:spPr/>
    </dgm:pt>
    <dgm:pt modelId="{18616A34-72FE-4EA9-AD63-0BFE2A0D207A}" type="pres">
      <dgm:prSet presAssocID="{30051CB2-78F1-4FE5-BCAC-53A4DFC41755}" presName="iconRect" presStyleLbl="node1" presStyleIdx="4" presStyleCnt="6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97003E7-C585-4BEB-9A61-6F0D468736CA}" type="pres">
      <dgm:prSet presAssocID="{30051CB2-78F1-4FE5-BCAC-53A4DFC41755}" presName="spaceRect" presStyleCnt="0"/>
      <dgm:spPr/>
    </dgm:pt>
    <dgm:pt modelId="{EE778986-3A71-44AD-B31C-01C9271BA978}" type="pres">
      <dgm:prSet presAssocID="{30051CB2-78F1-4FE5-BCAC-53A4DFC41755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9FDCBCD-F3B7-499C-9B93-4908E76C0B9D}" type="pres">
      <dgm:prSet presAssocID="{5D98F408-E59C-4F73-8467-9AD3AE2E9523}" presName="sibTrans" presStyleCnt="0"/>
      <dgm:spPr/>
    </dgm:pt>
    <dgm:pt modelId="{72AD61B2-EDB1-4D7D-8EE4-34143548EE75}" type="pres">
      <dgm:prSet presAssocID="{663AEC32-985B-4EBB-8E33-64FDA380DF0D}" presName="compNode" presStyleCnt="0"/>
      <dgm:spPr/>
    </dgm:pt>
    <dgm:pt modelId="{E974C058-833A-4071-9937-A51D728A52A4}" type="pres">
      <dgm:prSet presAssocID="{663AEC32-985B-4EBB-8E33-64FDA380DF0D}" presName="bgRect" presStyleLbl="bgShp" presStyleIdx="5" presStyleCnt="6"/>
      <dgm:spPr/>
    </dgm:pt>
    <dgm:pt modelId="{099BBF83-0A64-4938-A5C4-8CD2125622FC}" type="pres">
      <dgm:prSet presAssocID="{663AEC32-985B-4EBB-8E33-64FDA380DF0D}" presName="iconRect" presStyleLbl="node1" presStyleIdx="5" presStyleCnt="6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2A06E41-B6E8-4126-8AAF-EDD313CD9102}" type="pres">
      <dgm:prSet presAssocID="{663AEC32-985B-4EBB-8E33-64FDA380DF0D}" presName="spaceRect" presStyleCnt="0"/>
      <dgm:spPr/>
    </dgm:pt>
    <dgm:pt modelId="{6A77F822-6E3D-4493-96EC-DE28E4FFEAA0}" type="pres">
      <dgm:prSet presAssocID="{663AEC32-985B-4EBB-8E33-64FDA380DF0D}" presName="parTx" presStyleLbl="revTx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5DD819E-310B-4A4A-A925-56AC270FF885}" srcId="{4B8C5876-FF7C-43EE-B5D0-C0110037CB72}" destId="{5787590B-F3C4-4116-825B-53268397F571}" srcOrd="3" destOrd="0" parTransId="{1A8FF916-12AD-450D-A0A5-47EFF81AE5C0}" sibTransId="{8988DAE8-922A-4F68-8AF8-08D601E64C4A}"/>
    <dgm:cxn modelId="{FE36D444-CDB9-489F-B37C-FB374F2BF002}" type="presOf" srcId="{D7892A5C-80E9-482A-AA06-1AD2EF742632}" destId="{F9A2E8DC-82C9-40E6-9C81-93F99A29369B}" srcOrd="0" destOrd="0" presId="urn:microsoft.com/office/officeart/2018/2/layout/IconVerticalSolidList"/>
    <dgm:cxn modelId="{B4C12F22-D595-49D9-B23E-71BEEB91AA39}" type="presOf" srcId="{5787590B-F3C4-4116-825B-53268397F571}" destId="{BC9DF597-FB5D-45E2-83E9-3ED462704666}" srcOrd="0" destOrd="0" presId="urn:microsoft.com/office/officeart/2018/2/layout/IconVerticalSolidList"/>
    <dgm:cxn modelId="{39859F7D-4839-4484-BB9C-A493BCF76E0F}" srcId="{4B8C5876-FF7C-43EE-B5D0-C0110037CB72}" destId="{B6DD20C2-776D-4CC3-91C0-20906DB44A04}" srcOrd="0" destOrd="0" parTransId="{B184CD81-0117-4712-9CD3-42C4BB55C136}" sibTransId="{AFA6A541-9A76-4B0C-B181-52D0FCBBDDA6}"/>
    <dgm:cxn modelId="{947044AE-0497-4E3A-BEF8-748AD60D94E8}" type="presOf" srcId="{663AEC32-985B-4EBB-8E33-64FDA380DF0D}" destId="{6A77F822-6E3D-4493-96EC-DE28E4FFEAA0}" srcOrd="0" destOrd="0" presId="urn:microsoft.com/office/officeart/2018/2/layout/IconVerticalSolidList"/>
    <dgm:cxn modelId="{69DB5777-2EF1-44EB-B752-081384BE5939}" srcId="{4B8C5876-FF7C-43EE-B5D0-C0110037CB72}" destId="{30051CB2-78F1-4FE5-BCAC-53A4DFC41755}" srcOrd="4" destOrd="0" parTransId="{947064FB-0481-43D3-A724-D88165A93F15}" sibTransId="{5D98F408-E59C-4F73-8467-9AD3AE2E9523}"/>
    <dgm:cxn modelId="{76D072E2-FFAE-46B4-8227-7AA3D9F53ADB}" srcId="{4B8C5876-FF7C-43EE-B5D0-C0110037CB72}" destId="{A837D2C8-8E7B-48A9-B954-C04A812C4CE9}" srcOrd="1" destOrd="0" parTransId="{C2F8F78E-57C7-483E-8B39-94F51CB66AB5}" sibTransId="{57FB35CF-7028-4977-85E8-38867143EF25}"/>
    <dgm:cxn modelId="{25DCB324-347B-4319-8AB2-AC2728B026CB}" type="presOf" srcId="{A837D2C8-8E7B-48A9-B954-C04A812C4CE9}" destId="{59CFC050-8159-43E0-B059-DEAA2F9E6433}" srcOrd="0" destOrd="0" presId="urn:microsoft.com/office/officeart/2018/2/layout/IconVerticalSolidList"/>
    <dgm:cxn modelId="{7DF033EC-1F61-47A3-945E-F7A0B69E9C77}" type="presOf" srcId="{30051CB2-78F1-4FE5-BCAC-53A4DFC41755}" destId="{EE778986-3A71-44AD-B31C-01C9271BA978}" srcOrd="0" destOrd="0" presId="urn:microsoft.com/office/officeart/2018/2/layout/IconVerticalSolidList"/>
    <dgm:cxn modelId="{CE22057D-35B2-4ABD-BC6A-FCE9405B43E9}" srcId="{4B8C5876-FF7C-43EE-B5D0-C0110037CB72}" destId="{D7892A5C-80E9-482A-AA06-1AD2EF742632}" srcOrd="2" destOrd="0" parTransId="{AACFEC7A-4CDA-4145-BA25-1E65B74D94CD}" sibTransId="{1A98B2C9-4558-4DE8-BF0E-EC3D2C80FDA9}"/>
    <dgm:cxn modelId="{2B337A6B-0482-447D-930C-18377EE9BFAA}" type="presOf" srcId="{B6DD20C2-776D-4CC3-91C0-20906DB44A04}" destId="{79F39F0A-7A3F-44EB-858E-9FF6456DCB37}" srcOrd="0" destOrd="0" presId="urn:microsoft.com/office/officeart/2018/2/layout/IconVerticalSolidList"/>
    <dgm:cxn modelId="{48EC8FA9-5FCF-44D7-9D5D-ADD8F1D60426}" srcId="{4B8C5876-FF7C-43EE-B5D0-C0110037CB72}" destId="{663AEC32-985B-4EBB-8E33-64FDA380DF0D}" srcOrd="5" destOrd="0" parTransId="{6EF86E84-E8D1-4D4C-9F4D-E6D516FF1485}" sibTransId="{5D8FE809-3A97-4652-899E-E33B7BB4FF3A}"/>
    <dgm:cxn modelId="{480A9FA7-F551-47B1-989B-BA5066534C57}" type="presOf" srcId="{4B8C5876-FF7C-43EE-B5D0-C0110037CB72}" destId="{23DA5E83-E96A-4938-ADBA-6B1AC8307579}" srcOrd="0" destOrd="0" presId="urn:microsoft.com/office/officeart/2018/2/layout/IconVerticalSolidList"/>
    <dgm:cxn modelId="{0EEB3279-3225-4163-91AE-9BEEDCF14D45}" type="presParOf" srcId="{23DA5E83-E96A-4938-ADBA-6B1AC8307579}" destId="{F6152D80-6269-4FDB-A729-7F5F4A6835A7}" srcOrd="0" destOrd="0" presId="urn:microsoft.com/office/officeart/2018/2/layout/IconVerticalSolidList"/>
    <dgm:cxn modelId="{7004EB14-8C88-47D2-BDA8-D42882CAD970}" type="presParOf" srcId="{F6152D80-6269-4FDB-A729-7F5F4A6835A7}" destId="{C7032008-3C3B-487B-9EBB-14A0125C6882}" srcOrd="0" destOrd="0" presId="urn:microsoft.com/office/officeart/2018/2/layout/IconVerticalSolidList"/>
    <dgm:cxn modelId="{A1FAF735-5D2E-466C-BFA5-16CC0F263FFE}" type="presParOf" srcId="{F6152D80-6269-4FDB-A729-7F5F4A6835A7}" destId="{405B8240-C5BD-4680-A494-7223C79E7D45}" srcOrd="1" destOrd="0" presId="urn:microsoft.com/office/officeart/2018/2/layout/IconVerticalSolidList"/>
    <dgm:cxn modelId="{EFEA7784-BF63-4A31-97AC-ED427C5453E9}" type="presParOf" srcId="{F6152D80-6269-4FDB-A729-7F5F4A6835A7}" destId="{8D488856-DA45-4886-AE4C-40E5F6D54BC6}" srcOrd="2" destOrd="0" presId="urn:microsoft.com/office/officeart/2018/2/layout/IconVerticalSolidList"/>
    <dgm:cxn modelId="{5FB8A9F2-446E-4C28-99A5-91B82F1FA560}" type="presParOf" srcId="{F6152D80-6269-4FDB-A729-7F5F4A6835A7}" destId="{79F39F0A-7A3F-44EB-858E-9FF6456DCB37}" srcOrd="3" destOrd="0" presId="urn:microsoft.com/office/officeart/2018/2/layout/IconVerticalSolidList"/>
    <dgm:cxn modelId="{5062E2A8-0A8F-4CB2-8809-10C2B2E38360}" type="presParOf" srcId="{23DA5E83-E96A-4938-ADBA-6B1AC8307579}" destId="{0B52C861-E5EA-4542-98B8-EFC3B3A786DF}" srcOrd="1" destOrd="0" presId="urn:microsoft.com/office/officeart/2018/2/layout/IconVerticalSolidList"/>
    <dgm:cxn modelId="{DD0B8790-3A67-4825-980D-31977C5787B8}" type="presParOf" srcId="{23DA5E83-E96A-4938-ADBA-6B1AC8307579}" destId="{D2CC79AA-4BA0-469D-A92D-7F90CDFF95B4}" srcOrd="2" destOrd="0" presId="urn:microsoft.com/office/officeart/2018/2/layout/IconVerticalSolidList"/>
    <dgm:cxn modelId="{EAB1F340-3C8E-4452-B02A-BB257F7F90E3}" type="presParOf" srcId="{D2CC79AA-4BA0-469D-A92D-7F90CDFF95B4}" destId="{7D112422-A7C0-4AC5-B4BF-87DDDF02E725}" srcOrd="0" destOrd="0" presId="urn:microsoft.com/office/officeart/2018/2/layout/IconVerticalSolidList"/>
    <dgm:cxn modelId="{6723370D-DC16-489A-BEB7-8AB1FC7D4553}" type="presParOf" srcId="{D2CC79AA-4BA0-469D-A92D-7F90CDFF95B4}" destId="{6CF30BB8-7B7A-4309-A44E-A5008289B4B6}" srcOrd="1" destOrd="0" presId="urn:microsoft.com/office/officeart/2018/2/layout/IconVerticalSolidList"/>
    <dgm:cxn modelId="{8493976F-60F9-4A27-8300-11E342062CE7}" type="presParOf" srcId="{D2CC79AA-4BA0-469D-A92D-7F90CDFF95B4}" destId="{65945F7B-5129-4B01-BAD9-1CC9A1EB0753}" srcOrd="2" destOrd="0" presId="urn:microsoft.com/office/officeart/2018/2/layout/IconVerticalSolidList"/>
    <dgm:cxn modelId="{1A9F0B25-3834-4553-AB5C-F54174EAD9B2}" type="presParOf" srcId="{D2CC79AA-4BA0-469D-A92D-7F90CDFF95B4}" destId="{59CFC050-8159-43E0-B059-DEAA2F9E6433}" srcOrd="3" destOrd="0" presId="urn:microsoft.com/office/officeart/2018/2/layout/IconVerticalSolidList"/>
    <dgm:cxn modelId="{BF82EDDE-4092-4E2E-9DE9-7043C6ABD847}" type="presParOf" srcId="{23DA5E83-E96A-4938-ADBA-6B1AC8307579}" destId="{B1D78727-75CE-45CC-95C5-61C5FA1A9B4E}" srcOrd="3" destOrd="0" presId="urn:microsoft.com/office/officeart/2018/2/layout/IconVerticalSolidList"/>
    <dgm:cxn modelId="{67468B15-E285-411B-9E44-F0FA158AD1C0}" type="presParOf" srcId="{23DA5E83-E96A-4938-ADBA-6B1AC8307579}" destId="{FC8D0713-8715-4DA4-92FA-84688DB4115B}" srcOrd="4" destOrd="0" presId="urn:microsoft.com/office/officeart/2018/2/layout/IconVerticalSolidList"/>
    <dgm:cxn modelId="{6B754ECA-26C1-4EF9-AFAF-06BAFE6C0B35}" type="presParOf" srcId="{FC8D0713-8715-4DA4-92FA-84688DB4115B}" destId="{050288CE-8A77-4319-8767-80702B035951}" srcOrd="0" destOrd="0" presId="urn:microsoft.com/office/officeart/2018/2/layout/IconVerticalSolidList"/>
    <dgm:cxn modelId="{204F8564-5B4F-4D46-ACC4-784C53D41303}" type="presParOf" srcId="{FC8D0713-8715-4DA4-92FA-84688DB4115B}" destId="{2EDEB2E2-88F5-4E08-A44A-5052C97907C6}" srcOrd="1" destOrd="0" presId="urn:microsoft.com/office/officeart/2018/2/layout/IconVerticalSolidList"/>
    <dgm:cxn modelId="{06A26C28-E27C-4591-9325-93F8F4E474EE}" type="presParOf" srcId="{FC8D0713-8715-4DA4-92FA-84688DB4115B}" destId="{E6A8B028-B74E-47FC-B7B5-1A539815EE58}" srcOrd="2" destOrd="0" presId="urn:microsoft.com/office/officeart/2018/2/layout/IconVerticalSolidList"/>
    <dgm:cxn modelId="{708E10CF-2560-46BE-B17D-54B124C84131}" type="presParOf" srcId="{FC8D0713-8715-4DA4-92FA-84688DB4115B}" destId="{F9A2E8DC-82C9-40E6-9C81-93F99A29369B}" srcOrd="3" destOrd="0" presId="urn:microsoft.com/office/officeart/2018/2/layout/IconVerticalSolidList"/>
    <dgm:cxn modelId="{6A8E9CFD-3085-422C-B494-0CE82B1B9B78}" type="presParOf" srcId="{23DA5E83-E96A-4938-ADBA-6B1AC8307579}" destId="{FEF1F812-8078-4510-AB45-4BD58CFBD4F7}" srcOrd="5" destOrd="0" presId="urn:microsoft.com/office/officeart/2018/2/layout/IconVerticalSolidList"/>
    <dgm:cxn modelId="{7213FCA6-52C9-4B4D-9537-2B884B9C0DB7}" type="presParOf" srcId="{23DA5E83-E96A-4938-ADBA-6B1AC8307579}" destId="{C091DC99-4A21-4671-8098-34C422142F39}" srcOrd="6" destOrd="0" presId="urn:microsoft.com/office/officeart/2018/2/layout/IconVerticalSolidList"/>
    <dgm:cxn modelId="{85DE334B-A912-450F-BF04-8E0201788EAE}" type="presParOf" srcId="{C091DC99-4A21-4671-8098-34C422142F39}" destId="{6BCB33D5-508B-47FC-A1E1-CCC2CBAA446E}" srcOrd="0" destOrd="0" presId="urn:microsoft.com/office/officeart/2018/2/layout/IconVerticalSolidList"/>
    <dgm:cxn modelId="{DB8F66CE-6274-415B-A128-1B550799EED3}" type="presParOf" srcId="{C091DC99-4A21-4671-8098-34C422142F39}" destId="{EC5A9EEE-FF24-4C1C-8449-EB7592B558C4}" srcOrd="1" destOrd="0" presId="urn:microsoft.com/office/officeart/2018/2/layout/IconVerticalSolidList"/>
    <dgm:cxn modelId="{93F4F2DB-0B19-4893-8ED5-4A97370CDFCC}" type="presParOf" srcId="{C091DC99-4A21-4671-8098-34C422142F39}" destId="{9B7BE00B-725F-4E59-9FA5-2B8FE87DE339}" srcOrd="2" destOrd="0" presId="urn:microsoft.com/office/officeart/2018/2/layout/IconVerticalSolidList"/>
    <dgm:cxn modelId="{E91F8D0D-A25F-4E0E-A93D-F484B6834B48}" type="presParOf" srcId="{C091DC99-4A21-4671-8098-34C422142F39}" destId="{BC9DF597-FB5D-45E2-83E9-3ED462704666}" srcOrd="3" destOrd="0" presId="urn:microsoft.com/office/officeart/2018/2/layout/IconVerticalSolidList"/>
    <dgm:cxn modelId="{6C74A438-EF0B-4DFF-9B5C-E2FD8762AD18}" type="presParOf" srcId="{23DA5E83-E96A-4938-ADBA-6B1AC8307579}" destId="{CA8DA9DA-4AE6-4E68-851B-F3FD9CFF8F91}" srcOrd="7" destOrd="0" presId="urn:microsoft.com/office/officeart/2018/2/layout/IconVerticalSolidList"/>
    <dgm:cxn modelId="{A2A94275-4CC8-4D1D-AFB2-47B4645808ED}" type="presParOf" srcId="{23DA5E83-E96A-4938-ADBA-6B1AC8307579}" destId="{76B24739-0225-4DE5-A9E4-D5899769F316}" srcOrd="8" destOrd="0" presId="urn:microsoft.com/office/officeart/2018/2/layout/IconVerticalSolidList"/>
    <dgm:cxn modelId="{30227837-FDA0-4D52-83D3-08D63285DC1C}" type="presParOf" srcId="{76B24739-0225-4DE5-A9E4-D5899769F316}" destId="{3BFBDF76-6C98-4832-873B-092C5BCC060A}" srcOrd="0" destOrd="0" presId="urn:microsoft.com/office/officeart/2018/2/layout/IconVerticalSolidList"/>
    <dgm:cxn modelId="{FD0A3DDE-6B98-4EB6-8B8B-C6C930C1484E}" type="presParOf" srcId="{76B24739-0225-4DE5-A9E4-D5899769F316}" destId="{18616A34-72FE-4EA9-AD63-0BFE2A0D207A}" srcOrd="1" destOrd="0" presId="urn:microsoft.com/office/officeart/2018/2/layout/IconVerticalSolidList"/>
    <dgm:cxn modelId="{17678893-4FE4-4EA5-A1F6-AA062B3AA671}" type="presParOf" srcId="{76B24739-0225-4DE5-A9E4-D5899769F316}" destId="{197003E7-C585-4BEB-9A61-6F0D468736CA}" srcOrd="2" destOrd="0" presId="urn:microsoft.com/office/officeart/2018/2/layout/IconVerticalSolidList"/>
    <dgm:cxn modelId="{C9A2B876-958E-4584-864E-64733253A44E}" type="presParOf" srcId="{76B24739-0225-4DE5-A9E4-D5899769F316}" destId="{EE778986-3A71-44AD-B31C-01C9271BA978}" srcOrd="3" destOrd="0" presId="urn:microsoft.com/office/officeart/2018/2/layout/IconVerticalSolidList"/>
    <dgm:cxn modelId="{48F11F57-9FE7-44F4-A76A-3CFFC90A0CB7}" type="presParOf" srcId="{23DA5E83-E96A-4938-ADBA-6B1AC8307579}" destId="{29FDCBCD-F3B7-499C-9B93-4908E76C0B9D}" srcOrd="9" destOrd="0" presId="urn:microsoft.com/office/officeart/2018/2/layout/IconVerticalSolidList"/>
    <dgm:cxn modelId="{9F302E87-C6CA-4D1F-A7FB-7630BE953AF7}" type="presParOf" srcId="{23DA5E83-E96A-4938-ADBA-6B1AC8307579}" destId="{72AD61B2-EDB1-4D7D-8EE4-34143548EE75}" srcOrd="10" destOrd="0" presId="urn:microsoft.com/office/officeart/2018/2/layout/IconVerticalSolidList"/>
    <dgm:cxn modelId="{92A6A459-3585-4A2F-BA95-AF37B56DDD0D}" type="presParOf" srcId="{72AD61B2-EDB1-4D7D-8EE4-34143548EE75}" destId="{E974C058-833A-4071-9937-A51D728A52A4}" srcOrd="0" destOrd="0" presId="urn:microsoft.com/office/officeart/2018/2/layout/IconVerticalSolidList"/>
    <dgm:cxn modelId="{F46ADEA2-5944-4F44-BB2A-24207227FA3B}" type="presParOf" srcId="{72AD61B2-EDB1-4D7D-8EE4-34143548EE75}" destId="{099BBF83-0A64-4938-A5C4-8CD2125622FC}" srcOrd="1" destOrd="0" presId="urn:microsoft.com/office/officeart/2018/2/layout/IconVerticalSolidList"/>
    <dgm:cxn modelId="{D3BAD0C6-7F54-44AF-AE66-D4821A9071C8}" type="presParOf" srcId="{72AD61B2-EDB1-4D7D-8EE4-34143548EE75}" destId="{32A06E41-B6E8-4126-8AAF-EDD313CD9102}" srcOrd="2" destOrd="0" presId="urn:microsoft.com/office/officeart/2018/2/layout/IconVerticalSolidList"/>
    <dgm:cxn modelId="{92D1B02A-0880-471B-9F74-FB46270383F7}" type="presParOf" srcId="{72AD61B2-EDB1-4D7D-8EE4-34143548EE75}" destId="{6A77F822-6E3D-4493-96EC-DE28E4FFEA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9F6761-892C-46E4-BB82-2BF01A7BA3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0A0DE7-AD7A-4D39-B2D3-E6B4E9B9F75D}">
      <dgm:prSet/>
      <dgm:spPr/>
      <dgm:t>
        <a:bodyPr/>
        <a:lstStyle/>
        <a:p>
          <a:r>
            <a:rPr lang="en-US" b="0" i="0"/>
            <a:t>Title: Customer Journey Analysis</a:t>
          </a:r>
          <a:endParaRPr lang="en-US"/>
        </a:p>
      </dgm:t>
    </dgm:pt>
    <dgm:pt modelId="{BDBEBBCA-2829-4FE0-BD4A-5716E79B4DDA}" type="parTrans" cxnId="{E7308AD5-91A6-4BBB-A222-EEA6732840D4}">
      <dgm:prSet/>
      <dgm:spPr/>
      <dgm:t>
        <a:bodyPr/>
        <a:lstStyle/>
        <a:p>
          <a:endParaRPr lang="en-US"/>
        </a:p>
      </dgm:t>
    </dgm:pt>
    <dgm:pt modelId="{CF4BCDCE-0C3E-4CC0-93C2-078B2FF30B7C}" type="sibTrans" cxnId="{E7308AD5-91A6-4BBB-A222-EEA6732840D4}">
      <dgm:prSet/>
      <dgm:spPr/>
      <dgm:t>
        <a:bodyPr/>
        <a:lstStyle/>
        <a:p>
          <a:endParaRPr lang="en-US"/>
        </a:p>
      </dgm:t>
    </dgm:pt>
    <dgm:pt modelId="{26AA1A13-74B1-4872-8A2F-B7DF03CABB75}">
      <dgm:prSet/>
      <dgm:spPr/>
      <dgm:t>
        <a:bodyPr/>
        <a:lstStyle/>
        <a:p>
          <a:r>
            <a:rPr lang="en-US" b="0" i="0"/>
            <a:t>Content</a:t>
          </a:r>
          <a:endParaRPr lang="en-US"/>
        </a:p>
      </dgm:t>
    </dgm:pt>
    <dgm:pt modelId="{924EE0EB-8301-452C-98EE-8C14A09F2FB8}" type="parTrans" cxnId="{721B3C6D-0DA6-4AF6-A504-15431D661BE5}">
      <dgm:prSet/>
      <dgm:spPr/>
      <dgm:t>
        <a:bodyPr/>
        <a:lstStyle/>
        <a:p>
          <a:endParaRPr lang="en-US"/>
        </a:p>
      </dgm:t>
    </dgm:pt>
    <dgm:pt modelId="{5255E790-F114-4D0D-BBD6-03ACCAC1CF5C}" type="sibTrans" cxnId="{721B3C6D-0DA6-4AF6-A504-15431D661BE5}">
      <dgm:prSet/>
      <dgm:spPr/>
      <dgm:t>
        <a:bodyPr/>
        <a:lstStyle/>
        <a:p>
          <a:endParaRPr lang="en-US"/>
        </a:p>
      </dgm:t>
    </dgm:pt>
    <dgm:pt modelId="{099D58FD-0DB2-4D50-9CD3-9AEC4A5598A1}">
      <dgm:prSet/>
      <dgm:spPr/>
      <dgm:t>
        <a:bodyPr/>
        <a:lstStyle/>
        <a:p>
          <a:r>
            <a:rPr lang="en-US" b="0" i="0"/>
            <a:t>Identification of top traffic sources and channels by device category</a:t>
          </a:r>
          <a:endParaRPr lang="en-US"/>
        </a:p>
      </dgm:t>
    </dgm:pt>
    <dgm:pt modelId="{774156F8-B697-4111-9CA6-610F4C381BBB}" type="parTrans" cxnId="{A504F590-33AB-4501-8293-5B36C5F77544}">
      <dgm:prSet/>
      <dgm:spPr/>
      <dgm:t>
        <a:bodyPr/>
        <a:lstStyle/>
        <a:p>
          <a:endParaRPr lang="en-US"/>
        </a:p>
      </dgm:t>
    </dgm:pt>
    <dgm:pt modelId="{907D6C1D-4141-46BD-BEE7-47894A8A4939}" type="sibTrans" cxnId="{A504F590-33AB-4501-8293-5B36C5F77544}">
      <dgm:prSet/>
      <dgm:spPr/>
      <dgm:t>
        <a:bodyPr/>
        <a:lstStyle/>
        <a:p>
          <a:endParaRPr lang="en-US"/>
        </a:p>
      </dgm:t>
    </dgm:pt>
    <dgm:pt modelId="{83595054-405D-48B0-9A08-48E7EEE7DC88}">
      <dgm:prSet/>
      <dgm:spPr/>
      <dgm:t>
        <a:bodyPr/>
        <a:lstStyle/>
        <a:p>
          <a:r>
            <a:rPr lang="en-US" b="0" i="0"/>
            <a:t>Calculation of bounce rate, average session duration, and pages per session for each traffic source and channel</a:t>
          </a:r>
          <a:endParaRPr lang="en-US"/>
        </a:p>
      </dgm:t>
    </dgm:pt>
    <dgm:pt modelId="{0F1179B3-3EBE-4AF1-8C9F-35BD95C21A2C}" type="parTrans" cxnId="{E258A051-7CFB-4CAD-ACCC-E76F5B94FDA1}">
      <dgm:prSet/>
      <dgm:spPr/>
      <dgm:t>
        <a:bodyPr/>
        <a:lstStyle/>
        <a:p>
          <a:endParaRPr lang="en-US"/>
        </a:p>
      </dgm:t>
    </dgm:pt>
    <dgm:pt modelId="{2488C6A2-CDEC-4210-A7CB-3BF19F6F84EC}" type="sibTrans" cxnId="{E258A051-7CFB-4CAD-ACCC-E76F5B94FDA1}">
      <dgm:prSet/>
      <dgm:spPr/>
      <dgm:t>
        <a:bodyPr/>
        <a:lstStyle/>
        <a:p>
          <a:endParaRPr lang="en-US"/>
        </a:p>
      </dgm:t>
    </dgm:pt>
    <dgm:pt modelId="{8784DD6B-DE22-4176-9759-FD8201C1FF99}">
      <dgm:prSet/>
      <dgm:spPr/>
      <dgm:t>
        <a:bodyPr/>
        <a:lstStyle/>
        <a:p>
          <a:r>
            <a:rPr lang="en-US" b="0" i="0"/>
            <a:t>Visualization of visitor flow from different sources and channels to landing and exit pages</a:t>
          </a:r>
          <a:endParaRPr lang="en-US"/>
        </a:p>
      </dgm:t>
    </dgm:pt>
    <dgm:pt modelId="{C2E55D3C-B103-488D-A97A-6E794755EFDC}" type="parTrans" cxnId="{09E896EE-8548-4D19-8396-BABCA630B4B6}">
      <dgm:prSet/>
      <dgm:spPr/>
      <dgm:t>
        <a:bodyPr/>
        <a:lstStyle/>
        <a:p>
          <a:endParaRPr lang="en-US"/>
        </a:p>
      </dgm:t>
    </dgm:pt>
    <dgm:pt modelId="{6100E23B-68D2-45E2-8F78-F5D5AD6601E5}" type="sibTrans" cxnId="{09E896EE-8548-4D19-8396-BABCA630B4B6}">
      <dgm:prSet/>
      <dgm:spPr/>
      <dgm:t>
        <a:bodyPr/>
        <a:lstStyle/>
        <a:p>
          <a:endParaRPr lang="en-US"/>
        </a:p>
      </dgm:t>
    </dgm:pt>
    <dgm:pt modelId="{E29E6137-A6C0-4298-B2F6-A71B4AD87F3F}">
      <dgm:prSet/>
      <dgm:spPr/>
      <dgm:t>
        <a:bodyPr/>
        <a:lstStyle/>
        <a:p>
          <a:r>
            <a:rPr lang="en-US" b="0" i="0"/>
            <a:t>Cohort analysis to measure retention rate and revenue per user based on the first visit date</a:t>
          </a:r>
          <a:endParaRPr lang="en-US"/>
        </a:p>
      </dgm:t>
    </dgm:pt>
    <dgm:pt modelId="{E64A7D51-0642-46D4-9078-2B2632F12F65}" type="parTrans" cxnId="{B4F5274F-3555-4BC7-9BD9-06BE52D46C90}">
      <dgm:prSet/>
      <dgm:spPr/>
      <dgm:t>
        <a:bodyPr/>
        <a:lstStyle/>
        <a:p>
          <a:endParaRPr lang="en-US"/>
        </a:p>
      </dgm:t>
    </dgm:pt>
    <dgm:pt modelId="{5DCDCC1B-632D-4A02-AD46-2726C351B3D5}" type="sibTrans" cxnId="{B4F5274F-3555-4BC7-9BD9-06BE52D46C90}">
      <dgm:prSet/>
      <dgm:spPr/>
      <dgm:t>
        <a:bodyPr/>
        <a:lstStyle/>
        <a:p>
          <a:endParaRPr lang="en-US"/>
        </a:p>
      </dgm:t>
    </dgm:pt>
    <dgm:pt modelId="{E99BCD25-D3A6-4419-B7D4-19E524465ED1}" type="pres">
      <dgm:prSet presAssocID="{2E9F6761-892C-46E4-BB82-2BF01A7BA35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DC95BA-66E8-4D14-A81A-9142A4E9CAF3}" type="pres">
      <dgm:prSet presAssocID="{C20A0DE7-AD7A-4D39-B2D3-E6B4E9B9F75D}" presName="compNode" presStyleCnt="0"/>
      <dgm:spPr/>
    </dgm:pt>
    <dgm:pt modelId="{9A403B1F-CB28-4588-ADA6-25E3332E5B85}" type="pres">
      <dgm:prSet presAssocID="{C20A0DE7-AD7A-4D39-B2D3-E6B4E9B9F75D}" presName="bgRect" presStyleLbl="bgShp" presStyleIdx="0" presStyleCnt="6"/>
      <dgm:spPr/>
    </dgm:pt>
    <dgm:pt modelId="{0EA40E02-FFC1-4675-9F26-3932CFD6F08E}" type="pres">
      <dgm:prSet presAssocID="{C20A0DE7-AD7A-4D39-B2D3-E6B4E9B9F75D}" presName="iconRect" presStyleLbl="node1" presStyleIdx="0" presStyleCnt="6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8C25EE8-0501-4768-AEE1-0AAECC2E2A6F}" type="pres">
      <dgm:prSet presAssocID="{C20A0DE7-AD7A-4D39-B2D3-E6B4E9B9F75D}" presName="spaceRect" presStyleCnt="0"/>
      <dgm:spPr/>
    </dgm:pt>
    <dgm:pt modelId="{FA4F7010-16DB-401F-95D4-058A68817EAD}" type="pres">
      <dgm:prSet presAssocID="{C20A0DE7-AD7A-4D39-B2D3-E6B4E9B9F75D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3A959FB-B3FD-46CC-AEB6-DB5B2F96717D}" type="pres">
      <dgm:prSet presAssocID="{CF4BCDCE-0C3E-4CC0-93C2-078B2FF30B7C}" presName="sibTrans" presStyleCnt="0"/>
      <dgm:spPr/>
    </dgm:pt>
    <dgm:pt modelId="{080A3D6A-3CFC-451B-8740-DCA4E5CC6AB0}" type="pres">
      <dgm:prSet presAssocID="{26AA1A13-74B1-4872-8A2F-B7DF03CABB75}" presName="compNode" presStyleCnt="0"/>
      <dgm:spPr/>
    </dgm:pt>
    <dgm:pt modelId="{7054E515-9B50-40DF-B702-8547DD6A5354}" type="pres">
      <dgm:prSet presAssocID="{26AA1A13-74B1-4872-8A2F-B7DF03CABB75}" presName="bgRect" presStyleLbl="bgShp" presStyleIdx="1" presStyleCnt="6"/>
      <dgm:spPr/>
    </dgm:pt>
    <dgm:pt modelId="{FCF4CE14-159E-4686-A63B-139C73113D33}" type="pres">
      <dgm:prSet presAssocID="{26AA1A13-74B1-4872-8A2F-B7DF03CABB75}" presName="iconRect" presStyleLbl="node1" presStyleIdx="1" presStyleCnt="6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464159F-F89A-4CC0-908F-2EC512E08152}" type="pres">
      <dgm:prSet presAssocID="{26AA1A13-74B1-4872-8A2F-B7DF03CABB75}" presName="spaceRect" presStyleCnt="0"/>
      <dgm:spPr/>
    </dgm:pt>
    <dgm:pt modelId="{C847C93E-B53E-49F0-9919-4A5F03C4331A}" type="pres">
      <dgm:prSet presAssocID="{26AA1A13-74B1-4872-8A2F-B7DF03CABB75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45B3A32-252F-4FC3-AA8A-A8D1DBB83076}" type="pres">
      <dgm:prSet presAssocID="{5255E790-F114-4D0D-BBD6-03ACCAC1CF5C}" presName="sibTrans" presStyleCnt="0"/>
      <dgm:spPr/>
    </dgm:pt>
    <dgm:pt modelId="{FD7081DC-73BA-49D2-AC6F-1C4039D819B1}" type="pres">
      <dgm:prSet presAssocID="{099D58FD-0DB2-4D50-9CD3-9AEC4A5598A1}" presName="compNode" presStyleCnt="0"/>
      <dgm:spPr/>
    </dgm:pt>
    <dgm:pt modelId="{2268B23C-1407-4E01-8290-8B9A74CE7E51}" type="pres">
      <dgm:prSet presAssocID="{099D58FD-0DB2-4D50-9CD3-9AEC4A5598A1}" presName="bgRect" presStyleLbl="bgShp" presStyleIdx="2" presStyleCnt="6"/>
      <dgm:spPr/>
    </dgm:pt>
    <dgm:pt modelId="{4388847A-2E8F-4848-9229-E7B996AC0070}" type="pres">
      <dgm:prSet presAssocID="{099D58FD-0DB2-4D50-9CD3-9AEC4A5598A1}" presName="iconRect" presStyleLbl="node1" presStyleIdx="2" presStyleCnt="6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B22C9A0-2275-4A7B-A3C8-2EF4222CE91B}" type="pres">
      <dgm:prSet presAssocID="{099D58FD-0DB2-4D50-9CD3-9AEC4A5598A1}" presName="spaceRect" presStyleCnt="0"/>
      <dgm:spPr/>
    </dgm:pt>
    <dgm:pt modelId="{59BDDE3C-14A5-4C02-AA52-5F23D69115F2}" type="pres">
      <dgm:prSet presAssocID="{099D58FD-0DB2-4D50-9CD3-9AEC4A5598A1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9A37DD3-7647-4E67-8842-759E163AA0E9}" type="pres">
      <dgm:prSet presAssocID="{907D6C1D-4141-46BD-BEE7-47894A8A4939}" presName="sibTrans" presStyleCnt="0"/>
      <dgm:spPr/>
    </dgm:pt>
    <dgm:pt modelId="{B5D9C889-E76E-43EC-BC4C-7A10A2F6747E}" type="pres">
      <dgm:prSet presAssocID="{83595054-405D-48B0-9A08-48E7EEE7DC88}" presName="compNode" presStyleCnt="0"/>
      <dgm:spPr/>
    </dgm:pt>
    <dgm:pt modelId="{FCCE6649-F070-4F01-8014-32016B9B70BA}" type="pres">
      <dgm:prSet presAssocID="{83595054-405D-48B0-9A08-48E7EEE7DC88}" presName="bgRect" presStyleLbl="bgShp" presStyleIdx="3" presStyleCnt="6"/>
      <dgm:spPr/>
    </dgm:pt>
    <dgm:pt modelId="{1B5638CE-6CA5-40C7-8023-2C3CEB9F44EC}" type="pres">
      <dgm:prSet presAssocID="{83595054-405D-48B0-9A08-48E7EEE7DC88}" presName="iconRect" presStyleLbl="node1" presStyleIdx="3" presStyleCnt="6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B15F878-3A33-420C-91DF-714EF7740EB5}" type="pres">
      <dgm:prSet presAssocID="{83595054-405D-48B0-9A08-48E7EEE7DC88}" presName="spaceRect" presStyleCnt="0"/>
      <dgm:spPr/>
    </dgm:pt>
    <dgm:pt modelId="{20F92EF7-4D34-4388-91B9-377B9475FEDC}" type="pres">
      <dgm:prSet presAssocID="{83595054-405D-48B0-9A08-48E7EEE7DC88}" presName="parTx" presStyleLbl="revTx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17F42AA-DB72-4824-A4B0-B0E7C247E4BA}" type="pres">
      <dgm:prSet presAssocID="{2488C6A2-CDEC-4210-A7CB-3BF19F6F84EC}" presName="sibTrans" presStyleCnt="0"/>
      <dgm:spPr/>
    </dgm:pt>
    <dgm:pt modelId="{D04FEA10-D8F5-46DC-9361-C8C6EA4176A8}" type="pres">
      <dgm:prSet presAssocID="{8784DD6B-DE22-4176-9759-FD8201C1FF99}" presName="compNode" presStyleCnt="0"/>
      <dgm:spPr/>
    </dgm:pt>
    <dgm:pt modelId="{28185A6C-83E0-4119-85E1-C9ECE921A23F}" type="pres">
      <dgm:prSet presAssocID="{8784DD6B-DE22-4176-9759-FD8201C1FF99}" presName="bgRect" presStyleLbl="bgShp" presStyleIdx="4" presStyleCnt="6"/>
      <dgm:spPr/>
    </dgm:pt>
    <dgm:pt modelId="{E343256B-6208-436C-A5F4-03EEE7358D01}" type="pres">
      <dgm:prSet presAssocID="{8784DD6B-DE22-4176-9759-FD8201C1FF99}" presName="iconRect" presStyleLbl="node1" presStyleIdx="4" presStyleCnt="6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FF81AEB-7040-4BB4-B20A-2920F631E564}" type="pres">
      <dgm:prSet presAssocID="{8784DD6B-DE22-4176-9759-FD8201C1FF99}" presName="spaceRect" presStyleCnt="0"/>
      <dgm:spPr/>
    </dgm:pt>
    <dgm:pt modelId="{BB665103-8FB3-4686-9A0A-BBEB05B21D1D}" type="pres">
      <dgm:prSet presAssocID="{8784DD6B-DE22-4176-9759-FD8201C1FF99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E4E136F-6283-420C-A856-B9456B45E3EF}" type="pres">
      <dgm:prSet presAssocID="{6100E23B-68D2-45E2-8F78-F5D5AD6601E5}" presName="sibTrans" presStyleCnt="0"/>
      <dgm:spPr/>
    </dgm:pt>
    <dgm:pt modelId="{48AD3EE3-661A-4104-A698-2AE70F219319}" type="pres">
      <dgm:prSet presAssocID="{E29E6137-A6C0-4298-B2F6-A71B4AD87F3F}" presName="compNode" presStyleCnt="0"/>
      <dgm:spPr/>
    </dgm:pt>
    <dgm:pt modelId="{4318B78A-E4C4-416E-819F-E94FC4233F5D}" type="pres">
      <dgm:prSet presAssocID="{E29E6137-A6C0-4298-B2F6-A71B4AD87F3F}" presName="bgRect" presStyleLbl="bgShp" presStyleIdx="5" presStyleCnt="6"/>
      <dgm:spPr/>
    </dgm:pt>
    <dgm:pt modelId="{05A820D5-2679-4111-8891-873A41FD9B65}" type="pres">
      <dgm:prSet presAssocID="{E29E6137-A6C0-4298-B2F6-A71B4AD87F3F}" presName="iconRect" presStyleLbl="node1" presStyleIdx="5" presStyleCnt="6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2083C40-6FED-47D9-8EE2-7014AB7A4A58}" type="pres">
      <dgm:prSet presAssocID="{E29E6137-A6C0-4298-B2F6-A71B4AD87F3F}" presName="spaceRect" presStyleCnt="0"/>
      <dgm:spPr/>
    </dgm:pt>
    <dgm:pt modelId="{827218E6-A271-42BA-921F-8BAE7BBFFF21}" type="pres">
      <dgm:prSet presAssocID="{E29E6137-A6C0-4298-B2F6-A71B4AD87F3F}" presName="parTx" presStyleLbl="revTx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6E10A6D-5C0B-4EC3-834F-DE371B2F214D}" type="presOf" srcId="{099D58FD-0DB2-4D50-9CD3-9AEC4A5598A1}" destId="{59BDDE3C-14A5-4C02-AA52-5F23D69115F2}" srcOrd="0" destOrd="0" presId="urn:microsoft.com/office/officeart/2018/2/layout/IconVerticalSolidList"/>
    <dgm:cxn modelId="{B4F5274F-3555-4BC7-9BD9-06BE52D46C90}" srcId="{2E9F6761-892C-46E4-BB82-2BF01A7BA352}" destId="{E29E6137-A6C0-4298-B2F6-A71B4AD87F3F}" srcOrd="5" destOrd="0" parTransId="{E64A7D51-0642-46D4-9078-2B2632F12F65}" sibTransId="{5DCDCC1B-632D-4A02-AD46-2726C351B3D5}"/>
    <dgm:cxn modelId="{721B3C6D-0DA6-4AF6-A504-15431D661BE5}" srcId="{2E9F6761-892C-46E4-BB82-2BF01A7BA352}" destId="{26AA1A13-74B1-4872-8A2F-B7DF03CABB75}" srcOrd="1" destOrd="0" parTransId="{924EE0EB-8301-452C-98EE-8C14A09F2FB8}" sibTransId="{5255E790-F114-4D0D-BBD6-03ACCAC1CF5C}"/>
    <dgm:cxn modelId="{3F227183-0F61-4350-92B5-D691971B5379}" type="presOf" srcId="{C20A0DE7-AD7A-4D39-B2D3-E6B4E9B9F75D}" destId="{FA4F7010-16DB-401F-95D4-058A68817EAD}" srcOrd="0" destOrd="0" presId="urn:microsoft.com/office/officeart/2018/2/layout/IconVerticalSolidList"/>
    <dgm:cxn modelId="{E7308AD5-91A6-4BBB-A222-EEA6732840D4}" srcId="{2E9F6761-892C-46E4-BB82-2BF01A7BA352}" destId="{C20A0DE7-AD7A-4D39-B2D3-E6B4E9B9F75D}" srcOrd="0" destOrd="0" parTransId="{BDBEBBCA-2829-4FE0-BD4A-5716E79B4DDA}" sibTransId="{CF4BCDCE-0C3E-4CC0-93C2-078B2FF30B7C}"/>
    <dgm:cxn modelId="{09E896EE-8548-4D19-8396-BABCA630B4B6}" srcId="{2E9F6761-892C-46E4-BB82-2BF01A7BA352}" destId="{8784DD6B-DE22-4176-9759-FD8201C1FF99}" srcOrd="4" destOrd="0" parTransId="{C2E55D3C-B103-488D-A97A-6E794755EFDC}" sibTransId="{6100E23B-68D2-45E2-8F78-F5D5AD6601E5}"/>
    <dgm:cxn modelId="{A504F590-33AB-4501-8293-5B36C5F77544}" srcId="{2E9F6761-892C-46E4-BB82-2BF01A7BA352}" destId="{099D58FD-0DB2-4D50-9CD3-9AEC4A5598A1}" srcOrd="2" destOrd="0" parTransId="{774156F8-B697-4111-9CA6-610F4C381BBB}" sibTransId="{907D6C1D-4141-46BD-BEE7-47894A8A4939}"/>
    <dgm:cxn modelId="{E258A051-7CFB-4CAD-ACCC-E76F5B94FDA1}" srcId="{2E9F6761-892C-46E4-BB82-2BF01A7BA352}" destId="{83595054-405D-48B0-9A08-48E7EEE7DC88}" srcOrd="3" destOrd="0" parTransId="{0F1179B3-3EBE-4AF1-8C9F-35BD95C21A2C}" sibTransId="{2488C6A2-CDEC-4210-A7CB-3BF19F6F84EC}"/>
    <dgm:cxn modelId="{E3EE7285-1C06-40F5-A7D2-E7FC0E36B9CE}" type="presOf" srcId="{83595054-405D-48B0-9A08-48E7EEE7DC88}" destId="{20F92EF7-4D34-4388-91B9-377B9475FEDC}" srcOrd="0" destOrd="0" presId="urn:microsoft.com/office/officeart/2018/2/layout/IconVerticalSolidList"/>
    <dgm:cxn modelId="{6A4EC526-3EA5-4712-B4EF-A8F21AAD809E}" type="presOf" srcId="{8784DD6B-DE22-4176-9759-FD8201C1FF99}" destId="{BB665103-8FB3-4686-9A0A-BBEB05B21D1D}" srcOrd="0" destOrd="0" presId="urn:microsoft.com/office/officeart/2018/2/layout/IconVerticalSolidList"/>
    <dgm:cxn modelId="{3A7E6D4F-66D3-4DC5-BF7C-BBB84B2FDEAB}" type="presOf" srcId="{2E9F6761-892C-46E4-BB82-2BF01A7BA352}" destId="{E99BCD25-D3A6-4419-B7D4-19E524465ED1}" srcOrd="0" destOrd="0" presId="urn:microsoft.com/office/officeart/2018/2/layout/IconVerticalSolidList"/>
    <dgm:cxn modelId="{DB64E16B-0736-48CD-9C7F-C1535F40E0FE}" type="presOf" srcId="{26AA1A13-74B1-4872-8A2F-B7DF03CABB75}" destId="{C847C93E-B53E-49F0-9919-4A5F03C4331A}" srcOrd="0" destOrd="0" presId="urn:microsoft.com/office/officeart/2018/2/layout/IconVerticalSolidList"/>
    <dgm:cxn modelId="{734E6994-F445-4F09-A4DD-9CD8DF1CD8AD}" type="presOf" srcId="{E29E6137-A6C0-4298-B2F6-A71B4AD87F3F}" destId="{827218E6-A271-42BA-921F-8BAE7BBFFF21}" srcOrd="0" destOrd="0" presId="urn:microsoft.com/office/officeart/2018/2/layout/IconVerticalSolidList"/>
    <dgm:cxn modelId="{6EC58022-52AE-4A28-9F10-4A1E1A41D183}" type="presParOf" srcId="{E99BCD25-D3A6-4419-B7D4-19E524465ED1}" destId="{0EDC95BA-66E8-4D14-A81A-9142A4E9CAF3}" srcOrd="0" destOrd="0" presId="urn:microsoft.com/office/officeart/2018/2/layout/IconVerticalSolidList"/>
    <dgm:cxn modelId="{CA676637-7C33-46AE-BDCA-0F71759EB079}" type="presParOf" srcId="{0EDC95BA-66E8-4D14-A81A-9142A4E9CAF3}" destId="{9A403B1F-CB28-4588-ADA6-25E3332E5B85}" srcOrd="0" destOrd="0" presId="urn:microsoft.com/office/officeart/2018/2/layout/IconVerticalSolidList"/>
    <dgm:cxn modelId="{66FD7F96-9BC0-4A6F-8727-5569C7C0450B}" type="presParOf" srcId="{0EDC95BA-66E8-4D14-A81A-9142A4E9CAF3}" destId="{0EA40E02-FFC1-4675-9F26-3932CFD6F08E}" srcOrd="1" destOrd="0" presId="urn:microsoft.com/office/officeart/2018/2/layout/IconVerticalSolidList"/>
    <dgm:cxn modelId="{206E1D60-D008-43A2-991F-ECF953D98971}" type="presParOf" srcId="{0EDC95BA-66E8-4D14-A81A-9142A4E9CAF3}" destId="{A8C25EE8-0501-4768-AEE1-0AAECC2E2A6F}" srcOrd="2" destOrd="0" presId="urn:microsoft.com/office/officeart/2018/2/layout/IconVerticalSolidList"/>
    <dgm:cxn modelId="{C0925624-56E1-45E7-A2D6-ABB570886035}" type="presParOf" srcId="{0EDC95BA-66E8-4D14-A81A-9142A4E9CAF3}" destId="{FA4F7010-16DB-401F-95D4-058A68817EAD}" srcOrd="3" destOrd="0" presId="urn:microsoft.com/office/officeart/2018/2/layout/IconVerticalSolidList"/>
    <dgm:cxn modelId="{82042F2D-A43F-4482-A761-B1452C97F858}" type="presParOf" srcId="{E99BCD25-D3A6-4419-B7D4-19E524465ED1}" destId="{B3A959FB-B3FD-46CC-AEB6-DB5B2F96717D}" srcOrd="1" destOrd="0" presId="urn:microsoft.com/office/officeart/2018/2/layout/IconVerticalSolidList"/>
    <dgm:cxn modelId="{4B322402-5AA9-404C-8D89-D638EC1DC3FF}" type="presParOf" srcId="{E99BCD25-D3A6-4419-B7D4-19E524465ED1}" destId="{080A3D6A-3CFC-451B-8740-DCA4E5CC6AB0}" srcOrd="2" destOrd="0" presId="urn:microsoft.com/office/officeart/2018/2/layout/IconVerticalSolidList"/>
    <dgm:cxn modelId="{93AB1BBE-D48B-4D8C-8B7D-061AD127B2CD}" type="presParOf" srcId="{080A3D6A-3CFC-451B-8740-DCA4E5CC6AB0}" destId="{7054E515-9B50-40DF-B702-8547DD6A5354}" srcOrd="0" destOrd="0" presId="urn:microsoft.com/office/officeart/2018/2/layout/IconVerticalSolidList"/>
    <dgm:cxn modelId="{8523F6B3-962F-4D80-A81E-16EE45AB39F1}" type="presParOf" srcId="{080A3D6A-3CFC-451B-8740-DCA4E5CC6AB0}" destId="{FCF4CE14-159E-4686-A63B-139C73113D33}" srcOrd="1" destOrd="0" presId="urn:microsoft.com/office/officeart/2018/2/layout/IconVerticalSolidList"/>
    <dgm:cxn modelId="{F68EF62A-A22A-40D1-A0FF-48A0594C191B}" type="presParOf" srcId="{080A3D6A-3CFC-451B-8740-DCA4E5CC6AB0}" destId="{2464159F-F89A-4CC0-908F-2EC512E08152}" srcOrd="2" destOrd="0" presId="urn:microsoft.com/office/officeart/2018/2/layout/IconVerticalSolidList"/>
    <dgm:cxn modelId="{EC9768A3-0972-4887-8978-77200E891EB6}" type="presParOf" srcId="{080A3D6A-3CFC-451B-8740-DCA4E5CC6AB0}" destId="{C847C93E-B53E-49F0-9919-4A5F03C4331A}" srcOrd="3" destOrd="0" presId="urn:microsoft.com/office/officeart/2018/2/layout/IconVerticalSolidList"/>
    <dgm:cxn modelId="{043DD2A4-729A-4AA6-B35D-CE3AF88E8822}" type="presParOf" srcId="{E99BCD25-D3A6-4419-B7D4-19E524465ED1}" destId="{245B3A32-252F-4FC3-AA8A-A8D1DBB83076}" srcOrd="3" destOrd="0" presId="urn:microsoft.com/office/officeart/2018/2/layout/IconVerticalSolidList"/>
    <dgm:cxn modelId="{4BDBF489-A336-4EFE-B19E-FA0E6DBA7E47}" type="presParOf" srcId="{E99BCD25-D3A6-4419-B7D4-19E524465ED1}" destId="{FD7081DC-73BA-49D2-AC6F-1C4039D819B1}" srcOrd="4" destOrd="0" presId="urn:microsoft.com/office/officeart/2018/2/layout/IconVerticalSolidList"/>
    <dgm:cxn modelId="{070DFF32-8661-4A5D-A512-EB8296F06A2C}" type="presParOf" srcId="{FD7081DC-73BA-49D2-AC6F-1C4039D819B1}" destId="{2268B23C-1407-4E01-8290-8B9A74CE7E51}" srcOrd="0" destOrd="0" presId="urn:microsoft.com/office/officeart/2018/2/layout/IconVerticalSolidList"/>
    <dgm:cxn modelId="{EE8E3519-37C8-44D0-8A67-88B9556B48C5}" type="presParOf" srcId="{FD7081DC-73BA-49D2-AC6F-1C4039D819B1}" destId="{4388847A-2E8F-4848-9229-E7B996AC0070}" srcOrd="1" destOrd="0" presId="urn:microsoft.com/office/officeart/2018/2/layout/IconVerticalSolidList"/>
    <dgm:cxn modelId="{2D47059C-3276-427E-94F3-685B8F6E7819}" type="presParOf" srcId="{FD7081DC-73BA-49D2-AC6F-1C4039D819B1}" destId="{9B22C9A0-2275-4A7B-A3C8-2EF4222CE91B}" srcOrd="2" destOrd="0" presId="urn:microsoft.com/office/officeart/2018/2/layout/IconVerticalSolidList"/>
    <dgm:cxn modelId="{6C6CD6C4-8AC4-4BB2-B608-340B9A53118A}" type="presParOf" srcId="{FD7081DC-73BA-49D2-AC6F-1C4039D819B1}" destId="{59BDDE3C-14A5-4C02-AA52-5F23D69115F2}" srcOrd="3" destOrd="0" presId="urn:microsoft.com/office/officeart/2018/2/layout/IconVerticalSolidList"/>
    <dgm:cxn modelId="{C9B629F5-DD12-4A08-9030-C2903293F24E}" type="presParOf" srcId="{E99BCD25-D3A6-4419-B7D4-19E524465ED1}" destId="{A9A37DD3-7647-4E67-8842-759E163AA0E9}" srcOrd="5" destOrd="0" presId="urn:microsoft.com/office/officeart/2018/2/layout/IconVerticalSolidList"/>
    <dgm:cxn modelId="{81747FAE-31ED-44BF-A4D9-6DCBFD4DA644}" type="presParOf" srcId="{E99BCD25-D3A6-4419-B7D4-19E524465ED1}" destId="{B5D9C889-E76E-43EC-BC4C-7A10A2F6747E}" srcOrd="6" destOrd="0" presId="urn:microsoft.com/office/officeart/2018/2/layout/IconVerticalSolidList"/>
    <dgm:cxn modelId="{AB126B85-C898-4A0C-95C1-D96EF7817495}" type="presParOf" srcId="{B5D9C889-E76E-43EC-BC4C-7A10A2F6747E}" destId="{FCCE6649-F070-4F01-8014-32016B9B70BA}" srcOrd="0" destOrd="0" presId="urn:microsoft.com/office/officeart/2018/2/layout/IconVerticalSolidList"/>
    <dgm:cxn modelId="{218A19AF-73BE-44E9-AF68-8700AC468787}" type="presParOf" srcId="{B5D9C889-E76E-43EC-BC4C-7A10A2F6747E}" destId="{1B5638CE-6CA5-40C7-8023-2C3CEB9F44EC}" srcOrd="1" destOrd="0" presId="urn:microsoft.com/office/officeart/2018/2/layout/IconVerticalSolidList"/>
    <dgm:cxn modelId="{D5A57719-31BD-469D-A66A-A9B564A4FCB1}" type="presParOf" srcId="{B5D9C889-E76E-43EC-BC4C-7A10A2F6747E}" destId="{7B15F878-3A33-420C-91DF-714EF7740EB5}" srcOrd="2" destOrd="0" presId="urn:microsoft.com/office/officeart/2018/2/layout/IconVerticalSolidList"/>
    <dgm:cxn modelId="{A37B3CB2-B705-489C-A9EC-EA0168061987}" type="presParOf" srcId="{B5D9C889-E76E-43EC-BC4C-7A10A2F6747E}" destId="{20F92EF7-4D34-4388-91B9-377B9475FEDC}" srcOrd="3" destOrd="0" presId="urn:microsoft.com/office/officeart/2018/2/layout/IconVerticalSolidList"/>
    <dgm:cxn modelId="{B53089CF-752E-4D2B-90A2-23B16B70609B}" type="presParOf" srcId="{E99BCD25-D3A6-4419-B7D4-19E524465ED1}" destId="{E17F42AA-DB72-4824-A4B0-B0E7C247E4BA}" srcOrd="7" destOrd="0" presId="urn:microsoft.com/office/officeart/2018/2/layout/IconVerticalSolidList"/>
    <dgm:cxn modelId="{2494DC17-28FB-48C8-A29E-E953242139D2}" type="presParOf" srcId="{E99BCD25-D3A6-4419-B7D4-19E524465ED1}" destId="{D04FEA10-D8F5-46DC-9361-C8C6EA4176A8}" srcOrd="8" destOrd="0" presId="urn:microsoft.com/office/officeart/2018/2/layout/IconVerticalSolidList"/>
    <dgm:cxn modelId="{C6696D99-AF6B-46E5-B570-8F41271304FA}" type="presParOf" srcId="{D04FEA10-D8F5-46DC-9361-C8C6EA4176A8}" destId="{28185A6C-83E0-4119-85E1-C9ECE921A23F}" srcOrd="0" destOrd="0" presId="urn:microsoft.com/office/officeart/2018/2/layout/IconVerticalSolidList"/>
    <dgm:cxn modelId="{49277AFC-BDB3-4943-B97D-6E40F0D872B4}" type="presParOf" srcId="{D04FEA10-D8F5-46DC-9361-C8C6EA4176A8}" destId="{E343256B-6208-436C-A5F4-03EEE7358D01}" srcOrd="1" destOrd="0" presId="urn:microsoft.com/office/officeart/2018/2/layout/IconVerticalSolidList"/>
    <dgm:cxn modelId="{3F4E12CA-9FC5-4486-A17B-3C36DCB7B7DD}" type="presParOf" srcId="{D04FEA10-D8F5-46DC-9361-C8C6EA4176A8}" destId="{DFF81AEB-7040-4BB4-B20A-2920F631E564}" srcOrd="2" destOrd="0" presId="urn:microsoft.com/office/officeart/2018/2/layout/IconVerticalSolidList"/>
    <dgm:cxn modelId="{AF651818-D65B-4DBF-AA2A-6D79F29A2D9E}" type="presParOf" srcId="{D04FEA10-D8F5-46DC-9361-C8C6EA4176A8}" destId="{BB665103-8FB3-4686-9A0A-BBEB05B21D1D}" srcOrd="3" destOrd="0" presId="urn:microsoft.com/office/officeart/2018/2/layout/IconVerticalSolidList"/>
    <dgm:cxn modelId="{E476482E-8160-4BD0-A3F8-03314ED1A9B9}" type="presParOf" srcId="{E99BCD25-D3A6-4419-B7D4-19E524465ED1}" destId="{9E4E136F-6283-420C-A856-B9456B45E3EF}" srcOrd="9" destOrd="0" presId="urn:microsoft.com/office/officeart/2018/2/layout/IconVerticalSolidList"/>
    <dgm:cxn modelId="{F8F3581C-AB6D-4AA6-A4BA-710B7AFF6B0C}" type="presParOf" srcId="{E99BCD25-D3A6-4419-B7D4-19E524465ED1}" destId="{48AD3EE3-661A-4104-A698-2AE70F219319}" srcOrd="10" destOrd="0" presId="urn:microsoft.com/office/officeart/2018/2/layout/IconVerticalSolidList"/>
    <dgm:cxn modelId="{AAE562D0-60C9-46D9-9926-6443C85C3D5D}" type="presParOf" srcId="{48AD3EE3-661A-4104-A698-2AE70F219319}" destId="{4318B78A-E4C4-416E-819F-E94FC4233F5D}" srcOrd="0" destOrd="0" presId="urn:microsoft.com/office/officeart/2018/2/layout/IconVerticalSolidList"/>
    <dgm:cxn modelId="{AA1FE0A5-8FD1-4A94-9F5D-D7A1C9FF22B8}" type="presParOf" srcId="{48AD3EE3-661A-4104-A698-2AE70F219319}" destId="{05A820D5-2679-4111-8891-873A41FD9B65}" srcOrd="1" destOrd="0" presId="urn:microsoft.com/office/officeart/2018/2/layout/IconVerticalSolidList"/>
    <dgm:cxn modelId="{B1C41140-25E1-41AB-8563-BD359E4AF67D}" type="presParOf" srcId="{48AD3EE3-661A-4104-A698-2AE70F219319}" destId="{F2083C40-6FED-47D9-8EE2-7014AB7A4A58}" srcOrd="2" destOrd="0" presId="urn:microsoft.com/office/officeart/2018/2/layout/IconVerticalSolidList"/>
    <dgm:cxn modelId="{60BEB41D-C7AF-46AC-B0FD-B62B961637E3}" type="presParOf" srcId="{48AD3EE3-661A-4104-A698-2AE70F219319}" destId="{827218E6-A271-42BA-921F-8BAE7BBFFF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A999A2-A8E7-4ED5-ADDB-1CDC214E32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906642-91E7-42F5-BECC-2BE1FBB97111}">
      <dgm:prSet/>
      <dgm:spPr/>
      <dgm:t>
        <a:bodyPr/>
        <a:lstStyle/>
        <a:p>
          <a:r>
            <a:rPr lang="en-US" b="0" i="0"/>
            <a:t>Title: Machine Learning Models</a:t>
          </a:r>
          <a:endParaRPr lang="en-US"/>
        </a:p>
      </dgm:t>
    </dgm:pt>
    <dgm:pt modelId="{23C03BF0-0B4D-4831-A984-0D651FC05129}" type="parTrans" cxnId="{EB7CABBC-310D-4F3A-9DA7-620DD1E9A437}">
      <dgm:prSet/>
      <dgm:spPr/>
      <dgm:t>
        <a:bodyPr/>
        <a:lstStyle/>
        <a:p>
          <a:endParaRPr lang="en-US"/>
        </a:p>
      </dgm:t>
    </dgm:pt>
    <dgm:pt modelId="{7929616F-56BD-4BD5-AB6B-0E8C4B96D14B}" type="sibTrans" cxnId="{EB7CABBC-310D-4F3A-9DA7-620DD1E9A437}">
      <dgm:prSet/>
      <dgm:spPr/>
      <dgm:t>
        <a:bodyPr/>
        <a:lstStyle/>
        <a:p>
          <a:endParaRPr lang="en-US"/>
        </a:p>
      </dgm:t>
    </dgm:pt>
    <dgm:pt modelId="{37FE095B-7F1B-40C8-8264-47B38825814D}">
      <dgm:prSet/>
      <dgm:spPr/>
      <dgm:t>
        <a:bodyPr/>
        <a:lstStyle/>
        <a:p>
          <a:r>
            <a:rPr lang="en-US" b="0" i="0"/>
            <a:t>Content</a:t>
          </a:r>
          <a:endParaRPr lang="en-US"/>
        </a:p>
      </dgm:t>
    </dgm:pt>
    <dgm:pt modelId="{98CD0D27-0609-4A74-99E1-ABF9E406BC7E}" type="parTrans" cxnId="{024D34CB-7C79-415F-ADF6-9ED136A543CD}">
      <dgm:prSet/>
      <dgm:spPr/>
      <dgm:t>
        <a:bodyPr/>
        <a:lstStyle/>
        <a:p>
          <a:endParaRPr lang="en-US"/>
        </a:p>
      </dgm:t>
    </dgm:pt>
    <dgm:pt modelId="{2891183D-0F9D-4621-88C7-C2533A95EB7F}" type="sibTrans" cxnId="{024D34CB-7C79-415F-ADF6-9ED136A543CD}">
      <dgm:prSet/>
      <dgm:spPr/>
      <dgm:t>
        <a:bodyPr/>
        <a:lstStyle/>
        <a:p>
          <a:endParaRPr lang="en-US"/>
        </a:p>
      </dgm:t>
    </dgm:pt>
    <dgm:pt modelId="{E54E4485-6D3A-4DE2-B018-E600DFB012C2}">
      <dgm:prSet/>
      <dgm:spPr/>
      <dgm:t>
        <a:bodyPr/>
        <a:lstStyle/>
        <a:p>
          <a:r>
            <a:rPr lang="en-US" b="0" i="0"/>
            <a:t>Creation of a logistic regression model predicting purchase probability</a:t>
          </a:r>
          <a:endParaRPr lang="en-US"/>
        </a:p>
      </dgm:t>
    </dgm:pt>
    <dgm:pt modelId="{8996B988-6BC3-43E9-A76C-DFD9BD6D26E3}" type="parTrans" cxnId="{14021D9C-19A8-4395-A539-79598BE4125E}">
      <dgm:prSet/>
      <dgm:spPr/>
      <dgm:t>
        <a:bodyPr/>
        <a:lstStyle/>
        <a:p>
          <a:endParaRPr lang="en-US"/>
        </a:p>
      </dgm:t>
    </dgm:pt>
    <dgm:pt modelId="{16803B81-E8BE-4F50-B645-BC2E44BFD5E9}" type="sibTrans" cxnId="{14021D9C-19A8-4395-A539-79598BE4125E}">
      <dgm:prSet/>
      <dgm:spPr/>
      <dgm:t>
        <a:bodyPr/>
        <a:lstStyle/>
        <a:p>
          <a:endParaRPr lang="en-US"/>
        </a:p>
      </dgm:t>
    </dgm:pt>
    <dgm:pt modelId="{201851EA-7BE1-43A9-9AE8-237695322801}">
      <dgm:prSet/>
      <dgm:spPr/>
      <dgm:t>
        <a:bodyPr/>
        <a:lstStyle/>
        <a:p>
          <a:r>
            <a:rPr lang="en-US" b="0" i="0"/>
            <a:t>Evaluation of model performance using metrics like accuracy, precision, recall, and ROC AUC</a:t>
          </a:r>
          <a:endParaRPr lang="en-US"/>
        </a:p>
      </dgm:t>
    </dgm:pt>
    <dgm:pt modelId="{2AB82CDF-9F09-4E73-9256-5788037EE6A3}" type="parTrans" cxnId="{1AB93C16-FAD4-4CB4-86FF-092C0400791B}">
      <dgm:prSet/>
      <dgm:spPr/>
      <dgm:t>
        <a:bodyPr/>
        <a:lstStyle/>
        <a:p>
          <a:endParaRPr lang="en-US"/>
        </a:p>
      </dgm:t>
    </dgm:pt>
    <dgm:pt modelId="{14E1CD4A-00CC-4E23-B489-7DC074DA898B}" type="sibTrans" cxnId="{1AB93C16-FAD4-4CB4-86FF-092C0400791B}">
      <dgm:prSet/>
      <dgm:spPr/>
      <dgm:t>
        <a:bodyPr/>
        <a:lstStyle/>
        <a:p>
          <a:endParaRPr lang="en-US"/>
        </a:p>
      </dgm:t>
    </dgm:pt>
    <dgm:pt modelId="{3401412D-10AE-4741-B950-F7AC5AE2350D}">
      <dgm:prSet/>
      <dgm:spPr/>
      <dgm:t>
        <a:bodyPr/>
        <a:lstStyle/>
        <a:p>
          <a:r>
            <a:rPr lang="en-US" b="0" i="0"/>
            <a:t>Creation of a k-means clustering model to segment visitors</a:t>
          </a:r>
          <a:endParaRPr lang="en-US"/>
        </a:p>
      </dgm:t>
    </dgm:pt>
    <dgm:pt modelId="{0F9D48A3-D926-49B8-8776-F99D2F05997D}" type="parTrans" cxnId="{3B0C58D2-5886-461E-8049-201DD5B41747}">
      <dgm:prSet/>
      <dgm:spPr/>
      <dgm:t>
        <a:bodyPr/>
        <a:lstStyle/>
        <a:p>
          <a:endParaRPr lang="en-US"/>
        </a:p>
      </dgm:t>
    </dgm:pt>
    <dgm:pt modelId="{9321024C-E3D6-4E90-8C56-7C7C4FCB59A2}" type="sibTrans" cxnId="{3B0C58D2-5886-461E-8049-201DD5B41747}">
      <dgm:prSet/>
      <dgm:spPr/>
      <dgm:t>
        <a:bodyPr/>
        <a:lstStyle/>
        <a:p>
          <a:endParaRPr lang="en-US"/>
        </a:p>
      </dgm:t>
    </dgm:pt>
    <dgm:pt modelId="{C504E5B0-BBFD-4CAC-84C2-5F03954E711C}">
      <dgm:prSet/>
      <dgm:spPr/>
      <dgm:t>
        <a:bodyPr/>
        <a:lstStyle/>
        <a:p>
          <a:r>
            <a:rPr lang="en-US" b="0" i="0"/>
            <a:t>Analysis of properties and profiles of each cluster with descriptive names</a:t>
          </a:r>
          <a:endParaRPr lang="en-US"/>
        </a:p>
      </dgm:t>
    </dgm:pt>
    <dgm:pt modelId="{03575200-FFB2-4593-AC37-9A60B56475E3}" type="parTrans" cxnId="{FD167971-2F0E-4996-898C-BB1794C7FDAE}">
      <dgm:prSet/>
      <dgm:spPr/>
      <dgm:t>
        <a:bodyPr/>
        <a:lstStyle/>
        <a:p>
          <a:endParaRPr lang="en-US"/>
        </a:p>
      </dgm:t>
    </dgm:pt>
    <dgm:pt modelId="{904C9E4E-99E1-4203-A612-A06336F1980B}" type="sibTrans" cxnId="{FD167971-2F0E-4996-898C-BB1794C7FDAE}">
      <dgm:prSet/>
      <dgm:spPr/>
      <dgm:t>
        <a:bodyPr/>
        <a:lstStyle/>
        <a:p>
          <a:endParaRPr lang="en-US"/>
        </a:p>
      </dgm:t>
    </dgm:pt>
    <dgm:pt modelId="{EFF847BC-B840-46FD-AE3A-896AC7655FEA}" type="pres">
      <dgm:prSet presAssocID="{FEA999A2-A8E7-4ED5-ADDB-1CDC214E329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2629C8-8344-4C7D-B07E-9D31D3037AEE}" type="pres">
      <dgm:prSet presAssocID="{03906642-91E7-42F5-BECC-2BE1FBB97111}" presName="compNode" presStyleCnt="0"/>
      <dgm:spPr/>
    </dgm:pt>
    <dgm:pt modelId="{9D56F2C9-04D8-4ED0-8A9D-E48343248BC1}" type="pres">
      <dgm:prSet presAssocID="{03906642-91E7-42F5-BECC-2BE1FBB97111}" presName="bgRect" presStyleLbl="bgShp" presStyleIdx="0" presStyleCnt="6"/>
      <dgm:spPr/>
    </dgm:pt>
    <dgm:pt modelId="{F0E1D5FD-F1B0-4ABD-833A-711395F62153}" type="pres">
      <dgm:prSet presAssocID="{03906642-91E7-42F5-BECC-2BE1FBB97111}" presName="iconRect" presStyleLbl="node1" presStyleIdx="0" presStyleCnt="6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59314CF-A9BE-4484-993E-5B2D49CFD367}" type="pres">
      <dgm:prSet presAssocID="{03906642-91E7-42F5-BECC-2BE1FBB97111}" presName="spaceRect" presStyleCnt="0"/>
      <dgm:spPr/>
    </dgm:pt>
    <dgm:pt modelId="{2F4F5866-F118-491E-83F3-975DB04CA211}" type="pres">
      <dgm:prSet presAssocID="{03906642-91E7-42F5-BECC-2BE1FBB97111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FF31363-D679-422A-8592-F429930E15D5}" type="pres">
      <dgm:prSet presAssocID="{7929616F-56BD-4BD5-AB6B-0E8C4B96D14B}" presName="sibTrans" presStyleCnt="0"/>
      <dgm:spPr/>
    </dgm:pt>
    <dgm:pt modelId="{FE95BB67-4C21-4D7A-8D0F-88CE8858CC2C}" type="pres">
      <dgm:prSet presAssocID="{37FE095B-7F1B-40C8-8264-47B38825814D}" presName="compNode" presStyleCnt="0"/>
      <dgm:spPr/>
    </dgm:pt>
    <dgm:pt modelId="{6726BF7A-0E7E-46FB-9B7A-718D76F269D0}" type="pres">
      <dgm:prSet presAssocID="{37FE095B-7F1B-40C8-8264-47B38825814D}" presName="bgRect" presStyleLbl="bgShp" presStyleIdx="1" presStyleCnt="6"/>
      <dgm:spPr/>
    </dgm:pt>
    <dgm:pt modelId="{B232C331-04EC-4BC4-9ECB-F9B704C15321}" type="pres">
      <dgm:prSet presAssocID="{37FE095B-7F1B-40C8-8264-47B38825814D}" presName="iconRect" presStyleLbl="node1" presStyleIdx="1" presStyleCnt="6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AC4632D-08EE-4763-894C-383FDE225A4A}" type="pres">
      <dgm:prSet presAssocID="{37FE095B-7F1B-40C8-8264-47B38825814D}" presName="spaceRect" presStyleCnt="0"/>
      <dgm:spPr/>
    </dgm:pt>
    <dgm:pt modelId="{1C7F4F16-CB54-4AA5-9ED2-FE730937A5C5}" type="pres">
      <dgm:prSet presAssocID="{37FE095B-7F1B-40C8-8264-47B38825814D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07D48DF-5F26-4197-9543-FDC1D5CB4B4E}" type="pres">
      <dgm:prSet presAssocID="{2891183D-0F9D-4621-88C7-C2533A95EB7F}" presName="sibTrans" presStyleCnt="0"/>
      <dgm:spPr/>
    </dgm:pt>
    <dgm:pt modelId="{FBBA6E98-93E9-4130-B48B-2F651FC1674B}" type="pres">
      <dgm:prSet presAssocID="{E54E4485-6D3A-4DE2-B018-E600DFB012C2}" presName="compNode" presStyleCnt="0"/>
      <dgm:spPr/>
    </dgm:pt>
    <dgm:pt modelId="{0A0A099A-93A5-4FE9-AF6C-D261E253C472}" type="pres">
      <dgm:prSet presAssocID="{E54E4485-6D3A-4DE2-B018-E600DFB012C2}" presName="bgRect" presStyleLbl="bgShp" presStyleIdx="2" presStyleCnt="6"/>
      <dgm:spPr/>
    </dgm:pt>
    <dgm:pt modelId="{85ADEC06-99C4-4985-87D6-46AE9276EC35}" type="pres">
      <dgm:prSet presAssocID="{E54E4485-6D3A-4DE2-B018-E600DFB012C2}" presName="iconRect" presStyleLbl="node1" presStyleIdx="2" presStyleCnt="6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C951C8B-56D3-48B8-AAB5-58CB9EF953A1}" type="pres">
      <dgm:prSet presAssocID="{E54E4485-6D3A-4DE2-B018-E600DFB012C2}" presName="spaceRect" presStyleCnt="0"/>
      <dgm:spPr/>
    </dgm:pt>
    <dgm:pt modelId="{7F804828-D62D-4BF2-8A34-9ECF516975FA}" type="pres">
      <dgm:prSet presAssocID="{E54E4485-6D3A-4DE2-B018-E600DFB012C2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4B8ADCD-FA2F-460B-BCF9-D696065BD2D2}" type="pres">
      <dgm:prSet presAssocID="{16803B81-E8BE-4F50-B645-BC2E44BFD5E9}" presName="sibTrans" presStyleCnt="0"/>
      <dgm:spPr/>
    </dgm:pt>
    <dgm:pt modelId="{DEAB8ED9-F375-4323-B610-1DB940A39E1C}" type="pres">
      <dgm:prSet presAssocID="{201851EA-7BE1-43A9-9AE8-237695322801}" presName="compNode" presStyleCnt="0"/>
      <dgm:spPr/>
    </dgm:pt>
    <dgm:pt modelId="{1379EA12-6D6B-4BF9-BE75-49868619ABB7}" type="pres">
      <dgm:prSet presAssocID="{201851EA-7BE1-43A9-9AE8-237695322801}" presName="bgRect" presStyleLbl="bgShp" presStyleIdx="3" presStyleCnt="6"/>
      <dgm:spPr/>
    </dgm:pt>
    <dgm:pt modelId="{DA4101A7-D2FD-4ADA-BFC2-FEA564ABC8D1}" type="pres">
      <dgm:prSet presAssocID="{201851EA-7BE1-43A9-9AE8-237695322801}" presName="iconRect" presStyleLbl="node1" presStyleIdx="3" presStyleCnt="6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5CB9C91-D6DB-4CDE-89F9-EA895EE0F1A4}" type="pres">
      <dgm:prSet presAssocID="{201851EA-7BE1-43A9-9AE8-237695322801}" presName="spaceRect" presStyleCnt="0"/>
      <dgm:spPr/>
    </dgm:pt>
    <dgm:pt modelId="{51138BBA-6EB6-4AE8-9047-61B994D60B06}" type="pres">
      <dgm:prSet presAssocID="{201851EA-7BE1-43A9-9AE8-237695322801}" presName="parTx" presStyleLbl="revTx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476F007-679C-4B41-B8CC-44E08FB0E955}" type="pres">
      <dgm:prSet presAssocID="{14E1CD4A-00CC-4E23-B489-7DC074DA898B}" presName="sibTrans" presStyleCnt="0"/>
      <dgm:spPr/>
    </dgm:pt>
    <dgm:pt modelId="{5C035656-198A-4626-8A55-88C5987D207F}" type="pres">
      <dgm:prSet presAssocID="{3401412D-10AE-4741-B950-F7AC5AE2350D}" presName="compNode" presStyleCnt="0"/>
      <dgm:spPr/>
    </dgm:pt>
    <dgm:pt modelId="{234A4A57-1A2F-4787-BF97-293BDAE5C1BC}" type="pres">
      <dgm:prSet presAssocID="{3401412D-10AE-4741-B950-F7AC5AE2350D}" presName="bgRect" presStyleLbl="bgShp" presStyleIdx="4" presStyleCnt="6"/>
      <dgm:spPr/>
    </dgm:pt>
    <dgm:pt modelId="{F78FBDC2-5250-4145-A66E-443AD9E9AC33}" type="pres">
      <dgm:prSet presAssocID="{3401412D-10AE-4741-B950-F7AC5AE2350D}" presName="iconRect" presStyleLbl="node1" presStyleIdx="4" presStyleCnt="6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7589092-BA65-4B56-820E-19FD48FC78DC}" type="pres">
      <dgm:prSet presAssocID="{3401412D-10AE-4741-B950-F7AC5AE2350D}" presName="spaceRect" presStyleCnt="0"/>
      <dgm:spPr/>
    </dgm:pt>
    <dgm:pt modelId="{4BAFAE05-646D-4E2A-ADDD-D7F67BC1C02E}" type="pres">
      <dgm:prSet presAssocID="{3401412D-10AE-4741-B950-F7AC5AE2350D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CFD060B-3D88-4430-8CE3-50CA7D7EB8B3}" type="pres">
      <dgm:prSet presAssocID="{9321024C-E3D6-4E90-8C56-7C7C4FCB59A2}" presName="sibTrans" presStyleCnt="0"/>
      <dgm:spPr/>
    </dgm:pt>
    <dgm:pt modelId="{14279823-27DE-4ECE-84B9-70F57258A878}" type="pres">
      <dgm:prSet presAssocID="{C504E5B0-BBFD-4CAC-84C2-5F03954E711C}" presName="compNode" presStyleCnt="0"/>
      <dgm:spPr/>
    </dgm:pt>
    <dgm:pt modelId="{96E6524D-27DA-49D9-AD50-362AC6F8374A}" type="pres">
      <dgm:prSet presAssocID="{C504E5B0-BBFD-4CAC-84C2-5F03954E711C}" presName="bgRect" presStyleLbl="bgShp" presStyleIdx="5" presStyleCnt="6"/>
      <dgm:spPr/>
    </dgm:pt>
    <dgm:pt modelId="{0F5F8394-A065-486C-92EC-7849BC7676AF}" type="pres">
      <dgm:prSet presAssocID="{C504E5B0-BBFD-4CAC-84C2-5F03954E711C}" presName="iconRect" presStyleLbl="node1" presStyleIdx="5" presStyleCnt="6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2B8D217-6FCB-4B6E-9318-23D64D2A0E03}" type="pres">
      <dgm:prSet presAssocID="{C504E5B0-BBFD-4CAC-84C2-5F03954E711C}" presName="spaceRect" presStyleCnt="0"/>
      <dgm:spPr/>
    </dgm:pt>
    <dgm:pt modelId="{BD2B4F11-0A4F-4760-B3DC-F6A50F486455}" type="pres">
      <dgm:prSet presAssocID="{C504E5B0-BBFD-4CAC-84C2-5F03954E711C}" presName="parTx" presStyleLbl="revTx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F55835A-002E-41E5-882D-E34F4C87C056}" type="presOf" srcId="{37FE095B-7F1B-40C8-8264-47B38825814D}" destId="{1C7F4F16-CB54-4AA5-9ED2-FE730937A5C5}" srcOrd="0" destOrd="0" presId="urn:microsoft.com/office/officeart/2018/2/layout/IconVerticalSolidList"/>
    <dgm:cxn modelId="{F5F7C436-D7D1-4FE1-B372-30E9DDEBB9D1}" type="presOf" srcId="{03906642-91E7-42F5-BECC-2BE1FBB97111}" destId="{2F4F5866-F118-491E-83F3-975DB04CA211}" srcOrd="0" destOrd="0" presId="urn:microsoft.com/office/officeart/2018/2/layout/IconVerticalSolidList"/>
    <dgm:cxn modelId="{14021D9C-19A8-4395-A539-79598BE4125E}" srcId="{FEA999A2-A8E7-4ED5-ADDB-1CDC214E3291}" destId="{E54E4485-6D3A-4DE2-B018-E600DFB012C2}" srcOrd="2" destOrd="0" parTransId="{8996B988-6BC3-43E9-A76C-DFD9BD6D26E3}" sibTransId="{16803B81-E8BE-4F50-B645-BC2E44BFD5E9}"/>
    <dgm:cxn modelId="{024D34CB-7C79-415F-ADF6-9ED136A543CD}" srcId="{FEA999A2-A8E7-4ED5-ADDB-1CDC214E3291}" destId="{37FE095B-7F1B-40C8-8264-47B38825814D}" srcOrd="1" destOrd="0" parTransId="{98CD0D27-0609-4A74-99E1-ABF9E406BC7E}" sibTransId="{2891183D-0F9D-4621-88C7-C2533A95EB7F}"/>
    <dgm:cxn modelId="{EB7CABBC-310D-4F3A-9DA7-620DD1E9A437}" srcId="{FEA999A2-A8E7-4ED5-ADDB-1CDC214E3291}" destId="{03906642-91E7-42F5-BECC-2BE1FBB97111}" srcOrd="0" destOrd="0" parTransId="{23C03BF0-0B4D-4831-A984-0D651FC05129}" sibTransId="{7929616F-56BD-4BD5-AB6B-0E8C4B96D14B}"/>
    <dgm:cxn modelId="{FD167971-2F0E-4996-898C-BB1794C7FDAE}" srcId="{FEA999A2-A8E7-4ED5-ADDB-1CDC214E3291}" destId="{C504E5B0-BBFD-4CAC-84C2-5F03954E711C}" srcOrd="5" destOrd="0" parTransId="{03575200-FFB2-4593-AC37-9A60B56475E3}" sibTransId="{904C9E4E-99E1-4203-A612-A06336F1980B}"/>
    <dgm:cxn modelId="{26288D62-7844-4EE8-BEA9-990220F10209}" type="presOf" srcId="{FEA999A2-A8E7-4ED5-ADDB-1CDC214E3291}" destId="{EFF847BC-B840-46FD-AE3A-896AC7655FEA}" srcOrd="0" destOrd="0" presId="urn:microsoft.com/office/officeart/2018/2/layout/IconVerticalSolidList"/>
    <dgm:cxn modelId="{FE4EF377-1D8C-41C2-8DC9-0C634413AA41}" type="presOf" srcId="{C504E5B0-BBFD-4CAC-84C2-5F03954E711C}" destId="{BD2B4F11-0A4F-4760-B3DC-F6A50F486455}" srcOrd="0" destOrd="0" presId="urn:microsoft.com/office/officeart/2018/2/layout/IconVerticalSolidList"/>
    <dgm:cxn modelId="{4C9AF768-E70F-4250-A3B6-D9D0CC557E92}" type="presOf" srcId="{E54E4485-6D3A-4DE2-B018-E600DFB012C2}" destId="{7F804828-D62D-4BF2-8A34-9ECF516975FA}" srcOrd="0" destOrd="0" presId="urn:microsoft.com/office/officeart/2018/2/layout/IconVerticalSolidList"/>
    <dgm:cxn modelId="{C8FE5D58-BFB2-45E5-A1E3-5E34EE42B605}" type="presOf" srcId="{3401412D-10AE-4741-B950-F7AC5AE2350D}" destId="{4BAFAE05-646D-4E2A-ADDD-D7F67BC1C02E}" srcOrd="0" destOrd="0" presId="urn:microsoft.com/office/officeart/2018/2/layout/IconVerticalSolidList"/>
    <dgm:cxn modelId="{1AB93C16-FAD4-4CB4-86FF-092C0400791B}" srcId="{FEA999A2-A8E7-4ED5-ADDB-1CDC214E3291}" destId="{201851EA-7BE1-43A9-9AE8-237695322801}" srcOrd="3" destOrd="0" parTransId="{2AB82CDF-9F09-4E73-9256-5788037EE6A3}" sibTransId="{14E1CD4A-00CC-4E23-B489-7DC074DA898B}"/>
    <dgm:cxn modelId="{99E1A449-45C4-402C-94B1-682F0722589A}" type="presOf" srcId="{201851EA-7BE1-43A9-9AE8-237695322801}" destId="{51138BBA-6EB6-4AE8-9047-61B994D60B06}" srcOrd="0" destOrd="0" presId="urn:microsoft.com/office/officeart/2018/2/layout/IconVerticalSolidList"/>
    <dgm:cxn modelId="{3B0C58D2-5886-461E-8049-201DD5B41747}" srcId="{FEA999A2-A8E7-4ED5-ADDB-1CDC214E3291}" destId="{3401412D-10AE-4741-B950-F7AC5AE2350D}" srcOrd="4" destOrd="0" parTransId="{0F9D48A3-D926-49B8-8776-F99D2F05997D}" sibTransId="{9321024C-E3D6-4E90-8C56-7C7C4FCB59A2}"/>
    <dgm:cxn modelId="{E56D0ACC-1130-4291-8575-993146320B11}" type="presParOf" srcId="{EFF847BC-B840-46FD-AE3A-896AC7655FEA}" destId="{972629C8-8344-4C7D-B07E-9D31D3037AEE}" srcOrd="0" destOrd="0" presId="urn:microsoft.com/office/officeart/2018/2/layout/IconVerticalSolidList"/>
    <dgm:cxn modelId="{47E6462D-32F0-4DF2-9DE6-DB91C30AE781}" type="presParOf" srcId="{972629C8-8344-4C7D-B07E-9D31D3037AEE}" destId="{9D56F2C9-04D8-4ED0-8A9D-E48343248BC1}" srcOrd="0" destOrd="0" presId="urn:microsoft.com/office/officeart/2018/2/layout/IconVerticalSolidList"/>
    <dgm:cxn modelId="{6A8171B3-5B81-4683-AA2F-956C80F6B3DD}" type="presParOf" srcId="{972629C8-8344-4C7D-B07E-9D31D3037AEE}" destId="{F0E1D5FD-F1B0-4ABD-833A-711395F62153}" srcOrd="1" destOrd="0" presId="urn:microsoft.com/office/officeart/2018/2/layout/IconVerticalSolidList"/>
    <dgm:cxn modelId="{AAFC28A4-494B-4829-AA7A-BE6A68B0B7A6}" type="presParOf" srcId="{972629C8-8344-4C7D-B07E-9D31D3037AEE}" destId="{A59314CF-A9BE-4484-993E-5B2D49CFD367}" srcOrd="2" destOrd="0" presId="urn:microsoft.com/office/officeart/2018/2/layout/IconVerticalSolidList"/>
    <dgm:cxn modelId="{016B5C14-83C4-4F07-AC2A-95D6F35C31FC}" type="presParOf" srcId="{972629C8-8344-4C7D-B07E-9D31D3037AEE}" destId="{2F4F5866-F118-491E-83F3-975DB04CA211}" srcOrd="3" destOrd="0" presId="urn:microsoft.com/office/officeart/2018/2/layout/IconVerticalSolidList"/>
    <dgm:cxn modelId="{EB4A9400-10F4-4E90-907A-FBE3F78EA46D}" type="presParOf" srcId="{EFF847BC-B840-46FD-AE3A-896AC7655FEA}" destId="{EFF31363-D679-422A-8592-F429930E15D5}" srcOrd="1" destOrd="0" presId="urn:microsoft.com/office/officeart/2018/2/layout/IconVerticalSolidList"/>
    <dgm:cxn modelId="{143B4B74-F6B2-46DA-AB4D-732D093608AC}" type="presParOf" srcId="{EFF847BC-B840-46FD-AE3A-896AC7655FEA}" destId="{FE95BB67-4C21-4D7A-8D0F-88CE8858CC2C}" srcOrd="2" destOrd="0" presId="urn:microsoft.com/office/officeart/2018/2/layout/IconVerticalSolidList"/>
    <dgm:cxn modelId="{D134896A-BE40-4D7A-AEBA-1CF3FD242FCC}" type="presParOf" srcId="{FE95BB67-4C21-4D7A-8D0F-88CE8858CC2C}" destId="{6726BF7A-0E7E-46FB-9B7A-718D76F269D0}" srcOrd="0" destOrd="0" presId="urn:microsoft.com/office/officeart/2018/2/layout/IconVerticalSolidList"/>
    <dgm:cxn modelId="{41F8D31D-28B9-4025-B4C4-317E97361E97}" type="presParOf" srcId="{FE95BB67-4C21-4D7A-8D0F-88CE8858CC2C}" destId="{B232C331-04EC-4BC4-9ECB-F9B704C15321}" srcOrd="1" destOrd="0" presId="urn:microsoft.com/office/officeart/2018/2/layout/IconVerticalSolidList"/>
    <dgm:cxn modelId="{40B79A88-5D7D-4BF9-B434-50C1178A939B}" type="presParOf" srcId="{FE95BB67-4C21-4D7A-8D0F-88CE8858CC2C}" destId="{0AC4632D-08EE-4763-894C-383FDE225A4A}" srcOrd="2" destOrd="0" presId="urn:microsoft.com/office/officeart/2018/2/layout/IconVerticalSolidList"/>
    <dgm:cxn modelId="{E4C78697-A8FA-4442-BFE0-8B4CCB3EF40A}" type="presParOf" srcId="{FE95BB67-4C21-4D7A-8D0F-88CE8858CC2C}" destId="{1C7F4F16-CB54-4AA5-9ED2-FE730937A5C5}" srcOrd="3" destOrd="0" presId="urn:microsoft.com/office/officeart/2018/2/layout/IconVerticalSolidList"/>
    <dgm:cxn modelId="{38FF7B2E-F950-4792-8308-6F9D758D679B}" type="presParOf" srcId="{EFF847BC-B840-46FD-AE3A-896AC7655FEA}" destId="{307D48DF-5F26-4197-9543-FDC1D5CB4B4E}" srcOrd="3" destOrd="0" presId="urn:microsoft.com/office/officeart/2018/2/layout/IconVerticalSolidList"/>
    <dgm:cxn modelId="{B71196A2-CA15-49BA-8C57-1834883D6A42}" type="presParOf" srcId="{EFF847BC-B840-46FD-AE3A-896AC7655FEA}" destId="{FBBA6E98-93E9-4130-B48B-2F651FC1674B}" srcOrd="4" destOrd="0" presId="urn:microsoft.com/office/officeart/2018/2/layout/IconVerticalSolidList"/>
    <dgm:cxn modelId="{17E2659E-51C0-41E5-932E-9452DD32F56E}" type="presParOf" srcId="{FBBA6E98-93E9-4130-B48B-2F651FC1674B}" destId="{0A0A099A-93A5-4FE9-AF6C-D261E253C472}" srcOrd="0" destOrd="0" presId="urn:microsoft.com/office/officeart/2018/2/layout/IconVerticalSolidList"/>
    <dgm:cxn modelId="{548D280F-BFBE-4A3C-AA0D-8941F44B6ADA}" type="presParOf" srcId="{FBBA6E98-93E9-4130-B48B-2F651FC1674B}" destId="{85ADEC06-99C4-4985-87D6-46AE9276EC35}" srcOrd="1" destOrd="0" presId="urn:microsoft.com/office/officeart/2018/2/layout/IconVerticalSolidList"/>
    <dgm:cxn modelId="{4D1225E7-7748-4949-BA96-A91235760CE5}" type="presParOf" srcId="{FBBA6E98-93E9-4130-B48B-2F651FC1674B}" destId="{5C951C8B-56D3-48B8-AAB5-58CB9EF953A1}" srcOrd="2" destOrd="0" presId="urn:microsoft.com/office/officeart/2018/2/layout/IconVerticalSolidList"/>
    <dgm:cxn modelId="{A1D57271-2AEC-4405-BA89-A409998A1195}" type="presParOf" srcId="{FBBA6E98-93E9-4130-B48B-2F651FC1674B}" destId="{7F804828-D62D-4BF2-8A34-9ECF516975FA}" srcOrd="3" destOrd="0" presId="urn:microsoft.com/office/officeart/2018/2/layout/IconVerticalSolidList"/>
    <dgm:cxn modelId="{011FE086-E5C2-4E01-BB05-712014674063}" type="presParOf" srcId="{EFF847BC-B840-46FD-AE3A-896AC7655FEA}" destId="{C4B8ADCD-FA2F-460B-BCF9-D696065BD2D2}" srcOrd="5" destOrd="0" presId="urn:microsoft.com/office/officeart/2018/2/layout/IconVerticalSolidList"/>
    <dgm:cxn modelId="{92B6D941-992A-4F9C-A8C9-61F9A154F59B}" type="presParOf" srcId="{EFF847BC-B840-46FD-AE3A-896AC7655FEA}" destId="{DEAB8ED9-F375-4323-B610-1DB940A39E1C}" srcOrd="6" destOrd="0" presId="urn:microsoft.com/office/officeart/2018/2/layout/IconVerticalSolidList"/>
    <dgm:cxn modelId="{57BA0EB4-709E-443F-BD55-51B2B6E6AA9E}" type="presParOf" srcId="{DEAB8ED9-F375-4323-B610-1DB940A39E1C}" destId="{1379EA12-6D6B-4BF9-BE75-49868619ABB7}" srcOrd="0" destOrd="0" presId="urn:microsoft.com/office/officeart/2018/2/layout/IconVerticalSolidList"/>
    <dgm:cxn modelId="{B3DD46E5-F777-428B-A211-C676773BEA65}" type="presParOf" srcId="{DEAB8ED9-F375-4323-B610-1DB940A39E1C}" destId="{DA4101A7-D2FD-4ADA-BFC2-FEA564ABC8D1}" srcOrd="1" destOrd="0" presId="urn:microsoft.com/office/officeart/2018/2/layout/IconVerticalSolidList"/>
    <dgm:cxn modelId="{87886EA9-4A03-456D-A781-B0677A67F80F}" type="presParOf" srcId="{DEAB8ED9-F375-4323-B610-1DB940A39E1C}" destId="{85CB9C91-D6DB-4CDE-89F9-EA895EE0F1A4}" srcOrd="2" destOrd="0" presId="urn:microsoft.com/office/officeart/2018/2/layout/IconVerticalSolidList"/>
    <dgm:cxn modelId="{58468591-3F2E-40FF-8C1E-BA26B77F947A}" type="presParOf" srcId="{DEAB8ED9-F375-4323-B610-1DB940A39E1C}" destId="{51138BBA-6EB6-4AE8-9047-61B994D60B06}" srcOrd="3" destOrd="0" presId="urn:microsoft.com/office/officeart/2018/2/layout/IconVerticalSolidList"/>
    <dgm:cxn modelId="{EE6DC4F5-4770-4D32-A7D3-F4013E753011}" type="presParOf" srcId="{EFF847BC-B840-46FD-AE3A-896AC7655FEA}" destId="{8476F007-679C-4B41-B8CC-44E08FB0E955}" srcOrd="7" destOrd="0" presId="urn:microsoft.com/office/officeart/2018/2/layout/IconVerticalSolidList"/>
    <dgm:cxn modelId="{F327CCA7-A4AF-4755-B4DD-ECEE72CAED67}" type="presParOf" srcId="{EFF847BC-B840-46FD-AE3A-896AC7655FEA}" destId="{5C035656-198A-4626-8A55-88C5987D207F}" srcOrd="8" destOrd="0" presId="urn:microsoft.com/office/officeart/2018/2/layout/IconVerticalSolidList"/>
    <dgm:cxn modelId="{2816B07B-BA6C-4B6C-A26B-E7B33F5043D3}" type="presParOf" srcId="{5C035656-198A-4626-8A55-88C5987D207F}" destId="{234A4A57-1A2F-4787-BF97-293BDAE5C1BC}" srcOrd="0" destOrd="0" presId="urn:microsoft.com/office/officeart/2018/2/layout/IconVerticalSolidList"/>
    <dgm:cxn modelId="{171349DB-74EB-4F57-9C23-640AEE2AF6D3}" type="presParOf" srcId="{5C035656-198A-4626-8A55-88C5987D207F}" destId="{F78FBDC2-5250-4145-A66E-443AD9E9AC33}" srcOrd="1" destOrd="0" presId="urn:microsoft.com/office/officeart/2018/2/layout/IconVerticalSolidList"/>
    <dgm:cxn modelId="{11D46CC8-27F0-4D94-94FE-716BF82C2F03}" type="presParOf" srcId="{5C035656-198A-4626-8A55-88C5987D207F}" destId="{17589092-BA65-4B56-820E-19FD48FC78DC}" srcOrd="2" destOrd="0" presId="urn:microsoft.com/office/officeart/2018/2/layout/IconVerticalSolidList"/>
    <dgm:cxn modelId="{180480A0-DBD4-4AA8-AF1C-F03CAF5A970C}" type="presParOf" srcId="{5C035656-198A-4626-8A55-88C5987D207F}" destId="{4BAFAE05-646D-4E2A-ADDD-D7F67BC1C02E}" srcOrd="3" destOrd="0" presId="urn:microsoft.com/office/officeart/2018/2/layout/IconVerticalSolidList"/>
    <dgm:cxn modelId="{1E49D6C5-A10F-4615-9BD2-893537D79271}" type="presParOf" srcId="{EFF847BC-B840-46FD-AE3A-896AC7655FEA}" destId="{8CFD060B-3D88-4430-8CE3-50CA7D7EB8B3}" srcOrd="9" destOrd="0" presId="urn:microsoft.com/office/officeart/2018/2/layout/IconVerticalSolidList"/>
    <dgm:cxn modelId="{360316F0-6FBF-4B21-9FA9-747942D682F6}" type="presParOf" srcId="{EFF847BC-B840-46FD-AE3A-896AC7655FEA}" destId="{14279823-27DE-4ECE-84B9-70F57258A878}" srcOrd="10" destOrd="0" presId="urn:microsoft.com/office/officeart/2018/2/layout/IconVerticalSolidList"/>
    <dgm:cxn modelId="{CAE6A03A-AF34-4B2B-AED2-0BD78545B289}" type="presParOf" srcId="{14279823-27DE-4ECE-84B9-70F57258A878}" destId="{96E6524D-27DA-49D9-AD50-362AC6F8374A}" srcOrd="0" destOrd="0" presId="urn:microsoft.com/office/officeart/2018/2/layout/IconVerticalSolidList"/>
    <dgm:cxn modelId="{00B557CC-BA74-4E5B-AB7A-614E7E4611DA}" type="presParOf" srcId="{14279823-27DE-4ECE-84B9-70F57258A878}" destId="{0F5F8394-A065-486C-92EC-7849BC7676AF}" srcOrd="1" destOrd="0" presId="urn:microsoft.com/office/officeart/2018/2/layout/IconVerticalSolidList"/>
    <dgm:cxn modelId="{38B47F24-3469-4781-B37F-BBFF20272F10}" type="presParOf" srcId="{14279823-27DE-4ECE-84B9-70F57258A878}" destId="{F2B8D217-6FCB-4B6E-9318-23D64D2A0E03}" srcOrd="2" destOrd="0" presId="urn:microsoft.com/office/officeart/2018/2/layout/IconVerticalSolidList"/>
    <dgm:cxn modelId="{CB7019D5-1690-4A54-B880-2B4430F4397E}" type="presParOf" srcId="{14279823-27DE-4ECE-84B9-70F57258A878}" destId="{BD2B4F11-0A4F-4760-B3DC-F6A50F4864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F03779-547A-4D31-BF20-3F7E576E146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628322-D8F7-46BF-BE21-24C4AE925E08}">
      <dgm:prSet/>
      <dgm:spPr/>
      <dgm:t>
        <a:bodyPr/>
        <a:lstStyle/>
        <a:p>
          <a:r>
            <a:rPr lang="en-US" b="0" i="0"/>
            <a:t>Title: Actionable Recommendations</a:t>
          </a:r>
          <a:endParaRPr lang="en-US"/>
        </a:p>
      </dgm:t>
    </dgm:pt>
    <dgm:pt modelId="{C8B6597C-29D7-42DA-B2F9-6BE6B201FE1D}" type="parTrans" cxnId="{8ECCF346-FC07-484C-981A-6E8A57D5AFA5}">
      <dgm:prSet/>
      <dgm:spPr/>
      <dgm:t>
        <a:bodyPr/>
        <a:lstStyle/>
        <a:p>
          <a:endParaRPr lang="en-US"/>
        </a:p>
      </dgm:t>
    </dgm:pt>
    <dgm:pt modelId="{F3105CB4-AFE5-424D-8CAF-D2B53D3D56D7}" type="sibTrans" cxnId="{8ECCF346-FC07-484C-981A-6E8A57D5AFA5}">
      <dgm:prSet/>
      <dgm:spPr/>
      <dgm:t>
        <a:bodyPr/>
        <a:lstStyle/>
        <a:p>
          <a:endParaRPr lang="en-US"/>
        </a:p>
      </dgm:t>
    </dgm:pt>
    <dgm:pt modelId="{3C05A89A-C894-4062-AA8A-5F32B2162113}">
      <dgm:prSet/>
      <dgm:spPr/>
      <dgm:t>
        <a:bodyPr/>
        <a:lstStyle/>
        <a:p>
          <a:r>
            <a:rPr lang="en-US" b="0" i="0"/>
            <a:t>Content</a:t>
          </a:r>
          <a:endParaRPr lang="en-US"/>
        </a:p>
      </dgm:t>
    </dgm:pt>
    <dgm:pt modelId="{FF17C506-235A-4F1B-9682-0DC8CC552B67}" type="parTrans" cxnId="{F99E164A-6E0B-4CAA-AC9A-AC3C33A9CACF}">
      <dgm:prSet/>
      <dgm:spPr/>
      <dgm:t>
        <a:bodyPr/>
        <a:lstStyle/>
        <a:p>
          <a:endParaRPr lang="en-US"/>
        </a:p>
      </dgm:t>
    </dgm:pt>
    <dgm:pt modelId="{10819D2B-9FC5-4468-A508-AC7D43C54816}" type="sibTrans" cxnId="{F99E164A-6E0B-4CAA-AC9A-AC3C33A9CACF}">
      <dgm:prSet/>
      <dgm:spPr/>
      <dgm:t>
        <a:bodyPr/>
        <a:lstStyle/>
        <a:p>
          <a:endParaRPr lang="en-US"/>
        </a:p>
      </dgm:t>
    </dgm:pt>
    <dgm:pt modelId="{A8CE4BCD-24A0-4066-8092-3D5C46DE31D3}">
      <dgm:prSet/>
      <dgm:spPr/>
      <dgm:t>
        <a:bodyPr/>
        <a:lstStyle/>
        <a:p>
          <a:r>
            <a:rPr lang="en-US" b="0" i="0"/>
            <a:t>Optimize the website for mobile devices to address lower conversion rates</a:t>
          </a:r>
          <a:endParaRPr lang="en-US"/>
        </a:p>
      </dgm:t>
    </dgm:pt>
    <dgm:pt modelId="{E2E5214C-7E4F-4A19-9539-EC1F8C0585AE}" type="parTrans" cxnId="{322BA0CE-549C-439C-AB77-17DDCB0431D4}">
      <dgm:prSet/>
      <dgm:spPr/>
      <dgm:t>
        <a:bodyPr/>
        <a:lstStyle/>
        <a:p>
          <a:endParaRPr lang="en-US"/>
        </a:p>
      </dgm:t>
    </dgm:pt>
    <dgm:pt modelId="{74629339-4C15-442C-9C0D-E13B268EC1CD}" type="sibTrans" cxnId="{322BA0CE-549C-439C-AB77-17DDCB0431D4}">
      <dgm:prSet/>
      <dgm:spPr/>
      <dgm:t>
        <a:bodyPr/>
        <a:lstStyle/>
        <a:p>
          <a:endParaRPr lang="en-US"/>
        </a:p>
      </dgm:t>
    </dgm:pt>
    <dgm:pt modelId="{F4E92393-10E6-4B02-AFEF-EA276C1B05EB}">
      <dgm:prSet/>
      <dgm:spPr/>
      <dgm:t>
        <a:bodyPr/>
        <a:lstStyle/>
        <a:p>
          <a:r>
            <a:rPr lang="en-US" b="0" i="0"/>
            <a:t>Enhance product visibility on home and product list pages</a:t>
          </a:r>
          <a:endParaRPr lang="en-US"/>
        </a:p>
      </dgm:t>
    </dgm:pt>
    <dgm:pt modelId="{95A89DEE-2838-48EB-8B5C-6084A812F2BE}" type="parTrans" cxnId="{12F328B4-2047-4BAB-B080-40014D605CC3}">
      <dgm:prSet/>
      <dgm:spPr/>
      <dgm:t>
        <a:bodyPr/>
        <a:lstStyle/>
        <a:p>
          <a:endParaRPr lang="en-US"/>
        </a:p>
      </dgm:t>
    </dgm:pt>
    <dgm:pt modelId="{FB540720-1B2E-4690-BB21-8E476B75DA08}" type="sibTrans" cxnId="{12F328B4-2047-4BAB-B080-40014D605CC3}">
      <dgm:prSet/>
      <dgm:spPr/>
      <dgm:t>
        <a:bodyPr/>
        <a:lstStyle/>
        <a:p>
          <a:endParaRPr lang="en-US"/>
        </a:p>
      </dgm:t>
    </dgm:pt>
    <dgm:pt modelId="{6FB22A4A-69CE-4A12-92E3-471ED967E2BC}">
      <dgm:prSet/>
      <dgm:spPr/>
      <dgm:t>
        <a:bodyPr/>
        <a:lstStyle/>
        <a:p>
          <a:r>
            <a:rPr lang="en-US" b="0" i="0"/>
            <a:t>Improve product detail and cart pages for a seamless checkout process</a:t>
          </a:r>
          <a:endParaRPr lang="en-US"/>
        </a:p>
      </dgm:t>
    </dgm:pt>
    <dgm:pt modelId="{F265E338-1E1E-471D-B1FD-D96ED509A453}" type="parTrans" cxnId="{6A3BD5DC-B529-4CC8-8F03-61DB6B4E7AA3}">
      <dgm:prSet/>
      <dgm:spPr/>
      <dgm:t>
        <a:bodyPr/>
        <a:lstStyle/>
        <a:p>
          <a:endParaRPr lang="en-US"/>
        </a:p>
      </dgm:t>
    </dgm:pt>
    <dgm:pt modelId="{4EFD6698-8B44-4547-A52A-EABFD30B6B3D}" type="sibTrans" cxnId="{6A3BD5DC-B529-4CC8-8F03-61DB6B4E7AA3}">
      <dgm:prSet/>
      <dgm:spPr/>
      <dgm:t>
        <a:bodyPr/>
        <a:lstStyle/>
        <a:p>
          <a:endParaRPr lang="en-US"/>
        </a:p>
      </dgm:t>
    </dgm:pt>
    <dgm:pt modelId="{37339B82-DF92-4AAE-B590-96E58E280B96}">
      <dgm:prSet/>
      <dgm:spPr/>
      <dgm:t>
        <a:bodyPr/>
        <a:lstStyle/>
        <a:p>
          <a:r>
            <a:rPr lang="en-US" b="0" i="0"/>
            <a:t>Implement remarketing campaigns and loyalty programs for targeted segments</a:t>
          </a:r>
          <a:endParaRPr lang="en-US"/>
        </a:p>
      </dgm:t>
    </dgm:pt>
    <dgm:pt modelId="{F09CE0F8-B113-4E12-9F50-CD9D018CF63C}" type="parTrans" cxnId="{EDD3FFDE-9FCE-40F7-BDFF-40C893AAE757}">
      <dgm:prSet/>
      <dgm:spPr/>
      <dgm:t>
        <a:bodyPr/>
        <a:lstStyle/>
        <a:p>
          <a:endParaRPr lang="en-US"/>
        </a:p>
      </dgm:t>
    </dgm:pt>
    <dgm:pt modelId="{E9554E1D-5FC5-475C-9362-678CFAA2F671}" type="sibTrans" cxnId="{EDD3FFDE-9FCE-40F7-BDFF-40C893AAE757}">
      <dgm:prSet/>
      <dgm:spPr/>
      <dgm:t>
        <a:bodyPr/>
        <a:lstStyle/>
        <a:p>
          <a:endParaRPr lang="en-US"/>
        </a:p>
      </dgm:t>
    </dgm:pt>
    <dgm:pt modelId="{4681A4AD-8D38-4924-9DB6-16D0E3CBC946}" type="pres">
      <dgm:prSet presAssocID="{60F03779-547A-4D31-BF20-3F7E576E146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59EEF6-9B44-4D37-8658-731A2B63837B}" type="pres">
      <dgm:prSet presAssocID="{E1628322-D8F7-46BF-BE21-24C4AE925E08}" presName="compNode" presStyleCnt="0"/>
      <dgm:spPr/>
    </dgm:pt>
    <dgm:pt modelId="{27510027-1271-4C2D-B679-649BA0DBC7C0}" type="pres">
      <dgm:prSet presAssocID="{E1628322-D8F7-46BF-BE21-24C4AE925E0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F9459D-364A-4438-BFAA-E5E211E6F1BE}" type="pres">
      <dgm:prSet presAssocID="{E1628322-D8F7-46BF-BE21-24C4AE925E08}" presName="spaceRect" presStyleCnt="0"/>
      <dgm:spPr/>
    </dgm:pt>
    <dgm:pt modelId="{CA5DDA4A-1B3C-4F38-BE42-F3EB29AE4F53}" type="pres">
      <dgm:prSet presAssocID="{E1628322-D8F7-46BF-BE21-24C4AE925E08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21C2B85-073E-49C2-B6F2-39B9B8A8E58C}" type="pres">
      <dgm:prSet presAssocID="{F3105CB4-AFE5-424D-8CAF-D2B53D3D56D7}" presName="sibTrans" presStyleCnt="0"/>
      <dgm:spPr/>
    </dgm:pt>
    <dgm:pt modelId="{6354BE3A-AA90-497D-8272-0093E2ABE1D9}" type="pres">
      <dgm:prSet presAssocID="{3C05A89A-C894-4062-AA8A-5F32B2162113}" presName="compNode" presStyleCnt="0"/>
      <dgm:spPr/>
    </dgm:pt>
    <dgm:pt modelId="{2E31F431-5A6C-423B-8503-65FDC9FCC801}" type="pres">
      <dgm:prSet presAssocID="{3C05A89A-C894-4062-AA8A-5F32B2162113}" presName="iconRect" presStyleLbl="node1" presStyleIdx="1" presStyleCnt="6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545754B-7A38-4598-9D99-6883C7904273}" type="pres">
      <dgm:prSet presAssocID="{3C05A89A-C894-4062-AA8A-5F32B2162113}" presName="spaceRect" presStyleCnt="0"/>
      <dgm:spPr/>
    </dgm:pt>
    <dgm:pt modelId="{FEBEA315-2D77-4531-A4FF-3CAE02496810}" type="pres">
      <dgm:prSet presAssocID="{3C05A89A-C894-4062-AA8A-5F32B2162113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7CA73FA-1BEA-4736-AFCC-0013E2282E87}" type="pres">
      <dgm:prSet presAssocID="{10819D2B-9FC5-4468-A508-AC7D43C54816}" presName="sibTrans" presStyleCnt="0"/>
      <dgm:spPr/>
    </dgm:pt>
    <dgm:pt modelId="{14D47742-0D08-42DB-BFCA-8CE487920B51}" type="pres">
      <dgm:prSet presAssocID="{A8CE4BCD-24A0-4066-8092-3D5C46DE31D3}" presName="compNode" presStyleCnt="0"/>
      <dgm:spPr/>
    </dgm:pt>
    <dgm:pt modelId="{75A1C6B3-8D79-4929-8C1A-E4C7EB0D9D82}" type="pres">
      <dgm:prSet presAssocID="{A8CE4BCD-24A0-4066-8092-3D5C46DE31D3}" presName="iconRect" presStyleLbl="node1" presStyleIdx="2" presStyleCnt="6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7AD8DE7-0CF1-4151-887E-288064875962}" type="pres">
      <dgm:prSet presAssocID="{A8CE4BCD-24A0-4066-8092-3D5C46DE31D3}" presName="spaceRect" presStyleCnt="0"/>
      <dgm:spPr/>
    </dgm:pt>
    <dgm:pt modelId="{DA568293-7880-4F2D-8B07-0784FEC1AD3C}" type="pres">
      <dgm:prSet presAssocID="{A8CE4BCD-24A0-4066-8092-3D5C46DE31D3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D5BFCB2-1F59-470B-83A9-9EA094BF7F61}" type="pres">
      <dgm:prSet presAssocID="{74629339-4C15-442C-9C0D-E13B268EC1CD}" presName="sibTrans" presStyleCnt="0"/>
      <dgm:spPr/>
    </dgm:pt>
    <dgm:pt modelId="{C6CE3754-D659-498D-AC7E-A591245926C2}" type="pres">
      <dgm:prSet presAssocID="{F4E92393-10E6-4B02-AFEF-EA276C1B05EB}" presName="compNode" presStyleCnt="0"/>
      <dgm:spPr/>
    </dgm:pt>
    <dgm:pt modelId="{DC1D9364-8A42-433B-AA1B-C4805F57E21C}" type="pres">
      <dgm:prSet presAssocID="{F4E92393-10E6-4B02-AFEF-EA276C1B05E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4176A73-DD89-46F3-AD66-2A59E72D97A3}" type="pres">
      <dgm:prSet presAssocID="{F4E92393-10E6-4B02-AFEF-EA276C1B05EB}" presName="spaceRect" presStyleCnt="0"/>
      <dgm:spPr/>
    </dgm:pt>
    <dgm:pt modelId="{FE5E6D00-9AAE-41D5-9575-B26C0C1D48EA}" type="pres">
      <dgm:prSet presAssocID="{F4E92393-10E6-4B02-AFEF-EA276C1B05EB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5F08E3B-B639-4466-A7E9-5F0AE757A0CC}" type="pres">
      <dgm:prSet presAssocID="{FB540720-1B2E-4690-BB21-8E476B75DA08}" presName="sibTrans" presStyleCnt="0"/>
      <dgm:spPr/>
    </dgm:pt>
    <dgm:pt modelId="{6886D3A5-3B1A-449A-8DC9-1FBA9B627C98}" type="pres">
      <dgm:prSet presAssocID="{6FB22A4A-69CE-4A12-92E3-471ED967E2BC}" presName="compNode" presStyleCnt="0"/>
      <dgm:spPr/>
    </dgm:pt>
    <dgm:pt modelId="{68E6C915-8DB3-42E1-9C48-F58E4F620C3D}" type="pres">
      <dgm:prSet presAssocID="{6FB22A4A-69CE-4A12-92E3-471ED967E2B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89658B9A-9D0D-4B09-B140-0408BAD2A779}" type="pres">
      <dgm:prSet presAssocID="{6FB22A4A-69CE-4A12-92E3-471ED967E2BC}" presName="spaceRect" presStyleCnt="0"/>
      <dgm:spPr/>
    </dgm:pt>
    <dgm:pt modelId="{2C4A50CC-10CD-483C-AE7F-C9EF7694510A}" type="pres">
      <dgm:prSet presAssocID="{6FB22A4A-69CE-4A12-92E3-471ED967E2BC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254F486-BD22-43D2-8639-4548E1CF15EA}" type="pres">
      <dgm:prSet presAssocID="{4EFD6698-8B44-4547-A52A-EABFD30B6B3D}" presName="sibTrans" presStyleCnt="0"/>
      <dgm:spPr/>
    </dgm:pt>
    <dgm:pt modelId="{0EBDDEB5-9D87-4D16-9B4E-0CA4EE898237}" type="pres">
      <dgm:prSet presAssocID="{37339B82-DF92-4AAE-B590-96E58E280B96}" presName="compNode" presStyleCnt="0"/>
      <dgm:spPr/>
    </dgm:pt>
    <dgm:pt modelId="{9B12B4B5-BE8A-49D9-A6CE-31ADEA756A75}" type="pres">
      <dgm:prSet presAssocID="{37339B82-DF92-4AAE-B590-96E58E280B9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D0B787F-B5D2-4021-B4B6-FC4C28A654CD}" type="pres">
      <dgm:prSet presAssocID="{37339B82-DF92-4AAE-B590-96E58E280B96}" presName="spaceRect" presStyleCnt="0"/>
      <dgm:spPr/>
    </dgm:pt>
    <dgm:pt modelId="{CCF87D72-9209-407C-87E0-61824093F8E9}" type="pres">
      <dgm:prSet presAssocID="{37339B82-DF92-4AAE-B590-96E58E280B96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D3FFDE-9FCE-40F7-BDFF-40C893AAE757}" srcId="{60F03779-547A-4D31-BF20-3F7E576E1463}" destId="{37339B82-DF92-4AAE-B590-96E58E280B96}" srcOrd="5" destOrd="0" parTransId="{F09CE0F8-B113-4E12-9F50-CD9D018CF63C}" sibTransId="{E9554E1D-5FC5-475C-9362-678CFAA2F671}"/>
    <dgm:cxn modelId="{B9552AD4-B459-41FC-8310-41FA0C1B61F3}" type="presOf" srcId="{E1628322-D8F7-46BF-BE21-24C4AE925E08}" destId="{CA5DDA4A-1B3C-4F38-BE42-F3EB29AE4F53}" srcOrd="0" destOrd="0" presId="urn:microsoft.com/office/officeart/2018/2/layout/IconLabelList"/>
    <dgm:cxn modelId="{6A3BD5DC-B529-4CC8-8F03-61DB6B4E7AA3}" srcId="{60F03779-547A-4D31-BF20-3F7E576E1463}" destId="{6FB22A4A-69CE-4A12-92E3-471ED967E2BC}" srcOrd="4" destOrd="0" parTransId="{F265E338-1E1E-471D-B1FD-D96ED509A453}" sibTransId="{4EFD6698-8B44-4547-A52A-EABFD30B6B3D}"/>
    <dgm:cxn modelId="{025F2016-1D8E-4EBB-99B9-4562578609B1}" type="presOf" srcId="{3C05A89A-C894-4062-AA8A-5F32B2162113}" destId="{FEBEA315-2D77-4531-A4FF-3CAE02496810}" srcOrd="0" destOrd="0" presId="urn:microsoft.com/office/officeart/2018/2/layout/IconLabelList"/>
    <dgm:cxn modelId="{EE915A17-6DAD-4A61-9508-EA790C569183}" type="presOf" srcId="{6FB22A4A-69CE-4A12-92E3-471ED967E2BC}" destId="{2C4A50CC-10CD-483C-AE7F-C9EF7694510A}" srcOrd="0" destOrd="0" presId="urn:microsoft.com/office/officeart/2018/2/layout/IconLabelList"/>
    <dgm:cxn modelId="{F99E164A-6E0B-4CAA-AC9A-AC3C33A9CACF}" srcId="{60F03779-547A-4D31-BF20-3F7E576E1463}" destId="{3C05A89A-C894-4062-AA8A-5F32B2162113}" srcOrd="1" destOrd="0" parTransId="{FF17C506-235A-4F1B-9682-0DC8CC552B67}" sibTransId="{10819D2B-9FC5-4468-A508-AC7D43C54816}"/>
    <dgm:cxn modelId="{322BA0CE-549C-439C-AB77-17DDCB0431D4}" srcId="{60F03779-547A-4D31-BF20-3F7E576E1463}" destId="{A8CE4BCD-24A0-4066-8092-3D5C46DE31D3}" srcOrd="2" destOrd="0" parTransId="{E2E5214C-7E4F-4A19-9539-EC1F8C0585AE}" sibTransId="{74629339-4C15-442C-9C0D-E13B268EC1CD}"/>
    <dgm:cxn modelId="{D5D9A5B3-6D38-43B3-BDD7-C254C742F86F}" type="presOf" srcId="{F4E92393-10E6-4B02-AFEF-EA276C1B05EB}" destId="{FE5E6D00-9AAE-41D5-9575-B26C0C1D48EA}" srcOrd="0" destOrd="0" presId="urn:microsoft.com/office/officeart/2018/2/layout/IconLabelList"/>
    <dgm:cxn modelId="{12F328B4-2047-4BAB-B080-40014D605CC3}" srcId="{60F03779-547A-4D31-BF20-3F7E576E1463}" destId="{F4E92393-10E6-4B02-AFEF-EA276C1B05EB}" srcOrd="3" destOrd="0" parTransId="{95A89DEE-2838-48EB-8B5C-6084A812F2BE}" sibTransId="{FB540720-1B2E-4690-BB21-8E476B75DA08}"/>
    <dgm:cxn modelId="{8ECCF346-FC07-484C-981A-6E8A57D5AFA5}" srcId="{60F03779-547A-4D31-BF20-3F7E576E1463}" destId="{E1628322-D8F7-46BF-BE21-24C4AE925E08}" srcOrd="0" destOrd="0" parTransId="{C8B6597C-29D7-42DA-B2F9-6BE6B201FE1D}" sibTransId="{F3105CB4-AFE5-424D-8CAF-D2B53D3D56D7}"/>
    <dgm:cxn modelId="{F34512B0-9738-436A-8EC6-789F0976A7D3}" type="presOf" srcId="{60F03779-547A-4D31-BF20-3F7E576E1463}" destId="{4681A4AD-8D38-4924-9DB6-16D0E3CBC946}" srcOrd="0" destOrd="0" presId="urn:microsoft.com/office/officeart/2018/2/layout/IconLabelList"/>
    <dgm:cxn modelId="{88167F84-89FA-4018-A150-9DCB2719FC93}" type="presOf" srcId="{A8CE4BCD-24A0-4066-8092-3D5C46DE31D3}" destId="{DA568293-7880-4F2D-8B07-0784FEC1AD3C}" srcOrd="0" destOrd="0" presId="urn:microsoft.com/office/officeart/2018/2/layout/IconLabelList"/>
    <dgm:cxn modelId="{7925D0AD-A137-4893-BD95-7B39D6E37127}" type="presOf" srcId="{37339B82-DF92-4AAE-B590-96E58E280B96}" destId="{CCF87D72-9209-407C-87E0-61824093F8E9}" srcOrd="0" destOrd="0" presId="urn:microsoft.com/office/officeart/2018/2/layout/IconLabelList"/>
    <dgm:cxn modelId="{56156E7D-82AF-4C6F-A590-3A2FB53DD752}" type="presParOf" srcId="{4681A4AD-8D38-4924-9DB6-16D0E3CBC946}" destId="{C859EEF6-9B44-4D37-8658-731A2B63837B}" srcOrd="0" destOrd="0" presId="urn:microsoft.com/office/officeart/2018/2/layout/IconLabelList"/>
    <dgm:cxn modelId="{369D4C48-D5D2-4177-B386-5FD994D26D41}" type="presParOf" srcId="{C859EEF6-9B44-4D37-8658-731A2B63837B}" destId="{27510027-1271-4C2D-B679-649BA0DBC7C0}" srcOrd="0" destOrd="0" presId="urn:microsoft.com/office/officeart/2018/2/layout/IconLabelList"/>
    <dgm:cxn modelId="{2EC6AB43-08E7-46BE-80DE-5E51E082425F}" type="presParOf" srcId="{C859EEF6-9B44-4D37-8658-731A2B63837B}" destId="{10F9459D-364A-4438-BFAA-E5E211E6F1BE}" srcOrd="1" destOrd="0" presId="urn:microsoft.com/office/officeart/2018/2/layout/IconLabelList"/>
    <dgm:cxn modelId="{AF883CBA-7B00-4EA3-9072-C1D771582896}" type="presParOf" srcId="{C859EEF6-9B44-4D37-8658-731A2B63837B}" destId="{CA5DDA4A-1B3C-4F38-BE42-F3EB29AE4F53}" srcOrd="2" destOrd="0" presId="urn:microsoft.com/office/officeart/2018/2/layout/IconLabelList"/>
    <dgm:cxn modelId="{DFD08BFE-DCC3-4CE2-A4E5-88C7FCDC0444}" type="presParOf" srcId="{4681A4AD-8D38-4924-9DB6-16D0E3CBC946}" destId="{321C2B85-073E-49C2-B6F2-39B9B8A8E58C}" srcOrd="1" destOrd="0" presId="urn:microsoft.com/office/officeart/2018/2/layout/IconLabelList"/>
    <dgm:cxn modelId="{12898909-43A6-48F4-B53B-C841E42EABC4}" type="presParOf" srcId="{4681A4AD-8D38-4924-9DB6-16D0E3CBC946}" destId="{6354BE3A-AA90-497D-8272-0093E2ABE1D9}" srcOrd="2" destOrd="0" presId="urn:microsoft.com/office/officeart/2018/2/layout/IconLabelList"/>
    <dgm:cxn modelId="{688491FE-06BE-4706-8D28-B80D09A425FE}" type="presParOf" srcId="{6354BE3A-AA90-497D-8272-0093E2ABE1D9}" destId="{2E31F431-5A6C-423B-8503-65FDC9FCC801}" srcOrd="0" destOrd="0" presId="urn:microsoft.com/office/officeart/2018/2/layout/IconLabelList"/>
    <dgm:cxn modelId="{BE0FD16E-E603-40EE-A6AB-E7EF91185893}" type="presParOf" srcId="{6354BE3A-AA90-497D-8272-0093E2ABE1D9}" destId="{3545754B-7A38-4598-9D99-6883C7904273}" srcOrd="1" destOrd="0" presId="urn:microsoft.com/office/officeart/2018/2/layout/IconLabelList"/>
    <dgm:cxn modelId="{0A6ABCCB-DA58-4429-8781-73163D2659B3}" type="presParOf" srcId="{6354BE3A-AA90-497D-8272-0093E2ABE1D9}" destId="{FEBEA315-2D77-4531-A4FF-3CAE02496810}" srcOrd="2" destOrd="0" presId="urn:microsoft.com/office/officeart/2018/2/layout/IconLabelList"/>
    <dgm:cxn modelId="{22561668-7C60-45C0-A9A9-3EBA6478FC14}" type="presParOf" srcId="{4681A4AD-8D38-4924-9DB6-16D0E3CBC946}" destId="{E7CA73FA-1BEA-4736-AFCC-0013E2282E87}" srcOrd="3" destOrd="0" presId="urn:microsoft.com/office/officeart/2018/2/layout/IconLabelList"/>
    <dgm:cxn modelId="{302C5857-EE99-4BF6-89FB-54F863399B57}" type="presParOf" srcId="{4681A4AD-8D38-4924-9DB6-16D0E3CBC946}" destId="{14D47742-0D08-42DB-BFCA-8CE487920B51}" srcOrd="4" destOrd="0" presId="urn:microsoft.com/office/officeart/2018/2/layout/IconLabelList"/>
    <dgm:cxn modelId="{D70B1241-D63C-47A1-BAB0-C56C4C359493}" type="presParOf" srcId="{14D47742-0D08-42DB-BFCA-8CE487920B51}" destId="{75A1C6B3-8D79-4929-8C1A-E4C7EB0D9D82}" srcOrd="0" destOrd="0" presId="urn:microsoft.com/office/officeart/2018/2/layout/IconLabelList"/>
    <dgm:cxn modelId="{EB586D0B-A8F7-4E15-8FC5-1593880FFE6D}" type="presParOf" srcId="{14D47742-0D08-42DB-BFCA-8CE487920B51}" destId="{17AD8DE7-0CF1-4151-887E-288064875962}" srcOrd="1" destOrd="0" presId="urn:microsoft.com/office/officeart/2018/2/layout/IconLabelList"/>
    <dgm:cxn modelId="{A83BA0A8-C947-4CA5-91E8-7E0A6F541C17}" type="presParOf" srcId="{14D47742-0D08-42DB-BFCA-8CE487920B51}" destId="{DA568293-7880-4F2D-8B07-0784FEC1AD3C}" srcOrd="2" destOrd="0" presId="urn:microsoft.com/office/officeart/2018/2/layout/IconLabelList"/>
    <dgm:cxn modelId="{18471E52-0795-4F94-BA0D-7E72275C3775}" type="presParOf" srcId="{4681A4AD-8D38-4924-9DB6-16D0E3CBC946}" destId="{AD5BFCB2-1F59-470B-83A9-9EA094BF7F61}" srcOrd="5" destOrd="0" presId="urn:microsoft.com/office/officeart/2018/2/layout/IconLabelList"/>
    <dgm:cxn modelId="{2E784276-EDD3-4092-B24B-1DCCD5C0FE91}" type="presParOf" srcId="{4681A4AD-8D38-4924-9DB6-16D0E3CBC946}" destId="{C6CE3754-D659-498D-AC7E-A591245926C2}" srcOrd="6" destOrd="0" presId="urn:microsoft.com/office/officeart/2018/2/layout/IconLabelList"/>
    <dgm:cxn modelId="{AEBF1E18-ABC0-4910-9C78-627380FA37D2}" type="presParOf" srcId="{C6CE3754-D659-498D-AC7E-A591245926C2}" destId="{DC1D9364-8A42-433B-AA1B-C4805F57E21C}" srcOrd="0" destOrd="0" presId="urn:microsoft.com/office/officeart/2018/2/layout/IconLabelList"/>
    <dgm:cxn modelId="{18AC59B5-8916-457C-882E-A2FDE99DAFE7}" type="presParOf" srcId="{C6CE3754-D659-498D-AC7E-A591245926C2}" destId="{34176A73-DD89-46F3-AD66-2A59E72D97A3}" srcOrd="1" destOrd="0" presId="urn:microsoft.com/office/officeart/2018/2/layout/IconLabelList"/>
    <dgm:cxn modelId="{FE351F4C-D052-48FB-8E84-3840B5B5D4A5}" type="presParOf" srcId="{C6CE3754-D659-498D-AC7E-A591245926C2}" destId="{FE5E6D00-9AAE-41D5-9575-B26C0C1D48EA}" srcOrd="2" destOrd="0" presId="urn:microsoft.com/office/officeart/2018/2/layout/IconLabelList"/>
    <dgm:cxn modelId="{C0F241B3-133D-475D-816E-8B1B640234A7}" type="presParOf" srcId="{4681A4AD-8D38-4924-9DB6-16D0E3CBC946}" destId="{A5F08E3B-B639-4466-A7E9-5F0AE757A0CC}" srcOrd="7" destOrd="0" presId="urn:microsoft.com/office/officeart/2018/2/layout/IconLabelList"/>
    <dgm:cxn modelId="{31D47374-C62B-4D23-8918-EBA93059E4B2}" type="presParOf" srcId="{4681A4AD-8D38-4924-9DB6-16D0E3CBC946}" destId="{6886D3A5-3B1A-449A-8DC9-1FBA9B627C98}" srcOrd="8" destOrd="0" presId="urn:microsoft.com/office/officeart/2018/2/layout/IconLabelList"/>
    <dgm:cxn modelId="{A8C57051-DBD4-4AF2-BD9D-23BDB3F1CC7D}" type="presParOf" srcId="{6886D3A5-3B1A-449A-8DC9-1FBA9B627C98}" destId="{68E6C915-8DB3-42E1-9C48-F58E4F620C3D}" srcOrd="0" destOrd="0" presId="urn:microsoft.com/office/officeart/2018/2/layout/IconLabelList"/>
    <dgm:cxn modelId="{DBC6FBB9-0A85-41CB-90B7-A235FC89C70E}" type="presParOf" srcId="{6886D3A5-3B1A-449A-8DC9-1FBA9B627C98}" destId="{89658B9A-9D0D-4B09-B140-0408BAD2A779}" srcOrd="1" destOrd="0" presId="urn:microsoft.com/office/officeart/2018/2/layout/IconLabelList"/>
    <dgm:cxn modelId="{F3DB5497-D5E9-49BF-869C-DD903988381D}" type="presParOf" srcId="{6886D3A5-3B1A-449A-8DC9-1FBA9B627C98}" destId="{2C4A50CC-10CD-483C-AE7F-C9EF7694510A}" srcOrd="2" destOrd="0" presId="urn:microsoft.com/office/officeart/2018/2/layout/IconLabelList"/>
    <dgm:cxn modelId="{A524B1D0-0AF0-48C7-8E27-A39DBCE0DBDA}" type="presParOf" srcId="{4681A4AD-8D38-4924-9DB6-16D0E3CBC946}" destId="{8254F486-BD22-43D2-8639-4548E1CF15EA}" srcOrd="9" destOrd="0" presId="urn:microsoft.com/office/officeart/2018/2/layout/IconLabelList"/>
    <dgm:cxn modelId="{94CDA2B3-F543-4156-9283-188F9C063A0C}" type="presParOf" srcId="{4681A4AD-8D38-4924-9DB6-16D0E3CBC946}" destId="{0EBDDEB5-9D87-4D16-9B4E-0CA4EE898237}" srcOrd="10" destOrd="0" presId="urn:microsoft.com/office/officeart/2018/2/layout/IconLabelList"/>
    <dgm:cxn modelId="{EEEEE37F-DDD6-43A3-9F5B-3405743A892B}" type="presParOf" srcId="{0EBDDEB5-9D87-4D16-9B4E-0CA4EE898237}" destId="{9B12B4B5-BE8A-49D9-A6CE-31ADEA756A75}" srcOrd="0" destOrd="0" presId="urn:microsoft.com/office/officeart/2018/2/layout/IconLabelList"/>
    <dgm:cxn modelId="{2545B119-EE1E-4949-ADAD-797E0B8036AC}" type="presParOf" srcId="{0EBDDEB5-9D87-4D16-9B4E-0CA4EE898237}" destId="{5D0B787F-B5D2-4021-B4B6-FC4C28A654CD}" srcOrd="1" destOrd="0" presId="urn:microsoft.com/office/officeart/2018/2/layout/IconLabelList"/>
    <dgm:cxn modelId="{C486A79A-0554-496E-B0F4-2EF5DAD62AE2}" type="presParOf" srcId="{0EBDDEB5-9D87-4D16-9B4E-0CA4EE898237}" destId="{CCF87D72-9209-407C-87E0-61824093F8E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B9CB8E-C85E-42C3-A492-40F606BC40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4BB4E3-C08A-401B-9E46-946B9485C4DF}">
      <dgm:prSet/>
      <dgm:spPr/>
      <dgm:t>
        <a:bodyPr/>
        <a:lstStyle/>
        <a:p>
          <a:r>
            <a:rPr lang="en-US" b="0" i="0"/>
            <a:t>Title: Acknowledging Limitations and Future Work</a:t>
          </a:r>
          <a:endParaRPr lang="en-US"/>
        </a:p>
      </dgm:t>
    </dgm:pt>
    <dgm:pt modelId="{24C3620E-014D-4858-8F87-571BF1165F6E}" type="parTrans" cxnId="{A6487877-BEEA-4641-AB48-2ED9CA3FEE77}">
      <dgm:prSet/>
      <dgm:spPr/>
      <dgm:t>
        <a:bodyPr/>
        <a:lstStyle/>
        <a:p>
          <a:endParaRPr lang="en-US"/>
        </a:p>
      </dgm:t>
    </dgm:pt>
    <dgm:pt modelId="{D06C5F0D-355A-48E3-9DC9-4FFA495765F3}" type="sibTrans" cxnId="{A6487877-BEEA-4641-AB48-2ED9CA3FEE77}">
      <dgm:prSet/>
      <dgm:spPr/>
      <dgm:t>
        <a:bodyPr/>
        <a:lstStyle/>
        <a:p>
          <a:endParaRPr lang="en-US"/>
        </a:p>
      </dgm:t>
    </dgm:pt>
    <dgm:pt modelId="{2D08999A-EB90-46FB-9177-E661DE8A4D33}">
      <dgm:prSet/>
      <dgm:spPr/>
      <dgm:t>
        <a:bodyPr/>
        <a:lstStyle/>
        <a:p>
          <a:r>
            <a:rPr lang="en-US" b="0" i="0"/>
            <a:t>Content</a:t>
          </a:r>
          <a:endParaRPr lang="en-US"/>
        </a:p>
      </dgm:t>
    </dgm:pt>
    <dgm:pt modelId="{42B33EE4-BFFD-4584-9135-3C4FC11BBD2B}" type="parTrans" cxnId="{5EDD6015-F78B-4F27-9925-173831E75A3C}">
      <dgm:prSet/>
      <dgm:spPr/>
      <dgm:t>
        <a:bodyPr/>
        <a:lstStyle/>
        <a:p>
          <a:endParaRPr lang="en-US"/>
        </a:p>
      </dgm:t>
    </dgm:pt>
    <dgm:pt modelId="{9C26E0AD-032B-410B-B88D-0C59B028BE8C}" type="sibTrans" cxnId="{5EDD6015-F78B-4F27-9925-173831E75A3C}">
      <dgm:prSet/>
      <dgm:spPr/>
      <dgm:t>
        <a:bodyPr/>
        <a:lstStyle/>
        <a:p>
          <a:endParaRPr lang="en-US"/>
        </a:p>
      </dgm:t>
    </dgm:pt>
    <dgm:pt modelId="{EA0B2E1C-7027-4929-95B7-E47E2A2F6367}">
      <dgm:prSet/>
      <dgm:spPr/>
      <dgm:t>
        <a:bodyPr/>
        <a:lstStyle/>
        <a:p>
          <a:r>
            <a:rPr lang="en-US" b="0" i="0"/>
            <a:t>Considerations on limitations with the Google Analytics 360 data set</a:t>
          </a:r>
          <a:endParaRPr lang="en-US"/>
        </a:p>
      </dgm:t>
    </dgm:pt>
    <dgm:pt modelId="{5F2DA3CF-0A5B-4BF3-9C2B-7514F513BE4D}" type="parTrans" cxnId="{21EAFFD4-25BD-4328-BA8A-A0B3DB3582D1}">
      <dgm:prSet/>
      <dgm:spPr/>
      <dgm:t>
        <a:bodyPr/>
        <a:lstStyle/>
        <a:p>
          <a:endParaRPr lang="en-US"/>
        </a:p>
      </dgm:t>
    </dgm:pt>
    <dgm:pt modelId="{5ED9BC3D-35BB-4117-9A6A-2DE373F05424}" type="sibTrans" cxnId="{21EAFFD4-25BD-4328-BA8A-A0B3DB3582D1}">
      <dgm:prSet/>
      <dgm:spPr/>
      <dgm:t>
        <a:bodyPr/>
        <a:lstStyle/>
        <a:p>
          <a:endParaRPr lang="en-US"/>
        </a:p>
      </dgm:t>
    </dgm:pt>
    <dgm:pt modelId="{0500041E-8B32-4D02-93D1-A2BBE946AB20}">
      <dgm:prSet/>
      <dgm:spPr/>
      <dgm:t>
        <a:bodyPr/>
        <a:lstStyle/>
        <a:p>
          <a:r>
            <a:rPr lang="en-US" b="0" i="0"/>
            <a:t>Suggestions for future work, including more advanced techniques and data sources</a:t>
          </a:r>
          <a:endParaRPr lang="en-US"/>
        </a:p>
      </dgm:t>
    </dgm:pt>
    <dgm:pt modelId="{AF98DB26-530E-4414-AE4E-4E484D96E36B}" type="parTrans" cxnId="{E16F5A17-F8F8-4601-AF00-23ADE9399B10}">
      <dgm:prSet/>
      <dgm:spPr/>
      <dgm:t>
        <a:bodyPr/>
        <a:lstStyle/>
        <a:p>
          <a:endParaRPr lang="en-US"/>
        </a:p>
      </dgm:t>
    </dgm:pt>
    <dgm:pt modelId="{F28A4574-02B3-4472-9E01-129363A0DE0A}" type="sibTrans" cxnId="{E16F5A17-F8F8-4601-AF00-23ADE9399B10}">
      <dgm:prSet/>
      <dgm:spPr/>
      <dgm:t>
        <a:bodyPr/>
        <a:lstStyle/>
        <a:p>
          <a:endParaRPr lang="en-US"/>
        </a:p>
      </dgm:t>
    </dgm:pt>
    <dgm:pt modelId="{0D9BAB58-CA03-411B-8A9C-00BC113B8B30}" type="pres">
      <dgm:prSet presAssocID="{01B9CB8E-C85E-42C3-A492-40F606BC400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2BB68F-DED1-4BC6-9D4F-73D7BE1765A3}" type="pres">
      <dgm:prSet presAssocID="{154BB4E3-C08A-401B-9E46-946B9485C4DF}" presName="compNode" presStyleCnt="0"/>
      <dgm:spPr/>
    </dgm:pt>
    <dgm:pt modelId="{966AFD90-049A-4C8D-8350-1D6C884B35A0}" type="pres">
      <dgm:prSet presAssocID="{154BB4E3-C08A-401B-9E46-946B9485C4DF}" presName="bgRect" presStyleLbl="bgShp" presStyleIdx="0" presStyleCnt="4"/>
      <dgm:spPr/>
    </dgm:pt>
    <dgm:pt modelId="{9B68D571-DF4B-4BA2-A969-B46A61B9DFA0}" type="pres">
      <dgm:prSet presAssocID="{154BB4E3-C08A-401B-9E46-946B9485C4DF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DD09FD5-8BA5-41E8-AC8C-BB2A78CB90BD}" type="pres">
      <dgm:prSet presAssocID="{154BB4E3-C08A-401B-9E46-946B9485C4DF}" presName="spaceRect" presStyleCnt="0"/>
      <dgm:spPr/>
    </dgm:pt>
    <dgm:pt modelId="{AFBB3AAF-6E10-4099-973A-7D420A3C4A80}" type="pres">
      <dgm:prSet presAssocID="{154BB4E3-C08A-401B-9E46-946B9485C4DF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E6D3A36-C222-42FE-B980-FD48CF338806}" type="pres">
      <dgm:prSet presAssocID="{D06C5F0D-355A-48E3-9DC9-4FFA495765F3}" presName="sibTrans" presStyleCnt="0"/>
      <dgm:spPr/>
    </dgm:pt>
    <dgm:pt modelId="{B5EBE8D3-679B-4D29-BA5D-CB86B2AD1452}" type="pres">
      <dgm:prSet presAssocID="{2D08999A-EB90-46FB-9177-E661DE8A4D33}" presName="compNode" presStyleCnt="0"/>
      <dgm:spPr/>
    </dgm:pt>
    <dgm:pt modelId="{B1FE3814-D9AF-4597-A718-0E0124406CDA}" type="pres">
      <dgm:prSet presAssocID="{2D08999A-EB90-46FB-9177-E661DE8A4D33}" presName="bgRect" presStyleLbl="bgShp" presStyleIdx="1" presStyleCnt="4"/>
      <dgm:spPr/>
    </dgm:pt>
    <dgm:pt modelId="{32BEBB34-C3EA-453B-A4BC-BA906AFDB4DA}" type="pres">
      <dgm:prSet presAssocID="{2D08999A-EB90-46FB-9177-E661DE8A4D33}" presName="iconRect" presStyleLbl="node1" presStyleIdx="1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A44E2D3-1EA6-47AE-AD12-D7283791A8DC}" type="pres">
      <dgm:prSet presAssocID="{2D08999A-EB90-46FB-9177-E661DE8A4D33}" presName="spaceRect" presStyleCnt="0"/>
      <dgm:spPr/>
    </dgm:pt>
    <dgm:pt modelId="{E3513BA3-C0FC-4810-B0F2-0321851FCEFE}" type="pres">
      <dgm:prSet presAssocID="{2D08999A-EB90-46FB-9177-E661DE8A4D33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94BB6D3-4C32-4775-B562-1F91AB397847}" type="pres">
      <dgm:prSet presAssocID="{9C26E0AD-032B-410B-B88D-0C59B028BE8C}" presName="sibTrans" presStyleCnt="0"/>
      <dgm:spPr/>
    </dgm:pt>
    <dgm:pt modelId="{3E179981-1628-475A-AFA9-F3FE98821CD7}" type="pres">
      <dgm:prSet presAssocID="{EA0B2E1C-7027-4929-95B7-E47E2A2F6367}" presName="compNode" presStyleCnt="0"/>
      <dgm:spPr/>
    </dgm:pt>
    <dgm:pt modelId="{40CED90E-DD11-4B7A-8169-DE5A4C6A0C7E}" type="pres">
      <dgm:prSet presAssocID="{EA0B2E1C-7027-4929-95B7-E47E2A2F6367}" presName="bgRect" presStyleLbl="bgShp" presStyleIdx="2" presStyleCnt="4"/>
      <dgm:spPr/>
    </dgm:pt>
    <dgm:pt modelId="{2799CCFC-BE0E-41F6-881A-8B28D711FD47}" type="pres">
      <dgm:prSet presAssocID="{EA0B2E1C-7027-4929-95B7-E47E2A2F6367}" presName="iconRect" presStyleLbl="node1" presStyleIdx="2" presStyleCnt="4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CA9C48A-187F-423F-8598-9A969A023297}" type="pres">
      <dgm:prSet presAssocID="{EA0B2E1C-7027-4929-95B7-E47E2A2F6367}" presName="spaceRect" presStyleCnt="0"/>
      <dgm:spPr/>
    </dgm:pt>
    <dgm:pt modelId="{9F1F5D95-9273-495B-BF46-C57005432659}" type="pres">
      <dgm:prSet presAssocID="{EA0B2E1C-7027-4929-95B7-E47E2A2F6367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6599A4E-CCD6-4FAD-ADF9-7CD12E84A3F6}" type="pres">
      <dgm:prSet presAssocID="{5ED9BC3D-35BB-4117-9A6A-2DE373F05424}" presName="sibTrans" presStyleCnt="0"/>
      <dgm:spPr/>
    </dgm:pt>
    <dgm:pt modelId="{CF081B31-8C5D-4FC2-A9BD-2EFBABE304E5}" type="pres">
      <dgm:prSet presAssocID="{0500041E-8B32-4D02-93D1-A2BBE946AB20}" presName="compNode" presStyleCnt="0"/>
      <dgm:spPr/>
    </dgm:pt>
    <dgm:pt modelId="{F22C501C-DD7C-40CD-8930-AF42A01207E5}" type="pres">
      <dgm:prSet presAssocID="{0500041E-8B32-4D02-93D1-A2BBE946AB20}" presName="bgRect" presStyleLbl="bgShp" presStyleIdx="3" presStyleCnt="4"/>
      <dgm:spPr/>
    </dgm:pt>
    <dgm:pt modelId="{77C5E133-E832-46BF-B354-D882580D64CD}" type="pres">
      <dgm:prSet presAssocID="{0500041E-8B32-4D02-93D1-A2BBE946AB2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3EE9BDA-B5A5-4369-AD2D-B2B60C28FC45}" type="pres">
      <dgm:prSet presAssocID="{0500041E-8B32-4D02-93D1-A2BBE946AB20}" presName="spaceRect" presStyleCnt="0"/>
      <dgm:spPr/>
    </dgm:pt>
    <dgm:pt modelId="{F1B7A921-8D9F-481F-BFBF-77076D13C4BF}" type="pres">
      <dgm:prSet presAssocID="{0500041E-8B32-4D02-93D1-A2BBE946AB20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6487877-BEEA-4641-AB48-2ED9CA3FEE77}" srcId="{01B9CB8E-C85E-42C3-A492-40F606BC400C}" destId="{154BB4E3-C08A-401B-9E46-946B9485C4DF}" srcOrd="0" destOrd="0" parTransId="{24C3620E-014D-4858-8F87-571BF1165F6E}" sibTransId="{D06C5F0D-355A-48E3-9DC9-4FFA495765F3}"/>
    <dgm:cxn modelId="{5EDD6015-F78B-4F27-9925-173831E75A3C}" srcId="{01B9CB8E-C85E-42C3-A492-40F606BC400C}" destId="{2D08999A-EB90-46FB-9177-E661DE8A4D33}" srcOrd="1" destOrd="0" parTransId="{42B33EE4-BFFD-4584-9135-3C4FC11BBD2B}" sibTransId="{9C26E0AD-032B-410B-B88D-0C59B028BE8C}"/>
    <dgm:cxn modelId="{0A884314-5225-4D15-ADCE-AF9A53DF67C8}" type="presOf" srcId="{EA0B2E1C-7027-4929-95B7-E47E2A2F6367}" destId="{9F1F5D95-9273-495B-BF46-C57005432659}" srcOrd="0" destOrd="0" presId="urn:microsoft.com/office/officeart/2018/2/layout/IconVerticalSolidList"/>
    <dgm:cxn modelId="{E0D8718D-8EB9-4834-80A4-82EC03B66CB4}" type="presOf" srcId="{2D08999A-EB90-46FB-9177-E661DE8A4D33}" destId="{E3513BA3-C0FC-4810-B0F2-0321851FCEFE}" srcOrd="0" destOrd="0" presId="urn:microsoft.com/office/officeart/2018/2/layout/IconVerticalSolidList"/>
    <dgm:cxn modelId="{A36DE4E4-EEF9-437B-A7C5-68C86DF45F19}" type="presOf" srcId="{154BB4E3-C08A-401B-9E46-946B9485C4DF}" destId="{AFBB3AAF-6E10-4099-973A-7D420A3C4A80}" srcOrd="0" destOrd="0" presId="urn:microsoft.com/office/officeart/2018/2/layout/IconVerticalSolidList"/>
    <dgm:cxn modelId="{6C4BB359-3F59-4BD7-B6C8-FCD9CFEE5406}" type="presOf" srcId="{0500041E-8B32-4D02-93D1-A2BBE946AB20}" destId="{F1B7A921-8D9F-481F-BFBF-77076D13C4BF}" srcOrd="0" destOrd="0" presId="urn:microsoft.com/office/officeart/2018/2/layout/IconVerticalSolidList"/>
    <dgm:cxn modelId="{21EAFFD4-25BD-4328-BA8A-A0B3DB3582D1}" srcId="{01B9CB8E-C85E-42C3-A492-40F606BC400C}" destId="{EA0B2E1C-7027-4929-95B7-E47E2A2F6367}" srcOrd="2" destOrd="0" parTransId="{5F2DA3CF-0A5B-4BF3-9C2B-7514F513BE4D}" sibTransId="{5ED9BC3D-35BB-4117-9A6A-2DE373F05424}"/>
    <dgm:cxn modelId="{E16F5A17-F8F8-4601-AF00-23ADE9399B10}" srcId="{01B9CB8E-C85E-42C3-A492-40F606BC400C}" destId="{0500041E-8B32-4D02-93D1-A2BBE946AB20}" srcOrd="3" destOrd="0" parTransId="{AF98DB26-530E-4414-AE4E-4E484D96E36B}" sibTransId="{F28A4574-02B3-4472-9E01-129363A0DE0A}"/>
    <dgm:cxn modelId="{B1D98EB7-7D8B-4470-A69E-787AE926C800}" type="presOf" srcId="{01B9CB8E-C85E-42C3-A492-40F606BC400C}" destId="{0D9BAB58-CA03-411B-8A9C-00BC113B8B30}" srcOrd="0" destOrd="0" presId="urn:microsoft.com/office/officeart/2018/2/layout/IconVerticalSolidList"/>
    <dgm:cxn modelId="{A27894C6-3CE2-444E-A090-A947C2BC5FC2}" type="presParOf" srcId="{0D9BAB58-CA03-411B-8A9C-00BC113B8B30}" destId="{912BB68F-DED1-4BC6-9D4F-73D7BE1765A3}" srcOrd="0" destOrd="0" presId="urn:microsoft.com/office/officeart/2018/2/layout/IconVerticalSolidList"/>
    <dgm:cxn modelId="{CB7FE7C3-FC2A-4654-8C41-A8091E478AA4}" type="presParOf" srcId="{912BB68F-DED1-4BC6-9D4F-73D7BE1765A3}" destId="{966AFD90-049A-4C8D-8350-1D6C884B35A0}" srcOrd="0" destOrd="0" presId="urn:microsoft.com/office/officeart/2018/2/layout/IconVerticalSolidList"/>
    <dgm:cxn modelId="{C53ECE5B-A2CD-4240-A2AE-70CB2C1231E2}" type="presParOf" srcId="{912BB68F-DED1-4BC6-9D4F-73D7BE1765A3}" destId="{9B68D571-DF4B-4BA2-A969-B46A61B9DFA0}" srcOrd="1" destOrd="0" presId="urn:microsoft.com/office/officeart/2018/2/layout/IconVerticalSolidList"/>
    <dgm:cxn modelId="{31B56734-F9A7-4BD0-ADC0-BB2E68E83846}" type="presParOf" srcId="{912BB68F-DED1-4BC6-9D4F-73D7BE1765A3}" destId="{0DD09FD5-8BA5-41E8-AC8C-BB2A78CB90BD}" srcOrd="2" destOrd="0" presId="urn:microsoft.com/office/officeart/2018/2/layout/IconVerticalSolidList"/>
    <dgm:cxn modelId="{415F92D9-CE8A-4CAE-ABE4-825CED21CABB}" type="presParOf" srcId="{912BB68F-DED1-4BC6-9D4F-73D7BE1765A3}" destId="{AFBB3AAF-6E10-4099-973A-7D420A3C4A80}" srcOrd="3" destOrd="0" presId="urn:microsoft.com/office/officeart/2018/2/layout/IconVerticalSolidList"/>
    <dgm:cxn modelId="{B851400A-7632-44CC-99C4-045BC13C483F}" type="presParOf" srcId="{0D9BAB58-CA03-411B-8A9C-00BC113B8B30}" destId="{4E6D3A36-C222-42FE-B980-FD48CF338806}" srcOrd="1" destOrd="0" presId="urn:microsoft.com/office/officeart/2018/2/layout/IconVerticalSolidList"/>
    <dgm:cxn modelId="{23F5CCFD-8DC9-4957-960B-4D8C8BB819C9}" type="presParOf" srcId="{0D9BAB58-CA03-411B-8A9C-00BC113B8B30}" destId="{B5EBE8D3-679B-4D29-BA5D-CB86B2AD1452}" srcOrd="2" destOrd="0" presId="urn:microsoft.com/office/officeart/2018/2/layout/IconVerticalSolidList"/>
    <dgm:cxn modelId="{F94A06FE-35A9-4BF4-A2FC-B8E0F45040E6}" type="presParOf" srcId="{B5EBE8D3-679B-4D29-BA5D-CB86B2AD1452}" destId="{B1FE3814-D9AF-4597-A718-0E0124406CDA}" srcOrd="0" destOrd="0" presId="urn:microsoft.com/office/officeart/2018/2/layout/IconVerticalSolidList"/>
    <dgm:cxn modelId="{8AB9B217-46C1-4627-A1F0-5F7357B8BB85}" type="presParOf" srcId="{B5EBE8D3-679B-4D29-BA5D-CB86B2AD1452}" destId="{32BEBB34-C3EA-453B-A4BC-BA906AFDB4DA}" srcOrd="1" destOrd="0" presId="urn:microsoft.com/office/officeart/2018/2/layout/IconVerticalSolidList"/>
    <dgm:cxn modelId="{5398F1B8-E0D2-48ED-9B04-74F5F0B37F86}" type="presParOf" srcId="{B5EBE8D3-679B-4D29-BA5D-CB86B2AD1452}" destId="{3A44E2D3-1EA6-47AE-AD12-D7283791A8DC}" srcOrd="2" destOrd="0" presId="urn:microsoft.com/office/officeart/2018/2/layout/IconVerticalSolidList"/>
    <dgm:cxn modelId="{F287917E-C0D3-4EBF-AA18-CEC948649DA7}" type="presParOf" srcId="{B5EBE8D3-679B-4D29-BA5D-CB86B2AD1452}" destId="{E3513BA3-C0FC-4810-B0F2-0321851FCEFE}" srcOrd="3" destOrd="0" presId="urn:microsoft.com/office/officeart/2018/2/layout/IconVerticalSolidList"/>
    <dgm:cxn modelId="{C6EB347C-FBFE-4ED0-A907-C1AC927DC26A}" type="presParOf" srcId="{0D9BAB58-CA03-411B-8A9C-00BC113B8B30}" destId="{094BB6D3-4C32-4775-B562-1F91AB397847}" srcOrd="3" destOrd="0" presId="urn:microsoft.com/office/officeart/2018/2/layout/IconVerticalSolidList"/>
    <dgm:cxn modelId="{88009C89-C174-4A5E-9E97-F1314E0EBE92}" type="presParOf" srcId="{0D9BAB58-CA03-411B-8A9C-00BC113B8B30}" destId="{3E179981-1628-475A-AFA9-F3FE98821CD7}" srcOrd="4" destOrd="0" presId="urn:microsoft.com/office/officeart/2018/2/layout/IconVerticalSolidList"/>
    <dgm:cxn modelId="{07BA196E-A896-4435-A734-B6617931AE59}" type="presParOf" srcId="{3E179981-1628-475A-AFA9-F3FE98821CD7}" destId="{40CED90E-DD11-4B7A-8169-DE5A4C6A0C7E}" srcOrd="0" destOrd="0" presId="urn:microsoft.com/office/officeart/2018/2/layout/IconVerticalSolidList"/>
    <dgm:cxn modelId="{F013A89F-F501-4378-98ED-8824B2DAFAE1}" type="presParOf" srcId="{3E179981-1628-475A-AFA9-F3FE98821CD7}" destId="{2799CCFC-BE0E-41F6-881A-8B28D711FD47}" srcOrd="1" destOrd="0" presId="urn:microsoft.com/office/officeart/2018/2/layout/IconVerticalSolidList"/>
    <dgm:cxn modelId="{4754A6B7-7BCA-4EEE-A3D1-84D813720AE8}" type="presParOf" srcId="{3E179981-1628-475A-AFA9-F3FE98821CD7}" destId="{9CA9C48A-187F-423F-8598-9A969A023297}" srcOrd="2" destOrd="0" presId="urn:microsoft.com/office/officeart/2018/2/layout/IconVerticalSolidList"/>
    <dgm:cxn modelId="{FC0F6262-D228-4343-ADCF-2D44BA5F08AE}" type="presParOf" srcId="{3E179981-1628-475A-AFA9-F3FE98821CD7}" destId="{9F1F5D95-9273-495B-BF46-C57005432659}" srcOrd="3" destOrd="0" presId="urn:microsoft.com/office/officeart/2018/2/layout/IconVerticalSolidList"/>
    <dgm:cxn modelId="{3DEBAAFE-63F1-405C-9EBA-0049EDA86CAF}" type="presParOf" srcId="{0D9BAB58-CA03-411B-8A9C-00BC113B8B30}" destId="{66599A4E-CCD6-4FAD-ADF9-7CD12E84A3F6}" srcOrd="5" destOrd="0" presId="urn:microsoft.com/office/officeart/2018/2/layout/IconVerticalSolidList"/>
    <dgm:cxn modelId="{DBD2CE5D-25B7-4AC5-9653-B3E3F86E5A26}" type="presParOf" srcId="{0D9BAB58-CA03-411B-8A9C-00BC113B8B30}" destId="{CF081B31-8C5D-4FC2-A9BD-2EFBABE304E5}" srcOrd="6" destOrd="0" presId="urn:microsoft.com/office/officeart/2018/2/layout/IconVerticalSolidList"/>
    <dgm:cxn modelId="{A78C3B66-40F7-4323-BE7D-CE6E2B0A6D60}" type="presParOf" srcId="{CF081B31-8C5D-4FC2-A9BD-2EFBABE304E5}" destId="{F22C501C-DD7C-40CD-8930-AF42A01207E5}" srcOrd="0" destOrd="0" presId="urn:microsoft.com/office/officeart/2018/2/layout/IconVerticalSolidList"/>
    <dgm:cxn modelId="{E21DCE25-8358-420B-BCCC-29856D438A5B}" type="presParOf" srcId="{CF081B31-8C5D-4FC2-A9BD-2EFBABE304E5}" destId="{77C5E133-E832-46BF-B354-D882580D64CD}" srcOrd="1" destOrd="0" presId="urn:microsoft.com/office/officeart/2018/2/layout/IconVerticalSolidList"/>
    <dgm:cxn modelId="{73EF63A6-8041-4D54-9D70-66A5156ADBFE}" type="presParOf" srcId="{CF081B31-8C5D-4FC2-A9BD-2EFBABE304E5}" destId="{83EE9BDA-B5A5-4369-AD2D-B2B60C28FC45}" srcOrd="2" destOrd="0" presId="urn:microsoft.com/office/officeart/2018/2/layout/IconVerticalSolidList"/>
    <dgm:cxn modelId="{CC1AF746-C2A8-4E61-99BE-78A0D666A749}" type="presParOf" srcId="{CF081B31-8C5D-4FC2-A9BD-2EFBABE304E5}" destId="{F1B7A921-8D9F-481F-BFBF-77076D13C4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25D59-39BA-4A03-B3CD-3F666D956288}">
      <dsp:nvSpPr>
        <dsp:cNvPr id="0" name=""/>
        <dsp:cNvSpPr/>
      </dsp:nvSpPr>
      <dsp:spPr>
        <a:xfrm>
          <a:off x="0" y="887927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803C0-3EBF-45C7-9F0C-8FB20B71FC4C}">
      <dsp:nvSpPr>
        <dsp:cNvPr id="0" name=""/>
        <dsp:cNvSpPr/>
      </dsp:nvSpPr>
      <dsp:spPr>
        <a:xfrm>
          <a:off x="495873" y="1256759"/>
          <a:ext cx="901588" cy="901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BC119-89A5-499F-847C-4464B4E0987B}">
      <dsp:nvSpPr>
        <dsp:cNvPr id="0" name=""/>
        <dsp:cNvSpPr/>
      </dsp:nvSpPr>
      <dsp:spPr>
        <a:xfrm>
          <a:off x="1893334" y="887927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/>
            <a:t>Title: Unlocking the Power of Web Analytics through Advanced BigQuery Techniques</a:t>
          </a:r>
          <a:endParaRPr lang="en-US" sz="2300" kern="1200"/>
        </a:p>
      </dsp:txBody>
      <dsp:txXfrm>
        <a:off x="1893334" y="887927"/>
        <a:ext cx="4211426" cy="1639251"/>
      </dsp:txXfrm>
    </dsp:sp>
    <dsp:sp modelId="{22561B80-3245-452F-9883-980D2B8798CC}">
      <dsp:nvSpPr>
        <dsp:cNvPr id="0" name=""/>
        <dsp:cNvSpPr/>
      </dsp:nvSpPr>
      <dsp:spPr>
        <a:xfrm>
          <a:off x="0" y="2936991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53D45-78BB-4E28-9E37-9B4DC94B59DE}">
      <dsp:nvSpPr>
        <dsp:cNvPr id="0" name=""/>
        <dsp:cNvSpPr/>
      </dsp:nvSpPr>
      <dsp:spPr>
        <a:xfrm>
          <a:off x="495873" y="3305822"/>
          <a:ext cx="901588" cy="901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63A5D-DEFF-49BC-917B-6FD2D1474BBC}">
      <dsp:nvSpPr>
        <dsp:cNvPr id="0" name=""/>
        <dsp:cNvSpPr/>
      </dsp:nvSpPr>
      <dsp:spPr>
        <a:xfrm>
          <a:off x="1893334" y="2936991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/>
            <a:t>Subtitle: A Deep Dive into Google Analytics 360 Data from the Google Merchandise Store</a:t>
          </a:r>
          <a:endParaRPr lang="en-US" sz="2300" kern="1200"/>
        </a:p>
      </dsp:txBody>
      <dsp:txXfrm>
        <a:off x="1893334" y="2936991"/>
        <a:ext cx="4211426" cy="1639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F9BA0-E7FD-48F6-9A31-853BBC422A0A}">
      <dsp:nvSpPr>
        <dsp:cNvPr id="0" name=""/>
        <dsp:cNvSpPr/>
      </dsp:nvSpPr>
      <dsp:spPr>
        <a:xfrm>
          <a:off x="0" y="4268"/>
          <a:ext cx="6104761" cy="9092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3BFEE-49CF-4BEE-8D7B-13E85FE894BC}">
      <dsp:nvSpPr>
        <dsp:cNvPr id="0" name=""/>
        <dsp:cNvSpPr/>
      </dsp:nvSpPr>
      <dsp:spPr>
        <a:xfrm>
          <a:off x="275054" y="208855"/>
          <a:ext cx="500099" cy="500099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D7BE3-6B12-4F06-919E-0880E868D619}">
      <dsp:nvSpPr>
        <dsp:cNvPr id="0" name=""/>
        <dsp:cNvSpPr/>
      </dsp:nvSpPr>
      <dsp:spPr>
        <a:xfrm>
          <a:off x="1050209" y="4268"/>
          <a:ext cx="5054551" cy="90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31" tIns="96231" rIns="96231" bIns="9623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/>
            <a:t>Title: Main Objectives</a:t>
          </a:r>
          <a:endParaRPr lang="en-US" sz="1800" kern="1200"/>
        </a:p>
      </dsp:txBody>
      <dsp:txXfrm>
        <a:off x="1050209" y="4268"/>
        <a:ext cx="5054551" cy="909272"/>
      </dsp:txXfrm>
    </dsp:sp>
    <dsp:sp modelId="{5F8DB73F-5813-4FF1-9CD8-D61F3DDA7DD7}">
      <dsp:nvSpPr>
        <dsp:cNvPr id="0" name=""/>
        <dsp:cNvSpPr/>
      </dsp:nvSpPr>
      <dsp:spPr>
        <a:xfrm>
          <a:off x="0" y="1140858"/>
          <a:ext cx="6104761" cy="9092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C18A7-3F6B-49C3-BC81-A8E1BF560CC6}">
      <dsp:nvSpPr>
        <dsp:cNvPr id="0" name=""/>
        <dsp:cNvSpPr/>
      </dsp:nvSpPr>
      <dsp:spPr>
        <a:xfrm>
          <a:off x="275054" y="1345445"/>
          <a:ext cx="500099" cy="500099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F7E8E-AD42-454D-89DE-972C36EB5C9A}">
      <dsp:nvSpPr>
        <dsp:cNvPr id="0" name=""/>
        <dsp:cNvSpPr/>
      </dsp:nvSpPr>
      <dsp:spPr>
        <a:xfrm>
          <a:off x="1050209" y="1140858"/>
          <a:ext cx="5054551" cy="90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31" tIns="96231" rIns="96231" bIns="9623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/>
            <a:t>Content</a:t>
          </a:r>
          <a:endParaRPr lang="en-US" sz="1800" kern="1200"/>
        </a:p>
      </dsp:txBody>
      <dsp:txXfrm>
        <a:off x="1050209" y="1140858"/>
        <a:ext cx="5054551" cy="909272"/>
      </dsp:txXfrm>
    </dsp:sp>
    <dsp:sp modelId="{93C79C7C-6282-4267-B99A-9FAA44D75F09}">
      <dsp:nvSpPr>
        <dsp:cNvPr id="0" name=""/>
        <dsp:cNvSpPr/>
      </dsp:nvSpPr>
      <dsp:spPr>
        <a:xfrm>
          <a:off x="0" y="2277448"/>
          <a:ext cx="6104761" cy="9092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C34BD-B8E0-4444-A0E3-2539898A059D}">
      <dsp:nvSpPr>
        <dsp:cNvPr id="0" name=""/>
        <dsp:cNvSpPr/>
      </dsp:nvSpPr>
      <dsp:spPr>
        <a:xfrm>
          <a:off x="275054" y="2482035"/>
          <a:ext cx="500099" cy="500099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1F6FE-F858-4BBF-A5E5-695E05A046C2}">
      <dsp:nvSpPr>
        <dsp:cNvPr id="0" name=""/>
        <dsp:cNvSpPr/>
      </dsp:nvSpPr>
      <dsp:spPr>
        <a:xfrm>
          <a:off x="1050209" y="2277448"/>
          <a:ext cx="5054551" cy="90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31" tIns="96231" rIns="96231" bIns="9623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/>
            <a:t>Demonstrate the efficacy of BigQuery for large-scale web analytics</a:t>
          </a:r>
          <a:endParaRPr lang="en-US" sz="1800" kern="1200"/>
        </a:p>
      </dsp:txBody>
      <dsp:txXfrm>
        <a:off x="1050209" y="2277448"/>
        <a:ext cx="5054551" cy="909272"/>
      </dsp:txXfrm>
    </dsp:sp>
    <dsp:sp modelId="{78AE5F3B-B625-47FC-B92C-693D521535DE}">
      <dsp:nvSpPr>
        <dsp:cNvPr id="0" name=""/>
        <dsp:cNvSpPr/>
      </dsp:nvSpPr>
      <dsp:spPr>
        <a:xfrm>
          <a:off x="0" y="3414039"/>
          <a:ext cx="6104761" cy="9092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ED0F1-CF2A-434C-8D47-AA35019F97C1}">
      <dsp:nvSpPr>
        <dsp:cNvPr id="0" name=""/>
        <dsp:cNvSpPr/>
      </dsp:nvSpPr>
      <dsp:spPr>
        <a:xfrm>
          <a:off x="275054" y="3618625"/>
          <a:ext cx="500099" cy="500099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38E3B-FC1B-43F4-8353-1AA211F2016A}">
      <dsp:nvSpPr>
        <dsp:cNvPr id="0" name=""/>
        <dsp:cNvSpPr/>
      </dsp:nvSpPr>
      <dsp:spPr>
        <a:xfrm>
          <a:off x="1050209" y="3414039"/>
          <a:ext cx="5054551" cy="90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31" tIns="96231" rIns="96231" bIns="9623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/>
            <a:t>Explore the customer journey and conversion funnel using various BigQuery techniques</a:t>
          </a:r>
          <a:endParaRPr lang="en-US" sz="1800" kern="1200"/>
        </a:p>
      </dsp:txBody>
      <dsp:txXfrm>
        <a:off x="1050209" y="3414039"/>
        <a:ext cx="5054551" cy="909272"/>
      </dsp:txXfrm>
    </dsp:sp>
    <dsp:sp modelId="{84803999-97BE-4D4D-85E9-A70BC50B4C9D}">
      <dsp:nvSpPr>
        <dsp:cNvPr id="0" name=""/>
        <dsp:cNvSpPr/>
      </dsp:nvSpPr>
      <dsp:spPr>
        <a:xfrm>
          <a:off x="0" y="4550629"/>
          <a:ext cx="6104761" cy="9092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A5BD5-24B6-430A-A553-6AFD37D1BBF3}">
      <dsp:nvSpPr>
        <dsp:cNvPr id="0" name=""/>
        <dsp:cNvSpPr/>
      </dsp:nvSpPr>
      <dsp:spPr>
        <a:xfrm>
          <a:off x="275054" y="4755215"/>
          <a:ext cx="500099" cy="500099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56568-8488-49A0-B198-84FEFC239E6F}">
      <dsp:nvSpPr>
        <dsp:cNvPr id="0" name=""/>
        <dsp:cNvSpPr/>
      </dsp:nvSpPr>
      <dsp:spPr>
        <a:xfrm>
          <a:off x="1050209" y="4550629"/>
          <a:ext cx="5054551" cy="90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31" tIns="96231" rIns="96231" bIns="9623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/>
            <a:t>Provide actionable insights for enhancing web performance and customer experience</a:t>
          </a:r>
          <a:endParaRPr lang="en-US" sz="1800" kern="1200"/>
        </a:p>
      </dsp:txBody>
      <dsp:txXfrm>
        <a:off x="1050209" y="4550629"/>
        <a:ext cx="5054551" cy="9092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32008-3C3B-487B-9EBB-14A0125C6882}">
      <dsp:nvSpPr>
        <dsp:cNvPr id="0" name=""/>
        <dsp:cNvSpPr/>
      </dsp:nvSpPr>
      <dsp:spPr>
        <a:xfrm>
          <a:off x="0" y="1767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B8240-C5BD-4680-A494-7223C79E7D45}">
      <dsp:nvSpPr>
        <dsp:cNvPr id="0" name=""/>
        <dsp:cNvSpPr/>
      </dsp:nvSpPr>
      <dsp:spPr>
        <a:xfrm>
          <a:off x="227840" y="171235"/>
          <a:ext cx="414255" cy="414255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39F0A-7A3F-44EB-858E-9FF6456DCB37}">
      <dsp:nvSpPr>
        <dsp:cNvPr id="0" name=""/>
        <dsp:cNvSpPr/>
      </dsp:nvSpPr>
      <dsp:spPr>
        <a:xfrm>
          <a:off x="869935" y="1767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/>
            <a:t>Title: Tools and Techniques</a:t>
          </a:r>
          <a:endParaRPr lang="en-US" sz="1800" kern="1200"/>
        </a:p>
      </dsp:txBody>
      <dsp:txXfrm>
        <a:off x="869935" y="1767"/>
        <a:ext cx="5234825" cy="753191"/>
      </dsp:txXfrm>
    </dsp:sp>
    <dsp:sp modelId="{7D112422-A7C0-4AC5-B4BF-87DDDF02E725}">
      <dsp:nvSpPr>
        <dsp:cNvPr id="0" name=""/>
        <dsp:cNvSpPr/>
      </dsp:nvSpPr>
      <dsp:spPr>
        <a:xfrm>
          <a:off x="0" y="943256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30BB8-7B7A-4309-A44E-A5008289B4B6}">
      <dsp:nvSpPr>
        <dsp:cNvPr id="0" name=""/>
        <dsp:cNvSpPr/>
      </dsp:nvSpPr>
      <dsp:spPr>
        <a:xfrm>
          <a:off x="227840" y="1112724"/>
          <a:ext cx="414255" cy="414255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FC050-8159-43E0-B059-DEAA2F9E6433}">
      <dsp:nvSpPr>
        <dsp:cNvPr id="0" name=""/>
        <dsp:cNvSpPr/>
      </dsp:nvSpPr>
      <dsp:spPr>
        <a:xfrm>
          <a:off x="869935" y="943256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/>
            <a:t>Content</a:t>
          </a:r>
          <a:endParaRPr lang="en-US" sz="1800" kern="1200"/>
        </a:p>
      </dsp:txBody>
      <dsp:txXfrm>
        <a:off x="869935" y="943256"/>
        <a:ext cx="5234825" cy="753191"/>
      </dsp:txXfrm>
    </dsp:sp>
    <dsp:sp modelId="{050288CE-8A77-4319-8767-80702B035951}">
      <dsp:nvSpPr>
        <dsp:cNvPr id="0" name=""/>
        <dsp:cNvSpPr/>
      </dsp:nvSpPr>
      <dsp:spPr>
        <a:xfrm>
          <a:off x="0" y="1884745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EB2E2-88F5-4E08-A44A-5052C97907C6}">
      <dsp:nvSpPr>
        <dsp:cNvPr id="0" name=""/>
        <dsp:cNvSpPr/>
      </dsp:nvSpPr>
      <dsp:spPr>
        <a:xfrm>
          <a:off x="227840" y="2054213"/>
          <a:ext cx="414255" cy="414255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2E8DC-82C9-40E6-9C81-93F99A29369B}">
      <dsp:nvSpPr>
        <dsp:cNvPr id="0" name=""/>
        <dsp:cNvSpPr/>
      </dsp:nvSpPr>
      <dsp:spPr>
        <a:xfrm>
          <a:off x="869935" y="1884745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/>
            <a:t>Accessing Google Analytics 360 data through Google Cloud Platform and BigQuery</a:t>
          </a:r>
          <a:endParaRPr lang="en-US" sz="1800" kern="1200"/>
        </a:p>
      </dsp:txBody>
      <dsp:txXfrm>
        <a:off x="869935" y="1884745"/>
        <a:ext cx="5234825" cy="753191"/>
      </dsp:txXfrm>
    </dsp:sp>
    <dsp:sp modelId="{6BCB33D5-508B-47FC-A1E1-CCC2CBAA446E}">
      <dsp:nvSpPr>
        <dsp:cNvPr id="0" name=""/>
        <dsp:cNvSpPr/>
      </dsp:nvSpPr>
      <dsp:spPr>
        <a:xfrm>
          <a:off x="0" y="2826233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A9EEE-FF24-4C1C-8449-EB7592B558C4}">
      <dsp:nvSpPr>
        <dsp:cNvPr id="0" name=""/>
        <dsp:cNvSpPr/>
      </dsp:nvSpPr>
      <dsp:spPr>
        <a:xfrm>
          <a:off x="227840" y="2995701"/>
          <a:ext cx="414255" cy="414255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DF597-FB5D-45E2-83E9-3ED462704666}">
      <dsp:nvSpPr>
        <dsp:cNvPr id="0" name=""/>
        <dsp:cNvSpPr/>
      </dsp:nvSpPr>
      <dsp:spPr>
        <a:xfrm>
          <a:off x="869935" y="2826233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/>
            <a:t>Creating interactive dashboards using Google Data Studio</a:t>
          </a:r>
          <a:endParaRPr lang="en-US" sz="1800" kern="1200"/>
        </a:p>
      </dsp:txBody>
      <dsp:txXfrm>
        <a:off x="869935" y="2826233"/>
        <a:ext cx="5234825" cy="753191"/>
      </dsp:txXfrm>
    </dsp:sp>
    <dsp:sp modelId="{3BFBDF76-6C98-4832-873B-092C5BCC060A}">
      <dsp:nvSpPr>
        <dsp:cNvPr id="0" name=""/>
        <dsp:cNvSpPr/>
      </dsp:nvSpPr>
      <dsp:spPr>
        <a:xfrm>
          <a:off x="0" y="3767722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16A34-72FE-4EA9-AD63-0BFE2A0D207A}">
      <dsp:nvSpPr>
        <dsp:cNvPr id="0" name=""/>
        <dsp:cNvSpPr/>
      </dsp:nvSpPr>
      <dsp:spPr>
        <a:xfrm>
          <a:off x="227840" y="3937190"/>
          <a:ext cx="414255" cy="414255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78986-3A71-44AD-B31C-01C9271BA978}">
      <dsp:nvSpPr>
        <dsp:cNvPr id="0" name=""/>
        <dsp:cNvSpPr/>
      </dsp:nvSpPr>
      <dsp:spPr>
        <a:xfrm>
          <a:off x="869935" y="3767722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/>
            <a:t>Writing and running SQL queries and Python scripts on BigQuery using Google Colab</a:t>
          </a:r>
          <a:endParaRPr lang="en-US" sz="1800" kern="1200"/>
        </a:p>
      </dsp:txBody>
      <dsp:txXfrm>
        <a:off x="869935" y="3767722"/>
        <a:ext cx="5234825" cy="753191"/>
      </dsp:txXfrm>
    </dsp:sp>
    <dsp:sp modelId="{E974C058-833A-4071-9937-A51D728A52A4}">
      <dsp:nvSpPr>
        <dsp:cNvPr id="0" name=""/>
        <dsp:cNvSpPr/>
      </dsp:nvSpPr>
      <dsp:spPr>
        <a:xfrm>
          <a:off x="0" y="4709211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BBF83-0A64-4938-A5C4-8CD2125622FC}">
      <dsp:nvSpPr>
        <dsp:cNvPr id="0" name=""/>
        <dsp:cNvSpPr/>
      </dsp:nvSpPr>
      <dsp:spPr>
        <a:xfrm>
          <a:off x="227840" y="4878679"/>
          <a:ext cx="414255" cy="414255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7F822-6E3D-4493-96EC-DE28E4FFEAA0}">
      <dsp:nvSpPr>
        <dsp:cNvPr id="0" name=""/>
        <dsp:cNvSpPr/>
      </dsp:nvSpPr>
      <dsp:spPr>
        <a:xfrm>
          <a:off x="869935" y="4709211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/>
            <a:t>Building and evaluating machine learning models on BigQuery with BigQuery ML</a:t>
          </a:r>
          <a:endParaRPr lang="en-US" sz="1800" kern="1200"/>
        </a:p>
      </dsp:txBody>
      <dsp:txXfrm>
        <a:off x="869935" y="4709211"/>
        <a:ext cx="5234825" cy="7531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03B1F-CB28-4588-ADA6-25E3332E5B85}">
      <dsp:nvSpPr>
        <dsp:cNvPr id="0" name=""/>
        <dsp:cNvSpPr/>
      </dsp:nvSpPr>
      <dsp:spPr>
        <a:xfrm>
          <a:off x="0" y="1767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40E02-FFC1-4675-9F26-3932CFD6F08E}">
      <dsp:nvSpPr>
        <dsp:cNvPr id="0" name=""/>
        <dsp:cNvSpPr/>
      </dsp:nvSpPr>
      <dsp:spPr>
        <a:xfrm>
          <a:off x="227840" y="171235"/>
          <a:ext cx="414255" cy="414255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F7010-16DB-401F-95D4-058A68817EAD}">
      <dsp:nvSpPr>
        <dsp:cNvPr id="0" name=""/>
        <dsp:cNvSpPr/>
      </dsp:nvSpPr>
      <dsp:spPr>
        <a:xfrm>
          <a:off x="869935" y="1767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/>
            <a:t>Title: Customer Journey Analysis</a:t>
          </a:r>
          <a:endParaRPr lang="en-US" sz="1500" kern="1200"/>
        </a:p>
      </dsp:txBody>
      <dsp:txXfrm>
        <a:off x="869935" y="1767"/>
        <a:ext cx="5234825" cy="753191"/>
      </dsp:txXfrm>
    </dsp:sp>
    <dsp:sp modelId="{7054E515-9B50-40DF-B702-8547DD6A5354}">
      <dsp:nvSpPr>
        <dsp:cNvPr id="0" name=""/>
        <dsp:cNvSpPr/>
      </dsp:nvSpPr>
      <dsp:spPr>
        <a:xfrm>
          <a:off x="0" y="943256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4CE14-159E-4686-A63B-139C73113D33}">
      <dsp:nvSpPr>
        <dsp:cNvPr id="0" name=""/>
        <dsp:cNvSpPr/>
      </dsp:nvSpPr>
      <dsp:spPr>
        <a:xfrm>
          <a:off x="227840" y="1112724"/>
          <a:ext cx="414255" cy="414255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7C93E-B53E-49F0-9919-4A5F03C4331A}">
      <dsp:nvSpPr>
        <dsp:cNvPr id="0" name=""/>
        <dsp:cNvSpPr/>
      </dsp:nvSpPr>
      <dsp:spPr>
        <a:xfrm>
          <a:off x="869935" y="943256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/>
            <a:t>Content</a:t>
          </a:r>
          <a:endParaRPr lang="en-US" sz="1500" kern="1200"/>
        </a:p>
      </dsp:txBody>
      <dsp:txXfrm>
        <a:off x="869935" y="943256"/>
        <a:ext cx="5234825" cy="753191"/>
      </dsp:txXfrm>
    </dsp:sp>
    <dsp:sp modelId="{2268B23C-1407-4E01-8290-8B9A74CE7E51}">
      <dsp:nvSpPr>
        <dsp:cNvPr id="0" name=""/>
        <dsp:cNvSpPr/>
      </dsp:nvSpPr>
      <dsp:spPr>
        <a:xfrm>
          <a:off x="0" y="1884745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8847A-2E8F-4848-9229-E7B996AC0070}">
      <dsp:nvSpPr>
        <dsp:cNvPr id="0" name=""/>
        <dsp:cNvSpPr/>
      </dsp:nvSpPr>
      <dsp:spPr>
        <a:xfrm>
          <a:off x="227840" y="2054213"/>
          <a:ext cx="414255" cy="414255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DDE3C-14A5-4C02-AA52-5F23D69115F2}">
      <dsp:nvSpPr>
        <dsp:cNvPr id="0" name=""/>
        <dsp:cNvSpPr/>
      </dsp:nvSpPr>
      <dsp:spPr>
        <a:xfrm>
          <a:off x="869935" y="1884745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/>
            <a:t>Identification of top traffic sources and channels by device category</a:t>
          </a:r>
          <a:endParaRPr lang="en-US" sz="1500" kern="1200"/>
        </a:p>
      </dsp:txBody>
      <dsp:txXfrm>
        <a:off x="869935" y="1884745"/>
        <a:ext cx="5234825" cy="753191"/>
      </dsp:txXfrm>
    </dsp:sp>
    <dsp:sp modelId="{FCCE6649-F070-4F01-8014-32016B9B70BA}">
      <dsp:nvSpPr>
        <dsp:cNvPr id="0" name=""/>
        <dsp:cNvSpPr/>
      </dsp:nvSpPr>
      <dsp:spPr>
        <a:xfrm>
          <a:off x="0" y="2826233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638CE-6CA5-40C7-8023-2C3CEB9F44EC}">
      <dsp:nvSpPr>
        <dsp:cNvPr id="0" name=""/>
        <dsp:cNvSpPr/>
      </dsp:nvSpPr>
      <dsp:spPr>
        <a:xfrm>
          <a:off x="227840" y="2995701"/>
          <a:ext cx="414255" cy="414255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92EF7-4D34-4388-91B9-377B9475FEDC}">
      <dsp:nvSpPr>
        <dsp:cNvPr id="0" name=""/>
        <dsp:cNvSpPr/>
      </dsp:nvSpPr>
      <dsp:spPr>
        <a:xfrm>
          <a:off x="869935" y="2826233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/>
            <a:t>Calculation of bounce rate, average session duration, and pages per session for each traffic source and channel</a:t>
          </a:r>
          <a:endParaRPr lang="en-US" sz="1500" kern="1200"/>
        </a:p>
      </dsp:txBody>
      <dsp:txXfrm>
        <a:off x="869935" y="2826233"/>
        <a:ext cx="5234825" cy="753191"/>
      </dsp:txXfrm>
    </dsp:sp>
    <dsp:sp modelId="{28185A6C-83E0-4119-85E1-C9ECE921A23F}">
      <dsp:nvSpPr>
        <dsp:cNvPr id="0" name=""/>
        <dsp:cNvSpPr/>
      </dsp:nvSpPr>
      <dsp:spPr>
        <a:xfrm>
          <a:off x="0" y="3767722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3256B-6208-436C-A5F4-03EEE7358D01}">
      <dsp:nvSpPr>
        <dsp:cNvPr id="0" name=""/>
        <dsp:cNvSpPr/>
      </dsp:nvSpPr>
      <dsp:spPr>
        <a:xfrm>
          <a:off x="227840" y="3937190"/>
          <a:ext cx="414255" cy="414255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65103-8FB3-4686-9A0A-BBEB05B21D1D}">
      <dsp:nvSpPr>
        <dsp:cNvPr id="0" name=""/>
        <dsp:cNvSpPr/>
      </dsp:nvSpPr>
      <dsp:spPr>
        <a:xfrm>
          <a:off x="869935" y="3767722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/>
            <a:t>Visualization of visitor flow from different sources and channels to landing and exit pages</a:t>
          </a:r>
          <a:endParaRPr lang="en-US" sz="1500" kern="1200"/>
        </a:p>
      </dsp:txBody>
      <dsp:txXfrm>
        <a:off x="869935" y="3767722"/>
        <a:ext cx="5234825" cy="753191"/>
      </dsp:txXfrm>
    </dsp:sp>
    <dsp:sp modelId="{4318B78A-E4C4-416E-819F-E94FC4233F5D}">
      <dsp:nvSpPr>
        <dsp:cNvPr id="0" name=""/>
        <dsp:cNvSpPr/>
      </dsp:nvSpPr>
      <dsp:spPr>
        <a:xfrm>
          <a:off x="0" y="4709211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820D5-2679-4111-8891-873A41FD9B65}">
      <dsp:nvSpPr>
        <dsp:cNvPr id="0" name=""/>
        <dsp:cNvSpPr/>
      </dsp:nvSpPr>
      <dsp:spPr>
        <a:xfrm>
          <a:off x="227840" y="4878679"/>
          <a:ext cx="414255" cy="414255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218E6-A271-42BA-921F-8BAE7BBFFF21}">
      <dsp:nvSpPr>
        <dsp:cNvPr id="0" name=""/>
        <dsp:cNvSpPr/>
      </dsp:nvSpPr>
      <dsp:spPr>
        <a:xfrm>
          <a:off x="869935" y="4709211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/>
            <a:t>Cohort analysis to measure retention rate and revenue per user based on the first visit date</a:t>
          </a:r>
          <a:endParaRPr lang="en-US" sz="1500" kern="1200"/>
        </a:p>
      </dsp:txBody>
      <dsp:txXfrm>
        <a:off x="869935" y="4709211"/>
        <a:ext cx="5234825" cy="7531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6F2C9-04D8-4ED0-8A9D-E48343248BC1}">
      <dsp:nvSpPr>
        <dsp:cNvPr id="0" name=""/>
        <dsp:cNvSpPr/>
      </dsp:nvSpPr>
      <dsp:spPr>
        <a:xfrm>
          <a:off x="0" y="1767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1D5FD-F1B0-4ABD-833A-711395F62153}">
      <dsp:nvSpPr>
        <dsp:cNvPr id="0" name=""/>
        <dsp:cNvSpPr/>
      </dsp:nvSpPr>
      <dsp:spPr>
        <a:xfrm>
          <a:off x="227840" y="171235"/>
          <a:ext cx="414255" cy="414255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F5866-F118-491E-83F3-975DB04CA211}">
      <dsp:nvSpPr>
        <dsp:cNvPr id="0" name=""/>
        <dsp:cNvSpPr/>
      </dsp:nvSpPr>
      <dsp:spPr>
        <a:xfrm>
          <a:off x="869935" y="1767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/>
            <a:t>Title: Machine Learning Models</a:t>
          </a:r>
          <a:endParaRPr lang="en-US" sz="1900" kern="1200"/>
        </a:p>
      </dsp:txBody>
      <dsp:txXfrm>
        <a:off x="869935" y="1767"/>
        <a:ext cx="5234825" cy="753191"/>
      </dsp:txXfrm>
    </dsp:sp>
    <dsp:sp modelId="{6726BF7A-0E7E-46FB-9B7A-718D76F269D0}">
      <dsp:nvSpPr>
        <dsp:cNvPr id="0" name=""/>
        <dsp:cNvSpPr/>
      </dsp:nvSpPr>
      <dsp:spPr>
        <a:xfrm>
          <a:off x="0" y="943256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2C331-04EC-4BC4-9ECB-F9B704C15321}">
      <dsp:nvSpPr>
        <dsp:cNvPr id="0" name=""/>
        <dsp:cNvSpPr/>
      </dsp:nvSpPr>
      <dsp:spPr>
        <a:xfrm>
          <a:off x="227840" y="1112724"/>
          <a:ext cx="414255" cy="414255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F4F16-CB54-4AA5-9ED2-FE730937A5C5}">
      <dsp:nvSpPr>
        <dsp:cNvPr id="0" name=""/>
        <dsp:cNvSpPr/>
      </dsp:nvSpPr>
      <dsp:spPr>
        <a:xfrm>
          <a:off x="869935" y="943256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/>
            <a:t>Content</a:t>
          </a:r>
          <a:endParaRPr lang="en-US" sz="1900" kern="1200"/>
        </a:p>
      </dsp:txBody>
      <dsp:txXfrm>
        <a:off x="869935" y="943256"/>
        <a:ext cx="5234825" cy="753191"/>
      </dsp:txXfrm>
    </dsp:sp>
    <dsp:sp modelId="{0A0A099A-93A5-4FE9-AF6C-D261E253C472}">
      <dsp:nvSpPr>
        <dsp:cNvPr id="0" name=""/>
        <dsp:cNvSpPr/>
      </dsp:nvSpPr>
      <dsp:spPr>
        <a:xfrm>
          <a:off x="0" y="1884745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DEC06-99C4-4985-87D6-46AE9276EC35}">
      <dsp:nvSpPr>
        <dsp:cNvPr id="0" name=""/>
        <dsp:cNvSpPr/>
      </dsp:nvSpPr>
      <dsp:spPr>
        <a:xfrm>
          <a:off x="227840" y="2054213"/>
          <a:ext cx="414255" cy="414255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04828-D62D-4BF2-8A34-9ECF516975FA}">
      <dsp:nvSpPr>
        <dsp:cNvPr id="0" name=""/>
        <dsp:cNvSpPr/>
      </dsp:nvSpPr>
      <dsp:spPr>
        <a:xfrm>
          <a:off x="869935" y="1884745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/>
            <a:t>Creation of a logistic regression model predicting purchase probability</a:t>
          </a:r>
          <a:endParaRPr lang="en-US" sz="1900" kern="1200"/>
        </a:p>
      </dsp:txBody>
      <dsp:txXfrm>
        <a:off x="869935" y="1884745"/>
        <a:ext cx="5234825" cy="753191"/>
      </dsp:txXfrm>
    </dsp:sp>
    <dsp:sp modelId="{1379EA12-6D6B-4BF9-BE75-49868619ABB7}">
      <dsp:nvSpPr>
        <dsp:cNvPr id="0" name=""/>
        <dsp:cNvSpPr/>
      </dsp:nvSpPr>
      <dsp:spPr>
        <a:xfrm>
          <a:off x="0" y="2826233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101A7-D2FD-4ADA-BFC2-FEA564ABC8D1}">
      <dsp:nvSpPr>
        <dsp:cNvPr id="0" name=""/>
        <dsp:cNvSpPr/>
      </dsp:nvSpPr>
      <dsp:spPr>
        <a:xfrm>
          <a:off x="227840" y="2995701"/>
          <a:ext cx="414255" cy="414255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38BBA-6EB6-4AE8-9047-61B994D60B06}">
      <dsp:nvSpPr>
        <dsp:cNvPr id="0" name=""/>
        <dsp:cNvSpPr/>
      </dsp:nvSpPr>
      <dsp:spPr>
        <a:xfrm>
          <a:off x="869935" y="2826233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/>
            <a:t>Evaluation of model performance using metrics like accuracy, precision, recall, and ROC AUC</a:t>
          </a:r>
          <a:endParaRPr lang="en-US" sz="1900" kern="1200"/>
        </a:p>
      </dsp:txBody>
      <dsp:txXfrm>
        <a:off x="869935" y="2826233"/>
        <a:ext cx="5234825" cy="753191"/>
      </dsp:txXfrm>
    </dsp:sp>
    <dsp:sp modelId="{234A4A57-1A2F-4787-BF97-293BDAE5C1BC}">
      <dsp:nvSpPr>
        <dsp:cNvPr id="0" name=""/>
        <dsp:cNvSpPr/>
      </dsp:nvSpPr>
      <dsp:spPr>
        <a:xfrm>
          <a:off x="0" y="3767722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FBDC2-5250-4145-A66E-443AD9E9AC33}">
      <dsp:nvSpPr>
        <dsp:cNvPr id="0" name=""/>
        <dsp:cNvSpPr/>
      </dsp:nvSpPr>
      <dsp:spPr>
        <a:xfrm>
          <a:off x="227840" y="3937190"/>
          <a:ext cx="414255" cy="414255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FAE05-646D-4E2A-ADDD-D7F67BC1C02E}">
      <dsp:nvSpPr>
        <dsp:cNvPr id="0" name=""/>
        <dsp:cNvSpPr/>
      </dsp:nvSpPr>
      <dsp:spPr>
        <a:xfrm>
          <a:off x="869935" y="3767722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/>
            <a:t>Creation of a k-means clustering model to segment visitors</a:t>
          </a:r>
          <a:endParaRPr lang="en-US" sz="1900" kern="1200"/>
        </a:p>
      </dsp:txBody>
      <dsp:txXfrm>
        <a:off x="869935" y="3767722"/>
        <a:ext cx="5234825" cy="753191"/>
      </dsp:txXfrm>
    </dsp:sp>
    <dsp:sp modelId="{96E6524D-27DA-49D9-AD50-362AC6F8374A}">
      <dsp:nvSpPr>
        <dsp:cNvPr id="0" name=""/>
        <dsp:cNvSpPr/>
      </dsp:nvSpPr>
      <dsp:spPr>
        <a:xfrm>
          <a:off x="0" y="4709211"/>
          <a:ext cx="6104761" cy="7531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F8394-A065-486C-92EC-7849BC7676AF}">
      <dsp:nvSpPr>
        <dsp:cNvPr id="0" name=""/>
        <dsp:cNvSpPr/>
      </dsp:nvSpPr>
      <dsp:spPr>
        <a:xfrm>
          <a:off x="227840" y="4878679"/>
          <a:ext cx="414255" cy="414255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B4F11-0A4F-4760-B3DC-F6A50F486455}">
      <dsp:nvSpPr>
        <dsp:cNvPr id="0" name=""/>
        <dsp:cNvSpPr/>
      </dsp:nvSpPr>
      <dsp:spPr>
        <a:xfrm>
          <a:off x="869935" y="4709211"/>
          <a:ext cx="5234825" cy="75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13" tIns="79713" rIns="79713" bIns="7971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/>
            <a:t>Analysis of properties and profiles of each cluster with descriptive names</a:t>
          </a:r>
          <a:endParaRPr lang="en-US" sz="1900" kern="1200"/>
        </a:p>
      </dsp:txBody>
      <dsp:txXfrm>
        <a:off x="869935" y="4709211"/>
        <a:ext cx="5234825" cy="7531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10027-1271-4C2D-B679-649BA0DBC7C0}">
      <dsp:nvSpPr>
        <dsp:cNvPr id="0" name=""/>
        <dsp:cNvSpPr/>
      </dsp:nvSpPr>
      <dsp:spPr>
        <a:xfrm>
          <a:off x="532380" y="64923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DDA4A-1B3C-4F38-BE42-F3EB29AE4F53}">
      <dsp:nvSpPr>
        <dsp:cNvPr id="0" name=""/>
        <dsp:cNvSpPr/>
      </dsp:nvSpPr>
      <dsp:spPr>
        <a:xfrm>
          <a:off x="37380" y="17870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/>
            <a:t>Title: Actionable Recommendations</a:t>
          </a:r>
          <a:endParaRPr lang="en-US" sz="1300" kern="1200"/>
        </a:p>
      </dsp:txBody>
      <dsp:txXfrm>
        <a:off x="37380" y="1787085"/>
        <a:ext cx="1800000" cy="720000"/>
      </dsp:txXfrm>
    </dsp:sp>
    <dsp:sp modelId="{2E31F431-5A6C-423B-8503-65FDC9FCC801}">
      <dsp:nvSpPr>
        <dsp:cNvPr id="0" name=""/>
        <dsp:cNvSpPr/>
      </dsp:nvSpPr>
      <dsp:spPr>
        <a:xfrm>
          <a:off x="2647380" y="649234"/>
          <a:ext cx="810000" cy="810000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EA315-2D77-4531-A4FF-3CAE02496810}">
      <dsp:nvSpPr>
        <dsp:cNvPr id="0" name=""/>
        <dsp:cNvSpPr/>
      </dsp:nvSpPr>
      <dsp:spPr>
        <a:xfrm>
          <a:off x="2152380" y="17870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/>
            <a:t>Content</a:t>
          </a:r>
          <a:endParaRPr lang="en-US" sz="1300" kern="1200"/>
        </a:p>
      </dsp:txBody>
      <dsp:txXfrm>
        <a:off x="2152380" y="1787085"/>
        <a:ext cx="1800000" cy="720000"/>
      </dsp:txXfrm>
    </dsp:sp>
    <dsp:sp modelId="{75A1C6B3-8D79-4929-8C1A-E4C7EB0D9D82}">
      <dsp:nvSpPr>
        <dsp:cNvPr id="0" name=""/>
        <dsp:cNvSpPr/>
      </dsp:nvSpPr>
      <dsp:spPr>
        <a:xfrm>
          <a:off x="4762380" y="649234"/>
          <a:ext cx="810000" cy="810000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68293-7880-4F2D-8B07-0784FEC1AD3C}">
      <dsp:nvSpPr>
        <dsp:cNvPr id="0" name=""/>
        <dsp:cNvSpPr/>
      </dsp:nvSpPr>
      <dsp:spPr>
        <a:xfrm>
          <a:off x="4267380" y="17870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/>
            <a:t>Optimize the website for mobile devices to address lower conversion rates</a:t>
          </a:r>
          <a:endParaRPr lang="en-US" sz="1300" kern="1200"/>
        </a:p>
      </dsp:txBody>
      <dsp:txXfrm>
        <a:off x="4267380" y="1787085"/>
        <a:ext cx="1800000" cy="720000"/>
      </dsp:txXfrm>
    </dsp:sp>
    <dsp:sp modelId="{DC1D9364-8A42-433B-AA1B-C4805F57E21C}">
      <dsp:nvSpPr>
        <dsp:cNvPr id="0" name=""/>
        <dsp:cNvSpPr/>
      </dsp:nvSpPr>
      <dsp:spPr>
        <a:xfrm>
          <a:off x="532380" y="295708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E6D00-9AAE-41D5-9575-B26C0C1D48EA}">
      <dsp:nvSpPr>
        <dsp:cNvPr id="0" name=""/>
        <dsp:cNvSpPr/>
      </dsp:nvSpPr>
      <dsp:spPr>
        <a:xfrm>
          <a:off x="37380" y="409493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/>
            <a:t>Enhance product visibility on home and product list pages</a:t>
          </a:r>
          <a:endParaRPr lang="en-US" sz="1300" kern="1200"/>
        </a:p>
      </dsp:txBody>
      <dsp:txXfrm>
        <a:off x="37380" y="4094935"/>
        <a:ext cx="1800000" cy="720000"/>
      </dsp:txXfrm>
    </dsp:sp>
    <dsp:sp modelId="{68E6C915-8DB3-42E1-9C48-F58E4F620C3D}">
      <dsp:nvSpPr>
        <dsp:cNvPr id="0" name=""/>
        <dsp:cNvSpPr/>
      </dsp:nvSpPr>
      <dsp:spPr>
        <a:xfrm>
          <a:off x="2647380" y="295708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A50CC-10CD-483C-AE7F-C9EF7694510A}">
      <dsp:nvSpPr>
        <dsp:cNvPr id="0" name=""/>
        <dsp:cNvSpPr/>
      </dsp:nvSpPr>
      <dsp:spPr>
        <a:xfrm>
          <a:off x="2152380" y="409493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/>
            <a:t>Improve product detail and cart pages for a seamless checkout process</a:t>
          </a:r>
          <a:endParaRPr lang="en-US" sz="1300" kern="1200"/>
        </a:p>
      </dsp:txBody>
      <dsp:txXfrm>
        <a:off x="2152380" y="4094935"/>
        <a:ext cx="1800000" cy="720000"/>
      </dsp:txXfrm>
    </dsp:sp>
    <dsp:sp modelId="{9B12B4B5-BE8A-49D9-A6CE-31ADEA756A75}">
      <dsp:nvSpPr>
        <dsp:cNvPr id="0" name=""/>
        <dsp:cNvSpPr/>
      </dsp:nvSpPr>
      <dsp:spPr>
        <a:xfrm>
          <a:off x="4762380" y="2957085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87D72-9209-407C-87E0-61824093F8E9}">
      <dsp:nvSpPr>
        <dsp:cNvPr id="0" name=""/>
        <dsp:cNvSpPr/>
      </dsp:nvSpPr>
      <dsp:spPr>
        <a:xfrm>
          <a:off x="4267380" y="409493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/>
            <a:t>Implement remarketing campaigns and loyalty programs for targeted segments</a:t>
          </a:r>
          <a:endParaRPr lang="en-US" sz="1300" kern="1200"/>
        </a:p>
      </dsp:txBody>
      <dsp:txXfrm>
        <a:off x="4267380" y="4094935"/>
        <a:ext cx="18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AFD90-049A-4C8D-8350-1D6C884B35A0}">
      <dsp:nvSpPr>
        <dsp:cNvPr id="0" name=""/>
        <dsp:cNvSpPr/>
      </dsp:nvSpPr>
      <dsp:spPr>
        <a:xfrm>
          <a:off x="0" y="2267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8D571-DF4B-4BA2-A969-B46A61B9DFA0}">
      <dsp:nvSpPr>
        <dsp:cNvPr id="0" name=""/>
        <dsp:cNvSpPr/>
      </dsp:nvSpPr>
      <dsp:spPr>
        <a:xfrm>
          <a:off x="347692" y="260882"/>
          <a:ext cx="632168" cy="632168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B3AAF-6E10-4099-973A-7D420A3C4A80}">
      <dsp:nvSpPr>
        <dsp:cNvPr id="0" name=""/>
        <dsp:cNvSpPr/>
      </dsp:nvSpPr>
      <dsp:spPr>
        <a:xfrm>
          <a:off x="1327553" y="2267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/>
            <a:t>Title: Acknowledging Limitations and Future Work</a:t>
          </a:r>
          <a:endParaRPr lang="en-US" sz="2100" kern="1200"/>
        </a:p>
      </dsp:txBody>
      <dsp:txXfrm>
        <a:off x="1327553" y="2267"/>
        <a:ext cx="4777207" cy="1149396"/>
      </dsp:txXfrm>
    </dsp:sp>
    <dsp:sp modelId="{B1FE3814-D9AF-4597-A718-0E0124406CDA}">
      <dsp:nvSpPr>
        <dsp:cNvPr id="0" name=""/>
        <dsp:cNvSpPr/>
      </dsp:nvSpPr>
      <dsp:spPr>
        <a:xfrm>
          <a:off x="0" y="1439013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EBB34-C3EA-453B-A4BC-BA906AFDB4DA}">
      <dsp:nvSpPr>
        <dsp:cNvPr id="0" name=""/>
        <dsp:cNvSpPr/>
      </dsp:nvSpPr>
      <dsp:spPr>
        <a:xfrm>
          <a:off x="347692" y="1697627"/>
          <a:ext cx="632168" cy="632168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13BA3-C0FC-4810-B0F2-0321851FCEFE}">
      <dsp:nvSpPr>
        <dsp:cNvPr id="0" name=""/>
        <dsp:cNvSpPr/>
      </dsp:nvSpPr>
      <dsp:spPr>
        <a:xfrm>
          <a:off x="1327553" y="1439013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/>
            <a:t>Content</a:t>
          </a:r>
          <a:endParaRPr lang="en-US" sz="2100" kern="1200"/>
        </a:p>
      </dsp:txBody>
      <dsp:txXfrm>
        <a:off x="1327553" y="1439013"/>
        <a:ext cx="4777207" cy="1149396"/>
      </dsp:txXfrm>
    </dsp:sp>
    <dsp:sp modelId="{40CED90E-DD11-4B7A-8169-DE5A4C6A0C7E}">
      <dsp:nvSpPr>
        <dsp:cNvPr id="0" name=""/>
        <dsp:cNvSpPr/>
      </dsp:nvSpPr>
      <dsp:spPr>
        <a:xfrm>
          <a:off x="0" y="2875759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9CCFC-BE0E-41F6-881A-8B28D711FD47}">
      <dsp:nvSpPr>
        <dsp:cNvPr id="0" name=""/>
        <dsp:cNvSpPr/>
      </dsp:nvSpPr>
      <dsp:spPr>
        <a:xfrm>
          <a:off x="347692" y="3134373"/>
          <a:ext cx="632168" cy="632168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F5D95-9273-495B-BF46-C57005432659}">
      <dsp:nvSpPr>
        <dsp:cNvPr id="0" name=""/>
        <dsp:cNvSpPr/>
      </dsp:nvSpPr>
      <dsp:spPr>
        <a:xfrm>
          <a:off x="1327553" y="2875759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/>
            <a:t>Considerations on limitations with the Google Analytics 360 data set</a:t>
          </a:r>
          <a:endParaRPr lang="en-US" sz="2100" kern="1200"/>
        </a:p>
      </dsp:txBody>
      <dsp:txXfrm>
        <a:off x="1327553" y="2875759"/>
        <a:ext cx="4777207" cy="1149396"/>
      </dsp:txXfrm>
    </dsp:sp>
    <dsp:sp modelId="{F22C501C-DD7C-40CD-8930-AF42A01207E5}">
      <dsp:nvSpPr>
        <dsp:cNvPr id="0" name=""/>
        <dsp:cNvSpPr/>
      </dsp:nvSpPr>
      <dsp:spPr>
        <a:xfrm>
          <a:off x="0" y="4312505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5E133-E832-46BF-B354-D882580D64CD}">
      <dsp:nvSpPr>
        <dsp:cNvPr id="0" name=""/>
        <dsp:cNvSpPr/>
      </dsp:nvSpPr>
      <dsp:spPr>
        <a:xfrm>
          <a:off x="347692" y="4571119"/>
          <a:ext cx="632168" cy="6321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7A921-8D9F-481F-BFBF-77076D13C4BF}">
      <dsp:nvSpPr>
        <dsp:cNvPr id="0" name=""/>
        <dsp:cNvSpPr/>
      </dsp:nvSpPr>
      <dsp:spPr>
        <a:xfrm>
          <a:off x="1327553" y="4312505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/>
            <a:t>Suggestions for future work, including more advanced techniques and data sources</a:t>
          </a:r>
          <a:endParaRPr lang="en-US" sz="2100" kern="1200"/>
        </a:p>
      </dsp:txBody>
      <dsp:txXfrm>
        <a:off x="1327553" y="4312505"/>
        <a:ext cx="4777207" cy="114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23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08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0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94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34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1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0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9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6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0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sz="4400" dirty="0"/>
              <a:t>Google analytics </a:t>
            </a:r>
            <a:r>
              <a:rPr lang="en-US" sz="4400"/>
              <a:t>with </a:t>
            </a:r>
            <a:r>
              <a:rPr lang="en-US" sz="4400" smtClean="0"/>
              <a:t>Big query </a:t>
            </a:r>
            <a:r>
              <a:rPr lang="en-US" sz="4400" dirty="0"/>
              <a:t>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034E9-75BD-82E2-4DB4-5B419FCBF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18" r="5735" b="1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2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sz="3400" dirty="0"/>
              <a:t>Slide 9: Recommendations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EB6559A-F4F1-5F7E-30EF-3055C4D91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767453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01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Slide 10: Limitations and Future Work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C2D98E7-D9EE-FEF3-9060-F6CFEAAFD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575564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96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Slide 1: Title Slide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F89A4F6-0CC1-D86B-BA29-3DA522A13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151784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382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Slide 2: 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Title: Overview</a:t>
            </a:r>
          </a:p>
          <a:p>
            <a:pPr lvl="0"/>
            <a:r>
              <a:rPr lang="en-US" dirty="0"/>
              <a:t>Content: Welcome to a journey of unlocking insights from web analytics using advanced BigQuery techniques</a:t>
            </a:r>
          </a:p>
        </p:txBody>
      </p:sp>
      <p:pic>
        <p:nvPicPr>
          <p:cNvPr id="6" name="Picture 5" descr="Padlock on computer motherboard">
            <a:extLst>
              <a:ext uri="{FF2B5EF4-FFF2-40B4-BE49-F238E27FC236}">
                <a16:creationId xmlns:a16="http://schemas.microsoft.com/office/drawing/2014/main" id="{9B324D25-1691-1164-85CF-EBE9613AE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81" r="41391" b="3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91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Slide 3: Objectives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591D0BD-61DE-7006-2C7D-6A1040582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878119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372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Slide 4: Methods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2954810-A3C3-8AAD-3CCA-A84C97D58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458335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4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Slide 5: Results - Customer Journey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0453E6B-5C23-87D2-8A25-C8568F0D95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954202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616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Slide 6: Results - Conversion Funnel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/>
              <a:t>Title: Conversion Funnel Insights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Content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Definition of conversion funnel steps and calculation of conversion rate and drop-off rate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Analysis of changes over time and by device category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Visualization of funnel steps and identification of gaps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Revenue distribution by product category and name</a:t>
            </a:r>
          </a:p>
        </p:txBody>
      </p:sp>
      <p:pic>
        <p:nvPicPr>
          <p:cNvPr id="6" name="Picture 5" descr="A 3D pattern of ring shapes connected by lines">
            <a:extLst>
              <a:ext uri="{FF2B5EF4-FFF2-40B4-BE49-F238E27FC236}">
                <a16:creationId xmlns:a16="http://schemas.microsoft.com/office/drawing/2014/main" id="{6B54D151-C8C9-DEAC-6FB7-ABF78676C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85" r="48315" b="-2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8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Slide 7: Results - Machine Learning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ED1B765-E280-751F-9E9A-A7E2701A7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044693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89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Slide 8: Conclusions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Title: Summary of Findings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Content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Demonstration of BigQuery's role in advanced web analytics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Insights into the customer journey, conversion funnel, and factors influencing purchase behavior and revenue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Application of machine learning models for prediction and segmentation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F6C1DF47-4712-9874-F9C6-61E56A0C7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94" r="20342" b="-3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86424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233A3D"/>
      </a:dk2>
      <a:lt2>
        <a:srgbClr val="E2E4E8"/>
      </a:lt2>
      <a:accent1>
        <a:srgbClr val="BD9D67"/>
      </a:accent1>
      <a:accent2>
        <a:srgbClr val="A3A65C"/>
      </a:accent2>
      <a:accent3>
        <a:srgbClr val="8FAA6F"/>
      </a:accent3>
      <a:accent4>
        <a:srgbClr val="6CB263"/>
      </a:accent4>
      <a:accent5>
        <a:srgbClr val="6DAF81"/>
      </a:accent5>
      <a:accent6>
        <a:srgbClr val="62B09A"/>
      </a:accent6>
      <a:hlink>
        <a:srgbClr val="6983AE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Neue Haas Grotesk Text Pro</vt:lpstr>
      <vt:lpstr>PunchcardVTI</vt:lpstr>
      <vt:lpstr>Google analytics with Big query Project</vt:lpstr>
      <vt:lpstr>Slide 1: Title Slide</vt:lpstr>
      <vt:lpstr>Slide 2: Introduction</vt:lpstr>
      <vt:lpstr>Slide 3: Objectives</vt:lpstr>
      <vt:lpstr>Slide 4: Methods</vt:lpstr>
      <vt:lpstr>Slide 5: Results - Customer Journey</vt:lpstr>
      <vt:lpstr>Slide 6: Results - Conversion Funnel</vt:lpstr>
      <vt:lpstr>Slide 7: Results - Machine Learning</vt:lpstr>
      <vt:lpstr>Slide 8: Conclusions</vt:lpstr>
      <vt:lpstr>Slide 9: Recommendations</vt:lpstr>
      <vt:lpstr>Slide 10: Limitations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Admin</cp:lastModifiedBy>
  <cp:revision>15</cp:revision>
  <dcterms:created xsi:type="dcterms:W3CDTF">2023-11-19T09:44:19Z</dcterms:created>
  <dcterms:modified xsi:type="dcterms:W3CDTF">2023-11-19T09:54:10Z</dcterms:modified>
</cp:coreProperties>
</file>