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1" r:id="rId1"/>
  </p:sldMasterIdLst>
  <p:notesMasterIdLst>
    <p:notesMasterId r:id="rId13"/>
  </p:notesMasterIdLst>
  <p:sldIdLst>
    <p:sldId id="267" r:id="rId2"/>
    <p:sldId id="259" r:id="rId3"/>
    <p:sldId id="264" r:id="rId4"/>
    <p:sldId id="274" r:id="rId5"/>
    <p:sldId id="263" r:id="rId6"/>
    <p:sldId id="262" r:id="rId7"/>
    <p:sldId id="265" r:id="rId8"/>
    <p:sldId id="268" r:id="rId9"/>
    <p:sldId id="269" r:id="rId10"/>
    <p:sldId id="270" r:id="rId11"/>
    <p:sldId id="27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A2023F"/>
    <a:srgbClr val="5EEC3C"/>
    <a:srgbClr val="34164A"/>
    <a:srgbClr val="FA8F00"/>
    <a:srgbClr val="5DF0FF"/>
    <a:srgbClr val="C23E47"/>
    <a:srgbClr val="5B4101"/>
    <a:srgbClr val="956B01"/>
    <a:srgbClr val="FE7A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96" y="-96"/>
      </p:cViewPr>
      <p:guideLst>
        <p:guide orient="horz" pos="16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2812F-B972-46EB-AC47-B844D2739C40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1D24D-91D0-4BE9-92EB-42158DA19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4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4351"/>
            <a:ext cx="6248400" cy="50611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r>
              <a:rPr lang="en-US" b="1" u="sng" dirty="0" smtClean="0"/>
              <a:t>DESKTOP AS A ROUTER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/>
          </a:p>
          <a:p>
            <a:r>
              <a:rPr lang="en-IN" dirty="0" smtClean="0">
                <a:solidFill>
                  <a:schemeClr val="tx1"/>
                </a:solidFill>
              </a:rPr>
              <a:t>A Router is a networking device that forwards data packets between computer networks. </a:t>
            </a:r>
          </a:p>
          <a:p>
            <a:endParaRPr lang="en-IN" dirty="0" smtClean="0"/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most familiar type of routers are big organization level router and small office routers that simply forward IP packets between the home computers and the Internet. </a:t>
            </a:r>
          </a:p>
          <a:p>
            <a:pPr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N" dirty="0" smtClean="0"/>
              <a:t> </a:t>
            </a:r>
          </a:p>
          <a:p>
            <a:endParaRPr lang="en-IN" dirty="0"/>
          </a:p>
        </p:txBody>
      </p:sp>
      <p:pic>
        <p:nvPicPr>
          <p:cNvPr id="4" name="Content Placeholder 10" descr="Picture1.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14350"/>
            <a:ext cx="1192769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1352551"/>
            <a:ext cx="2743200" cy="26669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                              </a:t>
            </a:r>
            <a:r>
              <a:rPr lang="en-US" dirty="0" smtClean="0"/>
              <a:t>PING NETWORKS</a:t>
            </a:r>
            <a:endParaRPr lang="en-I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19150"/>
            <a:ext cx="4953000" cy="394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 descr="74EEAAE4-94E1-4571-84E6-2794CBC166B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-933450"/>
            <a:ext cx="9372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1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43201" y="133351"/>
            <a:ext cx="5403215" cy="4864431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alt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2" y="1200151"/>
            <a:ext cx="8067675" cy="390017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IN" altLang="en-US" b="1" u="sng" dirty="0"/>
              <a:t>HARDWARE REQUIEMENTS: </a:t>
            </a:r>
            <a:r>
              <a:rPr lang="en-IN" altLang="en-US" dirty="0"/>
              <a:t>-</a:t>
            </a:r>
          </a:p>
          <a:p>
            <a:pPr>
              <a:buNone/>
            </a:pPr>
            <a:r>
              <a:rPr lang="en-IN" altLang="en-US" dirty="0"/>
              <a:t>1</a:t>
            </a:r>
            <a:r>
              <a:rPr lang="en-IN" altLang="en-US" b="1" dirty="0"/>
              <a:t>.Computer</a:t>
            </a:r>
            <a:r>
              <a:rPr lang="en-IN" altLang="en-US" dirty="0"/>
              <a:t> -For configuring to work as a router</a:t>
            </a:r>
            <a:r>
              <a:rPr lang="en-IN" altLang="en-US" dirty="0" smtClean="0"/>
              <a:t>.</a:t>
            </a:r>
          </a:p>
          <a:p>
            <a:pPr>
              <a:buNone/>
            </a:pPr>
            <a:endParaRPr lang="en-US" altLang="en-US" dirty="0" smtClean="0"/>
          </a:p>
          <a:p>
            <a:pPr>
              <a:buNone/>
            </a:pPr>
            <a:endParaRPr lang="en-IN" altLang="en-US" dirty="0"/>
          </a:p>
          <a:p>
            <a:pPr>
              <a:buNone/>
            </a:pPr>
            <a:r>
              <a:rPr lang="en-IN" altLang="en-US" b="1" dirty="0"/>
              <a:t>2.Lap tops or computer</a:t>
            </a:r>
            <a:r>
              <a:rPr lang="en-IN" altLang="en-US" dirty="0"/>
              <a:t>s-For testing.</a:t>
            </a:r>
          </a:p>
          <a:p>
            <a:pPr>
              <a:buNone/>
            </a:pPr>
            <a:r>
              <a:rPr lang="en-IN" altLang="en-US" b="1" dirty="0"/>
              <a:t>3.NIC (Network Interface Card</a:t>
            </a:r>
            <a:r>
              <a:rPr lang="en-IN" altLang="en-US" dirty="0"/>
              <a:t>)-For adding extra RJ45 port</a:t>
            </a:r>
            <a:r>
              <a:rPr lang="en-IN" altLang="en-US" dirty="0" smtClean="0"/>
              <a:t>.</a:t>
            </a:r>
            <a:endParaRPr lang="en-IN" altLang="en-US" dirty="0"/>
          </a:p>
        </p:txBody>
      </p:sp>
      <p:pic>
        <p:nvPicPr>
          <p:cNvPr id="11" name="Content Placeholder 10" descr="Picture1.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114800" y="2114550"/>
            <a:ext cx="1192769" cy="863600"/>
          </a:xfrm>
          <a:prstGeom prst="rect">
            <a:avLst/>
          </a:prstGeom>
        </p:spPr>
      </p:pic>
      <p:pic>
        <p:nvPicPr>
          <p:cNvPr id="12" name="Picture 11" descr="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486400" y="3105150"/>
            <a:ext cx="671195" cy="461010"/>
          </a:xfrm>
          <a:prstGeom prst="rect">
            <a:avLst/>
          </a:prstGeom>
        </p:spPr>
      </p:pic>
      <p:pic>
        <p:nvPicPr>
          <p:cNvPr id="13" name="Picture 12" descr="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4800" y="4095750"/>
            <a:ext cx="1238250" cy="8255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1950"/>
            <a:ext cx="7772400" cy="4575571"/>
          </a:xfrm>
        </p:spPr>
        <p:txBody>
          <a:bodyPr>
            <a:normAutofit fontScale="90000"/>
          </a:bodyPr>
          <a:lstStyle/>
          <a:p>
            <a:r>
              <a:rPr lang="en-IN" altLang="en-US" sz="2200" b="1" dirty="0" smtClean="0"/>
              <a:t>4.</a:t>
            </a:r>
            <a:r>
              <a:rPr lang="en-IN" altLang="en-US" sz="3100" b="1" dirty="0" smtClean="0"/>
              <a:t>Switch</a:t>
            </a:r>
            <a:r>
              <a:rPr lang="en-IN" altLang="en-US" sz="3100" dirty="0" smtClean="0"/>
              <a:t>-</a:t>
            </a:r>
            <a:r>
              <a:rPr lang="en-IN" altLang="en-US" sz="2200" dirty="0" smtClean="0"/>
              <a:t>F</a:t>
            </a:r>
            <a:r>
              <a:rPr lang="en-IN" altLang="en-US" sz="2700" dirty="0" smtClean="0"/>
              <a:t>or adding more hosts. </a:t>
            </a:r>
            <a:br>
              <a:rPr lang="en-IN" altLang="en-US" sz="2700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sz="3200" b="1" dirty="0" smtClean="0"/>
              <a:t>5</a:t>
            </a:r>
            <a:r>
              <a:rPr lang="en-IN" altLang="en-US" b="1" dirty="0" smtClean="0"/>
              <a:t>.</a:t>
            </a:r>
            <a:r>
              <a:rPr lang="en-IN" altLang="en-US" sz="3100" b="1" dirty="0" smtClean="0"/>
              <a:t>LAN cables</a:t>
            </a:r>
            <a:r>
              <a:rPr lang="en-IN" altLang="en-US" sz="3100" dirty="0" smtClean="0"/>
              <a:t>-For connecting different networks</a:t>
            </a:r>
            <a:br>
              <a:rPr lang="en-IN" altLang="en-US" sz="3100" dirty="0" smtClean="0"/>
            </a:br>
            <a:r>
              <a:rPr lang="en-IN" altLang="en-US" sz="3100" dirty="0" smtClean="0"/>
              <a:t> </a:t>
            </a:r>
            <a:br>
              <a:rPr lang="en-IN" altLang="en-US" sz="3100" dirty="0" smtClean="0"/>
            </a:br>
            <a:r>
              <a:rPr lang="en-IN" altLang="en-US" sz="3100" dirty="0" smtClean="0"/>
              <a:t/>
            </a:r>
            <a:br>
              <a:rPr lang="en-IN" altLang="en-US" sz="3100" dirty="0" smtClean="0"/>
            </a:br>
            <a:r>
              <a:rPr lang="en-IN" altLang="en-US" dirty="0" smtClean="0"/>
              <a:t/>
            </a:r>
            <a:br>
              <a:rPr lang="en-IN" altLang="en-US" dirty="0" smtClean="0"/>
            </a:br>
            <a:r>
              <a:rPr lang="en-IN" altLang="en-US" sz="3200" b="1" dirty="0" smtClean="0"/>
              <a:t>6.Removable Device (Portable Pen Drive)- </a:t>
            </a:r>
            <a:r>
              <a:rPr lang="en-IN" altLang="en-US" sz="3100" dirty="0" smtClean="0"/>
              <a:t>For installation </a:t>
            </a:r>
            <a:r>
              <a:rPr lang="en-IN" altLang="en-US" sz="3100" dirty="0" smtClean="0">
                <a:sym typeface="+mn-ea"/>
              </a:rPr>
              <a:t>of vyos software</a:t>
            </a:r>
            <a:r>
              <a:rPr lang="en-IN" altLang="en-US" dirty="0" smtClean="0"/>
              <a:t/>
            </a:r>
            <a:br>
              <a:rPr lang="en-IN" altLang="en-US" dirty="0" smtClean="0"/>
            </a:br>
            <a:endParaRPr lang="en-IN" dirty="0"/>
          </a:p>
        </p:txBody>
      </p:sp>
      <p:pic>
        <p:nvPicPr>
          <p:cNvPr id="6" name="Picture 5" descr="Picture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971550"/>
            <a:ext cx="1676400" cy="558800"/>
          </a:xfrm>
          <a:prstGeom prst="rect">
            <a:avLst/>
          </a:prstGeom>
        </p:spPr>
      </p:pic>
      <p:pic>
        <p:nvPicPr>
          <p:cNvPr id="7" name="Picture 6" descr="Picture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2190750"/>
            <a:ext cx="1066800" cy="1066800"/>
          </a:xfrm>
          <a:prstGeom prst="rect">
            <a:avLst/>
          </a:prstGeom>
        </p:spPr>
      </p:pic>
      <p:pic>
        <p:nvPicPr>
          <p:cNvPr id="8" name="Picture 7" descr="Picture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0" y="4324350"/>
            <a:ext cx="467360" cy="467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3" y="281176"/>
            <a:ext cx="6108206" cy="763525"/>
          </a:xfrm>
        </p:spPr>
        <p:txBody>
          <a:bodyPr>
            <a:normAutofit/>
          </a:bodyPr>
          <a:lstStyle/>
          <a:p>
            <a:r>
              <a:rPr lang="en-IN" altLang="en-US" dirty="0"/>
              <a:t>SOFTWARE REQUIREMENT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6836" y="1197406"/>
            <a:ext cx="6108205" cy="351221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vyos 1.1.7-i586 </a:t>
            </a:r>
            <a:r>
              <a:rPr lang="en-US" dirty="0" smtClean="0">
                <a:solidFill>
                  <a:schemeClr val="tx1"/>
                </a:solidFill>
              </a:rPr>
              <a:t>- Networking Software.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rufus-2.18 </a:t>
            </a:r>
            <a:r>
              <a:rPr lang="en-US" dirty="0" smtClean="0">
                <a:solidFill>
                  <a:schemeClr val="tx1"/>
                </a:solidFill>
              </a:rPr>
              <a:t>- For making a networking software system Bootable.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command prompt </a:t>
            </a:r>
            <a:r>
              <a:rPr lang="en-US" dirty="0" smtClean="0">
                <a:solidFill>
                  <a:schemeClr val="tx1"/>
                </a:solidFill>
              </a:rPr>
              <a:t>- For checking connectivity between networking Devices</a:t>
            </a: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6" cy="916230"/>
          </a:xfrm>
        </p:spPr>
        <p:txBody>
          <a:bodyPr>
            <a:normAutofit/>
          </a:bodyPr>
          <a:lstStyle/>
          <a:p>
            <a:r>
              <a:rPr lang="en-IN" alt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1" y="1200150"/>
            <a:ext cx="8763000" cy="3816710"/>
          </a:xfrm>
        </p:spPr>
        <p:txBody>
          <a:bodyPr>
            <a:normAutofit fontScale="90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STEP 1: - MAKE PENDRIVE BOOTABLE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1.Take a portable pen drive and insert into the computer or laptop.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2.Download </a:t>
            </a:r>
            <a:r>
              <a:rPr lang="en-US" dirty="0">
                <a:solidFill>
                  <a:schemeClr val="tx1"/>
                </a:solidFill>
              </a:rPr>
              <a:t>and Install rufus -2.18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. Select pen drive location as well as the image location of vyos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1.1.7-i586 in rufus-2.18 software and click on start button.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4.After </a:t>
            </a:r>
            <a:r>
              <a:rPr lang="en-US" dirty="0">
                <a:solidFill>
                  <a:schemeClr val="tx1"/>
                </a:solidFill>
              </a:rPr>
              <a:t>completion of booting process detach the pen drive from the computer or laptop.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3350"/>
            <a:ext cx="8093366" cy="916230"/>
          </a:xfrm>
        </p:spPr>
        <p:txBody>
          <a:bodyPr>
            <a:normAutofit/>
          </a:bodyPr>
          <a:lstStyle/>
          <a:p>
            <a:r>
              <a:rPr lang="en-IN" alt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81150"/>
            <a:ext cx="8474671" cy="335951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</a:rPr>
              <a:t>STEP 2: - INSERT </a:t>
            </a:r>
            <a:r>
              <a:rPr lang="en-US" sz="2000" b="1" dirty="0" smtClean="0">
                <a:solidFill>
                  <a:schemeClr val="tx1"/>
                </a:solidFill>
              </a:rPr>
              <a:t>NETWORK </a:t>
            </a:r>
            <a:r>
              <a:rPr lang="en-US" sz="2000" b="1" dirty="0">
                <a:solidFill>
                  <a:schemeClr val="tx1"/>
                </a:solidFill>
              </a:rPr>
              <a:t>INTERFAC</a:t>
            </a:r>
            <a:r>
              <a:rPr lang="en-IN" altLang="en-US" sz="2000" b="1" dirty="0">
                <a:solidFill>
                  <a:schemeClr val="tx1"/>
                </a:solidFill>
              </a:rPr>
              <a:t>E </a:t>
            </a:r>
            <a:r>
              <a:rPr lang="en-US" sz="2000" b="1" dirty="0">
                <a:solidFill>
                  <a:schemeClr val="tx1"/>
                </a:solidFill>
              </a:rPr>
              <a:t>CONROLLER OR CARD INTO PCI SLOT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1.Insert</a:t>
            </a:r>
            <a:r>
              <a:rPr lang="en-US" sz="2000" dirty="0">
                <a:solidFill>
                  <a:schemeClr val="tx1"/>
                </a:solidFill>
              </a:rPr>
              <a:t> NIC into Expansion slot, </a:t>
            </a:r>
            <a:r>
              <a:rPr lang="en-US" sz="2000" dirty="0" smtClean="0">
                <a:solidFill>
                  <a:schemeClr val="tx1"/>
                </a:solidFill>
              </a:rPr>
              <a:t>(nothing but </a:t>
            </a:r>
            <a:r>
              <a:rPr lang="en-US" sz="2000" dirty="0">
                <a:solidFill>
                  <a:schemeClr val="tx1"/>
                </a:solidFill>
              </a:rPr>
              <a:t>the PCI </a:t>
            </a:r>
            <a:r>
              <a:rPr lang="en-US" sz="2000" dirty="0" smtClean="0">
                <a:solidFill>
                  <a:schemeClr val="tx1"/>
                </a:solidFill>
              </a:rPr>
              <a:t>slot)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2.Insert </a:t>
            </a:r>
            <a:r>
              <a:rPr lang="en-US" sz="2000" dirty="0">
                <a:solidFill>
                  <a:schemeClr val="tx1"/>
                </a:solidFill>
              </a:rPr>
              <a:t>the pen drive into a USB port on your computer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3. Power on the </a:t>
            </a:r>
            <a:r>
              <a:rPr lang="en-US" sz="2000" dirty="0" smtClean="0">
                <a:solidFill>
                  <a:schemeClr val="tx1"/>
                </a:solidFill>
              </a:rPr>
              <a:t>CPU . &amp; configure the system.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52450"/>
            <a:ext cx="8229600" cy="5486400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>CONNECTING LAN CABLE BETWEEN 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b="1" dirty="0" smtClean="0"/>
              <a:t>               COMPUTER</a:t>
            </a:r>
            <a:br>
              <a:rPr lang="en-IN" sz="2400" b="1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pic>
        <p:nvPicPr>
          <p:cNvPr id="6" name="Picture 5" descr="download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95350"/>
            <a:ext cx="2133600" cy="1464390"/>
          </a:xfrm>
          <a:prstGeom prst="rect">
            <a:avLst/>
          </a:prstGeom>
        </p:spPr>
      </p:pic>
      <p:pic>
        <p:nvPicPr>
          <p:cNvPr id="7" name="Picture 6" descr="images (4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971550"/>
            <a:ext cx="1524000" cy="1524000"/>
          </a:xfrm>
          <a:prstGeom prst="rect">
            <a:avLst/>
          </a:prstGeom>
        </p:spPr>
      </p:pic>
      <p:pic>
        <p:nvPicPr>
          <p:cNvPr id="8" name="Picture 7" descr="downloa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200150"/>
            <a:ext cx="1600200" cy="1157721"/>
          </a:xfrm>
          <a:prstGeom prst="rect">
            <a:avLst/>
          </a:prstGeom>
        </p:spPr>
      </p:pic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666750"/>
            <a:ext cx="1771650" cy="1771650"/>
          </a:xfrm>
          <a:prstGeom prst="rect">
            <a:avLst/>
          </a:prstGeom>
        </p:spPr>
      </p:pic>
      <p:pic>
        <p:nvPicPr>
          <p:cNvPr id="10" name="Picture 9" descr="images (4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971550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1657351"/>
            <a:ext cx="3200400" cy="21335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ASSIGN IP ADDRESS TO NETWORK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38150"/>
            <a:ext cx="3442708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74</TotalTime>
  <Words>163</Words>
  <Application>WPS Presentation</Application>
  <PresentationFormat>On-screen Show (16:9)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 DESKTOP AS A ROUTER</vt:lpstr>
      <vt:lpstr>Slide 2</vt:lpstr>
      <vt:lpstr>REQUIREMENTS</vt:lpstr>
      <vt:lpstr>4.Switch-For adding more hosts.   5.LAN cables-For connecting different networks     6.Removable Device (Portable Pen Drive)- For installation of vyos software </vt:lpstr>
      <vt:lpstr>SOFTWARE REQUIREMENT</vt:lpstr>
      <vt:lpstr>DESCRIPTION</vt:lpstr>
      <vt:lpstr>DESCRIPTION</vt:lpstr>
      <vt:lpstr> CONNECTING LAN CABLE BETWEEN                 COMPUTER    </vt:lpstr>
      <vt:lpstr>ASSIGN IP ADDRESS TO NETWORK</vt:lpstr>
      <vt:lpstr>                               PING NETWORKS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SREYA</cp:lastModifiedBy>
  <cp:revision>197</cp:revision>
  <dcterms:created xsi:type="dcterms:W3CDTF">2013-08-21T19:17:00Z</dcterms:created>
  <dcterms:modified xsi:type="dcterms:W3CDTF">2018-07-19T02:06:42Z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