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355730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nd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Jan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>
                          <a:solidFill>
                            <a:schemeClr val="tx1"/>
                          </a:solidFill>
                          <a:latin typeface="+mj-lt"/>
                        </a:rPr>
                        <a:t>4 PM - 5 PM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Jan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>
                          <a:solidFill>
                            <a:schemeClr val="tx1"/>
                          </a:solidFill>
                          <a:latin typeface="+mj-lt"/>
                        </a:rPr>
                        <a:t>4 PM - 5 PM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Jan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- 5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Jan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- 5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29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Jan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- 5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 &amp; Finance_2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450992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last_credit_pull_d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154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27</cp:revision>
  <dcterms:created xsi:type="dcterms:W3CDTF">2022-01-08T11:53:28Z</dcterms:created>
  <dcterms:modified xsi:type="dcterms:W3CDTF">2022-12-30T13:24:26Z</dcterms:modified>
</cp:coreProperties>
</file>