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3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3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5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4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9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0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8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3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6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9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1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A5B919-6B98-4AD2-AC5A-E8BEF2C13F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EECF24-063D-4500-A348-FFC56584C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8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DCBFD-7012-C94B-0686-1911E609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10018713" cy="1219200"/>
          </a:xfrm>
        </p:spPr>
        <p:txBody>
          <a:bodyPr>
            <a:normAutofit/>
          </a:bodyPr>
          <a:lstStyle/>
          <a:p>
            <a:pPr algn="ctr"/>
            <a:r>
              <a:rPr lang="en-IN" sz="4800" b="1" i="0" dirty="0">
                <a:solidFill>
                  <a:srgbClr val="000000"/>
                </a:solidFill>
                <a:effectLst/>
              </a:rPr>
              <a:t>Strategic planning of Gala Groceries</a:t>
            </a:r>
            <a:endParaRPr lang="en-IN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73B2B-628B-AED7-E8F3-74E4BDBF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3" y="1959428"/>
            <a:ext cx="4895055" cy="2939143"/>
          </a:xfrm>
        </p:spPr>
        <p:txBody>
          <a:bodyPr>
            <a:normAutofit fontScale="40000" lnSpcReduction="20000"/>
          </a:bodyPr>
          <a:lstStyle/>
          <a:p>
            <a:r>
              <a:rPr lang="en-IN" sz="8000" b="1" dirty="0"/>
              <a:t>Data Requirement</a:t>
            </a:r>
          </a:p>
          <a:p>
            <a:r>
              <a:rPr lang="en-IN" sz="6000" dirty="0"/>
              <a:t>Sales Data</a:t>
            </a:r>
          </a:p>
          <a:p>
            <a:r>
              <a:rPr lang="en-IN" sz="6000" dirty="0"/>
              <a:t>Sensor storage temperature data</a:t>
            </a:r>
          </a:p>
          <a:p>
            <a:r>
              <a:rPr lang="en-IN" sz="6000" dirty="0"/>
              <a:t>Sensor stock levels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85812-4005-AED5-6FB1-5134AD98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9" y="1219201"/>
            <a:ext cx="4895056" cy="5029200"/>
          </a:xfrm>
        </p:spPr>
        <p:txBody>
          <a:bodyPr>
            <a:normAutofit fontScale="40000" lnSpcReduction="20000"/>
          </a:bodyPr>
          <a:lstStyle/>
          <a:p>
            <a:r>
              <a:rPr lang="en-IN" sz="8000" b="1" dirty="0"/>
              <a:t>Strategic plan of action</a:t>
            </a:r>
          </a:p>
          <a:p>
            <a:r>
              <a:rPr lang="en-IN" sz="6000" dirty="0"/>
              <a:t>Data Collection</a:t>
            </a:r>
          </a:p>
          <a:p>
            <a:r>
              <a:rPr lang="en-IN" sz="6000" dirty="0"/>
              <a:t>Exploratory Data Analysis</a:t>
            </a:r>
          </a:p>
          <a:p>
            <a:r>
              <a:rPr lang="en-IN" sz="6000" dirty="0"/>
              <a:t>Data Visualization</a:t>
            </a:r>
          </a:p>
          <a:p>
            <a:r>
              <a:rPr lang="en-IN" sz="6000" dirty="0"/>
              <a:t>Data Preprocessing</a:t>
            </a:r>
          </a:p>
          <a:p>
            <a:r>
              <a:rPr lang="en-IN" sz="6000" dirty="0"/>
              <a:t>Model Building</a:t>
            </a:r>
          </a:p>
          <a:p>
            <a:r>
              <a:rPr lang="en-IN" sz="6000" dirty="0"/>
              <a:t>Model Evaluations</a:t>
            </a:r>
          </a:p>
          <a:p>
            <a:r>
              <a:rPr lang="en-IN" sz="6000" dirty="0"/>
              <a:t>Final Algorithm</a:t>
            </a:r>
          </a:p>
          <a:p>
            <a:r>
              <a:rPr lang="en-IN" sz="6000" dirty="0"/>
              <a:t>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6807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Strategic planning of Gala Groceries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planning of Gala Groceries</dc:title>
  <dc:creator>Vijay Kamble</dc:creator>
  <cp:lastModifiedBy>Vijay Kamble</cp:lastModifiedBy>
  <cp:revision>1</cp:revision>
  <dcterms:created xsi:type="dcterms:W3CDTF">2024-02-29T17:41:35Z</dcterms:created>
  <dcterms:modified xsi:type="dcterms:W3CDTF">2024-02-29T17:48:08Z</dcterms:modified>
</cp:coreProperties>
</file>