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83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F891-EC1F-4840-8834-0C816BF40376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5642-CD45-435B-B817-6AD7E742F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52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F891-EC1F-4840-8834-0C816BF40376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5642-CD45-435B-B817-6AD7E742F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31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F891-EC1F-4840-8834-0C816BF40376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5642-CD45-435B-B817-6AD7E742F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423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F891-EC1F-4840-8834-0C816BF40376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5642-CD45-435B-B817-6AD7E742F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442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F891-EC1F-4840-8834-0C816BF40376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5642-CD45-435B-B817-6AD7E742F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711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F891-EC1F-4840-8834-0C816BF40376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5642-CD45-435B-B817-6AD7E742F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294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F891-EC1F-4840-8834-0C816BF40376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5642-CD45-435B-B817-6AD7E742F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58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F891-EC1F-4840-8834-0C816BF40376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5642-CD45-435B-B817-6AD7E742F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673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F891-EC1F-4840-8834-0C816BF40376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5642-CD45-435B-B817-6AD7E742F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75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F891-EC1F-4840-8834-0C816BF40376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2E95642-CD45-435B-B817-6AD7E742F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13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F891-EC1F-4840-8834-0C816BF40376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5642-CD45-435B-B817-6AD7E742F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00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F891-EC1F-4840-8834-0C816BF40376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5642-CD45-435B-B817-6AD7E742F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67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F891-EC1F-4840-8834-0C816BF40376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5642-CD45-435B-B817-6AD7E742F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F891-EC1F-4840-8834-0C816BF40376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5642-CD45-435B-B817-6AD7E742F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24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F891-EC1F-4840-8834-0C816BF40376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5642-CD45-435B-B817-6AD7E742F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940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F891-EC1F-4840-8834-0C816BF40376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5642-CD45-435B-B817-6AD7E742F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8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F891-EC1F-4840-8834-0C816BF40376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5642-CD45-435B-B817-6AD7E742F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51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EB9F891-EC1F-4840-8834-0C816BF40376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E95642-CD45-435B-B817-6AD7E742F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47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1AFDD8-5E42-7261-C9A8-68B3AFA78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297"/>
            <a:ext cx="10515600" cy="802194"/>
          </a:xfrm>
        </p:spPr>
        <p:txBody>
          <a:bodyPr>
            <a:normAutofit/>
          </a:bodyPr>
          <a:lstStyle/>
          <a:p>
            <a:pPr algn="ctr"/>
            <a:r>
              <a:rPr lang="en-US" sz="4000" b="1" i="0" dirty="0">
                <a:effectLst/>
                <a:latin typeface="DM Sans" pitchFamily="2" charset="0"/>
              </a:rPr>
              <a:t>Model Building and Interpretation</a:t>
            </a:r>
            <a:endParaRPr lang="en-IN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35CB3C-E1EC-B462-CC0C-18212E298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82492"/>
            <a:ext cx="6019800" cy="546800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3800" b="1" dirty="0"/>
              <a:t>  </a:t>
            </a:r>
            <a:r>
              <a:rPr lang="en-US" sz="3100" b="1" dirty="0"/>
              <a:t>Feature Importance: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b="1" dirty="0"/>
              <a:t>Price:</a:t>
            </a:r>
            <a:r>
              <a:rPr lang="en-US" sz="2100" dirty="0"/>
              <a:t> Significantly impacted model performance, while category had minimal influence.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dirty="0"/>
              <a:t>To improve model effectiveness, we aim to incorporate additional product-related features.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3800" b="1" dirty="0"/>
              <a:t>  </a:t>
            </a:r>
            <a:r>
              <a:rPr lang="en-US" sz="3100" b="1" dirty="0"/>
              <a:t>Temperature and Data Expansion: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dirty="0"/>
              <a:t>Temperature proved to be a valuable feature. We expect increased accuracy with: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dirty="0"/>
              <a:t>More extensive IoT data covering a longer timeframe.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dirty="0"/>
              <a:t>Integration of open-source weather data.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3800" b="1" dirty="0"/>
              <a:t>  </a:t>
            </a:r>
            <a:r>
              <a:rPr lang="en-US" sz="3100" b="1" dirty="0"/>
              <a:t>Production Readiness: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dirty="0"/>
              <a:t>The current 50% accuracy necessitates larger datasets for production deployment.</a:t>
            </a:r>
            <a:endParaRPr lang="en-IN" sz="21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87E2571-7345-75D8-AED9-5BB7E89D76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43" y="1101185"/>
            <a:ext cx="5199357" cy="5199357"/>
          </a:xfrm>
        </p:spPr>
      </p:pic>
    </p:spTree>
    <p:extLst>
      <p:ext uri="{BB962C8B-B14F-4D97-AF65-F5344CB8AC3E}">
        <p14:creationId xmlns:p14="http://schemas.microsoft.com/office/powerpoint/2010/main" val="2876510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24</TotalTime>
  <Words>85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Corbel</vt:lpstr>
      <vt:lpstr>DM Sans</vt:lpstr>
      <vt:lpstr>Wingdings</vt:lpstr>
      <vt:lpstr>Parallax</vt:lpstr>
      <vt:lpstr>Model Building and Interpretation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Kamble</dc:creator>
  <cp:lastModifiedBy>Vijay Kamble</cp:lastModifiedBy>
  <cp:revision>3</cp:revision>
  <dcterms:created xsi:type="dcterms:W3CDTF">2024-03-03T07:24:24Z</dcterms:created>
  <dcterms:modified xsi:type="dcterms:W3CDTF">2024-03-03T07:49:03Z</dcterms:modified>
</cp:coreProperties>
</file>