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acc829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acc829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acc829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acc829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b95538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b95538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b95538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b95538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b95538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b95538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b95538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b95538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b95538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b95538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7445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 dirty="0"/>
              <a:t>Smart Parking for Smart Cities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Creating a resilient parking way!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9A8C3-9917-45D9-BFA5-2F1481A2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14" y="1183754"/>
            <a:ext cx="1406797" cy="1406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87ABBC-91B3-4FCC-8DCB-6149B19D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424" y="1164955"/>
            <a:ext cx="1406796" cy="1406796"/>
          </a:xfrm>
          <a:prstGeom prst="rect">
            <a:avLst/>
          </a:prstGeom>
        </p:spPr>
      </p:pic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A5E462F7-6B88-4636-961E-D471FEC3ACF5}"/>
              </a:ext>
            </a:extLst>
          </p:cNvPr>
          <p:cNvSpPr txBox="1">
            <a:spLocks/>
          </p:cNvSpPr>
          <p:nvPr/>
        </p:nvSpPr>
        <p:spPr>
          <a:xfrm>
            <a:off x="4899399" y="2595575"/>
            <a:ext cx="2309480" cy="8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GB" sz="2500" dirty="0" err="1"/>
              <a:t>Vijayvenkatajalapathi</a:t>
            </a:r>
            <a:r>
              <a:rPr lang="en-GB" sz="2500" dirty="0"/>
              <a:t> G</a:t>
            </a:r>
          </a:p>
          <a:p>
            <a:pPr marL="0" indent="0">
              <a:buFont typeface="Arial" panose="020B0604020202020204"/>
              <a:buNone/>
            </a:pPr>
            <a:r>
              <a:rPr lang="en-GB" sz="2500" dirty="0"/>
              <a:t>Leader, Front-End Developer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en-GB" dirty="0"/>
              <a:t>.</a:t>
            </a:r>
          </a:p>
        </p:txBody>
      </p:sp>
      <p:sp>
        <p:nvSpPr>
          <p:cNvPr id="16" name="Google Shape;61;p14">
            <a:extLst>
              <a:ext uri="{FF2B5EF4-FFF2-40B4-BE49-F238E27FC236}">
                <a16:creationId xmlns:a16="http://schemas.microsoft.com/office/drawing/2014/main" id="{9248FBC2-AE5E-4E78-97D8-C5D4B63BA958}"/>
              </a:ext>
            </a:extLst>
          </p:cNvPr>
          <p:cNvSpPr txBox="1">
            <a:spLocks/>
          </p:cNvSpPr>
          <p:nvPr/>
        </p:nvSpPr>
        <p:spPr>
          <a:xfrm>
            <a:off x="7208879" y="2583663"/>
            <a:ext cx="2309480" cy="8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GB" sz="2500" dirty="0" err="1"/>
              <a:t>Suganth</a:t>
            </a:r>
            <a:r>
              <a:rPr lang="en-GB" sz="2500" dirty="0"/>
              <a:t> M</a:t>
            </a:r>
          </a:p>
          <a:p>
            <a:pPr marL="0" indent="0">
              <a:buFont typeface="Arial" panose="020B0604020202020204"/>
              <a:buNone/>
            </a:pPr>
            <a:r>
              <a:rPr lang="en-GB" sz="2500" dirty="0"/>
              <a:t>Back-End Developer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en-GB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D4C0B5-93DD-4CA1-BA74-3E2E073BE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536" y="1174307"/>
            <a:ext cx="1397443" cy="13974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A5B8F3-0079-4CB6-B2F0-E7735A628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85" y="1223828"/>
            <a:ext cx="1338372" cy="1338372"/>
          </a:xfrm>
          <a:prstGeom prst="rect">
            <a:avLst/>
          </a:prstGeom>
        </p:spPr>
      </p:pic>
      <p:sp>
        <p:nvSpPr>
          <p:cNvPr id="23" name="Google Shape;61;p14">
            <a:extLst>
              <a:ext uri="{FF2B5EF4-FFF2-40B4-BE49-F238E27FC236}">
                <a16:creationId xmlns:a16="http://schemas.microsoft.com/office/drawing/2014/main" id="{81AAC610-4EBB-4B4A-B83C-D2F5C7EAE862}"/>
              </a:ext>
            </a:extLst>
          </p:cNvPr>
          <p:cNvSpPr txBox="1">
            <a:spLocks/>
          </p:cNvSpPr>
          <p:nvPr/>
        </p:nvSpPr>
        <p:spPr>
          <a:xfrm>
            <a:off x="1026364" y="2551229"/>
            <a:ext cx="2309480" cy="8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GB" sz="2500" dirty="0"/>
              <a:t>Shalini S</a:t>
            </a:r>
          </a:p>
          <a:p>
            <a:pPr marL="0" indent="0">
              <a:buFont typeface="Arial" panose="020B0604020202020204"/>
              <a:buNone/>
            </a:pPr>
            <a:r>
              <a:rPr lang="en-GB" sz="2500" dirty="0"/>
              <a:t>Front-End Developer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en-GB" dirty="0"/>
              <a:t>.</a:t>
            </a:r>
          </a:p>
        </p:txBody>
      </p:sp>
      <p:sp>
        <p:nvSpPr>
          <p:cNvPr id="24" name="Google Shape;61;p14">
            <a:extLst>
              <a:ext uri="{FF2B5EF4-FFF2-40B4-BE49-F238E27FC236}">
                <a16:creationId xmlns:a16="http://schemas.microsoft.com/office/drawing/2014/main" id="{31BBDFCA-09FC-413C-A6C0-CFFDFADAEB40}"/>
              </a:ext>
            </a:extLst>
          </p:cNvPr>
          <p:cNvSpPr txBox="1">
            <a:spLocks/>
          </p:cNvSpPr>
          <p:nvPr/>
        </p:nvSpPr>
        <p:spPr>
          <a:xfrm>
            <a:off x="3193197" y="2568204"/>
            <a:ext cx="2309480" cy="8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GB" sz="2500" dirty="0"/>
              <a:t>Srinidhi R</a:t>
            </a:r>
          </a:p>
          <a:p>
            <a:pPr marL="0" indent="0">
              <a:buFont typeface="Arial" panose="020B0604020202020204"/>
              <a:buNone/>
            </a:pPr>
            <a:r>
              <a:rPr lang="en-GB" sz="2500" dirty="0" err="1"/>
              <a:t>Presentor</a:t>
            </a:r>
            <a:endParaRPr lang="en-GB" sz="25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en-GB" dirty="0"/>
              <a:t>.</a:t>
            </a:r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73CDEAC0-6E87-4C0C-8361-EF1D14C73BF8}"/>
              </a:ext>
            </a:extLst>
          </p:cNvPr>
          <p:cNvSpPr txBox="1">
            <a:spLocks/>
          </p:cNvSpPr>
          <p:nvPr/>
        </p:nvSpPr>
        <p:spPr>
          <a:xfrm>
            <a:off x="766703" y="3594945"/>
            <a:ext cx="7610593" cy="108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GB" dirty="0"/>
              <a:t>Team Mentor : Ms. </a:t>
            </a:r>
            <a:r>
              <a:rPr lang="en-GB" dirty="0" err="1"/>
              <a:t>Renugadevi</a:t>
            </a:r>
            <a:r>
              <a:rPr lang="en-GB" dirty="0"/>
              <a:t> G             Industrial Mentor : </a:t>
            </a:r>
            <a:r>
              <a:rPr lang="en-GB" dirty="0" err="1"/>
              <a:t>Theophila</a:t>
            </a:r>
            <a:endParaRPr lang="en-GB" dirty="0"/>
          </a:p>
          <a:p>
            <a:pPr marL="0" indent="0">
              <a:buFont typeface="Arial" panose="020B0604020202020204"/>
              <a:buNone/>
            </a:pPr>
            <a:endParaRPr lang="en-GB" dirty="0"/>
          </a:p>
          <a:p>
            <a:pPr marL="0" indent="0" algn="ctr">
              <a:buFont typeface="Arial" panose="020B0604020202020204"/>
              <a:buNone/>
            </a:pPr>
            <a:r>
              <a:rPr lang="en-GB" dirty="0"/>
              <a:t>Team White!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4733" y="7214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Problem Statement - Smart Parking for Smart Cities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24352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dirty="0"/>
              <a:t>Major Issues in Urban Parking includes,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Shortage of parking space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raffic congestion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due to visitors in search for a parking place</a:t>
            </a:r>
            <a:r>
              <a:rPr lang="en-US" altLang="en-GB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dirty="0"/>
              <a:t>Unorganized Parking and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Unregulated Tariffs</a:t>
            </a:r>
            <a:endParaRPr lang="en-US" altLang="en-GB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8024" y="4471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Abstract of our Proposed Solution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799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ym typeface="+mn-ea"/>
              </a:rPr>
              <a:t>Our Smart Parking System is based on </a:t>
            </a:r>
            <a:r>
              <a:rPr lang="en-US" b="1" dirty="0">
                <a:sym typeface="+mn-ea"/>
              </a:rPr>
              <a:t>Image processing</a:t>
            </a:r>
            <a:r>
              <a:rPr lang="en-US" dirty="0">
                <a:sym typeface="+mn-ea"/>
              </a:rPr>
              <a:t> (OpenCV) to detect and manage the availability of parking spaces.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ym typeface="+mn-ea"/>
              </a:rPr>
              <a:t>Our Approach provides a platform to </a:t>
            </a:r>
            <a:r>
              <a:rPr lang="en-US" b="1" dirty="0">
                <a:sym typeface="+mn-ea"/>
              </a:rPr>
              <a:t>rent street-side park area</a:t>
            </a:r>
            <a:r>
              <a:rPr lang="en-US" dirty="0">
                <a:sym typeface="+mn-ea"/>
              </a:rPr>
              <a:t>, thereby </a:t>
            </a:r>
            <a:r>
              <a:rPr lang="en-US" i="1" dirty="0">
                <a:sym typeface="+mn-ea"/>
              </a:rPr>
              <a:t>increasing the parking space</a:t>
            </a:r>
            <a:r>
              <a:rPr lang="en-US" dirty="0">
                <a:sym typeface="+mn-ea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ym typeface="+mn-ea"/>
              </a:rPr>
              <a:t>An user friendly app that can be used to </a:t>
            </a:r>
            <a:r>
              <a:rPr lang="en-US" b="1" dirty="0">
                <a:sym typeface="+mn-ea"/>
              </a:rPr>
              <a:t>search</a:t>
            </a:r>
            <a:r>
              <a:rPr lang="en-US" dirty="0">
                <a:sym typeface="+mn-ea"/>
              </a:rPr>
              <a:t> nearby parking spots, can </a:t>
            </a:r>
            <a:r>
              <a:rPr lang="en-US" b="1" dirty="0">
                <a:sym typeface="+mn-ea"/>
              </a:rPr>
              <a:t>book</a:t>
            </a:r>
            <a:r>
              <a:rPr lang="en-US" dirty="0">
                <a:sym typeface="+mn-ea"/>
              </a:rPr>
              <a:t> priorly and </a:t>
            </a:r>
            <a:r>
              <a:rPr lang="en-US" b="1" dirty="0">
                <a:sym typeface="+mn-ea"/>
              </a:rPr>
              <a:t>pay online</a:t>
            </a:r>
            <a:r>
              <a:rPr lang="en-US" dirty="0">
                <a:sym typeface="+mn-ea"/>
              </a:rPr>
              <a:t> through wallet, thus </a:t>
            </a:r>
            <a:r>
              <a:rPr lang="en-US" i="1" dirty="0">
                <a:sym typeface="+mn-ea"/>
              </a:rPr>
              <a:t>removing traffic congestion.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ym typeface="+mn-ea"/>
              </a:rPr>
              <a:t>Also, Added </a:t>
            </a:r>
            <a:r>
              <a:rPr lang="en-US" b="1" dirty="0">
                <a:sym typeface="+mn-ea"/>
              </a:rPr>
              <a:t>Navigation feature</a:t>
            </a:r>
            <a:r>
              <a:rPr lang="en-US" dirty="0">
                <a:sym typeface="+mn-ea"/>
              </a:rPr>
              <a:t> for the newbies.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2704" y="4946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Technology Stack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3400" y="132259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chemeClr val="tx1"/>
                </a:solidFill>
                <a:sym typeface="+mn-ea"/>
              </a:rPr>
              <a:t>React Native  -  Frontend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chemeClr val="tx1"/>
                </a:solidFill>
                <a:sym typeface="+mn-ea"/>
              </a:rPr>
              <a:t>Python, OpenCV, Google Maps API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chemeClr val="tx1"/>
                </a:solidFill>
                <a:sym typeface="+mn-ea"/>
              </a:rPr>
              <a:t>IOT Devices – Camera etc.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chemeClr val="tx1"/>
                </a:solidFill>
                <a:sym typeface="+mn-ea"/>
              </a:rPr>
              <a:t>PHP -  Backend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chemeClr val="tx1"/>
                </a:solidFill>
                <a:sym typeface="+mn-ea"/>
              </a:rPr>
              <a:t>MySQL -  Database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61319" y="2678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D1FD3-DF70-450C-99EC-00CD7705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63" y="0"/>
            <a:ext cx="354591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44091" y="6434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Future Enhancements</a:t>
            </a:r>
            <a:endParaRPr lang="en-US" altLang="en-GB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623400" y="16344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en-GB" dirty="0"/>
              <a:t>Slot suggestions based on </a:t>
            </a:r>
            <a:r>
              <a:rPr lang="en-US" altLang="en-GB" b="1" dirty="0"/>
              <a:t>User reviews and ratings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b="1" dirty="0"/>
              <a:t>Scaling up </a:t>
            </a:r>
            <a:r>
              <a:rPr lang="en-US" altLang="en-GB" dirty="0"/>
              <a:t>the parking options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dirty="0"/>
              <a:t>Enabling </a:t>
            </a:r>
            <a:r>
              <a:rPr lang="en-US" altLang="en-GB" b="1" dirty="0"/>
              <a:t>Long-term parking</a:t>
            </a:r>
            <a:r>
              <a:rPr lang="en-US" altLang="en-GB" dirty="0"/>
              <a:t> options in Rented Area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r>
              <a:rPr lang="en-US" altLang="en-GB" b="1" dirty="0"/>
              <a:t>Reminders</a:t>
            </a:r>
            <a:r>
              <a:rPr lang="en-US" altLang="en-GB" dirty="0"/>
              <a:t> of previously parked slot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77787" y="93323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221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</vt:lpstr>
      <vt:lpstr>Simple Light</vt:lpstr>
      <vt:lpstr>Smart Parking for Smart Cities</vt:lpstr>
      <vt:lpstr>Team Members</vt:lpstr>
      <vt:lpstr>Problem Statement - Smart Parking for Smart Cities</vt:lpstr>
      <vt:lpstr>Abstract of our Proposed Solution</vt:lpstr>
      <vt:lpstr>Technology Stack</vt:lpstr>
      <vt:lpstr>UML Diagram</vt:lpstr>
      <vt:lpstr>Our Future Enhancements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/>
  <cp:lastModifiedBy>vijay</cp:lastModifiedBy>
  <cp:revision>9</cp:revision>
  <dcterms:created xsi:type="dcterms:W3CDTF">2021-09-18T10:54:00Z</dcterms:created>
  <dcterms:modified xsi:type="dcterms:W3CDTF">2021-09-18T17:08:48Z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C18ED76959994C3FB0ECF8351470408E</vt:lpwstr>
  </property>
  <property fmtid="{D5CDD505-2E9C-101B-9397-08002B2CF9AE}" pid="3" name="KSOProductBuildVer">
    <vt:lpwstr>1033-11.2.0.10296</vt:lpwstr>
  </property>
</Properties>
</file>