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4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713"/>
  </p:normalViewPr>
  <p:slideViewPr>
    <p:cSldViewPr snapToGrid="0" snapToObjects="1">
      <p:cViewPr varScale="1">
        <p:scale>
          <a:sx n="88" d="100"/>
          <a:sy n="88" d="100"/>
        </p:scale>
        <p:origin x="18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2T12:55:43.393" idx="4">
    <p:pos x="7083" y="921"/>
    <p:text>问题：
1. 未入湖数据如何导入
2. 数据码表定期更新
3. 历史数据若有问题如何刷新
4. 个表导入字段确定
5. 历史同期数据对比如何导入
</p:text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4E2DE3-8262-A84C-8233-0BDA08E72D60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DE8F00A-6C6D-0144-A82A-51D93BF3C522}">
      <dgm:prSet phldrT="[文本]"/>
      <dgm:spPr/>
      <dgm:t>
        <a:bodyPr/>
        <a:lstStyle/>
        <a:p>
          <a:r>
            <a:rPr lang="zh-CN" altLang="en-US" b="1" dirty="0"/>
            <a:t>销售数据</a:t>
          </a:r>
        </a:p>
      </dgm:t>
    </dgm:pt>
    <dgm:pt modelId="{AC9FADFA-10B4-B04F-89A3-541E66922ACA}" type="parTrans" cxnId="{ABECE8A8-DC0C-F647-B89F-9E40B7E3E7FA}">
      <dgm:prSet/>
      <dgm:spPr/>
      <dgm:t>
        <a:bodyPr/>
        <a:lstStyle/>
        <a:p>
          <a:endParaRPr lang="zh-CN" altLang="en-US"/>
        </a:p>
      </dgm:t>
    </dgm:pt>
    <dgm:pt modelId="{E90D533E-760F-844D-BD4D-05C5B32FFCDB}" type="sibTrans" cxnId="{ABECE8A8-DC0C-F647-B89F-9E40B7E3E7FA}">
      <dgm:prSet/>
      <dgm:spPr/>
      <dgm:t>
        <a:bodyPr/>
        <a:lstStyle/>
        <a:p>
          <a:endParaRPr lang="zh-CN" altLang="en-US"/>
        </a:p>
      </dgm:t>
    </dgm:pt>
    <dgm:pt modelId="{E5CE70F7-F884-2C49-AFA4-FB20B0863AFE}">
      <dgm:prSet phldrT="[文本]"/>
      <dgm:spPr/>
      <dgm:t>
        <a:bodyPr/>
        <a:lstStyle/>
        <a:p>
          <a:r>
            <a:rPr lang="zh-CN" altLang="en-US" dirty="0"/>
            <a:t>直营</a:t>
          </a:r>
          <a:endParaRPr lang="en-US" altLang="zh-CN" dirty="0"/>
        </a:p>
      </dgm:t>
    </dgm:pt>
    <dgm:pt modelId="{D18CE9DB-9C91-EA4D-B1B5-C452D2FABADD}" type="parTrans" cxnId="{F353B66C-592F-AE4D-8442-F8DE48ED2781}">
      <dgm:prSet/>
      <dgm:spPr/>
      <dgm:t>
        <a:bodyPr/>
        <a:lstStyle/>
        <a:p>
          <a:endParaRPr lang="zh-CN" altLang="en-US"/>
        </a:p>
      </dgm:t>
    </dgm:pt>
    <dgm:pt modelId="{D3E8559A-2CE2-F84F-B023-97622F5D567C}" type="sibTrans" cxnId="{F353B66C-592F-AE4D-8442-F8DE48ED2781}">
      <dgm:prSet/>
      <dgm:spPr/>
      <dgm:t>
        <a:bodyPr/>
        <a:lstStyle/>
        <a:p>
          <a:endParaRPr lang="zh-CN" altLang="en-US"/>
        </a:p>
      </dgm:t>
    </dgm:pt>
    <dgm:pt modelId="{7AA5A707-50E3-5A4B-A0E5-3E3210823431}">
      <dgm:prSet phldrT="[文本]"/>
      <dgm:spPr/>
      <dgm:t>
        <a:bodyPr/>
        <a:lstStyle/>
        <a:p>
          <a:r>
            <a:rPr lang="zh-CN" altLang="en-US" dirty="0"/>
            <a:t>伊利牛奶官方旗舰店</a:t>
          </a:r>
        </a:p>
      </dgm:t>
    </dgm:pt>
    <dgm:pt modelId="{A23AC5C5-2FE6-7E46-BF29-1FE7AF7C5B22}" type="parTrans" cxnId="{3FDBF4B9-8879-8947-A05B-BE6501C4331F}">
      <dgm:prSet/>
      <dgm:spPr/>
      <dgm:t>
        <a:bodyPr/>
        <a:lstStyle/>
        <a:p>
          <a:endParaRPr lang="zh-CN" altLang="en-US"/>
        </a:p>
      </dgm:t>
    </dgm:pt>
    <dgm:pt modelId="{065EECC1-EBDB-4A4E-8C03-8BFD355107F6}" type="sibTrans" cxnId="{3FDBF4B9-8879-8947-A05B-BE6501C4331F}">
      <dgm:prSet/>
      <dgm:spPr/>
      <dgm:t>
        <a:bodyPr/>
        <a:lstStyle/>
        <a:p>
          <a:endParaRPr lang="zh-CN" altLang="en-US"/>
        </a:p>
      </dgm:t>
    </dgm:pt>
    <dgm:pt modelId="{279C6AB4-47ED-C948-85E9-595FFCB13728}">
      <dgm:prSet phldrT="[文本]"/>
      <dgm:spPr/>
      <dgm:t>
        <a:bodyPr/>
        <a:lstStyle/>
        <a:p>
          <a:r>
            <a:rPr lang="zh-CN" altLang="en-US" dirty="0"/>
            <a:t>伊利旗舰店</a:t>
          </a:r>
        </a:p>
      </dgm:t>
    </dgm:pt>
    <dgm:pt modelId="{6EEE82F2-F78E-1041-A6CE-89F8734D96E4}" type="parTrans" cxnId="{FEBC5132-57F7-A648-A1E2-32EB57F696DD}">
      <dgm:prSet/>
      <dgm:spPr/>
      <dgm:t>
        <a:bodyPr/>
        <a:lstStyle/>
        <a:p>
          <a:endParaRPr lang="zh-CN" altLang="en-US"/>
        </a:p>
      </dgm:t>
    </dgm:pt>
    <dgm:pt modelId="{EC9D671D-A26F-8A4B-A8C8-1642BA1B7BF2}" type="sibTrans" cxnId="{FEBC5132-57F7-A648-A1E2-32EB57F696DD}">
      <dgm:prSet/>
      <dgm:spPr/>
      <dgm:t>
        <a:bodyPr/>
        <a:lstStyle/>
        <a:p>
          <a:endParaRPr lang="zh-CN" altLang="en-US"/>
        </a:p>
      </dgm:t>
    </dgm:pt>
    <dgm:pt modelId="{CFAD1EB1-59F9-7940-A7BE-8BE51EA6044E}">
      <dgm:prSet phldrT="[文本]"/>
      <dgm:spPr/>
      <dgm:t>
        <a:bodyPr/>
        <a:lstStyle/>
        <a:p>
          <a:r>
            <a:rPr lang="zh-CN" altLang="en-US" dirty="0"/>
            <a:t>直供</a:t>
          </a:r>
        </a:p>
      </dgm:t>
    </dgm:pt>
    <dgm:pt modelId="{0F9E7D54-C1A2-574D-B9D9-4FE76BAE2CC7}" type="parTrans" cxnId="{4B484A16-9788-8A40-9A8F-2D00C3059BAD}">
      <dgm:prSet/>
      <dgm:spPr/>
      <dgm:t>
        <a:bodyPr/>
        <a:lstStyle/>
        <a:p>
          <a:endParaRPr lang="zh-CN" altLang="en-US"/>
        </a:p>
      </dgm:t>
    </dgm:pt>
    <dgm:pt modelId="{0B08EE85-42B8-2548-969E-718ABD97E0D0}" type="sibTrans" cxnId="{4B484A16-9788-8A40-9A8F-2D00C3059BAD}">
      <dgm:prSet/>
      <dgm:spPr/>
      <dgm:t>
        <a:bodyPr/>
        <a:lstStyle/>
        <a:p>
          <a:endParaRPr lang="zh-CN" altLang="en-US"/>
        </a:p>
      </dgm:t>
    </dgm:pt>
    <dgm:pt modelId="{EA06DC35-8B80-0F42-A688-41748F9F0575}">
      <dgm:prSet phldrT="[文本]"/>
      <dgm:spPr/>
      <dgm:t>
        <a:bodyPr/>
        <a:lstStyle/>
        <a:p>
          <a:r>
            <a:rPr lang="zh-CN" altLang="en-US" dirty="0"/>
            <a:t>京东超市</a:t>
          </a:r>
        </a:p>
      </dgm:t>
    </dgm:pt>
    <dgm:pt modelId="{7144F1FD-8D92-7543-9AE8-F934D3D4CCB1}" type="parTrans" cxnId="{B5302DA6-79EE-ED4D-9EE7-83EB38E79901}">
      <dgm:prSet/>
      <dgm:spPr/>
      <dgm:t>
        <a:bodyPr/>
        <a:lstStyle/>
        <a:p>
          <a:endParaRPr lang="zh-CN" altLang="en-US"/>
        </a:p>
      </dgm:t>
    </dgm:pt>
    <dgm:pt modelId="{90EC9FA9-FAC6-8D44-AEEF-A0C8BC0CADE1}" type="sibTrans" cxnId="{B5302DA6-79EE-ED4D-9EE7-83EB38E79901}">
      <dgm:prSet/>
      <dgm:spPr/>
      <dgm:t>
        <a:bodyPr/>
        <a:lstStyle/>
        <a:p>
          <a:endParaRPr lang="zh-CN" altLang="en-US"/>
        </a:p>
      </dgm:t>
    </dgm:pt>
    <dgm:pt modelId="{BEB4E15E-42EE-0849-8C7B-FBCD225A45E3}">
      <dgm:prSet/>
      <dgm:spPr/>
      <dgm:t>
        <a:bodyPr/>
        <a:lstStyle/>
        <a:p>
          <a:r>
            <a:rPr lang="zh-CN" altLang="en-US" dirty="0"/>
            <a:t>伊利母婴官方旗舰店</a:t>
          </a:r>
        </a:p>
      </dgm:t>
    </dgm:pt>
    <dgm:pt modelId="{22B0DB65-D8EC-C948-A46B-2EBF70DDE136}" type="parTrans" cxnId="{534D739F-AE36-454D-8DCB-57279A1EFB63}">
      <dgm:prSet/>
      <dgm:spPr/>
      <dgm:t>
        <a:bodyPr/>
        <a:lstStyle/>
        <a:p>
          <a:endParaRPr lang="zh-CN" altLang="en-US"/>
        </a:p>
      </dgm:t>
    </dgm:pt>
    <dgm:pt modelId="{340F457E-60FD-4A4C-86E8-0C325EB097F9}" type="sibTrans" cxnId="{534D739F-AE36-454D-8DCB-57279A1EFB63}">
      <dgm:prSet/>
      <dgm:spPr/>
      <dgm:t>
        <a:bodyPr/>
        <a:lstStyle/>
        <a:p>
          <a:endParaRPr lang="zh-CN" altLang="en-US"/>
        </a:p>
      </dgm:t>
    </dgm:pt>
    <dgm:pt modelId="{D53C9118-C568-1B49-94CB-513B8B983C58}">
      <dgm:prSet/>
      <dgm:spPr/>
      <dgm:t>
        <a:bodyPr/>
        <a:lstStyle/>
        <a:p>
          <a:r>
            <a:rPr lang="zh-CN" altLang="en-US" dirty="0"/>
            <a:t>拼多多伊利官方旗舰店</a:t>
          </a:r>
        </a:p>
      </dgm:t>
    </dgm:pt>
    <dgm:pt modelId="{00A80EAD-04D1-1641-AD67-F6F89A5F1CA0}" type="parTrans" cxnId="{68F20B6E-A43B-424B-A804-92D3E129BD2A}">
      <dgm:prSet/>
      <dgm:spPr/>
      <dgm:t>
        <a:bodyPr/>
        <a:lstStyle/>
        <a:p>
          <a:endParaRPr lang="zh-CN" altLang="en-US"/>
        </a:p>
      </dgm:t>
    </dgm:pt>
    <dgm:pt modelId="{11E9EC81-A68A-724C-AAB9-7068B15F7EB9}" type="sibTrans" cxnId="{68F20B6E-A43B-424B-A804-92D3E129BD2A}">
      <dgm:prSet/>
      <dgm:spPr/>
      <dgm:t>
        <a:bodyPr/>
        <a:lstStyle/>
        <a:p>
          <a:endParaRPr lang="zh-CN" altLang="en-US"/>
        </a:p>
      </dgm:t>
    </dgm:pt>
    <dgm:pt modelId="{A69B41BC-02BB-294F-86F1-BF0B6DA6827C}">
      <dgm:prSet phldrT="[文本]"/>
      <dgm:spPr/>
      <dgm:t>
        <a:bodyPr/>
        <a:lstStyle/>
        <a:p>
          <a:r>
            <a:rPr lang="zh-CN" altLang="en-US" dirty="0"/>
            <a:t>天猫超市</a:t>
          </a:r>
        </a:p>
      </dgm:t>
    </dgm:pt>
    <dgm:pt modelId="{6D0EAB1B-550D-2246-9C47-2B7B33B9DF4C}" type="parTrans" cxnId="{B1E1704A-57EC-9A46-AD72-EE2FEACDBC9C}">
      <dgm:prSet/>
      <dgm:spPr/>
      <dgm:t>
        <a:bodyPr/>
        <a:lstStyle/>
        <a:p>
          <a:endParaRPr lang="zh-CN" altLang="en-US"/>
        </a:p>
      </dgm:t>
    </dgm:pt>
    <dgm:pt modelId="{1DE8F32F-878A-D146-A82C-7391FE4880C5}" type="sibTrans" cxnId="{B1E1704A-57EC-9A46-AD72-EE2FEACDBC9C}">
      <dgm:prSet/>
      <dgm:spPr/>
      <dgm:t>
        <a:bodyPr/>
        <a:lstStyle/>
        <a:p>
          <a:endParaRPr lang="zh-CN" altLang="en-US"/>
        </a:p>
      </dgm:t>
    </dgm:pt>
    <dgm:pt modelId="{C81E15D4-BFDD-D644-955A-F06CDC905B54}">
      <dgm:prSet/>
      <dgm:spPr>
        <a:solidFill>
          <a:schemeClr val="accent4">
            <a:alpha val="90000"/>
          </a:schemeClr>
        </a:solidFill>
      </dgm:spPr>
      <dgm:t>
        <a:bodyPr/>
        <a:lstStyle/>
        <a:p>
          <a:r>
            <a:rPr lang="zh-CN" altLang="en-US" dirty="0"/>
            <a:t>管易</a:t>
          </a:r>
        </a:p>
      </dgm:t>
    </dgm:pt>
    <dgm:pt modelId="{4376CF5B-824A-E542-8AFB-2B9DDB9923BF}" type="parTrans" cxnId="{574A5B40-E8F4-6441-B281-01BD04685311}">
      <dgm:prSet/>
      <dgm:spPr/>
      <dgm:t>
        <a:bodyPr/>
        <a:lstStyle/>
        <a:p>
          <a:endParaRPr lang="zh-CN" altLang="en-US"/>
        </a:p>
      </dgm:t>
    </dgm:pt>
    <dgm:pt modelId="{6A9C98F3-590B-3241-9CEB-952A8579E273}" type="sibTrans" cxnId="{574A5B40-E8F4-6441-B281-01BD04685311}">
      <dgm:prSet/>
      <dgm:spPr/>
      <dgm:t>
        <a:bodyPr/>
        <a:lstStyle/>
        <a:p>
          <a:endParaRPr lang="zh-CN" altLang="en-US"/>
        </a:p>
      </dgm:t>
    </dgm:pt>
    <dgm:pt modelId="{A1493084-0BB6-5846-90AC-A95EAED80E06}">
      <dgm:prSet/>
      <dgm:spPr/>
      <dgm:t>
        <a:bodyPr/>
        <a:lstStyle/>
        <a:p>
          <a:r>
            <a:rPr lang="zh-CN" altLang="en-US" dirty="0"/>
            <a:t>苏宁</a:t>
          </a:r>
        </a:p>
      </dgm:t>
    </dgm:pt>
    <dgm:pt modelId="{77CB033C-CD05-5C40-96A2-6D82387A76B4}" type="parTrans" cxnId="{399BDB95-CA28-CB46-A789-D301BAC16EEE}">
      <dgm:prSet/>
      <dgm:spPr/>
      <dgm:t>
        <a:bodyPr/>
        <a:lstStyle/>
        <a:p>
          <a:endParaRPr lang="zh-CN" altLang="en-US"/>
        </a:p>
      </dgm:t>
    </dgm:pt>
    <dgm:pt modelId="{6C0AA34D-86FC-3740-AB5B-DD38A882DA94}" type="sibTrans" cxnId="{399BDB95-CA28-CB46-A789-D301BAC16EEE}">
      <dgm:prSet/>
      <dgm:spPr/>
      <dgm:t>
        <a:bodyPr/>
        <a:lstStyle/>
        <a:p>
          <a:endParaRPr lang="zh-CN" altLang="en-US"/>
        </a:p>
      </dgm:t>
    </dgm:pt>
    <dgm:pt modelId="{E9ADBD82-84AF-C54E-B963-BCFD3BD2387C}">
      <dgm:prSet/>
      <dgm:spPr>
        <a:solidFill>
          <a:srgbClr val="00B050"/>
        </a:solidFill>
      </dgm:spPr>
      <dgm:t>
        <a:bodyPr/>
        <a:lstStyle/>
        <a:p>
          <a:r>
            <a:rPr lang="zh-CN" altLang="en-US" dirty="0"/>
            <a:t>品牌纵横</a:t>
          </a:r>
        </a:p>
      </dgm:t>
    </dgm:pt>
    <dgm:pt modelId="{3C638B74-39B3-E94D-A977-11A099721076}" type="parTrans" cxnId="{6B924B20-3CB4-FF40-8866-0C1755B2551E}">
      <dgm:prSet/>
      <dgm:spPr/>
      <dgm:t>
        <a:bodyPr/>
        <a:lstStyle/>
        <a:p>
          <a:endParaRPr lang="zh-CN" altLang="en-US"/>
        </a:p>
      </dgm:t>
    </dgm:pt>
    <dgm:pt modelId="{DF492022-17E4-DB4D-8EE7-0898673A15B1}" type="sibTrans" cxnId="{6B924B20-3CB4-FF40-8866-0C1755B2551E}">
      <dgm:prSet/>
      <dgm:spPr/>
      <dgm:t>
        <a:bodyPr/>
        <a:lstStyle/>
        <a:p>
          <a:endParaRPr lang="zh-CN" altLang="en-US"/>
        </a:p>
      </dgm:t>
    </dgm:pt>
    <dgm:pt modelId="{E895431C-2B28-6347-A6F8-CC7962CE381C}">
      <dgm:prSet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zh-CN" altLang="en-US" dirty="0"/>
            <a:t>后台</a:t>
          </a:r>
        </a:p>
      </dgm:t>
    </dgm:pt>
    <dgm:pt modelId="{6D7110B1-38A6-EF43-894C-209B8509F765}" type="parTrans" cxnId="{B9BA8133-68C0-3C4D-B1D5-58E2153B4F42}">
      <dgm:prSet/>
      <dgm:spPr/>
      <dgm:t>
        <a:bodyPr/>
        <a:lstStyle/>
        <a:p>
          <a:endParaRPr lang="zh-CN" altLang="en-US"/>
        </a:p>
      </dgm:t>
    </dgm:pt>
    <dgm:pt modelId="{ACA04561-2296-1E46-BE1B-B7889FD7C685}" type="sibTrans" cxnId="{B9BA8133-68C0-3C4D-B1D5-58E2153B4F42}">
      <dgm:prSet/>
      <dgm:spPr/>
      <dgm:t>
        <a:bodyPr/>
        <a:lstStyle/>
        <a:p>
          <a:endParaRPr lang="zh-CN" altLang="en-US"/>
        </a:p>
      </dgm:t>
    </dgm:pt>
    <dgm:pt modelId="{7E4BD105-A543-D14E-A672-64AC6906415E}">
      <dgm:prSet/>
      <dgm:spPr>
        <a:solidFill>
          <a:schemeClr val="accent4">
            <a:alpha val="90000"/>
          </a:schemeClr>
        </a:solidFill>
      </dgm:spPr>
      <dgm:t>
        <a:bodyPr/>
        <a:lstStyle/>
        <a:p>
          <a:r>
            <a:rPr lang="zh-CN" altLang="en-US" dirty="0"/>
            <a:t>管易</a:t>
          </a:r>
        </a:p>
      </dgm:t>
    </dgm:pt>
    <dgm:pt modelId="{3EAAA9BB-3A96-5146-B262-892E450A908F}" type="parTrans" cxnId="{C73C8608-BA95-9F48-9DF6-514394E360B1}">
      <dgm:prSet/>
      <dgm:spPr/>
      <dgm:t>
        <a:bodyPr/>
        <a:lstStyle/>
        <a:p>
          <a:endParaRPr lang="zh-CN" altLang="en-US"/>
        </a:p>
      </dgm:t>
    </dgm:pt>
    <dgm:pt modelId="{E21B2C51-6E87-3843-910B-45E51F682627}" type="sibTrans" cxnId="{C73C8608-BA95-9F48-9DF6-514394E360B1}">
      <dgm:prSet/>
      <dgm:spPr/>
      <dgm:t>
        <a:bodyPr/>
        <a:lstStyle/>
        <a:p>
          <a:endParaRPr lang="zh-CN" altLang="en-US"/>
        </a:p>
      </dgm:t>
    </dgm:pt>
    <dgm:pt modelId="{5C690C67-8DB0-0444-AF4E-0318DBC57CB5}">
      <dgm:prSet/>
      <dgm:spPr>
        <a:solidFill>
          <a:schemeClr val="accent4">
            <a:alpha val="90000"/>
          </a:schemeClr>
        </a:solidFill>
      </dgm:spPr>
      <dgm:t>
        <a:bodyPr/>
        <a:lstStyle/>
        <a:p>
          <a:r>
            <a:rPr lang="zh-CN" altLang="en-US" dirty="0"/>
            <a:t>管易</a:t>
          </a:r>
        </a:p>
      </dgm:t>
    </dgm:pt>
    <dgm:pt modelId="{11A688F5-2188-8D48-A606-2FA139294564}" type="parTrans" cxnId="{A8BFADA1-2022-4748-B972-4F238676E09D}">
      <dgm:prSet/>
      <dgm:spPr/>
      <dgm:t>
        <a:bodyPr/>
        <a:lstStyle/>
        <a:p>
          <a:endParaRPr lang="zh-CN" altLang="en-US"/>
        </a:p>
      </dgm:t>
    </dgm:pt>
    <dgm:pt modelId="{586A6495-267D-AB43-ADEC-A2DAA3F22D4D}" type="sibTrans" cxnId="{A8BFADA1-2022-4748-B972-4F238676E09D}">
      <dgm:prSet/>
      <dgm:spPr/>
      <dgm:t>
        <a:bodyPr/>
        <a:lstStyle/>
        <a:p>
          <a:endParaRPr lang="zh-CN" altLang="en-US"/>
        </a:p>
      </dgm:t>
    </dgm:pt>
    <dgm:pt modelId="{D01943E5-BE89-1549-8D34-F324DC526440}">
      <dgm:prSet/>
      <dgm:spPr>
        <a:solidFill>
          <a:schemeClr val="accent4">
            <a:alpha val="90000"/>
          </a:schemeClr>
        </a:solidFill>
      </dgm:spPr>
      <dgm:t>
        <a:bodyPr/>
        <a:lstStyle/>
        <a:p>
          <a:r>
            <a:rPr lang="zh-CN" altLang="en-US" dirty="0"/>
            <a:t>管易</a:t>
          </a:r>
        </a:p>
      </dgm:t>
    </dgm:pt>
    <dgm:pt modelId="{D15A46D7-5151-2B4A-8A6A-D4F806B3EB44}" type="parTrans" cxnId="{3BD42A43-D97F-FA40-8B0D-2139E2D26AE4}">
      <dgm:prSet/>
      <dgm:spPr/>
      <dgm:t>
        <a:bodyPr/>
        <a:lstStyle/>
        <a:p>
          <a:endParaRPr lang="zh-CN" altLang="en-US"/>
        </a:p>
      </dgm:t>
    </dgm:pt>
    <dgm:pt modelId="{B5CEBC1F-F010-654B-A0D0-1416935AB757}" type="sibTrans" cxnId="{3BD42A43-D97F-FA40-8B0D-2139E2D26AE4}">
      <dgm:prSet/>
      <dgm:spPr/>
      <dgm:t>
        <a:bodyPr/>
        <a:lstStyle/>
        <a:p>
          <a:endParaRPr lang="zh-CN" altLang="en-US"/>
        </a:p>
      </dgm:t>
    </dgm:pt>
    <dgm:pt modelId="{8B76AF96-CCCB-AD48-B12B-60A9868CBEF8}">
      <dgm:prSet/>
      <dgm:spPr/>
      <dgm:t>
        <a:bodyPr/>
        <a:lstStyle/>
        <a:p>
          <a:r>
            <a:rPr lang="zh-CN" altLang="en-US" dirty="0"/>
            <a:t>我买网</a:t>
          </a:r>
        </a:p>
      </dgm:t>
    </dgm:pt>
    <dgm:pt modelId="{F923C5AD-365A-724B-9D34-9214032C0135}" type="parTrans" cxnId="{CB9CF131-27D4-4B4E-A98E-F9F7809E0399}">
      <dgm:prSet/>
      <dgm:spPr/>
      <dgm:t>
        <a:bodyPr/>
        <a:lstStyle/>
        <a:p>
          <a:endParaRPr lang="zh-CN" altLang="en-US"/>
        </a:p>
      </dgm:t>
    </dgm:pt>
    <dgm:pt modelId="{40EC6F66-FCDD-3549-8D15-3BE18C5A6BEB}" type="sibTrans" cxnId="{CB9CF131-27D4-4B4E-A98E-F9F7809E0399}">
      <dgm:prSet/>
      <dgm:spPr/>
      <dgm:t>
        <a:bodyPr/>
        <a:lstStyle/>
        <a:p>
          <a:endParaRPr lang="zh-CN" altLang="en-US"/>
        </a:p>
      </dgm:t>
    </dgm:pt>
    <dgm:pt modelId="{F211568F-4A40-2A4B-A065-8EFA057625B5}">
      <dgm:prSet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zh-CN" altLang="en-US" dirty="0"/>
            <a:t>后台</a:t>
          </a:r>
        </a:p>
      </dgm:t>
    </dgm:pt>
    <dgm:pt modelId="{11E1931C-0575-0E46-B5D4-CCC28AE0BB78}" type="parTrans" cxnId="{97613C81-0D5F-F949-B8A9-A249ABD4848A}">
      <dgm:prSet/>
      <dgm:spPr/>
      <dgm:t>
        <a:bodyPr/>
        <a:lstStyle/>
        <a:p>
          <a:endParaRPr lang="zh-CN" altLang="en-US"/>
        </a:p>
      </dgm:t>
    </dgm:pt>
    <dgm:pt modelId="{7526F12B-B3FB-6B45-8354-2E9D19439398}" type="sibTrans" cxnId="{97613C81-0D5F-F949-B8A9-A249ABD4848A}">
      <dgm:prSet/>
      <dgm:spPr/>
      <dgm:t>
        <a:bodyPr/>
        <a:lstStyle/>
        <a:p>
          <a:endParaRPr lang="zh-CN" altLang="en-US"/>
        </a:p>
      </dgm:t>
    </dgm:pt>
    <dgm:pt modelId="{ADCCF7F6-8ED3-3E4C-9530-B4A85E12A0D9}">
      <dgm:prSet/>
      <dgm:spPr>
        <a:solidFill>
          <a:schemeClr val="accent4">
            <a:alpha val="90000"/>
          </a:schemeClr>
        </a:solidFill>
      </dgm:spPr>
      <dgm:t>
        <a:bodyPr/>
        <a:lstStyle/>
        <a:p>
          <a:r>
            <a:rPr lang="zh-CN" altLang="en-US" dirty="0"/>
            <a:t>后台</a:t>
          </a:r>
          <a:endParaRPr lang="en-US" altLang="zh-CN" dirty="0"/>
        </a:p>
        <a:p>
          <a:r>
            <a:rPr lang="zh-CN" altLang="en-US" dirty="0"/>
            <a:t>（含计算逻辑）</a:t>
          </a:r>
        </a:p>
      </dgm:t>
    </dgm:pt>
    <dgm:pt modelId="{CAAB4BE6-C56F-F54A-BF46-29D75B6EBDA2}" type="parTrans" cxnId="{296FDCBF-169C-EE4C-8644-630A746171A7}">
      <dgm:prSet/>
      <dgm:spPr/>
      <dgm:t>
        <a:bodyPr/>
        <a:lstStyle/>
        <a:p>
          <a:endParaRPr lang="zh-CN" altLang="en-US"/>
        </a:p>
      </dgm:t>
    </dgm:pt>
    <dgm:pt modelId="{68904C9E-3F97-8A40-A8E5-F17F4E17717D}" type="sibTrans" cxnId="{296FDCBF-169C-EE4C-8644-630A746171A7}">
      <dgm:prSet/>
      <dgm:spPr/>
      <dgm:t>
        <a:bodyPr/>
        <a:lstStyle/>
        <a:p>
          <a:endParaRPr lang="zh-CN" altLang="en-US"/>
        </a:p>
      </dgm:t>
    </dgm:pt>
    <dgm:pt modelId="{6318FD62-C425-4842-93BE-FCC4B64570E6}">
      <dgm:prSet/>
      <dgm:spPr>
        <a:solidFill>
          <a:schemeClr val="accent4">
            <a:alpha val="90000"/>
          </a:schemeClr>
        </a:solidFill>
      </dgm:spPr>
      <dgm:t>
        <a:bodyPr/>
        <a:lstStyle/>
        <a:p>
          <a:r>
            <a:rPr lang="zh-CN" altLang="en-US" dirty="0"/>
            <a:t>码表，通过平台码，</a:t>
          </a:r>
          <a:r>
            <a:rPr lang="en-US" altLang="zh-CN" dirty="0"/>
            <a:t>ERP</a:t>
          </a:r>
          <a:r>
            <a:rPr lang="zh-CN" altLang="en-US" dirty="0"/>
            <a:t>码映射提供品类，品牌，段位，</a:t>
          </a:r>
          <a:r>
            <a:rPr lang="en-US" altLang="zh-CN" dirty="0"/>
            <a:t>ERP</a:t>
          </a:r>
          <a:r>
            <a:rPr lang="zh-CN" altLang="en-US" dirty="0"/>
            <a:t>名称</a:t>
          </a:r>
        </a:p>
      </dgm:t>
    </dgm:pt>
    <dgm:pt modelId="{0F4B8980-26C9-684C-BC46-0FE7C911657B}" type="parTrans" cxnId="{3491D1A2-418C-7844-B965-C19C897FF224}">
      <dgm:prSet/>
      <dgm:spPr/>
      <dgm:t>
        <a:bodyPr/>
        <a:lstStyle/>
        <a:p>
          <a:endParaRPr lang="zh-CN" altLang="en-US"/>
        </a:p>
      </dgm:t>
    </dgm:pt>
    <dgm:pt modelId="{7EBF41D5-1FA0-064B-9A83-B9D1B8627EF9}" type="sibTrans" cxnId="{3491D1A2-418C-7844-B965-C19C897FF224}">
      <dgm:prSet/>
      <dgm:spPr/>
      <dgm:t>
        <a:bodyPr/>
        <a:lstStyle/>
        <a:p>
          <a:endParaRPr lang="zh-CN" altLang="en-US"/>
        </a:p>
      </dgm:t>
    </dgm:pt>
    <dgm:pt modelId="{0FAC93D3-F5E0-1C45-A217-B08E6B61477B}">
      <dgm:prSet/>
      <dgm:spPr>
        <a:solidFill>
          <a:schemeClr val="bg1">
            <a:alpha val="85000"/>
          </a:schemeClr>
        </a:solidFill>
      </dgm:spPr>
      <dgm:t>
        <a:bodyPr/>
        <a:lstStyle/>
        <a:p>
          <a:r>
            <a:rPr lang="en-US" altLang="zh-CN" dirty="0"/>
            <a:t>SI</a:t>
          </a:r>
          <a:endParaRPr lang="zh-CN" altLang="en-US" dirty="0"/>
        </a:p>
      </dgm:t>
    </dgm:pt>
    <dgm:pt modelId="{B9353A4E-2230-114B-8C18-6F60D38092BE}" type="parTrans" cxnId="{D5406446-D6E9-8641-B67C-835DD45A4068}">
      <dgm:prSet/>
      <dgm:spPr/>
      <dgm:t>
        <a:bodyPr/>
        <a:lstStyle/>
        <a:p>
          <a:endParaRPr lang="zh-CN" altLang="en-US"/>
        </a:p>
      </dgm:t>
    </dgm:pt>
    <dgm:pt modelId="{BB1AF5A4-ACF7-C54C-96DA-7FD62CBA1528}" type="sibTrans" cxnId="{D5406446-D6E9-8641-B67C-835DD45A4068}">
      <dgm:prSet/>
      <dgm:spPr/>
      <dgm:t>
        <a:bodyPr/>
        <a:lstStyle/>
        <a:p>
          <a:endParaRPr lang="zh-CN" altLang="en-US"/>
        </a:p>
      </dgm:t>
    </dgm:pt>
    <dgm:pt modelId="{0C704973-7450-CB43-8749-6ED3BD36302E}">
      <dgm:prSet/>
      <dgm:spPr>
        <a:solidFill>
          <a:schemeClr val="accent2">
            <a:alpha val="85000"/>
          </a:schemeClr>
        </a:solidFill>
      </dgm:spPr>
      <dgm:t>
        <a:bodyPr/>
        <a:lstStyle/>
        <a:p>
          <a:r>
            <a:rPr lang="en-US" altLang="zh-CN" dirty="0"/>
            <a:t>ERP</a:t>
          </a:r>
          <a:r>
            <a:rPr lang="zh-CN" altLang="en-US" dirty="0"/>
            <a:t>系统</a:t>
          </a:r>
        </a:p>
      </dgm:t>
    </dgm:pt>
    <dgm:pt modelId="{459F0806-A703-2D40-98FC-E4AE95BFD51F}" type="parTrans" cxnId="{0C6019C8-D8DF-B24C-9795-3D0F2A130E01}">
      <dgm:prSet/>
      <dgm:spPr/>
      <dgm:t>
        <a:bodyPr/>
        <a:lstStyle/>
        <a:p>
          <a:endParaRPr lang="zh-CN" altLang="en-US"/>
        </a:p>
      </dgm:t>
    </dgm:pt>
    <dgm:pt modelId="{E5AB6AA0-F9C0-A74F-B90C-9B0BB3A56DAD}" type="sibTrans" cxnId="{0C6019C8-D8DF-B24C-9795-3D0F2A130E01}">
      <dgm:prSet/>
      <dgm:spPr/>
      <dgm:t>
        <a:bodyPr/>
        <a:lstStyle/>
        <a:p>
          <a:endParaRPr lang="zh-CN" altLang="en-US"/>
        </a:p>
      </dgm:t>
    </dgm:pt>
    <dgm:pt modelId="{30B140D0-28CD-3746-B72D-481CB6D3F007}">
      <dgm:prSet/>
      <dgm:spPr>
        <a:solidFill>
          <a:schemeClr val="accent4">
            <a:alpha val="90000"/>
          </a:schemeClr>
        </a:solidFill>
      </dgm:spPr>
      <dgm:t>
        <a:bodyPr/>
        <a:lstStyle/>
        <a:p>
          <a:r>
            <a:rPr lang="en-US" altLang="zh-CN" dirty="0"/>
            <a:t>GMV</a:t>
          </a:r>
          <a:r>
            <a:rPr lang="zh-CN" altLang="en-US" dirty="0"/>
            <a:t>，</a:t>
          </a:r>
          <a:r>
            <a:rPr lang="en-US" altLang="zh-CN" dirty="0"/>
            <a:t>SI</a:t>
          </a:r>
          <a:r>
            <a:rPr lang="zh-CN" altLang="en-US" dirty="0"/>
            <a:t>目标</a:t>
          </a:r>
        </a:p>
      </dgm:t>
    </dgm:pt>
    <dgm:pt modelId="{BC169AAA-8740-5042-9C94-4A2192326801}" type="parTrans" cxnId="{6E0923CC-01D8-D941-986C-1CA5352D5D04}">
      <dgm:prSet/>
      <dgm:spPr/>
      <dgm:t>
        <a:bodyPr/>
        <a:lstStyle/>
        <a:p>
          <a:endParaRPr lang="zh-CN" altLang="en-US"/>
        </a:p>
      </dgm:t>
    </dgm:pt>
    <dgm:pt modelId="{44D9CED2-CD40-6A42-A63A-A9F2656BCB6F}" type="sibTrans" cxnId="{6E0923CC-01D8-D941-986C-1CA5352D5D04}">
      <dgm:prSet/>
      <dgm:spPr/>
      <dgm:t>
        <a:bodyPr/>
        <a:lstStyle/>
        <a:p>
          <a:endParaRPr lang="zh-CN" altLang="en-US"/>
        </a:p>
      </dgm:t>
    </dgm:pt>
    <dgm:pt modelId="{C919613A-92F6-9E40-960D-765F9594EAE0}" type="pres">
      <dgm:prSet presAssocID="{464E2DE3-8262-A84C-8233-0BDA08E72D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84D83D-A680-A24C-B131-966E8036C14B}" type="pres">
      <dgm:prSet presAssocID="{ADE8F00A-6C6D-0144-A82A-51D93BF3C522}" presName="hierRoot1" presStyleCnt="0"/>
      <dgm:spPr/>
    </dgm:pt>
    <dgm:pt modelId="{1919D75E-6E3C-4243-9C32-D236E085C2ED}" type="pres">
      <dgm:prSet presAssocID="{ADE8F00A-6C6D-0144-A82A-51D93BF3C522}" presName="composite" presStyleCnt="0"/>
      <dgm:spPr/>
    </dgm:pt>
    <dgm:pt modelId="{B5949F6A-9B27-974E-8A75-DD4BBF968ECC}" type="pres">
      <dgm:prSet presAssocID="{ADE8F00A-6C6D-0144-A82A-51D93BF3C522}" presName="background" presStyleLbl="node0" presStyleIdx="0" presStyleCnt="1"/>
      <dgm:spPr/>
    </dgm:pt>
    <dgm:pt modelId="{112F0C3B-C829-A342-9A81-4663A67E1CA7}" type="pres">
      <dgm:prSet presAssocID="{ADE8F00A-6C6D-0144-A82A-51D93BF3C522}" presName="text" presStyleLbl="fgAcc0" presStyleIdx="0" presStyleCnt="1">
        <dgm:presLayoutVars>
          <dgm:chPref val="3"/>
        </dgm:presLayoutVars>
      </dgm:prSet>
      <dgm:spPr/>
    </dgm:pt>
    <dgm:pt modelId="{DA8F9E55-A137-2F4C-B960-F235C5413EC2}" type="pres">
      <dgm:prSet presAssocID="{ADE8F00A-6C6D-0144-A82A-51D93BF3C522}" presName="hierChild2" presStyleCnt="0"/>
      <dgm:spPr/>
    </dgm:pt>
    <dgm:pt modelId="{0B4FE1AA-E40D-E244-949F-B2F974A95828}" type="pres">
      <dgm:prSet presAssocID="{D18CE9DB-9C91-EA4D-B1B5-C452D2FABADD}" presName="Name10" presStyleLbl="parChTrans1D2" presStyleIdx="0" presStyleCnt="5"/>
      <dgm:spPr/>
    </dgm:pt>
    <dgm:pt modelId="{03F48C40-8C73-8140-A323-1A6FFB334C7B}" type="pres">
      <dgm:prSet presAssocID="{E5CE70F7-F884-2C49-AFA4-FB20B0863AFE}" presName="hierRoot2" presStyleCnt="0"/>
      <dgm:spPr/>
    </dgm:pt>
    <dgm:pt modelId="{B61779A6-3A2B-AA41-BBEA-775065F52671}" type="pres">
      <dgm:prSet presAssocID="{E5CE70F7-F884-2C49-AFA4-FB20B0863AFE}" presName="composite2" presStyleCnt="0"/>
      <dgm:spPr/>
    </dgm:pt>
    <dgm:pt modelId="{0BADC066-5B29-0F44-B70A-D9F05F3A7723}" type="pres">
      <dgm:prSet presAssocID="{E5CE70F7-F884-2C49-AFA4-FB20B0863AFE}" presName="background2" presStyleLbl="node2" presStyleIdx="0" presStyleCnt="5"/>
      <dgm:spPr/>
    </dgm:pt>
    <dgm:pt modelId="{CF2601CE-4261-C943-9AD4-E1366E05E5DC}" type="pres">
      <dgm:prSet presAssocID="{E5CE70F7-F884-2C49-AFA4-FB20B0863AFE}" presName="text2" presStyleLbl="fgAcc2" presStyleIdx="0" presStyleCnt="5">
        <dgm:presLayoutVars>
          <dgm:chPref val="3"/>
        </dgm:presLayoutVars>
      </dgm:prSet>
      <dgm:spPr/>
    </dgm:pt>
    <dgm:pt modelId="{644F170E-2E52-004F-9027-93CF28BB6F38}" type="pres">
      <dgm:prSet presAssocID="{E5CE70F7-F884-2C49-AFA4-FB20B0863AFE}" presName="hierChild3" presStyleCnt="0"/>
      <dgm:spPr/>
    </dgm:pt>
    <dgm:pt modelId="{A1A9AE3A-2191-404B-AAC4-7D2F6320A66A}" type="pres">
      <dgm:prSet presAssocID="{A23AC5C5-2FE6-7E46-BF29-1FE7AF7C5B22}" presName="Name17" presStyleLbl="parChTrans1D3" presStyleIdx="0" presStyleCnt="9"/>
      <dgm:spPr/>
    </dgm:pt>
    <dgm:pt modelId="{BED4A51C-5C85-1447-8143-764E7B50C8DD}" type="pres">
      <dgm:prSet presAssocID="{7AA5A707-50E3-5A4B-A0E5-3E3210823431}" presName="hierRoot3" presStyleCnt="0"/>
      <dgm:spPr/>
    </dgm:pt>
    <dgm:pt modelId="{1C3C365C-0BC3-2A46-92B3-E34979E0ED59}" type="pres">
      <dgm:prSet presAssocID="{7AA5A707-50E3-5A4B-A0E5-3E3210823431}" presName="composite3" presStyleCnt="0"/>
      <dgm:spPr/>
    </dgm:pt>
    <dgm:pt modelId="{45B2F20C-4E70-324C-AD98-D02BD68E1A7A}" type="pres">
      <dgm:prSet presAssocID="{7AA5A707-50E3-5A4B-A0E5-3E3210823431}" presName="background3" presStyleLbl="node3" presStyleIdx="0" presStyleCnt="9"/>
      <dgm:spPr/>
    </dgm:pt>
    <dgm:pt modelId="{829EA5DD-8C9E-1246-9EBF-DF9B25ECB4E5}" type="pres">
      <dgm:prSet presAssocID="{7AA5A707-50E3-5A4B-A0E5-3E3210823431}" presName="text3" presStyleLbl="fgAcc3" presStyleIdx="0" presStyleCnt="9">
        <dgm:presLayoutVars>
          <dgm:chPref val="3"/>
        </dgm:presLayoutVars>
      </dgm:prSet>
      <dgm:spPr/>
    </dgm:pt>
    <dgm:pt modelId="{687DE4DC-90F9-804C-81E4-97A090D0860E}" type="pres">
      <dgm:prSet presAssocID="{7AA5A707-50E3-5A4B-A0E5-3E3210823431}" presName="hierChild4" presStyleCnt="0"/>
      <dgm:spPr/>
    </dgm:pt>
    <dgm:pt modelId="{819777CC-40B4-6745-8878-CCEC568B453D}" type="pres">
      <dgm:prSet presAssocID="{4376CF5B-824A-E542-8AFB-2B9DDB9923BF}" presName="Name23" presStyleLbl="parChTrans1D4" presStyleIdx="0" presStyleCnt="8"/>
      <dgm:spPr/>
    </dgm:pt>
    <dgm:pt modelId="{8C9896BA-E33C-F142-92DF-282EFCDD262F}" type="pres">
      <dgm:prSet presAssocID="{C81E15D4-BFDD-D644-955A-F06CDC905B54}" presName="hierRoot4" presStyleCnt="0"/>
      <dgm:spPr/>
    </dgm:pt>
    <dgm:pt modelId="{98AA8AD9-6419-6F4F-B183-52C10F0F6635}" type="pres">
      <dgm:prSet presAssocID="{C81E15D4-BFDD-D644-955A-F06CDC905B54}" presName="composite4" presStyleCnt="0"/>
      <dgm:spPr/>
    </dgm:pt>
    <dgm:pt modelId="{918C816B-FB08-8C44-A004-69A817A6F004}" type="pres">
      <dgm:prSet presAssocID="{C81E15D4-BFDD-D644-955A-F06CDC905B54}" presName="background4" presStyleLbl="node4" presStyleIdx="0" presStyleCnt="8"/>
      <dgm:spPr/>
    </dgm:pt>
    <dgm:pt modelId="{711657A9-5CEE-064E-A8E9-CD4A85982FD5}" type="pres">
      <dgm:prSet presAssocID="{C81E15D4-BFDD-D644-955A-F06CDC905B54}" presName="text4" presStyleLbl="fgAcc4" presStyleIdx="0" presStyleCnt="8">
        <dgm:presLayoutVars>
          <dgm:chPref val="3"/>
        </dgm:presLayoutVars>
      </dgm:prSet>
      <dgm:spPr/>
    </dgm:pt>
    <dgm:pt modelId="{BC87BF51-C676-9846-B511-9BBD1B8FACF1}" type="pres">
      <dgm:prSet presAssocID="{C81E15D4-BFDD-D644-955A-F06CDC905B54}" presName="hierChild5" presStyleCnt="0"/>
      <dgm:spPr/>
    </dgm:pt>
    <dgm:pt modelId="{2DBB4E06-E476-DF45-8C1D-439A47123551}" type="pres">
      <dgm:prSet presAssocID="{6EEE82F2-F78E-1041-A6CE-89F8734D96E4}" presName="Name17" presStyleLbl="parChTrans1D3" presStyleIdx="1" presStyleCnt="9"/>
      <dgm:spPr/>
    </dgm:pt>
    <dgm:pt modelId="{0F9EEAE9-DD54-A84F-B892-C86CC2A13D90}" type="pres">
      <dgm:prSet presAssocID="{279C6AB4-47ED-C948-85E9-595FFCB13728}" presName="hierRoot3" presStyleCnt="0"/>
      <dgm:spPr/>
    </dgm:pt>
    <dgm:pt modelId="{3D1C0573-0681-A04F-9D16-0143AB463418}" type="pres">
      <dgm:prSet presAssocID="{279C6AB4-47ED-C948-85E9-595FFCB13728}" presName="composite3" presStyleCnt="0"/>
      <dgm:spPr/>
    </dgm:pt>
    <dgm:pt modelId="{2385C439-5009-744E-92C6-84E70BD4C344}" type="pres">
      <dgm:prSet presAssocID="{279C6AB4-47ED-C948-85E9-595FFCB13728}" presName="background3" presStyleLbl="node3" presStyleIdx="1" presStyleCnt="9"/>
      <dgm:spPr/>
    </dgm:pt>
    <dgm:pt modelId="{DBCAB165-098A-5542-B438-2A56D0C46021}" type="pres">
      <dgm:prSet presAssocID="{279C6AB4-47ED-C948-85E9-595FFCB13728}" presName="text3" presStyleLbl="fgAcc3" presStyleIdx="1" presStyleCnt="9">
        <dgm:presLayoutVars>
          <dgm:chPref val="3"/>
        </dgm:presLayoutVars>
      </dgm:prSet>
      <dgm:spPr/>
    </dgm:pt>
    <dgm:pt modelId="{CB1C9138-67B4-6645-BF75-61A2C4F33157}" type="pres">
      <dgm:prSet presAssocID="{279C6AB4-47ED-C948-85E9-595FFCB13728}" presName="hierChild4" presStyleCnt="0"/>
      <dgm:spPr/>
    </dgm:pt>
    <dgm:pt modelId="{8D804BC3-B770-EA47-B478-40966B30A387}" type="pres">
      <dgm:prSet presAssocID="{3EAAA9BB-3A96-5146-B262-892E450A908F}" presName="Name23" presStyleLbl="parChTrans1D4" presStyleIdx="1" presStyleCnt="8"/>
      <dgm:spPr/>
    </dgm:pt>
    <dgm:pt modelId="{5BA35B41-636D-2243-9CD2-CA7A974BCD37}" type="pres">
      <dgm:prSet presAssocID="{7E4BD105-A543-D14E-A672-64AC6906415E}" presName="hierRoot4" presStyleCnt="0"/>
      <dgm:spPr/>
    </dgm:pt>
    <dgm:pt modelId="{7CA8CBCC-A52B-DF41-AE48-2E28F8CBF665}" type="pres">
      <dgm:prSet presAssocID="{7E4BD105-A543-D14E-A672-64AC6906415E}" presName="composite4" presStyleCnt="0"/>
      <dgm:spPr/>
    </dgm:pt>
    <dgm:pt modelId="{7E6285EB-EA41-5646-997C-BC77F19F8AB7}" type="pres">
      <dgm:prSet presAssocID="{7E4BD105-A543-D14E-A672-64AC6906415E}" presName="background4" presStyleLbl="node4" presStyleIdx="1" presStyleCnt="8"/>
      <dgm:spPr/>
    </dgm:pt>
    <dgm:pt modelId="{424F2038-EF36-114C-A920-AD7DC6A3A17B}" type="pres">
      <dgm:prSet presAssocID="{7E4BD105-A543-D14E-A672-64AC6906415E}" presName="text4" presStyleLbl="fgAcc4" presStyleIdx="1" presStyleCnt="8">
        <dgm:presLayoutVars>
          <dgm:chPref val="3"/>
        </dgm:presLayoutVars>
      </dgm:prSet>
      <dgm:spPr/>
    </dgm:pt>
    <dgm:pt modelId="{56B3C147-9863-3641-9DC4-E6CDD8A9CC53}" type="pres">
      <dgm:prSet presAssocID="{7E4BD105-A543-D14E-A672-64AC6906415E}" presName="hierChild5" presStyleCnt="0"/>
      <dgm:spPr/>
    </dgm:pt>
    <dgm:pt modelId="{345C0C33-E2F7-6E40-B189-1715C248C40D}" type="pres">
      <dgm:prSet presAssocID="{22B0DB65-D8EC-C948-A46B-2EBF70DDE136}" presName="Name17" presStyleLbl="parChTrans1D3" presStyleIdx="2" presStyleCnt="9"/>
      <dgm:spPr/>
    </dgm:pt>
    <dgm:pt modelId="{C449FF08-B424-1946-B419-33C1FEE6DA48}" type="pres">
      <dgm:prSet presAssocID="{BEB4E15E-42EE-0849-8C7B-FBCD225A45E3}" presName="hierRoot3" presStyleCnt="0"/>
      <dgm:spPr/>
    </dgm:pt>
    <dgm:pt modelId="{1EF58E2A-C92B-6B43-82F3-842BC2760E93}" type="pres">
      <dgm:prSet presAssocID="{BEB4E15E-42EE-0849-8C7B-FBCD225A45E3}" presName="composite3" presStyleCnt="0"/>
      <dgm:spPr/>
    </dgm:pt>
    <dgm:pt modelId="{E4DC4CEA-C09A-6847-9CFA-38A9616939D4}" type="pres">
      <dgm:prSet presAssocID="{BEB4E15E-42EE-0849-8C7B-FBCD225A45E3}" presName="background3" presStyleLbl="node3" presStyleIdx="2" presStyleCnt="9"/>
      <dgm:spPr/>
    </dgm:pt>
    <dgm:pt modelId="{FA6DE2EE-31CB-754B-870E-121FF251548B}" type="pres">
      <dgm:prSet presAssocID="{BEB4E15E-42EE-0849-8C7B-FBCD225A45E3}" presName="text3" presStyleLbl="fgAcc3" presStyleIdx="2" presStyleCnt="9">
        <dgm:presLayoutVars>
          <dgm:chPref val="3"/>
        </dgm:presLayoutVars>
      </dgm:prSet>
      <dgm:spPr/>
    </dgm:pt>
    <dgm:pt modelId="{A38E0418-A518-1E46-B0C2-7D8F96380D00}" type="pres">
      <dgm:prSet presAssocID="{BEB4E15E-42EE-0849-8C7B-FBCD225A45E3}" presName="hierChild4" presStyleCnt="0"/>
      <dgm:spPr/>
    </dgm:pt>
    <dgm:pt modelId="{274FF6AD-EE05-F446-9476-712DF1B71BC2}" type="pres">
      <dgm:prSet presAssocID="{11A688F5-2188-8D48-A606-2FA139294564}" presName="Name23" presStyleLbl="parChTrans1D4" presStyleIdx="2" presStyleCnt="8"/>
      <dgm:spPr/>
    </dgm:pt>
    <dgm:pt modelId="{35E83FD3-EF83-514F-941E-ABBB40A41F7B}" type="pres">
      <dgm:prSet presAssocID="{5C690C67-8DB0-0444-AF4E-0318DBC57CB5}" presName="hierRoot4" presStyleCnt="0"/>
      <dgm:spPr/>
    </dgm:pt>
    <dgm:pt modelId="{0DD4F495-D81F-1940-806A-446DDE5F4262}" type="pres">
      <dgm:prSet presAssocID="{5C690C67-8DB0-0444-AF4E-0318DBC57CB5}" presName="composite4" presStyleCnt="0"/>
      <dgm:spPr/>
    </dgm:pt>
    <dgm:pt modelId="{732C252F-25D2-3645-B347-41FD16DE1527}" type="pres">
      <dgm:prSet presAssocID="{5C690C67-8DB0-0444-AF4E-0318DBC57CB5}" presName="background4" presStyleLbl="node4" presStyleIdx="2" presStyleCnt="8"/>
      <dgm:spPr/>
    </dgm:pt>
    <dgm:pt modelId="{025101F1-A70A-B840-A1D5-8E82F866A31C}" type="pres">
      <dgm:prSet presAssocID="{5C690C67-8DB0-0444-AF4E-0318DBC57CB5}" presName="text4" presStyleLbl="fgAcc4" presStyleIdx="2" presStyleCnt="8">
        <dgm:presLayoutVars>
          <dgm:chPref val="3"/>
        </dgm:presLayoutVars>
      </dgm:prSet>
      <dgm:spPr/>
    </dgm:pt>
    <dgm:pt modelId="{A9CC86E5-9752-974C-8CED-FCEEB6D52A82}" type="pres">
      <dgm:prSet presAssocID="{5C690C67-8DB0-0444-AF4E-0318DBC57CB5}" presName="hierChild5" presStyleCnt="0"/>
      <dgm:spPr/>
    </dgm:pt>
    <dgm:pt modelId="{054F169D-9B4E-944E-98FF-1F73300FE98C}" type="pres">
      <dgm:prSet presAssocID="{00A80EAD-04D1-1641-AD67-F6F89A5F1CA0}" presName="Name17" presStyleLbl="parChTrans1D3" presStyleIdx="3" presStyleCnt="9"/>
      <dgm:spPr/>
    </dgm:pt>
    <dgm:pt modelId="{360516A9-0D8F-664F-9403-A3EDC6B116E1}" type="pres">
      <dgm:prSet presAssocID="{D53C9118-C568-1B49-94CB-513B8B983C58}" presName="hierRoot3" presStyleCnt="0"/>
      <dgm:spPr/>
    </dgm:pt>
    <dgm:pt modelId="{C40A69C4-CF61-414F-B93B-C9F8F77C29EB}" type="pres">
      <dgm:prSet presAssocID="{D53C9118-C568-1B49-94CB-513B8B983C58}" presName="composite3" presStyleCnt="0"/>
      <dgm:spPr/>
    </dgm:pt>
    <dgm:pt modelId="{DCBD5CCD-BEFD-2746-A2F6-09AAA0A62A2B}" type="pres">
      <dgm:prSet presAssocID="{D53C9118-C568-1B49-94CB-513B8B983C58}" presName="background3" presStyleLbl="node3" presStyleIdx="3" presStyleCnt="9"/>
      <dgm:spPr/>
    </dgm:pt>
    <dgm:pt modelId="{E27B0851-0E81-F843-B5E6-5EF0DD7EA2B8}" type="pres">
      <dgm:prSet presAssocID="{D53C9118-C568-1B49-94CB-513B8B983C58}" presName="text3" presStyleLbl="fgAcc3" presStyleIdx="3" presStyleCnt="9">
        <dgm:presLayoutVars>
          <dgm:chPref val="3"/>
        </dgm:presLayoutVars>
      </dgm:prSet>
      <dgm:spPr/>
    </dgm:pt>
    <dgm:pt modelId="{81CF12E2-BA54-E04A-B36F-E3398C6B7A38}" type="pres">
      <dgm:prSet presAssocID="{D53C9118-C568-1B49-94CB-513B8B983C58}" presName="hierChild4" presStyleCnt="0"/>
      <dgm:spPr/>
    </dgm:pt>
    <dgm:pt modelId="{8ED8A61E-4764-1643-9789-8ACEBE014EA4}" type="pres">
      <dgm:prSet presAssocID="{D15A46D7-5151-2B4A-8A6A-D4F806B3EB44}" presName="Name23" presStyleLbl="parChTrans1D4" presStyleIdx="3" presStyleCnt="8"/>
      <dgm:spPr/>
    </dgm:pt>
    <dgm:pt modelId="{A582E14A-C4D0-4F4E-B33A-5D5025F6DE2B}" type="pres">
      <dgm:prSet presAssocID="{D01943E5-BE89-1549-8D34-F324DC526440}" presName="hierRoot4" presStyleCnt="0"/>
      <dgm:spPr/>
    </dgm:pt>
    <dgm:pt modelId="{30EE35BD-BEBC-A64A-AC8D-3BDA9B0E01AE}" type="pres">
      <dgm:prSet presAssocID="{D01943E5-BE89-1549-8D34-F324DC526440}" presName="composite4" presStyleCnt="0"/>
      <dgm:spPr/>
    </dgm:pt>
    <dgm:pt modelId="{58CBB561-5937-F341-B006-F1CE446A116F}" type="pres">
      <dgm:prSet presAssocID="{D01943E5-BE89-1549-8D34-F324DC526440}" presName="background4" presStyleLbl="node4" presStyleIdx="3" presStyleCnt="8"/>
      <dgm:spPr/>
    </dgm:pt>
    <dgm:pt modelId="{179982CA-8921-4D4F-A493-CE1A47DC2222}" type="pres">
      <dgm:prSet presAssocID="{D01943E5-BE89-1549-8D34-F324DC526440}" presName="text4" presStyleLbl="fgAcc4" presStyleIdx="3" presStyleCnt="8">
        <dgm:presLayoutVars>
          <dgm:chPref val="3"/>
        </dgm:presLayoutVars>
      </dgm:prSet>
      <dgm:spPr/>
    </dgm:pt>
    <dgm:pt modelId="{8737987D-B93E-784B-952C-3912489E43CC}" type="pres">
      <dgm:prSet presAssocID="{D01943E5-BE89-1549-8D34-F324DC526440}" presName="hierChild5" presStyleCnt="0"/>
      <dgm:spPr/>
    </dgm:pt>
    <dgm:pt modelId="{C6B1CDB1-0AD2-5848-9C61-F09608222254}" type="pres">
      <dgm:prSet presAssocID="{0F9E7D54-C1A2-574D-B9D9-4FE76BAE2CC7}" presName="Name10" presStyleLbl="parChTrans1D2" presStyleIdx="1" presStyleCnt="5"/>
      <dgm:spPr/>
    </dgm:pt>
    <dgm:pt modelId="{8952F768-19AD-E641-92BC-282B5AA75D79}" type="pres">
      <dgm:prSet presAssocID="{CFAD1EB1-59F9-7940-A7BE-8BE51EA6044E}" presName="hierRoot2" presStyleCnt="0"/>
      <dgm:spPr/>
    </dgm:pt>
    <dgm:pt modelId="{FDFC75A6-1829-E949-A9CA-5176592898D5}" type="pres">
      <dgm:prSet presAssocID="{CFAD1EB1-59F9-7940-A7BE-8BE51EA6044E}" presName="composite2" presStyleCnt="0"/>
      <dgm:spPr/>
    </dgm:pt>
    <dgm:pt modelId="{EDFBF2BE-0B9F-454E-92C8-719AC3B258AB}" type="pres">
      <dgm:prSet presAssocID="{CFAD1EB1-59F9-7940-A7BE-8BE51EA6044E}" presName="background2" presStyleLbl="node2" presStyleIdx="1" presStyleCnt="5"/>
      <dgm:spPr/>
    </dgm:pt>
    <dgm:pt modelId="{B424A834-8E6D-AA49-A43F-61FE0CAE6677}" type="pres">
      <dgm:prSet presAssocID="{CFAD1EB1-59F9-7940-A7BE-8BE51EA6044E}" presName="text2" presStyleLbl="fgAcc2" presStyleIdx="1" presStyleCnt="5">
        <dgm:presLayoutVars>
          <dgm:chPref val="3"/>
        </dgm:presLayoutVars>
      </dgm:prSet>
      <dgm:spPr/>
    </dgm:pt>
    <dgm:pt modelId="{72ED0F3A-97AF-A444-AC34-3FB991DFC52C}" type="pres">
      <dgm:prSet presAssocID="{CFAD1EB1-59F9-7940-A7BE-8BE51EA6044E}" presName="hierChild3" presStyleCnt="0"/>
      <dgm:spPr/>
    </dgm:pt>
    <dgm:pt modelId="{8F28E755-5853-DC46-8D41-564FF98D8271}" type="pres">
      <dgm:prSet presAssocID="{F923C5AD-365A-724B-9D34-9214032C0135}" presName="Name17" presStyleLbl="parChTrans1D3" presStyleIdx="4" presStyleCnt="9"/>
      <dgm:spPr/>
    </dgm:pt>
    <dgm:pt modelId="{98F8D358-A11A-5940-B01F-615214BF70A5}" type="pres">
      <dgm:prSet presAssocID="{8B76AF96-CCCB-AD48-B12B-60A9868CBEF8}" presName="hierRoot3" presStyleCnt="0"/>
      <dgm:spPr/>
    </dgm:pt>
    <dgm:pt modelId="{8F37B624-C5B8-FF42-BBB9-79AFDD3B33DA}" type="pres">
      <dgm:prSet presAssocID="{8B76AF96-CCCB-AD48-B12B-60A9868CBEF8}" presName="composite3" presStyleCnt="0"/>
      <dgm:spPr/>
    </dgm:pt>
    <dgm:pt modelId="{899B5F6C-EF57-924A-A187-847C029C9F03}" type="pres">
      <dgm:prSet presAssocID="{8B76AF96-CCCB-AD48-B12B-60A9868CBEF8}" presName="background3" presStyleLbl="node3" presStyleIdx="4" presStyleCnt="9"/>
      <dgm:spPr/>
    </dgm:pt>
    <dgm:pt modelId="{FD493C76-AC81-E443-BDD4-D7E1F3CB8321}" type="pres">
      <dgm:prSet presAssocID="{8B76AF96-CCCB-AD48-B12B-60A9868CBEF8}" presName="text3" presStyleLbl="fgAcc3" presStyleIdx="4" presStyleCnt="9">
        <dgm:presLayoutVars>
          <dgm:chPref val="3"/>
        </dgm:presLayoutVars>
      </dgm:prSet>
      <dgm:spPr/>
    </dgm:pt>
    <dgm:pt modelId="{CC919D25-2702-1B49-BAB5-D077C52EBA95}" type="pres">
      <dgm:prSet presAssocID="{8B76AF96-CCCB-AD48-B12B-60A9868CBEF8}" presName="hierChild4" presStyleCnt="0"/>
      <dgm:spPr/>
    </dgm:pt>
    <dgm:pt modelId="{54C569C1-7A31-7148-9EF2-52ED88BAE3E2}" type="pres">
      <dgm:prSet presAssocID="{CAAB4BE6-C56F-F54A-BF46-29D75B6EBDA2}" presName="Name23" presStyleLbl="parChTrans1D4" presStyleIdx="4" presStyleCnt="8"/>
      <dgm:spPr/>
    </dgm:pt>
    <dgm:pt modelId="{DCF74C37-7D6C-9447-AD67-5D29E253FD49}" type="pres">
      <dgm:prSet presAssocID="{ADCCF7F6-8ED3-3E4C-9530-B4A85E12A0D9}" presName="hierRoot4" presStyleCnt="0"/>
      <dgm:spPr/>
    </dgm:pt>
    <dgm:pt modelId="{E13AE1D5-A3D0-D64F-A661-AAF17AF0C6AD}" type="pres">
      <dgm:prSet presAssocID="{ADCCF7F6-8ED3-3E4C-9530-B4A85E12A0D9}" presName="composite4" presStyleCnt="0"/>
      <dgm:spPr/>
    </dgm:pt>
    <dgm:pt modelId="{97B232C6-98A9-4C4C-AD7F-AC3BCDE6C884}" type="pres">
      <dgm:prSet presAssocID="{ADCCF7F6-8ED3-3E4C-9530-B4A85E12A0D9}" presName="background4" presStyleLbl="node4" presStyleIdx="4" presStyleCnt="8"/>
      <dgm:spPr/>
    </dgm:pt>
    <dgm:pt modelId="{C2AA7E0A-6AA0-FD41-B9BF-9849D1798A6F}" type="pres">
      <dgm:prSet presAssocID="{ADCCF7F6-8ED3-3E4C-9530-B4A85E12A0D9}" presName="text4" presStyleLbl="fgAcc4" presStyleIdx="4" presStyleCnt="8">
        <dgm:presLayoutVars>
          <dgm:chPref val="3"/>
        </dgm:presLayoutVars>
      </dgm:prSet>
      <dgm:spPr/>
    </dgm:pt>
    <dgm:pt modelId="{492FD127-84E1-8E48-A67D-69AEE52E1C3B}" type="pres">
      <dgm:prSet presAssocID="{ADCCF7F6-8ED3-3E4C-9530-B4A85E12A0D9}" presName="hierChild5" presStyleCnt="0"/>
      <dgm:spPr/>
    </dgm:pt>
    <dgm:pt modelId="{3AFBD7DA-0B35-764D-AAC3-7D3F3D0C9964}" type="pres">
      <dgm:prSet presAssocID="{7144F1FD-8D92-7543-9AE8-F934D3D4CCB1}" presName="Name17" presStyleLbl="parChTrans1D3" presStyleIdx="5" presStyleCnt="9"/>
      <dgm:spPr/>
    </dgm:pt>
    <dgm:pt modelId="{22B1AAF6-462A-7843-B441-E36A9EF0EBB7}" type="pres">
      <dgm:prSet presAssocID="{EA06DC35-8B80-0F42-A688-41748F9F0575}" presName="hierRoot3" presStyleCnt="0"/>
      <dgm:spPr/>
    </dgm:pt>
    <dgm:pt modelId="{C0297E9E-B4E4-914A-940E-56FEA213183B}" type="pres">
      <dgm:prSet presAssocID="{EA06DC35-8B80-0F42-A688-41748F9F0575}" presName="composite3" presStyleCnt="0"/>
      <dgm:spPr/>
    </dgm:pt>
    <dgm:pt modelId="{A924E05E-2F7C-AB48-A1A4-11B6B52E33CA}" type="pres">
      <dgm:prSet presAssocID="{EA06DC35-8B80-0F42-A688-41748F9F0575}" presName="background3" presStyleLbl="node3" presStyleIdx="5" presStyleCnt="9"/>
      <dgm:spPr/>
    </dgm:pt>
    <dgm:pt modelId="{9BC5C786-1D8A-BB4F-AACD-E73B782BEE67}" type="pres">
      <dgm:prSet presAssocID="{EA06DC35-8B80-0F42-A688-41748F9F0575}" presName="text3" presStyleLbl="fgAcc3" presStyleIdx="5" presStyleCnt="9">
        <dgm:presLayoutVars>
          <dgm:chPref val="3"/>
        </dgm:presLayoutVars>
      </dgm:prSet>
      <dgm:spPr/>
    </dgm:pt>
    <dgm:pt modelId="{9FE419AF-3569-204F-AF7A-1B129E99076B}" type="pres">
      <dgm:prSet presAssocID="{EA06DC35-8B80-0F42-A688-41748F9F0575}" presName="hierChild4" presStyleCnt="0"/>
      <dgm:spPr/>
    </dgm:pt>
    <dgm:pt modelId="{6B7A4D2B-DAC5-B24D-833C-EA97B9C53229}" type="pres">
      <dgm:prSet presAssocID="{3C638B74-39B3-E94D-A977-11A099721076}" presName="Name23" presStyleLbl="parChTrans1D4" presStyleIdx="5" presStyleCnt="8"/>
      <dgm:spPr/>
    </dgm:pt>
    <dgm:pt modelId="{E13815DD-9637-3242-BF81-6971D7DE58FB}" type="pres">
      <dgm:prSet presAssocID="{E9ADBD82-84AF-C54E-B963-BCFD3BD2387C}" presName="hierRoot4" presStyleCnt="0"/>
      <dgm:spPr/>
    </dgm:pt>
    <dgm:pt modelId="{2C82E834-D46A-7D4D-A83E-BE8215037769}" type="pres">
      <dgm:prSet presAssocID="{E9ADBD82-84AF-C54E-B963-BCFD3BD2387C}" presName="composite4" presStyleCnt="0"/>
      <dgm:spPr/>
    </dgm:pt>
    <dgm:pt modelId="{E3CC46C3-871D-AB4F-AD05-D045AC1327CE}" type="pres">
      <dgm:prSet presAssocID="{E9ADBD82-84AF-C54E-B963-BCFD3BD2387C}" presName="background4" presStyleLbl="node4" presStyleIdx="5" presStyleCnt="8"/>
      <dgm:spPr/>
    </dgm:pt>
    <dgm:pt modelId="{45BA49A0-C7A3-2348-87C1-276D3D4CED8B}" type="pres">
      <dgm:prSet presAssocID="{E9ADBD82-84AF-C54E-B963-BCFD3BD2387C}" presName="text4" presStyleLbl="fgAcc4" presStyleIdx="5" presStyleCnt="8">
        <dgm:presLayoutVars>
          <dgm:chPref val="3"/>
        </dgm:presLayoutVars>
      </dgm:prSet>
      <dgm:spPr/>
    </dgm:pt>
    <dgm:pt modelId="{DA633B96-21E8-5347-A94A-6841C39E1040}" type="pres">
      <dgm:prSet presAssocID="{E9ADBD82-84AF-C54E-B963-BCFD3BD2387C}" presName="hierChild5" presStyleCnt="0"/>
      <dgm:spPr/>
    </dgm:pt>
    <dgm:pt modelId="{035619EB-F314-2D4C-8C2E-D236C6959DF8}" type="pres">
      <dgm:prSet presAssocID="{6D0EAB1B-550D-2246-9C47-2B7B33B9DF4C}" presName="Name17" presStyleLbl="parChTrans1D3" presStyleIdx="6" presStyleCnt="9"/>
      <dgm:spPr/>
    </dgm:pt>
    <dgm:pt modelId="{59A6FE2A-ADEB-4F4E-9FF7-736EF4DB5D26}" type="pres">
      <dgm:prSet presAssocID="{A69B41BC-02BB-294F-86F1-BF0B6DA6827C}" presName="hierRoot3" presStyleCnt="0"/>
      <dgm:spPr/>
    </dgm:pt>
    <dgm:pt modelId="{18223318-07A8-C943-BD32-5E1D5A5B3B4A}" type="pres">
      <dgm:prSet presAssocID="{A69B41BC-02BB-294F-86F1-BF0B6DA6827C}" presName="composite3" presStyleCnt="0"/>
      <dgm:spPr/>
    </dgm:pt>
    <dgm:pt modelId="{DD90882F-32AA-6E4C-8B76-83499441E95F}" type="pres">
      <dgm:prSet presAssocID="{A69B41BC-02BB-294F-86F1-BF0B6DA6827C}" presName="background3" presStyleLbl="node3" presStyleIdx="6" presStyleCnt="9"/>
      <dgm:spPr/>
    </dgm:pt>
    <dgm:pt modelId="{62095A5D-2749-044E-A7B9-7E06B8274D66}" type="pres">
      <dgm:prSet presAssocID="{A69B41BC-02BB-294F-86F1-BF0B6DA6827C}" presName="text3" presStyleLbl="fgAcc3" presStyleIdx="6" presStyleCnt="9">
        <dgm:presLayoutVars>
          <dgm:chPref val="3"/>
        </dgm:presLayoutVars>
      </dgm:prSet>
      <dgm:spPr/>
    </dgm:pt>
    <dgm:pt modelId="{B27DEFAA-150D-7F46-9B9F-751135DE3494}" type="pres">
      <dgm:prSet presAssocID="{A69B41BC-02BB-294F-86F1-BF0B6DA6827C}" presName="hierChild4" presStyleCnt="0"/>
      <dgm:spPr/>
    </dgm:pt>
    <dgm:pt modelId="{E602087F-9401-8C4C-B736-4811D08F3894}" type="pres">
      <dgm:prSet presAssocID="{6D7110B1-38A6-EF43-894C-209B8509F765}" presName="Name23" presStyleLbl="parChTrans1D4" presStyleIdx="6" presStyleCnt="8"/>
      <dgm:spPr/>
    </dgm:pt>
    <dgm:pt modelId="{7C1284A8-CC94-B44E-9EC3-E6A311C0E837}" type="pres">
      <dgm:prSet presAssocID="{E895431C-2B28-6347-A6F8-CC7962CE381C}" presName="hierRoot4" presStyleCnt="0"/>
      <dgm:spPr/>
    </dgm:pt>
    <dgm:pt modelId="{567A34C3-D9A2-B947-823E-829FD26B72E2}" type="pres">
      <dgm:prSet presAssocID="{E895431C-2B28-6347-A6F8-CC7962CE381C}" presName="composite4" presStyleCnt="0"/>
      <dgm:spPr/>
    </dgm:pt>
    <dgm:pt modelId="{ECA31C9B-CD09-B148-AD44-40E1CD162892}" type="pres">
      <dgm:prSet presAssocID="{E895431C-2B28-6347-A6F8-CC7962CE381C}" presName="background4" presStyleLbl="node4" presStyleIdx="6" presStyleCnt="8"/>
      <dgm:spPr/>
    </dgm:pt>
    <dgm:pt modelId="{0BD27545-FF38-1E40-A257-887F688F17EE}" type="pres">
      <dgm:prSet presAssocID="{E895431C-2B28-6347-A6F8-CC7962CE381C}" presName="text4" presStyleLbl="fgAcc4" presStyleIdx="6" presStyleCnt="8">
        <dgm:presLayoutVars>
          <dgm:chPref val="3"/>
        </dgm:presLayoutVars>
      </dgm:prSet>
      <dgm:spPr/>
    </dgm:pt>
    <dgm:pt modelId="{C3D2DF55-0ABF-8B42-A498-D71326B3B676}" type="pres">
      <dgm:prSet presAssocID="{E895431C-2B28-6347-A6F8-CC7962CE381C}" presName="hierChild5" presStyleCnt="0"/>
      <dgm:spPr/>
    </dgm:pt>
    <dgm:pt modelId="{EFCE3EE5-7A8D-8440-8ACE-CA8E80958CBE}" type="pres">
      <dgm:prSet presAssocID="{77CB033C-CD05-5C40-96A2-6D82387A76B4}" presName="Name17" presStyleLbl="parChTrans1D3" presStyleIdx="7" presStyleCnt="9"/>
      <dgm:spPr/>
    </dgm:pt>
    <dgm:pt modelId="{4B8198AF-72AD-9D4B-A052-3F3C682DA6D7}" type="pres">
      <dgm:prSet presAssocID="{A1493084-0BB6-5846-90AC-A95EAED80E06}" presName="hierRoot3" presStyleCnt="0"/>
      <dgm:spPr/>
    </dgm:pt>
    <dgm:pt modelId="{967AC772-DBBC-B747-BA99-2D64DF7C6094}" type="pres">
      <dgm:prSet presAssocID="{A1493084-0BB6-5846-90AC-A95EAED80E06}" presName="composite3" presStyleCnt="0"/>
      <dgm:spPr/>
    </dgm:pt>
    <dgm:pt modelId="{1D47EC64-06FA-4247-BF1E-FF56C0F5D5AB}" type="pres">
      <dgm:prSet presAssocID="{A1493084-0BB6-5846-90AC-A95EAED80E06}" presName="background3" presStyleLbl="node3" presStyleIdx="7" presStyleCnt="9"/>
      <dgm:spPr/>
    </dgm:pt>
    <dgm:pt modelId="{77D7A13C-1176-7C4E-B6DC-2FC7ADC77B5C}" type="pres">
      <dgm:prSet presAssocID="{A1493084-0BB6-5846-90AC-A95EAED80E06}" presName="text3" presStyleLbl="fgAcc3" presStyleIdx="7" presStyleCnt="9">
        <dgm:presLayoutVars>
          <dgm:chPref val="3"/>
        </dgm:presLayoutVars>
      </dgm:prSet>
      <dgm:spPr/>
    </dgm:pt>
    <dgm:pt modelId="{3D8B93C3-42A5-1C41-841F-540B8A8252AA}" type="pres">
      <dgm:prSet presAssocID="{A1493084-0BB6-5846-90AC-A95EAED80E06}" presName="hierChild4" presStyleCnt="0"/>
      <dgm:spPr/>
    </dgm:pt>
    <dgm:pt modelId="{319A1531-A3B6-E841-9516-858849D12725}" type="pres">
      <dgm:prSet presAssocID="{11E1931C-0575-0E46-B5D4-CCC28AE0BB78}" presName="Name23" presStyleLbl="parChTrans1D4" presStyleIdx="7" presStyleCnt="8"/>
      <dgm:spPr/>
    </dgm:pt>
    <dgm:pt modelId="{A1AE0873-0319-CD4D-9948-4979DC21F9A6}" type="pres">
      <dgm:prSet presAssocID="{F211568F-4A40-2A4B-A065-8EFA057625B5}" presName="hierRoot4" presStyleCnt="0"/>
      <dgm:spPr/>
    </dgm:pt>
    <dgm:pt modelId="{D7E485BE-387A-8B45-8039-CED6C5DD1004}" type="pres">
      <dgm:prSet presAssocID="{F211568F-4A40-2A4B-A065-8EFA057625B5}" presName="composite4" presStyleCnt="0"/>
      <dgm:spPr/>
    </dgm:pt>
    <dgm:pt modelId="{1032F9D7-FFF3-0040-99B1-8D0EB6349FCC}" type="pres">
      <dgm:prSet presAssocID="{F211568F-4A40-2A4B-A065-8EFA057625B5}" presName="background4" presStyleLbl="node4" presStyleIdx="7" presStyleCnt="8"/>
      <dgm:spPr/>
    </dgm:pt>
    <dgm:pt modelId="{914C9976-BEF2-A446-93D8-A003F8F69860}" type="pres">
      <dgm:prSet presAssocID="{F211568F-4A40-2A4B-A065-8EFA057625B5}" presName="text4" presStyleLbl="fgAcc4" presStyleIdx="7" presStyleCnt="8">
        <dgm:presLayoutVars>
          <dgm:chPref val="3"/>
        </dgm:presLayoutVars>
      </dgm:prSet>
      <dgm:spPr/>
    </dgm:pt>
    <dgm:pt modelId="{A81A9C6E-19BF-0144-BBEE-434742821098}" type="pres">
      <dgm:prSet presAssocID="{F211568F-4A40-2A4B-A065-8EFA057625B5}" presName="hierChild5" presStyleCnt="0"/>
      <dgm:spPr/>
    </dgm:pt>
    <dgm:pt modelId="{9FE0CA81-BAAB-DD42-B2CC-8FE07A7F3AC6}" type="pres">
      <dgm:prSet presAssocID="{0F4B8980-26C9-684C-BC46-0FE7C911657B}" presName="Name10" presStyleLbl="parChTrans1D2" presStyleIdx="2" presStyleCnt="5"/>
      <dgm:spPr/>
    </dgm:pt>
    <dgm:pt modelId="{3803AC28-0CFC-4E45-922A-046ADB6A84E5}" type="pres">
      <dgm:prSet presAssocID="{6318FD62-C425-4842-93BE-FCC4B64570E6}" presName="hierRoot2" presStyleCnt="0"/>
      <dgm:spPr/>
    </dgm:pt>
    <dgm:pt modelId="{E5F0F20E-5AB2-5249-905F-736EEC68F616}" type="pres">
      <dgm:prSet presAssocID="{6318FD62-C425-4842-93BE-FCC4B64570E6}" presName="composite2" presStyleCnt="0"/>
      <dgm:spPr/>
    </dgm:pt>
    <dgm:pt modelId="{FD47F1B7-0DC6-494F-8B74-436AAD4DAC36}" type="pres">
      <dgm:prSet presAssocID="{6318FD62-C425-4842-93BE-FCC4B64570E6}" presName="background2" presStyleLbl="node2" presStyleIdx="2" presStyleCnt="5"/>
      <dgm:spPr/>
    </dgm:pt>
    <dgm:pt modelId="{CCF92F9B-0C9C-3241-BEF1-CF4896615A2B}" type="pres">
      <dgm:prSet presAssocID="{6318FD62-C425-4842-93BE-FCC4B64570E6}" presName="text2" presStyleLbl="fgAcc2" presStyleIdx="2" presStyleCnt="5">
        <dgm:presLayoutVars>
          <dgm:chPref val="3"/>
        </dgm:presLayoutVars>
      </dgm:prSet>
      <dgm:spPr/>
    </dgm:pt>
    <dgm:pt modelId="{5F5A72D7-2967-F444-A82E-E7CFE6675E7A}" type="pres">
      <dgm:prSet presAssocID="{6318FD62-C425-4842-93BE-FCC4B64570E6}" presName="hierChild3" presStyleCnt="0"/>
      <dgm:spPr/>
    </dgm:pt>
    <dgm:pt modelId="{5DB7F63D-66AC-224F-A963-4C95115A435B}" type="pres">
      <dgm:prSet presAssocID="{BC169AAA-8740-5042-9C94-4A2192326801}" presName="Name10" presStyleLbl="parChTrans1D2" presStyleIdx="3" presStyleCnt="5"/>
      <dgm:spPr/>
    </dgm:pt>
    <dgm:pt modelId="{175CA91C-F192-BE4A-8033-9C429C2526FA}" type="pres">
      <dgm:prSet presAssocID="{30B140D0-28CD-3746-B72D-481CB6D3F007}" presName="hierRoot2" presStyleCnt="0"/>
      <dgm:spPr/>
    </dgm:pt>
    <dgm:pt modelId="{0889C6CC-85E3-1A42-9067-71C1169A42A0}" type="pres">
      <dgm:prSet presAssocID="{30B140D0-28CD-3746-B72D-481CB6D3F007}" presName="composite2" presStyleCnt="0"/>
      <dgm:spPr/>
    </dgm:pt>
    <dgm:pt modelId="{C266D426-D969-BB48-A83A-B7A7B2DBF5ED}" type="pres">
      <dgm:prSet presAssocID="{30B140D0-28CD-3746-B72D-481CB6D3F007}" presName="background2" presStyleLbl="node2" presStyleIdx="3" presStyleCnt="5"/>
      <dgm:spPr/>
    </dgm:pt>
    <dgm:pt modelId="{F016507A-601A-AD46-8F73-0077CD42C4E9}" type="pres">
      <dgm:prSet presAssocID="{30B140D0-28CD-3746-B72D-481CB6D3F007}" presName="text2" presStyleLbl="fgAcc2" presStyleIdx="3" presStyleCnt="5">
        <dgm:presLayoutVars>
          <dgm:chPref val="3"/>
        </dgm:presLayoutVars>
      </dgm:prSet>
      <dgm:spPr/>
    </dgm:pt>
    <dgm:pt modelId="{DE167592-6391-1A4B-8B56-1BD7956833B1}" type="pres">
      <dgm:prSet presAssocID="{30B140D0-28CD-3746-B72D-481CB6D3F007}" presName="hierChild3" presStyleCnt="0"/>
      <dgm:spPr/>
    </dgm:pt>
    <dgm:pt modelId="{C66B6DE1-0707-8340-AD78-6D272B8023E8}" type="pres">
      <dgm:prSet presAssocID="{B9353A4E-2230-114B-8C18-6F60D38092BE}" presName="Name10" presStyleLbl="parChTrans1D2" presStyleIdx="4" presStyleCnt="5"/>
      <dgm:spPr/>
    </dgm:pt>
    <dgm:pt modelId="{5AC9B486-8D61-E84A-8297-E3F6B294DE32}" type="pres">
      <dgm:prSet presAssocID="{0FAC93D3-F5E0-1C45-A217-B08E6B61477B}" presName="hierRoot2" presStyleCnt="0"/>
      <dgm:spPr/>
    </dgm:pt>
    <dgm:pt modelId="{FE7041A8-4632-2549-B5BC-7F9329D7D15C}" type="pres">
      <dgm:prSet presAssocID="{0FAC93D3-F5E0-1C45-A217-B08E6B61477B}" presName="composite2" presStyleCnt="0"/>
      <dgm:spPr/>
    </dgm:pt>
    <dgm:pt modelId="{2CB6EFB3-5F40-1744-82A2-7C6299D0C665}" type="pres">
      <dgm:prSet presAssocID="{0FAC93D3-F5E0-1C45-A217-B08E6B61477B}" presName="background2" presStyleLbl="node2" presStyleIdx="4" presStyleCnt="5"/>
      <dgm:spPr/>
    </dgm:pt>
    <dgm:pt modelId="{37204395-DB18-3048-AB26-50E716905204}" type="pres">
      <dgm:prSet presAssocID="{0FAC93D3-F5E0-1C45-A217-B08E6B61477B}" presName="text2" presStyleLbl="fgAcc2" presStyleIdx="4" presStyleCnt="5">
        <dgm:presLayoutVars>
          <dgm:chPref val="3"/>
        </dgm:presLayoutVars>
      </dgm:prSet>
      <dgm:spPr/>
    </dgm:pt>
    <dgm:pt modelId="{D434F565-019A-8741-897C-8D7071B3BDD5}" type="pres">
      <dgm:prSet presAssocID="{0FAC93D3-F5E0-1C45-A217-B08E6B61477B}" presName="hierChild3" presStyleCnt="0"/>
      <dgm:spPr/>
    </dgm:pt>
    <dgm:pt modelId="{BEC15DB8-D0A5-8148-878B-ABCB5CC5ADAF}" type="pres">
      <dgm:prSet presAssocID="{459F0806-A703-2D40-98FC-E4AE95BFD51F}" presName="Name17" presStyleLbl="parChTrans1D3" presStyleIdx="8" presStyleCnt="9"/>
      <dgm:spPr/>
    </dgm:pt>
    <dgm:pt modelId="{9E26BEA7-28F7-4C45-8BDA-BA8C49ECD96D}" type="pres">
      <dgm:prSet presAssocID="{0C704973-7450-CB43-8749-6ED3BD36302E}" presName="hierRoot3" presStyleCnt="0"/>
      <dgm:spPr/>
    </dgm:pt>
    <dgm:pt modelId="{B62AEF9E-3383-B441-BD42-F1DB6F531521}" type="pres">
      <dgm:prSet presAssocID="{0C704973-7450-CB43-8749-6ED3BD36302E}" presName="composite3" presStyleCnt="0"/>
      <dgm:spPr/>
    </dgm:pt>
    <dgm:pt modelId="{8376173F-8124-F740-8D99-3535A668A6B7}" type="pres">
      <dgm:prSet presAssocID="{0C704973-7450-CB43-8749-6ED3BD36302E}" presName="background3" presStyleLbl="node3" presStyleIdx="8" presStyleCnt="9"/>
      <dgm:spPr/>
    </dgm:pt>
    <dgm:pt modelId="{63FB673D-CB7E-784E-934E-1D83428B20EB}" type="pres">
      <dgm:prSet presAssocID="{0C704973-7450-CB43-8749-6ED3BD36302E}" presName="text3" presStyleLbl="fgAcc3" presStyleIdx="8" presStyleCnt="9">
        <dgm:presLayoutVars>
          <dgm:chPref val="3"/>
        </dgm:presLayoutVars>
      </dgm:prSet>
      <dgm:spPr/>
    </dgm:pt>
    <dgm:pt modelId="{7922541D-747A-E645-A8C1-A266FFF01E58}" type="pres">
      <dgm:prSet presAssocID="{0C704973-7450-CB43-8749-6ED3BD36302E}" presName="hierChild4" presStyleCnt="0"/>
      <dgm:spPr/>
    </dgm:pt>
  </dgm:ptLst>
  <dgm:cxnLst>
    <dgm:cxn modelId="{2E13A007-CEBC-334F-87F0-D0E4B2B5BBF6}" type="presOf" srcId="{7144F1FD-8D92-7543-9AE8-F934D3D4CCB1}" destId="{3AFBD7DA-0B35-764D-AAC3-7D3F3D0C9964}" srcOrd="0" destOrd="0" presId="urn:microsoft.com/office/officeart/2005/8/layout/hierarchy1"/>
    <dgm:cxn modelId="{C73C8608-BA95-9F48-9DF6-514394E360B1}" srcId="{279C6AB4-47ED-C948-85E9-595FFCB13728}" destId="{7E4BD105-A543-D14E-A672-64AC6906415E}" srcOrd="0" destOrd="0" parTransId="{3EAAA9BB-3A96-5146-B262-892E450A908F}" sibTransId="{E21B2C51-6E87-3843-910B-45E51F682627}"/>
    <dgm:cxn modelId="{CCAC4B15-264C-9D45-8BB6-875E69423E79}" type="presOf" srcId="{B9353A4E-2230-114B-8C18-6F60D38092BE}" destId="{C66B6DE1-0707-8340-AD78-6D272B8023E8}" srcOrd="0" destOrd="0" presId="urn:microsoft.com/office/officeart/2005/8/layout/hierarchy1"/>
    <dgm:cxn modelId="{4B484A16-9788-8A40-9A8F-2D00C3059BAD}" srcId="{ADE8F00A-6C6D-0144-A82A-51D93BF3C522}" destId="{CFAD1EB1-59F9-7940-A7BE-8BE51EA6044E}" srcOrd="1" destOrd="0" parTransId="{0F9E7D54-C1A2-574D-B9D9-4FE76BAE2CC7}" sibTransId="{0B08EE85-42B8-2548-969E-718ABD97E0D0}"/>
    <dgm:cxn modelId="{6456411A-D4BE-884A-8DFE-E83B6406D577}" type="presOf" srcId="{ADCCF7F6-8ED3-3E4C-9530-B4A85E12A0D9}" destId="{C2AA7E0A-6AA0-FD41-B9BF-9849D1798A6F}" srcOrd="0" destOrd="0" presId="urn:microsoft.com/office/officeart/2005/8/layout/hierarchy1"/>
    <dgm:cxn modelId="{0EACF71E-995F-594A-86CB-E787F40DACD6}" type="presOf" srcId="{0F9E7D54-C1A2-574D-B9D9-4FE76BAE2CC7}" destId="{C6B1CDB1-0AD2-5848-9C61-F09608222254}" srcOrd="0" destOrd="0" presId="urn:microsoft.com/office/officeart/2005/8/layout/hierarchy1"/>
    <dgm:cxn modelId="{6B924B20-3CB4-FF40-8866-0C1755B2551E}" srcId="{EA06DC35-8B80-0F42-A688-41748F9F0575}" destId="{E9ADBD82-84AF-C54E-B963-BCFD3BD2387C}" srcOrd="0" destOrd="0" parTransId="{3C638B74-39B3-E94D-A977-11A099721076}" sibTransId="{DF492022-17E4-DB4D-8EE7-0898673A15B1}"/>
    <dgm:cxn modelId="{A6EA7922-E092-CF45-ADB3-1ECAC2C7FE07}" type="presOf" srcId="{C81E15D4-BFDD-D644-955A-F06CDC905B54}" destId="{711657A9-5CEE-064E-A8E9-CD4A85982FD5}" srcOrd="0" destOrd="0" presId="urn:microsoft.com/office/officeart/2005/8/layout/hierarchy1"/>
    <dgm:cxn modelId="{30841C26-0EEE-2841-B472-D4167CD22FC3}" type="presOf" srcId="{279C6AB4-47ED-C948-85E9-595FFCB13728}" destId="{DBCAB165-098A-5542-B438-2A56D0C46021}" srcOrd="0" destOrd="0" presId="urn:microsoft.com/office/officeart/2005/8/layout/hierarchy1"/>
    <dgm:cxn modelId="{CB9CF131-27D4-4B4E-A98E-F9F7809E0399}" srcId="{CFAD1EB1-59F9-7940-A7BE-8BE51EA6044E}" destId="{8B76AF96-CCCB-AD48-B12B-60A9868CBEF8}" srcOrd="0" destOrd="0" parTransId="{F923C5AD-365A-724B-9D34-9214032C0135}" sibTransId="{40EC6F66-FCDD-3549-8D15-3BE18C5A6BEB}"/>
    <dgm:cxn modelId="{563C1732-6526-9F4B-B08E-CC95673A980E}" type="presOf" srcId="{8B76AF96-CCCB-AD48-B12B-60A9868CBEF8}" destId="{FD493C76-AC81-E443-BDD4-D7E1F3CB8321}" srcOrd="0" destOrd="0" presId="urn:microsoft.com/office/officeart/2005/8/layout/hierarchy1"/>
    <dgm:cxn modelId="{FEBC5132-57F7-A648-A1E2-32EB57F696DD}" srcId="{E5CE70F7-F884-2C49-AFA4-FB20B0863AFE}" destId="{279C6AB4-47ED-C948-85E9-595FFCB13728}" srcOrd="1" destOrd="0" parTransId="{6EEE82F2-F78E-1041-A6CE-89F8734D96E4}" sibTransId="{EC9D671D-A26F-8A4B-A8C8-1642BA1B7BF2}"/>
    <dgm:cxn modelId="{103C5F32-31C9-584F-A1F0-E08A0D76118B}" type="presOf" srcId="{0C704973-7450-CB43-8749-6ED3BD36302E}" destId="{63FB673D-CB7E-784E-934E-1D83428B20EB}" srcOrd="0" destOrd="0" presId="urn:microsoft.com/office/officeart/2005/8/layout/hierarchy1"/>
    <dgm:cxn modelId="{B9BA8133-68C0-3C4D-B1D5-58E2153B4F42}" srcId="{A69B41BC-02BB-294F-86F1-BF0B6DA6827C}" destId="{E895431C-2B28-6347-A6F8-CC7962CE381C}" srcOrd="0" destOrd="0" parTransId="{6D7110B1-38A6-EF43-894C-209B8509F765}" sibTransId="{ACA04561-2296-1E46-BE1B-B7889FD7C685}"/>
    <dgm:cxn modelId="{05B01234-4343-6D40-A051-8E54EB2B995B}" type="presOf" srcId="{D15A46D7-5151-2B4A-8A6A-D4F806B3EB44}" destId="{8ED8A61E-4764-1643-9789-8ACEBE014EA4}" srcOrd="0" destOrd="0" presId="urn:microsoft.com/office/officeart/2005/8/layout/hierarchy1"/>
    <dgm:cxn modelId="{D674CB34-4B69-7C49-9CD9-8DD1C82B3289}" type="presOf" srcId="{D01943E5-BE89-1549-8D34-F324DC526440}" destId="{179982CA-8921-4D4F-A493-CE1A47DC2222}" srcOrd="0" destOrd="0" presId="urn:microsoft.com/office/officeart/2005/8/layout/hierarchy1"/>
    <dgm:cxn modelId="{04A70939-9739-9247-886A-132FCFB7D34B}" type="presOf" srcId="{E9ADBD82-84AF-C54E-B963-BCFD3BD2387C}" destId="{45BA49A0-C7A3-2348-87C1-276D3D4CED8B}" srcOrd="0" destOrd="0" presId="urn:microsoft.com/office/officeart/2005/8/layout/hierarchy1"/>
    <dgm:cxn modelId="{574A5B40-E8F4-6441-B281-01BD04685311}" srcId="{7AA5A707-50E3-5A4B-A0E5-3E3210823431}" destId="{C81E15D4-BFDD-D644-955A-F06CDC905B54}" srcOrd="0" destOrd="0" parTransId="{4376CF5B-824A-E542-8AFB-2B9DDB9923BF}" sibTransId="{6A9C98F3-590B-3241-9CEB-952A8579E273}"/>
    <dgm:cxn modelId="{49139341-37CA-1040-8D63-CB7FC808D438}" type="presOf" srcId="{0FAC93D3-F5E0-1C45-A217-B08E6B61477B}" destId="{37204395-DB18-3048-AB26-50E716905204}" srcOrd="0" destOrd="0" presId="urn:microsoft.com/office/officeart/2005/8/layout/hierarchy1"/>
    <dgm:cxn modelId="{3BD42A43-D97F-FA40-8B0D-2139E2D26AE4}" srcId="{D53C9118-C568-1B49-94CB-513B8B983C58}" destId="{D01943E5-BE89-1549-8D34-F324DC526440}" srcOrd="0" destOrd="0" parTransId="{D15A46D7-5151-2B4A-8A6A-D4F806B3EB44}" sibTransId="{B5CEBC1F-F010-654B-A0D0-1416935AB757}"/>
    <dgm:cxn modelId="{D5406446-D6E9-8641-B67C-835DD45A4068}" srcId="{ADE8F00A-6C6D-0144-A82A-51D93BF3C522}" destId="{0FAC93D3-F5E0-1C45-A217-B08E6B61477B}" srcOrd="4" destOrd="0" parTransId="{B9353A4E-2230-114B-8C18-6F60D38092BE}" sibTransId="{BB1AF5A4-ACF7-C54C-96DA-7FD62CBA1528}"/>
    <dgm:cxn modelId="{E2030347-A424-B64A-80CD-8822459F77E8}" type="presOf" srcId="{6D7110B1-38A6-EF43-894C-209B8509F765}" destId="{E602087F-9401-8C4C-B736-4811D08F3894}" srcOrd="0" destOrd="0" presId="urn:microsoft.com/office/officeart/2005/8/layout/hierarchy1"/>
    <dgm:cxn modelId="{B1E1704A-57EC-9A46-AD72-EE2FEACDBC9C}" srcId="{CFAD1EB1-59F9-7940-A7BE-8BE51EA6044E}" destId="{A69B41BC-02BB-294F-86F1-BF0B6DA6827C}" srcOrd="2" destOrd="0" parTransId="{6D0EAB1B-550D-2246-9C47-2B7B33B9DF4C}" sibTransId="{1DE8F32F-878A-D146-A82C-7391FE4880C5}"/>
    <dgm:cxn modelId="{42F38B4A-C34A-9546-B9F5-D9F3F184C669}" type="presOf" srcId="{A1493084-0BB6-5846-90AC-A95EAED80E06}" destId="{77D7A13C-1176-7C4E-B6DC-2FC7ADC77B5C}" srcOrd="0" destOrd="0" presId="urn:microsoft.com/office/officeart/2005/8/layout/hierarchy1"/>
    <dgm:cxn modelId="{98658D4E-BE02-9142-AB3D-7604E788FF14}" type="presOf" srcId="{A23AC5C5-2FE6-7E46-BF29-1FE7AF7C5B22}" destId="{A1A9AE3A-2191-404B-AAC4-7D2F6320A66A}" srcOrd="0" destOrd="0" presId="urn:microsoft.com/office/officeart/2005/8/layout/hierarchy1"/>
    <dgm:cxn modelId="{AA7F5F4F-DBC6-FA4E-92E4-99C66291628E}" type="presOf" srcId="{E5CE70F7-F884-2C49-AFA4-FB20B0863AFE}" destId="{CF2601CE-4261-C943-9AD4-E1366E05E5DC}" srcOrd="0" destOrd="0" presId="urn:microsoft.com/office/officeart/2005/8/layout/hierarchy1"/>
    <dgm:cxn modelId="{76FB0E58-4B30-8D49-962B-B17E2E25E77C}" type="presOf" srcId="{464E2DE3-8262-A84C-8233-0BDA08E72D60}" destId="{C919613A-92F6-9E40-960D-765F9594EAE0}" srcOrd="0" destOrd="0" presId="urn:microsoft.com/office/officeart/2005/8/layout/hierarchy1"/>
    <dgm:cxn modelId="{76895659-C768-404C-A8A4-A27A7209B658}" type="presOf" srcId="{BC169AAA-8740-5042-9C94-4A2192326801}" destId="{5DB7F63D-66AC-224F-A963-4C95115A435B}" srcOrd="0" destOrd="0" presId="urn:microsoft.com/office/officeart/2005/8/layout/hierarchy1"/>
    <dgm:cxn modelId="{A9090B60-36B6-654E-8E09-529FF06F8382}" type="presOf" srcId="{6318FD62-C425-4842-93BE-FCC4B64570E6}" destId="{CCF92F9B-0C9C-3241-BEF1-CF4896615A2B}" srcOrd="0" destOrd="0" presId="urn:microsoft.com/office/officeart/2005/8/layout/hierarchy1"/>
    <dgm:cxn modelId="{B30B9862-1F8B-F348-9762-91F22D391309}" type="presOf" srcId="{F923C5AD-365A-724B-9D34-9214032C0135}" destId="{8F28E755-5853-DC46-8D41-564FF98D8271}" srcOrd="0" destOrd="0" presId="urn:microsoft.com/office/officeart/2005/8/layout/hierarchy1"/>
    <dgm:cxn modelId="{5AC8A963-4CCA-7645-8786-D41265A279ED}" type="presOf" srcId="{6EEE82F2-F78E-1041-A6CE-89F8734D96E4}" destId="{2DBB4E06-E476-DF45-8C1D-439A47123551}" srcOrd="0" destOrd="0" presId="urn:microsoft.com/office/officeart/2005/8/layout/hierarchy1"/>
    <dgm:cxn modelId="{EA877C64-182E-7241-9BAD-BB4479A70E11}" type="presOf" srcId="{7E4BD105-A543-D14E-A672-64AC6906415E}" destId="{424F2038-EF36-114C-A920-AD7DC6A3A17B}" srcOrd="0" destOrd="0" presId="urn:microsoft.com/office/officeart/2005/8/layout/hierarchy1"/>
    <dgm:cxn modelId="{A566A266-BB5D-564C-9994-FFB0D4880506}" type="presOf" srcId="{6D0EAB1B-550D-2246-9C47-2B7B33B9DF4C}" destId="{035619EB-F314-2D4C-8C2E-D236C6959DF8}" srcOrd="0" destOrd="0" presId="urn:microsoft.com/office/officeart/2005/8/layout/hierarchy1"/>
    <dgm:cxn modelId="{43C38667-C5AA-354B-85EB-1625035ABDA4}" type="presOf" srcId="{3C638B74-39B3-E94D-A977-11A099721076}" destId="{6B7A4D2B-DAC5-B24D-833C-EA97B9C53229}" srcOrd="0" destOrd="0" presId="urn:microsoft.com/office/officeart/2005/8/layout/hierarchy1"/>
    <dgm:cxn modelId="{5881C567-B4F0-7A4C-B20D-84EC3EC97913}" type="presOf" srcId="{5C690C67-8DB0-0444-AF4E-0318DBC57CB5}" destId="{025101F1-A70A-B840-A1D5-8E82F866A31C}" srcOrd="0" destOrd="0" presId="urn:microsoft.com/office/officeart/2005/8/layout/hierarchy1"/>
    <dgm:cxn modelId="{F353B66C-592F-AE4D-8442-F8DE48ED2781}" srcId="{ADE8F00A-6C6D-0144-A82A-51D93BF3C522}" destId="{E5CE70F7-F884-2C49-AFA4-FB20B0863AFE}" srcOrd="0" destOrd="0" parTransId="{D18CE9DB-9C91-EA4D-B1B5-C452D2FABADD}" sibTransId="{D3E8559A-2CE2-F84F-B023-97622F5D567C}"/>
    <dgm:cxn modelId="{68F20B6E-A43B-424B-A804-92D3E129BD2A}" srcId="{E5CE70F7-F884-2C49-AFA4-FB20B0863AFE}" destId="{D53C9118-C568-1B49-94CB-513B8B983C58}" srcOrd="3" destOrd="0" parTransId="{00A80EAD-04D1-1641-AD67-F6F89A5F1CA0}" sibTransId="{11E9EC81-A68A-724C-AAB9-7068B15F7EB9}"/>
    <dgm:cxn modelId="{9C76B372-EB26-B646-B540-92AEE3011522}" type="presOf" srcId="{30B140D0-28CD-3746-B72D-481CB6D3F007}" destId="{F016507A-601A-AD46-8F73-0077CD42C4E9}" srcOrd="0" destOrd="0" presId="urn:microsoft.com/office/officeart/2005/8/layout/hierarchy1"/>
    <dgm:cxn modelId="{94A0297D-05B0-594A-8A46-10B39B252C8C}" type="presOf" srcId="{4376CF5B-824A-E542-8AFB-2B9DDB9923BF}" destId="{819777CC-40B4-6745-8878-CCEC568B453D}" srcOrd="0" destOrd="0" presId="urn:microsoft.com/office/officeart/2005/8/layout/hierarchy1"/>
    <dgm:cxn modelId="{D65DF17D-9053-CB4B-976E-16ED61EF3E48}" type="presOf" srcId="{E895431C-2B28-6347-A6F8-CC7962CE381C}" destId="{0BD27545-FF38-1E40-A257-887F688F17EE}" srcOrd="0" destOrd="0" presId="urn:microsoft.com/office/officeart/2005/8/layout/hierarchy1"/>
    <dgm:cxn modelId="{625FBC7F-7D9A-354D-8C7E-37A754F874D4}" type="presOf" srcId="{00A80EAD-04D1-1641-AD67-F6F89A5F1CA0}" destId="{054F169D-9B4E-944E-98FF-1F73300FE98C}" srcOrd="0" destOrd="0" presId="urn:microsoft.com/office/officeart/2005/8/layout/hierarchy1"/>
    <dgm:cxn modelId="{8C49F07F-6A2D-424C-97D9-61BD0E4526B0}" type="presOf" srcId="{CFAD1EB1-59F9-7940-A7BE-8BE51EA6044E}" destId="{B424A834-8E6D-AA49-A43F-61FE0CAE6677}" srcOrd="0" destOrd="0" presId="urn:microsoft.com/office/officeart/2005/8/layout/hierarchy1"/>
    <dgm:cxn modelId="{97613C81-0D5F-F949-B8A9-A249ABD4848A}" srcId="{A1493084-0BB6-5846-90AC-A95EAED80E06}" destId="{F211568F-4A40-2A4B-A065-8EFA057625B5}" srcOrd="0" destOrd="0" parTransId="{11E1931C-0575-0E46-B5D4-CCC28AE0BB78}" sibTransId="{7526F12B-B3FB-6B45-8354-2E9D19439398}"/>
    <dgm:cxn modelId="{151A8A82-D50F-8248-8AE1-64791A0BE517}" type="presOf" srcId="{D18CE9DB-9C91-EA4D-B1B5-C452D2FABADD}" destId="{0B4FE1AA-E40D-E244-949F-B2F974A95828}" srcOrd="0" destOrd="0" presId="urn:microsoft.com/office/officeart/2005/8/layout/hierarchy1"/>
    <dgm:cxn modelId="{1914918E-FED1-EF4E-954B-B0E85BF74A05}" type="presOf" srcId="{BEB4E15E-42EE-0849-8C7B-FBCD225A45E3}" destId="{FA6DE2EE-31CB-754B-870E-121FF251548B}" srcOrd="0" destOrd="0" presId="urn:microsoft.com/office/officeart/2005/8/layout/hierarchy1"/>
    <dgm:cxn modelId="{EBFEFA90-6D95-E041-B7D6-6C5EDBD1DD56}" type="presOf" srcId="{459F0806-A703-2D40-98FC-E4AE95BFD51F}" destId="{BEC15DB8-D0A5-8148-878B-ABCB5CC5ADAF}" srcOrd="0" destOrd="0" presId="urn:microsoft.com/office/officeart/2005/8/layout/hierarchy1"/>
    <dgm:cxn modelId="{399BDB95-CA28-CB46-A789-D301BAC16EEE}" srcId="{CFAD1EB1-59F9-7940-A7BE-8BE51EA6044E}" destId="{A1493084-0BB6-5846-90AC-A95EAED80E06}" srcOrd="3" destOrd="0" parTransId="{77CB033C-CD05-5C40-96A2-6D82387A76B4}" sibTransId="{6C0AA34D-86FC-3740-AB5B-DD38A882DA94}"/>
    <dgm:cxn modelId="{534D739F-AE36-454D-8DCB-57279A1EFB63}" srcId="{E5CE70F7-F884-2C49-AFA4-FB20B0863AFE}" destId="{BEB4E15E-42EE-0849-8C7B-FBCD225A45E3}" srcOrd="2" destOrd="0" parTransId="{22B0DB65-D8EC-C948-A46B-2EBF70DDE136}" sibTransId="{340F457E-60FD-4A4C-86E8-0C325EB097F9}"/>
    <dgm:cxn modelId="{A8BFADA1-2022-4748-B972-4F238676E09D}" srcId="{BEB4E15E-42EE-0849-8C7B-FBCD225A45E3}" destId="{5C690C67-8DB0-0444-AF4E-0318DBC57CB5}" srcOrd="0" destOrd="0" parTransId="{11A688F5-2188-8D48-A606-2FA139294564}" sibTransId="{586A6495-267D-AB43-ADEC-A2DAA3F22D4D}"/>
    <dgm:cxn modelId="{3491D1A2-418C-7844-B965-C19C897FF224}" srcId="{ADE8F00A-6C6D-0144-A82A-51D93BF3C522}" destId="{6318FD62-C425-4842-93BE-FCC4B64570E6}" srcOrd="2" destOrd="0" parTransId="{0F4B8980-26C9-684C-BC46-0FE7C911657B}" sibTransId="{7EBF41D5-1FA0-064B-9A83-B9D1B8627EF9}"/>
    <dgm:cxn modelId="{B5302DA6-79EE-ED4D-9EE7-83EB38E79901}" srcId="{CFAD1EB1-59F9-7940-A7BE-8BE51EA6044E}" destId="{EA06DC35-8B80-0F42-A688-41748F9F0575}" srcOrd="1" destOrd="0" parTransId="{7144F1FD-8D92-7543-9AE8-F934D3D4CCB1}" sibTransId="{90EC9FA9-FAC6-8D44-AEEF-A0C8BC0CADE1}"/>
    <dgm:cxn modelId="{ABECE8A8-DC0C-F647-B89F-9E40B7E3E7FA}" srcId="{464E2DE3-8262-A84C-8233-0BDA08E72D60}" destId="{ADE8F00A-6C6D-0144-A82A-51D93BF3C522}" srcOrd="0" destOrd="0" parTransId="{AC9FADFA-10B4-B04F-89A3-541E66922ACA}" sibTransId="{E90D533E-760F-844D-BD4D-05C5B32FFCDB}"/>
    <dgm:cxn modelId="{145E68AB-A541-8945-983E-E51B6DCCC795}" type="presOf" srcId="{ADE8F00A-6C6D-0144-A82A-51D93BF3C522}" destId="{112F0C3B-C829-A342-9A81-4663A67E1CA7}" srcOrd="0" destOrd="0" presId="urn:microsoft.com/office/officeart/2005/8/layout/hierarchy1"/>
    <dgm:cxn modelId="{02924FB3-5F4B-0249-94CA-451B026CCB1B}" type="presOf" srcId="{77CB033C-CD05-5C40-96A2-6D82387A76B4}" destId="{EFCE3EE5-7A8D-8440-8ACE-CA8E80958CBE}" srcOrd="0" destOrd="0" presId="urn:microsoft.com/office/officeart/2005/8/layout/hierarchy1"/>
    <dgm:cxn modelId="{EB1B9EB4-D6DC-5948-A5FE-29322617C501}" type="presOf" srcId="{CAAB4BE6-C56F-F54A-BF46-29D75B6EBDA2}" destId="{54C569C1-7A31-7148-9EF2-52ED88BAE3E2}" srcOrd="0" destOrd="0" presId="urn:microsoft.com/office/officeart/2005/8/layout/hierarchy1"/>
    <dgm:cxn modelId="{F09D8FB8-9CC7-2E42-BEB7-0DDB1974A681}" type="presOf" srcId="{A69B41BC-02BB-294F-86F1-BF0B6DA6827C}" destId="{62095A5D-2749-044E-A7B9-7E06B8274D66}" srcOrd="0" destOrd="0" presId="urn:microsoft.com/office/officeart/2005/8/layout/hierarchy1"/>
    <dgm:cxn modelId="{3FDBF4B9-8879-8947-A05B-BE6501C4331F}" srcId="{E5CE70F7-F884-2C49-AFA4-FB20B0863AFE}" destId="{7AA5A707-50E3-5A4B-A0E5-3E3210823431}" srcOrd="0" destOrd="0" parTransId="{A23AC5C5-2FE6-7E46-BF29-1FE7AF7C5B22}" sibTransId="{065EECC1-EBDB-4A4E-8C03-8BFD355107F6}"/>
    <dgm:cxn modelId="{296FDCBF-169C-EE4C-8644-630A746171A7}" srcId="{8B76AF96-CCCB-AD48-B12B-60A9868CBEF8}" destId="{ADCCF7F6-8ED3-3E4C-9530-B4A85E12A0D9}" srcOrd="0" destOrd="0" parTransId="{CAAB4BE6-C56F-F54A-BF46-29D75B6EBDA2}" sibTransId="{68904C9E-3F97-8A40-A8E5-F17F4E17717D}"/>
    <dgm:cxn modelId="{0C6019C8-D8DF-B24C-9795-3D0F2A130E01}" srcId="{0FAC93D3-F5E0-1C45-A217-B08E6B61477B}" destId="{0C704973-7450-CB43-8749-6ED3BD36302E}" srcOrd="0" destOrd="0" parTransId="{459F0806-A703-2D40-98FC-E4AE95BFD51F}" sibTransId="{E5AB6AA0-F9C0-A74F-B90C-9B0BB3A56DAD}"/>
    <dgm:cxn modelId="{8447FFCA-B341-1D4E-8A43-64FAE50CB003}" type="presOf" srcId="{22B0DB65-D8EC-C948-A46B-2EBF70DDE136}" destId="{345C0C33-E2F7-6E40-B189-1715C248C40D}" srcOrd="0" destOrd="0" presId="urn:microsoft.com/office/officeart/2005/8/layout/hierarchy1"/>
    <dgm:cxn modelId="{6E0923CC-01D8-D941-986C-1CA5352D5D04}" srcId="{ADE8F00A-6C6D-0144-A82A-51D93BF3C522}" destId="{30B140D0-28CD-3746-B72D-481CB6D3F007}" srcOrd="3" destOrd="0" parTransId="{BC169AAA-8740-5042-9C94-4A2192326801}" sibTransId="{44D9CED2-CD40-6A42-A63A-A9F2656BCB6F}"/>
    <dgm:cxn modelId="{A74079D3-3CF9-B74E-8C41-8CDA7FCC3DF9}" type="presOf" srcId="{D53C9118-C568-1B49-94CB-513B8B983C58}" destId="{E27B0851-0E81-F843-B5E6-5EF0DD7EA2B8}" srcOrd="0" destOrd="0" presId="urn:microsoft.com/office/officeart/2005/8/layout/hierarchy1"/>
    <dgm:cxn modelId="{F0D1EDD7-B5EE-BB42-9ECF-DE537678F762}" type="presOf" srcId="{3EAAA9BB-3A96-5146-B262-892E450A908F}" destId="{8D804BC3-B770-EA47-B478-40966B30A387}" srcOrd="0" destOrd="0" presId="urn:microsoft.com/office/officeart/2005/8/layout/hierarchy1"/>
    <dgm:cxn modelId="{11BD41D9-237B-2242-A4E0-A8B090B0E744}" type="presOf" srcId="{11E1931C-0575-0E46-B5D4-CCC28AE0BB78}" destId="{319A1531-A3B6-E841-9516-858849D12725}" srcOrd="0" destOrd="0" presId="urn:microsoft.com/office/officeart/2005/8/layout/hierarchy1"/>
    <dgm:cxn modelId="{FECBD2DF-1834-E146-8B0B-79D44CE1578E}" type="presOf" srcId="{11A688F5-2188-8D48-A606-2FA139294564}" destId="{274FF6AD-EE05-F446-9476-712DF1B71BC2}" srcOrd="0" destOrd="0" presId="urn:microsoft.com/office/officeart/2005/8/layout/hierarchy1"/>
    <dgm:cxn modelId="{FA3C82E1-C353-0F47-9FB9-15BF31ECF05C}" type="presOf" srcId="{0F4B8980-26C9-684C-BC46-0FE7C911657B}" destId="{9FE0CA81-BAAB-DD42-B2CC-8FE07A7F3AC6}" srcOrd="0" destOrd="0" presId="urn:microsoft.com/office/officeart/2005/8/layout/hierarchy1"/>
    <dgm:cxn modelId="{AF979BE7-DC68-1648-8935-ABC5FA85E5A2}" type="presOf" srcId="{7AA5A707-50E3-5A4B-A0E5-3E3210823431}" destId="{829EA5DD-8C9E-1246-9EBF-DF9B25ECB4E5}" srcOrd="0" destOrd="0" presId="urn:microsoft.com/office/officeart/2005/8/layout/hierarchy1"/>
    <dgm:cxn modelId="{8D4073EC-E418-A847-9CA0-917478412099}" type="presOf" srcId="{F211568F-4A40-2A4B-A065-8EFA057625B5}" destId="{914C9976-BEF2-A446-93D8-A003F8F69860}" srcOrd="0" destOrd="0" presId="urn:microsoft.com/office/officeart/2005/8/layout/hierarchy1"/>
    <dgm:cxn modelId="{6AB73BF5-D7D0-524D-8F37-B025F56E67E2}" type="presOf" srcId="{EA06DC35-8B80-0F42-A688-41748F9F0575}" destId="{9BC5C786-1D8A-BB4F-AACD-E73B782BEE67}" srcOrd="0" destOrd="0" presId="urn:microsoft.com/office/officeart/2005/8/layout/hierarchy1"/>
    <dgm:cxn modelId="{D32385D6-C00D-D946-A524-F6F6C2695C9D}" type="presParOf" srcId="{C919613A-92F6-9E40-960D-765F9594EAE0}" destId="{2084D83D-A680-A24C-B131-966E8036C14B}" srcOrd="0" destOrd="0" presId="urn:microsoft.com/office/officeart/2005/8/layout/hierarchy1"/>
    <dgm:cxn modelId="{05701B36-EB40-5C4F-B168-BE927266179A}" type="presParOf" srcId="{2084D83D-A680-A24C-B131-966E8036C14B}" destId="{1919D75E-6E3C-4243-9C32-D236E085C2ED}" srcOrd="0" destOrd="0" presId="urn:microsoft.com/office/officeart/2005/8/layout/hierarchy1"/>
    <dgm:cxn modelId="{00CEF317-E06A-2C44-A093-FADE619BE0CE}" type="presParOf" srcId="{1919D75E-6E3C-4243-9C32-D236E085C2ED}" destId="{B5949F6A-9B27-974E-8A75-DD4BBF968ECC}" srcOrd="0" destOrd="0" presId="urn:microsoft.com/office/officeart/2005/8/layout/hierarchy1"/>
    <dgm:cxn modelId="{1387D84B-AA25-404C-88ED-245E2216932C}" type="presParOf" srcId="{1919D75E-6E3C-4243-9C32-D236E085C2ED}" destId="{112F0C3B-C829-A342-9A81-4663A67E1CA7}" srcOrd="1" destOrd="0" presId="urn:microsoft.com/office/officeart/2005/8/layout/hierarchy1"/>
    <dgm:cxn modelId="{072F6DC4-B2D2-3844-8AAC-516C873DF38D}" type="presParOf" srcId="{2084D83D-A680-A24C-B131-966E8036C14B}" destId="{DA8F9E55-A137-2F4C-B960-F235C5413EC2}" srcOrd="1" destOrd="0" presId="urn:microsoft.com/office/officeart/2005/8/layout/hierarchy1"/>
    <dgm:cxn modelId="{38009574-1EF3-7F4A-BF3A-496C7D786E42}" type="presParOf" srcId="{DA8F9E55-A137-2F4C-B960-F235C5413EC2}" destId="{0B4FE1AA-E40D-E244-949F-B2F974A95828}" srcOrd="0" destOrd="0" presId="urn:microsoft.com/office/officeart/2005/8/layout/hierarchy1"/>
    <dgm:cxn modelId="{A48AC194-AB4B-B44B-98A8-B0C4D90AEE3A}" type="presParOf" srcId="{DA8F9E55-A137-2F4C-B960-F235C5413EC2}" destId="{03F48C40-8C73-8140-A323-1A6FFB334C7B}" srcOrd="1" destOrd="0" presId="urn:microsoft.com/office/officeart/2005/8/layout/hierarchy1"/>
    <dgm:cxn modelId="{1EF65998-6AF8-584D-A788-E30064060D42}" type="presParOf" srcId="{03F48C40-8C73-8140-A323-1A6FFB334C7B}" destId="{B61779A6-3A2B-AA41-BBEA-775065F52671}" srcOrd="0" destOrd="0" presId="urn:microsoft.com/office/officeart/2005/8/layout/hierarchy1"/>
    <dgm:cxn modelId="{9F097367-A8BF-B54E-BEAB-29EBB60C2C48}" type="presParOf" srcId="{B61779A6-3A2B-AA41-BBEA-775065F52671}" destId="{0BADC066-5B29-0F44-B70A-D9F05F3A7723}" srcOrd="0" destOrd="0" presId="urn:microsoft.com/office/officeart/2005/8/layout/hierarchy1"/>
    <dgm:cxn modelId="{D594AE53-281F-764B-A38A-79F65C6A8517}" type="presParOf" srcId="{B61779A6-3A2B-AA41-BBEA-775065F52671}" destId="{CF2601CE-4261-C943-9AD4-E1366E05E5DC}" srcOrd="1" destOrd="0" presId="urn:microsoft.com/office/officeart/2005/8/layout/hierarchy1"/>
    <dgm:cxn modelId="{5073E29E-51C5-5442-A773-DF12DB9A6B5B}" type="presParOf" srcId="{03F48C40-8C73-8140-A323-1A6FFB334C7B}" destId="{644F170E-2E52-004F-9027-93CF28BB6F38}" srcOrd="1" destOrd="0" presId="urn:microsoft.com/office/officeart/2005/8/layout/hierarchy1"/>
    <dgm:cxn modelId="{7E45E405-1A47-D044-8E31-4D6DE7AAB2FF}" type="presParOf" srcId="{644F170E-2E52-004F-9027-93CF28BB6F38}" destId="{A1A9AE3A-2191-404B-AAC4-7D2F6320A66A}" srcOrd="0" destOrd="0" presId="urn:microsoft.com/office/officeart/2005/8/layout/hierarchy1"/>
    <dgm:cxn modelId="{CA7DFA8E-739F-4643-86FF-1FAF672352D2}" type="presParOf" srcId="{644F170E-2E52-004F-9027-93CF28BB6F38}" destId="{BED4A51C-5C85-1447-8143-764E7B50C8DD}" srcOrd="1" destOrd="0" presId="urn:microsoft.com/office/officeart/2005/8/layout/hierarchy1"/>
    <dgm:cxn modelId="{E2A3EC33-E34E-814C-B663-B2FEFDAADD48}" type="presParOf" srcId="{BED4A51C-5C85-1447-8143-764E7B50C8DD}" destId="{1C3C365C-0BC3-2A46-92B3-E34979E0ED59}" srcOrd="0" destOrd="0" presId="urn:microsoft.com/office/officeart/2005/8/layout/hierarchy1"/>
    <dgm:cxn modelId="{A40C148F-E2C3-ED4E-B400-F15C2358675F}" type="presParOf" srcId="{1C3C365C-0BC3-2A46-92B3-E34979E0ED59}" destId="{45B2F20C-4E70-324C-AD98-D02BD68E1A7A}" srcOrd="0" destOrd="0" presId="urn:microsoft.com/office/officeart/2005/8/layout/hierarchy1"/>
    <dgm:cxn modelId="{7EEF80D6-C6AF-3647-B213-C036D814E167}" type="presParOf" srcId="{1C3C365C-0BC3-2A46-92B3-E34979E0ED59}" destId="{829EA5DD-8C9E-1246-9EBF-DF9B25ECB4E5}" srcOrd="1" destOrd="0" presId="urn:microsoft.com/office/officeart/2005/8/layout/hierarchy1"/>
    <dgm:cxn modelId="{4CDC7762-18DD-FD45-9190-D32EA02EB47F}" type="presParOf" srcId="{BED4A51C-5C85-1447-8143-764E7B50C8DD}" destId="{687DE4DC-90F9-804C-81E4-97A090D0860E}" srcOrd="1" destOrd="0" presId="urn:microsoft.com/office/officeart/2005/8/layout/hierarchy1"/>
    <dgm:cxn modelId="{D7ADFE36-52B5-104A-B798-BA7889886CEA}" type="presParOf" srcId="{687DE4DC-90F9-804C-81E4-97A090D0860E}" destId="{819777CC-40B4-6745-8878-CCEC568B453D}" srcOrd="0" destOrd="0" presId="urn:microsoft.com/office/officeart/2005/8/layout/hierarchy1"/>
    <dgm:cxn modelId="{9B1288B5-B235-BE42-A3DE-16BA4CC71274}" type="presParOf" srcId="{687DE4DC-90F9-804C-81E4-97A090D0860E}" destId="{8C9896BA-E33C-F142-92DF-282EFCDD262F}" srcOrd="1" destOrd="0" presId="urn:microsoft.com/office/officeart/2005/8/layout/hierarchy1"/>
    <dgm:cxn modelId="{AB83A853-F555-BA44-8171-163F9216AA1F}" type="presParOf" srcId="{8C9896BA-E33C-F142-92DF-282EFCDD262F}" destId="{98AA8AD9-6419-6F4F-B183-52C10F0F6635}" srcOrd="0" destOrd="0" presId="urn:microsoft.com/office/officeart/2005/8/layout/hierarchy1"/>
    <dgm:cxn modelId="{D8FD4BA6-40FD-284F-8E73-3CEF6C1424E7}" type="presParOf" srcId="{98AA8AD9-6419-6F4F-B183-52C10F0F6635}" destId="{918C816B-FB08-8C44-A004-69A817A6F004}" srcOrd="0" destOrd="0" presId="urn:microsoft.com/office/officeart/2005/8/layout/hierarchy1"/>
    <dgm:cxn modelId="{B058C1B2-F0A9-8346-80E9-20B34440F694}" type="presParOf" srcId="{98AA8AD9-6419-6F4F-B183-52C10F0F6635}" destId="{711657A9-5CEE-064E-A8E9-CD4A85982FD5}" srcOrd="1" destOrd="0" presId="urn:microsoft.com/office/officeart/2005/8/layout/hierarchy1"/>
    <dgm:cxn modelId="{F2199033-FFB1-ED48-A194-50A5630E117A}" type="presParOf" srcId="{8C9896BA-E33C-F142-92DF-282EFCDD262F}" destId="{BC87BF51-C676-9846-B511-9BBD1B8FACF1}" srcOrd="1" destOrd="0" presId="urn:microsoft.com/office/officeart/2005/8/layout/hierarchy1"/>
    <dgm:cxn modelId="{9BA7B3F0-2929-4F42-A70A-DF50DC97A93B}" type="presParOf" srcId="{644F170E-2E52-004F-9027-93CF28BB6F38}" destId="{2DBB4E06-E476-DF45-8C1D-439A47123551}" srcOrd="2" destOrd="0" presId="urn:microsoft.com/office/officeart/2005/8/layout/hierarchy1"/>
    <dgm:cxn modelId="{CEFB2FE5-2BB4-2C4C-975D-D73F0AFBDF01}" type="presParOf" srcId="{644F170E-2E52-004F-9027-93CF28BB6F38}" destId="{0F9EEAE9-DD54-A84F-B892-C86CC2A13D90}" srcOrd="3" destOrd="0" presId="urn:microsoft.com/office/officeart/2005/8/layout/hierarchy1"/>
    <dgm:cxn modelId="{94472D88-9724-8543-903E-64289B98C84B}" type="presParOf" srcId="{0F9EEAE9-DD54-A84F-B892-C86CC2A13D90}" destId="{3D1C0573-0681-A04F-9D16-0143AB463418}" srcOrd="0" destOrd="0" presId="urn:microsoft.com/office/officeart/2005/8/layout/hierarchy1"/>
    <dgm:cxn modelId="{B9E830E1-22B8-3B49-B6AA-15F44BF2DEAE}" type="presParOf" srcId="{3D1C0573-0681-A04F-9D16-0143AB463418}" destId="{2385C439-5009-744E-92C6-84E70BD4C344}" srcOrd="0" destOrd="0" presId="urn:microsoft.com/office/officeart/2005/8/layout/hierarchy1"/>
    <dgm:cxn modelId="{459742B7-2FB8-2140-BAC3-0F0AE7CE3778}" type="presParOf" srcId="{3D1C0573-0681-A04F-9D16-0143AB463418}" destId="{DBCAB165-098A-5542-B438-2A56D0C46021}" srcOrd="1" destOrd="0" presId="urn:microsoft.com/office/officeart/2005/8/layout/hierarchy1"/>
    <dgm:cxn modelId="{AC37F2FC-4142-F747-ACD2-F2060C960619}" type="presParOf" srcId="{0F9EEAE9-DD54-A84F-B892-C86CC2A13D90}" destId="{CB1C9138-67B4-6645-BF75-61A2C4F33157}" srcOrd="1" destOrd="0" presId="urn:microsoft.com/office/officeart/2005/8/layout/hierarchy1"/>
    <dgm:cxn modelId="{72164C2F-E649-4D4A-B2AA-9CB8AE4D3F7A}" type="presParOf" srcId="{CB1C9138-67B4-6645-BF75-61A2C4F33157}" destId="{8D804BC3-B770-EA47-B478-40966B30A387}" srcOrd="0" destOrd="0" presId="urn:microsoft.com/office/officeart/2005/8/layout/hierarchy1"/>
    <dgm:cxn modelId="{28C7EAD8-8AF0-5342-93DE-161D76596C65}" type="presParOf" srcId="{CB1C9138-67B4-6645-BF75-61A2C4F33157}" destId="{5BA35B41-636D-2243-9CD2-CA7A974BCD37}" srcOrd="1" destOrd="0" presId="urn:microsoft.com/office/officeart/2005/8/layout/hierarchy1"/>
    <dgm:cxn modelId="{A09FDD93-4D40-F64C-8E16-A8FBBF2C7F6F}" type="presParOf" srcId="{5BA35B41-636D-2243-9CD2-CA7A974BCD37}" destId="{7CA8CBCC-A52B-DF41-AE48-2E28F8CBF665}" srcOrd="0" destOrd="0" presId="urn:microsoft.com/office/officeart/2005/8/layout/hierarchy1"/>
    <dgm:cxn modelId="{C021E681-9572-ED4C-8667-58BF055D4013}" type="presParOf" srcId="{7CA8CBCC-A52B-DF41-AE48-2E28F8CBF665}" destId="{7E6285EB-EA41-5646-997C-BC77F19F8AB7}" srcOrd="0" destOrd="0" presId="urn:microsoft.com/office/officeart/2005/8/layout/hierarchy1"/>
    <dgm:cxn modelId="{FEDF5DDD-B9DA-CC4B-9C03-98D4DA0C81FE}" type="presParOf" srcId="{7CA8CBCC-A52B-DF41-AE48-2E28F8CBF665}" destId="{424F2038-EF36-114C-A920-AD7DC6A3A17B}" srcOrd="1" destOrd="0" presId="urn:microsoft.com/office/officeart/2005/8/layout/hierarchy1"/>
    <dgm:cxn modelId="{4A13194A-3F7F-8140-9E09-026373DEB1A1}" type="presParOf" srcId="{5BA35B41-636D-2243-9CD2-CA7A974BCD37}" destId="{56B3C147-9863-3641-9DC4-E6CDD8A9CC53}" srcOrd="1" destOrd="0" presId="urn:microsoft.com/office/officeart/2005/8/layout/hierarchy1"/>
    <dgm:cxn modelId="{1C3335A8-0332-9544-8A84-1246AF7C2543}" type="presParOf" srcId="{644F170E-2E52-004F-9027-93CF28BB6F38}" destId="{345C0C33-E2F7-6E40-B189-1715C248C40D}" srcOrd="4" destOrd="0" presId="urn:microsoft.com/office/officeart/2005/8/layout/hierarchy1"/>
    <dgm:cxn modelId="{476AC261-E875-8347-A48D-7C87C4B418C4}" type="presParOf" srcId="{644F170E-2E52-004F-9027-93CF28BB6F38}" destId="{C449FF08-B424-1946-B419-33C1FEE6DA48}" srcOrd="5" destOrd="0" presId="urn:microsoft.com/office/officeart/2005/8/layout/hierarchy1"/>
    <dgm:cxn modelId="{CA55DDA0-07E6-834D-8F5E-EF25C69519EE}" type="presParOf" srcId="{C449FF08-B424-1946-B419-33C1FEE6DA48}" destId="{1EF58E2A-C92B-6B43-82F3-842BC2760E93}" srcOrd="0" destOrd="0" presId="urn:microsoft.com/office/officeart/2005/8/layout/hierarchy1"/>
    <dgm:cxn modelId="{AA75D658-71A5-D942-A435-C34440117AB0}" type="presParOf" srcId="{1EF58E2A-C92B-6B43-82F3-842BC2760E93}" destId="{E4DC4CEA-C09A-6847-9CFA-38A9616939D4}" srcOrd="0" destOrd="0" presId="urn:microsoft.com/office/officeart/2005/8/layout/hierarchy1"/>
    <dgm:cxn modelId="{E9D6F96B-7A57-924C-AD65-77B1709DC621}" type="presParOf" srcId="{1EF58E2A-C92B-6B43-82F3-842BC2760E93}" destId="{FA6DE2EE-31CB-754B-870E-121FF251548B}" srcOrd="1" destOrd="0" presId="urn:microsoft.com/office/officeart/2005/8/layout/hierarchy1"/>
    <dgm:cxn modelId="{5B964F37-7C13-024A-B755-DF76C20FFF83}" type="presParOf" srcId="{C449FF08-B424-1946-B419-33C1FEE6DA48}" destId="{A38E0418-A518-1E46-B0C2-7D8F96380D00}" srcOrd="1" destOrd="0" presId="urn:microsoft.com/office/officeart/2005/8/layout/hierarchy1"/>
    <dgm:cxn modelId="{730DF165-F05A-D54E-941B-D739D0FEA349}" type="presParOf" srcId="{A38E0418-A518-1E46-B0C2-7D8F96380D00}" destId="{274FF6AD-EE05-F446-9476-712DF1B71BC2}" srcOrd="0" destOrd="0" presId="urn:microsoft.com/office/officeart/2005/8/layout/hierarchy1"/>
    <dgm:cxn modelId="{F9488830-259F-7C44-A1AB-5D272CB59640}" type="presParOf" srcId="{A38E0418-A518-1E46-B0C2-7D8F96380D00}" destId="{35E83FD3-EF83-514F-941E-ABBB40A41F7B}" srcOrd="1" destOrd="0" presId="urn:microsoft.com/office/officeart/2005/8/layout/hierarchy1"/>
    <dgm:cxn modelId="{198E29E3-7C2F-F24B-B6DB-1C51FA6871FA}" type="presParOf" srcId="{35E83FD3-EF83-514F-941E-ABBB40A41F7B}" destId="{0DD4F495-D81F-1940-806A-446DDE5F4262}" srcOrd="0" destOrd="0" presId="urn:microsoft.com/office/officeart/2005/8/layout/hierarchy1"/>
    <dgm:cxn modelId="{8CDF347E-CB81-8941-99A1-789511107B80}" type="presParOf" srcId="{0DD4F495-D81F-1940-806A-446DDE5F4262}" destId="{732C252F-25D2-3645-B347-41FD16DE1527}" srcOrd="0" destOrd="0" presId="urn:microsoft.com/office/officeart/2005/8/layout/hierarchy1"/>
    <dgm:cxn modelId="{9125CE25-9FB3-934B-9DC5-2206BCAC0B5B}" type="presParOf" srcId="{0DD4F495-D81F-1940-806A-446DDE5F4262}" destId="{025101F1-A70A-B840-A1D5-8E82F866A31C}" srcOrd="1" destOrd="0" presId="urn:microsoft.com/office/officeart/2005/8/layout/hierarchy1"/>
    <dgm:cxn modelId="{E084FAEF-FC48-6048-9C88-DAFE31CF938C}" type="presParOf" srcId="{35E83FD3-EF83-514F-941E-ABBB40A41F7B}" destId="{A9CC86E5-9752-974C-8CED-FCEEB6D52A82}" srcOrd="1" destOrd="0" presId="urn:microsoft.com/office/officeart/2005/8/layout/hierarchy1"/>
    <dgm:cxn modelId="{49EEEEF6-ED25-5548-99B5-55A81AF3FA18}" type="presParOf" srcId="{644F170E-2E52-004F-9027-93CF28BB6F38}" destId="{054F169D-9B4E-944E-98FF-1F73300FE98C}" srcOrd="6" destOrd="0" presId="urn:microsoft.com/office/officeart/2005/8/layout/hierarchy1"/>
    <dgm:cxn modelId="{7A3F8BEB-3A3F-E745-BFAB-C4FEE72B2D8C}" type="presParOf" srcId="{644F170E-2E52-004F-9027-93CF28BB6F38}" destId="{360516A9-0D8F-664F-9403-A3EDC6B116E1}" srcOrd="7" destOrd="0" presId="urn:microsoft.com/office/officeart/2005/8/layout/hierarchy1"/>
    <dgm:cxn modelId="{3A1031FF-E7D8-0140-9484-7579336A3C67}" type="presParOf" srcId="{360516A9-0D8F-664F-9403-A3EDC6B116E1}" destId="{C40A69C4-CF61-414F-B93B-C9F8F77C29EB}" srcOrd="0" destOrd="0" presId="urn:microsoft.com/office/officeart/2005/8/layout/hierarchy1"/>
    <dgm:cxn modelId="{03F4C774-F1F5-344E-B5D8-58747EAFB1E6}" type="presParOf" srcId="{C40A69C4-CF61-414F-B93B-C9F8F77C29EB}" destId="{DCBD5CCD-BEFD-2746-A2F6-09AAA0A62A2B}" srcOrd="0" destOrd="0" presId="urn:microsoft.com/office/officeart/2005/8/layout/hierarchy1"/>
    <dgm:cxn modelId="{BC1BB515-151F-D547-A20B-7AE545439E52}" type="presParOf" srcId="{C40A69C4-CF61-414F-B93B-C9F8F77C29EB}" destId="{E27B0851-0E81-F843-B5E6-5EF0DD7EA2B8}" srcOrd="1" destOrd="0" presId="urn:microsoft.com/office/officeart/2005/8/layout/hierarchy1"/>
    <dgm:cxn modelId="{F88F1EF2-7553-E445-A0F5-EF5B2DDF73C7}" type="presParOf" srcId="{360516A9-0D8F-664F-9403-A3EDC6B116E1}" destId="{81CF12E2-BA54-E04A-B36F-E3398C6B7A38}" srcOrd="1" destOrd="0" presId="urn:microsoft.com/office/officeart/2005/8/layout/hierarchy1"/>
    <dgm:cxn modelId="{5D18084B-75D3-2A41-902A-B724A20E4034}" type="presParOf" srcId="{81CF12E2-BA54-E04A-B36F-E3398C6B7A38}" destId="{8ED8A61E-4764-1643-9789-8ACEBE014EA4}" srcOrd="0" destOrd="0" presId="urn:microsoft.com/office/officeart/2005/8/layout/hierarchy1"/>
    <dgm:cxn modelId="{BF921F19-8F23-5349-9AD3-55B8DF5F462F}" type="presParOf" srcId="{81CF12E2-BA54-E04A-B36F-E3398C6B7A38}" destId="{A582E14A-C4D0-4F4E-B33A-5D5025F6DE2B}" srcOrd="1" destOrd="0" presId="urn:microsoft.com/office/officeart/2005/8/layout/hierarchy1"/>
    <dgm:cxn modelId="{7ADA494A-98D9-C340-9FD8-C4318F73E41F}" type="presParOf" srcId="{A582E14A-C4D0-4F4E-B33A-5D5025F6DE2B}" destId="{30EE35BD-BEBC-A64A-AC8D-3BDA9B0E01AE}" srcOrd="0" destOrd="0" presId="urn:microsoft.com/office/officeart/2005/8/layout/hierarchy1"/>
    <dgm:cxn modelId="{A7FF0990-C58F-5247-AECD-F9A927800092}" type="presParOf" srcId="{30EE35BD-BEBC-A64A-AC8D-3BDA9B0E01AE}" destId="{58CBB561-5937-F341-B006-F1CE446A116F}" srcOrd="0" destOrd="0" presId="urn:microsoft.com/office/officeart/2005/8/layout/hierarchy1"/>
    <dgm:cxn modelId="{4B741AC5-62C2-5942-AA20-3ED24862683B}" type="presParOf" srcId="{30EE35BD-BEBC-A64A-AC8D-3BDA9B0E01AE}" destId="{179982CA-8921-4D4F-A493-CE1A47DC2222}" srcOrd="1" destOrd="0" presId="urn:microsoft.com/office/officeart/2005/8/layout/hierarchy1"/>
    <dgm:cxn modelId="{7FE0F9BF-6FB8-5B4A-8490-2F2AE55C1022}" type="presParOf" srcId="{A582E14A-C4D0-4F4E-B33A-5D5025F6DE2B}" destId="{8737987D-B93E-784B-952C-3912489E43CC}" srcOrd="1" destOrd="0" presId="urn:microsoft.com/office/officeart/2005/8/layout/hierarchy1"/>
    <dgm:cxn modelId="{15BC509D-4810-0F4B-AF52-E90061FDF258}" type="presParOf" srcId="{DA8F9E55-A137-2F4C-B960-F235C5413EC2}" destId="{C6B1CDB1-0AD2-5848-9C61-F09608222254}" srcOrd="2" destOrd="0" presId="urn:microsoft.com/office/officeart/2005/8/layout/hierarchy1"/>
    <dgm:cxn modelId="{7215C3F2-3774-A245-94B5-338C242D26AB}" type="presParOf" srcId="{DA8F9E55-A137-2F4C-B960-F235C5413EC2}" destId="{8952F768-19AD-E641-92BC-282B5AA75D79}" srcOrd="3" destOrd="0" presId="urn:microsoft.com/office/officeart/2005/8/layout/hierarchy1"/>
    <dgm:cxn modelId="{DBA3736C-FC99-3C4B-B842-72CAC3DFFC64}" type="presParOf" srcId="{8952F768-19AD-E641-92BC-282B5AA75D79}" destId="{FDFC75A6-1829-E949-A9CA-5176592898D5}" srcOrd="0" destOrd="0" presId="urn:microsoft.com/office/officeart/2005/8/layout/hierarchy1"/>
    <dgm:cxn modelId="{7698AA89-DE80-BC45-A83C-89240DD5679A}" type="presParOf" srcId="{FDFC75A6-1829-E949-A9CA-5176592898D5}" destId="{EDFBF2BE-0B9F-454E-92C8-719AC3B258AB}" srcOrd="0" destOrd="0" presId="urn:microsoft.com/office/officeart/2005/8/layout/hierarchy1"/>
    <dgm:cxn modelId="{DD27F127-2EFE-8E46-908A-BEABB06C2DEC}" type="presParOf" srcId="{FDFC75A6-1829-E949-A9CA-5176592898D5}" destId="{B424A834-8E6D-AA49-A43F-61FE0CAE6677}" srcOrd="1" destOrd="0" presId="urn:microsoft.com/office/officeart/2005/8/layout/hierarchy1"/>
    <dgm:cxn modelId="{1CEA0193-C8C7-A240-9469-24332F8127C6}" type="presParOf" srcId="{8952F768-19AD-E641-92BC-282B5AA75D79}" destId="{72ED0F3A-97AF-A444-AC34-3FB991DFC52C}" srcOrd="1" destOrd="0" presId="urn:microsoft.com/office/officeart/2005/8/layout/hierarchy1"/>
    <dgm:cxn modelId="{6998DD5E-4FE5-3945-95FE-362A4FDFD1FA}" type="presParOf" srcId="{72ED0F3A-97AF-A444-AC34-3FB991DFC52C}" destId="{8F28E755-5853-DC46-8D41-564FF98D8271}" srcOrd="0" destOrd="0" presId="urn:microsoft.com/office/officeart/2005/8/layout/hierarchy1"/>
    <dgm:cxn modelId="{8FE49BEA-1073-0246-B6F0-7B5F805FFEE1}" type="presParOf" srcId="{72ED0F3A-97AF-A444-AC34-3FB991DFC52C}" destId="{98F8D358-A11A-5940-B01F-615214BF70A5}" srcOrd="1" destOrd="0" presId="urn:microsoft.com/office/officeart/2005/8/layout/hierarchy1"/>
    <dgm:cxn modelId="{36AC64ED-F1BC-2440-99F8-61FAB0B28F1F}" type="presParOf" srcId="{98F8D358-A11A-5940-B01F-615214BF70A5}" destId="{8F37B624-C5B8-FF42-BBB9-79AFDD3B33DA}" srcOrd="0" destOrd="0" presId="urn:microsoft.com/office/officeart/2005/8/layout/hierarchy1"/>
    <dgm:cxn modelId="{F9760556-7B76-2C44-8E8A-AC24E43065AC}" type="presParOf" srcId="{8F37B624-C5B8-FF42-BBB9-79AFDD3B33DA}" destId="{899B5F6C-EF57-924A-A187-847C029C9F03}" srcOrd="0" destOrd="0" presId="urn:microsoft.com/office/officeart/2005/8/layout/hierarchy1"/>
    <dgm:cxn modelId="{515C581D-86DC-5F4B-982C-5A76D2DFEFA9}" type="presParOf" srcId="{8F37B624-C5B8-FF42-BBB9-79AFDD3B33DA}" destId="{FD493C76-AC81-E443-BDD4-D7E1F3CB8321}" srcOrd="1" destOrd="0" presId="urn:microsoft.com/office/officeart/2005/8/layout/hierarchy1"/>
    <dgm:cxn modelId="{7C6E1447-E492-8744-999C-2765826E1D1D}" type="presParOf" srcId="{98F8D358-A11A-5940-B01F-615214BF70A5}" destId="{CC919D25-2702-1B49-BAB5-D077C52EBA95}" srcOrd="1" destOrd="0" presId="urn:microsoft.com/office/officeart/2005/8/layout/hierarchy1"/>
    <dgm:cxn modelId="{35779A92-C76A-744B-9B12-82B2100675BC}" type="presParOf" srcId="{CC919D25-2702-1B49-BAB5-D077C52EBA95}" destId="{54C569C1-7A31-7148-9EF2-52ED88BAE3E2}" srcOrd="0" destOrd="0" presId="urn:microsoft.com/office/officeart/2005/8/layout/hierarchy1"/>
    <dgm:cxn modelId="{9E1B3F98-7A50-E048-9A59-1E41142968C2}" type="presParOf" srcId="{CC919D25-2702-1B49-BAB5-D077C52EBA95}" destId="{DCF74C37-7D6C-9447-AD67-5D29E253FD49}" srcOrd="1" destOrd="0" presId="urn:microsoft.com/office/officeart/2005/8/layout/hierarchy1"/>
    <dgm:cxn modelId="{25AAE3FC-D144-9343-8B09-6ACABD223505}" type="presParOf" srcId="{DCF74C37-7D6C-9447-AD67-5D29E253FD49}" destId="{E13AE1D5-A3D0-D64F-A661-AAF17AF0C6AD}" srcOrd="0" destOrd="0" presId="urn:microsoft.com/office/officeart/2005/8/layout/hierarchy1"/>
    <dgm:cxn modelId="{AC4BCEB3-C497-1B41-88CF-E268A9A4F2F1}" type="presParOf" srcId="{E13AE1D5-A3D0-D64F-A661-AAF17AF0C6AD}" destId="{97B232C6-98A9-4C4C-AD7F-AC3BCDE6C884}" srcOrd="0" destOrd="0" presId="urn:microsoft.com/office/officeart/2005/8/layout/hierarchy1"/>
    <dgm:cxn modelId="{AB19C2CF-E14F-A34E-A5A2-771458A320AF}" type="presParOf" srcId="{E13AE1D5-A3D0-D64F-A661-AAF17AF0C6AD}" destId="{C2AA7E0A-6AA0-FD41-B9BF-9849D1798A6F}" srcOrd="1" destOrd="0" presId="urn:microsoft.com/office/officeart/2005/8/layout/hierarchy1"/>
    <dgm:cxn modelId="{43B50C43-C0C6-A841-BE2C-9A6B56D64D88}" type="presParOf" srcId="{DCF74C37-7D6C-9447-AD67-5D29E253FD49}" destId="{492FD127-84E1-8E48-A67D-69AEE52E1C3B}" srcOrd="1" destOrd="0" presId="urn:microsoft.com/office/officeart/2005/8/layout/hierarchy1"/>
    <dgm:cxn modelId="{C1A6F99B-922E-514B-A9F9-E0EF21E22AD0}" type="presParOf" srcId="{72ED0F3A-97AF-A444-AC34-3FB991DFC52C}" destId="{3AFBD7DA-0B35-764D-AAC3-7D3F3D0C9964}" srcOrd="2" destOrd="0" presId="urn:microsoft.com/office/officeart/2005/8/layout/hierarchy1"/>
    <dgm:cxn modelId="{33512F1F-B44E-9A4F-8801-61EC56DB76D2}" type="presParOf" srcId="{72ED0F3A-97AF-A444-AC34-3FB991DFC52C}" destId="{22B1AAF6-462A-7843-B441-E36A9EF0EBB7}" srcOrd="3" destOrd="0" presId="urn:microsoft.com/office/officeart/2005/8/layout/hierarchy1"/>
    <dgm:cxn modelId="{DAED4AB1-F797-574D-820D-1F41A8CE36D9}" type="presParOf" srcId="{22B1AAF6-462A-7843-B441-E36A9EF0EBB7}" destId="{C0297E9E-B4E4-914A-940E-56FEA213183B}" srcOrd="0" destOrd="0" presId="urn:microsoft.com/office/officeart/2005/8/layout/hierarchy1"/>
    <dgm:cxn modelId="{25222BD9-3771-4142-B837-4918020FF350}" type="presParOf" srcId="{C0297E9E-B4E4-914A-940E-56FEA213183B}" destId="{A924E05E-2F7C-AB48-A1A4-11B6B52E33CA}" srcOrd="0" destOrd="0" presId="urn:microsoft.com/office/officeart/2005/8/layout/hierarchy1"/>
    <dgm:cxn modelId="{9ECF89A6-03FE-DE43-AB15-DFCE081ADCAF}" type="presParOf" srcId="{C0297E9E-B4E4-914A-940E-56FEA213183B}" destId="{9BC5C786-1D8A-BB4F-AACD-E73B782BEE67}" srcOrd="1" destOrd="0" presId="urn:microsoft.com/office/officeart/2005/8/layout/hierarchy1"/>
    <dgm:cxn modelId="{A29EF70A-CF64-FB46-BD3B-327FA04E261A}" type="presParOf" srcId="{22B1AAF6-462A-7843-B441-E36A9EF0EBB7}" destId="{9FE419AF-3569-204F-AF7A-1B129E99076B}" srcOrd="1" destOrd="0" presId="urn:microsoft.com/office/officeart/2005/8/layout/hierarchy1"/>
    <dgm:cxn modelId="{3C04118C-8826-FC4C-A397-CB523CAF643B}" type="presParOf" srcId="{9FE419AF-3569-204F-AF7A-1B129E99076B}" destId="{6B7A4D2B-DAC5-B24D-833C-EA97B9C53229}" srcOrd="0" destOrd="0" presId="urn:microsoft.com/office/officeart/2005/8/layout/hierarchy1"/>
    <dgm:cxn modelId="{B4A41BA1-633C-A945-8CE7-BE932F8DD642}" type="presParOf" srcId="{9FE419AF-3569-204F-AF7A-1B129E99076B}" destId="{E13815DD-9637-3242-BF81-6971D7DE58FB}" srcOrd="1" destOrd="0" presId="urn:microsoft.com/office/officeart/2005/8/layout/hierarchy1"/>
    <dgm:cxn modelId="{E3757042-C4FF-8E47-95B0-B9D185A33880}" type="presParOf" srcId="{E13815DD-9637-3242-BF81-6971D7DE58FB}" destId="{2C82E834-D46A-7D4D-A83E-BE8215037769}" srcOrd="0" destOrd="0" presId="urn:microsoft.com/office/officeart/2005/8/layout/hierarchy1"/>
    <dgm:cxn modelId="{0B863D78-A889-FD4E-B6DA-28A4BF95EC2E}" type="presParOf" srcId="{2C82E834-D46A-7D4D-A83E-BE8215037769}" destId="{E3CC46C3-871D-AB4F-AD05-D045AC1327CE}" srcOrd="0" destOrd="0" presId="urn:microsoft.com/office/officeart/2005/8/layout/hierarchy1"/>
    <dgm:cxn modelId="{5F770933-AB9A-C44D-BC1A-3863545F7D51}" type="presParOf" srcId="{2C82E834-D46A-7D4D-A83E-BE8215037769}" destId="{45BA49A0-C7A3-2348-87C1-276D3D4CED8B}" srcOrd="1" destOrd="0" presId="urn:microsoft.com/office/officeart/2005/8/layout/hierarchy1"/>
    <dgm:cxn modelId="{DF161A2D-8A68-5B4F-AD83-7F587E76B114}" type="presParOf" srcId="{E13815DD-9637-3242-BF81-6971D7DE58FB}" destId="{DA633B96-21E8-5347-A94A-6841C39E1040}" srcOrd="1" destOrd="0" presId="urn:microsoft.com/office/officeart/2005/8/layout/hierarchy1"/>
    <dgm:cxn modelId="{177CB729-C44E-394F-A969-07487F22540A}" type="presParOf" srcId="{72ED0F3A-97AF-A444-AC34-3FB991DFC52C}" destId="{035619EB-F314-2D4C-8C2E-D236C6959DF8}" srcOrd="4" destOrd="0" presId="urn:microsoft.com/office/officeart/2005/8/layout/hierarchy1"/>
    <dgm:cxn modelId="{E4486ADA-F2DC-F14E-A81C-317B3FDB71A5}" type="presParOf" srcId="{72ED0F3A-97AF-A444-AC34-3FB991DFC52C}" destId="{59A6FE2A-ADEB-4F4E-9FF7-736EF4DB5D26}" srcOrd="5" destOrd="0" presId="urn:microsoft.com/office/officeart/2005/8/layout/hierarchy1"/>
    <dgm:cxn modelId="{13309FA2-41B1-964A-82A0-076BDD182870}" type="presParOf" srcId="{59A6FE2A-ADEB-4F4E-9FF7-736EF4DB5D26}" destId="{18223318-07A8-C943-BD32-5E1D5A5B3B4A}" srcOrd="0" destOrd="0" presId="urn:microsoft.com/office/officeart/2005/8/layout/hierarchy1"/>
    <dgm:cxn modelId="{547C44F2-31A0-3E4C-BC33-F3F9DFAA3E8F}" type="presParOf" srcId="{18223318-07A8-C943-BD32-5E1D5A5B3B4A}" destId="{DD90882F-32AA-6E4C-8B76-83499441E95F}" srcOrd="0" destOrd="0" presId="urn:microsoft.com/office/officeart/2005/8/layout/hierarchy1"/>
    <dgm:cxn modelId="{7753E7EF-4DEE-BE41-9E18-5F7749B870B9}" type="presParOf" srcId="{18223318-07A8-C943-BD32-5E1D5A5B3B4A}" destId="{62095A5D-2749-044E-A7B9-7E06B8274D66}" srcOrd="1" destOrd="0" presId="urn:microsoft.com/office/officeart/2005/8/layout/hierarchy1"/>
    <dgm:cxn modelId="{DB8C2788-D351-8F4C-9452-4F71FA795102}" type="presParOf" srcId="{59A6FE2A-ADEB-4F4E-9FF7-736EF4DB5D26}" destId="{B27DEFAA-150D-7F46-9B9F-751135DE3494}" srcOrd="1" destOrd="0" presId="urn:microsoft.com/office/officeart/2005/8/layout/hierarchy1"/>
    <dgm:cxn modelId="{5BF9B4A4-149A-4245-A9F9-AEACFDFA993E}" type="presParOf" srcId="{B27DEFAA-150D-7F46-9B9F-751135DE3494}" destId="{E602087F-9401-8C4C-B736-4811D08F3894}" srcOrd="0" destOrd="0" presId="urn:microsoft.com/office/officeart/2005/8/layout/hierarchy1"/>
    <dgm:cxn modelId="{A8CA13E6-D17B-3844-8AD7-8E648E32EF66}" type="presParOf" srcId="{B27DEFAA-150D-7F46-9B9F-751135DE3494}" destId="{7C1284A8-CC94-B44E-9EC3-E6A311C0E837}" srcOrd="1" destOrd="0" presId="urn:microsoft.com/office/officeart/2005/8/layout/hierarchy1"/>
    <dgm:cxn modelId="{8A64E6A0-46E0-6F4A-A58A-0F34F3117574}" type="presParOf" srcId="{7C1284A8-CC94-B44E-9EC3-E6A311C0E837}" destId="{567A34C3-D9A2-B947-823E-829FD26B72E2}" srcOrd="0" destOrd="0" presId="urn:microsoft.com/office/officeart/2005/8/layout/hierarchy1"/>
    <dgm:cxn modelId="{A3B6491E-51DA-3D41-81BE-87166C312501}" type="presParOf" srcId="{567A34C3-D9A2-B947-823E-829FD26B72E2}" destId="{ECA31C9B-CD09-B148-AD44-40E1CD162892}" srcOrd="0" destOrd="0" presId="urn:microsoft.com/office/officeart/2005/8/layout/hierarchy1"/>
    <dgm:cxn modelId="{E9A9B358-6B7D-A840-AE37-34661E594064}" type="presParOf" srcId="{567A34C3-D9A2-B947-823E-829FD26B72E2}" destId="{0BD27545-FF38-1E40-A257-887F688F17EE}" srcOrd="1" destOrd="0" presId="urn:microsoft.com/office/officeart/2005/8/layout/hierarchy1"/>
    <dgm:cxn modelId="{0ED47B19-1F67-7846-849D-AA6F67A453BE}" type="presParOf" srcId="{7C1284A8-CC94-B44E-9EC3-E6A311C0E837}" destId="{C3D2DF55-0ABF-8B42-A498-D71326B3B676}" srcOrd="1" destOrd="0" presId="urn:microsoft.com/office/officeart/2005/8/layout/hierarchy1"/>
    <dgm:cxn modelId="{21DECB1F-11FD-BA45-954A-421F5E6CE123}" type="presParOf" srcId="{72ED0F3A-97AF-A444-AC34-3FB991DFC52C}" destId="{EFCE3EE5-7A8D-8440-8ACE-CA8E80958CBE}" srcOrd="6" destOrd="0" presId="urn:microsoft.com/office/officeart/2005/8/layout/hierarchy1"/>
    <dgm:cxn modelId="{AC18C0EB-54C5-174E-A4E1-A98A728E731D}" type="presParOf" srcId="{72ED0F3A-97AF-A444-AC34-3FB991DFC52C}" destId="{4B8198AF-72AD-9D4B-A052-3F3C682DA6D7}" srcOrd="7" destOrd="0" presId="urn:microsoft.com/office/officeart/2005/8/layout/hierarchy1"/>
    <dgm:cxn modelId="{D6EBDF63-6056-5141-9755-F6EA3091B7D7}" type="presParOf" srcId="{4B8198AF-72AD-9D4B-A052-3F3C682DA6D7}" destId="{967AC772-DBBC-B747-BA99-2D64DF7C6094}" srcOrd="0" destOrd="0" presId="urn:microsoft.com/office/officeart/2005/8/layout/hierarchy1"/>
    <dgm:cxn modelId="{C52AEFF5-6B56-894A-99F4-9408395FDAFE}" type="presParOf" srcId="{967AC772-DBBC-B747-BA99-2D64DF7C6094}" destId="{1D47EC64-06FA-4247-BF1E-FF56C0F5D5AB}" srcOrd="0" destOrd="0" presId="urn:microsoft.com/office/officeart/2005/8/layout/hierarchy1"/>
    <dgm:cxn modelId="{51ABD874-7619-F745-9440-2B327CC6DE2C}" type="presParOf" srcId="{967AC772-DBBC-B747-BA99-2D64DF7C6094}" destId="{77D7A13C-1176-7C4E-B6DC-2FC7ADC77B5C}" srcOrd="1" destOrd="0" presId="urn:microsoft.com/office/officeart/2005/8/layout/hierarchy1"/>
    <dgm:cxn modelId="{09C3456B-63F3-C443-9798-569540D94321}" type="presParOf" srcId="{4B8198AF-72AD-9D4B-A052-3F3C682DA6D7}" destId="{3D8B93C3-42A5-1C41-841F-540B8A8252AA}" srcOrd="1" destOrd="0" presId="urn:microsoft.com/office/officeart/2005/8/layout/hierarchy1"/>
    <dgm:cxn modelId="{F8C77190-2A20-FD4E-B30E-9DAF69981529}" type="presParOf" srcId="{3D8B93C3-42A5-1C41-841F-540B8A8252AA}" destId="{319A1531-A3B6-E841-9516-858849D12725}" srcOrd="0" destOrd="0" presId="urn:microsoft.com/office/officeart/2005/8/layout/hierarchy1"/>
    <dgm:cxn modelId="{720DEED6-0E18-CD4B-B49F-548CFBA75C4F}" type="presParOf" srcId="{3D8B93C3-42A5-1C41-841F-540B8A8252AA}" destId="{A1AE0873-0319-CD4D-9948-4979DC21F9A6}" srcOrd="1" destOrd="0" presId="urn:microsoft.com/office/officeart/2005/8/layout/hierarchy1"/>
    <dgm:cxn modelId="{29166589-7C23-4746-9919-FABC6CEC8809}" type="presParOf" srcId="{A1AE0873-0319-CD4D-9948-4979DC21F9A6}" destId="{D7E485BE-387A-8B45-8039-CED6C5DD1004}" srcOrd="0" destOrd="0" presId="urn:microsoft.com/office/officeart/2005/8/layout/hierarchy1"/>
    <dgm:cxn modelId="{34DE342C-90AC-1A42-A761-7F1FC2DEEC1E}" type="presParOf" srcId="{D7E485BE-387A-8B45-8039-CED6C5DD1004}" destId="{1032F9D7-FFF3-0040-99B1-8D0EB6349FCC}" srcOrd="0" destOrd="0" presId="urn:microsoft.com/office/officeart/2005/8/layout/hierarchy1"/>
    <dgm:cxn modelId="{A596016E-7FC2-A346-B626-DE5C93A82B27}" type="presParOf" srcId="{D7E485BE-387A-8B45-8039-CED6C5DD1004}" destId="{914C9976-BEF2-A446-93D8-A003F8F69860}" srcOrd="1" destOrd="0" presId="urn:microsoft.com/office/officeart/2005/8/layout/hierarchy1"/>
    <dgm:cxn modelId="{0AAA1631-3E09-A749-AC5C-AB25FB0F5024}" type="presParOf" srcId="{A1AE0873-0319-CD4D-9948-4979DC21F9A6}" destId="{A81A9C6E-19BF-0144-BBEE-434742821098}" srcOrd="1" destOrd="0" presId="urn:microsoft.com/office/officeart/2005/8/layout/hierarchy1"/>
    <dgm:cxn modelId="{68DE05C0-BE34-9448-9F0D-50D4EBEFCBCD}" type="presParOf" srcId="{DA8F9E55-A137-2F4C-B960-F235C5413EC2}" destId="{9FE0CA81-BAAB-DD42-B2CC-8FE07A7F3AC6}" srcOrd="4" destOrd="0" presId="urn:microsoft.com/office/officeart/2005/8/layout/hierarchy1"/>
    <dgm:cxn modelId="{37B00595-6AED-4C44-AFD8-709E5C1A8C24}" type="presParOf" srcId="{DA8F9E55-A137-2F4C-B960-F235C5413EC2}" destId="{3803AC28-0CFC-4E45-922A-046ADB6A84E5}" srcOrd="5" destOrd="0" presId="urn:microsoft.com/office/officeart/2005/8/layout/hierarchy1"/>
    <dgm:cxn modelId="{147BEED1-C6E1-0744-AAF3-D77CBFACF608}" type="presParOf" srcId="{3803AC28-0CFC-4E45-922A-046ADB6A84E5}" destId="{E5F0F20E-5AB2-5249-905F-736EEC68F616}" srcOrd="0" destOrd="0" presId="urn:microsoft.com/office/officeart/2005/8/layout/hierarchy1"/>
    <dgm:cxn modelId="{51B16945-B05F-8B4B-B5C0-492ABA3D8B8F}" type="presParOf" srcId="{E5F0F20E-5AB2-5249-905F-736EEC68F616}" destId="{FD47F1B7-0DC6-494F-8B74-436AAD4DAC36}" srcOrd="0" destOrd="0" presId="urn:microsoft.com/office/officeart/2005/8/layout/hierarchy1"/>
    <dgm:cxn modelId="{86154760-2BB9-C54B-9CF0-775CE5256FCD}" type="presParOf" srcId="{E5F0F20E-5AB2-5249-905F-736EEC68F616}" destId="{CCF92F9B-0C9C-3241-BEF1-CF4896615A2B}" srcOrd="1" destOrd="0" presId="urn:microsoft.com/office/officeart/2005/8/layout/hierarchy1"/>
    <dgm:cxn modelId="{6B1CF7A9-DC14-164D-8F41-460781952E5F}" type="presParOf" srcId="{3803AC28-0CFC-4E45-922A-046ADB6A84E5}" destId="{5F5A72D7-2967-F444-A82E-E7CFE6675E7A}" srcOrd="1" destOrd="0" presId="urn:microsoft.com/office/officeart/2005/8/layout/hierarchy1"/>
    <dgm:cxn modelId="{7199A8A7-4C63-2A41-A34E-F2CACC784505}" type="presParOf" srcId="{DA8F9E55-A137-2F4C-B960-F235C5413EC2}" destId="{5DB7F63D-66AC-224F-A963-4C95115A435B}" srcOrd="6" destOrd="0" presId="urn:microsoft.com/office/officeart/2005/8/layout/hierarchy1"/>
    <dgm:cxn modelId="{68297CC7-9130-BF44-9E96-C22CE000C1D8}" type="presParOf" srcId="{DA8F9E55-A137-2F4C-B960-F235C5413EC2}" destId="{175CA91C-F192-BE4A-8033-9C429C2526FA}" srcOrd="7" destOrd="0" presId="urn:microsoft.com/office/officeart/2005/8/layout/hierarchy1"/>
    <dgm:cxn modelId="{F424EF9D-992B-AE48-9BB9-E0E67A81B597}" type="presParOf" srcId="{175CA91C-F192-BE4A-8033-9C429C2526FA}" destId="{0889C6CC-85E3-1A42-9067-71C1169A42A0}" srcOrd="0" destOrd="0" presId="urn:microsoft.com/office/officeart/2005/8/layout/hierarchy1"/>
    <dgm:cxn modelId="{F677F3D3-6143-4D43-ABCC-D234884F5277}" type="presParOf" srcId="{0889C6CC-85E3-1A42-9067-71C1169A42A0}" destId="{C266D426-D969-BB48-A83A-B7A7B2DBF5ED}" srcOrd="0" destOrd="0" presId="urn:microsoft.com/office/officeart/2005/8/layout/hierarchy1"/>
    <dgm:cxn modelId="{72061461-030C-2F44-84CE-6133BA64F0FF}" type="presParOf" srcId="{0889C6CC-85E3-1A42-9067-71C1169A42A0}" destId="{F016507A-601A-AD46-8F73-0077CD42C4E9}" srcOrd="1" destOrd="0" presId="urn:microsoft.com/office/officeart/2005/8/layout/hierarchy1"/>
    <dgm:cxn modelId="{B2ACAED5-FE90-594B-9039-62BF243DBFAF}" type="presParOf" srcId="{175CA91C-F192-BE4A-8033-9C429C2526FA}" destId="{DE167592-6391-1A4B-8B56-1BD7956833B1}" srcOrd="1" destOrd="0" presId="urn:microsoft.com/office/officeart/2005/8/layout/hierarchy1"/>
    <dgm:cxn modelId="{55D276C6-2433-4B4B-896E-02412F012101}" type="presParOf" srcId="{DA8F9E55-A137-2F4C-B960-F235C5413EC2}" destId="{C66B6DE1-0707-8340-AD78-6D272B8023E8}" srcOrd="8" destOrd="0" presId="urn:microsoft.com/office/officeart/2005/8/layout/hierarchy1"/>
    <dgm:cxn modelId="{080439E9-8A65-E843-B64B-44EF15B64791}" type="presParOf" srcId="{DA8F9E55-A137-2F4C-B960-F235C5413EC2}" destId="{5AC9B486-8D61-E84A-8297-E3F6B294DE32}" srcOrd="9" destOrd="0" presId="urn:microsoft.com/office/officeart/2005/8/layout/hierarchy1"/>
    <dgm:cxn modelId="{AC662436-2458-DD42-895E-FAE6C5A17F28}" type="presParOf" srcId="{5AC9B486-8D61-E84A-8297-E3F6B294DE32}" destId="{FE7041A8-4632-2549-B5BC-7F9329D7D15C}" srcOrd="0" destOrd="0" presId="urn:microsoft.com/office/officeart/2005/8/layout/hierarchy1"/>
    <dgm:cxn modelId="{B0A6055D-350B-894E-A6DA-0022C065D025}" type="presParOf" srcId="{FE7041A8-4632-2549-B5BC-7F9329D7D15C}" destId="{2CB6EFB3-5F40-1744-82A2-7C6299D0C665}" srcOrd="0" destOrd="0" presId="urn:microsoft.com/office/officeart/2005/8/layout/hierarchy1"/>
    <dgm:cxn modelId="{B753D660-61B4-494D-9CA7-64A9A6EBD181}" type="presParOf" srcId="{FE7041A8-4632-2549-B5BC-7F9329D7D15C}" destId="{37204395-DB18-3048-AB26-50E716905204}" srcOrd="1" destOrd="0" presId="urn:microsoft.com/office/officeart/2005/8/layout/hierarchy1"/>
    <dgm:cxn modelId="{CB5C1149-8243-2342-AE13-B121711B65F2}" type="presParOf" srcId="{5AC9B486-8D61-E84A-8297-E3F6B294DE32}" destId="{D434F565-019A-8741-897C-8D7071B3BDD5}" srcOrd="1" destOrd="0" presId="urn:microsoft.com/office/officeart/2005/8/layout/hierarchy1"/>
    <dgm:cxn modelId="{A7A3B1D3-CFE7-A542-BB81-5F3B482C73F7}" type="presParOf" srcId="{D434F565-019A-8741-897C-8D7071B3BDD5}" destId="{BEC15DB8-D0A5-8148-878B-ABCB5CC5ADAF}" srcOrd="0" destOrd="0" presId="urn:microsoft.com/office/officeart/2005/8/layout/hierarchy1"/>
    <dgm:cxn modelId="{DAEC496B-7414-F74C-A713-4BEA72E519F2}" type="presParOf" srcId="{D434F565-019A-8741-897C-8D7071B3BDD5}" destId="{9E26BEA7-28F7-4C45-8BDA-BA8C49ECD96D}" srcOrd="1" destOrd="0" presId="urn:microsoft.com/office/officeart/2005/8/layout/hierarchy1"/>
    <dgm:cxn modelId="{9ABDDFFE-055C-ED46-961A-29A119207EDC}" type="presParOf" srcId="{9E26BEA7-28F7-4C45-8BDA-BA8C49ECD96D}" destId="{B62AEF9E-3383-B441-BD42-F1DB6F531521}" srcOrd="0" destOrd="0" presId="urn:microsoft.com/office/officeart/2005/8/layout/hierarchy1"/>
    <dgm:cxn modelId="{2D34A4AA-C84F-9B42-99DA-51277DCC1E3D}" type="presParOf" srcId="{B62AEF9E-3383-B441-BD42-F1DB6F531521}" destId="{8376173F-8124-F740-8D99-3535A668A6B7}" srcOrd="0" destOrd="0" presId="urn:microsoft.com/office/officeart/2005/8/layout/hierarchy1"/>
    <dgm:cxn modelId="{C6B438B2-5F94-0748-BC26-832D5A2D1C5B}" type="presParOf" srcId="{B62AEF9E-3383-B441-BD42-F1DB6F531521}" destId="{63FB673D-CB7E-784E-934E-1D83428B20EB}" srcOrd="1" destOrd="0" presId="urn:microsoft.com/office/officeart/2005/8/layout/hierarchy1"/>
    <dgm:cxn modelId="{B16E0DE6-B504-9647-8EA3-12FC5027D58C}" type="presParOf" srcId="{9E26BEA7-28F7-4C45-8BDA-BA8C49ECD96D}" destId="{7922541D-747A-E645-A8C1-A266FFF01E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15DB8-D0A5-8148-878B-ABCB5CC5ADAF}">
      <dsp:nvSpPr>
        <dsp:cNvPr id="0" name=""/>
        <dsp:cNvSpPr/>
      </dsp:nvSpPr>
      <dsp:spPr>
        <a:xfrm>
          <a:off x="10488215" y="2588600"/>
          <a:ext cx="91440" cy="2812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2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B6DE1-0707-8340-AD78-6D272B8023E8}">
      <dsp:nvSpPr>
        <dsp:cNvPr id="0" name=""/>
        <dsp:cNvSpPr/>
      </dsp:nvSpPr>
      <dsp:spPr>
        <a:xfrm>
          <a:off x="6396977" y="1693244"/>
          <a:ext cx="4136957" cy="281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70"/>
              </a:lnTo>
              <a:lnTo>
                <a:pt x="4136957" y="191670"/>
              </a:lnTo>
              <a:lnTo>
                <a:pt x="4136957" y="2812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7F63D-66AC-224F-A963-4C95115A435B}">
      <dsp:nvSpPr>
        <dsp:cNvPr id="0" name=""/>
        <dsp:cNvSpPr/>
      </dsp:nvSpPr>
      <dsp:spPr>
        <a:xfrm>
          <a:off x="6396977" y="1693244"/>
          <a:ext cx="2954969" cy="281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70"/>
              </a:lnTo>
              <a:lnTo>
                <a:pt x="2954969" y="191670"/>
              </a:lnTo>
              <a:lnTo>
                <a:pt x="2954969" y="2812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0CA81-BAAB-DD42-B2CC-8FE07A7F3AC6}">
      <dsp:nvSpPr>
        <dsp:cNvPr id="0" name=""/>
        <dsp:cNvSpPr/>
      </dsp:nvSpPr>
      <dsp:spPr>
        <a:xfrm>
          <a:off x="6396977" y="1693244"/>
          <a:ext cx="1772981" cy="281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70"/>
              </a:lnTo>
              <a:lnTo>
                <a:pt x="1772981" y="191670"/>
              </a:lnTo>
              <a:lnTo>
                <a:pt x="1772981" y="2812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A1531-A3B6-E841-9516-858849D12725}">
      <dsp:nvSpPr>
        <dsp:cNvPr id="0" name=""/>
        <dsp:cNvSpPr/>
      </dsp:nvSpPr>
      <dsp:spPr>
        <a:xfrm>
          <a:off x="8715233" y="3483956"/>
          <a:ext cx="91440" cy="2812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2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E3EE5-7A8D-8440-8ACE-CA8E80958CBE}">
      <dsp:nvSpPr>
        <dsp:cNvPr id="0" name=""/>
        <dsp:cNvSpPr/>
      </dsp:nvSpPr>
      <dsp:spPr>
        <a:xfrm>
          <a:off x="6987971" y="2588600"/>
          <a:ext cx="1772981" cy="281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70"/>
              </a:lnTo>
              <a:lnTo>
                <a:pt x="1772981" y="191670"/>
              </a:lnTo>
              <a:lnTo>
                <a:pt x="1772981" y="2812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02087F-9401-8C4C-B736-4811D08F3894}">
      <dsp:nvSpPr>
        <dsp:cNvPr id="0" name=""/>
        <dsp:cNvSpPr/>
      </dsp:nvSpPr>
      <dsp:spPr>
        <a:xfrm>
          <a:off x="7533245" y="3483956"/>
          <a:ext cx="91440" cy="2812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2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619EB-F314-2D4C-8C2E-D236C6959DF8}">
      <dsp:nvSpPr>
        <dsp:cNvPr id="0" name=""/>
        <dsp:cNvSpPr/>
      </dsp:nvSpPr>
      <dsp:spPr>
        <a:xfrm>
          <a:off x="6987971" y="2588600"/>
          <a:ext cx="590993" cy="281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70"/>
              </a:lnTo>
              <a:lnTo>
                <a:pt x="590993" y="191670"/>
              </a:lnTo>
              <a:lnTo>
                <a:pt x="590993" y="2812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A4D2B-DAC5-B24D-833C-EA97B9C53229}">
      <dsp:nvSpPr>
        <dsp:cNvPr id="0" name=""/>
        <dsp:cNvSpPr/>
      </dsp:nvSpPr>
      <dsp:spPr>
        <a:xfrm>
          <a:off x="6351257" y="3483956"/>
          <a:ext cx="91440" cy="2812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2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FBD7DA-0B35-764D-AAC3-7D3F3D0C9964}">
      <dsp:nvSpPr>
        <dsp:cNvPr id="0" name=""/>
        <dsp:cNvSpPr/>
      </dsp:nvSpPr>
      <dsp:spPr>
        <a:xfrm>
          <a:off x="6396977" y="2588600"/>
          <a:ext cx="590993" cy="281259"/>
        </a:xfrm>
        <a:custGeom>
          <a:avLst/>
          <a:gdLst/>
          <a:ahLst/>
          <a:cxnLst/>
          <a:rect l="0" t="0" r="0" b="0"/>
          <a:pathLst>
            <a:path>
              <a:moveTo>
                <a:pt x="590993" y="0"/>
              </a:moveTo>
              <a:lnTo>
                <a:pt x="590993" y="191670"/>
              </a:lnTo>
              <a:lnTo>
                <a:pt x="0" y="191670"/>
              </a:lnTo>
              <a:lnTo>
                <a:pt x="0" y="2812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569C1-7A31-7148-9EF2-52ED88BAE3E2}">
      <dsp:nvSpPr>
        <dsp:cNvPr id="0" name=""/>
        <dsp:cNvSpPr/>
      </dsp:nvSpPr>
      <dsp:spPr>
        <a:xfrm>
          <a:off x="5169269" y="3483956"/>
          <a:ext cx="91440" cy="2812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2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28E755-5853-DC46-8D41-564FF98D8271}">
      <dsp:nvSpPr>
        <dsp:cNvPr id="0" name=""/>
        <dsp:cNvSpPr/>
      </dsp:nvSpPr>
      <dsp:spPr>
        <a:xfrm>
          <a:off x="5214989" y="2588600"/>
          <a:ext cx="1772981" cy="281259"/>
        </a:xfrm>
        <a:custGeom>
          <a:avLst/>
          <a:gdLst/>
          <a:ahLst/>
          <a:cxnLst/>
          <a:rect l="0" t="0" r="0" b="0"/>
          <a:pathLst>
            <a:path>
              <a:moveTo>
                <a:pt x="1772981" y="0"/>
              </a:moveTo>
              <a:lnTo>
                <a:pt x="1772981" y="191670"/>
              </a:lnTo>
              <a:lnTo>
                <a:pt x="0" y="191670"/>
              </a:lnTo>
              <a:lnTo>
                <a:pt x="0" y="2812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1CDB1-0AD2-5848-9C61-F09608222254}">
      <dsp:nvSpPr>
        <dsp:cNvPr id="0" name=""/>
        <dsp:cNvSpPr/>
      </dsp:nvSpPr>
      <dsp:spPr>
        <a:xfrm>
          <a:off x="6396977" y="1693244"/>
          <a:ext cx="590993" cy="281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70"/>
              </a:lnTo>
              <a:lnTo>
                <a:pt x="590993" y="191670"/>
              </a:lnTo>
              <a:lnTo>
                <a:pt x="590993" y="2812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A61E-4764-1643-9789-8ACEBE014EA4}">
      <dsp:nvSpPr>
        <dsp:cNvPr id="0" name=""/>
        <dsp:cNvSpPr/>
      </dsp:nvSpPr>
      <dsp:spPr>
        <a:xfrm>
          <a:off x="3987281" y="3483956"/>
          <a:ext cx="91440" cy="2812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2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F169D-9B4E-944E-98FF-1F73300FE98C}">
      <dsp:nvSpPr>
        <dsp:cNvPr id="0" name=""/>
        <dsp:cNvSpPr/>
      </dsp:nvSpPr>
      <dsp:spPr>
        <a:xfrm>
          <a:off x="2260020" y="2588600"/>
          <a:ext cx="1772981" cy="281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70"/>
              </a:lnTo>
              <a:lnTo>
                <a:pt x="1772981" y="191670"/>
              </a:lnTo>
              <a:lnTo>
                <a:pt x="1772981" y="2812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FF6AD-EE05-F446-9476-712DF1B71BC2}">
      <dsp:nvSpPr>
        <dsp:cNvPr id="0" name=""/>
        <dsp:cNvSpPr/>
      </dsp:nvSpPr>
      <dsp:spPr>
        <a:xfrm>
          <a:off x="2805294" y="3483956"/>
          <a:ext cx="91440" cy="2812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2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C0C33-E2F7-6E40-B189-1715C248C40D}">
      <dsp:nvSpPr>
        <dsp:cNvPr id="0" name=""/>
        <dsp:cNvSpPr/>
      </dsp:nvSpPr>
      <dsp:spPr>
        <a:xfrm>
          <a:off x="2260020" y="2588600"/>
          <a:ext cx="590993" cy="281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70"/>
              </a:lnTo>
              <a:lnTo>
                <a:pt x="590993" y="191670"/>
              </a:lnTo>
              <a:lnTo>
                <a:pt x="590993" y="2812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804BC3-B770-EA47-B478-40966B30A387}">
      <dsp:nvSpPr>
        <dsp:cNvPr id="0" name=""/>
        <dsp:cNvSpPr/>
      </dsp:nvSpPr>
      <dsp:spPr>
        <a:xfrm>
          <a:off x="1623306" y="3483956"/>
          <a:ext cx="91440" cy="2812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2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BB4E06-E476-DF45-8C1D-439A47123551}">
      <dsp:nvSpPr>
        <dsp:cNvPr id="0" name=""/>
        <dsp:cNvSpPr/>
      </dsp:nvSpPr>
      <dsp:spPr>
        <a:xfrm>
          <a:off x="1669026" y="2588600"/>
          <a:ext cx="590993" cy="281259"/>
        </a:xfrm>
        <a:custGeom>
          <a:avLst/>
          <a:gdLst/>
          <a:ahLst/>
          <a:cxnLst/>
          <a:rect l="0" t="0" r="0" b="0"/>
          <a:pathLst>
            <a:path>
              <a:moveTo>
                <a:pt x="590993" y="0"/>
              </a:moveTo>
              <a:lnTo>
                <a:pt x="590993" y="191670"/>
              </a:lnTo>
              <a:lnTo>
                <a:pt x="0" y="191670"/>
              </a:lnTo>
              <a:lnTo>
                <a:pt x="0" y="2812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777CC-40B4-6745-8878-CCEC568B453D}">
      <dsp:nvSpPr>
        <dsp:cNvPr id="0" name=""/>
        <dsp:cNvSpPr/>
      </dsp:nvSpPr>
      <dsp:spPr>
        <a:xfrm>
          <a:off x="441318" y="3483956"/>
          <a:ext cx="91440" cy="2812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2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9AE3A-2191-404B-AAC4-7D2F6320A66A}">
      <dsp:nvSpPr>
        <dsp:cNvPr id="0" name=""/>
        <dsp:cNvSpPr/>
      </dsp:nvSpPr>
      <dsp:spPr>
        <a:xfrm>
          <a:off x="487038" y="2588600"/>
          <a:ext cx="1772981" cy="281259"/>
        </a:xfrm>
        <a:custGeom>
          <a:avLst/>
          <a:gdLst/>
          <a:ahLst/>
          <a:cxnLst/>
          <a:rect l="0" t="0" r="0" b="0"/>
          <a:pathLst>
            <a:path>
              <a:moveTo>
                <a:pt x="1772981" y="0"/>
              </a:moveTo>
              <a:lnTo>
                <a:pt x="1772981" y="191670"/>
              </a:lnTo>
              <a:lnTo>
                <a:pt x="0" y="191670"/>
              </a:lnTo>
              <a:lnTo>
                <a:pt x="0" y="2812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FE1AA-E40D-E244-949F-B2F974A95828}">
      <dsp:nvSpPr>
        <dsp:cNvPr id="0" name=""/>
        <dsp:cNvSpPr/>
      </dsp:nvSpPr>
      <dsp:spPr>
        <a:xfrm>
          <a:off x="2260020" y="1693244"/>
          <a:ext cx="4136957" cy="281259"/>
        </a:xfrm>
        <a:custGeom>
          <a:avLst/>
          <a:gdLst/>
          <a:ahLst/>
          <a:cxnLst/>
          <a:rect l="0" t="0" r="0" b="0"/>
          <a:pathLst>
            <a:path>
              <a:moveTo>
                <a:pt x="4136957" y="0"/>
              </a:moveTo>
              <a:lnTo>
                <a:pt x="4136957" y="191670"/>
              </a:lnTo>
              <a:lnTo>
                <a:pt x="0" y="191670"/>
              </a:lnTo>
              <a:lnTo>
                <a:pt x="0" y="2812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49F6A-9B27-974E-8A75-DD4BBF968ECC}">
      <dsp:nvSpPr>
        <dsp:cNvPr id="0" name=""/>
        <dsp:cNvSpPr/>
      </dsp:nvSpPr>
      <dsp:spPr>
        <a:xfrm>
          <a:off x="5913437" y="1079148"/>
          <a:ext cx="967080" cy="614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F0C3B-C829-A342-9A81-4663A67E1CA7}">
      <dsp:nvSpPr>
        <dsp:cNvPr id="0" name=""/>
        <dsp:cNvSpPr/>
      </dsp:nvSpPr>
      <dsp:spPr>
        <a:xfrm>
          <a:off x="6020890" y="1181229"/>
          <a:ext cx="967080" cy="614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b="1" kern="1200" dirty="0"/>
            <a:t>销售数据</a:t>
          </a:r>
        </a:p>
      </dsp:txBody>
      <dsp:txXfrm>
        <a:off x="6038876" y="1199215"/>
        <a:ext cx="931108" cy="578124"/>
      </dsp:txXfrm>
    </dsp:sp>
    <dsp:sp modelId="{0BADC066-5B29-0F44-B70A-D9F05F3A7723}">
      <dsp:nvSpPr>
        <dsp:cNvPr id="0" name=""/>
        <dsp:cNvSpPr/>
      </dsp:nvSpPr>
      <dsp:spPr>
        <a:xfrm>
          <a:off x="1776479" y="1974504"/>
          <a:ext cx="967080" cy="614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601CE-4261-C943-9AD4-E1366E05E5DC}">
      <dsp:nvSpPr>
        <dsp:cNvPr id="0" name=""/>
        <dsp:cNvSpPr/>
      </dsp:nvSpPr>
      <dsp:spPr>
        <a:xfrm>
          <a:off x="1883933" y="2076584"/>
          <a:ext cx="967080" cy="614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直营</a:t>
          </a:r>
          <a:endParaRPr lang="en-US" altLang="zh-CN" sz="800" kern="1200" dirty="0"/>
        </a:p>
      </dsp:txBody>
      <dsp:txXfrm>
        <a:off x="1901919" y="2094570"/>
        <a:ext cx="931108" cy="578124"/>
      </dsp:txXfrm>
    </dsp:sp>
    <dsp:sp modelId="{45B2F20C-4E70-324C-AD98-D02BD68E1A7A}">
      <dsp:nvSpPr>
        <dsp:cNvPr id="0" name=""/>
        <dsp:cNvSpPr/>
      </dsp:nvSpPr>
      <dsp:spPr>
        <a:xfrm>
          <a:off x="3498" y="2869859"/>
          <a:ext cx="967080" cy="614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EA5DD-8C9E-1246-9EBF-DF9B25ECB4E5}">
      <dsp:nvSpPr>
        <dsp:cNvPr id="0" name=""/>
        <dsp:cNvSpPr/>
      </dsp:nvSpPr>
      <dsp:spPr>
        <a:xfrm>
          <a:off x="110951" y="2971940"/>
          <a:ext cx="967080" cy="614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伊利牛奶官方旗舰店</a:t>
          </a:r>
        </a:p>
      </dsp:txBody>
      <dsp:txXfrm>
        <a:off x="128937" y="2989926"/>
        <a:ext cx="931108" cy="578124"/>
      </dsp:txXfrm>
    </dsp:sp>
    <dsp:sp modelId="{918C816B-FB08-8C44-A004-69A817A6F004}">
      <dsp:nvSpPr>
        <dsp:cNvPr id="0" name=""/>
        <dsp:cNvSpPr/>
      </dsp:nvSpPr>
      <dsp:spPr>
        <a:xfrm>
          <a:off x="3498" y="3765215"/>
          <a:ext cx="967080" cy="614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657A9-5CEE-064E-A8E9-CD4A85982FD5}">
      <dsp:nvSpPr>
        <dsp:cNvPr id="0" name=""/>
        <dsp:cNvSpPr/>
      </dsp:nvSpPr>
      <dsp:spPr>
        <a:xfrm>
          <a:off x="110951" y="3867296"/>
          <a:ext cx="967080" cy="614096"/>
        </a:xfrm>
        <a:prstGeom prst="roundRect">
          <a:avLst>
            <a:gd name="adj" fmla="val 10000"/>
          </a:avLst>
        </a:prstGeom>
        <a:solidFill>
          <a:schemeClr val="accent4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管易</a:t>
          </a:r>
        </a:p>
      </dsp:txBody>
      <dsp:txXfrm>
        <a:off x="128937" y="3885282"/>
        <a:ext cx="931108" cy="578124"/>
      </dsp:txXfrm>
    </dsp:sp>
    <dsp:sp modelId="{2385C439-5009-744E-92C6-84E70BD4C344}">
      <dsp:nvSpPr>
        <dsp:cNvPr id="0" name=""/>
        <dsp:cNvSpPr/>
      </dsp:nvSpPr>
      <dsp:spPr>
        <a:xfrm>
          <a:off x="1185485" y="2869859"/>
          <a:ext cx="967080" cy="614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AB165-098A-5542-B438-2A56D0C46021}">
      <dsp:nvSpPr>
        <dsp:cNvPr id="0" name=""/>
        <dsp:cNvSpPr/>
      </dsp:nvSpPr>
      <dsp:spPr>
        <a:xfrm>
          <a:off x="1292939" y="2971940"/>
          <a:ext cx="967080" cy="614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伊利旗舰店</a:t>
          </a:r>
        </a:p>
      </dsp:txBody>
      <dsp:txXfrm>
        <a:off x="1310925" y="2989926"/>
        <a:ext cx="931108" cy="578124"/>
      </dsp:txXfrm>
    </dsp:sp>
    <dsp:sp modelId="{7E6285EB-EA41-5646-997C-BC77F19F8AB7}">
      <dsp:nvSpPr>
        <dsp:cNvPr id="0" name=""/>
        <dsp:cNvSpPr/>
      </dsp:nvSpPr>
      <dsp:spPr>
        <a:xfrm>
          <a:off x="1185485" y="3765215"/>
          <a:ext cx="967080" cy="614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F2038-EF36-114C-A920-AD7DC6A3A17B}">
      <dsp:nvSpPr>
        <dsp:cNvPr id="0" name=""/>
        <dsp:cNvSpPr/>
      </dsp:nvSpPr>
      <dsp:spPr>
        <a:xfrm>
          <a:off x="1292939" y="3867296"/>
          <a:ext cx="967080" cy="614096"/>
        </a:xfrm>
        <a:prstGeom prst="roundRect">
          <a:avLst>
            <a:gd name="adj" fmla="val 10000"/>
          </a:avLst>
        </a:prstGeom>
        <a:solidFill>
          <a:schemeClr val="accent4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管易</a:t>
          </a:r>
        </a:p>
      </dsp:txBody>
      <dsp:txXfrm>
        <a:off x="1310925" y="3885282"/>
        <a:ext cx="931108" cy="578124"/>
      </dsp:txXfrm>
    </dsp:sp>
    <dsp:sp modelId="{E4DC4CEA-C09A-6847-9CFA-38A9616939D4}">
      <dsp:nvSpPr>
        <dsp:cNvPr id="0" name=""/>
        <dsp:cNvSpPr/>
      </dsp:nvSpPr>
      <dsp:spPr>
        <a:xfrm>
          <a:off x="2367473" y="2869859"/>
          <a:ext cx="967080" cy="614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DE2EE-31CB-754B-870E-121FF251548B}">
      <dsp:nvSpPr>
        <dsp:cNvPr id="0" name=""/>
        <dsp:cNvSpPr/>
      </dsp:nvSpPr>
      <dsp:spPr>
        <a:xfrm>
          <a:off x="2474927" y="2971940"/>
          <a:ext cx="967080" cy="614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伊利母婴官方旗舰店</a:t>
          </a:r>
        </a:p>
      </dsp:txBody>
      <dsp:txXfrm>
        <a:off x="2492913" y="2989926"/>
        <a:ext cx="931108" cy="578124"/>
      </dsp:txXfrm>
    </dsp:sp>
    <dsp:sp modelId="{732C252F-25D2-3645-B347-41FD16DE1527}">
      <dsp:nvSpPr>
        <dsp:cNvPr id="0" name=""/>
        <dsp:cNvSpPr/>
      </dsp:nvSpPr>
      <dsp:spPr>
        <a:xfrm>
          <a:off x="2367473" y="3765215"/>
          <a:ext cx="967080" cy="614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101F1-A70A-B840-A1D5-8E82F866A31C}">
      <dsp:nvSpPr>
        <dsp:cNvPr id="0" name=""/>
        <dsp:cNvSpPr/>
      </dsp:nvSpPr>
      <dsp:spPr>
        <a:xfrm>
          <a:off x="2474927" y="3867296"/>
          <a:ext cx="967080" cy="614096"/>
        </a:xfrm>
        <a:prstGeom prst="roundRect">
          <a:avLst>
            <a:gd name="adj" fmla="val 10000"/>
          </a:avLst>
        </a:prstGeom>
        <a:solidFill>
          <a:schemeClr val="accent4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管易</a:t>
          </a:r>
        </a:p>
      </dsp:txBody>
      <dsp:txXfrm>
        <a:off x="2492913" y="3885282"/>
        <a:ext cx="931108" cy="578124"/>
      </dsp:txXfrm>
    </dsp:sp>
    <dsp:sp modelId="{DCBD5CCD-BEFD-2746-A2F6-09AAA0A62A2B}">
      <dsp:nvSpPr>
        <dsp:cNvPr id="0" name=""/>
        <dsp:cNvSpPr/>
      </dsp:nvSpPr>
      <dsp:spPr>
        <a:xfrm>
          <a:off x="3549461" y="2869859"/>
          <a:ext cx="967080" cy="614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B0851-0E81-F843-B5E6-5EF0DD7EA2B8}">
      <dsp:nvSpPr>
        <dsp:cNvPr id="0" name=""/>
        <dsp:cNvSpPr/>
      </dsp:nvSpPr>
      <dsp:spPr>
        <a:xfrm>
          <a:off x="3656914" y="2971940"/>
          <a:ext cx="967080" cy="614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拼多多伊利官方旗舰店</a:t>
          </a:r>
        </a:p>
      </dsp:txBody>
      <dsp:txXfrm>
        <a:off x="3674900" y="2989926"/>
        <a:ext cx="931108" cy="578124"/>
      </dsp:txXfrm>
    </dsp:sp>
    <dsp:sp modelId="{58CBB561-5937-F341-B006-F1CE446A116F}">
      <dsp:nvSpPr>
        <dsp:cNvPr id="0" name=""/>
        <dsp:cNvSpPr/>
      </dsp:nvSpPr>
      <dsp:spPr>
        <a:xfrm>
          <a:off x="3549461" y="3765215"/>
          <a:ext cx="967080" cy="614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982CA-8921-4D4F-A493-CE1A47DC2222}">
      <dsp:nvSpPr>
        <dsp:cNvPr id="0" name=""/>
        <dsp:cNvSpPr/>
      </dsp:nvSpPr>
      <dsp:spPr>
        <a:xfrm>
          <a:off x="3656914" y="3867296"/>
          <a:ext cx="967080" cy="614096"/>
        </a:xfrm>
        <a:prstGeom prst="roundRect">
          <a:avLst>
            <a:gd name="adj" fmla="val 10000"/>
          </a:avLst>
        </a:prstGeom>
        <a:solidFill>
          <a:schemeClr val="accent4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管易</a:t>
          </a:r>
        </a:p>
      </dsp:txBody>
      <dsp:txXfrm>
        <a:off x="3674900" y="3885282"/>
        <a:ext cx="931108" cy="578124"/>
      </dsp:txXfrm>
    </dsp:sp>
    <dsp:sp modelId="{EDFBF2BE-0B9F-454E-92C8-719AC3B258AB}">
      <dsp:nvSpPr>
        <dsp:cNvPr id="0" name=""/>
        <dsp:cNvSpPr/>
      </dsp:nvSpPr>
      <dsp:spPr>
        <a:xfrm>
          <a:off x="6504431" y="1974504"/>
          <a:ext cx="967080" cy="614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4A834-8E6D-AA49-A43F-61FE0CAE6677}">
      <dsp:nvSpPr>
        <dsp:cNvPr id="0" name=""/>
        <dsp:cNvSpPr/>
      </dsp:nvSpPr>
      <dsp:spPr>
        <a:xfrm>
          <a:off x="6611884" y="2076584"/>
          <a:ext cx="967080" cy="614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直供</a:t>
          </a:r>
        </a:p>
      </dsp:txBody>
      <dsp:txXfrm>
        <a:off x="6629870" y="2094570"/>
        <a:ext cx="931108" cy="578124"/>
      </dsp:txXfrm>
    </dsp:sp>
    <dsp:sp modelId="{899B5F6C-EF57-924A-A187-847C029C9F03}">
      <dsp:nvSpPr>
        <dsp:cNvPr id="0" name=""/>
        <dsp:cNvSpPr/>
      </dsp:nvSpPr>
      <dsp:spPr>
        <a:xfrm>
          <a:off x="4731449" y="2869859"/>
          <a:ext cx="967080" cy="614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93C76-AC81-E443-BDD4-D7E1F3CB8321}">
      <dsp:nvSpPr>
        <dsp:cNvPr id="0" name=""/>
        <dsp:cNvSpPr/>
      </dsp:nvSpPr>
      <dsp:spPr>
        <a:xfrm>
          <a:off x="4838902" y="2971940"/>
          <a:ext cx="967080" cy="614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我买网</a:t>
          </a:r>
        </a:p>
      </dsp:txBody>
      <dsp:txXfrm>
        <a:off x="4856888" y="2989926"/>
        <a:ext cx="931108" cy="578124"/>
      </dsp:txXfrm>
    </dsp:sp>
    <dsp:sp modelId="{97B232C6-98A9-4C4C-AD7F-AC3BCDE6C884}">
      <dsp:nvSpPr>
        <dsp:cNvPr id="0" name=""/>
        <dsp:cNvSpPr/>
      </dsp:nvSpPr>
      <dsp:spPr>
        <a:xfrm>
          <a:off x="4731449" y="3765215"/>
          <a:ext cx="967080" cy="614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A7E0A-6AA0-FD41-B9BF-9849D1798A6F}">
      <dsp:nvSpPr>
        <dsp:cNvPr id="0" name=""/>
        <dsp:cNvSpPr/>
      </dsp:nvSpPr>
      <dsp:spPr>
        <a:xfrm>
          <a:off x="4838902" y="3867296"/>
          <a:ext cx="967080" cy="614096"/>
        </a:xfrm>
        <a:prstGeom prst="roundRect">
          <a:avLst>
            <a:gd name="adj" fmla="val 10000"/>
          </a:avLst>
        </a:prstGeom>
        <a:solidFill>
          <a:schemeClr val="accent4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后台</a:t>
          </a:r>
          <a:endParaRPr lang="en-US" altLang="zh-CN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（含计算逻辑）</a:t>
          </a:r>
        </a:p>
      </dsp:txBody>
      <dsp:txXfrm>
        <a:off x="4856888" y="3885282"/>
        <a:ext cx="931108" cy="578124"/>
      </dsp:txXfrm>
    </dsp:sp>
    <dsp:sp modelId="{A924E05E-2F7C-AB48-A1A4-11B6B52E33CA}">
      <dsp:nvSpPr>
        <dsp:cNvPr id="0" name=""/>
        <dsp:cNvSpPr/>
      </dsp:nvSpPr>
      <dsp:spPr>
        <a:xfrm>
          <a:off x="5913437" y="2869859"/>
          <a:ext cx="967080" cy="614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5C786-1D8A-BB4F-AACD-E73B782BEE67}">
      <dsp:nvSpPr>
        <dsp:cNvPr id="0" name=""/>
        <dsp:cNvSpPr/>
      </dsp:nvSpPr>
      <dsp:spPr>
        <a:xfrm>
          <a:off x="6020890" y="2971940"/>
          <a:ext cx="967080" cy="614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京东超市</a:t>
          </a:r>
        </a:p>
      </dsp:txBody>
      <dsp:txXfrm>
        <a:off x="6038876" y="2989926"/>
        <a:ext cx="931108" cy="578124"/>
      </dsp:txXfrm>
    </dsp:sp>
    <dsp:sp modelId="{E3CC46C3-871D-AB4F-AD05-D045AC1327CE}">
      <dsp:nvSpPr>
        <dsp:cNvPr id="0" name=""/>
        <dsp:cNvSpPr/>
      </dsp:nvSpPr>
      <dsp:spPr>
        <a:xfrm>
          <a:off x="5913437" y="3765215"/>
          <a:ext cx="967080" cy="614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A49A0-C7A3-2348-87C1-276D3D4CED8B}">
      <dsp:nvSpPr>
        <dsp:cNvPr id="0" name=""/>
        <dsp:cNvSpPr/>
      </dsp:nvSpPr>
      <dsp:spPr>
        <a:xfrm>
          <a:off x="6020890" y="3867296"/>
          <a:ext cx="967080" cy="61409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品牌纵横</a:t>
          </a:r>
        </a:p>
      </dsp:txBody>
      <dsp:txXfrm>
        <a:off x="6038876" y="3885282"/>
        <a:ext cx="931108" cy="578124"/>
      </dsp:txXfrm>
    </dsp:sp>
    <dsp:sp modelId="{DD90882F-32AA-6E4C-8B76-83499441E95F}">
      <dsp:nvSpPr>
        <dsp:cNvPr id="0" name=""/>
        <dsp:cNvSpPr/>
      </dsp:nvSpPr>
      <dsp:spPr>
        <a:xfrm>
          <a:off x="7095425" y="2869859"/>
          <a:ext cx="967080" cy="614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95A5D-2749-044E-A7B9-7E06B8274D66}">
      <dsp:nvSpPr>
        <dsp:cNvPr id="0" name=""/>
        <dsp:cNvSpPr/>
      </dsp:nvSpPr>
      <dsp:spPr>
        <a:xfrm>
          <a:off x="7202878" y="2971940"/>
          <a:ext cx="967080" cy="614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天猫超市</a:t>
          </a:r>
        </a:p>
      </dsp:txBody>
      <dsp:txXfrm>
        <a:off x="7220864" y="2989926"/>
        <a:ext cx="931108" cy="578124"/>
      </dsp:txXfrm>
    </dsp:sp>
    <dsp:sp modelId="{ECA31C9B-CD09-B148-AD44-40E1CD162892}">
      <dsp:nvSpPr>
        <dsp:cNvPr id="0" name=""/>
        <dsp:cNvSpPr/>
      </dsp:nvSpPr>
      <dsp:spPr>
        <a:xfrm>
          <a:off x="7095425" y="3765215"/>
          <a:ext cx="967080" cy="614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27545-FF38-1E40-A257-887F688F17EE}">
      <dsp:nvSpPr>
        <dsp:cNvPr id="0" name=""/>
        <dsp:cNvSpPr/>
      </dsp:nvSpPr>
      <dsp:spPr>
        <a:xfrm>
          <a:off x="7202878" y="3867296"/>
          <a:ext cx="967080" cy="614096"/>
        </a:xfrm>
        <a:prstGeom prst="roundRect">
          <a:avLst>
            <a:gd name="adj" fmla="val 10000"/>
          </a:avLst>
        </a:prstGeom>
        <a:solidFill>
          <a:srgbClr val="00B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后台</a:t>
          </a:r>
        </a:p>
      </dsp:txBody>
      <dsp:txXfrm>
        <a:off x="7220864" y="3885282"/>
        <a:ext cx="931108" cy="578124"/>
      </dsp:txXfrm>
    </dsp:sp>
    <dsp:sp modelId="{1D47EC64-06FA-4247-BF1E-FF56C0F5D5AB}">
      <dsp:nvSpPr>
        <dsp:cNvPr id="0" name=""/>
        <dsp:cNvSpPr/>
      </dsp:nvSpPr>
      <dsp:spPr>
        <a:xfrm>
          <a:off x="8277412" y="2869859"/>
          <a:ext cx="967080" cy="614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7A13C-1176-7C4E-B6DC-2FC7ADC77B5C}">
      <dsp:nvSpPr>
        <dsp:cNvPr id="0" name=""/>
        <dsp:cNvSpPr/>
      </dsp:nvSpPr>
      <dsp:spPr>
        <a:xfrm>
          <a:off x="8384866" y="2971940"/>
          <a:ext cx="967080" cy="614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苏宁</a:t>
          </a:r>
        </a:p>
      </dsp:txBody>
      <dsp:txXfrm>
        <a:off x="8402852" y="2989926"/>
        <a:ext cx="931108" cy="578124"/>
      </dsp:txXfrm>
    </dsp:sp>
    <dsp:sp modelId="{1032F9D7-FFF3-0040-99B1-8D0EB6349FCC}">
      <dsp:nvSpPr>
        <dsp:cNvPr id="0" name=""/>
        <dsp:cNvSpPr/>
      </dsp:nvSpPr>
      <dsp:spPr>
        <a:xfrm>
          <a:off x="8277412" y="3765215"/>
          <a:ext cx="967080" cy="614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C9976-BEF2-A446-93D8-A003F8F69860}">
      <dsp:nvSpPr>
        <dsp:cNvPr id="0" name=""/>
        <dsp:cNvSpPr/>
      </dsp:nvSpPr>
      <dsp:spPr>
        <a:xfrm>
          <a:off x="8384866" y="3867296"/>
          <a:ext cx="967080" cy="614096"/>
        </a:xfrm>
        <a:prstGeom prst="roundRect">
          <a:avLst>
            <a:gd name="adj" fmla="val 10000"/>
          </a:avLst>
        </a:prstGeom>
        <a:solidFill>
          <a:srgbClr val="00B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后台</a:t>
          </a:r>
        </a:p>
      </dsp:txBody>
      <dsp:txXfrm>
        <a:off x="8402852" y="3885282"/>
        <a:ext cx="931108" cy="578124"/>
      </dsp:txXfrm>
    </dsp:sp>
    <dsp:sp modelId="{FD47F1B7-0DC6-494F-8B74-436AAD4DAC36}">
      <dsp:nvSpPr>
        <dsp:cNvPr id="0" name=""/>
        <dsp:cNvSpPr/>
      </dsp:nvSpPr>
      <dsp:spPr>
        <a:xfrm>
          <a:off x="7686418" y="1974504"/>
          <a:ext cx="967080" cy="614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92F9B-0C9C-3241-BEF1-CF4896615A2B}">
      <dsp:nvSpPr>
        <dsp:cNvPr id="0" name=""/>
        <dsp:cNvSpPr/>
      </dsp:nvSpPr>
      <dsp:spPr>
        <a:xfrm>
          <a:off x="7793872" y="2076584"/>
          <a:ext cx="967080" cy="614096"/>
        </a:xfrm>
        <a:prstGeom prst="roundRect">
          <a:avLst>
            <a:gd name="adj" fmla="val 10000"/>
          </a:avLst>
        </a:prstGeom>
        <a:solidFill>
          <a:schemeClr val="accent4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码表，通过平台码，</a:t>
          </a:r>
          <a:r>
            <a:rPr lang="en-US" altLang="zh-CN" sz="800" kern="1200" dirty="0"/>
            <a:t>ERP</a:t>
          </a:r>
          <a:r>
            <a:rPr lang="zh-CN" altLang="en-US" sz="800" kern="1200" dirty="0"/>
            <a:t>码映射提供品类，品牌，段位，</a:t>
          </a:r>
          <a:r>
            <a:rPr lang="en-US" altLang="zh-CN" sz="800" kern="1200" dirty="0"/>
            <a:t>ERP</a:t>
          </a:r>
          <a:r>
            <a:rPr lang="zh-CN" altLang="en-US" sz="800" kern="1200" dirty="0"/>
            <a:t>名称</a:t>
          </a:r>
        </a:p>
      </dsp:txBody>
      <dsp:txXfrm>
        <a:off x="7811858" y="2094570"/>
        <a:ext cx="931108" cy="578124"/>
      </dsp:txXfrm>
    </dsp:sp>
    <dsp:sp modelId="{C266D426-D969-BB48-A83A-B7A7B2DBF5ED}">
      <dsp:nvSpPr>
        <dsp:cNvPr id="0" name=""/>
        <dsp:cNvSpPr/>
      </dsp:nvSpPr>
      <dsp:spPr>
        <a:xfrm>
          <a:off x="8868406" y="1974504"/>
          <a:ext cx="967080" cy="614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6507A-601A-AD46-8F73-0077CD42C4E9}">
      <dsp:nvSpPr>
        <dsp:cNvPr id="0" name=""/>
        <dsp:cNvSpPr/>
      </dsp:nvSpPr>
      <dsp:spPr>
        <a:xfrm>
          <a:off x="8975860" y="2076584"/>
          <a:ext cx="967080" cy="614096"/>
        </a:xfrm>
        <a:prstGeom prst="roundRect">
          <a:avLst>
            <a:gd name="adj" fmla="val 10000"/>
          </a:avLst>
        </a:prstGeom>
        <a:solidFill>
          <a:schemeClr val="accent4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GMV</a:t>
          </a:r>
          <a:r>
            <a:rPr lang="zh-CN" altLang="en-US" sz="800" kern="1200" dirty="0"/>
            <a:t>，</a:t>
          </a:r>
          <a:r>
            <a:rPr lang="en-US" altLang="zh-CN" sz="800" kern="1200" dirty="0"/>
            <a:t>SI</a:t>
          </a:r>
          <a:r>
            <a:rPr lang="zh-CN" altLang="en-US" sz="800" kern="1200" dirty="0"/>
            <a:t>目标</a:t>
          </a:r>
        </a:p>
      </dsp:txBody>
      <dsp:txXfrm>
        <a:off x="8993846" y="2094570"/>
        <a:ext cx="931108" cy="578124"/>
      </dsp:txXfrm>
    </dsp:sp>
    <dsp:sp modelId="{2CB6EFB3-5F40-1744-82A2-7C6299D0C665}">
      <dsp:nvSpPr>
        <dsp:cNvPr id="0" name=""/>
        <dsp:cNvSpPr/>
      </dsp:nvSpPr>
      <dsp:spPr>
        <a:xfrm>
          <a:off x="10050394" y="1974504"/>
          <a:ext cx="967080" cy="614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04395-DB18-3048-AB26-50E716905204}">
      <dsp:nvSpPr>
        <dsp:cNvPr id="0" name=""/>
        <dsp:cNvSpPr/>
      </dsp:nvSpPr>
      <dsp:spPr>
        <a:xfrm>
          <a:off x="10157848" y="2076584"/>
          <a:ext cx="967080" cy="614096"/>
        </a:xfrm>
        <a:prstGeom prst="roundRect">
          <a:avLst>
            <a:gd name="adj" fmla="val 10000"/>
          </a:avLst>
        </a:prstGeom>
        <a:solidFill>
          <a:schemeClr val="bg1">
            <a:alpha val="8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SI</a:t>
          </a:r>
          <a:endParaRPr lang="zh-CN" altLang="en-US" sz="800" kern="1200" dirty="0"/>
        </a:p>
      </dsp:txBody>
      <dsp:txXfrm>
        <a:off x="10175834" y="2094570"/>
        <a:ext cx="931108" cy="578124"/>
      </dsp:txXfrm>
    </dsp:sp>
    <dsp:sp modelId="{8376173F-8124-F740-8D99-3535A668A6B7}">
      <dsp:nvSpPr>
        <dsp:cNvPr id="0" name=""/>
        <dsp:cNvSpPr/>
      </dsp:nvSpPr>
      <dsp:spPr>
        <a:xfrm>
          <a:off x="10050394" y="2869859"/>
          <a:ext cx="967080" cy="614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B673D-CB7E-784E-934E-1D83428B20EB}">
      <dsp:nvSpPr>
        <dsp:cNvPr id="0" name=""/>
        <dsp:cNvSpPr/>
      </dsp:nvSpPr>
      <dsp:spPr>
        <a:xfrm>
          <a:off x="10157848" y="2971940"/>
          <a:ext cx="967080" cy="614096"/>
        </a:xfrm>
        <a:prstGeom prst="roundRect">
          <a:avLst>
            <a:gd name="adj" fmla="val 10000"/>
          </a:avLst>
        </a:prstGeom>
        <a:solidFill>
          <a:schemeClr val="accent2">
            <a:alpha val="8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ERP</a:t>
          </a:r>
          <a:r>
            <a:rPr lang="zh-CN" altLang="en-US" sz="800" kern="1200" dirty="0"/>
            <a:t>系统</a:t>
          </a:r>
        </a:p>
      </dsp:txBody>
      <dsp:txXfrm>
        <a:off x="10175834" y="2989926"/>
        <a:ext cx="931108" cy="578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17594-647E-D244-8743-16FAA942B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C20A1F-4245-4846-8F4A-38C915F7C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E800C-32E4-9B4C-95E8-F852F837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2A11-8C8B-E641-A9BC-EBECD82B07E2}" type="datetimeFigureOut">
              <a:rPr kumimoji="1" lang="zh-CN" altLang="en-US" smtClean="0"/>
              <a:t>2019/2/15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E192E8-16E2-B749-976D-C49709A6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C22ACD-1DAD-D340-BEF4-3797B76B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A7E4-3DBB-1B4D-B807-FB2002BDEA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24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AFB68-3EF0-D04E-97A7-34CE3307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BB2776-8711-3A48-B659-8671622FF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5A954-4969-E54C-BFD0-4F3ED552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2A11-8C8B-E641-A9BC-EBECD82B07E2}" type="datetimeFigureOut">
              <a:rPr kumimoji="1" lang="zh-CN" altLang="en-US" smtClean="0"/>
              <a:t>2019/2/15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6B657-92F9-A145-BD6A-12F9FCBF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67119-066D-EF49-A702-AFAD57DD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A7E4-3DBB-1B4D-B807-FB2002BDEA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831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171581-54C1-CF45-A857-FDFFE3964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73AC78-25DC-6246-B9B4-CE0788EF6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7B08B2-A781-4F42-A1EE-094DCFAC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2A11-8C8B-E641-A9BC-EBECD82B07E2}" type="datetimeFigureOut">
              <a:rPr kumimoji="1" lang="zh-CN" altLang="en-US" smtClean="0"/>
              <a:t>2019/2/15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67B86-0E86-9648-B2D0-34E39261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0CF03-E9B7-004E-B813-D838E296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A7E4-3DBB-1B4D-B807-FB2002BDEA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163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DA177-AD23-469E-9E57-99129647C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312" y="503354"/>
            <a:ext cx="9186530" cy="570538"/>
          </a:xfrm>
        </p:spPr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9715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E6688-EC1F-C340-9A00-1AB9E8FB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29061-128C-F744-A438-4F44AC7D9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ABE957-1283-7842-B977-536C953C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2A11-8C8B-E641-A9BC-EBECD82B07E2}" type="datetimeFigureOut">
              <a:rPr kumimoji="1" lang="zh-CN" altLang="en-US" smtClean="0"/>
              <a:t>2019/2/15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3DB9C-34B1-914D-875E-3B30A3E8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82A4C-480D-B543-9DA5-CDBC3AB5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A7E4-3DBB-1B4D-B807-FB2002BDEA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922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86002-D19B-3D4D-B297-EA0BDD65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27A6C6-B5DA-C241-BB9D-BE4D6E449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09A71-7ACB-124F-B015-A20AEBE6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2A11-8C8B-E641-A9BC-EBECD82B07E2}" type="datetimeFigureOut">
              <a:rPr kumimoji="1" lang="zh-CN" altLang="en-US" smtClean="0"/>
              <a:t>2019/2/15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E1529-1B3C-D742-A81D-828F9C0A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6A5B5-495F-DB47-8038-AE4C1D6C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A7E4-3DBB-1B4D-B807-FB2002BDEA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860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72C99-DCD9-C04D-856A-57309002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6C3C0-25A7-3848-9CD9-761EEEA48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C33C1D-C221-EC49-B350-D0DCD0069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5FCD84-C84F-9249-880A-A9C65290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2A11-8C8B-E641-A9BC-EBECD82B07E2}" type="datetimeFigureOut">
              <a:rPr kumimoji="1" lang="zh-CN" altLang="en-US" smtClean="0"/>
              <a:t>2019/2/15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C07B44-056E-AB4D-B176-90150890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5FF6B8-55C7-154C-8C74-45911269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A7E4-3DBB-1B4D-B807-FB2002BDEA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375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727B4-25C8-C54B-BD7E-88CDE283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E86E75-084B-FA4B-861F-3A837CA3C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42FBAC-00E6-1640-B44F-B1C9A4EDD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DFB2D6-76D0-3049-9C05-B844EF5F6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921787-D91D-7D44-A3D4-39C1CFB3C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618263-4D6B-9D40-BE65-5A7590A3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2A11-8C8B-E641-A9BC-EBECD82B07E2}" type="datetimeFigureOut">
              <a:rPr kumimoji="1" lang="zh-CN" altLang="en-US" smtClean="0"/>
              <a:t>2019/2/15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6B1156-223F-9142-80F9-B91BDDE5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C07A70-817B-7F40-992A-EAAAEA55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A7E4-3DBB-1B4D-B807-FB2002BDEA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184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6FD9F-A21A-2E42-82AC-F55C05EA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99A28B-9A6A-6541-B6B1-4E1EEC34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2A11-8C8B-E641-A9BC-EBECD82B07E2}" type="datetimeFigureOut">
              <a:rPr kumimoji="1" lang="zh-CN" altLang="en-US" smtClean="0"/>
              <a:t>2019/2/15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035875-7F45-C140-8AB5-A34958A4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68618F-A703-AD40-AD7F-008E65E7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A7E4-3DBB-1B4D-B807-FB2002BDEA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706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704F78-69A7-754E-BCC6-A2D15312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2A11-8C8B-E641-A9BC-EBECD82B07E2}" type="datetimeFigureOut">
              <a:rPr kumimoji="1" lang="zh-CN" altLang="en-US" smtClean="0"/>
              <a:t>2019/2/15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69A2A4-2010-4D4A-B927-FB14ACDA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33C2B9-4605-5A4C-BB07-B8173FC9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A7E4-3DBB-1B4D-B807-FB2002BDEA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884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CCD0C-755A-F54F-A17C-3427D748D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F7587-D798-7C46-BD64-478D96410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362CEE-D294-E34F-BD33-895AC7B2B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A749D7-4EBA-8345-A378-40416BFB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2A11-8C8B-E641-A9BC-EBECD82B07E2}" type="datetimeFigureOut">
              <a:rPr kumimoji="1" lang="zh-CN" altLang="en-US" smtClean="0"/>
              <a:t>2019/2/15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8BD3B6-024B-554E-AA0D-91ED0730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2A10AE-29C6-D04B-9794-4E9DCED9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A7E4-3DBB-1B4D-B807-FB2002BDEA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15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DC67A-D05B-DA40-9352-3243C98B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0C8B0E-664C-2642-A85E-55BC5B319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CDE273-6A20-F440-A2BC-AC979FC97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6806A5-02F7-A946-955E-3428A53B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2A11-8C8B-E641-A9BC-EBECD82B07E2}" type="datetimeFigureOut">
              <a:rPr kumimoji="1" lang="zh-CN" altLang="en-US" smtClean="0"/>
              <a:t>2019/2/15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30D290-27BF-2340-A051-ED4DCFE7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F7AE73-9E79-4844-BDA5-1969089F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A7E4-3DBB-1B4D-B807-FB2002BDEA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43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6D6830-255C-1A4E-97B8-D2E3DCB0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67F488-07DC-2F42-9D8F-7674A6584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F88DF-2D06-274F-9F35-B7E726ACD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62A11-8C8B-E641-A9BC-EBECD82B07E2}" type="datetimeFigureOut">
              <a:rPr kumimoji="1" lang="zh-CN" altLang="en-US" smtClean="0"/>
              <a:t>2019/2/15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3191A-BD02-6E47-A572-277711C14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BA355-EB4A-6443-B35E-3790C1B7B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CA7E4-3DBB-1B4D-B807-FB2002BDEA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91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605A6-0FF2-1048-A92D-5915E0E0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756" y="320211"/>
            <a:ext cx="9186530" cy="570538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电商经营模块数据来源说明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5C147976-8BBD-8A43-BD36-AECD539AAA5D}"/>
              </a:ext>
            </a:extLst>
          </p:cNvPr>
          <p:cNvGraphicFramePr/>
          <p:nvPr>
            <p:extLst/>
          </p:nvPr>
        </p:nvGraphicFramePr>
        <p:xfrm>
          <a:off x="526544" y="605480"/>
          <a:ext cx="11128427" cy="5560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左大括号 5">
            <a:extLst>
              <a:ext uri="{FF2B5EF4-FFF2-40B4-BE49-F238E27FC236}">
                <a16:creationId xmlns:a16="http://schemas.microsoft.com/office/drawing/2014/main" id="{098E10F5-9239-0E41-BBBD-321681BD1319}"/>
              </a:ext>
            </a:extLst>
          </p:cNvPr>
          <p:cNvSpPr/>
          <p:nvPr/>
        </p:nvSpPr>
        <p:spPr>
          <a:xfrm rot="16200000">
            <a:off x="3453947" y="2337598"/>
            <a:ext cx="277052" cy="61366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837C94C7-09F7-D04C-87BA-F05658609F2D}"/>
              </a:ext>
            </a:extLst>
          </p:cNvPr>
          <p:cNvSpPr/>
          <p:nvPr/>
        </p:nvSpPr>
        <p:spPr>
          <a:xfrm rot="16200000">
            <a:off x="8417021" y="3511194"/>
            <a:ext cx="277053" cy="37894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61EF50-F32B-7449-9A10-6653FC1BDB48}"/>
              </a:ext>
            </a:extLst>
          </p:cNvPr>
          <p:cNvSpPr txBox="1"/>
          <p:nvPr/>
        </p:nvSpPr>
        <p:spPr>
          <a:xfrm>
            <a:off x="8080121" y="5646584"/>
            <a:ext cx="94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数据湖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E4A1A7-79F0-FA42-A305-856AB2B73ABD}"/>
              </a:ext>
            </a:extLst>
          </p:cNvPr>
          <p:cNvSpPr txBox="1"/>
          <p:nvPr/>
        </p:nvSpPr>
        <p:spPr>
          <a:xfrm>
            <a:off x="3039762" y="5646584"/>
            <a:ext cx="117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手工导入</a:t>
            </a:r>
          </a:p>
        </p:txBody>
      </p:sp>
    </p:spTree>
    <p:extLst>
      <p:ext uri="{BB962C8B-B14F-4D97-AF65-F5344CB8AC3E}">
        <p14:creationId xmlns:p14="http://schemas.microsoft.com/office/powerpoint/2010/main" val="112726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82</Words>
  <Application>Microsoft Macintosh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电商经营模块数据来源说明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数据来源说明</dc:title>
  <dc:creator>Microsoft Office User</dc:creator>
  <cp:lastModifiedBy>Microsoft Office User</cp:lastModifiedBy>
  <cp:revision>4</cp:revision>
  <dcterms:created xsi:type="dcterms:W3CDTF">2019-02-15T05:25:46Z</dcterms:created>
  <dcterms:modified xsi:type="dcterms:W3CDTF">2019-02-15T05:27:18Z</dcterms:modified>
</cp:coreProperties>
</file>