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8"/>
  </p:notesMasterIdLst>
  <p:handoutMasterIdLst>
    <p:handoutMasterId r:id="rId9"/>
  </p:handoutMasterIdLst>
  <p:sldIdLst>
    <p:sldId id="286" r:id="rId4"/>
    <p:sldId id="1501" r:id="rId5"/>
    <p:sldId id="1503" r:id="rId6"/>
    <p:sldId id="1502" r:id="rId7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3"/>
            <p14:sldId id="1502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2019/2/25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2019/2/25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26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50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02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79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1" name="Picture 141" descr="Alert Stop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35596"/>
              </p:ext>
            </p:extLst>
          </p:nvPr>
        </p:nvGraphicFramePr>
        <p:xfrm>
          <a:off x="893610" y="1814679"/>
          <a:ext cx="7463897" cy="828216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编制需求文档说明书，与开发人员进行前期需求沟通，与数据湖人员沟通数据源信息表，与业务方和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IBM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人员进行二次需求确认。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87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56" y="2191010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02/18~02/22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47958C-F116-44F4-98C5-665E598C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36767"/>
              </p:ext>
            </p:extLst>
          </p:nvPr>
        </p:nvGraphicFramePr>
        <p:xfrm>
          <a:off x="615504" y="1633364"/>
          <a:ext cx="8928992" cy="2116920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开发人员沟通前期开发需求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介绍电商模块开发总体需求和第一迭代内的需求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02/18-02/19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和数据湖人员沟数据源问题，获得数据表前期资料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组织客户和埃森哲，凯捷三方人员确定数据来源，并推动客户方开放数据权限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2/19-2/21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撰写需求说明书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张仪表盘需求说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明书（已确认部分），未确认部分待客户方正式沟通确认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  <a:tr h="357824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IBM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人员二次沟通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IBM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人员确定渠道颗粒度，确定品类范围，时间范围及品项排序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16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C1FA0-0CDF-4702-9707-9C2B645B4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62B184-1E10-4F2B-B8EB-E4BFE65A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02/25~03/1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A3EEED2-0EB9-412E-B3AD-5DE36B35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83448"/>
              </p:ext>
            </p:extLst>
          </p:nvPr>
        </p:nvGraphicFramePr>
        <p:xfrm>
          <a:off x="615504" y="1633364"/>
          <a:ext cx="8928992" cy="128964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澄清项目总体需求（粗颗粒度），并详细澄清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内的所有需求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开展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sprint1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的需求分析会，正式开始敏捷迭代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02/26-03/1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与开发人员保持密切沟通，解答任何产品开发过程中任何需求问题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时刻关注开发进度，解答需求疑惑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02/27-03/1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继续细化仪表盘中前端部分的具体需求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仪表盘功能部分需求细化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03/04~03/08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F52B9F2-4591-4609-B0A6-16CB1390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38837"/>
              </p:ext>
            </p:extLst>
          </p:nvPr>
        </p:nvGraphicFramePr>
        <p:xfrm>
          <a:off x="615504" y="1633364"/>
          <a:ext cx="8928992" cy="1165061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03/04-3/05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针对于前端部分及业务功能部分的需求澄清与讲解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解答关于开发过程中的任何需求问题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03/06-03/07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与开发人员沟通展现层映射脚本编写逻辑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跟进开发进度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并建立前后端人员沟通会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196249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03/07-03/08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单元测试的部分准备工作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为仪表盘开发完成做测试准备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735</Words>
  <Application>Microsoft Office PowerPoint</Application>
  <PresentationFormat>Custom</PresentationFormat>
  <Paragraphs>103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5811</cp:revision>
  <dcterms:created xsi:type="dcterms:W3CDTF">2011-03-15T09:00:00Z</dcterms:created>
  <dcterms:modified xsi:type="dcterms:W3CDTF">2019-02-25T03:23:57Z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