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8"/>
  </p:notesMasterIdLst>
  <p:handoutMasterIdLst>
    <p:handoutMasterId r:id="rId9"/>
  </p:handoutMasterIdLst>
  <p:sldIdLst>
    <p:sldId id="286" r:id="rId4"/>
    <p:sldId id="1502" r:id="rId5"/>
    <p:sldId id="1501" r:id="rId6"/>
    <p:sldId id="1504" r:id="rId7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2"/>
            <p14:sldId id="1501"/>
            <p14:sldId id="1504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2019/3/22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2019/3/22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58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82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35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11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73205"/>
              </p:ext>
            </p:extLst>
          </p:nvPr>
        </p:nvGraphicFramePr>
        <p:xfrm>
          <a:off x="893610" y="1814679"/>
          <a:ext cx="7463897" cy="141272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完成六张仪表盘开发工作，后台脚本已完成，已获得测试用例数据。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奶酪项目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完成客户需求文档初稿确认，并且完成测试用例和测试数据表结构。</a:t>
                      </a:r>
                      <a:endPara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5318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12" name="Picture 141" descr="Alert Stop 2">
            <a:extLst>
              <a:ext uri="{FF2B5EF4-FFF2-40B4-BE49-F238E27FC236}">
                <a16:creationId xmlns:a16="http://schemas.microsoft.com/office/drawing/2014/main" id="{EDA6D4DF-7728-49D8-AB3B-D5DB105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1" descr="Alert Stop 2">
            <a:extLst>
              <a:ext uri="{FF2B5EF4-FFF2-40B4-BE49-F238E27FC236}">
                <a16:creationId xmlns:a16="http://schemas.microsoft.com/office/drawing/2014/main" id="{901D96E1-D21F-446D-AC45-E10DE9C8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228787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1" descr="Alert Stop 2">
            <a:extLst>
              <a:ext uri="{FF2B5EF4-FFF2-40B4-BE49-F238E27FC236}">
                <a16:creationId xmlns:a16="http://schemas.microsoft.com/office/drawing/2014/main" id="{A7A6AD5E-1842-4926-8769-F8DC24E7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800578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03/18~03/22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30F4CB9-A263-4790-AE96-79B7D5FC3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3676"/>
              </p:ext>
            </p:extLst>
          </p:nvPr>
        </p:nvGraphicFramePr>
        <p:xfrm>
          <a:off x="536262" y="1705372"/>
          <a:ext cx="8928992" cy="2512568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6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电商模块前端仪表盘基础开发工作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完成所有仪表盘的基础开发工作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已后台脚本完成开发工作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72705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电商模块需求确认工作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已发送客户，完成电商模块仪表盘最终版需求确认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59996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03/19-03/20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电商模块测试数据框架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建立完成电商测试数据表结构，发送客户请按照样例提供测试数据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21578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奶酪部分完成需求文档第一版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需求文档发给用户做确认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89659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03/21-03/22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奶酪部分测试用例撰写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完成奶酪仪表盘的测试用例撰写和测试数据框架结构搭建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9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03/25~03/29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3</a:t>
            </a:fld>
            <a:endParaRPr lang="en-US" altLang="zh-CN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5BF968C9-C733-4DE9-A0BE-AEFD8AA77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1078"/>
              </p:ext>
            </p:extLst>
          </p:nvPr>
        </p:nvGraphicFramePr>
        <p:xfrm>
          <a:off x="759520" y="2044523"/>
          <a:ext cx="8928992" cy="266668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03/25-03/27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电商仪表盘完成权限设定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管东豪、前端开发人员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完成仪表盘前端权限设定和分类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03/25-03/27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电商仪表盘后台数据确认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电商后台数据准确性核对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03/25-03/27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奶酪仪表盘的前端和后端开发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前端开发，郑为春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奶酪仪表盘的前后端开发工作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6088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03/28-03/29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电商仪表盘集成测试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66752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03/28-03/29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电商仪表盘集成测试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78277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前后台开发人员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998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前后台开发人员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34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1486C-662D-4B58-9CC6-6399A3B0E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5AEDDC-2DDB-4333-B349-03B3D1E4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82560"/>
              </p:ext>
            </p:extLst>
          </p:nvPr>
        </p:nvGraphicFramePr>
        <p:xfrm>
          <a:off x="543496" y="2083161"/>
          <a:ext cx="8928992" cy="1799245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479">
                <a:tc gridSpan="8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主要问题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20585"/>
                  </a:ext>
                </a:extLst>
              </a:tr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序号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问题描述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状态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优先级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负责人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提出日期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预计解决日期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原因及解决方案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客户未按时提供确定的电商表结构和数据，导致项目延误一周半的时间。</a:t>
                      </a:r>
                    </a:p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（客户在本周一才完成所有数据的提供，但是该问题导致了严重的项目延误）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安霞、刘洪星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20190306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20190319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项目组全力追赶进度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奶酪项目和电商项目并行，但由于电商项目延误，项目组在全力追赶电商进度，导致奶酪项目进度延误。（资源冲突）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20190321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20190330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请开发人员追赶奶酪项目进度。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124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274FC-76A7-4704-B13C-4352640D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风险问题</a:t>
            </a:r>
          </a:p>
        </p:txBody>
      </p:sp>
    </p:spTree>
    <p:extLst>
      <p:ext uri="{BB962C8B-B14F-4D97-AF65-F5344CB8AC3E}">
        <p14:creationId xmlns:p14="http://schemas.microsoft.com/office/powerpoint/2010/main" val="1890273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874</Words>
  <Application>Microsoft Office PowerPoint</Application>
  <PresentationFormat>Custom</PresentationFormat>
  <Paragraphs>136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5911</cp:revision>
  <dcterms:created xsi:type="dcterms:W3CDTF">2011-03-15T09:00:00Z</dcterms:created>
  <dcterms:modified xsi:type="dcterms:W3CDTF">2019-03-22T03:07:23Z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