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9"/>
  </p:notesMasterIdLst>
  <p:handoutMasterIdLst>
    <p:handoutMasterId r:id="rId10"/>
  </p:handoutMasterIdLst>
  <p:sldIdLst>
    <p:sldId id="286" r:id="rId4"/>
    <p:sldId id="1501" r:id="rId5"/>
    <p:sldId id="1502" r:id="rId6"/>
    <p:sldId id="1505" r:id="rId7"/>
    <p:sldId id="1504" r:id="rId8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1"/>
            <p14:sldId id="1502"/>
            <p14:sldId id="1505"/>
            <p14:sldId id="1504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2019/3/29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2019/3/29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69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93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46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22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23070"/>
              </p:ext>
            </p:extLst>
          </p:nvPr>
        </p:nvGraphicFramePr>
        <p:xfrm>
          <a:off x="893610" y="1814679"/>
          <a:ext cx="7463897" cy="1412728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六张仪表盘配合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ETL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调整中，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ETL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开发完成正在核对数据，新权限开发，调整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SI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分类（以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GMV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分类为准）。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奶酪项目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完成奶酪测试数据确认，奶酪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ETL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+mn-ea"/>
                        </a:rPr>
                        <a:t>和仪表盘开发。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5318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12" name="Picture 141" descr="Alert Stop 2">
            <a:extLst>
              <a:ext uri="{FF2B5EF4-FFF2-40B4-BE49-F238E27FC236}">
                <a16:creationId xmlns:a16="http://schemas.microsoft.com/office/drawing/2014/main" id="{EDA6D4DF-7728-49D8-AB3B-D5DB1054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1" descr="Alert Stop 2">
            <a:extLst>
              <a:ext uri="{FF2B5EF4-FFF2-40B4-BE49-F238E27FC236}">
                <a16:creationId xmlns:a16="http://schemas.microsoft.com/office/drawing/2014/main" id="{901D96E1-D21F-446D-AC45-E10DE9C8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228787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1" descr="Alert Stop 2">
            <a:extLst>
              <a:ext uri="{FF2B5EF4-FFF2-40B4-BE49-F238E27FC236}">
                <a16:creationId xmlns:a16="http://schemas.microsoft.com/office/drawing/2014/main" id="{A7A6AD5E-1842-4926-8769-F8DC24E7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800578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03/25~03/29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2</a:t>
            </a:fld>
            <a:endParaRPr lang="en-US" altLang="zh-CN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5BF968C9-C733-4DE9-A0BE-AEFD8AA77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47279"/>
              </p:ext>
            </p:extLst>
          </p:nvPr>
        </p:nvGraphicFramePr>
        <p:xfrm>
          <a:off x="759520" y="1705372"/>
          <a:ext cx="8928992" cy="340173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3/25-3/26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电商测试数据确认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客户提供测试数据，与用户完成测试用例数据确认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3/25-3/29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电商明细表开发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电商明细表正在开发中，预计下周完成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3/25-3/29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开发完成，正在核对数据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针对部分数据问题，与埃森哲人员沟通并解决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36649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3/27-3/29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电商六张报表开发完毕，配合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前端开发、郑为春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调整中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66088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奶酪测试数据提供与确认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66752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3/28-3/29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电商用户权限修改，建立电商内部映射表，数据核对及修改，电商明细表开发完成及前端权限配置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前端开发、管东豪、吴淼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应电商客户要求，在品类维度和平台维度细化权限，与客户完成确认，更新需求文档说明书并与开发人员澄清需求。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998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3/28-3/29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开发工作，奶酪仪表盘前端开发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王覃中、前端开发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完成奶酪仪表盘开发工作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20987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3/28-3/29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Kylin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模型修改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前端开发，郑为春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由于客户要求数据分类以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GMV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为准，需求在</a:t>
                      </a: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Kylin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层更新模型。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25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4/1~4/4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F3326A75-EB56-45CB-AFF9-1856309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91525"/>
              </p:ext>
            </p:extLst>
          </p:nvPr>
        </p:nvGraphicFramePr>
        <p:xfrm>
          <a:off x="723008" y="1777380"/>
          <a:ext cx="8928992" cy="1680967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4/1-4/3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吴淼、郑为春、前端开发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对完成的电商仪表盘进行集成测试及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修复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4/1-4/3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表盘集成测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吴淼、王覃中、前端开发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对完成的奶酪仪表盘进行集成测试及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修复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0755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电商仪表盘上线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奶酪仪表盘上线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6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4/8~4/12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F3326A75-EB56-45CB-AFF9-1856309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70455"/>
              </p:ext>
            </p:extLst>
          </p:nvPr>
        </p:nvGraphicFramePr>
        <p:xfrm>
          <a:off x="753866" y="1705372"/>
          <a:ext cx="8928992" cy="1023825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29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7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4/8-4/12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监控生产环境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ETL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调度状态，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仪表盘及数据脚本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ETL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运维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生产系统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程序监控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4/8-4/12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支持系统上线后的系统稳定运行，分析与修改禅道上提出的问题后发布生产系统。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en-US" altLang="zh-C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>
                        <a:buNone/>
                      </a:pP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日常运维与问题处理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5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1486C-662D-4B58-9CC6-6399A3B0E8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5</a:t>
            </a:fld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5AEDDC-2DDB-4333-B349-03B3D1E4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19364"/>
              </p:ext>
            </p:extLst>
          </p:nvPr>
        </p:nvGraphicFramePr>
        <p:xfrm>
          <a:off x="543496" y="2083161"/>
          <a:ext cx="8928992" cy="1799245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479">
                <a:tc gridSpan="8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主要问题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20585"/>
                  </a:ext>
                </a:extLst>
              </a:tr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序号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问题描述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状态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优先级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负责人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提出日期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预计解决日期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原因及解决方案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电商模块：</a:t>
                      </a:r>
                      <a:b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客户提出新权限修改。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分类与区别，以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分类为准，需要做</a:t>
                      </a:r>
                      <a:r>
                        <a:rPr lang="en-US" altLang="zh-C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Kylin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层模型修改。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延误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安霞、刘洪星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20190328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20190404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按照客户提出的新权限进行修改。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尽快修改</a:t>
                      </a:r>
                      <a:r>
                        <a:rPr kumimoji="0" lang="en-US" altLang="zh-C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Kylin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层模型。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奶酪项目和电商项目并行，但由于电商项目延误，项目组在全力追赶电商进度，导致奶酪项目进度延误。（资源冲突）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延误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安霞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20190321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20190404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请开发人员追赶奶酪项目进度。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124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274FC-76A7-4704-B13C-4352640D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风险问题</a:t>
            </a:r>
          </a:p>
        </p:txBody>
      </p:sp>
    </p:spTree>
    <p:extLst>
      <p:ext uri="{BB962C8B-B14F-4D97-AF65-F5344CB8AC3E}">
        <p14:creationId xmlns:p14="http://schemas.microsoft.com/office/powerpoint/2010/main" val="1890273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1045</Words>
  <Application>Microsoft Office PowerPoint</Application>
  <PresentationFormat>Custom</PresentationFormat>
  <Paragraphs>155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5963</cp:revision>
  <dcterms:created xsi:type="dcterms:W3CDTF">2011-03-15T09:00:00Z</dcterms:created>
  <dcterms:modified xsi:type="dcterms:W3CDTF">2019-03-29T06:38:01Z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