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9"/>
  </p:notesMasterIdLst>
  <p:handoutMasterIdLst>
    <p:handoutMasterId r:id="rId10"/>
  </p:handoutMasterIdLst>
  <p:sldIdLst>
    <p:sldId id="286" r:id="rId4"/>
    <p:sldId id="1501" r:id="rId5"/>
    <p:sldId id="1502" r:id="rId6"/>
    <p:sldId id="1505" r:id="rId7"/>
    <p:sldId id="1504" r:id="rId8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2"/>
            <p14:sldId id="1505"/>
            <p14:sldId id="1504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2019/4/12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2019/4/12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77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01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54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30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2570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前端仪表盘开发完毕，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SIT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集成测试中，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UAT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测试中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奶酪仪表盘开发完毕，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SIT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集成测试中，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UAT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测试中。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1" descr="Alert Stop 2">
            <a:extLst>
              <a:ext uri="{FF2B5EF4-FFF2-40B4-BE49-F238E27FC236}">
                <a16:creationId xmlns:a16="http://schemas.microsoft.com/office/drawing/2014/main" id="{A7A6AD5E-1842-4926-8769-F8DC24E7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800578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4/8~4/12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A846379B-31C6-4A31-B365-78BECD6F9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43687"/>
              </p:ext>
            </p:extLst>
          </p:nvPr>
        </p:nvGraphicFramePr>
        <p:xfrm>
          <a:off x="648848" y="1743066"/>
          <a:ext cx="8510859" cy="1851723"/>
        </p:xfrm>
        <a:graphic>
          <a:graphicData uri="http://schemas.openxmlformats.org/drawingml/2006/table">
            <a:tbl>
              <a:tblPr/>
              <a:tblGrid>
                <a:gridCol w="6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362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电商平台权限和品类权限功能及数据测试，对所有仪表盘的细分权限进行测试。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吴淼，郑为春，前端开发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针平台类和品类下测试账户的数据准确性和完整性进行验证，提交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并修复。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0755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电商部分由于数据源更新，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更新底层数据，去重及去空，修改对应关系，核对数据准确性。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按照更新后的底层表核对前端数据表的准确性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790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4/10-4/12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电商及奶酪仪表盘集成测试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二次验证所有权限下的数据进行验证测试及功能测试。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禅道提交测试单和及测试用例。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839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4/15~4/19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86581F4F-16B0-4BB8-9912-8EF4BDF8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8147"/>
              </p:ext>
            </p:extLst>
          </p:nvPr>
        </p:nvGraphicFramePr>
        <p:xfrm>
          <a:off x="691609" y="1868670"/>
          <a:ext cx="8928992" cy="1977659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255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埃森哲重新提供天猫数据，对此完成底层数据校验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重新接入天猫超市的数据，并完成前端数据核对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47754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4/15-4/16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电商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UAT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测试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对于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UAT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测试中的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，指派开发人员修复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84646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4/15-4/16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奶酪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UAT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测试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对于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UAT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测试中的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，指派开发人员修复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61279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电商和奶酪上线部署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完成上奶酪和电商仪表盘的上线工作。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5251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4/17-4/19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完成上线后进行运维，并针对于用户提出问题继续完善仪表盘功能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吴淼，郑为春、前端开发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4/22~4/26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3326A75-EB56-45CB-AFF9-1856309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99201"/>
              </p:ext>
            </p:extLst>
          </p:nvPr>
        </p:nvGraphicFramePr>
        <p:xfrm>
          <a:off x="753866" y="1705372"/>
          <a:ext cx="8928992" cy="1023825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4/22-4/26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监控生产环境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调度状态，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仪表盘及数据脚本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运维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生产系统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程序监控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4/22-4/26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支持系统上线后的系统稳定运行，分析与修改禅道上提出的问题后发布生产系统。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日常运维与问题处理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1486C-662D-4B58-9CC6-6399A3B0E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5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5AEDDC-2DDB-4333-B349-03B3D1E4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37776"/>
              </p:ext>
            </p:extLst>
          </p:nvPr>
        </p:nvGraphicFramePr>
        <p:xfrm>
          <a:off x="543496" y="2083161"/>
          <a:ext cx="8928992" cy="1180120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479">
                <a:tc gridSpan="8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主要问题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20585"/>
                  </a:ext>
                </a:extLst>
              </a:tr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序号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问题描述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优先级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负责人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提出日期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预计解决日期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原因及解决方案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电商模块：</a:t>
                      </a:r>
                      <a:b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数据湖天猫爬虫数据不完善，导致客户发现前端报表数据核对不准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安霞、刘洪星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20190412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20190415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在埃森哲提供完整数据后继续进行数据核对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274FC-76A7-4704-B13C-4352640D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风险问题</a:t>
            </a:r>
          </a:p>
        </p:txBody>
      </p:sp>
    </p:spTree>
    <p:extLst>
      <p:ext uri="{BB962C8B-B14F-4D97-AF65-F5344CB8AC3E}">
        <p14:creationId xmlns:p14="http://schemas.microsoft.com/office/powerpoint/2010/main" val="1890273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884</Words>
  <Application>Microsoft Office PowerPoint</Application>
  <PresentationFormat>Custom</PresentationFormat>
  <Paragraphs>126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6016</cp:revision>
  <dcterms:created xsi:type="dcterms:W3CDTF">2011-03-15T09:00:00Z</dcterms:created>
  <dcterms:modified xsi:type="dcterms:W3CDTF">2019-04-12T10:43:50Z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