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0" r:id="rId1"/>
    <p:sldMasterId id="2147483648" r:id="rId2"/>
    <p:sldMasterId id="2147483755" r:id="rId3"/>
    <p:sldMasterId id="2147483705" r:id="rId4"/>
    <p:sldMasterId id="2147483663" r:id="rId5"/>
  </p:sldMasterIdLst>
  <p:notesMasterIdLst>
    <p:notesMasterId r:id="rId11"/>
  </p:notesMasterIdLst>
  <p:handoutMasterIdLst>
    <p:handoutMasterId r:id="rId12"/>
  </p:handoutMasterIdLst>
  <p:sldIdLst>
    <p:sldId id="528" r:id="rId6"/>
    <p:sldId id="464" r:id="rId7"/>
    <p:sldId id="545" r:id="rId8"/>
    <p:sldId id="543" r:id="rId9"/>
    <p:sldId id="544" r:id="rId10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Yan Cui" initials="MYC" lastIdx="10" clrIdx="0">
    <p:extLst>
      <p:ext uri="{19B8F6BF-5375-455C-9EA6-DF929625EA0E}">
        <p15:presenceInfo xmlns:p15="http://schemas.microsoft.com/office/powerpoint/2012/main" userId="ebd2ecd3-f9fb-4d9b-90a9-aa2c353b5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4D73BE"/>
    <a:srgbClr val="FEFEFE"/>
    <a:srgbClr val="FAFAFA"/>
    <a:srgbClr val="FAFAFC"/>
    <a:srgbClr val="FF7800"/>
    <a:srgbClr val="29CB80"/>
    <a:srgbClr val="E0E2E6"/>
    <a:srgbClr val="E0E2E5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891" autoAdjust="0"/>
  </p:normalViewPr>
  <p:slideViewPr>
    <p:cSldViewPr snapToGrid="0">
      <p:cViewPr>
        <p:scale>
          <a:sx n="130" d="100"/>
          <a:sy n="130" d="100"/>
        </p:scale>
        <p:origin x="86" y="-138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988"/>
    </p:cViewPr>
  </p:sorterViewPr>
  <p:notesViewPr>
    <p:cSldViewPr snapToGrid="0">
      <p:cViewPr varScale="1">
        <p:scale>
          <a:sx n="67" d="100"/>
          <a:sy n="67" d="100"/>
        </p:scale>
        <p:origin x="9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9F2CF-E7CF-4EE0-BA00-BBCD2DA4383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3ACBD0-17C2-4249-9069-EB4D4D08B2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4B6B64-3168-4B71-AED9-6F9C1824FBA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6A9541-9983-415D-9E9C-25B0E0BD78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44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96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756-D787-4BB4-B0B7-FD08F95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E2C9-7AB2-43AA-BC92-67692706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CDB94-83EC-47A0-9E6F-E52D714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5C5-927C-4275-B8D7-ED188352AB7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17F3-6490-4835-8DC9-8661365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0592-B3DA-4287-A800-288E28E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754800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297675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870314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482760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98884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4452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424390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1254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82194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11506262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79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206963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2440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4908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30953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2B7-5C46-054C-85F5-7DFD4FB633CD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23794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3765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907E6-B452-8440-9E4C-0BE027E70788}"/>
              </a:ext>
            </a:extLst>
          </p:cNvPr>
          <p:cNvSpPr txBox="1"/>
          <p:nvPr userDrawn="1"/>
        </p:nvSpPr>
        <p:spPr>
          <a:xfrm>
            <a:off x="304798" y="1598520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6F4F58-F74E-834F-8A6C-999C6D45A3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59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3457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820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820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3745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1933817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90350272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372064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084259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13385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461343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662661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28690471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97806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AAF2B7-5C46-054C-85F5-7DFD4FB633CD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162294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257703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2994367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277721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2155701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0829697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254835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056857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6834826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682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9793074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4639202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7141320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51549716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5939287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2731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0426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988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DA177-AD23-469E-9E57-99129647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16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83962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E0EB65B-0052-4493-84CA-BE4425ABD3DF}"/>
              </a:ext>
            </a:extLst>
          </p:cNvPr>
          <p:cNvSpPr/>
          <p:nvPr/>
        </p:nvSpPr>
        <p:spPr>
          <a:xfrm>
            <a:off x="304798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58F5C5-C86D-40D0-910F-62F467059869}"/>
              </a:ext>
            </a:extLst>
          </p:cNvPr>
          <p:cNvSpPr/>
          <p:nvPr/>
        </p:nvSpPr>
        <p:spPr>
          <a:xfrm>
            <a:off x="304798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04797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EEF4E-380C-4327-80CD-C2FB609BB879}"/>
              </a:ext>
            </a:extLst>
          </p:cNvPr>
          <p:cNvSpPr/>
          <p:nvPr userDrawn="1"/>
        </p:nvSpPr>
        <p:spPr>
          <a:xfrm>
            <a:off x="4245934" y="2409188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50485F-BEFD-4654-8E23-AFC14C308A23}"/>
              </a:ext>
            </a:extLst>
          </p:cNvPr>
          <p:cNvSpPr/>
          <p:nvPr userDrawn="1"/>
        </p:nvSpPr>
        <p:spPr>
          <a:xfrm>
            <a:off x="4245934" y="2667026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515254F2-4163-4E48-A45F-C309DE8DFF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45933" y="23944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C3C2D9-9630-4C77-AFEB-8C65FDB82A2D}"/>
              </a:ext>
            </a:extLst>
          </p:cNvPr>
          <p:cNvSpPr/>
          <p:nvPr userDrawn="1"/>
        </p:nvSpPr>
        <p:spPr>
          <a:xfrm>
            <a:off x="8187071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2D560-5EF3-4ABC-A340-87B7887A1FF4}"/>
              </a:ext>
            </a:extLst>
          </p:cNvPr>
          <p:cNvSpPr/>
          <p:nvPr userDrawn="1"/>
        </p:nvSpPr>
        <p:spPr>
          <a:xfrm>
            <a:off x="8187071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内容占位符 21">
            <a:extLst>
              <a:ext uri="{FF2B5EF4-FFF2-40B4-BE49-F238E27FC236}">
                <a16:creationId xmlns:a16="http://schemas.microsoft.com/office/drawing/2014/main" id="{0A34010A-C6C6-435E-9679-1CC8B8B824C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87070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A949C6-68EC-47E4-9D48-26E87C51CACD}"/>
              </a:ext>
            </a:extLst>
          </p:cNvPr>
          <p:cNvSpPr/>
          <p:nvPr userDrawn="1"/>
        </p:nvSpPr>
        <p:spPr>
          <a:xfrm>
            <a:off x="304798" y="1545771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C4EDBC-C831-4E15-A99E-0AA63AA4092A}"/>
              </a:ext>
            </a:extLst>
          </p:cNvPr>
          <p:cNvSpPr/>
          <p:nvPr userDrawn="1"/>
        </p:nvSpPr>
        <p:spPr>
          <a:xfrm>
            <a:off x="4227284" y="1545771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3EF9AA-2E2F-445A-B6B3-4384542A6555}"/>
              </a:ext>
            </a:extLst>
          </p:cNvPr>
          <p:cNvSpPr/>
          <p:nvPr userDrawn="1"/>
        </p:nvSpPr>
        <p:spPr>
          <a:xfrm>
            <a:off x="8149770" y="1545770"/>
            <a:ext cx="38206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E4DCEA50-1FC9-4E10-8D17-A611F9D4E7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7" name="文本占位符 12">
            <a:extLst>
              <a:ext uri="{FF2B5EF4-FFF2-40B4-BE49-F238E27FC236}">
                <a16:creationId xmlns:a16="http://schemas.microsoft.com/office/drawing/2014/main" id="{DA3C76A8-7B31-4EC2-A3E7-398C715A8B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E7ACCF99-3803-4F72-8FD2-04C1EFDCB2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9" name="文本占位符 12">
            <a:extLst>
              <a:ext uri="{FF2B5EF4-FFF2-40B4-BE49-F238E27FC236}">
                <a16:creationId xmlns:a16="http://schemas.microsoft.com/office/drawing/2014/main" id="{15B5D5E3-F3E2-4586-9E85-3B05EF74FC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F4987D-B606-47BC-ABD3-0EB2A1BAA4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605634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67845A27-A74D-457E-BE13-6DEF0886F6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605634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4082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E0EB65B-0052-4493-84CA-BE4425ABD3DF}"/>
              </a:ext>
            </a:extLst>
          </p:cNvPr>
          <p:cNvSpPr/>
          <p:nvPr/>
        </p:nvSpPr>
        <p:spPr>
          <a:xfrm>
            <a:off x="304798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58F5C5-C86D-40D0-910F-62F467059869}"/>
              </a:ext>
            </a:extLst>
          </p:cNvPr>
          <p:cNvSpPr/>
          <p:nvPr/>
        </p:nvSpPr>
        <p:spPr>
          <a:xfrm>
            <a:off x="304798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04797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EEF4E-380C-4327-80CD-C2FB609BB879}"/>
              </a:ext>
            </a:extLst>
          </p:cNvPr>
          <p:cNvSpPr/>
          <p:nvPr userDrawn="1"/>
        </p:nvSpPr>
        <p:spPr>
          <a:xfrm>
            <a:off x="4245934" y="2409188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50485F-BEFD-4654-8E23-AFC14C308A23}"/>
              </a:ext>
            </a:extLst>
          </p:cNvPr>
          <p:cNvSpPr/>
          <p:nvPr userDrawn="1"/>
        </p:nvSpPr>
        <p:spPr>
          <a:xfrm>
            <a:off x="4245934" y="2667026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515254F2-4163-4E48-A45F-C309DE8DFF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45933" y="23944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C3C2D9-9630-4C77-AFEB-8C65FDB82A2D}"/>
              </a:ext>
            </a:extLst>
          </p:cNvPr>
          <p:cNvSpPr/>
          <p:nvPr userDrawn="1"/>
        </p:nvSpPr>
        <p:spPr>
          <a:xfrm>
            <a:off x="8187071" y="2394459"/>
            <a:ext cx="3820635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2D560-5EF3-4ABC-A340-87B7887A1FF4}"/>
              </a:ext>
            </a:extLst>
          </p:cNvPr>
          <p:cNvSpPr/>
          <p:nvPr userDrawn="1"/>
        </p:nvSpPr>
        <p:spPr>
          <a:xfrm>
            <a:off x="8187071" y="2652297"/>
            <a:ext cx="3820635" cy="3308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内容占位符 21">
            <a:extLst>
              <a:ext uri="{FF2B5EF4-FFF2-40B4-BE49-F238E27FC236}">
                <a16:creationId xmlns:a16="http://schemas.microsoft.com/office/drawing/2014/main" id="{0A34010A-C6C6-435E-9679-1CC8B8B824C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87070" y="23797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129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81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9020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96606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43191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91769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75657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260949" y="21086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259076" y="235794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259075" y="21083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2BB95E51-CC1A-4718-BC23-3AD014FD3E25}"/>
              </a:ext>
            </a:extLst>
          </p:cNvPr>
          <p:cNvSpPr/>
          <p:nvPr userDrawn="1"/>
        </p:nvSpPr>
        <p:spPr>
          <a:xfrm>
            <a:off x="6235029" y="212385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28">
            <a:extLst>
              <a:ext uri="{FF2B5EF4-FFF2-40B4-BE49-F238E27FC236}">
                <a16:creationId xmlns:a16="http://schemas.microsoft.com/office/drawing/2014/main" id="{551BF978-0DB7-4A89-993E-F1B79A78557D}"/>
              </a:ext>
            </a:extLst>
          </p:cNvPr>
          <p:cNvSpPr/>
          <p:nvPr userDrawn="1"/>
        </p:nvSpPr>
        <p:spPr>
          <a:xfrm>
            <a:off x="6233156" y="237318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F5FD5F44-F48E-4063-9739-E09C670730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33155" y="212363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27">
            <a:extLst>
              <a:ext uri="{FF2B5EF4-FFF2-40B4-BE49-F238E27FC236}">
                <a16:creationId xmlns:a16="http://schemas.microsoft.com/office/drawing/2014/main" id="{C3C80847-6DB6-4B90-91B4-440BB4321324}"/>
              </a:ext>
            </a:extLst>
          </p:cNvPr>
          <p:cNvSpPr/>
          <p:nvPr userDrawn="1"/>
        </p:nvSpPr>
        <p:spPr>
          <a:xfrm>
            <a:off x="276189" y="3434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8">
            <a:extLst>
              <a:ext uri="{FF2B5EF4-FFF2-40B4-BE49-F238E27FC236}">
                <a16:creationId xmlns:a16="http://schemas.microsoft.com/office/drawing/2014/main" id="{826AB5C4-A7E9-4BE6-8992-F5E74764EB75}"/>
              </a:ext>
            </a:extLst>
          </p:cNvPr>
          <p:cNvSpPr/>
          <p:nvPr userDrawn="1"/>
        </p:nvSpPr>
        <p:spPr>
          <a:xfrm>
            <a:off x="274316" y="3683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内容占位符 21">
            <a:extLst>
              <a:ext uri="{FF2B5EF4-FFF2-40B4-BE49-F238E27FC236}">
                <a16:creationId xmlns:a16="http://schemas.microsoft.com/office/drawing/2014/main" id="{7090852D-4E81-4231-8C83-B3F1C6B006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4315" y="343427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矩形 27">
            <a:extLst>
              <a:ext uri="{FF2B5EF4-FFF2-40B4-BE49-F238E27FC236}">
                <a16:creationId xmlns:a16="http://schemas.microsoft.com/office/drawing/2014/main" id="{BFA03994-5A3A-4559-9C39-16ABD4F5D7BC}"/>
              </a:ext>
            </a:extLst>
          </p:cNvPr>
          <p:cNvSpPr/>
          <p:nvPr userDrawn="1"/>
        </p:nvSpPr>
        <p:spPr>
          <a:xfrm>
            <a:off x="6250269" y="3449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28">
            <a:extLst>
              <a:ext uri="{FF2B5EF4-FFF2-40B4-BE49-F238E27FC236}">
                <a16:creationId xmlns:a16="http://schemas.microsoft.com/office/drawing/2014/main" id="{AC8A5C53-7A38-4BD9-929B-C096360CAE7D}"/>
              </a:ext>
            </a:extLst>
          </p:cNvPr>
          <p:cNvSpPr/>
          <p:nvPr userDrawn="1"/>
        </p:nvSpPr>
        <p:spPr>
          <a:xfrm>
            <a:off x="6248396" y="3699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0C61832C-4056-4057-AE56-CABE521E42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8395" y="3449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4" name="矩形 27">
            <a:extLst>
              <a:ext uri="{FF2B5EF4-FFF2-40B4-BE49-F238E27FC236}">
                <a16:creationId xmlns:a16="http://schemas.microsoft.com/office/drawing/2014/main" id="{88D287B1-1201-4CCB-84CE-376B4EB95A6E}"/>
              </a:ext>
            </a:extLst>
          </p:cNvPr>
          <p:cNvSpPr/>
          <p:nvPr userDrawn="1"/>
        </p:nvSpPr>
        <p:spPr>
          <a:xfrm>
            <a:off x="306669" y="4592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0035D22F-DB05-4BE9-A78C-55F2A90C1FBE}"/>
              </a:ext>
            </a:extLst>
          </p:cNvPr>
          <p:cNvSpPr/>
          <p:nvPr userDrawn="1"/>
        </p:nvSpPr>
        <p:spPr>
          <a:xfrm>
            <a:off x="304796" y="4842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内容占位符 21">
            <a:extLst>
              <a:ext uri="{FF2B5EF4-FFF2-40B4-BE49-F238E27FC236}">
                <a16:creationId xmlns:a16="http://schemas.microsoft.com/office/drawing/2014/main" id="{0A458032-827A-4737-B262-137CBF8DBB5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4795" y="4592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7" name="矩形 27">
            <a:extLst>
              <a:ext uri="{FF2B5EF4-FFF2-40B4-BE49-F238E27FC236}">
                <a16:creationId xmlns:a16="http://schemas.microsoft.com/office/drawing/2014/main" id="{CF421A8D-8F4B-42D0-862C-D540804B842A}"/>
              </a:ext>
            </a:extLst>
          </p:cNvPr>
          <p:cNvSpPr/>
          <p:nvPr userDrawn="1"/>
        </p:nvSpPr>
        <p:spPr>
          <a:xfrm>
            <a:off x="6280749" y="460797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28">
            <a:extLst>
              <a:ext uri="{FF2B5EF4-FFF2-40B4-BE49-F238E27FC236}">
                <a16:creationId xmlns:a16="http://schemas.microsoft.com/office/drawing/2014/main" id="{2B0B1E77-D973-4970-BB23-3CEB9EFFB5C2}"/>
              </a:ext>
            </a:extLst>
          </p:cNvPr>
          <p:cNvSpPr/>
          <p:nvPr userDrawn="1"/>
        </p:nvSpPr>
        <p:spPr>
          <a:xfrm>
            <a:off x="6278876" y="485730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内容占位符 21">
            <a:extLst>
              <a:ext uri="{FF2B5EF4-FFF2-40B4-BE49-F238E27FC236}">
                <a16:creationId xmlns:a16="http://schemas.microsoft.com/office/drawing/2014/main" id="{EA3EDACB-5828-43A7-A995-20A268265C8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8875" y="46077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B276CB25-7A8E-43E4-B8DE-9E38B4C3626D}"/>
              </a:ext>
            </a:extLst>
          </p:cNvPr>
          <p:cNvSpPr/>
          <p:nvPr userDrawn="1"/>
        </p:nvSpPr>
        <p:spPr>
          <a:xfrm>
            <a:off x="306669" y="5720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46D716B3-9ED4-4517-BDF8-3964A44A7CB9}"/>
              </a:ext>
            </a:extLst>
          </p:cNvPr>
          <p:cNvSpPr/>
          <p:nvPr userDrawn="1"/>
        </p:nvSpPr>
        <p:spPr>
          <a:xfrm>
            <a:off x="304796" y="5969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内容占位符 21">
            <a:extLst>
              <a:ext uri="{FF2B5EF4-FFF2-40B4-BE49-F238E27FC236}">
                <a16:creationId xmlns:a16="http://schemas.microsoft.com/office/drawing/2014/main" id="{0E4AC05C-C952-418C-8BCC-1BF9E922A1F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4795" y="572027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961104A5-FC89-40C2-9F26-14339D30AC75}"/>
              </a:ext>
            </a:extLst>
          </p:cNvPr>
          <p:cNvSpPr/>
          <p:nvPr userDrawn="1"/>
        </p:nvSpPr>
        <p:spPr>
          <a:xfrm>
            <a:off x="6280749" y="5735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9B488FDC-2408-45BA-9EE9-3AFA4FECBFDF}"/>
              </a:ext>
            </a:extLst>
          </p:cNvPr>
          <p:cNvSpPr/>
          <p:nvPr userDrawn="1"/>
        </p:nvSpPr>
        <p:spPr>
          <a:xfrm>
            <a:off x="6278876" y="5985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504852F4-B2EE-4AD6-9B80-3085E27CE7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8875" y="573551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0C125CA6-6F60-4DCB-B7DC-0E7E12CE9AF1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1">
            <a:extLst>
              <a:ext uri="{FF2B5EF4-FFF2-40B4-BE49-F238E27FC236}">
                <a16:creationId xmlns:a16="http://schemas.microsoft.com/office/drawing/2014/main" id="{0C0AB5BD-2466-45AF-8917-8CE56128EAAD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1">
            <a:extLst>
              <a:ext uri="{FF2B5EF4-FFF2-40B4-BE49-F238E27FC236}">
                <a16:creationId xmlns:a16="http://schemas.microsoft.com/office/drawing/2014/main" id="{6EB7897A-66AD-4086-828E-075148AA1148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2">
            <a:extLst>
              <a:ext uri="{FF2B5EF4-FFF2-40B4-BE49-F238E27FC236}">
                <a16:creationId xmlns:a16="http://schemas.microsoft.com/office/drawing/2014/main" id="{B3F3B871-4BCD-4106-81A2-A687484FC475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5287E591-9C98-4FE6-9B01-B34DABE421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D82CC1B4-CB00-48F1-9AD0-6E85239126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AD758046-9452-4CD4-BAF1-6A96369EC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CB8C9699-C24B-48D2-92C1-145BCAAD4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DAD2890-C732-47BA-B8A2-6E76480FB5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4ED3E184-4872-435D-BE8F-E0F6B3DC0B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CD5545BA-1B71-4BA0-A58E-67984555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BFD33C36-8DF7-4A06-BBFB-5B1A791E4A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3454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424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05504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B6B33DAF-51E0-47B1-B5F9-D46F0892A080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EE4B5C36-41A3-4530-87B0-E835A39AFD6E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1">
            <a:extLst>
              <a:ext uri="{FF2B5EF4-FFF2-40B4-BE49-F238E27FC236}">
                <a16:creationId xmlns:a16="http://schemas.microsoft.com/office/drawing/2014/main" id="{216C7DF9-FA8E-48B6-BBEA-3286FDC18305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32">
            <a:extLst>
              <a:ext uri="{FF2B5EF4-FFF2-40B4-BE49-F238E27FC236}">
                <a16:creationId xmlns:a16="http://schemas.microsoft.com/office/drawing/2014/main" id="{210A4F53-C171-4F1B-AF4E-60D4D157E32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>
            <a:extLst>
              <a:ext uri="{FF2B5EF4-FFF2-40B4-BE49-F238E27FC236}">
                <a16:creationId xmlns:a16="http://schemas.microsoft.com/office/drawing/2014/main" id="{28936004-DD40-4770-A267-AA4DC75B9B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>
            <a:extLst>
              <a:ext uri="{FF2B5EF4-FFF2-40B4-BE49-F238E27FC236}">
                <a16:creationId xmlns:a16="http://schemas.microsoft.com/office/drawing/2014/main" id="{95673E8D-6460-41B2-8501-EE44D62E31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73B0A34-51CF-4C7B-BF72-ED2284AEC6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6182A904-94EE-4D38-94BC-1320D3A034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文本占位符 10">
            <a:extLst>
              <a:ext uri="{FF2B5EF4-FFF2-40B4-BE49-F238E27FC236}">
                <a16:creationId xmlns:a16="http://schemas.microsoft.com/office/drawing/2014/main" id="{E0B48FA7-0BE5-42B3-9A3A-C857FBF82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6" name="文本占位符 12">
            <a:extLst>
              <a:ext uri="{FF2B5EF4-FFF2-40B4-BE49-F238E27FC236}">
                <a16:creationId xmlns:a16="http://schemas.microsoft.com/office/drawing/2014/main" id="{E6547AA4-1EEF-4848-84AB-5B1FDA13E3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7" name="文本占位符 10">
            <a:extLst>
              <a:ext uri="{FF2B5EF4-FFF2-40B4-BE49-F238E27FC236}">
                <a16:creationId xmlns:a16="http://schemas.microsoft.com/office/drawing/2014/main" id="{862936FF-B06C-4410-AD5D-4F3D5FAB1F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D2809748-A050-442B-937E-638743DB8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234791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91813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6859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447F1F54-9CD0-43DD-A268-EDAC19AAA49F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21">
            <a:extLst>
              <a:ext uri="{FF2B5EF4-FFF2-40B4-BE49-F238E27FC236}">
                <a16:creationId xmlns:a16="http://schemas.microsoft.com/office/drawing/2014/main" id="{57F40F91-7612-4594-B701-B4ED71F80D6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1">
            <a:extLst>
              <a:ext uri="{FF2B5EF4-FFF2-40B4-BE49-F238E27FC236}">
                <a16:creationId xmlns:a16="http://schemas.microsoft.com/office/drawing/2014/main" id="{C47336E5-EAF0-4A6F-B508-85601411FD17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36C7B2C2-2492-48E5-9BA3-A79D0711BCC8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872D9A01-4FFF-480D-9423-643EFA1151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5" name="文本占位符 12">
            <a:extLst>
              <a:ext uri="{FF2B5EF4-FFF2-40B4-BE49-F238E27FC236}">
                <a16:creationId xmlns:a16="http://schemas.microsoft.com/office/drawing/2014/main" id="{B32D2A85-3E3E-40F5-8D56-64D4738D39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10D17DC7-F188-4E8F-9CA4-272BE377E0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0B57357C-49EA-4AB6-A117-07864CE58F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5D00FE1F-1233-4E3B-AEA2-0B453F90F6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F1F205EC-EFC4-4ED5-A822-6A8503B8D7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0EDB81F-DEDC-4FF1-A87F-797FC69660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A48513A-4E96-4E4A-980F-E5C26B6BD5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90224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943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3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6" y="1623796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5" y="1899261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95CFDEB-E1B4-4B78-9AB7-729E24418C78}"/>
              </a:ext>
            </a:extLst>
          </p:cNvPr>
          <p:cNvSpPr/>
          <p:nvPr userDrawn="1"/>
        </p:nvSpPr>
        <p:spPr>
          <a:xfrm>
            <a:off x="1726106" y="154139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E001FE33-53FF-49BF-9935-A6CC589F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60159" y="161942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11DFB8D4-A286-4996-8DFF-2842FE6712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158" y="189488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82B6B-9C0B-4FD0-A677-A83E344D78E5}"/>
              </a:ext>
            </a:extLst>
          </p:cNvPr>
          <p:cNvSpPr/>
          <p:nvPr userDrawn="1"/>
        </p:nvSpPr>
        <p:spPr>
          <a:xfrm>
            <a:off x="3158049" y="1536618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9803E765-2820-4E7C-81E2-BE4044CAF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92102" y="1614643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2175593A-B76D-4A05-A5DB-34232699B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92101" y="1890108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00C29-D335-4347-B395-AB71A2F4B1C1}"/>
              </a:ext>
            </a:extLst>
          </p:cNvPr>
          <p:cNvSpPr/>
          <p:nvPr userDrawn="1"/>
        </p:nvSpPr>
        <p:spPr>
          <a:xfrm>
            <a:off x="4604006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2D5FC2A4-DC86-419E-B18B-60E4537387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8059" y="1623796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DFCE5415-522E-4E76-8B18-77CCE69AED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38058" y="1899261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1EE927-176E-40C0-8AB7-6335BE08E52F}"/>
              </a:ext>
            </a:extLst>
          </p:cNvPr>
          <p:cNvSpPr/>
          <p:nvPr userDrawn="1"/>
        </p:nvSpPr>
        <p:spPr>
          <a:xfrm>
            <a:off x="6079873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5D15BD41-7EBA-42A3-898D-80F5E56FBE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3926" y="163193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970D9501-2D6E-4423-A000-73C6B3C97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3925" y="190739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058D6FC-63B4-4B1C-9ACE-39BB68B98F0F}"/>
              </a:ext>
            </a:extLst>
          </p:cNvPr>
          <p:cNvSpPr/>
          <p:nvPr userDrawn="1"/>
        </p:nvSpPr>
        <p:spPr>
          <a:xfrm>
            <a:off x="7511816" y="1549529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5A20F870-5A07-40B9-AC18-8EBC7EC1D2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45869" y="1627554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10EF2991-799C-4423-8972-0A64E124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45868" y="1903019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919A208-398F-49DE-A9B4-70310CFCD14D}"/>
              </a:ext>
            </a:extLst>
          </p:cNvPr>
          <p:cNvSpPr/>
          <p:nvPr userDrawn="1"/>
        </p:nvSpPr>
        <p:spPr>
          <a:xfrm>
            <a:off x="8943759" y="1544752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6AA6B242-5054-44F4-9677-86A3654F84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812" y="1622777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A57CB869-C225-4BD8-BD13-940FE6EA32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77811" y="1898242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E82BFE8-C39D-4750-94F7-8713FE3DD9DB}"/>
              </a:ext>
            </a:extLst>
          </p:cNvPr>
          <p:cNvSpPr/>
          <p:nvPr userDrawn="1"/>
        </p:nvSpPr>
        <p:spPr>
          <a:xfrm>
            <a:off x="10389716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占位符 10">
            <a:extLst>
              <a:ext uri="{FF2B5EF4-FFF2-40B4-BE49-F238E27FC236}">
                <a16:creationId xmlns:a16="http://schemas.microsoft.com/office/drawing/2014/main" id="{D27C1A7D-4F80-4324-910A-A67E4A1186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23769" y="1631930"/>
            <a:ext cx="1192120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FB292762-5962-4373-B2A6-F078B8E3323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23768" y="1907395"/>
            <a:ext cx="1192120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43121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40"/>
            <a:ext cx="5688000" cy="1354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4796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2728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2ABE625-4EA1-4C2F-A38E-F9338B8D9943}"/>
              </a:ext>
            </a:extLst>
          </p:cNvPr>
          <p:cNvSpPr/>
          <p:nvPr userDrawn="1"/>
        </p:nvSpPr>
        <p:spPr>
          <a:xfrm>
            <a:off x="304794" y="5376447"/>
            <a:ext cx="11506263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28">
            <a:extLst>
              <a:ext uri="{FF2B5EF4-FFF2-40B4-BE49-F238E27FC236}">
                <a16:creationId xmlns:a16="http://schemas.microsoft.com/office/drawing/2014/main" id="{A369EC18-E9BC-47E4-9AC0-5BD6FE1AA47F}"/>
              </a:ext>
            </a:extLst>
          </p:cNvPr>
          <p:cNvSpPr/>
          <p:nvPr userDrawn="1"/>
        </p:nvSpPr>
        <p:spPr>
          <a:xfrm>
            <a:off x="304794" y="5625777"/>
            <a:ext cx="11506263" cy="115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57145B2B-984B-43D3-AAFA-2C1E256F3149}"/>
              </a:ext>
            </a:extLst>
          </p:cNvPr>
          <p:cNvSpPr/>
          <p:nvPr userDrawn="1"/>
        </p:nvSpPr>
        <p:spPr>
          <a:xfrm>
            <a:off x="6123059" y="3911819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F699BA63-3BB5-436D-BB2F-D47250A4DA3D}"/>
              </a:ext>
            </a:extLst>
          </p:cNvPr>
          <p:cNvSpPr/>
          <p:nvPr userDrawn="1"/>
        </p:nvSpPr>
        <p:spPr>
          <a:xfrm>
            <a:off x="6123059" y="4190313"/>
            <a:ext cx="5688000" cy="104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 userDrawn="1">
            <p:ph sz="quarter" idx="29" hasCustomPrompt="1"/>
          </p:nvPr>
        </p:nvSpPr>
        <p:spPr>
          <a:xfrm>
            <a:off x="6123058" y="391181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55288" y="159795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355287" y="187411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41">
            <a:extLst>
              <a:ext uri="{FF2B5EF4-FFF2-40B4-BE49-F238E27FC236}">
                <a16:creationId xmlns:a16="http://schemas.microsoft.com/office/drawing/2014/main" id="{235E2B2C-1675-4353-9A81-B1078C1303C4}"/>
              </a:ext>
            </a:extLst>
          </p:cNvPr>
          <p:cNvSpPr/>
          <p:nvPr userDrawn="1"/>
        </p:nvSpPr>
        <p:spPr>
          <a:xfrm>
            <a:off x="1593636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4461ACA3-2E79-4622-9CE0-D35B5B96083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1644126" y="159605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C7198506-A5FB-40EB-95CE-460AB4BACFA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1644125" y="187221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矩形 41">
            <a:extLst>
              <a:ext uri="{FF2B5EF4-FFF2-40B4-BE49-F238E27FC236}">
                <a16:creationId xmlns:a16="http://schemas.microsoft.com/office/drawing/2014/main" id="{A8D4AB16-CCF5-4F39-8F21-FC359897C221}"/>
              </a:ext>
            </a:extLst>
          </p:cNvPr>
          <p:cNvSpPr/>
          <p:nvPr userDrawn="1"/>
        </p:nvSpPr>
        <p:spPr>
          <a:xfrm>
            <a:off x="2885322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00C4423C-E756-4E2F-B68A-DDB7ACAB2EA5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935812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2" name="文本占位符 12">
            <a:extLst>
              <a:ext uri="{FF2B5EF4-FFF2-40B4-BE49-F238E27FC236}">
                <a16:creationId xmlns:a16="http://schemas.microsoft.com/office/drawing/2014/main" id="{95C5AC59-BDC4-43B5-9B5D-7A3EE77B888E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935811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A097AFAD-A73B-40BB-8457-9175D1A0190F}"/>
              </a:ext>
            </a:extLst>
          </p:cNvPr>
          <p:cNvSpPr/>
          <p:nvPr userDrawn="1"/>
        </p:nvSpPr>
        <p:spPr>
          <a:xfrm>
            <a:off x="4164227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10">
            <a:extLst>
              <a:ext uri="{FF2B5EF4-FFF2-40B4-BE49-F238E27FC236}">
                <a16:creationId xmlns:a16="http://schemas.microsoft.com/office/drawing/2014/main" id="{E707B02B-C059-4507-AFA4-155D6855FEFD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4214717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5" name="文本占位符 12">
            <a:extLst>
              <a:ext uri="{FF2B5EF4-FFF2-40B4-BE49-F238E27FC236}">
                <a16:creationId xmlns:a16="http://schemas.microsoft.com/office/drawing/2014/main" id="{56768ACD-7D91-4D35-8077-D7ACD6CB9730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4214716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6" name="矩形 41">
            <a:extLst>
              <a:ext uri="{FF2B5EF4-FFF2-40B4-BE49-F238E27FC236}">
                <a16:creationId xmlns:a16="http://schemas.microsoft.com/office/drawing/2014/main" id="{BBFB3BE3-1DC7-4639-9922-039B5CF4399C}"/>
              </a:ext>
            </a:extLst>
          </p:cNvPr>
          <p:cNvSpPr/>
          <p:nvPr userDrawn="1"/>
        </p:nvSpPr>
        <p:spPr>
          <a:xfrm>
            <a:off x="5443638" y="154611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D3FDE812-86C4-4443-BCDD-5A1DBE88F25D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5494128" y="159829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73B38588-1B42-4161-B914-BECEDABF31D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5494127" y="187445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41">
            <a:extLst>
              <a:ext uri="{FF2B5EF4-FFF2-40B4-BE49-F238E27FC236}">
                <a16:creationId xmlns:a16="http://schemas.microsoft.com/office/drawing/2014/main" id="{518CE734-4D55-488F-8335-9FEAD172F7B0}"/>
              </a:ext>
            </a:extLst>
          </p:cNvPr>
          <p:cNvSpPr/>
          <p:nvPr userDrawn="1"/>
        </p:nvSpPr>
        <p:spPr>
          <a:xfrm>
            <a:off x="6725897" y="155024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A7FB349B-FB9A-4BEC-A5EB-D58049E98642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6776387" y="160242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7B0AFD87-EB40-4B67-8CF9-6F1BEBC6500C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6776386" y="187858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41">
            <a:extLst>
              <a:ext uri="{FF2B5EF4-FFF2-40B4-BE49-F238E27FC236}">
                <a16:creationId xmlns:a16="http://schemas.microsoft.com/office/drawing/2014/main" id="{F7201240-0C98-449A-B3F9-6AB1444E60A7}"/>
              </a:ext>
            </a:extLst>
          </p:cNvPr>
          <p:cNvSpPr/>
          <p:nvPr userDrawn="1"/>
        </p:nvSpPr>
        <p:spPr>
          <a:xfrm>
            <a:off x="7998729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CE642F6B-5D0E-4030-B126-CBF54C01578F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8049219" y="1597954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0B2B0DAA-7D7E-4510-84FC-0A6417D10DBC}"/>
              </a:ext>
            </a:extLst>
          </p:cNvPr>
          <p:cNvSpPr>
            <a:spLocks noGrp="1"/>
          </p:cNvSpPr>
          <p:nvPr userDrawn="1">
            <p:ph type="body" sz="quarter" idx="41"/>
          </p:nvPr>
        </p:nvSpPr>
        <p:spPr>
          <a:xfrm>
            <a:off x="8049218" y="1874114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5" name="矩形 41">
            <a:extLst>
              <a:ext uri="{FF2B5EF4-FFF2-40B4-BE49-F238E27FC236}">
                <a16:creationId xmlns:a16="http://schemas.microsoft.com/office/drawing/2014/main" id="{119FFA13-1454-4B58-BE09-25A003321931}"/>
              </a:ext>
            </a:extLst>
          </p:cNvPr>
          <p:cNvSpPr/>
          <p:nvPr userDrawn="1"/>
        </p:nvSpPr>
        <p:spPr>
          <a:xfrm>
            <a:off x="9278140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占位符 10">
            <a:extLst>
              <a:ext uri="{FF2B5EF4-FFF2-40B4-BE49-F238E27FC236}">
                <a16:creationId xmlns:a16="http://schemas.microsoft.com/office/drawing/2014/main" id="{4563C753-CBB7-4557-BD9D-98C5E3FC0B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9328630" y="159605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8AE3B118-E289-4E09-867F-A16D7EE41EA6}"/>
              </a:ext>
            </a:extLst>
          </p:cNvPr>
          <p:cNvSpPr>
            <a:spLocks noGrp="1"/>
          </p:cNvSpPr>
          <p:nvPr userDrawn="1">
            <p:ph type="body" sz="quarter" idx="43"/>
          </p:nvPr>
        </p:nvSpPr>
        <p:spPr>
          <a:xfrm>
            <a:off x="9328629" y="187221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41">
            <a:extLst>
              <a:ext uri="{FF2B5EF4-FFF2-40B4-BE49-F238E27FC236}">
                <a16:creationId xmlns:a16="http://schemas.microsoft.com/office/drawing/2014/main" id="{5F0C78AB-8672-47FF-BDB9-563294C448F6}"/>
              </a:ext>
            </a:extLst>
          </p:cNvPr>
          <p:cNvSpPr/>
          <p:nvPr userDrawn="1"/>
        </p:nvSpPr>
        <p:spPr>
          <a:xfrm>
            <a:off x="10560399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74647009-BD1D-46DC-86F0-B9A7C87950CE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610889" y="1600189"/>
            <a:ext cx="1143576" cy="283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ECC972B2-A0F1-49FB-8514-801A29711BC7}"/>
              </a:ext>
            </a:extLst>
          </p:cNvPr>
          <p:cNvSpPr>
            <a:spLocks noGrp="1"/>
          </p:cNvSpPr>
          <p:nvPr userDrawn="1">
            <p:ph type="body" sz="quarter" idx="45"/>
          </p:nvPr>
        </p:nvSpPr>
        <p:spPr>
          <a:xfrm>
            <a:off x="10610888" y="1876349"/>
            <a:ext cx="1143576" cy="276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10411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99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9422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661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3332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1824291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698785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7125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1442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712993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>
            <a:extLst>
              <a:ext uri="{FF2B5EF4-FFF2-40B4-BE49-F238E27FC236}">
                <a16:creationId xmlns:a16="http://schemas.microsoft.com/office/drawing/2014/main" id="{79B88954-23FF-48E8-AF55-4E93171872EC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730D3E80-7EA0-4F68-9B6B-F2785C9915C6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437788E-33B9-48B3-B5A0-8E365934EB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7A884C54-B564-4A66-9A57-ECE3857CC9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937F2D4-4590-453D-912F-90D5F377D1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B3256A1-98E7-42B3-9D71-66DBA5E808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40318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96497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4989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7388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3060" y="3998630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3060" y="4277124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798" y="3998630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98" y="4277124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内容占位符 21"/>
          <p:cNvSpPr>
            <a:spLocks noGrp="1"/>
          </p:cNvSpPr>
          <p:nvPr userDrawn="1">
            <p:ph sz="quarter" idx="15" hasCustomPrompt="1"/>
          </p:nvPr>
        </p:nvSpPr>
        <p:spPr>
          <a:xfrm>
            <a:off x="304800" y="399863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 userDrawn="1">
            <p:ph sz="quarter" idx="16" hasCustomPrompt="1"/>
          </p:nvPr>
        </p:nvSpPr>
        <p:spPr>
          <a:xfrm>
            <a:off x="6123060" y="401109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5229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9AEA2EB0-8B49-4AA1-80DE-B1F02721CAED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D0B31B0-3B55-4674-8A41-3A1C8136EC53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8C561BD5-56A8-4A2D-B797-26AEBF73997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D2BE44CB-F61D-453D-89D9-D9772B828545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B0154F0C-EE77-4CA5-90FC-FAA18E6220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F4DAD6DA-759B-4B69-917F-AD2713F032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E44EFC1-07C9-4603-AFE5-E090E63FF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4A72D5EB-4E1A-4A84-9DF0-38D12A8374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08319BA9-B4CB-41A8-9E40-F6229C396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12359F2C-23C7-4369-9C27-D6997AA9C7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F81FB8E9-7FCA-4C5E-AF5E-3AA88ED13E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4FA72F89-CE0B-41C2-AAA7-1F402A396E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3F1C220A-1557-42E0-92AE-11324F5EC29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516AEE5E-1944-453E-8E7D-5BAF7B5C9D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DCE72A35-9DB9-42E8-8089-5C309BDE87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526141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19">
            <a:extLst>
              <a:ext uri="{FF2B5EF4-FFF2-40B4-BE49-F238E27FC236}">
                <a16:creationId xmlns:a16="http://schemas.microsoft.com/office/drawing/2014/main" id="{1AD7A4D9-A4AE-4209-9F57-DACD3EDCD88A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7C28DBBC-A23F-4318-AD1D-21D542257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4B73E9A-CF46-48D4-AB82-7CD3E4973D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矩形 19">
            <a:extLst>
              <a:ext uri="{FF2B5EF4-FFF2-40B4-BE49-F238E27FC236}">
                <a16:creationId xmlns:a16="http://schemas.microsoft.com/office/drawing/2014/main" id="{8D450996-4641-4D0E-A67F-F436D1B60B56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1F943122-E18B-48CF-B739-0F58ACD1E4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78EB92CE-F1E6-47E1-9F78-C28852EE74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矩形 19">
            <a:extLst>
              <a:ext uri="{FF2B5EF4-FFF2-40B4-BE49-F238E27FC236}">
                <a16:creationId xmlns:a16="http://schemas.microsoft.com/office/drawing/2014/main" id="{2BC35231-BD36-4151-AAAF-FE8715C470F6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E958628C-F5C0-4E94-B85C-7A33E932EA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3F938CA5-A866-4541-842B-F8AD28D983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5F4DE932-85D7-4AC0-9680-191AAA71293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0134E49F-B5CE-49A1-B554-666C31517B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7BB9695F-933F-4441-A3BD-F3BE2DD5613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A8D44C20-22B8-4864-A9D6-7268B8B61D1C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10">
            <a:extLst>
              <a:ext uri="{FF2B5EF4-FFF2-40B4-BE49-F238E27FC236}">
                <a16:creationId xmlns:a16="http://schemas.microsoft.com/office/drawing/2014/main" id="{3B8E8184-57D5-46DE-934A-E10C05E8CFB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0" name="文本占位符 12">
            <a:extLst>
              <a:ext uri="{FF2B5EF4-FFF2-40B4-BE49-F238E27FC236}">
                <a16:creationId xmlns:a16="http://schemas.microsoft.com/office/drawing/2014/main" id="{10301521-D3F4-4F63-B294-D7452947D3C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1" name="矩形 19">
            <a:extLst>
              <a:ext uri="{FF2B5EF4-FFF2-40B4-BE49-F238E27FC236}">
                <a16:creationId xmlns:a16="http://schemas.microsoft.com/office/drawing/2014/main" id="{C1AD5120-7454-4216-9D9D-508CF55FE9C1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占位符 10">
            <a:extLst>
              <a:ext uri="{FF2B5EF4-FFF2-40B4-BE49-F238E27FC236}">
                <a16:creationId xmlns:a16="http://schemas.microsoft.com/office/drawing/2014/main" id="{BDA9CFD2-E9E4-4E2D-8328-8B58975E6B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3" name="文本占位符 12">
            <a:extLst>
              <a:ext uri="{FF2B5EF4-FFF2-40B4-BE49-F238E27FC236}">
                <a16:creationId xmlns:a16="http://schemas.microsoft.com/office/drawing/2014/main" id="{18995EC3-22D2-4D66-9A28-4CB2A2D4EF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8262982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15212027-A8E8-47D1-B66F-93CF22B9DD8E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20B0C88E-5960-4CC0-872F-2C1F1DF641F0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0AF93BE4-D8E6-4A43-A907-1477580FCD3F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7F6C662E-B206-45BF-9442-0E92BB5FDE53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E3CC7AA6-E16D-4C73-8B00-4B341B3871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0652FFE-81E7-42B9-BB90-78F867E98C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11DAD2DA-2C93-438D-8BDD-124F00F7D0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DE230A1C-01BD-4BB3-B4A1-B155EB4D5D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A58635BF-1B47-4CC2-8F9E-F346305B6C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F37904F3-AA68-43F3-9D1D-EC765F2847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EA726FF7-5C26-4240-AE26-98BB2EBCB6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DDB86DA8-E79F-4E54-857C-F2179AE699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32">
            <a:extLst>
              <a:ext uri="{FF2B5EF4-FFF2-40B4-BE49-F238E27FC236}">
                <a16:creationId xmlns:a16="http://schemas.microsoft.com/office/drawing/2014/main" id="{FF5BBDB0-5E52-4DAD-B135-2B8901C6F762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99939B6C-3423-4B61-8F58-97CF1E1AE3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2713FE73-44A0-4BC6-ADB1-15C947B69D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81517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93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9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E0BC11-0302-48AF-A787-865A57FEBA5F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0633FD-3018-4FCA-B3AC-E333ED10C7DA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95356-5282-43B0-A6FB-AB14BA73D5ED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C46594-52AE-457F-B59E-DEC1ECEBD1A2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DDCB27EA-9EB9-4715-8C55-4149F989FFA4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963483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99E50617-7E2D-4C4A-8C71-4CDBBF4568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963482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0A356224-1087-47A0-A25E-DEA44F62F172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918029" y="1623796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ED84170A-7C97-4A86-9C92-66B8E144DC1F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918028" y="1899261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9CE8CCF-357B-46DA-B065-EA68331B243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3987743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FB1564B-6688-4E84-97D5-56A1B63510BF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987742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D8C398D-339F-4BF0-BD93-4F4F9DDF77EA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9712030" y="1618859"/>
            <a:ext cx="1540169" cy="2552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EC9445FB-E7D7-4A40-9745-9257F4AA66A8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9712029" y="1894324"/>
            <a:ext cx="1540169" cy="248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43120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E756-D787-4BB4-B0B7-FD08F95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312" y="503354"/>
            <a:ext cx="9186530" cy="570538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E2C9-7AB2-43AA-BC92-67692706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CDB94-83EC-47A0-9E6F-E52D714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25C5-927C-4275-B8D7-ED188352AB7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817F3-6490-4835-8DC9-8661365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0592-B3DA-4287-A800-288E28E7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0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75515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7581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66353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3" name="组 121">
            <a:extLst>
              <a:ext uri="{FF2B5EF4-FFF2-40B4-BE49-F238E27FC236}">
                <a16:creationId xmlns:a16="http://schemas.microsoft.com/office/drawing/2014/main" id="{E4B1D41B-9ADC-C14A-B65F-65823A4C44BF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55A457F-B480-2248-B710-E39E00837D1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14752B-75C6-8445-BF54-15214D7FBECC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内容占位符 21">
            <a:extLst>
              <a:ext uri="{FF2B5EF4-FFF2-40B4-BE49-F238E27FC236}">
                <a16:creationId xmlns:a16="http://schemas.microsoft.com/office/drawing/2014/main" id="{A7D77898-5FE4-8349-B7B5-7737F7316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B6B33DAF-51E0-47B1-B5F9-D46F0892A080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21">
            <a:extLst>
              <a:ext uri="{FF2B5EF4-FFF2-40B4-BE49-F238E27FC236}">
                <a16:creationId xmlns:a16="http://schemas.microsoft.com/office/drawing/2014/main" id="{EE4B5C36-41A3-4530-87B0-E835A39AFD6E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1">
            <a:extLst>
              <a:ext uri="{FF2B5EF4-FFF2-40B4-BE49-F238E27FC236}">
                <a16:creationId xmlns:a16="http://schemas.microsoft.com/office/drawing/2014/main" id="{216C7DF9-FA8E-48B6-BBEA-3286FDC18305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32">
            <a:extLst>
              <a:ext uri="{FF2B5EF4-FFF2-40B4-BE49-F238E27FC236}">
                <a16:creationId xmlns:a16="http://schemas.microsoft.com/office/drawing/2014/main" id="{210A4F53-C171-4F1B-AF4E-60D4D157E32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10">
            <a:extLst>
              <a:ext uri="{FF2B5EF4-FFF2-40B4-BE49-F238E27FC236}">
                <a16:creationId xmlns:a16="http://schemas.microsoft.com/office/drawing/2014/main" id="{28936004-DD40-4770-A267-AA4DC75B9B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2" name="文本占位符 12">
            <a:extLst>
              <a:ext uri="{FF2B5EF4-FFF2-40B4-BE49-F238E27FC236}">
                <a16:creationId xmlns:a16="http://schemas.microsoft.com/office/drawing/2014/main" id="{95673E8D-6460-41B2-8501-EE44D62E31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73B0A34-51CF-4C7B-BF72-ED2284AEC6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4" name="文本占位符 12">
            <a:extLst>
              <a:ext uri="{FF2B5EF4-FFF2-40B4-BE49-F238E27FC236}">
                <a16:creationId xmlns:a16="http://schemas.microsoft.com/office/drawing/2014/main" id="{6182A904-94EE-4D38-94BC-1320D3A034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5" name="文本占位符 10">
            <a:extLst>
              <a:ext uri="{FF2B5EF4-FFF2-40B4-BE49-F238E27FC236}">
                <a16:creationId xmlns:a16="http://schemas.microsoft.com/office/drawing/2014/main" id="{E0B48FA7-0BE5-42B3-9A3A-C857FBF82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6" name="文本占位符 12">
            <a:extLst>
              <a:ext uri="{FF2B5EF4-FFF2-40B4-BE49-F238E27FC236}">
                <a16:creationId xmlns:a16="http://schemas.microsoft.com/office/drawing/2014/main" id="{E6547AA4-1EEF-4848-84AB-5B1FDA13E3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7" name="文本占位符 10">
            <a:extLst>
              <a:ext uri="{FF2B5EF4-FFF2-40B4-BE49-F238E27FC236}">
                <a16:creationId xmlns:a16="http://schemas.microsoft.com/office/drawing/2014/main" id="{862936FF-B06C-4410-AD5D-4F3D5FAB1F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D2809748-A050-442B-937E-638743DB8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0188658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7" y="2283910"/>
            <a:ext cx="3744000" cy="2165565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8" y="2288114"/>
            <a:ext cx="3744000" cy="2161361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59" y="2288114"/>
            <a:ext cx="3744000" cy="2161361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797" y="2279996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197531" y="2296710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59" y="2307539"/>
            <a:ext cx="2498725" cy="266516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4" name="组 127">
            <a:extLst>
              <a:ext uri="{FF2B5EF4-FFF2-40B4-BE49-F238E27FC236}">
                <a16:creationId xmlns:a16="http://schemas.microsoft.com/office/drawing/2014/main" id="{3085738F-4AA3-9845-9724-0963E4B56700}"/>
              </a:ext>
            </a:extLst>
          </p:cNvPr>
          <p:cNvGrpSpPr/>
          <p:nvPr userDrawn="1"/>
        </p:nvGrpSpPr>
        <p:grpSpPr>
          <a:xfrm>
            <a:off x="304797" y="4574140"/>
            <a:ext cx="11506261" cy="2247573"/>
            <a:chOff x="6158918" y="1631576"/>
            <a:chExt cx="5688000" cy="251049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AB4171-EB7D-4341-83D9-FC2E7FF1362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6CC69C-7792-2D4A-8181-260E97C123B6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D07B314F-A394-1748-ABEE-57F7136D21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1D62BF-D983-5841-A1C7-5B02B53E69FF}"/>
              </a:ext>
            </a:extLst>
          </p:cNvPr>
          <p:cNvSpPr/>
          <p:nvPr userDrawn="1"/>
        </p:nvSpPr>
        <p:spPr>
          <a:xfrm>
            <a:off x="304797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ED1A37-A032-CF42-ADEF-BD0DD4B1831B}"/>
              </a:ext>
            </a:extLst>
          </p:cNvPr>
          <p:cNvSpPr/>
          <p:nvPr userDrawn="1"/>
        </p:nvSpPr>
        <p:spPr>
          <a:xfrm>
            <a:off x="4227283" y="1554193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07A5C87-56C1-854D-B9B5-849930ABD283}"/>
              </a:ext>
            </a:extLst>
          </p:cNvPr>
          <p:cNvSpPr/>
          <p:nvPr userDrawn="1"/>
        </p:nvSpPr>
        <p:spPr>
          <a:xfrm>
            <a:off x="8149769" y="1554192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5221EA79-7B28-6F4A-A438-38AEC19D7D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63478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3" name="文本占位符 12">
            <a:extLst>
              <a:ext uri="{FF2B5EF4-FFF2-40B4-BE49-F238E27FC236}">
                <a16:creationId xmlns:a16="http://schemas.microsoft.com/office/drawing/2014/main" id="{81B34D9A-6883-E14C-957A-506EFA79AE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6" y="191024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F2577A0A-971D-F049-B440-7E2DB54E74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62728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BBC3891F-13DA-EE41-AD38-06D13B14D0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1" y="190274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400AA25-C831-8E47-9B64-DA075A89C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634943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D49D1717-3D89-3C48-B86A-76353F9B25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79" y="1910408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536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23060" y="157594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3060" y="1854437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798" y="157594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98" y="1854437"/>
            <a:ext cx="5688000" cy="24676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内容占位符 21"/>
          <p:cNvSpPr>
            <a:spLocks noGrp="1"/>
          </p:cNvSpPr>
          <p:nvPr userDrawn="1">
            <p:ph sz="quarter" idx="15" hasCustomPrompt="1"/>
          </p:nvPr>
        </p:nvSpPr>
        <p:spPr>
          <a:xfrm>
            <a:off x="304800" y="157594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 userDrawn="1">
            <p:ph sz="quarter" idx="16" hasCustomPrompt="1"/>
          </p:nvPr>
        </p:nvSpPr>
        <p:spPr>
          <a:xfrm>
            <a:off x="6123060" y="1588407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5A6AB2-AA4B-4F05-B18A-E51BEDDC2903}"/>
              </a:ext>
            </a:extLst>
          </p:cNvPr>
          <p:cNvSpPr/>
          <p:nvPr userDrawn="1"/>
        </p:nvSpPr>
        <p:spPr>
          <a:xfrm>
            <a:off x="6123060" y="4444142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F3D20-01CF-4624-B277-88A0A363E5A8}"/>
              </a:ext>
            </a:extLst>
          </p:cNvPr>
          <p:cNvSpPr/>
          <p:nvPr userDrawn="1"/>
        </p:nvSpPr>
        <p:spPr>
          <a:xfrm>
            <a:off x="6123060" y="4722636"/>
            <a:ext cx="5688000" cy="1998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D41621-C192-4D8E-900B-B81F68EE510B}"/>
              </a:ext>
            </a:extLst>
          </p:cNvPr>
          <p:cNvSpPr/>
          <p:nvPr userDrawn="1"/>
        </p:nvSpPr>
        <p:spPr>
          <a:xfrm>
            <a:off x="304798" y="4444142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5C6C0F-18F0-441E-A8CC-40AB178C680A}"/>
              </a:ext>
            </a:extLst>
          </p:cNvPr>
          <p:cNvSpPr/>
          <p:nvPr userDrawn="1"/>
        </p:nvSpPr>
        <p:spPr>
          <a:xfrm>
            <a:off x="304798" y="4722636"/>
            <a:ext cx="5688000" cy="19988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1573A67D-84D6-49F5-9F21-A1DB358DEA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4800" y="444414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E720999D-41E1-4759-B051-55E71C4B133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23060" y="445660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07150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1079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11506262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41231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7687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04798" y="1967156"/>
            <a:ext cx="115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9471" y="6421756"/>
            <a:ext cx="8235327" cy="251999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220131" y="1603485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共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88</a:t>
            </a:r>
            <a:r>
              <a:rPr lang="zh-CN" altLang="en-US" sz="1200" dirty="0">
                <a:latin typeface="+mn-ea"/>
              </a:rPr>
              <a:t> 个结果，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8</a:t>
            </a:r>
            <a:r>
              <a:rPr lang="zh-CN" altLang="en-US" sz="1200" dirty="0">
                <a:latin typeface="+mn-ea"/>
              </a:rPr>
              <a:t> 页，每页显示 </a:t>
            </a:r>
            <a:r>
              <a:rPr lang="en-US" altLang="zh-CN" sz="1200" b="1" dirty="0">
                <a:solidFill>
                  <a:srgbClr val="1DACFC"/>
                </a:solidFill>
                <a:latin typeface="+mn-ea"/>
              </a:rPr>
              <a:t>12</a:t>
            </a:r>
            <a:r>
              <a:rPr lang="zh-CN" altLang="en-US" sz="1200" b="1" dirty="0">
                <a:solidFill>
                  <a:srgbClr val="1DACFC"/>
                </a:solidFill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条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234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16707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7" name="矩形 6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0" name="组 124"/>
          <p:cNvGrpSpPr/>
          <p:nvPr userDrawn="1"/>
        </p:nvGrpSpPr>
        <p:grpSpPr>
          <a:xfrm>
            <a:off x="304798" y="4251990"/>
            <a:ext cx="11506262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5199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91976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2B7-5C46-054C-85F5-7DFD4FB633CD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6" name="矩形 5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7469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9" name="矩形 8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89797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86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4798" y="1875519"/>
            <a:ext cx="11506262" cy="44338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6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组 20"/>
          <p:cNvGrpSpPr/>
          <p:nvPr userDrawn="1"/>
        </p:nvGrpSpPr>
        <p:grpSpPr>
          <a:xfrm>
            <a:off x="6123060" y="1597022"/>
            <a:ext cx="5688000" cy="2510497"/>
            <a:chOff x="6158918" y="1631576"/>
            <a:chExt cx="5688000" cy="2510497"/>
          </a:xfrm>
        </p:grpSpPr>
        <p:sp>
          <p:nvSpPr>
            <p:cNvPr id="4" name="矩形 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8" name="矩形 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24"/>
          <p:cNvGrpSpPr/>
          <p:nvPr userDrawn="1"/>
        </p:nvGrpSpPr>
        <p:grpSpPr>
          <a:xfrm>
            <a:off x="304798" y="1597022"/>
            <a:ext cx="5688000" cy="2510497"/>
            <a:chOff x="6158918" y="1631576"/>
            <a:chExt cx="5688000" cy="2510497"/>
          </a:xfrm>
        </p:grpSpPr>
        <p:sp>
          <p:nvSpPr>
            <p:cNvPr id="11" name="矩形 10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4" name="矩形 13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6123060" y="160948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800" y="423430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6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10">
            <a:extLst>
              <a:ext uri="{FF2B5EF4-FFF2-40B4-BE49-F238E27FC236}">
                <a16:creationId xmlns:a16="http://schemas.microsoft.com/office/drawing/2014/main" id="{FAACB50C-268F-4384-9BB2-8B8198692D4D}"/>
              </a:ext>
            </a:extLst>
          </p:cNvPr>
          <p:cNvGrpSpPr/>
          <p:nvPr userDrawn="1"/>
        </p:nvGrpSpPr>
        <p:grpSpPr>
          <a:xfrm>
            <a:off x="304798" y="4273098"/>
            <a:ext cx="3744000" cy="2258497"/>
            <a:chOff x="304798" y="1776641"/>
            <a:chExt cx="3744000" cy="22584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00CFD1-7206-477F-8BCC-5C55C99FAAF2}"/>
                </a:ext>
              </a:extLst>
            </p:cNvPr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5B38AB-BA58-48AA-AFED-D2B015962029}"/>
                </a:ext>
              </a:extLst>
            </p:cNvPr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1">
            <a:extLst>
              <a:ext uri="{FF2B5EF4-FFF2-40B4-BE49-F238E27FC236}">
                <a16:creationId xmlns:a16="http://schemas.microsoft.com/office/drawing/2014/main" id="{53752CD8-A921-4E47-8BF5-0FC8909D5F76}"/>
              </a:ext>
            </a:extLst>
          </p:cNvPr>
          <p:cNvGrpSpPr/>
          <p:nvPr userDrawn="1"/>
        </p:nvGrpSpPr>
        <p:grpSpPr>
          <a:xfrm>
            <a:off x="4185929" y="4273098"/>
            <a:ext cx="3744000" cy="2258497"/>
            <a:chOff x="4185929" y="1776641"/>
            <a:chExt cx="3744000" cy="22584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D2A78-D1DC-4737-A39D-66A1B342A0AC}"/>
                </a:ext>
              </a:extLst>
            </p:cNvPr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EC59C2-516B-45D2-8EC2-7F13A759E6DF}"/>
                </a:ext>
              </a:extLst>
            </p:cNvPr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>
            <a:extLst>
              <a:ext uri="{FF2B5EF4-FFF2-40B4-BE49-F238E27FC236}">
                <a16:creationId xmlns:a16="http://schemas.microsoft.com/office/drawing/2014/main" id="{ABD60EA2-72C4-4410-845C-6E96A6EDFE4F}"/>
              </a:ext>
            </a:extLst>
          </p:cNvPr>
          <p:cNvGrpSpPr/>
          <p:nvPr userDrawn="1"/>
        </p:nvGrpSpPr>
        <p:grpSpPr>
          <a:xfrm>
            <a:off x="8067060" y="4273098"/>
            <a:ext cx="3744000" cy="2258497"/>
            <a:chOff x="8067060" y="1776641"/>
            <a:chExt cx="3744000" cy="22584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F53361-EA1A-4A77-8A0C-F1E6E39D21CA}"/>
                </a:ext>
              </a:extLst>
            </p:cNvPr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3352CE-72E9-4069-B7D6-EAFFA1764887}"/>
                </a:ext>
              </a:extLst>
            </p:cNvPr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内容占位符 21">
            <a:extLst>
              <a:ext uri="{FF2B5EF4-FFF2-40B4-BE49-F238E27FC236}">
                <a16:creationId xmlns:a16="http://schemas.microsoft.com/office/drawing/2014/main" id="{FBB8724B-D8AB-4AE4-A8A9-0E5A2A29EF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8004" y="42801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C6CB54C-8A6B-45C2-B722-50ECD2948A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50407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E26080D0-63B2-4FD7-A4B4-A8F5F1C1237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67060" y="4295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19" name="组 124">
            <a:extLst>
              <a:ext uri="{FF2B5EF4-FFF2-40B4-BE49-F238E27FC236}">
                <a16:creationId xmlns:a16="http://schemas.microsoft.com/office/drawing/2014/main" id="{11CCE2DF-2DDB-4B3D-A084-B04CF7E98DC6}"/>
              </a:ext>
            </a:extLst>
          </p:cNvPr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1E1753-D3CA-4DE8-8ECE-94FDE4D3404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6D60A9-43A4-4721-B027-8521EFD9BE8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7670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DEFCF9D-8510-4FF8-AD74-1A5019E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4308BB7E-7228-4A18-A17D-CA195B0FAC2F}"/>
              </a:ext>
            </a:extLst>
          </p:cNvPr>
          <p:cNvGrpSpPr/>
          <p:nvPr userDrawn="1"/>
        </p:nvGrpSpPr>
        <p:grpSpPr>
          <a:xfrm>
            <a:off x="6123060" y="4552369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3AA130-C911-44C8-95E8-85291560A930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C33C9E-0CDF-4BFA-A309-37A7B13951DF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24">
            <a:extLst>
              <a:ext uri="{FF2B5EF4-FFF2-40B4-BE49-F238E27FC236}">
                <a16:creationId xmlns:a16="http://schemas.microsoft.com/office/drawing/2014/main" id="{DAC6A0C3-5881-4D7B-BE52-A43F5416E750}"/>
              </a:ext>
            </a:extLst>
          </p:cNvPr>
          <p:cNvGrpSpPr/>
          <p:nvPr userDrawn="1"/>
        </p:nvGrpSpPr>
        <p:grpSpPr>
          <a:xfrm>
            <a:off x="304797" y="2260797"/>
            <a:ext cx="11506262" cy="2229502"/>
            <a:chOff x="6158918" y="1631576"/>
            <a:chExt cx="5688000" cy="25104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C8F945-9424-4029-BDF8-AE14A5DF48C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9E891C-60AA-4E22-B6A1-CFA16A32B6B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A7DFA5EB-F148-49EE-AAE3-C823E6F87C75}"/>
              </a:ext>
            </a:extLst>
          </p:cNvPr>
          <p:cNvGrpSpPr/>
          <p:nvPr userDrawn="1"/>
        </p:nvGrpSpPr>
        <p:grpSpPr>
          <a:xfrm>
            <a:off x="304798" y="4552369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C227E5F-6046-4E1A-B96C-40BCEE42CE7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2348777-34FB-4FE2-B91F-CC7495997C20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内容占位符 21">
            <a:extLst>
              <a:ext uri="{FF2B5EF4-FFF2-40B4-BE49-F238E27FC236}">
                <a16:creationId xmlns:a16="http://schemas.microsoft.com/office/drawing/2014/main" id="{93E54DDA-CD51-4691-B0AB-E0F3EF0967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4797" y="224038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C89A9EE8-10AC-4D7D-BFF0-CEBBB859367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0861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31B63170-A9B9-491E-A63D-51465643A1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523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A5513-C8B9-4413-B009-E3C818923136}"/>
              </a:ext>
            </a:extLst>
          </p:cNvPr>
          <p:cNvSpPr/>
          <p:nvPr userDrawn="1"/>
        </p:nvSpPr>
        <p:spPr>
          <a:xfrm>
            <a:off x="304797" y="1545771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46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2" name="矩形 24">
            <a:extLst>
              <a:ext uri="{FF2B5EF4-FFF2-40B4-BE49-F238E27FC236}">
                <a16:creationId xmlns:a16="http://schemas.microsoft.com/office/drawing/2014/main" id="{75A39D33-02D9-415F-863F-D39D3A5D76E7}"/>
              </a:ext>
            </a:extLst>
          </p:cNvPr>
          <p:cNvSpPr/>
          <p:nvPr userDrawn="1"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5">
            <a:extLst>
              <a:ext uri="{FF2B5EF4-FFF2-40B4-BE49-F238E27FC236}">
                <a16:creationId xmlns:a16="http://schemas.microsoft.com/office/drawing/2014/main" id="{5682EE6D-A7BE-4A86-8DC5-4A8FF58AA243}"/>
              </a:ext>
            </a:extLst>
          </p:cNvPr>
          <p:cNvSpPr/>
          <p:nvPr userDrawn="1"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27">
            <a:extLst>
              <a:ext uri="{FF2B5EF4-FFF2-40B4-BE49-F238E27FC236}">
                <a16:creationId xmlns:a16="http://schemas.microsoft.com/office/drawing/2014/main" id="{BD9EE4B6-57E7-4EED-AF26-ED0C078FE066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28">
            <a:extLst>
              <a:ext uri="{FF2B5EF4-FFF2-40B4-BE49-F238E27FC236}">
                <a16:creationId xmlns:a16="http://schemas.microsoft.com/office/drawing/2014/main" id="{43793755-A2DC-4FCA-A91F-1F86D3CD1692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内容占位符 21">
            <a:extLst>
              <a:ext uri="{FF2B5EF4-FFF2-40B4-BE49-F238E27FC236}">
                <a16:creationId xmlns:a16="http://schemas.microsoft.com/office/drawing/2014/main" id="{B9806806-62AA-4F96-9059-ADB79DADE7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66B45692-5E2D-477D-A3FA-B478FD272E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18235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7C584-77A8-4AB9-9DAC-B1C61635BE0C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3EB71A9B-C285-6F48-8714-2785378B62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C33A1456-C4D7-A74C-BF2A-9FB9D1FD6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6CBADE40-11F5-CB41-A877-F7F65D02C0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923BD763-5173-5C42-B146-5AD383338B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D65A8B6E-9F3B-4B41-A675-79451C5F27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B2780AA3-2121-544D-AF61-B988365985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857105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CADFA5DA-62FF-424B-A69E-5F134DC93F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3" name="文本占位符 12">
            <a:extLst>
              <a:ext uri="{FF2B5EF4-FFF2-40B4-BE49-F238E27FC236}">
                <a16:creationId xmlns:a16="http://schemas.microsoft.com/office/drawing/2014/main" id="{298A6C74-6621-E44A-8FAC-631EA8D00B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BAC037F-087F-3248-A7BD-3027246616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9A55C68F-D4D4-574F-BD5F-757B191F7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592393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CB9A5-0CB2-44CA-A297-E7A7934E738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84EF1918-76D1-554D-8506-02621FA18B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4" name="文本占位符 12">
            <a:extLst>
              <a:ext uri="{FF2B5EF4-FFF2-40B4-BE49-F238E27FC236}">
                <a16:creationId xmlns:a16="http://schemas.microsoft.com/office/drawing/2014/main" id="{F6C4D971-3205-9A49-995A-5C86663652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03037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39"/>
            <a:ext cx="11506260" cy="2247574"/>
            <a:chOff x="6158918" y="1631575"/>
            <a:chExt cx="11506260" cy="25104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5"/>
              <a:ext cx="11506260" cy="29462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6" y="1513254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1725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CCBEA7AE-2765-7A4F-81A5-B1FE2FCAB7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1918" y="1576327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21019B05-26B9-F642-B970-2F7DDE4F6F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1917" y="1851792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:a16="http://schemas.microsoft.com/office/drawing/2014/main" id="{0C1FC891-BD9F-4572-BC39-FE5AD5BA1981}"/>
              </a:ext>
            </a:extLst>
          </p:cNvPr>
          <p:cNvSpPr/>
          <p:nvPr userDrawn="1"/>
        </p:nvSpPr>
        <p:spPr>
          <a:xfrm>
            <a:off x="4263658" y="1514573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00333FC-EF15-453E-AA31-BC27B3D217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90780" y="157764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5D0C78CC-4805-4707-80A5-E7A8AD3C2B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0779" y="185311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1A6AF3F7-6C95-4861-A18F-21FBE2A6EA71}"/>
              </a:ext>
            </a:extLst>
          </p:cNvPr>
          <p:cNvSpPr/>
          <p:nvPr userDrawn="1"/>
        </p:nvSpPr>
        <p:spPr>
          <a:xfrm>
            <a:off x="8203072" y="1517587"/>
            <a:ext cx="36079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1926FC06-28A5-48A2-8D81-358EB28F04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30194" y="15806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97111FA-3973-47B6-B72C-AD9EB36EF2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30193" y="18561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4010933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540047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81A1FE89-5ED3-4BEC-9D41-8F1FA4531730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21">
            <a:extLst>
              <a:ext uri="{FF2B5EF4-FFF2-40B4-BE49-F238E27FC236}">
                <a16:creationId xmlns:a16="http://schemas.microsoft.com/office/drawing/2014/main" id="{8184284D-861C-457C-BAB5-7BF84114BECB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1">
            <a:extLst>
              <a:ext uri="{FF2B5EF4-FFF2-40B4-BE49-F238E27FC236}">
                <a16:creationId xmlns:a16="http://schemas.microsoft.com/office/drawing/2014/main" id="{ADB460B1-A9EF-4AC6-9311-698B61F08EB1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C01C8183-387E-4223-A880-8BA5B15A2534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BDE35B10-FEE4-488A-B544-E49710459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BCB07ED0-EE2F-4C6E-A081-80F4A1D23B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6" name="文本占位符 10">
            <a:extLst>
              <a:ext uri="{FF2B5EF4-FFF2-40B4-BE49-F238E27FC236}">
                <a16:creationId xmlns:a16="http://schemas.microsoft.com/office/drawing/2014/main" id="{1C01AF2E-5A36-4A62-9FE6-07208C1299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7" name="文本占位符 12">
            <a:extLst>
              <a:ext uri="{FF2B5EF4-FFF2-40B4-BE49-F238E27FC236}">
                <a16:creationId xmlns:a16="http://schemas.microsoft.com/office/drawing/2014/main" id="{DDA0376C-BEC4-48E9-ADFB-45F352337F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2B3FDF91-4ACC-446F-B064-9A3FD767C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7B8F92FD-E1D7-4383-96AA-3936E31E0B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26B7DADF-5E93-442E-9D65-85DCC271EB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1" name="文本占位符 12">
            <a:extLst>
              <a:ext uri="{FF2B5EF4-FFF2-40B4-BE49-F238E27FC236}">
                <a16:creationId xmlns:a16="http://schemas.microsoft.com/office/drawing/2014/main" id="{EAAFDA71-9C17-4348-A0CB-69BEDA234B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32">
            <a:extLst>
              <a:ext uri="{FF2B5EF4-FFF2-40B4-BE49-F238E27FC236}">
                <a16:creationId xmlns:a16="http://schemas.microsoft.com/office/drawing/2014/main" id="{04B62D1D-6F26-411E-BBA3-B35A96132368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591B2A9D-393B-438F-8AB5-0107A388E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D32B2A8B-CD14-4F96-94B6-EB2A4D77A5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933738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260949" y="21086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259076" y="235794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259075" y="21083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2BB95E51-CC1A-4718-BC23-3AD014FD3E25}"/>
              </a:ext>
            </a:extLst>
          </p:cNvPr>
          <p:cNvSpPr/>
          <p:nvPr userDrawn="1"/>
        </p:nvSpPr>
        <p:spPr>
          <a:xfrm>
            <a:off x="6235029" y="212385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28">
            <a:extLst>
              <a:ext uri="{FF2B5EF4-FFF2-40B4-BE49-F238E27FC236}">
                <a16:creationId xmlns:a16="http://schemas.microsoft.com/office/drawing/2014/main" id="{551BF978-0DB7-4A89-993E-F1B79A78557D}"/>
              </a:ext>
            </a:extLst>
          </p:cNvPr>
          <p:cNvSpPr/>
          <p:nvPr userDrawn="1"/>
        </p:nvSpPr>
        <p:spPr>
          <a:xfrm>
            <a:off x="6233156" y="237318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内容占位符 21">
            <a:extLst>
              <a:ext uri="{FF2B5EF4-FFF2-40B4-BE49-F238E27FC236}">
                <a16:creationId xmlns:a16="http://schemas.microsoft.com/office/drawing/2014/main" id="{F5FD5F44-F48E-4063-9739-E09C670730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33155" y="212363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27">
            <a:extLst>
              <a:ext uri="{FF2B5EF4-FFF2-40B4-BE49-F238E27FC236}">
                <a16:creationId xmlns:a16="http://schemas.microsoft.com/office/drawing/2014/main" id="{C3C80847-6DB6-4B90-91B4-440BB4321324}"/>
              </a:ext>
            </a:extLst>
          </p:cNvPr>
          <p:cNvSpPr/>
          <p:nvPr userDrawn="1"/>
        </p:nvSpPr>
        <p:spPr>
          <a:xfrm>
            <a:off x="276189" y="3434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28">
            <a:extLst>
              <a:ext uri="{FF2B5EF4-FFF2-40B4-BE49-F238E27FC236}">
                <a16:creationId xmlns:a16="http://schemas.microsoft.com/office/drawing/2014/main" id="{826AB5C4-A7E9-4BE6-8992-F5E74764EB75}"/>
              </a:ext>
            </a:extLst>
          </p:cNvPr>
          <p:cNvSpPr/>
          <p:nvPr userDrawn="1"/>
        </p:nvSpPr>
        <p:spPr>
          <a:xfrm>
            <a:off x="274316" y="3683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内容占位符 21">
            <a:extLst>
              <a:ext uri="{FF2B5EF4-FFF2-40B4-BE49-F238E27FC236}">
                <a16:creationId xmlns:a16="http://schemas.microsoft.com/office/drawing/2014/main" id="{7090852D-4E81-4231-8C83-B3F1C6B006F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4315" y="343427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矩形 27">
            <a:extLst>
              <a:ext uri="{FF2B5EF4-FFF2-40B4-BE49-F238E27FC236}">
                <a16:creationId xmlns:a16="http://schemas.microsoft.com/office/drawing/2014/main" id="{BFA03994-5A3A-4559-9C39-16ABD4F5D7BC}"/>
              </a:ext>
            </a:extLst>
          </p:cNvPr>
          <p:cNvSpPr/>
          <p:nvPr userDrawn="1"/>
        </p:nvSpPr>
        <p:spPr>
          <a:xfrm>
            <a:off x="6250269" y="3449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28">
            <a:extLst>
              <a:ext uri="{FF2B5EF4-FFF2-40B4-BE49-F238E27FC236}">
                <a16:creationId xmlns:a16="http://schemas.microsoft.com/office/drawing/2014/main" id="{AC8A5C53-7A38-4BD9-929B-C096360CAE7D}"/>
              </a:ext>
            </a:extLst>
          </p:cNvPr>
          <p:cNvSpPr/>
          <p:nvPr userDrawn="1"/>
        </p:nvSpPr>
        <p:spPr>
          <a:xfrm>
            <a:off x="6248396" y="3699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0C61832C-4056-4057-AE56-CABE521E42C7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8395" y="3449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4" name="矩形 27">
            <a:extLst>
              <a:ext uri="{FF2B5EF4-FFF2-40B4-BE49-F238E27FC236}">
                <a16:creationId xmlns:a16="http://schemas.microsoft.com/office/drawing/2014/main" id="{88D287B1-1201-4CCB-84CE-376B4EB95A6E}"/>
              </a:ext>
            </a:extLst>
          </p:cNvPr>
          <p:cNvSpPr/>
          <p:nvPr userDrawn="1"/>
        </p:nvSpPr>
        <p:spPr>
          <a:xfrm>
            <a:off x="306669" y="4592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0035D22F-DB05-4BE9-A78C-55F2A90C1FBE}"/>
              </a:ext>
            </a:extLst>
          </p:cNvPr>
          <p:cNvSpPr/>
          <p:nvPr userDrawn="1"/>
        </p:nvSpPr>
        <p:spPr>
          <a:xfrm>
            <a:off x="304796" y="4842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内容占位符 21">
            <a:extLst>
              <a:ext uri="{FF2B5EF4-FFF2-40B4-BE49-F238E27FC236}">
                <a16:creationId xmlns:a16="http://schemas.microsoft.com/office/drawing/2014/main" id="{0A458032-827A-4737-B262-137CBF8DBB5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4795" y="4592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7" name="矩形 27">
            <a:extLst>
              <a:ext uri="{FF2B5EF4-FFF2-40B4-BE49-F238E27FC236}">
                <a16:creationId xmlns:a16="http://schemas.microsoft.com/office/drawing/2014/main" id="{CF421A8D-8F4B-42D0-862C-D540804B842A}"/>
              </a:ext>
            </a:extLst>
          </p:cNvPr>
          <p:cNvSpPr/>
          <p:nvPr userDrawn="1"/>
        </p:nvSpPr>
        <p:spPr>
          <a:xfrm>
            <a:off x="6280749" y="460797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28">
            <a:extLst>
              <a:ext uri="{FF2B5EF4-FFF2-40B4-BE49-F238E27FC236}">
                <a16:creationId xmlns:a16="http://schemas.microsoft.com/office/drawing/2014/main" id="{2B0B1E77-D973-4970-BB23-3CEB9EFFB5C2}"/>
              </a:ext>
            </a:extLst>
          </p:cNvPr>
          <p:cNvSpPr/>
          <p:nvPr userDrawn="1"/>
        </p:nvSpPr>
        <p:spPr>
          <a:xfrm>
            <a:off x="6278876" y="485730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内容占位符 21">
            <a:extLst>
              <a:ext uri="{FF2B5EF4-FFF2-40B4-BE49-F238E27FC236}">
                <a16:creationId xmlns:a16="http://schemas.microsoft.com/office/drawing/2014/main" id="{EA3EDACB-5828-43A7-A995-20A268265C8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8875" y="46077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B276CB25-7A8E-43E4-B8DE-9E38B4C3626D}"/>
              </a:ext>
            </a:extLst>
          </p:cNvPr>
          <p:cNvSpPr/>
          <p:nvPr userDrawn="1"/>
        </p:nvSpPr>
        <p:spPr>
          <a:xfrm>
            <a:off x="306669" y="572049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46D716B3-9ED4-4517-BDF8-3964A44A7CB9}"/>
              </a:ext>
            </a:extLst>
          </p:cNvPr>
          <p:cNvSpPr/>
          <p:nvPr userDrawn="1"/>
        </p:nvSpPr>
        <p:spPr>
          <a:xfrm>
            <a:off x="304796" y="596982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内容占位符 21">
            <a:extLst>
              <a:ext uri="{FF2B5EF4-FFF2-40B4-BE49-F238E27FC236}">
                <a16:creationId xmlns:a16="http://schemas.microsoft.com/office/drawing/2014/main" id="{0E4AC05C-C952-418C-8BCC-1BF9E922A1F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04795" y="572027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961104A5-FC89-40C2-9F26-14339D30AC75}"/>
              </a:ext>
            </a:extLst>
          </p:cNvPr>
          <p:cNvSpPr/>
          <p:nvPr userDrawn="1"/>
        </p:nvSpPr>
        <p:spPr>
          <a:xfrm>
            <a:off x="6280749" y="573573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9B488FDC-2408-45BA-9EE9-3AFA4FECBFDF}"/>
              </a:ext>
            </a:extLst>
          </p:cNvPr>
          <p:cNvSpPr/>
          <p:nvPr userDrawn="1"/>
        </p:nvSpPr>
        <p:spPr>
          <a:xfrm>
            <a:off x="6278876" y="5985061"/>
            <a:ext cx="5688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504852F4-B2EE-4AD6-9B80-3085E27CE71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8875" y="573551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矩形 19">
            <a:extLst>
              <a:ext uri="{FF2B5EF4-FFF2-40B4-BE49-F238E27FC236}">
                <a16:creationId xmlns:a16="http://schemas.microsoft.com/office/drawing/2014/main" id="{0C125CA6-6F60-4DCB-B7DC-0E7E12CE9AF1}"/>
              </a:ext>
            </a:extLst>
          </p:cNvPr>
          <p:cNvSpPr/>
          <p:nvPr userDrawn="1"/>
        </p:nvSpPr>
        <p:spPr>
          <a:xfrm>
            <a:off x="304795" y="1545771"/>
            <a:ext cx="28377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21">
            <a:extLst>
              <a:ext uri="{FF2B5EF4-FFF2-40B4-BE49-F238E27FC236}">
                <a16:creationId xmlns:a16="http://schemas.microsoft.com/office/drawing/2014/main" id="{0C0AB5BD-2466-45AF-8917-8CE56128EAAD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1">
            <a:extLst>
              <a:ext uri="{FF2B5EF4-FFF2-40B4-BE49-F238E27FC236}">
                <a16:creationId xmlns:a16="http://schemas.microsoft.com/office/drawing/2014/main" id="{6EB7897A-66AD-4086-828E-075148AA1148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2">
            <a:extLst>
              <a:ext uri="{FF2B5EF4-FFF2-40B4-BE49-F238E27FC236}">
                <a16:creationId xmlns:a16="http://schemas.microsoft.com/office/drawing/2014/main" id="{B3F3B871-4BCD-4106-81A2-A687484FC475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5287E591-9C98-4FE6-9B01-B34DABE421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3483" y="1623796"/>
            <a:ext cx="156431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D82CC1B4-CB00-48F1-9AD0-6E85239126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3482" y="1899261"/>
            <a:ext cx="156431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AD758046-9452-4CD4-BAF1-6A96369ECE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CB8C9699-C24B-48D2-92C1-145BCAAD43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DAD2890-C732-47BA-B8A2-6E76480FB50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4ED3E184-4872-435D-BE8F-E0F6B3DC0B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CD5545BA-1B71-4BA0-A58E-67984555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BFD33C36-8DF7-4A06-BBFB-5B1A791E4A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044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0"/>
          <p:cNvGrpSpPr/>
          <p:nvPr userDrawn="1"/>
        </p:nvGrpSpPr>
        <p:grpSpPr>
          <a:xfrm>
            <a:off x="304798" y="1776641"/>
            <a:ext cx="3744000" cy="2258497"/>
            <a:chOff x="304798" y="1776641"/>
            <a:chExt cx="3744000" cy="2258497"/>
          </a:xfrm>
        </p:grpSpPr>
        <p:sp>
          <p:nvSpPr>
            <p:cNvPr id="9" name="矩形 8"/>
            <p:cNvSpPr/>
            <p:nvPr/>
          </p:nvSpPr>
          <p:spPr>
            <a:xfrm>
              <a:off x="304798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04798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9"/>
          <p:cNvGrpSpPr/>
          <p:nvPr userDrawn="1"/>
        </p:nvGrpSpPr>
        <p:grpSpPr>
          <a:xfrm>
            <a:off x="304798" y="4299618"/>
            <a:ext cx="5688000" cy="2438497"/>
            <a:chOff x="304798" y="4299618"/>
            <a:chExt cx="5688000" cy="2438497"/>
          </a:xfrm>
        </p:grpSpPr>
        <p:sp>
          <p:nvSpPr>
            <p:cNvPr id="13" name="矩形 12"/>
            <p:cNvSpPr/>
            <p:nvPr/>
          </p:nvSpPr>
          <p:spPr>
            <a:xfrm>
              <a:off x="304798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98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6"/>
          <p:cNvGrpSpPr/>
          <p:nvPr userDrawn="1"/>
        </p:nvGrpSpPr>
        <p:grpSpPr>
          <a:xfrm>
            <a:off x="6123060" y="4299618"/>
            <a:ext cx="5688000" cy="2438497"/>
            <a:chOff x="6123060" y="4299618"/>
            <a:chExt cx="5688000" cy="2438497"/>
          </a:xfrm>
        </p:grpSpPr>
        <p:sp>
          <p:nvSpPr>
            <p:cNvPr id="17" name="矩形 16"/>
            <p:cNvSpPr/>
            <p:nvPr/>
          </p:nvSpPr>
          <p:spPr>
            <a:xfrm>
              <a:off x="6123060" y="4299618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060" y="4578115"/>
              <a:ext cx="5688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1"/>
          <p:cNvGrpSpPr/>
          <p:nvPr userDrawn="1"/>
        </p:nvGrpSpPr>
        <p:grpSpPr>
          <a:xfrm>
            <a:off x="4185929" y="1776641"/>
            <a:ext cx="3744000" cy="2258497"/>
            <a:chOff x="4185929" y="1776641"/>
            <a:chExt cx="3744000" cy="2258497"/>
          </a:xfrm>
        </p:grpSpPr>
        <p:sp>
          <p:nvSpPr>
            <p:cNvPr id="21" name="矩形 20"/>
            <p:cNvSpPr/>
            <p:nvPr/>
          </p:nvSpPr>
          <p:spPr>
            <a:xfrm>
              <a:off x="4185929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85929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12"/>
          <p:cNvGrpSpPr/>
          <p:nvPr userDrawn="1"/>
        </p:nvGrpSpPr>
        <p:grpSpPr>
          <a:xfrm>
            <a:off x="8067060" y="1776641"/>
            <a:ext cx="3744000" cy="2258497"/>
            <a:chOff x="8067060" y="1776641"/>
            <a:chExt cx="3744000" cy="2258497"/>
          </a:xfrm>
        </p:grpSpPr>
        <p:sp>
          <p:nvSpPr>
            <p:cNvPr id="25" name="矩形 24"/>
            <p:cNvSpPr/>
            <p:nvPr/>
          </p:nvSpPr>
          <p:spPr>
            <a:xfrm>
              <a:off x="8067060" y="1776641"/>
              <a:ext cx="3744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67060" y="2055138"/>
              <a:ext cx="3744000" cy="19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28004" y="1783651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9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4250407" y="179895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0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304798" y="429961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6123058" y="4312082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8067060" y="1798954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4190037" y="4574139"/>
            <a:ext cx="3716194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3716633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0037" y="45741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4190035" y="2261009"/>
            <a:ext cx="3716196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7" y="2261010"/>
            <a:ext cx="3717858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90035" y="22610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5" name="组 121">
            <a:extLst>
              <a:ext uri="{FF2B5EF4-FFF2-40B4-BE49-F238E27FC236}">
                <a16:creationId xmlns:a16="http://schemas.microsoft.com/office/drawing/2014/main" id="{46F1C0EF-EDD1-44AB-93D2-2D729BF55A8F}"/>
              </a:ext>
            </a:extLst>
          </p:cNvPr>
          <p:cNvGrpSpPr/>
          <p:nvPr userDrawn="1"/>
        </p:nvGrpSpPr>
        <p:grpSpPr>
          <a:xfrm>
            <a:off x="8091806" y="4573925"/>
            <a:ext cx="3716194" cy="2247574"/>
            <a:chOff x="6158918" y="1631576"/>
            <a:chExt cx="5688000" cy="2510497"/>
          </a:xfrm>
        </p:grpSpPr>
        <p:sp>
          <p:nvSpPr>
            <p:cNvPr id="56" name="矩形 8">
              <a:extLst>
                <a:ext uri="{FF2B5EF4-FFF2-40B4-BE49-F238E27FC236}">
                  <a16:creationId xmlns:a16="http://schemas.microsoft.com/office/drawing/2014/main" id="{B0BE1996-AE76-4ACE-B619-E67AA476862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EEECA963-0362-4FC6-9BE3-066337A9DB5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内容占位符 21">
            <a:extLst>
              <a:ext uri="{FF2B5EF4-FFF2-40B4-BE49-F238E27FC236}">
                <a16:creationId xmlns:a16="http://schemas.microsoft.com/office/drawing/2014/main" id="{96081BF2-0F84-4EE3-8170-EAC1098C888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91806" y="457392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59" name="组 121">
            <a:extLst>
              <a:ext uri="{FF2B5EF4-FFF2-40B4-BE49-F238E27FC236}">
                <a16:creationId xmlns:a16="http://schemas.microsoft.com/office/drawing/2014/main" id="{0F975380-D636-4086-823C-ABD3F6CEA2CD}"/>
              </a:ext>
            </a:extLst>
          </p:cNvPr>
          <p:cNvGrpSpPr/>
          <p:nvPr userDrawn="1"/>
        </p:nvGrpSpPr>
        <p:grpSpPr>
          <a:xfrm>
            <a:off x="8091804" y="2260795"/>
            <a:ext cx="3716196" cy="2247574"/>
            <a:chOff x="6158918" y="1631576"/>
            <a:chExt cx="5688000" cy="2510497"/>
          </a:xfrm>
        </p:grpSpPr>
        <p:sp>
          <p:nvSpPr>
            <p:cNvPr id="60" name="矩形 24">
              <a:extLst>
                <a:ext uri="{FF2B5EF4-FFF2-40B4-BE49-F238E27FC236}">
                  <a16:creationId xmlns:a16="http://schemas.microsoft.com/office/drawing/2014/main" id="{B4152E74-745B-40A3-8590-A7AA9FE75B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8FF8C639-0605-4A17-87E3-A4DA60A2122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2" name="内容占位符 21">
            <a:extLst>
              <a:ext uri="{FF2B5EF4-FFF2-40B4-BE49-F238E27FC236}">
                <a16:creationId xmlns:a16="http://schemas.microsoft.com/office/drawing/2014/main" id="{B0DFC4CA-2F23-4BA1-B3A9-2831DF8F185C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8091804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48597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290623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2486721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2486721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8942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0771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3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6" y="1623796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5" y="1899261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27">
            <a:extLst>
              <a:ext uri="{FF2B5EF4-FFF2-40B4-BE49-F238E27FC236}">
                <a16:creationId xmlns:a16="http://schemas.microsoft.com/office/drawing/2014/main" id="{7260A544-7B1C-4E39-99E3-DED18D43A5E4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28">
            <a:extLst>
              <a:ext uri="{FF2B5EF4-FFF2-40B4-BE49-F238E27FC236}">
                <a16:creationId xmlns:a16="http://schemas.microsoft.com/office/drawing/2014/main" id="{21551950-B0B1-4C82-A10C-36BA66187890}"/>
              </a:ext>
            </a:extLst>
          </p:cNvPr>
          <p:cNvSpPr/>
          <p:nvPr/>
        </p:nvSpPr>
        <p:spPr>
          <a:xfrm>
            <a:off x="304796" y="2510340"/>
            <a:ext cx="5688000" cy="43113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95CFDEB-E1B4-4B78-9AB7-729E24418C78}"/>
              </a:ext>
            </a:extLst>
          </p:cNvPr>
          <p:cNvSpPr/>
          <p:nvPr userDrawn="1"/>
        </p:nvSpPr>
        <p:spPr>
          <a:xfrm>
            <a:off x="1726106" y="154139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E001FE33-53FF-49BF-9935-A6CC589F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60159" y="161942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11DFB8D4-A286-4996-8DFF-2842FE6712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158" y="189488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82B6B-9C0B-4FD0-A677-A83E344D78E5}"/>
              </a:ext>
            </a:extLst>
          </p:cNvPr>
          <p:cNvSpPr/>
          <p:nvPr userDrawn="1"/>
        </p:nvSpPr>
        <p:spPr>
          <a:xfrm>
            <a:off x="3158049" y="1536618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9803E765-2820-4E7C-81E2-BE4044CAF2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92102" y="1614643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2175593A-B76D-4A05-A5DB-34232699B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92101" y="1890108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C00C29-D335-4347-B395-AB71A2F4B1C1}"/>
              </a:ext>
            </a:extLst>
          </p:cNvPr>
          <p:cNvSpPr/>
          <p:nvPr userDrawn="1"/>
        </p:nvSpPr>
        <p:spPr>
          <a:xfrm>
            <a:off x="4604006" y="1545771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2D5FC2A4-DC86-419E-B18B-60E4537387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8059" y="1623796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DFCE5415-522E-4E76-8B18-77CCE69AED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38058" y="1899261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1EE927-176E-40C0-8AB7-6335BE08E52F}"/>
              </a:ext>
            </a:extLst>
          </p:cNvPr>
          <p:cNvSpPr/>
          <p:nvPr userDrawn="1"/>
        </p:nvSpPr>
        <p:spPr>
          <a:xfrm>
            <a:off x="6079873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5D15BD41-7EBA-42A3-898D-80F5E56FBE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3926" y="163193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970D9501-2D6E-4423-A000-73C6B3C97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3925" y="190739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058D6FC-63B4-4B1C-9ACE-39BB68B98F0F}"/>
              </a:ext>
            </a:extLst>
          </p:cNvPr>
          <p:cNvSpPr/>
          <p:nvPr userDrawn="1"/>
        </p:nvSpPr>
        <p:spPr>
          <a:xfrm>
            <a:off x="7511816" y="1549529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5A20F870-5A07-40B9-AC18-8EBC7EC1D2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45869" y="1627554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10EF2991-799C-4423-8972-0A64E124706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45868" y="1903019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919A208-398F-49DE-A9B4-70310CFCD14D}"/>
              </a:ext>
            </a:extLst>
          </p:cNvPr>
          <p:cNvSpPr/>
          <p:nvPr userDrawn="1"/>
        </p:nvSpPr>
        <p:spPr>
          <a:xfrm>
            <a:off x="8943759" y="1544752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6AA6B242-5054-44F4-9677-86A3654F84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77812" y="1622777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A57CB869-C225-4BD8-BD13-940FE6EA32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77811" y="1898242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E82BFE8-C39D-4750-94F7-8713FE3DD9DB}"/>
              </a:ext>
            </a:extLst>
          </p:cNvPr>
          <p:cNvSpPr/>
          <p:nvPr userDrawn="1"/>
        </p:nvSpPr>
        <p:spPr>
          <a:xfrm>
            <a:off x="10389716" y="1553905"/>
            <a:ext cx="1393235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占位符 10">
            <a:extLst>
              <a:ext uri="{FF2B5EF4-FFF2-40B4-BE49-F238E27FC236}">
                <a16:creationId xmlns:a16="http://schemas.microsoft.com/office/drawing/2014/main" id="{D27C1A7D-4F80-4324-910A-A67E4A1186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523769" y="1631930"/>
            <a:ext cx="119212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9" name="文本占位符 12">
            <a:extLst>
              <a:ext uri="{FF2B5EF4-FFF2-40B4-BE49-F238E27FC236}">
                <a16:creationId xmlns:a16="http://schemas.microsoft.com/office/drawing/2014/main" id="{FB292762-5962-4373-B2A6-F078B8E3323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23768" y="1907395"/>
            <a:ext cx="119212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252291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40"/>
            <a:ext cx="5688000" cy="1354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4796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27288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2ABE625-4EA1-4C2F-A38E-F9338B8D9943}"/>
              </a:ext>
            </a:extLst>
          </p:cNvPr>
          <p:cNvSpPr/>
          <p:nvPr userDrawn="1"/>
        </p:nvSpPr>
        <p:spPr>
          <a:xfrm>
            <a:off x="304794" y="5376447"/>
            <a:ext cx="11506263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28">
            <a:extLst>
              <a:ext uri="{FF2B5EF4-FFF2-40B4-BE49-F238E27FC236}">
                <a16:creationId xmlns:a16="http://schemas.microsoft.com/office/drawing/2014/main" id="{A369EC18-E9BC-47E4-9AC0-5BD6FE1AA47F}"/>
              </a:ext>
            </a:extLst>
          </p:cNvPr>
          <p:cNvSpPr/>
          <p:nvPr userDrawn="1"/>
        </p:nvSpPr>
        <p:spPr>
          <a:xfrm>
            <a:off x="304794" y="5625777"/>
            <a:ext cx="11506263" cy="115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 userDrawn="1"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0" name="矩形 27">
            <a:extLst>
              <a:ext uri="{FF2B5EF4-FFF2-40B4-BE49-F238E27FC236}">
                <a16:creationId xmlns:a16="http://schemas.microsoft.com/office/drawing/2014/main" id="{57145B2B-984B-43D3-AAFA-2C1E256F3149}"/>
              </a:ext>
            </a:extLst>
          </p:cNvPr>
          <p:cNvSpPr/>
          <p:nvPr userDrawn="1"/>
        </p:nvSpPr>
        <p:spPr>
          <a:xfrm>
            <a:off x="6123059" y="3911819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28">
            <a:extLst>
              <a:ext uri="{FF2B5EF4-FFF2-40B4-BE49-F238E27FC236}">
                <a16:creationId xmlns:a16="http://schemas.microsoft.com/office/drawing/2014/main" id="{F699BA63-3BB5-436D-BB2F-D47250A4DA3D}"/>
              </a:ext>
            </a:extLst>
          </p:cNvPr>
          <p:cNvSpPr/>
          <p:nvPr userDrawn="1"/>
        </p:nvSpPr>
        <p:spPr>
          <a:xfrm>
            <a:off x="6123059" y="4190313"/>
            <a:ext cx="5688000" cy="104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 userDrawn="1">
            <p:ph sz="quarter" idx="29" hasCustomPrompt="1"/>
          </p:nvPr>
        </p:nvSpPr>
        <p:spPr>
          <a:xfrm>
            <a:off x="6123058" y="391181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55288" y="159795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355287" y="187411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7" name="矩形 41">
            <a:extLst>
              <a:ext uri="{FF2B5EF4-FFF2-40B4-BE49-F238E27FC236}">
                <a16:creationId xmlns:a16="http://schemas.microsoft.com/office/drawing/2014/main" id="{235E2B2C-1675-4353-9A81-B1078C1303C4}"/>
              </a:ext>
            </a:extLst>
          </p:cNvPr>
          <p:cNvSpPr/>
          <p:nvPr userDrawn="1"/>
        </p:nvSpPr>
        <p:spPr>
          <a:xfrm>
            <a:off x="1593636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4461ACA3-2E79-4622-9CE0-D35B5B96083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1644126" y="159605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9" name="文本占位符 12">
            <a:extLst>
              <a:ext uri="{FF2B5EF4-FFF2-40B4-BE49-F238E27FC236}">
                <a16:creationId xmlns:a16="http://schemas.microsoft.com/office/drawing/2014/main" id="{C7198506-A5FB-40EB-95CE-460AB4BACFA0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1644125" y="187221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0" name="矩形 41">
            <a:extLst>
              <a:ext uri="{FF2B5EF4-FFF2-40B4-BE49-F238E27FC236}">
                <a16:creationId xmlns:a16="http://schemas.microsoft.com/office/drawing/2014/main" id="{A8D4AB16-CCF5-4F39-8F21-FC359897C221}"/>
              </a:ext>
            </a:extLst>
          </p:cNvPr>
          <p:cNvSpPr/>
          <p:nvPr userDrawn="1"/>
        </p:nvSpPr>
        <p:spPr>
          <a:xfrm>
            <a:off x="2885322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00C4423C-E756-4E2F-B68A-DDB7ACAB2EA5}"/>
              </a:ext>
            </a:extLst>
          </p:cNvPr>
          <p:cNvSpPr>
            <a:spLocks noGrp="1"/>
          </p:cNvSpPr>
          <p:nvPr userDrawn="1">
            <p:ph type="body" sz="quarter" idx="32"/>
          </p:nvPr>
        </p:nvSpPr>
        <p:spPr>
          <a:xfrm>
            <a:off x="2935812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2" name="文本占位符 12">
            <a:extLst>
              <a:ext uri="{FF2B5EF4-FFF2-40B4-BE49-F238E27FC236}">
                <a16:creationId xmlns:a16="http://schemas.microsoft.com/office/drawing/2014/main" id="{95C5AC59-BDC4-43B5-9B5D-7A3EE77B888E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2935811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3" name="矩形 41">
            <a:extLst>
              <a:ext uri="{FF2B5EF4-FFF2-40B4-BE49-F238E27FC236}">
                <a16:creationId xmlns:a16="http://schemas.microsoft.com/office/drawing/2014/main" id="{A097AFAD-A73B-40BB-8457-9175D1A0190F}"/>
              </a:ext>
            </a:extLst>
          </p:cNvPr>
          <p:cNvSpPr/>
          <p:nvPr userDrawn="1"/>
        </p:nvSpPr>
        <p:spPr>
          <a:xfrm>
            <a:off x="4164227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10">
            <a:extLst>
              <a:ext uri="{FF2B5EF4-FFF2-40B4-BE49-F238E27FC236}">
                <a16:creationId xmlns:a16="http://schemas.microsoft.com/office/drawing/2014/main" id="{E707B02B-C059-4507-AFA4-155D6855FEFD}"/>
              </a:ext>
            </a:extLst>
          </p:cNvPr>
          <p:cNvSpPr>
            <a:spLocks noGrp="1"/>
          </p:cNvSpPr>
          <p:nvPr userDrawn="1">
            <p:ph type="body" sz="quarter" idx="34"/>
          </p:nvPr>
        </p:nvSpPr>
        <p:spPr>
          <a:xfrm>
            <a:off x="4214717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5" name="文本占位符 12">
            <a:extLst>
              <a:ext uri="{FF2B5EF4-FFF2-40B4-BE49-F238E27FC236}">
                <a16:creationId xmlns:a16="http://schemas.microsoft.com/office/drawing/2014/main" id="{56768ACD-7D91-4D35-8077-D7ACD6CB9730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4214716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6" name="矩形 41">
            <a:extLst>
              <a:ext uri="{FF2B5EF4-FFF2-40B4-BE49-F238E27FC236}">
                <a16:creationId xmlns:a16="http://schemas.microsoft.com/office/drawing/2014/main" id="{BBFB3BE3-1DC7-4639-9922-039B5CF4399C}"/>
              </a:ext>
            </a:extLst>
          </p:cNvPr>
          <p:cNvSpPr/>
          <p:nvPr userDrawn="1"/>
        </p:nvSpPr>
        <p:spPr>
          <a:xfrm>
            <a:off x="5443638" y="154611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10">
            <a:extLst>
              <a:ext uri="{FF2B5EF4-FFF2-40B4-BE49-F238E27FC236}">
                <a16:creationId xmlns:a16="http://schemas.microsoft.com/office/drawing/2014/main" id="{D3FDE812-86C4-4443-BCDD-5A1DBE88F25D}"/>
              </a:ext>
            </a:extLst>
          </p:cNvPr>
          <p:cNvSpPr>
            <a:spLocks noGrp="1"/>
          </p:cNvSpPr>
          <p:nvPr userDrawn="1">
            <p:ph type="body" sz="quarter" idx="36"/>
          </p:nvPr>
        </p:nvSpPr>
        <p:spPr>
          <a:xfrm>
            <a:off x="5494128" y="159829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8" name="文本占位符 12">
            <a:extLst>
              <a:ext uri="{FF2B5EF4-FFF2-40B4-BE49-F238E27FC236}">
                <a16:creationId xmlns:a16="http://schemas.microsoft.com/office/drawing/2014/main" id="{73B38588-1B42-4161-B914-BECEDABF31D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5494127" y="187445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9" name="矩形 41">
            <a:extLst>
              <a:ext uri="{FF2B5EF4-FFF2-40B4-BE49-F238E27FC236}">
                <a16:creationId xmlns:a16="http://schemas.microsoft.com/office/drawing/2014/main" id="{518CE734-4D55-488F-8335-9FEAD172F7B0}"/>
              </a:ext>
            </a:extLst>
          </p:cNvPr>
          <p:cNvSpPr/>
          <p:nvPr userDrawn="1"/>
        </p:nvSpPr>
        <p:spPr>
          <a:xfrm>
            <a:off x="6725897" y="155024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占位符 10">
            <a:extLst>
              <a:ext uri="{FF2B5EF4-FFF2-40B4-BE49-F238E27FC236}">
                <a16:creationId xmlns:a16="http://schemas.microsoft.com/office/drawing/2014/main" id="{A7FB349B-FB9A-4BEC-A5EB-D58049E98642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6776387" y="160242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7B0AFD87-EB40-4B67-8CF9-6F1BEBC6500C}"/>
              </a:ext>
            </a:extLst>
          </p:cNvPr>
          <p:cNvSpPr>
            <a:spLocks noGrp="1"/>
          </p:cNvSpPr>
          <p:nvPr userDrawn="1">
            <p:ph type="body" sz="quarter" idx="39"/>
          </p:nvPr>
        </p:nvSpPr>
        <p:spPr>
          <a:xfrm>
            <a:off x="6776386" y="187858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矩形 41">
            <a:extLst>
              <a:ext uri="{FF2B5EF4-FFF2-40B4-BE49-F238E27FC236}">
                <a16:creationId xmlns:a16="http://schemas.microsoft.com/office/drawing/2014/main" id="{F7201240-0C98-449A-B3F9-6AB1444E60A7}"/>
              </a:ext>
            </a:extLst>
          </p:cNvPr>
          <p:cNvSpPr/>
          <p:nvPr userDrawn="1"/>
        </p:nvSpPr>
        <p:spPr>
          <a:xfrm>
            <a:off x="7998729" y="1545771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占位符 10">
            <a:extLst>
              <a:ext uri="{FF2B5EF4-FFF2-40B4-BE49-F238E27FC236}">
                <a16:creationId xmlns:a16="http://schemas.microsoft.com/office/drawing/2014/main" id="{CE642F6B-5D0E-4030-B126-CBF54C01578F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8049219" y="1597954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4" name="文本占位符 12">
            <a:extLst>
              <a:ext uri="{FF2B5EF4-FFF2-40B4-BE49-F238E27FC236}">
                <a16:creationId xmlns:a16="http://schemas.microsoft.com/office/drawing/2014/main" id="{0B2B0DAA-7D7E-4510-84FC-0A6417D10DBC}"/>
              </a:ext>
            </a:extLst>
          </p:cNvPr>
          <p:cNvSpPr>
            <a:spLocks noGrp="1"/>
          </p:cNvSpPr>
          <p:nvPr userDrawn="1">
            <p:ph type="body" sz="quarter" idx="41"/>
          </p:nvPr>
        </p:nvSpPr>
        <p:spPr>
          <a:xfrm>
            <a:off x="8049218" y="1874114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5" name="矩形 41">
            <a:extLst>
              <a:ext uri="{FF2B5EF4-FFF2-40B4-BE49-F238E27FC236}">
                <a16:creationId xmlns:a16="http://schemas.microsoft.com/office/drawing/2014/main" id="{119FFA13-1454-4B58-BE09-25A003321931}"/>
              </a:ext>
            </a:extLst>
          </p:cNvPr>
          <p:cNvSpPr/>
          <p:nvPr userDrawn="1"/>
        </p:nvSpPr>
        <p:spPr>
          <a:xfrm>
            <a:off x="9278140" y="154387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占位符 10">
            <a:extLst>
              <a:ext uri="{FF2B5EF4-FFF2-40B4-BE49-F238E27FC236}">
                <a16:creationId xmlns:a16="http://schemas.microsoft.com/office/drawing/2014/main" id="{4563C753-CBB7-4557-BD9D-98C5E3FC0B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9328630" y="159605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8AE3B118-E289-4E09-867F-A16D7EE41EA6}"/>
              </a:ext>
            </a:extLst>
          </p:cNvPr>
          <p:cNvSpPr>
            <a:spLocks noGrp="1"/>
          </p:cNvSpPr>
          <p:nvPr userDrawn="1">
            <p:ph type="body" sz="quarter" idx="43"/>
          </p:nvPr>
        </p:nvSpPr>
        <p:spPr>
          <a:xfrm>
            <a:off x="9328629" y="187221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8" name="矩形 41">
            <a:extLst>
              <a:ext uri="{FF2B5EF4-FFF2-40B4-BE49-F238E27FC236}">
                <a16:creationId xmlns:a16="http://schemas.microsoft.com/office/drawing/2014/main" id="{5F0C78AB-8672-47FF-BDB9-563294C448F6}"/>
              </a:ext>
            </a:extLst>
          </p:cNvPr>
          <p:cNvSpPr/>
          <p:nvPr userDrawn="1"/>
        </p:nvSpPr>
        <p:spPr>
          <a:xfrm>
            <a:off x="10560399" y="1548006"/>
            <a:ext cx="126005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74647009-BD1D-46DC-86F0-B9A7C87950CE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10610889" y="1600189"/>
            <a:ext cx="1143576" cy="283662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ECC972B2-A0F1-49FB-8514-801A29711BC7}"/>
              </a:ext>
            </a:extLst>
          </p:cNvPr>
          <p:cNvSpPr>
            <a:spLocks noGrp="1"/>
          </p:cNvSpPr>
          <p:nvPr userDrawn="1">
            <p:ph type="body" sz="quarter" idx="45"/>
          </p:nvPr>
        </p:nvSpPr>
        <p:spPr>
          <a:xfrm>
            <a:off x="10610888" y="1876349"/>
            <a:ext cx="1143576" cy="27670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6583588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7952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592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2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7078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677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677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4" name="幻灯片编号占位符 5">
            <a:extLst>
              <a:ext uri="{FF2B5EF4-FFF2-40B4-BE49-F238E27FC236}">
                <a16:creationId xmlns:a16="http://schemas.microsoft.com/office/drawing/2014/main" id="{D6F06467-5A82-4C8E-936F-8E259AC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4" name="组 121">
            <a:extLst>
              <a:ext uri="{FF2B5EF4-FFF2-40B4-BE49-F238E27FC236}">
                <a16:creationId xmlns:a16="http://schemas.microsoft.com/office/drawing/2014/main" id="{2F9516B5-5814-4F79-AEC1-13BA568168A1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63" name="矩形 8">
              <a:extLst>
                <a:ext uri="{FF2B5EF4-FFF2-40B4-BE49-F238E27FC236}">
                  <a16:creationId xmlns:a16="http://schemas.microsoft.com/office/drawing/2014/main" id="{4B92BA08-D1B3-4126-986B-2291EA69A4F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9">
              <a:extLst>
                <a:ext uri="{FF2B5EF4-FFF2-40B4-BE49-F238E27FC236}">
                  <a16:creationId xmlns:a16="http://schemas.microsoft.com/office/drawing/2014/main" id="{C7DE2357-A151-4627-82F5-C811F2270EF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5" name="组 127">
            <a:extLst>
              <a:ext uri="{FF2B5EF4-FFF2-40B4-BE49-F238E27FC236}">
                <a16:creationId xmlns:a16="http://schemas.microsoft.com/office/drawing/2014/main" id="{4693DE67-D7C2-4461-BED4-643563300B15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66" name="矩形 14">
              <a:extLst>
                <a:ext uri="{FF2B5EF4-FFF2-40B4-BE49-F238E27FC236}">
                  <a16:creationId xmlns:a16="http://schemas.microsoft.com/office/drawing/2014/main" id="{11F6F0C4-6CCD-4330-B803-8010D85E0A5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15">
              <a:extLst>
                <a:ext uri="{FF2B5EF4-FFF2-40B4-BE49-F238E27FC236}">
                  <a16:creationId xmlns:a16="http://schemas.microsoft.com/office/drawing/2014/main" id="{17F29910-78DC-48EE-A6F6-2541AB25FDD7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8" name="内容占位符 21">
            <a:extLst>
              <a:ext uri="{FF2B5EF4-FFF2-40B4-BE49-F238E27FC236}">
                <a16:creationId xmlns:a16="http://schemas.microsoft.com/office/drawing/2014/main" id="{B40071D1-C060-4337-BF74-4E3A9B00A9B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54B9F7C7-72D4-41F9-9B90-332C02A477A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0" name="幻灯片编号占位符 5">
            <a:extLst>
              <a:ext uri="{FF2B5EF4-FFF2-40B4-BE49-F238E27FC236}">
                <a16:creationId xmlns:a16="http://schemas.microsoft.com/office/drawing/2014/main" id="{0E0F4241-F9F1-44BC-96F3-CE2E7A61892E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1" name="组 121">
            <a:extLst>
              <a:ext uri="{FF2B5EF4-FFF2-40B4-BE49-F238E27FC236}">
                <a16:creationId xmlns:a16="http://schemas.microsoft.com/office/drawing/2014/main" id="{EBF342CF-8EE9-4105-BD18-ADB4639DAAD6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72" name="矩形 24">
              <a:extLst>
                <a:ext uri="{FF2B5EF4-FFF2-40B4-BE49-F238E27FC236}">
                  <a16:creationId xmlns:a16="http://schemas.microsoft.com/office/drawing/2014/main" id="{4BF7FAF4-DE2B-4AD9-A0C8-6D5C84F291C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25">
              <a:extLst>
                <a:ext uri="{FF2B5EF4-FFF2-40B4-BE49-F238E27FC236}">
                  <a16:creationId xmlns:a16="http://schemas.microsoft.com/office/drawing/2014/main" id="{1F0192C2-6360-410C-929A-A6A5B323D4D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127">
            <a:extLst>
              <a:ext uri="{FF2B5EF4-FFF2-40B4-BE49-F238E27FC236}">
                <a16:creationId xmlns:a16="http://schemas.microsoft.com/office/drawing/2014/main" id="{92CA89B6-0C6B-45D2-81D6-24463FBC84A2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75" name="矩形 27">
              <a:extLst>
                <a:ext uri="{FF2B5EF4-FFF2-40B4-BE49-F238E27FC236}">
                  <a16:creationId xmlns:a16="http://schemas.microsoft.com/office/drawing/2014/main" id="{7260A544-7B1C-4E39-99E3-DED18D43A5E4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21551950-B0B1-4C82-A10C-36BA66187890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D31CF9DB-E014-4A52-8A11-6D7091119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8" name="内容占位符 21">
            <a:extLst>
              <a:ext uri="{FF2B5EF4-FFF2-40B4-BE49-F238E27FC236}">
                <a16:creationId xmlns:a16="http://schemas.microsoft.com/office/drawing/2014/main" id="{B3A5937B-BF51-43BC-B1C5-2CB25748369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00323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9873" cy="2247573"/>
            <a:chOff x="6158918" y="1631576"/>
            <a:chExt cx="5689873" cy="251049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60791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003936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8411680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294162" y="1545771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 userDrawn="1"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 userDrawn="1"/>
        </p:nvSpPr>
        <p:spPr>
          <a:xfrm>
            <a:off x="304796" y="2510340"/>
            <a:ext cx="5688000" cy="41532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222654" y="1549420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190035" y="155072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428214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428213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43364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43364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3586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3586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19">
            <a:extLst>
              <a:ext uri="{FF2B5EF4-FFF2-40B4-BE49-F238E27FC236}">
                <a16:creationId xmlns:a16="http://schemas.microsoft.com/office/drawing/2014/main" id="{6F0104E0-F395-4982-932F-50FF0B649B77}"/>
              </a:ext>
            </a:extLst>
          </p:cNvPr>
          <p:cNvSpPr/>
          <p:nvPr userDrawn="1"/>
        </p:nvSpPr>
        <p:spPr>
          <a:xfrm>
            <a:off x="6110762" y="1549327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1">
            <a:extLst>
              <a:ext uri="{FF2B5EF4-FFF2-40B4-BE49-F238E27FC236}">
                <a16:creationId xmlns:a16="http://schemas.microsoft.com/office/drawing/2014/main" id="{FADA38E9-CF32-48C2-B15D-556D60117048}"/>
              </a:ext>
            </a:extLst>
          </p:cNvPr>
          <p:cNvSpPr/>
          <p:nvPr userDrawn="1"/>
        </p:nvSpPr>
        <p:spPr>
          <a:xfrm>
            <a:off x="8039254" y="1552976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4FA6659-9F75-446C-9B50-C67BC5BFE9A2}"/>
              </a:ext>
            </a:extLst>
          </p:cNvPr>
          <p:cNvSpPr/>
          <p:nvPr userDrawn="1"/>
        </p:nvSpPr>
        <p:spPr>
          <a:xfrm>
            <a:off x="10006635" y="1554282"/>
            <a:ext cx="180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5F6CD007-4539-47E4-80EF-4491A350375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6244814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6135C62E-95A5-4AA2-BC84-44C1BAC085B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6244813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6CFBF73D-2DD0-4281-A9E6-FBFB248504AD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0153031" y="162735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FF9B2EA2-62D8-46C3-AB53-51D87EF0AD8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10153030" y="190281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2" name="文本占位符 10">
            <a:extLst>
              <a:ext uri="{FF2B5EF4-FFF2-40B4-BE49-F238E27FC236}">
                <a16:creationId xmlns:a16="http://schemas.microsoft.com/office/drawing/2014/main" id="{64BFBDA5-6843-48D5-8C59-CA64A85628AC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8175243" y="162241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3" name="文本占位符 12">
            <a:extLst>
              <a:ext uri="{FF2B5EF4-FFF2-40B4-BE49-F238E27FC236}">
                <a16:creationId xmlns:a16="http://schemas.microsoft.com/office/drawing/2014/main" id="{AD09C9BE-748C-4697-AF09-760EEFA8D4B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75242" y="189788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1763798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6F56EF-B89E-447C-B5A8-F88EF43EAAA3}"/>
              </a:ext>
            </a:extLst>
          </p:cNvPr>
          <p:cNvSpPr/>
          <p:nvPr/>
        </p:nvSpPr>
        <p:spPr>
          <a:xfrm>
            <a:off x="6123058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B47FCB-2454-40A5-B9B3-E18B5D3BEBD1}"/>
              </a:ext>
            </a:extLst>
          </p:cNvPr>
          <p:cNvSpPr/>
          <p:nvPr/>
        </p:nvSpPr>
        <p:spPr>
          <a:xfrm>
            <a:off x="6123058" y="2510339"/>
            <a:ext cx="5688000" cy="416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566C03-486F-4DA1-8979-A80EE5A58785}"/>
              </a:ext>
            </a:extLst>
          </p:cNvPr>
          <p:cNvSpPr/>
          <p:nvPr/>
        </p:nvSpPr>
        <p:spPr>
          <a:xfrm>
            <a:off x="306669" y="2261010"/>
            <a:ext cx="5688000" cy="257838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41F4E-6277-43F3-81D6-9B929A96D893}"/>
              </a:ext>
            </a:extLst>
          </p:cNvPr>
          <p:cNvSpPr/>
          <p:nvPr/>
        </p:nvSpPr>
        <p:spPr>
          <a:xfrm>
            <a:off x="304796" y="2510340"/>
            <a:ext cx="5688000" cy="4163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2641754" y="1549420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4977435" y="1550726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7303873" y="1554375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61664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1664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5288931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5288930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29682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29682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7599455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599454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41514B82-F140-4926-B09D-0002B9CA3C3C}"/>
              </a:ext>
            </a:extLst>
          </p:cNvPr>
          <p:cNvSpPr/>
          <p:nvPr userDrawn="1"/>
        </p:nvSpPr>
        <p:spPr>
          <a:xfrm>
            <a:off x="9651339" y="1555191"/>
            <a:ext cx="2160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9C58CC67-566A-443B-BB51-8567E0D389C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980041" y="162411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99CC8A46-84CF-4806-A404-3DDC96E05327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980040" y="189958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0338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1" name="组 121"/>
          <p:cNvGrpSpPr/>
          <p:nvPr userDrawn="1"/>
        </p:nvGrpSpPr>
        <p:grpSpPr>
          <a:xfrm>
            <a:off x="6123060" y="4234302"/>
            <a:ext cx="5688000" cy="2510497"/>
            <a:chOff x="6158918" y="1631576"/>
            <a:chExt cx="5688000" cy="2510497"/>
          </a:xfrm>
        </p:grpSpPr>
        <p:sp>
          <p:nvSpPr>
            <p:cNvPr id="12" name="矩形 11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4"/>
          <p:cNvGrpSpPr/>
          <p:nvPr userDrawn="1"/>
        </p:nvGrpSpPr>
        <p:grpSpPr>
          <a:xfrm>
            <a:off x="304798" y="1597022"/>
            <a:ext cx="11506262" cy="2510497"/>
            <a:chOff x="6158918" y="1631576"/>
            <a:chExt cx="5688000" cy="2510497"/>
          </a:xfrm>
        </p:grpSpPr>
        <p:sp>
          <p:nvSpPr>
            <p:cNvPr id="15" name="矩形 14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27"/>
          <p:cNvGrpSpPr/>
          <p:nvPr userDrawn="1"/>
        </p:nvGrpSpPr>
        <p:grpSpPr>
          <a:xfrm>
            <a:off x="304798" y="4234302"/>
            <a:ext cx="5688000" cy="2510497"/>
            <a:chOff x="6158918" y="1631576"/>
            <a:chExt cx="5688000" cy="2510497"/>
          </a:xfrm>
        </p:grpSpPr>
        <p:sp>
          <p:nvSpPr>
            <p:cNvPr id="18" name="矩形 17"/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304800" y="1597025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1"/>
          <p:cNvSpPr>
            <a:spLocks noGrp="1"/>
          </p:cNvSpPr>
          <p:nvPr>
            <p:ph sz="quarter" idx="14" hasCustomPrompt="1"/>
          </p:nvPr>
        </p:nvSpPr>
        <p:spPr>
          <a:xfrm>
            <a:off x="304800" y="424676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sz="quarter" idx="15" hasCustomPrompt="1"/>
          </p:nvPr>
        </p:nvSpPr>
        <p:spPr>
          <a:xfrm>
            <a:off x="6123060" y="4231778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 121">
            <a:extLst>
              <a:ext uri="{FF2B5EF4-FFF2-40B4-BE49-F238E27FC236}">
                <a16:creationId xmlns:a16="http://schemas.microsoft.com/office/drawing/2014/main" id="{E52B1B51-D700-46F7-A228-BD9123A0B824}"/>
              </a:ext>
            </a:extLst>
          </p:cNvPr>
          <p:cNvGrpSpPr/>
          <p:nvPr userDrawn="1"/>
        </p:nvGrpSpPr>
        <p:grpSpPr>
          <a:xfrm>
            <a:off x="6123060" y="4574140"/>
            <a:ext cx="5688000" cy="2247574"/>
            <a:chOff x="6158918" y="1631576"/>
            <a:chExt cx="5688000" cy="25104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D1F7-9221-4413-A164-A2E4876771D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875E19-5656-4C15-B03B-676F0FC1BA8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内容占位符 21">
            <a:extLst>
              <a:ext uri="{FF2B5EF4-FFF2-40B4-BE49-F238E27FC236}">
                <a16:creationId xmlns:a16="http://schemas.microsoft.com/office/drawing/2014/main" id="{7D7C2FDA-6F8D-404D-BC73-BBF639BCF2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3060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626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031351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1150626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1150626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1150626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597986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198" y="391259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1150626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0598" y="4064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11506262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2673A8-D3D2-43AC-BCE3-B560DFC3BDBC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777DEC-30E8-419B-B57D-AE7340B9F7DE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96095C-79B6-4DB6-B1A9-2C136A01CF5F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1CC4237E-F7EB-004F-A026-9625B87F6D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7" name="文本占位符 12">
            <a:extLst>
              <a:ext uri="{FF2B5EF4-FFF2-40B4-BE49-F238E27FC236}">
                <a16:creationId xmlns:a16="http://schemas.microsoft.com/office/drawing/2014/main" id="{01E00E85-478B-CE4A-9FD7-629BA57087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8" name="文本占位符 10">
            <a:extLst>
              <a:ext uri="{FF2B5EF4-FFF2-40B4-BE49-F238E27FC236}">
                <a16:creationId xmlns:a16="http://schemas.microsoft.com/office/drawing/2014/main" id="{34DA12B0-C224-1C4B-80E6-CB9D8CF31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9" name="文本占位符 12">
            <a:extLst>
              <a:ext uri="{FF2B5EF4-FFF2-40B4-BE49-F238E27FC236}">
                <a16:creationId xmlns:a16="http://schemas.microsoft.com/office/drawing/2014/main" id="{16728FB0-5B77-A54B-B863-D7652B313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0" name="文本占位符 10">
            <a:extLst>
              <a:ext uri="{FF2B5EF4-FFF2-40B4-BE49-F238E27FC236}">
                <a16:creationId xmlns:a16="http://schemas.microsoft.com/office/drawing/2014/main" id="{4B12399F-8662-234B-9960-7BA241C5AF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1" name="文本占位符 12">
            <a:extLst>
              <a:ext uri="{FF2B5EF4-FFF2-40B4-BE49-F238E27FC236}">
                <a16:creationId xmlns:a16="http://schemas.microsoft.com/office/drawing/2014/main" id="{177BC1C5-5A63-C844-8733-1602F8854B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578356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E4E51100-0D6B-47E2-B29A-7437B6D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1769" y="6225721"/>
            <a:ext cx="2743200" cy="365125"/>
          </a:xfrm>
        </p:spPr>
        <p:txBody>
          <a:bodyPr/>
          <a:lstStyle/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4" name="组 127">
            <a:extLst>
              <a:ext uri="{FF2B5EF4-FFF2-40B4-BE49-F238E27FC236}">
                <a16:creationId xmlns:a16="http://schemas.microsoft.com/office/drawing/2014/main" id="{503B4C63-4BC3-438E-A362-EAF2A607B279}"/>
              </a:ext>
            </a:extLst>
          </p:cNvPr>
          <p:cNvGrpSpPr/>
          <p:nvPr userDrawn="1"/>
        </p:nvGrpSpPr>
        <p:grpSpPr>
          <a:xfrm>
            <a:off x="304798" y="4574140"/>
            <a:ext cx="5688000" cy="2247573"/>
            <a:chOff x="6158918" y="1631576"/>
            <a:chExt cx="5688000" cy="2510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E0EB65B-0052-4493-84CA-BE4425ABD3D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8F5C5-C86D-40D0-910F-62F467059869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7" y="455941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幻灯片编号占位符 5">
            <a:extLst>
              <a:ext uri="{FF2B5EF4-FFF2-40B4-BE49-F238E27FC236}">
                <a16:creationId xmlns:a16="http://schemas.microsoft.com/office/drawing/2014/main" id="{B49E8EB8-385C-427C-B82B-CAFAC6A440B7}"/>
              </a:ext>
            </a:extLst>
          </p:cNvPr>
          <p:cNvSpPr txBox="1">
            <a:spLocks/>
          </p:cNvSpPr>
          <p:nvPr userDrawn="1"/>
        </p:nvSpPr>
        <p:spPr>
          <a:xfrm>
            <a:off x="8614169" y="637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6629" y="4574140"/>
            <a:ext cx="5688000" cy="2247574"/>
            <a:chOff x="6158918" y="1631576"/>
            <a:chExt cx="5688000" cy="251049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5" y="2261010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6629" y="45741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F7B8A6-C1D9-B64D-8503-0E9D746A30D0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538AFA-07C4-FB47-8B7A-5243E0A2194D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5DD558-5735-4443-B870-A3EC5DF732D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8947BC27-45AA-D446-985D-D2C5281F0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6B1B85EA-B139-F141-8A90-86AF3BE25D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8" name="文本占位符 10">
            <a:extLst>
              <a:ext uri="{FF2B5EF4-FFF2-40B4-BE49-F238E27FC236}">
                <a16:creationId xmlns:a16="http://schemas.microsoft.com/office/drawing/2014/main" id="{8D5D5776-CC89-FB41-8C42-A9B1E51A6C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9" name="文本占位符 12">
            <a:extLst>
              <a:ext uri="{FF2B5EF4-FFF2-40B4-BE49-F238E27FC236}">
                <a16:creationId xmlns:a16="http://schemas.microsoft.com/office/drawing/2014/main" id="{89FB87CA-4E65-A140-8A2D-5821681A3D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572DA69C-D1DF-274E-8B76-49B755CE8A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1" name="文本占位符 12">
            <a:extLst>
              <a:ext uri="{FF2B5EF4-FFF2-40B4-BE49-F238E27FC236}">
                <a16:creationId xmlns:a16="http://schemas.microsoft.com/office/drawing/2014/main" id="{AC005DDB-B939-2C4A-8E3C-2D4CF365AB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9809449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A44F2DF-C51E-4491-A5A4-4AA420B7221C}"/>
              </a:ext>
            </a:extLst>
          </p:cNvPr>
          <p:cNvSpPr/>
          <p:nvPr userDrawn="1"/>
        </p:nvSpPr>
        <p:spPr>
          <a:xfrm>
            <a:off x="304795" y="1545771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ED57AA3F-9446-0242-8041-4E2785CE1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57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5" name="文本占位符 12">
            <a:extLst>
              <a:ext uri="{FF2B5EF4-FFF2-40B4-BE49-F238E27FC236}">
                <a16:creationId xmlns:a16="http://schemas.microsoft.com/office/drawing/2014/main" id="{95526188-2F50-434A-981D-BE773073A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856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45235C23-E275-4B10-A853-66D9EAD94CEC}"/>
              </a:ext>
            </a:extLst>
          </p:cNvPr>
          <p:cNvSpPr/>
          <p:nvPr userDrawn="1"/>
        </p:nvSpPr>
        <p:spPr>
          <a:xfrm>
            <a:off x="2261970" y="1551467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5B6A698-86C3-4970-B5CD-FBD945D086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89032" y="1629492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838C614E-670B-4A24-BAA3-56E0A815707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9031" y="1904957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19">
            <a:extLst>
              <a:ext uri="{FF2B5EF4-FFF2-40B4-BE49-F238E27FC236}">
                <a16:creationId xmlns:a16="http://schemas.microsoft.com/office/drawing/2014/main" id="{980FC3E8-0964-4369-8422-A03FFF331EBA}"/>
              </a:ext>
            </a:extLst>
          </p:cNvPr>
          <p:cNvSpPr/>
          <p:nvPr userDrawn="1"/>
        </p:nvSpPr>
        <p:spPr>
          <a:xfrm>
            <a:off x="4214228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7E9F2F28-01FE-4262-857F-52BA5FB2F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1290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6FE7D0AA-C96A-41AA-8E76-28A4EAE1A0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1289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2" name="矩形 19">
            <a:extLst>
              <a:ext uri="{FF2B5EF4-FFF2-40B4-BE49-F238E27FC236}">
                <a16:creationId xmlns:a16="http://schemas.microsoft.com/office/drawing/2014/main" id="{296D61F2-2108-407A-9DEE-53A23CCFDEEC}"/>
              </a:ext>
            </a:extLst>
          </p:cNvPr>
          <p:cNvSpPr/>
          <p:nvPr userDrawn="1"/>
        </p:nvSpPr>
        <p:spPr>
          <a:xfrm>
            <a:off x="6120475" y="1541800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10">
            <a:extLst>
              <a:ext uri="{FF2B5EF4-FFF2-40B4-BE49-F238E27FC236}">
                <a16:creationId xmlns:a16="http://schemas.microsoft.com/office/drawing/2014/main" id="{807170A2-9B6C-45A4-9D1A-248176B2A8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7537" y="1619825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4" name="文本占位符 12">
            <a:extLst>
              <a:ext uri="{FF2B5EF4-FFF2-40B4-BE49-F238E27FC236}">
                <a16:creationId xmlns:a16="http://schemas.microsoft.com/office/drawing/2014/main" id="{E9F41839-0EA4-448A-AAD7-267507C8DB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7536" y="1895290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5" name="矩形 19">
            <a:extLst>
              <a:ext uri="{FF2B5EF4-FFF2-40B4-BE49-F238E27FC236}">
                <a16:creationId xmlns:a16="http://schemas.microsoft.com/office/drawing/2014/main" id="{EDB38CC8-DC96-4AC4-A913-A53B410E997F}"/>
              </a:ext>
            </a:extLst>
          </p:cNvPr>
          <p:cNvSpPr/>
          <p:nvPr userDrawn="1"/>
        </p:nvSpPr>
        <p:spPr>
          <a:xfrm>
            <a:off x="8077650" y="1547496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占位符 10">
            <a:extLst>
              <a:ext uri="{FF2B5EF4-FFF2-40B4-BE49-F238E27FC236}">
                <a16:creationId xmlns:a16="http://schemas.microsoft.com/office/drawing/2014/main" id="{E28A5F0F-8070-428F-8E86-F9AFB585E2C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04712" y="1625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7" name="文本占位符 12">
            <a:extLst>
              <a:ext uri="{FF2B5EF4-FFF2-40B4-BE49-F238E27FC236}">
                <a16:creationId xmlns:a16="http://schemas.microsoft.com/office/drawing/2014/main" id="{70F63930-18E3-43F0-9FC7-6A5C0C5C8C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204711" y="1900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8" name="矩形 19">
            <a:extLst>
              <a:ext uri="{FF2B5EF4-FFF2-40B4-BE49-F238E27FC236}">
                <a16:creationId xmlns:a16="http://schemas.microsoft.com/office/drawing/2014/main" id="{87343CF1-576C-4903-94BC-123F00F534E6}"/>
              </a:ext>
            </a:extLst>
          </p:cNvPr>
          <p:cNvSpPr/>
          <p:nvPr userDrawn="1"/>
        </p:nvSpPr>
        <p:spPr>
          <a:xfrm>
            <a:off x="10029908" y="1537829"/>
            <a:ext cx="1779186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占位符 10">
            <a:extLst>
              <a:ext uri="{FF2B5EF4-FFF2-40B4-BE49-F238E27FC236}">
                <a16:creationId xmlns:a16="http://schemas.microsoft.com/office/drawing/2014/main" id="{169CAD83-3A97-4E13-8B87-FF25F26109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6970" y="1615854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0" name="文本占位符 12">
            <a:extLst>
              <a:ext uri="{FF2B5EF4-FFF2-40B4-BE49-F238E27FC236}">
                <a16:creationId xmlns:a16="http://schemas.microsoft.com/office/drawing/2014/main" id="{A48B9AA3-EC99-4601-9E27-4710083032F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156969" y="1891319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722630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3" name="矩形 26">
            <a:extLst>
              <a:ext uri="{FF2B5EF4-FFF2-40B4-BE49-F238E27FC236}">
                <a16:creationId xmlns:a16="http://schemas.microsoft.com/office/drawing/2014/main" id="{1282C505-B9F4-45DE-8EEF-F5B0DDCC88E8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27">
            <a:extLst>
              <a:ext uri="{FF2B5EF4-FFF2-40B4-BE49-F238E27FC236}">
                <a16:creationId xmlns:a16="http://schemas.microsoft.com/office/drawing/2014/main" id="{80F7985B-2642-4CE8-B94F-A32794B2B864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28">
            <a:extLst>
              <a:ext uri="{FF2B5EF4-FFF2-40B4-BE49-F238E27FC236}">
                <a16:creationId xmlns:a16="http://schemas.microsoft.com/office/drawing/2014/main" id="{1DDBF971-4D85-47DC-AF1B-B22E7055821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29">
            <a:extLst>
              <a:ext uri="{FF2B5EF4-FFF2-40B4-BE49-F238E27FC236}">
                <a16:creationId xmlns:a16="http://schemas.microsoft.com/office/drawing/2014/main" id="{BE27F522-B542-4496-807A-4BBBE4F1E057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占位符 10">
            <a:extLst>
              <a:ext uri="{FF2B5EF4-FFF2-40B4-BE49-F238E27FC236}">
                <a16:creationId xmlns:a16="http://schemas.microsoft.com/office/drawing/2014/main" id="{43387C14-5A42-40A7-904B-69BF83D72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8" name="文本占位符 12">
            <a:extLst>
              <a:ext uri="{FF2B5EF4-FFF2-40B4-BE49-F238E27FC236}">
                <a16:creationId xmlns:a16="http://schemas.microsoft.com/office/drawing/2014/main" id="{9D654399-E4D1-46D6-80FD-60547BAB5D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9" name="文本占位符 10">
            <a:extLst>
              <a:ext uri="{FF2B5EF4-FFF2-40B4-BE49-F238E27FC236}">
                <a16:creationId xmlns:a16="http://schemas.microsoft.com/office/drawing/2014/main" id="{A31932BE-95F7-47DE-9D7E-9F6F336E8E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3555F6A0-295A-4C4D-B27A-2A7134F63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1" name="文本占位符 10">
            <a:extLst>
              <a:ext uri="{FF2B5EF4-FFF2-40B4-BE49-F238E27FC236}">
                <a16:creationId xmlns:a16="http://schemas.microsoft.com/office/drawing/2014/main" id="{4791508C-5C49-4ECF-AE8A-94E0A0C45E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1" name="文本占位符 12">
            <a:extLst>
              <a:ext uri="{FF2B5EF4-FFF2-40B4-BE49-F238E27FC236}">
                <a16:creationId xmlns:a16="http://schemas.microsoft.com/office/drawing/2014/main" id="{BDDE77E9-AB6F-43BC-ACE4-405179F1CA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C5240F68-ABCD-4197-B183-B6593553E1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0CEE7EEC-8AD1-460E-8003-45AFD00C60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3260034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21">
            <a:extLst>
              <a:ext uri="{FF2B5EF4-FFF2-40B4-BE49-F238E27FC236}">
                <a16:creationId xmlns:a16="http://schemas.microsoft.com/office/drawing/2014/main" id="{47A2F303-C5A0-4C33-A4A4-866C06F7093A}"/>
              </a:ext>
            </a:extLst>
          </p:cNvPr>
          <p:cNvGrpSpPr/>
          <p:nvPr userDrawn="1"/>
        </p:nvGrpSpPr>
        <p:grpSpPr>
          <a:xfrm>
            <a:off x="6123058" y="2261010"/>
            <a:ext cx="5688000" cy="1407223"/>
            <a:chOff x="6158918" y="1631576"/>
            <a:chExt cx="5688000" cy="157184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6F56EF-B89E-447C-B5A8-F88EF43EA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B47FCB-2454-40A5-B9B3-E18B5D3BEBD1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127">
            <a:extLst>
              <a:ext uri="{FF2B5EF4-FFF2-40B4-BE49-F238E27FC236}">
                <a16:creationId xmlns:a16="http://schemas.microsoft.com/office/drawing/2014/main" id="{CC82B95C-23F0-4C9B-A071-9B0CBC26E9D3}"/>
              </a:ext>
            </a:extLst>
          </p:cNvPr>
          <p:cNvGrpSpPr/>
          <p:nvPr userDrawn="1"/>
        </p:nvGrpSpPr>
        <p:grpSpPr>
          <a:xfrm>
            <a:off x="304796" y="2261010"/>
            <a:ext cx="5688000" cy="1407223"/>
            <a:chOff x="6158918" y="1631576"/>
            <a:chExt cx="5688000" cy="157184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7566C03-486F-4DA1-8979-A80EE5A58785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241F4E-6277-43F3-81D6-9B929A96D893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70AF8EE-860D-4C3D-A90D-E543ECE7F60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22607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内容占位符 21">
            <a:extLst>
              <a:ext uri="{FF2B5EF4-FFF2-40B4-BE49-F238E27FC236}">
                <a16:creationId xmlns:a16="http://schemas.microsoft.com/office/drawing/2014/main" id="{87347791-7D3A-41E4-830D-CB61D2AD0C8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23058" y="226101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2" name="组 127">
            <a:extLst>
              <a:ext uri="{FF2B5EF4-FFF2-40B4-BE49-F238E27FC236}">
                <a16:creationId xmlns:a16="http://schemas.microsoft.com/office/drawing/2014/main" id="{45CAA61C-7EBA-4395-9489-C50E4BC0143A}"/>
              </a:ext>
            </a:extLst>
          </p:cNvPr>
          <p:cNvGrpSpPr/>
          <p:nvPr userDrawn="1"/>
        </p:nvGrpSpPr>
        <p:grpSpPr>
          <a:xfrm>
            <a:off x="304795" y="3826981"/>
            <a:ext cx="5688000" cy="1407223"/>
            <a:chOff x="6158918" y="1631576"/>
            <a:chExt cx="5688000" cy="1571841"/>
          </a:xfrm>
        </p:grpSpPr>
        <p:sp>
          <p:nvSpPr>
            <p:cNvPr id="43" name="矩形 27">
              <a:extLst>
                <a:ext uri="{FF2B5EF4-FFF2-40B4-BE49-F238E27FC236}">
                  <a16:creationId xmlns:a16="http://schemas.microsoft.com/office/drawing/2014/main" id="{DF74ED72-94E3-48A1-8D0D-7CEA0E0A2748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28">
              <a:extLst>
                <a:ext uri="{FF2B5EF4-FFF2-40B4-BE49-F238E27FC236}">
                  <a16:creationId xmlns:a16="http://schemas.microsoft.com/office/drawing/2014/main" id="{AC5F8563-C126-4E89-9355-E2669FD216AB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 127">
            <a:extLst>
              <a:ext uri="{FF2B5EF4-FFF2-40B4-BE49-F238E27FC236}">
                <a16:creationId xmlns:a16="http://schemas.microsoft.com/office/drawing/2014/main" id="{B0C3A3D1-74ED-4CAB-B35C-92BDE1A4C886}"/>
              </a:ext>
            </a:extLst>
          </p:cNvPr>
          <p:cNvGrpSpPr/>
          <p:nvPr userDrawn="1"/>
        </p:nvGrpSpPr>
        <p:grpSpPr>
          <a:xfrm>
            <a:off x="304795" y="5376447"/>
            <a:ext cx="5688000" cy="1407223"/>
            <a:chOff x="6158918" y="1631576"/>
            <a:chExt cx="5688000" cy="1571841"/>
          </a:xfrm>
        </p:grpSpPr>
        <p:sp>
          <p:nvSpPr>
            <p:cNvPr id="46" name="矩形 27">
              <a:extLst>
                <a:ext uri="{FF2B5EF4-FFF2-40B4-BE49-F238E27FC236}">
                  <a16:creationId xmlns:a16="http://schemas.microsoft.com/office/drawing/2014/main" id="{F2ABE625-4EA1-4C2F-A38E-F9338B8D994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28">
              <a:extLst>
                <a:ext uri="{FF2B5EF4-FFF2-40B4-BE49-F238E27FC236}">
                  <a16:creationId xmlns:a16="http://schemas.microsoft.com/office/drawing/2014/main" id="{A369EC18-E9BC-47E4-9AC0-5BD6FE1AA47F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内容占位符 21">
            <a:extLst>
              <a:ext uri="{FF2B5EF4-FFF2-40B4-BE49-F238E27FC236}">
                <a16:creationId xmlns:a16="http://schemas.microsoft.com/office/drawing/2014/main" id="{8EC87E8C-F386-4FDA-9C34-839840B19E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4794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内容占位符 21">
            <a:extLst>
              <a:ext uri="{FF2B5EF4-FFF2-40B4-BE49-F238E27FC236}">
                <a16:creationId xmlns:a16="http://schemas.microsoft.com/office/drawing/2014/main" id="{414BDE73-A3FE-4254-AE10-FFE80BDDD42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4794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9" name="组 127">
            <a:extLst>
              <a:ext uri="{FF2B5EF4-FFF2-40B4-BE49-F238E27FC236}">
                <a16:creationId xmlns:a16="http://schemas.microsoft.com/office/drawing/2014/main" id="{B4CED06F-89B1-4E9A-AE0F-2FAF886CEA8C}"/>
              </a:ext>
            </a:extLst>
          </p:cNvPr>
          <p:cNvGrpSpPr/>
          <p:nvPr userDrawn="1"/>
        </p:nvGrpSpPr>
        <p:grpSpPr>
          <a:xfrm>
            <a:off x="6123059" y="3826981"/>
            <a:ext cx="5688000" cy="1407223"/>
            <a:chOff x="6158918" y="1631576"/>
            <a:chExt cx="5688000" cy="1571841"/>
          </a:xfrm>
        </p:grpSpPr>
        <p:sp>
          <p:nvSpPr>
            <p:cNvPr id="50" name="矩形 27">
              <a:extLst>
                <a:ext uri="{FF2B5EF4-FFF2-40B4-BE49-F238E27FC236}">
                  <a16:creationId xmlns:a16="http://schemas.microsoft.com/office/drawing/2014/main" id="{57145B2B-984B-43D3-AAFA-2C1E256F3149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28">
              <a:extLst>
                <a:ext uri="{FF2B5EF4-FFF2-40B4-BE49-F238E27FC236}">
                  <a16:creationId xmlns:a16="http://schemas.microsoft.com/office/drawing/2014/main" id="{F699BA63-3BB5-436D-BB2F-D47250A4DA3D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2" name="组 127">
            <a:extLst>
              <a:ext uri="{FF2B5EF4-FFF2-40B4-BE49-F238E27FC236}">
                <a16:creationId xmlns:a16="http://schemas.microsoft.com/office/drawing/2014/main" id="{B80334CC-0638-4D49-AF14-F76014299341}"/>
              </a:ext>
            </a:extLst>
          </p:cNvPr>
          <p:cNvGrpSpPr/>
          <p:nvPr userDrawn="1"/>
        </p:nvGrpSpPr>
        <p:grpSpPr>
          <a:xfrm>
            <a:off x="6123059" y="5376447"/>
            <a:ext cx="5688000" cy="1407223"/>
            <a:chOff x="6158918" y="1631576"/>
            <a:chExt cx="5688000" cy="1571841"/>
          </a:xfrm>
        </p:grpSpPr>
        <p:sp>
          <p:nvSpPr>
            <p:cNvPr id="53" name="矩形 27">
              <a:extLst>
                <a:ext uri="{FF2B5EF4-FFF2-40B4-BE49-F238E27FC236}">
                  <a16:creationId xmlns:a16="http://schemas.microsoft.com/office/drawing/2014/main" id="{FABBB9E9-FCBE-4607-817E-D0A3B1EBA8A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28">
              <a:extLst>
                <a:ext uri="{FF2B5EF4-FFF2-40B4-BE49-F238E27FC236}">
                  <a16:creationId xmlns:a16="http://schemas.microsoft.com/office/drawing/2014/main" id="{E77BC5B7-8CBA-4D08-9397-C8116CFFBCE0}"/>
                </a:ext>
              </a:extLst>
            </p:cNvPr>
            <p:cNvSpPr/>
            <p:nvPr/>
          </p:nvSpPr>
          <p:spPr>
            <a:xfrm>
              <a:off x="6158918" y="1910073"/>
              <a:ext cx="5688000" cy="1293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内容占位符 21">
            <a:extLst>
              <a:ext uri="{FF2B5EF4-FFF2-40B4-BE49-F238E27FC236}">
                <a16:creationId xmlns:a16="http://schemas.microsoft.com/office/drawing/2014/main" id="{7EEEA320-9805-4CE6-8BE8-DB0629C3A0E4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123058" y="382698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内容占位符 21">
            <a:extLst>
              <a:ext uri="{FF2B5EF4-FFF2-40B4-BE49-F238E27FC236}">
                <a16:creationId xmlns:a16="http://schemas.microsoft.com/office/drawing/2014/main" id="{7EFC5889-202C-4DAB-8B94-03E223C4CE2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123058" y="539115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8" name="矩形 41">
            <a:extLst>
              <a:ext uri="{FF2B5EF4-FFF2-40B4-BE49-F238E27FC236}">
                <a16:creationId xmlns:a16="http://schemas.microsoft.com/office/drawing/2014/main" id="{58A56B8F-96D7-49BE-BEFE-873917529EE8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>
            <a:extLst>
              <a:ext uri="{FF2B5EF4-FFF2-40B4-BE49-F238E27FC236}">
                <a16:creationId xmlns:a16="http://schemas.microsoft.com/office/drawing/2014/main" id="{79B88954-23FF-48E8-AF55-4E93171872EC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730D3E80-7EA0-4F68-9B6B-F2785C9915C6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D4E05AB-9B41-4AC0-93D7-494A6DEEB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7" name="文本占位符 12">
            <a:extLst>
              <a:ext uri="{FF2B5EF4-FFF2-40B4-BE49-F238E27FC236}">
                <a16:creationId xmlns:a16="http://schemas.microsoft.com/office/drawing/2014/main" id="{5FABBAFE-1C5A-4056-B3D4-F0C2333C6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3437788E-33B9-48B3-B5A0-8E365934EB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7A884C54-B564-4A66-9A57-ECE3857CC9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B937F2D4-4590-453D-912F-90D5F377D1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1" name="文本占位符 12">
            <a:extLst>
              <a:ext uri="{FF2B5EF4-FFF2-40B4-BE49-F238E27FC236}">
                <a16:creationId xmlns:a16="http://schemas.microsoft.com/office/drawing/2014/main" id="{1B3256A1-98E7-42B3-9D71-66DBA5E808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4921466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09"/>
            <a:ext cx="5688000" cy="3865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10"/>
            <a:ext cx="5688000" cy="3865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EF3DFB-47EF-48B9-803E-8351C72C37AB}"/>
              </a:ext>
            </a:extLst>
          </p:cNvPr>
          <p:cNvSpPr/>
          <p:nvPr userDrawn="1"/>
        </p:nvSpPr>
        <p:spPr>
          <a:xfrm>
            <a:off x="304798" y="1545771"/>
            <a:ext cx="5687998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84D932-E9CE-4613-8713-7F52E519DA1A}"/>
              </a:ext>
            </a:extLst>
          </p:cNvPr>
          <p:cNvSpPr/>
          <p:nvPr userDrawn="1"/>
        </p:nvSpPr>
        <p:spPr>
          <a:xfrm>
            <a:off x="6123057" y="1549420"/>
            <a:ext cx="5688001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A013DB1D-F943-460D-A8F5-A6473677D69D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2235691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0" name="文本占位符 12">
            <a:extLst>
              <a:ext uri="{FF2B5EF4-FFF2-40B4-BE49-F238E27FC236}">
                <a16:creationId xmlns:a16="http://schemas.microsoft.com/office/drawing/2014/main" id="{C17C4BD0-2002-4B82-B10C-5B31C2ADF8B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2235690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81D28870-E572-4D89-8C3B-F9B20B4ED084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8458198" y="161764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2" name="文本占位符 12">
            <a:extLst>
              <a:ext uri="{FF2B5EF4-FFF2-40B4-BE49-F238E27FC236}">
                <a16:creationId xmlns:a16="http://schemas.microsoft.com/office/drawing/2014/main" id="{3E5A4EFC-1158-49BC-859C-2183273AA2E2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8458197" y="189310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3740937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A2CBE-333A-4BDD-8463-57B9E60C3FB7}"/>
              </a:ext>
            </a:extLst>
          </p:cNvPr>
          <p:cNvSpPr/>
          <p:nvPr userDrawn="1"/>
        </p:nvSpPr>
        <p:spPr>
          <a:xfrm>
            <a:off x="304798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CAF2F-D124-4CE7-9703-727CBCFDA27B}"/>
              </a:ext>
            </a:extLst>
          </p:cNvPr>
          <p:cNvSpPr/>
          <p:nvPr userDrawn="1"/>
        </p:nvSpPr>
        <p:spPr>
          <a:xfrm>
            <a:off x="4227284" y="1545771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9004-CE22-4F50-8E1B-886F8B3F0E29}"/>
              </a:ext>
            </a:extLst>
          </p:cNvPr>
          <p:cNvSpPr/>
          <p:nvPr userDrawn="1"/>
        </p:nvSpPr>
        <p:spPr>
          <a:xfrm>
            <a:off x="8149770" y="1545770"/>
            <a:ext cx="3664859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C01211A7-2D1A-4C66-8AA5-70054BE64E81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1392238" y="1626360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2" name="文本占位符 12">
            <a:extLst>
              <a:ext uri="{FF2B5EF4-FFF2-40B4-BE49-F238E27FC236}">
                <a16:creationId xmlns:a16="http://schemas.microsoft.com/office/drawing/2014/main" id="{EC8D1069-2D88-43D0-B44E-2343DA952432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392237" y="1901825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E316F319-22F8-476A-99C6-556D1C0D5FD0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535297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4" name="文本占位符 12">
            <a:extLst>
              <a:ext uri="{FF2B5EF4-FFF2-40B4-BE49-F238E27FC236}">
                <a16:creationId xmlns:a16="http://schemas.microsoft.com/office/drawing/2014/main" id="{0F7AD900-51DF-4F84-9F83-A390AA5B0EDB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535297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75BA3BCB-36B2-4D20-BDCD-4CB1CBBBA713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9277281" y="1626521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26" name="文本占位符 12">
            <a:extLst>
              <a:ext uri="{FF2B5EF4-FFF2-40B4-BE49-F238E27FC236}">
                <a16:creationId xmlns:a16="http://schemas.microsoft.com/office/drawing/2014/main" id="{7E9B9EC6-A3F3-453F-9991-7AF2ABBE24BD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277280" y="1901986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4061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23060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23060" y="2648510"/>
            <a:ext cx="5688000" cy="17973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304798" y="2370013"/>
            <a:ext cx="5688000" cy="288000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04798" y="2648509"/>
            <a:ext cx="5688000" cy="1797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1"/>
          <p:cNvSpPr>
            <a:spLocks noGrp="1"/>
          </p:cNvSpPr>
          <p:nvPr userDrawn="1">
            <p:ph sz="quarter" idx="13" hasCustomPrompt="1"/>
          </p:nvPr>
        </p:nvSpPr>
        <p:spPr>
          <a:xfrm>
            <a:off x="304800" y="237001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1"/>
          <p:cNvSpPr>
            <a:spLocks noGrp="1"/>
          </p:cNvSpPr>
          <p:nvPr userDrawn="1">
            <p:ph sz="quarter" idx="14" hasCustomPrompt="1"/>
          </p:nvPr>
        </p:nvSpPr>
        <p:spPr>
          <a:xfrm>
            <a:off x="6123060" y="238248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7" name="组 127">
            <a:extLst>
              <a:ext uri="{FF2B5EF4-FFF2-40B4-BE49-F238E27FC236}">
                <a16:creationId xmlns:a16="http://schemas.microsoft.com/office/drawing/2014/main" id="{91747743-3BF7-4E8F-8CF2-0F8F853542FE}"/>
              </a:ext>
            </a:extLst>
          </p:cNvPr>
          <p:cNvGrpSpPr/>
          <p:nvPr userDrawn="1"/>
        </p:nvGrpSpPr>
        <p:grpSpPr>
          <a:xfrm>
            <a:off x="304795" y="4520733"/>
            <a:ext cx="11509833" cy="2247573"/>
            <a:chOff x="6158918" y="1631576"/>
            <a:chExt cx="5688000" cy="251049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A6AAA2-7A6E-490B-BF76-6407757822E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037AAF-C9BD-45A6-8C87-A1C37BF3317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内容占位符 21">
            <a:extLst>
              <a:ext uri="{FF2B5EF4-FFF2-40B4-BE49-F238E27FC236}">
                <a16:creationId xmlns:a16="http://schemas.microsoft.com/office/drawing/2014/main" id="{343E9DF9-773E-475D-9204-F8B9193C9E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4795" y="45205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1" name="矩形 26">
            <a:extLst>
              <a:ext uri="{FF2B5EF4-FFF2-40B4-BE49-F238E27FC236}">
                <a16:creationId xmlns:a16="http://schemas.microsoft.com/office/drawing/2014/main" id="{700E2A48-B597-485C-A389-6334B5D06CF5}"/>
              </a:ext>
            </a:extLst>
          </p:cNvPr>
          <p:cNvSpPr/>
          <p:nvPr userDrawn="1"/>
        </p:nvSpPr>
        <p:spPr>
          <a:xfrm>
            <a:off x="304795" y="1545771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A6B7FAD4-4740-432F-8673-CCB4D1682615}"/>
              </a:ext>
            </a:extLst>
          </p:cNvPr>
          <p:cNvSpPr/>
          <p:nvPr userDrawn="1"/>
        </p:nvSpPr>
        <p:spPr>
          <a:xfrm>
            <a:off x="3198794" y="1549420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50C3AC1A-9AFB-4E7A-8629-4CC91E78DA8A}"/>
              </a:ext>
            </a:extLst>
          </p:cNvPr>
          <p:cNvSpPr/>
          <p:nvPr userDrawn="1"/>
        </p:nvSpPr>
        <p:spPr>
          <a:xfrm>
            <a:off x="6123058" y="1550726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9">
            <a:extLst>
              <a:ext uri="{FF2B5EF4-FFF2-40B4-BE49-F238E27FC236}">
                <a16:creationId xmlns:a16="http://schemas.microsoft.com/office/drawing/2014/main" id="{FA2FE047-ECF3-4815-BAC8-668A4A818F80}"/>
              </a:ext>
            </a:extLst>
          </p:cNvPr>
          <p:cNvSpPr/>
          <p:nvPr userDrawn="1"/>
        </p:nvSpPr>
        <p:spPr>
          <a:xfrm>
            <a:off x="9017057" y="1554375"/>
            <a:ext cx="2794002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7294656E-297F-430D-99ED-6D58D3B56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3483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6" name="文本占位符 12">
            <a:extLst>
              <a:ext uri="{FF2B5EF4-FFF2-40B4-BE49-F238E27FC236}">
                <a16:creationId xmlns:a16="http://schemas.microsoft.com/office/drawing/2014/main" id="{C7CBB55C-D093-4BBD-A9EA-F2603B8AD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482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FFF0389F-3515-49C2-A907-9F02C86159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18029" y="1623796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74D613D9-AADC-4ABD-AE21-641346321E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8028" y="1899261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9936BAE5-1397-482C-BBEC-A5437CB9FD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7743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0" name="文本占位符 12">
            <a:extLst>
              <a:ext uri="{FF2B5EF4-FFF2-40B4-BE49-F238E27FC236}">
                <a16:creationId xmlns:a16="http://schemas.microsoft.com/office/drawing/2014/main" id="{ACD426BE-9242-4A5A-8294-6CEE510AF4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87742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B1381142-E774-4AD9-8B46-30BDAF011C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2030" y="1618859"/>
            <a:ext cx="1540169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2" name="文本占位符 12">
            <a:extLst>
              <a:ext uri="{FF2B5EF4-FFF2-40B4-BE49-F238E27FC236}">
                <a16:creationId xmlns:a16="http://schemas.microsoft.com/office/drawing/2014/main" id="{9CCEEA74-1E0A-41A7-AB85-C41837A449B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2029" y="1894324"/>
            <a:ext cx="1540169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1336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Relationship Id="rId46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43.xml"/><Relationship Id="rId54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7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4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46.xml"/><Relationship Id="rId52" Type="http://schemas.openxmlformats.org/officeDocument/2006/relationships/slideLayout" Target="../slideLayouts/slideLayout54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50.xml"/><Relationship Id="rId8" Type="http://schemas.openxmlformats.org/officeDocument/2006/relationships/slideLayout" Target="../slideLayouts/slideLayout10.xml"/><Relationship Id="rId5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9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slideLayout" Target="../slideLayouts/slideLayout137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slideLayout" Target="../slideLayouts/slideLayout136.xml"/><Relationship Id="rId38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41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37" Type="http://schemas.openxmlformats.org/officeDocument/2006/relationships/slideLayout" Target="../slideLayouts/slideLayout140.xml"/><Relationship Id="rId40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36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35" Type="http://schemas.openxmlformats.org/officeDocument/2006/relationships/slideLayout" Target="../slideLayouts/slideLayout138.xml"/><Relationship Id="rId43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D34C7-3AEE-4180-B844-A08311C6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83367-2F8F-45F4-8D27-EB159902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23DE6-66E6-4A51-8333-7A9B7B66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25C5-927C-4275-B8D7-ED188352AB7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5886B-ABDC-43C9-8615-BC181FEBB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1EF2E-1D0A-438A-94A5-70D87B211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2690-07F6-42C7-8F85-BD94A2BD6C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25165AD-E4D9-4FD3-A680-EF3046D0AF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2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34BD18A-A321-4722-8366-3A2AACCD0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0" b="82433"/>
          <a:stretch/>
        </p:blipFill>
        <p:spPr>
          <a:xfrm>
            <a:off x="83232" y="1"/>
            <a:ext cx="1671140" cy="1147168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6FD740-F5DC-479E-8D80-D4A0162EF8DC}"/>
              </a:ext>
            </a:extLst>
          </p:cNvPr>
          <p:cNvCxnSpPr/>
          <p:nvPr userDrawn="1"/>
        </p:nvCxnSpPr>
        <p:spPr>
          <a:xfrm>
            <a:off x="-2658" y="1147168"/>
            <a:ext cx="12183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B39C33-A636-46B6-A330-9D0C50329F57}"/>
              </a:ext>
            </a:extLst>
          </p:cNvPr>
          <p:cNvSpPr/>
          <p:nvPr userDrawn="1"/>
        </p:nvSpPr>
        <p:spPr>
          <a:xfrm>
            <a:off x="10593678" y="65405"/>
            <a:ext cx="1572733" cy="108176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0" descr="R120_G137_B251-200">
            <a:extLst>
              <a:ext uri="{FF2B5EF4-FFF2-40B4-BE49-F238E27FC236}">
                <a16:creationId xmlns:a16="http://schemas.microsoft.com/office/drawing/2014/main" id="{9CD523D4-5457-468D-9E60-24D4C54FF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409" y="679351"/>
            <a:ext cx="754968" cy="30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0" r:id="rId2"/>
    <p:sldLayoutId id="2147483823" r:id="rId3"/>
    <p:sldLayoutId id="2147483824" r:id="rId4"/>
    <p:sldLayoutId id="2147483649" r:id="rId5"/>
    <p:sldLayoutId id="2147483651" r:id="rId6"/>
    <p:sldLayoutId id="2147483652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80" r:id="rId13"/>
    <p:sldLayoutId id="2147483660" r:id="rId14"/>
    <p:sldLayoutId id="2147483661" r:id="rId15"/>
    <p:sldLayoutId id="2147483703" r:id="rId16"/>
    <p:sldLayoutId id="2147483812" r:id="rId17"/>
    <p:sldLayoutId id="2147483813" r:id="rId18"/>
    <p:sldLayoutId id="2147483819" r:id="rId19"/>
    <p:sldLayoutId id="2147483818" r:id="rId20"/>
    <p:sldLayoutId id="2147483677" r:id="rId21"/>
    <p:sldLayoutId id="2147483675" r:id="rId22"/>
    <p:sldLayoutId id="2147483678" r:id="rId23"/>
    <p:sldLayoutId id="2147483686" r:id="rId24"/>
    <p:sldLayoutId id="2147483681" r:id="rId25"/>
    <p:sldLayoutId id="2147483694" r:id="rId26"/>
    <p:sldLayoutId id="2147483749" r:id="rId27"/>
    <p:sldLayoutId id="2147483814" r:id="rId28"/>
    <p:sldLayoutId id="2147483815" r:id="rId29"/>
    <p:sldLayoutId id="2147483816" r:id="rId30"/>
    <p:sldLayoutId id="2147483691" r:id="rId31"/>
    <p:sldLayoutId id="2147483817" r:id="rId32"/>
    <p:sldLayoutId id="2147483752" r:id="rId33"/>
    <p:sldLayoutId id="2147483753" r:id="rId34"/>
    <p:sldLayoutId id="2147483754" r:id="rId35"/>
    <p:sldLayoutId id="2147483700" r:id="rId36"/>
    <p:sldLayoutId id="2147483695" r:id="rId37"/>
    <p:sldLayoutId id="2147483685" r:id="rId38"/>
    <p:sldLayoutId id="2147483682" r:id="rId39"/>
    <p:sldLayoutId id="2147483676" r:id="rId40"/>
    <p:sldLayoutId id="2147483684" r:id="rId41"/>
    <p:sldLayoutId id="2147483687" r:id="rId42"/>
    <p:sldLayoutId id="2147483704" r:id="rId43"/>
    <p:sldLayoutId id="2147483751" r:id="rId44"/>
    <p:sldLayoutId id="2147483688" r:id="rId45"/>
    <p:sldLayoutId id="2147483696" r:id="rId46"/>
    <p:sldLayoutId id="2147483699" r:id="rId47"/>
    <p:sldLayoutId id="2147483697" r:id="rId48"/>
    <p:sldLayoutId id="2147483698" r:id="rId49"/>
    <p:sldLayoutId id="2147483701" r:id="rId50"/>
    <p:sldLayoutId id="2147483690" r:id="rId51"/>
    <p:sldLayoutId id="2147483825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804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801" r:id="rId47"/>
    <p:sldLayoutId id="2147483802" r:id="rId48"/>
    <p:sldLayoutId id="2147483803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176E-8A69-1A4F-B755-FE6C18B1EB02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C80F-E5E7-9443-994C-86418E0E64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70BD0FD8-2D5C-41DF-8BAB-8CAE213288ED}"/>
              </a:ext>
            </a:extLst>
          </p:cNvPr>
          <p:cNvGrpSpPr>
            <a:grpSpLocks noChangeAspect="1"/>
          </p:cNvGrpSpPr>
          <p:nvPr/>
        </p:nvGrpSpPr>
        <p:grpSpPr>
          <a:xfrm>
            <a:off x="-353" y="120900"/>
            <a:ext cx="12192353" cy="2772000"/>
            <a:chOff x="1523492" y="692697"/>
            <a:chExt cx="9145017" cy="2079171"/>
          </a:xfrm>
        </p:grpSpPr>
        <p:pic>
          <p:nvPicPr>
            <p:cNvPr id="6" name="Picture 29">
              <a:extLst>
                <a:ext uri="{FF2B5EF4-FFF2-40B4-BE49-F238E27FC236}">
                  <a16:creationId xmlns:a16="http://schemas.microsoft.com/office/drawing/2014/main" id="{CE05BF41-B717-4A33-A64D-7F0CB39CC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2">
              <a:extLst>
                <a:ext uri="{FF2B5EF4-FFF2-40B4-BE49-F238E27FC236}">
                  <a16:creationId xmlns:a16="http://schemas.microsoft.com/office/drawing/2014/main" id="{8E0C6992-1EE0-4C91-A973-54EDB75ED9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1">
              <a:extLst>
                <a:ext uri="{FF2B5EF4-FFF2-40B4-BE49-F238E27FC236}">
                  <a16:creationId xmlns:a16="http://schemas.microsoft.com/office/drawing/2014/main" id="{CCF55666-602B-4EE0-B1BA-8F7E4C506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8">
              <a:extLst>
                <a:ext uri="{FF2B5EF4-FFF2-40B4-BE49-F238E27FC236}">
                  <a16:creationId xmlns:a16="http://schemas.microsoft.com/office/drawing/2014/main" id="{F7BFF033-438E-4704-B8D5-4B5DC0C43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C01524CD-6BA4-4C13-B6D5-396A75B070DA}"/>
              </a:ext>
            </a:extLst>
          </p:cNvPr>
          <p:cNvSpPr txBox="1">
            <a:spLocks/>
          </p:cNvSpPr>
          <p:nvPr/>
        </p:nvSpPr>
        <p:spPr bwMode="gray">
          <a:xfrm>
            <a:off x="326400" y="5775190"/>
            <a:ext cx="5290556" cy="470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B9C9409E-00C0-4B65-8ABD-367DC50D30F0}"/>
              </a:ext>
            </a:extLst>
          </p:cNvPr>
          <p:cNvSpPr txBox="1">
            <a:spLocks/>
          </p:cNvSpPr>
          <p:nvPr/>
        </p:nvSpPr>
        <p:spPr bwMode="gray">
          <a:xfrm>
            <a:off x="326400" y="3887057"/>
            <a:ext cx="11523133" cy="4985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大数据平台建设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奶酪事业部</a:t>
            </a: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93909D0D-3423-4F5C-B250-E52709FA0020}"/>
              </a:ext>
            </a:extLst>
          </p:cNvPr>
          <p:cNvSpPr txBox="1">
            <a:spLocks/>
          </p:cNvSpPr>
          <p:nvPr/>
        </p:nvSpPr>
        <p:spPr bwMode="gray">
          <a:xfrm>
            <a:off x="326400" y="3308640"/>
            <a:ext cx="11523133" cy="4985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内蒙古伊利实业集团股份有限公司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46FE541-2A12-4ECC-83E4-D1C2DB6DEA7A}"/>
              </a:ext>
            </a:extLst>
          </p:cNvPr>
          <p:cNvSpPr txBox="1">
            <a:spLocks/>
          </p:cNvSpPr>
          <p:nvPr/>
        </p:nvSpPr>
        <p:spPr bwMode="gray">
          <a:xfrm>
            <a:off x="326400" y="5339413"/>
            <a:ext cx="5769599" cy="4701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奶酪事业部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5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16">
            <a:extLst>
              <a:ext uri="{FF2B5EF4-FFF2-40B4-BE49-F238E27FC236}">
                <a16:creationId xmlns:a16="http://schemas.microsoft.com/office/drawing/2014/main" id="{8E6C5AC0-CD43-4B68-BBFF-8E0DE18F2336}"/>
              </a:ext>
            </a:extLst>
          </p:cNvPr>
          <p:cNvGrpSpPr/>
          <p:nvPr/>
        </p:nvGrpSpPr>
        <p:grpSpPr>
          <a:xfrm>
            <a:off x="9744616" y="1052919"/>
            <a:ext cx="720000" cy="287867"/>
            <a:chOff x="7944089" y="1047755"/>
            <a:chExt cx="720000" cy="287867"/>
          </a:xfrm>
        </p:grpSpPr>
        <p:sp>
          <p:nvSpPr>
            <p:cNvPr id="62" name="矩形 25">
              <a:extLst>
                <a:ext uri="{FF2B5EF4-FFF2-40B4-BE49-F238E27FC236}">
                  <a16:creationId xmlns:a16="http://schemas.microsoft.com/office/drawing/2014/main" id="{93BBA132-A69E-4249-82B3-0A02E1863FCB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文本框 26">
              <a:extLst>
                <a:ext uri="{FF2B5EF4-FFF2-40B4-BE49-F238E27FC236}">
                  <a16:creationId xmlns:a16="http://schemas.microsoft.com/office/drawing/2014/main" id="{98A02FBB-3556-404D-B8EC-69F2929007D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确定</a:t>
              </a:r>
              <a:endParaRPr kumimoji="1"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4" name="文本框 11">
            <a:extLst>
              <a:ext uri="{FF2B5EF4-FFF2-40B4-BE49-F238E27FC236}">
                <a16:creationId xmlns:a16="http://schemas.microsoft.com/office/drawing/2014/main" id="{0D1D1D3E-A3E2-4AE4-8B42-0DA3F1EDB4EA}"/>
              </a:ext>
            </a:extLst>
          </p:cNvPr>
          <p:cNvSpPr txBox="1"/>
          <p:nvPr/>
        </p:nvSpPr>
        <p:spPr>
          <a:xfrm>
            <a:off x="220131" y="592668"/>
            <a:ext cx="2832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首页 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奶酪</a:t>
            </a:r>
            <a:r>
              <a:rPr lang="en-US" altLang="zh-CN" sz="1200" dirty="0">
                <a:latin typeface="+mn-ea"/>
              </a:rPr>
              <a:t>/ </a:t>
            </a:r>
            <a:r>
              <a:rPr lang="zh-CN" altLang="en-US" sz="1200" dirty="0">
                <a:latin typeface="+mn-ea"/>
              </a:rPr>
              <a:t>总览 </a:t>
            </a:r>
            <a:r>
              <a:rPr lang="en-US" altLang="zh-CN" sz="1200" dirty="0">
                <a:solidFill>
                  <a:srgbClr val="00AAFF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00AAFF"/>
                </a:solidFill>
                <a:latin typeface="+mn-ea"/>
              </a:rPr>
              <a:t>产品销售日达成总览</a:t>
            </a:r>
            <a:endParaRPr kumimoji="1"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sp>
        <p:nvSpPr>
          <p:cNvPr id="45" name="矩形 30">
            <a:extLst>
              <a:ext uri="{FF2B5EF4-FFF2-40B4-BE49-F238E27FC236}">
                <a16:creationId xmlns:a16="http://schemas.microsoft.com/office/drawing/2014/main" id="{CD62606D-84A9-470A-A815-7978BE6410B0}"/>
              </a:ext>
            </a:extLst>
          </p:cNvPr>
          <p:cNvSpPr/>
          <p:nvPr/>
        </p:nvSpPr>
        <p:spPr>
          <a:xfrm>
            <a:off x="304798" y="1047755"/>
            <a:ext cx="1080000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31">
            <a:extLst>
              <a:ext uri="{FF2B5EF4-FFF2-40B4-BE49-F238E27FC236}">
                <a16:creationId xmlns:a16="http://schemas.microsoft.com/office/drawing/2014/main" id="{AF9F70E0-5C88-49AC-97CB-AA0BBA5C526D}"/>
              </a:ext>
            </a:extLst>
          </p:cNvPr>
          <p:cNvSpPr txBox="1"/>
          <p:nvPr/>
        </p:nvSpPr>
        <p:spPr>
          <a:xfrm>
            <a:off x="225875" y="1053189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  时间（日）</a:t>
            </a:r>
          </a:p>
        </p:txBody>
      </p:sp>
      <p:sp>
        <p:nvSpPr>
          <p:cNvPr id="49" name="Right Triangle 25">
            <a:extLst>
              <a:ext uri="{FF2B5EF4-FFF2-40B4-BE49-F238E27FC236}">
                <a16:creationId xmlns:a16="http://schemas.microsoft.com/office/drawing/2014/main" id="{06130EB9-DA2D-4F92-934D-F5E01ADAF1A9}"/>
              </a:ext>
            </a:extLst>
          </p:cNvPr>
          <p:cNvSpPr/>
          <p:nvPr/>
        </p:nvSpPr>
        <p:spPr>
          <a:xfrm rot="19017570">
            <a:off x="1209203" y="1142436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2">
            <a:extLst>
              <a:ext uri="{FF2B5EF4-FFF2-40B4-BE49-F238E27FC236}">
                <a16:creationId xmlns:a16="http://schemas.microsoft.com/office/drawing/2014/main" id="{BC48A2B7-8514-44D3-87D3-C31103134623}"/>
              </a:ext>
            </a:extLst>
          </p:cNvPr>
          <p:cNvSpPr txBox="1"/>
          <p:nvPr/>
        </p:nvSpPr>
        <p:spPr>
          <a:xfrm>
            <a:off x="2530493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/>
              <a:t>集团</a:t>
            </a:r>
          </a:p>
        </p:txBody>
      </p:sp>
      <p:sp>
        <p:nvSpPr>
          <p:cNvPr id="67" name="文本框 63">
            <a:extLst>
              <a:ext uri="{FF2B5EF4-FFF2-40B4-BE49-F238E27FC236}">
                <a16:creationId xmlns:a16="http://schemas.microsoft.com/office/drawing/2014/main" id="{AD2D8D7C-0A98-4B3E-98F1-6AC5F368AB66}"/>
              </a:ext>
            </a:extLst>
          </p:cNvPr>
          <p:cNvSpPr txBox="1"/>
          <p:nvPr/>
        </p:nvSpPr>
        <p:spPr>
          <a:xfrm>
            <a:off x="3158720" y="127002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rPr>
              <a:t>液态奶</a:t>
            </a:r>
          </a:p>
        </p:txBody>
      </p:sp>
      <p:sp>
        <p:nvSpPr>
          <p:cNvPr id="68" name="文本框 64">
            <a:extLst>
              <a:ext uri="{FF2B5EF4-FFF2-40B4-BE49-F238E27FC236}">
                <a16:creationId xmlns:a16="http://schemas.microsoft.com/office/drawing/2014/main" id="{2DE5F96C-2919-4364-94EA-B0D373576530}"/>
              </a:ext>
            </a:extLst>
          </p:cNvPr>
          <p:cNvSpPr txBox="1"/>
          <p:nvPr/>
        </p:nvSpPr>
        <p:spPr>
          <a:xfrm>
            <a:off x="3874035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rPr>
              <a:t>奶粉</a:t>
            </a:r>
            <a:endParaRPr kumimoji="1" lang="zh-CN" altLang="en-US" sz="1200" dirty="0">
              <a:solidFill>
                <a:schemeClr val="bg1">
                  <a:alpha val="70000"/>
                </a:schemeClr>
              </a:solidFill>
              <a:latin typeface="+mn-ea"/>
            </a:endParaRPr>
          </a:p>
        </p:txBody>
      </p:sp>
      <p:sp>
        <p:nvSpPr>
          <p:cNvPr id="69" name="文本框 65">
            <a:extLst>
              <a:ext uri="{FF2B5EF4-FFF2-40B4-BE49-F238E27FC236}">
                <a16:creationId xmlns:a16="http://schemas.microsoft.com/office/drawing/2014/main" id="{C6DE88D5-A2C1-4A65-9F13-C5AADC66CE70}"/>
              </a:ext>
            </a:extLst>
          </p:cNvPr>
          <p:cNvSpPr txBox="1"/>
          <p:nvPr/>
        </p:nvSpPr>
        <p:spPr>
          <a:xfrm>
            <a:off x="4502262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rPr>
              <a:t>酸奶</a:t>
            </a:r>
          </a:p>
        </p:txBody>
      </p:sp>
      <p:sp>
        <p:nvSpPr>
          <p:cNvPr id="70" name="文本框 66">
            <a:extLst>
              <a:ext uri="{FF2B5EF4-FFF2-40B4-BE49-F238E27FC236}">
                <a16:creationId xmlns:a16="http://schemas.microsoft.com/office/drawing/2014/main" id="{245D21B8-C3E1-4254-93ED-F7465C18C7C9}"/>
              </a:ext>
            </a:extLst>
          </p:cNvPr>
          <p:cNvSpPr txBox="1"/>
          <p:nvPr/>
        </p:nvSpPr>
        <p:spPr>
          <a:xfrm>
            <a:off x="5130490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rPr>
              <a:t>冷饮</a:t>
            </a:r>
            <a:endParaRPr kumimoji="1" lang="zh-CN" altLang="en-US" sz="1200" dirty="0">
              <a:solidFill>
                <a:schemeClr val="bg1">
                  <a:alpha val="70000"/>
                </a:schemeClr>
              </a:solidFill>
              <a:latin typeface="+mn-ea"/>
            </a:endParaRPr>
          </a:p>
        </p:txBody>
      </p:sp>
      <p:sp>
        <p:nvSpPr>
          <p:cNvPr id="73" name="文本框 66">
            <a:extLst>
              <a:ext uri="{FF2B5EF4-FFF2-40B4-BE49-F238E27FC236}">
                <a16:creationId xmlns:a16="http://schemas.microsoft.com/office/drawing/2014/main" id="{1C065715-B1E6-41A9-B71D-FB0C55F05219}"/>
              </a:ext>
            </a:extLst>
          </p:cNvPr>
          <p:cNvSpPr txBox="1"/>
          <p:nvPr/>
        </p:nvSpPr>
        <p:spPr>
          <a:xfrm>
            <a:off x="5696066" y="1246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alpha val="70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健康饮品</a:t>
            </a:r>
          </a:p>
        </p:txBody>
      </p:sp>
      <p:sp>
        <p:nvSpPr>
          <p:cNvPr id="74" name="文本框 66">
            <a:extLst>
              <a:ext uri="{FF2B5EF4-FFF2-40B4-BE49-F238E27FC236}">
                <a16:creationId xmlns:a16="http://schemas.microsoft.com/office/drawing/2014/main" id="{326668AF-F17B-473A-B713-10410F607815}"/>
              </a:ext>
            </a:extLst>
          </p:cNvPr>
          <p:cNvSpPr txBox="1"/>
          <p:nvPr/>
        </p:nvSpPr>
        <p:spPr>
          <a:xfrm>
            <a:off x="6505983" y="1212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70000"/>
                  </a:schemeClr>
                </a:solidFill>
                <a:latin typeface="+mn-ea"/>
              </a:rPr>
              <a:t>奶酪</a:t>
            </a:r>
            <a:endParaRPr kumimoji="1" lang="zh-CN" altLang="en-US" sz="1200" dirty="0">
              <a:solidFill>
                <a:schemeClr val="bg1">
                  <a:alpha val="70000"/>
                </a:schemeClr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CD1543-69D6-4A55-9D6B-9A62A6FD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68458"/>
            <a:ext cx="12192000" cy="4637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9A7256-A441-49B2-8B81-33F3E19C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76" y="895904"/>
            <a:ext cx="5610225" cy="49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E7E780-411E-44CC-A9A2-9F1671492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509" y="895904"/>
            <a:ext cx="3171825" cy="495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4830CE-48B6-4235-B930-5CD60E484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56380"/>
            <a:ext cx="1263337" cy="1692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FAC91CD-1E43-4DC1-A344-B28592CF273A}"/>
              </a:ext>
            </a:extLst>
          </p:cNvPr>
          <p:cNvSpPr txBox="1"/>
          <p:nvPr/>
        </p:nvSpPr>
        <p:spPr>
          <a:xfrm>
            <a:off x="0" y="2056380"/>
            <a:ext cx="5895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子品牌</a:t>
            </a:r>
          </a:p>
        </p:txBody>
      </p:sp>
      <p:sp>
        <p:nvSpPr>
          <p:cNvPr id="11" name="加号 10">
            <a:extLst>
              <a:ext uri="{FF2B5EF4-FFF2-40B4-BE49-F238E27FC236}">
                <a16:creationId xmlns:a16="http://schemas.microsoft.com/office/drawing/2014/main" id="{90EACCF8-2EDF-45DF-91B0-2E7F787A47C9}"/>
              </a:ext>
            </a:extLst>
          </p:cNvPr>
          <p:cNvSpPr/>
          <p:nvPr/>
        </p:nvSpPr>
        <p:spPr>
          <a:xfrm>
            <a:off x="563134" y="2077849"/>
            <a:ext cx="24533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10FB1D1-B69B-421F-AB6C-E4593E6FBED7}"/>
              </a:ext>
            </a:extLst>
          </p:cNvPr>
          <p:cNvSpPr txBox="1"/>
          <p:nvPr/>
        </p:nvSpPr>
        <p:spPr>
          <a:xfrm>
            <a:off x="820502" y="2068962"/>
            <a:ext cx="5895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品项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C246610-E6D5-48F4-9483-BF2765E94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7" y="1835486"/>
            <a:ext cx="1714500" cy="1809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7CC592F-F464-41A0-A954-024903BA5C6C}"/>
              </a:ext>
            </a:extLst>
          </p:cNvPr>
          <p:cNvSpPr txBox="1"/>
          <p:nvPr/>
        </p:nvSpPr>
        <p:spPr>
          <a:xfrm>
            <a:off x="-12033" y="1780672"/>
            <a:ext cx="186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品牌达成与增长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A2D42E1-929D-41DC-849E-C5668B2D9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2503" y="1780672"/>
            <a:ext cx="6774455" cy="17325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B5C0C9D-CD38-4835-82DD-BDD1B3CD7A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2502" y="2109274"/>
            <a:ext cx="6732105" cy="173254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F1A1B09-D7FD-4B80-95C2-023B3B113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17" y="3736976"/>
            <a:ext cx="5427461" cy="14125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B72281B-F0DA-46D9-B5F5-F9AD75676E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8048" y="3799860"/>
            <a:ext cx="6743364" cy="14125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B9281B8-79BE-4461-8023-9B4D67D40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6217" y="5149513"/>
            <a:ext cx="12192000" cy="17325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367942B-C38E-45DB-A605-4FC7A4762B32}"/>
              </a:ext>
            </a:extLst>
          </p:cNvPr>
          <p:cNvSpPr/>
          <p:nvPr/>
        </p:nvSpPr>
        <p:spPr>
          <a:xfrm>
            <a:off x="9906000" y="6362700"/>
            <a:ext cx="2286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凯捷团队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67F5D-F7D0-4D23-AB9B-A367F4C7622F}"/>
              </a:ext>
            </a:extLst>
          </p:cNvPr>
          <p:cNvSpPr txBox="1"/>
          <p:nvPr/>
        </p:nvSpPr>
        <p:spPr>
          <a:xfrm>
            <a:off x="1156180" y="1419560"/>
            <a:ext cx="100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C672C-6766-47AC-B14B-A7EAD66CF991}"/>
              </a:ext>
            </a:extLst>
          </p:cNvPr>
          <p:cNvSpPr txBox="1"/>
          <p:nvPr/>
        </p:nvSpPr>
        <p:spPr>
          <a:xfrm>
            <a:off x="652002" y="2687818"/>
            <a:ext cx="100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4A82EB-A919-4B75-833C-CEB023DADFDC}"/>
              </a:ext>
            </a:extLst>
          </p:cNvPr>
          <p:cNvSpPr txBox="1"/>
          <p:nvPr/>
        </p:nvSpPr>
        <p:spPr>
          <a:xfrm>
            <a:off x="6111897" y="2784923"/>
            <a:ext cx="100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58C24-1EB7-4B10-B00A-F84E1314AAAB}"/>
              </a:ext>
            </a:extLst>
          </p:cNvPr>
          <p:cNvSpPr txBox="1"/>
          <p:nvPr/>
        </p:nvSpPr>
        <p:spPr>
          <a:xfrm>
            <a:off x="3203687" y="4506129"/>
            <a:ext cx="100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A838BB-5BDA-44F6-B331-F71491DA4237}"/>
              </a:ext>
            </a:extLst>
          </p:cNvPr>
          <p:cNvSpPr txBox="1"/>
          <p:nvPr/>
        </p:nvSpPr>
        <p:spPr>
          <a:xfrm>
            <a:off x="6505982" y="4486710"/>
            <a:ext cx="100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9A884A-9F0B-47B5-A9F2-ED1A96569B64}"/>
              </a:ext>
            </a:extLst>
          </p:cNvPr>
          <p:cNvSpPr txBox="1"/>
          <p:nvPr/>
        </p:nvSpPr>
        <p:spPr>
          <a:xfrm>
            <a:off x="4626312" y="5831120"/>
            <a:ext cx="100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文本框 13">
            <a:extLst>
              <a:ext uri="{FF2B5EF4-FFF2-40B4-BE49-F238E27FC236}">
                <a16:creationId xmlns:a16="http://schemas.microsoft.com/office/drawing/2014/main" id="{250DC1F8-C1B6-4C34-A7C9-D0238101A345}"/>
              </a:ext>
            </a:extLst>
          </p:cNvPr>
          <p:cNvSpPr txBox="1"/>
          <p:nvPr/>
        </p:nvSpPr>
        <p:spPr>
          <a:xfrm>
            <a:off x="5443678" y="1804506"/>
            <a:ext cx="186489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区域达成与增长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2ABE2B4-CBC7-44AC-8AAD-99F1B65E8C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3512" y="1862727"/>
            <a:ext cx="4305106" cy="19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6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7E0FFB-CD07-4441-B7CA-11052A5EAF1C}"/>
              </a:ext>
            </a:extLst>
          </p:cNvPr>
          <p:cNvSpPr/>
          <p:nvPr/>
        </p:nvSpPr>
        <p:spPr>
          <a:xfrm>
            <a:off x="-67733" y="635000"/>
            <a:ext cx="12073466" cy="5367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F0093-AACC-486C-9C5E-4CA7341D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30" y="1859017"/>
            <a:ext cx="5249690" cy="1171629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7AD2445C-E6C6-4F0E-BEB6-B3654C4C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69" y="1460664"/>
            <a:ext cx="5459895" cy="196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16">
            <a:extLst>
              <a:ext uri="{FF2B5EF4-FFF2-40B4-BE49-F238E27FC236}">
                <a16:creationId xmlns:a16="http://schemas.microsoft.com/office/drawing/2014/main" id="{8E6C5AC0-CD43-4B68-BBFF-8E0DE18F2336}"/>
              </a:ext>
            </a:extLst>
          </p:cNvPr>
          <p:cNvGrpSpPr/>
          <p:nvPr/>
        </p:nvGrpSpPr>
        <p:grpSpPr>
          <a:xfrm>
            <a:off x="9701754" y="937071"/>
            <a:ext cx="720000" cy="287867"/>
            <a:chOff x="7944089" y="1047755"/>
            <a:chExt cx="720000" cy="287867"/>
          </a:xfrm>
        </p:grpSpPr>
        <p:sp>
          <p:nvSpPr>
            <p:cNvPr id="62" name="矩形 25">
              <a:extLst>
                <a:ext uri="{FF2B5EF4-FFF2-40B4-BE49-F238E27FC236}">
                  <a16:creationId xmlns:a16="http://schemas.microsoft.com/office/drawing/2014/main" id="{93BBA132-A69E-4249-82B3-0A02E1863FCB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3" name="文本框 26">
              <a:extLst>
                <a:ext uri="{FF2B5EF4-FFF2-40B4-BE49-F238E27FC236}">
                  <a16:creationId xmlns:a16="http://schemas.microsoft.com/office/drawing/2014/main" id="{98A02FBB-3556-404D-B8EC-69F2929007D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确定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11">
            <a:extLst>
              <a:ext uri="{FF2B5EF4-FFF2-40B4-BE49-F238E27FC236}">
                <a16:creationId xmlns:a16="http://schemas.microsoft.com/office/drawing/2014/main" id="{0D1D1D3E-A3E2-4AE4-8B42-0DA3F1EDB4EA}"/>
              </a:ext>
            </a:extLst>
          </p:cNvPr>
          <p:cNvSpPr txBox="1"/>
          <p:nvPr/>
        </p:nvSpPr>
        <p:spPr>
          <a:xfrm>
            <a:off x="220131" y="592668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奶酪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事业部库存总览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6" name="文本框 62">
            <a:extLst>
              <a:ext uri="{FF2B5EF4-FFF2-40B4-BE49-F238E27FC236}">
                <a16:creationId xmlns:a16="http://schemas.microsoft.com/office/drawing/2014/main" id="{BC48A2B7-8514-44D3-87D3-C31103134623}"/>
              </a:ext>
            </a:extLst>
          </p:cNvPr>
          <p:cNvSpPr txBox="1"/>
          <p:nvPr/>
        </p:nvSpPr>
        <p:spPr>
          <a:xfrm>
            <a:off x="2530493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集团</a:t>
            </a:r>
          </a:p>
        </p:txBody>
      </p:sp>
      <p:sp>
        <p:nvSpPr>
          <p:cNvPr id="67" name="文本框 63">
            <a:extLst>
              <a:ext uri="{FF2B5EF4-FFF2-40B4-BE49-F238E27FC236}">
                <a16:creationId xmlns:a16="http://schemas.microsoft.com/office/drawing/2014/main" id="{AD2D8D7C-0A98-4B3E-98F1-6AC5F368AB66}"/>
              </a:ext>
            </a:extLst>
          </p:cNvPr>
          <p:cNvSpPr txBox="1"/>
          <p:nvPr/>
        </p:nvSpPr>
        <p:spPr>
          <a:xfrm>
            <a:off x="3158720" y="127002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液态奶</a:t>
            </a:r>
          </a:p>
        </p:txBody>
      </p:sp>
      <p:sp>
        <p:nvSpPr>
          <p:cNvPr id="68" name="文本框 64">
            <a:extLst>
              <a:ext uri="{FF2B5EF4-FFF2-40B4-BE49-F238E27FC236}">
                <a16:creationId xmlns:a16="http://schemas.microsoft.com/office/drawing/2014/main" id="{2DE5F96C-2919-4364-94EA-B0D373576530}"/>
              </a:ext>
            </a:extLst>
          </p:cNvPr>
          <p:cNvSpPr txBox="1"/>
          <p:nvPr/>
        </p:nvSpPr>
        <p:spPr>
          <a:xfrm>
            <a:off x="3874035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奶粉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9" name="文本框 65">
            <a:extLst>
              <a:ext uri="{FF2B5EF4-FFF2-40B4-BE49-F238E27FC236}">
                <a16:creationId xmlns:a16="http://schemas.microsoft.com/office/drawing/2014/main" id="{C6DE88D5-A2C1-4A65-9F13-C5AADC66CE70}"/>
              </a:ext>
            </a:extLst>
          </p:cNvPr>
          <p:cNvSpPr txBox="1"/>
          <p:nvPr/>
        </p:nvSpPr>
        <p:spPr>
          <a:xfrm>
            <a:off x="4502262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酸奶</a:t>
            </a:r>
          </a:p>
        </p:txBody>
      </p:sp>
      <p:sp>
        <p:nvSpPr>
          <p:cNvPr id="70" name="文本框 66">
            <a:extLst>
              <a:ext uri="{FF2B5EF4-FFF2-40B4-BE49-F238E27FC236}">
                <a16:creationId xmlns:a16="http://schemas.microsoft.com/office/drawing/2014/main" id="{245D21B8-C3E1-4254-93ED-F7465C18C7C9}"/>
              </a:ext>
            </a:extLst>
          </p:cNvPr>
          <p:cNvSpPr txBox="1"/>
          <p:nvPr/>
        </p:nvSpPr>
        <p:spPr>
          <a:xfrm>
            <a:off x="5130490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冷饮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73" name="文本框 66">
            <a:extLst>
              <a:ext uri="{FF2B5EF4-FFF2-40B4-BE49-F238E27FC236}">
                <a16:creationId xmlns:a16="http://schemas.microsoft.com/office/drawing/2014/main" id="{1C065715-B1E6-41A9-B71D-FB0C55F05219}"/>
              </a:ext>
            </a:extLst>
          </p:cNvPr>
          <p:cNvSpPr txBox="1"/>
          <p:nvPr/>
        </p:nvSpPr>
        <p:spPr>
          <a:xfrm>
            <a:off x="5696066" y="1246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alpha val="70000"/>
                  </a:schemeClr>
                </a:solidFill>
                <a:latin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健康饮品</a:t>
            </a:r>
          </a:p>
        </p:txBody>
      </p:sp>
      <p:sp>
        <p:nvSpPr>
          <p:cNvPr id="74" name="文本框 66">
            <a:extLst>
              <a:ext uri="{FF2B5EF4-FFF2-40B4-BE49-F238E27FC236}">
                <a16:creationId xmlns:a16="http://schemas.microsoft.com/office/drawing/2014/main" id="{326668AF-F17B-473A-B713-10410F607815}"/>
              </a:ext>
            </a:extLst>
          </p:cNvPr>
          <p:cNvSpPr txBox="1"/>
          <p:nvPr/>
        </p:nvSpPr>
        <p:spPr>
          <a:xfrm>
            <a:off x="6505983" y="1212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奶酪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C02E55-B3AC-4693-AC42-C1096AFE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" y="1780672"/>
            <a:ext cx="6079783" cy="22960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F0E0A7-76C9-4C98-AFED-FF8DDF9E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6" y="1489200"/>
            <a:ext cx="6078084" cy="34390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5226DFE-53CD-41A5-B758-EF84F6AF4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0795"/>
            <a:ext cx="6078084" cy="225940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3F4356A-0A51-4C36-BAB4-68374756A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" y="4076750"/>
            <a:ext cx="12192000" cy="27458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479C037-906D-4524-94E4-FDF4A4D69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488098"/>
            <a:ext cx="6096000" cy="33130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30524D5-06F9-460B-9B57-AFA738247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7" y="919080"/>
            <a:ext cx="5238750" cy="3238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65702E3-DEDC-45B3-AA70-EB91088ED1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6066" y="936338"/>
            <a:ext cx="1533525" cy="29527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13D036E-A934-44E6-A4BE-71EFE04AA83D}"/>
              </a:ext>
            </a:extLst>
          </p:cNvPr>
          <p:cNvSpPr/>
          <p:nvPr/>
        </p:nvSpPr>
        <p:spPr>
          <a:xfrm>
            <a:off x="24584" y="4090455"/>
            <a:ext cx="3134136" cy="277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事业部库存周转天数趋势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DB4FEB-4D04-4EEC-972A-9441350FD2C9}"/>
              </a:ext>
            </a:extLst>
          </p:cNvPr>
          <p:cNvSpPr/>
          <p:nvPr/>
        </p:nvSpPr>
        <p:spPr>
          <a:xfrm>
            <a:off x="6220597" y="4100322"/>
            <a:ext cx="3134136" cy="277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事业部库存量趋势</a:t>
            </a:r>
          </a:p>
        </p:txBody>
      </p:sp>
    </p:spTree>
    <p:extLst>
      <p:ext uri="{BB962C8B-B14F-4D97-AF65-F5344CB8AC3E}">
        <p14:creationId xmlns:p14="http://schemas.microsoft.com/office/powerpoint/2010/main" val="321548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16">
            <a:extLst>
              <a:ext uri="{FF2B5EF4-FFF2-40B4-BE49-F238E27FC236}">
                <a16:creationId xmlns:a16="http://schemas.microsoft.com/office/drawing/2014/main" id="{8E6C5AC0-CD43-4B68-BBFF-8E0DE18F2336}"/>
              </a:ext>
            </a:extLst>
          </p:cNvPr>
          <p:cNvGrpSpPr/>
          <p:nvPr/>
        </p:nvGrpSpPr>
        <p:grpSpPr>
          <a:xfrm>
            <a:off x="9701754" y="937071"/>
            <a:ext cx="720000" cy="287867"/>
            <a:chOff x="7944089" y="1047755"/>
            <a:chExt cx="720000" cy="287867"/>
          </a:xfrm>
        </p:grpSpPr>
        <p:sp>
          <p:nvSpPr>
            <p:cNvPr id="62" name="矩形 25">
              <a:extLst>
                <a:ext uri="{FF2B5EF4-FFF2-40B4-BE49-F238E27FC236}">
                  <a16:creationId xmlns:a16="http://schemas.microsoft.com/office/drawing/2014/main" id="{93BBA132-A69E-4249-82B3-0A02E1863FCB}"/>
                </a:ext>
              </a:extLst>
            </p:cNvPr>
            <p:cNvSpPr/>
            <p:nvPr/>
          </p:nvSpPr>
          <p:spPr>
            <a:xfrm>
              <a:off x="7944089" y="1047755"/>
              <a:ext cx="720000" cy="287867"/>
            </a:xfrm>
            <a:prstGeom prst="rect">
              <a:avLst/>
            </a:prstGeom>
            <a:solidFill>
              <a:srgbClr val="00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3" name="文本框 26">
              <a:extLst>
                <a:ext uri="{FF2B5EF4-FFF2-40B4-BE49-F238E27FC236}">
                  <a16:creationId xmlns:a16="http://schemas.microsoft.com/office/drawing/2014/main" id="{98A02FBB-3556-404D-B8EC-69F2929007D9}"/>
                </a:ext>
              </a:extLst>
            </p:cNvPr>
            <p:cNvSpPr txBox="1"/>
            <p:nvPr/>
          </p:nvSpPr>
          <p:spPr>
            <a:xfrm>
              <a:off x="8057868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确定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11">
            <a:extLst>
              <a:ext uri="{FF2B5EF4-FFF2-40B4-BE49-F238E27FC236}">
                <a16:creationId xmlns:a16="http://schemas.microsoft.com/office/drawing/2014/main" id="{0D1D1D3E-A3E2-4AE4-8B42-0DA3F1EDB4EA}"/>
              </a:ext>
            </a:extLst>
          </p:cNvPr>
          <p:cNvSpPr txBox="1"/>
          <p:nvPr/>
        </p:nvSpPr>
        <p:spPr>
          <a:xfrm>
            <a:off x="220131" y="592668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奶酪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事业部库存总览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6" name="文本框 62">
            <a:extLst>
              <a:ext uri="{FF2B5EF4-FFF2-40B4-BE49-F238E27FC236}">
                <a16:creationId xmlns:a16="http://schemas.microsoft.com/office/drawing/2014/main" id="{BC48A2B7-8514-44D3-87D3-C31103134623}"/>
              </a:ext>
            </a:extLst>
          </p:cNvPr>
          <p:cNvSpPr txBox="1"/>
          <p:nvPr/>
        </p:nvSpPr>
        <p:spPr>
          <a:xfrm>
            <a:off x="2530493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集团</a:t>
            </a:r>
          </a:p>
        </p:txBody>
      </p:sp>
      <p:sp>
        <p:nvSpPr>
          <p:cNvPr id="67" name="文本框 63">
            <a:extLst>
              <a:ext uri="{FF2B5EF4-FFF2-40B4-BE49-F238E27FC236}">
                <a16:creationId xmlns:a16="http://schemas.microsoft.com/office/drawing/2014/main" id="{AD2D8D7C-0A98-4B3E-98F1-6AC5F368AB66}"/>
              </a:ext>
            </a:extLst>
          </p:cNvPr>
          <p:cNvSpPr txBox="1"/>
          <p:nvPr/>
        </p:nvSpPr>
        <p:spPr>
          <a:xfrm>
            <a:off x="3158720" y="127002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液态奶</a:t>
            </a:r>
          </a:p>
        </p:txBody>
      </p:sp>
      <p:sp>
        <p:nvSpPr>
          <p:cNvPr id="68" name="文本框 64">
            <a:extLst>
              <a:ext uri="{FF2B5EF4-FFF2-40B4-BE49-F238E27FC236}">
                <a16:creationId xmlns:a16="http://schemas.microsoft.com/office/drawing/2014/main" id="{2DE5F96C-2919-4364-94EA-B0D373576530}"/>
              </a:ext>
            </a:extLst>
          </p:cNvPr>
          <p:cNvSpPr txBox="1"/>
          <p:nvPr/>
        </p:nvSpPr>
        <p:spPr>
          <a:xfrm>
            <a:off x="3874035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奶粉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9" name="文本框 65">
            <a:extLst>
              <a:ext uri="{FF2B5EF4-FFF2-40B4-BE49-F238E27FC236}">
                <a16:creationId xmlns:a16="http://schemas.microsoft.com/office/drawing/2014/main" id="{C6DE88D5-A2C1-4A65-9F13-C5AADC66CE70}"/>
              </a:ext>
            </a:extLst>
          </p:cNvPr>
          <p:cNvSpPr txBox="1"/>
          <p:nvPr/>
        </p:nvSpPr>
        <p:spPr>
          <a:xfrm>
            <a:off x="4502262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酸奶</a:t>
            </a:r>
          </a:p>
        </p:txBody>
      </p:sp>
      <p:sp>
        <p:nvSpPr>
          <p:cNvPr id="70" name="文本框 66">
            <a:extLst>
              <a:ext uri="{FF2B5EF4-FFF2-40B4-BE49-F238E27FC236}">
                <a16:creationId xmlns:a16="http://schemas.microsoft.com/office/drawing/2014/main" id="{245D21B8-C3E1-4254-93ED-F7465C18C7C9}"/>
              </a:ext>
            </a:extLst>
          </p:cNvPr>
          <p:cNvSpPr txBox="1"/>
          <p:nvPr/>
        </p:nvSpPr>
        <p:spPr>
          <a:xfrm>
            <a:off x="5130490" y="127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冷饮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73" name="文本框 66">
            <a:extLst>
              <a:ext uri="{FF2B5EF4-FFF2-40B4-BE49-F238E27FC236}">
                <a16:creationId xmlns:a16="http://schemas.microsoft.com/office/drawing/2014/main" id="{1C065715-B1E6-41A9-B71D-FB0C55F05219}"/>
              </a:ext>
            </a:extLst>
          </p:cNvPr>
          <p:cNvSpPr txBox="1"/>
          <p:nvPr/>
        </p:nvSpPr>
        <p:spPr>
          <a:xfrm>
            <a:off x="5696066" y="1246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alpha val="70000"/>
                  </a:schemeClr>
                </a:solidFill>
                <a:latin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健康饮品</a:t>
            </a:r>
          </a:p>
        </p:txBody>
      </p:sp>
      <p:sp>
        <p:nvSpPr>
          <p:cNvPr id="74" name="文本框 66">
            <a:extLst>
              <a:ext uri="{FF2B5EF4-FFF2-40B4-BE49-F238E27FC236}">
                <a16:creationId xmlns:a16="http://schemas.microsoft.com/office/drawing/2014/main" id="{326668AF-F17B-473A-B713-10410F607815}"/>
              </a:ext>
            </a:extLst>
          </p:cNvPr>
          <p:cNvSpPr txBox="1"/>
          <p:nvPr/>
        </p:nvSpPr>
        <p:spPr>
          <a:xfrm>
            <a:off x="6505983" y="1212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奶酪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30AB1-9F35-4ECB-80EE-5F9BF67A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8242"/>
            <a:ext cx="5191125" cy="314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18117D-8EB7-4A06-B680-78F16E158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2579"/>
            <a:ext cx="12192000" cy="3227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C741F5-E399-4884-9A83-7CE9B1889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6" y="1621074"/>
            <a:ext cx="7138981" cy="3971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54451E-974D-4B4B-9441-6ACD640A7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337" y="1611549"/>
            <a:ext cx="2614605" cy="3962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809881-E792-401A-973E-1FE9C4D62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21075"/>
            <a:ext cx="1057267" cy="3981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011EBC-6F33-4399-8E4C-AEA58D6C3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1621074"/>
            <a:ext cx="1343031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54229"/>
      </p:ext>
    </p:extLst>
  </p:cSld>
  <p:clrMapOvr>
    <a:masterClrMapping/>
  </p:clrMapOvr>
</p:sld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48045</TotalTime>
  <Words>203</Words>
  <Application>Microsoft Office PowerPoint</Application>
  <PresentationFormat>Widescreen</PresentationFormat>
  <Paragraphs>49</Paragraphs>
  <Slides>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等线</vt:lpstr>
      <vt:lpstr>等线</vt:lpstr>
      <vt:lpstr>等线 Light</vt:lpstr>
      <vt:lpstr>等线 Light</vt:lpstr>
      <vt:lpstr>微软雅黑</vt:lpstr>
      <vt:lpstr>Arial</vt:lpstr>
      <vt:lpstr>4_自定义设计方案</vt:lpstr>
      <vt:lpstr>1_自定义设计方案</vt:lpstr>
      <vt:lpstr>3_自定义设计方案</vt:lpstr>
      <vt:lpstr>2_自定义设计方案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You</dc:creator>
  <cp:lastModifiedBy>Wu, Miao</cp:lastModifiedBy>
  <cp:revision>2425</cp:revision>
  <cp:lastPrinted>2018-07-11T06:38:24Z</cp:lastPrinted>
  <dcterms:created xsi:type="dcterms:W3CDTF">2018-05-29T11:03:00Z</dcterms:created>
  <dcterms:modified xsi:type="dcterms:W3CDTF">2019-03-29T12:47:54Z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