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3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4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5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4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20" r:id="rId1"/>
    <p:sldMasterId id="2147483648" r:id="rId2"/>
    <p:sldMasterId id="2147483755" r:id="rId3"/>
    <p:sldMasterId id="2147483705" r:id="rId4"/>
    <p:sldMasterId id="2147483663" r:id="rId5"/>
  </p:sldMasterIdLst>
  <p:notesMasterIdLst>
    <p:notesMasterId r:id="rId23"/>
  </p:notesMasterIdLst>
  <p:handoutMasterIdLst>
    <p:handoutMasterId r:id="rId24"/>
  </p:handoutMasterIdLst>
  <p:sldIdLst>
    <p:sldId id="528" r:id="rId6"/>
    <p:sldId id="539" r:id="rId7"/>
    <p:sldId id="540" r:id="rId8"/>
    <p:sldId id="531" r:id="rId9"/>
    <p:sldId id="464" r:id="rId10"/>
    <p:sldId id="532" r:id="rId11"/>
    <p:sldId id="534" r:id="rId12"/>
    <p:sldId id="533" r:id="rId13"/>
    <p:sldId id="537" r:id="rId14"/>
    <p:sldId id="538" r:id="rId15"/>
    <p:sldId id="463" r:id="rId16"/>
    <p:sldId id="398" r:id="rId17"/>
    <p:sldId id="535" r:id="rId18"/>
    <p:sldId id="536" r:id="rId19"/>
    <p:sldId id="544" r:id="rId20"/>
    <p:sldId id="545" r:id="rId21"/>
    <p:sldId id="543" r:id="rId22"/>
  </p:sldIdLst>
  <p:sldSz cx="12192000" cy="6858000"/>
  <p:notesSz cx="9296400" cy="7010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g Yan Cui" initials="MYC" lastIdx="10" clrIdx="0">
    <p:extLst>
      <p:ext uri="{19B8F6BF-5375-455C-9EA6-DF929625EA0E}">
        <p15:presenceInfo xmlns:p15="http://schemas.microsoft.com/office/powerpoint/2012/main" userId="ebd2ecd3-f9fb-4d9b-90a9-aa2c353b5dc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19D"/>
    <a:srgbClr val="FF7800"/>
    <a:srgbClr val="5FAD33"/>
    <a:srgbClr val="00B0F0"/>
    <a:srgbClr val="4D73BE"/>
    <a:srgbClr val="FEFEFE"/>
    <a:srgbClr val="FAFAFA"/>
    <a:srgbClr val="FAFAFC"/>
    <a:srgbClr val="29CB80"/>
    <a:srgbClr val="E0E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81963" autoAdjust="0"/>
  </p:normalViewPr>
  <p:slideViewPr>
    <p:cSldViewPr snapToGrid="0">
      <p:cViewPr varScale="1">
        <p:scale>
          <a:sx n="70" d="100"/>
          <a:sy n="70" d="100"/>
        </p:scale>
        <p:origin x="1262" y="53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2988"/>
    </p:cViewPr>
  </p:sorterViewPr>
  <p:notesViewPr>
    <p:cSldViewPr snapToGrid="0">
      <p:cViewPr varScale="1">
        <p:scale>
          <a:sx n="67" d="100"/>
          <a:sy n="67" d="100"/>
        </p:scale>
        <p:origin x="95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ndsayZou\Desktop\Projects\&#25968;&#25454;&#24179;&#21488;-&#20234;&#21033;&#22823;&#25968;&#25454;&#19977;&#26399;&#21672;&#35810;\03&#19977;&#26399;&#38656;&#27714;\02&#38656;&#27714;&#35774;&#35745;\04&#30005;&#21830;\&#30005;&#21830;&#25968;&#25454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ndsayZou\Desktop\Projects\&#25968;&#25454;&#24179;&#21488;-&#20234;&#21033;&#22823;&#25968;&#25454;&#19977;&#26399;&#21672;&#35810;\03&#19977;&#26399;&#38656;&#27714;\02&#38656;&#27714;&#35774;&#35745;\04&#30005;&#21830;\&#30005;&#21830;&#25968;&#25454;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ndsayZou\Desktop\Projects\&#25968;&#25454;&#24179;&#21488;-&#20234;&#21033;&#22823;&#25968;&#25454;&#19977;&#26399;&#21672;&#35810;\03&#19977;&#26399;&#38656;&#27714;\02&#38656;&#27714;&#35774;&#35745;\04&#30005;&#21830;\&#30005;&#21830;&#25968;&#25454;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ndsayZou\Desktop\Projects\&#25968;&#25454;&#24179;&#21488;-&#20234;&#21033;&#22823;&#25968;&#25454;&#19977;&#26399;&#21672;&#35810;\03&#19977;&#26399;&#38656;&#27714;\02&#38656;&#27714;&#35774;&#35745;\04&#30005;&#21830;\&#30005;&#21830;&#25968;&#25454;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ndsayZou\Desktop\Projects\&#25968;&#25454;&#24179;&#21488;-&#20234;&#21033;&#22823;&#25968;&#25454;&#19977;&#26399;&#21672;&#35810;\03&#19977;&#26399;&#38656;&#27714;\02&#38656;&#27714;&#35774;&#35745;\04&#30005;&#21830;\&#30005;&#21830;&#25968;&#25454;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ndsayZou\Desktop\Projects\&#25968;&#25454;&#24179;&#21488;-&#20234;&#21033;&#22823;&#25968;&#25454;&#19977;&#26399;&#21672;&#35810;\03&#19977;&#26399;&#38656;&#27714;\02&#38656;&#27714;&#35774;&#35745;\04&#30005;&#21830;\&#30005;&#21830;&#25968;&#25454;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ndsayZou\Desktop\Projects\&#25968;&#25454;&#24179;&#21488;-&#20234;&#21033;&#22823;&#25968;&#25454;&#19977;&#26399;&#21672;&#35810;\03&#19977;&#26399;&#38656;&#27714;\02&#38656;&#27714;&#35774;&#35745;\04&#30005;&#21830;\&#30005;&#21830;&#25968;&#25454;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ndsayZou\Desktop\Projects\&#25968;&#25454;&#24179;&#21488;-&#20234;&#21033;&#22823;&#25968;&#25454;&#19977;&#26399;&#21672;&#35810;\03&#19977;&#26399;&#38656;&#27714;\02&#38656;&#27714;&#35774;&#35745;\04&#30005;&#21830;\&#30005;&#21830;&#25968;&#25454;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011286089238844"/>
          <c:y val="0"/>
          <c:w val="0.50926926876457035"/>
          <c:h val="0.95101035287546631"/>
        </c:manualLayout>
      </c:layout>
      <c:pieChart>
        <c:varyColors val="1"/>
        <c:ser>
          <c:idx val="0"/>
          <c:order val="0"/>
          <c:spPr>
            <a:ln w="1905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5FAD33"/>
              </a:solidFill>
              <a:ln w="19050"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D1E-41EF-8644-2D59BE931513}"/>
              </c:ext>
            </c:extLst>
          </c:dPt>
          <c:dPt>
            <c:idx val="1"/>
            <c:bubble3D val="0"/>
            <c:spPr>
              <a:solidFill>
                <a:srgbClr val="00519D"/>
              </a:solidFill>
              <a:ln w="19050"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D1E-41EF-8644-2D59BE931513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D1E-41EF-8644-2D59BE93151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D1E-41EF-8644-2D59BE93151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D1E-41EF-8644-2D59BE931513}"/>
              </c:ext>
            </c:extLst>
          </c:dPt>
          <c:dPt>
            <c:idx val="5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6D1E-41EF-8644-2D59BE93151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Sheet1!$A$1:$A$6</c:f>
              <c:strCache>
                <c:ptCount val="6"/>
                <c:pt idx="0">
                  <c:v>天猫</c:v>
                </c:pt>
                <c:pt idx="1">
                  <c:v>京东</c:v>
                </c:pt>
                <c:pt idx="2">
                  <c:v>苏宁</c:v>
                </c:pt>
                <c:pt idx="3">
                  <c:v>我买网</c:v>
                </c:pt>
                <c:pt idx="4">
                  <c:v>拼多多</c:v>
                </c:pt>
                <c:pt idx="5">
                  <c:v>唯品会</c:v>
                </c:pt>
              </c:strCache>
            </c:strRef>
          </c:cat>
          <c:val>
            <c:numRef>
              <c:f>Sheet1!$B$1:$B$6</c:f>
              <c:numCache>
                <c:formatCode>General</c:formatCode>
                <c:ptCount val="6"/>
                <c:pt idx="0">
                  <c:v>70</c:v>
                </c:pt>
                <c:pt idx="1">
                  <c:v>100</c:v>
                </c:pt>
                <c:pt idx="2">
                  <c:v>10</c:v>
                </c:pt>
                <c:pt idx="3">
                  <c:v>6</c:v>
                </c:pt>
                <c:pt idx="4">
                  <c:v>8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D1E-41EF-8644-2D59BE93151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3784733158355207"/>
          <c:y val="8.203156897054531E-2"/>
          <c:w val="0.16041622922134735"/>
          <c:h val="0.37167213473315841"/>
        </c:manualLayout>
      </c:layout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137243767091496E-2"/>
          <c:y val="7.61010962480035E-2"/>
          <c:w val="0.86568086784323461"/>
          <c:h val="0.518235936277724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Sheet1!$B$86</c:f>
              <c:strCache>
                <c:ptCount val="1"/>
                <c:pt idx="0">
                  <c:v>GMV</c:v>
                </c:pt>
              </c:strCache>
            </c:strRef>
          </c:tx>
          <c:spPr>
            <a:solidFill>
              <a:srgbClr val="00519D"/>
            </a:solidFill>
            <a:ln>
              <a:noFill/>
            </a:ln>
            <a:effectLst/>
          </c:spPr>
          <c:invertIfNegative val="0"/>
          <c:cat>
            <c:strRef>
              <c:f>Sheet1!$A$87:$A$96</c:f>
              <c:strCache>
                <c:ptCount val="10"/>
                <c:pt idx="0">
                  <c:v>京东直供</c:v>
                </c:pt>
                <c:pt idx="1">
                  <c:v>京东液奶POP店</c:v>
                </c:pt>
                <c:pt idx="2">
                  <c:v>京东母婴POP店</c:v>
                </c:pt>
                <c:pt idx="3">
                  <c:v>天猫超市</c:v>
                </c:pt>
                <c:pt idx="4">
                  <c:v>天猫食品店</c:v>
                </c:pt>
                <c:pt idx="5">
                  <c:v>天猫母婴店</c:v>
                </c:pt>
                <c:pt idx="6">
                  <c:v>苏宁</c:v>
                </c:pt>
                <c:pt idx="7">
                  <c:v>我买网</c:v>
                </c:pt>
                <c:pt idx="8">
                  <c:v>拼多多</c:v>
                </c:pt>
                <c:pt idx="9">
                  <c:v>唯品会</c:v>
                </c:pt>
              </c:strCache>
            </c:strRef>
          </c:cat>
          <c:val>
            <c:numRef>
              <c:f>Sheet1!$B$87:$B$96</c:f>
              <c:numCache>
                <c:formatCode>General</c:formatCode>
                <c:ptCount val="10"/>
                <c:pt idx="0">
                  <c:v>300</c:v>
                </c:pt>
                <c:pt idx="1">
                  <c:v>50</c:v>
                </c:pt>
                <c:pt idx="2">
                  <c:v>50</c:v>
                </c:pt>
                <c:pt idx="3">
                  <c:v>250</c:v>
                </c:pt>
                <c:pt idx="4">
                  <c:v>20</c:v>
                </c:pt>
                <c:pt idx="5">
                  <c:v>30</c:v>
                </c:pt>
                <c:pt idx="6">
                  <c:v>20</c:v>
                </c:pt>
                <c:pt idx="7">
                  <c:v>10</c:v>
                </c:pt>
                <c:pt idx="8">
                  <c:v>6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E8-4147-B8B3-D2A474CE4B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19523648"/>
        <c:axId val="1418380112"/>
      </c:barChart>
      <c:lineChart>
        <c:grouping val="standard"/>
        <c:varyColors val="0"/>
        <c:ser>
          <c:idx val="1"/>
          <c:order val="1"/>
          <c:tx>
            <c:strRef>
              <c:f>Sheet1!$C$86</c:f>
              <c:strCache>
                <c:ptCount val="1"/>
                <c:pt idx="0">
                  <c:v>GMV完成度</c:v>
                </c:pt>
              </c:strCache>
            </c:strRef>
          </c:tx>
          <c:spPr>
            <a:ln w="28575" cap="rnd">
              <a:solidFill>
                <a:srgbClr val="5FAD33"/>
              </a:solidFill>
              <a:round/>
            </a:ln>
            <a:effectLst/>
          </c:spPr>
          <c:marker>
            <c:symbol val="none"/>
          </c:marker>
          <c:cat>
            <c:strRef>
              <c:f>Sheet1!$A$87:$A$96</c:f>
              <c:strCache>
                <c:ptCount val="10"/>
                <c:pt idx="0">
                  <c:v>京东直供</c:v>
                </c:pt>
                <c:pt idx="1">
                  <c:v>京东液奶POP店</c:v>
                </c:pt>
                <c:pt idx="2">
                  <c:v>京东母婴POP店</c:v>
                </c:pt>
                <c:pt idx="3">
                  <c:v>天猫超市</c:v>
                </c:pt>
                <c:pt idx="4">
                  <c:v>天猫食品店</c:v>
                </c:pt>
                <c:pt idx="5">
                  <c:v>天猫母婴店</c:v>
                </c:pt>
                <c:pt idx="6">
                  <c:v>苏宁</c:v>
                </c:pt>
                <c:pt idx="7">
                  <c:v>我买网</c:v>
                </c:pt>
                <c:pt idx="8">
                  <c:v>拼多多</c:v>
                </c:pt>
                <c:pt idx="9">
                  <c:v>唯品会</c:v>
                </c:pt>
              </c:strCache>
            </c:strRef>
          </c:cat>
          <c:val>
            <c:numRef>
              <c:f>Sheet1!$C$87:$C$96</c:f>
              <c:numCache>
                <c:formatCode>0%</c:formatCode>
                <c:ptCount val="10"/>
                <c:pt idx="0">
                  <c:v>1.03</c:v>
                </c:pt>
                <c:pt idx="1">
                  <c:v>1</c:v>
                </c:pt>
                <c:pt idx="2">
                  <c:v>1.05</c:v>
                </c:pt>
                <c:pt idx="3">
                  <c:v>0.96</c:v>
                </c:pt>
                <c:pt idx="4">
                  <c:v>0.95</c:v>
                </c:pt>
                <c:pt idx="5">
                  <c:v>1.04</c:v>
                </c:pt>
                <c:pt idx="6">
                  <c:v>0.92</c:v>
                </c:pt>
                <c:pt idx="7">
                  <c:v>0.85</c:v>
                </c:pt>
                <c:pt idx="8">
                  <c:v>1.2</c:v>
                </c:pt>
                <c:pt idx="9">
                  <c:v>1.1000000000000001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5E8-4147-B8B3-D2A474CE4BA9}"/>
            </c:ext>
          </c:extLst>
        </c:ser>
        <c:ser>
          <c:idx val="2"/>
          <c:order val="2"/>
          <c:tx>
            <c:strRef>
              <c:f>Sheet1!$D$86</c:f>
              <c:strCache>
                <c:ptCount val="1"/>
                <c:pt idx="0">
                  <c:v>完成度目标值</c:v>
                </c:pt>
              </c:strCache>
            </c:strRef>
          </c:tx>
          <c:spPr>
            <a:ln w="28575" cap="rnd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Sheet1!$A$87:$A$96</c:f>
              <c:strCache>
                <c:ptCount val="10"/>
                <c:pt idx="0">
                  <c:v>京东直供</c:v>
                </c:pt>
                <c:pt idx="1">
                  <c:v>京东液奶POP店</c:v>
                </c:pt>
                <c:pt idx="2">
                  <c:v>京东母婴POP店</c:v>
                </c:pt>
                <c:pt idx="3">
                  <c:v>天猫超市</c:v>
                </c:pt>
                <c:pt idx="4">
                  <c:v>天猫食品店</c:v>
                </c:pt>
                <c:pt idx="5">
                  <c:v>天猫母婴店</c:v>
                </c:pt>
                <c:pt idx="6">
                  <c:v>苏宁</c:v>
                </c:pt>
                <c:pt idx="7">
                  <c:v>我买网</c:v>
                </c:pt>
                <c:pt idx="8">
                  <c:v>拼多多</c:v>
                </c:pt>
                <c:pt idx="9">
                  <c:v>唯品会</c:v>
                </c:pt>
              </c:strCache>
            </c:strRef>
          </c:cat>
          <c:val>
            <c:numRef>
              <c:f>Sheet1!$D$87:$D$96</c:f>
              <c:numCache>
                <c:formatCode>0%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5E8-4147-B8B3-D2A474CE4B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45745936"/>
        <c:axId val="1204977472"/>
      </c:lineChart>
      <c:catAx>
        <c:axId val="141952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8380112"/>
        <c:crosses val="autoZero"/>
        <c:auto val="1"/>
        <c:lblAlgn val="ctr"/>
        <c:lblOffset val="100"/>
        <c:noMultiLvlLbl val="0"/>
      </c:catAx>
      <c:valAx>
        <c:axId val="14183801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9523648"/>
        <c:crosses val="autoZero"/>
        <c:crossBetween val="between"/>
      </c:valAx>
      <c:valAx>
        <c:axId val="120497747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5745936"/>
        <c:crosses val="max"/>
        <c:crossBetween val="between"/>
      </c:valAx>
      <c:catAx>
        <c:axId val="15457459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049774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807567281982438"/>
          <c:y val="2.7156440025720201E-2"/>
          <c:w val="0.51366994405053856"/>
          <c:h val="9.04924016523276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429266544057595E-2"/>
          <c:y val="0.13377175909176256"/>
          <c:w val="0.86504961605937503"/>
          <c:h val="0.60551161629808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Sheet1!$B$75</c:f>
              <c:strCache>
                <c:ptCount val="1"/>
                <c:pt idx="0">
                  <c:v>GMV</c:v>
                </c:pt>
              </c:strCache>
            </c:strRef>
          </c:tx>
          <c:spPr>
            <a:solidFill>
              <a:srgbClr val="00519D"/>
            </a:solidFill>
            <a:ln>
              <a:noFill/>
            </a:ln>
            <a:effectLst/>
          </c:spPr>
          <c:invertIfNegative val="0"/>
          <c:cat>
            <c:strRef>
              <c:f>Sheet1!$A$76:$A$78</c:f>
              <c:strCache>
                <c:ptCount val="3"/>
                <c:pt idx="0">
                  <c:v>天猫</c:v>
                </c:pt>
                <c:pt idx="1">
                  <c:v>京东</c:v>
                </c:pt>
                <c:pt idx="2">
                  <c:v>其他</c:v>
                </c:pt>
              </c:strCache>
            </c:strRef>
          </c:cat>
          <c:val>
            <c:numRef>
              <c:f>Sheet1!$B$76:$B$78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86-494C-94AE-F673DF2BAF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21095056"/>
        <c:axId val="1072349616"/>
      </c:barChart>
      <c:lineChart>
        <c:grouping val="standard"/>
        <c:varyColors val="0"/>
        <c:ser>
          <c:idx val="1"/>
          <c:order val="1"/>
          <c:tx>
            <c:strRef>
              <c:f>Sheet1!$C$75</c:f>
              <c:strCache>
                <c:ptCount val="1"/>
                <c:pt idx="0">
                  <c:v>GMV完成度</c:v>
                </c:pt>
              </c:strCache>
            </c:strRef>
          </c:tx>
          <c:spPr>
            <a:ln w="28575" cap="rnd">
              <a:solidFill>
                <a:srgbClr val="5FAD33"/>
              </a:solidFill>
              <a:round/>
            </a:ln>
            <a:effectLst/>
          </c:spPr>
          <c:marker>
            <c:symbol val="none"/>
          </c:marker>
          <c:cat>
            <c:strRef>
              <c:f>Sheet1!$A$76:$A$78</c:f>
              <c:strCache>
                <c:ptCount val="3"/>
                <c:pt idx="0">
                  <c:v>天猫</c:v>
                </c:pt>
                <c:pt idx="1">
                  <c:v>京东</c:v>
                </c:pt>
                <c:pt idx="2">
                  <c:v>其他</c:v>
                </c:pt>
              </c:strCache>
            </c:strRef>
          </c:cat>
          <c:val>
            <c:numRef>
              <c:f>Sheet1!$C$76:$C$78</c:f>
              <c:numCache>
                <c:formatCode>0%</c:formatCode>
                <c:ptCount val="3"/>
                <c:pt idx="0">
                  <c:v>0.96</c:v>
                </c:pt>
                <c:pt idx="1">
                  <c:v>1.03</c:v>
                </c:pt>
                <c:pt idx="2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86-494C-94AE-F673DF2BAFBD}"/>
            </c:ext>
          </c:extLst>
        </c:ser>
        <c:ser>
          <c:idx val="2"/>
          <c:order val="2"/>
          <c:tx>
            <c:strRef>
              <c:f>Sheet1!$D$75</c:f>
              <c:strCache>
                <c:ptCount val="1"/>
                <c:pt idx="0">
                  <c:v>完成度目标值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Sheet1!$A$76:$A$78</c:f>
              <c:strCache>
                <c:ptCount val="3"/>
                <c:pt idx="0">
                  <c:v>天猫</c:v>
                </c:pt>
                <c:pt idx="1">
                  <c:v>京东</c:v>
                </c:pt>
                <c:pt idx="2">
                  <c:v>其他</c:v>
                </c:pt>
              </c:strCache>
            </c:strRef>
          </c:cat>
          <c:val>
            <c:numRef>
              <c:f>Sheet1!$D$76:$D$78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D86-494C-94AE-F673DF2BAF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84748960"/>
        <c:axId val="1422864432"/>
      </c:lineChart>
      <c:catAx>
        <c:axId val="1421095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2349616"/>
        <c:crosses val="autoZero"/>
        <c:auto val="1"/>
        <c:lblAlgn val="ctr"/>
        <c:lblOffset val="100"/>
        <c:noMultiLvlLbl val="0"/>
      </c:catAx>
      <c:valAx>
        <c:axId val="10723496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1095056"/>
        <c:crosses val="autoZero"/>
        <c:crossBetween val="between"/>
      </c:valAx>
      <c:valAx>
        <c:axId val="142286443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748960"/>
        <c:crosses val="max"/>
        <c:crossBetween val="between"/>
      </c:valAx>
      <c:catAx>
        <c:axId val="12847489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2286443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6846389315882003"/>
          <c:y val="3.8697637355340091E-2"/>
          <c:w val="0.51608400869859272"/>
          <c:h val="8.88778468288170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Sheet1!$B$58</c:f>
              <c:strCache>
                <c:ptCount val="1"/>
                <c:pt idx="0">
                  <c:v>GMV</c:v>
                </c:pt>
              </c:strCache>
            </c:strRef>
          </c:tx>
          <c:spPr>
            <a:ln w="28575" cap="rnd">
              <a:solidFill>
                <a:srgbClr val="5FAD33"/>
              </a:solidFill>
              <a:round/>
            </a:ln>
            <a:effectLst/>
          </c:spPr>
          <c:marker>
            <c:symbol val="none"/>
          </c:marker>
          <c:cat>
            <c:strRef>
              <c:f>Sheet1!$A$59:$A$70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……</c:v>
                </c:pt>
                <c:pt idx="8">
                  <c:v>……</c:v>
                </c:pt>
                <c:pt idx="9">
                  <c:v>……</c:v>
                </c:pt>
                <c:pt idx="10">
                  <c:v>30</c:v>
                </c:pt>
                <c:pt idx="11">
                  <c:v>31</c:v>
                </c:pt>
              </c:strCache>
            </c:strRef>
          </c:cat>
          <c:val>
            <c:numRef>
              <c:f>Sheet1!$B$59:$B$70</c:f>
              <c:numCache>
                <c:formatCode>General</c:formatCode>
                <c:ptCount val="12"/>
                <c:pt idx="0">
                  <c:v>10</c:v>
                </c:pt>
                <c:pt idx="1">
                  <c:v>13</c:v>
                </c:pt>
                <c:pt idx="2">
                  <c:v>15</c:v>
                </c:pt>
                <c:pt idx="3">
                  <c:v>8</c:v>
                </c:pt>
                <c:pt idx="4">
                  <c:v>12</c:v>
                </c:pt>
                <c:pt idx="5">
                  <c:v>13</c:v>
                </c:pt>
                <c:pt idx="6">
                  <c:v>13</c:v>
                </c:pt>
                <c:pt idx="7">
                  <c:v>7</c:v>
                </c:pt>
                <c:pt idx="8">
                  <c:v>10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5C-42F7-8F0D-3CE4116914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84761856"/>
        <c:axId val="1422887760"/>
      </c:lineChart>
      <c:catAx>
        <c:axId val="1284761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2887760"/>
        <c:crosses val="autoZero"/>
        <c:auto val="1"/>
        <c:lblAlgn val="ctr"/>
        <c:lblOffset val="100"/>
        <c:noMultiLvlLbl val="0"/>
      </c:catAx>
      <c:valAx>
        <c:axId val="1422887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761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137243767091496E-2"/>
          <c:y val="7.61010962480035E-2"/>
          <c:w val="0.86568086784323461"/>
          <c:h val="0.518235936277724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Sheet1!$B$86</c:f>
              <c:strCache>
                <c:ptCount val="1"/>
                <c:pt idx="0">
                  <c:v>GMV</c:v>
                </c:pt>
              </c:strCache>
            </c:strRef>
          </c:tx>
          <c:spPr>
            <a:solidFill>
              <a:srgbClr val="00519D"/>
            </a:solidFill>
            <a:ln>
              <a:noFill/>
            </a:ln>
            <a:effectLst/>
          </c:spPr>
          <c:invertIfNegative val="0"/>
          <c:cat>
            <c:strRef>
              <c:f>Sheet1!$A$87:$A$96</c:f>
              <c:strCache>
                <c:ptCount val="10"/>
                <c:pt idx="0">
                  <c:v>京东直供</c:v>
                </c:pt>
                <c:pt idx="1">
                  <c:v>京东液奶POP店</c:v>
                </c:pt>
                <c:pt idx="2">
                  <c:v>京东母婴POP店</c:v>
                </c:pt>
                <c:pt idx="3">
                  <c:v>天猫超市</c:v>
                </c:pt>
                <c:pt idx="4">
                  <c:v>天猫食品店</c:v>
                </c:pt>
                <c:pt idx="5">
                  <c:v>天猫母婴店</c:v>
                </c:pt>
                <c:pt idx="6">
                  <c:v>苏宁</c:v>
                </c:pt>
                <c:pt idx="7">
                  <c:v>我买网</c:v>
                </c:pt>
                <c:pt idx="8">
                  <c:v>拼多多</c:v>
                </c:pt>
                <c:pt idx="9">
                  <c:v>唯品会</c:v>
                </c:pt>
              </c:strCache>
            </c:strRef>
          </c:cat>
          <c:val>
            <c:numRef>
              <c:f>Sheet1!$B$87:$B$96</c:f>
              <c:numCache>
                <c:formatCode>General</c:formatCode>
                <c:ptCount val="10"/>
                <c:pt idx="0">
                  <c:v>300</c:v>
                </c:pt>
                <c:pt idx="1">
                  <c:v>50</c:v>
                </c:pt>
                <c:pt idx="2">
                  <c:v>50</c:v>
                </c:pt>
                <c:pt idx="3">
                  <c:v>250</c:v>
                </c:pt>
                <c:pt idx="4">
                  <c:v>20</c:v>
                </c:pt>
                <c:pt idx="5">
                  <c:v>30</c:v>
                </c:pt>
                <c:pt idx="6">
                  <c:v>20</c:v>
                </c:pt>
                <c:pt idx="7">
                  <c:v>10</c:v>
                </c:pt>
                <c:pt idx="8">
                  <c:v>6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E8-4147-B8B3-D2A474CE4B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19523648"/>
        <c:axId val="1418380112"/>
      </c:barChart>
      <c:lineChart>
        <c:grouping val="standard"/>
        <c:varyColors val="0"/>
        <c:ser>
          <c:idx val="1"/>
          <c:order val="1"/>
          <c:tx>
            <c:strRef>
              <c:f>Sheet1!$C$86</c:f>
              <c:strCache>
                <c:ptCount val="1"/>
                <c:pt idx="0">
                  <c:v>GMV完成度</c:v>
                </c:pt>
              </c:strCache>
            </c:strRef>
          </c:tx>
          <c:spPr>
            <a:ln w="28575" cap="rnd">
              <a:solidFill>
                <a:srgbClr val="5FAD33"/>
              </a:solidFill>
              <a:round/>
            </a:ln>
            <a:effectLst/>
          </c:spPr>
          <c:marker>
            <c:symbol val="none"/>
          </c:marker>
          <c:cat>
            <c:strRef>
              <c:f>Sheet1!$A$87:$A$96</c:f>
              <c:strCache>
                <c:ptCount val="10"/>
                <c:pt idx="0">
                  <c:v>京东直供</c:v>
                </c:pt>
                <c:pt idx="1">
                  <c:v>京东液奶POP店</c:v>
                </c:pt>
                <c:pt idx="2">
                  <c:v>京东母婴POP店</c:v>
                </c:pt>
                <c:pt idx="3">
                  <c:v>天猫超市</c:v>
                </c:pt>
                <c:pt idx="4">
                  <c:v>天猫食品店</c:v>
                </c:pt>
                <c:pt idx="5">
                  <c:v>天猫母婴店</c:v>
                </c:pt>
                <c:pt idx="6">
                  <c:v>苏宁</c:v>
                </c:pt>
                <c:pt idx="7">
                  <c:v>我买网</c:v>
                </c:pt>
                <c:pt idx="8">
                  <c:v>拼多多</c:v>
                </c:pt>
                <c:pt idx="9">
                  <c:v>唯品会</c:v>
                </c:pt>
              </c:strCache>
            </c:strRef>
          </c:cat>
          <c:val>
            <c:numRef>
              <c:f>Sheet1!$C$87:$C$96</c:f>
              <c:numCache>
                <c:formatCode>0%</c:formatCode>
                <c:ptCount val="10"/>
                <c:pt idx="0">
                  <c:v>1.03</c:v>
                </c:pt>
                <c:pt idx="1">
                  <c:v>1</c:v>
                </c:pt>
                <c:pt idx="2">
                  <c:v>1.05</c:v>
                </c:pt>
                <c:pt idx="3">
                  <c:v>0.96</c:v>
                </c:pt>
                <c:pt idx="4">
                  <c:v>0.95</c:v>
                </c:pt>
                <c:pt idx="5">
                  <c:v>1.04</c:v>
                </c:pt>
                <c:pt idx="6">
                  <c:v>0.92</c:v>
                </c:pt>
                <c:pt idx="7">
                  <c:v>0.85</c:v>
                </c:pt>
                <c:pt idx="8">
                  <c:v>1.2</c:v>
                </c:pt>
                <c:pt idx="9">
                  <c:v>1.1000000000000001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5E8-4147-B8B3-D2A474CE4BA9}"/>
            </c:ext>
          </c:extLst>
        </c:ser>
        <c:ser>
          <c:idx val="2"/>
          <c:order val="2"/>
          <c:tx>
            <c:strRef>
              <c:f>Sheet1!$D$86</c:f>
              <c:strCache>
                <c:ptCount val="1"/>
                <c:pt idx="0">
                  <c:v>完成度目标值</c:v>
                </c:pt>
              </c:strCache>
            </c:strRef>
          </c:tx>
          <c:spPr>
            <a:ln w="28575" cap="rnd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Sheet1!$A$87:$A$96</c:f>
              <c:strCache>
                <c:ptCount val="10"/>
                <c:pt idx="0">
                  <c:v>京东直供</c:v>
                </c:pt>
                <c:pt idx="1">
                  <c:v>京东液奶POP店</c:v>
                </c:pt>
                <c:pt idx="2">
                  <c:v>京东母婴POP店</c:v>
                </c:pt>
                <c:pt idx="3">
                  <c:v>天猫超市</c:v>
                </c:pt>
                <c:pt idx="4">
                  <c:v>天猫食品店</c:v>
                </c:pt>
                <c:pt idx="5">
                  <c:v>天猫母婴店</c:v>
                </c:pt>
                <c:pt idx="6">
                  <c:v>苏宁</c:v>
                </c:pt>
                <c:pt idx="7">
                  <c:v>我买网</c:v>
                </c:pt>
                <c:pt idx="8">
                  <c:v>拼多多</c:v>
                </c:pt>
                <c:pt idx="9">
                  <c:v>唯品会</c:v>
                </c:pt>
              </c:strCache>
            </c:strRef>
          </c:cat>
          <c:val>
            <c:numRef>
              <c:f>Sheet1!$D$87:$D$96</c:f>
              <c:numCache>
                <c:formatCode>0%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5E8-4147-B8B3-D2A474CE4B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45745936"/>
        <c:axId val="1204977472"/>
      </c:lineChart>
      <c:catAx>
        <c:axId val="141952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8380112"/>
        <c:crosses val="autoZero"/>
        <c:auto val="1"/>
        <c:lblAlgn val="ctr"/>
        <c:lblOffset val="100"/>
        <c:noMultiLvlLbl val="0"/>
      </c:catAx>
      <c:valAx>
        <c:axId val="14183801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9523648"/>
        <c:crosses val="autoZero"/>
        <c:crossBetween val="between"/>
      </c:valAx>
      <c:valAx>
        <c:axId val="120497747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5745936"/>
        <c:crosses val="max"/>
        <c:crossBetween val="between"/>
      </c:valAx>
      <c:catAx>
        <c:axId val="15457459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049774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807567281982438"/>
          <c:y val="2.7156440025720201E-2"/>
          <c:w val="0.51366994405053856"/>
          <c:h val="9.04924016523276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429266544057595E-2"/>
          <c:y val="0.18030106660194087"/>
          <c:w val="0.86504961605937503"/>
          <c:h val="0.558982308787902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Sheet1!$B$75</c:f>
              <c:strCache>
                <c:ptCount val="1"/>
                <c:pt idx="0">
                  <c:v>GMV</c:v>
                </c:pt>
              </c:strCache>
            </c:strRef>
          </c:tx>
          <c:spPr>
            <a:solidFill>
              <a:srgbClr val="00519D"/>
            </a:solidFill>
            <a:ln>
              <a:noFill/>
            </a:ln>
            <a:effectLst/>
          </c:spPr>
          <c:invertIfNegative val="0"/>
          <c:cat>
            <c:strRef>
              <c:f>Sheet1!$A$76:$A$78</c:f>
              <c:strCache>
                <c:ptCount val="3"/>
                <c:pt idx="0">
                  <c:v>天猫</c:v>
                </c:pt>
                <c:pt idx="1">
                  <c:v>京东</c:v>
                </c:pt>
                <c:pt idx="2">
                  <c:v>其他</c:v>
                </c:pt>
              </c:strCache>
            </c:strRef>
          </c:cat>
          <c:val>
            <c:numRef>
              <c:f>Sheet1!$B$76:$B$78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FD-4110-89E8-EAE717F4C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21095056"/>
        <c:axId val="1072349616"/>
      </c:barChart>
      <c:lineChart>
        <c:grouping val="standard"/>
        <c:varyColors val="0"/>
        <c:ser>
          <c:idx val="1"/>
          <c:order val="1"/>
          <c:tx>
            <c:strRef>
              <c:f>Sheet1!$C$75</c:f>
              <c:strCache>
                <c:ptCount val="1"/>
                <c:pt idx="0">
                  <c:v>GMV完成度</c:v>
                </c:pt>
              </c:strCache>
            </c:strRef>
          </c:tx>
          <c:spPr>
            <a:ln w="28575" cap="rnd">
              <a:solidFill>
                <a:srgbClr val="5FAD33"/>
              </a:solidFill>
              <a:round/>
            </a:ln>
            <a:effectLst/>
          </c:spPr>
          <c:marker>
            <c:symbol val="none"/>
          </c:marker>
          <c:cat>
            <c:strRef>
              <c:f>Sheet1!$A$76:$A$78</c:f>
              <c:strCache>
                <c:ptCount val="3"/>
                <c:pt idx="0">
                  <c:v>天猫</c:v>
                </c:pt>
                <c:pt idx="1">
                  <c:v>京东</c:v>
                </c:pt>
                <c:pt idx="2">
                  <c:v>其他</c:v>
                </c:pt>
              </c:strCache>
            </c:strRef>
          </c:cat>
          <c:val>
            <c:numRef>
              <c:f>Sheet1!$C$76:$C$78</c:f>
              <c:numCache>
                <c:formatCode>0%</c:formatCode>
                <c:ptCount val="3"/>
                <c:pt idx="0">
                  <c:v>0.96</c:v>
                </c:pt>
                <c:pt idx="1">
                  <c:v>1.03</c:v>
                </c:pt>
                <c:pt idx="2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DFD-4110-89E8-EAE717F4C1AC}"/>
            </c:ext>
          </c:extLst>
        </c:ser>
        <c:ser>
          <c:idx val="2"/>
          <c:order val="2"/>
          <c:tx>
            <c:strRef>
              <c:f>Sheet1!$D$75</c:f>
              <c:strCache>
                <c:ptCount val="1"/>
                <c:pt idx="0">
                  <c:v>完成度目标值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Sheet1!$A$76:$A$78</c:f>
              <c:strCache>
                <c:ptCount val="3"/>
                <c:pt idx="0">
                  <c:v>天猫</c:v>
                </c:pt>
                <c:pt idx="1">
                  <c:v>京东</c:v>
                </c:pt>
                <c:pt idx="2">
                  <c:v>其他</c:v>
                </c:pt>
              </c:strCache>
            </c:strRef>
          </c:cat>
          <c:val>
            <c:numRef>
              <c:f>Sheet1!$D$76:$D$78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DFD-4110-89E8-EAE717F4C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84748960"/>
        <c:axId val="1422864432"/>
      </c:lineChart>
      <c:catAx>
        <c:axId val="1421095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2349616"/>
        <c:crosses val="autoZero"/>
        <c:auto val="1"/>
        <c:lblAlgn val="ctr"/>
        <c:lblOffset val="100"/>
        <c:noMultiLvlLbl val="0"/>
      </c:catAx>
      <c:valAx>
        <c:axId val="10723496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1095056"/>
        <c:crosses val="autoZero"/>
        <c:crossBetween val="between"/>
      </c:valAx>
      <c:valAx>
        <c:axId val="142286443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748960"/>
        <c:crosses val="max"/>
        <c:crossBetween val="between"/>
      </c:valAx>
      <c:catAx>
        <c:axId val="12847489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2286443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6846389315882003"/>
          <c:y val="3.8697637355340091E-2"/>
          <c:w val="0.51608400869859272"/>
          <c:h val="8.88778468288170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996593517475502E-2"/>
          <c:y val="0.19222581603798261"/>
          <c:w val="0.87280586301622298"/>
          <c:h val="0.640051755261686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Sheet1!$B$34</c:f>
              <c:strCache>
                <c:ptCount val="1"/>
                <c:pt idx="0">
                  <c:v>GMV</c:v>
                </c:pt>
              </c:strCache>
            </c:strRef>
          </c:tx>
          <c:spPr>
            <a:solidFill>
              <a:srgbClr val="00519D"/>
            </a:solidFill>
            <a:ln>
              <a:noFill/>
            </a:ln>
            <a:effectLst/>
          </c:spPr>
          <c:invertIfNegative val="0"/>
          <c:cat>
            <c:strRef>
              <c:f>Sheet1!$A$35:$A$37</c:f>
              <c:strCache>
                <c:ptCount val="3"/>
                <c:pt idx="0">
                  <c:v>液奶</c:v>
                </c:pt>
                <c:pt idx="1">
                  <c:v>成人粉</c:v>
                </c:pt>
                <c:pt idx="2">
                  <c:v>婴儿粉</c:v>
                </c:pt>
              </c:strCache>
            </c:strRef>
          </c:cat>
          <c:val>
            <c:numRef>
              <c:f>Sheet1!$B$35:$B$37</c:f>
              <c:numCache>
                <c:formatCode>General</c:formatCode>
                <c:ptCount val="3"/>
                <c:pt idx="0">
                  <c:v>75</c:v>
                </c:pt>
                <c:pt idx="1">
                  <c:v>5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74-45A9-A411-41DF439673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19516160"/>
        <c:axId val="1418323952"/>
      </c:barChart>
      <c:lineChart>
        <c:grouping val="standard"/>
        <c:varyColors val="0"/>
        <c:ser>
          <c:idx val="1"/>
          <c:order val="1"/>
          <c:tx>
            <c:strRef>
              <c:f>Sheet1!$C$34</c:f>
              <c:strCache>
                <c:ptCount val="1"/>
                <c:pt idx="0">
                  <c:v>GMV完成度</c:v>
                </c:pt>
              </c:strCache>
            </c:strRef>
          </c:tx>
          <c:spPr>
            <a:ln w="28575" cap="rnd">
              <a:solidFill>
                <a:srgbClr val="5FAD33"/>
              </a:solidFill>
              <a:round/>
            </a:ln>
            <a:effectLst/>
          </c:spPr>
          <c:marker>
            <c:symbol val="none"/>
          </c:marker>
          <c:cat>
            <c:strRef>
              <c:f>Sheet1!$A$35:$A$37</c:f>
              <c:strCache>
                <c:ptCount val="3"/>
                <c:pt idx="0">
                  <c:v>液奶</c:v>
                </c:pt>
                <c:pt idx="1">
                  <c:v>成人粉</c:v>
                </c:pt>
                <c:pt idx="2">
                  <c:v>婴儿粉</c:v>
                </c:pt>
              </c:strCache>
            </c:strRef>
          </c:cat>
          <c:val>
            <c:numRef>
              <c:f>Sheet1!$C$35:$C$37</c:f>
              <c:numCache>
                <c:formatCode>0%</c:formatCode>
                <c:ptCount val="3"/>
                <c:pt idx="0">
                  <c:v>0.9</c:v>
                </c:pt>
                <c:pt idx="1">
                  <c:v>1.05</c:v>
                </c:pt>
                <c:pt idx="2">
                  <c:v>0.98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174-45A9-A411-41DF439673B9}"/>
            </c:ext>
          </c:extLst>
        </c:ser>
        <c:ser>
          <c:idx val="2"/>
          <c:order val="2"/>
          <c:tx>
            <c:strRef>
              <c:f>Sheet1!$D$34</c:f>
              <c:strCache>
                <c:ptCount val="1"/>
                <c:pt idx="0">
                  <c:v>完成度目标值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Sheet1!$A$35:$A$37</c:f>
              <c:strCache>
                <c:ptCount val="3"/>
                <c:pt idx="0">
                  <c:v>液奶</c:v>
                </c:pt>
                <c:pt idx="1">
                  <c:v>成人粉</c:v>
                </c:pt>
                <c:pt idx="2">
                  <c:v>婴儿粉</c:v>
                </c:pt>
              </c:strCache>
            </c:strRef>
          </c:cat>
          <c:val>
            <c:numRef>
              <c:f>Sheet1!$D$35:$D$37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174-45A9-A411-41DF439673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2010592"/>
        <c:axId val="1416540448"/>
      </c:lineChart>
      <c:catAx>
        <c:axId val="1419516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8323952"/>
        <c:crosses val="autoZero"/>
        <c:auto val="1"/>
        <c:lblAlgn val="ctr"/>
        <c:lblOffset val="100"/>
        <c:noMultiLvlLbl val="0"/>
      </c:catAx>
      <c:valAx>
        <c:axId val="14183239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9516160"/>
        <c:crosses val="autoZero"/>
        <c:crossBetween val="between"/>
      </c:valAx>
      <c:valAx>
        <c:axId val="141654044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010592"/>
        <c:crosses val="max"/>
        <c:crossBetween val="between"/>
      </c:valAx>
      <c:catAx>
        <c:axId val="11020105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16540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89191486594033"/>
          <c:y val="5.7915214020614149E-2"/>
          <c:w val="0.58996483310403636"/>
          <c:h val="9.45367518436447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Sheet1!$B$58</c:f>
              <c:strCache>
                <c:ptCount val="1"/>
                <c:pt idx="0">
                  <c:v>GMV</c:v>
                </c:pt>
              </c:strCache>
            </c:strRef>
          </c:tx>
          <c:spPr>
            <a:ln w="28575" cap="rnd">
              <a:solidFill>
                <a:srgbClr val="5FAD33"/>
              </a:solidFill>
              <a:round/>
            </a:ln>
            <a:effectLst/>
          </c:spPr>
          <c:marker>
            <c:symbol val="none"/>
          </c:marker>
          <c:cat>
            <c:strRef>
              <c:f>Sheet1!$A$59:$A$70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……</c:v>
                </c:pt>
                <c:pt idx="8">
                  <c:v>……</c:v>
                </c:pt>
                <c:pt idx="9">
                  <c:v>……</c:v>
                </c:pt>
                <c:pt idx="10">
                  <c:v>30</c:v>
                </c:pt>
                <c:pt idx="11">
                  <c:v>31</c:v>
                </c:pt>
              </c:strCache>
            </c:strRef>
          </c:cat>
          <c:val>
            <c:numRef>
              <c:f>Sheet1!$B$59:$B$70</c:f>
              <c:numCache>
                <c:formatCode>General</c:formatCode>
                <c:ptCount val="12"/>
                <c:pt idx="0">
                  <c:v>10</c:v>
                </c:pt>
                <c:pt idx="1">
                  <c:v>13</c:v>
                </c:pt>
                <c:pt idx="2">
                  <c:v>15</c:v>
                </c:pt>
                <c:pt idx="3">
                  <c:v>8</c:v>
                </c:pt>
                <c:pt idx="4">
                  <c:v>12</c:v>
                </c:pt>
                <c:pt idx="5">
                  <c:v>13</c:v>
                </c:pt>
                <c:pt idx="6">
                  <c:v>13</c:v>
                </c:pt>
                <c:pt idx="7">
                  <c:v>7</c:v>
                </c:pt>
                <c:pt idx="8">
                  <c:v>10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5C-42F7-8F0D-3CE4116914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84761856"/>
        <c:axId val="1422887760"/>
      </c:lineChart>
      <c:catAx>
        <c:axId val="1284761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2887760"/>
        <c:crosses val="autoZero"/>
        <c:auto val="1"/>
        <c:lblAlgn val="ctr"/>
        <c:lblOffset val="100"/>
        <c:noMultiLvlLbl val="0"/>
      </c:catAx>
      <c:valAx>
        <c:axId val="1422887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761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192052653491688E-2"/>
          <c:y val="0.12123201179682479"/>
          <c:w val="0.88325267612212899"/>
          <c:h val="0.49008506696170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Sheet1!$B$146</c:f>
              <c:strCache>
                <c:ptCount val="1"/>
                <c:pt idx="0">
                  <c:v>GMV</c:v>
                </c:pt>
              </c:strCache>
            </c:strRef>
          </c:tx>
          <c:spPr>
            <a:solidFill>
              <a:srgbClr val="00519D"/>
            </a:solidFill>
            <a:ln>
              <a:noFill/>
            </a:ln>
            <a:effectLst/>
          </c:spPr>
          <c:invertIfNegative val="0"/>
          <c:cat>
            <c:strRef>
              <c:f>Sheet1!$A$147:$A$157</c:f>
              <c:strCache>
                <c:ptCount val="11"/>
                <c:pt idx="0">
                  <c:v>Byebye君</c:v>
                </c:pt>
                <c:pt idx="1">
                  <c:v>QQ星</c:v>
                </c:pt>
                <c:pt idx="2">
                  <c:v>安慕希</c:v>
                </c:pt>
                <c:pt idx="3">
                  <c:v>柏菲兰</c:v>
                </c:pt>
                <c:pt idx="4">
                  <c:v>畅意</c:v>
                </c:pt>
                <c:pt idx="5">
                  <c:v>纯牛奶</c:v>
                </c:pt>
                <c:pt idx="6">
                  <c:v>金领冠</c:v>
                </c:pt>
                <c:pt idx="7">
                  <c:v>珍护</c:v>
                </c:pt>
                <c:pt idx="8">
                  <c:v>金装</c:v>
                </c:pt>
                <c:pt idx="9">
                  <c:v>中老年</c:v>
                </c:pt>
                <c:pt idx="10">
                  <c:v>女士</c:v>
                </c:pt>
              </c:strCache>
            </c:strRef>
          </c:cat>
          <c:val>
            <c:numRef>
              <c:f>Sheet1!$B$147:$B$157</c:f>
              <c:numCache>
                <c:formatCode>General</c:formatCode>
                <c:ptCount val="11"/>
                <c:pt idx="0">
                  <c:v>10</c:v>
                </c:pt>
                <c:pt idx="1">
                  <c:v>13</c:v>
                </c:pt>
                <c:pt idx="2">
                  <c:v>30</c:v>
                </c:pt>
                <c:pt idx="3">
                  <c:v>8</c:v>
                </c:pt>
                <c:pt idx="4">
                  <c:v>20</c:v>
                </c:pt>
                <c:pt idx="5">
                  <c:v>25</c:v>
                </c:pt>
                <c:pt idx="6">
                  <c:v>8</c:v>
                </c:pt>
                <c:pt idx="7">
                  <c:v>7</c:v>
                </c:pt>
                <c:pt idx="8">
                  <c:v>5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00-48FA-8E8B-19D7E8D92B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0445919"/>
        <c:axId val="468952063"/>
      </c:barChart>
      <c:lineChart>
        <c:grouping val="standard"/>
        <c:varyColors val="0"/>
        <c:ser>
          <c:idx val="1"/>
          <c:order val="1"/>
          <c:tx>
            <c:strRef>
              <c:f>Sheet1!$C$146</c:f>
              <c:strCache>
                <c:ptCount val="1"/>
                <c:pt idx="0">
                  <c:v>去年同比</c:v>
                </c:pt>
              </c:strCache>
            </c:strRef>
          </c:tx>
          <c:spPr>
            <a:ln w="28575" cap="rnd">
              <a:solidFill>
                <a:srgbClr val="5FAD33"/>
              </a:solidFill>
              <a:round/>
            </a:ln>
            <a:effectLst/>
          </c:spPr>
          <c:marker>
            <c:symbol val="none"/>
          </c:marker>
          <c:cat>
            <c:strRef>
              <c:f>Sheet1!$A$147:$A$157</c:f>
              <c:strCache>
                <c:ptCount val="11"/>
                <c:pt idx="0">
                  <c:v>Byebye君</c:v>
                </c:pt>
                <c:pt idx="1">
                  <c:v>QQ星</c:v>
                </c:pt>
                <c:pt idx="2">
                  <c:v>安慕希</c:v>
                </c:pt>
                <c:pt idx="3">
                  <c:v>柏菲兰</c:v>
                </c:pt>
                <c:pt idx="4">
                  <c:v>畅意</c:v>
                </c:pt>
                <c:pt idx="5">
                  <c:v>纯牛奶</c:v>
                </c:pt>
                <c:pt idx="6">
                  <c:v>金领冠</c:v>
                </c:pt>
                <c:pt idx="7">
                  <c:v>珍护</c:v>
                </c:pt>
                <c:pt idx="8">
                  <c:v>金装</c:v>
                </c:pt>
                <c:pt idx="9">
                  <c:v>中老年</c:v>
                </c:pt>
                <c:pt idx="10">
                  <c:v>女士</c:v>
                </c:pt>
              </c:strCache>
            </c:strRef>
          </c:cat>
          <c:val>
            <c:numRef>
              <c:f>Sheet1!$C$147:$C$157</c:f>
              <c:numCache>
                <c:formatCode>0%</c:formatCode>
                <c:ptCount val="11"/>
                <c:pt idx="0">
                  <c:v>0.16</c:v>
                </c:pt>
                <c:pt idx="1">
                  <c:v>0.23</c:v>
                </c:pt>
                <c:pt idx="2">
                  <c:v>0.22</c:v>
                </c:pt>
                <c:pt idx="3">
                  <c:v>0.15999999999999992</c:v>
                </c:pt>
                <c:pt idx="4">
                  <c:v>0.14999999999999991</c:v>
                </c:pt>
                <c:pt idx="5">
                  <c:v>0.24</c:v>
                </c:pt>
                <c:pt idx="6">
                  <c:v>0.12</c:v>
                </c:pt>
                <c:pt idx="7">
                  <c:v>4.9999999999999933E-2</c:v>
                </c:pt>
                <c:pt idx="8">
                  <c:v>0.39999999999999991</c:v>
                </c:pt>
                <c:pt idx="9">
                  <c:v>0.30000000000000004</c:v>
                </c:pt>
                <c:pt idx="10">
                  <c:v>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500-48FA-8E8B-19D7E8D92B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0445119"/>
        <c:axId val="211118687"/>
      </c:lineChart>
      <c:catAx>
        <c:axId val="390445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952063"/>
        <c:crosses val="autoZero"/>
        <c:auto val="1"/>
        <c:lblAlgn val="ctr"/>
        <c:lblOffset val="100"/>
        <c:noMultiLvlLbl val="0"/>
      </c:catAx>
      <c:valAx>
        <c:axId val="4689520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445919"/>
        <c:crosses val="autoZero"/>
        <c:crossBetween val="between"/>
      </c:valAx>
      <c:valAx>
        <c:axId val="211118687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445119"/>
        <c:crosses val="max"/>
        <c:crossBetween val="between"/>
      </c:valAx>
      <c:catAx>
        <c:axId val="39044511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111868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1507542754849942"/>
          <c:y val="5.7385425066616286E-2"/>
          <c:w val="0.28570713598718767"/>
          <c:h val="8.82175394129043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996593517475502E-2"/>
          <c:y val="0.19222581603798261"/>
          <c:w val="0.87280586301622298"/>
          <c:h val="0.640051755261686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Sheet1!$B$34</c:f>
              <c:strCache>
                <c:ptCount val="1"/>
                <c:pt idx="0">
                  <c:v>GMV</c:v>
                </c:pt>
              </c:strCache>
            </c:strRef>
          </c:tx>
          <c:spPr>
            <a:solidFill>
              <a:srgbClr val="00519D"/>
            </a:solidFill>
            <a:ln>
              <a:noFill/>
            </a:ln>
            <a:effectLst/>
          </c:spPr>
          <c:invertIfNegative val="0"/>
          <c:cat>
            <c:strRef>
              <c:f>Sheet1!$A$35:$A$37</c:f>
              <c:strCache>
                <c:ptCount val="3"/>
                <c:pt idx="0">
                  <c:v>液奶</c:v>
                </c:pt>
                <c:pt idx="1">
                  <c:v>成人粉</c:v>
                </c:pt>
                <c:pt idx="2">
                  <c:v>婴儿粉</c:v>
                </c:pt>
              </c:strCache>
            </c:strRef>
          </c:cat>
          <c:val>
            <c:numRef>
              <c:f>Sheet1!$B$35:$B$37</c:f>
              <c:numCache>
                <c:formatCode>General</c:formatCode>
                <c:ptCount val="3"/>
                <c:pt idx="0">
                  <c:v>75</c:v>
                </c:pt>
                <c:pt idx="1">
                  <c:v>5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74-45A9-A411-41DF439673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19516160"/>
        <c:axId val="1418323952"/>
      </c:barChart>
      <c:lineChart>
        <c:grouping val="standard"/>
        <c:varyColors val="0"/>
        <c:ser>
          <c:idx val="1"/>
          <c:order val="1"/>
          <c:tx>
            <c:strRef>
              <c:f>Sheet1!$C$34</c:f>
              <c:strCache>
                <c:ptCount val="1"/>
                <c:pt idx="0">
                  <c:v>GMV完成度</c:v>
                </c:pt>
              </c:strCache>
            </c:strRef>
          </c:tx>
          <c:spPr>
            <a:ln w="28575" cap="rnd">
              <a:solidFill>
                <a:srgbClr val="5FAD33"/>
              </a:solidFill>
              <a:round/>
            </a:ln>
            <a:effectLst/>
          </c:spPr>
          <c:marker>
            <c:symbol val="none"/>
          </c:marker>
          <c:cat>
            <c:strRef>
              <c:f>Sheet1!$A$35:$A$37</c:f>
              <c:strCache>
                <c:ptCount val="3"/>
                <c:pt idx="0">
                  <c:v>液奶</c:v>
                </c:pt>
                <c:pt idx="1">
                  <c:v>成人粉</c:v>
                </c:pt>
                <c:pt idx="2">
                  <c:v>婴儿粉</c:v>
                </c:pt>
              </c:strCache>
            </c:strRef>
          </c:cat>
          <c:val>
            <c:numRef>
              <c:f>Sheet1!$C$35:$C$37</c:f>
              <c:numCache>
                <c:formatCode>0%</c:formatCode>
                <c:ptCount val="3"/>
                <c:pt idx="0">
                  <c:v>0.9</c:v>
                </c:pt>
                <c:pt idx="1">
                  <c:v>1.05</c:v>
                </c:pt>
                <c:pt idx="2">
                  <c:v>0.98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174-45A9-A411-41DF439673B9}"/>
            </c:ext>
          </c:extLst>
        </c:ser>
        <c:ser>
          <c:idx val="2"/>
          <c:order val="2"/>
          <c:tx>
            <c:strRef>
              <c:f>Sheet1!$D$34</c:f>
              <c:strCache>
                <c:ptCount val="1"/>
                <c:pt idx="0">
                  <c:v>完成度目标值</c:v>
                </c:pt>
              </c:strCache>
            </c:strRef>
          </c:tx>
          <c:spPr>
            <a:ln w="28575" cap="rnd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Sheet1!$A$35:$A$37</c:f>
              <c:strCache>
                <c:ptCount val="3"/>
                <c:pt idx="0">
                  <c:v>液奶</c:v>
                </c:pt>
                <c:pt idx="1">
                  <c:v>成人粉</c:v>
                </c:pt>
                <c:pt idx="2">
                  <c:v>婴儿粉</c:v>
                </c:pt>
              </c:strCache>
            </c:strRef>
          </c:cat>
          <c:val>
            <c:numRef>
              <c:f>Sheet1!$D$35:$D$37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174-45A9-A411-41DF439673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2010592"/>
        <c:axId val="1416540448"/>
      </c:lineChart>
      <c:catAx>
        <c:axId val="1419516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8323952"/>
        <c:crosses val="autoZero"/>
        <c:auto val="1"/>
        <c:lblAlgn val="ctr"/>
        <c:lblOffset val="100"/>
        <c:noMultiLvlLbl val="0"/>
      </c:catAx>
      <c:valAx>
        <c:axId val="14183239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9516160"/>
        <c:crosses val="autoZero"/>
        <c:crossBetween val="between"/>
      </c:valAx>
      <c:valAx>
        <c:axId val="141654044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010592"/>
        <c:crosses val="max"/>
        <c:crossBetween val="between"/>
      </c:valAx>
      <c:catAx>
        <c:axId val="11020105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16540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89191486594033"/>
          <c:y val="5.7915214020614149E-2"/>
          <c:w val="0.58996483310403636"/>
          <c:h val="9.45367518436447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Sheet1!$B$58</c:f>
              <c:strCache>
                <c:ptCount val="1"/>
                <c:pt idx="0">
                  <c:v>GMV</c:v>
                </c:pt>
              </c:strCache>
            </c:strRef>
          </c:tx>
          <c:spPr>
            <a:ln w="28575" cap="rnd">
              <a:solidFill>
                <a:srgbClr val="5FAD33"/>
              </a:solidFill>
              <a:round/>
            </a:ln>
            <a:effectLst/>
          </c:spPr>
          <c:marker>
            <c:symbol val="none"/>
          </c:marker>
          <c:cat>
            <c:strRef>
              <c:f>Sheet1!$A$59:$A$70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……</c:v>
                </c:pt>
                <c:pt idx="8">
                  <c:v>……</c:v>
                </c:pt>
                <c:pt idx="9">
                  <c:v>……</c:v>
                </c:pt>
                <c:pt idx="10">
                  <c:v>30</c:v>
                </c:pt>
                <c:pt idx="11">
                  <c:v>31</c:v>
                </c:pt>
              </c:strCache>
            </c:strRef>
          </c:cat>
          <c:val>
            <c:numRef>
              <c:f>Sheet1!$B$59:$B$70</c:f>
              <c:numCache>
                <c:formatCode>General</c:formatCode>
                <c:ptCount val="12"/>
                <c:pt idx="0">
                  <c:v>10</c:v>
                </c:pt>
                <c:pt idx="1">
                  <c:v>13</c:v>
                </c:pt>
                <c:pt idx="2">
                  <c:v>15</c:v>
                </c:pt>
                <c:pt idx="3">
                  <c:v>8</c:v>
                </c:pt>
                <c:pt idx="4">
                  <c:v>12</c:v>
                </c:pt>
                <c:pt idx="5">
                  <c:v>13</c:v>
                </c:pt>
                <c:pt idx="6">
                  <c:v>13</c:v>
                </c:pt>
                <c:pt idx="7">
                  <c:v>7</c:v>
                </c:pt>
                <c:pt idx="8">
                  <c:v>10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5C-42F7-8F0D-3CE4116914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84761856"/>
        <c:axId val="1422887760"/>
      </c:lineChart>
      <c:catAx>
        <c:axId val="1284761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2887760"/>
        <c:crosses val="autoZero"/>
        <c:auto val="1"/>
        <c:lblAlgn val="ctr"/>
        <c:lblOffset val="100"/>
        <c:noMultiLvlLbl val="0"/>
      </c:catAx>
      <c:valAx>
        <c:axId val="1422887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761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631496062992127"/>
          <c:y val="2.1104338520236899E-2"/>
          <c:w val="0.4951480752405949"/>
          <c:h val="0.94047953377691218"/>
        </c:manualLayout>
      </c:layout>
      <c:pieChart>
        <c:varyColors val="1"/>
        <c:ser>
          <c:idx val="0"/>
          <c:order val="0"/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00519D"/>
              </a:solidFill>
              <a:ln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83C-4268-9B16-15F1311DA083}"/>
              </c:ext>
            </c:extLst>
          </c:dPt>
          <c:dPt>
            <c:idx val="1"/>
            <c:bubble3D val="0"/>
            <c:spPr>
              <a:solidFill>
                <a:srgbClr val="5FAD33"/>
              </a:solidFill>
              <a:ln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3C-4268-9B16-15F1311DA083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83C-4268-9B16-15F1311DA083}"/>
              </c:ext>
            </c:extLst>
          </c:dPt>
          <c:dLbls>
            <c:delete val="1"/>
          </c:dLbls>
          <c:cat>
            <c:strRef>
              <c:f>Sheet1!$A$11:$A$13</c:f>
              <c:strCache>
                <c:ptCount val="3"/>
                <c:pt idx="0">
                  <c:v>液奶</c:v>
                </c:pt>
                <c:pt idx="1">
                  <c:v>成人粉</c:v>
                </c:pt>
                <c:pt idx="2">
                  <c:v>婴儿粉</c:v>
                </c:pt>
              </c:strCache>
            </c:strRef>
          </c:cat>
          <c:val>
            <c:numRef>
              <c:f>Sheet1!$B$11:$B$13</c:f>
              <c:numCache>
                <c:formatCode>General</c:formatCode>
                <c:ptCount val="3"/>
                <c:pt idx="0">
                  <c:v>75</c:v>
                </c:pt>
                <c:pt idx="1">
                  <c:v>5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83C-4268-9B16-15F1311DA08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192052653491688E-2"/>
          <c:y val="0.12123201179682479"/>
          <c:w val="0.88325267612212899"/>
          <c:h val="0.49008506696170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Sheet1!$B$146</c:f>
              <c:strCache>
                <c:ptCount val="1"/>
                <c:pt idx="0">
                  <c:v>GMV</c:v>
                </c:pt>
              </c:strCache>
            </c:strRef>
          </c:tx>
          <c:spPr>
            <a:solidFill>
              <a:srgbClr val="00519D"/>
            </a:solidFill>
            <a:ln>
              <a:noFill/>
            </a:ln>
            <a:effectLst/>
          </c:spPr>
          <c:invertIfNegative val="0"/>
          <c:cat>
            <c:strRef>
              <c:f>Sheet1!$A$147:$A$157</c:f>
              <c:strCache>
                <c:ptCount val="11"/>
                <c:pt idx="0">
                  <c:v>Byebye君</c:v>
                </c:pt>
                <c:pt idx="1">
                  <c:v>QQ星</c:v>
                </c:pt>
                <c:pt idx="2">
                  <c:v>安慕希</c:v>
                </c:pt>
                <c:pt idx="3">
                  <c:v>柏菲兰</c:v>
                </c:pt>
                <c:pt idx="4">
                  <c:v>畅意</c:v>
                </c:pt>
                <c:pt idx="5">
                  <c:v>纯牛奶</c:v>
                </c:pt>
                <c:pt idx="6">
                  <c:v>金领冠</c:v>
                </c:pt>
                <c:pt idx="7">
                  <c:v>珍护</c:v>
                </c:pt>
                <c:pt idx="8">
                  <c:v>金装</c:v>
                </c:pt>
                <c:pt idx="9">
                  <c:v>中老年</c:v>
                </c:pt>
                <c:pt idx="10">
                  <c:v>女士</c:v>
                </c:pt>
              </c:strCache>
            </c:strRef>
          </c:cat>
          <c:val>
            <c:numRef>
              <c:f>Sheet1!$B$147:$B$157</c:f>
              <c:numCache>
                <c:formatCode>General</c:formatCode>
                <c:ptCount val="11"/>
                <c:pt idx="0">
                  <c:v>10</c:v>
                </c:pt>
                <c:pt idx="1">
                  <c:v>13</c:v>
                </c:pt>
                <c:pt idx="2">
                  <c:v>30</c:v>
                </c:pt>
                <c:pt idx="3">
                  <c:v>8</c:v>
                </c:pt>
                <c:pt idx="4">
                  <c:v>20</c:v>
                </c:pt>
                <c:pt idx="5">
                  <c:v>25</c:v>
                </c:pt>
                <c:pt idx="6">
                  <c:v>8</c:v>
                </c:pt>
                <c:pt idx="7">
                  <c:v>7</c:v>
                </c:pt>
                <c:pt idx="8">
                  <c:v>5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B9-4B91-AC07-C827F5CBFE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0445919"/>
        <c:axId val="468952063"/>
      </c:barChart>
      <c:lineChart>
        <c:grouping val="standard"/>
        <c:varyColors val="0"/>
        <c:ser>
          <c:idx val="1"/>
          <c:order val="1"/>
          <c:tx>
            <c:strRef>
              <c:f>Sheet1!$C$146</c:f>
              <c:strCache>
                <c:ptCount val="1"/>
                <c:pt idx="0">
                  <c:v>去年同比</c:v>
                </c:pt>
              </c:strCache>
            </c:strRef>
          </c:tx>
          <c:spPr>
            <a:ln w="28575" cap="rnd">
              <a:solidFill>
                <a:srgbClr val="5FAD33"/>
              </a:solidFill>
              <a:round/>
            </a:ln>
            <a:effectLst/>
          </c:spPr>
          <c:marker>
            <c:symbol val="none"/>
          </c:marker>
          <c:cat>
            <c:strRef>
              <c:f>Sheet1!$A$147:$A$157</c:f>
              <c:strCache>
                <c:ptCount val="11"/>
                <c:pt idx="0">
                  <c:v>Byebye君</c:v>
                </c:pt>
                <c:pt idx="1">
                  <c:v>QQ星</c:v>
                </c:pt>
                <c:pt idx="2">
                  <c:v>安慕希</c:v>
                </c:pt>
                <c:pt idx="3">
                  <c:v>柏菲兰</c:v>
                </c:pt>
                <c:pt idx="4">
                  <c:v>畅意</c:v>
                </c:pt>
                <c:pt idx="5">
                  <c:v>纯牛奶</c:v>
                </c:pt>
                <c:pt idx="6">
                  <c:v>金领冠</c:v>
                </c:pt>
                <c:pt idx="7">
                  <c:v>珍护</c:v>
                </c:pt>
                <c:pt idx="8">
                  <c:v>金装</c:v>
                </c:pt>
                <c:pt idx="9">
                  <c:v>中老年</c:v>
                </c:pt>
                <c:pt idx="10">
                  <c:v>女士</c:v>
                </c:pt>
              </c:strCache>
            </c:strRef>
          </c:cat>
          <c:val>
            <c:numRef>
              <c:f>Sheet1!$C$147:$C$157</c:f>
              <c:numCache>
                <c:formatCode>0%</c:formatCode>
                <c:ptCount val="11"/>
                <c:pt idx="0">
                  <c:v>0.16</c:v>
                </c:pt>
                <c:pt idx="1">
                  <c:v>0.23</c:v>
                </c:pt>
                <c:pt idx="2">
                  <c:v>0.22</c:v>
                </c:pt>
                <c:pt idx="3">
                  <c:v>0.15999999999999992</c:v>
                </c:pt>
                <c:pt idx="4">
                  <c:v>0.14999999999999991</c:v>
                </c:pt>
                <c:pt idx="5">
                  <c:v>0.24</c:v>
                </c:pt>
                <c:pt idx="6">
                  <c:v>0.12</c:v>
                </c:pt>
                <c:pt idx="7">
                  <c:v>4.9999999999999933E-2</c:v>
                </c:pt>
                <c:pt idx="8">
                  <c:v>0.39999999999999991</c:v>
                </c:pt>
                <c:pt idx="9">
                  <c:v>0.30000000000000004</c:v>
                </c:pt>
                <c:pt idx="10">
                  <c:v>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B9-4B91-AC07-C827F5CBFE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0445119"/>
        <c:axId val="211118687"/>
      </c:lineChart>
      <c:catAx>
        <c:axId val="390445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952063"/>
        <c:crosses val="autoZero"/>
        <c:auto val="1"/>
        <c:lblAlgn val="ctr"/>
        <c:lblOffset val="100"/>
        <c:noMultiLvlLbl val="0"/>
      </c:catAx>
      <c:valAx>
        <c:axId val="4689520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445919"/>
        <c:crosses val="autoZero"/>
        <c:crossBetween val="between"/>
      </c:valAx>
      <c:valAx>
        <c:axId val="211118687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445119"/>
        <c:crosses val="max"/>
        <c:crossBetween val="between"/>
      </c:valAx>
      <c:catAx>
        <c:axId val="39044511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111868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1507542754849942"/>
          <c:y val="5.7385425066616286E-2"/>
          <c:w val="0.28570713598718767"/>
          <c:h val="8.82175394129043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184684233854246E-2"/>
          <c:y val="0.13500626530059934"/>
          <c:w val="0.87417537638867049"/>
          <c:h val="0.612834542469170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Sheet1!$B$115</c:f>
              <c:strCache>
                <c:ptCount val="1"/>
                <c:pt idx="0">
                  <c:v>GMV</c:v>
                </c:pt>
              </c:strCache>
            </c:strRef>
          </c:tx>
          <c:spPr>
            <a:solidFill>
              <a:srgbClr val="00519D"/>
            </a:solidFill>
            <a:ln>
              <a:noFill/>
            </a:ln>
            <a:effectLst/>
          </c:spPr>
          <c:invertIfNegative val="0"/>
          <c:cat>
            <c:strRef>
              <c:f>Sheet1!$A$116:$A$118</c:f>
              <c:strCache>
                <c:ptCount val="3"/>
                <c:pt idx="0">
                  <c:v>天猫</c:v>
                </c:pt>
                <c:pt idx="1">
                  <c:v>京东</c:v>
                </c:pt>
                <c:pt idx="2">
                  <c:v>其他</c:v>
                </c:pt>
              </c:strCache>
            </c:strRef>
          </c:cat>
          <c:val>
            <c:numRef>
              <c:f>Sheet1!$B$116:$B$118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B3-4C47-9CFB-5FBACE60EC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8137119"/>
        <c:axId val="211121183"/>
      </c:barChart>
      <c:lineChart>
        <c:grouping val="standard"/>
        <c:varyColors val="0"/>
        <c:ser>
          <c:idx val="1"/>
          <c:order val="1"/>
          <c:tx>
            <c:strRef>
              <c:f>Sheet1!$C$115</c:f>
              <c:strCache>
                <c:ptCount val="1"/>
                <c:pt idx="0">
                  <c:v>去年同比</c:v>
                </c:pt>
              </c:strCache>
            </c:strRef>
          </c:tx>
          <c:spPr>
            <a:ln w="28575" cap="rnd">
              <a:solidFill>
                <a:srgbClr val="5FAD33"/>
              </a:solidFill>
              <a:round/>
            </a:ln>
            <a:effectLst/>
          </c:spPr>
          <c:marker>
            <c:symbol val="none"/>
          </c:marker>
          <c:cat>
            <c:strRef>
              <c:f>Sheet1!$A$116:$A$118</c:f>
              <c:strCache>
                <c:ptCount val="3"/>
                <c:pt idx="0">
                  <c:v>天猫</c:v>
                </c:pt>
                <c:pt idx="1">
                  <c:v>京东</c:v>
                </c:pt>
                <c:pt idx="2">
                  <c:v>其他</c:v>
                </c:pt>
              </c:strCache>
            </c:strRef>
          </c:cat>
          <c:val>
            <c:numRef>
              <c:f>Sheet1!$C$116:$C$118</c:f>
              <c:numCache>
                <c:formatCode>0%</c:formatCode>
                <c:ptCount val="3"/>
                <c:pt idx="0">
                  <c:v>0.16</c:v>
                </c:pt>
                <c:pt idx="1">
                  <c:v>0.23</c:v>
                </c:pt>
                <c:pt idx="2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B3-4C47-9CFB-5FBACE60EC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8169919"/>
        <c:axId val="468956223"/>
      </c:lineChart>
      <c:catAx>
        <c:axId val="388137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121183"/>
        <c:crosses val="autoZero"/>
        <c:auto val="1"/>
        <c:lblAlgn val="ctr"/>
        <c:lblOffset val="100"/>
        <c:noMultiLvlLbl val="0"/>
      </c:catAx>
      <c:valAx>
        <c:axId val="2111211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137119"/>
        <c:crosses val="autoZero"/>
        <c:crossBetween val="between"/>
      </c:valAx>
      <c:valAx>
        <c:axId val="468956223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169919"/>
        <c:crosses val="max"/>
        <c:crossBetween val="between"/>
      </c:valAx>
      <c:catAx>
        <c:axId val="38816991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6895622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9525993337241401"/>
          <c:y val="3.0873381574745298E-2"/>
          <c:w val="0.28159234211692713"/>
          <c:h val="8.59606329171673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Sheet1!$B$121</c:f>
              <c:strCache>
                <c:ptCount val="1"/>
                <c:pt idx="0">
                  <c:v>GMV</c:v>
                </c:pt>
              </c:strCache>
            </c:strRef>
          </c:tx>
          <c:spPr>
            <a:solidFill>
              <a:srgbClr val="00519D"/>
            </a:solidFill>
            <a:ln>
              <a:noFill/>
            </a:ln>
            <a:effectLst/>
          </c:spPr>
          <c:invertIfNegative val="0"/>
          <c:cat>
            <c:strRef>
              <c:f>Sheet1!$A$122:$A$131</c:f>
              <c:strCache>
                <c:ptCount val="10"/>
                <c:pt idx="0">
                  <c:v>京东直供</c:v>
                </c:pt>
                <c:pt idx="1">
                  <c:v>京东液奶POP店</c:v>
                </c:pt>
                <c:pt idx="2">
                  <c:v>京东母婴POP店</c:v>
                </c:pt>
                <c:pt idx="3">
                  <c:v>天猫超市</c:v>
                </c:pt>
                <c:pt idx="4">
                  <c:v>天猫食品店</c:v>
                </c:pt>
                <c:pt idx="5">
                  <c:v>天猫母婴店</c:v>
                </c:pt>
                <c:pt idx="6">
                  <c:v>苏宁</c:v>
                </c:pt>
                <c:pt idx="7">
                  <c:v>我买网</c:v>
                </c:pt>
                <c:pt idx="8">
                  <c:v>拼多多</c:v>
                </c:pt>
                <c:pt idx="9">
                  <c:v>唯品会</c:v>
                </c:pt>
              </c:strCache>
            </c:strRef>
          </c:cat>
          <c:val>
            <c:numRef>
              <c:f>Sheet1!$B$122:$B$131</c:f>
              <c:numCache>
                <c:formatCode>General</c:formatCode>
                <c:ptCount val="10"/>
                <c:pt idx="0">
                  <c:v>300</c:v>
                </c:pt>
                <c:pt idx="1">
                  <c:v>50</c:v>
                </c:pt>
                <c:pt idx="2">
                  <c:v>50</c:v>
                </c:pt>
                <c:pt idx="3">
                  <c:v>250</c:v>
                </c:pt>
                <c:pt idx="4">
                  <c:v>20</c:v>
                </c:pt>
                <c:pt idx="5">
                  <c:v>30</c:v>
                </c:pt>
                <c:pt idx="6">
                  <c:v>20</c:v>
                </c:pt>
                <c:pt idx="7">
                  <c:v>10</c:v>
                </c:pt>
                <c:pt idx="8">
                  <c:v>6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41-4277-AA8C-C9A4612174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2077263"/>
        <c:axId val="318646223"/>
      </c:barChart>
      <c:lineChart>
        <c:grouping val="standard"/>
        <c:varyColors val="0"/>
        <c:ser>
          <c:idx val="1"/>
          <c:order val="1"/>
          <c:tx>
            <c:strRef>
              <c:f>Sheet1!$C$121</c:f>
              <c:strCache>
                <c:ptCount val="1"/>
                <c:pt idx="0">
                  <c:v>去年同比</c:v>
                </c:pt>
              </c:strCache>
            </c:strRef>
          </c:tx>
          <c:spPr>
            <a:ln w="28575" cap="rnd">
              <a:solidFill>
                <a:srgbClr val="5FAD33"/>
              </a:solidFill>
              <a:round/>
            </a:ln>
            <a:effectLst/>
          </c:spPr>
          <c:marker>
            <c:symbol val="none"/>
          </c:marker>
          <c:cat>
            <c:strRef>
              <c:f>Sheet1!$A$122:$A$131</c:f>
              <c:strCache>
                <c:ptCount val="10"/>
                <c:pt idx="0">
                  <c:v>京东直供</c:v>
                </c:pt>
                <c:pt idx="1">
                  <c:v>京东液奶POP店</c:v>
                </c:pt>
                <c:pt idx="2">
                  <c:v>京东母婴POP店</c:v>
                </c:pt>
                <c:pt idx="3">
                  <c:v>天猫超市</c:v>
                </c:pt>
                <c:pt idx="4">
                  <c:v>天猫食品店</c:v>
                </c:pt>
                <c:pt idx="5">
                  <c:v>天猫母婴店</c:v>
                </c:pt>
                <c:pt idx="6">
                  <c:v>苏宁</c:v>
                </c:pt>
                <c:pt idx="7">
                  <c:v>我买网</c:v>
                </c:pt>
                <c:pt idx="8">
                  <c:v>拼多多</c:v>
                </c:pt>
                <c:pt idx="9">
                  <c:v>唯品会</c:v>
                </c:pt>
              </c:strCache>
            </c:strRef>
          </c:cat>
          <c:val>
            <c:numRef>
              <c:f>Sheet1!$C$122:$C$131</c:f>
              <c:numCache>
                <c:formatCode>0%</c:formatCode>
                <c:ptCount val="10"/>
                <c:pt idx="0">
                  <c:v>0.16</c:v>
                </c:pt>
                <c:pt idx="1">
                  <c:v>0.23</c:v>
                </c:pt>
                <c:pt idx="2">
                  <c:v>0.22</c:v>
                </c:pt>
                <c:pt idx="3">
                  <c:v>0.15999999999999992</c:v>
                </c:pt>
                <c:pt idx="4">
                  <c:v>0.14999999999999991</c:v>
                </c:pt>
                <c:pt idx="5">
                  <c:v>0.24</c:v>
                </c:pt>
                <c:pt idx="6">
                  <c:v>0.12</c:v>
                </c:pt>
                <c:pt idx="7">
                  <c:v>4.9999999999999933E-2</c:v>
                </c:pt>
                <c:pt idx="8">
                  <c:v>0.39999999999999991</c:v>
                </c:pt>
                <c:pt idx="9">
                  <c:v>0.30000000000000004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541-4277-AA8C-C9A4612174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6149183"/>
        <c:axId val="470096319"/>
      </c:lineChart>
      <c:catAx>
        <c:axId val="392077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646223"/>
        <c:crosses val="autoZero"/>
        <c:auto val="1"/>
        <c:lblAlgn val="ctr"/>
        <c:lblOffset val="100"/>
        <c:noMultiLvlLbl val="0"/>
      </c:catAx>
      <c:valAx>
        <c:axId val="3186462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077263"/>
        <c:crosses val="autoZero"/>
        <c:crossBetween val="between"/>
      </c:valAx>
      <c:valAx>
        <c:axId val="470096319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149183"/>
        <c:crosses val="max"/>
        <c:crossBetween val="between"/>
      </c:valAx>
      <c:catAx>
        <c:axId val="46614918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7009631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2262729394321428"/>
          <c:y val="3.173902544441546E-2"/>
          <c:w val="0.28159244277049328"/>
          <c:h val="8.48982730834445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425982690049951E-2"/>
          <c:y val="0.12692015067042603"/>
          <c:w val="0.88493406673733344"/>
          <c:h val="0.625716777314446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Sheet1!$B$136</c:f>
              <c:strCache>
                <c:ptCount val="1"/>
                <c:pt idx="0">
                  <c:v>GMV</c:v>
                </c:pt>
              </c:strCache>
            </c:strRef>
          </c:tx>
          <c:spPr>
            <a:solidFill>
              <a:srgbClr val="00519D"/>
            </a:solidFill>
            <a:ln>
              <a:noFill/>
            </a:ln>
            <a:effectLst/>
          </c:spPr>
          <c:invertIfNegative val="0"/>
          <c:cat>
            <c:strRef>
              <c:f>Sheet1!$A$137:$A$139</c:f>
              <c:strCache>
                <c:ptCount val="3"/>
                <c:pt idx="0">
                  <c:v>液奶</c:v>
                </c:pt>
                <c:pt idx="1">
                  <c:v>成人粉</c:v>
                </c:pt>
                <c:pt idx="2">
                  <c:v>婴儿粉</c:v>
                </c:pt>
              </c:strCache>
            </c:strRef>
          </c:cat>
          <c:val>
            <c:numRef>
              <c:f>Sheet1!$B$137:$B$139</c:f>
              <c:numCache>
                <c:formatCode>General</c:formatCode>
                <c:ptCount val="3"/>
                <c:pt idx="0">
                  <c:v>75</c:v>
                </c:pt>
                <c:pt idx="1">
                  <c:v>5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4A-491D-A2C1-81777C6BDB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5912255"/>
        <c:axId val="398030175"/>
      </c:barChart>
      <c:lineChart>
        <c:grouping val="standard"/>
        <c:varyColors val="0"/>
        <c:ser>
          <c:idx val="1"/>
          <c:order val="1"/>
          <c:tx>
            <c:strRef>
              <c:f>Sheet1!$C$136</c:f>
              <c:strCache>
                <c:ptCount val="1"/>
                <c:pt idx="0">
                  <c:v>去年同比</c:v>
                </c:pt>
              </c:strCache>
            </c:strRef>
          </c:tx>
          <c:spPr>
            <a:ln w="28575" cap="rnd">
              <a:solidFill>
                <a:srgbClr val="5FAD33"/>
              </a:solidFill>
              <a:round/>
            </a:ln>
            <a:effectLst/>
          </c:spPr>
          <c:marker>
            <c:symbol val="none"/>
          </c:marker>
          <c:cat>
            <c:strRef>
              <c:f>Sheet1!$A$137:$A$139</c:f>
              <c:strCache>
                <c:ptCount val="3"/>
                <c:pt idx="0">
                  <c:v>液奶</c:v>
                </c:pt>
                <c:pt idx="1">
                  <c:v>成人粉</c:v>
                </c:pt>
                <c:pt idx="2">
                  <c:v>婴儿粉</c:v>
                </c:pt>
              </c:strCache>
            </c:strRef>
          </c:cat>
          <c:val>
            <c:numRef>
              <c:f>Sheet1!$C$137:$C$139</c:f>
              <c:numCache>
                <c:formatCode>0%</c:formatCode>
                <c:ptCount val="3"/>
                <c:pt idx="0">
                  <c:v>0.16</c:v>
                </c:pt>
                <c:pt idx="1">
                  <c:v>0.23</c:v>
                </c:pt>
                <c:pt idx="2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14A-491D-A2C1-81777C6BDB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5945055"/>
        <c:axId val="471257119"/>
      </c:lineChart>
      <c:catAx>
        <c:axId val="395912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030175"/>
        <c:crosses val="autoZero"/>
        <c:auto val="1"/>
        <c:lblAlgn val="ctr"/>
        <c:lblOffset val="100"/>
        <c:noMultiLvlLbl val="0"/>
      </c:catAx>
      <c:valAx>
        <c:axId val="3980301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912255"/>
        <c:crosses val="autoZero"/>
        <c:crossBetween val="between"/>
      </c:valAx>
      <c:valAx>
        <c:axId val="471257119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945055"/>
        <c:crosses val="max"/>
        <c:crossBetween val="between"/>
      </c:valAx>
      <c:catAx>
        <c:axId val="3959450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7125711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9525986103642003"/>
          <c:y val="4.3788103745165605E-2"/>
          <c:w val="0.28159239244370121"/>
          <c:h val="8.43256438232120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192052653491688E-2"/>
          <c:y val="0.12123201179682479"/>
          <c:w val="0.88325267612212899"/>
          <c:h val="0.49008506696170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Sheet1!$B$146</c:f>
              <c:strCache>
                <c:ptCount val="1"/>
                <c:pt idx="0">
                  <c:v>GMV</c:v>
                </c:pt>
              </c:strCache>
            </c:strRef>
          </c:tx>
          <c:spPr>
            <a:solidFill>
              <a:srgbClr val="00519D"/>
            </a:solidFill>
            <a:ln>
              <a:noFill/>
            </a:ln>
            <a:effectLst/>
          </c:spPr>
          <c:invertIfNegative val="0"/>
          <c:cat>
            <c:strRef>
              <c:f>Sheet1!$A$147:$A$157</c:f>
              <c:strCache>
                <c:ptCount val="11"/>
                <c:pt idx="0">
                  <c:v>Byebye君</c:v>
                </c:pt>
                <c:pt idx="1">
                  <c:v>QQ星</c:v>
                </c:pt>
                <c:pt idx="2">
                  <c:v>安慕希</c:v>
                </c:pt>
                <c:pt idx="3">
                  <c:v>柏菲兰</c:v>
                </c:pt>
                <c:pt idx="4">
                  <c:v>畅意</c:v>
                </c:pt>
                <c:pt idx="5">
                  <c:v>纯牛奶</c:v>
                </c:pt>
                <c:pt idx="6">
                  <c:v>金领冠</c:v>
                </c:pt>
                <c:pt idx="7">
                  <c:v>珍护</c:v>
                </c:pt>
                <c:pt idx="8">
                  <c:v>金装</c:v>
                </c:pt>
                <c:pt idx="9">
                  <c:v>中老年</c:v>
                </c:pt>
                <c:pt idx="10">
                  <c:v>女士</c:v>
                </c:pt>
              </c:strCache>
            </c:strRef>
          </c:cat>
          <c:val>
            <c:numRef>
              <c:f>Sheet1!$B$147:$B$157</c:f>
              <c:numCache>
                <c:formatCode>General</c:formatCode>
                <c:ptCount val="11"/>
                <c:pt idx="0">
                  <c:v>10</c:v>
                </c:pt>
                <c:pt idx="1">
                  <c:v>13</c:v>
                </c:pt>
                <c:pt idx="2">
                  <c:v>30</c:v>
                </c:pt>
                <c:pt idx="3">
                  <c:v>8</c:v>
                </c:pt>
                <c:pt idx="4">
                  <c:v>20</c:v>
                </c:pt>
                <c:pt idx="5">
                  <c:v>25</c:v>
                </c:pt>
                <c:pt idx="6">
                  <c:v>8</c:v>
                </c:pt>
                <c:pt idx="7">
                  <c:v>7</c:v>
                </c:pt>
                <c:pt idx="8">
                  <c:v>5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A5-4C06-9C0C-47069A99F1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0445919"/>
        <c:axId val="468952063"/>
      </c:barChart>
      <c:lineChart>
        <c:grouping val="standard"/>
        <c:varyColors val="0"/>
        <c:ser>
          <c:idx val="1"/>
          <c:order val="1"/>
          <c:tx>
            <c:strRef>
              <c:f>Sheet1!$C$146</c:f>
              <c:strCache>
                <c:ptCount val="1"/>
                <c:pt idx="0">
                  <c:v>去年同比</c:v>
                </c:pt>
              </c:strCache>
            </c:strRef>
          </c:tx>
          <c:spPr>
            <a:ln w="28575" cap="rnd">
              <a:solidFill>
                <a:srgbClr val="5FAD33"/>
              </a:solidFill>
              <a:round/>
            </a:ln>
            <a:effectLst/>
          </c:spPr>
          <c:marker>
            <c:symbol val="none"/>
          </c:marker>
          <c:cat>
            <c:strRef>
              <c:f>Sheet1!$A$147:$A$157</c:f>
              <c:strCache>
                <c:ptCount val="11"/>
                <c:pt idx="0">
                  <c:v>Byebye君</c:v>
                </c:pt>
                <c:pt idx="1">
                  <c:v>QQ星</c:v>
                </c:pt>
                <c:pt idx="2">
                  <c:v>安慕希</c:v>
                </c:pt>
                <c:pt idx="3">
                  <c:v>柏菲兰</c:v>
                </c:pt>
                <c:pt idx="4">
                  <c:v>畅意</c:v>
                </c:pt>
                <c:pt idx="5">
                  <c:v>纯牛奶</c:v>
                </c:pt>
                <c:pt idx="6">
                  <c:v>金领冠</c:v>
                </c:pt>
                <c:pt idx="7">
                  <c:v>珍护</c:v>
                </c:pt>
                <c:pt idx="8">
                  <c:v>金装</c:v>
                </c:pt>
                <c:pt idx="9">
                  <c:v>中老年</c:v>
                </c:pt>
                <c:pt idx="10">
                  <c:v>女士</c:v>
                </c:pt>
              </c:strCache>
            </c:strRef>
          </c:cat>
          <c:val>
            <c:numRef>
              <c:f>Sheet1!$C$147:$C$157</c:f>
              <c:numCache>
                <c:formatCode>0%</c:formatCode>
                <c:ptCount val="11"/>
                <c:pt idx="0">
                  <c:v>0.16</c:v>
                </c:pt>
                <c:pt idx="1">
                  <c:v>0.23</c:v>
                </c:pt>
                <c:pt idx="2">
                  <c:v>0.22</c:v>
                </c:pt>
                <c:pt idx="3">
                  <c:v>0.15999999999999992</c:v>
                </c:pt>
                <c:pt idx="4">
                  <c:v>0.14999999999999991</c:v>
                </c:pt>
                <c:pt idx="5">
                  <c:v>0.24</c:v>
                </c:pt>
                <c:pt idx="6">
                  <c:v>0.12</c:v>
                </c:pt>
                <c:pt idx="7">
                  <c:v>4.9999999999999933E-2</c:v>
                </c:pt>
                <c:pt idx="8">
                  <c:v>0.39999999999999991</c:v>
                </c:pt>
                <c:pt idx="9">
                  <c:v>0.30000000000000004</c:v>
                </c:pt>
                <c:pt idx="10">
                  <c:v>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A5-4C06-9C0C-47069A99F1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0445119"/>
        <c:axId val="211118687"/>
      </c:lineChart>
      <c:catAx>
        <c:axId val="390445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952063"/>
        <c:crosses val="autoZero"/>
        <c:auto val="1"/>
        <c:lblAlgn val="ctr"/>
        <c:lblOffset val="100"/>
        <c:noMultiLvlLbl val="0"/>
      </c:catAx>
      <c:valAx>
        <c:axId val="4689520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445919"/>
        <c:crosses val="autoZero"/>
        <c:crossBetween val="between"/>
      </c:valAx>
      <c:valAx>
        <c:axId val="211118687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445119"/>
        <c:crosses val="max"/>
        <c:crossBetween val="between"/>
      </c:valAx>
      <c:catAx>
        <c:axId val="39044511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111868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1507542754849942"/>
          <c:y val="5.7385425066616286E-2"/>
          <c:w val="0.28570713598718767"/>
          <c:h val="8.82175394129043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Sheet1!$B$58</c:f>
              <c:strCache>
                <c:ptCount val="1"/>
                <c:pt idx="0">
                  <c:v>GMV</c:v>
                </c:pt>
              </c:strCache>
            </c:strRef>
          </c:tx>
          <c:spPr>
            <a:ln w="28575" cap="rnd">
              <a:solidFill>
                <a:srgbClr val="5FAD33"/>
              </a:solidFill>
              <a:round/>
            </a:ln>
            <a:effectLst/>
          </c:spPr>
          <c:marker>
            <c:symbol val="none"/>
          </c:marker>
          <c:cat>
            <c:strRef>
              <c:f>Sheet1!$A$59:$A$70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……</c:v>
                </c:pt>
                <c:pt idx="8">
                  <c:v>……</c:v>
                </c:pt>
                <c:pt idx="9">
                  <c:v>……</c:v>
                </c:pt>
                <c:pt idx="10">
                  <c:v>30</c:v>
                </c:pt>
                <c:pt idx="11">
                  <c:v>31</c:v>
                </c:pt>
              </c:strCache>
            </c:strRef>
          </c:cat>
          <c:val>
            <c:numRef>
              <c:f>Sheet1!$B$59:$B$70</c:f>
              <c:numCache>
                <c:formatCode>General</c:formatCode>
                <c:ptCount val="12"/>
                <c:pt idx="0">
                  <c:v>10</c:v>
                </c:pt>
                <c:pt idx="1">
                  <c:v>13</c:v>
                </c:pt>
                <c:pt idx="2">
                  <c:v>15</c:v>
                </c:pt>
                <c:pt idx="3">
                  <c:v>8</c:v>
                </c:pt>
                <c:pt idx="4">
                  <c:v>12</c:v>
                </c:pt>
                <c:pt idx="5">
                  <c:v>13</c:v>
                </c:pt>
                <c:pt idx="6">
                  <c:v>13</c:v>
                </c:pt>
                <c:pt idx="7">
                  <c:v>7</c:v>
                </c:pt>
                <c:pt idx="8">
                  <c:v>10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20-456F-AA9E-90E7E261DC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84761856"/>
        <c:axId val="1422887760"/>
      </c:lineChart>
      <c:catAx>
        <c:axId val="1284761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2887760"/>
        <c:crosses val="autoZero"/>
        <c:auto val="1"/>
        <c:lblAlgn val="ctr"/>
        <c:lblOffset val="100"/>
        <c:noMultiLvlLbl val="0"/>
      </c:catAx>
      <c:valAx>
        <c:axId val="1422887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761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011286089238844"/>
          <c:y val="0"/>
          <c:w val="0.50926926876457035"/>
          <c:h val="0.95101035287546631"/>
        </c:manualLayout>
      </c:layout>
      <c:pieChart>
        <c:varyColors val="1"/>
        <c:ser>
          <c:idx val="0"/>
          <c:order val="0"/>
          <c:spPr>
            <a:ln w="1905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5FAD33"/>
              </a:solidFill>
              <a:ln w="19050"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C2B-49B0-BE40-D248AA3F452F}"/>
              </c:ext>
            </c:extLst>
          </c:dPt>
          <c:dPt>
            <c:idx val="1"/>
            <c:bubble3D val="0"/>
            <c:spPr>
              <a:solidFill>
                <a:srgbClr val="00519D"/>
              </a:solidFill>
              <a:ln w="19050"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C2B-49B0-BE40-D248AA3F452F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C2B-49B0-BE40-D248AA3F452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C2B-49B0-BE40-D248AA3F452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3C2B-49B0-BE40-D248AA3F452F}"/>
              </c:ext>
            </c:extLst>
          </c:dPt>
          <c:dPt>
            <c:idx val="5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3C2B-49B0-BE40-D248AA3F452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Sheet1!$A$1:$A$6</c:f>
              <c:strCache>
                <c:ptCount val="6"/>
                <c:pt idx="0">
                  <c:v>天猫</c:v>
                </c:pt>
                <c:pt idx="1">
                  <c:v>京东</c:v>
                </c:pt>
                <c:pt idx="2">
                  <c:v>苏宁</c:v>
                </c:pt>
                <c:pt idx="3">
                  <c:v>我买网</c:v>
                </c:pt>
                <c:pt idx="4">
                  <c:v>拼多多</c:v>
                </c:pt>
                <c:pt idx="5">
                  <c:v>唯品会</c:v>
                </c:pt>
              </c:strCache>
            </c:strRef>
          </c:cat>
          <c:val>
            <c:numRef>
              <c:f>Sheet1!$B$1:$B$6</c:f>
              <c:numCache>
                <c:formatCode>General</c:formatCode>
                <c:ptCount val="6"/>
                <c:pt idx="0">
                  <c:v>70</c:v>
                </c:pt>
                <c:pt idx="1">
                  <c:v>100</c:v>
                </c:pt>
                <c:pt idx="2">
                  <c:v>10</c:v>
                </c:pt>
                <c:pt idx="3">
                  <c:v>6</c:v>
                </c:pt>
                <c:pt idx="4">
                  <c:v>8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C2B-49B0-BE40-D248AA3F452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3784733158355207"/>
          <c:y val="8.203156897054531E-2"/>
          <c:w val="0.16041622922134735"/>
          <c:h val="0.37167213473315841"/>
        </c:manualLayout>
      </c:layout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631496062992127"/>
          <c:y val="2.1104338520236899E-2"/>
          <c:w val="0.4951480752405949"/>
          <c:h val="0.94047953377691218"/>
        </c:manualLayout>
      </c:layout>
      <c:pieChart>
        <c:varyColors val="1"/>
        <c:ser>
          <c:idx val="0"/>
          <c:order val="0"/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00519D"/>
              </a:solidFill>
              <a:ln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87A-44A7-B1F7-85016A8C3C16}"/>
              </c:ext>
            </c:extLst>
          </c:dPt>
          <c:dPt>
            <c:idx val="1"/>
            <c:bubble3D val="0"/>
            <c:spPr>
              <a:solidFill>
                <a:srgbClr val="5FAD33"/>
              </a:solidFill>
              <a:ln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87A-44A7-B1F7-85016A8C3C16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87A-44A7-B1F7-85016A8C3C16}"/>
              </c:ext>
            </c:extLst>
          </c:dPt>
          <c:dLbls>
            <c:delete val="1"/>
          </c:dLbls>
          <c:cat>
            <c:strRef>
              <c:f>Sheet1!$A$11:$A$13</c:f>
              <c:strCache>
                <c:ptCount val="3"/>
                <c:pt idx="0">
                  <c:v>液奶</c:v>
                </c:pt>
                <c:pt idx="1">
                  <c:v>成人粉</c:v>
                </c:pt>
                <c:pt idx="2">
                  <c:v>婴儿粉</c:v>
                </c:pt>
              </c:strCache>
            </c:strRef>
          </c:cat>
          <c:val>
            <c:numRef>
              <c:f>Sheet1!$B$11:$B$13</c:f>
              <c:numCache>
                <c:formatCode>General</c:formatCode>
                <c:ptCount val="3"/>
                <c:pt idx="0">
                  <c:v>75</c:v>
                </c:pt>
                <c:pt idx="1">
                  <c:v>5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87A-44A7-B1F7-85016A8C3C1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Sheet1!$B$17</c:f>
              <c:strCache>
                <c:ptCount val="1"/>
                <c:pt idx="0">
                  <c:v>GMV</c:v>
                </c:pt>
              </c:strCache>
            </c:strRef>
          </c:tx>
          <c:spPr>
            <a:ln w="28575" cap="rnd">
              <a:solidFill>
                <a:srgbClr val="5FAD33"/>
              </a:solidFill>
              <a:round/>
            </a:ln>
            <a:effectLst/>
          </c:spPr>
          <c:marker>
            <c:symbol val="none"/>
          </c:marker>
          <c:cat>
            <c:strRef>
              <c:f>Sheet1!$A$18:$A$29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……</c:v>
                </c:pt>
                <c:pt idx="8">
                  <c:v>……</c:v>
                </c:pt>
                <c:pt idx="9">
                  <c:v>……</c:v>
                </c:pt>
                <c:pt idx="10">
                  <c:v>30</c:v>
                </c:pt>
                <c:pt idx="11">
                  <c:v>31</c:v>
                </c:pt>
              </c:strCache>
            </c:strRef>
          </c:cat>
          <c:val>
            <c:numRef>
              <c:f>Sheet1!$B$18:$B$29</c:f>
              <c:numCache>
                <c:formatCode>General</c:formatCode>
                <c:ptCount val="12"/>
                <c:pt idx="0">
                  <c:v>1200</c:v>
                </c:pt>
                <c:pt idx="1">
                  <c:v>1400</c:v>
                </c:pt>
                <c:pt idx="2">
                  <c:v>1800</c:v>
                </c:pt>
                <c:pt idx="3">
                  <c:v>1500</c:v>
                </c:pt>
                <c:pt idx="4">
                  <c:v>1700</c:v>
                </c:pt>
                <c:pt idx="5">
                  <c:v>1300</c:v>
                </c:pt>
                <c:pt idx="6">
                  <c:v>1500</c:v>
                </c:pt>
                <c:pt idx="7">
                  <c:v>1500</c:v>
                </c:pt>
                <c:pt idx="8">
                  <c:v>1600</c:v>
                </c:pt>
                <c:pt idx="9">
                  <c:v>1400</c:v>
                </c:pt>
                <c:pt idx="10">
                  <c:v>1300</c:v>
                </c:pt>
                <c:pt idx="11">
                  <c:v>1600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19-4EDF-AAFA-9212B7B201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19517408"/>
        <c:axId val="1418395232"/>
      </c:lineChart>
      <c:catAx>
        <c:axId val="141951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8395232"/>
        <c:crosses val="autoZero"/>
        <c:auto val="1"/>
        <c:lblAlgn val="ctr"/>
        <c:lblOffset val="100"/>
        <c:noMultiLvlLbl val="0"/>
      </c:catAx>
      <c:valAx>
        <c:axId val="14183952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9517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Sheet1!$B$17</c:f>
              <c:strCache>
                <c:ptCount val="1"/>
                <c:pt idx="0">
                  <c:v>GMV</c:v>
                </c:pt>
              </c:strCache>
            </c:strRef>
          </c:tx>
          <c:spPr>
            <a:ln w="28575" cap="rnd">
              <a:solidFill>
                <a:srgbClr val="5FAD33"/>
              </a:solidFill>
              <a:round/>
            </a:ln>
            <a:effectLst/>
          </c:spPr>
          <c:marker>
            <c:symbol val="none"/>
          </c:marker>
          <c:cat>
            <c:strRef>
              <c:f>Sheet1!$A$18:$A$29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……</c:v>
                </c:pt>
                <c:pt idx="8">
                  <c:v>……</c:v>
                </c:pt>
                <c:pt idx="9">
                  <c:v>……</c:v>
                </c:pt>
                <c:pt idx="10">
                  <c:v>30</c:v>
                </c:pt>
                <c:pt idx="11">
                  <c:v>31</c:v>
                </c:pt>
              </c:strCache>
            </c:strRef>
          </c:cat>
          <c:val>
            <c:numRef>
              <c:f>Sheet1!$B$18:$B$29</c:f>
              <c:numCache>
                <c:formatCode>General</c:formatCode>
                <c:ptCount val="12"/>
                <c:pt idx="0">
                  <c:v>1200</c:v>
                </c:pt>
                <c:pt idx="1">
                  <c:v>1400</c:v>
                </c:pt>
                <c:pt idx="2">
                  <c:v>1800</c:v>
                </c:pt>
                <c:pt idx="3">
                  <c:v>1500</c:v>
                </c:pt>
                <c:pt idx="4">
                  <c:v>1700</c:v>
                </c:pt>
                <c:pt idx="5">
                  <c:v>1300</c:v>
                </c:pt>
                <c:pt idx="6">
                  <c:v>1500</c:v>
                </c:pt>
                <c:pt idx="7">
                  <c:v>1500</c:v>
                </c:pt>
                <c:pt idx="8">
                  <c:v>1600</c:v>
                </c:pt>
                <c:pt idx="9">
                  <c:v>1400</c:v>
                </c:pt>
                <c:pt idx="10">
                  <c:v>1300</c:v>
                </c:pt>
                <c:pt idx="11">
                  <c:v>1600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E0-4F5F-BADE-85102AE072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19517408"/>
        <c:axId val="1418395232"/>
      </c:lineChart>
      <c:catAx>
        <c:axId val="141951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8395232"/>
        <c:crosses val="autoZero"/>
        <c:auto val="1"/>
        <c:lblAlgn val="ctr"/>
        <c:lblOffset val="100"/>
        <c:noMultiLvlLbl val="0"/>
      </c:catAx>
      <c:valAx>
        <c:axId val="14183952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9517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631496062992127"/>
          <c:y val="2.1104338520236899E-2"/>
          <c:w val="0.4951480752405949"/>
          <c:h val="0.94047953377691218"/>
        </c:manualLayout>
      </c:layout>
      <c:pieChart>
        <c:varyColors val="1"/>
        <c:ser>
          <c:idx val="0"/>
          <c:order val="0"/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00519D"/>
              </a:solidFill>
              <a:ln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275-4CDE-8499-ADAFF741D5BB}"/>
              </c:ext>
            </c:extLst>
          </c:dPt>
          <c:dPt>
            <c:idx val="1"/>
            <c:bubble3D val="0"/>
            <c:spPr>
              <a:solidFill>
                <a:srgbClr val="5FAD33"/>
              </a:solidFill>
              <a:ln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275-4CDE-8499-ADAFF741D5BB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275-4CDE-8499-ADAFF741D5B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Sheet1!$A$11:$A$13</c:f>
              <c:strCache>
                <c:ptCount val="3"/>
                <c:pt idx="0">
                  <c:v>液奶</c:v>
                </c:pt>
                <c:pt idx="1">
                  <c:v>成人粉</c:v>
                </c:pt>
                <c:pt idx="2">
                  <c:v>婴儿粉</c:v>
                </c:pt>
              </c:strCache>
            </c:strRef>
          </c:cat>
          <c:val>
            <c:numRef>
              <c:f>Sheet1!$B$11:$B$13</c:f>
              <c:numCache>
                <c:formatCode>General</c:formatCode>
                <c:ptCount val="3"/>
                <c:pt idx="0">
                  <c:v>75</c:v>
                </c:pt>
                <c:pt idx="1">
                  <c:v>5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275-4CDE-8499-ADAFF741D5BB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3673643919510077"/>
          <c:y val="0.10678587571372546"/>
          <c:w val="0.14104133858267717"/>
          <c:h val="0.23278324584426946"/>
        </c:manualLayout>
      </c:layout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631496062992127"/>
          <c:y val="2.1104338520236899E-2"/>
          <c:w val="0.4951480752405949"/>
          <c:h val="0.94047953377691218"/>
        </c:manualLayout>
      </c:layout>
      <c:pieChart>
        <c:varyColors val="1"/>
        <c:ser>
          <c:idx val="0"/>
          <c:order val="0"/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00519D"/>
              </a:solidFill>
              <a:ln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910-41B2-BDE4-D80FCB028E52}"/>
              </c:ext>
            </c:extLst>
          </c:dPt>
          <c:dPt>
            <c:idx val="1"/>
            <c:bubble3D val="0"/>
            <c:spPr>
              <a:solidFill>
                <a:srgbClr val="5FAD33"/>
              </a:solidFill>
              <a:ln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910-41B2-BDE4-D80FCB028E52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910-41B2-BDE4-D80FCB028E5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Sheet1!$A$11:$A$13</c:f>
              <c:strCache>
                <c:ptCount val="3"/>
                <c:pt idx="0">
                  <c:v>液奶</c:v>
                </c:pt>
                <c:pt idx="1">
                  <c:v>成人粉</c:v>
                </c:pt>
                <c:pt idx="2">
                  <c:v>婴儿粉</c:v>
                </c:pt>
              </c:strCache>
            </c:strRef>
          </c:cat>
          <c:val>
            <c:numRef>
              <c:f>Sheet1!$B$11:$B$13</c:f>
              <c:numCache>
                <c:formatCode>General</c:formatCode>
                <c:ptCount val="3"/>
                <c:pt idx="0">
                  <c:v>75</c:v>
                </c:pt>
                <c:pt idx="1">
                  <c:v>5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910-41B2-BDE4-D80FCB028E52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3673643919510077"/>
          <c:y val="0.10678587571372546"/>
          <c:w val="0.14104133858267717"/>
          <c:h val="0.23278324584426946"/>
        </c:manualLayout>
      </c:layout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Sheet1!$B$58</c:f>
              <c:strCache>
                <c:ptCount val="1"/>
                <c:pt idx="0">
                  <c:v>GMV</c:v>
                </c:pt>
              </c:strCache>
            </c:strRef>
          </c:tx>
          <c:spPr>
            <a:ln w="28575" cap="rnd">
              <a:solidFill>
                <a:srgbClr val="5FAD33"/>
              </a:solidFill>
              <a:round/>
            </a:ln>
            <a:effectLst/>
          </c:spPr>
          <c:marker>
            <c:symbol val="none"/>
          </c:marker>
          <c:cat>
            <c:strRef>
              <c:f>Sheet1!$A$59:$A$70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……</c:v>
                </c:pt>
                <c:pt idx="8">
                  <c:v>……</c:v>
                </c:pt>
                <c:pt idx="9">
                  <c:v>……</c:v>
                </c:pt>
                <c:pt idx="10">
                  <c:v>30</c:v>
                </c:pt>
                <c:pt idx="11">
                  <c:v>31</c:v>
                </c:pt>
              </c:strCache>
            </c:strRef>
          </c:cat>
          <c:val>
            <c:numRef>
              <c:f>Sheet1!$B$59:$B$70</c:f>
              <c:numCache>
                <c:formatCode>General</c:formatCode>
                <c:ptCount val="12"/>
                <c:pt idx="0">
                  <c:v>10</c:v>
                </c:pt>
                <c:pt idx="1">
                  <c:v>13</c:v>
                </c:pt>
                <c:pt idx="2">
                  <c:v>15</c:v>
                </c:pt>
                <c:pt idx="3">
                  <c:v>8</c:v>
                </c:pt>
                <c:pt idx="4">
                  <c:v>12</c:v>
                </c:pt>
                <c:pt idx="5">
                  <c:v>13</c:v>
                </c:pt>
                <c:pt idx="6">
                  <c:v>13</c:v>
                </c:pt>
                <c:pt idx="7">
                  <c:v>7</c:v>
                </c:pt>
                <c:pt idx="8">
                  <c:v>10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5C-42F7-8F0D-3CE4116914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84761856"/>
        <c:axId val="1422887760"/>
      </c:lineChart>
      <c:catAx>
        <c:axId val="1284761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2887760"/>
        <c:crosses val="autoZero"/>
        <c:auto val="1"/>
        <c:lblAlgn val="ctr"/>
        <c:lblOffset val="100"/>
        <c:noMultiLvlLbl val="0"/>
      </c:catAx>
      <c:valAx>
        <c:axId val="1422887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761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9A9F2CF-E7CF-4EE0-BA00-BBCD2DA43837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23ACBD0-17C2-4249-9069-EB4D4D08B2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34B6B64-3168-4B71-AED9-6F9C1824FBAF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76A9541-9983-415D-9E9C-25B0E0BD78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运营</a:t>
            </a:r>
            <a:r>
              <a:rPr lang="en-US" altLang="zh-CN" dirty="0"/>
              <a:t>TP</a:t>
            </a:r>
            <a:r>
              <a:rPr lang="zh-CN" altLang="en-US" dirty="0"/>
              <a:t>发起，在云商中询单，下单，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941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929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266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015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170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025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72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各类占比表示</a:t>
            </a:r>
            <a:r>
              <a:rPr lang="en-US" altLang="zh-CN"/>
              <a:t>MTD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96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144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由于苏宁、我买网、拼多多、唯品会实际</a:t>
            </a:r>
            <a:r>
              <a:rPr lang="en-US" altLang="zh-CN" sz="1200" dirty="0"/>
              <a:t>GMV</a:t>
            </a:r>
            <a:r>
              <a:rPr lang="zh-CN" altLang="en-US" sz="1200" dirty="0"/>
              <a:t>过少，是否需要合并为其他平台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000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626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由于苏宁、我买网、拼多多、唯品会实际</a:t>
            </a:r>
            <a:r>
              <a:rPr lang="en-US" altLang="zh-CN" sz="1200" dirty="0"/>
              <a:t>GMV</a:t>
            </a:r>
            <a:r>
              <a:rPr lang="zh-CN" altLang="en-US" sz="1200" dirty="0"/>
              <a:t>过少，是否需要合并为其他平台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848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44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513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3E756-D787-4BB4-B0B7-FD08F95F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312" y="503354"/>
            <a:ext cx="9186530" cy="570538"/>
          </a:xfrm>
        </p:spPr>
        <p:txBody>
          <a:bodyPr>
            <a:normAutofit/>
          </a:bodyPr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17E2C9-7AB2-43AA-BC92-676927067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CDB94-83EC-47A0-9E6F-E52D714C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25C5-927C-4275-B8D7-ED188352AB71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D817F3-6490-4835-8DC9-86613657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360592-B3DA-4287-A800-288E28E7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2690-07F6-42C7-8F85-BD94A2BD6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32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20"/>
          <p:cNvGrpSpPr/>
          <p:nvPr userDrawn="1"/>
        </p:nvGrpSpPr>
        <p:grpSpPr>
          <a:xfrm>
            <a:off x="6123060" y="1597022"/>
            <a:ext cx="5688000" cy="2510497"/>
            <a:chOff x="6158918" y="1631576"/>
            <a:chExt cx="5688000" cy="2510497"/>
          </a:xfrm>
        </p:grpSpPr>
        <p:sp>
          <p:nvSpPr>
            <p:cNvPr id="9" name="矩形 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4"/>
          <p:cNvGrpSpPr/>
          <p:nvPr userDrawn="1"/>
        </p:nvGrpSpPr>
        <p:grpSpPr>
          <a:xfrm>
            <a:off x="304798" y="1597022"/>
            <a:ext cx="5688000" cy="2510497"/>
            <a:chOff x="6158918" y="1631576"/>
            <a:chExt cx="5688000" cy="2510497"/>
          </a:xfrm>
        </p:grpSpPr>
        <p:sp>
          <p:nvSpPr>
            <p:cNvPr id="15" name="矩形 14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 127"/>
          <p:cNvGrpSpPr/>
          <p:nvPr userDrawn="1"/>
        </p:nvGrpSpPr>
        <p:grpSpPr>
          <a:xfrm>
            <a:off x="304798" y="4234302"/>
            <a:ext cx="5688000" cy="2510497"/>
            <a:chOff x="6158918" y="1631576"/>
            <a:chExt cx="5688000" cy="2510497"/>
          </a:xfrm>
        </p:grpSpPr>
        <p:sp>
          <p:nvSpPr>
            <p:cNvPr id="18" name="矩形 17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1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6123060" y="1609489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304800" y="4246766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矩形 19">
            <a:extLst>
              <a:ext uri="{FF2B5EF4-FFF2-40B4-BE49-F238E27FC236}">
                <a16:creationId xmlns:a16="http://schemas.microsoft.com/office/drawing/2014/main" id="{9AEA2EB0-8B49-4AA1-80DE-B1F02721CAED}"/>
              </a:ext>
            </a:extLst>
          </p:cNvPr>
          <p:cNvSpPr/>
          <p:nvPr userDrawn="1"/>
        </p:nvSpPr>
        <p:spPr>
          <a:xfrm>
            <a:off x="304795" y="154577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1">
            <a:extLst>
              <a:ext uri="{FF2B5EF4-FFF2-40B4-BE49-F238E27FC236}">
                <a16:creationId xmlns:a16="http://schemas.microsoft.com/office/drawing/2014/main" id="{2D0B31B0-3B55-4674-8A41-3A1C8136EC53}"/>
              </a:ext>
            </a:extLst>
          </p:cNvPr>
          <p:cNvSpPr/>
          <p:nvPr userDrawn="1"/>
        </p:nvSpPr>
        <p:spPr>
          <a:xfrm>
            <a:off x="2641754" y="1549420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1">
            <a:extLst>
              <a:ext uri="{FF2B5EF4-FFF2-40B4-BE49-F238E27FC236}">
                <a16:creationId xmlns:a16="http://schemas.microsoft.com/office/drawing/2014/main" id="{8C561BD5-56A8-4A2D-B797-26AEBF739971}"/>
              </a:ext>
            </a:extLst>
          </p:cNvPr>
          <p:cNvSpPr/>
          <p:nvPr userDrawn="1"/>
        </p:nvSpPr>
        <p:spPr>
          <a:xfrm>
            <a:off x="4977435" y="1550726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2">
            <a:extLst>
              <a:ext uri="{FF2B5EF4-FFF2-40B4-BE49-F238E27FC236}">
                <a16:creationId xmlns:a16="http://schemas.microsoft.com/office/drawing/2014/main" id="{D2BE44CB-F61D-453D-89D9-D9772B828545}"/>
              </a:ext>
            </a:extLst>
          </p:cNvPr>
          <p:cNvSpPr/>
          <p:nvPr userDrawn="1"/>
        </p:nvSpPr>
        <p:spPr>
          <a:xfrm>
            <a:off x="7303873" y="1554375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B0154F0C-EE77-4CA5-90FC-FAA18E6220B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647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F4DAD6DA-759B-4B69-917F-AD2713F0327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6646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9E44EFC1-07C9-4603-AFE5-E090E63FF50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28893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4A72D5EB-4E1A-4A84-9DF0-38D12A8374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28893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9" name="文本占位符 10">
            <a:extLst>
              <a:ext uri="{FF2B5EF4-FFF2-40B4-BE49-F238E27FC236}">
                <a16:creationId xmlns:a16="http://schemas.microsoft.com/office/drawing/2014/main" id="{08319BA9-B4CB-41A8-9E40-F6229C3968F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9682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0" name="文本占位符 12">
            <a:extLst>
              <a:ext uri="{FF2B5EF4-FFF2-40B4-BE49-F238E27FC236}">
                <a16:creationId xmlns:a16="http://schemas.microsoft.com/office/drawing/2014/main" id="{12359F2C-23C7-4369-9C27-D6997AA9C77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682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1" name="文本占位符 10">
            <a:extLst>
              <a:ext uri="{FF2B5EF4-FFF2-40B4-BE49-F238E27FC236}">
                <a16:creationId xmlns:a16="http://schemas.microsoft.com/office/drawing/2014/main" id="{F81FB8E9-7FCA-4C5E-AF5E-3AA88ED13E0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99455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2" name="文本占位符 12">
            <a:extLst>
              <a:ext uri="{FF2B5EF4-FFF2-40B4-BE49-F238E27FC236}">
                <a16:creationId xmlns:a16="http://schemas.microsoft.com/office/drawing/2014/main" id="{4FA72F89-CE0B-41C2-AAA7-1F402A396E6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599454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3" name="矩形 32">
            <a:extLst>
              <a:ext uri="{FF2B5EF4-FFF2-40B4-BE49-F238E27FC236}">
                <a16:creationId xmlns:a16="http://schemas.microsoft.com/office/drawing/2014/main" id="{3F1C220A-1557-42E0-92AE-11324F5EC298}"/>
              </a:ext>
            </a:extLst>
          </p:cNvPr>
          <p:cNvSpPr/>
          <p:nvPr userDrawn="1"/>
        </p:nvSpPr>
        <p:spPr>
          <a:xfrm>
            <a:off x="9651339" y="155519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占位符 10">
            <a:extLst>
              <a:ext uri="{FF2B5EF4-FFF2-40B4-BE49-F238E27FC236}">
                <a16:creationId xmlns:a16="http://schemas.microsoft.com/office/drawing/2014/main" id="{516AEE5E-1944-453E-8E7D-5BAF7B5C9D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980041" y="162411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5" name="文本占位符 12">
            <a:extLst>
              <a:ext uri="{FF2B5EF4-FFF2-40B4-BE49-F238E27FC236}">
                <a16:creationId xmlns:a16="http://schemas.microsoft.com/office/drawing/2014/main" id="{DCE72A35-9DB9-42E8-8089-5C309BDE87D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980040" y="189958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67548006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6" name="矩形 19">
            <a:extLst>
              <a:ext uri="{FF2B5EF4-FFF2-40B4-BE49-F238E27FC236}">
                <a16:creationId xmlns:a16="http://schemas.microsoft.com/office/drawing/2014/main" id="{1AD7A4D9-A4AE-4209-9F57-DACD3EDCD88A}"/>
              </a:ext>
            </a:extLst>
          </p:cNvPr>
          <p:cNvSpPr/>
          <p:nvPr userDrawn="1"/>
        </p:nvSpPr>
        <p:spPr>
          <a:xfrm>
            <a:off x="304795" y="1545771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占位符 10">
            <a:extLst>
              <a:ext uri="{FF2B5EF4-FFF2-40B4-BE49-F238E27FC236}">
                <a16:creationId xmlns:a16="http://schemas.microsoft.com/office/drawing/2014/main" id="{7C28DBBC-A23F-4318-AD1D-21D5422574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857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8" name="文本占位符 12">
            <a:extLst>
              <a:ext uri="{FF2B5EF4-FFF2-40B4-BE49-F238E27FC236}">
                <a16:creationId xmlns:a16="http://schemas.microsoft.com/office/drawing/2014/main" id="{A4B73E9A-CF46-48D4-AB82-7CD3E4973D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1856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矩形 19">
            <a:extLst>
              <a:ext uri="{FF2B5EF4-FFF2-40B4-BE49-F238E27FC236}">
                <a16:creationId xmlns:a16="http://schemas.microsoft.com/office/drawing/2014/main" id="{8D450996-4641-4D0E-A67F-F436D1B60B56}"/>
              </a:ext>
            </a:extLst>
          </p:cNvPr>
          <p:cNvSpPr/>
          <p:nvPr userDrawn="1"/>
        </p:nvSpPr>
        <p:spPr>
          <a:xfrm>
            <a:off x="2261970" y="1551467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1F943122-E18B-48CF-B739-0F58ACD1E40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389032" y="162949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78EB92CE-F1E6-47E1-9F78-C28852EE742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389031" y="190495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矩形 19">
            <a:extLst>
              <a:ext uri="{FF2B5EF4-FFF2-40B4-BE49-F238E27FC236}">
                <a16:creationId xmlns:a16="http://schemas.microsoft.com/office/drawing/2014/main" id="{2BC35231-BD36-4151-AAAF-FE8715C470F6}"/>
              </a:ext>
            </a:extLst>
          </p:cNvPr>
          <p:cNvSpPr/>
          <p:nvPr userDrawn="1"/>
        </p:nvSpPr>
        <p:spPr>
          <a:xfrm>
            <a:off x="4214228" y="1541800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占位符 10">
            <a:extLst>
              <a:ext uri="{FF2B5EF4-FFF2-40B4-BE49-F238E27FC236}">
                <a16:creationId xmlns:a16="http://schemas.microsoft.com/office/drawing/2014/main" id="{E958628C-F5C0-4E94-B85C-7A33E932EA0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41290" y="161982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4" name="文本占位符 12">
            <a:extLst>
              <a:ext uri="{FF2B5EF4-FFF2-40B4-BE49-F238E27FC236}">
                <a16:creationId xmlns:a16="http://schemas.microsoft.com/office/drawing/2014/main" id="{3F938CA5-A866-4541-842B-F8AD28D9837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341289" y="189529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5" name="矩形 19">
            <a:extLst>
              <a:ext uri="{FF2B5EF4-FFF2-40B4-BE49-F238E27FC236}">
                <a16:creationId xmlns:a16="http://schemas.microsoft.com/office/drawing/2014/main" id="{5F4DE932-85D7-4AC0-9680-191AAA71293C}"/>
              </a:ext>
            </a:extLst>
          </p:cNvPr>
          <p:cNvSpPr/>
          <p:nvPr userDrawn="1"/>
        </p:nvSpPr>
        <p:spPr>
          <a:xfrm>
            <a:off x="6120475" y="1541800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0134E49F-B5CE-49A1-B554-666C31517BD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247537" y="161982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7" name="文本占位符 12">
            <a:extLst>
              <a:ext uri="{FF2B5EF4-FFF2-40B4-BE49-F238E27FC236}">
                <a16:creationId xmlns:a16="http://schemas.microsoft.com/office/drawing/2014/main" id="{7BB9695F-933F-4441-A3BD-F3BE2DD5613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247536" y="189529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8" name="矩形 19">
            <a:extLst>
              <a:ext uri="{FF2B5EF4-FFF2-40B4-BE49-F238E27FC236}">
                <a16:creationId xmlns:a16="http://schemas.microsoft.com/office/drawing/2014/main" id="{A8D44C20-22B8-4864-A9D6-7268B8B61D1C}"/>
              </a:ext>
            </a:extLst>
          </p:cNvPr>
          <p:cNvSpPr/>
          <p:nvPr userDrawn="1"/>
        </p:nvSpPr>
        <p:spPr>
          <a:xfrm>
            <a:off x="8077650" y="1547496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占位符 10">
            <a:extLst>
              <a:ext uri="{FF2B5EF4-FFF2-40B4-BE49-F238E27FC236}">
                <a16:creationId xmlns:a16="http://schemas.microsoft.com/office/drawing/2014/main" id="{3B8E8184-57D5-46DE-934A-E10C05E8CFB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204712" y="162552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0" name="文本占位符 12">
            <a:extLst>
              <a:ext uri="{FF2B5EF4-FFF2-40B4-BE49-F238E27FC236}">
                <a16:creationId xmlns:a16="http://schemas.microsoft.com/office/drawing/2014/main" id="{10301521-D3F4-4F63-B294-D7452947D3C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204711" y="190098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1" name="矩形 19">
            <a:extLst>
              <a:ext uri="{FF2B5EF4-FFF2-40B4-BE49-F238E27FC236}">
                <a16:creationId xmlns:a16="http://schemas.microsoft.com/office/drawing/2014/main" id="{C1AD5120-7454-4216-9D9D-508CF55FE9C1}"/>
              </a:ext>
            </a:extLst>
          </p:cNvPr>
          <p:cNvSpPr/>
          <p:nvPr userDrawn="1"/>
        </p:nvSpPr>
        <p:spPr>
          <a:xfrm>
            <a:off x="10029908" y="1537829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占位符 10">
            <a:extLst>
              <a:ext uri="{FF2B5EF4-FFF2-40B4-BE49-F238E27FC236}">
                <a16:creationId xmlns:a16="http://schemas.microsoft.com/office/drawing/2014/main" id="{BDA9CFD2-E9E4-4E2D-8328-8B58975E6B8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0156970" y="1615854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3" name="文本占位符 12">
            <a:extLst>
              <a:ext uri="{FF2B5EF4-FFF2-40B4-BE49-F238E27FC236}">
                <a16:creationId xmlns:a16="http://schemas.microsoft.com/office/drawing/2014/main" id="{18995EC3-22D2-4D66-9A28-4CB2A2D4EF5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156969" y="1891319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42976756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矩形 19">
            <a:extLst>
              <a:ext uri="{FF2B5EF4-FFF2-40B4-BE49-F238E27FC236}">
                <a16:creationId xmlns:a16="http://schemas.microsoft.com/office/drawing/2014/main" id="{15212027-A8E8-47D1-B66F-93CF22B9DD8E}"/>
              </a:ext>
            </a:extLst>
          </p:cNvPr>
          <p:cNvSpPr/>
          <p:nvPr userDrawn="1"/>
        </p:nvSpPr>
        <p:spPr>
          <a:xfrm>
            <a:off x="304795" y="154577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1">
            <a:extLst>
              <a:ext uri="{FF2B5EF4-FFF2-40B4-BE49-F238E27FC236}">
                <a16:creationId xmlns:a16="http://schemas.microsoft.com/office/drawing/2014/main" id="{20B0C88E-5960-4CC0-872F-2C1F1DF641F0}"/>
              </a:ext>
            </a:extLst>
          </p:cNvPr>
          <p:cNvSpPr/>
          <p:nvPr userDrawn="1"/>
        </p:nvSpPr>
        <p:spPr>
          <a:xfrm>
            <a:off x="2641754" y="1549420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1">
            <a:extLst>
              <a:ext uri="{FF2B5EF4-FFF2-40B4-BE49-F238E27FC236}">
                <a16:creationId xmlns:a16="http://schemas.microsoft.com/office/drawing/2014/main" id="{0AF93BE4-D8E6-4A43-A907-1477580FCD3F}"/>
              </a:ext>
            </a:extLst>
          </p:cNvPr>
          <p:cNvSpPr/>
          <p:nvPr userDrawn="1"/>
        </p:nvSpPr>
        <p:spPr>
          <a:xfrm>
            <a:off x="4977435" y="1550726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2">
            <a:extLst>
              <a:ext uri="{FF2B5EF4-FFF2-40B4-BE49-F238E27FC236}">
                <a16:creationId xmlns:a16="http://schemas.microsoft.com/office/drawing/2014/main" id="{7F6C662E-B206-45BF-9442-0E92BB5FDE53}"/>
              </a:ext>
            </a:extLst>
          </p:cNvPr>
          <p:cNvSpPr/>
          <p:nvPr userDrawn="1"/>
        </p:nvSpPr>
        <p:spPr>
          <a:xfrm>
            <a:off x="7303873" y="1554375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E3CC7AA6-E16D-4C73-8B00-4B341B3871A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647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90652FFE-81E7-42B9-BB90-78F867E98C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6646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11DAD2DA-2C93-438D-8BDD-124F00F7D0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28893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DE230A1C-01BD-4BB3-B4A1-B155EB4D5D4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28893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9" name="文本占位符 10">
            <a:extLst>
              <a:ext uri="{FF2B5EF4-FFF2-40B4-BE49-F238E27FC236}">
                <a16:creationId xmlns:a16="http://schemas.microsoft.com/office/drawing/2014/main" id="{A58635BF-1B47-4CC2-8F9E-F346305B6C3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9682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0" name="文本占位符 12">
            <a:extLst>
              <a:ext uri="{FF2B5EF4-FFF2-40B4-BE49-F238E27FC236}">
                <a16:creationId xmlns:a16="http://schemas.microsoft.com/office/drawing/2014/main" id="{F37904F3-AA68-43F3-9D1D-EC765F28475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682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1" name="文本占位符 10">
            <a:extLst>
              <a:ext uri="{FF2B5EF4-FFF2-40B4-BE49-F238E27FC236}">
                <a16:creationId xmlns:a16="http://schemas.microsoft.com/office/drawing/2014/main" id="{EA726FF7-5C26-4240-AE26-98BB2EBCB6F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99455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2" name="文本占位符 12">
            <a:extLst>
              <a:ext uri="{FF2B5EF4-FFF2-40B4-BE49-F238E27FC236}">
                <a16:creationId xmlns:a16="http://schemas.microsoft.com/office/drawing/2014/main" id="{DDB86DA8-E79F-4E54-857C-F2179AE699A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599454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3" name="矩形 32">
            <a:extLst>
              <a:ext uri="{FF2B5EF4-FFF2-40B4-BE49-F238E27FC236}">
                <a16:creationId xmlns:a16="http://schemas.microsoft.com/office/drawing/2014/main" id="{FF5BBDB0-5E52-4DAD-B135-2B8901C6F762}"/>
              </a:ext>
            </a:extLst>
          </p:cNvPr>
          <p:cNvSpPr/>
          <p:nvPr userDrawn="1"/>
        </p:nvSpPr>
        <p:spPr>
          <a:xfrm>
            <a:off x="9651339" y="155519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占位符 10">
            <a:extLst>
              <a:ext uri="{FF2B5EF4-FFF2-40B4-BE49-F238E27FC236}">
                <a16:creationId xmlns:a16="http://schemas.microsoft.com/office/drawing/2014/main" id="{99939B6C-3423-4B61-8F58-97CF1E1AE3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980041" y="162411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5" name="文本占位符 12">
            <a:extLst>
              <a:ext uri="{FF2B5EF4-FFF2-40B4-BE49-F238E27FC236}">
                <a16:creationId xmlns:a16="http://schemas.microsoft.com/office/drawing/2014/main" id="{2713FE73-44A0-4BC6-ADB1-15C947B69D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980040" y="189958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87031452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09"/>
            <a:ext cx="5688000" cy="39309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10"/>
            <a:ext cx="5688000" cy="39309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FE0BC11-0302-48AF-A787-865A57FEBA5F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E0633FD-3018-4FCA-B3AC-E333ED10C7DA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1E95356-5282-43B0-A6FB-AB14BA73D5ED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8C46594-52AE-457F-B59E-DEC1ECEBD1A2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占位符 10">
            <a:extLst>
              <a:ext uri="{FF2B5EF4-FFF2-40B4-BE49-F238E27FC236}">
                <a16:creationId xmlns:a16="http://schemas.microsoft.com/office/drawing/2014/main" id="{DDCB27EA-9EB9-4715-8C55-4149F989FFA4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963483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2" name="文本占位符 12">
            <a:extLst>
              <a:ext uri="{FF2B5EF4-FFF2-40B4-BE49-F238E27FC236}">
                <a16:creationId xmlns:a16="http://schemas.microsoft.com/office/drawing/2014/main" id="{99E50617-7E2D-4C4A-8C71-4CDBBF45682F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963482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3" name="文本占位符 10">
            <a:extLst>
              <a:ext uri="{FF2B5EF4-FFF2-40B4-BE49-F238E27FC236}">
                <a16:creationId xmlns:a16="http://schemas.microsoft.com/office/drawing/2014/main" id="{0A356224-1087-47A0-A25E-DEA44F62F172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4" name="文本占位符 12">
            <a:extLst>
              <a:ext uri="{FF2B5EF4-FFF2-40B4-BE49-F238E27FC236}">
                <a16:creationId xmlns:a16="http://schemas.microsoft.com/office/drawing/2014/main" id="{ED84170A-7C97-4A86-9C92-66B8E144DC1F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69CE8CCF-357B-46DA-B065-EA68331B2437}"/>
              </a:ext>
            </a:extLst>
          </p:cNvPr>
          <p:cNvSpPr>
            <a:spLocks noGrp="1"/>
          </p:cNvSpPr>
          <p:nvPr userDrawn="1"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5FB1564B-6688-4E84-97D5-56A1B63510BF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DD8C398D-339F-4BF0-BD93-4F4F9DDF77EA}"/>
              </a:ext>
            </a:extLst>
          </p:cNvPr>
          <p:cNvSpPr>
            <a:spLocks noGrp="1"/>
          </p:cNvSpPr>
          <p:nvPr userDrawn="1"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EC9445FB-E7D7-4A40-9745-9257F4AA66A8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04827602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3" name="组 20"/>
          <p:cNvGrpSpPr/>
          <p:nvPr userDrawn="1"/>
        </p:nvGrpSpPr>
        <p:grpSpPr>
          <a:xfrm>
            <a:off x="6123060" y="1597022"/>
            <a:ext cx="5688000" cy="2510497"/>
            <a:chOff x="6158918" y="1631576"/>
            <a:chExt cx="5688000" cy="2510497"/>
          </a:xfrm>
        </p:grpSpPr>
        <p:sp>
          <p:nvSpPr>
            <p:cNvPr id="4" name="矩形 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" name="组 121"/>
          <p:cNvGrpSpPr/>
          <p:nvPr userDrawn="1"/>
        </p:nvGrpSpPr>
        <p:grpSpPr>
          <a:xfrm>
            <a:off x="6123060" y="4234302"/>
            <a:ext cx="5688000" cy="2510497"/>
            <a:chOff x="6158918" y="1631576"/>
            <a:chExt cx="5688000" cy="2510497"/>
          </a:xfrm>
        </p:grpSpPr>
        <p:sp>
          <p:nvSpPr>
            <p:cNvPr id="8" name="矩形 7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124"/>
          <p:cNvGrpSpPr/>
          <p:nvPr userDrawn="1"/>
        </p:nvGrpSpPr>
        <p:grpSpPr>
          <a:xfrm>
            <a:off x="304798" y="1597022"/>
            <a:ext cx="5688000" cy="2510497"/>
            <a:chOff x="6158918" y="1631576"/>
            <a:chExt cx="5688000" cy="2510497"/>
          </a:xfrm>
        </p:grpSpPr>
        <p:sp>
          <p:nvSpPr>
            <p:cNvPr id="11" name="矩形 1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7"/>
          <p:cNvGrpSpPr/>
          <p:nvPr userDrawn="1"/>
        </p:nvGrpSpPr>
        <p:grpSpPr>
          <a:xfrm>
            <a:off x="304798" y="4234302"/>
            <a:ext cx="5688000" cy="2510497"/>
            <a:chOff x="6158918" y="1631576"/>
            <a:chExt cx="5688000" cy="2510497"/>
          </a:xfrm>
        </p:grpSpPr>
        <p:sp>
          <p:nvSpPr>
            <p:cNvPr id="14" name="矩形 1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2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3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6123060" y="160948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4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304800" y="423430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5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6123060" y="424676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4988847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0"/>
          <p:cNvGrpSpPr/>
          <p:nvPr userDrawn="1"/>
        </p:nvGrpSpPr>
        <p:grpSpPr>
          <a:xfrm>
            <a:off x="304798" y="1776641"/>
            <a:ext cx="3744000" cy="2258497"/>
            <a:chOff x="304798" y="1776641"/>
            <a:chExt cx="3744000" cy="2258497"/>
          </a:xfrm>
        </p:grpSpPr>
        <p:sp>
          <p:nvSpPr>
            <p:cNvPr id="9" name="矩形 8"/>
            <p:cNvSpPr/>
            <p:nvPr/>
          </p:nvSpPr>
          <p:spPr>
            <a:xfrm>
              <a:off x="304798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04798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2" name="组 9"/>
          <p:cNvGrpSpPr/>
          <p:nvPr userDrawn="1"/>
        </p:nvGrpSpPr>
        <p:grpSpPr>
          <a:xfrm>
            <a:off x="304798" y="4299618"/>
            <a:ext cx="5688000" cy="2438497"/>
            <a:chOff x="304798" y="4299618"/>
            <a:chExt cx="5688000" cy="2438497"/>
          </a:xfrm>
        </p:grpSpPr>
        <p:sp>
          <p:nvSpPr>
            <p:cNvPr id="13" name="矩形 12"/>
            <p:cNvSpPr/>
            <p:nvPr/>
          </p:nvSpPr>
          <p:spPr>
            <a:xfrm>
              <a:off x="304798" y="4299618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04798" y="4578115"/>
              <a:ext cx="5688000" cy="21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" name="组 6"/>
          <p:cNvGrpSpPr/>
          <p:nvPr userDrawn="1"/>
        </p:nvGrpSpPr>
        <p:grpSpPr>
          <a:xfrm>
            <a:off x="6123060" y="4299618"/>
            <a:ext cx="5688000" cy="2438497"/>
            <a:chOff x="6123060" y="4299618"/>
            <a:chExt cx="5688000" cy="2438497"/>
          </a:xfrm>
        </p:grpSpPr>
        <p:sp>
          <p:nvSpPr>
            <p:cNvPr id="17" name="矩形 16"/>
            <p:cNvSpPr/>
            <p:nvPr/>
          </p:nvSpPr>
          <p:spPr>
            <a:xfrm>
              <a:off x="6123060" y="4299618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123060" y="4578115"/>
              <a:ext cx="5688000" cy="21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" name="组 11"/>
          <p:cNvGrpSpPr/>
          <p:nvPr userDrawn="1"/>
        </p:nvGrpSpPr>
        <p:grpSpPr>
          <a:xfrm>
            <a:off x="4185929" y="1776641"/>
            <a:ext cx="3744000" cy="2258497"/>
            <a:chOff x="4185929" y="1776641"/>
            <a:chExt cx="3744000" cy="2258497"/>
          </a:xfrm>
        </p:grpSpPr>
        <p:sp>
          <p:nvSpPr>
            <p:cNvPr id="21" name="矩形 20"/>
            <p:cNvSpPr/>
            <p:nvPr/>
          </p:nvSpPr>
          <p:spPr>
            <a:xfrm>
              <a:off x="4185929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185929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12"/>
          <p:cNvGrpSpPr/>
          <p:nvPr userDrawn="1"/>
        </p:nvGrpSpPr>
        <p:grpSpPr>
          <a:xfrm>
            <a:off x="8067060" y="1776641"/>
            <a:ext cx="3744000" cy="2258497"/>
            <a:chOff x="8067060" y="1776641"/>
            <a:chExt cx="3744000" cy="2258497"/>
          </a:xfrm>
        </p:grpSpPr>
        <p:sp>
          <p:nvSpPr>
            <p:cNvPr id="25" name="矩形 24"/>
            <p:cNvSpPr/>
            <p:nvPr/>
          </p:nvSpPr>
          <p:spPr>
            <a:xfrm>
              <a:off x="8067060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067060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28004" y="178365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9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4250407" y="179895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0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304798" y="42996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6123058" y="431208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8067060" y="179895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8044529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0"/>
          <p:cNvGrpSpPr/>
          <p:nvPr userDrawn="1"/>
        </p:nvGrpSpPr>
        <p:grpSpPr>
          <a:xfrm>
            <a:off x="304797" y="2283910"/>
            <a:ext cx="3744000" cy="2165565"/>
            <a:chOff x="304798" y="1776641"/>
            <a:chExt cx="3744000" cy="2258497"/>
          </a:xfrm>
        </p:grpSpPr>
        <p:sp>
          <p:nvSpPr>
            <p:cNvPr id="9" name="矩形 8"/>
            <p:cNvSpPr/>
            <p:nvPr/>
          </p:nvSpPr>
          <p:spPr>
            <a:xfrm>
              <a:off x="304798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04798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" name="组 11"/>
          <p:cNvGrpSpPr/>
          <p:nvPr userDrawn="1"/>
        </p:nvGrpSpPr>
        <p:grpSpPr>
          <a:xfrm>
            <a:off x="4185928" y="2288114"/>
            <a:ext cx="3744000" cy="2161361"/>
            <a:chOff x="4185929" y="1776641"/>
            <a:chExt cx="3744000" cy="2258497"/>
          </a:xfrm>
        </p:grpSpPr>
        <p:sp>
          <p:nvSpPr>
            <p:cNvPr id="21" name="矩形 20"/>
            <p:cNvSpPr/>
            <p:nvPr/>
          </p:nvSpPr>
          <p:spPr>
            <a:xfrm>
              <a:off x="4185929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185929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12"/>
          <p:cNvGrpSpPr/>
          <p:nvPr userDrawn="1"/>
        </p:nvGrpSpPr>
        <p:grpSpPr>
          <a:xfrm>
            <a:off x="8067059" y="2288114"/>
            <a:ext cx="3744000" cy="2161361"/>
            <a:chOff x="8067060" y="1776641"/>
            <a:chExt cx="3744000" cy="2258497"/>
          </a:xfrm>
        </p:grpSpPr>
        <p:sp>
          <p:nvSpPr>
            <p:cNvPr id="25" name="矩形 24"/>
            <p:cNvSpPr/>
            <p:nvPr/>
          </p:nvSpPr>
          <p:spPr>
            <a:xfrm>
              <a:off x="8067060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067060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797" y="2279996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9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4197531" y="2296710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8067059" y="2307539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3" name="组 121">
            <a:extLst>
              <a:ext uri="{FF2B5EF4-FFF2-40B4-BE49-F238E27FC236}">
                <a16:creationId xmlns:a16="http://schemas.microsoft.com/office/drawing/2014/main" id="{E4B1D41B-9ADC-C14A-B65F-65823A4C44BF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55A457F-B480-2248-B710-E39E00837D1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514752B-75C6-8445-BF54-15214D7FBECC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4" name="组 127">
            <a:extLst>
              <a:ext uri="{FF2B5EF4-FFF2-40B4-BE49-F238E27FC236}">
                <a16:creationId xmlns:a16="http://schemas.microsoft.com/office/drawing/2014/main" id="{3085738F-4AA3-9845-9724-0963E4B56700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DAB4171-EB7D-4341-83D9-FC2E7FF1362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A6CC69C-7792-2D4A-8181-260E97C123B6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7" name="内容占位符 21">
            <a:extLst>
              <a:ext uri="{FF2B5EF4-FFF2-40B4-BE49-F238E27FC236}">
                <a16:creationId xmlns:a16="http://schemas.microsoft.com/office/drawing/2014/main" id="{D07B314F-A394-1748-ABEE-57F7136D211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内容占位符 21">
            <a:extLst>
              <a:ext uri="{FF2B5EF4-FFF2-40B4-BE49-F238E27FC236}">
                <a16:creationId xmlns:a16="http://schemas.microsoft.com/office/drawing/2014/main" id="{A7D77898-5FE4-8349-B7B5-7737F731603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F1D62BF-D983-5841-A1C7-5B02B53E69FF}"/>
              </a:ext>
            </a:extLst>
          </p:cNvPr>
          <p:cNvSpPr/>
          <p:nvPr userDrawn="1"/>
        </p:nvSpPr>
        <p:spPr>
          <a:xfrm>
            <a:off x="304797" y="1554193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CED1A37-A032-CF42-ADEF-BD0DD4B1831B}"/>
              </a:ext>
            </a:extLst>
          </p:cNvPr>
          <p:cNvSpPr/>
          <p:nvPr userDrawn="1"/>
        </p:nvSpPr>
        <p:spPr>
          <a:xfrm>
            <a:off x="4227283" y="1554193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07A5C87-56C1-854D-B9B5-849930ABD283}"/>
              </a:ext>
            </a:extLst>
          </p:cNvPr>
          <p:cNvSpPr/>
          <p:nvPr userDrawn="1"/>
        </p:nvSpPr>
        <p:spPr>
          <a:xfrm>
            <a:off x="8149769" y="1554192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占位符 10">
            <a:extLst>
              <a:ext uri="{FF2B5EF4-FFF2-40B4-BE49-F238E27FC236}">
                <a16:creationId xmlns:a16="http://schemas.microsoft.com/office/drawing/2014/main" id="{5221EA79-7B28-6F4A-A438-38AEC19D7D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7" y="163478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3" name="文本占位符 12">
            <a:extLst>
              <a:ext uri="{FF2B5EF4-FFF2-40B4-BE49-F238E27FC236}">
                <a16:creationId xmlns:a16="http://schemas.microsoft.com/office/drawing/2014/main" id="{81B34D9A-6883-E14C-957A-506EFA79AE3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92236" y="191024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4" name="文本占位符 10">
            <a:extLst>
              <a:ext uri="{FF2B5EF4-FFF2-40B4-BE49-F238E27FC236}">
                <a16:creationId xmlns:a16="http://schemas.microsoft.com/office/drawing/2014/main" id="{F2577A0A-971D-F049-B440-7E2DB54E74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2" y="162728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5" name="文本占位符 12">
            <a:extLst>
              <a:ext uri="{FF2B5EF4-FFF2-40B4-BE49-F238E27FC236}">
                <a16:creationId xmlns:a16="http://schemas.microsoft.com/office/drawing/2014/main" id="{BBC3891F-13DA-EE41-AD38-06D13B14D0C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52971" y="190274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6400AA25-C831-8E47-9B64-DA075A89C28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0" y="1634943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D49D1717-3D89-3C48-B86A-76353F9B25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77279" y="1910408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04243905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0"/>
          <p:cNvGrpSpPr/>
          <p:nvPr userDrawn="1"/>
        </p:nvGrpSpPr>
        <p:grpSpPr>
          <a:xfrm>
            <a:off x="304797" y="2283910"/>
            <a:ext cx="3744000" cy="2165565"/>
            <a:chOff x="304798" y="1776641"/>
            <a:chExt cx="3744000" cy="2258497"/>
          </a:xfrm>
        </p:grpSpPr>
        <p:sp>
          <p:nvSpPr>
            <p:cNvPr id="9" name="矩形 8"/>
            <p:cNvSpPr/>
            <p:nvPr/>
          </p:nvSpPr>
          <p:spPr>
            <a:xfrm>
              <a:off x="304798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04798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" name="组 11"/>
          <p:cNvGrpSpPr/>
          <p:nvPr userDrawn="1"/>
        </p:nvGrpSpPr>
        <p:grpSpPr>
          <a:xfrm>
            <a:off x="4185928" y="2288114"/>
            <a:ext cx="3744000" cy="2161361"/>
            <a:chOff x="4185929" y="1776641"/>
            <a:chExt cx="3744000" cy="2258497"/>
          </a:xfrm>
        </p:grpSpPr>
        <p:sp>
          <p:nvSpPr>
            <p:cNvPr id="21" name="矩形 20"/>
            <p:cNvSpPr/>
            <p:nvPr/>
          </p:nvSpPr>
          <p:spPr>
            <a:xfrm>
              <a:off x="4185929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185929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12"/>
          <p:cNvGrpSpPr/>
          <p:nvPr userDrawn="1"/>
        </p:nvGrpSpPr>
        <p:grpSpPr>
          <a:xfrm>
            <a:off x="8067059" y="2288114"/>
            <a:ext cx="3744000" cy="2161361"/>
            <a:chOff x="8067060" y="1776641"/>
            <a:chExt cx="3744000" cy="2258497"/>
          </a:xfrm>
        </p:grpSpPr>
        <p:sp>
          <p:nvSpPr>
            <p:cNvPr id="25" name="矩形 24"/>
            <p:cNvSpPr/>
            <p:nvPr/>
          </p:nvSpPr>
          <p:spPr>
            <a:xfrm>
              <a:off x="8067060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067060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797" y="2279996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9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4197531" y="2296710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8067059" y="2307539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34" name="组 127">
            <a:extLst>
              <a:ext uri="{FF2B5EF4-FFF2-40B4-BE49-F238E27FC236}">
                <a16:creationId xmlns:a16="http://schemas.microsoft.com/office/drawing/2014/main" id="{3085738F-4AA3-9845-9724-0963E4B56700}"/>
              </a:ext>
            </a:extLst>
          </p:cNvPr>
          <p:cNvGrpSpPr/>
          <p:nvPr userDrawn="1"/>
        </p:nvGrpSpPr>
        <p:grpSpPr>
          <a:xfrm>
            <a:off x="304797" y="4574140"/>
            <a:ext cx="11506261" cy="2247573"/>
            <a:chOff x="6158918" y="1631576"/>
            <a:chExt cx="5688000" cy="251049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DAB4171-EB7D-4341-83D9-FC2E7FF1362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A6CC69C-7792-2D4A-8181-260E97C123B6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7" name="内容占位符 21">
            <a:extLst>
              <a:ext uri="{FF2B5EF4-FFF2-40B4-BE49-F238E27FC236}">
                <a16:creationId xmlns:a16="http://schemas.microsoft.com/office/drawing/2014/main" id="{D07B314F-A394-1748-ABEE-57F7136D211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F1D62BF-D983-5841-A1C7-5B02B53E69FF}"/>
              </a:ext>
            </a:extLst>
          </p:cNvPr>
          <p:cNvSpPr/>
          <p:nvPr userDrawn="1"/>
        </p:nvSpPr>
        <p:spPr>
          <a:xfrm>
            <a:off x="304797" y="1554193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CED1A37-A032-CF42-ADEF-BD0DD4B1831B}"/>
              </a:ext>
            </a:extLst>
          </p:cNvPr>
          <p:cNvSpPr/>
          <p:nvPr userDrawn="1"/>
        </p:nvSpPr>
        <p:spPr>
          <a:xfrm>
            <a:off x="4227283" y="1554193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07A5C87-56C1-854D-B9B5-849930ABD283}"/>
              </a:ext>
            </a:extLst>
          </p:cNvPr>
          <p:cNvSpPr/>
          <p:nvPr userDrawn="1"/>
        </p:nvSpPr>
        <p:spPr>
          <a:xfrm>
            <a:off x="8149769" y="1554192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占位符 10">
            <a:extLst>
              <a:ext uri="{FF2B5EF4-FFF2-40B4-BE49-F238E27FC236}">
                <a16:creationId xmlns:a16="http://schemas.microsoft.com/office/drawing/2014/main" id="{5221EA79-7B28-6F4A-A438-38AEC19D7D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7" y="163478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3" name="文本占位符 12">
            <a:extLst>
              <a:ext uri="{FF2B5EF4-FFF2-40B4-BE49-F238E27FC236}">
                <a16:creationId xmlns:a16="http://schemas.microsoft.com/office/drawing/2014/main" id="{81B34D9A-6883-E14C-957A-506EFA79AE3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92236" y="191024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4" name="文本占位符 10">
            <a:extLst>
              <a:ext uri="{FF2B5EF4-FFF2-40B4-BE49-F238E27FC236}">
                <a16:creationId xmlns:a16="http://schemas.microsoft.com/office/drawing/2014/main" id="{F2577A0A-971D-F049-B440-7E2DB54E74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2" y="162728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5" name="文本占位符 12">
            <a:extLst>
              <a:ext uri="{FF2B5EF4-FFF2-40B4-BE49-F238E27FC236}">
                <a16:creationId xmlns:a16="http://schemas.microsoft.com/office/drawing/2014/main" id="{BBC3891F-13DA-EE41-AD38-06D13B14D0C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52971" y="190274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6400AA25-C831-8E47-9B64-DA075A89C28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0" y="1634943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D49D1717-3D89-3C48-B86A-76353F9B25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77279" y="1910408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12546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1" name="组 121"/>
          <p:cNvGrpSpPr/>
          <p:nvPr userDrawn="1"/>
        </p:nvGrpSpPr>
        <p:grpSpPr>
          <a:xfrm>
            <a:off x="6123060" y="4234302"/>
            <a:ext cx="5688000" cy="2510497"/>
            <a:chOff x="6158918" y="1631576"/>
            <a:chExt cx="5688000" cy="2510497"/>
          </a:xfrm>
        </p:grpSpPr>
        <p:sp>
          <p:nvSpPr>
            <p:cNvPr id="12" name="矩形 11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4"/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15" name="矩形 14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 127"/>
          <p:cNvGrpSpPr/>
          <p:nvPr userDrawn="1"/>
        </p:nvGrpSpPr>
        <p:grpSpPr>
          <a:xfrm>
            <a:off x="304798" y="4234302"/>
            <a:ext cx="5688000" cy="2510497"/>
            <a:chOff x="6158918" y="1631576"/>
            <a:chExt cx="5688000" cy="2510497"/>
          </a:xfrm>
        </p:grpSpPr>
        <p:sp>
          <p:nvSpPr>
            <p:cNvPr id="18" name="矩形 17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1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304800" y="424676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6123060" y="423177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8821947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20"/>
          <p:cNvGrpSpPr/>
          <p:nvPr userDrawn="1"/>
        </p:nvGrpSpPr>
        <p:grpSpPr>
          <a:xfrm>
            <a:off x="6123060" y="1597022"/>
            <a:ext cx="5688000" cy="2510497"/>
            <a:chOff x="6158918" y="1631576"/>
            <a:chExt cx="5688000" cy="2510497"/>
          </a:xfrm>
        </p:grpSpPr>
        <p:sp>
          <p:nvSpPr>
            <p:cNvPr id="9" name="矩形 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4"/>
          <p:cNvGrpSpPr/>
          <p:nvPr userDrawn="1"/>
        </p:nvGrpSpPr>
        <p:grpSpPr>
          <a:xfrm>
            <a:off x="304798" y="1597022"/>
            <a:ext cx="5688000" cy="2510497"/>
            <a:chOff x="6158918" y="1631576"/>
            <a:chExt cx="5688000" cy="2510497"/>
          </a:xfrm>
        </p:grpSpPr>
        <p:sp>
          <p:nvSpPr>
            <p:cNvPr id="15" name="矩形 14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 127"/>
          <p:cNvGrpSpPr/>
          <p:nvPr userDrawn="1"/>
        </p:nvGrpSpPr>
        <p:grpSpPr>
          <a:xfrm>
            <a:off x="304798" y="4234302"/>
            <a:ext cx="11506262" cy="2510497"/>
            <a:chOff x="6158918" y="1631576"/>
            <a:chExt cx="5688000" cy="2510497"/>
          </a:xfrm>
        </p:grpSpPr>
        <p:sp>
          <p:nvSpPr>
            <p:cNvPr id="18" name="矩形 17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1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6123060" y="160948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304800" y="424676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8796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20"/>
          <p:cNvGrpSpPr/>
          <p:nvPr userDrawn="1"/>
        </p:nvGrpSpPr>
        <p:grpSpPr>
          <a:xfrm>
            <a:off x="6123060" y="1597022"/>
            <a:ext cx="5688000" cy="2510497"/>
            <a:chOff x="6158918" y="1631576"/>
            <a:chExt cx="5688000" cy="2510497"/>
          </a:xfrm>
        </p:grpSpPr>
        <p:sp>
          <p:nvSpPr>
            <p:cNvPr id="11" name="矩形 1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4"/>
          <p:cNvGrpSpPr/>
          <p:nvPr userDrawn="1"/>
        </p:nvGrpSpPr>
        <p:grpSpPr>
          <a:xfrm>
            <a:off x="304798" y="1597022"/>
            <a:ext cx="5688000" cy="2510497"/>
            <a:chOff x="6158918" y="1631576"/>
            <a:chExt cx="5688000" cy="2510497"/>
          </a:xfrm>
        </p:grpSpPr>
        <p:sp>
          <p:nvSpPr>
            <p:cNvPr id="14" name="矩形 1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6123060" y="1609489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20"/>
          <p:cNvGrpSpPr/>
          <p:nvPr userDrawn="1"/>
        </p:nvGrpSpPr>
        <p:grpSpPr>
          <a:xfrm>
            <a:off x="6123060" y="1597022"/>
            <a:ext cx="5688000" cy="2510497"/>
            <a:chOff x="6158918" y="1631576"/>
            <a:chExt cx="5688000" cy="2510497"/>
          </a:xfrm>
        </p:grpSpPr>
        <p:sp>
          <p:nvSpPr>
            <p:cNvPr id="9" name="矩形 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4"/>
          <p:cNvGrpSpPr/>
          <p:nvPr userDrawn="1"/>
        </p:nvGrpSpPr>
        <p:grpSpPr>
          <a:xfrm>
            <a:off x="304798" y="1597022"/>
            <a:ext cx="5688000" cy="2510497"/>
            <a:chOff x="6158918" y="1631576"/>
            <a:chExt cx="5688000" cy="2510497"/>
          </a:xfrm>
        </p:grpSpPr>
        <p:sp>
          <p:nvSpPr>
            <p:cNvPr id="15" name="矩形 14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 127"/>
          <p:cNvGrpSpPr/>
          <p:nvPr userDrawn="1"/>
        </p:nvGrpSpPr>
        <p:grpSpPr>
          <a:xfrm>
            <a:off x="304798" y="4234302"/>
            <a:ext cx="5688000" cy="2510497"/>
            <a:chOff x="6158918" y="1631576"/>
            <a:chExt cx="5688000" cy="2510497"/>
          </a:xfrm>
        </p:grpSpPr>
        <p:sp>
          <p:nvSpPr>
            <p:cNvPr id="18" name="矩形 17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1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6123060" y="160948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304800" y="424676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1206963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304798" y="1967156"/>
            <a:ext cx="1152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9471" y="6421756"/>
            <a:ext cx="8235327" cy="251999"/>
          </a:xfrm>
          <a:prstGeom prst="rect">
            <a:avLst/>
          </a:prstGeom>
        </p:spPr>
      </p:pic>
      <p:sp>
        <p:nvSpPr>
          <p:cNvPr id="14" name="文本框 13"/>
          <p:cNvSpPr txBox="1"/>
          <p:nvPr userDrawn="1"/>
        </p:nvSpPr>
        <p:spPr>
          <a:xfrm>
            <a:off x="220131" y="1603485"/>
            <a:ext cx="2743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共 </a:t>
            </a:r>
            <a:r>
              <a:rPr lang="en-US" altLang="zh-CN" sz="1200" b="1" dirty="0">
                <a:solidFill>
                  <a:srgbClr val="1DACFC"/>
                </a:solidFill>
                <a:latin typeface="+mn-ea"/>
              </a:rPr>
              <a:t>88</a:t>
            </a:r>
            <a:r>
              <a:rPr lang="zh-CN" altLang="en-US" sz="1200" dirty="0">
                <a:latin typeface="+mn-ea"/>
              </a:rPr>
              <a:t> 个结果，</a:t>
            </a:r>
            <a:r>
              <a:rPr lang="en-US" altLang="zh-CN" sz="1200" b="1" dirty="0">
                <a:solidFill>
                  <a:srgbClr val="1DACFC"/>
                </a:solidFill>
                <a:latin typeface="+mn-ea"/>
              </a:rPr>
              <a:t>8</a:t>
            </a:r>
            <a:r>
              <a:rPr lang="zh-CN" altLang="en-US" sz="1200" dirty="0">
                <a:latin typeface="+mn-ea"/>
              </a:rPr>
              <a:t> 页，每页显示 </a:t>
            </a:r>
            <a:r>
              <a:rPr lang="en-US" altLang="zh-CN" sz="1200" b="1" dirty="0">
                <a:solidFill>
                  <a:srgbClr val="1DACFC"/>
                </a:solidFill>
                <a:latin typeface="+mn-ea"/>
              </a:rPr>
              <a:t>12</a:t>
            </a:r>
            <a:r>
              <a:rPr lang="zh-CN" altLang="en-US" sz="1200" b="1" dirty="0">
                <a:solidFill>
                  <a:srgbClr val="1DACFC"/>
                </a:solidFill>
                <a:latin typeface="+mn-ea"/>
              </a:rPr>
              <a:t> </a:t>
            </a:r>
            <a:r>
              <a:rPr lang="zh-CN" altLang="en-US" sz="1200" dirty="0">
                <a:latin typeface="+mn-ea"/>
              </a:rPr>
              <a:t>条</a:t>
            </a:r>
            <a:endParaRPr kumimoji="1" lang="zh-CN" altLang="en-US" sz="1200" dirty="0">
              <a:solidFill>
                <a:srgbClr val="00AA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02440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20"/>
          <p:cNvGrpSpPr/>
          <p:nvPr userDrawn="1"/>
        </p:nvGrpSpPr>
        <p:grpSpPr>
          <a:xfrm>
            <a:off x="6123060" y="1597022"/>
            <a:ext cx="5688000" cy="2510497"/>
            <a:chOff x="6158918" y="1631576"/>
            <a:chExt cx="5688000" cy="2510497"/>
          </a:xfrm>
        </p:grpSpPr>
        <p:sp>
          <p:nvSpPr>
            <p:cNvPr id="11" name="矩形 1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4"/>
          <p:cNvGrpSpPr/>
          <p:nvPr userDrawn="1"/>
        </p:nvGrpSpPr>
        <p:grpSpPr>
          <a:xfrm>
            <a:off x="304798" y="1597022"/>
            <a:ext cx="5688000" cy="2510497"/>
            <a:chOff x="6158918" y="1631576"/>
            <a:chExt cx="5688000" cy="2510497"/>
          </a:xfrm>
        </p:grpSpPr>
        <p:sp>
          <p:nvSpPr>
            <p:cNvPr id="14" name="矩形 1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6123060" y="160948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49085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124"/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7" name="矩形 6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10" name="组 124"/>
          <p:cNvGrpSpPr/>
          <p:nvPr userDrawn="1"/>
        </p:nvGrpSpPr>
        <p:grpSpPr>
          <a:xfrm>
            <a:off x="304798" y="4251990"/>
            <a:ext cx="11506262" cy="2510497"/>
            <a:chOff x="6158918" y="1631576"/>
            <a:chExt cx="5688000" cy="2510497"/>
          </a:xfrm>
        </p:grpSpPr>
        <p:sp>
          <p:nvSpPr>
            <p:cNvPr id="11" name="矩形 1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304800" y="425199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8309537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F2B7-5C46-054C-85F5-7DFD4FB633CD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" name="组 124"/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6" name="矩形 5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" name="幻灯片编号占位符 5"/>
          <p:cNvSpPr txBox="1"/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0" name="组 121"/>
          <p:cNvGrpSpPr/>
          <p:nvPr userDrawn="1"/>
        </p:nvGrpSpPr>
        <p:grpSpPr>
          <a:xfrm>
            <a:off x="6123060" y="4234302"/>
            <a:ext cx="5688000" cy="2510497"/>
            <a:chOff x="6158918" y="1631576"/>
            <a:chExt cx="5688000" cy="2510497"/>
          </a:xfrm>
        </p:grpSpPr>
        <p:sp>
          <p:nvSpPr>
            <p:cNvPr id="11" name="矩形 1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7"/>
          <p:cNvGrpSpPr/>
          <p:nvPr userDrawn="1"/>
        </p:nvGrpSpPr>
        <p:grpSpPr>
          <a:xfrm>
            <a:off x="304798" y="4234302"/>
            <a:ext cx="5688000" cy="2510497"/>
            <a:chOff x="6158918" y="1631576"/>
            <a:chExt cx="5688000" cy="2510497"/>
          </a:xfrm>
        </p:grpSpPr>
        <p:sp>
          <p:nvSpPr>
            <p:cNvPr id="14" name="矩形 1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304800" y="423430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6123060" y="424676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5237947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24"/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9" name="矩形 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4437658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04798" y="1875519"/>
            <a:ext cx="11506262" cy="44338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2907E6-B452-8440-9E4C-0BE027E70788}"/>
              </a:ext>
            </a:extLst>
          </p:cNvPr>
          <p:cNvSpPr txBox="1"/>
          <p:nvPr userDrawn="1"/>
        </p:nvSpPr>
        <p:spPr>
          <a:xfrm>
            <a:off x="304798" y="1598520"/>
            <a:ext cx="2743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共 </a:t>
            </a:r>
            <a:r>
              <a:rPr lang="en-US" altLang="zh-CN" sz="1200" b="1" dirty="0">
                <a:solidFill>
                  <a:srgbClr val="1DACFC"/>
                </a:solidFill>
                <a:latin typeface="+mn-ea"/>
              </a:rPr>
              <a:t>88</a:t>
            </a:r>
            <a:r>
              <a:rPr lang="zh-CN" altLang="en-US" sz="1200" dirty="0">
                <a:latin typeface="+mn-ea"/>
              </a:rPr>
              <a:t> 个结果，</a:t>
            </a:r>
            <a:r>
              <a:rPr lang="en-US" altLang="zh-CN" sz="1200" b="1" dirty="0">
                <a:solidFill>
                  <a:srgbClr val="1DACFC"/>
                </a:solidFill>
                <a:latin typeface="+mn-ea"/>
              </a:rPr>
              <a:t>8</a:t>
            </a:r>
            <a:r>
              <a:rPr lang="zh-CN" altLang="en-US" sz="1200" dirty="0">
                <a:latin typeface="+mn-ea"/>
              </a:rPr>
              <a:t> 页，每页显示 </a:t>
            </a:r>
            <a:r>
              <a:rPr lang="en-US" altLang="zh-CN" sz="1200" b="1" dirty="0">
                <a:solidFill>
                  <a:srgbClr val="1DACFC"/>
                </a:solidFill>
                <a:latin typeface="+mn-ea"/>
              </a:rPr>
              <a:t>12</a:t>
            </a:r>
            <a:r>
              <a:rPr lang="zh-CN" altLang="en-US" sz="1200" b="1" dirty="0">
                <a:solidFill>
                  <a:srgbClr val="1DACFC"/>
                </a:solidFill>
                <a:latin typeface="+mn-ea"/>
              </a:rPr>
              <a:t> </a:t>
            </a:r>
            <a:r>
              <a:rPr lang="zh-CN" altLang="en-US" sz="1200" dirty="0">
                <a:latin typeface="+mn-ea"/>
              </a:rPr>
              <a:t>条</a:t>
            </a:r>
            <a:endParaRPr kumimoji="1" lang="zh-CN" altLang="en-US" sz="1200" dirty="0">
              <a:solidFill>
                <a:srgbClr val="00AAFF"/>
              </a:solidFill>
              <a:latin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A6F4F58-F74E-834F-8A6C-999C6D45A3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9471" y="6421756"/>
            <a:ext cx="8235327" cy="25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593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10">
            <a:extLst>
              <a:ext uri="{FF2B5EF4-FFF2-40B4-BE49-F238E27FC236}">
                <a16:creationId xmlns:a16="http://schemas.microsoft.com/office/drawing/2014/main" id="{FAACB50C-268F-4384-9BB2-8B8198692D4D}"/>
              </a:ext>
            </a:extLst>
          </p:cNvPr>
          <p:cNvGrpSpPr/>
          <p:nvPr userDrawn="1"/>
        </p:nvGrpSpPr>
        <p:grpSpPr>
          <a:xfrm>
            <a:off x="304798" y="4273098"/>
            <a:ext cx="3744000" cy="2258497"/>
            <a:chOff x="304798" y="1776641"/>
            <a:chExt cx="3744000" cy="225849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600CFD1-7206-477F-8BCC-5C55C99FAAF2}"/>
                </a:ext>
              </a:extLst>
            </p:cNvPr>
            <p:cNvSpPr/>
            <p:nvPr/>
          </p:nvSpPr>
          <p:spPr>
            <a:xfrm>
              <a:off x="304798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85B38AB-BA58-48AA-AFED-D2B015962029}"/>
                </a:ext>
              </a:extLst>
            </p:cNvPr>
            <p:cNvSpPr/>
            <p:nvPr/>
          </p:nvSpPr>
          <p:spPr>
            <a:xfrm>
              <a:off x="304798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11">
            <a:extLst>
              <a:ext uri="{FF2B5EF4-FFF2-40B4-BE49-F238E27FC236}">
                <a16:creationId xmlns:a16="http://schemas.microsoft.com/office/drawing/2014/main" id="{53752CD8-A921-4E47-8BF5-0FC8909D5F76}"/>
              </a:ext>
            </a:extLst>
          </p:cNvPr>
          <p:cNvGrpSpPr/>
          <p:nvPr userDrawn="1"/>
        </p:nvGrpSpPr>
        <p:grpSpPr>
          <a:xfrm>
            <a:off x="4185929" y="4273098"/>
            <a:ext cx="3744000" cy="2258497"/>
            <a:chOff x="4185929" y="1776641"/>
            <a:chExt cx="3744000" cy="225849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22D2A78-D1DC-4737-A39D-66A1B342A0AC}"/>
                </a:ext>
              </a:extLst>
            </p:cNvPr>
            <p:cNvSpPr/>
            <p:nvPr/>
          </p:nvSpPr>
          <p:spPr>
            <a:xfrm>
              <a:off x="4185929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7EC59C2-516B-45D2-8EC2-7F13A759E6DF}"/>
                </a:ext>
              </a:extLst>
            </p:cNvPr>
            <p:cNvSpPr/>
            <p:nvPr/>
          </p:nvSpPr>
          <p:spPr>
            <a:xfrm>
              <a:off x="4185929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">
            <a:extLst>
              <a:ext uri="{FF2B5EF4-FFF2-40B4-BE49-F238E27FC236}">
                <a16:creationId xmlns:a16="http://schemas.microsoft.com/office/drawing/2014/main" id="{ABD60EA2-72C4-4410-845C-6E96A6EDFE4F}"/>
              </a:ext>
            </a:extLst>
          </p:cNvPr>
          <p:cNvGrpSpPr/>
          <p:nvPr userDrawn="1"/>
        </p:nvGrpSpPr>
        <p:grpSpPr>
          <a:xfrm>
            <a:off x="8067060" y="4273098"/>
            <a:ext cx="3744000" cy="2258497"/>
            <a:chOff x="8067060" y="1776641"/>
            <a:chExt cx="3744000" cy="225849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7F53361-EA1A-4A77-8A0C-F1E6E39D21CA}"/>
                </a:ext>
              </a:extLst>
            </p:cNvPr>
            <p:cNvSpPr/>
            <p:nvPr/>
          </p:nvSpPr>
          <p:spPr>
            <a:xfrm>
              <a:off x="8067060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53352CE-72E9-4069-B7D6-EAFFA1764887}"/>
                </a:ext>
              </a:extLst>
            </p:cNvPr>
            <p:cNvSpPr/>
            <p:nvPr/>
          </p:nvSpPr>
          <p:spPr>
            <a:xfrm>
              <a:off x="8067060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内容占位符 21">
            <a:extLst>
              <a:ext uri="{FF2B5EF4-FFF2-40B4-BE49-F238E27FC236}">
                <a16:creationId xmlns:a16="http://schemas.microsoft.com/office/drawing/2014/main" id="{FBB8724B-D8AB-4AE4-A8A9-0E5A2A29EF3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28004" y="42801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>
            <a:extLst>
              <a:ext uri="{FF2B5EF4-FFF2-40B4-BE49-F238E27FC236}">
                <a16:creationId xmlns:a16="http://schemas.microsoft.com/office/drawing/2014/main" id="{9C6CB54C-8A6B-45C2-B722-50ECD2948A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50407" y="4295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E26080D0-63B2-4FD7-A4B4-A8F5F1C1237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067060" y="4295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19" name="组 124">
            <a:extLst>
              <a:ext uri="{FF2B5EF4-FFF2-40B4-BE49-F238E27FC236}">
                <a16:creationId xmlns:a16="http://schemas.microsoft.com/office/drawing/2014/main" id="{11CCE2DF-2DDB-4B3D-A084-B04CF7E98DC6}"/>
              </a:ext>
            </a:extLst>
          </p:cNvPr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E1E1753-D3CA-4DE8-8ECE-94FDE4D34044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F6D60A9-43A4-4721-B027-8521EFD9BE87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853457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6DEFCF9D-8510-4FF8-AD74-1A5019E2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4308BB7E-7228-4A18-A17D-CA195B0FAC2F}"/>
              </a:ext>
            </a:extLst>
          </p:cNvPr>
          <p:cNvGrpSpPr/>
          <p:nvPr userDrawn="1"/>
        </p:nvGrpSpPr>
        <p:grpSpPr>
          <a:xfrm>
            <a:off x="6123060" y="4552369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53AA130-C911-44C8-95E8-85291560A930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1C33C9E-0CDF-4BFA-A309-37A7B13951DF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1" name="组 124">
            <a:extLst>
              <a:ext uri="{FF2B5EF4-FFF2-40B4-BE49-F238E27FC236}">
                <a16:creationId xmlns:a16="http://schemas.microsoft.com/office/drawing/2014/main" id="{DAC6A0C3-5881-4D7B-BE52-A43F5416E750}"/>
              </a:ext>
            </a:extLst>
          </p:cNvPr>
          <p:cNvGrpSpPr/>
          <p:nvPr userDrawn="1"/>
        </p:nvGrpSpPr>
        <p:grpSpPr>
          <a:xfrm>
            <a:off x="304797" y="2260797"/>
            <a:ext cx="11506262" cy="2229502"/>
            <a:chOff x="6158918" y="1631576"/>
            <a:chExt cx="5688000" cy="2510497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1C8F945-9424-4029-BDF8-AE14A5DF48C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99E891C-60AA-4E22-B6A1-CFA16A32B6B5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A7DFA5EB-F148-49EE-AAE3-C823E6F87C75}"/>
              </a:ext>
            </a:extLst>
          </p:cNvPr>
          <p:cNvGrpSpPr/>
          <p:nvPr userDrawn="1"/>
        </p:nvGrpSpPr>
        <p:grpSpPr>
          <a:xfrm>
            <a:off x="304798" y="4552369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C227E5F-6046-4E1A-B96C-40BCEE42CE74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2348777-34FB-4FE2-B91F-CC7495997C20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7" name="内容占位符 21">
            <a:extLst>
              <a:ext uri="{FF2B5EF4-FFF2-40B4-BE49-F238E27FC236}">
                <a16:creationId xmlns:a16="http://schemas.microsoft.com/office/drawing/2014/main" id="{93E54DDA-CD51-4691-B0AB-E0F3EF09673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04797" y="224038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C89A9EE8-10AC-4D7D-BFF0-CEBBB859367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0861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31B63170-A9B9-491E-A63D-51465643A17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5236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BFA5513-C8B9-4413-B009-E3C818923136}"/>
              </a:ext>
            </a:extLst>
          </p:cNvPr>
          <p:cNvSpPr/>
          <p:nvPr userDrawn="1"/>
        </p:nvSpPr>
        <p:spPr>
          <a:xfrm>
            <a:off x="304797" y="1545771"/>
            <a:ext cx="568800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78206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8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0CB9A5-0CB2-44CA-A297-E7A7934E738A}"/>
              </a:ext>
            </a:extLst>
          </p:cNvPr>
          <p:cNvSpPr/>
          <p:nvPr userDrawn="1"/>
        </p:nvSpPr>
        <p:spPr>
          <a:xfrm>
            <a:off x="4227284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F07C584-77A8-4AB9-9DAC-B1C61635BE0C}"/>
              </a:ext>
            </a:extLst>
          </p:cNvPr>
          <p:cNvSpPr/>
          <p:nvPr userDrawn="1"/>
        </p:nvSpPr>
        <p:spPr>
          <a:xfrm>
            <a:off x="8149770" y="1545770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10">
            <a:extLst>
              <a:ext uri="{FF2B5EF4-FFF2-40B4-BE49-F238E27FC236}">
                <a16:creationId xmlns:a16="http://schemas.microsoft.com/office/drawing/2014/main" id="{3EB71A9B-C285-6F48-8714-2785378B62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92238" y="162636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4" name="文本占位符 12">
            <a:extLst>
              <a:ext uri="{FF2B5EF4-FFF2-40B4-BE49-F238E27FC236}">
                <a16:creationId xmlns:a16="http://schemas.microsoft.com/office/drawing/2014/main" id="{C33A1456-C4D7-A74C-BF2A-9FB9D1FD60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7" y="190182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6CBADE40-11F5-CB41-A877-F7F65D02C0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5297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923BD763-5173-5C42-B146-5AD383338B1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D65A8B6E-9F3B-4B41-A675-79451C5F272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77281" y="162652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B2780AA3-2121-544D-AF61-B988365985B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0" y="190198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2" name="矩形 24">
            <a:extLst>
              <a:ext uri="{FF2B5EF4-FFF2-40B4-BE49-F238E27FC236}">
                <a16:creationId xmlns:a16="http://schemas.microsoft.com/office/drawing/2014/main" id="{75A39D33-02D9-415F-863F-D39D3A5D76E7}"/>
              </a:ext>
            </a:extLst>
          </p:cNvPr>
          <p:cNvSpPr/>
          <p:nvPr userDrawn="1"/>
        </p:nvSpPr>
        <p:spPr>
          <a:xfrm>
            <a:off x="6123058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25">
            <a:extLst>
              <a:ext uri="{FF2B5EF4-FFF2-40B4-BE49-F238E27FC236}">
                <a16:creationId xmlns:a16="http://schemas.microsoft.com/office/drawing/2014/main" id="{5682EE6D-A7BE-4A86-8DC5-4A8FF58AA243}"/>
              </a:ext>
            </a:extLst>
          </p:cNvPr>
          <p:cNvSpPr/>
          <p:nvPr userDrawn="1"/>
        </p:nvSpPr>
        <p:spPr>
          <a:xfrm>
            <a:off x="6123058" y="2510339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27">
            <a:extLst>
              <a:ext uri="{FF2B5EF4-FFF2-40B4-BE49-F238E27FC236}">
                <a16:creationId xmlns:a16="http://schemas.microsoft.com/office/drawing/2014/main" id="{BD9EE4B6-57E7-4EED-AF26-ED0C078FE066}"/>
              </a:ext>
            </a:extLst>
          </p:cNvPr>
          <p:cNvSpPr/>
          <p:nvPr userDrawn="1"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28">
            <a:extLst>
              <a:ext uri="{FF2B5EF4-FFF2-40B4-BE49-F238E27FC236}">
                <a16:creationId xmlns:a16="http://schemas.microsoft.com/office/drawing/2014/main" id="{43793755-A2DC-4FCA-A91F-1F86D3CD1692}"/>
              </a:ext>
            </a:extLst>
          </p:cNvPr>
          <p:cNvSpPr/>
          <p:nvPr userDrawn="1"/>
        </p:nvSpPr>
        <p:spPr>
          <a:xfrm>
            <a:off x="304796" y="2510340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内容占位符 21">
            <a:extLst>
              <a:ext uri="{FF2B5EF4-FFF2-40B4-BE49-F238E27FC236}">
                <a16:creationId xmlns:a16="http://schemas.microsoft.com/office/drawing/2014/main" id="{B9806806-62AA-4F96-9059-ADB79DADE7B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3" name="内容占位符 21">
            <a:extLst>
              <a:ext uri="{FF2B5EF4-FFF2-40B4-BE49-F238E27FC236}">
                <a16:creationId xmlns:a16="http://schemas.microsoft.com/office/drawing/2014/main" id="{66B45692-5E2D-477D-A3FA-B478FD272EF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68206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124"/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7" name="矩形 6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10" name="组 124"/>
          <p:cNvGrpSpPr/>
          <p:nvPr userDrawn="1"/>
        </p:nvGrpSpPr>
        <p:grpSpPr>
          <a:xfrm>
            <a:off x="304798" y="4251990"/>
            <a:ext cx="11506262" cy="2510497"/>
            <a:chOff x="6158918" y="1631576"/>
            <a:chExt cx="5688000" cy="2510497"/>
          </a:xfrm>
        </p:grpSpPr>
        <p:sp>
          <p:nvSpPr>
            <p:cNvPr id="11" name="矩形 1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304800" y="4251993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8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0CB9A5-0CB2-44CA-A297-E7A7934E738A}"/>
              </a:ext>
            </a:extLst>
          </p:cNvPr>
          <p:cNvSpPr/>
          <p:nvPr userDrawn="1"/>
        </p:nvSpPr>
        <p:spPr>
          <a:xfrm>
            <a:off x="4227284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F07C584-77A8-4AB9-9DAC-B1C61635BE0C}"/>
              </a:ext>
            </a:extLst>
          </p:cNvPr>
          <p:cNvSpPr/>
          <p:nvPr userDrawn="1"/>
        </p:nvSpPr>
        <p:spPr>
          <a:xfrm>
            <a:off x="8149770" y="1545770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1725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3" name="文本占位符 10">
            <a:extLst>
              <a:ext uri="{FF2B5EF4-FFF2-40B4-BE49-F238E27FC236}">
                <a16:creationId xmlns:a16="http://schemas.microsoft.com/office/drawing/2014/main" id="{3EB71A9B-C285-6F48-8714-2785378B62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92238" y="162636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4" name="文本占位符 12">
            <a:extLst>
              <a:ext uri="{FF2B5EF4-FFF2-40B4-BE49-F238E27FC236}">
                <a16:creationId xmlns:a16="http://schemas.microsoft.com/office/drawing/2014/main" id="{C33A1456-C4D7-A74C-BF2A-9FB9D1FD60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7" y="190182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6CBADE40-11F5-CB41-A877-F7F65D02C0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5297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923BD763-5173-5C42-B146-5AD383338B1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D65A8B6E-9F3B-4B41-A675-79451C5F272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77281" y="162652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B2780AA3-2121-544D-AF61-B988365985B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0" y="190198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337456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8" y="1545771"/>
            <a:ext cx="56879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0CB9A5-0CB2-44CA-A297-E7A7934E738A}"/>
              </a:ext>
            </a:extLst>
          </p:cNvPr>
          <p:cNvSpPr/>
          <p:nvPr userDrawn="1"/>
        </p:nvSpPr>
        <p:spPr>
          <a:xfrm>
            <a:off x="6123057" y="1549420"/>
            <a:ext cx="568800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1725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文本占位符 10">
            <a:extLst>
              <a:ext uri="{FF2B5EF4-FFF2-40B4-BE49-F238E27FC236}">
                <a16:creationId xmlns:a16="http://schemas.microsoft.com/office/drawing/2014/main" id="{CADFA5DA-62FF-424B-A69E-5F134DC93F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35691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3" name="文本占位符 12">
            <a:extLst>
              <a:ext uri="{FF2B5EF4-FFF2-40B4-BE49-F238E27FC236}">
                <a16:creationId xmlns:a16="http://schemas.microsoft.com/office/drawing/2014/main" id="{298A6C74-6621-E44A-8FAC-631EA8D00BD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35690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BAC037F-087F-3248-A7BD-30272466164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58198" y="161764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9A55C68F-D4D4-574F-BD5F-757B191F725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58197" y="189310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21933817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39"/>
            <a:ext cx="11506260" cy="2247574"/>
            <a:chOff x="6158918" y="1631575"/>
            <a:chExt cx="11506260" cy="251049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5"/>
              <a:ext cx="11506260" cy="29462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1150626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8" y="1545771"/>
            <a:ext cx="56879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0CB9A5-0CB2-44CA-A297-E7A7934E738A}"/>
              </a:ext>
            </a:extLst>
          </p:cNvPr>
          <p:cNvSpPr/>
          <p:nvPr userDrawn="1"/>
        </p:nvSpPr>
        <p:spPr>
          <a:xfrm>
            <a:off x="6123057" y="1549420"/>
            <a:ext cx="568800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1725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文本占位符 10">
            <a:extLst>
              <a:ext uri="{FF2B5EF4-FFF2-40B4-BE49-F238E27FC236}">
                <a16:creationId xmlns:a16="http://schemas.microsoft.com/office/drawing/2014/main" id="{CCBEA7AE-2765-7A4F-81A5-B1FE2FCAB7F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35691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2" name="文本占位符 12">
            <a:extLst>
              <a:ext uri="{FF2B5EF4-FFF2-40B4-BE49-F238E27FC236}">
                <a16:creationId xmlns:a16="http://schemas.microsoft.com/office/drawing/2014/main" id="{21019B05-26B9-F642-B970-2F7DDE4F6F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35690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3" name="文本占位符 10">
            <a:extLst>
              <a:ext uri="{FF2B5EF4-FFF2-40B4-BE49-F238E27FC236}">
                <a16:creationId xmlns:a16="http://schemas.microsoft.com/office/drawing/2014/main" id="{84EF1918-76D1-554D-8506-02621FA18B4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58198" y="161764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4" name="文本占位符 12">
            <a:extLst>
              <a:ext uri="{FF2B5EF4-FFF2-40B4-BE49-F238E27FC236}">
                <a16:creationId xmlns:a16="http://schemas.microsoft.com/office/drawing/2014/main" id="{F6C4D971-3205-9A49-995A-5C86663652C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58197" y="189310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90350272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39"/>
            <a:ext cx="11506260" cy="2247574"/>
            <a:chOff x="6158918" y="1631575"/>
            <a:chExt cx="11506260" cy="251049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5"/>
              <a:ext cx="11506260" cy="29462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1150626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6" y="1513254"/>
            <a:ext cx="36079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11506262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1725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文本占位符 10">
            <a:extLst>
              <a:ext uri="{FF2B5EF4-FFF2-40B4-BE49-F238E27FC236}">
                <a16:creationId xmlns:a16="http://schemas.microsoft.com/office/drawing/2014/main" id="{CCBEA7AE-2765-7A4F-81A5-B1FE2FCAB7F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31918" y="1576327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2" name="文本占位符 12">
            <a:extLst>
              <a:ext uri="{FF2B5EF4-FFF2-40B4-BE49-F238E27FC236}">
                <a16:creationId xmlns:a16="http://schemas.microsoft.com/office/drawing/2014/main" id="{21019B05-26B9-F642-B970-2F7DDE4F6F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31917" y="1851792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1" name="矩形 19">
            <a:extLst>
              <a:ext uri="{FF2B5EF4-FFF2-40B4-BE49-F238E27FC236}">
                <a16:creationId xmlns:a16="http://schemas.microsoft.com/office/drawing/2014/main" id="{0C1FC891-BD9F-4572-BC39-FE5AD5BA1981}"/>
              </a:ext>
            </a:extLst>
          </p:cNvPr>
          <p:cNvSpPr/>
          <p:nvPr userDrawn="1"/>
        </p:nvSpPr>
        <p:spPr>
          <a:xfrm>
            <a:off x="4263658" y="1514573"/>
            <a:ext cx="36079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700333FC-EF15-453E-AA31-BC27B3D217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90780" y="157764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5D0C78CC-4805-4707-80A5-E7A8AD3C2BC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290779" y="185311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矩形 19">
            <a:extLst>
              <a:ext uri="{FF2B5EF4-FFF2-40B4-BE49-F238E27FC236}">
                <a16:creationId xmlns:a16="http://schemas.microsoft.com/office/drawing/2014/main" id="{1A6AF3F7-6C95-4861-A18F-21FBE2A6EA71}"/>
              </a:ext>
            </a:extLst>
          </p:cNvPr>
          <p:cNvSpPr/>
          <p:nvPr userDrawn="1"/>
        </p:nvSpPr>
        <p:spPr>
          <a:xfrm>
            <a:off x="8203072" y="1517587"/>
            <a:ext cx="36079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1926FC06-28A5-48A2-8D81-358EB28F04C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30194" y="158066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97111FA-3973-47B6-B72C-AD9EB36EF29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30193" y="185612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93720646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8377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9873" cy="2247573"/>
            <a:chOff x="6158918" y="1631576"/>
            <a:chExt cx="5689873" cy="251049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64311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64311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408084259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9873" cy="2247573"/>
            <a:chOff x="6158918" y="1631576"/>
            <a:chExt cx="5689873" cy="251049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0" name="矩形 19">
            <a:extLst>
              <a:ext uri="{FF2B5EF4-FFF2-40B4-BE49-F238E27FC236}">
                <a16:creationId xmlns:a16="http://schemas.microsoft.com/office/drawing/2014/main" id="{81A1FE89-5ED3-4BEC-9D41-8F1FA4531730}"/>
              </a:ext>
            </a:extLst>
          </p:cNvPr>
          <p:cNvSpPr/>
          <p:nvPr userDrawn="1"/>
        </p:nvSpPr>
        <p:spPr>
          <a:xfrm>
            <a:off x="304795" y="154577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21">
            <a:extLst>
              <a:ext uri="{FF2B5EF4-FFF2-40B4-BE49-F238E27FC236}">
                <a16:creationId xmlns:a16="http://schemas.microsoft.com/office/drawing/2014/main" id="{8184284D-861C-457C-BAB5-7BF84114BECB}"/>
              </a:ext>
            </a:extLst>
          </p:cNvPr>
          <p:cNvSpPr/>
          <p:nvPr userDrawn="1"/>
        </p:nvSpPr>
        <p:spPr>
          <a:xfrm>
            <a:off x="2641754" y="1549420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31">
            <a:extLst>
              <a:ext uri="{FF2B5EF4-FFF2-40B4-BE49-F238E27FC236}">
                <a16:creationId xmlns:a16="http://schemas.microsoft.com/office/drawing/2014/main" id="{ADB460B1-A9EF-4AC6-9311-698B61F08EB1}"/>
              </a:ext>
            </a:extLst>
          </p:cNvPr>
          <p:cNvSpPr/>
          <p:nvPr userDrawn="1"/>
        </p:nvSpPr>
        <p:spPr>
          <a:xfrm>
            <a:off x="4977435" y="1550726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32">
            <a:extLst>
              <a:ext uri="{FF2B5EF4-FFF2-40B4-BE49-F238E27FC236}">
                <a16:creationId xmlns:a16="http://schemas.microsoft.com/office/drawing/2014/main" id="{C01C8183-387E-4223-A880-8BA5B15A2534}"/>
              </a:ext>
            </a:extLst>
          </p:cNvPr>
          <p:cNvSpPr/>
          <p:nvPr userDrawn="1"/>
        </p:nvSpPr>
        <p:spPr>
          <a:xfrm>
            <a:off x="7303873" y="1554375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占位符 10">
            <a:extLst>
              <a:ext uri="{FF2B5EF4-FFF2-40B4-BE49-F238E27FC236}">
                <a16:creationId xmlns:a16="http://schemas.microsoft.com/office/drawing/2014/main" id="{BDE35B10-FEE4-488A-B544-E497104596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647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5" name="文本占位符 12">
            <a:extLst>
              <a:ext uri="{FF2B5EF4-FFF2-40B4-BE49-F238E27FC236}">
                <a16:creationId xmlns:a16="http://schemas.microsoft.com/office/drawing/2014/main" id="{BCB07ED0-EE2F-4C6E-A081-80F4A1D23B0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6646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6" name="文本占位符 10">
            <a:extLst>
              <a:ext uri="{FF2B5EF4-FFF2-40B4-BE49-F238E27FC236}">
                <a16:creationId xmlns:a16="http://schemas.microsoft.com/office/drawing/2014/main" id="{1C01AF2E-5A36-4A62-9FE6-07208C12990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28893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7" name="文本占位符 12">
            <a:extLst>
              <a:ext uri="{FF2B5EF4-FFF2-40B4-BE49-F238E27FC236}">
                <a16:creationId xmlns:a16="http://schemas.microsoft.com/office/drawing/2014/main" id="{DDA0376C-BEC4-48E9-ADFB-45F352337FC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28893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2B3FDF91-4ACC-446F-B064-9A3FD767CF5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9682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9" name="文本占位符 12">
            <a:extLst>
              <a:ext uri="{FF2B5EF4-FFF2-40B4-BE49-F238E27FC236}">
                <a16:creationId xmlns:a16="http://schemas.microsoft.com/office/drawing/2014/main" id="{7B8F92FD-E1D7-4383-96AA-3936E31E0B5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682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0" name="文本占位符 10">
            <a:extLst>
              <a:ext uri="{FF2B5EF4-FFF2-40B4-BE49-F238E27FC236}">
                <a16:creationId xmlns:a16="http://schemas.microsoft.com/office/drawing/2014/main" id="{26B7DADF-5E93-442E-9D65-85DCC271EB0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99455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1" name="文本占位符 12">
            <a:extLst>
              <a:ext uri="{FF2B5EF4-FFF2-40B4-BE49-F238E27FC236}">
                <a16:creationId xmlns:a16="http://schemas.microsoft.com/office/drawing/2014/main" id="{EAAFDA71-9C17-4348-A0CB-69BEDA234B2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599454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2" name="矩形 32">
            <a:extLst>
              <a:ext uri="{FF2B5EF4-FFF2-40B4-BE49-F238E27FC236}">
                <a16:creationId xmlns:a16="http://schemas.microsoft.com/office/drawing/2014/main" id="{04B62D1D-6F26-411E-BBA3-B35A96132368}"/>
              </a:ext>
            </a:extLst>
          </p:cNvPr>
          <p:cNvSpPr/>
          <p:nvPr userDrawn="1"/>
        </p:nvSpPr>
        <p:spPr>
          <a:xfrm>
            <a:off x="9651339" y="155519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10">
            <a:extLst>
              <a:ext uri="{FF2B5EF4-FFF2-40B4-BE49-F238E27FC236}">
                <a16:creationId xmlns:a16="http://schemas.microsoft.com/office/drawing/2014/main" id="{591B2A9D-393B-438F-8AB5-0107A388E8A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980041" y="162411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4" name="文本占位符 12">
            <a:extLst>
              <a:ext uri="{FF2B5EF4-FFF2-40B4-BE49-F238E27FC236}">
                <a16:creationId xmlns:a16="http://schemas.microsoft.com/office/drawing/2014/main" id="{D32B2A8B-CD14-4F96-94B6-EB2A4D77A57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980040" y="189958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61338572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4190037" y="4574139"/>
            <a:ext cx="3716194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3716633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190037" y="45741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4190035" y="2261009"/>
            <a:ext cx="3716196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7" y="2261010"/>
            <a:ext cx="3717858" cy="2247573"/>
            <a:chOff x="6158918" y="1631576"/>
            <a:chExt cx="5689873" cy="251049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190035" y="226100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7952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214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8213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2592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2592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3586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3586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7078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4814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44813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153031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153030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06773" y="162241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206772" y="189788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5" name="组 121">
            <a:extLst>
              <a:ext uri="{FF2B5EF4-FFF2-40B4-BE49-F238E27FC236}">
                <a16:creationId xmlns:a16="http://schemas.microsoft.com/office/drawing/2014/main" id="{46F1C0EF-EDD1-44AB-93D2-2D729BF55A8F}"/>
              </a:ext>
            </a:extLst>
          </p:cNvPr>
          <p:cNvGrpSpPr/>
          <p:nvPr userDrawn="1"/>
        </p:nvGrpSpPr>
        <p:grpSpPr>
          <a:xfrm>
            <a:off x="8091806" y="4573925"/>
            <a:ext cx="3716194" cy="2247574"/>
            <a:chOff x="6158918" y="1631576"/>
            <a:chExt cx="5688000" cy="2510497"/>
          </a:xfrm>
        </p:grpSpPr>
        <p:sp>
          <p:nvSpPr>
            <p:cNvPr id="56" name="矩形 8">
              <a:extLst>
                <a:ext uri="{FF2B5EF4-FFF2-40B4-BE49-F238E27FC236}">
                  <a16:creationId xmlns:a16="http://schemas.microsoft.com/office/drawing/2014/main" id="{B0BE1996-AE76-4ACE-B619-E67AA476862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矩形 9">
              <a:extLst>
                <a:ext uri="{FF2B5EF4-FFF2-40B4-BE49-F238E27FC236}">
                  <a16:creationId xmlns:a16="http://schemas.microsoft.com/office/drawing/2014/main" id="{EEECA963-0362-4FC6-9BE3-066337A9DB5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8" name="内容占位符 21">
            <a:extLst>
              <a:ext uri="{FF2B5EF4-FFF2-40B4-BE49-F238E27FC236}">
                <a16:creationId xmlns:a16="http://schemas.microsoft.com/office/drawing/2014/main" id="{96081BF2-0F84-4EE3-8170-EAC1098C8885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091806" y="45739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59" name="组 121">
            <a:extLst>
              <a:ext uri="{FF2B5EF4-FFF2-40B4-BE49-F238E27FC236}">
                <a16:creationId xmlns:a16="http://schemas.microsoft.com/office/drawing/2014/main" id="{0F975380-D636-4086-823C-ABD3F6CEA2CD}"/>
              </a:ext>
            </a:extLst>
          </p:cNvPr>
          <p:cNvGrpSpPr/>
          <p:nvPr userDrawn="1"/>
        </p:nvGrpSpPr>
        <p:grpSpPr>
          <a:xfrm>
            <a:off x="8091804" y="2260795"/>
            <a:ext cx="3716196" cy="2247574"/>
            <a:chOff x="6158918" y="1631576"/>
            <a:chExt cx="5688000" cy="2510497"/>
          </a:xfrm>
        </p:grpSpPr>
        <p:sp>
          <p:nvSpPr>
            <p:cNvPr id="60" name="矩形 24">
              <a:extLst>
                <a:ext uri="{FF2B5EF4-FFF2-40B4-BE49-F238E27FC236}">
                  <a16:creationId xmlns:a16="http://schemas.microsoft.com/office/drawing/2014/main" id="{B4152E74-745B-40A3-8590-A7AA9FE75B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矩形 25">
              <a:extLst>
                <a:ext uri="{FF2B5EF4-FFF2-40B4-BE49-F238E27FC236}">
                  <a16:creationId xmlns:a16="http://schemas.microsoft.com/office/drawing/2014/main" id="{8FF8C639-0605-4A17-87E3-A4DA60A2122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2" name="内容占位符 21">
            <a:extLst>
              <a:ext uri="{FF2B5EF4-FFF2-40B4-BE49-F238E27FC236}">
                <a16:creationId xmlns:a16="http://schemas.microsoft.com/office/drawing/2014/main" id="{B0DFC4CA-2F23-4BA1-B3A9-2831DF8F185C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8091804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461343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7952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214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8213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2592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2592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3586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3586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7078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4814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44813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153031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153030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06773" y="162241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206772" y="189788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4" name="幻灯片编号占位符 5">
            <a:extLst>
              <a:ext uri="{FF2B5EF4-FFF2-40B4-BE49-F238E27FC236}">
                <a16:creationId xmlns:a16="http://schemas.microsoft.com/office/drawing/2014/main" id="{D6F06467-5A82-4C8E-936F-8E259ACF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4" name="组 121">
            <a:extLst>
              <a:ext uri="{FF2B5EF4-FFF2-40B4-BE49-F238E27FC236}">
                <a16:creationId xmlns:a16="http://schemas.microsoft.com/office/drawing/2014/main" id="{2F9516B5-5814-4F79-AEC1-13BA568168A1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63" name="矩形 8">
              <a:extLst>
                <a:ext uri="{FF2B5EF4-FFF2-40B4-BE49-F238E27FC236}">
                  <a16:creationId xmlns:a16="http://schemas.microsoft.com/office/drawing/2014/main" id="{4B92BA08-D1B3-4126-986B-2291EA69A4F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矩形 9">
              <a:extLst>
                <a:ext uri="{FF2B5EF4-FFF2-40B4-BE49-F238E27FC236}">
                  <a16:creationId xmlns:a16="http://schemas.microsoft.com/office/drawing/2014/main" id="{C7DE2357-A151-4627-82F5-C811F2270EF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5" name="组 127">
            <a:extLst>
              <a:ext uri="{FF2B5EF4-FFF2-40B4-BE49-F238E27FC236}">
                <a16:creationId xmlns:a16="http://schemas.microsoft.com/office/drawing/2014/main" id="{4693DE67-D7C2-4461-BED4-643563300B15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66" name="矩形 14">
              <a:extLst>
                <a:ext uri="{FF2B5EF4-FFF2-40B4-BE49-F238E27FC236}">
                  <a16:creationId xmlns:a16="http://schemas.microsoft.com/office/drawing/2014/main" id="{11F6F0C4-6CCD-4330-B803-8010D85E0A5E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矩形 15">
              <a:extLst>
                <a:ext uri="{FF2B5EF4-FFF2-40B4-BE49-F238E27FC236}">
                  <a16:creationId xmlns:a16="http://schemas.microsoft.com/office/drawing/2014/main" id="{17F29910-78DC-48EE-A6F6-2541AB25FDD7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8" name="内容占位符 21">
            <a:extLst>
              <a:ext uri="{FF2B5EF4-FFF2-40B4-BE49-F238E27FC236}">
                <a16:creationId xmlns:a16="http://schemas.microsoft.com/office/drawing/2014/main" id="{B40071D1-C060-4337-BF74-4E3A9B00A9B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54B9F7C7-72D4-41F9-9B90-332C02A477A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0" name="幻灯片编号占位符 5">
            <a:extLst>
              <a:ext uri="{FF2B5EF4-FFF2-40B4-BE49-F238E27FC236}">
                <a16:creationId xmlns:a16="http://schemas.microsoft.com/office/drawing/2014/main" id="{0E0F4241-F9F1-44BC-96F3-CE2E7A61892E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71" name="组 121">
            <a:extLst>
              <a:ext uri="{FF2B5EF4-FFF2-40B4-BE49-F238E27FC236}">
                <a16:creationId xmlns:a16="http://schemas.microsoft.com/office/drawing/2014/main" id="{EBF342CF-8EE9-4105-BD18-ADB4639DAAD6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72" name="矩形 24">
              <a:extLst>
                <a:ext uri="{FF2B5EF4-FFF2-40B4-BE49-F238E27FC236}">
                  <a16:creationId xmlns:a16="http://schemas.microsoft.com/office/drawing/2014/main" id="{4BF7FAF4-DE2B-4AD9-A0C8-6D5C84F291C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矩形 25">
              <a:extLst>
                <a:ext uri="{FF2B5EF4-FFF2-40B4-BE49-F238E27FC236}">
                  <a16:creationId xmlns:a16="http://schemas.microsoft.com/office/drawing/2014/main" id="{1F0192C2-6360-410C-929A-A6A5B323D4D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4" name="组 127">
            <a:extLst>
              <a:ext uri="{FF2B5EF4-FFF2-40B4-BE49-F238E27FC236}">
                <a16:creationId xmlns:a16="http://schemas.microsoft.com/office/drawing/2014/main" id="{92CA89B6-0C6B-45D2-81D6-24463FBC84A2}"/>
              </a:ext>
            </a:extLst>
          </p:cNvPr>
          <p:cNvGrpSpPr/>
          <p:nvPr userDrawn="1"/>
        </p:nvGrpSpPr>
        <p:grpSpPr>
          <a:xfrm>
            <a:off x="304796" y="2261010"/>
            <a:ext cx="5689873" cy="2247573"/>
            <a:chOff x="6158918" y="1631576"/>
            <a:chExt cx="5689873" cy="2510496"/>
          </a:xfrm>
        </p:grpSpPr>
        <p:sp>
          <p:nvSpPr>
            <p:cNvPr id="75" name="矩形 27">
              <a:extLst>
                <a:ext uri="{FF2B5EF4-FFF2-40B4-BE49-F238E27FC236}">
                  <a16:creationId xmlns:a16="http://schemas.microsoft.com/office/drawing/2014/main" id="{7260A544-7B1C-4E39-99E3-DED18D43A5E4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矩形 28">
              <a:extLst>
                <a:ext uri="{FF2B5EF4-FFF2-40B4-BE49-F238E27FC236}">
                  <a16:creationId xmlns:a16="http://schemas.microsoft.com/office/drawing/2014/main" id="{21551950-B0B1-4C82-A10C-36BA66187890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7" name="内容占位符 21">
            <a:extLst>
              <a:ext uri="{FF2B5EF4-FFF2-40B4-BE49-F238E27FC236}">
                <a16:creationId xmlns:a16="http://schemas.microsoft.com/office/drawing/2014/main" id="{D31CF9DB-E014-4A52-8A11-6D70911198B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8" name="内容占位符 21">
            <a:extLst>
              <a:ext uri="{FF2B5EF4-FFF2-40B4-BE49-F238E27FC236}">
                <a16:creationId xmlns:a16="http://schemas.microsoft.com/office/drawing/2014/main" id="{B3A5937B-BF51-43BC-B1C5-2CB25748369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5662661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9873" cy="2247573"/>
            <a:chOff x="6158918" y="1631576"/>
            <a:chExt cx="5689873" cy="251049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9003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214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8213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3643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3643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3586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3586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3925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4814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44813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153031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153030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175243" y="162241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175242" y="189788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4286904713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96F56EF-B89E-447C-B5A8-F88EF43EAAA3}"/>
              </a:ext>
            </a:extLst>
          </p:cNvPr>
          <p:cNvSpPr/>
          <p:nvPr/>
        </p:nvSpPr>
        <p:spPr>
          <a:xfrm>
            <a:off x="6123058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6B47FCB-2454-40A5-B9B3-E18B5D3BEBD1}"/>
              </a:ext>
            </a:extLst>
          </p:cNvPr>
          <p:cNvSpPr/>
          <p:nvPr/>
        </p:nvSpPr>
        <p:spPr>
          <a:xfrm>
            <a:off x="6123058" y="2510339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7566C03-486F-4DA1-8979-A80EE5A58785}"/>
              </a:ext>
            </a:extLst>
          </p:cNvPr>
          <p:cNvSpPr/>
          <p:nvPr userDrawn="1"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241F4E-6277-43F3-81D6-9B929A96D893}"/>
              </a:ext>
            </a:extLst>
          </p:cNvPr>
          <p:cNvSpPr/>
          <p:nvPr userDrawn="1"/>
        </p:nvSpPr>
        <p:spPr>
          <a:xfrm>
            <a:off x="304796" y="2510340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9003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428214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428213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433643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433643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 userDrawn="1">
            <p:ph type="body" sz="quarter" idx="24"/>
          </p:nvPr>
        </p:nvSpPr>
        <p:spPr>
          <a:xfrm>
            <a:off x="23586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23586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3925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 userDrawn="1">
            <p:ph type="body" sz="quarter" idx="26"/>
          </p:nvPr>
        </p:nvSpPr>
        <p:spPr>
          <a:xfrm>
            <a:off x="6244814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6244813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10153031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10153030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 userDrawn="1">
            <p:ph type="body" sz="quarter" idx="30"/>
          </p:nvPr>
        </p:nvSpPr>
        <p:spPr>
          <a:xfrm>
            <a:off x="8175243" y="162241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 userDrawn="1">
            <p:ph type="body" sz="quarter" idx="31"/>
          </p:nvPr>
        </p:nvSpPr>
        <p:spPr>
          <a:xfrm>
            <a:off x="8175242" y="189788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978061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AAF2B7-5C46-054C-85F5-7DFD4FB633CD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" name="组 124"/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6" name="矩形 5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" name="幻灯片编号占位符 5"/>
          <p:cNvSpPr txBox="1"/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0" name="组 121"/>
          <p:cNvGrpSpPr/>
          <p:nvPr userDrawn="1"/>
        </p:nvGrpSpPr>
        <p:grpSpPr>
          <a:xfrm>
            <a:off x="6123060" y="4234302"/>
            <a:ext cx="5688000" cy="2510497"/>
            <a:chOff x="6158918" y="1631576"/>
            <a:chExt cx="5688000" cy="2510497"/>
          </a:xfrm>
        </p:grpSpPr>
        <p:sp>
          <p:nvSpPr>
            <p:cNvPr id="11" name="矩形 1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7"/>
          <p:cNvGrpSpPr/>
          <p:nvPr userDrawn="1"/>
        </p:nvGrpSpPr>
        <p:grpSpPr>
          <a:xfrm>
            <a:off x="304798" y="4234302"/>
            <a:ext cx="5688000" cy="2510497"/>
            <a:chOff x="6158918" y="1631576"/>
            <a:chExt cx="5688000" cy="2510497"/>
          </a:xfrm>
        </p:grpSpPr>
        <p:sp>
          <p:nvSpPr>
            <p:cNvPr id="14" name="矩形 1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304800" y="4234302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6123060" y="4246766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96F56EF-B89E-447C-B5A8-F88EF43EAAA3}"/>
              </a:ext>
            </a:extLst>
          </p:cNvPr>
          <p:cNvSpPr/>
          <p:nvPr/>
        </p:nvSpPr>
        <p:spPr>
          <a:xfrm>
            <a:off x="6123058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6B47FCB-2454-40A5-B9B3-E18B5D3BEBD1}"/>
              </a:ext>
            </a:extLst>
          </p:cNvPr>
          <p:cNvSpPr/>
          <p:nvPr/>
        </p:nvSpPr>
        <p:spPr>
          <a:xfrm>
            <a:off x="6123058" y="2510339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7566C03-486F-4DA1-8979-A80EE5A58785}"/>
              </a:ext>
            </a:extLst>
          </p:cNvPr>
          <p:cNvSpPr/>
          <p:nvPr userDrawn="1"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241F4E-6277-43F3-81D6-9B929A96D893}"/>
              </a:ext>
            </a:extLst>
          </p:cNvPr>
          <p:cNvSpPr/>
          <p:nvPr userDrawn="1"/>
        </p:nvSpPr>
        <p:spPr>
          <a:xfrm>
            <a:off x="304796" y="2510340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9003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428214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428213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433643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433643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 userDrawn="1">
            <p:ph type="body" sz="quarter" idx="24"/>
          </p:nvPr>
        </p:nvSpPr>
        <p:spPr>
          <a:xfrm>
            <a:off x="23586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23586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3925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 userDrawn="1">
            <p:ph type="body" sz="quarter" idx="26"/>
          </p:nvPr>
        </p:nvSpPr>
        <p:spPr>
          <a:xfrm>
            <a:off x="6244814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6244813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10153031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10153030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 userDrawn="1">
            <p:ph type="body" sz="quarter" idx="30"/>
          </p:nvPr>
        </p:nvSpPr>
        <p:spPr>
          <a:xfrm>
            <a:off x="8175243" y="162241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 userDrawn="1">
            <p:ph type="body" sz="quarter" idx="31"/>
          </p:nvPr>
        </p:nvSpPr>
        <p:spPr>
          <a:xfrm>
            <a:off x="8175242" y="189788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401622945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96F56EF-B89E-447C-B5A8-F88EF43EAAA3}"/>
              </a:ext>
            </a:extLst>
          </p:cNvPr>
          <p:cNvSpPr/>
          <p:nvPr/>
        </p:nvSpPr>
        <p:spPr>
          <a:xfrm>
            <a:off x="6123058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6B47FCB-2454-40A5-B9B3-E18B5D3BEBD1}"/>
              </a:ext>
            </a:extLst>
          </p:cNvPr>
          <p:cNvSpPr/>
          <p:nvPr/>
        </p:nvSpPr>
        <p:spPr>
          <a:xfrm>
            <a:off x="6123058" y="2510339"/>
            <a:ext cx="5688000" cy="41637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7566C03-486F-4DA1-8979-A80EE5A58785}"/>
              </a:ext>
            </a:extLst>
          </p:cNvPr>
          <p:cNvSpPr/>
          <p:nvPr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241F4E-6277-43F3-81D6-9B929A96D893}"/>
              </a:ext>
            </a:extLst>
          </p:cNvPr>
          <p:cNvSpPr/>
          <p:nvPr/>
        </p:nvSpPr>
        <p:spPr>
          <a:xfrm>
            <a:off x="304796" y="2510340"/>
            <a:ext cx="5688000" cy="41637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641754" y="1549420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977435" y="1550726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7303873" y="1554375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616647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616646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528893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528893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 userDrawn="1">
            <p:ph type="body" sz="quarter" idx="24"/>
          </p:nvPr>
        </p:nvSpPr>
        <p:spPr>
          <a:xfrm>
            <a:off x="29682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29682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 userDrawn="1">
            <p:ph type="body" sz="quarter" idx="26"/>
          </p:nvPr>
        </p:nvSpPr>
        <p:spPr>
          <a:xfrm>
            <a:off x="7599455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7599454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32">
            <a:extLst>
              <a:ext uri="{FF2B5EF4-FFF2-40B4-BE49-F238E27FC236}">
                <a16:creationId xmlns:a16="http://schemas.microsoft.com/office/drawing/2014/main" id="{41514B82-F140-4926-B09D-0002B9CA3C3C}"/>
              </a:ext>
            </a:extLst>
          </p:cNvPr>
          <p:cNvSpPr/>
          <p:nvPr userDrawn="1"/>
        </p:nvSpPr>
        <p:spPr>
          <a:xfrm>
            <a:off x="9651339" y="155519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9C58CC67-566A-443B-BB51-8567E0D389C8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9980041" y="162411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99CC8A46-84CF-4806-A404-3DDC96E05327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9980040" y="189958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408257703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5" y="2261010"/>
            <a:ext cx="1150626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299436752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11506260" cy="2247573"/>
            <a:chOff x="6158918" y="1631576"/>
            <a:chExt cx="1150626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1150626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1150626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32777213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1150626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11506262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82155701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1769" y="622572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4169" y="63781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6629" y="457414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5" y="2261010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6629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5F7B8A6-C1D9-B64D-8503-0E9D746A30D0}"/>
              </a:ext>
            </a:extLst>
          </p:cNvPr>
          <p:cNvSpPr/>
          <p:nvPr userDrawn="1"/>
        </p:nvSpPr>
        <p:spPr>
          <a:xfrm>
            <a:off x="304798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D538AFA-07C4-FB47-8B7A-5243E0A2194D}"/>
              </a:ext>
            </a:extLst>
          </p:cNvPr>
          <p:cNvSpPr/>
          <p:nvPr userDrawn="1"/>
        </p:nvSpPr>
        <p:spPr>
          <a:xfrm>
            <a:off x="4227284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A5DD558-5735-4443-B870-A3EC5DF732D9}"/>
              </a:ext>
            </a:extLst>
          </p:cNvPr>
          <p:cNvSpPr/>
          <p:nvPr userDrawn="1"/>
        </p:nvSpPr>
        <p:spPr>
          <a:xfrm>
            <a:off x="8149770" y="1545770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8947BC27-45AA-D446-985D-D2C5281F00E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8" y="162636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6B1B85EA-B139-F141-8A90-86AF3BE25D3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92237" y="190182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8D5D5776-CC89-FB41-8C42-A9B1E51A6C4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89FB87CA-4E65-A140-8A2D-5821681A3D1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5297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572DA69C-D1DF-274E-8B76-49B755CE8AE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1" y="162652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AC005DDB-B939-2C4A-8E3C-2D4CF365ABB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77280" y="190198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508296970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1407223"/>
            <a:chOff x="6158918" y="1631576"/>
            <a:chExt cx="5688000" cy="157184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1407223"/>
            <a:chOff x="6158918" y="1631576"/>
            <a:chExt cx="5688000" cy="157184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857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1856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42" name="组 127">
            <a:extLst>
              <a:ext uri="{FF2B5EF4-FFF2-40B4-BE49-F238E27FC236}">
                <a16:creationId xmlns:a16="http://schemas.microsoft.com/office/drawing/2014/main" id="{45CAA61C-7EBA-4395-9489-C50E4BC0143A}"/>
              </a:ext>
            </a:extLst>
          </p:cNvPr>
          <p:cNvGrpSpPr/>
          <p:nvPr userDrawn="1"/>
        </p:nvGrpSpPr>
        <p:grpSpPr>
          <a:xfrm>
            <a:off x="304795" y="3826981"/>
            <a:ext cx="5688000" cy="1407223"/>
            <a:chOff x="6158918" y="1631576"/>
            <a:chExt cx="5688000" cy="1571841"/>
          </a:xfrm>
        </p:grpSpPr>
        <p:sp>
          <p:nvSpPr>
            <p:cNvPr id="43" name="矩形 27">
              <a:extLst>
                <a:ext uri="{FF2B5EF4-FFF2-40B4-BE49-F238E27FC236}">
                  <a16:creationId xmlns:a16="http://schemas.microsoft.com/office/drawing/2014/main" id="{DF74ED72-94E3-48A1-8D0D-7CEA0E0A274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矩形 28">
              <a:extLst>
                <a:ext uri="{FF2B5EF4-FFF2-40B4-BE49-F238E27FC236}">
                  <a16:creationId xmlns:a16="http://schemas.microsoft.com/office/drawing/2014/main" id="{AC5F8563-C126-4E89-9355-E2669FD216AB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5" name="组 127">
            <a:extLst>
              <a:ext uri="{FF2B5EF4-FFF2-40B4-BE49-F238E27FC236}">
                <a16:creationId xmlns:a16="http://schemas.microsoft.com/office/drawing/2014/main" id="{B0C3A3D1-74ED-4CAB-B35C-92BDE1A4C886}"/>
              </a:ext>
            </a:extLst>
          </p:cNvPr>
          <p:cNvGrpSpPr/>
          <p:nvPr userDrawn="1"/>
        </p:nvGrpSpPr>
        <p:grpSpPr>
          <a:xfrm>
            <a:off x="304795" y="5376447"/>
            <a:ext cx="5688000" cy="1407223"/>
            <a:chOff x="6158918" y="1631576"/>
            <a:chExt cx="5688000" cy="1571841"/>
          </a:xfrm>
        </p:grpSpPr>
        <p:sp>
          <p:nvSpPr>
            <p:cNvPr id="46" name="矩形 27">
              <a:extLst>
                <a:ext uri="{FF2B5EF4-FFF2-40B4-BE49-F238E27FC236}">
                  <a16:creationId xmlns:a16="http://schemas.microsoft.com/office/drawing/2014/main" id="{F2ABE625-4EA1-4C2F-A38E-F9338B8D994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28">
              <a:extLst>
                <a:ext uri="{FF2B5EF4-FFF2-40B4-BE49-F238E27FC236}">
                  <a16:creationId xmlns:a16="http://schemas.microsoft.com/office/drawing/2014/main" id="{A369EC18-E9BC-47E4-9AC0-5BD6FE1AA47F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4" y="382698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内容占位符 21">
            <a:extLst>
              <a:ext uri="{FF2B5EF4-FFF2-40B4-BE49-F238E27FC236}">
                <a16:creationId xmlns:a16="http://schemas.microsoft.com/office/drawing/2014/main" id="{414BDE73-A3FE-4254-AE10-FFE80BDDD42F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304794" y="539115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9" name="组 127">
            <a:extLst>
              <a:ext uri="{FF2B5EF4-FFF2-40B4-BE49-F238E27FC236}">
                <a16:creationId xmlns:a16="http://schemas.microsoft.com/office/drawing/2014/main" id="{B4CED06F-89B1-4E9A-AE0F-2FAF886CEA8C}"/>
              </a:ext>
            </a:extLst>
          </p:cNvPr>
          <p:cNvGrpSpPr/>
          <p:nvPr userDrawn="1"/>
        </p:nvGrpSpPr>
        <p:grpSpPr>
          <a:xfrm>
            <a:off x="6123059" y="3826981"/>
            <a:ext cx="5688000" cy="1407223"/>
            <a:chOff x="6158918" y="1631576"/>
            <a:chExt cx="5688000" cy="1571841"/>
          </a:xfrm>
        </p:grpSpPr>
        <p:sp>
          <p:nvSpPr>
            <p:cNvPr id="50" name="矩形 27">
              <a:extLst>
                <a:ext uri="{FF2B5EF4-FFF2-40B4-BE49-F238E27FC236}">
                  <a16:creationId xmlns:a16="http://schemas.microsoft.com/office/drawing/2014/main" id="{57145B2B-984B-43D3-AAFA-2C1E256F3149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矩形 28">
              <a:extLst>
                <a:ext uri="{FF2B5EF4-FFF2-40B4-BE49-F238E27FC236}">
                  <a16:creationId xmlns:a16="http://schemas.microsoft.com/office/drawing/2014/main" id="{F699BA63-3BB5-436D-BB2F-D47250A4DA3D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2" name="组 127">
            <a:extLst>
              <a:ext uri="{FF2B5EF4-FFF2-40B4-BE49-F238E27FC236}">
                <a16:creationId xmlns:a16="http://schemas.microsoft.com/office/drawing/2014/main" id="{B80334CC-0638-4D49-AF14-F76014299341}"/>
              </a:ext>
            </a:extLst>
          </p:cNvPr>
          <p:cNvGrpSpPr/>
          <p:nvPr userDrawn="1"/>
        </p:nvGrpSpPr>
        <p:grpSpPr>
          <a:xfrm>
            <a:off x="6123059" y="5376447"/>
            <a:ext cx="5688000" cy="1407223"/>
            <a:chOff x="6158918" y="1631576"/>
            <a:chExt cx="5688000" cy="1571841"/>
          </a:xfrm>
        </p:grpSpPr>
        <p:sp>
          <p:nvSpPr>
            <p:cNvPr id="53" name="矩形 27">
              <a:extLst>
                <a:ext uri="{FF2B5EF4-FFF2-40B4-BE49-F238E27FC236}">
                  <a16:creationId xmlns:a16="http://schemas.microsoft.com/office/drawing/2014/main" id="{FABBB9E9-FCBE-4607-817E-D0A3B1EBA8A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矩形 28">
              <a:extLst>
                <a:ext uri="{FF2B5EF4-FFF2-40B4-BE49-F238E27FC236}">
                  <a16:creationId xmlns:a16="http://schemas.microsoft.com/office/drawing/2014/main" id="{E77BC5B7-8CBA-4D08-9397-C8116CFFBCE0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5" name="内容占位符 21">
            <a:extLst>
              <a:ext uri="{FF2B5EF4-FFF2-40B4-BE49-F238E27FC236}">
                <a16:creationId xmlns:a16="http://schemas.microsoft.com/office/drawing/2014/main" id="{7EEEA320-9805-4CE6-8BE8-DB0629C3A0E4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6123058" y="382698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6" name="内容占位符 21">
            <a:extLst>
              <a:ext uri="{FF2B5EF4-FFF2-40B4-BE49-F238E27FC236}">
                <a16:creationId xmlns:a16="http://schemas.microsoft.com/office/drawing/2014/main" id="{7EFC5889-202C-4DAB-8B94-03E223C4CE2A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123058" y="539115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7" name="矩形 19">
            <a:extLst>
              <a:ext uri="{FF2B5EF4-FFF2-40B4-BE49-F238E27FC236}">
                <a16:creationId xmlns:a16="http://schemas.microsoft.com/office/drawing/2014/main" id="{45235C23-E275-4B10-A853-66D9EAD94CEC}"/>
              </a:ext>
            </a:extLst>
          </p:cNvPr>
          <p:cNvSpPr/>
          <p:nvPr userDrawn="1"/>
        </p:nvSpPr>
        <p:spPr>
          <a:xfrm>
            <a:off x="2261970" y="1551467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占位符 10">
            <a:extLst>
              <a:ext uri="{FF2B5EF4-FFF2-40B4-BE49-F238E27FC236}">
                <a16:creationId xmlns:a16="http://schemas.microsoft.com/office/drawing/2014/main" id="{35B6A698-86C3-4970-B5CD-FBD945D0860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389032" y="162949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9" name="文本占位符 12">
            <a:extLst>
              <a:ext uri="{FF2B5EF4-FFF2-40B4-BE49-F238E27FC236}">
                <a16:creationId xmlns:a16="http://schemas.microsoft.com/office/drawing/2014/main" id="{838C614E-670B-4A24-BAA3-56E0A815707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389031" y="190495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0" name="矩形 19">
            <a:extLst>
              <a:ext uri="{FF2B5EF4-FFF2-40B4-BE49-F238E27FC236}">
                <a16:creationId xmlns:a16="http://schemas.microsoft.com/office/drawing/2014/main" id="{980FC3E8-0964-4369-8422-A03FFF331EBA}"/>
              </a:ext>
            </a:extLst>
          </p:cNvPr>
          <p:cNvSpPr/>
          <p:nvPr userDrawn="1"/>
        </p:nvSpPr>
        <p:spPr>
          <a:xfrm>
            <a:off x="4214228" y="1541800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占位符 10">
            <a:extLst>
              <a:ext uri="{FF2B5EF4-FFF2-40B4-BE49-F238E27FC236}">
                <a16:creationId xmlns:a16="http://schemas.microsoft.com/office/drawing/2014/main" id="{7E9F2F28-01FE-4262-857F-52BA5FB2FA7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41290" y="161982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2" name="文本占位符 12">
            <a:extLst>
              <a:ext uri="{FF2B5EF4-FFF2-40B4-BE49-F238E27FC236}">
                <a16:creationId xmlns:a16="http://schemas.microsoft.com/office/drawing/2014/main" id="{6FE7D0AA-C96A-41AA-8E76-28A4EAE1A01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341289" y="189529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2" name="矩形 19">
            <a:extLst>
              <a:ext uri="{FF2B5EF4-FFF2-40B4-BE49-F238E27FC236}">
                <a16:creationId xmlns:a16="http://schemas.microsoft.com/office/drawing/2014/main" id="{296D61F2-2108-407A-9DEE-53A23CCFDEEC}"/>
              </a:ext>
            </a:extLst>
          </p:cNvPr>
          <p:cNvSpPr/>
          <p:nvPr userDrawn="1"/>
        </p:nvSpPr>
        <p:spPr>
          <a:xfrm>
            <a:off x="6120475" y="1541800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10">
            <a:extLst>
              <a:ext uri="{FF2B5EF4-FFF2-40B4-BE49-F238E27FC236}">
                <a16:creationId xmlns:a16="http://schemas.microsoft.com/office/drawing/2014/main" id="{807170A2-9B6C-45A4-9D1A-248176B2A8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247537" y="161982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4" name="文本占位符 12">
            <a:extLst>
              <a:ext uri="{FF2B5EF4-FFF2-40B4-BE49-F238E27FC236}">
                <a16:creationId xmlns:a16="http://schemas.microsoft.com/office/drawing/2014/main" id="{E9F41839-0EA4-448A-AAD7-267507C8DB5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247536" y="189529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5" name="矩形 19">
            <a:extLst>
              <a:ext uri="{FF2B5EF4-FFF2-40B4-BE49-F238E27FC236}">
                <a16:creationId xmlns:a16="http://schemas.microsoft.com/office/drawing/2014/main" id="{EDB38CC8-DC96-4AC4-A913-A53B410E997F}"/>
              </a:ext>
            </a:extLst>
          </p:cNvPr>
          <p:cNvSpPr/>
          <p:nvPr userDrawn="1"/>
        </p:nvSpPr>
        <p:spPr>
          <a:xfrm>
            <a:off x="8077650" y="1547496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占位符 10">
            <a:extLst>
              <a:ext uri="{FF2B5EF4-FFF2-40B4-BE49-F238E27FC236}">
                <a16:creationId xmlns:a16="http://schemas.microsoft.com/office/drawing/2014/main" id="{E28A5F0F-8070-428F-8E86-F9AFB585E2C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204712" y="162552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7" name="文本占位符 12">
            <a:extLst>
              <a:ext uri="{FF2B5EF4-FFF2-40B4-BE49-F238E27FC236}">
                <a16:creationId xmlns:a16="http://schemas.microsoft.com/office/drawing/2014/main" id="{70F63930-18E3-43F0-9FC7-6A5C0C5C8C1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204711" y="190098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8" name="矩形 19">
            <a:extLst>
              <a:ext uri="{FF2B5EF4-FFF2-40B4-BE49-F238E27FC236}">
                <a16:creationId xmlns:a16="http://schemas.microsoft.com/office/drawing/2014/main" id="{87343CF1-576C-4903-94BC-123F00F534E6}"/>
              </a:ext>
            </a:extLst>
          </p:cNvPr>
          <p:cNvSpPr/>
          <p:nvPr userDrawn="1"/>
        </p:nvSpPr>
        <p:spPr>
          <a:xfrm>
            <a:off x="10029908" y="1537829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占位符 10">
            <a:extLst>
              <a:ext uri="{FF2B5EF4-FFF2-40B4-BE49-F238E27FC236}">
                <a16:creationId xmlns:a16="http://schemas.microsoft.com/office/drawing/2014/main" id="{169CAD83-3A97-4E13-8B87-FF25F261092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0156970" y="1615854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0" name="文本占位符 12">
            <a:extLst>
              <a:ext uri="{FF2B5EF4-FFF2-40B4-BE49-F238E27FC236}">
                <a16:creationId xmlns:a16="http://schemas.microsoft.com/office/drawing/2014/main" id="{A48B9AA3-EC99-4601-9E27-4710083032F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156969" y="1891319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52548357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1407223"/>
            <a:chOff x="6158918" y="1631576"/>
            <a:chExt cx="5688000" cy="157184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1407223"/>
            <a:chOff x="6158918" y="1631576"/>
            <a:chExt cx="5688000" cy="157184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2" name="组 127">
            <a:extLst>
              <a:ext uri="{FF2B5EF4-FFF2-40B4-BE49-F238E27FC236}">
                <a16:creationId xmlns:a16="http://schemas.microsoft.com/office/drawing/2014/main" id="{45CAA61C-7EBA-4395-9489-C50E4BC0143A}"/>
              </a:ext>
            </a:extLst>
          </p:cNvPr>
          <p:cNvGrpSpPr/>
          <p:nvPr userDrawn="1"/>
        </p:nvGrpSpPr>
        <p:grpSpPr>
          <a:xfrm>
            <a:off x="304795" y="3826981"/>
            <a:ext cx="5688000" cy="1407223"/>
            <a:chOff x="6158918" y="1631576"/>
            <a:chExt cx="5688000" cy="1571841"/>
          </a:xfrm>
        </p:grpSpPr>
        <p:sp>
          <p:nvSpPr>
            <p:cNvPr id="43" name="矩形 27">
              <a:extLst>
                <a:ext uri="{FF2B5EF4-FFF2-40B4-BE49-F238E27FC236}">
                  <a16:creationId xmlns:a16="http://schemas.microsoft.com/office/drawing/2014/main" id="{DF74ED72-94E3-48A1-8D0D-7CEA0E0A274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矩形 28">
              <a:extLst>
                <a:ext uri="{FF2B5EF4-FFF2-40B4-BE49-F238E27FC236}">
                  <a16:creationId xmlns:a16="http://schemas.microsoft.com/office/drawing/2014/main" id="{AC5F8563-C126-4E89-9355-E2669FD216AB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5" name="组 127">
            <a:extLst>
              <a:ext uri="{FF2B5EF4-FFF2-40B4-BE49-F238E27FC236}">
                <a16:creationId xmlns:a16="http://schemas.microsoft.com/office/drawing/2014/main" id="{B0C3A3D1-74ED-4CAB-B35C-92BDE1A4C886}"/>
              </a:ext>
            </a:extLst>
          </p:cNvPr>
          <p:cNvGrpSpPr/>
          <p:nvPr userDrawn="1"/>
        </p:nvGrpSpPr>
        <p:grpSpPr>
          <a:xfrm>
            <a:off x="304795" y="5376447"/>
            <a:ext cx="5688000" cy="1407223"/>
            <a:chOff x="6158918" y="1631576"/>
            <a:chExt cx="5688000" cy="1571841"/>
          </a:xfrm>
        </p:grpSpPr>
        <p:sp>
          <p:nvSpPr>
            <p:cNvPr id="46" name="矩形 27">
              <a:extLst>
                <a:ext uri="{FF2B5EF4-FFF2-40B4-BE49-F238E27FC236}">
                  <a16:creationId xmlns:a16="http://schemas.microsoft.com/office/drawing/2014/main" id="{F2ABE625-4EA1-4C2F-A38E-F9338B8D994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28">
              <a:extLst>
                <a:ext uri="{FF2B5EF4-FFF2-40B4-BE49-F238E27FC236}">
                  <a16:creationId xmlns:a16="http://schemas.microsoft.com/office/drawing/2014/main" id="{A369EC18-E9BC-47E4-9AC0-5BD6FE1AA47F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4" y="382698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内容占位符 21">
            <a:extLst>
              <a:ext uri="{FF2B5EF4-FFF2-40B4-BE49-F238E27FC236}">
                <a16:creationId xmlns:a16="http://schemas.microsoft.com/office/drawing/2014/main" id="{414BDE73-A3FE-4254-AE10-FFE80BDDD42F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304794" y="539115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9" name="组 127">
            <a:extLst>
              <a:ext uri="{FF2B5EF4-FFF2-40B4-BE49-F238E27FC236}">
                <a16:creationId xmlns:a16="http://schemas.microsoft.com/office/drawing/2014/main" id="{B4CED06F-89B1-4E9A-AE0F-2FAF886CEA8C}"/>
              </a:ext>
            </a:extLst>
          </p:cNvPr>
          <p:cNvGrpSpPr/>
          <p:nvPr userDrawn="1"/>
        </p:nvGrpSpPr>
        <p:grpSpPr>
          <a:xfrm>
            <a:off x="6123059" y="3826981"/>
            <a:ext cx="5688000" cy="1407223"/>
            <a:chOff x="6158918" y="1631576"/>
            <a:chExt cx="5688000" cy="1571841"/>
          </a:xfrm>
        </p:grpSpPr>
        <p:sp>
          <p:nvSpPr>
            <p:cNvPr id="50" name="矩形 27">
              <a:extLst>
                <a:ext uri="{FF2B5EF4-FFF2-40B4-BE49-F238E27FC236}">
                  <a16:creationId xmlns:a16="http://schemas.microsoft.com/office/drawing/2014/main" id="{57145B2B-984B-43D3-AAFA-2C1E256F3149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矩形 28">
              <a:extLst>
                <a:ext uri="{FF2B5EF4-FFF2-40B4-BE49-F238E27FC236}">
                  <a16:creationId xmlns:a16="http://schemas.microsoft.com/office/drawing/2014/main" id="{F699BA63-3BB5-436D-BB2F-D47250A4DA3D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2" name="组 127">
            <a:extLst>
              <a:ext uri="{FF2B5EF4-FFF2-40B4-BE49-F238E27FC236}">
                <a16:creationId xmlns:a16="http://schemas.microsoft.com/office/drawing/2014/main" id="{B80334CC-0638-4D49-AF14-F76014299341}"/>
              </a:ext>
            </a:extLst>
          </p:cNvPr>
          <p:cNvGrpSpPr/>
          <p:nvPr userDrawn="1"/>
        </p:nvGrpSpPr>
        <p:grpSpPr>
          <a:xfrm>
            <a:off x="6123059" y="5376447"/>
            <a:ext cx="5688000" cy="1407223"/>
            <a:chOff x="6158918" y="1631576"/>
            <a:chExt cx="5688000" cy="1571841"/>
          </a:xfrm>
        </p:grpSpPr>
        <p:sp>
          <p:nvSpPr>
            <p:cNvPr id="53" name="矩形 27">
              <a:extLst>
                <a:ext uri="{FF2B5EF4-FFF2-40B4-BE49-F238E27FC236}">
                  <a16:creationId xmlns:a16="http://schemas.microsoft.com/office/drawing/2014/main" id="{FABBB9E9-FCBE-4607-817E-D0A3B1EBA8A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矩形 28">
              <a:extLst>
                <a:ext uri="{FF2B5EF4-FFF2-40B4-BE49-F238E27FC236}">
                  <a16:creationId xmlns:a16="http://schemas.microsoft.com/office/drawing/2014/main" id="{E77BC5B7-8CBA-4D08-9397-C8116CFFBCE0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5" name="内容占位符 21">
            <a:extLst>
              <a:ext uri="{FF2B5EF4-FFF2-40B4-BE49-F238E27FC236}">
                <a16:creationId xmlns:a16="http://schemas.microsoft.com/office/drawing/2014/main" id="{7EEEA320-9805-4CE6-8BE8-DB0629C3A0E4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6123058" y="382698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6" name="内容占位符 21">
            <a:extLst>
              <a:ext uri="{FF2B5EF4-FFF2-40B4-BE49-F238E27FC236}">
                <a16:creationId xmlns:a16="http://schemas.microsoft.com/office/drawing/2014/main" id="{7EFC5889-202C-4DAB-8B94-03E223C4CE2A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123058" y="539115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3" name="矩形 26">
            <a:extLst>
              <a:ext uri="{FF2B5EF4-FFF2-40B4-BE49-F238E27FC236}">
                <a16:creationId xmlns:a16="http://schemas.microsoft.com/office/drawing/2014/main" id="{1282C505-B9F4-45DE-8EEF-F5B0DDCC88E8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27">
            <a:extLst>
              <a:ext uri="{FF2B5EF4-FFF2-40B4-BE49-F238E27FC236}">
                <a16:creationId xmlns:a16="http://schemas.microsoft.com/office/drawing/2014/main" id="{80F7985B-2642-4CE8-B94F-A32794B2B864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28">
            <a:extLst>
              <a:ext uri="{FF2B5EF4-FFF2-40B4-BE49-F238E27FC236}">
                <a16:creationId xmlns:a16="http://schemas.microsoft.com/office/drawing/2014/main" id="{1DDBF971-4D85-47DC-AF1B-B22E7055821A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29">
            <a:extLst>
              <a:ext uri="{FF2B5EF4-FFF2-40B4-BE49-F238E27FC236}">
                <a16:creationId xmlns:a16="http://schemas.microsoft.com/office/drawing/2014/main" id="{BE27F522-B542-4496-807A-4BBBE4F1E057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占位符 10">
            <a:extLst>
              <a:ext uri="{FF2B5EF4-FFF2-40B4-BE49-F238E27FC236}">
                <a16:creationId xmlns:a16="http://schemas.microsoft.com/office/drawing/2014/main" id="{43387C14-5A42-40A7-904B-69BF83D72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8" name="文本占位符 12">
            <a:extLst>
              <a:ext uri="{FF2B5EF4-FFF2-40B4-BE49-F238E27FC236}">
                <a16:creationId xmlns:a16="http://schemas.microsoft.com/office/drawing/2014/main" id="{9D654399-E4D1-46D6-80FD-60547BAB5D0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9" name="文本占位符 10">
            <a:extLst>
              <a:ext uri="{FF2B5EF4-FFF2-40B4-BE49-F238E27FC236}">
                <a16:creationId xmlns:a16="http://schemas.microsoft.com/office/drawing/2014/main" id="{A31932BE-95F7-47DE-9D7E-9F6F336E8E4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3555F6A0-295A-4C4D-B27A-2A7134F636F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1" name="文本占位符 10">
            <a:extLst>
              <a:ext uri="{FF2B5EF4-FFF2-40B4-BE49-F238E27FC236}">
                <a16:creationId xmlns:a16="http://schemas.microsoft.com/office/drawing/2014/main" id="{4791508C-5C49-4ECF-AE8A-94E0A0C45ED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1" name="文本占位符 12">
            <a:extLst>
              <a:ext uri="{FF2B5EF4-FFF2-40B4-BE49-F238E27FC236}">
                <a16:creationId xmlns:a16="http://schemas.microsoft.com/office/drawing/2014/main" id="{BDDE77E9-AB6F-43BC-ACE4-405179F1CAD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2" name="文本占位符 10">
            <a:extLst>
              <a:ext uri="{FF2B5EF4-FFF2-40B4-BE49-F238E27FC236}">
                <a16:creationId xmlns:a16="http://schemas.microsoft.com/office/drawing/2014/main" id="{C5240F68-ABCD-4197-B183-B6593553E16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3" name="文本占位符 12">
            <a:extLst>
              <a:ext uri="{FF2B5EF4-FFF2-40B4-BE49-F238E27FC236}">
                <a16:creationId xmlns:a16="http://schemas.microsoft.com/office/drawing/2014/main" id="{0CEE7EEC-8AD1-460E-8003-45AFD00C60E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00568571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09"/>
            <a:ext cx="5688000" cy="38654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10"/>
            <a:ext cx="5688000" cy="3865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9EF3DFB-47EF-48B9-803E-8351C72C37AB}"/>
              </a:ext>
            </a:extLst>
          </p:cNvPr>
          <p:cNvSpPr/>
          <p:nvPr userDrawn="1"/>
        </p:nvSpPr>
        <p:spPr>
          <a:xfrm>
            <a:off x="304798" y="1545771"/>
            <a:ext cx="56879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584D932-E9CE-4613-8713-7F52E519DA1A}"/>
              </a:ext>
            </a:extLst>
          </p:cNvPr>
          <p:cNvSpPr/>
          <p:nvPr userDrawn="1"/>
        </p:nvSpPr>
        <p:spPr>
          <a:xfrm>
            <a:off x="6123057" y="1549420"/>
            <a:ext cx="568800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占位符 10">
            <a:extLst>
              <a:ext uri="{FF2B5EF4-FFF2-40B4-BE49-F238E27FC236}">
                <a16:creationId xmlns:a16="http://schemas.microsoft.com/office/drawing/2014/main" id="{A013DB1D-F943-460D-A8F5-A6473677D69D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2235691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0" name="文本占位符 12">
            <a:extLst>
              <a:ext uri="{FF2B5EF4-FFF2-40B4-BE49-F238E27FC236}">
                <a16:creationId xmlns:a16="http://schemas.microsoft.com/office/drawing/2014/main" id="{C17C4BD0-2002-4B82-B10C-5B31C2ADF8BF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2235690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1" name="文本占位符 10">
            <a:extLst>
              <a:ext uri="{FF2B5EF4-FFF2-40B4-BE49-F238E27FC236}">
                <a16:creationId xmlns:a16="http://schemas.microsoft.com/office/drawing/2014/main" id="{81D28870-E572-4D89-8C3B-F9B20B4ED084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8458198" y="161764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2" name="文本占位符 12">
            <a:extLst>
              <a:ext uri="{FF2B5EF4-FFF2-40B4-BE49-F238E27FC236}">
                <a16:creationId xmlns:a16="http://schemas.microsoft.com/office/drawing/2014/main" id="{3E5A4EFC-1158-49BC-859C-2183273AA2E2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8458197" y="189310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068348260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ABA2CBE-333A-4BDD-8463-57B9E60C3FB7}"/>
              </a:ext>
            </a:extLst>
          </p:cNvPr>
          <p:cNvSpPr/>
          <p:nvPr userDrawn="1"/>
        </p:nvSpPr>
        <p:spPr>
          <a:xfrm>
            <a:off x="304798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65CAF2F-D124-4CE7-9703-727CBCFDA27B}"/>
              </a:ext>
            </a:extLst>
          </p:cNvPr>
          <p:cNvSpPr/>
          <p:nvPr userDrawn="1"/>
        </p:nvSpPr>
        <p:spPr>
          <a:xfrm>
            <a:off x="4227284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F109004-CE22-4F50-8E1B-886F8B3F0E29}"/>
              </a:ext>
            </a:extLst>
          </p:cNvPr>
          <p:cNvSpPr/>
          <p:nvPr userDrawn="1"/>
        </p:nvSpPr>
        <p:spPr>
          <a:xfrm>
            <a:off x="8149770" y="1545770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10">
            <a:extLst>
              <a:ext uri="{FF2B5EF4-FFF2-40B4-BE49-F238E27FC236}">
                <a16:creationId xmlns:a16="http://schemas.microsoft.com/office/drawing/2014/main" id="{C01211A7-2D1A-4C66-8AA5-70054BE64E81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1392238" y="162636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22" name="文本占位符 12">
            <a:extLst>
              <a:ext uri="{FF2B5EF4-FFF2-40B4-BE49-F238E27FC236}">
                <a16:creationId xmlns:a16="http://schemas.microsoft.com/office/drawing/2014/main" id="{EC8D1069-2D88-43D0-B44E-2343DA952432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1392237" y="190182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3" name="文本占位符 10">
            <a:extLst>
              <a:ext uri="{FF2B5EF4-FFF2-40B4-BE49-F238E27FC236}">
                <a16:creationId xmlns:a16="http://schemas.microsoft.com/office/drawing/2014/main" id="{E316F319-22F8-476A-99C6-556D1C0D5FD0}"/>
              </a:ext>
            </a:extLst>
          </p:cNvPr>
          <p:cNvSpPr>
            <a:spLocks noGrp="1"/>
          </p:cNvSpPr>
          <p:nvPr userDrawn="1">
            <p:ph type="body" sz="quarter" idx="20"/>
          </p:nvPr>
        </p:nvSpPr>
        <p:spPr>
          <a:xfrm>
            <a:off x="535297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24" name="文本占位符 12">
            <a:extLst>
              <a:ext uri="{FF2B5EF4-FFF2-40B4-BE49-F238E27FC236}">
                <a16:creationId xmlns:a16="http://schemas.microsoft.com/office/drawing/2014/main" id="{0F7AD900-51DF-4F84-9F83-A390AA5B0EDB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535297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5" name="文本占位符 10">
            <a:extLst>
              <a:ext uri="{FF2B5EF4-FFF2-40B4-BE49-F238E27FC236}">
                <a16:creationId xmlns:a16="http://schemas.microsoft.com/office/drawing/2014/main" id="{75BA3BCB-36B2-4D20-BDCD-4CB1CBBBA713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9277281" y="162652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26" name="文本占位符 12">
            <a:extLst>
              <a:ext uri="{FF2B5EF4-FFF2-40B4-BE49-F238E27FC236}">
                <a16:creationId xmlns:a16="http://schemas.microsoft.com/office/drawing/2014/main" id="{7E9B9EC6-A3F3-453F-9991-7AF2ABBE24BD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9277280" y="190198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6827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24"/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9" name="矩形 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矩形 26">
            <a:extLst>
              <a:ext uri="{FF2B5EF4-FFF2-40B4-BE49-F238E27FC236}">
                <a16:creationId xmlns:a16="http://schemas.microsoft.com/office/drawing/2014/main" id="{700E2A48-B597-485C-A389-6334B5D06CF5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7">
            <a:extLst>
              <a:ext uri="{FF2B5EF4-FFF2-40B4-BE49-F238E27FC236}">
                <a16:creationId xmlns:a16="http://schemas.microsoft.com/office/drawing/2014/main" id="{A6B7FAD4-4740-432F-8673-CCB4D1682615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28">
            <a:extLst>
              <a:ext uri="{FF2B5EF4-FFF2-40B4-BE49-F238E27FC236}">
                <a16:creationId xmlns:a16="http://schemas.microsoft.com/office/drawing/2014/main" id="{50C3AC1A-9AFB-4E7A-8629-4CC91E78DA8A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29">
            <a:extLst>
              <a:ext uri="{FF2B5EF4-FFF2-40B4-BE49-F238E27FC236}">
                <a16:creationId xmlns:a16="http://schemas.microsoft.com/office/drawing/2014/main" id="{FA2FE047-ECF3-4815-BAC8-668A4A818F80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7294656E-297F-430D-99ED-6D58D3B56F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C7CBB55C-D093-4BBD-A9EA-F2603B8AD0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FFF0389F-3515-49C2-A907-9F02C86159B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74D613D9-AADC-4ABD-AE21-641346321E3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9" name="文本占位符 10">
            <a:extLst>
              <a:ext uri="{FF2B5EF4-FFF2-40B4-BE49-F238E27FC236}">
                <a16:creationId xmlns:a16="http://schemas.microsoft.com/office/drawing/2014/main" id="{9936BAE5-1397-482C-BBEC-A5437CB9FDF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0" name="文本占位符 12">
            <a:extLst>
              <a:ext uri="{FF2B5EF4-FFF2-40B4-BE49-F238E27FC236}">
                <a16:creationId xmlns:a16="http://schemas.microsoft.com/office/drawing/2014/main" id="{ACD426BE-9242-4A5A-8294-6CEE510AF44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1" name="文本占位符 10">
            <a:extLst>
              <a:ext uri="{FF2B5EF4-FFF2-40B4-BE49-F238E27FC236}">
                <a16:creationId xmlns:a16="http://schemas.microsoft.com/office/drawing/2014/main" id="{B1381142-E774-4AD9-8B46-30BDAF011C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2" name="文本占位符 12">
            <a:extLst>
              <a:ext uri="{FF2B5EF4-FFF2-40B4-BE49-F238E27FC236}">
                <a16:creationId xmlns:a16="http://schemas.microsoft.com/office/drawing/2014/main" id="{9CCEEA74-1E0A-41A7-AB85-C41837A449B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897930744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矩形 19">
            <a:extLst>
              <a:ext uri="{FF2B5EF4-FFF2-40B4-BE49-F238E27FC236}">
                <a16:creationId xmlns:a16="http://schemas.microsoft.com/office/drawing/2014/main" id="{9AEA2EB0-8B49-4AA1-80DE-B1F02721CAED}"/>
              </a:ext>
            </a:extLst>
          </p:cNvPr>
          <p:cNvSpPr/>
          <p:nvPr userDrawn="1"/>
        </p:nvSpPr>
        <p:spPr>
          <a:xfrm>
            <a:off x="304795" y="154577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1">
            <a:extLst>
              <a:ext uri="{FF2B5EF4-FFF2-40B4-BE49-F238E27FC236}">
                <a16:creationId xmlns:a16="http://schemas.microsoft.com/office/drawing/2014/main" id="{2D0B31B0-3B55-4674-8A41-3A1C8136EC53}"/>
              </a:ext>
            </a:extLst>
          </p:cNvPr>
          <p:cNvSpPr/>
          <p:nvPr userDrawn="1"/>
        </p:nvSpPr>
        <p:spPr>
          <a:xfrm>
            <a:off x="2641754" y="1549420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1">
            <a:extLst>
              <a:ext uri="{FF2B5EF4-FFF2-40B4-BE49-F238E27FC236}">
                <a16:creationId xmlns:a16="http://schemas.microsoft.com/office/drawing/2014/main" id="{8C561BD5-56A8-4A2D-B797-26AEBF739971}"/>
              </a:ext>
            </a:extLst>
          </p:cNvPr>
          <p:cNvSpPr/>
          <p:nvPr userDrawn="1"/>
        </p:nvSpPr>
        <p:spPr>
          <a:xfrm>
            <a:off x="4977435" y="1550726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2">
            <a:extLst>
              <a:ext uri="{FF2B5EF4-FFF2-40B4-BE49-F238E27FC236}">
                <a16:creationId xmlns:a16="http://schemas.microsoft.com/office/drawing/2014/main" id="{D2BE44CB-F61D-453D-89D9-D9772B828545}"/>
              </a:ext>
            </a:extLst>
          </p:cNvPr>
          <p:cNvSpPr/>
          <p:nvPr userDrawn="1"/>
        </p:nvSpPr>
        <p:spPr>
          <a:xfrm>
            <a:off x="7303873" y="1554375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B0154F0C-EE77-4CA5-90FC-FAA18E6220B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647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F4DAD6DA-759B-4B69-917F-AD2713F0327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6646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9E44EFC1-07C9-4603-AFE5-E090E63FF50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28893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4A72D5EB-4E1A-4A84-9DF0-38D12A8374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28893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9" name="文本占位符 10">
            <a:extLst>
              <a:ext uri="{FF2B5EF4-FFF2-40B4-BE49-F238E27FC236}">
                <a16:creationId xmlns:a16="http://schemas.microsoft.com/office/drawing/2014/main" id="{08319BA9-B4CB-41A8-9E40-F6229C3968F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9682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0" name="文本占位符 12">
            <a:extLst>
              <a:ext uri="{FF2B5EF4-FFF2-40B4-BE49-F238E27FC236}">
                <a16:creationId xmlns:a16="http://schemas.microsoft.com/office/drawing/2014/main" id="{12359F2C-23C7-4369-9C27-D6997AA9C77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682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1" name="文本占位符 10">
            <a:extLst>
              <a:ext uri="{FF2B5EF4-FFF2-40B4-BE49-F238E27FC236}">
                <a16:creationId xmlns:a16="http://schemas.microsoft.com/office/drawing/2014/main" id="{F81FB8E9-7FCA-4C5E-AF5E-3AA88ED13E0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99455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2" name="文本占位符 12">
            <a:extLst>
              <a:ext uri="{FF2B5EF4-FFF2-40B4-BE49-F238E27FC236}">
                <a16:creationId xmlns:a16="http://schemas.microsoft.com/office/drawing/2014/main" id="{4FA72F89-CE0B-41C2-AAA7-1F402A396E6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599454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3" name="矩形 32">
            <a:extLst>
              <a:ext uri="{FF2B5EF4-FFF2-40B4-BE49-F238E27FC236}">
                <a16:creationId xmlns:a16="http://schemas.microsoft.com/office/drawing/2014/main" id="{3F1C220A-1557-42E0-92AE-11324F5EC298}"/>
              </a:ext>
            </a:extLst>
          </p:cNvPr>
          <p:cNvSpPr/>
          <p:nvPr userDrawn="1"/>
        </p:nvSpPr>
        <p:spPr>
          <a:xfrm>
            <a:off x="9651339" y="155519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占位符 10">
            <a:extLst>
              <a:ext uri="{FF2B5EF4-FFF2-40B4-BE49-F238E27FC236}">
                <a16:creationId xmlns:a16="http://schemas.microsoft.com/office/drawing/2014/main" id="{516AEE5E-1944-453E-8E7D-5BAF7B5C9D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980041" y="162411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5" name="文本占位符 12">
            <a:extLst>
              <a:ext uri="{FF2B5EF4-FFF2-40B4-BE49-F238E27FC236}">
                <a16:creationId xmlns:a16="http://schemas.microsoft.com/office/drawing/2014/main" id="{DCE72A35-9DB9-42E8-8089-5C309BDE87D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980040" y="189958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046392023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6" name="矩形 19">
            <a:extLst>
              <a:ext uri="{FF2B5EF4-FFF2-40B4-BE49-F238E27FC236}">
                <a16:creationId xmlns:a16="http://schemas.microsoft.com/office/drawing/2014/main" id="{1AD7A4D9-A4AE-4209-9F57-DACD3EDCD88A}"/>
              </a:ext>
            </a:extLst>
          </p:cNvPr>
          <p:cNvSpPr/>
          <p:nvPr userDrawn="1"/>
        </p:nvSpPr>
        <p:spPr>
          <a:xfrm>
            <a:off x="304795" y="1545771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占位符 10">
            <a:extLst>
              <a:ext uri="{FF2B5EF4-FFF2-40B4-BE49-F238E27FC236}">
                <a16:creationId xmlns:a16="http://schemas.microsoft.com/office/drawing/2014/main" id="{7C28DBBC-A23F-4318-AD1D-21D5422574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857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8" name="文本占位符 12">
            <a:extLst>
              <a:ext uri="{FF2B5EF4-FFF2-40B4-BE49-F238E27FC236}">
                <a16:creationId xmlns:a16="http://schemas.microsoft.com/office/drawing/2014/main" id="{A4B73E9A-CF46-48D4-AB82-7CD3E4973D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1856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矩形 19">
            <a:extLst>
              <a:ext uri="{FF2B5EF4-FFF2-40B4-BE49-F238E27FC236}">
                <a16:creationId xmlns:a16="http://schemas.microsoft.com/office/drawing/2014/main" id="{8D450996-4641-4D0E-A67F-F436D1B60B56}"/>
              </a:ext>
            </a:extLst>
          </p:cNvPr>
          <p:cNvSpPr/>
          <p:nvPr userDrawn="1"/>
        </p:nvSpPr>
        <p:spPr>
          <a:xfrm>
            <a:off x="2261970" y="1551467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1F943122-E18B-48CF-B739-0F58ACD1E40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389032" y="162949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78EB92CE-F1E6-47E1-9F78-C28852EE742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389031" y="190495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矩形 19">
            <a:extLst>
              <a:ext uri="{FF2B5EF4-FFF2-40B4-BE49-F238E27FC236}">
                <a16:creationId xmlns:a16="http://schemas.microsoft.com/office/drawing/2014/main" id="{2BC35231-BD36-4151-AAAF-FE8715C470F6}"/>
              </a:ext>
            </a:extLst>
          </p:cNvPr>
          <p:cNvSpPr/>
          <p:nvPr userDrawn="1"/>
        </p:nvSpPr>
        <p:spPr>
          <a:xfrm>
            <a:off x="4214228" y="1541800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占位符 10">
            <a:extLst>
              <a:ext uri="{FF2B5EF4-FFF2-40B4-BE49-F238E27FC236}">
                <a16:creationId xmlns:a16="http://schemas.microsoft.com/office/drawing/2014/main" id="{E958628C-F5C0-4E94-B85C-7A33E932EA0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41290" y="161982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4" name="文本占位符 12">
            <a:extLst>
              <a:ext uri="{FF2B5EF4-FFF2-40B4-BE49-F238E27FC236}">
                <a16:creationId xmlns:a16="http://schemas.microsoft.com/office/drawing/2014/main" id="{3F938CA5-A866-4541-842B-F8AD28D9837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341289" y="189529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5" name="矩形 19">
            <a:extLst>
              <a:ext uri="{FF2B5EF4-FFF2-40B4-BE49-F238E27FC236}">
                <a16:creationId xmlns:a16="http://schemas.microsoft.com/office/drawing/2014/main" id="{5F4DE932-85D7-4AC0-9680-191AAA71293C}"/>
              </a:ext>
            </a:extLst>
          </p:cNvPr>
          <p:cNvSpPr/>
          <p:nvPr userDrawn="1"/>
        </p:nvSpPr>
        <p:spPr>
          <a:xfrm>
            <a:off x="6120475" y="1541800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0134E49F-B5CE-49A1-B554-666C31517BD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247537" y="161982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7" name="文本占位符 12">
            <a:extLst>
              <a:ext uri="{FF2B5EF4-FFF2-40B4-BE49-F238E27FC236}">
                <a16:creationId xmlns:a16="http://schemas.microsoft.com/office/drawing/2014/main" id="{7BB9695F-933F-4441-A3BD-F3BE2DD5613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247536" y="189529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8" name="矩形 19">
            <a:extLst>
              <a:ext uri="{FF2B5EF4-FFF2-40B4-BE49-F238E27FC236}">
                <a16:creationId xmlns:a16="http://schemas.microsoft.com/office/drawing/2014/main" id="{A8D44C20-22B8-4864-A9D6-7268B8B61D1C}"/>
              </a:ext>
            </a:extLst>
          </p:cNvPr>
          <p:cNvSpPr/>
          <p:nvPr userDrawn="1"/>
        </p:nvSpPr>
        <p:spPr>
          <a:xfrm>
            <a:off x="8077650" y="1547496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占位符 10">
            <a:extLst>
              <a:ext uri="{FF2B5EF4-FFF2-40B4-BE49-F238E27FC236}">
                <a16:creationId xmlns:a16="http://schemas.microsoft.com/office/drawing/2014/main" id="{3B8E8184-57D5-46DE-934A-E10C05E8CFB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204712" y="162552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0" name="文本占位符 12">
            <a:extLst>
              <a:ext uri="{FF2B5EF4-FFF2-40B4-BE49-F238E27FC236}">
                <a16:creationId xmlns:a16="http://schemas.microsoft.com/office/drawing/2014/main" id="{10301521-D3F4-4F63-B294-D7452947D3C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204711" y="190098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1" name="矩形 19">
            <a:extLst>
              <a:ext uri="{FF2B5EF4-FFF2-40B4-BE49-F238E27FC236}">
                <a16:creationId xmlns:a16="http://schemas.microsoft.com/office/drawing/2014/main" id="{C1AD5120-7454-4216-9D9D-508CF55FE9C1}"/>
              </a:ext>
            </a:extLst>
          </p:cNvPr>
          <p:cNvSpPr/>
          <p:nvPr userDrawn="1"/>
        </p:nvSpPr>
        <p:spPr>
          <a:xfrm>
            <a:off x="10029908" y="1537829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占位符 10">
            <a:extLst>
              <a:ext uri="{FF2B5EF4-FFF2-40B4-BE49-F238E27FC236}">
                <a16:creationId xmlns:a16="http://schemas.microsoft.com/office/drawing/2014/main" id="{BDA9CFD2-E9E4-4E2D-8328-8B58975E6B8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0156970" y="1615854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3" name="文本占位符 12">
            <a:extLst>
              <a:ext uri="{FF2B5EF4-FFF2-40B4-BE49-F238E27FC236}">
                <a16:creationId xmlns:a16="http://schemas.microsoft.com/office/drawing/2014/main" id="{18995EC3-22D2-4D66-9A28-4CB2A2D4EF5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156969" y="1891319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771413200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矩形 19">
            <a:extLst>
              <a:ext uri="{FF2B5EF4-FFF2-40B4-BE49-F238E27FC236}">
                <a16:creationId xmlns:a16="http://schemas.microsoft.com/office/drawing/2014/main" id="{15212027-A8E8-47D1-B66F-93CF22B9DD8E}"/>
              </a:ext>
            </a:extLst>
          </p:cNvPr>
          <p:cNvSpPr/>
          <p:nvPr userDrawn="1"/>
        </p:nvSpPr>
        <p:spPr>
          <a:xfrm>
            <a:off x="304795" y="154577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1">
            <a:extLst>
              <a:ext uri="{FF2B5EF4-FFF2-40B4-BE49-F238E27FC236}">
                <a16:creationId xmlns:a16="http://schemas.microsoft.com/office/drawing/2014/main" id="{20B0C88E-5960-4CC0-872F-2C1F1DF641F0}"/>
              </a:ext>
            </a:extLst>
          </p:cNvPr>
          <p:cNvSpPr/>
          <p:nvPr userDrawn="1"/>
        </p:nvSpPr>
        <p:spPr>
          <a:xfrm>
            <a:off x="2641754" y="1549420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1">
            <a:extLst>
              <a:ext uri="{FF2B5EF4-FFF2-40B4-BE49-F238E27FC236}">
                <a16:creationId xmlns:a16="http://schemas.microsoft.com/office/drawing/2014/main" id="{0AF93BE4-D8E6-4A43-A907-1477580FCD3F}"/>
              </a:ext>
            </a:extLst>
          </p:cNvPr>
          <p:cNvSpPr/>
          <p:nvPr userDrawn="1"/>
        </p:nvSpPr>
        <p:spPr>
          <a:xfrm>
            <a:off x="4977435" y="1550726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2">
            <a:extLst>
              <a:ext uri="{FF2B5EF4-FFF2-40B4-BE49-F238E27FC236}">
                <a16:creationId xmlns:a16="http://schemas.microsoft.com/office/drawing/2014/main" id="{7F6C662E-B206-45BF-9442-0E92BB5FDE53}"/>
              </a:ext>
            </a:extLst>
          </p:cNvPr>
          <p:cNvSpPr/>
          <p:nvPr userDrawn="1"/>
        </p:nvSpPr>
        <p:spPr>
          <a:xfrm>
            <a:off x="7303873" y="1554375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E3CC7AA6-E16D-4C73-8B00-4B341B3871A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647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90652FFE-81E7-42B9-BB90-78F867E98C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6646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11DAD2DA-2C93-438D-8BDD-124F00F7D0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28893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DE230A1C-01BD-4BB3-B4A1-B155EB4D5D4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28893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9" name="文本占位符 10">
            <a:extLst>
              <a:ext uri="{FF2B5EF4-FFF2-40B4-BE49-F238E27FC236}">
                <a16:creationId xmlns:a16="http://schemas.microsoft.com/office/drawing/2014/main" id="{A58635BF-1B47-4CC2-8F9E-F346305B6C3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9682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0" name="文本占位符 12">
            <a:extLst>
              <a:ext uri="{FF2B5EF4-FFF2-40B4-BE49-F238E27FC236}">
                <a16:creationId xmlns:a16="http://schemas.microsoft.com/office/drawing/2014/main" id="{F37904F3-AA68-43F3-9D1D-EC765F28475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682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1" name="文本占位符 10">
            <a:extLst>
              <a:ext uri="{FF2B5EF4-FFF2-40B4-BE49-F238E27FC236}">
                <a16:creationId xmlns:a16="http://schemas.microsoft.com/office/drawing/2014/main" id="{EA726FF7-5C26-4240-AE26-98BB2EBCB6F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99455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2" name="文本占位符 12">
            <a:extLst>
              <a:ext uri="{FF2B5EF4-FFF2-40B4-BE49-F238E27FC236}">
                <a16:creationId xmlns:a16="http://schemas.microsoft.com/office/drawing/2014/main" id="{DDB86DA8-E79F-4E54-857C-F2179AE699A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599454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3" name="矩形 32">
            <a:extLst>
              <a:ext uri="{FF2B5EF4-FFF2-40B4-BE49-F238E27FC236}">
                <a16:creationId xmlns:a16="http://schemas.microsoft.com/office/drawing/2014/main" id="{FF5BBDB0-5E52-4DAD-B135-2B8901C6F762}"/>
              </a:ext>
            </a:extLst>
          </p:cNvPr>
          <p:cNvSpPr/>
          <p:nvPr userDrawn="1"/>
        </p:nvSpPr>
        <p:spPr>
          <a:xfrm>
            <a:off x="9651339" y="155519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占位符 10">
            <a:extLst>
              <a:ext uri="{FF2B5EF4-FFF2-40B4-BE49-F238E27FC236}">
                <a16:creationId xmlns:a16="http://schemas.microsoft.com/office/drawing/2014/main" id="{99939B6C-3423-4B61-8F58-97CF1E1AE3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980041" y="162411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5" name="文本占位符 12">
            <a:extLst>
              <a:ext uri="{FF2B5EF4-FFF2-40B4-BE49-F238E27FC236}">
                <a16:creationId xmlns:a16="http://schemas.microsoft.com/office/drawing/2014/main" id="{2713FE73-44A0-4BC6-ADB1-15C947B69D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980040" y="189958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515497166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09"/>
            <a:ext cx="5688000" cy="39309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10"/>
            <a:ext cx="5688000" cy="39309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FE0BC11-0302-48AF-A787-865A57FEBA5F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E0633FD-3018-4FCA-B3AC-E333ED10C7DA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1E95356-5282-43B0-A6FB-AB14BA73D5ED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8C46594-52AE-457F-B59E-DEC1ECEBD1A2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占位符 10">
            <a:extLst>
              <a:ext uri="{FF2B5EF4-FFF2-40B4-BE49-F238E27FC236}">
                <a16:creationId xmlns:a16="http://schemas.microsoft.com/office/drawing/2014/main" id="{DDCB27EA-9EB9-4715-8C55-4149F989FFA4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963483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2" name="文本占位符 12">
            <a:extLst>
              <a:ext uri="{FF2B5EF4-FFF2-40B4-BE49-F238E27FC236}">
                <a16:creationId xmlns:a16="http://schemas.microsoft.com/office/drawing/2014/main" id="{99E50617-7E2D-4C4A-8C71-4CDBBF45682F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963482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3" name="文本占位符 10">
            <a:extLst>
              <a:ext uri="{FF2B5EF4-FFF2-40B4-BE49-F238E27FC236}">
                <a16:creationId xmlns:a16="http://schemas.microsoft.com/office/drawing/2014/main" id="{0A356224-1087-47A0-A25E-DEA44F62F172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4" name="文本占位符 12">
            <a:extLst>
              <a:ext uri="{FF2B5EF4-FFF2-40B4-BE49-F238E27FC236}">
                <a16:creationId xmlns:a16="http://schemas.microsoft.com/office/drawing/2014/main" id="{ED84170A-7C97-4A86-9C92-66B8E144DC1F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69CE8CCF-357B-46DA-B065-EA68331B2437}"/>
              </a:ext>
            </a:extLst>
          </p:cNvPr>
          <p:cNvSpPr>
            <a:spLocks noGrp="1"/>
          </p:cNvSpPr>
          <p:nvPr userDrawn="1"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5FB1564B-6688-4E84-97D5-56A1B63510BF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DD8C398D-339F-4BF0-BD93-4F4F9DDF77EA}"/>
              </a:ext>
            </a:extLst>
          </p:cNvPr>
          <p:cNvSpPr>
            <a:spLocks noGrp="1"/>
          </p:cNvSpPr>
          <p:nvPr userDrawn="1"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EC9445FB-E7D7-4A40-9745-9257F4AA66A8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359392870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176E-8A69-1A4F-B755-FE6C18B1EB02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80F-E5E7-9443-994C-86418E0E6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176E-8A69-1A4F-B755-FE6C18B1EB02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80F-E5E7-9443-994C-86418E0E6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176E-8A69-1A4F-B755-FE6C18B1EB02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80F-E5E7-9443-994C-86418E0E6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176E-8A69-1A4F-B755-FE6C18B1EB02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80F-E5E7-9443-994C-86418E0E6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176E-8A69-1A4F-B755-FE6C18B1EB02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80F-E5E7-9443-994C-86418E0E6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04798" y="1875519"/>
            <a:ext cx="11506262" cy="44338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927312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176E-8A69-1A4F-B755-FE6C18B1EB02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80F-E5E7-9443-994C-86418E0E6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176E-8A69-1A4F-B755-FE6C18B1EB02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80F-E5E7-9443-994C-86418E0E6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176E-8A69-1A4F-B755-FE6C18B1EB02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80F-E5E7-9443-994C-86418E0E6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176E-8A69-1A4F-B755-FE6C18B1EB02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80F-E5E7-9443-994C-86418E0E6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176E-8A69-1A4F-B755-FE6C18B1EB02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80F-E5E7-9443-994C-86418E0E6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176E-8A69-1A4F-B755-FE6C18B1EB02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80F-E5E7-9443-994C-86418E0E6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10">
            <a:extLst>
              <a:ext uri="{FF2B5EF4-FFF2-40B4-BE49-F238E27FC236}">
                <a16:creationId xmlns:a16="http://schemas.microsoft.com/office/drawing/2014/main" id="{FAACB50C-268F-4384-9BB2-8B8198692D4D}"/>
              </a:ext>
            </a:extLst>
          </p:cNvPr>
          <p:cNvGrpSpPr/>
          <p:nvPr userDrawn="1"/>
        </p:nvGrpSpPr>
        <p:grpSpPr>
          <a:xfrm>
            <a:off x="304798" y="4273098"/>
            <a:ext cx="3744000" cy="2258497"/>
            <a:chOff x="304798" y="1776641"/>
            <a:chExt cx="3744000" cy="225849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600CFD1-7206-477F-8BCC-5C55C99FAAF2}"/>
                </a:ext>
              </a:extLst>
            </p:cNvPr>
            <p:cNvSpPr/>
            <p:nvPr/>
          </p:nvSpPr>
          <p:spPr>
            <a:xfrm>
              <a:off x="304798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85B38AB-BA58-48AA-AFED-D2B015962029}"/>
                </a:ext>
              </a:extLst>
            </p:cNvPr>
            <p:cNvSpPr/>
            <p:nvPr/>
          </p:nvSpPr>
          <p:spPr>
            <a:xfrm>
              <a:off x="304798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11">
            <a:extLst>
              <a:ext uri="{FF2B5EF4-FFF2-40B4-BE49-F238E27FC236}">
                <a16:creationId xmlns:a16="http://schemas.microsoft.com/office/drawing/2014/main" id="{53752CD8-A921-4E47-8BF5-0FC8909D5F76}"/>
              </a:ext>
            </a:extLst>
          </p:cNvPr>
          <p:cNvGrpSpPr/>
          <p:nvPr userDrawn="1"/>
        </p:nvGrpSpPr>
        <p:grpSpPr>
          <a:xfrm>
            <a:off x="4185929" y="4273098"/>
            <a:ext cx="3744000" cy="2258497"/>
            <a:chOff x="4185929" y="1776641"/>
            <a:chExt cx="3744000" cy="225849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22D2A78-D1DC-4737-A39D-66A1B342A0AC}"/>
                </a:ext>
              </a:extLst>
            </p:cNvPr>
            <p:cNvSpPr/>
            <p:nvPr/>
          </p:nvSpPr>
          <p:spPr>
            <a:xfrm>
              <a:off x="4185929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7EC59C2-516B-45D2-8EC2-7F13A759E6DF}"/>
                </a:ext>
              </a:extLst>
            </p:cNvPr>
            <p:cNvSpPr/>
            <p:nvPr/>
          </p:nvSpPr>
          <p:spPr>
            <a:xfrm>
              <a:off x="4185929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">
            <a:extLst>
              <a:ext uri="{FF2B5EF4-FFF2-40B4-BE49-F238E27FC236}">
                <a16:creationId xmlns:a16="http://schemas.microsoft.com/office/drawing/2014/main" id="{ABD60EA2-72C4-4410-845C-6E96A6EDFE4F}"/>
              </a:ext>
            </a:extLst>
          </p:cNvPr>
          <p:cNvGrpSpPr/>
          <p:nvPr userDrawn="1"/>
        </p:nvGrpSpPr>
        <p:grpSpPr>
          <a:xfrm>
            <a:off x="8067060" y="4273098"/>
            <a:ext cx="3744000" cy="2258497"/>
            <a:chOff x="8067060" y="1776641"/>
            <a:chExt cx="3744000" cy="225849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7F53361-EA1A-4A77-8A0C-F1E6E39D21CA}"/>
                </a:ext>
              </a:extLst>
            </p:cNvPr>
            <p:cNvSpPr/>
            <p:nvPr/>
          </p:nvSpPr>
          <p:spPr>
            <a:xfrm>
              <a:off x="8067060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53352CE-72E9-4069-B7D6-EAFFA1764887}"/>
                </a:ext>
              </a:extLst>
            </p:cNvPr>
            <p:cNvSpPr/>
            <p:nvPr/>
          </p:nvSpPr>
          <p:spPr>
            <a:xfrm>
              <a:off x="8067060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内容占位符 21">
            <a:extLst>
              <a:ext uri="{FF2B5EF4-FFF2-40B4-BE49-F238E27FC236}">
                <a16:creationId xmlns:a16="http://schemas.microsoft.com/office/drawing/2014/main" id="{FBB8724B-D8AB-4AE4-A8A9-0E5A2A29EF3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28004" y="4280108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>
            <a:extLst>
              <a:ext uri="{FF2B5EF4-FFF2-40B4-BE49-F238E27FC236}">
                <a16:creationId xmlns:a16="http://schemas.microsoft.com/office/drawing/2014/main" id="{9C6CB54C-8A6B-45C2-B722-50ECD2948A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50407" y="4295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E26080D0-63B2-4FD7-A4B4-A8F5F1C1237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067060" y="4295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19" name="组 124">
            <a:extLst>
              <a:ext uri="{FF2B5EF4-FFF2-40B4-BE49-F238E27FC236}">
                <a16:creationId xmlns:a16="http://schemas.microsoft.com/office/drawing/2014/main" id="{11CCE2DF-2DDB-4B3D-A084-B04CF7E98DC6}"/>
              </a:ext>
            </a:extLst>
          </p:cNvPr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E1E1753-D3CA-4DE8-8ECE-94FDE4D34044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F6D60A9-43A4-4721-B027-8521EFD9BE87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6DEFCF9D-8510-4FF8-AD74-1A5019E2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4308BB7E-7228-4A18-A17D-CA195B0FAC2F}"/>
              </a:ext>
            </a:extLst>
          </p:cNvPr>
          <p:cNvGrpSpPr/>
          <p:nvPr userDrawn="1"/>
        </p:nvGrpSpPr>
        <p:grpSpPr>
          <a:xfrm>
            <a:off x="6123060" y="4552369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53AA130-C911-44C8-95E8-85291560A930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1C33C9E-0CDF-4BFA-A309-37A7B13951DF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1" name="组 124">
            <a:extLst>
              <a:ext uri="{FF2B5EF4-FFF2-40B4-BE49-F238E27FC236}">
                <a16:creationId xmlns:a16="http://schemas.microsoft.com/office/drawing/2014/main" id="{DAC6A0C3-5881-4D7B-BE52-A43F5416E750}"/>
              </a:ext>
            </a:extLst>
          </p:cNvPr>
          <p:cNvGrpSpPr/>
          <p:nvPr userDrawn="1"/>
        </p:nvGrpSpPr>
        <p:grpSpPr>
          <a:xfrm>
            <a:off x="304797" y="2260797"/>
            <a:ext cx="11506262" cy="2229502"/>
            <a:chOff x="6158918" y="1631576"/>
            <a:chExt cx="5688000" cy="2510497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1C8F945-9424-4029-BDF8-AE14A5DF48C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99E891C-60AA-4E22-B6A1-CFA16A32B6B5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A7DFA5EB-F148-49EE-AAE3-C823E6F87C75}"/>
              </a:ext>
            </a:extLst>
          </p:cNvPr>
          <p:cNvGrpSpPr/>
          <p:nvPr userDrawn="1"/>
        </p:nvGrpSpPr>
        <p:grpSpPr>
          <a:xfrm>
            <a:off x="304798" y="4552369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C227E5F-6046-4E1A-B96C-40BCEE42CE74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2348777-34FB-4FE2-B91F-CC7495997C20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7" name="内容占位符 21">
            <a:extLst>
              <a:ext uri="{FF2B5EF4-FFF2-40B4-BE49-F238E27FC236}">
                <a16:creationId xmlns:a16="http://schemas.microsoft.com/office/drawing/2014/main" id="{93E54DDA-CD51-4691-B0AB-E0F3EF09673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04797" y="2240383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C89A9EE8-10AC-4D7D-BFF0-CEBBB859367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08612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31B63170-A9B9-491E-A63D-51465643A17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52369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BFA5513-C8B9-4413-B009-E3C818923136}"/>
              </a:ext>
            </a:extLst>
          </p:cNvPr>
          <p:cNvSpPr/>
          <p:nvPr userDrawn="1"/>
        </p:nvSpPr>
        <p:spPr>
          <a:xfrm>
            <a:off x="304797" y="1545771"/>
            <a:ext cx="568800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8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0CB9A5-0CB2-44CA-A297-E7A7934E738A}"/>
              </a:ext>
            </a:extLst>
          </p:cNvPr>
          <p:cNvSpPr/>
          <p:nvPr userDrawn="1"/>
        </p:nvSpPr>
        <p:spPr>
          <a:xfrm>
            <a:off x="4227284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F07C584-77A8-4AB9-9DAC-B1C61635BE0C}"/>
              </a:ext>
            </a:extLst>
          </p:cNvPr>
          <p:cNvSpPr/>
          <p:nvPr userDrawn="1"/>
        </p:nvSpPr>
        <p:spPr>
          <a:xfrm>
            <a:off x="8149770" y="1545770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10">
            <a:extLst>
              <a:ext uri="{FF2B5EF4-FFF2-40B4-BE49-F238E27FC236}">
                <a16:creationId xmlns:a16="http://schemas.microsoft.com/office/drawing/2014/main" id="{3EB71A9B-C285-6F48-8714-2785378B62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92238" y="1626360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4" name="文本占位符 12">
            <a:extLst>
              <a:ext uri="{FF2B5EF4-FFF2-40B4-BE49-F238E27FC236}">
                <a16:creationId xmlns:a16="http://schemas.microsoft.com/office/drawing/2014/main" id="{C33A1456-C4D7-A74C-BF2A-9FB9D1FD60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7" y="1901825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6CBADE40-11F5-CB41-A877-F7F65D02C0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5297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923BD763-5173-5C42-B146-5AD383338B1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D65A8B6E-9F3B-4B41-A675-79451C5F272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77281" y="1626521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B2780AA3-2121-544D-AF61-B988365985B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0" y="1901986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2" name="矩形 24">
            <a:extLst>
              <a:ext uri="{FF2B5EF4-FFF2-40B4-BE49-F238E27FC236}">
                <a16:creationId xmlns:a16="http://schemas.microsoft.com/office/drawing/2014/main" id="{75A39D33-02D9-415F-863F-D39D3A5D76E7}"/>
              </a:ext>
            </a:extLst>
          </p:cNvPr>
          <p:cNvSpPr/>
          <p:nvPr userDrawn="1"/>
        </p:nvSpPr>
        <p:spPr>
          <a:xfrm>
            <a:off x="6123058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25">
            <a:extLst>
              <a:ext uri="{FF2B5EF4-FFF2-40B4-BE49-F238E27FC236}">
                <a16:creationId xmlns:a16="http://schemas.microsoft.com/office/drawing/2014/main" id="{5682EE6D-A7BE-4A86-8DC5-4A8FF58AA243}"/>
              </a:ext>
            </a:extLst>
          </p:cNvPr>
          <p:cNvSpPr/>
          <p:nvPr userDrawn="1"/>
        </p:nvSpPr>
        <p:spPr>
          <a:xfrm>
            <a:off x="6123058" y="2510339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27">
            <a:extLst>
              <a:ext uri="{FF2B5EF4-FFF2-40B4-BE49-F238E27FC236}">
                <a16:creationId xmlns:a16="http://schemas.microsoft.com/office/drawing/2014/main" id="{BD9EE4B6-57E7-4EED-AF26-ED0C078FE066}"/>
              </a:ext>
            </a:extLst>
          </p:cNvPr>
          <p:cNvSpPr/>
          <p:nvPr userDrawn="1"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28">
            <a:extLst>
              <a:ext uri="{FF2B5EF4-FFF2-40B4-BE49-F238E27FC236}">
                <a16:creationId xmlns:a16="http://schemas.microsoft.com/office/drawing/2014/main" id="{43793755-A2DC-4FCA-A91F-1F86D3CD1692}"/>
              </a:ext>
            </a:extLst>
          </p:cNvPr>
          <p:cNvSpPr/>
          <p:nvPr userDrawn="1"/>
        </p:nvSpPr>
        <p:spPr>
          <a:xfrm>
            <a:off x="304796" y="2510340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内容占位符 21">
            <a:extLst>
              <a:ext uri="{FF2B5EF4-FFF2-40B4-BE49-F238E27FC236}">
                <a16:creationId xmlns:a16="http://schemas.microsoft.com/office/drawing/2014/main" id="{B9806806-62AA-4F96-9059-ADB79DADE7B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3" name="内容占位符 21">
            <a:extLst>
              <a:ext uri="{FF2B5EF4-FFF2-40B4-BE49-F238E27FC236}">
                <a16:creationId xmlns:a16="http://schemas.microsoft.com/office/drawing/2014/main" id="{66B45692-5E2D-477D-A3FA-B478FD272EF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204263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96F56EF-B89E-447C-B5A8-F88EF43EAAA3}"/>
              </a:ext>
            </a:extLst>
          </p:cNvPr>
          <p:cNvSpPr/>
          <p:nvPr/>
        </p:nvSpPr>
        <p:spPr>
          <a:xfrm>
            <a:off x="6123058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6B47FCB-2454-40A5-B9B3-E18B5D3BEBD1}"/>
              </a:ext>
            </a:extLst>
          </p:cNvPr>
          <p:cNvSpPr/>
          <p:nvPr/>
        </p:nvSpPr>
        <p:spPr>
          <a:xfrm>
            <a:off x="6123058" y="2510339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7566C03-486F-4DA1-8979-A80EE5A58785}"/>
              </a:ext>
            </a:extLst>
          </p:cNvPr>
          <p:cNvSpPr/>
          <p:nvPr userDrawn="1"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241F4E-6277-43F3-81D6-9B929A96D893}"/>
              </a:ext>
            </a:extLst>
          </p:cNvPr>
          <p:cNvSpPr/>
          <p:nvPr userDrawn="1"/>
        </p:nvSpPr>
        <p:spPr>
          <a:xfrm>
            <a:off x="304796" y="2510340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9003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428214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428213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4336431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4336430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 userDrawn="1">
            <p:ph type="body" sz="quarter" idx="24"/>
          </p:nvPr>
        </p:nvSpPr>
        <p:spPr>
          <a:xfrm>
            <a:off x="23586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23586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3925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 userDrawn="1">
            <p:ph type="body" sz="quarter" idx="26"/>
          </p:nvPr>
        </p:nvSpPr>
        <p:spPr>
          <a:xfrm>
            <a:off x="6244814" y="1627352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6244813" y="1902817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10153031" y="1627352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10153030" y="1902817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 userDrawn="1">
            <p:ph type="body" sz="quarter" idx="30"/>
          </p:nvPr>
        </p:nvSpPr>
        <p:spPr>
          <a:xfrm>
            <a:off x="8175243" y="1622415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 userDrawn="1">
            <p:ph type="body" sz="quarter" idx="31"/>
          </p:nvPr>
        </p:nvSpPr>
        <p:spPr>
          <a:xfrm>
            <a:off x="8175242" y="1897880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49882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DA177-AD23-469E-9E57-99129647C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312" y="503354"/>
            <a:ext cx="9186530" cy="570538"/>
          </a:xfrm>
        </p:spPr>
        <p:txBody>
          <a:bodyPr>
            <a:normAutofit/>
          </a:bodyPr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81630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96F56EF-B89E-447C-B5A8-F88EF43EAAA3}"/>
              </a:ext>
            </a:extLst>
          </p:cNvPr>
          <p:cNvSpPr/>
          <p:nvPr/>
        </p:nvSpPr>
        <p:spPr>
          <a:xfrm>
            <a:off x="6123058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6B47FCB-2454-40A5-B9B3-E18B5D3BEBD1}"/>
              </a:ext>
            </a:extLst>
          </p:cNvPr>
          <p:cNvSpPr/>
          <p:nvPr/>
        </p:nvSpPr>
        <p:spPr>
          <a:xfrm>
            <a:off x="6123058" y="2510339"/>
            <a:ext cx="5688000" cy="41637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7566C03-486F-4DA1-8979-A80EE5A58785}"/>
              </a:ext>
            </a:extLst>
          </p:cNvPr>
          <p:cNvSpPr/>
          <p:nvPr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241F4E-6277-43F3-81D6-9B929A96D893}"/>
              </a:ext>
            </a:extLst>
          </p:cNvPr>
          <p:cNvSpPr/>
          <p:nvPr/>
        </p:nvSpPr>
        <p:spPr>
          <a:xfrm>
            <a:off x="304796" y="2510340"/>
            <a:ext cx="5688000" cy="41637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641754" y="1549420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977435" y="1550726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7303873" y="1554375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616647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616646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5288931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5288930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 userDrawn="1">
            <p:ph type="body" sz="quarter" idx="24"/>
          </p:nvPr>
        </p:nvSpPr>
        <p:spPr>
          <a:xfrm>
            <a:off x="29682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29682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 userDrawn="1">
            <p:ph type="body" sz="quarter" idx="26"/>
          </p:nvPr>
        </p:nvSpPr>
        <p:spPr>
          <a:xfrm>
            <a:off x="7599455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7599454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32">
            <a:extLst>
              <a:ext uri="{FF2B5EF4-FFF2-40B4-BE49-F238E27FC236}">
                <a16:creationId xmlns:a16="http://schemas.microsoft.com/office/drawing/2014/main" id="{41514B82-F140-4926-B09D-0002B9CA3C3C}"/>
              </a:ext>
            </a:extLst>
          </p:cNvPr>
          <p:cNvSpPr/>
          <p:nvPr userDrawn="1"/>
        </p:nvSpPr>
        <p:spPr>
          <a:xfrm>
            <a:off x="9651339" y="155519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9C58CC67-566A-443B-BB51-8567E0D389C8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9980041" y="162411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99CC8A46-84CF-4806-A404-3DDC96E05327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9980040" y="189958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41839625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7E0EB65B-0052-4493-84CA-BE4425ABD3DF}"/>
              </a:ext>
            </a:extLst>
          </p:cNvPr>
          <p:cNvSpPr/>
          <p:nvPr/>
        </p:nvSpPr>
        <p:spPr>
          <a:xfrm>
            <a:off x="304798" y="2394459"/>
            <a:ext cx="3820635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658F5C5-C86D-40D0-910F-62F467059869}"/>
              </a:ext>
            </a:extLst>
          </p:cNvPr>
          <p:cNvSpPr/>
          <p:nvPr/>
        </p:nvSpPr>
        <p:spPr>
          <a:xfrm>
            <a:off x="304798" y="2652297"/>
            <a:ext cx="3820635" cy="33081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>
          <a:xfrm>
            <a:off x="304797" y="237973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19EEF4E-380C-4327-80CD-C2FB609BB879}"/>
              </a:ext>
            </a:extLst>
          </p:cNvPr>
          <p:cNvSpPr/>
          <p:nvPr userDrawn="1"/>
        </p:nvSpPr>
        <p:spPr>
          <a:xfrm>
            <a:off x="4245934" y="2409188"/>
            <a:ext cx="3820635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750485F-BEFD-4654-8E23-AFC14C308A23}"/>
              </a:ext>
            </a:extLst>
          </p:cNvPr>
          <p:cNvSpPr/>
          <p:nvPr userDrawn="1"/>
        </p:nvSpPr>
        <p:spPr>
          <a:xfrm>
            <a:off x="4245934" y="2667026"/>
            <a:ext cx="3820635" cy="33081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内容占位符 21">
            <a:extLst>
              <a:ext uri="{FF2B5EF4-FFF2-40B4-BE49-F238E27FC236}">
                <a16:creationId xmlns:a16="http://schemas.microsoft.com/office/drawing/2014/main" id="{515254F2-4163-4E48-A45F-C309DE8DFF8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245933" y="2394459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3C3C2D9-9630-4C77-AFEB-8C65FDB82A2D}"/>
              </a:ext>
            </a:extLst>
          </p:cNvPr>
          <p:cNvSpPr/>
          <p:nvPr userDrawn="1"/>
        </p:nvSpPr>
        <p:spPr>
          <a:xfrm>
            <a:off x="8187071" y="2394459"/>
            <a:ext cx="3820635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D12D560-5EF3-4ABC-A340-87B7887A1FF4}"/>
              </a:ext>
            </a:extLst>
          </p:cNvPr>
          <p:cNvSpPr/>
          <p:nvPr userDrawn="1"/>
        </p:nvSpPr>
        <p:spPr>
          <a:xfrm>
            <a:off x="8187071" y="2652297"/>
            <a:ext cx="3820635" cy="33081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内容占位符 21">
            <a:extLst>
              <a:ext uri="{FF2B5EF4-FFF2-40B4-BE49-F238E27FC236}">
                <a16:creationId xmlns:a16="http://schemas.microsoft.com/office/drawing/2014/main" id="{0A34010A-C6C6-435E-9679-1CC8B8B824CA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187070" y="237973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6A949C6-68EC-47E4-9D48-26E87C51CACD}"/>
              </a:ext>
            </a:extLst>
          </p:cNvPr>
          <p:cNvSpPr/>
          <p:nvPr userDrawn="1"/>
        </p:nvSpPr>
        <p:spPr>
          <a:xfrm>
            <a:off x="304798" y="1545771"/>
            <a:ext cx="38206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5C4EDBC-C831-4E15-A99E-0AA63AA4092A}"/>
              </a:ext>
            </a:extLst>
          </p:cNvPr>
          <p:cNvSpPr/>
          <p:nvPr userDrawn="1"/>
        </p:nvSpPr>
        <p:spPr>
          <a:xfrm>
            <a:off x="4227284" y="1545771"/>
            <a:ext cx="38206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23EF9AA-2E2F-445A-B6B3-4384542A6555}"/>
              </a:ext>
            </a:extLst>
          </p:cNvPr>
          <p:cNvSpPr/>
          <p:nvPr userDrawn="1"/>
        </p:nvSpPr>
        <p:spPr>
          <a:xfrm>
            <a:off x="8149770" y="1545770"/>
            <a:ext cx="38206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占位符 10">
            <a:extLst>
              <a:ext uri="{FF2B5EF4-FFF2-40B4-BE49-F238E27FC236}">
                <a16:creationId xmlns:a16="http://schemas.microsoft.com/office/drawing/2014/main" id="{E4DCEA50-1FC9-4E10-8D17-A611F9D4E7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92238" y="1626360"/>
            <a:ext cx="1605634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27" name="文本占位符 12">
            <a:extLst>
              <a:ext uri="{FF2B5EF4-FFF2-40B4-BE49-F238E27FC236}">
                <a16:creationId xmlns:a16="http://schemas.microsoft.com/office/drawing/2014/main" id="{DA3C76A8-7B31-4EC2-A3E7-398C715A8BE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7" y="1901825"/>
            <a:ext cx="1605634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8" name="文本占位符 10">
            <a:extLst>
              <a:ext uri="{FF2B5EF4-FFF2-40B4-BE49-F238E27FC236}">
                <a16:creationId xmlns:a16="http://schemas.microsoft.com/office/drawing/2014/main" id="{E7ACCF99-3803-4F72-8FD2-04C1EFDCB28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52973" y="1618859"/>
            <a:ext cx="1605634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29" name="文本占位符 12">
            <a:extLst>
              <a:ext uri="{FF2B5EF4-FFF2-40B4-BE49-F238E27FC236}">
                <a16:creationId xmlns:a16="http://schemas.microsoft.com/office/drawing/2014/main" id="{15B5D5E3-F3E2-4586-9E85-3B05EF74FC2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2" y="1894324"/>
            <a:ext cx="1605634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0" name="文本占位符 10">
            <a:extLst>
              <a:ext uri="{FF2B5EF4-FFF2-40B4-BE49-F238E27FC236}">
                <a16:creationId xmlns:a16="http://schemas.microsoft.com/office/drawing/2014/main" id="{9EF4987D-B606-47BC-ABD3-0EB2A1BAA44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77281" y="1626521"/>
            <a:ext cx="1605634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1" name="文本占位符 12">
            <a:extLst>
              <a:ext uri="{FF2B5EF4-FFF2-40B4-BE49-F238E27FC236}">
                <a16:creationId xmlns:a16="http://schemas.microsoft.com/office/drawing/2014/main" id="{67845A27-A74D-457E-BE13-6DEF0886F64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0" y="1901986"/>
            <a:ext cx="1605634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940820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7E0EB65B-0052-4493-84CA-BE4425ABD3DF}"/>
              </a:ext>
            </a:extLst>
          </p:cNvPr>
          <p:cNvSpPr/>
          <p:nvPr/>
        </p:nvSpPr>
        <p:spPr>
          <a:xfrm>
            <a:off x="304798" y="2394459"/>
            <a:ext cx="3820635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658F5C5-C86D-40D0-910F-62F467059869}"/>
              </a:ext>
            </a:extLst>
          </p:cNvPr>
          <p:cNvSpPr/>
          <p:nvPr/>
        </p:nvSpPr>
        <p:spPr>
          <a:xfrm>
            <a:off x="304798" y="2652297"/>
            <a:ext cx="3820635" cy="33081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>
          <a:xfrm>
            <a:off x="304797" y="237973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8377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64311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64311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19EEF4E-380C-4327-80CD-C2FB609BB879}"/>
              </a:ext>
            </a:extLst>
          </p:cNvPr>
          <p:cNvSpPr/>
          <p:nvPr userDrawn="1"/>
        </p:nvSpPr>
        <p:spPr>
          <a:xfrm>
            <a:off x="4245934" y="2409188"/>
            <a:ext cx="3820635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750485F-BEFD-4654-8E23-AFC14C308A23}"/>
              </a:ext>
            </a:extLst>
          </p:cNvPr>
          <p:cNvSpPr/>
          <p:nvPr userDrawn="1"/>
        </p:nvSpPr>
        <p:spPr>
          <a:xfrm>
            <a:off x="4245934" y="2667026"/>
            <a:ext cx="3820635" cy="33081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内容占位符 21">
            <a:extLst>
              <a:ext uri="{FF2B5EF4-FFF2-40B4-BE49-F238E27FC236}">
                <a16:creationId xmlns:a16="http://schemas.microsoft.com/office/drawing/2014/main" id="{515254F2-4163-4E48-A45F-C309DE8DFF8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245933" y="2394459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3C3C2D9-9630-4C77-AFEB-8C65FDB82A2D}"/>
              </a:ext>
            </a:extLst>
          </p:cNvPr>
          <p:cNvSpPr/>
          <p:nvPr userDrawn="1"/>
        </p:nvSpPr>
        <p:spPr>
          <a:xfrm>
            <a:off x="8187071" y="2394459"/>
            <a:ext cx="3820635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D12D560-5EF3-4ABC-A340-87B7887A1FF4}"/>
              </a:ext>
            </a:extLst>
          </p:cNvPr>
          <p:cNvSpPr/>
          <p:nvPr userDrawn="1"/>
        </p:nvSpPr>
        <p:spPr>
          <a:xfrm>
            <a:off x="8187071" y="2652297"/>
            <a:ext cx="3820635" cy="33081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内容占位符 21">
            <a:extLst>
              <a:ext uri="{FF2B5EF4-FFF2-40B4-BE49-F238E27FC236}">
                <a16:creationId xmlns:a16="http://schemas.microsoft.com/office/drawing/2014/main" id="{0A34010A-C6C6-435E-9679-1CC8B8B824CA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187070" y="237973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71295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8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0CB9A5-0CB2-44CA-A297-E7A7934E738A}"/>
              </a:ext>
            </a:extLst>
          </p:cNvPr>
          <p:cNvSpPr/>
          <p:nvPr userDrawn="1"/>
        </p:nvSpPr>
        <p:spPr>
          <a:xfrm>
            <a:off x="4227284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F07C584-77A8-4AB9-9DAC-B1C61635BE0C}"/>
              </a:ext>
            </a:extLst>
          </p:cNvPr>
          <p:cNvSpPr/>
          <p:nvPr userDrawn="1"/>
        </p:nvSpPr>
        <p:spPr>
          <a:xfrm>
            <a:off x="8149770" y="1545770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17253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3" name="文本占位符 10">
            <a:extLst>
              <a:ext uri="{FF2B5EF4-FFF2-40B4-BE49-F238E27FC236}">
                <a16:creationId xmlns:a16="http://schemas.microsoft.com/office/drawing/2014/main" id="{3EB71A9B-C285-6F48-8714-2785378B62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92238" y="1626360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4" name="文本占位符 12">
            <a:extLst>
              <a:ext uri="{FF2B5EF4-FFF2-40B4-BE49-F238E27FC236}">
                <a16:creationId xmlns:a16="http://schemas.microsoft.com/office/drawing/2014/main" id="{C33A1456-C4D7-A74C-BF2A-9FB9D1FD60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7" y="1901825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6CBADE40-11F5-CB41-A877-F7F65D02C0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5297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923BD763-5173-5C42-B146-5AD383338B1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D65A8B6E-9F3B-4B41-A675-79451C5F272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77281" y="1626521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B2780AA3-2121-544D-AF61-B988365985B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0" y="1901986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381585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8" y="1545771"/>
            <a:ext cx="56879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0CB9A5-0CB2-44CA-A297-E7A7934E738A}"/>
              </a:ext>
            </a:extLst>
          </p:cNvPr>
          <p:cNvSpPr/>
          <p:nvPr userDrawn="1"/>
        </p:nvSpPr>
        <p:spPr>
          <a:xfrm>
            <a:off x="6123057" y="1549420"/>
            <a:ext cx="568800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17253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文本占位符 10">
            <a:extLst>
              <a:ext uri="{FF2B5EF4-FFF2-40B4-BE49-F238E27FC236}">
                <a16:creationId xmlns:a16="http://schemas.microsoft.com/office/drawing/2014/main" id="{CADFA5DA-62FF-424B-A69E-5F134DC93F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35691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3" name="文本占位符 12">
            <a:extLst>
              <a:ext uri="{FF2B5EF4-FFF2-40B4-BE49-F238E27FC236}">
                <a16:creationId xmlns:a16="http://schemas.microsoft.com/office/drawing/2014/main" id="{298A6C74-6621-E44A-8FAC-631EA8D00BD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35690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BAC037F-087F-3248-A7BD-30272466164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58198" y="1617640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9A55C68F-D4D4-574F-BD5F-757B191F725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58197" y="1893105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7902010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39"/>
            <a:ext cx="11506260" cy="2247574"/>
            <a:chOff x="6158918" y="1631575"/>
            <a:chExt cx="11506260" cy="251049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5"/>
              <a:ext cx="11506260" cy="29462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1150626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8" y="1545771"/>
            <a:ext cx="56879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0CB9A5-0CB2-44CA-A297-E7A7934E738A}"/>
              </a:ext>
            </a:extLst>
          </p:cNvPr>
          <p:cNvSpPr/>
          <p:nvPr userDrawn="1"/>
        </p:nvSpPr>
        <p:spPr>
          <a:xfrm>
            <a:off x="6123057" y="1549420"/>
            <a:ext cx="568800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17253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文本占位符 10">
            <a:extLst>
              <a:ext uri="{FF2B5EF4-FFF2-40B4-BE49-F238E27FC236}">
                <a16:creationId xmlns:a16="http://schemas.microsoft.com/office/drawing/2014/main" id="{CCBEA7AE-2765-7A4F-81A5-B1FE2FCAB7F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35691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2" name="文本占位符 12">
            <a:extLst>
              <a:ext uri="{FF2B5EF4-FFF2-40B4-BE49-F238E27FC236}">
                <a16:creationId xmlns:a16="http://schemas.microsoft.com/office/drawing/2014/main" id="{21019B05-26B9-F642-B970-2F7DDE4F6F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35690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3" name="文本占位符 10">
            <a:extLst>
              <a:ext uri="{FF2B5EF4-FFF2-40B4-BE49-F238E27FC236}">
                <a16:creationId xmlns:a16="http://schemas.microsoft.com/office/drawing/2014/main" id="{84EF1918-76D1-554D-8506-02621FA18B4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58198" y="1617640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4" name="文本占位符 12">
            <a:extLst>
              <a:ext uri="{FF2B5EF4-FFF2-40B4-BE49-F238E27FC236}">
                <a16:creationId xmlns:a16="http://schemas.microsoft.com/office/drawing/2014/main" id="{F6C4D971-3205-9A49-995A-5C86663652C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58197" y="1893105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1966065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39"/>
            <a:ext cx="11506260" cy="2247574"/>
            <a:chOff x="6158918" y="1631575"/>
            <a:chExt cx="11506260" cy="251049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5"/>
              <a:ext cx="11506260" cy="29462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1150626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6" y="1513254"/>
            <a:ext cx="36079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11506262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17253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文本占位符 10">
            <a:extLst>
              <a:ext uri="{FF2B5EF4-FFF2-40B4-BE49-F238E27FC236}">
                <a16:creationId xmlns:a16="http://schemas.microsoft.com/office/drawing/2014/main" id="{CCBEA7AE-2765-7A4F-81A5-B1FE2FCAB7F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31918" y="1576327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2" name="文本占位符 12">
            <a:extLst>
              <a:ext uri="{FF2B5EF4-FFF2-40B4-BE49-F238E27FC236}">
                <a16:creationId xmlns:a16="http://schemas.microsoft.com/office/drawing/2014/main" id="{21019B05-26B9-F642-B970-2F7DDE4F6F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31917" y="1851792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1" name="矩形 19">
            <a:extLst>
              <a:ext uri="{FF2B5EF4-FFF2-40B4-BE49-F238E27FC236}">
                <a16:creationId xmlns:a16="http://schemas.microsoft.com/office/drawing/2014/main" id="{0C1FC891-BD9F-4572-BC39-FE5AD5BA1981}"/>
              </a:ext>
            </a:extLst>
          </p:cNvPr>
          <p:cNvSpPr/>
          <p:nvPr userDrawn="1"/>
        </p:nvSpPr>
        <p:spPr>
          <a:xfrm>
            <a:off x="4263658" y="1514573"/>
            <a:ext cx="36079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700333FC-EF15-453E-AA31-BC27B3D217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90780" y="157764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5D0C78CC-4805-4707-80A5-E7A8AD3C2BC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290779" y="185311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矩形 19">
            <a:extLst>
              <a:ext uri="{FF2B5EF4-FFF2-40B4-BE49-F238E27FC236}">
                <a16:creationId xmlns:a16="http://schemas.microsoft.com/office/drawing/2014/main" id="{1A6AF3F7-6C95-4861-A18F-21FBE2A6EA71}"/>
              </a:ext>
            </a:extLst>
          </p:cNvPr>
          <p:cNvSpPr/>
          <p:nvPr userDrawn="1"/>
        </p:nvSpPr>
        <p:spPr>
          <a:xfrm>
            <a:off x="8203072" y="1517587"/>
            <a:ext cx="36079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1926FC06-28A5-48A2-8D81-358EB28F04C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30194" y="1580660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97111FA-3973-47B6-B72C-AD9EB36EF29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30193" y="1856125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3431917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8377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9873" cy="2247573"/>
            <a:chOff x="6158918" y="1631576"/>
            <a:chExt cx="5689873" cy="251049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64311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64311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691769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9873" cy="2247573"/>
            <a:chOff x="6158918" y="1631576"/>
            <a:chExt cx="5689873" cy="251049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0" name="矩形 19">
            <a:extLst>
              <a:ext uri="{FF2B5EF4-FFF2-40B4-BE49-F238E27FC236}">
                <a16:creationId xmlns:a16="http://schemas.microsoft.com/office/drawing/2014/main" id="{81A1FE89-5ED3-4BEC-9D41-8F1FA4531730}"/>
              </a:ext>
            </a:extLst>
          </p:cNvPr>
          <p:cNvSpPr/>
          <p:nvPr userDrawn="1"/>
        </p:nvSpPr>
        <p:spPr>
          <a:xfrm>
            <a:off x="304795" y="154577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21">
            <a:extLst>
              <a:ext uri="{FF2B5EF4-FFF2-40B4-BE49-F238E27FC236}">
                <a16:creationId xmlns:a16="http://schemas.microsoft.com/office/drawing/2014/main" id="{8184284D-861C-457C-BAB5-7BF84114BECB}"/>
              </a:ext>
            </a:extLst>
          </p:cNvPr>
          <p:cNvSpPr/>
          <p:nvPr userDrawn="1"/>
        </p:nvSpPr>
        <p:spPr>
          <a:xfrm>
            <a:off x="2641754" y="1549420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31">
            <a:extLst>
              <a:ext uri="{FF2B5EF4-FFF2-40B4-BE49-F238E27FC236}">
                <a16:creationId xmlns:a16="http://schemas.microsoft.com/office/drawing/2014/main" id="{ADB460B1-A9EF-4AC6-9311-698B61F08EB1}"/>
              </a:ext>
            </a:extLst>
          </p:cNvPr>
          <p:cNvSpPr/>
          <p:nvPr userDrawn="1"/>
        </p:nvSpPr>
        <p:spPr>
          <a:xfrm>
            <a:off x="4977435" y="1550726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32">
            <a:extLst>
              <a:ext uri="{FF2B5EF4-FFF2-40B4-BE49-F238E27FC236}">
                <a16:creationId xmlns:a16="http://schemas.microsoft.com/office/drawing/2014/main" id="{C01C8183-387E-4223-A880-8BA5B15A2534}"/>
              </a:ext>
            </a:extLst>
          </p:cNvPr>
          <p:cNvSpPr/>
          <p:nvPr userDrawn="1"/>
        </p:nvSpPr>
        <p:spPr>
          <a:xfrm>
            <a:off x="7303873" y="1554375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占位符 10">
            <a:extLst>
              <a:ext uri="{FF2B5EF4-FFF2-40B4-BE49-F238E27FC236}">
                <a16:creationId xmlns:a16="http://schemas.microsoft.com/office/drawing/2014/main" id="{BDE35B10-FEE4-488A-B544-E497104596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647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5" name="文本占位符 12">
            <a:extLst>
              <a:ext uri="{FF2B5EF4-FFF2-40B4-BE49-F238E27FC236}">
                <a16:creationId xmlns:a16="http://schemas.microsoft.com/office/drawing/2014/main" id="{BCB07ED0-EE2F-4C6E-A081-80F4A1D23B0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6646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6" name="文本占位符 10">
            <a:extLst>
              <a:ext uri="{FF2B5EF4-FFF2-40B4-BE49-F238E27FC236}">
                <a16:creationId xmlns:a16="http://schemas.microsoft.com/office/drawing/2014/main" id="{1C01AF2E-5A36-4A62-9FE6-07208C12990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288931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7" name="文本占位符 12">
            <a:extLst>
              <a:ext uri="{FF2B5EF4-FFF2-40B4-BE49-F238E27FC236}">
                <a16:creationId xmlns:a16="http://schemas.microsoft.com/office/drawing/2014/main" id="{DDA0376C-BEC4-48E9-ADFB-45F352337FC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288930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2B3FDF91-4ACC-446F-B064-9A3FD767CF5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9682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9" name="文本占位符 12">
            <a:extLst>
              <a:ext uri="{FF2B5EF4-FFF2-40B4-BE49-F238E27FC236}">
                <a16:creationId xmlns:a16="http://schemas.microsoft.com/office/drawing/2014/main" id="{7B8F92FD-E1D7-4383-96AA-3936E31E0B5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682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0" name="文本占位符 10">
            <a:extLst>
              <a:ext uri="{FF2B5EF4-FFF2-40B4-BE49-F238E27FC236}">
                <a16:creationId xmlns:a16="http://schemas.microsoft.com/office/drawing/2014/main" id="{26B7DADF-5E93-442E-9D65-85DCC271EB0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99455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1" name="文本占位符 12">
            <a:extLst>
              <a:ext uri="{FF2B5EF4-FFF2-40B4-BE49-F238E27FC236}">
                <a16:creationId xmlns:a16="http://schemas.microsoft.com/office/drawing/2014/main" id="{EAAFDA71-9C17-4348-A0CB-69BEDA234B2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599454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2" name="矩形 32">
            <a:extLst>
              <a:ext uri="{FF2B5EF4-FFF2-40B4-BE49-F238E27FC236}">
                <a16:creationId xmlns:a16="http://schemas.microsoft.com/office/drawing/2014/main" id="{04B62D1D-6F26-411E-BBA3-B35A96132368}"/>
              </a:ext>
            </a:extLst>
          </p:cNvPr>
          <p:cNvSpPr/>
          <p:nvPr userDrawn="1"/>
        </p:nvSpPr>
        <p:spPr>
          <a:xfrm>
            <a:off x="9651339" y="155519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10">
            <a:extLst>
              <a:ext uri="{FF2B5EF4-FFF2-40B4-BE49-F238E27FC236}">
                <a16:creationId xmlns:a16="http://schemas.microsoft.com/office/drawing/2014/main" id="{591B2A9D-393B-438F-8AB5-0107A388E8A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980041" y="162411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4" name="文本占位符 12">
            <a:extLst>
              <a:ext uri="{FF2B5EF4-FFF2-40B4-BE49-F238E27FC236}">
                <a16:creationId xmlns:a16="http://schemas.microsoft.com/office/drawing/2014/main" id="{D32B2A8B-CD14-4F96-94B6-EB2A4D77A57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980040" y="189958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6756572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87566C03-486F-4DA1-8979-A80EE5A58785}"/>
              </a:ext>
            </a:extLst>
          </p:cNvPr>
          <p:cNvSpPr/>
          <p:nvPr/>
        </p:nvSpPr>
        <p:spPr>
          <a:xfrm>
            <a:off x="260949" y="21086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241F4E-6277-43F3-81D6-9B929A96D893}"/>
              </a:ext>
            </a:extLst>
          </p:cNvPr>
          <p:cNvSpPr/>
          <p:nvPr/>
        </p:nvSpPr>
        <p:spPr>
          <a:xfrm>
            <a:off x="259076" y="235794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259075" y="21083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5" name="矩形 27">
            <a:extLst>
              <a:ext uri="{FF2B5EF4-FFF2-40B4-BE49-F238E27FC236}">
                <a16:creationId xmlns:a16="http://schemas.microsoft.com/office/drawing/2014/main" id="{2BB95E51-CC1A-4718-BC23-3AD014FD3E25}"/>
              </a:ext>
            </a:extLst>
          </p:cNvPr>
          <p:cNvSpPr/>
          <p:nvPr userDrawn="1"/>
        </p:nvSpPr>
        <p:spPr>
          <a:xfrm>
            <a:off x="6235029" y="212385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28">
            <a:extLst>
              <a:ext uri="{FF2B5EF4-FFF2-40B4-BE49-F238E27FC236}">
                <a16:creationId xmlns:a16="http://schemas.microsoft.com/office/drawing/2014/main" id="{551BF978-0DB7-4A89-993E-F1B79A78557D}"/>
              </a:ext>
            </a:extLst>
          </p:cNvPr>
          <p:cNvSpPr/>
          <p:nvPr userDrawn="1"/>
        </p:nvSpPr>
        <p:spPr>
          <a:xfrm>
            <a:off x="6233156" y="237318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内容占位符 21">
            <a:extLst>
              <a:ext uri="{FF2B5EF4-FFF2-40B4-BE49-F238E27FC236}">
                <a16:creationId xmlns:a16="http://schemas.microsoft.com/office/drawing/2014/main" id="{F5FD5F44-F48E-4063-9739-E09C670730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33155" y="212363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矩形 27">
            <a:extLst>
              <a:ext uri="{FF2B5EF4-FFF2-40B4-BE49-F238E27FC236}">
                <a16:creationId xmlns:a16="http://schemas.microsoft.com/office/drawing/2014/main" id="{C3C80847-6DB6-4B90-91B4-440BB4321324}"/>
              </a:ext>
            </a:extLst>
          </p:cNvPr>
          <p:cNvSpPr/>
          <p:nvPr userDrawn="1"/>
        </p:nvSpPr>
        <p:spPr>
          <a:xfrm>
            <a:off x="276189" y="343449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28">
            <a:extLst>
              <a:ext uri="{FF2B5EF4-FFF2-40B4-BE49-F238E27FC236}">
                <a16:creationId xmlns:a16="http://schemas.microsoft.com/office/drawing/2014/main" id="{826AB5C4-A7E9-4BE6-8992-F5E74764EB75}"/>
              </a:ext>
            </a:extLst>
          </p:cNvPr>
          <p:cNvSpPr/>
          <p:nvPr userDrawn="1"/>
        </p:nvSpPr>
        <p:spPr>
          <a:xfrm>
            <a:off x="274316" y="368382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内容占位符 21">
            <a:extLst>
              <a:ext uri="{FF2B5EF4-FFF2-40B4-BE49-F238E27FC236}">
                <a16:creationId xmlns:a16="http://schemas.microsoft.com/office/drawing/2014/main" id="{7090852D-4E81-4231-8C83-B3F1C6B006F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274315" y="343427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矩形 27">
            <a:extLst>
              <a:ext uri="{FF2B5EF4-FFF2-40B4-BE49-F238E27FC236}">
                <a16:creationId xmlns:a16="http://schemas.microsoft.com/office/drawing/2014/main" id="{BFA03994-5A3A-4559-9C39-16ABD4F5D7BC}"/>
              </a:ext>
            </a:extLst>
          </p:cNvPr>
          <p:cNvSpPr/>
          <p:nvPr userDrawn="1"/>
        </p:nvSpPr>
        <p:spPr>
          <a:xfrm>
            <a:off x="6250269" y="344973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28">
            <a:extLst>
              <a:ext uri="{FF2B5EF4-FFF2-40B4-BE49-F238E27FC236}">
                <a16:creationId xmlns:a16="http://schemas.microsoft.com/office/drawing/2014/main" id="{AC8A5C53-7A38-4BD9-929B-C096360CAE7D}"/>
              </a:ext>
            </a:extLst>
          </p:cNvPr>
          <p:cNvSpPr/>
          <p:nvPr userDrawn="1"/>
        </p:nvSpPr>
        <p:spPr>
          <a:xfrm>
            <a:off x="6248396" y="369906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内容占位符 21">
            <a:extLst>
              <a:ext uri="{FF2B5EF4-FFF2-40B4-BE49-F238E27FC236}">
                <a16:creationId xmlns:a16="http://schemas.microsoft.com/office/drawing/2014/main" id="{0C61832C-4056-4057-AE56-CABE521E42C7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48395" y="344951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4" name="矩形 27">
            <a:extLst>
              <a:ext uri="{FF2B5EF4-FFF2-40B4-BE49-F238E27FC236}">
                <a16:creationId xmlns:a16="http://schemas.microsoft.com/office/drawing/2014/main" id="{88D287B1-1201-4CCB-84CE-376B4EB95A6E}"/>
              </a:ext>
            </a:extLst>
          </p:cNvPr>
          <p:cNvSpPr/>
          <p:nvPr userDrawn="1"/>
        </p:nvSpPr>
        <p:spPr>
          <a:xfrm>
            <a:off x="306669" y="459273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28">
            <a:extLst>
              <a:ext uri="{FF2B5EF4-FFF2-40B4-BE49-F238E27FC236}">
                <a16:creationId xmlns:a16="http://schemas.microsoft.com/office/drawing/2014/main" id="{0035D22F-DB05-4BE9-A78C-55F2A90C1FBE}"/>
              </a:ext>
            </a:extLst>
          </p:cNvPr>
          <p:cNvSpPr/>
          <p:nvPr userDrawn="1"/>
        </p:nvSpPr>
        <p:spPr>
          <a:xfrm>
            <a:off x="304796" y="484206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内容占位符 21">
            <a:extLst>
              <a:ext uri="{FF2B5EF4-FFF2-40B4-BE49-F238E27FC236}">
                <a16:creationId xmlns:a16="http://schemas.microsoft.com/office/drawing/2014/main" id="{0A458032-827A-4737-B262-137CBF8DBB5A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04795" y="459251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7" name="矩形 27">
            <a:extLst>
              <a:ext uri="{FF2B5EF4-FFF2-40B4-BE49-F238E27FC236}">
                <a16:creationId xmlns:a16="http://schemas.microsoft.com/office/drawing/2014/main" id="{CF421A8D-8F4B-42D0-862C-D540804B842A}"/>
              </a:ext>
            </a:extLst>
          </p:cNvPr>
          <p:cNvSpPr/>
          <p:nvPr userDrawn="1"/>
        </p:nvSpPr>
        <p:spPr>
          <a:xfrm>
            <a:off x="6280749" y="460797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28">
            <a:extLst>
              <a:ext uri="{FF2B5EF4-FFF2-40B4-BE49-F238E27FC236}">
                <a16:creationId xmlns:a16="http://schemas.microsoft.com/office/drawing/2014/main" id="{2B0B1E77-D973-4970-BB23-3CEB9EFFB5C2}"/>
              </a:ext>
            </a:extLst>
          </p:cNvPr>
          <p:cNvSpPr/>
          <p:nvPr userDrawn="1"/>
        </p:nvSpPr>
        <p:spPr>
          <a:xfrm>
            <a:off x="6278876" y="485730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内容占位符 21">
            <a:extLst>
              <a:ext uri="{FF2B5EF4-FFF2-40B4-BE49-F238E27FC236}">
                <a16:creationId xmlns:a16="http://schemas.microsoft.com/office/drawing/2014/main" id="{EA3EDACB-5828-43A7-A995-20A268265C8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78875" y="460775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0" name="矩形 27">
            <a:extLst>
              <a:ext uri="{FF2B5EF4-FFF2-40B4-BE49-F238E27FC236}">
                <a16:creationId xmlns:a16="http://schemas.microsoft.com/office/drawing/2014/main" id="{B276CB25-7A8E-43E4-B8DE-9E38B4C3626D}"/>
              </a:ext>
            </a:extLst>
          </p:cNvPr>
          <p:cNvSpPr/>
          <p:nvPr userDrawn="1"/>
        </p:nvSpPr>
        <p:spPr>
          <a:xfrm>
            <a:off x="306669" y="572049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28">
            <a:extLst>
              <a:ext uri="{FF2B5EF4-FFF2-40B4-BE49-F238E27FC236}">
                <a16:creationId xmlns:a16="http://schemas.microsoft.com/office/drawing/2014/main" id="{46D716B3-9ED4-4517-BDF8-3964A44A7CB9}"/>
              </a:ext>
            </a:extLst>
          </p:cNvPr>
          <p:cNvSpPr/>
          <p:nvPr userDrawn="1"/>
        </p:nvSpPr>
        <p:spPr>
          <a:xfrm>
            <a:off x="304796" y="596982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内容占位符 21">
            <a:extLst>
              <a:ext uri="{FF2B5EF4-FFF2-40B4-BE49-F238E27FC236}">
                <a16:creationId xmlns:a16="http://schemas.microsoft.com/office/drawing/2014/main" id="{0E4AC05C-C952-418C-8BCC-1BF9E922A1F7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04795" y="572027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3" name="矩形 27">
            <a:extLst>
              <a:ext uri="{FF2B5EF4-FFF2-40B4-BE49-F238E27FC236}">
                <a16:creationId xmlns:a16="http://schemas.microsoft.com/office/drawing/2014/main" id="{961104A5-FC89-40C2-9F26-14339D30AC75}"/>
              </a:ext>
            </a:extLst>
          </p:cNvPr>
          <p:cNvSpPr/>
          <p:nvPr userDrawn="1"/>
        </p:nvSpPr>
        <p:spPr>
          <a:xfrm>
            <a:off x="6280749" y="573573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28">
            <a:extLst>
              <a:ext uri="{FF2B5EF4-FFF2-40B4-BE49-F238E27FC236}">
                <a16:creationId xmlns:a16="http://schemas.microsoft.com/office/drawing/2014/main" id="{9B488FDC-2408-45BA-9EE9-3AFA4FECBFDF}"/>
              </a:ext>
            </a:extLst>
          </p:cNvPr>
          <p:cNvSpPr/>
          <p:nvPr userDrawn="1"/>
        </p:nvSpPr>
        <p:spPr>
          <a:xfrm>
            <a:off x="6278876" y="598506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内容占位符 21">
            <a:extLst>
              <a:ext uri="{FF2B5EF4-FFF2-40B4-BE49-F238E27FC236}">
                <a16:creationId xmlns:a16="http://schemas.microsoft.com/office/drawing/2014/main" id="{504852F4-B2EE-4AD6-9B80-3085E27CE714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278875" y="573551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6" name="矩形 19">
            <a:extLst>
              <a:ext uri="{FF2B5EF4-FFF2-40B4-BE49-F238E27FC236}">
                <a16:creationId xmlns:a16="http://schemas.microsoft.com/office/drawing/2014/main" id="{0C125CA6-6F60-4DCB-B7DC-0E7E12CE9AF1}"/>
              </a:ext>
            </a:extLst>
          </p:cNvPr>
          <p:cNvSpPr/>
          <p:nvPr userDrawn="1"/>
        </p:nvSpPr>
        <p:spPr>
          <a:xfrm>
            <a:off x="304795" y="1545771"/>
            <a:ext cx="28377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21">
            <a:extLst>
              <a:ext uri="{FF2B5EF4-FFF2-40B4-BE49-F238E27FC236}">
                <a16:creationId xmlns:a16="http://schemas.microsoft.com/office/drawing/2014/main" id="{0C0AB5BD-2466-45AF-8917-8CE56128EAAD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31">
            <a:extLst>
              <a:ext uri="{FF2B5EF4-FFF2-40B4-BE49-F238E27FC236}">
                <a16:creationId xmlns:a16="http://schemas.microsoft.com/office/drawing/2014/main" id="{6EB7897A-66AD-4086-828E-075148AA1148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32">
            <a:extLst>
              <a:ext uri="{FF2B5EF4-FFF2-40B4-BE49-F238E27FC236}">
                <a16:creationId xmlns:a16="http://schemas.microsoft.com/office/drawing/2014/main" id="{B3F3B871-4BCD-4106-81A2-A687484FC475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占位符 10">
            <a:extLst>
              <a:ext uri="{FF2B5EF4-FFF2-40B4-BE49-F238E27FC236}">
                <a16:creationId xmlns:a16="http://schemas.microsoft.com/office/drawing/2014/main" id="{5287E591-9C98-4FE6-9B01-B34DABE4218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63483" y="1623796"/>
            <a:ext cx="1564311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>
            <a:extLst>
              <a:ext uri="{FF2B5EF4-FFF2-40B4-BE49-F238E27FC236}">
                <a16:creationId xmlns:a16="http://schemas.microsoft.com/office/drawing/2014/main" id="{D82CC1B4-CB00-48F1-9AD0-6E85239126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3482" y="1899261"/>
            <a:ext cx="1564311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文本占位符 10">
            <a:extLst>
              <a:ext uri="{FF2B5EF4-FFF2-40B4-BE49-F238E27FC236}">
                <a16:creationId xmlns:a16="http://schemas.microsoft.com/office/drawing/2014/main" id="{AD758046-9452-4CD4-BAF1-6A96369ECE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918029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8" name="文本占位符 12">
            <a:extLst>
              <a:ext uri="{FF2B5EF4-FFF2-40B4-BE49-F238E27FC236}">
                <a16:creationId xmlns:a16="http://schemas.microsoft.com/office/drawing/2014/main" id="{CB8C9699-C24B-48D2-92C1-145BCAAD437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918028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9" name="文本占位符 10">
            <a:extLst>
              <a:ext uri="{FF2B5EF4-FFF2-40B4-BE49-F238E27FC236}">
                <a16:creationId xmlns:a16="http://schemas.microsoft.com/office/drawing/2014/main" id="{1DAD2890-C732-47BA-B8A2-6E76480FB50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9877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0" name="文本占位符 12">
            <a:extLst>
              <a:ext uri="{FF2B5EF4-FFF2-40B4-BE49-F238E27FC236}">
                <a16:creationId xmlns:a16="http://schemas.microsoft.com/office/drawing/2014/main" id="{4ED3E184-4872-435D-BE8F-E0F6B3DC0B0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9877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1" name="文本占位符 10">
            <a:extLst>
              <a:ext uri="{FF2B5EF4-FFF2-40B4-BE49-F238E27FC236}">
                <a16:creationId xmlns:a16="http://schemas.microsoft.com/office/drawing/2014/main" id="{CD5545BA-1B71-4BA0-A58E-67984555EE8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712030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>
            <a:extLst>
              <a:ext uri="{FF2B5EF4-FFF2-40B4-BE49-F238E27FC236}">
                <a16:creationId xmlns:a16="http://schemas.microsoft.com/office/drawing/2014/main" id="{BFD33C36-8DF7-4A06-BBFB-5B1A791E4A8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712029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73454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44240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0"/>
          <p:cNvGrpSpPr/>
          <p:nvPr userDrawn="1"/>
        </p:nvGrpSpPr>
        <p:grpSpPr>
          <a:xfrm>
            <a:off x="304797" y="2283910"/>
            <a:ext cx="3744000" cy="2165565"/>
            <a:chOff x="304798" y="1776641"/>
            <a:chExt cx="3744000" cy="2258497"/>
          </a:xfrm>
        </p:grpSpPr>
        <p:sp>
          <p:nvSpPr>
            <p:cNvPr id="9" name="矩形 8"/>
            <p:cNvSpPr/>
            <p:nvPr/>
          </p:nvSpPr>
          <p:spPr>
            <a:xfrm>
              <a:off x="304798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04798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" name="组 11"/>
          <p:cNvGrpSpPr/>
          <p:nvPr userDrawn="1"/>
        </p:nvGrpSpPr>
        <p:grpSpPr>
          <a:xfrm>
            <a:off x="4185928" y="2288114"/>
            <a:ext cx="3744000" cy="2161361"/>
            <a:chOff x="4185929" y="1776641"/>
            <a:chExt cx="3744000" cy="2258497"/>
          </a:xfrm>
        </p:grpSpPr>
        <p:sp>
          <p:nvSpPr>
            <p:cNvPr id="21" name="矩形 20"/>
            <p:cNvSpPr/>
            <p:nvPr/>
          </p:nvSpPr>
          <p:spPr>
            <a:xfrm>
              <a:off x="4185929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185929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12"/>
          <p:cNvGrpSpPr/>
          <p:nvPr userDrawn="1"/>
        </p:nvGrpSpPr>
        <p:grpSpPr>
          <a:xfrm>
            <a:off x="8067059" y="2288114"/>
            <a:ext cx="3744000" cy="2161361"/>
            <a:chOff x="8067060" y="1776641"/>
            <a:chExt cx="3744000" cy="2258497"/>
          </a:xfrm>
        </p:grpSpPr>
        <p:sp>
          <p:nvSpPr>
            <p:cNvPr id="25" name="矩形 24"/>
            <p:cNvSpPr/>
            <p:nvPr/>
          </p:nvSpPr>
          <p:spPr>
            <a:xfrm>
              <a:off x="8067060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067060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797" y="2279996"/>
            <a:ext cx="2498725" cy="26651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9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4197531" y="2296710"/>
            <a:ext cx="2498725" cy="26651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8067059" y="2307539"/>
            <a:ext cx="2498725" cy="26651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3" name="组 121">
            <a:extLst>
              <a:ext uri="{FF2B5EF4-FFF2-40B4-BE49-F238E27FC236}">
                <a16:creationId xmlns:a16="http://schemas.microsoft.com/office/drawing/2014/main" id="{E4B1D41B-9ADC-C14A-B65F-65823A4C44BF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55A457F-B480-2248-B710-E39E00837D1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514752B-75C6-8445-BF54-15214D7FBECC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4" name="组 127">
            <a:extLst>
              <a:ext uri="{FF2B5EF4-FFF2-40B4-BE49-F238E27FC236}">
                <a16:creationId xmlns:a16="http://schemas.microsoft.com/office/drawing/2014/main" id="{3085738F-4AA3-9845-9724-0963E4B56700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DAB4171-EB7D-4341-83D9-FC2E7FF1362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A6CC69C-7792-2D4A-8181-260E97C123B6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7" name="内容占位符 21">
            <a:extLst>
              <a:ext uri="{FF2B5EF4-FFF2-40B4-BE49-F238E27FC236}">
                <a16:creationId xmlns:a16="http://schemas.microsoft.com/office/drawing/2014/main" id="{D07B314F-A394-1748-ABEE-57F7136D211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内容占位符 21">
            <a:extLst>
              <a:ext uri="{FF2B5EF4-FFF2-40B4-BE49-F238E27FC236}">
                <a16:creationId xmlns:a16="http://schemas.microsoft.com/office/drawing/2014/main" id="{A7D77898-5FE4-8349-B7B5-7737F731603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F1D62BF-D983-5841-A1C7-5B02B53E69FF}"/>
              </a:ext>
            </a:extLst>
          </p:cNvPr>
          <p:cNvSpPr/>
          <p:nvPr userDrawn="1"/>
        </p:nvSpPr>
        <p:spPr>
          <a:xfrm>
            <a:off x="304797" y="1554193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CED1A37-A032-CF42-ADEF-BD0DD4B1831B}"/>
              </a:ext>
            </a:extLst>
          </p:cNvPr>
          <p:cNvSpPr/>
          <p:nvPr userDrawn="1"/>
        </p:nvSpPr>
        <p:spPr>
          <a:xfrm>
            <a:off x="4227283" y="1554193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07A5C87-56C1-854D-B9B5-849930ABD283}"/>
              </a:ext>
            </a:extLst>
          </p:cNvPr>
          <p:cNvSpPr/>
          <p:nvPr userDrawn="1"/>
        </p:nvSpPr>
        <p:spPr>
          <a:xfrm>
            <a:off x="8149769" y="1554192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占位符 10">
            <a:extLst>
              <a:ext uri="{FF2B5EF4-FFF2-40B4-BE49-F238E27FC236}">
                <a16:creationId xmlns:a16="http://schemas.microsoft.com/office/drawing/2014/main" id="{5221EA79-7B28-6F4A-A438-38AEC19D7D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7" y="1634782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3" name="文本占位符 12">
            <a:extLst>
              <a:ext uri="{FF2B5EF4-FFF2-40B4-BE49-F238E27FC236}">
                <a16:creationId xmlns:a16="http://schemas.microsoft.com/office/drawing/2014/main" id="{81B34D9A-6883-E14C-957A-506EFA79AE3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92236" y="1910247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4" name="文本占位符 10">
            <a:extLst>
              <a:ext uri="{FF2B5EF4-FFF2-40B4-BE49-F238E27FC236}">
                <a16:creationId xmlns:a16="http://schemas.microsoft.com/office/drawing/2014/main" id="{F2577A0A-971D-F049-B440-7E2DB54E74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2" y="1627281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5" name="文本占位符 12">
            <a:extLst>
              <a:ext uri="{FF2B5EF4-FFF2-40B4-BE49-F238E27FC236}">
                <a16:creationId xmlns:a16="http://schemas.microsoft.com/office/drawing/2014/main" id="{BBC3891F-13DA-EE41-AD38-06D13B14D0C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52971" y="1902746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6400AA25-C831-8E47-9B64-DA075A89C28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0" y="1634943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D49D1717-3D89-3C48-B86A-76353F9B25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77279" y="1910408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6055045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0"/>
          <p:cNvGrpSpPr/>
          <p:nvPr userDrawn="1"/>
        </p:nvGrpSpPr>
        <p:grpSpPr>
          <a:xfrm>
            <a:off x="304797" y="2283910"/>
            <a:ext cx="3744000" cy="2165565"/>
            <a:chOff x="304798" y="1776641"/>
            <a:chExt cx="3744000" cy="2258497"/>
          </a:xfrm>
        </p:grpSpPr>
        <p:sp>
          <p:nvSpPr>
            <p:cNvPr id="9" name="矩形 8"/>
            <p:cNvSpPr/>
            <p:nvPr/>
          </p:nvSpPr>
          <p:spPr>
            <a:xfrm>
              <a:off x="304798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04798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" name="组 11"/>
          <p:cNvGrpSpPr/>
          <p:nvPr userDrawn="1"/>
        </p:nvGrpSpPr>
        <p:grpSpPr>
          <a:xfrm>
            <a:off x="4185928" y="2288114"/>
            <a:ext cx="3744000" cy="2161361"/>
            <a:chOff x="4185929" y="1776641"/>
            <a:chExt cx="3744000" cy="2258497"/>
          </a:xfrm>
        </p:grpSpPr>
        <p:sp>
          <p:nvSpPr>
            <p:cNvPr id="21" name="矩形 20"/>
            <p:cNvSpPr/>
            <p:nvPr/>
          </p:nvSpPr>
          <p:spPr>
            <a:xfrm>
              <a:off x="4185929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185929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12"/>
          <p:cNvGrpSpPr/>
          <p:nvPr userDrawn="1"/>
        </p:nvGrpSpPr>
        <p:grpSpPr>
          <a:xfrm>
            <a:off x="8067059" y="2288114"/>
            <a:ext cx="3744000" cy="2161361"/>
            <a:chOff x="8067060" y="1776641"/>
            <a:chExt cx="3744000" cy="2258497"/>
          </a:xfrm>
        </p:grpSpPr>
        <p:sp>
          <p:nvSpPr>
            <p:cNvPr id="25" name="矩形 24"/>
            <p:cNvSpPr/>
            <p:nvPr/>
          </p:nvSpPr>
          <p:spPr>
            <a:xfrm>
              <a:off x="8067060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067060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797" y="2279996"/>
            <a:ext cx="2498725" cy="26651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9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4197531" y="2296710"/>
            <a:ext cx="2498725" cy="26651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8067059" y="2307539"/>
            <a:ext cx="2498725" cy="26651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3" name="组 121">
            <a:extLst>
              <a:ext uri="{FF2B5EF4-FFF2-40B4-BE49-F238E27FC236}">
                <a16:creationId xmlns:a16="http://schemas.microsoft.com/office/drawing/2014/main" id="{E4B1D41B-9ADC-C14A-B65F-65823A4C44BF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55A457F-B480-2248-B710-E39E00837D1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514752B-75C6-8445-BF54-15214D7FBECC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4" name="组 127">
            <a:extLst>
              <a:ext uri="{FF2B5EF4-FFF2-40B4-BE49-F238E27FC236}">
                <a16:creationId xmlns:a16="http://schemas.microsoft.com/office/drawing/2014/main" id="{3085738F-4AA3-9845-9724-0963E4B56700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DAB4171-EB7D-4341-83D9-FC2E7FF1362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A6CC69C-7792-2D4A-8181-260E97C123B6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7" name="内容占位符 21">
            <a:extLst>
              <a:ext uri="{FF2B5EF4-FFF2-40B4-BE49-F238E27FC236}">
                <a16:creationId xmlns:a16="http://schemas.microsoft.com/office/drawing/2014/main" id="{D07B314F-A394-1748-ABEE-57F7136D211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内容占位符 21">
            <a:extLst>
              <a:ext uri="{FF2B5EF4-FFF2-40B4-BE49-F238E27FC236}">
                <a16:creationId xmlns:a16="http://schemas.microsoft.com/office/drawing/2014/main" id="{A7D77898-5FE4-8349-B7B5-7737F731603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矩形 19">
            <a:extLst>
              <a:ext uri="{FF2B5EF4-FFF2-40B4-BE49-F238E27FC236}">
                <a16:creationId xmlns:a16="http://schemas.microsoft.com/office/drawing/2014/main" id="{B6B33DAF-51E0-47B1-B5F9-D46F0892A080}"/>
              </a:ext>
            </a:extLst>
          </p:cNvPr>
          <p:cNvSpPr/>
          <p:nvPr userDrawn="1"/>
        </p:nvSpPr>
        <p:spPr>
          <a:xfrm>
            <a:off x="304795" y="1545771"/>
            <a:ext cx="28377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21">
            <a:extLst>
              <a:ext uri="{FF2B5EF4-FFF2-40B4-BE49-F238E27FC236}">
                <a16:creationId xmlns:a16="http://schemas.microsoft.com/office/drawing/2014/main" id="{EE4B5C36-41A3-4530-87B0-E835A39AFD6E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1">
            <a:extLst>
              <a:ext uri="{FF2B5EF4-FFF2-40B4-BE49-F238E27FC236}">
                <a16:creationId xmlns:a16="http://schemas.microsoft.com/office/drawing/2014/main" id="{216C7DF9-FA8E-48B6-BBEA-3286FDC18305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32">
            <a:extLst>
              <a:ext uri="{FF2B5EF4-FFF2-40B4-BE49-F238E27FC236}">
                <a16:creationId xmlns:a16="http://schemas.microsoft.com/office/drawing/2014/main" id="{210A4F53-C171-4F1B-AF4E-60D4D157E320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占位符 10">
            <a:extLst>
              <a:ext uri="{FF2B5EF4-FFF2-40B4-BE49-F238E27FC236}">
                <a16:creationId xmlns:a16="http://schemas.microsoft.com/office/drawing/2014/main" id="{28936004-DD40-4770-A267-AA4DC75B9BA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3" y="1623796"/>
            <a:ext cx="1564311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2" name="文本占位符 12">
            <a:extLst>
              <a:ext uri="{FF2B5EF4-FFF2-40B4-BE49-F238E27FC236}">
                <a16:creationId xmlns:a16="http://schemas.microsoft.com/office/drawing/2014/main" id="{95673E8D-6460-41B2-8501-EE44D62E316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63482" y="1899261"/>
            <a:ext cx="1564311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3" name="文本占位符 10">
            <a:extLst>
              <a:ext uri="{FF2B5EF4-FFF2-40B4-BE49-F238E27FC236}">
                <a16:creationId xmlns:a16="http://schemas.microsoft.com/office/drawing/2014/main" id="{273B0A34-51CF-4C7B-BF72-ED2284AEC6A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4" name="文本占位符 12">
            <a:extLst>
              <a:ext uri="{FF2B5EF4-FFF2-40B4-BE49-F238E27FC236}">
                <a16:creationId xmlns:a16="http://schemas.microsoft.com/office/drawing/2014/main" id="{6182A904-94EE-4D38-94BC-1320D3A034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5" name="文本占位符 10">
            <a:extLst>
              <a:ext uri="{FF2B5EF4-FFF2-40B4-BE49-F238E27FC236}">
                <a16:creationId xmlns:a16="http://schemas.microsoft.com/office/drawing/2014/main" id="{E0B48FA7-0BE5-42B3-9A3A-C857FBF8218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6" name="文本占位符 12">
            <a:extLst>
              <a:ext uri="{FF2B5EF4-FFF2-40B4-BE49-F238E27FC236}">
                <a16:creationId xmlns:a16="http://schemas.microsoft.com/office/drawing/2014/main" id="{E6547AA4-1EEF-4848-84AB-5B1FDA13E35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7" name="文本占位符 10">
            <a:extLst>
              <a:ext uri="{FF2B5EF4-FFF2-40B4-BE49-F238E27FC236}">
                <a16:creationId xmlns:a16="http://schemas.microsoft.com/office/drawing/2014/main" id="{862936FF-B06C-4410-AD5D-4F3D5FAB1FF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D2809748-A050-442B-937E-638743DB83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5234791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0"/>
          <p:cNvGrpSpPr/>
          <p:nvPr userDrawn="1"/>
        </p:nvGrpSpPr>
        <p:grpSpPr>
          <a:xfrm>
            <a:off x="304797" y="2283910"/>
            <a:ext cx="3744000" cy="2165565"/>
            <a:chOff x="304798" y="1776641"/>
            <a:chExt cx="3744000" cy="2258497"/>
          </a:xfrm>
        </p:grpSpPr>
        <p:sp>
          <p:nvSpPr>
            <p:cNvPr id="9" name="矩形 8"/>
            <p:cNvSpPr/>
            <p:nvPr/>
          </p:nvSpPr>
          <p:spPr>
            <a:xfrm>
              <a:off x="304798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04798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" name="组 11"/>
          <p:cNvGrpSpPr/>
          <p:nvPr userDrawn="1"/>
        </p:nvGrpSpPr>
        <p:grpSpPr>
          <a:xfrm>
            <a:off x="4185928" y="2288114"/>
            <a:ext cx="3744000" cy="2161361"/>
            <a:chOff x="4185929" y="1776641"/>
            <a:chExt cx="3744000" cy="2258497"/>
          </a:xfrm>
        </p:grpSpPr>
        <p:sp>
          <p:nvSpPr>
            <p:cNvPr id="21" name="矩形 20"/>
            <p:cNvSpPr/>
            <p:nvPr/>
          </p:nvSpPr>
          <p:spPr>
            <a:xfrm>
              <a:off x="4185929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185929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12"/>
          <p:cNvGrpSpPr/>
          <p:nvPr userDrawn="1"/>
        </p:nvGrpSpPr>
        <p:grpSpPr>
          <a:xfrm>
            <a:off x="8067059" y="2288114"/>
            <a:ext cx="3744000" cy="2161361"/>
            <a:chOff x="8067060" y="1776641"/>
            <a:chExt cx="3744000" cy="2258497"/>
          </a:xfrm>
        </p:grpSpPr>
        <p:sp>
          <p:nvSpPr>
            <p:cNvPr id="25" name="矩形 24"/>
            <p:cNvSpPr/>
            <p:nvPr/>
          </p:nvSpPr>
          <p:spPr>
            <a:xfrm>
              <a:off x="8067060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067060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797" y="2279996"/>
            <a:ext cx="2498725" cy="26651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9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4197531" y="2296710"/>
            <a:ext cx="2498725" cy="26651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8067059" y="2307539"/>
            <a:ext cx="2498725" cy="26651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34" name="组 127">
            <a:extLst>
              <a:ext uri="{FF2B5EF4-FFF2-40B4-BE49-F238E27FC236}">
                <a16:creationId xmlns:a16="http://schemas.microsoft.com/office/drawing/2014/main" id="{3085738F-4AA3-9845-9724-0963E4B56700}"/>
              </a:ext>
            </a:extLst>
          </p:cNvPr>
          <p:cNvGrpSpPr/>
          <p:nvPr userDrawn="1"/>
        </p:nvGrpSpPr>
        <p:grpSpPr>
          <a:xfrm>
            <a:off x="304797" y="4574140"/>
            <a:ext cx="11506261" cy="2247573"/>
            <a:chOff x="6158918" y="1631576"/>
            <a:chExt cx="5688000" cy="251049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DAB4171-EB7D-4341-83D9-FC2E7FF1362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A6CC69C-7792-2D4A-8181-260E97C123B6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7" name="内容占位符 21">
            <a:extLst>
              <a:ext uri="{FF2B5EF4-FFF2-40B4-BE49-F238E27FC236}">
                <a16:creationId xmlns:a16="http://schemas.microsoft.com/office/drawing/2014/main" id="{D07B314F-A394-1748-ABEE-57F7136D211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F1D62BF-D983-5841-A1C7-5B02B53E69FF}"/>
              </a:ext>
            </a:extLst>
          </p:cNvPr>
          <p:cNvSpPr/>
          <p:nvPr userDrawn="1"/>
        </p:nvSpPr>
        <p:spPr>
          <a:xfrm>
            <a:off x="304797" y="1554193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CED1A37-A032-CF42-ADEF-BD0DD4B1831B}"/>
              </a:ext>
            </a:extLst>
          </p:cNvPr>
          <p:cNvSpPr/>
          <p:nvPr userDrawn="1"/>
        </p:nvSpPr>
        <p:spPr>
          <a:xfrm>
            <a:off x="4227283" y="1554193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07A5C87-56C1-854D-B9B5-849930ABD283}"/>
              </a:ext>
            </a:extLst>
          </p:cNvPr>
          <p:cNvSpPr/>
          <p:nvPr userDrawn="1"/>
        </p:nvSpPr>
        <p:spPr>
          <a:xfrm>
            <a:off x="8149769" y="1554192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占位符 10">
            <a:extLst>
              <a:ext uri="{FF2B5EF4-FFF2-40B4-BE49-F238E27FC236}">
                <a16:creationId xmlns:a16="http://schemas.microsoft.com/office/drawing/2014/main" id="{5221EA79-7B28-6F4A-A438-38AEC19D7D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7" y="1634782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3" name="文本占位符 12">
            <a:extLst>
              <a:ext uri="{FF2B5EF4-FFF2-40B4-BE49-F238E27FC236}">
                <a16:creationId xmlns:a16="http://schemas.microsoft.com/office/drawing/2014/main" id="{81B34D9A-6883-E14C-957A-506EFA79AE3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92236" y="1910247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4" name="文本占位符 10">
            <a:extLst>
              <a:ext uri="{FF2B5EF4-FFF2-40B4-BE49-F238E27FC236}">
                <a16:creationId xmlns:a16="http://schemas.microsoft.com/office/drawing/2014/main" id="{F2577A0A-971D-F049-B440-7E2DB54E74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2" y="1627281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5" name="文本占位符 12">
            <a:extLst>
              <a:ext uri="{FF2B5EF4-FFF2-40B4-BE49-F238E27FC236}">
                <a16:creationId xmlns:a16="http://schemas.microsoft.com/office/drawing/2014/main" id="{BBC3891F-13DA-EE41-AD38-06D13B14D0C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52971" y="1902746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6400AA25-C831-8E47-9B64-DA075A89C28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0" y="1634943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D49D1717-3D89-3C48-B86A-76353F9B25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77279" y="1910408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1918138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4190037" y="4574139"/>
            <a:ext cx="3716194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3716633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190037" y="4574139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4190035" y="2261009"/>
            <a:ext cx="3716196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7" y="2261010"/>
            <a:ext cx="3717858" cy="2247573"/>
            <a:chOff x="6158918" y="1631576"/>
            <a:chExt cx="5689873" cy="251049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190035" y="2261009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7952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214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8213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25921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25920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3586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3586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7078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4814" y="1627352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44813" y="1902817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153031" y="1627352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153030" y="1902817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06773" y="1622415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206772" y="1897880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5" name="组 121">
            <a:extLst>
              <a:ext uri="{FF2B5EF4-FFF2-40B4-BE49-F238E27FC236}">
                <a16:creationId xmlns:a16="http://schemas.microsoft.com/office/drawing/2014/main" id="{46F1C0EF-EDD1-44AB-93D2-2D729BF55A8F}"/>
              </a:ext>
            </a:extLst>
          </p:cNvPr>
          <p:cNvGrpSpPr/>
          <p:nvPr userDrawn="1"/>
        </p:nvGrpSpPr>
        <p:grpSpPr>
          <a:xfrm>
            <a:off x="8091806" y="4573925"/>
            <a:ext cx="3716194" cy="2247574"/>
            <a:chOff x="6158918" y="1631576"/>
            <a:chExt cx="5688000" cy="2510497"/>
          </a:xfrm>
        </p:grpSpPr>
        <p:sp>
          <p:nvSpPr>
            <p:cNvPr id="56" name="矩形 8">
              <a:extLst>
                <a:ext uri="{FF2B5EF4-FFF2-40B4-BE49-F238E27FC236}">
                  <a16:creationId xmlns:a16="http://schemas.microsoft.com/office/drawing/2014/main" id="{B0BE1996-AE76-4ACE-B619-E67AA476862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矩形 9">
              <a:extLst>
                <a:ext uri="{FF2B5EF4-FFF2-40B4-BE49-F238E27FC236}">
                  <a16:creationId xmlns:a16="http://schemas.microsoft.com/office/drawing/2014/main" id="{EEECA963-0362-4FC6-9BE3-066337A9DB5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8" name="内容占位符 21">
            <a:extLst>
              <a:ext uri="{FF2B5EF4-FFF2-40B4-BE49-F238E27FC236}">
                <a16:creationId xmlns:a16="http://schemas.microsoft.com/office/drawing/2014/main" id="{96081BF2-0F84-4EE3-8170-EAC1098C8885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091806" y="457392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59" name="组 121">
            <a:extLst>
              <a:ext uri="{FF2B5EF4-FFF2-40B4-BE49-F238E27FC236}">
                <a16:creationId xmlns:a16="http://schemas.microsoft.com/office/drawing/2014/main" id="{0F975380-D636-4086-823C-ABD3F6CEA2CD}"/>
              </a:ext>
            </a:extLst>
          </p:cNvPr>
          <p:cNvGrpSpPr/>
          <p:nvPr userDrawn="1"/>
        </p:nvGrpSpPr>
        <p:grpSpPr>
          <a:xfrm>
            <a:off x="8091804" y="2260795"/>
            <a:ext cx="3716196" cy="2247574"/>
            <a:chOff x="6158918" y="1631576"/>
            <a:chExt cx="5688000" cy="2510497"/>
          </a:xfrm>
        </p:grpSpPr>
        <p:sp>
          <p:nvSpPr>
            <p:cNvPr id="60" name="矩形 24">
              <a:extLst>
                <a:ext uri="{FF2B5EF4-FFF2-40B4-BE49-F238E27FC236}">
                  <a16:creationId xmlns:a16="http://schemas.microsoft.com/office/drawing/2014/main" id="{B4152E74-745B-40A3-8590-A7AA9FE75B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矩形 25">
              <a:extLst>
                <a:ext uri="{FF2B5EF4-FFF2-40B4-BE49-F238E27FC236}">
                  <a16:creationId xmlns:a16="http://schemas.microsoft.com/office/drawing/2014/main" id="{8FF8C639-0605-4A17-87E3-A4DA60A2122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2" name="内容占位符 21">
            <a:extLst>
              <a:ext uri="{FF2B5EF4-FFF2-40B4-BE49-F238E27FC236}">
                <a16:creationId xmlns:a16="http://schemas.microsoft.com/office/drawing/2014/main" id="{B0DFC4CA-2F23-4BA1-B3A9-2831DF8F185C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8091804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068590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幻灯片编号占位符 5">
            <a:extLst>
              <a:ext uri="{FF2B5EF4-FFF2-40B4-BE49-F238E27FC236}">
                <a16:creationId xmlns:a16="http://schemas.microsoft.com/office/drawing/2014/main" id="{D6F06467-5A82-4C8E-936F-8E259ACF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4" name="组 121">
            <a:extLst>
              <a:ext uri="{FF2B5EF4-FFF2-40B4-BE49-F238E27FC236}">
                <a16:creationId xmlns:a16="http://schemas.microsoft.com/office/drawing/2014/main" id="{2F9516B5-5814-4F79-AEC1-13BA568168A1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63" name="矩形 8">
              <a:extLst>
                <a:ext uri="{FF2B5EF4-FFF2-40B4-BE49-F238E27FC236}">
                  <a16:creationId xmlns:a16="http://schemas.microsoft.com/office/drawing/2014/main" id="{4B92BA08-D1B3-4126-986B-2291EA69A4F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矩形 9">
              <a:extLst>
                <a:ext uri="{FF2B5EF4-FFF2-40B4-BE49-F238E27FC236}">
                  <a16:creationId xmlns:a16="http://schemas.microsoft.com/office/drawing/2014/main" id="{C7DE2357-A151-4627-82F5-C811F2270EF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54B9F7C7-72D4-41F9-9B90-332C02A477A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0" name="幻灯片编号占位符 5">
            <a:extLst>
              <a:ext uri="{FF2B5EF4-FFF2-40B4-BE49-F238E27FC236}">
                <a16:creationId xmlns:a16="http://schemas.microsoft.com/office/drawing/2014/main" id="{0E0F4241-F9F1-44BC-96F3-CE2E7A61892E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71" name="组 121">
            <a:extLst>
              <a:ext uri="{FF2B5EF4-FFF2-40B4-BE49-F238E27FC236}">
                <a16:creationId xmlns:a16="http://schemas.microsoft.com/office/drawing/2014/main" id="{EBF342CF-8EE9-4105-BD18-ADB4639DAAD6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72" name="矩形 24">
              <a:extLst>
                <a:ext uri="{FF2B5EF4-FFF2-40B4-BE49-F238E27FC236}">
                  <a16:creationId xmlns:a16="http://schemas.microsoft.com/office/drawing/2014/main" id="{4BF7FAF4-DE2B-4AD9-A0C8-6D5C84F291C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矩形 25">
              <a:extLst>
                <a:ext uri="{FF2B5EF4-FFF2-40B4-BE49-F238E27FC236}">
                  <a16:creationId xmlns:a16="http://schemas.microsoft.com/office/drawing/2014/main" id="{1F0192C2-6360-410C-929A-A6A5B323D4D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5" name="矩形 27">
            <a:extLst>
              <a:ext uri="{FF2B5EF4-FFF2-40B4-BE49-F238E27FC236}">
                <a16:creationId xmlns:a16="http://schemas.microsoft.com/office/drawing/2014/main" id="{7260A544-7B1C-4E39-99E3-DED18D43A5E4}"/>
              </a:ext>
            </a:extLst>
          </p:cNvPr>
          <p:cNvSpPr/>
          <p:nvPr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28">
            <a:extLst>
              <a:ext uri="{FF2B5EF4-FFF2-40B4-BE49-F238E27FC236}">
                <a16:creationId xmlns:a16="http://schemas.microsoft.com/office/drawing/2014/main" id="{21551950-B0B1-4C82-A10C-36BA66187890}"/>
              </a:ext>
            </a:extLst>
          </p:cNvPr>
          <p:cNvSpPr/>
          <p:nvPr/>
        </p:nvSpPr>
        <p:spPr>
          <a:xfrm>
            <a:off x="304796" y="2510340"/>
            <a:ext cx="5688000" cy="43113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内容占位符 21">
            <a:extLst>
              <a:ext uri="{FF2B5EF4-FFF2-40B4-BE49-F238E27FC236}">
                <a16:creationId xmlns:a16="http://schemas.microsoft.com/office/drawing/2014/main" id="{D31CF9DB-E014-4A52-8A11-6D70911198B1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8" name="内容占位符 21">
            <a:extLst>
              <a:ext uri="{FF2B5EF4-FFF2-40B4-BE49-F238E27FC236}">
                <a16:creationId xmlns:a16="http://schemas.microsoft.com/office/drawing/2014/main" id="{B3A5937B-BF51-43BC-B1C5-2CB25748369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3" name="矩形 19">
            <a:extLst>
              <a:ext uri="{FF2B5EF4-FFF2-40B4-BE49-F238E27FC236}">
                <a16:creationId xmlns:a16="http://schemas.microsoft.com/office/drawing/2014/main" id="{447F1F54-9CD0-43DD-A268-EDAC19AAA49F}"/>
              </a:ext>
            </a:extLst>
          </p:cNvPr>
          <p:cNvSpPr/>
          <p:nvPr userDrawn="1"/>
        </p:nvSpPr>
        <p:spPr>
          <a:xfrm>
            <a:off x="304795" y="1545771"/>
            <a:ext cx="28377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21">
            <a:extLst>
              <a:ext uri="{FF2B5EF4-FFF2-40B4-BE49-F238E27FC236}">
                <a16:creationId xmlns:a16="http://schemas.microsoft.com/office/drawing/2014/main" id="{57F40F91-7612-4594-B701-B4ED71F80D6A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31">
            <a:extLst>
              <a:ext uri="{FF2B5EF4-FFF2-40B4-BE49-F238E27FC236}">
                <a16:creationId xmlns:a16="http://schemas.microsoft.com/office/drawing/2014/main" id="{C47336E5-EAF0-4A6F-B508-85601411FD17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32">
            <a:extLst>
              <a:ext uri="{FF2B5EF4-FFF2-40B4-BE49-F238E27FC236}">
                <a16:creationId xmlns:a16="http://schemas.microsoft.com/office/drawing/2014/main" id="{36C7B2C2-2492-48E5-9BA3-A79D0711BCC8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872D9A01-4FFF-480D-9423-643EFA11511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3" y="1623796"/>
            <a:ext cx="1564311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5" name="文本占位符 12">
            <a:extLst>
              <a:ext uri="{FF2B5EF4-FFF2-40B4-BE49-F238E27FC236}">
                <a16:creationId xmlns:a16="http://schemas.microsoft.com/office/drawing/2014/main" id="{B32D2A85-3E3E-40F5-8D56-64D4738D390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63482" y="1899261"/>
            <a:ext cx="1564311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10D17DC7-F188-4E8F-9CA4-272BE377E0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7" name="文本占位符 12">
            <a:extLst>
              <a:ext uri="{FF2B5EF4-FFF2-40B4-BE49-F238E27FC236}">
                <a16:creationId xmlns:a16="http://schemas.microsoft.com/office/drawing/2014/main" id="{0B57357C-49EA-4AB6-A117-07864CE58F5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8" name="文本占位符 10">
            <a:extLst>
              <a:ext uri="{FF2B5EF4-FFF2-40B4-BE49-F238E27FC236}">
                <a16:creationId xmlns:a16="http://schemas.microsoft.com/office/drawing/2014/main" id="{5D00FE1F-1233-4E3B-AEA2-0B453F90F62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9" name="文本占位符 12">
            <a:extLst>
              <a:ext uri="{FF2B5EF4-FFF2-40B4-BE49-F238E27FC236}">
                <a16:creationId xmlns:a16="http://schemas.microsoft.com/office/drawing/2014/main" id="{F1F205EC-EFC4-4ED5-A822-6A8503B8D7C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0" name="文本占位符 10">
            <a:extLst>
              <a:ext uri="{FF2B5EF4-FFF2-40B4-BE49-F238E27FC236}">
                <a16:creationId xmlns:a16="http://schemas.microsoft.com/office/drawing/2014/main" id="{B0EDB81F-DEDC-4FF1-A87F-797FC69660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1" name="文本占位符 12">
            <a:extLst>
              <a:ext uri="{FF2B5EF4-FFF2-40B4-BE49-F238E27FC236}">
                <a16:creationId xmlns:a16="http://schemas.microsoft.com/office/drawing/2014/main" id="{1A48513A-4E96-4E4A-980F-E5C26B6BD5D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6902248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7952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214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8213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25921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25920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3586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3586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7078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4814" y="1627352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44813" y="1902817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153031" y="1627352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153030" y="1902817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06773" y="1622415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206772" y="1897880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4" name="幻灯片编号占位符 5">
            <a:extLst>
              <a:ext uri="{FF2B5EF4-FFF2-40B4-BE49-F238E27FC236}">
                <a16:creationId xmlns:a16="http://schemas.microsoft.com/office/drawing/2014/main" id="{D6F06467-5A82-4C8E-936F-8E259ACF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4" name="组 121">
            <a:extLst>
              <a:ext uri="{FF2B5EF4-FFF2-40B4-BE49-F238E27FC236}">
                <a16:creationId xmlns:a16="http://schemas.microsoft.com/office/drawing/2014/main" id="{2F9516B5-5814-4F79-AEC1-13BA568168A1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63" name="矩形 8">
              <a:extLst>
                <a:ext uri="{FF2B5EF4-FFF2-40B4-BE49-F238E27FC236}">
                  <a16:creationId xmlns:a16="http://schemas.microsoft.com/office/drawing/2014/main" id="{4B92BA08-D1B3-4126-986B-2291EA69A4F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矩形 9">
              <a:extLst>
                <a:ext uri="{FF2B5EF4-FFF2-40B4-BE49-F238E27FC236}">
                  <a16:creationId xmlns:a16="http://schemas.microsoft.com/office/drawing/2014/main" id="{C7DE2357-A151-4627-82F5-C811F2270EF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54B9F7C7-72D4-41F9-9B90-332C02A477A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0" name="幻灯片编号占位符 5">
            <a:extLst>
              <a:ext uri="{FF2B5EF4-FFF2-40B4-BE49-F238E27FC236}">
                <a16:creationId xmlns:a16="http://schemas.microsoft.com/office/drawing/2014/main" id="{0E0F4241-F9F1-44BC-96F3-CE2E7A61892E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71" name="组 121">
            <a:extLst>
              <a:ext uri="{FF2B5EF4-FFF2-40B4-BE49-F238E27FC236}">
                <a16:creationId xmlns:a16="http://schemas.microsoft.com/office/drawing/2014/main" id="{EBF342CF-8EE9-4105-BD18-ADB4639DAAD6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72" name="矩形 24">
              <a:extLst>
                <a:ext uri="{FF2B5EF4-FFF2-40B4-BE49-F238E27FC236}">
                  <a16:creationId xmlns:a16="http://schemas.microsoft.com/office/drawing/2014/main" id="{4BF7FAF4-DE2B-4AD9-A0C8-6D5C84F291C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矩形 25">
              <a:extLst>
                <a:ext uri="{FF2B5EF4-FFF2-40B4-BE49-F238E27FC236}">
                  <a16:creationId xmlns:a16="http://schemas.microsoft.com/office/drawing/2014/main" id="{1F0192C2-6360-410C-929A-A6A5B323D4D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5" name="矩形 27">
            <a:extLst>
              <a:ext uri="{FF2B5EF4-FFF2-40B4-BE49-F238E27FC236}">
                <a16:creationId xmlns:a16="http://schemas.microsoft.com/office/drawing/2014/main" id="{7260A544-7B1C-4E39-99E3-DED18D43A5E4}"/>
              </a:ext>
            </a:extLst>
          </p:cNvPr>
          <p:cNvSpPr/>
          <p:nvPr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28">
            <a:extLst>
              <a:ext uri="{FF2B5EF4-FFF2-40B4-BE49-F238E27FC236}">
                <a16:creationId xmlns:a16="http://schemas.microsoft.com/office/drawing/2014/main" id="{21551950-B0B1-4C82-A10C-36BA66187890}"/>
              </a:ext>
            </a:extLst>
          </p:cNvPr>
          <p:cNvSpPr/>
          <p:nvPr/>
        </p:nvSpPr>
        <p:spPr>
          <a:xfrm>
            <a:off x="304796" y="2510340"/>
            <a:ext cx="5688000" cy="43113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内容占位符 21">
            <a:extLst>
              <a:ext uri="{FF2B5EF4-FFF2-40B4-BE49-F238E27FC236}">
                <a16:creationId xmlns:a16="http://schemas.microsoft.com/office/drawing/2014/main" id="{D31CF9DB-E014-4A52-8A11-6D70911198B1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8" name="内容占位符 21">
            <a:extLst>
              <a:ext uri="{FF2B5EF4-FFF2-40B4-BE49-F238E27FC236}">
                <a16:creationId xmlns:a16="http://schemas.microsoft.com/office/drawing/2014/main" id="{B3A5937B-BF51-43BC-B1C5-2CB25748369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869434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3" y="1545771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216" y="1623796"/>
            <a:ext cx="1192120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8215" y="1899261"/>
            <a:ext cx="1192120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4" name="幻灯片编号占位符 5">
            <a:extLst>
              <a:ext uri="{FF2B5EF4-FFF2-40B4-BE49-F238E27FC236}">
                <a16:creationId xmlns:a16="http://schemas.microsoft.com/office/drawing/2014/main" id="{D6F06467-5A82-4C8E-936F-8E259ACF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4" name="组 121">
            <a:extLst>
              <a:ext uri="{FF2B5EF4-FFF2-40B4-BE49-F238E27FC236}">
                <a16:creationId xmlns:a16="http://schemas.microsoft.com/office/drawing/2014/main" id="{2F9516B5-5814-4F79-AEC1-13BA568168A1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63" name="矩形 8">
              <a:extLst>
                <a:ext uri="{FF2B5EF4-FFF2-40B4-BE49-F238E27FC236}">
                  <a16:creationId xmlns:a16="http://schemas.microsoft.com/office/drawing/2014/main" id="{4B92BA08-D1B3-4126-986B-2291EA69A4F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矩形 9">
              <a:extLst>
                <a:ext uri="{FF2B5EF4-FFF2-40B4-BE49-F238E27FC236}">
                  <a16:creationId xmlns:a16="http://schemas.microsoft.com/office/drawing/2014/main" id="{C7DE2357-A151-4627-82F5-C811F2270EF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54B9F7C7-72D4-41F9-9B90-332C02A477A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0" name="幻灯片编号占位符 5">
            <a:extLst>
              <a:ext uri="{FF2B5EF4-FFF2-40B4-BE49-F238E27FC236}">
                <a16:creationId xmlns:a16="http://schemas.microsoft.com/office/drawing/2014/main" id="{0E0F4241-F9F1-44BC-96F3-CE2E7A61892E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71" name="组 121">
            <a:extLst>
              <a:ext uri="{FF2B5EF4-FFF2-40B4-BE49-F238E27FC236}">
                <a16:creationId xmlns:a16="http://schemas.microsoft.com/office/drawing/2014/main" id="{EBF342CF-8EE9-4105-BD18-ADB4639DAAD6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72" name="矩形 24">
              <a:extLst>
                <a:ext uri="{FF2B5EF4-FFF2-40B4-BE49-F238E27FC236}">
                  <a16:creationId xmlns:a16="http://schemas.microsoft.com/office/drawing/2014/main" id="{4BF7FAF4-DE2B-4AD9-A0C8-6D5C84F291C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矩形 25">
              <a:extLst>
                <a:ext uri="{FF2B5EF4-FFF2-40B4-BE49-F238E27FC236}">
                  <a16:creationId xmlns:a16="http://schemas.microsoft.com/office/drawing/2014/main" id="{1F0192C2-6360-410C-929A-A6A5B323D4D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5" name="矩形 27">
            <a:extLst>
              <a:ext uri="{FF2B5EF4-FFF2-40B4-BE49-F238E27FC236}">
                <a16:creationId xmlns:a16="http://schemas.microsoft.com/office/drawing/2014/main" id="{7260A544-7B1C-4E39-99E3-DED18D43A5E4}"/>
              </a:ext>
            </a:extLst>
          </p:cNvPr>
          <p:cNvSpPr/>
          <p:nvPr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28">
            <a:extLst>
              <a:ext uri="{FF2B5EF4-FFF2-40B4-BE49-F238E27FC236}">
                <a16:creationId xmlns:a16="http://schemas.microsoft.com/office/drawing/2014/main" id="{21551950-B0B1-4C82-A10C-36BA66187890}"/>
              </a:ext>
            </a:extLst>
          </p:cNvPr>
          <p:cNvSpPr/>
          <p:nvPr/>
        </p:nvSpPr>
        <p:spPr>
          <a:xfrm>
            <a:off x="304796" y="2510340"/>
            <a:ext cx="5688000" cy="43113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内容占位符 21">
            <a:extLst>
              <a:ext uri="{FF2B5EF4-FFF2-40B4-BE49-F238E27FC236}">
                <a16:creationId xmlns:a16="http://schemas.microsoft.com/office/drawing/2014/main" id="{D31CF9DB-E014-4A52-8A11-6D70911198B1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8" name="内容占位符 21">
            <a:extLst>
              <a:ext uri="{FF2B5EF4-FFF2-40B4-BE49-F238E27FC236}">
                <a16:creationId xmlns:a16="http://schemas.microsoft.com/office/drawing/2014/main" id="{B3A5937B-BF51-43BC-B1C5-2CB25748369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95CFDEB-E1B4-4B78-9AB7-729E24418C78}"/>
              </a:ext>
            </a:extLst>
          </p:cNvPr>
          <p:cNvSpPr/>
          <p:nvPr userDrawn="1"/>
        </p:nvSpPr>
        <p:spPr>
          <a:xfrm>
            <a:off x="1726106" y="1541395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E001FE33-53FF-49BF-9935-A6CC589F1F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860159" y="1619420"/>
            <a:ext cx="1192120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4" name="文本占位符 12">
            <a:extLst>
              <a:ext uri="{FF2B5EF4-FFF2-40B4-BE49-F238E27FC236}">
                <a16:creationId xmlns:a16="http://schemas.microsoft.com/office/drawing/2014/main" id="{11DFB8D4-A286-4996-8DFF-2842FE67122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860158" y="1894885"/>
            <a:ext cx="1192120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2782B6B-9C0B-4FD0-A677-A83E344D78E5}"/>
              </a:ext>
            </a:extLst>
          </p:cNvPr>
          <p:cNvSpPr/>
          <p:nvPr userDrawn="1"/>
        </p:nvSpPr>
        <p:spPr>
          <a:xfrm>
            <a:off x="3158049" y="1536618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占位符 10">
            <a:extLst>
              <a:ext uri="{FF2B5EF4-FFF2-40B4-BE49-F238E27FC236}">
                <a16:creationId xmlns:a16="http://schemas.microsoft.com/office/drawing/2014/main" id="{9803E765-2820-4E7C-81E2-BE4044CAF23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92102" y="1614643"/>
            <a:ext cx="1192120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1" name="文本占位符 12">
            <a:extLst>
              <a:ext uri="{FF2B5EF4-FFF2-40B4-BE49-F238E27FC236}">
                <a16:creationId xmlns:a16="http://schemas.microsoft.com/office/drawing/2014/main" id="{2175593A-B76D-4A05-A5DB-34232699B8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92101" y="1890108"/>
            <a:ext cx="1192120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7C00C29-D335-4347-B395-AB71A2F4B1C1}"/>
              </a:ext>
            </a:extLst>
          </p:cNvPr>
          <p:cNvSpPr/>
          <p:nvPr userDrawn="1"/>
        </p:nvSpPr>
        <p:spPr>
          <a:xfrm>
            <a:off x="4604006" y="1545771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占位符 10">
            <a:extLst>
              <a:ext uri="{FF2B5EF4-FFF2-40B4-BE49-F238E27FC236}">
                <a16:creationId xmlns:a16="http://schemas.microsoft.com/office/drawing/2014/main" id="{2D5FC2A4-DC86-419E-B18B-60E4537387E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38059" y="1623796"/>
            <a:ext cx="1192120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4" name="文本占位符 12">
            <a:extLst>
              <a:ext uri="{FF2B5EF4-FFF2-40B4-BE49-F238E27FC236}">
                <a16:creationId xmlns:a16="http://schemas.microsoft.com/office/drawing/2014/main" id="{DFCE5415-522E-4E76-8B18-77CCE69AED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38058" y="1899261"/>
            <a:ext cx="1192120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971EE927-176E-40C0-8AB7-6335BE08E52F}"/>
              </a:ext>
            </a:extLst>
          </p:cNvPr>
          <p:cNvSpPr/>
          <p:nvPr userDrawn="1"/>
        </p:nvSpPr>
        <p:spPr>
          <a:xfrm>
            <a:off x="6079873" y="1553905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占位符 10">
            <a:extLst>
              <a:ext uri="{FF2B5EF4-FFF2-40B4-BE49-F238E27FC236}">
                <a16:creationId xmlns:a16="http://schemas.microsoft.com/office/drawing/2014/main" id="{5D15BD41-7EBA-42A3-898D-80F5E56FBE7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13926" y="1631930"/>
            <a:ext cx="1192120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0" name="文本占位符 12">
            <a:extLst>
              <a:ext uri="{FF2B5EF4-FFF2-40B4-BE49-F238E27FC236}">
                <a16:creationId xmlns:a16="http://schemas.microsoft.com/office/drawing/2014/main" id="{970D9501-2D6E-4423-A000-73C6B3C9771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13925" y="1907395"/>
            <a:ext cx="1192120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058D6FC-63B4-4B1C-9ACE-39BB68B98F0F}"/>
              </a:ext>
            </a:extLst>
          </p:cNvPr>
          <p:cNvSpPr/>
          <p:nvPr userDrawn="1"/>
        </p:nvSpPr>
        <p:spPr>
          <a:xfrm>
            <a:off x="7511816" y="1549529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占位符 10">
            <a:extLst>
              <a:ext uri="{FF2B5EF4-FFF2-40B4-BE49-F238E27FC236}">
                <a16:creationId xmlns:a16="http://schemas.microsoft.com/office/drawing/2014/main" id="{5A20F870-5A07-40B9-AC18-8EBC7EC1D2E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645869" y="1627554"/>
            <a:ext cx="1192120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3" name="文本占位符 12">
            <a:extLst>
              <a:ext uri="{FF2B5EF4-FFF2-40B4-BE49-F238E27FC236}">
                <a16:creationId xmlns:a16="http://schemas.microsoft.com/office/drawing/2014/main" id="{10EF2991-799C-4423-8972-0A64E124706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645868" y="1903019"/>
            <a:ext cx="1192120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A919A208-398F-49DE-A9B4-70310CFCD14D}"/>
              </a:ext>
            </a:extLst>
          </p:cNvPr>
          <p:cNvSpPr/>
          <p:nvPr userDrawn="1"/>
        </p:nvSpPr>
        <p:spPr>
          <a:xfrm>
            <a:off x="8943759" y="1544752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占位符 10">
            <a:extLst>
              <a:ext uri="{FF2B5EF4-FFF2-40B4-BE49-F238E27FC236}">
                <a16:creationId xmlns:a16="http://schemas.microsoft.com/office/drawing/2014/main" id="{6AA6B242-5054-44F4-9677-86A3654F841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077812" y="1622777"/>
            <a:ext cx="1192120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6" name="文本占位符 12">
            <a:extLst>
              <a:ext uri="{FF2B5EF4-FFF2-40B4-BE49-F238E27FC236}">
                <a16:creationId xmlns:a16="http://schemas.microsoft.com/office/drawing/2014/main" id="{A57CB869-C225-4BD8-BD13-940FE6EA324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077811" y="1898242"/>
            <a:ext cx="1192120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E82BFE8-C39D-4750-94F7-8713FE3DD9DB}"/>
              </a:ext>
            </a:extLst>
          </p:cNvPr>
          <p:cNvSpPr/>
          <p:nvPr userDrawn="1"/>
        </p:nvSpPr>
        <p:spPr>
          <a:xfrm>
            <a:off x="10389716" y="1553905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占位符 10">
            <a:extLst>
              <a:ext uri="{FF2B5EF4-FFF2-40B4-BE49-F238E27FC236}">
                <a16:creationId xmlns:a16="http://schemas.microsoft.com/office/drawing/2014/main" id="{D27C1A7D-4F80-4324-910A-A67E4A11863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0523769" y="1631930"/>
            <a:ext cx="1192120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9" name="文本占位符 12">
            <a:extLst>
              <a:ext uri="{FF2B5EF4-FFF2-40B4-BE49-F238E27FC236}">
                <a16:creationId xmlns:a16="http://schemas.microsoft.com/office/drawing/2014/main" id="{FB292762-5962-4373-B2A6-F078B8E3323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0523768" y="1907395"/>
            <a:ext cx="1192120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7431216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096F56EF-B89E-447C-B5A8-F88EF43EAAA3}"/>
              </a:ext>
            </a:extLst>
          </p:cNvPr>
          <p:cNvSpPr/>
          <p:nvPr/>
        </p:nvSpPr>
        <p:spPr>
          <a:xfrm>
            <a:off x="6123058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6B47FCB-2454-40A5-B9B3-E18B5D3BEBD1}"/>
              </a:ext>
            </a:extLst>
          </p:cNvPr>
          <p:cNvSpPr/>
          <p:nvPr/>
        </p:nvSpPr>
        <p:spPr>
          <a:xfrm>
            <a:off x="6123058" y="2510340"/>
            <a:ext cx="5688000" cy="13546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7566C03-486F-4DA1-8979-A80EE5A58785}"/>
              </a:ext>
            </a:extLst>
          </p:cNvPr>
          <p:cNvSpPr/>
          <p:nvPr userDrawn="1"/>
        </p:nvSpPr>
        <p:spPr>
          <a:xfrm>
            <a:off x="304796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241F4E-6277-43F3-81D6-9B929A96D893}"/>
              </a:ext>
            </a:extLst>
          </p:cNvPr>
          <p:cNvSpPr/>
          <p:nvPr userDrawn="1"/>
        </p:nvSpPr>
        <p:spPr>
          <a:xfrm>
            <a:off x="304796" y="2510340"/>
            <a:ext cx="5688000" cy="27288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6" name="矩形 27">
            <a:extLst>
              <a:ext uri="{FF2B5EF4-FFF2-40B4-BE49-F238E27FC236}">
                <a16:creationId xmlns:a16="http://schemas.microsoft.com/office/drawing/2014/main" id="{F2ABE625-4EA1-4C2F-A38E-F9338B8D9943}"/>
              </a:ext>
            </a:extLst>
          </p:cNvPr>
          <p:cNvSpPr/>
          <p:nvPr userDrawn="1"/>
        </p:nvSpPr>
        <p:spPr>
          <a:xfrm>
            <a:off x="304794" y="5376447"/>
            <a:ext cx="11506263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28">
            <a:extLst>
              <a:ext uri="{FF2B5EF4-FFF2-40B4-BE49-F238E27FC236}">
                <a16:creationId xmlns:a16="http://schemas.microsoft.com/office/drawing/2014/main" id="{A369EC18-E9BC-47E4-9AC0-5BD6FE1AA47F}"/>
              </a:ext>
            </a:extLst>
          </p:cNvPr>
          <p:cNvSpPr/>
          <p:nvPr userDrawn="1"/>
        </p:nvSpPr>
        <p:spPr>
          <a:xfrm>
            <a:off x="304794" y="5625777"/>
            <a:ext cx="11506263" cy="11578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内容占位符 21">
            <a:extLst>
              <a:ext uri="{FF2B5EF4-FFF2-40B4-BE49-F238E27FC236}">
                <a16:creationId xmlns:a16="http://schemas.microsoft.com/office/drawing/2014/main" id="{414BDE73-A3FE-4254-AE10-FFE80BDDD42F}"/>
              </a:ext>
            </a:extLst>
          </p:cNvPr>
          <p:cNvSpPr>
            <a:spLocks noGrp="1"/>
          </p:cNvSpPr>
          <p:nvPr userDrawn="1">
            <p:ph sz="quarter" idx="28" hasCustomPrompt="1"/>
          </p:nvPr>
        </p:nvSpPr>
        <p:spPr>
          <a:xfrm>
            <a:off x="304794" y="539115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0" name="矩形 27">
            <a:extLst>
              <a:ext uri="{FF2B5EF4-FFF2-40B4-BE49-F238E27FC236}">
                <a16:creationId xmlns:a16="http://schemas.microsoft.com/office/drawing/2014/main" id="{57145B2B-984B-43D3-AAFA-2C1E256F3149}"/>
              </a:ext>
            </a:extLst>
          </p:cNvPr>
          <p:cNvSpPr/>
          <p:nvPr userDrawn="1"/>
        </p:nvSpPr>
        <p:spPr>
          <a:xfrm>
            <a:off x="6123059" y="3911819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28">
            <a:extLst>
              <a:ext uri="{FF2B5EF4-FFF2-40B4-BE49-F238E27FC236}">
                <a16:creationId xmlns:a16="http://schemas.microsoft.com/office/drawing/2014/main" id="{F699BA63-3BB5-436D-BB2F-D47250A4DA3D}"/>
              </a:ext>
            </a:extLst>
          </p:cNvPr>
          <p:cNvSpPr/>
          <p:nvPr userDrawn="1"/>
        </p:nvSpPr>
        <p:spPr>
          <a:xfrm>
            <a:off x="6123059" y="4190313"/>
            <a:ext cx="5688000" cy="10438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内容占位符 21">
            <a:extLst>
              <a:ext uri="{FF2B5EF4-FFF2-40B4-BE49-F238E27FC236}">
                <a16:creationId xmlns:a16="http://schemas.microsoft.com/office/drawing/2014/main" id="{7EEEA320-9805-4CE6-8BE8-DB0629C3A0E4}"/>
              </a:ext>
            </a:extLst>
          </p:cNvPr>
          <p:cNvSpPr>
            <a:spLocks noGrp="1"/>
          </p:cNvSpPr>
          <p:nvPr userDrawn="1">
            <p:ph sz="quarter" idx="29" hasCustomPrompt="1"/>
          </p:nvPr>
        </p:nvSpPr>
        <p:spPr>
          <a:xfrm>
            <a:off x="6123058" y="3911819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矩形 41">
            <a:extLst>
              <a:ext uri="{FF2B5EF4-FFF2-40B4-BE49-F238E27FC236}">
                <a16:creationId xmlns:a16="http://schemas.microsoft.com/office/drawing/2014/main" id="{58A56B8F-96D7-49BE-BEFE-873917529EE8}"/>
              </a:ext>
            </a:extLst>
          </p:cNvPr>
          <p:cNvSpPr/>
          <p:nvPr userDrawn="1"/>
        </p:nvSpPr>
        <p:spPr>
          <a:xfrm>
            <a:off x="304798" y="1545771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占位符 10">
            <a:extLst>
              <a:ext uri="{FF2B5EF4-FFF2-40B4-BE49-F238E27FC236}">
                <a16:creationId xmlns:a16="http://schemas.microsoft.com/office/drawing/2014/main" id="{BD4E05AB-9B41-4AC0-93D7-494A6DEEB538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355288" y="1597954"/>
            <a:ext cx="1143576" cy="283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7" name="文本占位符 12">
            <a:extLst>
              <a:ext uri="{FF2B5EF4-FFF2-40B4-BE49-F238E27FC236}">
                <a16:creationId xmlns:a16="http://schemas.microsoft.com/office/drawing/2014/main" id="{5FABBAFE-1C5A-4056-B3D4-F0C2333C6116}"/>
              </a:ext>
            </a:extLst>
          </p:cNvPr>
          <p:cNvSpPr>
            <a:spLocks noGrp="1"/>
          </p:cNvSpPr>
          <p:nvPr userDrawn="1">
            <p:ph type="body" sz="quarter" idx="20"/>
          </p:nvPr>
        </p:nvSpPr>
        <p:spPr>
          <a:xfrm>
            <a:off x="355287" y="1874114"/>
            <a:ext cx="1143576" cy="276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7" name="矩形 41">
            <a:extLst>
              <a:ext uri="{FF2B5EF4-FFF2-40B4-BE49-F238E27FC236}">
                <a16:creationId xmlns:a16="http://schemas.microsoft.com/office/drawing/2014/main" id="{235E2B2C-1675-4353-9A81-B1078C1303C4}"/>
              </a:ext>
            </a:extLst>
          </p:cNvPr>
          <p:cNvSpPr/>
          <p:nvPr userDrawn="1"/>
        </p:nvSpPr>
        <p:spPr>
          <a:xfrm>
            <a:off x="1593636" y="1543876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4461ACA3-2E79-4622-9CE0-D35B5B960838}"/>
              </a:ext>
            </a:extLst>
          </p:cNvPr>
          <p:cNvSpPr>
            <a:spLocks noGrp="1"/>
          </p:cNvSpPr>
          <p:nvPr userDrawn="1">
            <p:ph type="body" sz="quarter" idx="30"/>
          </p:nvPr>
        </p:nvSpPr>
        <p:spPr>
          <a:xfrm>
            <a:off x="1644126" y="1596059"/>
            <a:ext cx="1143576" cy="283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9" name="文本占位符 12">
            <a:extLst>
              <a:ext uri="{FF2B5EF4-FFF2-40B4-BE49-F238E27FC236}">
                <a16:creationId xmlns:a16="http://schemas.microsoft.com/office/drawing/2014/main" id="{C7198506-A5FB-40EB-95CE-460AB4BACFA0}"/>
              </a:ext>
            </a:extLst>
          </p:cNvPr>
          <p:cNvSpPr>
            <a:spLocks noGrp="1"/>
          </p:cNvSpPr>
          <p:nvPr userDrawn="1">
            <p:ph type="body" sz="quarter" idx="31"/>
          </p:nvPr>
        </p:nvSpPr>
        <p:spPr>
          <a:xfrm>
            <a:off x="1644125" y="1872219"/>
            <a:ext cx="1143576" cy="276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0" name="矩形 41">
            <a:extLst>
              <a:ext uri="{FF2B5EF4-FFF2-40B4-BE49-F238E27FC236}">
                <a16:creationId xmlns:a16="http://schemas.microsoft.com/office/drawing/2014/main" id="{A8D4AB16-CCF5-4F39-8F21-FC359897C221}"/>
              </a:ext>
            </a:extLst>
          </p:cNvPr>
          <p:cNvSpPr/>
          <p:nvPr userDrawn="1"/>
        </p:nvSpPr>
        <p:spPr>
          <a:xfrm>
            <a:off x="2885322" y="1548006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10">
            <a:extLst>
              <a:ext uri="{FF2B5EF4-FFF2-40B4-BE49-F238E27FC236}">
                <a16:creationId xmlns:a16="http://schemas.microsoft.com/office/drawing/2014/main" id="{00C4423C-E756-4E2F-B68A-DDB7ACAB2EA5}"/>
              </a:ext>
            </a:extLst>
          </p:cNvPr>
          <p:cNvSpPr>
            <a:spLocks noGrp="1"/>
          </p:cNvSpPr>
          <p:nvPr userDrawn="1">
            <p:ph type="body" sz="quarter" idx="32"/>
          </p:nvPr>
        </p:nvSpPr>
        <p:spPr>
          <a:xfrm>
            <a:off x="2935812" y="1600189"/>
            <a:ext cx="1143576" cy="283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2" name="文本占位符 12">
            <a:extLst>
              <a:ext uri="{FF2B5EF4-FFF2-40B4-BE49-F238E27FC236}">
                <a16:creationId xmlns:a16="http://schemas.microsoft.com/office/drawing/2014/main" id="{95C5AC59-BDC4-43B5-9B5D-7A3EE77B888E}"/>
              </a:ext>
            </a:extLst>
          </p:cNvPr>
          <p:cNvSpPr>
            <a:spLocks noGrp="1"/>
          </p:cNvSpPr>
          <p:nvPr userDrawn="1">
            <p:ph type="body" sz="quarter" idx="33"/>
          </p:nvPr>
        </p:nvSpPr>
        <p:spPr>
          <a:xfrm>
            <a:off x="2935811" y="1876349"/>
            <a:ext cx="1143576" cy="276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3" name="矩形 41">
            <a:extLst>
              <a:ext uri="{FF2B5EF4-FFF2-40B4-BE49-F238E27FC236}">
                <a16:creationId xmlns:a16="http://schemas.microsoft.com/office/drawing/2014/main" id="{A097AFAD-A73B-40BB-8457-9175D1A0190F}"/>
              </a:ext>
            </a:extLst>
          </p:cNvPr>
          <p:cNvSpPr/>
          <p:nvPr userDrawn="1"/>
        </p:nvSpPr>
        <p:spPr>
          <a:xfrm>
            <a:off x="4164227" y="1548006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占位符 10">
            <a:extLst>
              <a:ext uri="{FF2B5EF4-FFF2-40B4-BE49-F238E27FC236}">
                <a16:creationId xmlns:a16="http://schemas.microsoft.com/office/drawing/2014/main" id="{E707B02B-C059-4507-AFA4-155D6855FEFD}"/>
              </a:ext>
            </a:extLst>
          </p:cNvPr>
          <p:cNvSpPr>
            <a:spLocks noGrp="1"/>
          </p:cNvSpPr>
          <p:nvPr userDrawn="1">
            <p:ph type="body" sz="quarter" idx="34"/>
          </p:nvPr>
        </p:nvSpPr>
        <p:spPr>
          <a:xfrm>
            <a:off x="4214717" y="1600189"/>
            <a:ext cx="1143576" cy="283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5" name="文本占位符 12">
            <a:extLst>
              <a:ext uri="{FF2B5EF4-FFF2-40B4-BE49-F238E27FC236}">
                <a16:creationId xmlns:a16="http://schemas.microsoft.com/office/drawing/2014/main" id="{56768ACD-7D91-4D35-8077-D7ACD6CB9730}"/>
              </a:ext>
            </a:extLst>
          </p:cNvPr>
          <p:cNvSpPr>
            <a:spLocks noGrp="1"/>
          </p:cNvSpPr>
          <p:nvPr userDrawn="1">
            <p:ph type="body" sz="quarter" idx="35"/>
          </p:nvPr>
        </p:nvSpPr>
        <p:spPr>
          <a:xfrm>
            <a:off x="4214716" y="1876349"/>
            <a:ext cx="1143576" cy="276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6" name="矩形 41">
            <a:extLst>
              <a:ext uri="{FF2B5EF4-FFF2-40B4-BE49-F238E27FC236}">
                <a16:creationId xmlns:a16="http://schemas.microsoft.com/office/drawing/2014/main" id="{BBFB3BE3-1DC7-4639-9922-039B5CF4399C}"/>
              </a:ext>
            </a:extLst>
          </p:cNvPr>
          <p:cNvSpPr/>
          <p:nvPr userDrawn="1"/>
        </p:nvSpPr>
        <p:spPr>
          <a:xfrm>
            <a:off x="5443638" y="1546111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占位符 10">
            <a:extLst>
              <a:ext uri="{FF2B5EF4-FFF2-40B4-BE49-F238E27FC236}">
                <a16:creationId xmlns:a16="http://schemas.microsoft.com/office/drawing/2014/main" id="{D3FDE812-86C4-4443-BCDD-5A1DBE88F25D}"/>
              </a:ext>
            </a:extLst>
          </p:cNvPr>
          <p:cNvSpPr>
            <a:spLocks noGrp="1"/>
          </p:cNvSpPr>
          <p:nvPr userDrawn="1">
            <p:ph type="body" sz="quarter" idx="36"/>
          </p:nvPr>
        </p:nvSpPr>
        <p:spPr>
          <a:xfrm>
            <a:off x="5494128" y="1598294"/>
            <a:ext cx="1143576" cy="283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8" name="文本占位符 12">
            <a:extLst>
              <a:ext uri="{FF2B5EF4-FFF2-40B4-BE49-F238E27FC236}">
                <a16:creationId xmlns:a16="http://schemas.microsoft.com/office/drawing/2014/main" id="{73B38588-1B42-4161-B914-BECEDABF31D8}"/>
              </a:ext>
            </a:extLst>
          </p:cNvPr>
          <p:cNvSpPr>
            <a:spLocks noGrp="1"/>
          </p:cNvSpPr>
          <p:nvPr userDrawn="1">
            <p:ph type="body" sz="quarter" idx="37"/>
          </p:nvPr>
        </p:nvSpPr>
        <p:spPr>
          <a:xfrm>
            <a:off x="5494127" y="1874454"/>
            <a:ext cx="1143576" cy="276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9" name="矩形 41">
            <a:extLst>
              <a:ext uri="{FF2B5EF4-FFF2-40B4-BE49-F238E27FC236}">
                <a16:creationId xmlns:a16="http://schemas.microsoft.com/office/drawing/2014/main" id="{518CE734-4D55-488F-8335-9FEAD172F7B0}"/>
              </a:ext>
            </a:extLst>
          </p:cNvPr>
          <p:cNvSpPr/>
          <p:nvPr userDrawn="1"/>
        </p:nvSpPr>
        <p:spPr>
          <a:xfrm>
            <a:off x="6725897" y="1550241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占位符 10">
            <a:extLst>
              <a:ext uri="{FF2B5EF4-FFF2-40B4-BE49-F238E27FC236}">
                <a16:creationId xmlns:a16="http://schemas.microsoft.com/office/drawing/2014/main" id="{A7FB349B-FB9A-4BEC-A5EB-D58049E98642}"/>
              </a:ext>
            </a:extLst>
          </p:cNvPr>
          <p:cNvSpPr>
            <a:spLocks noGrp="1"/>
          </p:cNvSpPr>
          <p:nvPr userDrawn="1">
            <p:ph type="body" sz="quarter" idx="38"/>
          </p:nvPr>
        </p:nvSpPr>
        <p:spPr>
          <a:xfrm>
            <a:off x="6776387" y="1602424"/>
            <a:ext cx="1143576" cy="283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1" name="文本占位符 12">
            <a:extLst>
              <a:ext uri="{FF2B5EF4-FFF2-40B4-BE49-F238E27FC236}">
                <a16:creationId xmlns:a16="http://schemas.microsoft.com/office/drawing/2014/main" id="{7B0AFD87-EB40-4B67-8CF9-6F1BEBC6500C}"/>
              </a:ext>
            </a:extLst>
          </p:cNvPr>
          <p:cNvSpPr>
            <a:spLocks noGrp="1"/>
          </p:cNvSpPr>
          <p:nvPr userDrawn="1">
            <p:ph type="body" sz="quarter" idx="39"/>
          </p:nvPr>
        </p:nvSpPr>
        <p:spPr>
          <a:xfrm>
            <a:off x="6776386" y="1878584"/>
            <a:ext cx="1143576" cy="276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2" name="矩形 41">
            <a:extLst>
              <a:ext uri="{FF2B5EF4-FFF2-40B4-BE49-F238E27FC236}">
                <a16:creationId xmlns:a16="http://schemas.microsoft.com/office/drawing/2014/main" id="{F7201240-0C98-449A-B3F9-6AB1444E60A7}"/>
              </a:ext>
            </a:extLst>
          </p:cNvPr>
          <p:cNvSpPr/>
          <p:nvPr userDrawn="1"/>
        </p:nvSpPr>
        <p:spPr>
          <a:xfrm>
            <a:off x="7998729" y="1545771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占位符 10">
            <a:extLst>
              <a:ext uri="{FF2B5EF4-FFF2-40B4-BE49-F238E27FC236}">
                <a16:creationId xmlns:a16="http://schemas.microsoft.com/office/drawing/2014/main" id="{CE642F6B-5D0E-4030-B126-CBF54C01578F}"/>
              </a:ext>
            </a:extLst>
          </p:cNvPr>
          <p:cNvSpPr>
            <a:spLocks noGrp="1"/>
          </p:cNvSpPr>
          <p:nvPr userDrawn="1">
            <p:ph type="body" sz="quarter" idx="40"/>
          </p:nvPr>
        </p:nvSpPr>
        <p:spPr>
          <a:xfrm>
            <a:off x="8049219" y="1597954"/>
            <a:ext cx="1143576" cy="283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4" name="文本占位符 12">
            <a:extLst>
              <a:ext uri="{FF2B5EF4-FFF2-40B4-BE49-F238E27FC236}">
                <a16:creationId xmlns:a16="http://schemas.microsoft.com/office/drawing/2014/main" id="{0B2B0DAA-7D7E-4510-84FC-0A6417D10DBC}"/>
              </a:ext>
            </a:extLst>
          </p:cNvPr>
          <p:cNvSpPr>
            <a:spLocks noGrp="1"/>
          </p:cNvSpPr>
          <p:nvPr userDrawn="1">
            <p:ph type="body" sz="quarter" idx="41"/>
          </p:nvPr>
        </p:nvSpPr>
        <p:spPr>
          <a:xfrm>
            <a:off x="8049218" y="1874114"/>
            <a:ext cx="1143576" cy="276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5" name="矩形 41">
            <a:extLst>
              <a:ext uri="{FF2B5EF4-FFF2-40B4-BE49-F238E27FC236}">
                <a16:creationId xmlns:a16="http://schemas.microsoft.com/office/drawing/2014/main" id="{119FFA13-1454-4B58-BE09-25A003321931}"/>
              </a:ext>
            </a:extLst>
          </p:cNvPr>
          <p:cNvSpPr/>
          <p:nvPr userDrawn="1"/>
        </p:nvSpPr>
        <p:spPr>
          <a:xfrm>
            <a:off x="9278140" y="1543876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占位符 10">
            <a:extLst>
              <a:ext uri="{FF2B5EF4-FFF2-40B4-BE49-F238E27FC236}">
                <a16:creationId xmlns:a16="http://schemas.microsoft.com/office/drawing/2014/main" id="{4563C753-CBB7-4557-BD9D-98C5E3FC0BDC}"/>
              </a:ext>
            </a:extLst>
          </p:cNvPr>
          <p:cNvSpPr>
            <a:spLocks noGrp="1"/>
          </p:cNvSpPr>
          <p:nvPr userDrawn="1">
            <p:ph type="body" sz="quarter" idx="42"/>
          </p:nvPr>
        </p:nvSpPr>
        <p:spPr>
          <a:xfrm>
            <a:off x="9328630" y="1596059"/>
            <a:ext cx="1143576" cy="283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7" name="文本占位符 12">
            <a:extLst>
              <a:ext uri="{FF2B5EF4-FFF2-40B4-BE49-F238E27FC236}">
                <a16:creationId xmlns:a16="http://schemas.microsoft.com/office/drawing/2014/main" id="{8AE3B118-E289-4E09-867F-A16D7EE41EA6}"/>
              </a:ext>
            </a:extLst>
          </p:cNvPr>
          <p:cNvSpPr>
            <a:spLocks noGrp="1"/>
          </p:cNvSpPr>
          <p:nvPr userDrawn="1">
            <p:ph type="body" sz="quarter" idx="43"/>
          </p:nvPr>
        </p:nvSpPr>
        <p:spPr>
          <a:xfrm>
            <a:off x="9328629" y="1872219"/>
            <a:ext cx="1143576" cy="276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8" name="矩形 41">
            <a:extLst>
              <a:ext uri="{FF2B5EF4-FFF2-40B4-BE49-F238E27FC236}">
                <a16:creationId xmlns:a16="http://schemas.microsoft.com/office/drawing/2014/main" id="{5F0C78AB-8672-47FF-BDB9-563294C448F6}"/>
              </a:ext>
            </a:extLst>
          </p:cNvPr>
          <p:cNvSpPr/>
          <p:nvPr userDrawn="1"/>
        </p:nvSpPr>
        <p:spPr>
          <a:xfrm>
            <a:off x="10560399" y="1548006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占位符 10">
            <a:extLst>
              <a:ext uri="{FF2B5EF4-FFF2-40B4-BE49-F238E27FC236}">
                <a16:creationId xmlns:a16="http://schemas.microsoft.com/office/drawing/2014/main" id="{74647009-BD1D-46DC-86F0-B9A7C87950CE}"/>
              </a:ext>
            </a:extLst>
          </p:cNvPr>
          <p:cNvSpPr>
            <a:spLocks noGrp="1"/>
          </p:cNvSpPr>
          <p:nvPr userDrawn="1">
            <p:ph type="body" sz="quarter" idx="44"/>
          </p:nvPr>
        </p:nvSpPr>
        <p:spPr>
          <a:xfrm>
            <a:off x="10610889" y="1600189"/>
            <a:ext cx="1143576" cy="283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0" name="文本占位符 12">
            <a:extLst>
              <a:ext uri="{FF2B5EF4-FFF2-40B4-BE49-F238E27FC236}">
                <a16:creationId xmlns:a16="http://schemas.microsoft.com/office/drawing/2014/main" id="{ECC972B2-A0F1-49FB-8514-801A29711BC7}"/>
              </a:ext>
            </a:extLst>
          </p:cNvPr>
          <p:cNvSpPr>
            <a:spLocks noGrp="1"/>
          </p:cNvSpPr>
          <p:nvPr userDrawn="1">
            <p:ph type="body" sz="quarter" idx="45"/>
          </p:nvPr>
        </p:nvSpPr>
        <p:spPr>
          <a:xfrm>
            <a:off x="10610888" y="1876349"/>
            <a:ext cx="1143576" cy="276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5104113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7952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214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8213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25921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25920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3586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3586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7078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4814" y="1627352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44813" y="1902817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153031" y="1627352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153030" y="1902817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06773" y="1622415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206772" y="1897880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4" name="幻灯片编号占位符 5">
            <a:extLst>
              <a:ext uri="{FF2B5EF4-FFF2-40B4-BE49-F238E27FC236}">
                <a16:creationId xmlns:a16="http://schemas.microsoft.com/office/drawing/2014/main" id="{D6F06467-5A82-4C8E-936F-8E259ACF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4" name="组 121">
            <a:extLst>
              <a:ext uri="{FF2B5EF4-FFF2-40B4-BE49-F238E27FC236}">
                <a16:creationId xmlns:a16="http://schemas.microsoft.com/office/drawing/2014/main" id="{2F9516B5-5814-4F79-AEC1-13BA568168A1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63" name="矩形 8">
              <a:extLst>
                <a:ext uri="{FF2B5EF4-FFF2-40B4-BE49-F238E27FC236}">
                  <a16:creationId xmlns:a16="http://schemas.microsoft.com/office/drawing/2014/main" id="{4B92BA08-D1B3-4126-986B-2291EA69A4F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矩形 9">
              <a:extLst>
                <a:ext uri="{FF2B5EF4-FFF2-40B4-BE49-F238E27FC236}">
                  <a16:creationId xmlns:a16="http://schemas.microsoft.com/office/drawing/2014/main" id="{C7DE2357-A151-4627-82F5-C811F2270EF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5" name="组 127">
            <a:extLst>
              <a:ext uri="{FF2B5EF4-FFF2-40B4-BE49-F238E27FC236}">
                <a16:creationId xmlns:a16="http://schemas.microsoft.com/office/drawing/2014/main" id="{4693DE67-D7C2-4461-BED4-643563300B15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66" name="矩形 14">
              <a:extLst>
                <a:ext uri="{FF2B5EF4-FFF2-40B4-BE49-F238E27FC236}">
                  <a16:creationId xmlns:a16="http://schemas.microsoft.com/office/drawing/2014/main" id="{11F6F0C4-6CCD-4330-B803-8010D85E0A5E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矩形 15">
              <a:extLst>
                <a:ext uri="{FF2B5EF4-FFF2-40B4-BE49-F238E27FC236}">
                  <a16:creationId xmlns:a16="http://schemas.microsoft.com/office/drawing/2014/main" id="{17F29910-78DC-48EE-A6F6-2541AB25FDD7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8" name="内容占位符 21">
            <a:extLst>
              <a:ext uri="{FF2B5EF4-FFF2-40B4-BE49-F238E27FC236}">
                <a16:creationId xmlns:a16="http://schemas.microsoft.com/office/drawing/2014/main" id="{B40071D1-C060-4337-BF74-4E3A9B00A9B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54B9F7C7-72D4-41F9-9B90-332C02A477A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0" name="幻灯片编号占位符 5">
            <a:extLst>
              <a:ext uri="{FF2B5EF4-FFF2-40B4-BE49-F238E27FC236}">
                <a16:creationId xmlns:a16="http://schemas.microsoft.com/office/drawing/2014/main" id="{0E0F4241-F9F1-44BC-96F3-CE2E7A61892E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71" name="组 121">
            <a:extLst>
              <a:ext uri="{FF2B5EF4-FFF2-40B4-BE49-F238E27FC236}">
                <a16:creationId xmlns:a16="http://schemas.microsoft.com/office/drawing/2014/main" id="{EBF342CF-8EE9-4105-BD18-ADB4639DAAD6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72" name="矩形 24">
              <a:extLst>
                <a:ext uri="{FF2B5EF4-FFF2-40B4-BE49-F238E27FC236}">
                  <a16:creationId xmlns:a16="http://schemas.microsoft.com/office/drawing/2014/main" id="{4BF7FAF4-DE2B-4AD9-A0C8-6D5C84F291C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矩形 25">
              <a:extLst>
                <a:ext uri="{FF2B5EF4-FFF2-40B4-BE49-F238E27FC236}">
                  <a16:creationId xmlns:a16="http://schemas.microsoft.com/office/drawing/2014/main" id="{1F0192C2-6360-410C-929A-A6A5B323D4D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4" name="组 127">
            <a:extLst>
              <a:ext uri="{FF2B5EF4-FFF2-40B4-BE49-F238E27FC236}">
                <a16:creationId xmlns:a16="http://schemas.microsoft.com/office/drawing/2014/main" id="{92CA89B6-0C6B-45D2-81D6-24463FBC84A2}"/>
              </a:ext>
            </a:extLst>
          </p:cNvPr>
          <p:cNvGrpSpPr/>
          <p:nvPr userDrawn="1"/>
        </p:nvGrpSpPr>
        <p:grpSpPr>
          <a:xfrm>
            <a:off x="304796" y="2261010"/>
            <a:ext cx="5689873" cy="2247573"/>
            <a:chOff x="6158918" y="1631576"/>
            <a:chExt cx="5689873" cy="2510496"/>
          </a:xfrm>
        </p:grpSpPr>
        <p:sp>
          <p:nvSpPr>
            <p:cNvPr id="75" name="矩形 27">
              <a:extLst>
                <a:ext uri="{FF2B5EF4-FFF2-40B4-BE49-F238E27FC236}">
                  <a16:creationId xmlns:a16="http://schemas.microsoft.com/office/drawing/2014/main" id="{7260A544-7B1C-4E39-99E3-DED18D43A5E4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矩形 28">
              <a:extLst>
                <a:ext uri="{FF2B5EF4-FFF2-40B4-BE49-F238E27FC236}">
                  <a16:creationId xmlns:a16="http://schemas.microsoft.com/office/drawing/2014/main" id="{21551950-B0B1-4C82-A10C-36BA66187890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7" name="内容占位符 21">
            <a:extLst>
              <a:ext uri="{FF2B5EF4-FFF2-40B4-BE49-F238E27FC236}">
                <a16:creationId xmlns:a16="http://schemas.microsoft.com/office/drawing/2014/main" id="{D31CF9DB-E014-4A52-8A11-6D70911198B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8" name="内容占位符 21">
            <a:extLst>
              <a:ext uri="{FF2B5EF4-FFF2-40B4-BE49-F238E27FC236}">
                <a16:creationId xmlns:a16="http://schemas.microsoft.com/office/drawing/2014/main" id="{B3A5937B-BF51-43BC-B1C5-2CB25748369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87993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9873" cy="2247573"/>
            <a:chOff x="6158918" y="1631576"/>
            <a:chExt cx="5689873" cy="251049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9003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214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8213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36431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36430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3586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3586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3925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4814" y="1627352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44813" y="1902817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153031" y="1627352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153030" y="1902817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175243" y="1622415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175242" y="1897880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99422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304798" y="1967156"/>
            <a:ext cx="1152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9471" y="6421756"/>
            <a:ext cx="8235327" cy="251999"/>
          </a:xfrm>
          <a:prstGeom prst="rect">
            <a:avLst/>
          </a:prstGeom>
        </p:spPr>
      </p:pic>
      <p:sp>
        <p:nvSpPr>
          <p:cNvPr id="14" name="文本框 13"/>
          <p:cNvSpPr txBox="1"/>
          <p:nvPr userDrawn="1"/>
        </p:nvSpPr>
        <p:spPr>
          <a:xfrm>
            <a:off x="220131" y="1603485"/>
            <a:ext cx="2743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共 </a:t>
            </a:r>
            <a:r>
              <a:rPr lang="en-US" altLang="zh-CN" sz="1200" b="1" dirty="0">
                <a:solidFill>
                  <a:srgbClr val="1DACFC"/>
                </a:solidFill>
                <a:latin typeface="+mn-ea"/>
              </a:rPr>
              <a:t>88</a:t>
            </a:r>
            <a:r>
              <a:rPr lang="zh-CN" altLang="en-US" sz="1200" dirty="0">
                <a:latin typeface="+mn-ea"/>
              </a:rPr>
              <a:t> 个结果，</a:t>
            </a:r>
            <a:r>
              <a:rPr lang="en-US" altLang="zh-CN" sz="1200" b="1" dirty="0">
                <a:solidFill>
                  <a:srgbClr val="1DACFC"/>
                </a:solidFill>
                <a:latin typeface="+mn-ea"/>
              </a:rPr>
              <a:t>8</a:t>
            </a:r>
            <a:r>
              <a:rPr lang="zh-CN" altLang="en-US" sz="1200" dirty="0">
                <a:latin typeface="+mn-ea"/>
              </a:rPr>
              <a:t> 页，每页显示 </a:t>
            </a:r>
            <a:r>
              <a:rPr lang="en-US" altLang="zh-CN" sz="1200" b="1" dirty="0">
                <a:solidFill>
                  <a:srgbClr val="1DACFC"/>
                </a:solidFill>
                <a:latin typeface="+mn-ea"/>
              </a:rPr>
              <a:t>12</a:t>
            </a:r>
            <a:r>
              <a:rPr lang="zh-CN" altLang="en-US" sz="1200" b="1" dirty="0">
                <a:solidFill>
                  <a:srgbClr val="1DACFC"/>
                </a:solidFill>
                <a:latin typeface="+mn-ea"/>
              </a:rPr>
              <a:t> </a:t>
            </a:r>
            <a:r>
              <a:rPr lang="zh-CN" altLang="en-US" sz="1200" dirty="0">
                <a:latin typeface="+mn-ea"/>
              </a:rPr>
              <a:t>条</a:t>
            </a:r>
            <a:endParaRPr kumimoji="1" lang="zh-CN" altLang="en-US" sz="1200" dirty="0">
              <a:solidFill>
                <a:srgbClr val="00AA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16618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5" y="2261010"/>
            <a:ext cx="1150626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5333255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11506260" cy="2247573"/>
            <a:chOff x="6158918" y="1631576"/>
            <a:chExt cx="1150626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1150626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1150626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41824291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1150626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11506262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6987854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1769" y="622572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4169" y="63781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6629" y="457414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5" y="2261010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6629" y="457414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5F7B8A6-C1D9-B64D-8503-0E9D746A30D0}"/>
              </a:ext>
            </a:extLst>
          </p:cNvPr>
          <p:cNvSpPr/>
          <p:nvPr userDrawn="1"/>
        </p:nvSpPr>
        <p:spPr>
          <a:xfrm>
            <a:off x="304798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D538AFA-07C4-FB47-8B7A-5243E0A2194D}"/>
              </a:ext>
            </a:extLst>
          </p:cNvPr>
          <p:cNvSpPr/>
          <p:nvPr userDrawn="1"/>
        </p:nvSpPr>
        <p:spPr>
          <a:xfrm>
            <a:off x="4227284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A5DD558-5735-4443-B870-A3EC5DF732D9}"/>
              </a:ext>
            </a:extLst>
          </p:cNvPr>
          <p:cNvSpPr/>
          <p:nvPr userDrawn="1"/>
        </p:nvSpPr>
        <p:spPr>
          <a:xfrm>
            <a:off x="8149770" y="1545770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8947BC27-45AA-D446-985D-D2C5281F00E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8" y="1626360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6B1B85EA-B139-F141-8A90-86AF3BE25D3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92237" y="1901825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8D5D5776-CC89-FB41-8C42-A9B1E51A6C4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89FB87CA-4E65-A140-8A2D-5821681A3D1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5297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572DA69C-D1DF-274E-8B76-49B755CE8AE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1" y="1626521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AC005DDB-B939-2C4A-8E3C-2D4CF365ABB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77280" y="1901986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71254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1407223"/>
            <a:chOff x="6158918" y="1631576"/>
            <a:chExt cx="5688000" cy="157184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1407223"/>
            <a:chOff x="6158918" y="1631576"/>
            <a:chExt cx="5688000" cy="157184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857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1856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42" name="组 127">
            <a:extLst>
              <a:ext uri="{FF2B5EF4-FFF2-40B4-BE49-F238E27FC236}">
                <a16:creationId xmlns:a16="http://schemas.microsoft.com/office/drawing/2014/main" id="{45CAA61C-7EBA-4395-9489-C50E4BC0143A}"/>
              </a:ext>
            </a:extLst>
          </p:cNvPr>
          <p:cNvGrpSpPr/>
          <p:nvPr userDrawn="1"/>
        </p:nvGrpSpPr>
        <p:grpSpPr>
          <a:xfrm>
            <a:off x="304795" y="3826981"/>
            <a:ext cx="5688000" cy="1407223"/>
            <a:chOff x="6158918" y="1631576"/>
            <a:chExt cx="5688000" cy="1571841"/>
          </a:xfrm>
        </p:grpSpPr>
        <p:sp>
          <p:nvSpPr>
            <p:cNvPr id="43" name="矩形 27">
              <a:extLst>
                <a:ext uri="{FF2B5EF4-FFF2-40B4-BE49-F238E27FC236}">
                  <a16:creationId xmlns:a16="http://schemas.microsoft.com/office/drawing/2014/main" id="{DF74ED72-94E3-48A1-8D0D-7CEA0E0A274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矩形 28">
              <a:extLst>
                <a:ext uri="{FF2B5EF4-FFF2-40B4-BE49-F238E27FC236}">
                  <a16:creationId xmlns:a16="http://schemas.microsoft.com/office/drawing/2014/main" id="{AC5F8563-C126-4E89-9355-E2669FD216AB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5" name="组 127">
            <a:extLst>
              <a:ext uri="{FF2B5EF4-FFF2-40B4-BE49-F238E27FC236}">
                <a16:creationId xmlns:a16="http://schemas.microsoft.com/office/drawing/2014/main" id="{B0C3A3D1-74ED-4CAB-B35C-92BDE1A4C886}"/>
              </a:ext>
            </a:extLst>
          </p:cNvPr>
          <p:cNvGrpSpPr/>
          <p:nvPr userDrawn="1"/>
        </p:nvGrpSpPr>
        <p:grpSpPr>
          <a:xfrm>
            <a:off x="304795" y="5376447"/>
            <a:ext cx="5688000" cy="1407223"/>
            <a:chOff x="6158918" y="1631576"/>
            <a:chExt cx="5688000" cy="1571841"/>
          </a:xfrm>
        </p:grpSpPr>
        <p:sp>
          <p:nvSpPr>
            <p:cNvPr id="46" name="矩形 27">
              <a:extLst>
                <a:ext uri="{FF2B5EF4-FFF2-40B4-BE49-F238E27FC236}">
                  <a16:creationId xmlns:a16="http://schemas.microsoft.com/office/drawing/2014/main" id="{F2ABE625-4EA1-4C2F-A38E-F9338B8D994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28">
              <a:extLst>
                <a:ext uri="{FF2B5EF4-FFF2-40B4-BE49-F238E27FC236}">
                  <a16:creationId xmlns:a16="http://schemas.microsoft.com/office/drawing/2014/main" id="{A369EC18-E9BC-47E4-9AC0-5BD6FE1AA47F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4" y="382698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内容占位符 21">
            <a:extLst>
              <a:ext uri="{FF2B5EF4-FFF2-40B4-BE49-F238E27FC236}">
                <a16:creationId xmlns:a16="http://schemas.microsoft.com/office/drawing/2014/main" id="{414BDE73-A3FE-4254-AE10-FFE80BDDD42F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304794" y="539115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9" name="组 127">
            <a:extLst>
              <a:ext uri="{FF2B5EF4-FFF2-40B4-BE49-F238E27FC236}">
                <a16:creationId xmlns:a16="http://schemas.microsoft.com/office/drawing/2014/main" id="{B4CED06F-89B1-4E9A-AE0F-2FAF886CEA8C}"/>
              </a:ext>
            </a:extLst>
          </p:cNvPr>
          <p:cNvGrpSpPr/>
          <p:nvPr userDrawn="1"/>
        </p:nvGrpSpPr>
        <p:grpSpPr>
          <a:xfrm>
            <a:off x="6123059" y="3826981"/>
            <a:ext cx="5688000" cy="1407223"/>
            <a:chOff x="6158918" y="1631576"/>
            <a:chExt cx="5688000" cy="1571841"/>
          </a:xfrm>
        </p:grpSpPr>
        <p:sp>
          <p:nvSpPr>
            <p:cNvPr id="50" name="矩形 27">
              <a:extLst>
                <a:ext uri="{FF2B5EF4-FFF2-40B4-BE49-F238E27FC236}">
                  <a16:creationId xmlns:a16="http://schemas.microsoft.com/office/drawing/2014/main" id="{57145B2B-984B-43D3-AAFA-2C1E256F3149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矩形 28">
              <a:extLst>
                <a:ext uri="{FF2B5EF4-FFF2-40B4-BE49-F238E27FC236}">
                  <a16:creationId xmlns:a16="http://schemas.microsoft.com/office/drawing/2014/main" id="{F699BA63-3BB5-436D-BB2F-D47250A4DA3D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2" name="组 127">
            <a:extLst>
              <a:ext uri="{FF2B5EF4-FFF2-40B4-BE49-F238E27FC236}">
                <a16:creationId xmlns:a16="http://schemas.microsoft.com/office/drawing/2014/main" id="{B80334CC-0638-4D49-AF14-F76014299341}"/>
              </a:ext>
            </a:extLst>
          </p:cNvPr>
          <p:cNvGrpSpPr/>
          <p:nvPr userDrawn="1"/>
        </p:nvGrpSpPr>
        <p:grpSpPr>
          <a:xfrm>
            <a:off x="6123059" y="5376447"/>
            <a:ext cx="5688000" cy="1407223"/>
            <a:chOff x="6158918" y="1631576"/>
            <a:chExt cx="5688000" cy="1571841"/>
          </a:xfrm>
        </p:grpSpPr>
        <p:sp>
          <p:nvSpPr>
            <p:cNvPr id="53" name="矩形 27">
              <a:extLst>
                <a:ext uri="{FF2B5EF4-FFF2-40B4-BE49-F238E27FC236}">
                  <a16:creationId xmlns:a16="http://schemas.microsoft.com/office/drawing/2014/main" id="{FABBB9E9-FCBE-4607-817E-D0A3B1EBA8A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矩形 28">
              <a:extLst>
                <a:ext uri="{FF2B5EF4-FFF2-40B4-BE49-F238E27FC236}">
                  <a16:creationId xmlns:a16="http://schemas.microsoft.com/office/drawing/2014/main" id="{E77BC5B7-8CBA-4D08-9397-C8116CFFBCE0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5" name="内容占位符 21">
            <a:extLst>
              <a:ext uri="{FF2B5EF4-FFF2-40B4-BE49-F238E27FC236}">
                <a16:creationId xmlns:a16="http://schemas.microsoft.com/office/drawing/2014/main" id="{7EEEA320-9805-4CE6-8BE8-DB0629C3A0E4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6123058" y="382698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6" name="内容占位符 21">
            <a:extLst>
              <a:ext uri="{FF2B5EF4-FFF2-40B4-BE49-F238E27FC236}">
                <a16:creationId xmlns:a16="http://schemas.microsoft.com/office/drawing/2014/main" id="{7EFC5889-202C-4DAB-8B94-03E223C4CE2A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123058" y="539115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7" name="矩形 19">
            <a:extLst>
              <a:ext uri="{FF2B5EF4-FFF2-40B4-BE49-F238E27FC236}">
                <a16:creationId xmlns:a16="http://schemas.microsoft.com/office/drawing/2014/main" id="{45235C23-E275-4B10-A853-66D9EAD94CEC}"/>
              </a:ext>
            </a:extLst>
          </p:cNvPr>
          <p:cNvSpPr/>
          <p:nvPr userDrawn="1"/>
        </p:nvSpPr>
        <p:spPr>
          <a:xfrm>
            <a:off x="2261970" y="1551467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占位符 10">
            <a:extLst>
              <a:ext uri="{FF2B5EF4-FFF2-40B4-BE49-F238E27FC236}">
                <a16:creationId xmlns:a16="http://schemas.microsoft.com/office/drawing/2014/main" id="{35B6A698-86C3-4970-B5CD-FBD945D0860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389032" y="1629492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9" name="文本占位符 12">
            <a:extLst>
              <a:ext uri="{FF2B5EF4-FFF2-40B4-BE49-F238E27FC236}">
                <a16:creationId xmlns:a16="http://schemas.microsoft.com/office/drawing/2014/main" id="{838C614E-670B-4A24-BAA3-56E0A815707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389031" y="1904957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0" name="矩形 19">
            <a:extLst>
              <a:ext uri="{FF2B5EF4-FFF2-40B4-BE49-F238E27FC236}">
                <a16:creationId xmlns:a16="http://schemas.microsoft.com/office/drawing/2014/main" id="{980FC3E8-0964-4369-8422-A03FFF331EBA}"/>
              </a:ext>
            </a:extLst>
          </p:cNvPr>
          <p:cNvSpPr/>
          <p:nvPr userDrawn="1"/>
        </p:nvSpPr>
        <p:spPr>
          <a:xfrm>
            <a:off x="4214228" y="1541800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占位符 10">
            <a:extLst>
              <a:ext uri="{FF2B5EF4-FFF2-40B4-BE49-F238E27FC236}">
                <a16:creationId xmlns:a16="http://schemas.microsoft.com/office/drawing/2014/main" id="{7E9F2F28-01FE-4262-857F-52BA5FB2FA7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41290" y="1619825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2" name="文本占位符 12">
            <a:extLst>
              <a:ext uri="{FF2B5EF4-FFF2-40B4-BE49-F238E27FC236}">
                <a16:creationId xmlns:a16="http://schemas.microsoft.com/office/drawing/2014/main" id="{6FE7D0AA-C96A-41AA-8E76-28A4EAE1A01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341289" y="1895290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2" name="矩形 19">
            <a:extLst>
              <a:ext uri="{FF2B5EF4-FFF2-40B4-BE49-F238E27FC236}">
                <a16:creationId xmlns:a16="http://schemas.microsoft.com/office/drawing/2014/main" id="{296D61F2-2108-407A-9DEE-53A23CCFDEEC}"/>
              </a:ext>
            </a:extLst>
          </p:cNvPr>
          <p:cNvSpPr/>
          <p:nvPr userDrawn="1"/>
        </p:nvSpPr>
        <p:spPr>
          <a:xfrm>
            <a:off x="6120475" y="1541800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10">
            <a:extLst>
              <a:ext uri="{FF2B5EF4-FFF2-40B4-BE49-F238E27FC236}">
                <a16:creationId xmlns:a16="http://schemas.microsoft.com/office/drawing/2014/main" id="{807170A2-9B6C-45A4-9D1A-248176B2A8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247537" y="1619825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4" name="文本占位符 12">
            <a:extLst>
              <a:ext uri="{FF2B5EF4-FFF2-40B4-BE49-F238E27FC236}">
                <a16:creationId xmlns:a16="http://schemas.microsoft.com/office/drawing/2014/main" id="{E9F41839-0EA4-448A-AAD7-267507C8DB5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247536" y="1895290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5" name="矩形 19">
            <a:extLst>
              <a:ext uri="{FF2B5EF4-FFF2-40B4-BE49-F238E27FC236}">
                <a16:creationId xmlns:a16="http://schemas.microsoft.com/office/drawing/2014/main" id="{EDB38CC8-DC96-4AC4-A913-A53B410E997F}"/>
              </a:ext>
            </a:extLst>
          </p:cNvPr>
          <p:cNvSpPr/>
          <p:nvPr userDrawn="1"/>
        </p:nvSpPr>
        <p:spPr>
          <a:xfrm>
            <a:off x="8077650" y="1547496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占位符 10">
            <a:extLst>
              <a:ext uri="{FF2B5EF4-FFF2-40B4-BE49-F238E27FC236}">
                <a16:creationId xmlns:a16="http://schemas.microsoft.com/office/drawing/2014/main" id="{E28A5F0F-8070-428F-8E86-F9AFB585E2C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204712" y="1625521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7" name="文本占位符 12">
            <a:extLst>
              <a:ext uri="{FF2B5EF4-FFF2-40B4-BE49-F238E27FC236}">
                <a16:creationId xmlns:a16="http://schemas.microsoft.com/office/drawing/2014/main" id="{70F63930-18E3-43F0-9FC7-6A5C0C5C8C1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204711" y="1900986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8" name="矩形 19">
            <a:extLst>
              <a:ext uri="{FF2B5EF4-FFF2-40B4-BE49-F238E27FC236}">
                <a16:creationId xmlns:a16="http://schemas.microsoft.com/office/drawing/2014/main" id="{87343CF1-576C-4903-94BC-123F00F534E6}"/>
              </a:ext>
            </a:extLst>
          </p:cNvPr>
          <p:cNvSpPr/>
          <p:nvPr userDrawn="1"/>
        </p:nvSpPr>
        <p:spPr>
          <a:xfrm>
            <a:off x="10029908" y="1537829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占位符 10">
            <a:extLst>
              <a:ext uri="{FF2B5EF4-FFF2-40B4-BE49-F238E27FC236}">
                <a16:creationId xmlns:a16="http://schemas.microsoft.com/office/drawing/2014/main" id="{169CAD83-3A97-4E13-8B87-FF25F261092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0156970" y="1615854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0" name="文本占位符 12">
            <a:extLst>
              <a:ext uri="{FF2B5EF4-FFF2-40B4-BE49-F238E27FC236}">
                <a16:creationId xmlns:a16="http://schemas.microsoft.com/office/drawing/2014/main" id="{A48B9AA3-EC99-4601-9E27-4710083032F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156969" y="1891319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514420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1407223"/>
            <a:chOff x="6158918" y="1631576"/>
            <a:chExt cx="5688000" cy="157184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1407223"/>
            <a:chOff x="6158918" y="1631576"/>
            <a:chExt cx="5688000" cy="157184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2" name="组 127">
            <a:extLst>
              <a:ext uri="{FF2B5EF4-FFF2-40B4-BE49-F238E27FC236}">
                <a16:creationId xmlns:a16="http://schemas.microsoft.com/office/drawing/2014/main" id="{45CAA61C-7EBA-4395-9489-C50E4BC0143A}"/>
              </a:ext>
            </a:extLst>
          </p:cNvPr>
          <p:cNvGrpSpPr/>
          <p:nvPr userDrawn="1"/>
        </p:nvGrpSpPr>
        <p:grpSpPr>
          <a:xfrm>
            <a:off x="304795" y="3826981"/>
            <a:ext cx="5688000" cy="1407223"/>
            <a:chOff x="6158918" y="1631576"/>
            <a:chExt cx="5688000" cy="1571841"/>
          </a:xfrm>
        </p:grpSpPr>
        <p:sp>
          <p:nvSpPr>
            <p:cNvPr id="43" name="矩形 27">
              <a:extLst>
                <a:ext uri="{FF2B5EF4-FFF2-40B4-BE49-F238E27FC236}">
                  <a16:creationId xmlns:a16="http://schemas.microsoft.com/office/drawing/2014/main" id="{DF74ED72-94E3-48A1-8D0D-7CEA0E0A274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矩形 28">
              <a:extLst>
                <a:ext uri="{FF2B5EF4-FFF2-40B4-BE49-F238E27FC236}">
                  <a16:creationId xmlns:a16="http://schemas.microsoft.com/office/drawing/2014/main" id="{AC5F8563-C126-4E89-9355-E2669FD216AB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5" name="组 127">
            <a:extLst>
              <a:ext uri="{FF2B5EF4-FFF2-40B4-BE49-F238E27FC236}">
                <a16:creationId xmlns:a16="http://schemas.microsoft.com/office/drawing/2014/main" id="{B0C3A3D1-74ED-4CAB-B35C-92BDE1A4C886}"/>
              </a:ext>
            </a:extLst>
          </p:cNvPr>
          <p:cNvGrpSpPr/>
          <p:nvPr userDrawn="1"/>
        </p:nvGrpSpPr>
        <p:grpSpPr>
          <a:xfrm>
            <a:off x="304795" y="5376447"/>
            <a:ext cx="5688000" cy="1407223"/>
            <a:chOff x="6158918" y="1631576"/>
            <a:chExt cx="5688000" cy="1571841"/>
          </a:xfrm>
        </p:grpSpPr>
        <p:sp>
          <p:nvSpPr>
            <p:cNvPr id="46" name="矩形 27">
              <a:extLst>
                <a:ext uri="{FF2B5EF4-FFF2-40B4-BE49-F238E27FC236}">
                  <a16:creationId xmlns:a16="http://schemas.microsoft.com/office/drawing/2014/main" id="{F2ABE625-4EA1-4C2F-A38E-F9338B8D994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28">
              <a:extLst>
                <a:ext uri="{FF2B5EF4-FFF2-40B4-BE49-F238E27FC236}">
                  <a16:creationId xmlns:a16="http://schemas.microsoft.com/office/drawing/2014/main" id="{A369EC18-E9BC-47E4-9AC0-5BD6FE1AA47F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4" y="382698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内容占位符 21">
            <a:extLst>
              <a:ext uri="{FF2B5EF4-FFF2-40B4-BE49-F238E27FC236}">
                <a16:creationId xmlns:a16="http://schemas.microsoft.com/office/drawing/2014/main" id="{414BDE73-A3FE-4254-AE10-FFE80BDDD42F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304794" y="539115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9" name="组 127">
            <a:extLst>
              <a:ext uri="{FF2B5EF4-FFF2-40B4-BE49-F238E27FC236}">
                <a16:creationId xmlns:a16="http://schemas.microsoft.com/office/drawing/2014/main" id="{B4CED06F-89B1-4E9A-AE0F-2FAF886CEA8C}"/>
              </a:ext>
            </a:extLst>
          </p:cNvPr>
          <p:cNvGrpSpPr/>
          <p:nvPr userDrawn="1"/>
        </p:nvGrpSpPr>
        <p:grpSpPr>
          <a:xfrm>
            <a:off x="6123059" y="3826981"/>
            <a:ext cx="5688000" cy="1407223"/>
            <a:chOff x="6158918" y="1631576"/>
            <a:chExt cx="5688000" cy="1571841"/>
          </a:xfrm>
        </p:grpSpPr>
        <p:sp>
          <p:nvSpPr>
            <p:cNvPr id="50" name="矩形 27">
              <a:extLst>
                <a:ext uri="{FF2B5EF4-FFF2-40B4-BE49-F238E27FC236}">
                  <a16:creationId xmlns:a16="http://schemas.microsoft.com/office/drawing/2014/main" id="{57145B2B-984B-43D3-AAFA-2C1E256F3149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矩形 28">
              <a:extLst>
                <a:ext uri="{FF2B5EF4-FFF2-40B4-BE49-F238E27FC236}">
                  <a16:creationId xmlns:a16="http://schemas.microsoft.com/office/drawing/2014/main" id="{F699BA63-3BB5-436D-BB2F-D47250A4DA3D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2" name="组 127">
            <a:extLst>
              <a:ext uri="{FF2B5EF4-FFF2-40B4-BE49-F238E27FC236}">
                <a16:creationId xmlns:a16="http://schemas.microsoft.com/office/drawing/2014/main" id="{B80334CC-0638-4D49-AF14-F76014299341}"/>
              </a:ext>
            </a:extLst>
          </p:cNvPr>
          <p:cNvGrpSpPr/>
          <p:nvPr userDrawn="1"/>
        </p:nvGrpSpPr>
        <p:grpSpPr>
          <a:xfrm>
            <a:off x="6123059" y="5376447"/>
            <a:ext cx="5688000" cy="1407223"/>
            <a:chOff x="6158918" y="1631576"/>
            <a:chExt cx="5688000" cy="1571841"/>
          </a:xfrm>
        </p:grpSpPr>
        <p:sp>
          <p:nvSpPr>
            <p:cNvPr id="53" name="矩形 27">
              <a:extLst>
                <a:ext uri="{FF2B5EF4-FFF2-40B4-BE49-F238E27FC236}">
                  <a16:creationId xmlns:a16="http://schemas.microsoft.com/office/drawing/2014/main" id="{FABBB9E9-FCBE-4607-817E-D0A3B1EBA8A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矩形 28">
              <a:extLst>
                <a:ext uri="{FF2B5EF4-FFF2-40B4-BE49-F238E27FC236}">
                  <a16:creationId xmlns:a16="http://schemas.microsoft.com/office/drawing/2014/main" id="{E77BC5B7-8CBA-4D08-9397-C8116CFFBCE0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5" name="内容占位符 21">
            <a:extLst>
              <a:ext uri="{FF2B5EF4-FFF2-40B4-BE49-F238E27FC236}">
                <a16:creationId xmlns:a16="http://schemas.microsoft.com/office/drawing/2014/main" id="{7EEEA320-9805-4CE6-8BE8-DB0629C3A0E4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6123058" y="382698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6" name="内容占位符 21">
            <a:extLst>
              <a:ext uri="{FF2B5EF4-FFF2-40B4-BE49-F238E27FC236}">
                <a16:creationId xmlns:a16="http://schemas.microsoft.com/office/drawing/2014/main" id="{7EFC5889-202C-4DAB-8B94-03E223C4CE2A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123058" y="539115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3" name="矩形 26">
            <a:extLst>
              <a:ext uri="{FF2B5EF4-FFF2-40B4-BE49-F238E27FC236}">
                <a16:creationId xmlns:a16="http://schemas.microsoft.com/office/drawing/2014/main" id="{1282C505-B9F4-45DE-8EEF-F5B0DDCC88E8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27">
            <a:extLst>
              <a:ext uri="{FF2B5EF4-FFF2-40B4-BE49-F238E27FC236}">
                <a16:creationId xmlns:a16="http://schemas.microsoft.com/office/drawing/2014/main" id="{80F7985B-2642-4CE8-B94F-A32794B2B864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28">
            <a:extLst>
              <a:ext uri="{FF2B5EF4-FFF2-40B4-BE49-F238E27FC236}">
                <a16:creationId xmlns:a16="http://schemas.microsoft.com/office/drawing/2014/main" id="{1DDBF971-4D85-47DC-AF1B-B22E7055821A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29">
            <a:extLst>
              <a:ext uri="{FF2B5EF4-FFF2-40B4-BE49-F238E27FC236}">
                <a16:creationId xmlns:a16="http://schemas.microsoft.com/office/drawing/2014/main" id="{BE27F522-B542-4496-807A-4BBBE4F1E057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占位符 10">
            <a:extLst>
              <a:ext uri="{FF2B5EF4-FFF2-40B4-BE49-F238E27FC236}">
                <a16:creationId xmlns:a16="http://schemas.microsoft.com/office/drawing/2014/main" id="{43387C14-5A42-40A7-904B-69BF83D72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8" name="文本占位符 12">
            <a:extLst>
              <a:ext uri="{FF2B5EF4-FFF2-40B4-BE49-F238E27FC236}">
                <a16:creationId xmlns:a16="http://schemas.microsoft.com/office/drawing/2014/main" id="{9D654399-E4D1-46D6-80FD-60547BAB5D0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9" name="文本占位符 10">
            <a:extLst>
              <a:ext uri="{FF2B5EF4-FFF2-40B4-BE49-F238E27FC236}">
                <a16:creationId xmlns:a16="http://schemas.microsoft.com/office/drawing/2014/main" id="{A31932BE-95F7-47DE-9D7E-9F6F336E8E4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3555F6A0-295A-4C4D-B27A-2A7134F636F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1" name="文本占位符 10">
            <a:extLst>
              <a:ext uri="{FF2B5EF4-FFF2-40B4-BE49-F238E27FC236}">
                <a16:creationId xmlns:a16="http://schemas.microsoft.com/office/drawing/2014/main" id="{4791508C-5C49-4ECF-AE8A-94E0A0C45ED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1" name="文本占位符 12">
            <a:extLst>
              <a:ext uri="{FF2B5EF4-FFF2-40B4-BE49-F238E27FC236}">
                <a16:creationId xmlns:a16="http://schemas.microsoft.com/office/drawing/2014/main" id="{BDDE77E9-AB6F-43BC-ACE4-405179F1CAD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2" name="文本占位符 10">
            <a:extLst>
              <a:ext uri="{FF2B5EF4-FFF2-40B4-BE49-F238E27FC236}">
                <a16:creationId xmlns:a16="http://schemas.microsoft.com/office/drawing/2014/main" id="{C5240F68-ABCD-4197-B183-B6593553E16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3" name="文本占位符 12">
            <a:extLst>
              <a:ext uri="{FF2B5EF4-FFF2-40B4-BE49-F238E27FC236}">
                <a16:creationId xmlns:a16="http://schemas.microsoft.com/office/drawing/2014/main" id="{0CEE7EEC-8AD1-460E-8003-45AFD00C60E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712993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1407223"/>
            <a:chOff x="6158918" y="1631576"/>
            <a:chExt cx="5688000" cy="157184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1407223"/>
            <a:chOff x="6158918" y="1631576"/>
            <a:chExt cx="5688000" cy="157184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2" name="组 127">
            <a:extLst>
              <a:ext uri="{FF2B5EF4-FFF2-40B4-BE49-F238E27FC236}">
                <a16:creationId xmlns:a16="http://schemas.microsoft.com/office/drawing/2014/main" id="{45CAA61C-7EBA-4395-9489-C50E4BC0143A}"/>
              </a:ext>
            </a:extLst>
          </p:cNvPr>
          <p:cNvGrpSpPr/>
          <p:nvPr userDrawn="1"/>
        </p:nvGrpSpPr>
        <p:grpSpPr>
          <a:xfrm>
            <a:off x="304795" y="3826981"/>
            <a:ext cx="5688000" cy="1407223"/>
            <a:chOff x="6158918" y="1631576"/>
            <a:chExt cx="5688000" cy="1571841"/>
          </a:xfrm>
        </p:grpSpPr>
        <p:sp>
          <p:nvSpPr>
            <p:cNvPr id="43" name="矩形 27">
              <a:extLst>
                <a:ext uri="{FF2B5EF4-FFF2-40B4-BE49-F238E27FC236}">
                  <a16:creationId xmlns:a16="http://schemas.microsoft.com/office/drawing/2014/main" id="{DF74ED72-94E3-48A1-8D0D-7CEA0E0A274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矩形 28">
              <a:extLst>
                <a:ext uri="{FF2B5EF4-FFF2-40B4-BE49-F238E27FC236}">
                  <a16:creationId xmlns:a16="http://schemas.microsoft.com/office/drawing/2014/main" id="{AC5F8563-C126-4E89-9355-E2669FD216AB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5" name="组 127">
            <a:extLst>
              <a:ext uri="{FF2B5EF4-FFF2-40B4-BE49-F238E27FC236}">
                <a16:creationId xmlns:a16="http://schemas.microsoft.com/office/drawing/2014/main" id="{B0C3A3D1-74ED-4CAB-B35C-92BDE1A4C886}"/>
              </a:ext>
            </a:extLst>
          </p:cNvPr>
          <p:cNvGrpSpPr/>
          <p:nvPr userDrawn="1"/>
        </p:nvGrpSpPr>
        <p:grpSpPr>
          <a:xfrm>
            <a:off x="304795" y="5376447"/>
            <a:ext cx="5688000" cy="1407223"/>
            <a:chOff x="6158918" y="1631576"/>
            <a:chExt cx="5688000" cy="1571841"/>
          </a:xfrm>
        </p:grpSpPr>
        <p:sp>
          <p:nvSpPr>
            <p:cNvPr id="46" name="矩形 27">
              <a:extLst>
                <a:ext uri="{FF2B5EF4-FFF2-40B4-BE49-F238E27FC236}">
                  <a16:creationId xmlns:a16="http://schemas.microsoft.com/office/drawing/2014/main" id="{F2ABE625-4EA1-4C2F-A38E-F9338B8D994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28">
              <a:extLst>
                <a:ext uri="{FF2B5EF4-FFF2-40B4-BE49-F238E27FC236}">
                  <a16:creationId xmlns:a16="http://schemas.microsoft.com/office/drawing/2014/main" id="{A369EC18-E9BC-47E4-9AC0-5BD6FE1AA47F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4" y="382698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内容占位符 21">
            <a:extLst>
              <a:ext uri="{FF2B5EF4-FFF2-40B4-BE49-F238E27FC236}">
                <a16:creationId xmlns:a16="http://schemas.microsoft.com/office/drawing/2014/main" id="{414BDE73-A3FE-4254-AE10-FFE80BDDD42F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304794" y="539115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9" name="组 127">
            <a:extLst>
              <a:ext uri="{FF2B5EF4-FFF2-40B4-BE49-F238E27FC236}">
                <a16:creationId xmlns:a16="http://schemas.microsoft.com/office/drawing/2014/main" id="{B4CED06F-89B1-4E9A-AE0F-2FAF886CEA8C}"/>
              </a:ext>
            </a:extLst>
          </p:cNvPr>
          <p:cNvGrpSpPr/>
          <p:nvPr userDrawn="1"/>
        </p:nvGrpSpPr>
        <p:grpSpPr>
          <a:xfrm>
            <a:off x="6123059" y="3826981"/>
            <a:ext cx="5688000" cy="1407223"/>
            <a:chOff x="6158918" y="1631576"/>
            <a:chExt cx="5688000" cy="1571841"/>
          </a:xfrm>
        </p:grpSpPr>
        <p:sp>
          <p:nvSpPr>
            <p:cNvPr id="50" name="矩形 27">
              <a:extLst>
                <a:ext uri="{FF2B5EF4-FFF2-40B4-BE49-F238E27FC236}">
                  <a16:creationId xmlns:a16="http://schemas.microsoft.com/office/drawing/2014/main" id="{57145B2B-984B-43D3-AAFA-2C1E256F3149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矩形 28">
              <a:extLst>
                <a:ext uri="{FF2B5EF4-FFF2-40B4-BE49-F238E27FC236}">
                  <a16:creationId xmlns:a16="http://schemas.microsoft.com/office/drawing/2014/main" id="{F699BA63-3BB5-436D-BB2F-D47250A4DA3D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2" name="组 127">
            <a:extLst>
              <a:ext uri="{FF2B5EF4-FFF2-40B4-BE49-F238E27FC236}">
                <a16:creationId xmlns:a16="http://schemas.microsoft.com/office/drawing/2014/main" id="{B80334CC-0638-4D49-AF14-F76014299341}"/>
              </a:ext>
            </a:extLst>
          </p:cNvPr>
          <p:cNvGrpSpPr/>
          <p:nvPr userDrawn="1"/>
        </p:nvGrpSpPr>
        <p:grpSpPr>
          <a:xfrm>
            <a:off x="6123059" y="5376447"/>
            <a:ext cx="5688000" cy="1407223"/>
            <a:chOff x="6158918" y="1631576"/>
            <a:chExt cx="5688000" cy="1571841"/>
          </a:xfrm>
        </p:grpSpPr>
        <p:sp>
          <p:nvSpPr>
            <p:cNvPr id="53" name="矩形 27">
              <a:extLst>
                <a:ext uri="{FF2B5EF4-FFF2-40B4-BE49-F238E27FC236}">
                  <a16:creationId xmlns:a16="http://schemas.microsoft.com/office/drawing/2014/main" id="{FABBB9E9-FCBE-4607-817E-D0A3B1EBA8A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矩形 28">
              <a:extLst>
                <a:ext uri="{FF2B5EF4-FFF2-40B4-BE49-F238E27FC236}">
                  <a16:creationId xmlns:a16="http://schemas.microsoft.com/office/drawing/2014/main" id="{E77BC5B7-8CBA-4D08-9397-C8116CFFBCE0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5" name="内容占位符 21">
            <a:extLst>
              <a:ext uri="{FF2B5EF4-FFF2-40B4-BE49-F238E27FC236}">
                <a16:creationId xmlns:a16="http://schemas.microsoft.com/office/drawing/2014/main" id="{7EEEA320-9805-4CE6-8BE8-DB0629C3A0E4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6123058" y="382698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6" name="内容占位符 21">
            <a:extLst>
              <a:ext uri="{FF2B5EF4-FFF2-40B4-BE49-F238E27FC236}">
                <a16:creationId xmlns:a16="http://schemas.microsoft.com/office/drawing/2014/main" id="{7EFC5889-202C-4DAB-8B94-03E223C4CE2A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123058" y="539115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矩形 41">
            <a:extLst>
              <a:ext uri="{FF2B5EF4-FFF2-40B4-BE49-F238E27FC236}">
                <a16:creationId xmlns:a16="http://schemas.microsoft.com/office/drawing/2014/main" id="{58A56B8F-96D7-49BE-BEFE-873917529EE8}"/>
              </a:ext>
            </a:extLst>
          </p:cNvPr>
          <p:cNvSpPr/>
          <p:nvPr userDrawn="1"/>
        </p:nvSpPr>
        <p:spPr>
          <a:xfrm>
            <a:off x="304798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42">
            <a:extLst>
              <a:ext uri="{FF2B5EF4-FFF2-40B4-BE49-F238E27FC236}">
                <a16:creationId xmlns:a16="http://schemas.microsoft.com/office/drawing/2014/main" id="{79B88954-23FF-48E8-AF55-4E93171872EC}"/>
              </a:ext>
            </a:extLst>
          </p:cNvPr>
          <p:cNvSpPr/>
          <p:nvPr userDrawn="1"/>
        </p:nvSpPr>
        <p:spPr>
          <a:xfrm>
            <a:off x="4227284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43">
            <a:extLst>
              <a:ext uri="{FF2B5EF4-FFF2-40B4-BE49-F238E27FC236}">
                <a16:creationId xmlns:a16="http://schemas.microsoft.com/office/drawing/2014/main" id="{730D3E80-7EA0-4F68-9B6B-F2785C9915C6}"/>
              </a:ext>
            </a:extLst>
          </p:cNvPr>
          <p:cNvSpPr/>
          <p:nvPr userDrawn="1"/>
        </p:nvSpPr>
        <p:spPr>
          <a:xfrm>
            <a:off x="8149770" y="1545770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占位符 10">
            <a:extLst>
              <a:ext uri="{FF2B5EF4-FFF2-40B4-BE49-F238E27FC236}">
                <a16:creationId xmlns:a16="http://schemas.microsoft.com/office/drawing/2014/main" id="{BD4E05AB-9B41-4AC0-93D7-494A6DEEB5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8" y="1626360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7" name="文本占位符 12">
            <a:extLst>
              <a:ext uri="{FF2B5EF4-FFF2-40B4-BE49-F238E27FC236}">
                <a16:creationId xmlns:a16="http://schemas.microsoft.com/office/drawing/2014/main" id="{5FABBAFE-1C5A-4056-B3D4-F0C2333C611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92237" y="1901825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8" name="文本占位符 10">
            <a:extLst>
              <a:ext uri="{FF2B5EF4-FFF2-40B4-BE49-F238E27FC236}">
                <a16:creationId xmlns:a16="http://schemas.microsoft.com/office/drawing/2014/main" id="{3437788E-33B9-48B3-B5A0-8E365934EBC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9" name="文本占位符 12">
            <a:extLst>
              <a:ext uri="{FF2B5EF4-FFF2-40B4-BE49-F238E27FC236}">
                <a16:creationId xmlns:a16="http://schemas.microsoft.com/office/drawing/2014/main" id="{7A884C54-B564-4A66-9A57-ECE3857CC9E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5297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0" name="文本占位符 10">
            <a:extLst>
              <a:ext uri="{FF2B5EF4-FFF2-40B4-BE49-F238E27FC236}">
                <a16:creationId xmlns:a16="http://schemas.microsoft.com/office/drawing/2014/main" id="{B937F2D4-4590-453D-912F-90D5F377D1A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1" y="1626521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1" name="文本占位符 12">
            <a:extLst>
              <a:ext uri="{FF2B5EF4-FFF2-40B4-BE49-F238E27FC236}">
                <a16:creationId xmlns:a16="http://schemas.microsoft.com/office/drawing/2014/main" id="{1B3256A1-98E7-42B3-9D71-66DBA5E8084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77280" y="1901986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44031832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09"/>
            <a:ext cx="5688000" cy="38654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10"/>
            <a:ext cx="5688000" cy="3865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9EF3DFB-47EF-48B9-803E-8351C72C37AB}"/>
              </a:ext>
            </a:extLst>
          </p:cNvPr>
          <p:cNvSpPr/>
          <p:nvPr userDrawn="1"/>
        </p:nvSpPr>
        <p:spPr>
          <a:xfrm>
            <a:off x="304798" y="1545771"/>
            <a:ext cx="56879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584D932-E9CE-4613-8713-7F52E519DA1A}"/>
              </a:ext>
            </a:extLst>
          </p:cNvPr>
          <p:cNvSpPr/>
          <p:nvPr userDrawn="1"/>
        </p:nvSpPr>
        <p:spPr>
          <a:xfrm>
            <a:off x="6123057" y="1549420"/>
            <a:ext cx="568800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占位符 10">
            <a:extLst>
              <a:ext uri="{FF2B5EF4-FFF2-40B4-BE49-F238E27FC236}">
                <a16:creationId xmlns:a16="http://schemas.microsoft.com/office/drawing/2014/main" id="{A013DB1D-F943-460D-A8F5-A6473677D69D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2235691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0" name="文本占位符 12">
            <a:extLst>
              <a:ext uri="{FF2B5EF4-FFF2-40B4-BE49-F238E27FC236}">
                <a16:creationId xmlns:a16="http://schemas.microsoft.com/office/drawing/2014/main" id="{C17C4BD0-2002-4B82-B10C-5B31C2ADF8BF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2235690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1" name="文本占位符 10">
            <a:extLst>
              <a:ext uri="{FF2B5EF4-FFF2-40B4-BE49-F238E27FC236}">
                <a16:creationId xmlns:a16="http://schemas.microsoft.com/office/drawing/2014/main" id="{81D28870-E572-4D89-8C3B-F9B20B4ED084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8458198" y="1617640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2" name="文本占位符 12">
            <a:extLst>
              <a:ext uri="{FF2B5EF4-FFF2-40B4-BE49-F238E27FC236}">
                <a16:creationId xmlns:a16="http://schemas.microsoft.com/office/drawing/2014/main" id="{3E5A4EFC-1158-49BC-859C-2183273AA2E2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8458197" y="1893105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7964977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ABA2CBE-333A-4BDD-8463-57B9E60C3FB7}"/>
              </a:ext>
            </a:extLst>
          </p:cNvPr>
          <p:cNvSpPr/>
          <p:nvPr userDrawn="1"/>
        </p:nvSpPr>
        <p:spPr>
          <a:xfrm>
            <a:off x="304798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65CAF2F-D124-4CE7-9703-727CBCFDA27B}"/>
              </a:ext>
            </a:extLst>
          </p:cNvPr>
          <p:cNvSpPr/>
          <p:nvPr userDrawn="1"/>
        </p:nvSpPr>
        <p:spPr>
          <a:xfrm>
            <a:off x="4227284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F109004-CE22-4F50-8E1B-886F8B3F0E29}"/>
              </a:ext>
            </a:extLst>
          </p:cNvPr>
          <p:cNvSpPr/>
          <p:nvPr userDrawn="1"/>
        </p:nvSpPr>
        <p:spPr>
          <a:xfrm>
            <a:off x="8149770" y="1545770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10">
            <a:extLst>
              <a:ext uri="{FF2B5EF4-FFF2-40B4-BE49-F238E27FC236}">
                <a16:creationId xmlns:a16="http://schemas.microsoft.com/office/drawing/2014/main" id="{C01211A7-2D1A-4C66-8AA5-70054BE64E81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1392238" y="1626360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22" name="文本占位符 12">
            <a:extLst>
              <a:ext uri="{FF2B5EF4-FFF2-40B4-BE49-F238E27FC236}">
                <a16:creationId xmlns:a16="http://schemas.microsoft.com/office/drawing/2014/main" id="{EC8D1069-2D88-43D0-B44E-2343DA952432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1392237" y="1901825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3" name="文本占位符 10">
            <a:extLst>
              <a:ext uri="{FF2B5EF4-FFF2-40B4-BE49-F238E27FC236}">
                <a16:creationId xmlns:a16="http://schemas.microsoft.com/office/drawing/2014/main" id="{E316F319-22F8-476A-99C6-556D1C0D5FD0}"/>
              </a:ext>
            </a:extLst>
          </p:cNvPr>
          <p:cNvSpPr>
            <a:spLocks noGrp="1"/>
          </p:cNvSpPr>
          <p:nvPr userDrawn="1">
            <p:ph type="body" sz="quarter" idx="20"/>
          </p:nvPr>
        </p:nvSpPr>
        <p:spPr>
          <a:xfrm>
            <a:off x="535297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24" name="文本占位符 12">
            <a:extLst>
              <a:ext uri="{FF2B5EF4-FFF2-40B4-BE49-F238E27FC236}">
                <a16:creationId xmlns:a16="http://schemas.microsoft.com/office/drawing/2014/main" id="{0F7AD900-51DF-4F84-9F83-A390AA5B0EDB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535297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5" name="文本占位符 10">
            <a:extLst>
              <a:ext uri="{FF2B5EF4-FFF2-40B4-BE49-F238E27FC236}">
                <a16:creationId xmlns:a16="http://schemas.microsoft.com/office/drawing/2014/main" id="{75BA3BCB-36B2-4D20-BDCD-4CB1CBBBA713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9277281" y="1626521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26" name="文本占位符 12">
            <a:extLst>
              <a:ext uri="{FF2B5EF4-FFF2-40B4-BE49-F238E27FC236}">
                <a16:creationId xmlns:a16="http://schemas.microsoft.com/office/drawing/2014/main" id="{7E9B9EC6-A3F3-453F-9991-7AF2ABBE24BD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9277280" y="1901986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694989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矩形 26">
            <a:extLst>
              <a:ext uri="{FF2B5EF4-FFF2-40B4-BE49-F238E27FC236}">
                <a16:creationId xmlns:a16="http://schemas.microsoft.com/office/drawing/2014/main" id="{700E2A48-B597-485C-A389-6334B5D06CF5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7">
            <a:extLst>
              <a:ext uri="{FF2B5EF4-FFF2-40B4-BE49-F238E27FC236}">
                <a16:creationId xmlns:a16="http://schemas.microsoft.com/office/drawing/2014/main" id="{A6B7FAD4-4740-432F-8673-CCB4D1682615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28">
            <a:extLst>
              <a:ext uri="{FF2B5EF4-FFF2-40B4-BE49-F238E27FC236}">
                <a16:creationId xmlns:a16="http://schemas.microsoft.com/office/drawing/2014/main" id="{50C3AC1A-9AFB-4E7A-8629-4CC91E78DA8A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29">
            <a:extLst>
              <a:ext uri="{FF2B5EF4-FFF2-40B4-BE49-F238E27FC236}">
                <a16:creationId xmlns:a16="http://schemas.microsoft.com/office/drawing/2014/main" id="{FA2FE047-ECF3-4815-BAC8-668A4A818F80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7294656E-297F-430D-99ED-6D58D3B56F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C7CBB55C-D093-4BBD-A9EA-F2603B8AD0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FFF0389F-3515-49C2-A907-9F02C86159B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74D613D9-AADC-4ABD-AE21-641346321E3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9" name="文本占位符 10">
            <a:extLst>
              <a:ext uri="{FF2B5EF4-FFF2-40B4-BE49-F238E27FC236}">
                <a16:creationId xmlns:a16="http://schemas.microsoft.com/office/drawing/2014/main" id="{9936BAE5-1397-482C-BBEC-A5437CB9FDF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0" name="文本占位符 12">
            <a:extLst>
              <a:ext uri="{FF2B5EF4-FFF2-40B4-BE49-F238E27FC236}">
                <a16:creationId xmlns:a16="http://schemas.microsoft.com/office/drawing/2014/main" id="{ACD426BE-9242-4A5A-8294-6CEE510AF44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1" name="文本占位符 10">
            <a:extLst>
              <a:ext uri="{FF2B5EF4-FFF2-40B4-BE49-F238E27FC236}">
                <a16:creationId xmlns:a16="http://schemas.microsoft.com/office/drawing/2014/main" id="{B1381142-E774-4AD9-8B46-30BDAF011C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2" name="文本占位符 12">
            <a:extLst>
              <a:ext uri="{FF2B5EF4-FFF2-40B4-BE49-F238E27FC236}">
                <a16:creationId xmlns:a16="http://schemas.microsoft.com/office/drawing/2014/main" id="{9CCEEA74-1E0A-41A7-AB85-C41837A449B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73884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23060" y="3998630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123060" y="4277124"/>
            <a:ext cx="5688000" cy="24676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04798" y="3998630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04798" y="4277124"/>
            <a:ext cx="5688000" cy="24676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内容占位符 21"/>
          <p:cNvSpPr>
            <a:spLocks noGrp="1"/>
          </p:cNvSpPr>
          <p:nvPr userDrawn="1">
            <p:ph sz="quarter" idx="15" hasCustomPrompt="1"/>
          </p:nvPr>
        </p:nvSpPr>
        <p:spPr>
          <a:xfrm>
            <a:off x="304800" y="399863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5" name="内容占位符 21"/>
          <p:cNvSpPr>
            <a:spLocks noGrp="1"/>
          </p:cNvSpPr>
          <p:nvPr userDrawn="1">
            <p:ph sz="quarter" idx="16" hasCustomPrompt="1"/>
          </p:nvPr>
        </p:nvSpPr>
        <p:spPr>
          <a:xfrm>
            <a:off x="6123060" y="4011094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522988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矩形 19">
            <a:extLst>
              <a:ext uri="{FF2B5EF4-FFF2-40B4-BE49-F238E27FC236}">
                <a16:creationId xmlns:a16="http://schemas.microsoft.com/office/drawing/2014/main" id="{9AEA2EB0-8B49-4AA1-80DE-B1F02721CAED}"/>
              </a:ext>
            </a:extLst>
          </p:cNvPr>
          <p:cNvSpPr/>
          <p:nvPr userDrawn="1"/>
        </p:nvSpPr>
        <p:spPr>
          <a:xfrm>
            <a:off x="304795" y="154577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1">
            <a:extLst>
              <a:ext uri="{FF2B5EF4-FFF2-40B4-BE49-F238E27FC236}">
                <a16:creationId xmlns:a16="http://schemas.microsoft.com/office/drawing/2014/main" id="{2D0B31B0-3B55-4674-8A41-3A1C8136EC53}"/>
              </a:ext>
            </a:extLst>
          </p:cNvPr>
          <p:cNvSpPr/>
          <p:nvPr userDrawn="1"/>
        </p:nvSpPr>
        <p:spPr>
          <a:xfrm>
            <a:off x="2641754" y="1549420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1">
            <a:extLst>
              <a:ext uri="{FF2B5EF4-FFF2-40B4-BE49-F238E27FC236}">
                <a16:creationId xmlns:a16="http://schemas.microsoft.com/office/drawing/2014/main" id="{8C561BD5-56A8-4A2D-B797-26AEBF739971}"/>
              </a:ext>
            </a:extLst>
          </p:cNvPr>
          <p:cNvSpPr/>
          <p:nvPr userDrawn="1"/>
        </p:nvSpPr>
        <p:spPr>
          <a:xfrm>
            <a:off x="4977435" y="1550726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2">
            <a:extLst>
              <a:ext uri="{FF2B5EF4-FFF2-40B4-BE49-F238E27FC236}">
                <a16:creationId xmlns:a16="http://schemas.microsoft.com/office/drawing/2014/main" id="{D2BE44CB-F61D-453D-89D9-D9772B828545}"/>
              </a:ext>
            </a:extLst>
          </p:cNvPr>
          <p:cNvSpPr/>
          <p:nvPr userDrawn="1"/>
        </p:nvSpPr>
        <p:spPr>
          <a:xfrm>
            <a:off x="7303873" y="1554375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B0154F0C-EE77-4CA5-90FC-FAA18E6220B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647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F4DAD6DA-759B-4B69-917F-AD2713F0327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6646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9E44EFC1-07C9-4603-AFE5-E090E63FF50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288931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4A72D5EB-4E1A-4A84-9DF0-38D12A8374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288930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9" name="文本占位符 10">
            <a:extLst>
              <a:ext uri="{FF2B5EF4-FFF2-40B4-BE49-F238E27FC236}">
                <a16:creationId xmlns:a16="http://schemas.microsoft.com/office/drawing/2014/main" id="{08319BA9-B4CB-41A8-9E40-F6229C3968F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9682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0" name="文本占位符 12">
            <a:extLst>
              <a:ext uri="{FF2B5EF4-FFF2-40B4-BE49-F238E27FC236}">
                <a16:creationId xmlns:a16="http://schemas.microsoft.com/office/drawing/2014/main" id="{12359F2C-23C7-4369-9C27-D6997AA9C77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682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1" name="文本占位符 10">
            <a:extLst>
              <a:ext uri="{FF2B5EF4-FFF2-40B4-BE49-F238E27FC236}">
                <a16:creationId xmlns:a16="http://schemas.microsoft.com/office/drawing/2014/main" id="{F81FB8E9-7FCA-4C5E-AF5E-3AA88ED13E0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99455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2" name="文本占位符 12">
            <a:extLst>
              <a:ext uri="{FF2B5EF4-FFF2-40B4-BE49-F238E27FC236}">
                <a16:creationId xmlns:a16="http://schemas.microsoft.com/office/drawing/2014/main" id="{4FA72F89-CE0B-41C2-AAA7-1F402A396E6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599454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3" name="矩形 32">
            <a:extLst>
              <a:ext uri="{FF2B5EF4-FFF2-40B4-BE49-F238E27FC236}">
                <a16:creationId xmlns:a16="http://schemas.microsoft.com/office/drawing/2014/main" id="{3F1C220A-1557-42E0-92AE-11324F5EC298}"/>
              </a:ext>
            </a:extLst>
          </p:cNvPr>
          <p:cNvSpPr/>
          <p:nvPr userDrawn="1"/>
        </p:nvSpPr>
        <p:spPr>
          <a:xfrm>
            <a:off x="9651339" y="155519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占位符 10">
            <a:extLst>
              <a:ext uri="{FF2B5EF4-FFF2-40B4-BE49-F238E27FC236}">
                <a16:creationId xmlns:a16="http://schemas.microsoft.com/office/drawing/2014/main" id="{516AEE5E-1944-453E-8E7D-5BAF7B5C9D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980041" y="162411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5" name="文本占位符 12">
            <a:extLst>
              <a:ext uri="{FF2B5EF4-FFF2-40B4-BE49-F238E27FC236}">
                <a16:creationId xmlns:a16="http://schemas.microsoft.com/office/drawing/2014/main" id="{DCE72A35-9DB9-42E8-8089-5C309BDE87D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980040" y="189958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4526141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6" name="矩形 19">
            <a:extLst>
              <a:ext uri="{FF2B5EF4-FFF2-40B4-BE49-F238E27FC236}">
                <a16:creationId xmlns:a16="http://schemas.microsoft.com/office/drawing/2014/main" id="{1AD7A4D9-A4AE-4209-9F57-DACD3EDCD88A}"/>
              </a:ext>
            </a:extLst>
          </p:cNvPr>
          <p:cNvSpPr/>
          <p:nvPr userDrawn="1"/>
        </p:nvSpPr>
        <p:spPr>
          <a:xfrm>
            <a:off x="304795" y="1545771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占位符 10">
            <a:extLst>
              <a:ext uri="{FF2B5EF4-FFF2-40B4-BE49-F238E27FC236}">
                <a16:creationId xmlns:a16="http://schemas.microsoft.com/office/drawing/2014/main" id="{7C28DBBC-A23F-4318-AD1D-21D5422574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857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8" name="文本占位符 12">
            <a:extLst>
              <a:ext uri="{FF2B5EF4-FFF2-40B4-BE49-F238E27FC236}">
                <a16:creationId xmlns:a16="http://schemas.microsoft.com/office/drawing/2014/main" id="{A4B73E9A-CF46-48D4-AB82-7CD3E4973D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1856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矩形 19">
            <a:extLst>
              <a:ext uri="{FF2B5EF4-FFF2-40B4-BE49-F238E27FC236}">
                <a16:creationId xmlns:a16="http://schemas.microsoft.com/office/drawing/2014/main" id="{8D450996-4641-4D0E-A67F-F436D1B60B56}"/>
              </a:ext>
            </a:extLst>
          </p:cNvPr>
          <p:cNvSpPr/>
          <p:nvPr userDrawn="1"/>
        </p:nvSpPr>
        <p:spPr>
          <a:xfrm>
            <a:off x="2261970" y="1551467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1F943122-E18B-48CF-B739-0F58ACD1E40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389032" y="1629492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78EB92CE-F1E6-47E1-9F78-C28852EE742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389031" y="1904957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矩形 19">
            <a:extLst>
              <a:ext uri="{FF2B5EF4-FFF2-40B4-BE49-F238E27FC236}">
                <a16:creationId xmlns:a16="http://schemas.microsoft.com/office/drawing/2014/main" id="{2BC35231-BD36-4151-AAAF-FE8715C470F6}"/>
              </a:ext>
            </a:extLst>
          </p:cNvPr>
          <p:cNvSpPr/>
          <p:nvPr userDrawn="1"/>
        </p:nvSpPr>
        <p:spPr>
          <a:xfrm>
            <a:off x="4214228" y="1541800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占位符 10">
            <a:extLst>
              <a:ext uri="{FF2B5EF4-FFF2-40B4-BE49-F238E27FC236}">
                <a16:creationId xmlns:a16="http://schemas.microsoft.com/office/drawing/2014/main" id="{E958628C-F5C0-4E94-B85C-7A33E932EA0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41290" y="1619825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4" name="文本占位符 12">
            <a:extLst>
              <a:ext uri="{FF2B5EF4-FFF2-40B4-BE49-F238E27FC236}">
                <a16:creationId xmlns:a16="http://schemas.microsoft.com/office/drawing/2014/main" id="{3F938CA5-A866-4541-842B-F8AD28D9837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341289" y="1895290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5" name="矩形 19">
            <a:extLst>
              <a:ext uri="{FF2B5EF4-FFF2-40B4-BE49-F238E27FC236}">
                <a16:creationId xmlns:a16="http://schemas.microsoft.com/office/drawing/2014/main" id="{5F4DE932-85D7-4AC0-9680-191AAA71293C}"/>
              </a:ext>
            </a:extLst>
          </p:cNvPr>
          <p:cNvSpPr/>
          <p:nvPr userDrawn="1"/>
        </p:nvSpPr>
        <p:spPr>
          <a:xfrm>
            <a:off x="6120475" y="1541800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0134E49F-B5CE-49A1-B554-666C31517BD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247537" y="1619825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7" name="文本占位符 12">
            <a:extLst>
              <a:ext uri="{FF2B5EF4-FFF2-40B4-BE49-F238E27FC236}">
                <a16:creationId xmlns:a16="http://schemas.microsoft.com/office/drawing/2014/main" id="{7BB9695F-933F-4441-A3BD-F3BE2DD5613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247536" y="1895290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8" name="矩形 19">
            <a:extLst>
              <a:ext uri="{FF2B5EF4-FFF2-40B4-BE49-F238E27FC236}">
                <a16:creationId xmlns:a16="http://schemas.microsoft.com/office/drawing/2014/main" id="{A8D44C20-22B8-4864-A9D6-7268B8B61D1C}"/>
              </a:ext>
            </a:extLst>
          </p:cNvPr>
          <p:cNvSpPr/>
          <p:nvPr userDrawn="1"/>
        </p:nvSpPr>
        <p:spPr>
          <a:xfrm>
            <a:off x="8077650" y="1547496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占位符 10">
            <a:extLst>
              <a:ext uri="{FF2B5EF4-FFF2-40B4-BE49-F238E27FC236}">
                <a16:creationId xmlns:a16="http://schemas.microsoft.com/office/drawing/2014/main" id="{3B8E8184-57D5-46DE-934A-E10C05E8CFB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204712" y="1625521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0" name="文本占位符 12">
            <a:extLst>
              <a:ext uri="{FF2B5EF4-FFF2-40B4-BE49-F238E27FC236}">
                <a16:creationId xmlns:a16="http://schemas.microsoft.com/office/drawing/2014/main" id="{10301521-D3F4-4F63-B294-D7452947D3C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204711" y="1900986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1" name="矩形 19">
            <a:extLst>
              <a:ext uri="{FF2B5EF4-FFF2-40B4-BE49-F238E27FC236}">
                <a16:creationId xmlns:a16="http://schemas.microsoft.com/office/drawing/2014/main" id="{C1AD5120-7454-4216-9D9D-508CF55FE9C1}"/>
              </a:ext>
            </a:extLst>
          </p:cNvPr>
          <p:cNvSpPr/>
          <p:nvPr userDrawn="1"/>
        </p:nvSpPr>
        <p:spPr>
          <a:xfrm>
            <a:off x="10029908" y="1537829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占位符 10">
            <a:extLst>
              <a:ext uri="{FF2B5EF4-FFF2-40B4-BE49-F238E27FC236}">
                <a16:creationId xmlns:a16="http://schemas.microsoft.com/office/drawing/2014/main" id="{BDA9CFD2-E9E4-4E2D-8328-8B58975E6B8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0156970" y="1615854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3" name="文本占位符 12">
            <a:extLst>
              <a:ext uri="{FF2B5EF4-FFF2-40B4-BE49-F238E27FC236}">
                <a16:creationId xmlns:a16="http://schemas.microsoft.com/office/drawing/2014/main" id="{18995EC3-22D2-4D66-9A28-4CB2A2D4EF5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156969" y="1891319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82629828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矩形 19">
            <a:extLst>
              <a:ext uri="{FF2B5EF4-FFF2-40B4-BE49-F238E27FC236}">
                <a16:creationId xmlns:a16="http://schemas.microsoft.com/office/drawing/2014/main" id="{15212027-A8E8-47D1-B66F-93CF22B9DD8E}"/>
              </a:ext>
            </a:extLst>
          </p:cNvPr>
          <p:cNvSpPr/>
          <p:nvPr userDrawn="1"/>
        </p:nvSpPr>
        <p:spPr>
          <a:xfrm>
            <a:off x="304795" y="154577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1">
            <a:extLst>
              <a:ext uri="{FF2B5EF4-FFF2-40B4-BE49-F238E27FC236}">
                <a16:creationId xmlns:a16="http://schemas.microsoft.com/office/drawing/2014/main" id="{20B0C88E-5960-4CC0-872F-2C1F1DF641F0}"/>
              </a:ext>
            </a:extLst>
          </p:cNvPr>
          <p:cNvSpPr/>
          <p:nvPr userDrawn="1"/>
        </p:nvSpPr>
        <p:spPr>
          <a:xfrm>
            <a:off x="2641754" y="1549420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1">
            <a:extLst>
              <a:ext uri="{FF2B5EF4-FFF2-40B4-BE49-F238E27FC236}">
                <a16:creationId xmlns:a16="http://schemas.microsoft.com/office/drawing/2014/main" id="{0AF93BE4-D8E6-4A43-A907-1477580FCD3F}"/>
              </a:ext>
            </a:extLst>
          </p:cNvPr>
          <p:cNvSpPr/>
          <p:nvPr userDrawn="1"/>
        </p:nvSpPr>
        <p:spPr>
          <a:xfrm>
            <a:off x="4977435" y="1550726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2">
            <a:extLst>
              <a:ext uri="{FF2B5EF4-FFF2-40B4-BE49-F238E27FC236}">
                <a16:creationId xmlns:a16="http://schemas.microsoft.com/office/drawing/2014/main" id="{7F6C662E-B206-45BF-9442-0E92BB5FDE53}"/>
              </a:ext>
            </a:extLst>
          </p:cNvPr>
          <p:cNvSpPr/>
          <p:nvPr userDrawn="1"/>
        </p:nvSpPr>
        <p:spPr>
          <a:xfrm>
            <a:off x="7303873" y="1554375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E3CC7AA6-E16D-4C73-8B00-4B341B3871A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647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90652FFE-81E7-42B9-BB90-78F867E98C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6646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11DAD2DA-2C93-438D-8BDD-124F00F7D0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288931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DE230A1C-01BD-4BB3-B4A1-B155EB4D5D4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288930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9" name="文本占位符 10">
            <a:extLst>
              <a:ext uri="{FF2B5EF4-FFF2-40B4-BE49-F238E27FC236}">
                <a16:creationId xmlns:a16="http://schemas.microsoft.com/office/drawing/2014/main" id="{A58635BF-1B47-4CC2-8F9E-F346305B6C3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9682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0" name="文本占位符 12">
            <a:extLst>
              <a:ext uri="{FF2B5EF4-FFF2-40B4-BE49-F238E27FC236}">
                <a16:creationId xmlns:a16="http://schemas.microsoft.com/office/drawing/2014/main" id="{F37904F3-AA68-43F3-9D1D-EC765F28475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682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1" name="文本占位符 10">
            <a:extLst>
              <a:ext uri="{FF2B5EF4-FFF2-40B4-BE49-F238E27FC236}">
                <a16:creationId xmlns:a16="http://schemas.microsoft.com/office/drawing/2014/main" id="{EA726FF7-5C26-4240-AE26-98BB2EBCB6F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99455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2" name="文本占位符 12">
            <a:extLst>
              <a:ext uri="{FF2B5EF4-FFF2-40B4-BE49-F238E27FC236}">
                <a16:creationId xmlns:a16="http://schemas.microsoft.com/office/drawing/2014/main" id="{DDB86DA8-E79F-4E54-857C-F2179AE699A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599454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3" name="矩形 32">
            <a:extLst>
              <a:ext uri="{FF2B5EF4-FFF2-40B4-BE49-F238E27FC236}">
                <a16:creationId xmlns:a16="http://schemas.microsoft.com/office/drawing/2014/main" id="{FF5BBDB0-5E52-4DAD-B135-2B8901C6F762}"/>
              </a:ext>
            </a:extLst>
          </p:cNvPr>
          <p:cNvSpPr/>
          <p:nvPr userDrawn="1"/>
        </p:nvSpPr>
        <p:spPr>
          <a:xfrm>
            <a:off x="9651339" y="155519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占位符 10">
            <a:extLst>
              <a:ext uri="{FF2B5EF4-FFF2-40B4-BE49-F238E27FC236}">
                <a16:creationId xmlns:a16="http://schemas.microsoft.com/office/drawing/2014/main" id="{99939B6C-3423-4B61-8F58-97CF1E1AE3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980041" y="162411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5" name="文本占位符 12">
            <a:extLst>
              <a:ext uri="{FF2B5EF4-FFF2-40B4-BE49-F238E27FC236}">
                <a16:creationId xmlns:a16="http://schemas.microsoft.com/office/drawing/2014/main" id="{2713FE73-44A0-4BC6-ADB1-15C947B69D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980040" y="189958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40815176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09"/>
            <a:ext cx="5688000" cy="39309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10"/>
            <a:ext cx="5688000" cy="39309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FE0BC11-0302-48AF-A787-865A57FEBA5F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E0633FD-3018-4FCA-B3AC-E333ED10C7DA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1E95356-5282-43B0-A6FB-AB14BA73D5ED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8C46594-52AE-457F-B59E-DEC1ECEBD1A2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占位符 10">
            <a:extLst>
              <a:ext uri="{FF2B5EF4-FFF2-40B4-BE49-F238E27FC236}">
                <a16:creationId xmlns:a16="http://schemas.microsoft.com/office/drawing/2014/main" id="{DDCB27EA-9EB9-4715-8C55-4149F989FFA4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963483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2" name="文本占位符 12">
            <a:extLst>
              <a:ext uri="{FF2B5EF4-FFF2-40B4-BE49-F238E27FC236}">
                <a16:creationId xmlns:a16="http://schemas.microsoft.com/office/drawing/2014/main" id="{99E50617-7E2D-4C4A-8C71-4CDBBF45682F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963482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3" name="文本占位符 10">
            <a:extLst>
              <a:ext uri="{FF2B5EF4-FFF2-40B4-BE49-F238E27FC236}">
                <a16:creationId xmlns:a16="http://schemas.microsoft.com/office/drawing/2014/main" id="{0A356224-1087-47A0-A25E-DEA44F62F172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6918029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4" name="文本占位符 12">
            <a:extLst>
              <a:ext uri="{FF2B5EF4-FFF2-40B4-BE49-F238E27FC236}">
                <a16:creationId xmlns:a16="http://schemas.microsoft.com/office/drawing/2014/main" id="{ED84170A-7C97-4A86-9C92-66B8E144DC1F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6918028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69CE8CCF-357B-46DA-B065-EA68331B2437}"/>
              </a:ext>
            </a:extLst>
          </p:cNvPr>
          <p:cNvSpPr>
            <a:spLocks noGrp="1"/>
          </p:cNvSpPr>
          <p:nvPr userDrawn="1">
            <p:ph type="body" sz="quarter" idx="24"/>
          </p:nvPr>
        </p:nvSpPr>
        <p:spPr>
          <a:xfrm>
            <a:off x="39877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5FB1564B-6688-4E84-97D5-56A1B63510BF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39877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DD8C398D-339F-4BF0-BD93-4F4F9DDF77EA}"/>
              </a:ext>
            </a:extLst>
          </p:cNvPr>
          <p:cNvSpPr>
            <a:spLocks noGrp="1"/>
          </p:cNvSpPr>
          <p:nvPr userDrawn="1">
            <p:ph type="body" sz="quarter" idx="26"/>
          </p:nvPr>
        </p:nvSpPr>
        <p:spPr>
          <a:xfrm>
            <a:off x="9712030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EC9445FB-E7D7-4A40-9745-9257F4AA66A8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9712029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431209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3E756-D787-4BB4-B0B7-FD08F95F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312" y="503354"/>
            <a:ext cx="9186530" cy="570538"/>
          </a:xfrm>
        </p:spPr>
        <p:txBody>
          <a:bodyPr>
            <a:normAutofit/>
          </a:bodyPr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17E2C9-7AB2-43AA-BC92-676927067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CDB94-83EC-47A0-9E6F-E52D714C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25C5-927C-4275-B8D7-ED188352AB71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D817F3-6490-4835-8DC9-86613657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360592-B3DA-4287-A800-288E28E7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2690-07F6-42C7-8F85-BD94A2BD6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6046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3" name="组 20"/>
          <p:cNvGrpSpPr/>
          <p:nvPr userDrawn="1"/>
        </p:nvGrpSpPr>
        <p:grpSpPr>
          <a:xfrm>
            <a:off x="6123060" y="1597022"/>
            <a:ext cx="5688000" cy="2510497"/>
            <a:chOff x="6158918" y="1631576"/>
            <a:chExt cx="5688000" cy="2510497"/>
          </a:xfrm>
        </p:grpSpPr>
        <p:sp>
          <p:nvSpPr>
            <p:cNvPr id="4" name="矩形 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" name="组 121"/>
          <p:cNvGrpSpPr/>
          <p:nvPr userDrawn="1"/>
        </p:nvGrpSpPr>
        <p:grpSpPr>
          <a:xfrm>
            <a:off x="6123060" y="4234302"/>
            <a:ext cx="5688000" cy="2510497"/>
            <a:chOff x="6158918" y="1631576"/>
            <a:chExt cx="5688000" cy="2510497"/>
          </a:xfrm>
        </p:grpSpPr>
        <p:sp>
          <p:nvSpPr>
            <p:cNvPr id="8" name="矩形 7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124"/>
          <p:cNvGrpSpPr/>
          <p:nvPr userDrawn="1"/>
        </p:nvGrpSpPr>
        <p:grpSpPr>
          <a:xfrm>
            <a:off x="304798" y="1597022"/>
            <a:ext cx="5688000" cy="2510497"/>
            <a:chOff x="6158918" y="1631576"/>
            <a:chExt cx="5688000" cy="2510497"/>
          </a:xfrm>
        </p:grpSpPr>
        <p:sp>
          <p:nvSpPr>
            <p:cNvPr id="11" name="矩形 1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7"/>
          <p:cNvGrpSpPr/>
          <p:nvPr userDrawn="1"/>
        </p:nvGrpSpPr>
        <p:grpSpPr>
          <a:xfrm>
            <a:off x="304798" y="4234302"/>
            <a:ext cx="5688000" cy="2510497"/>
            <a:chOff x="6158918" y="1631576"/>
            <a:chExt cx="5688000" cy="2510497"/>
          </a:xfrm>
        </p:grpSpPr>
        <p:sp>
          <p:nvSpPr>
            <p:cNvPr id="14" name="矩形 1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2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3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6123060" y="160948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4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304800" y="423430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5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6123060" y="424676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75515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0"/>
          <p:cNvGrpSpPr/>
          <p:nvPr userDrawn="1"/>
        </p:nvGrpSpPr>
        <p:grpSpPr>
          <a:xfrm>
            <a:off x="304798" y="1776641"/>
            <a:ext cx="3744000" cy="2258497"/>
            <a:chOff x="304798" y="1776641"/>
            <a:chExt cx="3744000" cy="2258497"/>
          </a:xfrm>
        </p:grpSpPr>
        <p:sp>
          <p:nvSpPr>
            <p:cNvPr id="9" name="矩形 8"/>
            <p:cNvSpPr/>
            <p:nvPr/>
          </p:nvSpPr>
          <p:spPr>
            <a:xfrm>
              <a:off x="304798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04798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2" name="组 9"/>
          <p:cNvGrpSpPr/>
          <p:nvPr userDrawn="1"/>
        </p:nvGrpSpPr>
        <p:grpSpPr>
          <a:xfrm>
            <a:off x="304798" y="4299618"/>
            <a:ext cx="5688000" cy="2438497"/>
            <a:chOff x="304798" y="4299618"/>
            <a:chExt cx="5688000" cy="2438497"/>
          </a:xfrm>
        </p:grpSpPr>
        <p:sp>
          <p:nvSpPr>
            <p:cNvPr id="13" name="矩形 12"/>
            <p:cNvSpPr/>
            <p:nvPr/>
          </p:nvSpPr>
          <p:spPr>
            <a:xfrm>
              <a:off x="304798" y="4299618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04798" y="4578115"/>
              <a:ext cx="5688000" cy="21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" name="组 6"/>
          <p:cNvGrpSpPr/>
          <p:nvPr userDrawn="1"/>
        </p:nvGrpSpPr>
        <p:grpSpPr>
          <a:xfrm>
            <a:off x="6123060" y="4299618"/>
            <a:ext cx="5688000" cy="2438497"/>
            <a:chOff x="6123060" y="4299618"/>
            <a:chExt cx="5688000" cy="2438497"/>
          </a:xfrm>
        </p:grpSpPr>
        <p:sp>
          <p:nvSpPr>
            <p:cNvPr id="17" name="矩形 16"/>
            <p:cNvSpPr/>
            <p:nvPr/>
          </p:nvSpPr>
          <p:spPr>
            <a:xfrm>
              <a:off x="6123060" y="4299618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123060" y="4578115"/>
              <a:ext cx="5688000" cy="21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" name="组 11"/>
          <p:cNvGrpSpPr/>
          <p:nvPr userDrawn="1"/>
        </p:nvGrpSpPr>
        <p:grpSpPr>
          <a:xfrm>
            <a:off x="4185929" y="1776641"/>
            <a:ext cx="3744000" cy="2258497"/>
            <a:chOff x="4185929" y="1776641"/>
            <a:chExt cx="3744000" cy="2258497"/>
          </a:xfrm>
        </p:grpSpPr>
        <p:sp>
          <p:nvSpPr>
            <p:cNvPr id="21" name="矩形 20"/>
            <p:cNvSpPr/>
            <p:nvPr/>
          </p:nvSpPr>
          <p:spPr>
            <a:xfrm>
              <a:off x="4185929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185929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12"/>
          <p:cNvGrpSpPr/>
          <p:nvPr userDrawn="1"/>
        </p:nvGrpSpPr>
        <p:grpSpPr>
          <a:xfrm>
            <a:off x="8067060" y="1776641"/>
            <a:ext cx="3744000" cy="2258497"/>
            <a:chOff x="8067060" y="1776641"/>
            <a:chExt cx="3744000" cy="2258497"/>
          </a:xfrm>
        </p:grpSpPr>
        <p:sp>
          <p:nvSpPr>
            <p:cNvPr id="25" name="矩形 24"/>
            <p:cNvSpPr/>
            <p:nvPr/>
          </p:nvSpPr>
          <p:spPr>
            <a:xfrm>
              <a:off x="8067060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067060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28004" y="178365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9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4250407" y="179895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0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304798" y="42996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6123058" y="431208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8067060" y="179895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1375810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0"/>
          <p:cNvGrpSpPr/>
          <p:nvPr userDrawn="1"/>
        </p:nvGrpSpPr>
        <p:grpSpPr>
          <a:xfrm>
            <a:off x="304797" y="2283910"/>
            <a:ext cx="3744000" cy="2165565"/>
            <a:chOff x="304798" y="1776641"/>
            <a:chExt cx="3744000" cy="2258497"/>
          </a:xfrm>
        </p:grpSpPr>
        <p:sp>
          <p:nvSpPr>
            <p:cNvPr id="9" name="矩形 8"/>
            <p:cNvSpPr/>
            <p:nvPr/>
          </p:nvSpPr>
          <p:spPr>
            <a:xfrm>
              <a:off x="304798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04798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" name="组 11"/>
          <p:cNvGrpSpPr/>
          <p:nvPr userDrawn="1"/>
        </p:nvGrpSpPr>
        <p:grpSpPr>
          <a:xfrm>
            <a:off x="4185928" y="2288114"/>
            <a:ext cx="3744000" cy="2161361"/>
            <a:chOff x="4185929" y="1776641"/>
            <a:chExt cx="3744000" cy="2258497"/>
          </a:xfrm>
        </p:grpSpPr>
        <p:sp>
          <p:nvSpPr>
            <p:cNvPr id="21" name="矩形 20"/>
            <p:cNvSpPr/>
            <p:nvPr/>
          </p:nvSpPr>
          <p:spPr>
            <a:xfrm>
              <a:off x="4185929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185929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12"/>
          <p:cNvGrpSpPr/>
          <p:nvPr userDrawn="1"/>
        </p:nvGrpSpPr>
        <p:grpSpPr>
          <a:xfrm>
            <a:off x="8067059" y="2288114"/>
            <a:ext cx="3744000" cy="2161361"/>
            <a:chOff x="8067060" y="1776641"/>
            <a:chExt cx="3744000" cy="2258497"/>
          </a:xfrm>
        </p:grpSpPr>
        <p:sp>
          <p:nvSpPr>
            <p:cNvPr id="25" name="矩形 24"/>
            <p:cNvSpPr/>
            <p:nvPr/>
          </p:nvSpPr>
          <p:spPr>
            <a:xfrm>
              <a:off x="8067060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067060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797" y="2279996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9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4197531" y="2296710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8067059" y="2307539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3" name="组 121">
            <a:extLst>
              <a:ext uri="{FF2B5EF4-FFF2-40B4-BE49-F238E27FC236}">
                <a16:creationId xmlns:a16="http://schemas.microsoft.com/office/drawing/2014/main" id="{E4B1D41B-9ADC-C14A-B65F-65823A4C44BF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55A457F-B480-2248-B710-E39E00837D1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514752B-75C6-8445-BF54-15214D7FBECC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4" name="组 127">
            <a:extLst>
              <a:ext uri="{FF2B5EF4-FFF2-40B4-BE49-F238E27FC236}">
                <a16:creationId xmlns:a16="http://schemas.microsoft.com/office/drawing/2014/main" id="{3085738F-4AA3-9845-9724-0963E4B56700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DAB4171-EB7D-4341-83D9-FC2E7FF1362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A6CC69C-7792-2D4A-8181-260E97C123B6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7" name="内容占位符 21">
            <a:extLst>
              <a:ext uri="{FF2B5EF4-FFF2-40B4-BE49-F238E27FC236}">
                <a16:creationId xmlns:a16="http://schemas.microsoft.com/office/drawing/2014/main" id="{D07B314F-A394-1748-ABEE-57F7136D211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内容占位符 21">
            <a:extLst>
              <a:ext uri="{FF2B5EF4-FFF2-40B4-BE49-F238E27FC236}">
                <a16:creationId xmlns:a16="http://schemas.microsoft.com/office/drawing/2014/main" id="{A7D77898-5FE4-8349-B7B5-7737F731603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F1D62BF-D983-5841-A1C7-5B02B53E69FF}"/>
              </a:ext>
            </a:extLst>
          </p:cNvPr>
          <p:cNvSpPr/>
          <p:nvPr userDrawn="1"/>
        </p:nvSpPr>
        <p:spPr>
          <a:xfrm>
            <a:off x="304797" y="1554193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CED1A37-A032-CF42-ADEF-BD0DD4B1831B}"/>
              </a:ext>
            </a:extLst>
          </p:cNvPr>
          <p:cNvSpPr/>
          <p:nvPr userDrawn="1"/>
        </p:nvSpPr>
        <p:spPr>
          <a:xfrm>
            <a:off x="4227283" y="1554193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07A5C87-56C1-854D-B9B5-849930ABD283}"/>
              </a:ext>
            </a:extLst>
          </p:cNvPr>
          <p:cNvSpPr/>
          <p:nvPr userDrawn="1"/>
        </p:nvSpPr>
        <p:spPr>
          <a:xfrm>
            <a:off x="8149769" y="1554192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占位符 10">
            <a:extLst>
              <a:ext uri="{FF2B5EF4-FFF2-40B4-BE49-F238E27FC236}">
                <a16:creationId xmlns:a16="http://schemas.microsoft.com/office/drawing/2014/main" id="{5221EA79-7B28-6F4A-A438-38AEC19D7D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7" y="163478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3" name="文本占位符 12">
            <a:extLst>
              <a:ext uri="{FF2B5EF4-FFF2-40B4-BE49-F238E27FC236}">
                <a16:creationId xmlns:a16="http://schemas.microsoft.com/office/drawing/2014/main" id="{81B34D9A-6883-E14C-957A-506EFA79AE3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92236" y="191024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4" name="文本占位符 10">
            <a:extLst>
              <a:ext uri="{FF2B5EF4-FFF2-40B4-BE49-F238E27FC236}">
                <a16:creationId xmlns:a16="http://schemas.microsoft.com/office/drawing/2014/main" id="{F2577A0A-971D-F049-B440-7E2DB54E74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2" y="162728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5" name="文本占位符 12">
            <a:extLst>
              <a:ext uri="{FF2B5EF4-FFF2-40B4-BE49-F238E27FC236}">
                <a16:creationId xmlns:a16="http://schemas.microsoft.com/office/drawing/2014/main" id="{BBC3891F-13DA-EE41-AD38-06D13B14D0C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52971" y="190274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6400AA25-C831-8E47-9B64-DA075A89C28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0" y="1634943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D49D1717-3D89-3C48-B86A-76353F9B25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77279" y="1910408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663536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0"/>
          <p:cNvGrpSpPr/>
          <p:nvPr userDrawn="1"/>
        </p:nvGrpSpPr>
        <p:grpSpPr>
          <a:xfrm>
            <a:off x="304797" y="2283910"/>
            <a:ext cx="3744000" cy="2165565"/>
            <a:chOff x="304798" y="1776641"/>
            <a:chExt cx="3744000" cy="2258497"/>
          </a:xfrm>
        </p:grpSpPr>
        <p:sp>
          <p:nvSpPr>
            <p:cNvPr id="9" name="矩形 8"/>
            <p:cNvSpPr/>
            <p:nvPr/>
          </p:nvSpPr>
          <p:spPr>
            <a:xfrm>
              <a:off x="304798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04798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" name="组 11"/>
          <p:cNvGrpSpPr/>
          <p:nvPr userDrawn="1"/>
        </p:nvGrpSpPr>
        <p:grpSpPr>
          <a:xfrm>
            <a:off x="4185928" y="2288114"/>
            <a:ext cx="3744000" cy="2161361"/>
            <a:chOff x="4185929" y="1776641"/>
            <a:chExt cx="3744000" cy="2258497"/>
          </a:xfrm>
        </p:grpSpPr>
        <p:sp>
          <p:nvSpPr>
            <p:cNvPr id="21" name="矩形 20"/>
            <p:cNvSpPr/>
            <p:nvPr/>
          </p:nvSpPr>
          <p:spPr>
            <a:xfrm>
              <a:off x="4185929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185929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12"/>
          <p:cNvGrpSpPr/>
          <p:nvPr userDrawn="1"/>
        </p:nvGrpSpPr>
        <p:grpSpPr>
          <a:xfrm>
            <a:off x="8067059" y="2288114"/>
            <a:ext cx="3744000" cy="2161361"/>
            <a:chOff x="8067060" y="1776641"/>
            <a:chExt cx="3744000" cy="2258497"/>
          </a:xfrm>
        </p:grpSpPr>
        <p:sp>
          <p:nvSpPr>
            <p:cNvPr id="25" name="矩形 24"/>
            <p:cNvSpPr/>
            <p:nvPr/>
          </p:nvSpPr>
          <p:spPr>
            <a:xfrm>
              <a:off x="8067060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067060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797" y="2279996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9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4197531" y="2296710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8067059" y="2307539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3" name="组 121">
            <a:extLst>
              <a:ext uri="{FF2B5EF4-FFF2-40B4-BE49-F238E27FC236}">
                <a16:creationId xmlns:a16="http://schemas.microsoft.com/office/drawing/2014/main" id="{E4B1D41B-9ADC-C14A-B65F-65823A4C44BF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55A457F-B480-2248-B710-E39E00837D1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514752B-75C6-8445-BF54-15214D7FBECC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4" name="组 127">
            <a:extLst>
              <a:ext uri="{FF2B5EF4-FFF2-40B4-BE49-F238E27FC236}">
                <a16:creationId xmlns:a16="http://schemas.microsoft.com/office/drawing/2014/main" id="{3085738F-4AA3-9845-9724-0963E4B56700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DAB4171-EB7D-4341-83D9-FC2E7FF1362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A6CC69C-7792-2D4A-8181-260E97C123B6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7" name="内容占位符 21">
            <a:extLst>
              <a:ext uri="{FF2B5EF4-FFF2-40B4-BE49-F238E27FC236}">
                <a16:creationId xmlns:a16="http://schemas.microsoft.com/office/drawing/2014/main" id="{D07B314F-A394-1748-ABEE-57F7136D211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内容占位符 21">
            <a:extLst>
              <a:ext uri="{FF2B5EF4-FFF2-40B4-BE49-F238E27FC236}">
                <a16:creationId xmlns:a16="http://schemas.microsoft.com/office/drawing/2014/main" id="{A7D77898-5FE4-8349-B7B5-7737F731603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矩形 19">
            <a:extLst>
              <a:ext uri="{FF2B5EF4-FFF2-40B4-BE49-F238E27FC236}">
                <a16:creationId xmlns:a16="http://schemas.microsoft.com/office/drawing/2014/main" id="{B6B33DAF-51E0-47B1-B5F9-D46F0892A080}"/>
              </a:ext>
            </a:extLst>
          </p:cNvPr>
          <p:cNvSpPr/>
          <p:nvPr userDrawn="1"/>
        </p:nvSpPr>
        <p:spPr>
          <a:xfrm>
            <a:off x="304795" y="1545771"/>
            <a:ext cx="28377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21">
            <a:extLst>
              <a:ext uri="{FF2B5EF4-FFF2-40B4-BE49-F238E27FC236}">
                <a16:creationId xmlns:a16="http://schemas.microsoft.com/office/drawing/2014/main" id="{EE4B5C36-41A3-4530-87B0-E835A39AFD6E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1">
            <a:extLst>
              <a:ext uri="{FF2B5EF4-FFF2-40B4-BE49-F238E27FC236}">
                <a16:creationId xmlns:a16="http://schemas.microsoft.com/office/drawing/2014/main" id="{216C7DF9-FA8E-48B6-BBEA-3286FDC18305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32">
            <a:extLst>
              <a:ext uri="{FF2B5EF4-FFF2-40B4-BE49-F238E27FC236}">
                <a16:creationId xmlns:a16="http://schemas.microsoft.com/office/drawing/2014/main" id="{210A4F53-C171-4F1B-AF4E-60D4D157E320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占位符 10">
            <a:extLst>
              <a:ext uri="{FF2B5EF4-FFF2-40B4-BE49-F238E27FC236}">
                <a16:creationId xmlns:a16="http://schemas.microsoft.com/office/drawing/2014/main" id="{28936004-DD40-4770-A267-AA4DC75B9BA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3" y="1623796"/>
            <a:ext cx="1564311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2" name="文本占位符 12">
            <a:extLst>
              <a:ext uri="{FF2B5EF4-FFF2-40B4-BE49-F238E27FC236}">
                <a16:creationId xmlns:a16="http://schemas.microsoft.com/office/drawing/2014/main" id="{95673E8D-6460-41B2-8501-EE44D62E316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63482" y="1899261"/>
            <a:ext cx="1564311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3" name="文本占位符 10">
            <a:extLst>
              <a:ext uri="{FF2B5EF4-FFF2-40B4-BE49-F238E27FC236}">
                <a16:creationId xmlns:a16="http://schemas.microsoft.com/office/drawing/2014/main" id="{273B0A34-51CF-4C7B-BF72-ED2284AEC6A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4" name="文本占位符 12">
            <a:extLst>
              <a:ext uri="{FF2B5EF4-FFF2-40B4-BE49-F238E27FC236}">
                <a16:creationId xmlns:a16="http://schemas.microsoft.com/office/drawing/2014/main" id="{6182A904-94EE-4D38-94BC-1320D3A034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5" name="文本占位符 10">
            <a:extLst>
              <a:ext uri="{FF2B5EF4-FFF2-40B4-BE49-F238E27FC236}">
                <a16:creationId xmlns:a16="http://schemas.microsoft.com/office/drawing/2014/main" id="{E0B48FA7-0BE5-42B3-9A3A-C857FBF8218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6" name="文本占位符 12">
            <a:extLst>
              <a:ext uri="{FF2B5EF4-FFF2-40B4-BE49-F238E27FC236}">
                <a16:creationId xmlns:a16="http://schemas.microsoft.com/office/drawing/2014/main" id="{E6547AA4-1EEF-4848-84AB-5B1FDA13E35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7" name="文本占位符 10">
            <a:extLst>
              <a:ext uri="{FF2B5EF4-FFF2-40B4-BE49-F238E27FC236}">
                <a16:creationId xmlns:a16="http://schemas.microsoft.com/office/drawing/2014/main" id="{862936FF-B06C-4410-AD5D-4F3D5FAB1FF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D2809748-A050-442B-937E-638743DB83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01886583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0"/>
          <p:cNvGrpSpPr/>
          <p:nvPr userDrawn="1"/>
        </p:nvGrpSpPr>
        <p:grpSpPr>
          <a:xfrm>
            <a:off x="304797" y="2283910"/>
            <a:ext cx="3744000" cy="2165565"/>
            <a:chOff x="304798" y="1776641"/>
            <a:chExt cx="3744000" cy="2258497"/>
          </a:xfrm>
        </p:grpSpPr>
        <p:sp>
          <p:nvSpPr>
            <p:cNvPr id="9" name="矩形 8"/>
            <p:cNvSpPr/>
            <p:nvPr/>
          </p:nvSpPr>
          <p:spPr>
            <a:xfrm>
              <a:off x="304798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04798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" name="组 11"/>
          <p:cNvGrpSpPr/>
          <p:nvPr userDrawn="1"/>
        </p:nvGrpSpPr>
        <p:grpSpPr>
          <a:xfrm>
            <a:off x="4185928" y="2288114"/>
            <a:ext cx="3744000" cy="2161361"/>
            <a:chOff x="4185929" y="1776641"/>
            <a:chExt cx="3744000" cy="2258497"/>
          </a:xfrm>
        </p:grpSpPr>
        <p:sp>
          <p:nvSpPr>
            <p:cNvPr id="21" name="矩形 20"/>
            <p:cNvSpPr/>
            <p:nvPr/>
          </p:nvSpPr>
          <p:spPr>
            <a:xfrm>
              <a:off x="4185929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185929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12"/>
          <p:cNvGrpSpPr/>
          <p:nvPr userDrawn="1"/>
        </p:nvGrpSpPr>
        <p:grpSpPr>
          <a:xfrm>
            <a:off x="8067059" y="2288114"/>
            <a:ext cx="3744000" cy="2161361"/>
            <a:chOff x="8067060" y="1776641"/>
            <a:chExt cx="3744000" cy="2258497"/>
          </a:xfrm>
        </p:grpSpPr>
        <p:sp>
          <p:nvSpPr>
            <p:cNvPr id="25" name="矩形 24"/>
            <p:cNvSpPr/>
            <p:nvPr/>
          </p:nvSpPr>
          <p:spPr>
            <a:xfrm>
              <a:off x="8067060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067060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797" y="2279996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9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4197531" y="2296710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8067059" y="2307539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34" name="组 127">
            <a:extLst>
              <a:ext uri="{FF2B5EF4-FFF2-40B4-BE49-F238E27FC236}">
                <a16:creationId xmlns:a16="http://schemas.microsoft.com/office/drawing/2014/main" id="{3085738F-4AA3-9845-9724-0963E4B56700}"/>
              </a:ext>
            </a:extLst>
          </p:cNvPr>
          <p:cNvGrpSpPr/>
          <p:nvPr userDrawn="1"/>
        </p:nvGrpSpPr>
        <p:grpSpPr>
          <a:xfrm>
            <a:off x="304797" y="4574140"/>
            <a:ext cx="11506261" cy="2247573"/>
            <a:chOff x="6158918" y="1631576"/>
            <a:chExt cx="5688000" cy="251049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DAB4171-EB7D-4341-83D9-FC2E7FF1362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A6CC69C-7792-2D4A-8181-260E97C123B6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7" name="内容占位符 21">
            <a:extLst>
              <a:ext uri="{FF2B5EF4-FFF2-40B4-BE49-F238E27FC236}">
                <a16:creationId xmlns:a16="http://schemas.microsoft.com/office/drawing/2014/main" id="{D07B314F-A394-1748-ABEE-57F7136D211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F1D62BF-D983-5841-A1C7-5B02B53E69FF}"/>
              </a:ext>
            </a:extLst>
          </p:cNvPr>
          <p:cNvSpPr/>
          <p:nvPr userDrawn="1"/>
        </p:nvSpPr>
        <p:spPr>
          <a:xfrm>
            <a:off x="304797" y="1554193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CED1A37-A032-CF42-ADEF-BD0DD4B1831B}"/>
              </a:ext>
            </a:extLst>
          </p:cNvPr>
          <p:cNvSpPr/>
          <p:nvPr userDrawn="1"/>
        </p:nvSpPr>
        <p:spPr>
          <a:xfrm>
            <a:off x="4227283" y="1554193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07A5C87-56C1-854D-B9B5-849930ABD283}"/>
              </a:ext>
            </a:extLst>
          </p:cNvPr>
          <p:cNvSpPr/>
          <p:nvPr userDrawn="1"/>
        </p:nvSpPr>
        <p:spPr>
          <a:xfrm>
            <a:off x="8149769" y="1554192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占位符 10">
            <a:extLst>
              <a:ext uri="{FF2B5EF4-FFF2-40B4-BE49-F238E27FC236}">
                <a16:creationId xmlns:a16="http://schemas.microsoft.com/office/drawing/2014/main" id="{5221EA79-7B28-6F4A-A438-38AEC19D7D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7" y="163478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3" name="文本占位符 12">
            <a:extLst>
              <a:ext uri="{FF2B5EF4-FFF2-40B4-BE49-F238E27FC236}">
                <a16:creationId xmlns:a16="http://schemas.microsoft.com/office/drawing/2014/main" id="{81B34D9A-6883-E14C-957A-506EFA79AE3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92236" y="191024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4" name="文本占位符 10">
            <a:extLst>
              <a:ext uri="{FF2B5EF4-FFF2-40B4-BE49-F238E27FC236}">
                <a16:creationId xmlns:a16="http://schemas.microsoft.com/office/drawing/2014/main" id="{F2577A0A-971D-F049-B440-7E2DB54E74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2" y="162728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5" name="文本占位符 12">
            <a:extLst>
              <a:ext uri="{FF2B5EF4-FFF2-40B4-BE49-F238E27FC236}">
                <a16:creationId xmlns:a16="http://schemas.microsoft.com/office/drawing/2014/main" id="{BBC3891F-13DA-EE41-AD38-06D13B14D0C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52971" y="190274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6400AA25-C831-8E47-9B64-DA075A89C28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0" y="1634943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D49D1717-3D89-3C48-B86A-76353F9B25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77279" y="1910408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65366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23060" y="157594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123060" y="1854437"/>
            <a:ext cx="5688000" cy="24676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04798" y="157594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04798" y="1854437"/>
            <a:ext cx="5688000" cy="24676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内容占位符 21"/>
          <p:cNvSpPr>
            <a:spLocks noGrp="1"/>
          </p:cNvSpPr>
          <p:nvPr userDrawn="1">
            <p:ph sz="quarter" idx="15" hasCustomPrompt="1"/>
          </p:nvPr>
        </p:nvSpPr>
        <p:spPr>
          <a:xfrm>
            <a:off x="304800" y="1575943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5" name="内容占位符 21"/>
          <p:cNvSpPr>
            <a:spLocks noGrp="1"/>
          </p:cNvSpPr>
          <p:nvPr userDrawn="1">
            <p:ph sz="quarter" idx="16" hasCustomPrompt="1"/>
          </p:nvPr>
        </p:nvSpPr>
        <p:spPr>
          <a:xfrm>
            <a:off x="6123060" y="1588407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F5A6AB2-AA4B-4F05-B18A-E51BEDDC2903}"/>
              </a:ext>
            </a:extLst>
          </p:cNvPr>
          <p:cNvSpPr/>
          <p:nvPr userDrawn="1"/>
        </p:nvSpPr>
        <p:spPr>
          <a:xfrm>
            <a:off x="6123060" y="4444142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AF3D20-01CF-4624-B277-88A0A363E5A8}"/>
              </a:ext>
            </a:extLst>
          </p:cNvPr>
          <p:cNvSpPr/>
          <p:nvPr userDrawn="1"/>
        </p:nvSpPr>
        <p:spPr>
          <a:xfrm>
            <a:off x="6123060" y="4722636"/>
            <a:ext cx="5688000" cy="19988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ED41621-C192-4D8E-900B-B81F68EE510B}"/>
              </a:ext>
            </a:extLst>
          </p:cNvPr>
          <p:cNvSpPr/>
          <p:nvPr userDrawn="1"/>
        </p:nvSpPr>
        <p:spPr>
          <a:xfrm>
            <a:off x="304798" y="4444142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55C6C0F-18F0-441E-A8CC-40AB178C680A}"/>
              </a:ext>
            </a:extLst>
          </p:cNvPr>
          <p:cNvSpPr/>
          <p:nvPr userDrawn="1"/>
        </p:nvSpPr>
        <p:spPr>
          <a:xfrm>
            <a:off x="304798" y="4722636"/>
            <a:ext cx="5688000" cy="19988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>
            <a:extLst>
              <a:ext uri="{FF2B5EF4-FFF2-40B4-BE49-F238E27FC236}">
                <a16:creationId xmlns:a16="http://schemas.microsoft.com/office/drawing/2014/main" id="{1573A67D-84D6-49F5-9F21-A1DB358DEA7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04800" y="4444142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>
            <a:extLst>
              <a:ext uri="{FF2B5EF4-FFF2-40B4-BE49-F238E27FC236}">
                <a16:creationId xmlns:a16="http://schemas.microsoft.com/office/drawing/2014/main" id="{E720999D-41E1-4759-B051-55E71C4B133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23060" y="4456606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8071507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1" name="组 121"/>
          <p:cNvGrpSpPr/>
          <p:nvPr userDrawn="1"/>
        </p:nvGrpSpPr>
        <p:grpSpPr>
          <a:xfrm>
            <a:off x="6123060" y="4234302"/>
            <a:ext cx="5688000" cy="2510497"/>
            <a:chOff x="6158918" y="1631576"/>
            <a:chExt cx="5688000" cy="2510497"/>
          </a:xfrm>
        </p:grpSpPr>
        <p:sp>
          <p:nvSpPr>
            <p:cNvPr id="12" name="矩形 11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4"/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15" name="矩形 14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 127"/>
          <p:cNvGrpSpPr/>
          <p:nvPr userDrawn="1"/>
        </p:nvGrpSpPr>
        <p:grpSpPr>
          <a:xfrm>
            <a:off x="304798" y="4234302"/>
            <a:ext cx="5688000" cy="2510497"/>
            <a:chOff x="6158918" y="1631576"/>
            <a:chExt cx="5688000" cy="2510497"/>
          </a:xfrm>
        </p:grpSpPr>
        <p:sp>
          <p:nvSpPr>
            <p:cNvPr id="18" name="矩形 17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1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304800" y="424676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6123060" y="423177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10799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20"/>
          <p:cNvGrpSpPr/>
          <p:nvPr userDrawn="1"/>
        </p:nvGrpSpPr>
        <p:grpSpPr>
          <a:xfrm>
            <a:off x="6123060" y="1597022"/>
            <a:ext cx="5688000" cy="2510497"/>
            <a:chOff x="6158918" y="1631576"/>
            <a:chExt cx="5688000" cy="2510497"/>
          </a:xfrm>
        </p:grpSpPr>
        <p:sp>
          <p:nvSpPr>
            <p:cNvPr id="9" name="矩形 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4"/>
          <p:cNvGrpSpPr/>
          <p:nvPr userDrawn="1"/>
        </p:nvGrpSpPr>
        <p:grpSpPr>
          <a:xfrm>
            <a:off x="304798" y="1597022"/>
            <a:ext cx="5688000" cy="2510497"/>
            <a:chOff x="6158918" y="1631576"/>
            <a:chExt cx="5688000" cy="2510497"/>
          </a:xfrm>
        </p:grpSpPr>
        <p:sp>
          <p:nvSpPr>
            <p:cNvPr id="15" name="矩形 14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 127"/>
          <p:cNvGrpSpPr/>
          <p:nvPr userDrawn="1"/>
        </p:nvGrpSpPr>
        <p:grpSpPr>
          <a:xfrm>
            <a:off x="304798" y="4234302"/>
            <a:ext cx="11506262" cy="2510497"/>
            <a:chOff x="6158918" y="1631576"/>
            <a:chExt cx="5688000" cy="2510497"/>
          </a:xfrm>
        </p:grpSpPr>
        <p:sp>
          <p:nvSpPr>
            <p:cNvPr id="18" name="矩形 17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1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6123060" y="160948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304800" y="424676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412315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20"/>
          <p:cNvGrpSpPr/>
          <p:nvPr userDrawn="1"/>
        </p:nvGrpSpPr>
        <p:grpSpPr>
          <a:xfrm>
            <a:off x="6123060" y="1597022"/>
            <a:ext cx="5688000" cy="2510497"/>
            <a:chOff x="6158918" y="1631576"/>
            <a:chExt cx="5688000" cy="2510497"/>
          </a:xfrm>
        </p:grpSpPr>
        <p:sp>
          <p:nvSpPr>
            <p:cNvPr id="9" name="矩形 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4"/>
          <p:cNvGrpSpPr/>
          <p:nvPr userDrawn="1"/>
        </p:nvGrpSpPr>
        <p:grpSpPr>
          <a:xfrm>
            <a:off x="304798" y="1597022"/>
            <a:ext cx="5688000" cy="2510497"/>
            <a:chOff x="6158918" y="1631576"/>
            <a:chExt cx="5688000" cy="2510497"/>
          </a:xfrm>
        </p:grpSpPr>
        <p:sp>
          <p:nvSpPr>
            <p:cNvPr id="15" name="矩形 14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 127"/>
          <p:cNvGrpSpPr/>
          <p:nvPr userDrawn="1"/>
        </p:nvGrpSpPr>
        <p:grpSpPr>
          <a:xfrm>
            <a:off x="304798" y="4234302"/>
            <a:ext cx="5688000" cy="2510497"/>
            <a:chOff x="6158918" y="1631576"/>
            <a:chExt cx="5688000" cy="2510497"/>
          </a:xfrm>
        </p:grpSpPr>
        <p:sp>
          <p:nvSpPr>
            <p:cNvPr id="18" name="矩形 17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1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6123060" y="160948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304800" y="424676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576879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304798" y="1967156"/>
            <a:ext cx="1152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9471" y="6421756"/>
            <a:ext cx="8235327" cy="251999"/>
          </a:xfrm>
          <a:prstGeom prst="rect">
            <a:avLst/>
          </a:prstGeom>
        </p:spPr>
      </p:pic>
      <p:sp>
        <p:nvSpPr>
          <p:cNvPr id="14" name="文本框 13"/>
          <p:cNvSpPr txBox="1"/>
          <p:nvPr userDrawn="1"/>
        </p:nvSpPr>
        <p:spPr>
          <a:xfrm>
            <a:off x="220131" y="1603485"/>
            <a:ext cx="2743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共 </a:t>
            </a:r>
            <a:r>
              <a:rPr lang="en-US" altLang="zh-CN" sz="1200" b="1" dirty="0">
                <a:solidFill>
                  <a:srgbClr val="1DACFC"/>
                </a:solidFill>
                <a:latin typeface="+mn-ea"/>
              </a:rPr>
              <a:t>88</a:t>
            </a:r>
            <a:r>
              <a:rPr lang="zh-CN" altLang="en-US" sz="1200" dirty="0">
                <a:latin typeface="+mn-ea"/>
              </a:rPr>
              <a:t> 个结果，</a:t>
            </a:r>
            <a:r>
              <a:rPr lang="en-US" altLang="zh-CN" sz="1200" b="1" dirty="0">
                <a:solidFill>
                  <a:srgbClr val="1DACFC"/>
                </a:solidFill>
                <a:latin typeface="+mn-ea"/>
              </a:rPr>
              <a:t>8</a:t>
            </a:r>
            <a:r>
              <a:rPr lang="zh-CN" altLang="en-US" sz="1200" dirty="0">
                <a:latin typeface="+mn-ea"/>
              </a:rPr>
              <a:t> 页，每页显示 </a:t>
            </a:r>
            <a:r>
              <a:rPr lang="en-US" altLang="zh-CN" sz="1200" b="1" dirty="0">
                <a:solidFill>
                  <a:srgbClr val="1DACFC"/>
                </a:solidFill>
                <a:latin typeface="+mn-ea"/>
              </a:rPr>
              <a:t>12</a:t>
            </a:r>
            <a:r>
              <a:rPr lang="zh-CN" altLang="en-US" sz="1200" b="1" dirty="0">
                <a:solidFill>
                  <a:srgbClr val="1DACFC"/>
                </a:solidFill>
                <a:latin typeface="+mn-ea"/>
              </a:rPr>
              <a:t> </a:t>
            </a:r>
            <a:r>
              <a:rPr lang="zh-CN" altLang="en-US" sz="1200" dirty="0">
                <a:latin typeface="+mn-ea"/>
              </a:rPr>
              <a:t>条</a:t>
            </a:r>
            <a:endParaRPr kumimoji="1" lang="zh-CN" altLang="en-US" sz="1200" dirty="0">
              <a:solidFill>
                <a:srgbClr val="00AA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823413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20"/>
          <p:cNvGrpSpPr/>
          <p:nvPr userDrawn="1"/>
        </p:nvGrpSpPr>
        <p:grpSpPr>
          <a:xfrm>
            <a:off x="6123060" y="1597022"/>
            <a:ext cx="5688000" cy="2510497"/>
            <a:chOff x="6158918" y="1631576"/>
            <a:chExt cx="5688000" cy="2510497"/>
          </a:xfrm>
        </p:grpSpPr>
        <p:sp>
          <p:nvSpPr>
            <p:cNvPr id="11" name="矩形 1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4"/>
          <p:cNvGrpSpPr/>
          <p:nvPr userDrawn="1"/>
        </p:nvGrpSpPr>
        <p:grpSpPr>
          <a:xfrm>
            <a:off x="304798" y="1597022"/>
            <a:ext cx="5688000" cy="2510497"/>
            <a:chOff x="6158918" y="1631576"/>
            <a:chExt cx="5688000" cy="2510497"/>
          </a:xfrm>
        </p:grpSpPr>
        <p:sp>
          <p:nvSpPr>
            <p:cNvPr id="14" name="矩形 1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6123060" y="160948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5167074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124"/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7" name="矩形 6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10" name="组 124"/>
          <p:cNvGrpSpPr/>
          <p:nvPr userDrawn="1"/>
        </p:nvGrpSpPr>
        <p:grpSpPr>
          <a:xfrm>
            <a:off x="304798" y="4251990"/>
            <a:ext cx="11506262" cy="2510497"/>
            <a:chOff x="6158918" y="1631576"/>
            <a:chExt cx="5688000" cy="2510497"/>
          </a:xfrm>
        </p:grpSpPr>
        <p:sp>
          <p:nvSpPr>
            <p:cNvPr id="11" name="矩形 1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304800" y="425199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919766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F2B7-5C46-054C-85F5-7DFD4FB633CD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" name="组 124"/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6" name="矩形 5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" name="幻灯片编号占位符 5"/>
          <p:cNvSpPr txBox="1"/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0" name="组 121"/>
          <p:cNvGrpSpPr/>
          <p:nvPr userDrawn="1"/>
        </p:nvGrpSpPr>
        <p:grpSpPr>
          <a:xfrm>
            <a:off x="6123060" y="4234302"/>
            <a:ext cx="5688000" cy="2510497"/>
            <a:chOff x="6158918" y="1631576"/>
            <a:chExt cx="5688000" cy="2510497"/>
          </a:xfrm>
        </p:grpSpPr>
        <p:sp>
          <p:nvSpPr>
            <p:cNvPr id="11" name="矩形 1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7"/>
          <p:cNvGrpSpPr/>
          <p:nvPr userDrawn="1"/>
        </p:nvGrpSpPr>
        <p:grpSpPr>
          <a:xfrm>
            <a:off x="304798" y="4234302"/>
            <a:ext cx="5688000" cy="2510497"/>
            <a:chOff x="6158918" y="1631576"/>
            <a:chExt cx="5688000" cy="2510497"/>
          </a:xfrm>
        </p:grpSpPr>
        <p:sp>
          <p:nvSpPr>
            <p:cNvPr id="14" name="矩形 1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304800" y="423430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6123060" y="424676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746923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24"/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9" name="矩形 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897972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538694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04798" y="1875519"/>
            <a:ext cx="11506262" cy="44338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867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3" name="组 20"/>
          <p:cNvGrpSpPr/>
          <p:nvPr userDrawn="1"/>
        </p:nvGrpSpPr>
        <p:grpSpPr>
          <a:xfrm>
            <a:off x="6123060" y="1597022"/>
            <a:ext cx="5688000" cy="2510497"/>
            <a:chOff x="6158918" y="1631576"/>
            <a:chExt cx="5688000" cy="2510497"/>
          </a:xfrm>
        </p:grpSpPr>
        <p:sp>
          <p:nvSpPr>
            <p:cNvPr id="4" name="矩形 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" name="组 121"/>
          <p:cNvGrpSpPr/>
          <p:nvPr userDrawn="1"/>
        </p:nvGrpSpPr>
        <p:grpSpPr>
          <a:xfrm>
            <a:off x="6123060" y="4234302"/>
            <a:ext cx="5688000" cy="2510497"/>
            <a:chOff x="6158918" y="1631576"/>
            <a:chExt cx="5688000" cy="2510497"/>
          </a:xfrm>
        </p:grpSpPr>
        <p:sp>
          <p:nvSpPr>
            <p:cNvPr id="8" name="矩形 7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124"/>
          <p:cNvGrpSpPr/>
          <p:nvPr userDrawn="1"/>
        </p:nvGrpSpPr>
        <p:grpSpPr>
          <a:xfrm>
            <a:off x="304798" y="1597022"/>
            <a:ext cx="5688000" cy="2510497"/>
            <a:chOff x="6158918" y="1631576"/>
            <a:chExt cx="5688000" cy="2510497"/>
          </a:xfrm>
        </p:grpSpPr>
        <p:sp>
          <p:nvSpPr>
            <p:cNvPr id="11" name="矩形 1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7"/>
          <p:cNvGrpSpPr/>
          <p:nvPr userDrawn="1"/>
        </p:nvGrpSpPr>
        <p:grpSpPr>
          <a:xfrm>
            <a:off x="304798" y="4234302"/>
            <a:ext cx="5688000" cy="2510497"/>
            <a:chOff x="6158918" y="1631576"/>
            <a:chExt cx="5688000" cy="2510497"/>
          </a:xfrm>
        </p:grpSpPr>
        <p:sp>
          <p:nvSpPr>
            <p:cNvPr id="14" name="矩形 1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2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3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6123060" y="1609489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4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304800" y="4234302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5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6123060" y="4246766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10">
            <a:extLst>
              <a:ext uri="{FF2B5EF4-FFF2-40B4-BE49-F238E27FC236}">
                <a16:creationId xmlns:a16="http://schemas.microsoft.com/office/drawing/2014/main" id="{FAACB50C-268F-4384-9BB2-8B8198692D4D}"/>
              </a:ext>
            </a:extLst>
          </p:cNvPr>
          <p:cNvGrpSpPr/>
          <p:nvPr userDrawn="1"/>
        </p:nvGrpSpPr>
        <p:grpSpPr>
          <a:xfrm>
            <a:off x="304798" y="4273098"/>
            <a:ext cx="3744000" cy="2258497"/>
            <a:chOff x="304798" y="1776641"/>
            <a:chExt cx="3744000" cy="225849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600CFD1-7206-477F-8BCC-5C55C99FAAF2}"/>
                </a:ext>
              </a:extLst>
            </p:cNvPr>
            <p:cNvSpPr/>
            <p:nvPr/>
          </p:nvSpPr>
          <p:spPr>
            <a:xfrm>
              <a:off x="304798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85B38AB-BA58-48AA-AFED-D2B015962029}"/>
                </a:ext>
              </a:extLst>
            </p:cNvPr>
            <p:cNvSpPr/>
            <p:nvPr/>
          </p:nvSpPr>
          <p:spPr>
            <a:xfrm>
              <a:off x="304798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11">
            <a:extLst>
              <a:ext uri="{FF2B5EF4-FFF2-40B4-BE49-F238E27FC236}">
                <a16:creationId xmlns:a16="http://schemas.microsoft.com/office/drawing/2014/main" id="{53752CD8-A921-4E47-8BF5-0FC8909D5F76}"/>
              </a:ext>
            </a:extLst>
          </p:cNvPr>
          <p:cNvGrpSpPr/>
          <p:nvPr userDrawn="1"/>
        </p:nvGrpSpPr>
        <p:grpSpPr>
          <a:xfrm>
            <a:off x="4185929" y="4273098"/>
            <a:ext cx="3744000" cy="2258497"/>
            <a:chOff x="4185929" y="1776641"/>
            <a:chExt cx="3744000" cy="225849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22D2A78-D1DC-4737-A39D-66A1B342A0AC}"/>
                </a:ext>
              </a:extLst>
            </p:cNvPr>
            <p:cNvSpPr/>
            <p:nvPr/>
          </p:nvSpPr>
          <p:spPr>
            <a:xfrm>
              <a:off x="4185929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7EC59C2-516B-45D2-8EC2-7F13A759E6DF}"/>
                </a:ext>
              </a:extLst>
            </p:cNvPr>
            <p:cNvSpPr/>
            <p:nvPr/>
          </p:nvSpPr>
          <p:spPr>
            <a:xfrm>
              <a:off x="4185929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">
            <a:extLst>
              <a:ext uri="{FF2B5EF4-FFF2-40B4-BE49-F238E27FC236}">
                <a16:creationId xmlns:a16="http://schemas.microsoft.com/office/drawing/2014/main" id="{ABD60EA2-72C4-4410-845C-6E96A6EDFE4F}"/>
              </a:ext>
            </a:extLst>
          </p:cNvPr>
          <p:cNvGrpSpPr/>
          <p:nvPr userDrawn="1"/>
        </p:nvGrpSpPr>
        <p:grpSpPr>
          <a:xfrm>
            <a:off x="8067060" y="4273098"/>
            <a:ext cx="3744000" cy="2258497"/>
            <a:chOff x="8067060" y="1776641"/>
            <a:chExt cx="3744000" cy="225849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7F53361-EA1A-4A77-8A0C-F1E6E39D21CA}"/>
                </a:ext>
              </a:extLst>
            </p:cNvPr>
            <p:cNvSpPr/>
            <p:nvPr/>
          </p:nvSpPr>
          <p:spPr>
            <a:xfrm>
              <a:off x="8067060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53352CE-72E9-4069-B7D6-EAFFA1764887}"/>
                </a:ext>
              </a:extLst>
            </p:cNvPr>
            <p:cNvSpPr/>
            <p:nvPr/>
          </p:nvSpPr>
          <p:spPr>
            <a:xfrm>
              <a:off x="8067060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内容占位符 21">
            <a:extLst>
              <a:ext uri="{FF2B5EF4-FFF2-40B4-BE49-F238E27FC236}">
                <a16:creationId xmlns:a16="http://schemas.microsoft.com/office/drawing/2014/main" id="{FBB8724B-D8AB-4AE4-A8A9-0E5A2A29EF3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28004" y="42801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>
            <a:extLst>
              <a:ext uri="{FF2B5EF4-FFF2-40B4-BE49-F238E27FC236}">
                <a16:creationId xmlns:a16="http://schemas.microsoft.com/office/drawing/2014/main" id="{9C6CB54C-8A6B-45C2-B722-50ECD2948A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50407" y="4295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E26080D0-63B2-4FD7-A4B4-A8F5F1C1237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067060" y="4295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19" name="组 124">
            <a:extLst>
              <a:ext uri="{FF2B5EF4-FFF2-40B4-BE49-F238E27FC236}">
                <a16:creationId xmlns:a16="http://schemas.microsoft.com/office/drawing/2014/main" id="{11CCE2DF-2DDB-4B3D-A084-B04CF7E98DC6}"/>
              </a:ext>
            </a:extLst>
          </p:cNvPr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E1E1753-D3CA-4DE8-8ECE-94FDE4D34044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F6D60A9-43A4-4721-B027-8521EFD9BE87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776703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6DEFCF9D-8510-4FF8-AD74-1A5019E2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4308BB7E-7228-4A18-A17D-CA195B0FAC2F}"/>
              </a:ext>
            </a:extLst>
          </p:cNvPr>
          <p:cNvGrpSpPr/>
          <p:nvPr userDrawn="1"/>
        </p:nvGrpSpPr>
        <p:grpSpPr>
          <a:xfrm>
            <a:off x="6123060" y="4552369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53AA130-C911-44C8-95E8-85291560A930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1C33C9E-0CDF-4BFA-A309-37A7B13951DF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1" name="组 124">
            <a:extLst>
              <a:ext uri="{FF2B5EF4-FFF2-40B4-BE49-F238E27FC236}">
                <a16:creationId xmlns:a16="http://schemas.microsoft.com/office/drawing/2014/main" id="{DAC6A0C3-5881-4D7B-BE52-A43F5416E750}"/>
              </a:ext>
            </a:extLst>
          </p:cNvPr>
          <p:cNvGrpSpPr/>
          <p:nvPr userDrawn="1"/>
        </p:nvGrpSpPr>
        <p:grpSpPr>
          <a:xfrm>
            <a:off x="304797" y="2260797"/>
            <a:ext cx="11506262" cy="2229502"/>
            <a:chOff x="6158918" y="1631576"/>
            <a:chExt cx="5688000" cy="2510497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1C8F945-9424-4029-BDF8-AE14A5DF48C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99E891C-60AA-4E22-B6A1-CFA16A32B6B5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A7DFA5EB-F148-49EE-AAE3-C823E6F87C75}"/>
              </a:ext>
            </a:extLst>
          </p:cNvPr>
          <p:cNvGrpSpPr/>
          <p:nvPr userDrawn="1"/>
        </p:nvGrpSpPr>
        <p:grpSpPr>
          <a:xfrm>
            <a:off x="304798" y="4552369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C227E5F-6046-4E1A-B96C-40BCEE42CE74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2348777-34FB-4FE2-B91F-CC7495997C20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7" name="内容占位符 21">
            <a:extLst>
              <a:ext uri="{FF2B5EF4-FFF2-40B4-BE49-F238E27FC236}">
                <a16:creationId xmlns:a16="http://schemas.microsoft.com/office/drawing/2014/main" id="{93E54DDA-CD51-4691-B0AB-E0F3EF09673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04797" y="224038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C89A9EE8-10AC-4D7D-BFF0-CEBBB859367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0861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31B63170-A9B9-491E-A63D-51465643A17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5236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BFA5513-C8B9-4413-B009-E3C818923136}"/>
              </a:ext>
            </a:extLst>
          </p:cNvPr>
          <p:cNvSpPr/>
          <p:nvPr userDrawn="1"/>
        </p:nvSpPr>
        <p:spPr>
          <a:xfrm>
            <a:off x="304797" y="1545771"/>
            <a:ext cx="568800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04467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8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0CB9A5-0CB2-44CA-A297-E7A7934E738A}"/>
              </a:ext>
            </a:extLst>
          </p:cNvPr>
          <p:cNvSpPr/>
          <p:nvPr userDrawn="1"/>
        </p:nvSpPr>
        <p:spPr>
          <a:xfrm>
            <a:off x="4227284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F07C584-77A8-4AB9-9DAC-B1C61635BE0C}"/>
              </a:ext>
            </a:extLst>
          </p:cNvPr>
          <p:cNvSpPr/>
          <p:nvPr userDrawn="1"/>
        </p:nvSpPr>
        <p:spPr>
          <a:xfrm>
            <a:off x="8149770" y="1545770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10">
            <a:extLst>
              <a:ext uri="{FF2B5EF4-FFF2-40B4-BE49-F238E27FC236}">
                <a16:creationId xmlns:a16="http://schemas.microsoft.com/office/drawing/2014/main" id="{3EB71A9B-C285-6F48-8714-2785378B62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92238" y="162636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4" name="文本占位符 12">
            <a:extLst>
              <a:ext uri="{FF2B5EF4-FFF2-40B4-BE49-F238E27FC236}">
                <a16:creationId xmlns:a16="http://schemas.microsoft.com/office/drawing/2014/main" id="{C33A1456-C4D7-A74C-BF2A-9FB9D1FD60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7" y="190182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6CBADE40-11F5-CB41-A877-F7F65D02C0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5297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923BD763-5173-5C42-B146-5AD383338B1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D65A8B6E-9F3B-4B41-A675-79451C5F272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77281" y="162652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B2780AA3-2121-544D-AF61-B988365985B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0" y="190198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2" name="矩形 24">
            <a:extLst>
              <a:ext uri="{FF2B5EF4-FFF2-40B4-BE49-F238E27FC236}">
                <a16:creationId xmlns:a16="http://schemas.microsoft.com/office/drawing/2014/main" id="{75A39D33-02D9-415F-863F-D39D3A5D76E7}"/>
              </a:ext>
            </a:extLst>
          </p:cNvPr>
          <p:cNvSpPr/>
          <p:nvPr userDrawn="1"/>
        </p:nvSpPr>
        <p:spPr>
          <a:xfrm>
            <a:off x="6123058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25">
            <a:extLst>
              <a:ext uri="{FF2B5EF4-FFF2-40B4-BE49-F238E27FC236}">
                <a16:creationId xmlns:a16="http://schemas.microsoft.com/office/drawing/2014/main" id="{5682EE6D-A7BE-4A86-8DC5-4A8FF58AA243}"/>
              </a:ext>
            </a:extLst>
          </p:cNvPr>
          <p:cNvSpPr/>
          <p:nvPr userDrawn="1"/>
        </p:nvSpPr>
        <p:spPr>
          <a:xfrm>
            <a:off x="6123058" y="2510339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27">
            <a:extLst>
              <a:ext uri="{FF2B5EF4-FFF2-40B4-BE49-F238E27FC236}">
                <a16:creationId xmlns:a16="http://schemas.microsoft.com/office/drawing/2014/main" id="{BD9EE4B6-57E7-4EED-AF26-ED0C078FE066}"/>
              </a:ext>
            </a:extLst>
          </p:cNvPr>
          <p:cNvSpPr/>
          <p:nvPr userDrawn="1"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28">
            <a:extLst>
              <a:ext uri="{FF2B5EF4-FFF2-40B4-BE49-F238E27FC236}">
                <a16:creationId xmlns:a16="http://schemas.microsoft.com/office/drawing/2014/main" id="{43793755-A2DC-4FCA-A91F-1F86D3CD1692}"/>
              </a:ext>
            </a:extLst>
          </p:cNvPr>
          <p:cNvSpPr/>
          <p:nvPr userDrawn="1"/>
        </p:nvSpPr>
        <p:spPr>
          <a:xfrm>
            <a:off x="304796" y="2510340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内容占位符 21">
            <a:extLst>
              <a:ext uri="{FF2B5EF4-FFF2-40B4-BE49-F238E27FC236}">
                <a16:creationId xmlns:a16="http://schemas.microsoft.com/office/drawing/2014/main" id="{B9806806-62AA-4F96-9059-ADB79DADE7B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3" name="内容占位符 21">
            <a:extLst>
              <a:ext uri="{FF2B5EF4-FFF2-40B4-BE49-F238E27FC236}">
                <a16:creationId xmlns:a16="http://schemas.microsoft.com/office/drawing/2014/main" id="{66B45692-5E2D-477D-A3FA-B478FD272EF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9182358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8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0CB9A5-0CB2-44CA-A297-E7A7934E738A}"/>
              </a:ext>
            </a:extLst>
          </p:cNvPr>
          <p:cNvSpPr/>
          <p:nvPr userDrawn="1"/>
        </p:nvSpPr>
        <p:spPr>
          <a:xfrm>
            <a:off x="4227284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F07C584-77A8-4AB9-9DAC-B1C61635BE0C}"/>
              </a:ext>
            </a:extLst>
          </p:cNvPr>
          <p:cNvSpPr/>
          <p:nvPr userDrawn="1"/>
        </p:nvSpPr>
        <p:spPr>
          <a:xfrm>
            <a:off x="8149770" y="1545770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1725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3" name="文本占位符 10">
            <a:extLst>
              <a:ext uri="{FF2B5EF4-FFF2-40B4-BE49-F238E27FC236}">
                <a16:creationId xmlns:a16="http://schemas.microsoft.com/office/drawing/2014/main" id="{3EB71A9B-C285-6F48-8714-2785378B62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92238" y="162636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4" name="文本占位符 12">
            <a:extLst>
              <a:ext uri="{FF2B5EF4-FFF2-40B4-BE49-F238E27FC236}">
                <a16:creationId xmlns:a16="http://schemas.microsoft.com/office/drawing/2014/main" id="{C33A1456-C4D7-A74C-BF2A-9FB9D1FD60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7" y="190182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6CBADE40-11F5-CB41-A877-F7F65D02C0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5297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923BD763-5173-5C42-B146-5AD383338B1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D65A8B6E-9F3B-4B41-A675-79451C5F272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77281" y="162652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B2780AA3-2121-544D-AF61-B988365985B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0" y="190198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88571059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8" y="1545771"/>
            <a:ext cx="56879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0CB9A5-0CB2-44CA-A297-E7A7934E738A}"/>
              </a:ext>
            </a:extLst>
          </p:cNvPr>
          <p:cNvSpPr/>
          <p:nvPr userDrawn="1"/>
        </p:nvSpPr>
        <p:spPr>
          <a:xfrm>
            <a:off x="6123057" y="1549420"/>
            <a:ext cx="568800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1725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文本占位符 10">
            <a:extLst>
              <a:ext uri="{FF2B5EF4-FFF2-40B4-BE49-F238E27FC236}">
                <a16:creationId xmlns:a16="http://schemas.microsoft.com/office/drawing/2014/main" id="{CADFA5DA-62FF-424B-A69E-5F134DC93F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35691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3" name="文本占位符 12">
            <a:extLst>
              <a:ext uri="{FF2B5EF4-FFF2-40B4-BE49-F238E27FC236}">
                <a16:creationId xmlns:a16="http://schemas.microsoft.com/office/drawing/2014/main" id="{298A6C74-6621-E44A-8FAC-631EA8D00BD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35690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BAC037F-087F-3248-A7BD-30272466164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58198" y="161764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9A55C68F-D4D4-574F-BD5F-757B191F725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58197" y="189310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95923930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39"/>
            <a:ext cx="11506260" cy="2247574"/>
            <a:chOff x="6158918" y="1631575"/>
            <a:chExt cx="11506260" cy="251049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5"/>
              <a:ext cx="11506260" cy="29462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1150626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8" y="1545771"/>
            <a:ext cx="56879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0CB9A5-0CB2-44CA-A297-E7A7934E738A}"/>
              </a:ext>
            </a:extLst>
          </p:cNvPr>
          <p:cNvSpPr/>
          <p:nvPr userDrawn="1"/>
        </p:nvSpPr>
        <p:spPr>
          <a:xfrm>
            <a:off x="6123057" y="1549420"/>
            <a:ext cx="568800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1725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文本占位符 10">
            <a:extLst>
              <a:ext uri="{FF2B5EF4-FFF2-40B4-BE49-F238E27FC236}">
                <a16:creationId xmlns:a16="http://schemas.microsoft.com/office/drawing/2014/main" id="{CCBEA7AE-2765-7A4F-81A5-B1FE2FCAB7F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35691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2" name="文本占位符 12">
            <a:extLst>
              <a:ext uri="{FF2B5EF4-FFF2-40B4-BE49-F238E27FC236}">
                <a16:creationId xmlns:a16="http://schemas.microsoft.com/office/drawing/2014/main" id="{21019B05-26B9-F642-B970-2F7DDE4F6F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35690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3" name="文本占位符 10">
            <a:extLst>
              <a:ext uri="{FF2B5EF4-FFF2-40B4-BE49-F238E27FC236}">
                <a16:creationId xmlns:a16="http://schemas.microsoft.com/office/drawing/2014/main" id="{84EF1918-76D1-554D-8506-02621FA18B4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58198" y="161764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4" name="文本占位符 12">
            <a:extLst>
              <a:ext uri="{FF2B5EF4-FFF2-40B4-BE49-F238E27FC236}">
                <a16:creationId xmlns:a16="http://schemas.microsoft.com/office/drawing/2014/main" id="{F6C4D971-3205-9A49-995A-5C86663652C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58197" y="189310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30303784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39"/>
            <a:ext cx="11506260" cy="2247574"/>
            <a:chOff x="6158918" y="1631575"/>
            <a:chExt cx="11506260" cy="251049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5"/>
              <a:ext cx="11506260" cy="29462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1150626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6" y="1513254"/>
            <a:ext cx="36079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11506262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1725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文本占位符 10">
            <a:extLst>
              <a:ext uri="{FF2B5EF4-FFF2-40B4-BE49-F238E27FC236}">
                <a16:creationId xmlns:a16="http://schemas.microsoft.com/office/drawing/2014/main" id="{CCBEA7AE-2765-7A4F-81A5-B1FE2FCAB7F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31918" y="1576327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2" name="文本占位符 12">
            <a:extLst>
              <a:ext uri="{FF2B5EF4-FFF2-40B4-BE49-F238E27FC236}">
                <a16:creationId xmlns:a16="http://schemas.microsoft.com/office/drawing/2014/main" id="{21019B05-26B9-F642-B970-2F7DDE4F6F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31917" y="1851792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1" name="矩形 19">
            <a:extLst>
              <a:ext uri="{FF2B5EF4-FFF2-40B4-BE49-F238E27FC236}">
                <a16:creationId xmlns:a16="http://schemas.microsoft.com/office/drawing/2014/main" id="{0C1FC891-BD9F-4572-BC39-FE5AD5BA1981}"/>
              </a:ext>
            </a:extLst>
          </p:cNvPr>
          <p:cNvSpPr/>
          <p:nvPr userDrawn="1"/>
        </p:nvSpPr>
        <p:spPr>
          <a:xfrm>
            <a:off x="4263658" y="1514573"/>
            <a:ext cx="36079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700333FC-EF15-453E-AA31-BC27B3D217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90780" y="157764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5D0C78CC-4805-4707-80A5-E7A8AD3C2BC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290779" y="185311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矩形 19">
            <a:extLst>
              <a:ext uri="{FF2B5EF4-FFF2-40B4-BE49-F238E27FC236}">
                <a16:creationId xmlns:a16="http://schemas.microsoft.com/office/drawing/2014/main" id="{1A6AF3F7-6C95-4861-A18F-21FBE2A6EA71}"/>
              </a:ext>
            </a:extLst>
          </p:cNvPr>
          <p:cNvSpPr/>
          <p:nvPr userDrawn="1"/>
        </p:nvSpPr>
        <p:spPr>
          <a:xfrm>
            <a:off x="8203072" y="1517587"/>
            <a:ext cx="36079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1926FC06-28A5-48A2-8D81-358EB28F04C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30194" y="158066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97111FA-3973-47B6-B72C-AD9EB36EF29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30193" y="185612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401093350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8377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9873" cy="2247573"/>
            <a:chOff x="6158918" y="1631576"/>
            <a:chExt cx="5689873" cy="251049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64311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64311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95400470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9873" cy="2247573"/>
            <a:chOff x="6158918" y="1631576"/>
            <a:chExt cx="5689873" cy="251049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0" name="矩形 19">
            <a:extLst>
              <a:ext uri="{FF2B5EF4-FFF2-40B4-BE49-F238E27FC236}">
                <a16:creationId xmlns:a16="http://schemas.microsoft.com/office/drawing/2014/main" id="{81A1FE89-5ED3-4BEC-9D41-8F1FA4531730}"/>
              </a:ext>
            </a:extLst>
          </p:cNvPr>
          <p:cNvSpPr/>
          <p:nvPr userDrawn="1"/>
        </p:nvSpPr>
        <p:spPr>
          <a:xfrm>
            <a:off x="304795" y="154577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21">
            <a:extLst>
              <a:ext uri="{FF2B5EF4-FFF2-40B4-BE49-F238E27FC236}">
                <a16:creationId xmlns:a16="http://schemas.microsoft.com/office/drawing/2014/main" id="{8184284D-861C-457C-BAB5-7BF84114BECB}"/>
              </a:ext>
            </a:extLst>
          </p:cNvPr>
          <p:cNvSpPr/>
          <p:nvPr userDrawn="1"/>
        </p:nvSpPr>
        <p:spPr>
          <a:xfrm>
            <a:off x="2641754" y="1549420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31">
            <a:extLst>
              <a:ext uri="{FF2B5EF4-FFF2-40B4-BE49-F238E27FC236}">
                <a16:creationId xmlns:a16="http://schemas.microsoft.com/office/drawing/2014/main" id="{ADB460B1-A9EF-4AC6-9311-698B61F08EB1}"/>
              </a:ext>
            </a:extLst>
          </p:cNvPr>
          <p:cNvSpPr/>
          <p:nvPr userDrawn="1"/>
        </p:nvSpPr>
        <p:spPr>
          <a:xfrm>
            <a:off x="4977435" y="1550726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32">
            <a:extLst>
              <a:ext uri="{FF2B5EF4-FFF2-40B4-BE49-F238E27FC236}">
                <a16:creationId xmlns:a16="http://schemas.microsoft.com/office/drawing/2014/main" id="{C01C8183-387E-4223-A880-8BA5B15A2534}"/>
              </a:ext>
            </a:extLst>
          </p:cNvPr>
          <p:cNvSpPr/>
          <p:nvPr userDrawn="1"/>
        </p:nvSpPr>
        <p:spPr>
          <a:xfrm>
            <a:off x="7303873" y="1554375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占位符 10">
            <a:extLst>
              <a:ext uri="{FF2B5EF4-FFF2-40B4-BE49-F238E27FC236}">
                <a16:creationId xmlns:a16="http://schemas.microsoft.com/office/drawing/2014/main" id="{BDE35B10-FEE4-488A-B544-E497104596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647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5" name="文本占位符 12">
            <a:extLst>
              <a:ext uri="{FF2B5EF4-FFF2-40B4-BE49-F238E27FC236}">
                <a16:creationId xmlns:a16="http://schemas.microsoft.com/office/drawing/2014/main" id="{BCB07ED0-EE2F-4C6E-A081-80F4A1D23B0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6646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6" name="文本占位符 10">
            <a:extLst>
              <a:ext uri="{FF2B5EF4-FFF2-40B4-BE49-F238E27FC236}">
                <a16:creationId xmlns:a16="http://schemas.microsoft.com/office/drawing/2014/main" id="{1C01AF2E-5A36-4A62-9FE6-07208C12990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28893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7" name="文本占位符 12">
            <a:extLst>
              <a:ext uri="{FF2B5EF4-FFF2-40B4-BE49-F238E27FC236}">
                <a16:creationId xmlns:a16="http://schemas.microsoft.com/office/drawing/2014/main" id="{DDA0376C-BEC4-48E9-ADFB-45F352337FC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28893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2B3FDF91-4ACC-446F-B064-9A3FD767CF5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9682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9" name="文本占位符 12">
            <a:extLst>
              <a:ext uri="{FF2B5EF4-FFF2-40B4-BE49-F238E27FC236}">
                <a16:creationId xmlns:a16="http://schemas.microsoft.com/office/drawing/2014/main" id="{7B8F92FD-E1D7-4383-96AA-3936E31E0B5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682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0" name="文本占位符 10">
            <a:extLst>
              <a:ext uri="{FF2B5EF4-FFF2-40B4-BE49-F238E27FC236}">
                <a16:creationId xmlns:a16="http://schemas.microsoft.com/office/drawing/2014/main" id="{26B7DADF-5E93-442E-9D65-85DCC271EB0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99455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1" name="文本占位符 12">
            <a:extLst>
              <a:ext uri="{FF2B5EF4-FFF2-40B4-BE49-F238E27FC236}">
                <a16:creationId xmlns:a16="http://schemas.microsoft.com/office/drawing/2014/main" id="{EAAFDA71-9C17-4348-A0CB-69BEDA234B2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599454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2" name="矩形 32">
            <a:extLst>
              <a:ext uri="{FF2B5EF4-FFF2-40B4-BE49-F238E27FC236}">
                <a16:creationId xmlns:a16="http://schemas.microsoft.com/office/drawing/2014/main" id="{04B62D1D-6F26-411E-BBA3-B35A96132368}"/>
              </a:ext>
            </a:extLst>
          </p:cNvPr>
          <p:cNvSpPr/>
          <p:nvPr userDrawn="1"/>
        </p:nvSpPr>
        <p:spPr>
          <a:xfrm>
            <a:off x="9651339" y="155519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10">
            <a:extLst>
              <a:ext uri="{FF2B5EF4-FFF2-40B4-BE49-F238E27FC236}">
                <a16:creationId xmlns:a16="http://schemas.microsoft.com/office/drawing/2014/main" id="{591B2A9D-393B-438F-8AB5-0107A388E8A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980041" y="162411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4" name="文本占位符 12">
            <a:extLst>
              <a:ext uri="{FF2B5EF4-FFF2-40B4-BE49-F238E27FC236}">
                <a16:creationId xmlns:a16="http://schemas.microsoft.com/office/drawing/2014/main" id="{D32B2A8B-CD14-4F96-94B6-EB2A4D77A57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980040" y="189958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39337381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87566C03-486F-4DA1-8979-A80EE5A58785}"/>
              </a:ext>
            </a:extLst>
          </p:cNvPr>
          <p:cNvSpPr/>
          <p:nvPr/>
        </p:nvSpPr>
        <p:spPr>
          <a:xfrm>
            <a:off x="260949" y="21086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241F4E-6277-43F3-81D6-9B929A96D893}"/>
              </a:ext>
            </a:extLst>
          </p:cNvPr>
          <p:cNvSpPr/>
          <p:nvPr/>
        </p:nvSpPr>
        <p:spPr>
          <a:xfrm>
            <a:off x="259076" y="235794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259075" y="21083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5" name="矩形 27">
            <a:extLst>
              <a:ext uri="{FF2B5EF4-FFF2-40B4-BE49-F238E27FC236}">
                <a16:creationId xmlns:a16="http://schemas.microsoft.com/office/drawing/2014/main" id="{2BB95E51-CC1A-4718-BC23-3AD014FD3E25}"/>
              </a:ext>
            </a:extLst>
          </p:cNvPr>
          <p:cNvSpPr/>
          <p:nvPr userDrawn="1"/>
        </p:nvSpPr>
        <p:spPr>
          <a:xfrm>
            <a:off x="6235029" y="212385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28">
            <a:extLst>
              <a:ext uri="{FF2B5EF4-FFF2-40B4-BE49-F238E27FC236}">
                <a16:creationId xmlns:a16="http://schemas.microsoft.com/office/drawing/2014/main" id="{551BF978-0DB7-4A89-993E-F1B79A78557D}"/>
              </a:ext>
            </a:extLst>
          </p:cNvPr>
          <p:cNvSpPr/>
          <p:nvPr userDrawn="1"/>
        </p:nvSpPr>
        <p:spPr>
          <a:xfrm>
            <a:off x="6233156" y="237318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内容占位符 21">
            <a:extLst>
              <a:ext uri="{FF2B5EF4-FFF2-40B4-BE49-F238E27FC236}">
                <a16:creationId xmlns:a16="http://schemas.microsoft.com/office/drawing/2014/main" id="{F5FD5F44-F48E-4063-9739-E09C670730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33155" y="212363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矩形 27">
            <a:extLst>
              <a:ext uri="{FF2B5EF4-FFF2-40B4-BE49-F238E27FC236}">
                <a16:creationId xmlns:a16="http://schemas.microsoft.com/office/drawing/2014/main" id="{C3C80847-6DB6-4B90-91B4-440BB4321324}"/>
              </a:ext>
            </a:extLst>
          </p:cNvPr>
          <p:cNvSpPr/>
          <p:nvPr userDrawn="1"/>
        </p:nvSpPr>
        <p:spPr>
          <a:xfrm>
            <a:off x="276189" y="343449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28">
            <a:extLst>
              <a:ext uri="{FF2B5EF4-FFF2-40B4-BE49-F238E27FC236}">
                <a16:creationId xmlns:a16="http://schemas.microsoft.com/office/drawing/2014/main" id="{826AB5C4-A7E9-4BE6-8992-F5E74764EB75}"/>
              </a:ext>
            </a:extLst>
          </p:cNvPr>
          <p:cNvSpPr/>
          <p:nvPr userDrawn="1"/>
        </p:nvSpPr>
        <p:spPr>
          <a:xfrm>
            <a:off x="274316" y="368382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内容占位符 21">
            <a:extLst>
              <a:ext uri="{FF2B5EF4-FFF2-40B4-BE49-F238E27FC236}">
                <a16:creationId xmlns:a16="http://schemas.microsoft.com/office/drawing/2014/main" id="{7090852D-4E81-4231-8C83-B3F1C6B006F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274315" y="343427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矩形 27">
            <a:extLst>
              <a:ext uri="{FF2B5EF4-FFF2-40B4-BE49-F238E27FC236}">
                <a16:creationId xmlns:a16="http://schemas.microsoft.com/office/drawing/2014/main" id="{BFA03994-5A3A-4559-9C39-16ABD4F5D7BC}"/>
              </a:ext>
            </a:extLst>
          </p:cNvPr>
          <p:cNvSpPr/>
          <p:nvPr userDrawn="1"/>
        </p:nvSpPr>
        <p:spPr>
          <a:xfrm>
            <a:off x="6250269" y="344973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28">
            <a:extLst>
              <a:ext uri="{FF2B5EF4-FFF2-40B4-BE49-F238E27FC236}">
                <a16:creationId xmlns:a16="http://schemas.microsoft.com/office/drawing/2014/main" id="{AC8A5C53-7A38-4BD9-929B-C096360CAE7D}"/>
              </a:ext>
            </a:extLst>
          </p:cNvPr>
          <p:cNvSpPr/>
          <p:nvPr userDrawn="1"/>
        </p:nvSpPr>
        <p:spPr>
          <a:xfrm>
            <a:off x="6248396" y="369906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内容占位符 21">
            <a:extLst>
              <a:ext uri="{FF2B5EF4-FFF2-40B4-BE49-F238E27FC236}">
                <a16:creationId xmlns:a16="http://schemas.microsoft.com/office/drawing/2014/main" id="{0C61832C-4056-4057-AE56-CABE521E42C7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48395" y="344951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4" name="矩形 27">
            <a:extLst>
              <a:ext uri="{FF2B5EF4-FFF2-40B4-BE49-F238E27FC236}">
                <a16:creationId xmlns:a16="http://schemas.microsoft.com/office/drawing/2014/main" id="{88D287B1-1201-4CCB-84CE-376B4EB95A6E}"/>
              </a:ext>
            </a:extLst>
          </p:cNvPr>
          <p:cNvSpPr/>
          <p:nvPr userDrawn="1"/>
        </p:nvSpPr>
        <p:spPr>
          <a:xfrm>
            <a:off x="306669" y="459273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28">
            <a:extLst>
              <a:ext uri="{FF2B5EF4-FFF2-40B4-BE49-F238E27FC236}">
                <a16:creationId xmlns:a16="http://schemas.microsoft.com/office/drawing/2014/main" id="{0035D22F-DB05-4BE9-A78C-55F2A90C1FBE}"/>
              </a:ext>
            </a:extLst>
          </p:cNvPr>
          <p:cNvSpPr/>
          <p:nvPr userDrawn="1"/>
        </p:nvSpPr>
        <p:spPr>
          <a:xfrm>
            <a:off x="304796" y="484206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内容占位符 21">
            <a:extLst>
              <a:ext uri="{FF2B5EF4-FFF2-40B4-BE49-F238E27FC236}">
                <a16:creationId xmlns:a16="http://schemas.microsoft.com/office/drawing/2014/main" id="{0A458032-827A-4737-B262-137CBF8DBB5A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04795" y="459251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7" name="矩形 27">
            <a:extLst>
              <a:ext uri="{FF2B5EF4-FFF2-40B4-BE49-F238E27FC236}">
                <a16:creationId xmlns:a16="http://schemas.microsoft.com/office/drawing/2014/main" id="{CF421A8D-8F4B-42D0-862C-D540804B842A}"/>
              </a:ext>
            </a:extLst>
          </p:cNvPr>
          <p:cNvSpPr/>
          <p:nvPr userDrawn="1"/>
        </p:nvSpPr>
        <p:spPr>
          <a:xfrm>
            <a:off x="6280749" y="460797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28">
            <a:extLst>
              <a:ext uri="{FF2B5EF4-FFF2-40B4-BE49-F238E27FC236}">
                <a16:creationId xmlns:a16="http://schemas.microsoft.com/office/drawing/2014/main" id="{2B0B1E77-D973-4970-BB23-3CEB9EFFB5C2}"/>
              </a:ext>
            </a:extLst>
          </p:cNvPr>
          <p:cNvSpPr/>
          <p:nvPr userDrawn="1"/>
        </p:nvSpPr>
        <p:spPr>
          <a:xfrm>
            <a:off x="6278876" y="485730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内容占位符 21">
            <a:extLst>
              <a:ext uri="{FF2B5EF4-FFF2-40B4-BE49-F238E27FC236}">
                <a16:creationId xmlns:a16="http://schemas.microsoft.com/office/drawing/2014/main" id="{EA3EDACB-5828-43A7-A995-20A268265C8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78875" y="460775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0" name="矩形 27">
            <a:extLst>
              <a:ext uri="{FF2B5EF4-FFF2-40B4-BE49-F238E27FC236}">
                <a16:creationId xmlns:a16="http://schemas.microsoft.com/office/drawing/2014/main" id="{B276CB25-7A8E-43E4-B8DE-9E38B4C3626D}"/>
              </a:ext>
            </a:extLst>
          </p:cNvPr>
          <p:cNvSpPr/>
          <p:nvPr userDrawn="1"/>
        </p:nvSpPr>
        <p:spPr>
          <a:xfrm>
            <a:off x="306669" y="572049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28">
            <a:extLst>
              <a:ext uri="{FF2B5EF4-FFF2-40B4-BE49-F238E27FC236}">
                <a16:creationId xmlns:a16="http://schemas.microsoft.com/office/drawing/2014/main" id="{46D716B3-9ED4-4517-BDF8-3964A44A7CB9}"/>
              </a:ext>
            </a:extLst>
          </p:cNvPr>
          <p:cNvSpPr/>
          <p:nvPr userDrawn="1"/>
        </p:nvSpPr>
        <p:spPr>
          <a:xfrm>
            <a:off x="304796" y="596982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内容占位符 21">
            <a:extLst>
              <a:ext uri="{FF2B5EF4-FFF2-40B4-BE49-F238E27FC236}">
                <a16:creationId xmlns:a16="http://schemas.microsoft.com/office/drawing/2014/main" id="{0E4AC05C-C952-418C-8BCC-1BF9E922A1F7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04795" y="572027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3" name="矩形 27">
            <a:extLst>
              <a:ext uri="{FF2B5EF4-FFF2-40B4-BE49-F238E27FC236}">
                <a16:creationId xmlns:a16="http://schemas.microsoft.com/office/drawing/2014/main" id="{961104A5-FC89-40C2-9F26-14339D30AC75}"/>
              </a:ext>
            </a:extLst>
          </p:cNvPr>
          <p:cNvSpPr/>
          <p:nvPr userDrawn="1"/>
        </p:nvSpPr>
        <p:spPr>
          <a:xfrm>
            <a:off x="6280749" y="573573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28">
            <a:extLst>
              <a:ext uri="{FF2B5EF4-FFF2-40B4-BE49-F238E27FC236}">
                <a16:creationId xmlns:a16="http://schemas.microsoft.com/office/drawing/2014/main" id="{9B488FDC-2408-45BA-9EE9-3AFA4FECBFDF}"/>
              </a:ext>
            </a:extLst>
          </p:cNvPr>
          <p:cNvSpPr/>
          <p:nvPr userDrawn="1"/>
        </p:nvSpPr>
        <p:spPr>
          <a:xfrm>
            <a:off x="6278876" y="598506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内容占位符 21">
            <a:extLst>
              <a:ext uri="{FF2B5EF4-FFF2-40B4-BE49-F238E27FC236}">
                <a16:creationId xmlns:a16="http://schemas.microsoft.com/office/drawing/2014/main" id="{504852F4-B2EE-4AD6-9B80-3085E27CE714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278875" y="573551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6" name="矩形 19">
            <a:extLst>
              <a:ext uri="{FF2B5EF4-FFF2-40B4-BE49-F238E27FC236}">
                <a16:creationId xmlns:a16="http://schemas.microsoft.com/office/drawing/2014/main" id="{0C125CA6-6F60-4DCB-B7DC-0E7E12CE9AF1}"/>
              </a:ext>
            </a:extLst>
          </p:cNvPr>
          <p:cNvSpPr/>
          <p:nvPr userDrawn="1"/>
        </p:nvSpPr>
        <p:spPr>
          <a:xfrm>
            <a:off x="304795" y="1545771"/>
            <a:ext cx="28377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21">
            <a:extLst>
              <a:ext uri="{FF2B5EF4-FFF2-40B4-BE49-F238E27FC236}">
                <a16:creationId xmlns:a16="http://schemas.microsoft.com/office/drawing/2014/main" id="{0C0AB5BD-2466-45AF-8917-8CE56128EAAD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31">
            <a:extLst>
              <a:ext uri="{FF2B5EF4-FFF2-40B4-BE49-F238E27FC236}">
                <a16:creationId xmlns:a16="http://schemas.microsoft.com/office/drawing/2014/main" id="{6EB7897A-66AD-4086-828E-075148AA1148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32">
            <a:extLst>
              <a:ext uri="{FF2B5EF4-FFF2-40B4-BE49-F238E27FC236}">
                <a16:creationId xmlns:a16="http://schemas.microsoft.com/office/drawing/2014/main" id="{B3F3B871-4BCD-4106-81A2-A687484FC475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占位符 10">
            <a:extLst>
              <a:ext uri="{FF2B5EF4-FFF2-40B4-BE49-F238E27FC236}">
                <a16:creationId xmlns:a16="http://schemas.microsoft.com/office/drawing/2014/main" id="{5287E591-9C98-4FE6-9B01-B34DABE4218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63483" y="1623796"/>
            <a:ext cx="1564311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>
            <a:extLst>
              <a:ext uri="{FF2B5EF4-FFF2-40B4-BE49-F238E27FC236}">
                <a16:creationId xmlns:a16="http://schemas.microsoft.com/office/drawing/2014/main" id="{D82CC1B4-CB00-48F1-9AD0-6E85239126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3482" y="1899261"/>
            <a:ext cx="1564311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文本占位符 10">
            <a:extLst>
              <a:ext uri="{FF2B5EF4-FFF2-40B4-BE49-F238E27FC236}">
                <a16:creationId xmlns:a16="http://schemas.microsoft.com/office/drawing/2014/main" id="{AD758046-9452-4CD4-BAF1-6A96369ECE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8" name="文本占位符 12">
            <a:extLst>
              <a:ext uri="{FF2B5EF4-FFF2-40B4-BE49-F238E27FC236}">
                <a16:creationId xmlns:a16="http://schemas.microsoft.com/office/drawing/2014/main" id="{CB8C9699-C24B-48D2-92C1-145BCAAD437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9" name="文本占位符 10">
            <a:extLst>
              <a:ext uri="{FF2B5EF4-FFF2-40B4-BE49-F238E27FC236}">
                <a16:creationId xmlns:a16="http://schemas.microsoft.com/office/drawing/2014/main" id="{1DAD2890-C732-47BA-B8A2-6E76480FB50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0" name="文本占位符 12">
            <a:extLst>
              <a:ext uri="{FF2B5EF4-FFF2-40B4-BE49-F238E27FC236}">
                <a16:creationId xmlns:a16="http://schemas.microsoft.com/office/drawing/2014/main" id="{4ED3E184-4872-435D-BE8F-E0F6B3DC0B0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1" name="文本占位符 10">
            <a:extLst>
              <a:ext uri="{FF2B5EF4-FFF2-40B4-BE49-F238E27FC236}">
                <a16:creationId xmlns:a16="http://schemas.microsoft.com/office/drawing/2014/main" id="{CD5545BA-1B71-4BA0-A58E-67984555EE8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>
            <a:extLst>
              <a:ext uri="{FF2B5EF4-FFF2-40B4-BE49-F238E27FC236}">
                <a16:creationId xmlns:a16="http://schemas.microsoft.com/office/drawing/2014/main" id="{BFD33C36-8DF7-4A06-BBFB-5B1A791E4A8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9044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0"/>
          <p:cNvGrpSpPr/>
          <p:nvPr userDrawn="1"/>
        </p:nvGrpSpPr>
        <p:grpSpPr>
          <a:xfrm>
            <a:off x="304798" y="1776641"/>
            <a:ext cx="3744000" cy="2258497"/>
            <a:chOff x="304798" y="1776641"/>
            <a:chExt cx="3744000" cy="2258497"/>
          </a:xfrm>
        </p:grpSpPr>
        <p:sp>
          <p:nvSpPr>
            <p:cNvPr id="9" name="矩形 8"/>
            <p:cNvSpPr/>
            <p:nvPr/>
          </p:nvSpPr>
          <p:spPr>
            <a:xfrm>
              <a:off x="304798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04798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2" name="组 9"/>
          <p:cNvGrpSpPr/>
          <p:nvPr userDrawn="1"/>
        </p:nvGrpSpPr>
        <p:grpSpPr>
          <a:xfrm>
            <a:off x="304798" y="4299618"/>
            <a:ext cx="5688000" cy="2438497"/>
            <a:chOff x="304798" y="4299618"/>
            <a:chExt cx="5688000" cy="2438497"/>
          </a:xfrm>
        </p:grpSpPr>
        <p:sp>
          <p:nvSpPr>
            <p:cNvPr id="13" name="矩形 12"/>
            <p:cNvSpPr/>
            <p:nvPr/>
          </p:nvSpPr>
          <p:spPr>
            <a:xfrm>
              <a:off x="304798" y="4299618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04798" y="4578115"/>
              <a:ext cx="5688000" cy="21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" name="组 6"/>
          <p:cNvGrpSpPr/>
          <p:nvPr userDrawn="1"/>
        </p:nvGrpSpPr>
        <p:grpSpPr>
          <a:xfrm>
            <a:off x="6123060" y="4299618"/>
            <a:ext cx="5688000" cy="2438497"/>
            <a:chOff x="6123060" y="4299618"/>
            <a:chExt cx="5688000" cy="2438497"/>
          </a:xfrm>
        </p:grpSpPr>
        <p:sp>
          <p:nvSpPr>
            <p:cNvPr id="17" name="矩形 16"/>
            <p:cNvSpPr/>
            <p:nvPr/>
          </p:nvSpPr>
          <p:spPr>
            <a:xfrm>
              <a:off x="6123060" y="4299618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123060" y="4578115"/>
              <a:ext cx="5688000" cy="21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" name="组 11"/>
          <p:cNvGrpSpPr/>
          <p:nvPr userDrawn="1"/>
        </p:nvGrpSpPr>
        <p:grpSpPr>
          <a:xfrm>
            <a:off x="4185929" y="1776641"/>
            <a:ext cx="3744000" cy="2258497"/>
            <a:chOff x="4185929" y="1776641"/>
            <a:chExt cx="3744000" cy="2258497"/>
          </a:xfrm>
        </p:grpSpPr>
        <p:sp>
          <p:nvSpPr>
            <p:cNvPr id="21" name="矩形 20"/>
            <p:cNvSpPr/>
            <p:nvPr/>
          </p:nvSpPr>
          <p:spPr>
            <a:xfrm>
              <a:off x="4185929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185929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12"/>
          <p:cNvGrpSpPr/>
          <p:nvPr userDrawn="1"/>
        </p:nvGrpSpPr>
        <p:grpSpPr>
          <a:xfrm>
            <a:off x="8067060" y="1776641"/>
            <a:ext cx="3744000" cy="2258497"/>
            <a:chOff x="8067060" y="1776641"/>
            <a:chExt cx="3744000" cy="2258497"/>
          </a:xfrm>
        </p:grpSpPr>
        <p:sp>
          <p:nvSpPr>
            <p:cNvPr id="25" name="矩形 24"/>
            <p:cNvSpPr/>
            <p:nvPr/>
          </p:nvSpPr>
          <p:spPr>
            <a:xfrm>
              <a:off x="8067060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067060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28004" y="178365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9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4250407" y="1798954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0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304798" y="4299618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6123058" y="4312082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8067060" y="1798954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4190037" y="4574139"/>
            <a:ext cx="3716194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3716633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190037" y="45741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4190035" y="2261009"/>
            <a:ext cx="3716196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7" y="2261010"/>
            <a:ext cx="3717858" cy="2247573"/>
            <a:chOff x="6158918" y="1631576"/>
            <a:chExt cx="5689873" cy="251049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190035" y="226100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7952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214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8213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2592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2592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3586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3586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7078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4814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44813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153031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153030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06773" y="162241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206772" y="189788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5" name="组 121">
            <a:extLst>
              <a:ext uri="{FF2B5EF4-FFF2-40B4-BE49-F238E27FC236}">
                <a16:creationId xmlns:a16="http://schemas.microsoft.com/office/drawing/2014/main" id="{46F1C0EF-EDD1-44AB-93D2-2D729BF55A8F}"/>
              </a:ext>
            </a:extLst>
          </p:cNvPr>
          <p:cNvGrpSpPr/>
          <p:nvPr userDrawn="1"/>
        </p:nvGrpSpPr>
        <p:grpSpPr>
          <a:xfrm>
            <a:off x="8091806" y="4573925"/>
            <a:ext cx="3716194" cy="2247574"/>
            <a:chOff x="6158918" y="1631576"/>
            <a:chExt cx="5688000" cy="2510497"/>
          </a:xfrm>
        </p:grpSpPr>
        <p:sp>
          <p:nvSpPr>
            <p:cNvPr id="56" name="矩形 8">
              <a:extLst>
                <a:ext uri="{FF2B5EF4-FFF2-40B4-BE49-F238E27FC236}">
                  <a16:creationId xmlns:a16="http://schemas.microsoft.com/office/drawing/2014/main" id="{B0BE1996-AE76-4ACE-B619-E67AA476862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矩形 9">
              <a:extLst>
                <a:ext uri="{FF2B5EF4-FFF2-40B4-BE49-F238E27FC236}">
                  <a16:creationId xmlns:a16="http://schemas.microsoft.com/office/drawing/2014/main" id="{EEECA963-0362-4FC6-9BE3-066337A9DB5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8" name="内容占位符 21">
            <a:extLst>
              <a:ext uri="{FF2B5EF4-FFF2-40B4-BE49-F238E27FC236}">
                <a16:creationId xmlns:a16="http://schemas.microsoft.com/office/drawing/2014/main" id="{96081BF2-0F84-4EE3-8170-EAC1098C8885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091806" y="45739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59" name="组 121">
            <a:extLst>
              <a:ext uri="{FF2B5EF4-FFF2-40B4-BE49-F238E27FC236}">
                <a16:creationId xmlns:a16="http://schemas.microsoft.com/office/drawing/2014/main" id="{0F975380-D636-4086-823C-ABD3F6CEA2CD}"/>
              </a:ext>
            </a:extLst>
          </p:cNvPr>
          <p:cNvGrpSpPr/>
          <p:nvPr userDrawn="1"/>
        </p:nvGrpSpPr>
        <p:grpSpPr>
          <a:xfrm>
            <a:off x="8091804" y="2260795"/>
            <a:ext cx="3716196" cy="2247574"/>
            <a:chOff x="6158918" y="1631576"/>
            <a:chExt cx="5688000" cy="2510497"/>
          </a:xfrm>
        </p:grpSpPr>
        <p:sp>
          <p:nvSpPr>
            <p:cNvPr id="60" name="矩形 24">
              <a:extLst>
                <a:ext uri="{FF2B5EF4-FFF2-40B4-BE49-F238E27FC236}">
                  <a16:creationId xmlns:a16="http://schemas.microsoft.com/office/drawing/2014/main" id="{B4152E74-745B-40A3-8590-A7AA9FE75B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矩形 25">
              <a:extLst>
                <a:ext uri="{FF2B5EF4-FFF2-40B4-BE49-F238E27FC236}">
                  <a16:creationId xmlns:a16="http://schemas.microsoft.com/office/drawing/2014/main" id="{8FF8C639-0605-4A17-87E3-A4DA60A2122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2" name="内容占位符 21">
            <a:extLst>
              <a:ext uri="{FF2B5EF4-FFF2-40B4-BE49-F238E27FC236}">
                <a16:creationId xmlns:a16="http://schemas.microsoft.com/office/drawing/2014/main" id="{B0DFC4CA-2F23-4BA1-B3A9-2831DF8F185C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8091804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5485979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290623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214" y="1623796"/>
            <a:ext cx="2486721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8213" y="1899261"/>
            <a:ext cx="2486721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4" name="幻灯片编号占位符 5">
            <a:extLst>
              <a:ext uri="{FF2B5EF4-FFF2-40B4-BE49-F238E27FC236}">
                <a16:creationId xmlns:a16="http://schemas.microsoft.com/office/drawing/2014/main" id="{D6F06467-5A82-4C8E-936F-8E259ACF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4" name="组 121">
            <a:extLst>
              <a:ext uri="{FF2B5EF4-FFF2-40B4-BE49-F238E27FC236}">
                <a16:creationId xmlns:a16="http://schemas.microsoft.com/office/drawing/2014/main" id="{2F9516B5-5814-4F79-AEC1-13BA568168A1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63" name="矩形 8">
              <a:extLst>
                <a:ext uri="{FF2B5EF4-FFF2-40B4-BE49-F238E27FC236}">
                  <a16:creationId xmlns:a16="http://schemas.microsoft.com/office/drawing/2014/main" id="{4B92BA08-D1B3-4126-986B-2291EA69A4F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矩形 9">
              <a:extLst>
                <a:ext uri="{FF2B5EF4-FFF2-40B4-BE49-F238E27FC236}">
                  <a16:creationId xmlns:a16="http://schemas.microsoft.com/office/drawing/2014/main" id="{C7DE2357-A151-4627-82F5-C811F2270EF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54B9F7C7-72D4-41F9-9B90-332C02A477A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0" name="幻灯片编号占位符 5">
            <a:extLst>
              <a:ext uri="{FF2B5EF4-FFF2-40B4-BE49-F238E27FC236}">
                <a16:creationId xmlns:a16="http://schemas.microsoft.com/office/drawing/2014/main" id="{0E0F4241-F9F1-44BC-96F3-CE2E7A61892E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71" name="组 121">
            <a:extLst>
              <a:ext uri="{FF2B5EF4-FFF2-40B4-BE49-F238E27FC236}">
                <a16:creationId xmlns:a16="http://schemas.microsoft.com/office/drawing/2014/main" id="{EBF342CF-8EE9-4105-BD18-ADB4639DAAD6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72" name="矩形 24">
              <a:extLst>
                <a:ext uri="{FF2B5EF4-FFF2-40B4-BE49-F238E27FC236}">
                  <a16:creationId xmlns:a16="http://schemas.microsoft.com/office/drawing/2014/main" id="{4BF7FAF4-DE2B-4AD9-A0C8-6D5C84F291C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矩形 25">
              <a:extLst>
                <a:ext uri="{FF2B5EF4-FFF2-40B4-BE49-F238E27FC236}">
                  <a16:creationId xmlns:a16="http://schemas.microsoft.com/office/drawing/2014/main" id="{1F0192C2-6360-410C-929A-A6A5B323D4D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5" name="矩形 27">
            <a:extLst>
              <a:ext uri="{FF2B5EF4-FFF2-40B4-BE49-F238E27FC236}">
                <a16:creationId xmlns:a16="http://schemas.microsoft.com/office/drawing/2014/main" id="{7260A544-7B1C-4E39-99E3-DED18D43A5E4}"/>
              </a:ext>
            </a:extLst>
          </p:cNvPr>
          <p:cNvSpPr/>
          <p:nvPr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28">
            <a:extLst>
              <a:ext uri="{FF2B5EF4-FFF2-40B4-BE49-F238E27FC236}">
                <a16:creationId xmlns:a16="http://schemas.microsoft.com/office/drawing/2014/main" id="{21551950-B0B1-4C82-A10C-36BA66187890}"/>
              </a:ext>
            </a:extLst>
          </p:cNvPr>
          <p:cNvSpPr/>
          <p:nvPr/>
        </p:nvSpPr>
        <p:spPr>
          <a:xfrm>
            <a:off x="304796" y="2510340"/>
            <a:ext cx="5688000" cy="43113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内容占位符 21">
            <a:extLst>
              <a:ext uri="{FF2B5EF4-FFF2-40B4-BE49-F238E27FC236}">
                <a16:creationId xmlns:a16="http://schemas.microsoft.com/office/drawing/2014/main" id="{D31CF9DB-E014-4A52-8A11-6D70911198B1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8" name="内容占位符 21">
            <a:extLst>
              <a:ext uri="{FF2B5EF4-FFF2-40B4-BE49-F238E27FC236}">
                <a16:creationId xmlns:a16="http://schemas.microsoft.com/office/drawing/2014/main" id="{B3A5937B-BF51-43BC-B1C5-2CB25748369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6489428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7952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214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8213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2592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2592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3586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3586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7078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4814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44813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153031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153030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06773" y="162241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206772" y="189788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4" name="幻灯片编号占位符 5">
            <a:extLst>
              <a:ext uri="{FF2B5EF4-FFF2-40B4-BE49-F238E27FC236}">
                <a16:creationId xmlns:a16="http://schemas.microsoft.com/office/drawing/2014/main" id="{D6F06467-5A82-4C8E-936F-8E259ACF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4" name="组 121">
            <a:extLst>
              <a:ext uri="{FF2B5EF4-FFF2-40B4-BE49-F238E27FC236}">
                <a16:creationId xmlns:a16="http://schemas.microsoft.com/office/drawing/2014/main" id="{2F9516B5-5814-4F79-AEC1-13BA568168A1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63" name="矩形 8">
              <a:extLst>
                <a:ext uri="{FF2B5EF4-FFF2-40B4-BE49-F238E27FC236}">
                  <a16:creationId xmlns:a16="http://schemas.microsoft.com/office/drawing/2014/main" id="{4B92BA08-D1B3-4126-986B-2291EA69A4F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矩形 9">
              <a:extLst>
                <a:ext uri="{FF2B5EF4-FFF2-40B4-BE49-F238E27FC236}">
                  <a16:creationId xmlns:a16="http://schemas.microsoft.com/office/drawing/2014/main" id="{C7DE2357-A151-4627-82F5-C811F2270EF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54B9F7C7-72D4-41F9-9B90-332C02A477A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0" name="幻灯片编号占位符 5">
            <a:extLst>
              <a:ext uri="{FF2B5EF4-FFF2-40B4-BE49-F238E27FC236}">
                <a16:creationId xmlns:a16="http://schemas.microsoft.com/office/drawing/2014/main" id="{0E0F4241-F9F1-44BC-96F3-CE2E7A61892E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71" name="组 121">
            <a:extLst>
              <a:ext uri="{FF2B5EF4-FFF2-40B4-BE49-F238E27FC236}">
                <a16:creationId xmlns:a16="http://schemas.microsoft.com/office/drawing/2014/main" id="{EBF342CF-8EE9-4105-BD18-ADB4639DAAD6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72" name="矩形 24">
              <a:extLst>
                <a:ext uri="{FF2B5EF4-FFF2-40B4-BE49-F238E27FC236}">
                  <a16:creationId xmlns:a16="http://schemas.microsoft.com/office/drawing/2014/main" id="{4BF7FAF4-DE2B-4AD9-A0C8-6D5C84F291C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矩形 25">
              <a:extLst>
                <a:ext uri="{FF2B5EF4-FFF2-40B4-BE49-F238E27FC236}">
                  <a16:creationId xmlns:a16="http://schemas.microsoft.com/office/drawing/2014/main" id="{1F0192C2-6360-410C-929A-A6A5B323D4D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5" name="矩形 27">
            <a:extLst>
              <a:ext uri="{FF2B5EF4-FFF2-40B4-BE49-F238E27FC236}">
                <a16:creationId xmlns:a16="http://schemas.microsoft.com/office/drawing/2014/main" id="{7260A544-7B1C-4E39-99E3-DED18D43A5E4}"/>
              </a:ext>
            </a:extLst>
          </p:cNvPr>
          <p:cNvSpPr/>
          <p:nvPr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28">
            <a:extLst>
              <a:ext uri="{FF2B5EF4-FFF2-40B4-BE49-F238E27FC236}">
                <a16:creationId xmlns:a16="http://schemas.microsoft.com/office/drawing/2014/main" id="{21551950-B0B1-4C82-A10C-36BA66187890}"/>
              </a:ext>
            </a:extLst>
          </p:cNvPr>
          <p:cNvSpPr/>
          <p:nvPr/>
        </p:nvSpPr>
        <p:spPr>
          <a:xfrm>
            <a:off x="304796" y="2510340"/>
            <a:ext cx="5688000" cy="43113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内容占位符 21">
            <a:extLst>
              <a:ext uri="{FF2B5EF4-FFF2-40B4-BE49-F238E27FC236}">
                <a16:creationId xmlns:a16="http://schemas.microsoft.com/office/drawing/2014/main" id="{D31CF9DB-E014-4A52-8A11-6D70911198B1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8" name="内容占位符 21">
            <a:extLst>
              <a:ext uri="{FF2B5EF4-FFF2-40B4-BE49-F238E27FC236}">
                <a16:creationId xmlns:a16="http://schemas.microsoft.com/office/drawing/2014/main" id="{B3A5937B-BF51-43BC-B1C5-2CB25748369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4007719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3" y="1545771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216" y="1623796"/>
            <a:ext cx="119212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8215" y="1899261"/>
            <a:ext cx="119212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4" name="幻灯片编号占位符 5">
            <a:extLst>
              <a:ext uri="{FF2B5EF4-FFF2-40B4-BE49-F238E27FC236}">
                <a16:creationId xmlns:a16="http://schemas.microsoft.com/office/drawing/2014/main" id="{D6F06467-5A82-4C8E-936F-8E259ACF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4" name="组 121">
            <a:extLst>
              <a:ext uri="{FF2B5EF4-FFF2-40B4-BE49-F238E27FC236}">
                <a16:creationId xmlns:a16="http://schemas.microsoft.com/office/drawing/2014/main" id="{2F9516B5-5814-4F79-AEC1-13BA568168A1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63" name="矩形 8">
              <a:extLst>
                <a:ext uri="{FF2B5EF4-FFF2-40B4-BE49-F238E27FC236}">
                  <a16:creationId xmlns:a16="http://schemas.microsoft.com/office/drawing/2014/main" id="{4B92BA08-D1B3-4126-986B-2291EA69A4F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矩形 9">
              <a:extLst>
                <a:ext uri="{FF2B5EF4-FFF2-40B4-BE49-F238E27FC236}">
                  <a16:creationId xmlns:a16="http://schemas.microsoft.com/office/drawing/2014/main" id="{C7DE2357-A151-4627-82F5-C811F2270EF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54B9F7C7-72D4-41F9-9B90-332C02A477A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0" name="幻灯片编号占位符 5">
            <a:extLst>
              <a:ext uri="{FF2B5EF4-FFF2-40B4-BE49-F238E27FC236}">
                <a16:creationId xmlns:a16="http://schemas.microsoft.com/office/drawing/2014/main" id="{0E0F4241-F9F1-44BC-96F3-CE2E7A61892E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71" name="组 121">
            <a:extLst>
              <a:ext uri="{FF2B5EF4-FFF2-40B4-BE49-F238E27FC236}">
                <a16:creationId xmlns:a16="http://schemas.microsoft.com/office/drawing/2014/main" id="{EBF342CF-8EE9-4105-BD18-ADB4639DAAD6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72" name="矩形 24">
              <a:extLst>
                <a:ext uri="{FF2B5EF4-FFF2-40B4-BE49-F238E27FC236}">
                  <a16:creationId xmlns:a16="http://schemas.microsoft.com/office/drawing/2014/main" id="{4BF7FAF4-DE2B-4AD9-A0C8-6D5C84F291C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矩形 25">
              <a:extLst>
                <a:ext uri="{FF2B5EF4-FFF2-40B4-BE49-F238E27FC236}">
                  <a16:creationId xmlns:a16="http://schemas.microsoft.com/office/drawing/2014/main" id="{1F0192C2-6360-410C-929A-A6A5B323D4D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5" name="矩形 27">
            <a:extLst>
              <a:ext uri="{FF2B5EF4-FFF2-40B4-BE49-F238E27FC236}">
                <a16:creationId xmlns:a16="http://schemas.microsoft.com/office/drawing/2014/main" id="{7260A544-7B1C-4E39-99E3-DED18D43A5E4}"/>
              </a:ext>
            </a:extLst>
          </p:cNvPr>
          <p:cNvSpPr/>
          <p:nvPr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28">
            <a:extLst>
              <a:ext uri="{FF2B5EF4-FFF2-40B4-BE49-F238E27FC236}">
                <a16:creationId xmlns:a16="http://schemas.microsoft.com/office/drawing/2014/main" id="{21551950-B0B1-4C82-A10C-36BA66187890}"/>
              </a:ext>
            </a:extLst>
          </p:cNvPr>
          <p:cNvSpPr/>
          <p:nvPr/>
        </p:nvSpPr>
        <p:spPr>
          <a:xfrm>
            <a:off x="304796" y="2510340"/>
            <a:ext cx="5688000" cy="43113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内容占位符 21">
            <a:extLst>
              <a:ext uri="{FF2B5EF4-FFF2-40B4-BE49-F238E27FC236}">
                <a16:creationId xmlns:a16="http://schemas.microsoft.com/office/drawing/2014/main" id="{D31CF9DB-E014-4A52-8A11-6D70911198B1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8" name="内容占位符 21">
            <a:extLst>
              <a:ext uri="{FF2B5EF4-FFF2-40B4-BE49-F238E27FC236}">
                <a16:creationId xmlns:a16="http://schemas.microsoft.com/office/drawing/2014/main" id="{B3A5937B-BF51-43BC-B1C5-2CB25748369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95CFDEB-E1B4-4B78-9AB7-729E24418C78}"/>
              </a:ext>
            </a:extLst>
          </p:cNvPr>
          <p:cNvSpPr/>
          <p:nvPr userDrawn="1"/>
        </p:nvSpPr>
        <p:spPr>
          <a:xfrm>
            <a:off x="1726106" y="1541395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E001FE33-53FF-49BF-9935-A6CC589F1F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860159" y="1619420"/>
            <a:ext cx="119212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4" name="文本占位符 12">
            <a:extLst>
              <a:ext uri="{FF2B5EF4-FFF2-40B4-BE49-F238E27FC236}">
                <a16:creationId xmlns:a16="http://schemas.microsoft.com/office/drawing/2014/main" id="{11DFB8D4-A286-4996-8DFF-2842FE67122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860158" y="1894885"/>
            <a:ext cx="119212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2782B6B-9C0B-4FD0-A677-A83E344D78E5}"/>
              </a:ext>
            </a:extLst>
          </p:cNvPr>
          <p:cNvSpPr/>
          <p:nvPr userDrawn="1"/>
        </p:nvSpPr>
        <p:spPr>
          <a:xfrm>
            <a:off x="3158049" y="1536618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占位符 10">
            <a:extLst>
              <a:ext uri="{FF2B5EF4-FFF2-40B4-BE49-F238E27FC236}">
                <a16:creationId xmlns:a16="http://schemas.microsoft.com/office/drawing/2014/main" id="{9803E765-2820-4E7C-81E2-BE4044CAF23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92102" y="1614643"/>
            <a:ext cx="119212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1" name="文本占位符 12">
            <a:extLst>
              <a:ext uri="{FF2B5EF4-FFF2-40B4-BE49-F238E27FC236}">
                <a16:creationId xmlns:a16="http://schemas.microsoft.com/office/drawing/2014/main" id="{2175593A-B76D-4A05-A5DB-34232699B8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92101" y="1890108"/>
            <a:ext cx="119212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7C00C29-D335-4347-B395-AB71A2F4B1C1}"/>
              </a:ext>
            </a:extLst>
          </p:cNvPr>
          <p:cNvSpPr/>
          <p:nvPr userDrawn="1"/>
        </p:nvSpPr>
        <p:spPr>
          <a:xfrm>
            <a:off x="4604006" y="1545771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占位符 10">
            <a:extLst>
              <a:ext uri="{FF2B5EF4-FFF2-40B4-BE49-F238E27FC236}">
                <a16:creationId xmlns:a16="http://schemas.microsoft.com/office/drawing/2014/main" id="{2D5FC2A4-DC86-419E-B18B-60E4537387E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38059" y="1623796"/>
            <a:ext cx="119212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4" name="文本占位符 12">
            <a:extLst>
              <a:ext uri="{FF2B5EF4-FFF2-40B4-BE49-F238E27FC236}">
                <a16:creationId xmlns:a16="http://schemas.microsoft.com/office/drawing/2014/main" id="{DFCE5415-522E-4E76-8B18-77CCE69AED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38058" y="1899261"/>
            <a:ext cx="119212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971EE927-176E-40C0-8AB7-6335BE08E52F}"/>
              </a:ext>
            </a:extLst>
          </p:cNvPr>
          <p:cNvSpPr/>
          <p:nvPr userDrawn="1"/>
        </p:nvSpPr>
        <p:spPr>
          <a:xfrm>
            <a:off x="6079873" y="1553905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占位符 10">
            <a:extLst>
              <a:ext uri="{FF2B5EF4-FFF2-40B4-BE49-F238E27FC236}">
                <a16:creationId xmlns:a16="http://schemas.microsoft.com/office/drawing/2014/main" id="{5D15BD41-7EBA-42A3-898D-80F5E56FBE7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13926" y="1631930"/>
            <a:ext cx="119212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0" name="文本占位符 12">
            <a:extLst>
              <a:ext uri="{FF2B5EF4-FFF2-40B4-BE49-F238E27FC236}">
                <a16:creationId xmlns:a16="http://schemas.microsoft.com/office/drawing/2014/main" id="{970D9501-2D6E-4423-A000-73C6B3C9771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13925" y="1907395"/>
            <a:ext cx="119212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058D6FC-63B4-4B1C-9ACE-39BB68B98F0F}"/>
              </a:ext>
            </a:extLst>
          </p:cNvPr>
          <p:cNvSpPr/>
          <p:nvPr userDrawn="1"/>
        </p:nvSpPr>
        <p:spPr>
          <a:xfrm>
            <a:off x="7511816" y="1549529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占位符 10">
            <a:extLst>
              <a:ext uri="{FF2B5EF4-FFF2-40B4-BE49-F238E27FC236}">
                <a16:creationId xmlns:a16="http://schemas.microsoft.com/office/drawing/2014/main" id="{5A20F870-5A07-40B9-AC18-8EBC7EC1D2E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645869" y="1627554"/>
            <a:ext cx="119212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3" name="文本占位符 12">
            <a:extLst>
              <a:ext uri="{FF2B5EF4-FFF2-40B4-BE49-F238E27FC236}">
                <a16:creationId xmlns:a16="http://schemas.microsoft.com/office/drawing/2014/main" id="{10EF2991-799C-4423-8972-0A64E124706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645868" y="1903019"/>
            <a:ext cx="119212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A919A208-398F-49DE-A9B4-70310CFCD14D}"/>
              </a:ext>
            </a:extLst>
          </p:cNvPr>
          <p:cNvSpPr/>
          <p:nvPr userDrawn="1"/>
        </p:nvSpPr>
        <p:spPr>
          <a:xfrm>
            <a:off x="8943759" y="1544752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占位符 10">
            <a:extLst>
              <a:ext uri="{FF2B5EF4-FFF2-40B4-BE49-F238E27FC236}">
                <a16:creationId xmlns:a16="http://schemas.microsoft.com/office/drawing/2014/main" id="{6AA6B242-5054-44F4-9677-86A3654F841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077812" y="1622777"/>
            <a:ext cx="119212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6" name="文本占位符 12">
            <a:extLst>
              <a:ext uri="{FF2B5EF4-FFF2-40B4-BE49-F238E27FC236}">
                <a16:creationId xmlns:a16="http://schemas.microsoft.com/office/drawing/2014/main" id="{A57CB869-C225-4BD8-BD13-940FE6EA324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077811" y="1898242"/>
            <a:ext cx="119212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E82BFE8-C39D-4750-94F7-8713FE3DD9DB}"/>
              </a:ext>
            </a:extLst>
          </p:cNvPr>
          <p:cNvSpPr/>
          <p:nvPr userDrawn="1"/>
        </p:nvSpPr>
        <p:spPr>
          <a:xfrm>
            <a:off x="10389716" y="1553905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占位符 10">
            <a:extLst>
              <a:ext uri="{FF2B5EF4-FFF2-40B4-BE49-F238E27FC236}">
                <a16:creationId xmlns:a16="http://schemas.microsoft.com/office/drawing/2014/main" id="{D27C1A7D-4F80-4324-910A-A67E4A11863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0523769" y="1631930"/>
            <a:ext cx="119212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9" name="文本占位符 12">
            <a:extLst>
              <a:ext uri="{FF2B5EF4-FFF2-40B4-BE49-F238E27FC236}">
                <a16:creationId xmlns:a16="http://schemas.microsoft.com/office/drawing/2014/main" id="{FB292762-5962-4373-B2A6-F078B8E3323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0523768" y="1907395"/>
            <a:ext cx="119212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32522912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096F56EF-B89E-447C-B5A8-F88EF43EAAA3}"/>
              </a:ext>
            </a:extLst>
          </p:cNvPr>
          <p:cNvSpPr/>
          <p:nvPr/>
        </p:nvSpPr>
        <p:spPr>
          <a:xfrm>
            <a:off x="6123058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6B47FCB-2454-40A5-B9B3-E18B5D3BEBD1}"/>
              </a:ext>
            </a:extLst>
          </p:cNvPr>
          <p:cNvSpPr/>
          <p:nvPr/>
        </p:nvSpPr>
        <p:spPr>
          <a:xfrm>
            <a:off x="6123058" y="2510340"/>
            <a:ext cx="5688000" cy="13546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7566C03-486F-4DA1-8979-A80EE5A58785}"/>
              </a:ext>
            </a:extLst>
          </p:cNvPr>
          <p:cNvSpPr/>
          <p:nvPr userDrawn="1"/>
        </p:nvSpPr>
        <p:spPr>
          <a:xfrm>
            <a:off x="304796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241F4E-6277-43F3-81D6-9B929A96D893}"/>
              </a:ext>
            </a:extLst>
          </p:cNvPr>
          <p:cNvSpPr/>
          <p:nvPr userDrawn="1"/>
        </p:nvSpPr>
        <p:spPr>
          <a:xfrm>
            <a:off x="304796" y="2510340"/>
            <a:ext cx="5688000" cy="27288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6" name="矩形 27">
            <a:extLst>
              <a:ext uri="{FF2B5EF4-FFF2-40B4-BE49-F238E27FC236}">
                <a16:creationId xmlns:a16="http://schemas.microsoft.com/office/drawing/2014/main" id="{F2ABE625-4EA1-4C2F-A38E-F9338B8D9943}"/>
              </a:ext>
            </a:extLst>
          </p:cNvPr>
          <p:cNvSpPr/>
          <p:nvPr userDrawn="1"/>
        </p:nvSpPr>
        <p:spPr>
          <a:xfrm>
            <a:off x="304794" y="5376447"/>
            <a:ext cx="11506263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28">
            <a:extLst>
              <a:ext uri="{FF2B5EF4-FFF2-40B4-BE49-F238E27FC236}">
                <a16:creationId xmlns:a16="http://schemas.microsoft.com/office/drawing/2014/main" id="{A369EC18-E9BC-47E4-9AC0-5BD6FE1AA47F}"/>
              </a:ext>
            </a:extLst>
          </p:cNvPr>
          <p:cNvSpPr/>
          <p:nvPr userDrawn="1"/>
        </p:nvSpPr>
        <p:spPr>
          <a:xfrm>
            <a:off x="304794" y="5625777"/>
            <a:ext cx="11506263" cy="11578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内容占位符 21">
            <a:extLst>
              <a:ext uri="{FF2B5EF4-FFF2-40B4-BE49-F238E27FC236}">
                <a16:creationId xmlns:a16="http://schemas.microsoft.com/office/drawing/2014/main" id="{414BDE73-A3FE-4254-AE10-FFE80BDDD42F}"/>
              </a:ext>
            </a:extLst>
          </p:cNvPr>
          <p:cNvSpPr>
            <a:spLocks noGrp="1"/>
          </p:cNvSpPr>
          <p:nvPr userDrawn="1">
            <p:ph sz="quarter" idx="28" hasCustomPrompt="1"/>
          </p:nvPr>
        </p:nvSpPr>
        <p:spPr>
          <a:xfrm>
            <a:off x="304794" y="539115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0" name="矩形 27">
            <a:extLst>
              <a:ext uri="{FF2B5EF4-FFF2-40B4-BE49-F238E27FC236}">
                <a16:creationId xmlns:a16="http://schemas.microsoft.com/office/drawing/2014/main" id="{57145B2B-984B-43D3-AAFA-2C1E256F3149}"/>
              </a:ext>
            </a:extLst>
          </p:cNvPr>
          <p:cNvSpPr/>
          <p:nvPr userDrawn="1"/>
        </p:nvSpPr>
        <p:spPr>
          <a:xfrm>
            <a:off x="6123059" y="3911819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28">
            <a:extLst>
              <a:ext uri="{FF2B5EF4-FFF2-40B4-BE49-F238E27FC236}">
                <a16:creationId xmlns:a16="http://schemas.microsoft.com/office/drawing/2014/main" id="{F699BA63-3BB5-436D-BB2F-D47250A4DA3D}"/>
              </a:ext>
            </a:extLst>
          </p:cNvPr>
          <p:cNvSpPr/>
          <p:nvPr userDrawn="1"/>
        </p:nvSpPr>
        <p:spPr>
          <a:xfrm>
            <a:off x="6123059" y="4190313"/>
            <a:ext cx="5688000" cy="10438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内容占位符 21">
            <a:extLst>
              <a:ext uri="{FF2B5EF4-FFF2-40B4-BE49-F238E27FC236}">
                <a16:creationId xmlns:a16="http://schemas.microsoft.com/office/drawing/2014/main" id="{7EEEA320-9805-4CE6-8BE8-DB0629C3A0E4}"/>
              </a:ext>
            </a:extLst>
          </p:cNvPr>
          <p:cNvSpPr>
            <a:spLocks noGrp="1"/>
          </p:cNvSpPr>
          <p:nvPr userDrawn="1">
            <p:ph sz="quarter" idx="29" hasCustomPrompt="1"/>
          </p:nvPr>
        </p:nvSpPr>
        <p:spPr>
          <a:xfrm>
            <a:off x="6123058" y="391181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矩形 41">
            <a:extLst>
              <a:ext uri="{FF2B5EF4-FFF2-40B4-BE49-F238E27FC236}">
                <a16:creationId xmlns:a16="http://schemas.microsoft.com/office/drawing/2014/main" id="{58A56B8F-96D7-49BE-BEFE-873917529EE8}"/>
              </a:ext>
            </a:extLst>
          </p:cNvPr>
          <p:cNvSpPr/>
          <p:nvPr userDrawn="1"/>
        </p:nvSpPr>
        <p:spPr>
          <a:xfrm>
            <a:off x="304798" y="1545771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占位符 10">
            <a:extLst>
              <a:ext uri="{FF2B5EF4-FFF2-40B4-BE49-F238E27FC236}">
                <a16:creationId xmlns:a16="http://schemas.microsoft.com/office/drawing/2014/main" id="{BD4E05AB-9B41-4AC0-93D7-494A6DEEB538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355288" y="1597954"/>
            <a:ext cx="1143576" cy="283662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7" name="文本占位符 12">
            <a:extLst>
              <a:ext uri="{FF2B5EF4-FFF2-40B4-BE49-F238E27FC236}">
                <a16:creationId xmlns:a16="http://schemas.microsoft.com/office/drawing/2014/main" id="{5FABBAFE-1C5A-4056-B3D4-F0C2333C6116}"/>
              </a:ext>
            </a:extLst>
          </p:cNvPr>
          <p:cNvSpPr>
            <a:spLocks noGrp="1"/>
          </p:cNvSpPr>
          <p:nvPr userDrawn="1">
            <p:ph type="body" sz="quarter" idx="20"/>
          </p:nvPr>
        </p:nvSpPr>
        <p:spPr>
          <a:xfrm>
            <a:off x="355287" y="1874114"/>
            <a:ext cx="1143576" cy="276709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7" name="矩形 41">
            <a:extLst>
              <a:ext uri="{FF2B5EF4-FFF2-40B4-BE49-F238E27FC236}">
                <a16:creationId xmlns:a16="http://schemas.microsoft.com/office/drawing/2014/main" id="{235E2B2C-1675-4353-9A81-B1078C1303C4}"/>
              </a:ext>
            </a:extLst>
          </p:cNvPr>
          <p:cNvSpPr/>
          <p:nvPr userDrawn="1"/>
        </p:nvSpPr>
        <p:spPr>
          <a:xfrm>
            <a:off x="1593636" y="1543876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4461ACA3-2E79-4622-9CE0-D35B5B960838}"/>
              </a:ext>
            </a:extLst>
          </p:cNvPr>
          <p:cNvSpPr>
            <a:spLocks noGrp="1"/>
          </p:cNvSpPr>
          <p:nvPr userDrawn="1">
            <p:ph type="body" sz="quarter" idx="30"/>
          </p:nvPr>
        </p:nvSpPr>
        <p:spPr>
          <a:xfrm>
            <a:off x="1644126" y="1596059"/>
            <a:ext cx="1143576" cy="283662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9" name="文本占位符 12">
            <a:extLst>
              <a:ext uri="{FF2B5EF4-FFF2-40B4-BE49-F238E27FC236}">
                <a16:creationId xmlns:a16="http://schemas.microsoft.com/office/drawing/2014/main" id="{C7198506-A5FB-40EB-95CE-460AB4BACFA0}"/>
              </a:ext>
            </a:extLst>
          </p:cNvPr>
          <p:cNvSpPr>
            <a:spLocks noGrp="1"/>
          </p:cNvSpPr>
          <p:nvPr userDrawn="1">
            <p:ph type="body" sz="quarter" idx="31"/>
          </p:nvPr>
        </p:nvSpPr>
        <p:spPr>
          <a:xfrm>
            <a:off x="1644125" y="1872219"/>
            <a:ext cx="1143576" cy="276709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0" name="矩形 41">
            <a:extLst>
              <a:ext uri="{FF2B5EF4-FFF2-40B4-BE49-F238E27FC236}">
                <a16:creationId xmlns:a16="http://schemas.microsoft.com/office/drawing/2014/main" id="{A8D4AB16-CCF5-4F39-8F21-FC359897C221}"/>
              </a:ext>
            </a:extLst>
          </p:cNvPr>
          <p:cNvSpPr/>
          <p:nvPr userDrawn="1"/>
        </p:nvSpPr>
        <p:spPr>
          <a:xfrm>
            <a:off x="2885322" y="1548006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10">
            <a:extLst>
              <a:ext uri="{FF2B5EF4-FFF2-40B4-BE49-F238E27FC236}">
                <a16:creationId xmlns:a16="http://schemas.microsoft.com/office/drawing/2014/main" id="{00C4423C-E756-4E2F-B68A-DDB7ACAB2EA5}"/>
              </a:ext>
            </a:extLst>
          </p:cNvPr>
          <p:cNvSpPr>
            <a:spLocks noGrp="1"/>
          </p:cNvSpPr>
          <p:nvPr userDrawn="1">
            <p:ph type="body" sz="quarter" idx="32"/>
          </p:nvPr>
        </p:nvSpPr>
        <p:spPr>
          <a:xfrm>
            <a:off x="2935812" y="1600189"/>
            <a:ext cx="1143576" cy="283662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2" name="文本占位符 12">
            <a:extLst>
              <a:ext uri="{FF2B5EF4-FFF2-40B4-BE49-F238E27FC236}">
                <a16:creationId xmlns:a16="http://schemas.microsoft.com/office/drawing/2014/main" id="{95C5AC59-BDC4-43B5-9B5D-7A3EE77B888E}"/>
              </a:ext>
            </a:extLst>
          </p:cNvPr>
          <p:cNvSpPr>
            <a:spLocks noGrp="1"/>
          </p:cNvSpPr>
          <p:nvPr userDrawn="1">
            <p:ph type="body" sz="quarter" idx="33"/>
          </p:nvPr>
        </p:nvSpPr>
        <p:spPr>
          <a:xfrm>
            <a:off x="2935811" y="1876349"/>
            <a:ext cx="1143576" cy="276709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3" name="矩形 41">
            <a:extLst>
              <a:ext uri="{FF2B5EF4-FFF2-40B4-BE49-F238E27FC236}">
                <a16:creationId xmlns:a16="http://schemas.microsoft.com/office/drawing/2014/main" id="{A097AFAD-A73B-40BB-8457-9175D1A0190F}"/>
              </a:ext>
            </a:extLst>
          </p:cNvPr>
          <p:cNvSpPr/>
          <p:nvPr userDrawn="1"/>
        </p:nvSpPr>
        <p:spPr>
          <a:xfrm>
            <a:off x="4164227" y="1548006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占位符 10">
            <a:extLst>
              <a:ext uri="{FF2B5EF4-FFF2-40B4-BE49-F238E27FC236}">
                <a16:creationId xmlns:a16="http://schemas.microsoft.com/office/drawing/2014/main" id="{E707B02B-C059-4507-AFA4-155D6855FEFD}"/>
              </a:ext>
            </a:extLst>
          </p:cNvPr>
          <p:cNvSpPr>
            <a:spLocks noGrp="1"/>
          </p:cNvSpPr>
          <p:nvPr userDrawn="1">
            <p:ph type="body" sz="quarter" idx="34"/>
          </p:nvPr>
        </p:nvSpPr>
        <p:spPr>
          <a:xfrm>
            <a:off x="4214717" y="1600189"/>
            <a:ext cx="1143576" cy="283662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5" name="文本占位符 12">
            <a:extLst>
              <a:ext uri="{FF2B5EF4-FFF2-40B4-BE49-F238E27FC236}">
                <a16:creationId xmlns:a16="http://schemas.microsoft.com/office/drawing/2014/main" id="{56768ACD-7D91-4D35-8077-D7ACD6CB9730}"/>
              </a:ext>
            </a:extLst>
          </p:cNvPr>
          <p:cNvSpPr>
            <a:spLocks noGrp="1"/>
          </p:cNvSpPr>
          <p:nvPr userDrawn="1">
            <p:ph type="body" sz="quarter" idx="35"/>
          </p:nvPr>
        </p:nvSpPr>
        <p:spPr>
          <a:xfrm>
            <a:off x="4214716" y="1876349"/>
            <a:ext cx="1143576" cy="276709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6" name="矩形 41">
            <a:extLst>
              <a:ext uri="{FF2B5EF4-FFF2-40B4-BE49-F238E27FC236}">
                <a16:creationId xmlns:a16="http://schemas.microsoft.com/office/drawing/2014/main" id="{BBFB3BE3-1DC7-4639-9922-039B5CF4399C}"/>
              </a:ext>
            </a:extLst>
          </p:cNvPr>
          <p:cNvSpPr/>
          <p:nvPr userDrawn="1"/>
        </p:nvSpPr>
        <p:spPr>
          <a:xfrm>
            <a:off x="5443638" y="1546111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占位符 10">
            <a:extLst>
              <a:ext uri="{FF2B5EF4-FFF2-40B4-BE49-F238E27FC236}">
                <a16:creationId xmlns:a16="http://schemas.microsoft.com/office/drawing/2014/main" id="{D3FDE812-86C4-4443-BCDD-5A1DBE88F25D}"/>
              </a:ext>
            </a:extLst>
          </p:cNvPr>
          <p:cNvSpPr>
            <a:spLocks noGrp="1"/>
          </p:cNvSpPr>
          <p:nvPr userDrawn="1">
            <p:ph type="body" sz="quarter" idx="36"/>
          </p:nvPr>
        </p:nvSpPr>
        <p:spPr>
          <a:xfrm>
            <a:off x="5494128" y="1598294"/>
            <a:ext cx="1143576" cy="283662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8" name="文本占位符 12">
            <a:extLst>
              <a:ext uri="{FF2B5EF4-FFF2-40B4-BE49-F238E27FC236}">
                <a16:creationId xmlns:a16="http://schemas.microsoft.com/office/drawing/2014/main" id="{73B38588-1B42-4161-B914-BECEDABF31D8}"/>
              </a:ext>
            </a:extLst>
          </p:cNvPr>
          <p:cNvSpPr>
            <a:spLocks noGrp="1"/>
          </p:cNvSpPr>
          <p:nvPr userDrawn="1">
            <p:ph type="body" sz="quarter" idx="37"/>
          </p:nvPr>
        </p:nvSpPr>
        <p:spPr>
          <a:xfrm>
            <a:off x="5494127" y="1874454"/>
            <a:ext cx="1143576" cy="276709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9" name="矩形 41">
            <a:extLst>
              <a:ext uri="{FF2B5EF4-FFF2-40B4-BE49-F238E27FC236}">
                <a16:creationId xmlns:a16="http://schemas.microsoft.com/office/drawing/2014/main" id="{518CE734-4D55-488F-8335-9FEAD172F7B0}"/>
              </a:ext>
            </a:extLst>
          </p:cNvPr>
          <p:cNvSpPr/>
          <p:nvPr userDrawn="1"/>
        </p:nvSpPr>
        <p:spPr>
          <a:xfrm>
            <a:off x="6725897" y="1550241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占位符 10">
            <a:extLst>
              <a:ext uri="{FF2B5EF4-FFF2-40B4-BE49-F238E27FC236}">
                <a16:creationId xmlns:a16="http://schemas.microsoft.com/office/drawing/2014/main" id="{A7FB349B-FB9A-4BEC-A5EB-D58049E98642}"/>
              </a:ext>
            </a:extLst>
          </p:cNvPr>
          <p:cNvSpPr>
            <a:spLocks noGrp="1"/>
          </p:cNvSpPr>
          <p:nvPr userDrawn="1">
            <p:ph type="body" sz="quarter" idx="38"/>
          </p:nvPr>
        </p:nvSpPr>
        <p:spPr>
          <a:xfrm>
            <a:off x="6776387" y="1602424"/>
            <a:ext cx="1143576" cy="283662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1" name="文本占位符 12">
            <a:extLst>
              <a:ext uri="{FF2B5EF4-FFF2-40B4-BE49-F238E27FC236}">
                <a16:creationId xmlns:a16="http://schemas.microsoft.com/office/drawing/2014/main" id="{7B0AFD87-EB40-4B67-8CF9-6F1BEBC6500C}"/>
              </a:ext>
            </a:extLst>
          </p:cNvPr>
          <p:cNvSpPr>
            <a:spLocks noGrp="1"/>
          </p:cNvSpPr>
          <p:nvPr userDrawn="1">
            <p:ph type="body" sz="quarter" idx="39"/>
          </p:nvPr>
        </p:nvSpPr>
        <p:spPr>
          <a:xfrm>
            <a:off x="6776386" y="1878584"/>
            <a:ext cx="1143576" cy="276709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2" name="矩形 41">
            <a:extLst>
              <a:ext uri="{FF2B5EF4-FFF2-40B4-BE49-F238E27FC236}">
                <a16:creationId xmlns:a16="http://schemas.microsoft.com/office/drawing/2014/main" id="{F7201240-0C98-449A-B3F9-6AB1444E60A7}"/>
              </a:ext>
            </a:extLst>
          </p:cNvPr>
          <p:cNvSpPr/>
          <p:nvPr userDrawn="1"/>
        </p:nvSpPr>
        <p:spPr>
          <a:xfrm>
            <a:off x="7998729" y="1545771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占位符 10">
            <a:extLst>
              <a:ext uri="{FF2B5EF4-FFF2-40B4-BE49-F238E27FC236}">
                <a16:creationId xmlns:a16="http://schemas.microsoft.com/office/drawing/2014/main" id="{CE642F6B-5D0E-4030-B126-CBF54C01578F}"/>
              </a:ext>
            </a:extLst>
          </p:cNvPr>
          <p:cNvSpPr>
            <a:spLocks noGrp="1"/>
          </p:cNvSpPr>
          <p:nvPr userDrawn="1">
            <p:ph type="body" sz="quarter" idx="40"/>
          </p:nvPr>
        </p:nvSpPr>
        <p:spPr>
          <a:xfrm>
            <a:off x="8049219" y="1597954"/>
            <a:ext cx="1143576" cy="283662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4" name="文本占位符 12">
            <a:extLst>
              <a:ext uri="{FF2B5EF4-FFF2-40B4-BE49-F238E27FC236}">
                <a16:creationId xmlns:a16="http://schemas.microsoft.com/office/drawing/2014/main" id="{0B2B0DAA-7D7E-4510-84FC-0A6417D10DBC}"/>
              </a:ext>
            </a:extLst>
          </p:cNvPr>
          <p:cNvSpPr>
            <a:spLocks noGrp="1"/>
          </p:cNvSpPr>
          <p:nvPr userDrawn="1">
            <p:ph type="body" sz="quarter" idx="41"/>
          </p:nvPr>
        </p:nvSpPr>
        <p:spPr>
          <a:xfrm>
            <a:off x="8049218" y="1874114"/>
            <a:ext cx="1143576" cy="276709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5" name="矩形 41">
            <a:extLst>
              <a:ext uri="{FF2B5EF4-FFF2-40B4-BE49-F238E27FC236}">
                <a16:creationId xmlns:a16="http://schemas.microsoft.com/office/drawing/2014/main" id="{119FFA13-1454-4B58-BE09-25A003321931}"/>
              </a:ext>
            </a:extLst>
          </p:cNvPr>
          <p:cNvSpPr/>
          <p:nvPr userDrawn="1"/>
        </p:nvSpPr>
        <p:spPr>
          <a:xfrm>
            <a:off x="9278140" y="1543876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占位符 10">
            <a:extLst>
              <a:ext uri="{FF2B5EF4-FFF2-40B4-BE49-F238E27FC236}">
                <a16:creationId xmlns:a16="http://schemas.microsoft.com/office/drawing/2014/main" id="{4563C753-CBB7-4557-BD9D-98C5E3FC0BDC}"/>
              </a:ext>
            </a:extLst>
          </p:cNvPr>
          <p:cNvSpPr>
            <a:spLocks noGrp="1"/>
          </p:cNvSpPr>
          <p:nvPr userDrawn="1">
            <p:ph type="body" sz="quarter" idx="42"/>
          </p:nvPr>
        </p:nvSpPr>
        <p:spPr>
          <a:xfrm>
            <a:off x="9328630" y="1596059"/>
            <a:ext cx="1143576" cy="283662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7" name="文本占位符 12">
            <a:extLst>
              <a:ext uri="{FF2B5EF4-FFF2-40B4-BE49-F238E27FC236}">
                <a16:creationId xmlns:a16="http://schemas.microsoft.com/office/drawing/2014/main" id="{8AE3B118-E289-4E09-867F-A16D7EE41EA6}"/>
              </a:ext>
            </a:extLst>
          </p:cNvPr>
          <p:cNvSpPr>
            <a:spLocks noGrp="1"/>
          </p:cNvSpPr>
          <p:nvPr userDrawn="1">
            <p:ph type="body" sz="quarter" idx="43"/>
          </p:nvPr>
        </p:nvSpPr>
        <p:spPr>
          <a:xfrm>
            <a:off x="9328629" y="1872219"/>
            <a:ext cx="1143576" cy="276709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8" name="矩形 41">
            <a:extLst>
              <a:ext uri="{FF2B5EF4-FFF2-40B4-BE49-F238E27FC236}">
                <a16:creationId xmlns:a16="http://schemas.microsoft.com/office/drawing/2014/main" id="{5F0C78AB-8672-47FF-BDB9-563294C448F6}"/>
              </a:ext>
            </a:extLst>
          </p:cNvPr>
          <p:cNvSpPr/>
          <p:nvPr userDrawn="1"/>
        </p:nvSpPr>
        <p:spPr>
          <a:xfrm>
            <a:off x="10560399" y="1548006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占位符 10">
            <a:extLst>
              <a:ext uri="{FF2B5EF4-FFF2-40B4-BE49-F238E27FC236}">
                <a16:creationId xmlns:a16="http://schemas.microsoft.com/office/drawing/2014/main" id="{74647009-BD1D-46DC-86F0-B9A7C87950CE}"/>
              </a:ext>
            </a:extLst>
          </p:cNvPr>
          <p:cNvSpPr>
            <a:spLocks noGrp="1"/>
          </p:cNvSpPr>
          <p:nvPr userDrawn="1">
            <p:ph type="body" sz="quarter" idx="44"/>
          </p:nvPr>
        </p:nvSpPr>
        <p:spPr>
          <a:xfrm>
            <a:off x="10610889" y="1600189"/>
            <a:ext cx="1143576" cy="283662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0" name="文本占位符 12">
            <a:extLst>
              <a:ext uri="{FF2B5EF4-FFF2-40B4-BE49-F238E27FC236}">
                <a16:creationId xmlns:a16="http://schemas.microsoft.com/office/drawing/2014/main" id="{ECC972B2-A0F1-49FB-8514-801A29711BC7}"/>
              </a:ext>
            </a:extLst>
          </p:cNvPr>
          <p:cNvSpPr>
            <a:spLocks noGrp="1"/>
          </p:cNvSpPr>
          <p:nvPr userDrawn="1">
            <p:ph type="body" sz="quarter" idx="45"/>
          </p:nvPr>
        </p:nvSpPr>
        <p:spPr>
          <a:xfrm>
            <a:off x="10610888" y="1876349"/>
            <a:ext cx="1143576" cy="276709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65835884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7952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214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8213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2592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2592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3586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3586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7078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4814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44813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153031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153030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06773" y="162241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206772" y="189788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4" name="幻灯片编号占位符 5">
            <a:extLst>
              <a:ext uri="{FF2B5EF4-FFF2-40B4-BE49-F238E27FC236}">
                <a16:creationId xmlns:a16="http://schemas.microsoft.com/office/drawing/2014/main" id="{D6F06467-5A82-4C8E-936F-8E259ACF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4" name="组 121">
            <a:extLst>
              <a:ext uri="{FF2B5EF4-FFF2-40B4-BE49-F238E27FC236}">
                <a16:creationId xmlns:a16="http://schemas.microsoft.com/office/drawing/2014/main" id="{2F9516B5-5814-4F79-AEC1-13BA568168A1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63" name="矩形 8">
              <a:extLst>
                <a:ext uri="{FF2B5EF4-FFF2-40B4-BE49-F238E27FC236}">
                  <a16:creationId xmlns:a16="http://schemas.microsoft.com/office/drawing/2014/main" id="{4B92BA08-D1B3-4126-986B-2291EA69A4F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矩形 9">
              <a:extLst>
                <a:ext uri="{FF2B5EF4-FFF2-40B4-BE49-F238E27FC236}">
                  <a16:creationId xmlns:a16="http://schemas.microsoft.com/office/drawing/2014/main" id="{C7DE2357-A151-4627-82F5-C811F2270EF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5" name="组 127">
            <a:extLst>
              <a:ext uri="{FF2B5EF4-FFF2-40B4-BE49-F238E27FC236}">
                <a16:creationId xmlns:a16="http://schemas.microsoft.com/office/drawing/2014/main" id="{4693DE67-D7C2-4461-BED4-643563300B15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66" name="矩形 14">
              <a:extLst>
                <a:ext uri="{FF2B5EF4-FFF2-40B4-BE49-F238E27FC236}">
                  <a16:creationId xmlns:a16="http://schemas.microsoft.com/office/drawing/2014/main" id="{11F6F0C4-6CCD-4330-B803-8010D85E0A5E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矩形 15">
              <a:extLst>
                <a:ext uri="{FF2B5EF4-FFF2-40B4-BE49-F238E27FC236}">
                  <a16:creationId xmlns:a16="http://schemas.microsoft.com/office/drawing/2014/main" id="{17F29910-78DC-48EE-A6F6-2541AB25FDD7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8" name="内容占位符 21">
            <a:extLst>
              <a:ext uri="{FF2B5EF4-FFF2-40B4-BE49-F238E27FC236}">
                <a16:creationId xmlns:a16="http://schemas.microsoft.com/office/drawing/2014/main" id="{B40071D1-C060-4337-BF74-4E3A9B00A9B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54B9F7C7-72D4-41F9-9B90-332C02A477A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0" name="幻灯片编号占位符 5">
            <a:extLst>
              <a:ext uri="{FF2B5EF4-FFF2-40B4-BE49-F238E27FC236}">
                <a16:creationId xmlns:a16="http://schemas.microsoft.com/office/drawing/2014/main" id="{0E0F4241-F9F1-44BC-96F3-CE2E7A61892E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71" name="组 121">
            <a:extLst>
              <a:ext uri="{FF2B5EF4-FFF2-40B4-BE49-F238E27FC236}">
                <a16:creationId xmlns:a16="http://schemas.microsoft.com/office/drawing/2014/main" id="{EBF342CF-8EE9-4105-BD18-ADB4639DAAD6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72" name="矩形 24">
              <a:extLst>
                <a:ext uri="{FF2B5EF4-FFF2-40B4-BE49-F238E27FC236}">
                  <a16:creationId xmlns:a16="http://schemas.microsoft.com/office/drawing/2014/main" id="{4BF7FAF4-DE2B-4AD9-A0C8-6D5C84F291C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矩形 25">
              <a:extLst>
                <a:ext uri="{FF2B5EF4-FFF2-40B4-BE49-F238E27FC236}">
                  <a16:creationId xmlns:a16="http://schemas.microsoft.com/office/drawing/2014/main" id="{1F0192C2-6360-410C-929A-A6A5B323D4D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4" name="组 127">
            <a:extLst>
              <a:ext uri="{FF2B5EF4-FFF2-40B4-BE49-F238E27FC236}">
                <a16:creationId xmlns:a16="http://schemas.microsoft.com/office/drawing/2014/main" id="{92CA89B6-0C6B-45D2-81D6-24463FBC84A2}"/>
              </a:ext>
            </a:extLst>
          </p:cNvPr>
          <p:cNvGrpSpPr/>
          <p:nvPr userDrawn="1"/>
        </p:nvGrpSpPr>
        <p:grpSpPr>
          <a:xfrm>
            <a:off x="304796" y="2261010"/>
            <a:ext cx="5689873" cy="2247573"/>
            <a:chOff x="6158918" y="1631576"/>
            <a:chExt cx="5689873" cy="2510496"/>
          </a:xfrm>
        </p:grpSpPr>
        <p:sp>
          <p:nvSpPr>
            <p:cNvPr id="75" name="矩形 27">
              <a:extLst>
                <a:ext uri="{FF2B5EF4-FFF2-40B4-BE49-F238E27FC236}">
                  <a16:creationId xmlns:a16="http://schemas.microsoft.com/office/drawing/2014/main" id="{7260A544-7B1C-4E39-99E3-DED18D43A5E4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矩形 28">
              <a:extLst>
                <a:ext uri="{FF2B5EF4-FFF2-40B4-BE49-F238E27FC236}">
                  <a16:creationId xmlns:a16="http://schemas.microsoft.com/office/drawing/2014/main" id="{21551950-B0B1-4C82-A10C-36BA66187890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7" name="内容占位符 21">
            <a:extLst>
              <a:ext uri="{FF2B5EF4-FFF2-40B4-BE49-F238E27FC236}">
                <a16:creationId xmlns:a16="http://schemas.microsoft.com/office/drawing/2014/main" id="{D31CF9DB-E014-4A52-8A11-6D70911198B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8" name="内容占位符 21">
            <a:extLst>
              <a:ext uri="{FF2B5EF4-FFF2-40B4-BE49-F238E27FC236}">
                <a16:creationId xmlns:a16="http://schemas.microsoft.com/office/drawing/2014/main" id="{B3A5937B-BF51-43BC-B1C5-2CB25748369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6003235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9873" cy="2247573"/>
            <a:chOff x="6158918" y="1631576"/>
            <a:chExt cx="5689873" cy="251049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9003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214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8213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3643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3643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3586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3586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3925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4814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44813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153031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153030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175243" y="162241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175242" y="189788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10039361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96F56EF-B89E-447C-B5A8-F88EF43EAAA3}"/>
              </a:ext>
            </a:extLst>
          </p:cNvPr>
          <p:cNvSpPr/>
          <p:nvPr/>
        </p:nvSpPr>
        <p:spPr>
          <a:xfrm>
            <a:off x="6123058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6B47FCB-2454-40A5-B9B3-E18B5D3BEBD1}"/>
              </a:ext>
            </a:extLst>
          </p:cNvPr>
          <p:cNvSpPr/>
          <p:nvPr/>
        </p:nvSpPr>
        <p:spPr>
          <a:xfrm>
            <a:off x="6123058" y="2510339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7566C03-486F-4DA1-8979-A80EE5A58785}"/>
              </a:ext>
            </a:extLst>
          </p:cNvPr>
          <p:cNvSpPr/>
          <p:nvPr userDrawn="1"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241F4E-6277-43F3-81D6-9B929A96D893}"/>
              </a:ext>
            </a:extLst>
          </p:cNvPr>
          <p:cNvSpPr/>
          <p:nvPr userDrawn="1"/>
        </p:nvSpPr>
        <p:spPr>
          <a:xfrm>
            <a:off x="304796" y="2510340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9003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428214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428213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433643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433643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 userDrawn="1">
            <p:ph type="body" sz="quarter" idx="24"/>
          </p:nvPr>
        </p:nvSpPr>
        <p:spPr>
          <a:xfrm>
            <a:off x="23586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23586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3925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 userDrawn="1">
            <p:ph type="body" sz="quarter" idx="26"/>
          </p:nvPr>
        </p:nvSpPr>
        <p:spPr>
          <a:xfrm>
            <a:off x="6244814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6244813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10153031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10153030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 userDrawn="1">
            <p:ph type="body" sz="quarter" idx="30"/>
          </p:nvPr>
        </p:nvSpPr>
        <p:spPr>
          <a:xfrm>
            <a:off x="8175243" y="162241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 userDrawn="1">
            <p:ph type="body" sz="quarter" idx="31"/>
          </p:nvPr>
        </p:nvSpPr>
        <p:spPr>
          <a:xfrm>
            <a:off x="8175242" y="189788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84116804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96F56EF-B89E-447C-B5A8-F88EF43EAAA3}"/>
              </a:ext>
            </a:extLst>
          </p:cNvPr>
          <p:cNvSpPr/>
          <p:nvPr/>
        </p:nvSpPr>
        <p:spPr>
          <a:xfrm>
            <a:off x="6123058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6B47FCB-2454-40A5-B9B3-E18B5D3BEBD1}"/>
              </a:ext>
            </a:extLst>
          </p:cNvPr>
          <p:cNvSpPr/>
          <p:nvPr/>
        </p:nvSpPr>
        <p:spPr>
          <a:xfrm>
            <a:off x="6123058" y="2510339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7566C03-486F-4DA1-8979-A80EE5A58785}"/>
              </a:ext>
            </a:extLst>
          </p:cNvPr>
          <p:cNvSpPr/>
          <p:nvPr userDrawn="1"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241F4E-6277-43F3-81D6-9B929A96D893}"/>
              </a:ext>
            </a:extLst>
          </p:cNvPr>
          <p:cNvSpPr/>
          <p:nvPr userDrawn="1"/>
        </p:nvSpPr>
        <p:spPr>
          <a:xfrm>
            <a:off x="304796" y="2510340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9003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428214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428213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433643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433643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 userDrawn="1">
            <p:ph type="body" sz="quarter" idx="24"/>
          </p:nvPr>
        </p:nvSpPr>
        <p:spPr>
          <a:xfrm>
            <a:off x="23586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23586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3925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 userDrawn="1">
            <p:ph type="body" sz="quarter" idx="26"/>
          </p:nvPr>
        </p:nvSpPr>
        <p:spPr>
          <a:xfrm>
            <a:off x="6244814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6244813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10153031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10153030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 userDrawn="1">
            <p:ph type="body" sz="quarter" idx="30"/>
          </p:nvPr>
        </p:nvSpPr>
        <p:spPr>
          <a:xfrm>
            <a:off x="8175243" y="162241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 userDrawn="1">
            <p:ph type="body" sz="quarter" idx="31"/>
          </p:nvPr>
        </p:nvSpPr>
        <p:spPr>
          <a:xfrm>
            <a:off x="8175242" y="189788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17637986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96F56EF-B89E-447C-B5A8-F88EF43EAAA3}"/>
              </a:ext>
            </a:extLst>
          </p:cNvPr>
          <p:cNvSpPr/>
          <p:nvPr/>
        </p:nvSpPr>
        <p:spPr>
          <a:xfrm>
            <a:off x="6123058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6B47FCB-2454-40A5-B9B3-E18B5D3BEBD1}"/>
              </a:ext>
            </a:extLst>
          </p:cNvPr>
          <p:cNvSpPr/>
          <p:nvPr/>
        </p:nvSpPr>
        <p:spPr>
          <a:xfrm>
            <a:off x="6123058" y="2510339"/>
            <a:ext cx="5688000" cy="41637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7566C03-486F-4DA1-8979-A80EE5A58785}"/>
              </a:ext>
            </a:extLst>
          </p:cNvPr>
          <p:cNvSpPr/>
          <p:nvPr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241F4E-6277-43F3-81D6-9B929A96D893}"/>
              </a:ext>
            </a:extLst>
          </p:cNvPr>
          <p:cNvSpPr/>
          <p:nvPr/>
        </p:nvSpPr>
        <p:spPr>
          <a:xfrm>
            <a:off x="304796" y="2510340"/>
            <a:ext cx="5688000" cy="41637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641754" y="1549420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977435" y="1550726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7303873" y="1554375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616647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616646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528893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528893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 userDrawn="1">
            <p:ph type="body" sz="quarter" idx="24"/>
          </p:nvPr>
        </p:nvSpPr>
        <p:spPr>
          <a:xfrm>
            <a:off x="29682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29682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 userDrawn="1">
            <p:ph type="body" sz="quarter" idx="26"/>
          </p:nvPr>
        </p:nvSpPr>
        <p:spPr>
          <a:xfrm>
            <a:off x="7599455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7599454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32">
            <a:extLst>
              <a:ext uri="{FF2B5EF4-FFF2-40B4-BE49-F238E27FC236}">
                <a16:creationId xmlns:a16="http://schemas.microsoft.com/office/drawing/2014/main" id="{41514B82-F140-4926-B09D-0002B9CA3C3C}"/>
              </a:ext>
            </a:extLst>
          </p:cNvPr>
          <p:cNvSpPr/>
          <p:nvPr userDrawn="1"/>
        </p:nvSpPr>
        <p:spPr>
          <a:xfrm>
            <a:off x="9651339" y="155519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9C58CC67-566A-443B-BB51-8567E0D389C8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9980041" y="162411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99CC8A46-84CF-4806-A404-3DDC96E05327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9980040" y="189958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03388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1" name="组 121"/>
          <p:cNvGrpSpPr/>
          <p:nvPr userDrawn="1"/>
        </p:nvGrpSpPr>
        <p:grpSpPr>
          <a:xfrm>
            <a:off x="6123060" y="4234302"/>
            <a:ext cx="5688000" cy="2510497"/>
            <a:chOff x="6158918" y="1631576"/>
            <a:chExt cx="5688000" cy="2510497"/>
          </a:xfrm>
        </p:grpSpPr>
        <p:sp>
          <p:nvSpPr>
            <p:cNvPr id="12" name="矩形 11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4"/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15" name="矩形 14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 127"/>
          <p:cNvGrpSpPr/>
          <p:nvPr userDrawn="1"/>
        </p:nvGrpSpPr>
        <p:grpSpPr>
          <a:xfrm>
            <a:off x="304798" y="4234302"/>
            <a:ext cx="5688000" cy="2510497"/>
            <a:chOff x="6158918" y="1631576"/>
            <a:chExt cx="5688000" cy="2510497"/>
          </a:xfrm>
        </p:grpSpPr>
        <p:sp>
          <p:nvSpPr>
            <p:cNvPr id="18" name="矩形 17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1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304800" y="4246766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6123060" y="4231778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5" y="2261010"/>
            <a:ext cx="1150626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40313519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11506260" cy="2247573"/>
            <a:chOff x="6158918" y="1631576"/>
            <a:chExt cx="1150626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1150626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1150626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59798633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1150626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11506262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45783567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1769" y="622572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4169" y="63781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6629" y="457414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5" y="2261010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6629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5F7B8A6-C1D9-B64D-8503-0E9D746A30D0}"/>
              </a:ext>
            </a:extLst>
          </p:cNvPr>
          <p:cNvSpPr/>
          <p:nvPr userDrawn="1"/>
        </p:nvSpPr>
        <p:spPr>
          <a:xfrm>
            <a:off x="304798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D538AFA-07C4-FB47-8B7A-5243E0A2194D}"/>
              </a:ext>
            </a:extLst>
          </p:cNvPr>
          <p:cNvSpPr/>
          <p:nvPr userDrawn="1"/>
        </p:nvSpPr>
        <p:spPr>
          <a:xfrm>
            <a:off x="4227284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A5DD558-5735-4443-B870-A3EC5DF732D9}"/>
              </a:ext>
            </a:extLst>
          </p:cNvPr>
          <p:cNvSpPr/>
          <p:nvPr userDrawn="1"/>
        </p:nvSpPr>
        <p:spPr>
          <a:xfrm>
            <a:off x="8149770" y="1545770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8947BC27-45AA-D446-985D-D2C5281F00E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8" y="162636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6B1B85EA-B139-F141-8A90-86AF3BE25D3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92237" y="190182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8D5D5776-CC89-FB41-8C42-A9B1E51A6C4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89FB87CA-4E65-A140-8A2D-5821681A3D1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5297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572DA69C-D1DF-274E-8B76-49B755CE8AE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1" y="162652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AC005DDB-B939-2C4A-8E3C-2D4CF365ABB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77280" y="190198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98094499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1407223"/>
            <a:chOff x="6158918" y="1631576"/>
            <a:chExt cx="5688000" cy="157184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1407223"/>
            <a:chOff x="6158918" y="1631576"/>
            <a:chExt cx="5688000" cy="157184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857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1856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42" name="组 127">
            <a:extLst>
              <a:ext uri="{FF2B5EF4-FFF2-40B4-BE49-F238E27FC236}">
                <a16:creationId xmlns:a16="http://schemas.microsoft.com/office/drawing/2014/main" id="{45CAA61C-7EBA-4395-9489-C50E4BC0143A}"/>
              </a:ext>
            </a:extLst>
          </p:cNvPr>
          <p:cNvGrpSpPr/>
          <p:nvPr userDrawn="1"/>
        </p:nvGrpSpPr>
        <p:grpSpPr>
          <a:xfrm>
            <a:off x="304795" y="3826981"/>
            <a:ext cx="5688000" cy="1407223"/>
            <a:chOff x="6158918" y="1631576"/>
            <a:chExt cx="5688000" cy="1571841"/>
          </a:xfrm>
        </p:grpSpPr>
        <p:sp>
          <p:nvSpPr>
            <p:cNvPr id="43" name="矩形 27">
              <a:extLst>
                <a:ext uri="{FF2B5EF4-FFF2-40B4-BE49-F238E27FC236}">
                  <a16:creationId xmlns:a16="http://schemas.microsoft.com/office/drawing/2014/main" id="{DF74ED72-94E3-48A1-8D0D-7CEA0E0A274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矩形 28">
              <a:extLst>
                <a:ext uri="{FF2B5EF4-FFF2-40B4-BE49-F238E27FC236}">
                  <a16:creationId xmlns:a16="http://schemas.microsoft.com/office/drawing/2014/main" id="{AC5F8563-C126-4E89-9355-E2669FD216AB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5" name="组 127">
            <a:extLst>
              <a:ext uri="{FF2B5EF4-FFF2-40B4-BE49-F238E27FC236}">
                <a16:creationId xmlns:a16="http://schemas.microsoft.com/office/drawing/2014/main" id="{B0C3A3D1-74ED-4CAB-B35C-92BDE1A4C886}"/>
              </a:ext>
            </a:extLst>
          </p:cNvPr>
          <p:cNvGrpSpPr/>
          <p:nvPr userDrawn="1"/>
        </p:nvGrpSpPr>
        <p:grpSpPr>
          <a:xfrm>
            <a:off x="304795" y="5376447"/>
            <a:ext cx="5688000" cy="1407223"/>
            <a:chOff x="6158918" y="1631576"/>
            <a:chExt cx="5688000" cy="1571841"/>
          </a:xfrm>
        </p:grpSpPr>
        <p:sp>
          <p:nvSpPr>
            <p:cNvPr id="46" name="矩形 27">
              <a:extLst>
                <a:ext uri="{FF2B5EF4-FFF2-40B4-BE49-F238E27FC236}">
                  <a16:creationId xmlns:a16="http://schemas.microsoft.com/office/drawing/2014/main" id="{F2ABE625-4EA1-4C2F-A38E-F9338B8D994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28">
              <a:extLst>
                <a:ext uri="{FF2B5EF4-FFF2-40B4-BE49-F238E27FC236}">
                  <a16:creationId xmlns:a16="http://schemas.microsoft.com/office/drawing/2014/main" id="{A369EC18-E9BC-47E4-9AC0-5BD6FE1AA47F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4" y="382698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内容占位符 21">
            <a:extLst>
              <a:ext uri="{FF2B5EF4-FFF2-40B4-BE49-F238E27FC236}">
                <a16:creationId xmlns:a16="http://schemas.microsoft.com/office/drawing/2014/main" id="{414BDE73-A3FE-4254-AE10-FFE80BDDD42F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304794" y="539115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9" name="组 127">
            <a:extLst>
              <a:ext uri="{FF2B5EF4-FFF2-40B4-BE49-F238E27FC236}">
                <a16:creationId xmlns:a16="http://schemas.microsoft.com/office/drawing/2014/main" id="{B4CED06F-89B1-4E9A-AE0F-2FAF886CEA8C}"/>
              </a:ext>
            </a:extLst>
          </p:cNvPr>
          <p:cNvGrpSpPr/>
          <p:nvPr userDrawn="1"/>
        </p:nvGrpSpPr>
        <p:grpSpPr>
          <a:xfrm>
            <a:off x="6123059" y="3826981"/>
            <a:ext cx="5688000" cy="1407223"/>
            <a:chOff x="6158918" y="1631576"/>
            <a:chExt cx="5688000" cy="1571841"/>
          </a:xfrm>
        </p:grpSpPr>
        <p:sp>
          <p:nvSpPr>
            <p:cNvPr id="50" name="矩形 27">
              <a:extLst>
                <a:ext uri="{FF2B5EF4-FFF2-40B4-BE49-F238E27FC236}">
                  <a16:creationId xmlns:a16="http://schemas.microsoft.com/office/drawing/2014/main" id="{57145B2B-984B-43D3-AAFA-2C1E256F3149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矩形 28">
              <a:extLst>
                <a:ext uri="{FF2B5EF4-FFF2-40B4-BE49-F238E27FC236}">
                  <a16:creationId xmlns:a16="http://schemas.microsoft.com/office/drawing/2014/main" id="{F699BA63-3BB5-436D-BB2F-D47250A4DA3D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2" name="组 127">
            <a:extLst>
              <a:ext uri="{FF2B5EF4-FFF2-40B4-BE49-F238E27FC236}">
                <a16:creationId xmlns:a16="http://schemas.microsoft.com/office/drawing/2014/main" id="{B80334CC-0638-4D49-AF14-F76014299341}"/>
              </a:ext>
            </a:extLst>
          </p:cNvPr>
          <p:cNvGrpSpPr/>
          <p:nvPr userDrawn="1"/>
        </p:nvGrpSpPr>
        <p:grpSpPr>
          <a:xfrm>
            <a:off x="6123059" y="5376447"/>
            <a:ext cx="5688000" cy="1407223"/>
            <a:chOff x="6158918" y="1631576"/>
            <a:chExt cx="5688000" cy="1571841"/>
          </a:xfrm>
        </p:grpSpPr>
        <p:sp>
          <p:nvSpPr>
            <p:cNvPr id="53" name="矩形 27">
              <a:extLst>
                <a:ext uri="{FF2B5EF4-FFF2-40B4-BE49-F238E27FC236}">
                  <a16:creationId xmlns:a16="http://schemas.microsoft.com/office/drawing/2014/main" id="{FABBB9E9-FCBE-4607-817E-D0A3B1EBA8A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矩形 28">
              <a:extLst>
                <a:ext uri="{FF2B5EF4-FFF2-40B4-BE49-F238E27FC236}">
                  <a16:creationId xmlns:a16="http://schemas.microsoft.com/office/drawing/2014/main" id="{E77BC5B7-8CBA-4D08-9397-C8116CFFBCE0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5" name="内容占位符 21">
            <a:extLst>
              <a:ext uri="{FF2B5EF4-FFF2-40B4-BE49-F238E27FC236}">
                <a16:creationId xmlns:a16="http://schemas.microsoft.com/office/drawing/2014/main" id="{7EEEA320-9805-4CE6-8BE8-DB0629C3A0E4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6123058" y="382698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6" name="内容占位符 21">
            <a:extLst>
              <a:ext uri="{FF2B5EF4-FFF2-40B4-BE49-F238E27FC236}">
                <a16:creationId xmlns:a16="http://schemas.microsoft.com/office/drawing/2014/main" id="{7EFC5889-202C-4DAB-8B94-03E223C4CE2A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123058" y="539115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7" name="矩形 19">
            <a:extLst>
              <a:ext uri="{FF2B5EF4-FFF2-40B4-BE49-F238E27FC236}">
                <a16:creationId xmlns:a16="http://schemas.microsoft.com/office/drawing/2014/main" id="{45235C23-E275-4B10-A853-66D9EAD94CEC}"/>
              </a:ext>
            </a:extLst>
          </p:cNvPr>
          <p:cNvSpPr/>
          <p:nvPr userDrawn="1"/>
        </p:nvSpPr>
        <p:spPr>
          <a:xfrm>
            <a:off x="2261970" y="1551467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占位符 10">
            <a:extLst>
              <a:ext uri="{FF2B5EF4-FFF2-40B4-BE49-F238E27FC236}">
                <a16:creationId xmlns:a16="http://schemas.microsoft.com/office/drawing/2014/main" id="{35B6A698-86C3-4970-B5CD-FBD945D0860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389032" y="162949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9" name="文本占位符 12">
            <a:extLst>
              <a:ext uri="{FF2B5EF4-FFF2-40B4-BE49-F238E27FC236}">
                <a16:creationId xmlns:a16="http://schemas.microsoft.com/office/drawing/2014/main" id="{838C614E-670B-4A24-BAA3-56E0A815707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389031" y="190495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0" name="矩形 19">
            <a:extLst>
              <a:ext uri="{FF2B5EF4-FFF2-40B4-BE49-F238E27FC236}">
                <a16:creationId xmlns:a16="http://schemas.microsoft.com/office/drawing/2014/main" id="{980FC3E8-0964-4369-8422-A03FFF331EBA}"/>
              </a:ext>
            </a:extLst>
          </p:cNvPr>
          <p:cNvSpPr/>
          <p:nvPr userDrawn="1"/>
        </p:nvSpPr>
        <p:spPr>
          <a:xfrm>
            <a:off x="4214228" y="1541800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占位符 10">
            <a:extLst>
              <a:ext uri="{FF2B5EF4-FFF2-40B4-BE49-F238E27FC236}">
                <a16:creationId xmlns:a16="http://schemas.microsoft.com/office/drawing/2014/main" id="{7E9F2F28-01FE-4262-857F-52BA5FB2FA7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41290" y="161982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2" name="文本占位符 12">
            <a:extLst>
              <a:ext uri="{FF2B5EF4-FFF2-40B4-BE49-F238E27FC236}">
                <a16:creationId xmlns:a16="http://schemas.microsoft.com/office/drawing/2014/main" id="{6FE7D0AA-C96A-41AA-8E76-28A4EAE1A01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341289" y="189529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2" name="矩形 19">
            <a:extLst>
              <a:ext uri="{FF2B5EF4-FFF2-40B4-BE49-F238E27FC236}">
                <a16:creationId xmlns:a16="http://schemas.microsoft.com/office/drawing/2014/main" id="{296D61F2-2108-407A-9DEE-53A23CCFDEEC}"/>
              </a:ext>
            </a:extLst>
          </p:cNvPr>
          <p:cNvSpPr/>
          <p:nvPr userDrawn="1"/>
        </p:nvSpPr>
        <p:spPr>
          <a:xfrm>
            <a:off x="6120475" y="1541800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10">
            <a:extLst>
              <a:ext uri="{FF2B5EF4-FFF2-40B4-BE49-F238E27FC236}">
                <a16:creationId xmlns:a16="http://schemas.microsoft.com/office/drawing/2014/main" id="{807170A2-9B6C-45A4-9D1A-248176B2A8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247537" y="161982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4" name="文本占位符 12">
            <a:extLst>
              <a:ext uri="{FF2B5EF4-FFF2-40B4-BE49-F238E27FC236}">
                <a16:creationId xmlns:a16="http://schemas.microsoft.com/office/drawing/2014/main" id="{E9F41839-0EA4-448A-AAD7-267507C8DB5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247536" y="189529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5" name="矩形 19">
            <a:extLst>
              <a:ext uri="{FF2B5EF4-FFF2-40B4-BE49-F238E27FC236}">
                <a16:creationId xmlns:a16="http://schemas.microsoft.com/office/drawing/2014/main" id="{EDB38CC8-DC96-4AC4-A913-A53B410E997F}"/>
              </a:ext>
            </a:extLst>
          </p:cNvPr>
          <p:cNvSpPr/>
          <p:nvPr userDrawn="1"/>
        </p:nvSpPr>
        <p:spPr>
          <a:xfrm>
            <a:off x="8077650" y="1547496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占位符 10">
            <a:extLst>
              <a:ext uri="{FF2B5EF4-FFF2-40B4-BE49-F238E27FC236}">
                <a16:creationId xmlns:a16="http://schemas.microsoft.com/office/drawing/2014/main" id="{E28A5F0F-8070-428F-8E86-F9AFB585E2C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204712" y="162552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7" name="文本占位符 12">
            <a:extLst>
              <a:ext uri="{FF2B5EF4-FFF2-40B4-BE49-F238E27FC236}">
                <a16:creationId xmlns:a16="http://schemas.microsoft.com/office/drawing/2014/main" id="{70F63930-18E3-43F0-9FC7-6A5C0C5C8C1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204711" y="190098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8" name="矩形 19">
            <a:extLst>
              <a:ext uri="{FF2B5EF4-FFF2-40B4-BE49-F238E27FC236}">
                <a16:creationId xmlns:a16="http://schemas.microsoft.com/office/drawing/2014/main" id="{87343CF1-576C-4903-94BC-123F00F534E6}"/>
              </a:ext>
            </a:extLst>
          </p:cNvPr>
          <p:cNvSpPr/>
          <p:nvPr userDrawn="1"/>
        </p:nvSpPr>
        <p:spPr>
          <a:xfrm>
            <a:off x="10029908" y="1537829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占位符 10">
            <a:extLst>
              <a:ext uri="{FF2B5EF4-FFF2-40B4-BE49-F238E27FC236}">
                <a16:creationId xmlns:a16="http://schemas.microsoft.com/office/drawing/2014/main" id="{169CAD83-3A97-4E13-8B87-FF25F261092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0156970" y="1615854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0" name="文本占位符 12">
            <a:extLst>
              <a:ext uri="{FF2B5EF4-FFF2-40B4-BE49-F238E27FC236}">
                <a16:creationId xmlns:a16="http://schemas.microsoft.com/office/drawing/2014/main" id="{A48B9AA3-EC99-4601-9E27-4710083032F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156969" y="1891319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17226307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1407223"/>
            <a:chOff x="6158918" y="1631576"/>
            <a:chExt cx="5688000" cy="157184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1407223"/>
            <a:chOff x="6158918" y="1631576"/>
            <a:chExt cx="5688000" cy="157184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2" name="组 127">
            <a:extLst>
              <a:ext uri="{FF2B5EF4-FFF2-40B4-BE49-F238E27FC236}">
                <a16:creationId xmlns:a16="http://schemas.microsoft.com/office/drawing/2014/main" id="{45CAA61C-7EBA-4395-9489-C50E4BC0143A}"/>
              </a:ext>
            </a:extLst>
          </p:cNvPr>
          <p:cNvGrpSpPr/>
          <p:nvPr userDrawn="1"/>
        </p:nvGrpSpPr>
        <p:grpSpPr>
          <a:xfrm>
            <a:off x="304795" y="3826981"/>
            <a:ext cx="5688000" cy="1407223"/>
            <a:chOff x="6158918" y="1631576"/>
            <a:chExt cx="5688000" cy="1571841"/>
          </a:xfrm>
        </p:grpSpPr>
        <p:sp>
          <p:nvSpPr>
            <p:cNvPr id="43" name="矩形 27">
              <a:extLst>
                <a:ext uri="{FF2B5EF4-FFF2-40B4-BE49-F238E27FC236}">
                  <a16:creationId xmlns:a16="http://schemas.microsoft.com/office/drawing/2014/main" id="{DF74ED72-94E3-48A1-8D0D-7CEA0E0A274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矩形 28">
              <a:extLst>
                <a:ext uri="{FF2B5EF4-FFF2-40B4-BE49-F238E27FC236}">
                  <a16:creationId xmlns:a16="http://schemas.microsoft.com/office/drawing/2014/main" id="{AC5F8563-C126-4E89-9355-E2669FD216AB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5" name="组 127">
            <a:extLst>
              <a:ext uri="{FF2B5EF4-FFF2-40B4-BE49-F238E27FC236}">
                <a16:creationId xmlns:a16="http://schemas.microsoft.com/office/drawing/2014/main" id="{B0C3A3D1-74ED-4CAB-B35C-92BDE1A4C886}"/>
              </a:ext>
            </a:extLst>
          </p:cNvPr>
          <p:cNvGrpSpPr/>
          <p:nvPr userDrawn="1"/>
        </p:nvGrpSpPr>
        <p:grpSpPr>
          <a:xfrm>
            <a:off x="304795" y="5376447"/>
            <a:ext cx="5688000" cy="1407223"/>
            <a:chOff x="6158918" y="1631576"/>
            <a:chExt cx="5688000" cy="1571841"/>
          </a:xfrm>
        </p:grpSpPr>
        <p:sp>
          <p:nvSpPr>
            <p:cNvPr id="46" name="矩形 27">
              <a:extLst>
                <a:ext uri="{FF2B5EF4-FFF2-40B4-BE49-F238E27FC236}">
                  <a16:creationId xmlns:a16="http://schemas.microsoft.com/office/drawing/2014/main" id="{F2ABE625-4EA1-4C2F-A38E-F9338B8D994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28">
              <a:extLst>
                <a:ext uri="{FF2B5EF4-FFF2-40B4-BE49-F238E27FC236}">
                  <a16:creationId xmlns:a16="http://schemas.microsoft.com/office/drawing/2014/main" id="{A369EC18-E9BC-47E4-9AC0-5BD6FE1AA47F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4" y="382698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内容占位符 21">
            <a:extLst>
              <a:ext uri="{FF2B5EF4-FFF2-40B4-BE49-F238E27FC236}">
                <a16:creationId xmlns:a16="http://schemas.microsoft.com/office/drawing/2014/main" id="{414BDE73-A3FE-4254-AE10-FFE80BDDD42F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304794" y="539115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9" name="组 127">
            <a:extLst>
              <a:ext uri="{FF2B5EF4-FFF2-40B4-BE49-F238E27FC236}">
                <a16:creationId xmlns:a16="http://schemas.microsoft.com/office/drawing/2014/main" id="{B4CED06F-89B1-4E9A-AE0F-2FAF886CEA8C}"/>
              </a:ext>
            </a:extLst>
          </p:cNvPr>
          <p:cNvGrpSpPr/>
          <p:nvPr userDrawn="1"/>
        </p:nvGrpSpPr>
        <p:grpSpPr>
          <a:xfrm>
            <a:off x="6123059" y="3826981"/>
            <a:ext cx="5688000" cy="1407223"/>
            <a:chOff x="6158918" y="1631576"/>
            <a:chExt cx="5688000" cy="1571841"/>
          </a:xfrm>
        </p:grpSpPr>
        <p:sp>
          <p:nvSpPr>
            <p:cNvPr id="50" name="矩形 27">
              <a:extLst>
                <a:ext uri="{FF2B5EF4-FFF2-40B4-BE49-F238E27FC236}">
                  <a16:creationId xmlns:a16="http://schemas.microsoft.com/office/drawing/2014/main" id="{57145B2B-984B-43D3-AAFA-2C1E256F3149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矩形 28">
              <a:extLst>
                <a:ext uri="{FF2B5EF4-FFF2-40B4-BE49-F238E27FC236}">
                  <a16:creationId xmlns:a16="http://schemas.microsoft.com/office/drawing/2014/main" id="{F699BA63-3BB5-436D-BB2F-D47250A4DA3D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2" name="组 127">
            <a:extLst>
              <a:ext uri="{FF2B5EF4-FFF2-40B4-BE49-F238E27FC236}">
                <a16:creationId xmlns:a16="http://schemas.microsoft.com/office/drawing/2014/main" id="{B80334CC-0638-4D49-AF14-F76014299341}"/>
              </a:ext>
            </a:extLst>
          </p:cNvPr>
          <p:cNvGrpSpPr/>
          <p:nvPr userDrawn="1"/>
        </p:nvGrpSpPr>
        <p:grpSpPr>
          <a:xfrm>
            <a:off x="6123059" y="5376447"/>
            <a:ext cx="5688000" cy="1407223"/>
            <a:chOff x="6158918" y="1631576"/>
            <a:chExt cx="5688000" cy="1571841"/>
          </a:xfrm>
        </p:grpSpPr>
        <p:sp>
          <p:nvSpPr>
            <p:cNvPr id="53" name="矩形 27">
              <a:extLst>
                <a:ext uri="{FF2B5EF4-FFF2-40B4-BE49-F238E27FC236}">
                  <a16:creationId xmlns:a16="http://schemas.microsoft.com/office/drawing/2014/main" id="{FABBB9E9-FCBE-4607-817E-D0A3B1EBA8A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矩形 28">
              <a:extLst>
                <a:ext uri="{FF2B5EF4-FFF2-40B4-BE49-F238E27FC236}">
                  <a16:creationId xmlns:a16="http://schemas.microsoft.com/office/drawing/2014/main" id="{E77BC5B7-8CBA-4D08-9397-C8116CFFBCE0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5" name="内容占位符 21">
            <a:extLst>
              <a:ext uri="{FF2B5EF4-FFF2-40B4-BE49-F238E27FC236}">
                <a16:creationId xmlns:a16="http://schemas.microsoft.com/office/drawing/2014/main" id="{7EEEA320-9805-4CE6-8BE8-DB0629C3A0E4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6123058" y="382698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6" name="内容占位符 21">
            <a:extLst>
              <a:ext uri="{FF2B5EF4-FFF2-40B4-BE49-F238E27FC236}">
                <a16:creationId xmlns:a16="http://schemas.microsoft.com/office/drawing/2014/main" id="{7EFC5889-202C-4DAB-8B94-03E223C4CE2A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123058" y="539115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3" name="矩形 26">
            <a:extLst>
              <a:ext uri="{FF2B5EF4-FFF2-40B4-BE49-F238E27FC236}">
                <a16:creationId xmlns:a16="http://schemas.microsoft.com/office/drawing/2014/main" id="{1282C505-B9F4-45DE-8EEF-F5B0DDCC88E8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27">
            <a:extLst>
              <a:ext uri="{FF2B5EF4-FFF2-40B4-BE49-F238E27FC236}">
                <a16:creationId xmlns:a16="http://schemas.microsoft.com/office/drawing/2014/main" id="{80F7985B-2642-4CE8-B94F-A32794B2B864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28">
            <a:extLst>
              <a:ext uri="{FF2B5EF4-FFF2-40B4-BE49-F238E27FC236}">
                <a16:creationId xmlns:a16="http://schemas.microsoft.com/office/drawing/2014/main" id="{1DDBF971-4D85-47DC-AF1B-B22E7055821A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29">
            <a:extLst>
              <a:ext uri="{FF2B5EF4-FFF2-40B4-BE49-F238E27FC236}">
                <a16:creationId xmlns:a16="http://schemas.microsoft.com/office/drawing/2014/main" id="{BE27F522-B542-4496-807A-4BBBE4F1E057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占位符 10">
            <a:extLst>
              <a:ext uri="{FF2B5EF4-FFF2-40B4-BE49-F238E27FC236}">
                <a16:creationId xmlns:a16="http://schemas.microsoft.com/office/drawing/2014/main" id="{43387C14-5A42-40A7-904B-69BF83D72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8" name="文本占位符 12">
            <a:extLst>
              <a:ext uri="{FF2B5EF4-FFF2-40B4-BE49-F238E27FC236}">
                <a16:creationId xmlns:a16="http://schemas.microsoft.com/office/drawing/2014/main" id="{9D654399-E4D1-46D6-80FD-60547BAB5D0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9" name="文本占位符 10">
            <a:extLst>
              <a:ext uri="{FF2B5EF4-FFF2-40B4-BE49-F238E27FC236}">
                <a16:creationId xmlns:a16="http://schemas.microsoft.com/office/drawing/2014/main" id="{A31932BE-95F7-47DE-9D7E-9F6F336E8E4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3555F6A0-295A-4C4D-B27A-2A7134F636F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1" name="文本占位符 10">
            <a:extLst>
              <a:ext uri="{FF2B5EF4-FFF2-40B4-BE49-F238E27FC236}">
                <a16:creationId xmlns:a16="http://schemas.microsoft.com/office/drawing/2014/main" id="{4791508C-5C49-4ECF-AE8A-94E0A0C45ED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1" name="文本占位符 12">
            <a:extLst>
              <a:ext uri="{FF2B5EF4-FFF2-40B4-BE49-F238E27FC236}">
                <a16:creationId xmlns:a16="http://schemas.microsoft.com/office/drawing/2014/main" id="{BDDE77E9-AB6F-43BC-ACE4-405179F1CAD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2" name="文本占位符 10">
            <a:extLst>
              <a:ext uri="{FF2B5EF4-FFF2-40B4-BE49-F238E27FC236}">
                <a16:creationId xmlns:a16="http://schemas.microsoft.com/office/drawing/2014/main" id="{C5240F68-ABCD-4197-B183-B6593553E16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3" name="文本占位符 12">
            <a:extLst>
              <a:ext uri="{FF2B5EF4-FFF2-40B4-BE49-F238E27FC236}">
                <a16:creationId xmlns:a16="http://schemas.microsoft.com/office/drawing/2014/main" id="{0CEE7EEC-8AD1-460E-8003-45AFD00C60E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63260034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1407223"/>
            <a:chOff x="6158918" y="1631576"/>
            <a:chExt cx="5688000" cy="157184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1407223"/>
            <a:chOff x="6158918" y="1631576"/>
            <a:chExt cx="5688000" cy="157184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2" name="组 127">
            <a:extLst>
              <a:ext uri="{FF2B5EF4-FFF2-40B4-BE49-F238E27FC236}">
                <a16:creationId xmlns:a16="http://schemas.microsoft.com/office/drawing/2014/main" id="{45CAA61C-7EBA-4395-9489-C50E4BC0143A}"/>
              </a:ext>
            </a:extLst>
          </p:cNvPr>
          <p:cNvGrpSpPr/>
          <p:nvPr userDrawn="1"/>
        </p:nvGrpSpPr>
        <p:grpSpPr>
          <a:xfrm>
            <a:off x="304795" y="3826981"/>
            <a:ext cx="5688000" cy="1407223"/>
            <a:chOff x="6158918" y="1631576"/>
            <a:chExt cx="5688000" cy="1571841"/>
          </a:xfrm>
        </p:grpSpPr>
        <p:sp>
          <p:nvSpPr>
            <p:cNvPr id="43" name="矩形 27">
              <a:extLst>
                <a:ext uri="{FF2B5EF4-FFF2-40B4-BE49-F238E27FC236}">
                  <a16:creationId xmlns:a16="http://schemas.microsoft.com/office/drawing/2014/main" id="{DF74ED72-94E3-48A1-8D0D-7CEA0E0A274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矩形 28">
              <a:extLst>
                <a:ext uri="{FF2B5EF4-FFF2-40B4-BE49-F238E27FC236}">
                  <a16:creationId xmlns:a16="http://schemas.microsoft.com/office/drawing/2014/main" id="{AC5F8563-C126-4E89-9355-E2669FD216AB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5" name="组 127">
            <a:extLst>
              <a:ext uri="{FF2B5EF4-FFF2-40B4-BE49-F238E27FC236}">
                <a16:creationId xmlns:a16="http://schemas.microsoft.com/office/drawing/2014/main" id="{B0C3A3D1-74ED-4CAB-B35C-92BDE1A4C886}"/>
              </a:ext>
            </a:extLst>
          </p:cNvPr>
          <p:cNvGrpSpPr/>
          <p:nvPr userDrawn="1"/>
        </p:nvGrpSpPr>
        <p:grpSpPr>
          <a:xfrm>
            <a:off x="304795" y="5376447"/>
            <a:ext cx="5688000" cy="1407223"/>
            <a:chOff x="6158918" y="1631576"/>
            <a:chExt cx="5688000" cy="1571841"/>
          </a:xfrm>
        </p:grpSpPr>
        <p:sp>
          <p:nvSpPr>
            <p:cNvPr id="46" name="矩形 27">
              <a:extLst>
                <a:ext uri="{FF2B5EF4-FFF2-40B4-BE49-F238E27FC236}">
                  <a16:creationId xmlns:a16="http://schemas.microsoft.com/office/drawing/2014/main" id="{F2ABE625-4EA1-4C2F-A38E-F9338B8D994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28">
              <a:extLst>
                <a:ext uri="{FF2B5EF4-FFF2-40B4-BE49-F238E27FC236}">
                  <a16:creationId xmlns:a16="http://schemas.microsoft.com/office/drawing/2014/main" id="{A369EC18-E9BC-47E4-9AC0-5BD6FE1AA47F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4" y="382698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内容占位符 21">
            <a:extLst>
              <a:ext uri="{FF2B5EF4-FFF2-40B4-BE49-F238E27FC236}">
                <a16:creationId xmlns:a16="http://schemas.microsoft.com/office/drawing/2014/main" id="{414BDE73-A3FE-4254-AE10-FFE80BDDD42F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304794" y="539115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9" name="组 127">
            <a:extLst>
              <a:ext uri="{FF2B5EF4-FFF2-40B4-BE49-F238E27FC236}">
                <a16:creationId xmlns:a16="http://schemas.microsoft.com/office/drawing/2014/main" id="{B4CED06F-89B1-4E9A-AE0F-2FAF886CEA8C}"/>
              </a:ext>
            </a:extLst>
          </p:cNvPr>
          <p:cNvGrpSpPr/>
          <p:nvPr userDrawn="1"/>
        </p:nvGrpSpPr>
        <p:grpSpPr>
          <a:xfrm>
            <a:off x="6123059" y="3826981"/>
            <a:ext cx="5688000" cy="1407223"/>
            <a:chOff x="6158918" y="1631576"/>
            <a:chExt cx="5688000" cy="1571841"/>
          </a:xfrm>
        </p:grpSpPr>
        <p:sp>
          <p:nvSpPr>
            <p:cNvPr id="50" name="矩形 27">
              <a:extLst>
                <a:ext uri="{FF2B5EF4-FFF2-40B4-BE49-F238E27FC236}">
                  <a16:creationId xmlns:a16="http://schemas.microsoft.com/office/drawing/2014/main" id="{57145B2B-984B-43D3-AAFA-2C1E256F3149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矩形 28">
              <a:extLst>
                <a:ext uri="{FF2B5EF4-FFF2-40B4-BE49-F238E27FC236}">
                  <a16:creationId xmlns:a16="http://schemas.microsoft.com/office/drawing/2014/main" id="{F699BA63-3BB5-436D-BB2F-D47250A4DA3D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2" name="组 127">
            <a:extLst>
              <a:ext uri="{FF2B5EF4-FFF2-40B4-BE49-F238E27FC236}">
                <a16:creationId xmlns:a16="http://schemas.microsoft.com/office/drawing/2014/main" id="{B80334CC-0638-4D49-AF14-F76014299341}"/>
              </a:ext>
            </a:extLst>
          </p:cNvPr>
          <p:cNvGrpSpPr/>
          <p:nvPr userDrawn="1"/>
        </p:nvGrpSpPr>
        <p:grpSpPr>
          <a:xfrm>
            <a:off x="6123059" y="5376447"/>
            <a:ext cx="5688000" cy="1407223"/>
            <a:chOff x="6158918" y="1631576"/>
            <a:chExt cx="5688000" cy="1571841"/>
          </a:xfrm>
        </p:grpSpPr>
        <p:sp>
          <p:nvSpPr>
            <p:cNvPr id="53" name="矩形 27">
              <a:extLst>
                <a:ext uri="{FF2B5EF4-FFF2-40B4-BE49-F238E27FC236}">
                  <a16:creationId xmlns:a16="http://schemas.microsoft.com/office/drawing/2014/main" id="{FABBB9E9-FCBE-4607-817E-D0A3B1EBA8A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矩形 28">
              <a:extLst>
                <a:ext uri="{FF2B5EF4-FFF2-40B4-BE49-F238E27FC236}">
                  <a16:creationId xmlns:a16="http://schemas.microsoft.com/office/drawing/2014/main" id="{E77BC5B7-8CBA-4D08-9397-C8116CFFBCE0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5" name="内容占位符 21">
            <a:extLst>
              <a:ext uri="{FF2B5EF4-FFF2-40B4-BE49-F238E27FC236}">
                <a16:creationId xmlns:a16="http://schemas.microsoft.com/office/drawing/2014/main" id="{7EEEA320-9805-4CE6-8BE8-DB0629C3A0E4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6123058" y="382698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6" name="内容占位符 21">
            <a:extLst>
              <a:ext uri="{FF2B5EF4-FFF2-40B4-BE49-F238E27FC236}">
                <a16:creationId xmlns:a16="http://schemas.microsoft.com/office/drawing/2014/main" id="{7EFC5889-202C-4DAB-8B94-03E223C4CE2A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123058" y="539115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矩形 41">
            <a:extLst>
              <a:ext uri="{FF2B5EF4-FFF2-40B4-BE49-F238E27FC236}">
                <a16:creationId xmlns:a16="http://schemas.microsoft.com/office/drawing/2014/main" id="{58A56B8F-96D7-49BE-BEFE-873917529EE8}"/>
              </a:ext>
            </a:extLst>
          </p:cNvPr>
          <p:cNvSpPr/>
          <p:nvPr userDrawn="1"/>
        </p:nvSpPr>
        <p:spPr>
          <a:xfrm>
            <a:off x="304798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42">
            <a:extLst>
              <a:ext uri="{FF2B5EF4-FFF2-40B4-BE49-F238E27FC236}">
                <a16:creationId xmlns:a16="http://schemas.microsoft.com/office/drawing/2014/main" id="{79B88954-23FF-48E8-AF55-4E93171872EC}"/>
              </a:ext>
            </a:extLst>
          </p:cNvPr>
          <p:cNvSpPr/>
          <p:nvPr userDrawn="1"/>
        </p:nvSpPr>
        <p:spPr>
          <a:xfrm>
            <a:off x="4227284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43">
            <a:extLst>
              <a:ext uri="{FF2B5EF4-FFF2-40B4-BE49-F238E27FC236}">
                <a16:creationId xmlns:a16="http://schemas.microsoft.com/office/drawing/2014/main" id="{730D3E80-7EA0-4F68-9B6B-F2785C9915C6}"/>
              </a:ext>
            </a:extLst>
          </p:cNvPr>
          <p:cNvSpPr/>
          <p:nvPr userDrawn="1"/>
        </p:nvSpPr>
        <p:spPr>
          <a:xfrm>
            <a:off x="8149770" y="1545770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占位符 10">
            <a:extLst>
              <a:ext uri="{FF2B5EF4-FFF2-40B4-BE49-F238E27FC236}">
                <a16:creationId xmlns:a16="http://schemas.microsoft.com/office/drawing/2014/main" id="{BD4E05AB-9B41-4AC0-93D7-494A6DEEB5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8" y="162636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7" name="文本占位符 12">
            <a:extLst>
              <a:ext uri="{FF2B5EF4-FFF2-40B4-BE49-F238E27FC236}">
                <a16:creationId xmlns:a16="http://schemas.microsoft.com/office/drawing/2014/main" id="{5FABBAFE-1C5A-4056-B3D4-F0C2333C611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92237" y="190182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8" name="文本占位符 10">
            <a:extLst>
              <a:ext uri="{FF2B5EF4-FFF2-40B4-BE49-F238E27FC236}">
                <a16:creationId xmlns:a16="http://schemas.microsoft.com/office/drawing/2014/main" id="{3437788E-33B9-48B3-B5A0-8E365934EBC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9" name="文本占位符 12">
            <a:extLst>
              <a:ext uri="{FF2B5EF4-FFF2-40B4-BE49-F238E27FC236}">
                <a16:creationId xmlns:a16="http://schemas.microsoft.com/office/drawing/2014/main" id="{7A884C54-B564-4A66-9A57-ECE3857CC9E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5297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0" name="文本占位符 10">
            <a:extLst>
              <a:ext uri="{FF2B5EF4-FFF2-40B4-BE49-F238E27FC236}">
                <a16:creationId xmlns:a16="http://schemas.microsoft.com/office/drawing/2014/main" id="{B937F2D4-4590-453D-912F-90D5F377D1A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1" y="162652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1" name="文本占位符 12">
            <a:extLst>
              <a:ext uri="{FF2B5EF4-FFF2-40B4-BE49-F238E27FC236}">
                <a16:creationId xmlns:a16="http://schemas.microsoft.com/office/drawing/2014/main" id="{1B3256A1-98E7-42B3-9D71-66DBA5E8084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77280" y="190198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49214660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09"/>
            <a:ext cx="5688000" cy="38654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10"/>
            <a:ext cx="5688000" cy="3865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9EF3DFB-47EF-48B9-803E-8351C72C37AB}"/>
              </a:ext>
            </a:extLst>
          </p:cNvPr>
          <p:cNvSpPr/>
          <p:nvPr userDrawn="1"/>
        </p:nvSpPr>
        <p:spPr>
          <a:xfrm>
            <a:off x="304798" y="1545771"/>
            <a:ext cx="56879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584D932-E9CE-4613-8713-7F52E519DA1A}"/>
              </a:ext>
            </a:extLst>
          </p:cNvPr>
          <p:cNvSpPr/>
          <p:nvPr userDrawn="1"/>
        </p:nvSpPr>
        <p:spPr>
          <a:xfrm>
            <a:off x="6123057" y="1549420"/>
            <a:ext cx="568800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占位符 10">
            <a:extLst>
              <a:ext uri="{FF2B5EF4-FFF2-40B4-BE49-F238E27FC236}">
                <a16:creationId xmlns:a16="http://schemas.microsoft.com/office/drawing/2014/main" id="{A013DB1D-F943-460D-A8F5-A6473677D69D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2235691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0" name="文本占位符 12">
            <a:extLst>
              <a:ext uri="{FF2B5EF4-FFF2-40B4-BE49-F238E27FC236}">
                <a16:creationId xmlns:a16="http://schemas.microsoft.com/office/drawing/2014/main" id="{C17C4BD0-2002-4B82-B10C-5B31C2ADF8BF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2235690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1" name="文本占位符 10">
            <a:extLst>
              <a:ext uri="{FF2B5EF4-FFF2-40B4-BE49-F238E27FC236}">
                <a16:creationId xmlns:a16="http://schemas.microsoft.com/office/drawing/2014/main" id="{81D28870-E572-4D89-8C3B-F9B20B4ED084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8458198" y="161764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2" name="文本占位符 12">
            <a:extLst>
              <a:ext uri="{FF2B5EF4-FFF2-40B4-BE49-F238E27FC236}">
                <a16:creationId xmlns:a16="http://schemas.microsoft.com/office/drawing/2014/main" id="{3E5A4EFC-1158-49BC-859C-2183273AA2E2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8458197" y="189310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37409374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ABA2CBE-333A-4BDD-8463-57B9E60C3FB7}"/>
              </a:ext>
            </a:extLst>
          </p:cNvPr>
          <p:cNvSpPr/>
          <p:nvPr userDrawn="1"/>
        </p:nvSpPr>
        <p:spPr>
          <a:xfrm>
            <a:off x="304798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65CAF2F-D124-4CE7-9703-727CBCFDA27B}"/>
              </a:ext>
            </a:extLst>
          </p:cNvPr>
          <p:cNvSpPr/>
          <p:nvPr userDrawn="1"/>
        </p:nvSpPr>
        <p:spPr>
          <a:xfrm>
            <a:off x="4227284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F109004-CE22-4F50-8E1B-886F8B3F0E29}"/>
              </a:ext>
            </a:extLst>
          </p:cNvPr>
          <p:cNvSpPr/>
          <p:nvPr userDrawn="1"/>
        </p:nvSpPr>
        <p:spPr>
          <a:xfrm>
            <a:off x="8149770" y="1545770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10">
            <a:extLst>
              <a:ext uri="{FF2B5EF4-FFF2-40B4-BE49-F238E27FC236}">
                <a16:creationId xmlns:a16="http://schemas.microsoft.com/office/drawing/2014/main" id="{C01211A7-2D1A-4C66-8AA5-70054BE64E81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1392238" y="162636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22" name="文本占位符 12">
            <a:extLst>
              <a:ext uri="{FF2B5EF4-FFF2-40B4-BE49-F238E27FC236}">
                <a16:creationId xmlns:a16="http://schemas.microsoft.com/office/drawing/2014/main" id="{EC8D1069-2D88-43D0-B44E-2343DA952432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1392237" y="190182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3" name="文本占位符 10">
            <a:extLst>
              <a:ext uri="{FF2B5EF4-FFF2-40B4-BE49-F238E27FC236}">
                <a16:creationId xmlns:a16="http://schemas.microsoft.com/office/drawing/2014/main" id="{E316F319-22F8-476A-99C6-556D1C0D5FD0}"/>
              </a:ext>
            </a:extLst>
          </p:cNvPr>
          <p:cNvSpPr>
            <a:spLocks noGrp="1"/>
          </p:cNvSpPr>
          <p:nvPr userDrawn="1">
            <p:ph type="body" sz="quarter" idx="20"/>
          </p:nvPr>
        </p:nvSpPr>
        <p:spPr>
          <a:xfrm>
            <a:off x="535297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24" name="文本占位符 12">
            <a:extLst>
              <a:ext uri="{FF2B5EF4-FFF2-40B4-BE49-F238E27FC236}">
                <a16:creationId xmlns:a16="http://schemas.microsoft.com/office/drawing/2014/main" id="{0F7AD900-51DF-4F84-9F83-A390AA5B0EDB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535297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5" name="文本占位符 10">
            <a:extLst>
              <a:ext uri="{FF2B5EF4-FFF2-40B4-BE49-F238E27FC236}">
                <a16:creationId xmlns:a16="http://schemas.microsoft.com/office/drawing/2014/main" id="{75BA3BCB-36B2-4D20-BDCD-4CB1CBBBA713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9277281" y="162652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26" name="文本占位符 12">
            <a:extLst>
              <a:ext uri="{FF2B5EF4-FFF2-40B4-BE49-F238E27FC236}">
                <a16:creationId xmlns:a16="http://schemas.microsoft.com/office/drawing/2014/main" id="{7E9B9EC6-A3F3-453F-9991-7AF2ABBE24BD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9277280" y="190198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840612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矩形 26">
            <a:extLst>
              <a:ext uri="{FF2B5EF4-FFF2-40B4-BE49-F238E27FC236}">
                <a16:creationId xmlns:a16="http://schemas.microsoft.com/office/drawing/2014/main" id="{700E2A48-B597-485C-A389-6334B5D06CF5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7">
            <a:extLst>
              <a:ext uri="{FF2B5EF4-FFF2-40B4-BE49-F238E27FC236}">
                <a16:creationId xmlns:a16="http://schemas.microsoft.com/office/drawing/2014/main" id="{A6B7FAD4-4740-432F-8673-CCB4D1682615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28">
            <a:extLst>
              <a:ext uri="{FF2B5EF4-FFF2-40B4-BE49-F238E27FC236}">
                <a16:creationId xmlns:a16="http://schemas.microsoft.com/office/drawing/2014/main" id="{50C3AC1A-9AFB-4E7A-8629-4CC91E78DA8A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29">
            <a:extLst>
              <a:ext uri="{FF2B5EF4-FFF2-40B4-BE49-F238E27FC236}">
                <a16:creationId xmlns:a16="http://schemas.microsoft.com/office/drawing/2014/main" id="{FA2FE047-ECF3-4815-BAC8-668A4A818F80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7294656E-297F-430D-99ED-6D58D3B56F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C7CBB55C-D093-4BBD-A9EA-F2603B8AD0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FFF0389F-3515-49C2-A907-9F02C86159B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74D613D9-AADC-4ABD-AE21-641346321E3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9" name="文本占位符 10">
            <a:extLst>
              <a:ext uri="{FF2B5EF4-FFF2-40B4-BE49-F238E27FC236}">
                <a16:creationId xmlns:a16="http://schemas.microsoft.com/office/drawing/2014/main" id="{9936BAE5-1397-482C-BBEC-A5437CB9FDF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0" name="文本占位符 12">
            <a:extLst>
              <a:ext uri="{FF2B5EF4-FFF2-40B4-BE49-F238E27FC236}">
                <a16:creationId xmlns:a16="http://schemas.microsoft.com/office/drawing/2014/main" id="{ACD426BE-9242-4A5A-8294-6CEE510AF44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1" name="文本占位符 10">
            <a:extLst>
              <a:ext uri="{FF2B5EF4-FFF2-40B4-BE49-F238E27FC236}">
                <a16:creationId xmlns:a16="http://schemas.microsoft.com/office/drawing/2014/main" id="{B1381142-E774-4AD9-8B46-30BDAF011C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2" name="文本占位符 12">
            <a:extLst>
              <a:ext uri="{FF2B5EF4-FFF2-40B4-BE49-F238E27FC236}">
                <a16:creationId xmlns:a16="http://schemas.microsoft.com/office/drawing/2014/main" id="{9CCEEA74-1E0A-41A7-AB85-C41837A449B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81336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41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36.xml"/><Relationship Id="rId42" Type="http://schemas.openxmlformats.org/officeDocument/2006/relationships/slideLayout" Target="../slideLayouts/slideLayout44.xml"/><Relationship Id="rId47" Type="http://schemas.openxmlformats.org/officeDocument/2006/relationships/slideLayout" Target="../slideLayouts/slideLayout49.xml"/><Relationship Id="rId50" Type="http://schemas.openxmlformats.org/officeDocument/2006/relationships/slideLayout" Target="../slideLayouts/slideLayout5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33" Type="http://schemas.openxmlformats.org/officeDocument/2006/relationships/slideLayout" Target="../slideLayouts/slideLayout35.xml"/><Relationship Id="rId38" Type="http://schemas.openxmlformats.org/officeDocument/2006/relationships/slideLayout" Target="../slideLayouts/slideLayout40.xml"/><Relationship Id="rId46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29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43.xml"/><Relationship Id="rId54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32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2.xml"/><Relationship Id="rId45" Type="http://schemas.openxmlformats.org/officeDocument/2006/relationships/slideLayout" Target="../slideLayouts/slideLayout47.xml"/><Relationship Id="rId53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30.xml"/><Relationship Id="rId36" Type="http://schemas.openxmlformats.org/officeDocument/2006/relationships/slideLayout" Target="../slideLayouts/slideLayout38.xml"/><Relationship Id="rId49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46.xml"/><Relationship Id="rId52" Type="http://schemas.openxmlformats.org/officeDocument/2006/relationships/slideLayout" Target="../slideLayouts/slideLayout54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7.xml"/><Relationship Id="rId43" Type="http://schemas.openxmlformats.org/officeDocument/2006/relationships/slideLayout" Target="../slideLayouts/slideLayout45.xml"/><Relationship Id="rId48" Type="http://schemas.openxmlformats.org/officeDocument/2006/relationships/slideLayout" Target="../slideLayouts/slideLayout50.xml"/><Relationship Id="rId8" Type="http://schemas.openxmlformats.org/officeDocument/2006/relationships/slideLayout" Target="../slideLayouts/slideLayout10.xml"/><Relationship Id="rId51" Type="http://schemas.openxmlformats.org/officeDocument/2006/relationships/slideLayout" Target="../slideLayouts/slideLayout53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26" Type="http://schemas.openxmlformats.org/officeDocument/2006/relationships/slideLayout" Target="../slideLayouts/slideLayout80.xml"/><Relationship Id="rId39" Type="http://schemas.openxmlformats.org/officeDocument/2006/relationships/slideLayout" Target="../slideLayouts/slideLayout93.xml"/><Relationship Id="rId3" Type="http://schemas.openxmlformats.org/officeDocument/2006/relationships/slideLayout" Target="../slideLayouts/slideLayout57.xml"/><Relationship Id="rId21" Type="http://schemas.openxmlformats.org/officeDocument/2006/relationships/slideLayout" Target="../slideLayouts/slideLayout75.xml"/><Relationship Id="rId34" Type="http://schemas.openxmlformats.org/officeDocument/2006/relationships/slideLayout" Target="../slideLayouts/slideLayout88.xml"/><Relationship Id="rId42" Type="http://schemas.openxmlformats.org/officeDocument/2006/relationships/slideLayout" Target="../slideLayouts/slideLayout96.xml"/><Relationship Id="rId47" Type="http://schemas.openxmlformats.org/officeDocument/2006/relationships/slideLayout" Target="../slideLayouts/slideLayout101.xml"/><Relationship Id="rId50" Type="http://schemas.openxmlformats.org/officeDocument/2006/relationships/theme" Target="../theme/theme3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5" Type="http://schemas.openxmlformats.org/officeDocument/2006/relationships/slideLayout" Target="../slideLayouts/slideLayout79.xml"/><Relationship Id="rId33" Type="http://schemas.openxmlformats.org/officeDocument/2006/relationships/slideLayout" Target="../slideLayouts/slideLayout87.xml"/><Relationship Id="rId38" Type="http://schemas.openxmlformats.org/officeDocument/2006/relationships/slideLayout" Target="../slideLayouts/slideLayout92.xml"/><Relationship Id="rId46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74.xml"/><Relationship Id="rId29" Type="http://schemas.openxmlformats.org/officeDocument/2006/relationships/slideLayout" Target="../slideLayouts/slideLayout83.xml"/><Relationship Id="rId41" Type="http://schemas.openxmlformats.org/officeDocument/2006/relationships/slideLayout" Target="../slideLayouts/slideLayout95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78.xml"/><Relationship Id="rId32" Type="http://schemas.openxmlformats.org/officeDocument/2006/relationships/slideLayout" Target="../slideLayouts/slideLayout86.xml"/><Relationship Id="rId37" Type="http://schemas.openxmlformats.org/officeDocument/2006/relationships/slideLayout" Target="../slideLayouts/slideLayout91.xml"/><Relationship Id="rId40" Type="http://schemas.openxmlformats.org/officeDocument/2006/relationships/slideLayout" Target="../slideLayouts/slideLayout94.xml"/><Relationship Id="rId45" Type="http://schemas.openxmlformats.org/officeDocument/2006/relationships/slideLayout" Target="../slideLayouts/slideLayout99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77.xml"/><Relationship Id="rId28" Type="http://schemas.openxmlformats.org/officeDocument/2006/relationships/slideLayout" Target="../slideLayouts/slideLayout82.xml"/><Relationship Id="rId36" Type="http://schemas.openxmlformats.org/officeDocument/2006/relationships/slideLayout" Target="../slideLayouts/slideLayout90.xml"/><Relationship Id="rId4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73.xml"/><Relationship Id="rId31" Type="http://schemas.openxmlformats.org/officeDocument/2006/relationships/slideLayout" Target="../slideLayouts/slideLayout85.xml"/><Relationship Id="rId44" Type="http://schemas.openxmlformats.org/officeDocument/2006/relationships/slideLayout" Target="../slideLayouts/slideLayout98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Relationship Id="rId22" Type="http://schemas.openxmlformats.org/officeDocument/2006/relationships/slideLayout" Target="../slideLayouts/slideLayout76.xml"/><Relationship Id="rId27" Type="http://schemas.openxmlformats.org/officeDocument/2006/relationships/slideLayout" Target="../slideLayouts/slideLayout81.xml"/><Relationship Id="rId30" Type="http://schemas.openxmlformats.org/officeDocument/2006/relationships/slideLayout" Target="../slideLayouts/slideLayout84.xml"/><Relationship Id="rId35" Type="http://schemas.openxmlformats.org/officeDocument/2006/relationships/slideLayout" Target="../slideLayouts/slideLayout89.xml"/><Relationship Id="rId43" Type="http://schemas.openxmlformats.org/officeDocument/2006/relationships/slideLayout" Target="../slideLayouts/slideLayout97.xml"/><Relationship Id="rId48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62.xml"/><Relationship Id="rId51" Type="http://schemas.openxmlformats.org/officeDocument/2006/relationships/image" Target="../media/image4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1.xml"/><Relationship Id="rId13" Type="http://schemas.openxmlformats.org/officeDocument/2006/relationships/slideLayout" Target="../slideLayouts/slideLayout116.xml"/><Relationship Id="rId18" Type="http://schemas.openxmlformats.org/officeDocument/2006/relationships/slideLayout" Target="../slideLayouts/slideLayout121.xml"/><Relationship Id="rId26" Type="http://schemas.openxmlformats.org/officeDocument/2006/relationships/slideLayout" Target="../slideLayouts/slideLayout129.xml"/><Relationship Id="rId39" Type="http://schemas.openxmlformats.org/officeDocument/2006/relationships/slideLayout" Target="../slideLayouts/slideLayout142.xml"/><Relationship Id="rId3" Type="http://schemas.openxmlformats.org/officeDocument/2006/relationships/slideLayout" Target="../slideLayouts/slideLayout106.xml"/><Relationship Id="rId21" Type="http://schemas.openxmlformats.org/officeDocument/2006/relationships/slideLayout" Target="../slideLayouts/slideLayout124.xml"/><Relationship Id="rId34" Type="http://schemas.openxmlformats.org/officeDocument/2006/relationships/slideLayout" Target="../slideLayouts/slideLayout137.xml"/><Relationship Id="rId42" Type="http://schemas.openxmlformats.org/officeDocument/2006/relationships/theme" Target="../theme/theme4.xml"/><Relationship Id="rId7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5.xml"/><Relationship Id="rId17" Type="http://schemas.openxmlformats.org/officeDocument/2006/relationships/slideLayout" Target="../slideLayouts/slideLayout120.xml"/><Relationship Id="rId25" Type="http://schemas.openxmlformats.org/officeDocument/2006/relationships/slideLayout" Target="../slideLayouts/slideLayout128.xml"/><Relationship Id="rId33" Type="http://schemas.openxmlformats.org/officeDocument/2006/relationships/slideLayout" Target="../slideLayouts/slideLayout136.xml"/><Relationship Id="rId38" Type="http://schemas.openxmlformats.org/officeDocument/2006/relationships/slideLayout" Target="../slideLayouts/slideLayout141.xml"/><Relationship Id="rId2" Type="http://schemas.openxmlformats.org/officeDocument/2006/relationships/slideLayout" Target="../slideLayouts/slideLayout105.xml"/><Relationship Id="rId16" Type="http://schemas.openxmlformats.org/officeDocument/2006/relationships/slideLayout" Target="../slideLayouts/slideLayout119.xml"/><Relationship Id="rId20" Type="http://schemas.openxmlformats.org/officeDocument/2006/relationships/slideLayout" Target="../slideLayouts/slideLayout123.xml"/><Relationship Id="rId29" Type="http://schemas.openxmlformats.org/officeDocument/2006/relationships/slideLayout" Target="../slideLayouts/slideLayout132.xml"/><Relationship Id="rId41" Type="http://schemas.openxmlformats.org/officeDocument/2006/relationships/slideLayout" Target="../slideLayouts/slideLayout144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24" Type="http://schemas.openxmlformats.org/officeDocument/2006/relationships/slideLayout" Target="../slideLayouts/slideLayout127.xml"/><Relationship Id="rId32" Type="http://schemas.openxmlformats.org/officeDocument/2006/relationships/slideLayout" Target="../slideLayouts/slideLayout135.xml"/><Relationship Id="rId37" Type="http://schemas.openxmlformats.org/officeDocument/2006/relationships/slideLayout" Target="../slideLayouts/slideLayout140.xml"/><Relationship Id="rId40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08.xml"/><Relationship Id="rId15" Type="http://schemas.openxmlformats.org/officeDocument/2006/relationships/slideLayout" Target="../slideLayouts/slideLayout118.xml"/><Relationship Id="rId23" Type="http://schemas.openxmlformats.org/officeDocument/2006/relationships/slideLayout" Target="../slideLayouts/slideLayout126.xml"/><Relationship Id="rId28" Type="http://schemas.openxmlformats.org/officeDocument/2006/relationships/slideLayout" Target="../slideLayouts/slideLayout131.xml"/><Relationship Id="rId36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13.xml"/><Relationship Id="rId19" Type="http://schemas.openxmlformats.org/officeDocument/2006/relationships/slideLayout" Target="../slideLayouts/slideLayout122.xml"/><Relationship Id="rId31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4" Type="http://schemas.openxmlformats.org/officeDocument/2006/relationships/slideLayout" Target="../slideLayouts/slideLayout117.xml"/><Relationship Id="rId22" Type="http://schemas.openxmlformats.org/officeDocument/2006/relationships/slideLayout" Target="../slideLayouts/slideLayout125.xml"/><Relationship Id="rId27" Type="http://schemas.openxmlformats.org/officeDocument/2006/relationships/slideLayout" Target="../slideLayouts/slideLayout130.xml"/><Relationship Id="rId30" Type="http://schemas.openxmlformats.org/officeDocument/2006/relationships/slideLayout" Target="../slideLayouts/slideLayout133.xml"/><Relationship Id="rId35" Type="http://schemas.openxmlformats.org/officeDocument/2006/relationships/slideLayout" Target="../slideLayouts/slideLayout138.xml"/><Relationship Id="rId43" Type="http://schemas.openxmlformats.org/officeDocument/2006/relationships/image" Target="../media/image4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2D34C7-3AEE-4180-B844-A08311C6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D83367-2F8F-45F4-8D27-EB1599027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223DE6-66E6-4A51-8333-7A9B7B662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425C5-927C-4275-B8D7-ED188352AB71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15886B-ABDC-43C9-8615-BC181FEBB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61EF2E-1D0A-438A-94A5-70D87B211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52690-07F6-42C7-8F85-BD94A2BD6C3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625165AD-E4D9-4FD3-A680-EF3046D0AF5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542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B34BD18A-A321-4722-8366-3A2AACCD00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10" b="82433"/>
          <a:stretch/>
        </p:blipFill>
        <p:spPr>
          <a:xfrm>
            <a:off x="83232" y="1"/>
            <a:ext cx="1671140" cy="1147168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B6FD740-F5DC-479E-8D80-D4A0162EF8DC}"/>
              </a:ext>
            </a:extLst>
          </p:cNvPr>
          <p:cNvCxnSpPr/>
          <p:nvPr userDrawn="1"/>
        </p:nvCxnSpPr>
        <p:spPr>
          <a:xfrm>
            <a:off x="-2658" y="1147168"/>
            <a:ext cx="121830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46B39C33-A636-46B6-A330-9D0C50329F57}"/>
              </a:ext>
            </a:extLst>
          </p:cNvPr>
          <p:cNvSpPr/>
          <p:nvPr userDrawn="1"/>
        </p:nvSpPr>
        <p:spPr>
          <a:xfrm>
            <a:off x="10593678" y="65405"/>
            <a:ext cx="1572733" cy="108176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Picture 10" descr="R120_G137_B251-200">
            <a:extLst>
              <a:ext uri="{FF2B5EF4-FFF2-40B4-BE49-F238E27FC236}">
                <a16:creationId xmlns:a16="http://schemas.microsoft.com/office/drawing/2014/main" id="{9CD523D4-5457-468D-9E60-24D4C54FF3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2409" y="679351"/>
            <a:ext cx="754968" cy="303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35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AF2B7-5C46-054C-85F5-7DFD4FB633CD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" y="0"/>
            <a:ext cx="12182091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10" r:id="rId2"/>
    <p:sldLayoutId id="2147483823" r:id="rId3"/>
    <p:sldLayoutId id="2147483824" r:id="rId4"/>
    <p:sldLayoutId id="2147483649" r:id="rId5"/>
    <p:sldLayoutId id="2147483651" r:id="rId6"/>
    <p:sldLayoutId id="2147483652" r:id="rId7"/>
    <p:sldLayoutId id="2147483654" r:id="rId8"/>
    <p:sldLayoutId id="2147483656" r:id="rId9"/>
    <p:sldLayoutId id="2147483657" r:id="rId10"/>
    <p:sldLayoutId id="2147483658" r:id="rId11"/>
    <p:sldLayoutId id="2147483659" r:id="rId12"/>
    <p:sldLayoutId id="2147483680" r:id="rId13"/>
    <p:sldLayoutId id="2147483660" r:id="rId14"/>
    <p:sldLayoutId id="2147483661" r:id="rId15"/>
    <p:sldLayoutId id="2147483703" r:id="rId16"/>
    <p:sldLayoutId id="2147483812" r:id="rId17"/>
    <p:sldLayoutId id="2147483813" r:id="rId18"/>
    <p:sldLayoutId id="2147483819" r:id="rId19"/>
    <p:sldLayoutId id="2147483818" r:id="rId20"/>
    <p:sldLayoutId id="2147483677" r:id="rId21"/>
    <p:sldLayoutId id="2147483675" r:id="rId22"/>
    <p:sldLayoutId id="2147483678" r:id="rId23"/>
    <p:sldLayoutId id="2147483686" r:id="rId24"/>
    <p:sldLayoutId id="2147483681" r:id="rId25"/>
    <p:sldLayoutId id="2147483694" r:id="rId26"/>
    <p:sldLayoutId id="2147483749" r:id="rId27"/>
    <p:sldLayoutId id="2147483814" r:id="rId28"/>
    <p:sldLayoutId id="2147483815" r:id="rId29"/>
    <p:sldLayoutId id="2147483816" r:id="rId30"/>
    <p:sldLayoutId id="2147483691" r:id="rId31"/>
    <p:sldLayoutId id="2147483817" r:id="rId32"/>
    <p:sldLayoutId id="2147483752" r:id="rId33"/>
    <p:sldLayoutId id="2147483753" r:id="rId34"/>
    <p:sldLayoutId id="2147483754" r:id="rId35"/>
    <p:sldLayoutId id="2147483700" r:id="rId36"/>
    <p:sldLayoutId id="2147483695" r:id="rId37"/>
    <p:sldLayoutId id="2147483685" r:id="rId38"/>
    <p:sldLayoutId id="2147483682" r:id="rId39"/>
    <p:sldLayoutId id="2147483676" r:id="rId40"/>
    <p:sldLayoutId id="2147483684" r:id="rId41"/>
    <p:sldLayoutId id="2147483687" r:id="rId42"/>
    <p:sldLayoutId id="2147483704" r:id="rId43"/>
    <p:sldLayoutId id="2147483751" r:id="rId44"/>
    <p:sldLayoutId id="2147483688" r:id="rId45"/>
    <p:sldLayoutId id="2147483696" r:id="rId46"/>
    <p:sldLayoutId id="2147483699" r:id="rId47"/>
    <p:sldLayoutId id="2147483697" r:id="rId48"/>
    <p:sldLayoutId id="2147483698" r:id="rId49"/>
    <p:sldLayoutId id="2147483701" r:id="rId50"/>
    <p:sldLayoutId id="2147483690" r:id="rId51"/>
    <p:sldLayoutId id="2147483825" r:id="rId5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AF2B7-5C46-054C-85F5-7DFD4FB633CD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" y="0"/>
            <a:ext cx="12182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5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  <p:sldLayoutId id="2147483774" r:id="rId19"/>
    <p:sldLayoutId id="2147483775" r:id="rId20"/>
    <p:sldLayoutId id="2147483776" r:id="rId21"/>
    <p:sldLayoutId id="2147483777" r:id="rId22"/>
    <p:sldLayoutId id="2147483778" r:id="rId23"/>
    <p:sldLayoutId id="2147483779" r:id="rId24"/>
    <p:sldLayoutId id="2147483780" r:id="rId25"/>
    <p:sldLayoutId id="2147483781" r:id="rId26"/>
    <p:sldLayoutId id="2147483804" r:id="rId27"/>
    <p:sldLayoutId id="2147483782" r:id="rId28"/>
    <p:sldLayoutId id="2147483783" r:id="rId29"/>
    <p:sldLayoutId id="2147483784" r:id="rId30"/>
    <p:sldLayoutId id="2147483785" r:id="rId31"/>
    <p:sldLayoutId id="2147483786" r:id="rId32"/>
    <p:sldLayoutId id="2147483787" r:id="rId33"/>
    <p:sldLayoutId id="2147483788" r:id="rId34"/>
    <p:sldLayoutId id="2147483789" r:id="rId35"/>
    <p:sldLayoutId id="2147483790" r:id="rId36"/>
    <p:sldLayoutId id="2147483791" r:id="rId37"/>
    <p:sldLayoutId id="2147483792" r:id="rId38"/>
    <p:sldLayoutId id="2147483793" r:id="rId39"/>
    <p:sldLayoutId id="2147483794" r:id="rId40"/>
    <p:sldLayoutId id="2147483795" r:id="rId41"/>
    <p:sldLayoutId id="2147483796" r:id="rId42"/>
    <p:sldLayoutId id="2147483797" r:id="rId43"/>
    <p:sldLayoutId id="2147483798" r:id="rId44"/>
    <p:sldLayoutId id="2147483799" r:id="rId45"/>
    <p:sldLayoutId id="2147483800" r:id="rId46"/>
    <p:sldLayoutId id="2147483801" r:id="rId47"/>
    <p:sldLayoutId id="2147483802" r:id="rId48"/>
    <p:sldLayoutId id="2147483803" r:id="rId4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AF2B7-5C46-054C-85F5-7DFD4FB633CD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" y="0"/>
            <a:ext cx="12182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63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  <p:sldLayoutId id="2147483727" r:id="rId21"/>
    <p:sldLayoutId id="2147483728" r:id="rId22"/>
    <p:sldLayoutId id="2147483729" r:id="rId23"/>
    <p:sldLayoutId id="2147483730" r:id="rId24"/>
    <p:sldLayoutId id="2147483731" r:id="rId25"/>
    <p:sldLayoutId id="2147483732" r:id="rId26"/>
    <p:sldLayoutId id="2147483733" r:id="rId27"/>
    <p:sldLayoutId id="2147483734" r:id="rId28"/>
    <p:sldLayoutId id="2147483735" r:id="rId29"/>
    <p:sldLayoutId id="2147483736" r:id="rId30"/>
    <p:sldLayoutId id="2147483737" r:id="rId31"/>
    <p:sldLayoutId id="2147483738" r:id="rId32"/>
    <p:sldLayoutId id="2147483739" r:id="rId33"/>
    <p:sldLayoutId id="2147483740" r:id="rId34"/>
    <p:sldLayoutId id="2147483741" r:id="rId35"/>
    <p:sldLayoutId id="2147483742" r:id="rId36"/>
    <p:sldLayoutId id="2147483743" r:id="rId37"/>
    <p:sldLayoutId id="2147483744" r:id="rId38"/>
    <p:sldLayoutId id="2147483745" r:id="rId39"/>
    <p:sldLayoutId id="2147483746" r:id="rId40"/>
    <p:sldLayoutId id="2147483747" r:id="rId4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4176E-8A69-1A4F-B755-FE6C18B1EB02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FC80F-E5E7-9443-994C-86418E0E6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8.xml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8.xml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6" Type="http://schemas.openxmlformats.org/officeDocument/2006/relationships/chart" Target="../charts/chart24.xml"/><Relationship Id="rId5" Type="http://schemas.openxmlformats.org/officeDocument/2006/relationships/chart" Target="../charts/chart23.xml"/><Relationship Id="rId4" Type="http://schemas.openxmlformats.org/officeDocument/2006/relationships/chart" Target="../charts/char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8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8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>
            <a:extLst>
              <a:ext uri="{FF2B5EF4-FFF2-40B4-BE49-F238E27FC236}">
                <a16:creationId xmlns:a16="http://schemas.microsoft.com/office/drawing/2014/main" id="{70BD0FD8-2D5C-41DF-8BAB-8CAE213288ED}"/>
              </a:ext>
            </a:extLst>
          </p:cNvPr>
          <p:cNvGrpSpPr>
            <a:grpSpLocks noChangeAspect="1"/>
          </p:cNvGrpSpPr>
          <p:nvPr/>
        </p:nvGrpSpPr>
        <p:grpSpPr>
          <a:xfrm>
            <a:off x="-353" y="120900"/>
            <a:ext cx="12192353" cy="2772000"/>
            <a:chOff x="1523492" y="692697"/>
            <a:chExt cx="9145017" cy="2079171"/>
          </a:xfrm>
        </p:grpSpPr>
        <p:pic>
          <p:nvPicPr>
            <p:cNvPr id="6" name="Picture 29">
              <a:extLst>
                <a:ext uri="{FF2B5EF4-FFF2-40B4-BE49-F238E27FC236}">
                  <a16:creationId xmlns:a16="http://schemas.microsoft.com/office/drawing/2014/main" id="{CE05BF41-B717-4A33-A64D-7F0CB39CC5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email"/>
            <a:srcRect/>
            <a:stretch>
              <a:fillRect/>
            </a:stretch>
          </p:blipFill>
          <p:spPr bwMode="auto">
            <a:xfrm>
              <a:off x="1523492" y="692697"/>
              <a:ext cx="2591780" cy="2079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32">
              <a:extLst>
                <a:ext uri="{FF2B5EF4-FFF2-40B4-BE49-F238E27FC236}">
                  <a16:creationId xmlns:a16="http://schemas.microsoft.com/office/drawing/2014/main" id="{8E0C6992-1EE0-4C91-A973-54EDB75ED9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email"/>
            <a:srcRect/>
            <a:stretch>
              <a:fillRect/>
            </a:stretch>
          </p:blipFill>
          <p:spPr bwMode="auto">
            <a:xfrm>
              <a:off x="5555941" y="692697"/>
              <a:ext cx="2541139" cy="2079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31">
              <a:extLst>
                <a:ext uri="{FF2B5EF4-FFF2-40B4-BE49-F238E27FC236}">
                  <a16:creationId xmlns:a16="http://schemas.microsoft.com/office/drawing/2014/main" id="{CCF55666-602B-4EE0-B1BA-8F7E4C5067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email"/>
            <a:srcRect/>
            <a:stretch>
              <a:fillRect/>
            </a:stretch>
          </p:blipFill>
          <p:spPr bwMode="auto">
            <a:xfrm>
              <a:off x="8097080" y="692697"/>
              <a:ext cx="2571429" cy="2079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8">
              <a:extLst>
                <a:ext uri="{FF2B5EF4-FFF2-40B4-BE49-F238E27FC236}">
                  <a16:creationId xmlns:a16="http://schemas.microsoft.com/office/drawing/2014/main" id="{F7BFF033-438E-4704-B8D5-4B5DC0C433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email"/>
            <a:srcRect/>
            <a:stretch>
              <a:fillRect/>
            </a:stretch>
          </p:blipFill>
          <p:spPr bwMode="auto">
            <a:xfrm>
              <a:off x="4115272" y="692697"/>
              <a:ext cx="1440668" cy="2079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C01524CD-6BA4-4C13-B6D5-396A75B070DA}"/>
              </a:ext>
            </a:extLst>
          </p:cNvPr>
          <p:cNvSpPr txBox="1">
            <a:spLocks/>
          </p:cNvSpPr>
          <p:nvPr/>
        </p:nvSpPr>
        <p:spPr bwMode="gray">
          <a:xfrm>
            <a:off x="326400" y="5775190"/>
            <a:ext cx="5290556" cy="47018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B9C9409E-00C0-4B65-8ABD-367DC50D30F0}"/>
              </a:ext>
            </a:extLst>
          </p:cNvPr>
          <p:cNvSpPr txBox="1">
            <a:spLocks/>
          </p:cNvSpPr>
          <p:nvPr/>
        </p:nvSpPr>
        <p:spPr bwMode="gray">
          <a:xfrm>
            <a:off x="326400" y="3887057"/>
            <a:ext cx="11523133" cy="49859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大数据平台建设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电商模块需求明细</a:t>
            </a:r>
          </a:p>
        </p:txBody>
      </p:sp>
      <p:sp>
        <p:nvSpPr>
          <p:cNvPr id="13" name="Subtitle 21">
            <a:extLst>
              <a:ext uri="{FF2B5EF4-FFF2-40B4-BE49-F238E27FC236}">
                <a16:creationId xmlns:a16="http://schemas.microsoft.com/office/drawing/2014/main" id="{93909D0D-3423-4F5C-B250-E52709FA0020}"/>
              </a:ext>
            </a:extLst>
          </p:cNvPr>
          <p:cNvSpPr txBox="1">
            <a:spLocks/>
          </p:cNvSpPr>
          <p:nvPr/>
        </p:nvSpPr>
        <p:spPr bwMode="gray">
          <a:xfrm>
            <a:off x="326400" y="3308640"/>
            <a:ext cx="11523133" cy="4985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内蒙古伊利实业集团股份有限公司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46FE541-2A12-4ECC-83E4-D1C2DB6DEA7A}"/>
              </a:ext>
            </a:extLst>
          </p:cNvPr>
          <p:cNvSpPr txBox="1">
            <a:spLocks/>
          </p:cNvSpPr>
          <p:nvPr/>
        </p:nvSpPr>
        <p:spPr bwMode="gray">
          <a:xfrm>
            <a:off x="326400" y="5339413"/>
            <a:ext cx="5769599" cy="47018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电商事业部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5957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组合 16">
            <a:extLst>
              <a:ext uri="{FF2B5EF4-FFF2-40B4-BE49-F238E27FC236}">
                <a16:creationId xmlns:a16="http://schemas.microsoft.com/office/drawing/2014/main" id="{1C3EA459-B7C7-43FD-91C8-87212B7ACE07}"/>
              </a:ext>
            </a:extLst>
          </p:cNvPr>
          <p:cNvGrpSpPr/>
          <p:nvPr/>
        </p:nvGrpSpPr>
        <p:grpSpPr>
          <a:xfrm>
            <a:off x="9749257" y="1052245"/>
            <a:ext cx="720000" cy="287867"/>
            <a:chOff x="7944089" y="1047755"/>
            <a:chExt cx="720000" cy="287867"/>
          </a:xfrm>
        </p:grpSpPr>
        <p:sp>
          <p:nvSpPr>
            <p:cNvPr id="104" name="矩形 25">
              <a:extLst>
                <a:ext uri="{FF2B5EF4-FFF2-40B4-BE49-F238E27FC236}">
                  <a16:creationId xmlns:a16="http://schemas.microsoft.com/office/drawing/2014/main" id="{9B3A7859-AD40-4756-9964-6A6BE391FF16}"/>
                </a:ext>
              </a:extLst>
            </p:cNvPr>
            <p:cNvSpPr/>
            <p:nvPr/>
          </p:nvSpPr>
          <p:spPr>
            <a:xfrm>
              <a:off x="7944089" y="1047755"/>
              <a:ext cx="720000" cy="287867"/>
            </a:xfrm>
            <a:prstGeom prst="rect">
              <a:avLst/>
            </a:prstGeom>
            <a:solidFill>
              <a:srgbClr val="005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5" name="文本框 26">
              <a:extLst>
                <a:ext uri="{FF2B5EF4-FFF2-40B4-BE49-F238E27FC236}">
                  <a16:creationId xmlns:a16="http://schemas.microsoft.com/office/drawing/2014/main" id="{CA06FF9D-F2A6-4AF1-9BBA-27ADA1B77F39}"/>
                </a:ext>
              </a:extLst>
            </p:cNvPr>
            <p:cNvSpPr txBox="1"/>
            <p:nvPr/>
          </p:nvSpPr>
          <p:spPr>
            <a:xfrm>
              <a:off x="8057868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确定</a:t>
              </a:r>
              <a:endParaRPr kumimoji="1"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19" name="文本框 11">
            <a:extLst>
              <a:ext uri="{FF2B5EF4-FFF2-40B4-BE49-F238E27FC236}">
                <a16:creationId xmlns:a16="http://schemas.microsoft.com/office/drawing/2014/main" id="{472314F0-1760-40FB-B107-0CE96475AABC}"/>
              </a:ext>
            </a:extLst>
          </p:cNvPr>
          <p:cNvSpPr txBox="1"/>
          <p:nvPr/>
        </p:nvSpPr>
        <p:spPr>
          <a:xfrm>
            <a:off x="220131" y="592668"/>
            <a:ext cx="3127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首页 </a:t>
            </a:r>
            <a:r>
              <a:rPr lang="en-US" altLang="zh-CN" sz="1200" dirty="0">
                <a:latin typeface="+mn-ea"/>
              </a:rPr>
              <a:t>/ </a:t>
            </a:r>
            <a:r>
              <a:rPr lang="zh-CN" altLang="en-US" sz="1200" dirty="0">
                <a:latin typeface="+mn-ea"/>
              </a:rPr>
              <a:t>电商 </a:t>
            </a:r>
            <a:r>
              <a:rPr lang="en-US" altLang="zh-CN" sz="1200" dirty="0">
                <a:latin typeface="+mn-ea"/>
              </a:rPr>
              <a:t>/ </a:t>
            </a:r>
            <a:r>
              <a:rPr lang="en-US" altLang="zh-CN" sz="1200" dirty="0">
                <a:solidFill>
                  <a:srgbClr val="00519D"/>
                </a:solidFill>
                <a:latin typeface="+mn-ea"/>
              </a:rPr>
              <a:t>GMV/SI</a:t>
            </a:r>
            <a:r>
              <a:rPr lang="zh-CN" altLang="en-US" sz="1200" dirty="0">
                <a:solidFill>
                  <a:srgbClr val="00519D"/>
                </a:solidFill>
                <a:latin typeface="+mn-ea"/>
              </a:rPr>
              <a:t>数据：平台视角明细表</a:t>
            </a:r>
          </a:p>
        </p:txBody>
      </p:sp>
      <p:grpSp>
        <p:nvGrpSpPr>
          <p:cNvPr id="124" name="组合 16">
            <a:extLst>
              <a:ext uri="{FF2B5EF4-FFF2-40B4-BE49-F238E27FC236}">
                <a16:creationId xmlns:a16="http://schemas.microsoft.com/office/drawing/2014/main" id="{009995A2-66C8-4A4E-8EBC-8F99AC79E7D5}"/>
              </a:ext>
            </a:extLst>
          </p:cNvPr>
          <p:cNvGrpSpPr/>
          <p:nvPr/>
        </p:nvGrpSpPr>
        <p:grpSpPr>
          <a:xfrm>
            <a:off x="10582302" y="1055623"/>
            <a:ext cx="720000" cy="287867"/>
            <a:chOff x="7944089" y="1047755"/>
            <a:chExt cx="600000" cy="287867"/>
          </a:xfrm>
        </p:grpSpPr>
        <p:sp>
          <p:nvSpPr>
            <p:cNvPr id="125" name="矩形 25">
              <a:extLst>
                <a:ext uri="{FF2B5EF4-FFF2-40B4-BE49-F238E27FC236}">
                  <a16:creationId xmlns:a16="http://schemas.microsoft.com/office/drawing/2014/main" id="{F668F8C7-3D6C-4473-B1CB-748331A69051}"/>
                </a:ext>
              </a:extLst>
            </p:cNvPr>
            <p:cNvSpPr/>
            <p:nvPr/>
          </p:nvSpPr>
          <p:spPr>
            <a:xfrm>
              <a:off x="7944089" y="1047755"/>
              <a:ext cx="600000" cy="287867"/>
            </a:xfrm>
            <a:prstGeom prst="rect">
              <a:avLst/>
            </a:prstGeom>
            <a:solidFill>
              <a:srgbClr val="005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6" name="文本框 26">
              <a:extLst>
                <a:ext uri="{FF2B5EF4-FFF2-40B4-BE49-F238E27FC236}">
                  <a16:creationId xmlns:a16="http://schemas.microsoft.com/office/drawing/2014/main" id="{F70089FB-9D12-42CF-BB3C-9506E23322AF}"/>
                </a:ext>
              </a:extLst>
            </p:cNvPr>
            <p:cNvSpPr txBox="1"/>
            <p:nvPr/>
          </p:nvSpPr>
          <p:spPr>
            <a:xfrm>
              <a:off x="8057868" y="1053189"/>
              <a:ext cx="425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+mn-ea"/>
                </a:rPr>
                <a:t>返回</a:t>
              </a:r>
            </a:p>
          </p:txBody>
        </p:sp>
      </p:grpSp>
      <p:sp>
        <p:nvSpPr>
          <p:cNvPr id="79" name="对话气泡: 圆角矩形 78">
            <a:extLst>
              <a:ext uri="{FF2B5EF4-FFF2-40B4-BE49-F238E27FC236}">
                <a16:creationId xmlns:a16="http://schemas.microsoft.com/office/drawing/2014/main" id="{BFE71B0F-DF8B-4F2A-B566-41CC5D721D1D}"/>
              </a:ext>
            </a:extLst>
          </p:cNvPr>
          <p:cNvSpPr/>
          <p:nvPr/>
        </p:nvSpPr>
        <p:spPr>
          <a:xfrm>
            <a:off x="-2317002" y="1349497"/>
            <a:ext cx="1833972" cy="637359"/>
          </a:xfrm>
          <a:prstGeom prst="wedgeRoundRectCallout">
            <a:avLst>
              <a:gd name="adj1" fmla="val 35392"/>
              <a:gd name="adj2" fmla="val -763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此筛选器下拉框形式为日历，可自由选择时间。</a:t>
            </a: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56801827-28A3-4273-9FF0-546CAED8F179}"/>
              </a:ext>
            </a:extLst>
          </p:cNvPr>
          <p:cNvGrpSpPr/>
          <p:nvPr/>
        </p:nvGrpSpPr>
        <p:grpSpPr>
          <a:xfrm>
            <a:off x="7921980" y="1006615"/>
            <a:ext cx="1717873" cy="314785"/>
            <a:chOff x="6784060" y="1006615"/>
            <a:chExt cx="1717873" cy="314785"/>
          </a:xfrm>
        </p:grpSpPr>
        <p:sp>
          <p:nvSpPr>
            <p:cNvPr id="76" name="Rectangle: Rounded Corners 66">
              <a:extLst>
                <a:ext uri="{FF2B5EF4-FFF2-40B4-BE49-F238E27FC236}">
                  <a16:creationId xmlns:a16="http://schemas.microsoft.com/office/drawing/2014/main" id="{6B682063-10A9-48CD-BAA1-530F17556A58}"/>
                </a:ext>
              </a:extLst>
            </p:cNvPr>
            <p:cNvSpPr/>
            <p:nvPr/>
          </p:nvSpPr>
          <p:spPr>
            <a:xfrm>
              <a:off x="6802914" y="1023153"/>
              <a:ext cx="1548000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cxnSp>
          <p:nvCxnSpPr>
            <p:cNvPr id="77" name="Straight Connector 67">
              <a:extLst>
                <a:ext uri="{FF2B5EF4-FFF2-40B4-BE49-F238E27FC236}">
                  <a16:creationId xmlns:a16="http://schemas.microsoft.com/office/drawing/2014/main" id="{C7FCE0DE-1639-4C3C-891E-FC363F2C8300}"/>
                </a:ext>
              </a:extLst>
            </p:cNvPr>
            <p:cNvCxnSpPr>
              <a:cxnSpLocks/>
            </p:cNvCxnSpPr>
            <p:nvPr/>
          </p:nvCxnSpPr>
          <p:spPr>
            <a:xfrm>
              <a:off x="7351491" y="1064162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68">
              <a:extLst>
                <a:ext uri="{FF2B5EF4-FFF2-40B4-BE49-F238E27FC236}">
                  <a16:creationId xmlns:a16="http://schemas.microsoft.com/office/drawing/2014/main" id="{4440939C-1470-46A8-BCC8-E423D020FB36}"/>
                </a:ext>
              </a:extLst>
            </p:cNvPr>
            <p:cNvSpPr txBox="1"/>
            <p:nvPr/>
          </p:nvSpPr>
          <p:spPr>
            <a:xfrm>
              <a:off x="6784060" y="1006615"/>
              <a:ext cx="1717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当日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 </a:t>
              </a:r>
              <a:r>
                <a:rPr lang="en-US" altLang="zh-CN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   </a:t>
              </a:r>
              <a:r>
                <a:rPr lang="en-US" altLang="zh-CN" sz="1400" b="1" dirty="0">
                  <a:solidFill>
                    <a:schemeClr val="accent3"/>
                  </a:solidFill>
                  <a:latin typeface="DengXian" panose="020F0502020204030204"/>
                  <a:ea typeface="DengXian" panose="02010600030101010101" pitchFamily="2" charset="-122"/>
                </a:rPr>
                <a:t>MTD   YTD</a:t>
              </a:r>
              <a:endParaRPr lang="zh-CN" altLang="en-US" sz="1400" b="1" dirty="0">
                <a:solidFill>
                  <a:schemeClr val="accent3"/>
                </a:solidFill>
                <a:latin typeface="DengXian" panose="020F0502020204030204"/>
                <a:ea typeface="DengXian" panose="02010600030101010101" pitchFamily="2" charset="-122"/>
              </a:endParaRPr>
            </a:p>
          </p:txBody>
        </p:sp>
        <p:cxnSp>
          <p:nvCxnSpPr>
            <p:cNvPr id="80" name="Straight Connector 67">
              <a:extLst>
                <a:ext uri="{FF2B5EF4-FFF2-40B4-BE49-F238E27FC236}">
                  <a16:creationId xmlns:a16="http://schemas.microsoft.com/office/drawing/2014/main" id="{CE8EA6A6-0220-4B3A-B66B-F8625C7BF4C2}"/>
                </a:ext>
              </a:extLst>
            </p:cNvPr>
            <p:cNvCxnSpPr>
              <a:cxnSpLocks/>
            </p:cNvCxnSpPr>
            <p:nvPr/>
          </p:nvCxnSpPr>
          <p:spPr>
            <a:xfrm>
              <a:off x="7869651" y="1074322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C3E0AD93-86C2-4A59-883E-9FF1B5852124}"/>
              </a:ext>
            </a:extLst>
          </p:cNvPr>
          <p:cNvGrpSpPr/>
          <p:nvPr/>
        </p:nvGrpSpPr>
        <p:grpSpPr>
          <a:xfrm>
            <a:off x="6681084" y="1016601"/>
            <a:ext cx="1080000" cy="314785"/>
            <a:chOff x="6476991" y="559533"/>
            <a:chExt cx="1080000" cy="314785"/>
          </a:xfrm>
        </p:grpSpPr>
        <p:sp>
          <p:nvSpPr>
            <p:cNvPr id="85" name="Rectangle: Rounded Corners 66">
              <a:extLst>
                <a:ext uri="{FF2B5EF4-FFF2-40B4-BE49-F238E27FC236}">
                  <a16:creationId xmlns:a16="http://schemas.microsoft.com/office/drawing/2014/main" id="{4D18586D-0673-4AA5-9F3B-858989BC93A9}"/>
                </a:ext>
              </a:extLst>
            </p:cNvPr>
            <p:cNvSpPr/>
            <p:nvPr/>
          </p:nvSpPr>
          <p:spPr>
            <a:xfrm>
              <a:off x="6495845" y="576071"/>
              <a:ext cx="1008000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cxnSp>
          <p:nvCxnSpPr>
            <p:cNvPr id="86" name="Straight Connector 67">
              <a:extLst>
                <a:ext uri="{FF2B5EF4-FFF2-40B4-BE49-F238E27FC236}">
                  <a16:creationId xmlns:a16="http://schemas.microsoft.com/office/drawing/2014/main" id="{93AC814F-9D2A-4EBB-BF45-0ABF2E7217D6}"/>
                </a:ext>
              </a:extLst>
            </p:cNvPr>
            <p:cNvCxnSpPr>
              <a:cxnSpLocks/>
            </p:cNvCxnSpPr>
            <p:nvPr/>
          </p:nvCxnSpPr>
          <p:spPr>
            <a:xfrm>
              <a:off x="7044422" y="617080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68">
              <a:extLst>
                <a:ext uri="{FF2B5EF4-FFF2-40B4-BE49-F238E27FC236}">
                  <a16:creationId xmlns:a16="http://schemas.microsoft.com/office/drawing/2014/main" id="{8A781F02-0EA1-434D-AD07-70E20D9A1FE5}"/>
                </a:ext>
              </a:extLst>
            </p:cNvPr>
            <p:cNvSpPr txBox="1"/>
            <p:nvPr/>
          </p:nvSpPr>
          <p:spPr>
            <a:xfrm>
              <a:off x="6476991" y="559533"/>
              <a:ext cx="108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b="1" dirty="0">
                  <a:solidFill>
                    <a:schemeClr val="accent3"/>
                  </a:solidFill>
                  <a:latin typeface="DengXian" panose="020F0502020204030204"/>
                  <a:ea typeface="DengXian" panose="02010600030101010101" pitchFamily="2" charset="-122"/>
                </a:rPr>
                <a:t>GMV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 </a:t>
              </a:r>
              <a:r>
                <a:rPr lang="en-US" altLang="zh-CN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   </a:t>
              </a:r>
              <a:r>
                <a:rPr lang="en-US" altLang="zh-CN" sz="1400" b="1" dirty="0">
                  <a:latin typeface="DengXian" panose="020F0502020204030204"/>
                  <a:ea typeface="DengXian" panose="02010600030101010101" pitchFamily="2" charset="-122"/>
                </a:rPr>
                <a:t>SI</a:t>
              </a:r>
              <a:endParaRPr lang="zh-CN" altLang="en-US" sz="1400" b="1" dirty="0">
                <a:latin typeface="DengXian" panose="020F0502020204030204"/>
                <a:ea typeface="DengXian" panose="02010600030101010101" pitchFamily="2" charset="-122"/>
              </a:endParaRPr>
            </a:p>
          </p:txBody>
        </p:sp>
      </p:grpSp>
      <p:sp>
        <p:nvSpPr>
          <p:cNvPr id="65" name="矩形 32">
            <a:extLst>
              <a:ext uri="{FF2B5EF4-FFF2-40B4-BE49-F238E27FC236}">
                <a16:creationId xmlns:a16="http://schemas.microsoft.com/office/drawing/2014/main" id="{51A64173-7AF1-4CEE-B8C6-B4A85B24BA5C}"/>
              </a:ext>
            </a:extLst>
          </p:cNvPr>
          <p:cNvSpPr/>
          <p:nvPr/>
        </p:nvSpPr>
        <p:spPr>
          <a:xfrm>
            <a:off x="3930402" y="1051070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Right Triangle 25">
            <a:extLst>
              <a:ext uri="{FF2B5EF4-FFF2-40B4-BE49-F238E27FC236}">
                <a16:creationId xmlns:a16="http://schemas.microsoft.com/office/drawing/2014/main" id="{B0236E22-B6FC-44D3-A4B9-B8EAC253A5FA}"/>
              </a:ext>
            </a:extLst>
          </p:cNvPr>
          <p:cNvSpPr/>
          <p:nvPr/>
        </p:nvSpPr>
        <p:spPr>
          <a:xfrm rot="19017570">
            <a:off x="4527880" y="114575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82" name="文本框 33">
            <a:extLst>
              <a:ext uri="{FF2B5EF4-FFF2-40B4-BE49-F238E27FC236}">
                <a16:creationId xmlns:a16="http://schemas.microsoft.com/office/drawing/2014/main" id="{C749AA48-E2F2-4FE2-8238-09CBCDA5C330}"/>
              </a:ext>
            </a:extLst>
          </p:cNvPr>
          <p:cNvSpPr txBox="1"/>
          <p:nvPr/>
        </p:nvSpPr>
        <p:spPr>
          <a:xfrm>
            <a:off x="3944725" y="1065208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段位</a:t>
            </a:r>
          </a:p>
        </p:txBody>
      </p:sp>
      <p:sp>
        <p:nvSpPr>
          <p:cNvPr id="83" name="矩形 32">
            <a:extLst>
              <a:ext uri="{FF2B5EF4-FFF2-40B4-BE49-F238E27FC236}">
                <a16:creationId xmlns:a16="http://schemas.microsoft.com/office/drawing/2014/main" id="{AAF4ACC9-230B-42AA-AF86-B58C07B326BD}"/>
              </a:ext>
            </a:extLst>
          </p:cNvPr>
          <p:cNvSpPr/>
          <p:nvPr/>
        </p:nvSpPr>
        <p:spPr>
          <a:xfrm>
            <a:off x="4708417" y="1053691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Right Triangle 25">
            <a:extLst>
              <a:ext uri="{FF2B5EF4-FFF2-40B4-BE49-F238E27FC236}">
                <a16:creationId xmlns:a16="http://schemas.microsoft.com/office/drawing/2014/main" id="{3574953F-448F-4A64-9772-DD74AB4AD38C}"/>
              </a:ext>
            </a:extLst>
          </p:cNvPr>
          <p:cNvSpPr/>
          <p:nvPr/>
        </p:nvSpPr>
        <p:spPr>
          <a:xfrm rot="19017570">
            <a:off x="5316055" y="1148372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91" name="文本框 33">
            <a:extLst>
              <a:ext uri="{FF2B5EF4-FFF2-40B4-BE49-F238E27FC236}">
                <a16:creationId xmlns:a16="http://schemas.microsoft.com/office/drawing/2014/main" id="{11071636-18A9-4710-A767-3CBF9B9922A0}"/>
              </a:ext>
            </a:extLst>
          </p:cNvPr>
          <p:cNvSpPr txBox="1"/>
          <p:nvPr/>
        </p:nvSpPr>
        <p:spPr>
          <a:xfrm>
            <a:off x="4722740" y="1067829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平台</a:t>
            </a:r>
          </a:p>
        </p:txBody>
      </p:sp>
      <p:sp>
        <p:nvSpPr>
          <p:cNvPr id="92" name="矩形 30">
            <a:extLst>
              <a:ext uri="{FF2B5EF4-FFF2-40B4-BE49-F238E27FC236}">
                <a16:creationId xmlns:a16="http://schemas.microsoft.com/office/drawing/2014/main" id="{F2B96E1E-69A6-4609-B312-4C35BBD6C11A}"/>
              </a:ext>
            </a:extLst>
          </p:cNvPr>
          <p:cNvSpPr/>
          <p:nvPr/>
        </p:nvSpPr>
        <p:spPr>
          <a:xfrm>
            <a:off x="304798" y="1047755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文本框 31">
            <a:extLst>
              <a:ext uri="{FF2B5EF4-FFF2-40B4-BE49-F238E27FC236}">
                <a16:creationId xmlns:a16="http://schemas.microsoft.com/office/drawing/2014/main" id="{615A29E2-AC61-4F9F-8336-659DA1E2DBC9}"/>
              </a:ext>
            </a:extLst>
          </p:cNvPr>
          <p:cNvSpPr txBox="1"/>
          <p:nvPr/>
        </p:nvSpPr>
        <p:spPr>
          <a:xfrm>
            <a:off x="301291" y="1053189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  时间</a:t>
            </a:r>
          </a:p>
        </p:txBody>
      </p:sp>
      <p:sp>
        <p:nvSpPr>
          <p:cNvPr id="96" name="矩形 32">
            <a:extLst>
              <a:ext uri="{FF2B5EF4-FFF2-40B4-BE49-F238E27FC236}">
                <a16:creationId xmlns:a16="http://schemas.microsoft.com/office/drawing/2014/main" id="{8EDAC213-D9CE-4766-8AD6-C2B6C8C6E2BC}"/>
              </a:ext>
            </a:extLst>
          </p:cNvPr>
          <p:cNvSpPr/>
          <p:nvPr/>
        </p:nvSpPr>
        <p:spPr>
          <a:xfrm>
            <a:off x="1086525" y="1047755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文本框 33">
            <a:extLst>
              <a:ext uri="{FF2B5EF4-FFF2-40B4-BE49-F238E27FC236}">
                <a16:creationId xmlns:a16="http://schemas.microsoft.com/office/drawing/2014/main" id="{5DD6944B-6EEF-4A7D-AC9F-363AF391EEFC}"/>
              </a:ext>
            </a:extLst>
          </p:cNvPr>
          <p:cNvSpPr txBox="1"/>
          <p:nvPr/>
        </p:nvSpPr>
        <p:spPr>
          <a:xfrm>
            <a:off x="1120725" y="1042015"/>
            <a:ext cx="6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品类</a:t>
            </a:r>
            <a:endParaRPr kumimoji="1" lang="zh-CN" altLang="en-US" sz="1200" dirty="0">
              <a:solidFill>
                <a:srgbClr val="00AAFF"/>
              </a:solidFill>
              <a:latin typeface="+mn-ea"/>
            </a:endParaRPr>
          </a:p>
        </p:txBody>
      </p:sp>
      <p:sp>
        <p:nvSpPr>
          <p:cNvPr id="98" name="Right Triangle 25">
            <a:extLst>
              <a:ext uri="{FF2B5EF4-FFF2-40B4-BE49-F238E27FC236}">
                <a16:creationId xmlns:a16="http://schemas.microsoft.com/office/drawing/2014/main" id="{97A239A8-1989-4EA6-9BC9-C8B56FA55A13}"/>
              </a:ext>
            </a:extLst>
          </p:cNvPr>
          <p:cNvSpPr/>
          <p:nvPr/>
        </p:nvSpPr>
        <p:spPr>
          <a:xfrm rot="19017570">
            <a:off x="934883" y="1142436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Right Triangle 25">
            <a:extLst>
              <a:ext uri="{FF2B5EF4-FFF2-40B4-BE49-F238E27FC236}">
                <a16:creationId xmlns:a16="http://schemas.microsoft.com/office/drawing/2014/main" id="{F7CFCA9E-D873-4E1D-803B-D93FA4E7B5A3}"/>
              </a:ext>
            </a:extLst>
          </p:cNvPr>
          <p:cNvSpPr/>
          <p:nvPr/>
        </p:nvSpPr>
        <p:spPr>
          <a:xfrm rot="19017570">
            <a:off x="1676880" y="1142436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00" name="矩形 12">
            <a:extLst>
              <a:ext uri="{FF2B5EF4-FFF2-40B4-BE49-F238E27FC236}">
                <a16:creationId xmlns:a16="http://schemas.microsoft.com/office/drawing/2014/main" id="{6C941F1B-7222-41CF-8E81-6AD3EC35B59A}"/>
              </a:ext>
            </a:extLst>
          </p:cNvPr>
          <p:cNvSpPr/>
          <p:nvPr/>
        </p:nvSpPr>
        <p:spPr>
          <a:xfrm>
            <a:off x="1881515" y="1055624"/>
            <a:ext cx="1044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文本框 12">
            <a:extLst>
              <a:ext uri="{FF2B5EF4-FFF2-40B4-BE49-F238E27FC236}">
                <a16:creationId xmlns:a16="http://schemas.microsoft.com/office/drawing/2014/main" id="{685AB25B-EDFB-45D4-9ABC-34F644020944}"/>
              </a:ext>
            </a:extLst>
          </p:cNvPr>
          <p:cNvSpPr txBox="1"/>
          <p:nvPr/>
        </p:nvSpPr>
        <p:spPr>
          <a:xfrm flipH="1">
            <a:off x="1887786" y="1056483"/>
            <a:ext cx="1065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事业部品牌</a:t>
            </a:r>
          </a:p>
        </p:txBody>
      </p:sp>
      <p:sp>
        <p:nvSpPr>
          <p:cNvPr id="102" name="Right Triangle 25">
            <a:extLst>
              <a:ext uri="{FF2B5EF4-FFF2-40B4-BE49-F238E27FC236}">
                <a16:creationId xmlns:a16="http://schemas.microsoft.com/office/drawing/2014/main" id="{548C9DE8-121F-44FB-B7D6-7A09B5B48807}"/>
              </a:ext>
            </a:extLst>
          </p:cNvPr>
          <p:cNvSpPr/>
          <p:nvPr/>
        </p:nvSpPr>
        <p:spPr>
          <a:xfrm rot="19017570">
            <a:off x="2797608" y="115416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06" name="矩形 32">
            <a:extLst>
              <a:ext uri="{FF2B5EF4-FFF2-40B4-BE49-F238E27FC236}">
                <a16:creationId xmlns:a16="http://schemas.microsoft.com/office/drawing/2014/main" id="{7A2A8C85-65A4-468D-A99C-E31A6A0F6B3B}"/>
              </a:ext>
            </a:extLst>
          </p:cNvPr>
          <p:cNvSpPr/>
          <p:nvPr/>
        </p:nvSpPr>
        <p:spPr>
          <a:xfrm>
            <a:off x="5504510" y="1036932"/>
            <a:ext cx="1008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7" name="Right Triangle 25">
            <a:extLst>
              <a:ext uri="{FF2B5EF4-FFF2-40B4-BE49-F238E27FC236}">
                <a16:creationId xmlns:a16="http://schemas.microsoft.com/office/drawing/2014/main" id="{7B9AB69B-5019-4B0E-AD26-AF987452BC06}"/>
              </a:ext>
            </a:extLst>
          </p:cNvPr>
          <p:cNvSpPr/>
          <p:nvPr/>
        </p:nvSpPr>
        <p:spPr>
          <a:xfrm rot="19017570">
            <a:off x="6366148" y="1131613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08" name="文本框 33">
            <a:extLst>
              <a:ext uri="{FF2B5EF4-FFF2-40B4-BE49-F238E27FC236}">
                <a16:creationId xmlns:a16="http://schemas.microsoft.com/office/drawing/2014/main" id="{6ADF870B-F897-4A30-AA3A-DF3E22FC4E4C}"/>
              </a:ext>
            </a:extLst>
          </p:cNvPr>
          <p:cNvSpPr txBox="1"/>
          <p:nvPr/>
        </p:nvSpPr>
        <p:spPr>
          <a:xfrm>
            <a:off x="5518833" y="1051070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细分渠道</a:t>
            </a:r>
          </a:p>
        </p:txBody>
      </p:sp>
      <p:sp>
        <p:nvSpPr>
          <p:cNvPr id="109" name="矩形 32">
            <a:extLst>
              <a:ext uri="{FF2B5EF4-FFF2-40B4-BE49-F238E27FC236}">
                <a16:creationId xmlns:a16="http://schemas.microsoft.com/office/drawing/2014/main" id="{F5777037-28CA-46A2-929F-9E28178FBE86}"/>
              </a:ext>
            </a:extLst>
          </p:cNvPr>
          <p:cNvSpPr/>
          <p:nvPr/>
        </p:nvSpPr>
        <p:spPr>
          <a:xfrm>
            <a:off x="3005191" y="1061630"/>
            <a:ext cx="864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0" name="Right Triangle 25">
            <a:extLst>
              <a:ext uri="{FF2B5EF4-FFF2-40B4-BE49-F238E27FC236}">
                <a16:creationId xmlns:a16="http://schemas.microsoft.com/office/drawing/2014/main" id="{BBDD2F6E-7DBC-4B7A-B93D-378616DDF080}"/>
              </a:ext>
            </a:extLst>
          </p:cNvPr>
          <p:cNvSpPr/>
          <p:nvPr/>
        </p:nvSpPr>
        <p:spPr>
          <a:xfrm rot="19017570">
            <a:off x="3744909" y="115631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11" name="文本框 33">
            <a:extLst>
              <a:ext uri="{FF2B5EF4-FFF2-40B4-BE49-F238E27FC236}">
                <a16:creationId xmlns:a16="http://schemas.microsoft.com/office/drawing/2014/main" id="{F063B008-DB50-4485-B1D6-0F30E2043C71}"/>
              </a:ext>
            </a:extLst>
          </p:cNvPr>
          <p:cNvSpPr txBox="1"/>
          <p:nvPr/>
        </p:nvSpPr>
        <p:spPr>
          <a:xfrm>
            <a:off x="2989034" y="1075768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品类五级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89BF7F9E-EF18-4211-AFDA-BBFFF5FF9522}"/>
              </a:ext>
            </a:extLst>
          </p:cNvPr>
          <p:cNvGrpSpPr/>
          <p:nvPr/>
        </p:nvGrpSpPr>
        <p:grpSpPr>
          <a:xfrm>
            <a:off x="2530493" y="121259"/>
            <a:ext cx="6341470" cy="282742"/>
            <a:chOff x="2530493" y="121259"/>
            <a:chExt cx="6341470" cy="282742"/>
          </a:xfrm>
        </p:grpSpPr>
        <p:sp>
          <p:nvSpPr>
            <p:cNvPr id="57" name="文本框 62">
              <a:extLst>
                <a:ext uri="{FF2B5EF4-FFF2-40B4-BE49-F238E27FC236}">
                  <a16:creationId xmlns:a16="http://schemas.microsoft.com/office/drawing/2014/main" id="{3AA6136C-E3DB-431F-940A-9EF9D1010448}"/>
                </a:ext>
              </a:extLst>
            </p:cNvPr>
            <p:cNvSpPr txBox="1"/>
            <p:nvPr/>
          </p:nvSpPr>
          <p:spPr>
            <a:xfrm>
              <a:off x="2530493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chemeClr val="bg1"/>
                  </a:solidFill>
                  <a:latin typeface="+mn-ea"/>
                </a:defRPr>
              </a:lvl1pPr>
            </a:lstStyle>
            <a:p>
              <a:r>
                <a:rPr lang="zh-CN" altLang="en-US" dirty="0">
                  <a:solidFill>
                    <a:schemeClr val="bg1">
                      <a:alpha val="70000"/>
                    </a:schemeClr>
                  </a:solidFill>
                </a:rPr>
                <a:t>集团</a:t>
              </a:r>
            </a:p>
          </p:txBody>
        </p:sp>
        <p:sp>
          <p:nvSpPr>
            <p:cNvPr id="58" name="文本框 63">
              <a:extLst>
                <a:ext uri="{FF2B5EF4-FFF2-40B4-BE49-F238E27FC236}">
                  <a16:creationId xmlns:a16="http://schemas.microsoft.com/office/drawing/2014/main" id="{53E9F486-6086-4581-B80B-308EB85A3742}"/>
                </a:ext>
              </a:extLst>
            </p:cNvPr>
            <p:cNvSpPr txBox="1"/>
            <p:nvPr/>
          </p:nvSpPr>
          <p:spPr>
            <a:xfrm>
              <a:off x="3158720" y="127002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液态奶</a:t>
              </a:r>
            </a:p>
          </p:txBody>
        </p:sp>
        <p:sp>
          <p:nvSpPr>
            <p:cNvPr id="59" name="文本框 64">
              <a:extLst>
                <a:ext uri="{FF2B5EF4-FFF2-40B4-BE49-F238E27FC236}">
                  <a16:creationId xmlns:a16="http://schemas.microsoft.com/office/drawing/2014/main" id="{29DFA9D1-2282-4437-8CAF-A2C79A0DFD7D}"/>
                </a:ext>
              </a:extLst>
            </p:cNvPr>
            <p:cNvSpPr txBox="1"/>
            <p:nvPr/>
          </p:nvSpPr>
          <p:spPr>
            <a:xfrm>
              <a:off x="3874035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奶粉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61" name="文本框 65">
              <a:extLst>
                <a:ext uri="{FF2B5EF4-FFF2-40B4-BE49-F238E27FC236}">
                  <a16:creationId xmlns:a16="http://schemas.microsoft.com/office/drawing/2014/main" id="{AEEBB2A9-ED69-499F-B1B8-6B74D6AFC11A}"/>
                </a:ext>
              </a:extLst>
            </p:cNvPr>
            <p:cNvSpPr txBox="1"/>
            <p:nvPr/>
          </p:nvSpPr>
          <p:spPr>
            <a:xfrm>
              <a:off x="4502262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酸奶</a:t>
              </a:r>
            </a:p>
          </p:txBody>
        </p:sp>
        <p:sp>
          <p:nvSpPr>
            <p:cNvPr id="62" name="文本框 66">
              <a:extLst>
                <a:ext uri="{FF2B5EF4-FFF2-40B4-BE49-F238E27FC236}">
                  <a16:creationId xmlns:a16="http://schemas.microsoft.com/office/drawing/2014/main" id="{BBF2FB7E-D429-4416-83E7-2E1700163563}"/>
                </a:ext>
              </a:extLst>
            </p:cNvPr>
            <p:cNvSpPr txBox="1"/>
            <p:nvPr/>
          </p:nvSpPr>
          <p:spPr>
            <a:xfrm>
              <a:off x="5130490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冷饮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63" name="文本框 66">
              <a:extLst>
                <a:ext uri="{FF2B5EF4-FFF2-40B4-BE49-F238E27FC236}">
                  <a16:creationId xmlns:a16="http://schemas.microsoft.com/office/drawing/2014/main" id="{A2C79995-647F-404A-B436-9C91DE551FF0}"/>
                </a:ext>
              </a:extLst>
            </p:cNvPr>
            <p:cNvSpPr txBox="1"/>
            <p:nvPr/>
          </p:nvSpPr>
          <p:spPr>
            <a:xfrm>
              <a:off x="5696066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bg1">
                      <a:alpha val="70000"/>
                    </a:schemeClr>
                  </a:solidFill>
                  <a:latin typeface="+mn-ea"/>
                </a:defRPr>
              </a:lvl1pPr>
            </a:lstStyle>
            <a:p>
              <a:r>
                <a:rPr lang="zh-CN" altLang="en-US" dirty="0"/>
                <a:t>健康饮品</a:t>
              </a:r>
            </a:p>
          </p:txBody>
        </p:sp>
        <p:sp>
          <p:nvSpPr>
            <p:cNvPr id="112" name="文本框 66">
              <a:extLst>
                <a:ext uri="{FF2B5EF4-FFF2-40B4-BE49-F238E27FC236}">
                  <a16:creationId xmlns:a16="http://schemas.microsoft.com/office/drawing/2014/main" id="{85AB5F62-02E0-4DE9-97FE-5197B65CF311}"/>
                </a:ext>
              </a:extLst>
            </p:cNvPr>
            <p:cNvSpPr txBox="1"/>
            <p:nvPr/>
          </p:nvSpPr>
          <p:spPr>
            <a:xfrm>
              <a:off x="7006498" y="12126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奶酪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113" name="文本框 66">
              <a:extLst>
                <a:ext uri="{FF2B5EF4-FFF2-40B4-BE49-F238E27FC236}">
                  <a16:creationId xmlns:a16="http://schemas.microsoft.com/office/drawing/2014/main" id="{D754E012-A04B-4B59-9A87-4600B48FD24F}"/>
                </a:ext>
              </a:extLst>
            </p:cNvPr>
            <p:cNvSpPr txBox="1"/>
            <p:nvPr/>
          </p:nvSpPr>
          <p:spPr>
            <a:xfrm>
              <a:off x="6483837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电商</a:t>
              </a:r>
            </a:p>
          </p:txBody>
        </p:sp>
        <p:sp>
          <p:nvSpPr>
            <p:cNvPr id="114" name="文本框 66">
              <a:extLst>
                <a:ext uri="{FF2B5EF4-FFF2-40B4-BE49-F238E27FC236}">
                  <a16:creationId xmlns:a16="http://schemas.microsoft.com/office/drawing/2014/main" id="{6895AC75-AD6C-4D79-A570-F529F1847A50}"/>
                </a:ext>
              </a:extLst>
            </p:cNvPr>
            <p:cNvSpPr txBox="1"/>
            <p:nvPr/>
          </p:nvSpPr>
          <p:spPr>
            <a:xfrm>
              <a:off x="7509358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海外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115" name="文本框 66">
              <a:extLst>
                <a:ext uri="{FF2B5EF4-FFF2-40B4-BE49-F238E27FC236}">
                  <a16:creationId xmlns:a16="http://schemas.microsoft.com/office/drawing/2014/main" id="{51894386-AEEA-41F1-86F6-528E1AD40847}"/>
                </a:ext>
              </a:extLst>
            </p:cNvPr>
            <p:cNvSpPr txBox="1"/>
            <p:nvPr/>
          </p:nvSpPr>
          <p:spPr>
            <a:xfrm>
              <a:off x="8071744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新业务部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116" name="表格 115">
            <a:extLst>
              <a:ext uri="{FF2B5EF4-FFF2-40B4-BE49-F238E27FC236}">
                <a16:creationId xmlns:a16="http://schemas.microsoft.com/office/drawing/2014/main" id="{7D991F29-4DE0-457B-9001-8FA1E12C0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337216"/>
              </p:ext>
            </p:extLst>
          </p:nvPr>
        </p:nvGraphicFramePr>
        <p:xfrm>
          <a:off x="514892" y="2239910"/>
          <a:ext cx="11047185" cy="172034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27465">
                  <a:extLst>
                    <a:ext uri="{9D8B030D-6E8A-4147-A177-3AD203B41FA5}">
                      <a16:colId xmlns:a16="http://schemas.microsoft.com/office/drawing/2014/main" val="2576258895"/>
                    </a:ext>
                  </a:extLst>
                </a:gridCol>
                <a:gridCol w="1227465">
                  <a:extLst>
                    <a:ext uri="{9D8B030D-6E8A-4147-A177-3AD203B41FA5}">
                      <a16:colId xmlns:a16="http://schemas.microsoft.com/office/drawing/2014/main" val="3030786010"/>
                    </a:ext>
                  </a:extLst>
                </a:gridCol>
                <a:gridCol w="1227465">
                  <a:extLst>
                    <a:ext uri="{9D8B030D-6E8A-4147-A177-3AD203B41FA5}">
                      <a16:colId xmlns:a16="http://schemas.microsoft.com/office/drawing/2014/main" val="2621306038"/>
                    </a:ext>
                  </a:extLst>
                </a:gridCol>
                <a:gridCol w="1227465">
                  <a:extLst>
                    <a:ext uri="{9D8B030D-6E8A-4147-A177-3AD203B41FA5}">
                      <a16:colId xmlns:a16="http://schemas.microsoft.com/office/drawing/2014/main" val="667758598"/>
                    </a:ext>
                  </a:extLst>
                </a:gridCol>
                <a:gridCol w="1227465">
                  <a:extLst>
                    <a:ext uri="{9D8B030D-6E8A-4147-A177-3AD203B41FA5}">
                      <a16:colId xmlns:a16="http://schemas.microsoft.com/office/drawing/2014/main" val="2856561138"/>
                    </a:ext>
                  </a:extLst>
                </a:gridCol>
                <a:gridCol w="1227465">
                  <a:extLst>
                    <a:ext uri="{9D8B030D-6E8A-4147-A177-3AD203B41FA5}">
                      <a16:colId xmlns:a16="http://schemas.microsoft.com/office/drawing/2014/main" val="3978470366"/>
                    </a:ext>
                  </a:extLst>
                </a:gridCol>
                <a:gridCol w="1227465">
                  <a:extLst>
                    <a:ext uri="{9D8B030D-6E8A-4147-A177-3AD203B41FA5}">
                      <a16:colId xmlns:a16="http://schemas.microsoft.com/office/drawing/2014/main" val="1234182799"/>
                    </a:ext>
                  </a:extLst>
                </a:gridCol>
                <a:gridCol w="1227465">
                  <a:extLst>
                    <a:ext uri="{9D8B030D-6E8A-4147-A177-3AD203B41FA5}">
                      <a16:colId xmlns:a16="http://schemas.microsoft.com/office/drawing/2014/main" val="1387447066"/>
                    </a:ext>
                  </a:extLst>
                </a:gridCol>
                <a:gridCol w="1227465">
                  <a:extLst>
                    <a:ext uri="{9D8B030D-6E8A-4147-A177-3AD203B41FA5}">
                      <a16:colId xmlns:a16="http://schemas.microsoft.com/office/drawing/2014/main" val="165448148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平台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细分渠道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品类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事业部品牌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品类五级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品项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成交商品件数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成交金额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平均件单价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903942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525771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173906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897372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419907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312055"/>
                  </a:ext>
                </a:extLst>
              </a:tr>
            </a:tbl>
          </a:graphicData>
        </a:graphic>
      </p:graphicFrame>
      <p:sp>
        <p:nvSpPr>
          <p:cNvPr id="117" name="十字形 22">
            <a:extLst>
              <a:ext uri="{FF2B5EF4-FFF2-40B4-BE49-F238E27FC236}">
                <a16:creationId xmlns:a16="http://schemas.microsoft.com/office/drawing/2014/main" id="{A07C2ACF-FD13-4403-84EF-1DCCBC406058}"/>
              </a:ext>
            </a:extLst>
          </p:cNvPr>
          <p:cNvSpPr/>
          <p:nvPr/>
        </p:nvSpPr>
        <p:spPr>
          <a:xfrm flipV="1">
            <a:off x="1581841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8" name="十字形 22">
            <a:extLst>
              <a:ext uri="{FF2B5EF4-FFF2-40B4-BE49-F238E27FC236}">
                <a16:creationId xmlns:a16="http://schemas.microsoft.com/office/drawing/2014/main" id="{AE1A7BE9-BD1A-4F37-8705-80DC3652AAE9}"/>
              </a:ext>
            </a:extLst>
          </p:cNvPr>
          <p:cNvSpPr/>
          <p:nvPr/>
        </p:nvSpPr>
        <p:spPr>
          <a:xfrm flipV="1">
            <a:off x="2755062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十字形 22">
            <a:extLst>
              <a:ext uri="{FF2B5EF4-FFF2-40B4-BE49-F238E27FC236}">
                <a16:creationId xmlns:a16="http://schemas.microsoft.com/office/drawing/2014/main" id="{3DA75417-0B7D-4FD6-9140-8FF10FFB1E56}"/>
              </a:ext>
            </a:extLst>
          </p:cNvPr>
          <p:cNvSpPr/>
          <p:nvPr/>
        </p:nvSpPr>
        <p:spPr>
          <a:xfrm flipV="1">
            <a:off x="4009561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十字形 22">
            <a:extLst>
              <a:ext uri="{FF2B5EF4-FFF2-40B4-BE49-F238E27FC236}">
                <a16:creationId xmlns:a16="http://schemas.microsoft.com/office/drawing/2014/main" id="{38FFFD5E-21EA-4A93-94E6-619BEBDA1166}"/>
              </a:ext>
            </a:extLst>
          </p:cNvPr>
          <p:cNvSpPr/>
          <p:nvPr/>
        </p:nvSpPr>
        <p:spPr>
          <a:xfrm flipV="1">
            <a:off x="5242901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十字形 22">
            <a:extLst>
              <a:ext uri="{FF2B5EF4-FFF2-40B4-BE49-F238E27FC236}">
                <a16:creationId xmlns:a16="http://schemas.microsoft.com/office/drawing/2014/main" id="{28B17E1E-B4E2-41C3-833E-2C496A18E0F0}"/>
              </a:ext>
            </a:extLst>
          </p:cNvPr>
          <p:cNvSpPr/>
          <p:nvPr/>
        </p:nvSpPr>
        <p:spPr>
          <a:xfrm flipV="1">
            <a:off x="6492334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5656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EBA43-30A7-4566-A243-F05C9E38037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GMV</a:t>
            </a:r>
            <a:r>
              <a:rPr lang="zh-CN" altLang="en-US" dirty="0"/>
              <a:t>：品类视角</a:t>
            </a:r>
          </a:p>
        </p:txBody>
      </p:sp>
      <p:sp>
        <p:nvSpPr>
          <p:cNvPr id="122" name="Content Placeholder 121">
            <a:extLst>
              <a:ext uri="{FF2B5EF4-FFF2-40B4-BE49-F238E27FC236}">
                <a16:creationId xmlns:a16="http://schemas.microsoft.com/office/drawing/2014/main" id="{95B0A251-14E2-4ABA-84A5-9D7E01A01A4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dirty="0"/>
              <a:t>GMV</a:t>
            </a:r>
            <a:r>
              <a:rPr lang="zh-CN" altLang="en-US" dirty="0"/>
              <a:t>：品牌视角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0FFB20-28D5-4FC0-B961-BDCC1EC6F60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GMV</a:t>
            </a:r>
            <a:endParaRPr lang="zh-CN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760041-77DF-4DF0-90F4-FC4CE6B313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00519D"/>
                </a:solidFill>
              </a:rPr>
              <a:t>150</a:t>
            </a:r>
            <a:endParaRPr lang="zh-CN" altLang="en-US" dirty="0">
              <a:solidFill>
                <a:srgbClr val="00519D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E758BAD-C5B7-4A00-88B8-192687EE02F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01289" y="1629650"/>
            <a:ext cx="1540169" cy="25525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同比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0514B7-496C-4827-9C04-709BB8E20BF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01288" y="1905115"/>
            <a:ext cx="1540169" cy="24899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00519D"/>
                </a:solidFill>
              </a:rPr>
              <a:t>3%</a:t>
            </a:r>
            <a:endParaRPr lang="zh-CN" altLang="en-US" dirty="0">
              <a:solidFill>
                <a:srgbClr val="00519D"/>
              </a:solidFill>
            </a:endParaRPr>
          </a:p>
          <a:p>
            <a:endParaRPr lang="zh-CN" altLang="en-US" dirty="0">
              <a:solidFill>
                <a:srgbClr val="00519D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F9E44C-5D2F-427F-B35D-83042D68BA2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00456" y="1626360"/>
            <a:ext cx="1540169" cy="25525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达成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77F0D8-71A2-4D07-8D75-8956C150598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00455" y="1901825"/>
            <a:ext cx="1540169" cy="24899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95%</a:t>
            </a:r>
            <a:endParaRPr lang="zh-CN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2E396F-A21C-4F8E-94C6-58353E6C035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altLang="zh-CN" dirty="0"/>
              <a:t>GMV</a:t>
            </a:r>
            <a:r>
              <a:rPr lang="zh-CN" altLang="en-US" dirty="0"/>
              <a:t>：趋势图</a:t>
            </a:r>
          </a:p>
        </p:txBody>
      </p:sp>
      <p:grpSp>
        <p:nvGrpSpPr>
          <p:cNvPr id="54" name="组合 16">
            <a:extLst>
              <a:ext uri="{FF2B5EF4-FFF2-40B4-BE49-F238E27FC236}">
                <a16:creationId xmlns:a16="http://schemas.microsoft.com/office/drawing/2014/main" id="{CDFD9E0C-DA55-478A-9DDC-B1409015C6C9}"/>
              </a:ext>
            </a:extLst>
          </p:cNvPr>
          <p:cNvGrpSpPr/>
          <p:nvPr/>
        </p:nvGrpSpPr>
        <p:grpSpPr>
          <a:xfrm>
            <a:off x="9749257" y="1052245"/>
            <a:ext cx="720000" cy="287867"/>
            <a:chOff x="7944089" y="1047755"/>
            <a:chExt cx="720000" cy="287867"/>
          </a:xfrm>
        </p:grpSpPr>
        <p:sp>
          <p:nvSpPr>
            <p:cNvPr id="64" name="矩形 25">
              <a:extLst>
                <a:ext uri="{FF2B5EF4-FFF2-40B4-BE49-F238E27FC236}">
                  <a16:creationId xmlns:a16="http://schemas.microsoft.com/office/drawing/2014/main" id="{3C39CB75-714F-4AAC-8AA3-E5541A92A3BA}"/>
                </a:ext>
              </a:extLst>
            </p:cNvPr>
            <p:cNvSpPr/>
            <p:nvPr/>
          </p:nvSpPr>
          <p:spPr>
            <a:xfrm>
              <a:off x="7944089" y="1047755"/>
              <a:ext cx="720000" cy="287867"/>
            </a:xfrm>
            <a:prstGeom prst="rect">
              <a:avLst/>
            </a:prstGeom>
            <a:solidFill>
              <a:srgbClr val="005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文本框 26">
              <a:extLst>
                <a:ext uri="{FF2B5EF4-FFF2-40B4-BE49-F238E27FC236}">
                  <a16:creationId xmlns:a16="http://schemas.microsoft.com/office/drawing/2014/main" id="{A45F1008-FB9D-4CDB-BC06-8CFF2E9F2588}"/>
                </a:ext>
              </a:extLst>
            </p:cNvPr>
            <p:cNvSpPr txBox="1"/>
            <p:nvPr/>
          </p:nvSpPr>
          <p:spPr>
            <a:xfrm>
              <a:off x="8057868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确定</a:t>
              </a:r>
              <a:endParaRPr kumimoji="1"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6" name="组合 16">
            <a:extLst>
              <a:ext uri="{FF2B5EF4-FFF2-40B4-BE49-F238E27FC236}">
                <a16:creationId xmlns:a16="http://schemas.microsoft.com/office/drawing/2014/main" id="{023358AC-8997-4C5C-B4C5-1E3A133A2D0F}"/>
              </a:ext>
            </a:extLst>
          </p:cNvPr>
          <p:cNvGrpSpPr/>
          <p:nvPr/>
        </p:nvGrpSpPr>
        <p:grpSpPr>
          <a:xfrm>
            <a:off x="10582302" y="1055623"/>
            <a:ext cx="720000" cy="287867"/>
            <a:chOff x="7944089" y="1047755"/>
            <a:chExt cx="600000" cy="287867"/>
          </a:xfrm>
        </p:grpSpPr>
        <p:sp>
          <p:nvSpPr>
            <p:cNvPr id="67" name="矩形 25">
              <a:extLst>
                <a:ext uri="{FF2B5EF4-FFF2-40B4-BE49-F238E27FC236}">
                  <a16:creationId xmlns:a16="http://schemas.microsoft.com/office/drawing/2014/main" id="{E784DB6A-2DFF-4ADB-82A4-621D8F631BD9}"/>
                </a:ext>
              </a:extLst>
            </p:cNvPr>
            <p:cNvSpPr/>
            <p:nvPr/>
          </p:nvSpPr>
          <p:spPr>
            <a:xfrm>
              <a:off x="7944089" y="1047755"/>
              <a:ext cx="600000" cy="287867"/>
            </a:xfrm>
            <a:prstGeom prst="rect">
              <a:avLst/>
            </a:prstGeom>
            <a:solidFill>
              <a:srgbClr val="005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文本框 26">
              <a:extLst>
                <a:ext uri="{FF2B5EF4-FFF2-40B4-BE49-F238E27FC236}">
                  <a16:creationId xmlns:a16="http://schemas.microsoft.com/office/drawing/2014/main" id="{29C9A7E9-C88A-4532-867F-960AF8ABAFCB}"/>
                </a:ext>
              </a:extLst>
            </p:cNvPr>
            <p:cNvSpPr txBox="1"/>
            <p:nvPr/>
          </p:nvSpPr>
          <p:spPr>
            <a:xfrm>
              <a:off x="8057868" y="1053189"/>
              <a:ext cx="4103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+mn-ea"/>
                </a:rPr>
                <a:t>明细</a:t>
              </a:r>
            </a:p>
          </p:txBody>
        </p:sp>
      </p:grpSp>
      <p:sp>
        <p:nvSpPr>
          <p:cNvPr id="69" name="对话气泡: 圆角矩形 68">
            <a:extLst>
              <a:ext uri="{FF2B5EF4-FFF2-40B4-BE49-F238E27FC236}">
                <a16:creationId xmlns:a16="http://schemas.microsoft.com/office/drawing/2014/main" id="{7FE08682-34C6-4DAA-A18D-5AB83453655C}"/>
              </a:ext>
            </a:extLst>
          </p:cNvPr>
          <p:cNvSpPr/>
          <p:nvPr/>
        </p:nvSpPr>
        <p:spPr>
          <a:xfrm>
            <a:off x="12648194" y="5370406"/>
            <a:ext cx="2498724" cy="796375"/>
          </a:xfrm>
          <a:prstGeom prst="wedgeRoundRectCallout">
            <a:avLst>
              <a:gd name="adj1" fmla="val -52368"/>
              <a:gd name="adj2" fmla="val 755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当日和</a:t>
            </a:r>
            <a:r>
              <a:rPr lang="en-US" altLang="zh-CN" sz="1200" dirty="0"/>
              <a:t>MTD</a:t>
            </a:r>
            <a:r>
              <a:rPr lang="zh-CN" altLang="en-US" sz="1200" dirty="0"/>
              <a:t>时，趋势图为选择日期所在的月</a:t>
            </a:r>
            <a:r>
              <a:rPr lang="en-US" altLang="zh-CN" sz="1200" dirty="0"/>
              <a:t>1</a:t>
            </a:r>
            <a:r>
              <a:rPr lang="zh-CN" altLang="en-US" sz="1200" dirty="0"/>
              <a:t>号</a:t>
            </a:r>
            <a:r>
              <a:rPr lang="en-US" altLang="zh-CN" sz="1200" dirty="0"/>
              <a:t>~</a:t>
            </a:r>
            <a:r>
              <a:rPr lang="zh-CN" altLang="en-US" sz="1200" dirty="0"/>
              <a:t>所选日期；</a:t>
            </a:r>
            <a:endParaRPr lang="en-US" altLang="zh-CN" sz="1200" dirty="0"/>
          </a:p>
          <a:p>
            <a:r>
              <a:rPr lang="en-US" altLang="zh-CN" sz="1200" dirty="0"/>
              <a:t>YTD</a:t>
            </a:r>
            <a:r>
              <a:rPr lang="zh-CN" altLang="en-US" sz="1200" dirty="0"/>
              <a:t>时，趋势图为选择月份所在年的</a:t>
            </a:r>
            <a:r>
              <a:rPr lang="en-US" altLang="zh-CN" sz="1200" dirty="0"/>
              <a:t>1</a:t>
            </a:r>
            <a:r>
              <a:rPr lang="zh-CN" altLang="en-US" sz="1200" dirty="0"/>
              <a:t>月</a:t>
            </a:r>
            <a:r>
              <a:rPr lang="en-US" altLang="zh-CN" sz="1200" dirty="0"/>
              <a:t>~</a:t>
            </a:r>
            <a:r>
              <a:rPr lang="zh-CN" altLang="en-US" sz="1200" dirty="0"/>
              <a:t>选择的月份</a:t>
            </a:r>
          </a:p>
        </p:txBody>
      </p:sp>
      <p:sp>
        <p:nvSpPr>
          <p:cNvPr id="100" name="文本框 11">
            <a:extLst>
              <a:ext uri="{FF2B5EF4-FFF2-40B4-BE49-F238E27FC236}">
                <a16:creationId xmlns:a16="http://schemas.microsoft.com/office/drawing/2014/main" id="{68379A04-2CE1-438C-9815-3D1E7F11C2AD}"/>
              </a:ext>
            </a:extLst>
          </p:cNvPr>
          <p:cNvSpPr txBox="1"/>
          <p:nvPr/>
        </p:nvSpPr>
        <p:spPr>
          <a:xfrm>
            <a:off x="220131" y="592668"/>
            <a:ext cx="2666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首页 </a:t>
            </a:r>
            <a:r>
              <a:rPr lang="en-US" altLang="zh-CN" sz="1200" dirty="0">
                <a:latin typeface="+mn-ea"/>
              </a:rPr>
              <a:t>/ </a:t>
            </a:r>
            <a:r>
              <a:rPr lang="zh-CN" altLang="en-US" sz="1200" dirty="0">
                <a:latin typeface="+mn-ea"/>
              </a:rPr>
              <a:t>电商 </a:t>
            </a:r>
            <a:r>
              <a:rPr lang="en-US" altLang="zh-CN" sz="1200" dirty="0">
                <a:latin typeface="+mn-ea"/>
              </a:rPr>
              <a:t>/ </a:t>
            </a:r>
            <a:r>
              <a:rPr lang="en-US" altLang="zh-CN" sz="1200" dirty="0">
                <a:solidFill>
                  <a:srgbClr val="00519D"/>
                </a:solidFill>
                <a:latin typeface="+mn-ea"/>
              </a:rPr>
              <a:t>GMV/SI</a:t>
            </a:r>
            <a:r>
              <a:rPr lang="zh-CN" altLang="en-US" sz="1200" dirty="0">
                <a:solidFill>
                  <a:srgbClr val="00519D"/>
                </a:solidFill>
                <a:latin typeface="+mn-ea"/>
              </a:rPr>
              <a:t>数据：品类视角</a:t>
            </a:r>
          </a:p>
        </p:txBody>
      </p:sp>
      <p:graphicFrame>
        <p:nvGraphicFramePr>
          <p:cNvPr id="105" name="图表 104">
            <a:extLst>
              <a:ext uri="{FF2B5EF4-FFF2-40B4-BE49-F238E27FC236}">
                <a16:creationId xmlns:a16="http://schemas.microsoft.com/office/drawing/2014/main" id="{096B5FC8-7634-4195-96F8-CD60465CDA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9879309"/>
              </p:ext>
            </p:extLst>
          </p:nvPr>
        </p:nvGraphicFramePr>
        <p:xfrm>
          <a:off x="422704" y="2660973"/>
          <a:ext cx="5535035" cy="1854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7" name="对话气泡: 圆角矩形 106">
            <a:extLst>
              <a:ext uri="{FF2B5EF4-FFF2-40B4-BE49-F238E27FC236}">
                <a16:creationId xmlns:a16="http://schemas.microsoft.com/office/drawing/2014/main" id="{42840735-1DFB-4FBD-A29D-68F4AB395376}"/>
              </a:ext>
            </a:extLst>
          </p:cNvPr>
          <p:cNvSpPr/>
          <p:nvPr/>
        </p:nvSpPr>
        <p:spPr>
          <a:xfrm>
            <a:off x="7701609" y="4287621"/>
            <a:ext cx="2248688" cy="1006104"/>
          </a:xfrm>
          <a:prstGeom prst="wedgeRoundRectCallout">
            <a:avLst>
              <a:gd name="adj1" fmla="val -34809"/>
              <a:gd name="adj2" fmla="val -639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品牌视角图默认展示所有品牌，且随品类视角图联动。即，点击品类视角中的任意柱子，品牌视角图会展现为所选品类包含的品牌</a:t>
            </a:r>
          </a:p>
        </p:txBody>
      </p:sp>
      <p:graphicFrame>
        <p:nvGraphicFramePr>
          <p:cNvPr id="108" name="图表 107">
            <a:extLst>
              <a:ext uri="{FF2B5EF4-FFF2-40B4-BE49-F238E27FC236}">
                <a16:creationId xmlns:a16="http://schemas.microsoft.com/office/drawing/2014/main" id="{0745F9AD-AF99-4140-9DEB-A192E1B34A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3031949"/>
              </p:ext>
            </p:extLst>
          </p:nvPr>
        </p:nvGraphicFramePr>
        <p:xfrm>
          <a:off x="490714" y="4765131"/>
          <a:ext cx="11189096" cy="2006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1" name="对话气泡: 圆角矩形 120">
            <a:extLst>
              <a:ext uri="{FF2B5EF4-FFF2-40B4-BE49-F238E27FC236}">
                <a16:creationId xmlns:a16="http://schemas.microsoft.com/office/drawing/2014/main" id="{BE4CF387-A6AC-455C-A26D-E3857ACFF630}"/>
              </a:ext>
            </a:extLst>
          </p:cNvPr>
          <p:cNvSpPr/>
          <p:nvPr/>
        </p:nvSpPr>
        <p:spPr>
          <a:xfrm>
            <a:off x="8216954" y="303302"/>
            <a:ext cx="2248687" cy="536898"/>
          </a:xfrm>
          <a:prstGeom prst="wedgeRoundRectCallout">
            <a:avLst>
              <a:gd name="adj1" fmla="val -37006"/>
              <a:gd name="adj2" fmla="val 717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此胶囊可自由切换显示当日</a:t>
            </a:r>
            <a:r>
              <a:rPr lang="en-US" altLang="zh-CN" sz="1200" dirty="0"/>
              <a:t>/MTD/YTD</a:t>
            </a:r>
            <a:r>
              <a:rPr lang="zh-CN" altLang="en-US" sz="1200" dirty="0"/>
              <a:t>信息。默认当日</a:t>
            </a:r>
          </a:p>
        </p:txBody>
      </p:sp>
      <p:sp>
        <p:nvSpPr>
          <p:cNvPr id="125" name="对话气泡: 圆角矩形 124">
            <a:extLst>
              <a:ext uri="{FF2B5EF4-FFF2-40B4-BE49-F238E27FC236}">
                <a16:creationId xmlns:a16="http://schemas.microsoft.com/office/drawing/2014/main" id="{4DA8EF2E-0FB4-447D-9526-65E8DDE24018}"/>
              </a:ext>
            </a:extLst>
          </p:cNvPr>
          <p:cNvSpPr/>
          <p:nvPr/>
        </p:nvSpPr>
        <p:spPr>
          <a:xfrm>
            <a:off x="3139390" y="384882"/>
            <a:ext cx="2248688" cy="637359"/>
          </a:xfrm>
          <a:prstGeom prst="wedgeRoundRectCallout">
            <a:avLst>
              <a:gd name="adj1" fmla="val -31407"/>
              <a:gd name="adj2" fmla="val 595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此筛选器只针对婴儿粉有效。品类、品牌、段位筛选器在界面中将合并展示</a:t>
            </a:r>
          </a:p>
        </p:txBody>
      </p:sp>
      <p:sp>
        <p:nvSpPr>
          <p:cNvPr id="128" name="对话气泡: 圆角矩形 127">
            <a:extLst>
              <a:ext uri="{FF2B5EF4-FFF2-40B4-BE49-F238E27FC236}">
                <a16:creationId xmlns:a16="http://schemas.microsoft.com/office/drawing/2014/main" id="{DBA96398-635B-49B2-B5FE-D603F619960B}"/>
              </a:ext>
            </a:extLst>
          </p:cNvPr>
          <p:cNvSpPr/>
          <p:nvPr/>
        </p:nvSpPr>
        <p:spPr>
          <a:xfrm>
            <a:off x="10296669" y="1673949"/>
            <a:ext cx="2007229" cy="1038411"/>
          </a:xfrm>
          <a:prstGeom prst="wedgeRoundRectCallout">
            <a:avLst>
              <a:gd name="adj1" fmla="val -57326"/>
              <a:gd name="adj2" fmla="val -319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关键指标栏数据默认为黑色，同比</a:t>
            </a:r>
            <a:r>
              <a:rPr lang="en-US" altLang="zh-CN" sz="1200" dirty="0"/>
              <a:t>≥0</a:t>
            </a:r>
            <a:r>
              <a:rPr lang="zh-CN" altLang="en-US" sz="1200" dirty="0"/>
              <a:t>为绿色，</a:t>
            </a:r>
            <a:r>
              <a:rPr lang="en-US" altLang="zh-CN" sz="1200" dirty="0"/>
              <a:t>&lt;0</a:t>
            </a:r>
            <a:r>
              <a:rPr lang="zh-CN" altLang="en-US" sz="1200" dirty="0"/>
              <a:t>为红色；完成度</a:t>
            </a:r>
            <a:r>
              <a:rPr lang="en-US" altLang="zh-CN" sz="1200" dirty="0"/>
              <a:t>≥100%</a:t>
            </a:r>
            <a:r>
              <a:rPr lang="zh-CN" altLang="en-US" sz="1200" dirty="0"/>
              <a:t>为绿色，</a:t>
            </a:r>
            <a:r>
              <a:rPr lang="en-US" altLang="zh-CN" sz="1200" dirty="0"/>
              <a:t>&lt;100%</a:t>
            </a:r>
            <a:r>
              <a:rPr lang="zh-CN" altLang="en-US" sz="1200" dirty="0"/>
              <a:t>为红色。</a:t>
            </a:r>
            <a:endParaRPr lang="en-US" altLang="zh-CN" sz="1200" dirty="0"/>
          </a:p>
          <a:p>
            <a:r>
              <a:rPr lang="zh-CN" altLang="en-US" sz="1200" dirty="0"/>
              <a:t>当日无完成度、同比数据。</a:t>
            </a:r>
          </a:p>
        </p:txBody>
      </p:sp>
      <p:sp>
        <p:nvSpPr>
          <p:cNvPr id="129" name="对话气泡: 圆角矩形 128">
            <a:extLst>
              <a:ext uri="{FF2B5EF4-FFF2-40B4-BE49-F238E27FC236}">
                <a16:creationId xmlns:a16="http://schemas.microsoft.com/office/drawing/2014/main" id="{1406ABA9-15B6-4425-8F11-EE2119810760}"/>
              </a:ext>
            </a:extLst>
          </p:cNvPr>
          <p:cNvSpPr/>
          <p:nvPr/>
        </p:nvSpPr>
        <p:spPr>
          <a:xfrm>
            <a:off x="12762740" y="416900"/>
            <a:ext cx="1956712" cy="548638"/>
          </a:xfrm>
          <a:prstGeom prst="wedgeRoundRectCallout">
            <a:avLst>
              <a:gd name="adj1" fmla="val -49379"/>
              <a:gd name="adj2" fmla="val 778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点击明细，跳转至“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GMV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数据：品类视角明细表”仪表盘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33" name="对话气泡: 圆角矩形 132">
            <a:extLst>
              <a:ext uri="{FF2B5EF4-FFF2-40B4-BE49-F238E27FC236}">
                <a16:creationId xmlns:a16="http://schemas.microsoft.com/office/drawing/2014/main" id="{4672C9C2-B105-4058-9EC1-0449F3FC53F9}"/>
              </a:ext>
            </a:extLst>
          </p:cNvPr>
          <p:cNvSpPr/>
          <p:nvPr/>
        </p:nvSpPr>
        <p:spPr>
          <a:xfrm>
            <a:off x="-2349447" y="1626360"/>
            <a:ext cx="1833972" cy="637359"/>
          </a:xfrm>
          <a:prstGeom prst="wedgeRoundRectCallout">
            <a:avLst>
              <a:gd name="adj1" fmla="val 35392"/>
              <a:gd name="adj2" fmla="val -763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此筛选器下拉框形式为日历，可自由选择时间。</a:t>
            </a:r>
          </a:p>
        </p:txBody>
      </p:sp>
      <p:sp>
        <p:nvSpPr>
          <p:cNvPr id="134" name="对话气泡: 圆角矩形 133">
            <a:extLst>
              <a:ext uri="{FF2B5EF4-FFF2-40B4-BE49-F238E27FC236}">
                <a16:creationId xmlns:a16="http://schemas.microsoft.com/office/drawing/2014/main" id="{0E3E4ED3-5470-4169-9F1D-BD17A8CB1334}"/>
              </a:ext>
            </a:extLst>
          </p:cNvPr>
          <p:cNvSpPr/>
          <p:nvPr/>
        </p:nvSpPr>
        <p:spPr>
          <a:xfrm>
            <a:off x="6008510" y="454245"/>
            <a:ext cx="1833972" cy="440426"/>
          </a:xfrm>
          <a:prstGeom prst="wedgeRoundRectCallout">
            <a:avLst>
              <a:gd name="adj1" fmla="val -46723"/>
              <a:gd name="adj2" fmla="val 761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平台、细分渠道筛选器在界面中将合并展示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C6F8A18-CCA1-420B-9A29-EC7A9991B6AB}"/>
              </a:ext>
            </a:extLst>
          </p:cNvPr>
          <p:cNvGrpSpPr/>
          <p:nvPr/>
        </p:nvGrpSpPr>
        <p:grpSpPr>
          <a:xfrm>
            <a:off x="7921980" y="1006615"/>
            <a:ext cx="1717873" cy="314785"/>
            <a:chOff x="6784060" y="1006615"/>
            <a:chExt cx="1717873" cy="314785"/>
          </a:xfrm>
        </p:grpSpPr>
        <p:sp>
          <p:nvSpPr>
            <p:cNvPr id="102" name="Rectangle: Rounded Corners 66">
              <a:extLst>
                <a:ext uri="{FF2B5EF4-FFF2-40B4-BE49-F238E27FC236}">
                  <a16:creationId xmlns:a16="http://schemas.microsoft.com/office/drawing/2014/main" id="{73787AC0-143F-48C0-AA33-6B6D4A7CE5A5}"/>
                </a:ext>
              </a:extLst>
            </p:cNvPr>
            <p:cNvSpPr/>
            <p:nvPr/>
          </p:nvSpPr>
          <p:spPr>
            <a:xfrm>
              <a:off x="6802914" y="1023153"/>
              <a:ext cx="1548000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cxnSp>
          <p:nvCxnSpPr>
            <p:cNvPr id="103" name="Straight Connector 67">
              <a:extLst>
                <a:ext uri="{FF2B5EF4-FFF2-40B4-BE49-F238E27FC236}">
                  <a16:creationId xmlns:a16="http://schemas.microsoft.com/office/drawing/2014/main" id="{11EFC58C-7CFE-4E56-B321-EAE2A69CC368}"/>
                </a:ext>
              </a:extLst>
            </p:cNvPr>
            <p:cNvCxnSpPr>
              <a:cxnSpLocks/>
            </p:cNvCxnSpPr>
            <p:nvPr/>
          </p:nvCxnSpPr>
          <p:spPr>
            <a:xfrm>
              <a:off x="7351491" y="1064162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68">
              <a:extLst>
                <a:ext uri="{FF2B5EF4-FFF2-40B4-BE49-F238E27FC236}">
                  <a16:creationId xmlns:a16="http://schemas.microsoft.com/office/drawing/2014/main" id="{93547C33-C68D-477E-B99A-81C863DC7A5B}"/>
                </a:ext>
              </a:extLst>
            </p:cNvPr>
            <p:cNvSpPr txBox="1"/>
            <p:nvPr/>
          </p:nvSpPr>
          <p:spPr>
            <a:xfrm>
              <a:off x="6784060" y="1006615"/>
              <a:ext cx="1717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当日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 </a:t>
              </a:r>
              <a:r>
                <a:rPr lang="en-US" altLang="zh-CN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   </a:t>
              </a:r>
              <a:r>
                <a:rPr lang="en-US" altLang="zh-CN" sz="1400" b="1" dirty="0">
                  <a:solidFill>
                    <a:schemeClr val="accent3"/>
                  </a:solidFill>
                  <a:latin typeface="DengXian" panose="020F0502020204030204"/>
                  <a:ea typeface="DengXian" panose="02010600030101010101" pitchFamily="2" charset="-122"/>
                </a:rPr>
                <a:t>MTD   YTD</a:t>
              </a:r>
              <a:endParaRPr lang="zh-CN" altLang="en-US" sz="1400" b="1" dirty="0">
                <a:solidFill>
                  <a:schemeClr val="accent3"/>
                </a:solidFill>
                <a:latin typeface="DengXian" panose="020F0502020204030204"/>
                <a:ea typeface="DengXian" panose="02010600030101010101" pitchFamily="2" charset="-122"/>
              </a:endParaRPr>
            </a:p>
          </p:txBody>
        </p:sp>
        <p:cxnSp>
          <p:nvCxnSpPr>
            <p:cNvPr id="93" name="Straight Connector 67">
              <a:extLst>
                <a:ext uri="{FF2B5EF4-FFF2-40B4-BE49-F238E27FC236}">
                  <a16:creationId xmlns:a16="http://schemas.microsoft.com/office/drawing/2014/main" id="{1332D89C-C583-42F4-843E-94754ADE562B}"/>
                </a:ext>
              </a:extLst>
            </p:cNvPr>
            <p:cNvCxnSpPr>
              <a:cxnSpLocks/>
            </p:cNvCxnSpPr>
            <p:nvPr/>
          </p:nvCxnSpPr>
          <p:spPr>
            <a:xfrm>
              <a:off x="7869651" y="1074322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01E199A-1FA3-4CD6-8067-87F1EE8E0E09}"/>
              </a:ext>
            </a:extLst>
          </p:cNvPr>
          <p:cNvGrpSpPr/>
          <p:nvPr/>
        </p:nvGrpSpPr>
        <p:grpSpPr>
          <a:xfrm>
            <a:off x="6681084" y="1016601"/>
            <a:ext cx="1080000" cy="314785"/>
            <a:chOff x="6476991" y="559533"/>
            <a:chExt cx="1080000" cy="314785"/>
          </a:xfrm>
        </p:grpSpPr>
        <p:sp>
          <p:nvSpPr>
            <p:cNvPr id="71" name="Rectangle: Rounded Corners 66">
              <a:extLst>
                <a:ext uri="{FF2B5EF4-FFF2-40B4-BE49-F238E27FC236}">
                  <a16:creationId xmlns:a16="http://schemas.microsoft.com/office/drawing/2014/main" id="{108B0ABD-8091-4C50-8BF8-6A4D3F745046}"/>
                </a:ext>
              </a:extLst>
            </p:cNvPr>
            <p:cNvSpPr/>
            <p:nvPr/>
          </p:nvSpPr>
          <p:spPr>
            <a:xfrm>
              <a:off x="6495845" y="576071"/>
              <a:ext cx="1008000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cxnSp>
          <p:nvCxnSpPr>
            <p:cNvPr id="72" name="Straight Connector 67">
              <a:extLst>
                <a:ext uri="{FF2B5EF4-FFF2-40B4-BE49-F238E27FC236}">
                  <a16:creationId xmlns:a16="http://schemas.microsoft.com/office/drawing/2014/main" id="{02F2EF54-2CBF-4CFE-8F81-35EBF154163E}"/>
                </a:ext>
              </a:extLst>
            </p:cNvPr>
            <p:cNvCxnSpPr>
              <a:cxnSpLocks/>
            </p:cNvCxnSpPr>
            <p:nvPr/>
          </p:nvCxnSpPr>
          <p:spPr>
            <a:xfrm>
              <a:off x="7044422" y="617080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68">
              <a:extLst>
                <a:ext uri="{FF2B5EF4-FFF2-40B4-BE49-F238E27FC236}">
                  <a16:creationId xmlns:a16="http://schemas.microsoft.com/office/drawing/2014/main" id="{894FADD7-C924-4CA7-9FDC-93623F692819}"/>
                </a:ext>
              </a:extLst>
            </p:cNvPr>
            <p:cNvSpPr txBox="1"/>
            <p:nvPr/>
          </p:nvSpPr>
          <p:spPr>
            <a:xfrm>
              <a:off x="6476991" y="559533"/>
              <a:ext cx="108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GMV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 </a:t>
              </a:r>
              <a:r>
                <a:rPr lang="en-US" altLang="zh-CN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   </a:t>
              </a:r>
              <a:r>
                <a:rPr lang="en-US" altLang="zh-CN" sz="1400" b="1" dirty="0">
                  <a:solidFill>
                    <a:schemeClr val="accent3"/>
                  </a:solidFill>
                  <a:latin typeface="DengXian" panose="020F0502020204030204"/>
                  <a:ea typeface="DengXian" panose="02010600030101010101" pitchFamily="2" charset="-122"/>
                </a:rPr>
                <a:t>SI</a:t>
              </a:r>
              <a:endParaRPr lang="zh-CN" altLang="en-US" sz="1400" b="1" dirty="0">
                <a:solidFill>
                  <a:schemeClr val="accent3"/>
                </a:solidFill>
                <a:latin typeface="DengXian" panose="020F0502020204030204"/>
                <a:ea typeface="DengXian" panose="02010600030101010101" pitchFamily="2" charset="-122"/>
              </a:endParaRPr>
            </a:p>
          </p:txBody>
        </p:sp>
      </p:grpSp>
      <p:sp>
        <p:nvSpPr>
          <p:cNvPr id="80" name="矩形 32">
            <a:extLst>
              <a:ext uri="{FF2B5EF4-FFF2-40B4-BE49-F238E27FC236}">
                <a16:creationId xmlns:a16="http://schemas.microsoft.com/office/drawing/2014/main" id="{EEE3985E-ED77-4412-B957-88447440E4EA}"/>
              </a:ext>
            </a:extLst>
          </p:cNvPr>
          <p:cNvSpPr/>
          <p:nvPr/>
        </p:nvSpPr>
        <p:spPr>
          <a:xfrm>
            <a:off x="3930402" y="1051070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Right Triangle 25">
            <a:extLst>
              <a:ext uri="{FF2B5EF4-FFF2-40B4-BE49-F238E27FC236}">
                <a16:creationId xmlns:a16="http://schemas.microsoft.com/office/drawing/2014/main" id="{65D04CEE-F4FE-4DB5-82F1-11AFEAE9FB63}"/>
              </a:ext>
            </a:extLst>
          </p:cNvPr>
          <p:cNvSpPr/>
          <p:nvPr/>
        </p:nvSpPr>
        <p:spPr>
          <a:xfrm rot="19017570">
            <a:off x="4527880" y="114575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94" name="文本框 33">
            <a:extLst>
              <a:ext uri="{FF2B5EF4-FFF2-40B4-BE49-F238E27FC236}">
                <a16:creationId xmlns:a16="http://schemas.microsoft.com/office/drawing/2014/main" id="{13D6BE07-F8D6-4773-AE79-900C79EE4D87}"/>
              </a:ext>
            </a:extLst>
          </p:cNvPr>
          <p:cNvSpPr txBox="1"/>
          <p:nvPr/>
        </p:nvSpPr>
        <p:spPr>
          <a:xfrm>
            <a:off x="3944725" y="1065208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段位</a:t>
            </a:r>
          </a:p>
        </p:txBody>
      </p:sp>
      <p:sp>
        <p:nvSpPr>
          <p:cNvPr id="95" name="矩形 32">
            <a:extLst>
              <a:ext uri="{FF2B5EF4-FFF2-40B4-BE49-F238E27FC236}">
                <a16:creationId xmlns:a16="http://schemas.microsoft.com/office/drawing/2014/main" id="{45D29872-D9F3-4585-AEFF-E647B22835D7}"/>
              </a:ext>
            </a:extLst>
          </p:cNvPr>
          <p:cNvSpPr/>
          <p:nvPr/>
        </p:nvSpPr>
        <p:spPr>
          <a:xfrm>
            <a:off x="4708417" y="1053691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Right Triangle 25">
            <a:extLst>
              <a:ext uri="{FF2B5EF4-FFF2-40B4-BE49-F238E27FC236}">
                <a16:creationId xmlns:a16="http://schemas.microsoft.com/office/drawing/2014/main" id="{8166E7A3-7CC2-4597-A246-FBC5DB355B62}"/>
              </a:ext>
            </a:extLst>
          </p:cNvPr>
          <p:cNvSpPr/>
          <p:nvPr/>
        </p:nvSpPr>
        <p:spPr>
          <a:xfrm rot="19017570">
            <a:off x="5316055" y="1148372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97" name="文本框 33">
            <a:extLst>
              <a:ext uri="{FF2B5EF4-FFF2-40B4-BE49-F238E27FC236}">
                <a16:creationId xmlns:a16="http://schemas.microsoft.com/office/drawing/2014/main" id="{B3C97C9C-2369-4F51-830D-801FDBE20E87}"/>
              </a:ext>
            </a:extLst>
          </p:cNvPr>
          <p:cNvSpPr txBox="1"/>
          <p:nvPr/>
        </p:nvSpPr>
        <p:spPr>
          <a:xfrm>
            <a:off x="4722740" y="1067829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平台</a:t>
            </a:r>
          </a:p>
        </p:txBody>
      </p:sp>
      <p:sp>
        <p:nvSpPr>
          <p:cNvPr id="98" name="矩形 30">
            <a:extLst>
              <a:ext uri="{FF2B5EF4-FFF2-40B4-BE49-F238E27FC236}">
                <a16:creationId xmlns:a16="http://schemas.microsoft.com/office/drawing/2014/main" id="{D0F11AEB-BAB8-455C-A664-17B8E337ECC2}"/>
              </a:ext>
            </a:extLst>
          </p:cNvPr>
          <p:cNvSpPr/>
          <p:nvPr/>
        </p:nvSpPr>
        <p:spPr>
          <a:xfrm>
            <a:off x="304798" y="1047755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文本框 31">
            <a:extLst>
              <a:ext uri="{FF2B5EF4-FFF2-40B4-BE49-F238E27FC236}">
                <a16:creationId xmlns:a16="http://schemas.microsoft.com/office/drawing/2014/main" id="{D1F68B12-44DB-42A3-B137-EDA2A668705D}"/>
              </a:ext>
            </a:extLst>
          </p:cNvPr>
          <p:cNvSpPr txBox="1"/>
          <p:nvPr/>
        </p:nvSpPr>
        <p:spPr>
          <a:xfrm>
            <a:off x="301291" y="1053189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  时间</a:t>
            </a:r>
          </a:p>
        </p:txBody>
      </p:sp>
      <p:sp>
        <p:nvSpPr>
          <p:cNvPr id="101" name="矩形 32">
            <a:extLst>
              <a:ext uri="{FF2B5EF4-FFF2-40B4-BE49-F238E27FC236}">
                <a16:creationId xmlns:a16="http://schemas.microsoft.com/office/drawing/2014/main" id="{20443A0B-6CA7-4B6F-AA1D-D1FCB6A9B02D}"/>
              </a:ext>
            </a:extLst>
          </p:cNvPr>
          <p:cNvSpPr/>
          <p:nvPr/>
        </p:nvSpPr>
        <p:spPr>
          <a:xfrm>
            <a:off x="1086525" y="1047755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文本框 33">
            <a:extLst>
              <a:ext uri="{FF2B5EF4-FFF2-40B4-BE49-F238E27FC236}">
                <a16:creationId xmlns:a16="http://schemas.microsoft.com/office/drawing/2014/main" id="{19143272-0B8B-44AD-ABEA-8CAE9DB72541}"/>
              </a:ext>
            </a:extLst>
          </p:cNvPr>
          <p:cNvSpPr txBox="1"/>
          <p:nvPr/>
        </p:nvSpPr>
        <p:spPr>
          <a:xfrm>
            <a:off x="1120725" y="1042015"/>
            <a:ext cx="6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品类</a:t>
            </a:r>
            <a:endParaRPr kumimoji="1" lang="zh-CN" altLang="en-US" sz="1200" dirty="0">
              <a:solidFill>
                <a:srgbClr val="00AAFF"/>
              </a:solidFill>
              <a:latin typeface="+mn-ea"/>
            </a:endParaRPr>
          </a:p>
        </p:txBody>
      </p:sp>
      <p:sp>
        <p:nvSpPr>
          <p:cNvPr id="116" name="Right Triangle 25">
            <a:extLst>
              <a:ext uri="{FF2B5EF4-FFF2-40B4-BE49-F238E27FC236}">
                <a16:creationId xmlns:a16="http://schemas.microsoft.com/office/drawing/2014/main" id="{968CABBA-059A-44F7-A8C0-CCF40B04A68D}"/>
              </a:ext>
            </a:extLst>
          </p:cNvPr>
          <p:cNvSpPr/>
          <p:nvPr/>
        </p:nvSpPr>
        <p:spPr>
          <a:xfrm rot="19017570">
            <a:off x="934883" y="1142436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Right Triangle 25">
            <a:extLst>
              <a:ext uri="{FF2B5EF4-FFF2-40B4-BE49-F238E27FC236}">
                <a16:creationId xmlns:a16="http://schemas.microsoft.com/office/drawing/2014/main" id="{61F5596A-FB20-4B81-8862-82F0C73E9EAC}"/>
              </a:ext>
            </a:extLst>
          </p:cNvPr>
          <p:cNvSpPr/>
          <p:nvPr/>
        </p:nvSpPr>
        <p:spPr>
          <a:xfrm rot="19017570">
            <a:off x="1676880" y="1142436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23" name="矩形 12">
            <a:extLst>
              <a:ext uri="{FF2B5EF4-FFF2-40B4-BE49-F238E27FC236}">
                <a16:creationId xmlns:a16="http://schemas.microsoft.com/office/drawing/2014/main" id="{1181942C-481C-41CD-8BDB-00FA7650E80E}"/>
              </a:ext>
            </a:extLst>
          </p:cNvPr>
          <p:cNvSpPr/>
          <p:nvPr/>
        </p:nvSpPr>
        <p:spPr>
          <a:xfrm>
            <a:off x="1881515" y="1055624"/>
            <a:ext cx="1044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4" name="文本框 12">
            <a:extLst>
              <a:ext uri="{FF2B5EF4-FFF2-40B4-BE49-F238E27FC236}">
                <a16:creationId xmlns:a16="http://schemas.microsoft.com/office/drawing/2014/main" id="{931C29FD-148B-45FA-BDE3-6683D7FB9731}"/>
              </a:ext>
            </a:extLst>
          </p:cNvPr>
          <p:cNvSpPr txBox="1"/>
          <p:nvPr/>
        </p:nvSpPr>
        <p:spPr>
          <a:xfrm flipH="1">
            <a:off x="1887786" y="1056483"/>
            <a:ext cx="1065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事业部品牌</a:t>
            </a:r>
          </a:p>
        </p:txBody>
      </p:sp>
      <p:sp>
        <p:nvSpPr>
          <p:cNvPr id="126" name="Right Triangle 25">
            <a:extLst>
              <a:ext uri="{FF2B5EF4-FFF2-40B4-BE49-F238E27FC236}">
                <a16:creationId xmlns:a16="http://schemas.microsoft.com/office/drawing/2014/main" id="{D829C7CA-DD08-4894-B5AF-8327FD061676}"/>
              </a:ext>
            </a:extLst>
          </p:cNvPr>
          <p:cNvSpPr/>
          <p:nvPr/>
        </p:nvSpPr>
        <p:spPr>
          <a:xfrm rot="19017570">
            <a:off x="2797608" y="115416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27" name="矩形 32">
            <a:extLst>
              <a:ext uri="{FF2B5EF4-FFF2-40B4-BE49-F238E27FC236}">
                <a16:creationId xmlns:a16="http://schemas.microsoft.com/office/drawing/2014/main" id="{199AC021-D0D1-46CD-AC47-FB84F40F4B88}"/>
              </a:ext>
            </a:extLst>
          </p:cNvPr>
          <p:cNvSpPr/>
          <p:nvPr/>
        </p:nvSpPr>
        <p:spPr>
          <a:xfrm>
            <a:off x="5504510" y="1036932"/>
            <a:ext cx="1008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Right Triangle 25">
            <a:extLst>
              <a:ext uri="{FF2B5EF4-FFF2-40B4-BE49-F238E27FC236}">
                <a16:creationId xmlns:a16="http://schemas.microsoft.com/office/drawing/2014/main" id="{22E80BB6-2DB3-4DE8-BDB5-7AB295325BBA}"/>
              </a:ext>
            </a:extLst>
          </p:cNvPr>
          <p:cNvSpPr/>
          <p:nvPr/>
        </p:nvSpPr>
        <p:spPr>
          <a:xfrm rot="19017570">
            <a:off x="6366148" y="1131613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36" name="文本框 33">
            <a:extLst>
              <a:ext uri="{FF2B5EF4-FFF2-40B4-BE49-F238E27FC236}">
                <a16:creationId xmlns:a16="http://schemas.microsoft.com/office/drawing/2014/main" id="{4A01D27D-632A-4112-9607-814E5FD2B45F}"/>
              </a:ext>
            </a:extLst>
          </p:cNvPr>
          <p:cNvSpPr txBox="1"/>
          <p:nvPr/>
        </p:nvSpPr>
        <p:spPr>
          <a:xfrm>
            <a:off x="5518833" y="1051070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细分渠道</a:t>
            </a:r>
          </a:p>
        </p:txBody>
      </p:sp>
      <p:sp>
        <p:nvSpPr>
          <p:cNvPr id="137" name="矩形 32">
            <a:extLst>
              <a:ext uri="{FF2B5EF4-FFF2-40B4-BE49-F238E27FC236}">
                <a16:creationId xmlns:a16="http://schemas.microsoft.com/office/drawing/2014/main" id="{AD19A6C2-4D93-4B72-9516-E3E9E7DA4E29}"/>
              </a:ext>
            </a:extLst>
          </p:cNvPr>
          <p:cNvSpPr/>
          <p:nvPr/>
        </p:nvSpPr>
        <p:spPr>
          <a:xfrm>
            <a:off x="3005191" y="1061630"/>
            <a:ext cx="864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Right Triangle 25">
            <a:extLst>
              <a:ext uri="{FF2B5EF4-FFF2-40B4-BE49-F238E27FC236}">
                <a16:creationId xmlns:a16="http://schemas.microsoft.com/office/drawing/2014/main" id="{D82C953D-C97E-443C-AEE9-9354B1CCE5F4}"/>
              </a:ext>
            </a:extLst>
          </p:cNvPr>
          <p:cNvSpPr/>
          <p:nvPr/>
        </p:nvSpPr>
        <p:spPr>
          <a:xfrm rot="19017570">
            <a:off x="3744909" y="115631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39" name="文本框 33">
            <a:extLst>
              <a:ext uri="{FF2B5EF4-FFF2-40B4-BE49-F238E27FC236}">
                <a16:creationId xmlns:a16="http://schemas.microsoft.com/office/drawing/2014/main" id="{72EA8C16-6BCD-42A5-B366-C61020CF3464}"/>
              </a:ext>
            </a:extLst>
          </p:cNvPr>
          <p:cNvSpPr txBox="1"/>
          <p:nvPr/>
        </p:nvSpPr>
        <p:spPr>
          <a:xfrm>
            <a:off x="2989034" y="1075768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品类五级</a:t>
            </a:r>
          </a:p>
        </p:txBody>
      </p:sp>
      <p:graphicFrame>
        <p:nvGraphicFramePr>
          <p:cNvPr id="81" name="图表 80">
            <a:extLst>
              <a:ext uri="{FF2B5EF4-FFF2-40B4-BE49-F238E27FC236}">
                <a16:creationId xmlns:a16="http://schemas.microsoft.com/office/drawing/2014/main" id="{2603819F-C931-4E45-A655-743C6F74D1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241125"/>
              </p:ext>
            </p:extLst>
          </p:nvPr>
        </p:nvGraphicFramePr>
        <p:xfrm>
          <a:off x="6143658" y="2571886"/>
          <a:ext cx="5514696" cy="2199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2" name="矩形 81">
            <a:extLst>
              <a:ext uri="{FF2B5EF4-FFF2-40B4-BE49-F238E27FC236}">
                <a16:creationId xmlns:a16="http://schemas.microsoft.com/office/drawing/2014/main" id="{4F777B00-833A-4313-AD88-C0155A3C083E}"/>
              </a:ext>
            </a:extLst>
          </p:cNvPr>
          <p:cNvSpPr/>
          <p:nvPr/>
        </p:nvSpPr>
        <p:spPr>
          <a:xfrm>
            <a:off x="10584558" y="2689565"/>
            <a:ext cx="630055" cy="203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>
                <a:solidFill>
                  <a:schemeClr val="tx1"/>
                </a:solidFill>
              </a:rPr>
              <a:t>增长率</a:t>
            </a:r>
          </a:p>
        </p:txBody>
      </p:sp>
      <p:sp>
        <p:nvSpPr>
          <p:cNvPr id="83" name="对话气泡: 圆角矩形 82">
            <a:extLst>
              <a:ext uri="{FF2B5EF4-FFF2-40B4-BE49-F238E27FC236}">
                <a16:creationId xmlns:a16="http://schemas.microsoft.com/office/drawing/2014/main" id="{E03EC702-24D6-4646-964A-666EDA4C1458}"/>
              </a:ext>
            </a:extLst>
          </p:cNvPr>
          <p:cNvSpPr/>
          <p:nvPr/>
        </p:nvSpPr>
        <p:spPr>
          <a:xfrm>
            <a:off x="10415696" y="4287621"/>
            <a:ext cx="1977545" cy="1068245"/>
          </a:xfrm>
          <a:prstGeom prst="wedgeRoundRectCallout">
            <a:avLst>
              <a:gd name="adj1" fmla="val -35047"/>
              <a:gd name="adj2" fmla="val -60165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当时间切片器选择到</a:t>
            </a:r>
            <a:r>
              <a:rPr lang="en-US" altLang="zh-CN" sz="1200" dirty="0"/>
              <a:t>YTD</a:t>
            </a:r>
            <a:r>
              <a:rPr lang="zh-CN" altLang="en-US" sz="1200" dirty="0"/>
              <a:t>时，展示增长率折线。增长率</a:t>
            </a:r>
            <a:r>
              <a:rPr lang="en-US" altLang="zh-CN" sz="1200" dirty="0"/>
              <a:t>=(∛B/A)-1, A</a:t>
            </a:r>
            <a:r>
              <a:rPr lang="zh-CN" altLang="en-US" sz="1200" dirty="0"/>
              <a:t>为从当月往前推第三个月，</a:t>
            </a:r>
            <a:r>
              <a:rPr lang="en-US" altLang="zh-CN" sz="1200" dirty="0"/>
              <a:t>B</a:t>
            </a:r>
            <a:r>
              <a:rPr lang="zh-CN" altLang="en-US" sz="1200" dirty="0"/>
              <a:t>为从当月往前推第一个月</a:t>
            </a: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A0616136-4775-4DAD-880C-A1C29AEF3767}"/>
              </a:ext>
            </a:extLst>
          </p:cNvPr>
          <p:cNvGrpSpPr/>
          <p:nvPr/>
        </p:nvGrpSpPr>
        <p:grpSpPr>
          <a:xfrm>
            <a:off x="2530493" y="121259"/>
            <a:ext cx="6341470" cy="282742"/>
            <a:chOff x="2530493" y="121259"/>
            <a:chExt cx="6341470" cy="282742"/>
          </a:xfrm>
        </p:grpSpPr>
        <p:sp>
          <p:nvSpPr>
            <p:cNvPr id="85" name="文本框 62">
              <a:extLst>
                <a:ext uri="{FF2B5EF4-FFF2-40B4-BE49-F238E27FC236}">
                  <a16:creationId xmlns:a16="http://schemas.microsoft.com/office/drawing/2014/main" id="{B71F88E9-9462-4A0E-B49C-B10258C6C33A}"/>
                </a:ext>
              </a:extLst>
            </p:cNvPr>
            <p:cNvSpPr txBox="1"/>
            <p:nvPr/>
          </p:nvSpPr>
          <p:spPr>
            <a:xfrm>
              <a:off x="2530493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chemeClr val="bg1"/>
                  </a:solidFill>
                  <a:latin typeface="+mn-ea"/>
                </a:defRPr>
              </a:lvl1pPr>
            </a:lstStyle>
            <a:p>
              <a:r>
                <a:rPr lang="zh-CN" altLang="en-US" dirty="0">
                  <a:solidFill>
                    <a:schemeClr val="bg1">
                      <a:alpha val="70000"/>
                    </a:schemeClr>
                  </a:solidFill>
                </a:rPr>
                <a:t>集团</a:t>
              </a:r>
            </a:p>
          </p:txBody>
        </p:sp>
        <p:sp>
          <p:nvSpPr>
            <p:cNvPr id="86" name="文本框 63">
              <a:extLst>
                <a:ext uri="{FF2B5EF4-FFF2-40B4-BE49-F238E27FC236}">
                  <a16:creationId xmlns:a16="http://schemas.microsoft.com/office/drawing/2014/main" id="{0532DF0E-5DDB-4699-A896-A11B69D74544}"/>
                </a:ext>
              </a:extLst>
            </p:cNvPr>
            <p:cNvSpPr txBox="1"/>
            <p:nvPr/>
          </p:nvSpPr>
          <p:spPr>
            <a:xfrm>
              <a:off x="3158720" y="127002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液态奶</a:t>
              </a:r>
            </a:p>
          </p:txBody>
        </p:sp>
        <p:sp>
          <p:nvSpPr>
            <p:cNvPr id="109" name="文本框 64">
              <a:extLst>
                <a:ext uri="{FF2B5EF4-FFF2-40B4-BE49-F238E27FC236}">
                  <a16:creationId xmlns:a16="http://schemas.microsoft.com/office/drawing/2014/main" id="{ECA42214-9DDF-41B7-8616-400E9925F4AD}"/>
                </a:ext>
              </a:extLst>
            </p:cNvPr>
            <p:cNvSpPr txBox="1"/>
            <p:nvPr/>
          </p:nvSpPr>
          <p:spPr>
            <a:xfrm>
              <a:off x="3874035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奶粉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110" name="文本框 65">
              <a:extLst>
                <a:ext uri="{FF2B5EF4-FFF2-40B4-BE49-F238E27FC236}">
                  <a16:creationId xmlns:a16="http://schemas.microsoft.com/office/drawing/2014/main" id="{BD1E24A7-8411-4212-B250-3D2E7FE24A12}"/>
                </a:ext>
              </a:extLst>
            </p:cNvPr>
            <p:cNvSpPr txBox="1"/>
            <p:nvPr/>
          </p:nvSpPr>
          <p:spPr>
            <a:xfrm>
              <a:off x="4502262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酸奶</a:t>
              </a:r>
            </a:p>
          </p:txBody>
        </p:sp>
        <p:sp>
          <p:nvSpPr>
            <p:cNvPr id="111" name="文本框 66">
              <a:extLst>
                <a:ext uri="{FF2B5EF4-FFF2-40B4-BE49-F238E27FC236}">
                  <a16:creationId xmlns:a16="http://schemas.microsoft.com/office/drawing/2014/main" id="{6E0A45E0-9EBA-4D4E-AA3D-C804A35E39FB}"/>
                </a:ext>
              </a:extLst>
            </p:cNvPr>
            <p:cNvSpPr txBox="1"/>
            <p:nvPr/>
          </p:nvSpPr>
          <p:spPr>
            <a:xfrm>
              <a:off x="5130490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冷饮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112" name="文本框 66">
              <a:extLst>
                <a:ext uri="{FF2B5EF4-FFF2-40B4-BE49-F238E27FC236}">
                  <a16:creationId xmlns:a16="http://schemas.microsoft.com/office/drawing/2014/main" id="{C054E3D9-B992-4113-A024-9E8EFDC838F8}"/>
                </a:ext>
              </a:extLst>
            </p:cNvPr>
            <p:cNvSpPr txBox="1"/>
            <p:nvPr/>
          </p:nvSpPr>
          <p:spPr>
            <a:xfrm>
              <a:off x="5696066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bg1">
                      <a:alpha val="70000"/>
                    </a:schemeClr>
                  </a:solidFill>
                  <a:latin typeface="+mn-ea"/>
                </a:defRPr>
              </a:lvl1pPr>
            </a:lstStyle>
            <a:p>
              <a:r>
                <a:rPr lang="zh-CN" altLang="en-US" dirty="0"/>
                <a:t>健康饮品</a:t>
              </a:r>
            </a:p>
          </p:txBody>
        </p:sp>
        <p:sp>
          <p:nvSpPr>
            <p:cNvPr id="113" name="文本框 66">
              <a:extLst>
                <a:ext uri="{FF2B5EF4-FFF2-40B4-BE49-F238E27FC236}">
                  <a16:creationId xmlns:a16="http://schemas.microsoft.com/office/drawing/2014/main" id="{A949EF6B-33B7-4ADB-8E12-92E3E90E4046}"/>
                </a:ext>
              </a:extLst>
            </p:cNvPr>
            <p:cNvSpPr txBox="1"/>
            <p:nvPr/>
          </p:nvSpPr>
          <p:spPr>
            <a:xfrm>
              <a:off x="7006498" y="12126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奶酪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114" name="文本框 66">
              <a:extLst>
                <a:ext uri="{FF2B5EF4-FFF2-40B4-BE49-F238E27FC236}">
                  <a16:creationId xmlns:a16="http://schemas.microsoft.com/office/drawing/2014/main" id="{6469876C-F717-46FE-82E8-58DD542AE840}"/>
                </a:ext>
              </a:extLst>
            </p:cNvPr>
            <p:cNvSpPr txBox="1"/>
            <p:nvPr/>
          </p:nvSpPr>
          <p:spPr>
            <a:xfrm>
              <a:off x="6483837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电商</a:t>
              </a:r>
            </a:p>
          </p:txBody>
        </p:sp>
        <p:sp>
          <p:nvSpPr>
            <p:cNvPr id="118" name="文本框 66">
              <a:extLst>
                <a:ext uri="{FF2B5EF4-FFF2-40B4-BE49-F238E27FC236}">
                  <a16:creationId xmlns:a16="http://schemas.microsoft.com/office/drawing/2014/main" id="{B6F4ADF0-A145-4908-AEEA-22656C33BEE4}"/>
                </a:ext>
              </a:extLst>
            </p:cNvPr>
            <p:cNvSpPr txBox="1"/>
            <p:nvPr/>
          </p:nvSpPr>
          <p:spPr>
            <a:xfrm>
              <a:off x="7509358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海外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119" name="文本框 66">
              <a:extLst>
                <a:ext uri="{FF2B5EF4-FFF2-40B4-BE49-F238E27FC236}">
                  <a16:creationId xmlns:a16="http://schemas.microsoft.com/office/drawing/2014/main" id="{08BC01E3-AEA8-4C6E-A373-973EA04BAA60}"/>
                </a:ext>
              </a:extLst>
            </p:cNvPr>
            <p:cNvSpPr txBox="1"/>
            <p:nvPr/>
          </p:nvSpPr>
          <p:spPr>
            <a:xfrm>
              <a:off x="8071744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新业务部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32C62819-BFE3-4390-9DC5-7458C5EEC81E}"/>
              </a:ext>
            </a:extLst>
          </p:cNvPr>
          <p:cNvSpPr txBox="1"/>
          <p:nvPr/>
        </p:nvSpPr>
        <p:spPr>
          <a:xfrm>
            <a:off x="2494473" y="1713163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1244B85-FD4B-4A63-9A86-99F5E2DA5758}"/>
              </a:ext>
            </a:extLst>
          </p:cNvPr>
          <p:cNvSpPr txBox="1"/>
          <p:nvPr/>
        </p:nvSpPr>
        <p:spPr>
          <a:xfrm>
            <a:off x="2486949" y="2347694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FB40751-7347-49EA-AEE8-9C8468C43281}"/>
              </a:ext>
            </a:extLst>
          </p:cNvPr>
          <p:cNvSpPr txBox="1"/>
          <p:nvPr/>
        </p:nvSpPr>
        <p:spPr>
          <a:xfrm>
            <a:off x="8154182" y="2347694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255EE20-2725-43E4-91CD-8F37A7E554BB}"/>
              </a:ext>
            </a:extLst>
          </p:cNvPr>
          <p:cNvSpPr txBox="1"/>
          <p:nvPr/>
        </p:nvSpPr>
        <p:spPr>
          <a:xfrm>
            <a:off x="4781434" y="4475099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733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F8F472C7-FBA7-4ACF-B78C-5C82A9CF4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914763"/>
              </p:ext>
            </p:extLst>
          </p:nvPr>
        </p:nvGraphicFramePr>
        <p:xfrm>
          <a:off x="514892" y="2239910"/>
          <a:ext cx="11097990" cy="172034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33110">
                  <a:extLst>
                    <a:ext uri="{9D8B030D-6E8A-4147-A177-3AD203B41FA5}">
                      <a16:colId xmlns:a16="http://schemas.microsoft.com/office/drawing/2014/main" val="2576258895"/>
                    </a:ext>
                  </a:extLst>
                </a:gridCol>
                <a:gridCol w="1233110">
                  <a:extLst>
                    <a:ext uri="{9D8B030D-6E8A-4147-A177-3AD203B41FA5}">
                      <a16:colId xmlns:a16="http://schemas.microsoft.com/office/drawing/2014/main" val="3030786010"/>
                    </a:ext>
                  </a:extLst>
                </a:gridCol>
                <a:gridCol w="1233110">
                  <a:extLst>
                    <a:ext uri="{9D8B030D-6E8A-4147-A177-3AD203B41FA5}">
                      <a16:colId xmlns:a16="http://schemas.microsoft.com/office/drawing/2014/main" val="2045876398"/>
                    </a:ext>
                  </a:extLst>
                </a:gridCol>
                <a:gridCol w="1233110">
                  <a:extLst>
                    <a:ext uri="{9D8B030D-6E8A-4147-A177-3AD203B41FA5}">
                      <a16:colId xmlns:a16="http://schemas.microsoft.com/office/drawing/2014/main" val="2621306038"/>
                    </a:ext>
                  </a:extLst>
                </a:gridCol>
                <a:gridCol w="1233110">
                  <a:extLst>
                    <a:ext uri="{9D8B030D-6E8A-4147-A177-3AD203B41FA5}">
                      <a16:colId xmlns:a16="http://schemas.microsoft.com/office/drawing/2014/main" val="667758598"/>
                    </a:ext>
                  </a:extLst>
                </a:gridCol>
                <a:gridCol w="1233110">
                  <a:extLst>
                    <a:ext uri="{9D8B030D-6E8A-4147-A177-3AD203B41FA5}">
                      <a16:colId xmlns:a16="http://schemas.microsoft.com/office/drawing/2014/main" val="2856561138"/>
                    </a:ext>
                  </a:extLst>
                </a:gridCol>
                <a:gridCol w="1233110">
                  <a:extLst>
                    <a:ext uri="{9D8B030D-6E8A-4147-A177-3AD203B41FA5}">
                      <a16:colId xmlns:a16="http://schemas.microsoft.com/office/drawing/2014/main" val="1234182799"/>
                    </a:ext>
                  </a:extLst>
                </a:gridCol>
                <a:gridCol w="1233110">
                  <a:extLst>
                    <a:ext uri="{9D8B030D-6E8A-4147-A177-3AD203B41FA5}">
                      <a16:colId xmlns:a16="http://schemas.microsoft.com/office/drawing/2014/main" val="1387447066"/>
                    </a:ext>
                  </a:extLst>
                </a:gridCol>
                <a:gridCol w="1233110">
                  <a:extLst>
                    <a:ext uri="{9D8B030D-6E8A-4147-A177-3AD203B41FA5}">
                      <a16:colId xmlns:a16="http://schemas.microsoft.com/office/drawing/2014/main" val="165448148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品类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事业部品牌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品类五级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品项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平台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细分渠道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成交商品件数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成交金额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平均件单价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903942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525771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173906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897372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419907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312055"/>
                  </a:ext>
                </a:extLst>
              </a:tr>
            </a:tbl>
          </a:graphicData>
        </a:graphic>
      </p:graphicFrame>
      <p:sp>
        <p:nvSpPr>
          <p:cNvPr id="93" name="文本框 11">
            <a:extLst>
              <a:ext uri="{FF2B5EF4-FFF2-40B4-BE49-F238E27FC236}">
                <a16:creationId xmlns:a16="http://schemas.microsoft.com/office/drawing/2014/main" id="{5A93DE05-8ECD-48B3-AFFC-E6F887E3E66B}"/>
              </a:ext>
            </a:extLst>
          </p:cNvPr>
          <p:cNvSpPr txBox="1"/>
          <p:nvPr/>
        </p:nvSpPr>
        <p:spPr>
          <a:xfrm>
            <a:off x="220131" y="592668"/>
            <a:ext cx="3127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首页 </a:t>
            </a:r>
            <a:r>
              <a:rPr lang="en-US" altLang="zh-CN" sz="1200" dirty="0">
                <a:latin typeface="+mn-ea"/>
              </a:rPr>
              <a:t>/ </a:t>
            </a:r>
            <a:r>
              <a:rPr lang="zh-CN" altLang="en-US" sz="1200" dirty="0">
                <a:latin typeface="+mn-ea"/>
              </a:rPr>
              <a:t>电商 </a:t>
            </a:r>
            <a:r>
              <a:rPr lang="en-US" altLang="zh-CN" sz="1200" dirty="0">
                <a:latin typeface="+mn-ea"/>
              </a:rPr>
              <a:t>/ </a:t>
            </a:r>
            <a:r>
              <a:rPr lang="en-US" altLang="zh-CN" sz="1200" dirty="0">
                <a:solidFill>
                  <a:srgbClr val="00519D"/>
                </a:solidFill>
                <a:latin typeface="+mn-ea"/>
              </a:rPr>
              <a:t>GMV/SI</a:t>
            </a:r>
            <a:r>
              <a:rPr lang="zh-CN" altLang="en-US" sz="1200" dirty="0">
                <a:solidFill>
                  <a:srgbClr val="00519D"/>
                </a:solidFill>
                <a:latin typeface="+mn-ea"/>
              </a:rPr>
              <a:t>数据：品类视角明细表</a:t>
            </a:r>
          </a:p>
        </p:txBody>
      </p:sp>
      <p:grpSp>
        <p:nvGrpSpPr>
          <p:cNvPr id="107" name="组合 16">
            <a:extLst>
              <a:ext uri="{FF2B5EF4-FFF2-40B4-BE49-F238E27FC236}">
                <a16:creationId xmlns:a16="http://schemas.microsoft.com/office/drawing/2014/main" id="{38453EFD-59F3-4351-AF9C-52F3CC4D4DE7}"/>
              </a:ext>
            </a:extLst>
          </p:cNvPr>
          <p:cNvGrpSpPr/>
          <p:nvPr/>
        </p:nvGrpSpPr>
        <p:grpSpPr>
          <a:xfrm>
            <a:off x="9749257" y="1052245"/>
            <a:ext cx="720000" cy="287867"/>
            <a:chOff x="7944089" y="1047755"/>
            <a:chExt cx="720000" cy="287867"/>
          </a:xfrm>
        </p:grpSpPr>
        <p:sp>
          <p:nvSpPr>
            <p:cNvPr id="108" name="矩形 25">
              <a:extLst>
                <a:ext uri="{FF2B5EF4-FFF2-40B4-BE49-F238E27FC236}">
                  <a16:creationId xmlns:a16="http://schemas.microsoft.com/office/drawing/2014/main" id="{0ACCA2BB-35CC-45C7-BEB5-4FCF430729F2}"/>
                </a:ext>
              </a:extLst>
            </p:cNvPr>
            <p:cNvSpPr/>
            <p:nvPr/>
          </p:nvSpPr>
          <p:spPr>
            <a:xfrm>
              <a:off x="7944089" y="1047755"/>
              <a:ext cx="720000" cy="287867"/>
            </a:xfrm>
            <a:prstGeom prst="rect">
              <a:avLst/>
            </a:prstGeom>
            <a:solidFill>
              <a:srgbClr val="005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9" name="文本框 26">
              <a:extLst>
                <a:ext uri="{FF2B5EF4-FFF2-40B4-BE49-F238E27FC236}">
                  <a16:creationId xmlns:a16="http://schemas.microsoft.com/office/drawing/2014/main" id="{5586697A-B9B2-48F5-A8D8-E0C8B4748787}"/>
                </a:ext>
              </a:extLst>
            </p:cNvPr>
            <p:cNvSpPr txBox="1"/>
            <p:nvPr/>
          </p:nvSpPr>
          <p:spPr>
            <a:xfrm>
              <a:off x="8057868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确定</a:t>
              </a:r>
              <a:endParaRPr kumimoji="1"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27" name="十字形 22">
            <a:extLst>
              <a:ext uri="{FF2B5EF4-FFF2-40B4-BE49-F238E27FC236}">
                <a16:creationId xmlns:a16="http://schemas.microsoft.com/office/drawing/2014/main" id="{B117A40A-07D4-496F-8887-E758A0DCC292}"/>
              </a:ext>
            </a:extLst>
          </p:cNvPr>
          <p:cNvSpPr/>
          <p:nvPr/>
        </p:nvSpPr>
        <p:spPr>
          <a:xfrm flipV="1">
            <a:off x="1531041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8" name="十字形 22">
            <a:extLst>
              <a:ext uri="{FF2B5EF4-FFF2-40B4-BE49-F238E27FC236}">
                <a16:creationId xmlns:a16="http://schemas.microsoft.com/office/drawing/2014/main" id="{C671603F-C191-4549-ABCA-F141B8346BA1}"/>
              </a:ext>
            </a:extLst>
          </p:cNvPr>
          <p:cNvSpPr/>
          <p:nvPr/>
        </p:nvSpPr>
        <p:spPr>
          <a:xfrm flipV="1">
            <a:off x="2785542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9" name="十字形 22">
            <a:extLst>
              <a:ext uri="{FF2B5EF4-FFF2-40B4-BE49-F238E27FC236}">
                <a16:creationId xmlns:a16="http://schemas.microsoft.com/office/drawing/2014/main" id="{34D4B932-1097-4CC8-A9FB-DACB43625CB8}"/>
              </a:ext>
            </a:extLst>
          </p:cNvPr>
          <p:cNvSpPr/>
          <p:nvPr/>
        </p:nvSpPr>
        <p:spPr>
          <a:xfrm flipV="1">
            <a:off x="4019721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0" name="十字形 22">
            <a:extLst>
              <a:ext uri="{FF2B5EF4-FFF2-40B4-BE49-F238E27FC236}">
                <a16:creationId xmlns:a16="http://schemas.microsoft.com/office/drawing/2014/main" id="{14A16801-A7A5-4DC8-9012-35967E13219E}"/>
              </a:ext>
            </a:extLst>
          </p:cNvPr>
          <p:cNvSpPr/>
          <p:nvPr/>
        </p:nvSpPr>
        <p:spPr>
          <a:xfrm flipV="1">
            <a:off x="5253061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32" name="组合 16">
            <a:extLst>
              <a:ext uri="{FF2B5EF4-FFF2-40B4-BE49-F238E27FC236}">
                <a16:creationId xmlns:a16="http://schemas.microsoft.com/office/drawing/2014/main" id="{6DC09F69-34BF-4912-A6A3-CB2E35AAE481}"/>
              </a:ext>
            </a:extLst>
          </p:cNvPr>
          <p:cNvGrpSpPr/>
          <p:nvPr/>
        </p:nvGrpSpPr>
        <p:grpSpPr>
          <a:xfrm>
            <a:off x="10582302" y="1055623"/>
            <a:ext cx="720000" cy="287867"/>
            <a:chOff x="7944089" y="1047755"/>
            <a:chExt cx="600000" cy="287867"/>
          </a:xfrm>
        </p:grpSpPr>
        <p:sp>
          <p:nvSpPr>
            <p:cNvPr id="133" name="矩形 25">
              <a:extLst>
                <a:ext uri="{FF2B5EF4-FFF2-40B4-BE49-F238E27FC236}">
                  <a16:creationId xmlns:a16="http://schemas.microsoft.com/office/drawing/2014/main" id="{56FEDFBE-4D17-44EA-9535-D26675CCA50E}"/>
                </a:ext>
              </a:extLst>
            </p:cNvPr>
            <p:cNvSpPr/>
            <p:nvPr/>
          </p:nvSpPr>
          <p:spPr>
            <a:xfrm>
              <a:off x="7944089" y="1047755"/>
              <a:ext cx="600000" cy="287867"/>
            </a:xfrm>
            <a:prstGeom prst="rect">
              <a:avLst/>
            </a:prstGeom>
            <a:solidFill>
              <a:srgbClr val="005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4" name="文本框 26">
              <a:extLst>
                <a:ext uri="{FF2B5EF4-FFF2-40B4-BE49-F238E27FC236}">
                  <a16:creationId xmlns:a16="http://schemas.microsoft.com/office/drawing/2014/main" id="{77FD1FE3-A7FD-41F7-9BEA-789D2BB8BAE2}"/>
                </a:ext>
              </a:extLst>
            </p:cNvPr>
            <p:cNvSpPr txBox="1"/>
            <p:nvPr/>
          </p:nvSpPr>
          <p:spPr>
            <a:xfrm>
              <a:off x="8057868" y="1053189"/>
              <a:ext cx="425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+mn-ea"/>
                </a:rPr>
                <a:t>返回</a:t>
              </a:r>
            </a:p>
          </p:txBody>
        </p:sp>
      </p:grpSp>
      <p:sp>
        <p:nvSpPr>
          <p:cNvPr id="135" name="对话气泡: 圆角矩形 134">
            <a:extLst>
              <a:ext uri="{FF2B5EF4-FFF2-40B4-BE49-F238E27FC236}">
                <a16:creationId xmlns:a16="http://schemas.microsoft.com/office/drawing/2014/main" id="{14BCE9BB-7C89-4517-97CA-B247FDC3688F}"/>
              </a:ext>
            </a:extLst>
          </p:cNvPr>
          <p:cNvSpPr/>
          <p:nvPr/>
        </p:nvSpPr>
        <p:spPr>
          <a:xfrm>
            <a:off x="10323946" y="1516740"/>
            <a:ext cx="1956712" cy="548638"/>
          </a:xfrm>
          <a:prstGeom prst="wedgeRoundRectCallout">
            <a:avLst>
              <a:gd name="adj1" fmla="val -22813"/>
              <a:gd name="adj2" fmla="val -835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点击返回，跳转至“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GMV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数据：品类视角”仪表盘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978846E2-87A1-44CC-A93B-624E87407287}"/>
              </a:ext>
            </a:extLst>
          </p:cNvPr>
          <p:cNvGrpSpPr/>
          <p:nvPr/>
        </p:nvGrpSpPr>
        <p:grpSpPr>
          <a:xfrm>
            <a:off x="7921980" y="1006615"/>
            <a:ext cx="1717873" cy="314785"/>
            <a:chOff x="6784060" y="1006615"/>
            <a:chExt cx="1717873" cy="314785"/>
          </a:xfrm>
        </p:grpSpPr>
        <p:sp>
          <p:nvSpPr>
            <p:cNvPr id="60" name="Rectangle: Rounded Corners 66">
              <a:extLst>
                <a:ext uri="{FF2B5EF4-FFF2-40B4-BE49-F238E27FC236}">
                  <a16:creationId xmlns:a16="http://schemas.microsoft.com/office/drawing/2014/main" id="{FBE16A38-C4A6-4D5A-AFD6-C034BB8B0EA4}"/>
                </a:ext>
              </a:extLst>
            </p:cNvPr>
            <p:cNvSpPr/>
            <p:nvPr/>
          </p:nvSpPr>
          <p:spPr>
            <a:xfrm>
              <a:off x="6802914" y="1023153"/>
              <a:ext cx="1548000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cxnSp>
          <p:nvCxnSpPr>
            <p:cNvPr id="61" name="Straight Connector 67">
              <a:extLst>
                <a:ext uri="{FF2B5EF4-FFF2-40B4-BE49-F238E27FC236}">
                  <a16:creationId xmlns:a16="http://schemas.microsoft.com/office/drawing/2014/main" id="{7E458057-DAB8-42A0-AE04-42EFF47D4D53}"/>
                </a:ext>
              </a:extLst>
            </p:cNvPr>
            <p:cNvCxnSpPr>
              <a:cxnSpLocks/>
            </p:cNvCxnSpPr>
            <p:nvPr/>
          </p:nvCxnSpPr>
          <p:spPr>
            <a:xfrm>
              <a:off x="7351491" y="1064162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8">
              <a:extLst>
                <a:ext uri="{FF2B5EF4-FFF2-40B4-BE49-F238E27FC236}">
                  <a16:creationId xmlns:a16="http://schemas.microsoft.com/office/drawing/2014/main" id="{DD102AAD-F5BA-4AA5-9869-CC70E57584CE}"/>
                </a:ext>
              </a:extLst>
            </p:cNvPr>
            <p:cNvSpPr txBox="1"/>
            <p:nvPr/>
          </p:nvSpPr>
          <p:spPr>
            <a:xfrm>
              <a:off x="6784060" y="1006615"/>
              <a:ext cx="1717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当日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 </a:t>
              </a:r>
              <a:r>
                <a:rPr lang="en-US" altLang="zh-CN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   </a:t>
              </a:r>
              <a:r>
                <a:rPr lang="en-US" altLang="zh-CN" sz="1400" b="1" dirty="0">
                  <a:solidFill>
                    <a:schemeClr val="accent3"/>
                  </a:solidFill>
                  <a:latin typeface="DengXian" panose="020F0502020204030204"/>
                  <a:ea typeface="DengXian" panose="02010600030101010101" pitchFamily="2" charset="-122"/>
                </a:rPr>
                <a:t>MTD   YTD</a:t>
              </a:r>
              <a:endParaRPr lang="zh-CN" altLang="en-US" sz="1400" b="1" dirty="0">
                <a:solidFill>
                  <a:schemeClr val="accent3"/>
                </a:solidFill>
                <a:latin typeface="DengXian" panose="020F0502020204030204"/>
                <a:ea typeface="DengXian" panose="02010600030101010101" pitchFamily="2" charset="-122"/>
              </a:endParaRPr>
            </a:p>
          </p:txBody>
        </p:sp>
        <p:cxnSp>
          <p:nvCxnSpPr>
            <p:cNvPr id="63" name="Straight Connector 67">
              <a:extLst>
                <a:ext uri="{FF2B5EF4-FFF2-40B4-BE49-F238E27FC236}">
                  <a16:creationId xmlns:a16="http://schemas.microsoft.com/office/drawing/2014/main" id="{53096842-4737-40D5-B86F-A33B99DC72DE}"/>
                </a:ext>
              </a:extLst>
            </p:cNvPr>
            <p:cNvCxnSpPr>
              <a:cxnSpLocks/>
            </p:cNvCxnSpPr>
            <p:nvPr/>
          </p:nvCxnSpPr>
          <p:spPr>
            <a:xfrm>
              <a:off x="7869651" y="1074322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D995EFE9-D17E-4293-9DB8-ABB7856F0AA3}"/>
              </a:ext>
            </a:extLst>
          </p:cNvPr>
          <p:cNvGrpSpPr/>
          <p:nvPr/>
        </p:nvGrpSpPr>
        <p:grpSpPr>
          <a:xfrm>
            <a:off x="6681084" y="1016601"/>
            <a:ext cx="1080000" cy="314785"/>
            <a:chOff x="6476991" y="559533"/>
            <a:chExt cx="1080000" cy="314785"/>
          </a:xfrm>
        </p:grpSpPr>
        <p:sp>
          <p:nvSpPr>
            <p:cNvPr id="70" name="Rectangle: Rounded Corners 66">
              <a:extLst>
                <a:ext uri="{FF2B5EF4-FFF2-40B4-BE49-F238E27FC236}">
                  <a16:creationId xmlns:a16="http://schemas.microsoft.com/office/drawing/2014/main" id="{AD23478A-B468-4005-8C82-C3B6D78A2821}"/>
                </a:ext>
              </a:extLst>
            </p:cNvPr>
            <p:cNvSpPr/>
            <p:nvPr/>
          </p:nvSpPr>
          <p:spPr>
            <a:xfrm>
              <a:off x="6495845" y="576071"/>
              <a:ext cx="1008000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cxnSp>
          <p:nvCxnSpPr>
            <p:cNvPr id="71" name="Straight Connector 67">
              <a:extLst>
                <a:ext uri="{FF2B5EF4-FFF2-40B4-BE49-F238E27FC236}">
                  <a16:creationId xmlns:a16="http://schemas.microsoft.com/office/drawing/2014/main" id="{3BCA2356-D671-4B4B-8700-C51E4E35A727}"/>
                </a:ext>
              </a:extLst>
            </p:cNvPr>
            <p:cNvCxnSpPr>
              <a:cxnSpLocks/>
            </p:cNvCxnSpPr>
            <p:nvPr/>
          </p:nvCxnSpPr>
          <p:spPr>
            <a:xfrm>
              <a:off x="7044422" y="617080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68">
              <a:extLst>
                <a:ext uri="{FF2B5EF4-FFF2-40B4-BE49-F238E27FC236}">
                  <a16:creationId xmlns:a16="http://schemas.microsoft.com/office/drawing/2014/main" id="{5A5B3190-1035-4217-A51B-968DAD1A54ED}"/>
                </a:ext>
              </a:extLst>
            </p:cNvPr>
            <p:cNvSpPr txBox="1"/>
            <p:nvPr/>
          </p:nvSpPr>
          <p:spPr>
            <a:xfrm>
              <a:off x="6476991" y="559533"/>
              <a:ext cx="108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GMV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 </a:t>
              </a:r>
              <a:r>
                <a:rPr lang="en-US" altLang="zh-CN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   </a:t>
              </a:r>
              <a:r>
                <a:rPr lang="en-US" altLang="zh-CN" sz="1400" b="1" dirty="0">
                  <a:solidFill>
                    <a:schemeClr val="accent3"/>
                  </a:solidFill>
                  <a:latin typeface="DengXian" panose="020F0502020204030204"/>
                  <a:ea typeface="DengXian" panose="02010600030101010101" pitchFamily="2" charset="-122"/>
                </a:rPr>
                <a:t>SI</a:t>
              </a:r>
              <a:endParaRPr lang="zh-CN" altLang="en-US" sz="1400" b="1" dirty="0">
                <a:solidFill>
                  <a:schemeClr val="accent3"/>
                </a:solidFill>
                <a:latin typeface="DengXian" panose="020F0502020204030204"/>
                <a:ea typeface="DengXian" panose="02010600030101010101" pitchFamily="2" charset="-122"/>
              </a:endParaRPr>
            </a:p>
          </p:txBody>
        </p:sp>
      </p:grpSp>
      <p:sp>
        <p:nvSpPr>
          <p:cNvPr id="64" name="矩形 32">
            <a:extLst>
              <a:ext uri="{FF2B5EF4-FFF2-40B4-BE49-F238E27FC236}">
                <a16:creationId xmlns:a16="http://schemas.microsoft.com/office/drawing/2014/main" id="{A3D23CC8-9717-4E60-8819-E21831EACB52}"/>
              </a:ext>
            </a:extLst>
          </p:cNvPr>
          <p:cNvSpPr/>
          <p:nvPr/>
        </p:nvSpPr>
        <p:spPr>
          <a:xfrm>
            <a:off x="3930402" y="1051070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Right Triangle 25">
            <a:extLst>
              <a:ext uri="{FF2B5EF4-FFF2-40B4-BE49-F238E27FC236}">
                <a16:creationId xmlns:a16="http://schemas.microsoft.com/office/drawing/2014/main" id="{3CB29AF8-F4A6-47CE-8A30-56D0B0BD8268}"/>
              </a:ext>
            </a:extLst>
          </p:cNvPr>
          <p:cNvSpPr/>
          <p:nvPr/>
        </p:nvSpPr>
        <p:spPr>
          <a:xfrm rot="19017570">
            <a:off x="4527880" y="114575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66" name="文本框 33">
            <a:extLst>
              <a:ext uri="{FF2B5EF4-FFF2-40B4-BE49-F238E27FC236}">
                <a16:creationId xmlns:a16="http://schemas.microsoft.com/office/drawing/2014/main" id="{9428F852-C818-4133-BC80-5235D87911A1}"/>
              </a:ext>
            </a:extLst>
          </p:cNvPr>
          <p:cNvSpPr txBox="1"/>
          <p:nvPr/>
        </p:nvSpPr>
        <p:spPr>
          <a:xfrm>
            <a:off x="3944725" y="1065208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段位</a:t>
            </a:r>
          </a:p>
        </p:txBody>
      </p:sp>
      <p:sp>
        <p:nvSpPr>
          <p:cNvPr id="67" name="矩形 32">
            <a:extLst>
              <a:ext uri="{FF2B5EF4-FFF2-40B4-BE49-F238E27FC236}">
                <a16:creationId xmlns:a16="http://schemas.microsoft.com/office/drawing/2014/main" id="{DCB19BFC-C765-4B2F-A26D-DFD47C21A27A}"/>
              </a:ext>
            </a:extLst>
          </p:cNvPr>
          <p:cNvSpPr/>
          <p:nvPr/>
        </p:nvSpPr>
        <p:spPr>
          <a:xfrm>
            <a:off x="4708417" y="1053691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Right Triangle 25">
            <a:extLst>
              <a:ext uri="{FF2B5EF4-FFF2-40B4-BE49-F238E27FC236}">
                <a16:creationId xmlns:a16="http://schemas.microsoft.com/office/drawing/2014/main" id="{F86E58D9-49C6-4D5A-8272-9A3A2E493404}"/>
              </a:ext>
            </a:extLst>
          </p:cNvPr>
          <p:cNvSpPr/>
          <p:nvPr/>
        </p:nvSpPr>
        <p:spPr>
          <a:xfrm rot="19017570">
            <a:off x="5316055" y="1148372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73" name="文本框 33">
            <a:extLst>
              <a:ext uri="{FF2B5EF4-FFF2-40B4-BE49-F238E27FC236}">
                <a16:creationId xmlns:a16="http://schemas.microsoft.com/office/drawing/2014/main" id="{860008B3-4E7A-4334-98C5-1ED35616DB5D}"/>
              </a:ext>
            </a:extLst>
          </p:cNvPr>
          <p:cNvSpPr txBox="1"/>
          <p:nvPr/>
        </p:nvSpPr>
        <p:spPr>
          <a:xfrm>
            <a:off x="4722740" y="1067829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平台</a:t>
            </a:r>
          </a:p>
        </p:txBody>
      </p:sp>
      <p:sp>
        <p:nvSpPr>
          <p:cNvPr id="74" name="矩形 30">
            <a:extLst>
              <a:ext uri="{FF2B5EF4-FFF2-40B4-BE49-F238E27FC236}">
                <a16:creationId xmlns:a16="http://schemas.microsoft.com/office/drawing/2014/main" id="{D859111C-B1DA-42EC-851C-686CBAE8C1D4}"/>
              </a:ext>
            </a:extLst>
          </p:cNvPr>
          <p:cNvSpPr/>
          <p:nvPr/>
        </p:nvSpPr>
        <p:spPr>
          <a:xfrm>
            <a:off x="304798" y="1047755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文本框 31">
            <a:extLst>
              <a:ext uri="{FF2B5EF4-FFF2-40B4-BE49-F238E27FC236}">
                <a16:creationId xmlns:a16="http://schemas.microsoft.com/office/drawing/2014/main" id="{E0DC6190-4990-45EE-93C6-02565E289A17}"/>
              </a:ext>
            </a:extLst>
          </p:cNvPr>
          <p:cNvSpPr txBox="1"/>
          <p:nvPr/>
        </p:nvSpPr>
        <p:spPr>
          <a:xfrm>
            <a:off x="301291" y="1053189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  时间</a:t>
            </a:r>
          </a:p>
        </p:txBody>
      </p:sp>
      <p:sp>
        <p:nvSpPr>
          <p:cNvPr id="76" name="矩形 32">
            <a:extLst>
              <a:ext uri="{FF2B5EF4-FFF2-40B4-BE49-F238E27FC236}">
                <a16:creationId xmlns:a16="http://schemas.microsoft.com/office/drawing/2014/main" id="{DCAE76BA-AAEB-4B5C-A81C-EA9E7AA321D5}"/>
              </a:ext>
            </a:extLst>
          </p:cNvPr>
          <p:cNvSpPr/>
          <p:nvPr/>
        </p:nvSpPr>
        <p:spPr>
          <a:xfrm>
            <a:off x="1086525" y="1047755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文本框 33">
            <a:extLst>
              <a:ext uri="{FF2B5EF4-FFF2-40B4-BE49-F238E27FC236}">
                <a16:creationId xmlns:a16="http://schemas.microsoft.com/office/drawing/2014/main" id="{72F683C8-3C01-4756-AA39-220E6B8A25CF}"/>
              </a:ext>
            </a:extLst>
          </p:cNvPr>
          <p:cNvSpPr txBox="1"/>
          <p:nvPr/>
        </p:nvSpPr>
        <p:spPr>
          <a:xfrm>
            <a:off x="1120725" y="1042015"/>
            <a:ext cx="6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品类</a:t>
            </a:r>
            <a:endParaRPr kumimoji="1" lang="zh-CN" altLang="en-US" sz="1200" dirty="0">
              <a:solidFill>
                <a:srgbClr val="00AAFF"/>
              </a:solidFill>
              <a:latin typeface="+mn-ea"/>
            </a:endParaRPr>
          </a:p>
        </p:txBody>
      </p:sp>
      <p:sp>
        <p:nvSpPr>
          <p:cNvPr id="78" name="Right Triangle 25">
            <a:extLst>
              <a:ext uri="{FF2B5EF4-FFF2-40B4-BE49-F238E27FC236}">
                <a16:creationId xmlns:a16="http://schemas.microsoft.com/office/drawing/2014/main" id="{D8990B62-98DE-4738-8A4B-696FA78E7F8B}"/>
              </a:ext>
            </a:extLst>
          </p:cNvPr>
          <p:cNvSpPr/>
          <p:nvPr/>
        </p:nvSpPr>
        <p:spPr>
          <a:xfrm rot="19017570">
            <a:off x="934883" y="1142436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Right Triangle 25">
            <a:extLst>
              <a:ext uri="{FF2B5EF4-FFF2-40B4-BE49-F238E27FC236}">
                <a16:creationId xmlns:a16="http://schemas.microsoft.com/office/drawing/2014/main" id="{AE5FA6C3-628B-45A6-8BC2-D4F6C9956615}"/>
              </a:ext>
            </a:extLst>
          </p:cNvPr>
          <p:cNvSpPr/>
          <p:nvPr/>
        </p:nvSpPr>
        <p:spPr>
          <a:xfrm rot="19017570">
            <a:off x="1676880" y="1142436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80" name="矩形 12">
            <a:extLst>
              <a:ext uri="{FF2B5EF4-FFF2-40B4-BE49-F238E27FC236}">
                <a16:creationId xmlns:a16="http://schemas.microsoft.com/office/drawing/2014/main" id="{F219F8B9-C232-4596-A1EF-CA302AE1FE0D}"/>
              </a:ext>
            </a:extLst>
          </p:cNvPr>
          <p:cNvSpPr/>
          <p:nvPr/>
        </p:nvSpPr>
        <p:spPr>
          <a:xfrm>
            <a:off x="1881515" y="1055624"/>
            <a:ext cx="1044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文本框 12">
            <a:extLst>
              <a:ext uri="{FF2B5EF4-FFF2-40B4-BE49-F238E27FC236}">
                <a16:creationId xmlns:a16="http://schemas.microsoft.com/office/drawing/2014/main" id="{51D31CE0-5098-4312-9948-7EDB85BF4C11}"/>
              </a:ext>
            </a:extLst>
          </p:cNvPr>
          <p:cNvSpPr txBox="1"/>
          <p:nvPr/>
        </p:nvSpPr>
        <p:spPr>
          <a:xfrm flipH="1">
            <a:off x="1887786" y="1056483"/>
            <a:ext cx="1065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事业部品牌</a:t>
            </a:r>
          </a:p>
        </p:txBody>
      </p:sp>
      <p:sp>
        <p:nvSpPr>
          <p:cNvPr id="82" name="Right Triangle 25">
            <a:extLst>
              <a:ext uri="{FF2B5EF4-FFF2-40B4-BE49-F238E27FC236}">
                <a16:creationId xmlns:a16="http://schemas.microsoft.com/office/drawing/2014/main" id="{8FCE9B28-F2CC-4B92-A8D8-67140FF068F7}"/>
              </a:ext>
            </a:extLst>
          </p:cNvPr>
          <p:cNvSpPr/>
          <p:nvPr/>
        </p:nvSpPr>
        <p:spPr>
          <a:xfrm rot="19017570">
            <a:off x="2797608" y="115416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83" name="矩形 32">
            <a:extLst>
              <a:ext uri="{FF2B5EF4-FFF2-40B4-BE49-F238E27FC236}">
                <a16:creationId xmlns:a16="http://schemas.microsoft.com/office/drawing/2014/main" id="{467BD637-CC00-4081-BAF7-093C4AE0A417}"/>
              </a:ext>
            </a:extLst>
          </p:cNvPr>
          <p:cNvSpPr/>
          <p:nvPr/>
        </p:nvSpPr>
        <p:spPr>
          <a:xfrm>
            <a:off x="5504510" y="1036932"/>
            <a:ext cx="1008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Right Triangle 25">
            <a:extLst>
              <a:ext uri="{FF2B5EF4-FFF2-40B4-BE49-F238E27FC236}">
                <a16:creationId xmlns:a16="http://schemas.microsoft.com/office/drawing/2014/main" id="{780256A8-352B-4EF8-A8C5-CC5442FACD40}"/>
              </a:ext>
            </a:extLst>
          </p:cNvPr>
          <p:cNvSpPr/>
          <p:nvPr/>
        </p:nvSpPr>
        <p:spPr>
          <a:xfrm rot="19017570">
            <a:off x="6366148" y="1131613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85" name="文本框 33">
            <a:extLst>
              <a:ext uri="{FF2B5EF4-FFF2-40B4-BE49-F238E27FC236}">
                <a16:creationId xmlns:a16="http://schemas.microsoft.com/office/drawing/2014/main" id="{9B08A719-BFCC-480A-8476-606BE7C0C650}"/>
              </a:ext>
            </a:extLst>
          </p:cNvPr>
          <p:cNvSpPr txBox="1"/>
          <p:nvPr/>
        </p:nvSpPr>
        <p:spPr>
          <a:xfrm>
            <a:off x="5518833" y="1051070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细分渠道</a:t>
            </a:r>
          </a:p>
        </p:txBody>
      </p:sp>
      <p:sp>
        <p:nvSpPr>
          <p:cNvPr id="86" name="矩形 32">
            <a:extLst>
              <a:ext uri="{FF2B5EF4-FFF2-40B4-BE49-F238E27FC236}">
                <a16:creationId xmlns:a16="http://schemas.microsoft.com/office/drawing/2014/main" id="{FD68E582-4D33-4CBA-A7AA-CFE122005306}"/>
              </a:ext>
            </a:extLst>
          </p:cNvPr>
          <p:cNvSpPr/>
          <p:nvPr/>
        </p:nvSpPr>
        <p:spPr>
          <a:xfrm>
            <a:off x="3005191" y="1061630"/>
            <a:ext cx="864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Right Triangle 25">
            <a:extLst>
              <a:ext uri="{FF2B5EF4-FFF2-40B4-BE49-F238E27FC236}">
                <a16:creationId xmlns:a16="http://schemas.microsoft.com/office/drawing/2014/main" id="{33EEC91B-A44C-42DB-98F0-E126CD03FC9B}"/>
              </a:ext>
            </a:extLst>
          </p:cNvPr>
          <p:cNvSpPr/>
          <p:nvPr/>
        </p:nvSpPr>
        <p:spPr>
          <a:xfrm rot="19017570">
            <a:off x="3744909" y="115631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88" name="文本框 33">
            <a:extLst>
              <a:ext uri="{FF2B5EF4-FFF2-40B4-BE49-F238E27FC236}">
                <a16:creationId xmlns:a16="http://schemas.microsoft.com/office/drawing/2014/main" id="{364A9CF4-92B9-45B9-894C-3C474AC655CB}"/>
              </a:ext>
            </a:extLst>
          </p:cNvPr>
          <p:cNvSpPr txBox="1"/>
          <p:nvPr/>
        </p:nvSpPr>
        <p:spPr>
          <a:xfrm>
            <a:off x="2989034" y="1075768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品类五级</a:t>
            </a: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3E6340F4-99AC-4F9D-8570-EE17C785325C}"/>
              </a:ext>
            </a:extLst>
          </p:cNvPr>
          <p:cNvGrpSpPr/>
          <p:nvPr/>
        </p:nvGrpSpPr>
        <p:grpSpPr>
          <a:xfrm>
            <a:off x="2530493" y="121259"/>
            <a:ext cx="6341470" cy="282742"/>
            <a:chOff x="2530493" y="121259"/>
            <a:chExt cx="6341470" cy="282742"/>
          </a:xfrm>
        </p:grpSpPr>
        <p:sp>
          <p:nvSpPr>
            <p:cNvPr id="90" name="文本框 62">
              <a:extLst>
                <a:ext uri="{FF2B5EF4-FFF2-40B4-BE49-F238E27FC236}">
                  <a16:creationId xmlns:a16="http://schemas.microsoft.com/office/drawing/2014/main" id="{99CCAA4F-1A77-4A94-A2EA-75CDEA447486}"/>
                </a:ext>
              </a:extLst>
            </p:cNvPr>
            <p:cNvSpPr txBox="1"/>
            <p:nvPr/>
          </p:nvSpPr>
          <p:spPr>
            <a:xfrm>
              <a:off x="2530493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chemeClr val="bg1"/>
                  </a:solidFill>
                  <a:latin typeface="+mn-ea"/>
                </a:defRPr>
              </a:lvl1pPr>
            </a:lstStyle>
            <a:p>
              <a:r>
                <a:rPr lang="zh-CN" altLang="en-US" dirty="0">
                  <a:solidFill>
                    <a:schemeClr val="bg1">
                      <a:alpha val="70000"/>
                    </a:schemeClr>
                  </a:solidFill>
                </a:rPr>
                <a:t>集团</a:t>
              </a:r>
            </a:p>
          </p:txBody>
        </p:sp>
        <p:sp>
          <p:nvSpPr>
            <p:cNvPr id="91" name="文本框 63">
              <a:extLst>
                <a:ext uri="{FF2B5EF4-FFF2-40B4-BE49-F238E27FC236}">
                  <a16:creationId xmlns:a16="http://schemas.microsoft.com/office/drawing/2014/main" id="{995BA48B-E867-4FE6-9E29-756995ED4C39}"/>
                </a:ext>
              </a:extLst>
            </p:cNvPr>
            <p:cNvSpPr txBox="1"/>
            <p:nvPr/>
          </p:nvSpPr>
          <p:spPr>
            <a:xfrm>
              <a:off x="3158720" y="127002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液态奶</a:t>
              </a:r>
            </a:p>
          </p:txBody>
        </p:sp>
        <p:sp>
          <p:nvSpPr>
            <p:cNvPr id="92" name="文本框 64">
              <a:extLst>
                <a:ext uri="{FF2B5EF4-FFF2-40B4-BE49-F238E27FC236}">
                  <a16:creationId xmlns:a16="http://schemas.microsoft.com/office/drawing/2014/main" id="{6A3F442B-8186-4EDB-A6EC-DD366DF2EC4C}"/>
                </a:ext>
              </a:extLst>
            </p:cNvPr>
            <p:cNvSpPr txBox="1"/>
            <p:nvPr/>
          </p:nvSpPr>
          <p:spPr>
            <a:xfrm>
              <a:off x="3874035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奶粉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94" name="文本框 65">
              <a:extLst>
                <a:ext uri="{FF2B5EF4-FFF2-40B4-BE49-F238E27FC236}">
                  <a16:creationId xmlns:a16="http://schemas.microsoft.com/office/drawing/2014/main" id="{B94583AF-8AAF-414D-BE6E-C30362ABB7AF}"/>
                </a:ext>
              </a:extLst>
            </p:cNvPr>
            <p:cNvSpPr txBox="1"/>
            <p:nvPr/>
          </p:nvSpPr>
          <p:spPr>
            <a:xfrm>
              <a:off x="4502262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酸奶</a:t>
              </a:r>
            </a:p>
          </p:txBody>
        </p:sp>
        <p:sp>
          <p:nvSpPr>
            <p:cNvPr id="95" name="文本框 66">
              <a:extLst>
                <a:ext uri="{FF2B5EF4-FFF2-40B4-BE49-F238E27FC236}">
                  <a16:creationId xmlns:a16="http://schemas.microsoft.com/office/drawing/2014/main" id="{9AA88D1C-69EB-46C5-8507-3B0D2E98D670}"/>
                </a:ext>
              </a:extLst>
            </p:cNvPr>
            <p:cNvSpPr txBox="1"/>
            <p:nvPr/>
          </p:nvSpPr>
          <p:spPr>
            <a:xfrm>
              <a:off x="5130490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冷饮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96" name="文本框 66">
              <a:extLst>
                <a:ext uri="{FF2B5EF4-FFF2-40B4-BE49-F238E27FC236}">
                  <a16:creationId xmlns:a16="http://schemas.microsoft.com/office/drawing/2014/main" id="{9363AF7E-A118-4CC7-B371-4A2483761565}"/>
                </a:ext>
              </a:extLst>
            </p:cNvPr>
            <p:cNvSpPr txBox="1"/>
            <p:nvPr/>
          </p:nvSpPr>
          <p:spPr>
            <a:xfrm>
              <a:off x="5696066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bg1">
                      <a:alpha val="70000"/>
                    </a:schemeClr>
                  </a:solidFill>
                  <a:latin typeface="+mn-ea"/>
                </a:defRPr>
              </a:lvl1pPr>
            </a:lstStyle>
            <a:p>
              <a:r>
                <a:rPr lang="zh-CN" altLang="en-US" dirty="0"/>
                <a:t>健康饮品</a:t>
              </a:r>
            </a:p>
          </p:txBody>
        </p:sp>
        <p:sp>
          <p:nvSpPr>
            <p:cNvPr id="97" name="文本框 66">
              <a:extLst>
                <a:ext uri="{FF2B5EF4-FFF2-40B4-BE49-F238E27FC236}">
                  <a16:creationId xmlns:a16="http://schemas.microsoft.com/office/drawing/2014/main" id="{E3068708-FFF6-4C96-8218-CD28232FE5C7}"/>
                </a:ext>
              </a:extLst>
            </p:cNvPr>
            <p:cNvSpPr txBox="1"/>
            <p:nvPr/>
          </p:nvSpPr>
          <p:spPr>
            <a:xfrm>
              <a:off x="7006498" y="12126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奶酪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98" name="文本框 66">
              <a:extLst>
                <a:ext uri="{FF2B5EF4-FFF2-40B4-BE49-F238E27FC236}">
                  <a16:creationId xmlns:a16="http://schemas.microsoft.com/office/drawing/2014/main" id="{92DFC434-57BD-45E8-820F-69C2E1892C58}"/>
                </a:ext>
              </a:extLst>
            </p:cNvPr>
            <p:cNvSpPr txBox="1"/>
            <p:nvPr/>
          </p:nvSpPr>
          <p:spPr>
            <a:xfrm>
              <a:off x="6483837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电商</a:t>
              </a:r>
            </a:p>
          </p:txBody>
        </p:sp>
        <p:sp>
          <p:nvSpPr>
            <p:cNvPr id="99" name="文本框 66">
              <a:extLst>
                <a:ext uri="{FF2B5EF4-FFF2-40B4-BE49-F238E27FC236}">
                  <a16:creationId xmlns:a16="http://schemas.microsoft.com/office/drawing/2014/main" id="{13B48A71-C238-4DB4-915F-E2CF8339799B}"/>
                </a:ext>
              </a:extLst>
            </p:cNvPr>
            <p:cNvSpPr txBox="1"/>
            <p:nvPr/>
          </p:nvSpPr>
          <p:spPr>
            <a:xfrm>
              <a:off x="7509358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海外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100" name="文本框 66">
              <a:extLst>
                <a:ext uri="{FF2B5EF4-FFF2-40B4-BE49-F238E27FC236}">
                  <a16:creationId xmlns:a16="http://schemas.microsoft.com/office/drawing/2014/main" id="{7D2BB505-939D-4903-BB29-B1ACB9DFC24D}"/>
                </a:ext>
              </a:extLst>
            </p:cNvPr>
            <p:cNvSpPr txBox="1"/>
            <p:nvPr/>
          </p:nvSpPr>
          <p:spPr>
            <a:xfrm>
              <a:off x="8071744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新业务部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</p:grpSp>
      <p:sp>
        <p:nvSpPr>
          <p:cNvPr id="101" name="十字形 22">
            <a:extLst>
              <a:ext uri="{FF2B5EF4-FFF2-40B4-BE49-F238E27FC236}">
                <a16:creationId xmlns:a16="http://schemas.microsoft.com/office/drawing/2014/main" id="{47913784-346E-42AA-8E09-2469D19597BC}"/>
              </a:ext>
            </a:extLst>
          </p:cNvPr>
          <p:cNvSpPr/>
          <p:nvPr/>
        </p:nvSpPr>
        <p:spPr>
          <a:xfrm flipV="1">
            <a:off x="6467906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512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EBA43-30A7-4566-A243-F05C9E38037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SI</a:t>
            </a:r>
            <a:r>
              <a:rPr lang="zh-CN" altLang="en-US" dirty="0"/>
              <a:t>：品类视角</a:t>
            </a:r>
          </a:p>
        </p:txBody>
      </p:sp>
      <p:sp>
        <p:nvSpPr>
          <p:cNvPr id="122" name="Content Placeholder 121">
            <a:extLst>
              <a:ext uri="{FF2B5EF4-FFF2-40B4-BE49-F238E27FC236}">
                <a16:creationId xmlns:a16="http://schemas.microsoft.com/office/drawing/2014/main" id="{95B0A251-14E2-4ABA-84A5-9D7E01A01A4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dirty="0"/>
              <a:t>SI</a:t>
            </a:r>
            <a:r>
              <a:rPr lang="zh-CN" altLang="en-US" dirty="0"/>
              <a:t>：品牌视角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0FFB20-28D5-4FC0-B961-BDCC1EC6F60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SI</a:t>
            </a:r>
            <a:endParaRPr lang="zh-CN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760041-77DF-4DF0-90F4-FC4CE6B313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00519D"/>
                </a:solidFill>
              </a:rPr>
              <a:t>150</a:t>
            </a:r>
            <a:endParaRPr lang="zh-CN" altLang="en-US" dirty="0">
              <a:solidFill>
                <a:srgbClr val="00519D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E758BAD-C5B7-4A00-88B8-192687EE02F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达成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0514B7-496C-4827-9C04-709BB8E20BF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00519D"/>
                </a:solidFill>
              </a:rPr>
              <a:t>83%</a:t>
            </a:r>
            <a:endParaRPr lang="zh-CN" altLang="en-US" dirty="0">
              <a:solidFill>
                <a:srgbClr val="00519D"/>
              </a:solidFill>
            </a:endParaRPr>
          </a:p>
          <a:p>
            <a:endParaRPr lang="zh-CN" altLang="en-US" dirty="0">
              <a:solidFill>
                <a:srgbClr val="00519D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F9E44C-5D2F-427F-B35D-83042D68BA2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同比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77F0D8-71A2-4D07-8D75-8956C150598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1300" dirty="0">
                <a:solidFill>
                  <a:srgbClr val="00519D"/>
                </a:solidFill>
              </a:rPr>
              <a:t>1%</a:t>
            </a:r>
            <a:endParaRPr lang="zh-CN" altLang="en-US" sz="1300" dirty="0">
              <a:solidFill>
                <a:srgbClr val="00519D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2E396F-A21C-4F8E-94C6-58353E6C035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altLang="zh-CN" dirty="0"/>
              <a:t>SI</a:t>
            </a:r>
            <a:r>
              <a:rPr lang="zh-CN" altLang="en-US" dirty="0"/>
              <a:t>：趋势图</a:t>
            </a:r>
          </a:p>
        </p:txBody>
      </p:sp>
      <p:sp>
        <p:nvSpPr>
          <p:cNvPr id="89" name="Text Placeholder 4">
            <a:extLst>
              <a:ext uri="{FF2B5EF4-FFF2-40B4-BE49-F238E27FC236}">
                <a16:creationId xmlns:a16="http://schemas.microsoft.com/office/drawing/2014/main" id="{A444E373-9AFA-4393-9CBB-0F091FC22C9B}"/>
              </a:ext>
            </a:extLst>
          </p:cNvPr>
          <p:cNvSpPr txBox="1">
            <a:spLocks/>
          </p:cNvSpPr>
          <p:nvPr/>
        </p:nvSpPr>
        <p:spPr>
          <a:xfrm>
            <a:off x="6656714" y="1630054"/>
            <a:ext cx="2009712" cy="2489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grpSp>
        <p:nvGrpSpPr>
          <p:cNvPr id="54" name="组合 16">
            <a:extLst>
              <a:ext uri="{FF2B5EF4-FFF2-40B4-BE49-F238E27FC236}">
                <a16:creationId xmlns:a16="http://schemas.microsoft.com/office/drawing/2014/main" id="{CDFD9E0C-DA55-478A-9DDC-B1409015C6C9}"/>
              </a:ext>
            </a:extLst>
          </p:cNvPr>
          <p:cNvGrpSpPr/>
          <p:nvPr/>
        </p:nvGrpSpPr>
        <p:grpSpPr>
          <a:xfrm>
            <a:off x="9749257" y="1052245"/>
            <a:ext cx="720000" cy="287867"/>
            <a:chOff x="7944089" y="1047755"/>
            <a:chExt cx="720000" cy="287867"/>
          </a:xfrm>
        </p:grpSpPr>
        <p:sp>
          <p:nvSpPr>
            <p:cNvPr id="64" name="矩形 25">
              <a:extLst>
                <a:ext uri="{FF2B5EF4-FFF2-40B4-BE49-F238E27FC236}">
                  <a16:creationId xmlns:a16="http://schemas.microsoft.com/office/drawing/2014/main" id="{3C39CB75-714F-4AAC-8AA3-E5541A92A3BA}"/>
                </a:ext>
              </a:extLst>
            </p:cNvPr>
            <p:cNvSpPr/>
            <p:nvPr/>
          </p:nvSpPr>
          <p:spPr>
            <a:xfrm>
              <a:off x="7944089" y="1047755"/>
              <a:ext cx="720000" cy="287867"/>
            </a:xfrm>
            <a:prstGeom prst="rect">
              <a:avLst/>
            </a:prstGeom>
            <a:solidFill>
              <a:srgbClr val="005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文本框 26">
              <a:extLst>
                <a:ext uri="{FF2B5EF4-FFF2-40B4-BE49-F238E27FC236}">
                  <a16:creationId xmlns:a16="http://schemas.microsoft.com/office/drawing/2014/main" id="{A45F1008-FB9D-4CDB-BC06-8CFF2E9F2588}"/>
                </a:ext>
              </a:extLst>
            </p:cNvPr>
            <p:cNvSpPr txBox="1"/>
            <p:nvPr/>
          </p:nvSpPr>
          <p:spPr>
            <a:xfrm>
              <a:off x="8057868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确定</a:t>
              </a:r>
              <a:endParaRPr kumimoji="1"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6" name="组合 16">
            <a:extLst>
              <a:ext uri="{FF2B5EF4-FFF2-40B4-BE49-F238E27FC236}">
                <a16:creationId xmlns:a16="http://schemas.microsoft.com/office/drawing/2014/main" id="{023358AC-8997-4C5C-B4C5-1E3A133A2D0F}"/>
              </a:ext>
            </a:extLst>
          </p:cNvPr>
          <p:cNvGrpSpPr/>
          <p:nvPr/>
        </p:nvGrpSpPr>
        <p:grpSpPr>
          <a:xfrm>
            <a:off x="10582302" y="1055623"/>
            <a:ext cx="720000" cy="287867"/>
            <a:chOff x="7944089" y="1047755"/>
            <a:chExt cx="600000" cy="287867"/>
          </a:xfrm>
        </p:grpSpPr>
        <p:sp>
          <p:nvSpPr>
            <p:cNvPr id="67" name="矩形 25">
              <a:extLst>
                <a:ext uri="{FF2B5EF4-FFF2-40B4-BE49-F238E27FC236}">
                  <a16:creationId xmlns:a16="http://schemas.microsoft.com/office/drawing/2014/main" id="{E784DB6A-2DFF-4ADB-82A4-621D8F631BD9}"/>
                </a:ext>
              </a:extLst>
            </p:cNvPr>
            <p:cNvSpPr/>
            <p:nvPr/>
          </p:nvSpPr>
          <p:spPr>
            <a:xfrm>
              <a:off x="7944089" y="1047755"/>
              <a:ext cx="600000" cy="287867"/>
            </a:xfrm>
            <a:prstGeom prst="rect">
              <a:avLst/>
            </a:prstGeom>
            <a:solidFill>
              <a:srgbClr val="005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文本框 26">
              <a:extLst>
                <a:ext uri="{FF2B5EF4-FFF2-40B4-BE49-F238E27FC236}">
                  <a16:creationId xmlns:a16="http://schemas.microsoft.com/office/drawing/2014/main" id="{29C9A7E9-C88A-4532-867F-960AF8ABAFCB}"/>
                </a:ext>
              </a:extLst>
            </p:cNvPr>
            <p:cNvSpPr txBox="1"/>
            <p:nvPr/>
          </p:nvSpPr>
          <p:spPr>
            <a:xfrm>
              <a:off x="8057868" y="1053189"/>
              <a:ext cx="4103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+mn-ea"/>
                </a:rPr>
                <a:t>明细</a:t>
              </a:r>
            </a:p>
          </p:txBody>
        </p:sp>
      </p:grpSp>
      <p:sp>
        <p:nvSpPr>
          <p:cNvPr id="100" name="文本框 11">
            <a:extLst>
              <a:ext uri="{FF2B5EF4-FFF2-40B4-BE49-F238E27FC236}">
                <a16:creationId xmlns:a16="http://schemas.microsoft.com/office/drawing/2014/main" id="{68379A04-2CE1-438C-9815-3D1E7F11C2AD}"/>
              </a:ext>
            </a:extLst>
          </p:cNvPr>
          <p:cNvSpPr txBox="1"/>
          <p:nvPr/>
        </p:nvSpPr>
        <p:spPr>
          <a:xfrm>
            <a:off x="220131" y="592668"/>
            <a:ext cx="2666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首页 </a:t>
            </a:r>
            <a:r>
              <a:rPr lang="en-US" altLang="zh-CN" sz="1200" dirty="0">
                <a:latin typeface="+mn-ea"/>
              </a:rPr>
              <a:t>/ </a:t>
            </a:r>
            <a:r>
              <a:rPr lang="zh-CN" altLang="en-US" sz="1200" dirty="0">
                <a:latin typeface="+mn-ea"/>
              </a:rPr>
              <a:t>电商 </a:t>
            </a:r>
            <a:r>
              <a:rPr lang="en-US" altLang="zh-CN" sz="1200" dirty="0">
                <a:latin typeface="+mn-ea"/>
              </a:rPr>
              <a:t>/ </a:t>
            </a:r>
            <a:r>
              <a:rPr lang="en-US" altLang="zh-CN" sz="1200" dirty="0">
                <a:solidFill>
                  <a:srgbClr val="00519D"/>
                </a:solidFill>
                <a:latin typeface="+mn-ea"/>
              </a:rPr>
              <a:t>GMV/SI</a:t>
            </a:r>
            <a:r>
              <a:rPr lang="zh-CN" altLang="en-US" sz="1200" dirty="0">
                <a:solidFill>
                  <a:srgbClr val="00519D"/>
                </a:solidFill>
                <a:latin typeface="+mn-ea"/>
              </a:rPr>
              <a:t>数据：品类视角</a:t>
            </a:r>
          </a:p>
        </p:txBody>
      </p:sp>
      <p:graphicFrame>
        <p:nvGraphicFramePr>
          <p:cNvPr id="105" name="图表 104">
            <a:extLst>
              <a:ext uri="{FF2B5EF4-FFF2-40B4-BE49-F238E27FC236}">
                <a16:creationId xmlns:a16="http://schemas.microsoft.com/office/drawing/2014/main" id="{096B5FC8-7634-4195-96F8-CD60465CDABD}"/>
              </a:ext>
            </a:extLst>
          </p:cNvPr>
          <p:cNvGraphicFramePr>
            <a:graphicFrameLocks/>
          </p:cNvGraphicFramePr>
          <p:nvPr/>
        </p:nvGraphicFramePr>
        <p:xfrm>
          <a:off x="422704" y="2660973"/>
          <a:ext cx="5535035" cy="1854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7" name="对话气泡: 圆角矩形 106">
            <a:extLst>
              <a:ext uri="{FF2B5EF4-FFF2-40B4-BE49-F238E27FC236}">
                <a16:creationId xmlns:a16="http://schemas.microsoft.com/office/drawing/2014/main" id="{42840735-1DFB-4FBD-A29D-68F4AB395376}"/>
              </a:ext>
            </a:extLst>
          </p:cNvPr>
          <p:cNvSpPr/>
          <p:nvPr/>
        </p:nvSpPr>
        <p:spPr>
          <a:xfrm>
            <a:off x="12398696" y="2767406"/>
            <a:ext cx="2248688" cy="1006104"/>
          </a:xfrm>
          <a:prstGeom prst="wedgeRoundRectCallout">
            <a:avLst>
              <a:gd name="adj1" fmla="val -52368"/>
              <a:gd name="adj2" fmla="val 755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品牌视角图默认展示所有品牌，且随品类视角图联动。即，点击品类视角中的任意柱子，品牌视角图会展现为所选品类包含的品牌</a:t>
            </a:r>
          </a:p>
        </p:txBody>
      </p:sp>
      <p:graphicFrame>
        <p:nvGraphicFramePr>
          <p:cNvPr id="108" name="图表 107">
            <a:extLst>
              <a:ext uri="{FF2B5EF4-FFF2-40B4-BE49-F238E27FC236}">
                <a16:creationId xmlns:a16="http://schemas.microsoft.com/office/drawing/2014/main" id="{0745F9AD-AF99-4140-9DEB-A192E1B34A4E}"/>
              </a:ext>
            </a:extLst>
          </p:cNvPr>
          <p:cNvGraphicFramePr>
            <a:graphicFrameLocks/>
          </p:cNvGraphicFramePr>
          <p:nvPr/>
        </p:nvGraphicFramePr>
        <p:xfrm>
          <a:off x="490714" y="4765131"/>
          <a:ext cx="11189096" cy="2006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9" name="对话气泡: 圆角矩形 128">
            <a:extLst>
              <a:ext uri="{FF2B5EF4-FFF2-40B4-BE49-F238E27FC236}">
                <a16:creationId xmlns:a16="http://schemas.microsoft.com/office/drawing/2014/main" id="{1406ABA9-15B6-4425-8F11-EE2119810760}"/>
              </a:ext>
            </a:extLst>
          </p:cNvPr>
          <p:cNvSpPr/>
          <p:nvPr/>
        </p:nvSpPr>
        <p:spPr>
          <a:xfrm>
            <a:off x="12776940" y="643739"/>
            <a:ext cx="1956712" cy="548638"/>
          </a:xfrm>
          <a:prstGeom prst="wedgeRoundRectCallout">
            <a:avLst>
              <a:gd name="adj1" fmla="val -61841"/>
              <a:gd name="adj2" fmla="val 574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点击明细，跳转至“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SI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数据：品类视角明细表”仪表盘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BB3870B-AE42-4C9A-9ACD-0CA34CB912B3}"/>
              </a:ext>
            </a:extLst>
          </p:cNvPr>
          <p:cNvSpPr/>
          <p:nvPr/>
        </p:nvSpPr>
        <p:spPr>
          <a:xfrm>
            <a:off x="2794093" y="2790334"/>
            <a:ext cx="335870" cy="12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50" dirty="0">
                <a:solidFill>
                  <a:schemeClr val="tx1"/>
                </a:solidFill>
              </a:rPr>
              <a:t>SI</a:t>
            </a:r>
            <a:endParaRPr lang="zh-CN" altLang="en-US" sz="850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E6B3758-BC30-4497-AE08-0C617878EBF8}"/>
              </a:ext>
            </a:extLst>
          </p:cNvPr>
          <p:cNvSpPr/>
          <p:nvPr/>
        </p:nvSpPr>
        <p:spPr>
          <a:xfrm>
            <a:off x="3501197" y="2790334"/>
            <a:ext cx="733047" cy="137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50" dirty="0">
                <a:solidFill>
                  <a:schemeClr val="tx1"/>
                </a:solidFill>
              </a:rPr>
              <a:t>SI</a:t>
            </a:r>
            <a:r>
              <a:rPr lang="zh-CN" altLang="en-US" sz="850" dirty="0">
                <a:solidFill>
                  <a:schemeClr val="tx1"/>
                </a:solidFill>
              </a:rPr>
              <a:t>完成度</a:t>
            </a:r>
          </a:p>
        </p:txBody>
      </p:sp>
      <p:sp>
        <p:nvSpPr>
          <p:cNvPr id="123" name="对话气泡: 圆角矩形 122">
            <a:extLst>
              <a:ext uri="{FF2B5EF4-FFF2-40B4-BE49-F238E27FC236}">
                <a16:creationId xmlns:a16="http://schemas.microsoft.com/office/drawing/2014/main" id="{2259B299-3B9A-4328-AC22-F5A14A65456C}"/>
              </a:ext>
            </a:extLst>
          </p:cNvPr>
          <p:cNvSpPr/>
          <p:nvPr/>
        </p:nvSpPr>
        <p:spPr>
          <a:xfrm>
            <a:off x="-1833972" y="1513464"/>
            <a:ext cx="1833972" cy="637359"/>
          </a:xfrm>
          <a:prstGeom prst="wedgeRoundRectCallout">
            <a:avLst>
              <a:gd name="adj1" fmla="val 35392"/>
              <a:gd name="adj2" fmla="val -763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此筛选器下拉框形式为日历，可自由选择时间。</a:t>
            </a:r>
          </a:p>
        </p:txBody>
      </p:sp>
      <p:sp>
        <p:nvSpPr>
          <p:cNvPr id="136" name="对话气泡: 圆角矩形 135">
            <a:extLst>
              <a:ext uri="{FF2B5EF4-FFF2-40B4-BE49-F238E27FC236}">
                <a16:creationId xmlns:a16="http://schemas.microsoft.com/office/drawing/2014/main" id="{6493D957-94F6-4894-B78F-637F66C89917}"/>
              </a:ext>
            </a:extLst>
          </p:cNvPr>
          <p:cNvSpPr/>
          <p:nvPr/>
        </p:nvSpPr>
        <p:spPr>
          <a:xfrm>
            <a:off x="9488834" y="5502002"/>
            <a:ext cx="2498724" cy="796375"/>
          </a:xfrm>
          <a:prstGeom prst="wedgeRoundRectCallout">
            <a:avLst>
              <a:gd name="adj1" fmla="val -58400"/>
              <a:gd name="adj2" fmla="val 616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当日和</a:t>
            </a:r>
            <a:r>
              <a:rPr lang="en-US" altLang="zh-CN" sz="1200" dirty="0"/>
              <a:t>MTD</a:t>
            </a:r>
            <a:r>
              <a:rPr lang="zh-CN" altLang="en-US" sz="1200" dirty="0"/>
              <a:t>时，趋势图为选择日期所在的月</a:t>
            </a:r>
            <a:r>
              <a:rPr lang="en-US" altLang="zh-CN" sz="1200" dirty="0"/>
              <a:t>1</a:t>
            </a:r>
            <a:r>
              <a:rPr lang="zh-CN" altLang="en-US" sz="1200" dirty="0"/>
              <a:t>号</a:t>
            </a:r>
            <a:r>
              <a:rPr lang="en-US" altLang="zh-CN" sz="1200" dirty="0"/>
              <a:t>~</a:t>
            </a:r>
            <a:r>
              <a:rPr lang="zh-CN" altLang="en-US" sz="1200" dirty="0"/>
              <a:t>所选日期；</a:t>
            </a:r>
            <a:endParaRPr lang="en-US" altLang="zh-CN" sz="1200" dirty="0"/>
          </a:p>
          <a:p>
            <a:r>
              <a:rPr lang="en-US" altLang="zh-CN" sz="1200" dirty="0"/>
              <a:t>YTD</a:t>
            </a:r>
            <a:r>
              <a:rPr lang="zh-CN" altLang="en-US" sz="1200" dirty="0"/>
              <a:t>时，趋势图为选择月份所在年的</a:t>
            </a:r>
            <a:r>
              <a:rPr lang="en-US" altLang="zh-CN" sz="1200" dirty="0"/>
              <a:t>1</a:t>
            </a:r>
            <a:r>
              <a:rPr lang="zh-CN" altLang="en-US" sz="1200" dirty="0"/>
              <a:t>月</a:t>
            </a:r>
            <a:r>
              <a:rPr lang="en-US" altLang="zh-CN" sz="1200" dirty="0"/>
              <a:t>~</a:t>
            </a:r>
            <a:r>
              <a:rPr lang="zh-CN" altLang="en-US" sz="1200" dirty="0"/>
              <a:t>选择的月份</a:t>
            </a:r>
          </a:p>
        </p:txBody>
      </p:sp>
      <p:sp>
        <p:nvSpPr>
          <p:cNvPr id="137" name="对话气泡: 圆角矩形 136">
            <a:extLst>
              <a:ext uri="{FF2B5EF4-FFF2-40B4-BE49-F238E27FC236}">
                <a16:creationId xmlns:a16="http://schemas.microsoft.com/office/drawing/2014/main" id="{48824A06-33E5-48DC-BBA1-1418A02BDDBC}"/>
              </a:ext>
            </a:extLst>
          </p:cNvPr>
          <p:cNvSpPr/>
          <p:nvPr/>
        </p:nvSpPr>
        <p:spPr>
          <a:xfrm>
            <a:off x="8267754" y="377577"/>
            <a:ext cx="2248687" cy="536898"/>
          </a:xfrm>
          <a:prstGeom prst="wedgeRoundRectCallout">
            <a:avLst>
              <a:gd name="adj1" fmla="val -52368"/>
              <a:gd name="adj2" fmla="val 755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此胶囊可自由切换显示当日</a:t>
            </a:r>
            <a:r>
              <a:rPr lang="en-US" altLang="zh-CN" sz="1200" dirty="0"/>
              <a:t>/MTD/YTD</a:t>
            </a:r>
            <a:r>
              <a:rPr lang="zh-CN" altLang="en-US" sz="1200" dirty="0"/>
              <a:t>信息。默认当日</a:t>
            </a: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6E0826E-7401-4177-BD30-4425F02A3714}"/>
              </a:ext>
            </a:extLst>
          </p:cNvPr>
          <p:cNvGrpSpPr/>
          <p:nvPr/>
        </p:nvGrpSpPr>
        <p:grpSpPr>
          <a:xfrm>
            <a:off x="7921980" y="1006615"/>
            <a:ext cx="1717873" cy="314785"/>
            <a:chOff x="6784060" y="1006615"/>
            <a:chExt cx="1717873" cy="314785"/>
          </a:xfrm>
        </p:grpSpPr>
        <p:sp>
          <p:nvSpPr>
            <p:cNvPr id="70" name="Rectangle: Rounded Corners 66">
              <a:extLst>
                <a:ext uri="{FF2B5EF4-FFF2-40B4-BE49-F238E27FC236}">
                  <a16:creationId xmlns:a16="http://schemas.microsoft.com/office/drawing/2014/main" id="{34CC34EB-473B-4F50-8EB1-261C41105B4C}"/>
                </a:ext>
              </a:extLst>
            </p:cNvPr>
            <p:cNvSpPr/>
            <p:nvPr/>
          </p:nvSpPr>
          <p:spPr>
            <a:xfrm>
              <a:off x="6802914" y="1023153"/>
              <a:ext cx="1548000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cxnSp>
          <p:nvCxnSpPr>
            <p:cNvPr id="71" name="Straight Connector 67">
              <a:extLst>
                <a:ext uri="{FF2B5EF4-FFF2-40B4-BE49-F238E27FC236}">
                  <a16:creationId xmlns:a16="http://schemas.microsoft.com/office/drawing/2014/main" id="{933D485A-EAD3-4CBE-8099-C781181B8B19}"/>
                </a:ext>
              </a:extLst>
            </p:cNvPr>
            <p:cNvCxnSpPr>
              <a:cxnSpLocks/>
            </p:cNvCxnSpPr>
            <p:nvPr/>
          </p:nvCxnSpPr>
          <p:spPr>
            <a:xfrm>
              <a:off x="7351491" y="1064162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68">
              <a:extLst>
                <a:ext uri="{FF2B5EF4-FFF2-40B4-BE49-F238E27FC236}">
                  <a16:creationId xmlns:a16="http://schemas.microsoft.com/office/drawing/2014/main" id="{ED01E974-788E-4019-A4A3-F2D6EF6F8F6C}"/>
                </a:ext>
              </a:extLst>
            </p:cNvPr>
            <p:cNvSpPr txBox="1"/>
            <p:nvPr/>
          </p:nvSpPr>
          <p:spPr>
            <a:xfrm>
              <a:off x="6784060" y="1006615"/>
              <a:ext cx="1717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当日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 </a:t>
              </a:r>
              <a:r>
                <a:rPr lang="en-US" altLang="zh-CN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   </a:t>
              </a:r>
              <a:r>
                <a:rPr lang="en-US" altLang="zh-CN" sz="1400" b="1" dirty="0">
                  <a:solidFill>
                    <a:schemeClr val="accent3"/>
                  </a:solidFill>
                  <a:latin typeface="DengXian" panose="020F0502020204030204"/>
                  <a:ea typeface="DengXian" panose="02010600030101010101" pitchFamily="2" charset="-122"/>
                </a:rPr>
                <a:t>MTD   YTD</a:t>
              </a:r>
              <a:endParaRPr lang="zh-CN" altLang="en-US" sz="1400" b="1" dirty="0">
                <a:solidFill>
                  <a:schemeClr val="accent3"/>
                </a:solidFill>
                <a:latin typeface="DengXian" panose="020F0502020204030204"/>
                <a:ea typeface="DengXian" panose="02010600030101010101" pitchFamily="2" charset="-122"/>
              </a:endParaRPr>
            </a:p>
          </p:txBody>
        </p:sp>
        <p:cxnSp>
          <p:nvCxnSpPr>
            <p:cNvPr id="73" name="Straight Connector 67">
              <a:extLst>
                <a:ext uri="{FF2B5EF4-FFF2-40B4-BE49-F238E27FC236}">
                  <a16:creationId xmlns:a16="http://schemas.microsoft.com/office/drawing/2014/main" id="{AA5FD1A6-C107-4B39-B8F5-830E2E43AA50}"/>
                </a:ext>
              </a:extLst>
            </p:cNvPr>
            <p:cNvCxnSpPr>
              <a:cxnSpLocks/>
            </p:cNvCxnSpPr>
            <p:nvPr/>
          </p:nvCxnSpPr>
          <p:spPr>
            <a:xfrm>
              <a:off x="7869651" y="1074322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C0FC8585-9C2A-4DD5-9221-DD0FFAC00F70}"/>
              </a:ext>
            </a:extLst>
          </p:cNvPr>
          <p:cNvGrpSpPr/>
          <p:nvPr/>
        </p:nvGrpSpPr>
        <p:grpSpPr>
          <a:xfrm>
            <a:off x="6681084" y="1016601"/>
            <a:ext cx="1080000" cy="314785"/>
            <a:chOff x="6476991" y="559533"/>
            <a:chExt cx="1080000" cy="314785"/>
          </a:xfrm>
        </p:grpSpPr>
        <p:sp>
          <p:nvSpPr>
            <p:cNvPr id="94" name="Rectangle: Rounded Corners 66">
              <a:extLst>
                <a:ext uri="{FF2B5EF4-FFF2-40B4-BE49-F238E27FC236}">
                  <a16:creationId xmlns:a16="http://schemas.microsoft.com/office/drawing/2014/main" id="{7BA9E730-B554-4969-B3C2-2BF1C9F21A7B}"/>
                </a:ext>
              </a:extLst>
            </p:cNvPr>
            <p:cNvSpPr/>
            <p:nvPr/>
          </p:nvSpPr>
          <p:spPr>
            <a:xfrm>
              <a:off x="6495845" y="576071"/>
              <a:ext cx="1008000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cxnSp>
          <p:nvCxnSpPr>
            <p:cNvPr id="95" name="Straight Connector 67">
              <a:extLst>
                <a:ext uri="{FF2B5EF4-FFF2-40B4-BE49-F238E27FC236}">
                  <a16:creationId xmlns:a16="http://schemas.microsoft.com/office/drawing/2014/main" id="{68F9644F-1705-4DD8-9262-B8D9045535BD}"/>
                </a:ext>
              </a:extLst>
            </p:cNvPr>
            <p:cNvCxnSpPr>
              <a:cxnSpLocks/>
            </p:cNvCxnSpPr>
            <p:nvPr/>
          </p:nvCxnSpPr>
          <p:spPr>
            <a:xfrm>
              <a:off x="7044422" y="617080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68">
              <a:extLst>
                <a:ext uri="{FF2B5EF4-FFF2-40B4-BE49-F238E27FC236}">
                  <a16:creationId xmlns:a16="http://schemas.microsoft.com/office/drawing/2014/main" id="{B0052488-44AC-4BF8-BA8C-33325E463425}"/>
                </a:ext>
              </a:extLst>
            </p:cNvPr>
            <p:cNvSpPr txBox="1"/>
            <p:nvPr/>
          </p:nvSpPr>
          <p:spPr>
            <a:xfrm>
              <a:off x="6476991" y="559533"/>
              <a:ext cx="108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b="1" dirty="0">
                  <a:solidFill>
                    <a:schemeClr val="accent3"/>
                  </a:solidFill>
                  <a:latin typeface="DengXian" panose="020F0502020204030204"/>
                  <a:ea typeface="DengXian" panose="02010600030101010101" pitchFamily="2" charset="-122"/>
                </a:rPr>
                <a:t>GMV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 </a:t>
              </a:r>
              <a:r>
                <a:rPr lang="en-US" altLang="zh-CN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   </a:t>
              </a:r>
              <a:r>
                <a:rPr lang="en-US" altLang="zh-CN" sz="1400" b="1" dirty="0">
                  <a:latin typeface="DengXian" panose="020F0502020204030204"/>
                  <a:ea typeface="DengXian" panose="02010600030101010101" pitchFamily="2" charset="-122"/>
                </a:rPr>
                <a:t>SI</a:t>
              </a:r>
              <a:endParaRPr lang="zh-CN" altLang="en-US" sz="1400" b="1" dirty="0">
                <a:latin typeface="DengXian" panose="020F0502020204030204"/>
                <a:ea typeface="DengXian" panose="02010600030101010101" pitchFamily="2" charset="-122"/>
              </a:endParaRPr>
            </a:p>
          </p:txBody>
        </p:sp>
      </p:grpSp>
      <p:sp>
        <p:nvSpPr>
          <p:cNvPr id="97" name="对话气泡: 圆角矩形 96">
            <a:extLst>
              <a:ext uri="{FF2B5EF4-FFF2-40B4-BE49-F238E27FC236}">
                <a16:creationId xmlns:a16="http://schemas.microsoft.com/office/drawing/2014/main" id="{574F283E-24B3-461A-935A-49BFAD37707F}"/>
              </a:ext>
            </a:extLst>
          </p:cNvPr>
          <p:cNvSpPr/>
          <p:nvPr/>
        </p:nvSpPr>
        <p:spPr>
          <a:xfrm>
            <a:off x="10212676" y="1561919"/>
            <a:ext cx="1972895" cy="1038411"/>
          </a:xfrm>
          <a:prstGeom prst="wedgeRoundRectCallout">
            <a:avLst>
              <a:gd name="adj1" fmla="val -57877"/>
              <a:gd name="adj2" fmla="val 60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关键指标栏数据默认为黑色，同比</a:t>
            </a:r>
            <a:r>
              <a:rPr lang="en-US" altLang="zh-CN" sz="1200" dirty="0"/>
              <a:t>≥0</a:t>
            </a:r>
            <a:r>
              <a:rPr lang="zh-CN" altLang="en-US" sz="1200" dirty="0"/>
              <a:t>为绿色，</a:t>
            </a:r>
            <a:r>
              <a:rPr lang="en-US" altLang="zh-CN" sz="1200" dirty="0"/>
              <a:t>&lt;0</a:t>
            </a:r>
            <a:r>
              <a:rPr lang="zh-CN" altLang="en-US" sz="1200" dirty="0"/>
              <a:t>为红色；完成度</a:t>
            </a:r>
            <a:r>
              <a:rPr lang="en-US" altLang="zh-CN" sz="1200" dirty="0"/>
              <a:t>≥100%</a:t>
            </a:r>
            <a:r>
              <a:rPr lang="zh-CN" altLang="en-US" sz="1200" dirty="0"/>
              <a:t>为绿色，</a:t>
            </a:r>
            <a:r>
              <a:rPr lang="en-US" altLang="zh-CN" sz="1200" dirty="0"/>
              <a:t>&lt;100%</a:t>
            </a:r>
            <a:r>
              <a:rPr lang="zh-CN" altLang="en-US" sz="1200" dirty="0"/>
              <a:t>为红色。</a:t>
            </a:r>
            <a:endParaRPr lang="en-US" altLang="zh-CN" sz="1200" dirty="0"/>
          </a:p>
          <a:p>
            <a:r>
              <a:rPr lang="zh-CN" altLang="en-US" sz="1200" dirty="0"/>
              <a:t>当日无完成度、同比数据。</a:t>
            </a:r>
          </a:p>
        </p:txBody>
      </p:sp>
      <p:sp>
        <p:nvSpPr>
          <p:cNvPr id="99" name="矩形 32">
            <a:extLst>
              <a:ext uri="{FF2B5EF4-FFF2-40B4-BE49-F238E27FC236}">
                <a16:creationId xmlns:a16="http://schemas.microsoft.com/office/drawing/2014/main" id="{7DD17CEC-0B9C-4AAB-BD00-9C0CD283E752}"/>
              </a:ext>
            </a:extLst>
          </p:cNvPr>
          <p:cNvSpPr/>
          <p:nvPr/>
        </p:nvSpPr>
        <p:spPr>
          <a:xfrm>
            <a:off x="3930402" y="1051070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Right Triangle 25">
            <a:extLst>
              <a:ext uri="{FF2B5EF4-FFF2-40B4-BE49-F238E27FC236}">
                <a16:creationId xmlns:a16="http://schemas.microsoft.com/office/drawing/2014/main" id="{5EE2FA9F-602D-482C-8EF3-C1BE25E1072F}"/>
              </a:ext>
            </a:extLst>
          </p:cNvPr>
          <p:cNvSpPr/>
          <p:nvPr/>
        </p:nvSpPr>
        <p:spPr>
          <a:xfrm rot="19017570">
            <a:off x="4527880" y="114575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03" name="文本框 33">
            <a:extLst>
              <a:ext uri="{FF2B5EF4-FFF2-40B4-BE49-F238E27FC236}">
                <a16:creationId xmlns:a16="http://schemas.microsoft.com/office/drawing/2014/main" id="{6F9D8CCE-3471-4A33-A401-C5125F75B690}"/>
              </a:ext>
            </a:extLst>
          </p:cNvPr>
          <p:cNvSpPr txBox="1"/>
          <p:nvPr/>
        </p:nvSpPr>
        <p:spPr>
          <a:xfrm>
            <a:off x="3944725" y="1065208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段位</a:t>
            </a:r>
          </a:p>
        </p:txBody>
      </p:sp>
      <p:sp>
        <p:nvSpPr>
          <p:cNvPr id="104" name="矩形 32">
            <a:extLst>
              <a:ext uri="{FF2B5EF4-FFF2-40B4-BE49-F238E27FC236}">
                <a16:creationId xmlns:a16="http://schemas.microsoft.com/office/drawing/2014/main" id="{925A363C-49F0-485F-A22D-B91B95F56925}"/>
              </a:ext>
            </a:extLst>
          </p:cNvPr>
          <p:cNvSpPr/>
          <p:nvPr/>
        </p:nvSpPr>
        <p:spPr>
          <a:xfrm>
            <a:off x="4708417" y="1053691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Right Triangle 25">
            <a:extLst>
              <a:ext uri="{FF2B5EF4-FFF2-40B4-BE49-F238E27FC236}">
                <a16:creationId xmlns:a16="http://schemas.microsoft.com/office/drawing/2014/main" id="{9A0C9048-614C-4B6B-A46E-F267685D43B2}"/>
              </a:ext>
            </a:extLst>
          </p:cNvPr>
          <p:cNvSpPr/>
          <p:nvPr/>
        </p:nvSpPr>
        <p:spPr>
          <a:xfrm rot="19017570">
            <a:off x="5316055" y="1148372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18" name="文本框 33">
            <a:extLst>
              <a:ext uri="{FF2B5EF4-FFF2-40B4-BE49-F238E27FC236}">
                <a16:creationId xmlns:a16="http://schemas.microsoft.com/office/drawing/2014/main" id="{EE763246-B1E8-4D6D-9AB3-6408208DF925}"/>
              </a:ext>
            </a:extLst>
          </p:cNvPr>
          <p:cNvSpPr txBox="1"/>
          <p:nvPr/>
        </p:nvSpPr>
        <p:spPr>
          <a:xfrm>
            <a:off x="4722740" y="1067829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平台</a:t>
            </a:r>
          </a:p>
        </p:txBody>
      </p:sp>
      <p:sp>
        <p:nvSpPr>
          <p:cNvPr id="119" name="矩形 30">
            <a:extLst>
              <a:ext uri="{FF2B5EF4-FFF2-40B4-BE49-F238E27FC236}">
                <a16:creationId xmlns:a16="http://schemas.microsoft.com/office/drawing/2014/main" id="{3F6B8C3A-8A22-452C-88FE-4E19E9923D3D}"/>
              </a:ext>
            </a:extLst>
          </p:cNvPr>
          <p:cNvSpPr/>
          <p:nvPr/>
        </p:nvSpPr>
        <p:spPr>
          <a:xfrm>
            <a:off x="304798" y="1047755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文本框 31">
            <a:extLst>
              <a:ext uri="{FF2B5EF4-FFF2-40B4-BE49-F238E27FC236}">
                <a16:creationId xmlns:a16="http://schemas.microsoft.com/office/drawing/2014/main" id="{1530DD96-F529-4A98-978C-B3F95DCA83BA}"/>
              </a:ext>
            </a:extLst>
          </p:cNvPr>
          <p:cNvSpPr txBox="1"/>
          <p:nvPr/>
        </p:nvSpPr>
        <p:spPr>
          <a:xfrm>
            <a:off x="301291" y="1053189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  时间</a:t>
            </a:r>
          </a:p>
        </p:txBody>
      </p:sp>
      <p:sp>
        <p:nvSpPr>
          <p:cNvPr id="121" name="矩形 32">
            <a:extLst>
              <a:ext uri="{FF2B5EF4-FFF2-40B4-BE49-F238E27FC236}">
                <a16:creationId xmlns:a16="http://schemas.microsoft.com/office/drawing/2014/main" id="{883A6B74-4E03-4410-BD8D-F33817D97A71}"/>
              </a:ext>
            </a:extLst>
          </p:cNvPr>
          <p:cNvSpPr/>
          <p:nvPr/>
        </p:nvSpPr>
        <p:spPr>
          <a:xfrm>
            <a:off x="1086525" y="1047755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4" name="文本框 33">
            <a:extLst>
              <a:ext uri="{FF2B5EF4-FFF2-40B4-BE49-F238E27FC236}">
                <a16:creationId xmlns:a16="http://schemas.microsoft.com/office/drawing/2014/main" id="{A92B1E12-094F-40A1-BF58-21531241610D}"/>
              </a:ext>
            </a:extLst>
          </p:cNvPr>
          <p:cNvSpPr txBox="1"/>
          <p:nvPr/>
        </p:nvSpPr>
        <p:spPr>
          <a:xfrm>
            <a:off x="1120725" y="1042015"/>
            <a:ext cx="6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品类</a:t>
            </a:r>
            <a:endParaRPr kumimoji="1" lang="zh-CN" altLang="en-US" sz="1200" dirty="0">
              <a:solidFill>
                <a:srgbClr val="00AAFF"/>
              </a:solidFill>
              <a:latin typeface="+mn-ea"/>
            </a:endParaRPr>
          </a:p>
        </p:txBody>
      </p:sp>
      <p:sp>
        <p:nvSpPr>
          <p:cNvPr id="125" name="Right Triangle 25">
            <a:extLst>
              <a:ext uri="{FF2B5EF4-FFF2-40B4-BE49-F238E27FC236}">
                <a16:creationId xmlns:a16="http://schemas.microsoft.com/office/drawing/2014/main" id="{BB8DAD9B-EB9E-476F-876F-ABCBF2881A9F}"/>
              </a:ext>
            </a:extLst>
          </p:cNvPr>
          <p:cNvSpPr/>
          <p:nvPr/>
        </p:nvSpPr>
        <p:spPr>
          <a:xfrm rot="19017570">
            <a:off x="934883" y="1142436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Right Triangle 25">
            <a:extLst>
              <a:ext uri="{FF2B5EF4-FFF2-40B4-BE49-F238E27FC236}">
                <a16:creationId xmlns:a16="http://schemas.microsoft.com/office/drawing/2014/main" id="{6569F409-312D-46A2-8E7F-9D428B7AFE29}"/>
              </a:ext>
            </a:extLst>
          </p:cNvPr>
          <p:cNvSpPr/>
          <p:nvPr/>
        </p:nvSpPr>
        <p:spPr>
          <a:xfrm rot="19017570">
            <a:off x="1676880" y="1142436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31" name="矩形 12">
            <a:extLst>
              <a:ext uri="{FF2B5EF4-FFF2-40B4-BE49-F238E27FC236}">
                <a16:creationId xmlns:a16="http://schemas.microsoft.com/office/drawing/2014/main" id="{5A50F40E-A880-4B89-9CCA-61E18F0A9FA5}"/>
              </a:ext>
            </a:extLst>
          </p:cNvPr>
          <p:cNvSpPr/>
          <p:nvPr/>
        </p:nvSpPr>
        <p:spPr>
          <a:xfrm>
            <a:off x="1881515" y="1055624"/>
            <a:ext cx="1044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2" name="文本框 12">
            <a:extLst>
              <a:ext uri="{FF2B5EF4-FFF2-40B4-BE49-F238E27FC236}">
                <a16:creationId xmlns:a16="http://schemas.microsoft.com/office/drawing/2014/main" id="{50D5E222-DBB7-48CC-8551-9DE50D1C6001}"/>
              </a:ext>
            </a:extLst>
          </p:cNvPr>
          <p:cNvSpPr txBox="1"/>
          <p:nvPr/>
        </p:nvSpPr>
        <p:spPr>
          <a:xfrm flipH="1">
            <a:off x="1887786" y="1056483"/>
            <a:ext cx="1065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事业部品牌</a:t>
            </a:r>
          </a:p>
        </p:txBody>
      </p:sp>
      <p:sp>
        <p:nvSpPr>
          <p:cNvPr id="133" name="Right Triangle 25">
            <a:extLst>
              <a:ext uri="{FF2B5EF4-FFF2-40B4-BE49-F238E27FC236}">
                <a16:creationId xmlns:a16="http://schemas.microsoft.com/office/drawing/2014/main" id="{B3EBDED5-1FBE-490E-982A-54F0E4731718}"/>
              </a:ext>
            </a:extLst>
          </p:cNvPr>
          <p:cNvSpPr/>
          <p:nvPr/>
        </p:nvSpPr>
        <p:spPr>
          <a:xfrm rot="19017570">
            <a:off x="2797608" y="115416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34" name="矩形 32">
            <a:extLst>
              <a:ext uri="{FF2B5EF4-FFF2-40B4-BE49-F238E27FC236}">
                <a16:creationId xmlns:a16="http://schemas.microsoft.com/office/drawing/2014/main" id="{54FCE427-5755-4383-9110-23BD44A6E45C}"/>
              </a:ext>
            </a:extLst>
          </p:cNvPr>
          <p:cNvSpPr/>
          <p:nvPr/>
        </p:nvSpPr>
        <p:spPr>
          <a:xfrm>
            <a:off x="5504510" y="1036932"/>
            <a:ext cx="1008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Right Triangle 25">
            <a:extLst>
              <a:ext uri="{FF2B5EF4-FFF2-40B4-BE49-F238E27FC236}">
                <a16:creationId xmlns:a16="http://schemas.microsoft.com/office/drawing/2014/main" id="{630739D0-B9C6-49A6-BBF0-D00B4C86B324}"/>
              </a:ext>
            </a:extLst>
          </p:cNvPr>
          <p:cNvSpPr/>
          <p:nvPr/>
        </p:nvSpPr>
        <p:spPr>
          <a:xfrm rot="19017570">
            <a:off x="6366148" y="1131613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38" name="文本框 33">
            <a:extLst>
              <a:ext uri="{FF2B5EF4-FFF2-40B4-BE49-F238E27FC236}">
                <a16:creationId xmlns:a16="http://schemas.microsoft.com/office/drawing/2014/main" id="{3786FD0C-BDD2-404A-845A-D4791DB19D21}"/>
              </a:ext>
            </a:extLst>
          </p:cNvPr>
          <p:cNvSpPr txBox="1"/>
          <p:nvPr/>
        </p:nvSpPr>
        <p:spPr>
          <a:xfrm>
            <a:off x="5518833" y="1051070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细分渠道</a:t>
            </a:r>
          </a:p>
        </p:txBody>
      </p:sp>
      <p:sp>
        <p:nvSpPr>
          <p:cNvPr id="139" name="矩形 32">
            <a:extLst>
              <a:ext uri="{FF2B5EF4-FFF2-40B4-BE49-F238E27FC236}">
                <a16:creationId xmlns:a16="http://schemas.microsoft.com/office/drawing/2014/main" id="{AD12C4AD-07A3-43EB-87D6-1D45BD0774D6}"/>
              </a:ext>
            </a:extLst>
          </p:cNvPr>
          <p:cNvSpPr/>
          <p:nvPr/>
        </p:nvSpPr>
        <p:spPr>
          <a:xfrm>
            <a:off x="3005191" y="1061630"/>
            <a:ext cx="864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Right Triangle 25">
            <a:extLst>
              <a:ext uri="{FF2B5EF4-FFF2-40B4-BE49-F238E27FC236}">
                <a16:creationId xmlns:a16="http://schemas.microsoft.com/office/drawing/2014/main" id="{E2109BD5-6125-44BA-914C-2AC40708E5F4}"/>
              </a:ext>
            </a:extLst>
          </p:cNvPr>
          <p:cNvSpPr/>
          <p:nvPr/>
        </p:nvSpPr>
        <p:spPr>
          <a:xfrm rot="19017570">
            <a:off x="3744909" y="115631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41" name="文本框 33">
            <a:extLst>
              <a:ext uri="{FF2B5EF4-FFF2-40B4-BE49-F238E27FC236}">
                <a16:creationId xmlns:a16="http://schemas.microsoft.com/office/drawing/2014/main" id="{03FC38DC-535B-40C8-AD0E-B968300F3783}"/>
              </a:ext>
            </a:extLst>
          </p:cNvPr>
          <p:cNvSpPr txBox="1"/>
          <p:nvPr/>
        </p:nvSpPr>
        <p:spPr>
          <a:xfrm>
            <a:off x="2989034" y="1075768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品类五级</a:t>
            </a:r>
          </a:p>
        </p:txBody>
      </p:sp>
      <p:graphicFrame>
        <p:nvGraphicFramePr>
          <p:cNvPr id="76" name="图表 75">
            <a:extLst>
              <a:ext uri="{FF2B5EF4-FFF2-40B4-BE49-F238E27FC236}">
                <a16:creationId xmlns:a16="http://schemas.microsoft.com/office/drawing/2014/main" id="{BADE6186-208F-416E-9021-A972C4DAD2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2588182"/>
              </p:ext>
            </p:extLst>
          </p:nvPr>
        </p:nvGraphicFramePr>
        <p:xfrm>
          <a:off x="6143658" y="2571886"/>
          <a:ext cx="5514696" cy="2199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4" name="矩形 73">
            <a:extLst>
              <a:ext uri="{FF2B5EF4-FFF2-40B4-BE49-F238E27FC236}">
                <a16:creationId xmlns:a16="http://schemas.microsoft.com/office/drawing/2014/main" id="{60B7EF14-4E98-4AA1-847F-A7E844323AA1}"/>
              </a:ext>
            </a:extLst>
          </p:cNvPr>
          <p:cNvSpPr/>
          <p:nvPr/>
        </p:nvSpPr>
        <p:spPr>
          <a:xfrm>
            <a:off x="9929257" y="2714079"/>
            <a:ext cx="360000" cy="137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>
                <a:solidFill>
                  <a:schemeClr val="tx1"/>
                </a:solidFill>
              </a:rPr>
              <a:t>SI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F4CB117-82E3-4BF8-8913-EE9E88B904EF}"/>
              </a:ext>
            </a:extLst>
          </p:cNvPr>
          <p:cNvSpPr/>
          <p:nvPr/>
        </p:nvSpPr>
        <p:spPr>
          <a:xfrm>
            <a:off x="10584558" y="2689565"/>
            <a:ext cx="630055" cy="203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>
                <a:solidFill>
                  <a:schemeClr val="tx1"/>
                </a:solidFill>
              </a:rPr>
              <a:t>增长率</a:t>
            </a:r>
          </a:p>
        </p:txBody>
      </p:sp>
      <p:sp>
        <p:nvSpPr>
          <p:cNvPr id="78" name="对话气泡: 圆角矩形 77">
            <a:extLst>
              <a:ext uri="{FF2B5EF4-FFF2-40B4-BE49-F238E27FC236}">
                <a16:creationId xmlns:a16="http://schemas.microsoft.com/office/drawing/2014/main" id="{3990E750-CD3F-4623-8ED3-54D6457715FD}"/>
              </a:ext>
            </a:extLst>
          </p:cNvPr>
          <p:cNvSpPr/>
          <p:nvPr/>
        </p:nvSpPr>
        <p:spPr>
          <a:xfrm>
            <a:off x="10047364" y="4333170"/>
            <a:ext cx="1956712" cy="947341"/>
          </a:xfrm>
          <a:prstGeom prst="wedgeRoundRectCallout">
            <a:avLst>
              <a:gd name="adj1" fmla="val -60244"/>
              <a:gd name="adj2" fmla="val -60233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当时间切片器选择到</a:t>
            </a:r>
            <a:r>
              <a:rPr lang="en-US" altLang="zh-CN" sz="1200" dirty="0"/>
              <a:t>YTD</a:t>
            </a:r>
            <a:r>
              <a:rPr lang="zh-CN" altLang="en-US" sz="1200" dirty="0"/>
              <a:t>时，展示增长率折线。增长率</a:t>
            </a:r>
            <a:r>
              <a:rPr lang="en-US" altLang="zh-CN" sz="1200" dirty="0"/>
              <a:t>=(∛B/A)-1, A</a:t>
            </a:r>
            <a:r>
              <a:rPr lang="zh-CN" altLang="en-US" sz="1200" dirty="0"/>
              <a:t>为从当月往前推第三个月，</a:t>
            </a:r>
            <a:r>
              <a:rPr lang="en-US" altLang="zh-CN" sz="1200" dirty="0"/>
              <a:t>B</a:t>
            </a:r>
            <a:r>
              <a:rPr lang="zh-CN" altLang="en-US" sz="1200" dirty="0"/>
              <a:t>为从当月往前推第一个月</a:t>
            </a: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76B60F93-5B1A-42AB-AE32-F180ADB1E4CF}"/>
              </a:ext>
            </a:extLst>
          </p:cNvPr>
          <p:cNvGrpSpPr/>
          <p:nvPr/>
        </p:nvGrpSpPr>
        <p:grpSpPr>
          <a:xfrm>
            <a:off x="2530493" y="121259"/>
            <a:ext cx="6341470" cy="282742"/>
            <a:chOff x="2530493" y="121259"/>
            <a:chExt cx="6341470" cy="282742"/>
          </a:xfrm>
        </p:grpSpPr>
        <p:sp>
          <p:nvSpPr>
            <p:cNvPr id="87" name="文本框 62">
              <a:extLst>
                <a:ext uri="{FF2B5EF4-FFF2-40B4-BE49-F238E27FC236}">
                  <a16:creationId xmlns:a16="http://schemas.microsoft.com/office/drawing/2014/main" id="{E2B3ADAE-1E35-478C-B7CC-D417397CB468}"/>
                </a:ext>
              </a:extLst>
            </p:cNvPr>
            <p:cNvSpPr txBox="1"/>
            <p:nvPr/>
          </p:nvSpPr>
          <p:spPr>
            <a:xfrm>
              <a:off x="2530493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chemeClr val="bg1"/>
                  </a:solidFill>
                  <a:latin typeface="+mn-ea"/>
                </a:defRPr>
              </a:lvl1pPr>
            </a:lstStyle>
            <a:p>
              <a:r>
                <a:rPr lang="zh-CN" altLang="en-US" dirty="0">
                  <a:solidFill>
                    <a:schemeClr val="bg1">
                      <a:alpha val="70000"/>
                    </a:schemeClr>
                  </a:solidFill>
                </a:rPr>
                <a:t>集团</a:t>
              </a:r>
            </a:p>
          </p:txBody>
        </p:sp>
        <p:sp>
          <p:nvSpPr>
            <p:cNvPr id="88" name="文本框 63">
              <a:extLst>
                <a:ext uri="{FF2B5EF4-FFF2-40B4-BE49-F238E27FC236}">
                  <a16:creationId xmlns:a16="http://schemas.microsoft.com/office/drawing/2014/main" id="{D017D2F5-2AB4-4E63-A9F6-32DFC762A2E1}"/>
                </a:ext>
              </a:extLst>
            </p:cNvPr>
            <p:cNvSpPr txBox="1"/>
            <p:nvPr/>
          </p:nvSpPr>
          <p:spPr>
            <a:xfrm>
              <a:off x="3158720" y="127002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液态奶</a:t>
              </a:r>
            </a:p>
          </p:txBody>
        </p:sp>
        <p:sp>
          <p:nvSpPr>
            <p:cNvPr id="90" name="文本框 64">
              <a:extLst>
                <a:ext uri="{FF2B5EF4-FFF2-40B4-BE49-F238E27FC236}">
                  <a16:creationId xmlns:a16="http://schemas.microsoft.com/office/drawing/2014/main" id="{B686B3AD-A61A-4EEB-B287-F682E004ED7A}"/>
                </a:ext>
              </a:extLst>
            </p:cNvPr>
            <p:cNvSpPr txBox="1"/>
            <p:nvPr/>
          </p:nvSpPr>
          <p:spPr>
            <a:xfrm>
              <a:off x="3874035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奶粉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91" name="文本框 65">
              <a:extLst>
                <a:ext uri="{FF2B5EF4-FFF2-40B4-BE49-F238E27FC236}">
                  <a16:creationId xmlns:a16="http://schemas.microsoft.com/office/drawing/2014/main" id="{F4853510-A16F-4968-8B33-BD902BCAA2BD}"/>
                </a:ext>
              </a:extLst>
            </p:cNvPr>
            <p:cNvSpPr txBox="1"/>
            <p:nvPr/>
          </p:nvSpPr>
          <p:spPr>
            <a:xfrm>
              <a:off x="4502262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酸奶</a:t>
              </a:r>
            </a:p>
          </p:txBody>
        </p:sp>
        <p:sp>
          <p:nvSpPr>
            <p:cNvPr id="92" name="文本框 66">
              <a:extLst>
                <a:ext uri="{FF2B5EF4-FFF2-40B4-BE49-F238E27FC236}">
                  <a16:creationId xmlns:a16="http://schemas.microsoft.com/office/drawing/2014/main" id="{CFB4BB6D-7228-4E4E-A04F-8B2176082768}"/>
                </a:ext>
              </a:extLst>
            </p:cNvPr>
            <p:cNvSpPr txBox="1"/>
            <p:nvPr/>
          </p:nvSpPr>
          <p:spPr>
            <a:xfrm>
              <a:off x="5130490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冷饮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93" name="文本框 66">
              <a:extLst>
                <a:ext uri="{FF2B5EF4-FFF2-40B4-BE49-F238E27FC236}">
                  <a16:creationId xmlns:a16="http://schemas.microsoft.com/office/drawing/2014/main" id="{4070A1E9-8DB7-4015-8558-0FA5D65CDD42}"/>
                </a:ext>
              </a:extLst>
            </p:cNvPr>
            <p:cNvSpPr txBox="1"/>
            <p:nvPr/>
          </p:nvSpPr>
          <p:spPr>
            <a:xfrm>
              <a:off x="5696066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bg1">
                      <a:alpha val="70000"/>
                    </a:schemeClr>
                  </a:solidFill>
                  <a:latin typeface="+mn-ea"/>
                </a:defRPr>
              </a:lvl1pPr>
            </a:lstStyle>
            <a:p>
              <a:r>
                <a:rPr lang="zh-CN" altLang="en-US" dirty="0"/>
                <a:t>健康饮品</a:t>
              </a:r>
            </a:p>
          </p:txBody>
        </p:sp>
        <p:sp>
          <p:nvSpPr>
            <p:cNvPr id="101" name="文本框 66">
              <a:extLst>
                <a:ext uri="{FF2B5EF4-FFF2-40B4-BE49-F238E27FC236}">
                  <a16:creationId xmlns:a16="http://schemas.microsoft.com/office/drawing/2014/main" id="{CAD0D643-520F-4C8D-B1A8-CAC35EFBE7AA}"/>
                </a:ext>
              </a:extLst>
            </p:cNvPr>
            <p:cNvSpPr txBox="1"/>
            <p:nvPr/>
          </p:nvSpPr>
          <p:spPr>
            <a:xfrm>
              <a:off x="7006498" y="12126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奶酪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115" name="文本框 66">
              <a:extLst>
                <a:ext uri="{FF2B5EF4-FFF2-40B4-BE49-F238E27FC236}">
                  <a16:creationId xmlns:a16="http://schemas.microsoft.com/office/drawing/2014/main" id="{77D2BFFF-52B2-4CB4-A6EB-4AFC816ADB44}"/>
                </a:ext>
              </a:extLst>
            </p:cNvPr>
            <p:cNvSpPr txBox="1"/>
            <p:nvPr/>
          </p:nvSpPr>
          <p:spPr>
            <a:xfrm>
              <a:off x="6483837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电商</a:t>
              </a:r>
            </a:p>
          </p:txBody>
        </p:sp>
        <p:sp>
          <p:nvSpPr>
            <p:cNvPr id="116" name="文本框 66">
              <a:extLst>
                <a:ext uri="{FF2B5EF4-FFF2-40B4-BE49-F238E27FC236}">
                  <a16:creationId xmlns:a16="http://schemas.microsoft.com/office/drawing/2014/main" id="{BCB213FD-6301-45FC-BB6F-742198AA56BC}"/>
                </a:ext>
              </a:extLst>
            </p:cNvPr>
            <p:cNvSpPr txBox="1"/>
            <p:nvPr/>
          </p:nvSpPr>
          <p:spPr>
            <a:xfrm>
              <a:off x="7509358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海外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117" name="文本框 66">
              <a:extLst>
                <a:ext uri="{FF2B5EF4-FFF2-40B4-BE49-F238E27FC236}">
                  <a16:creationId xmlns:a16="http://schemas.microsoft.com/office/drawing/2014/main" id="{290ECCE5-365D-44E0-8846-C6DE5B54370D}"/>
                </a:ext>
              </a:extLst>
            </p:cNvPr>
            <p:cNvSpPr txBox="1"/>
            <p:nvPr/>
          </p:nvSpPr>
          <p:spPr>
            <a:xfrm>
              <a:off x="8071744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新业务部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FD4A9E6-11F9-4F5A-9CFD-81B47F47C7BC}"/>
              </a:ext>
            </a:extLst>
          </p:cNvPr>
          <p:cNvSpPr txBox="1"/>
          <p:nvPr/>
        </p:nvSpPr>
        <p:spPr>
          <a:xfrm>
            <a:off x="2494473" y="1713163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49363E7-3780-4261-81F2-74FF64D3595B}"/>
              </a:ext>
            </a:extLst>
          </p:cNvPr>
          <p:cNvSpPr txBox="1"/>
          <p:nvPr/>
        </p:nvSpPr>
        <p:spPr>
          <a:xfrm>
            <a:off x="2486949" y="2347694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FF85D85-FF89-4FDA-9916-DE16A8973DB8}"/>
              </a:ext>
            </a:extLst>
          </p:cNvPr>
          <p:cNvSpPr txBox="1"/>
          <p:nvPr/>
        </p:nvSpPr>
        <p:spPr>
          <a:xfrm>
            <a:off x="8154182" y="2347694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68CA965-21D7-4DA0-A9DD-DA1300BB2DFC}"/>
              </a:ext>
            </a:extLst>
          </p:cNvPr>
          <p:cNvSpPr txBox="1"/>
          <p:nvPr/>
        </p:nvSpPr>
        <p:spPr>
          <a:xfrm>
            <a:off x="4781434" y="4475099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814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文本框 11">
            <a:extLst>
              <a:ext uri="{FF2B5EF4-FFF2-40B4-BE49-F238E27FC236}">
                <a16:creationId xmlns:a16="http://schemas.microsoft.com/office/drawing/2014/main" id="{5A93DE05-8ECD-48B3-AFFC-E6F887E3E66B}"/>
              </a:ext>
            </a:extLst>
          </p:cNvPr>
          <p:cNvSpPr txBox="1"/>
          <p:nvPr/>
        </p:nvSpPr>
        <p:spPr>
          <a:xfrm>
            <a:off x="220131" y="592668"/>
            <a:ext cx="3127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首页 </a:t>
            </a:r>
            <a:r>
              <a:rPr lang="en-US" altLang="zh-CN" sz="1200" dirty="0">
                <a:latin typeface="+mn-ea"/>
              </a:rPr>
              <a:t>/ </a:t>
            </a:r>
            <a:r>
              <a:rPr lang="zh-CN" altLang="en-US" sz="1200" dirty="0">
                <a:latin typeface="+mn-ea"/>
              </a:rPr>
              <a:t>电商 </a:t>
            </a:r>
            <a:r>
              <a:rPr lang="en-US" altLang="zh-CN" sz="1200" dirty="0">
                <a:latin typeface="+mn-ea"/>
              </a:rPr>
              <a:t>/ </a:t>
            </a:r>
            <a:r>
              <a:rPr lang="en-US" altLang="zh-CN" sz="1200" dirty="0">
                <a:solidFill>
                  <a:srgbClr val="00519D"/>
                </a:solidFill>
                <a:latin typeface="+mn-ea"/>
              </a:rPr>
              <a:t>GMV/SI</a:t>
            </a:r>
            <a:r>
              <a:rPr lang="zh-CN" altLang="en-US" sz="1200" dirty="0">
                <a:solidFill>
                  <a:srgbClr val="00519D"/>
                </a:solidFill>
                <a:latin typeface="+mn-ea"/>
              </a:rPr>
              <a:t>数据：品类视角明细表</a:t>
            </a:r>
          </a:p>
        </p:txBody>
      </p:sp>
      <p:grpSp>
        <p:nvGrpSpPr>
          <p:cNvPr id="107" name="组合 16">
            <a:extLst>
              <a:ext uri="{FF2B5EF4-FFF2-40B4-BE49-F238E27FC236}">
                <a16:creationId xmlns:a16="http://schemas.microsoft.com/office/drawing/2014/main" id="{38453EFD-59F3-4351-AF9C-52F3CC4D4DE7}"/>
              </a:ext>
            </a:extLst>
          </p:cNvPr>
          <p:cNvGrpSpPr/>
          <p:nvPr/>
        </p:nvGrpSpPr>
        <p:grpSpPr>
          <a:xfrm>
            <a:off x="9749257" y="1052245"/>
            <a:ext cx="720000" cy="287867"/>
            <a:chOff x="7944089" y="1047755"/>
            <a:chExt cx="720000" cy="287867"/>
          </a:xfrm>
        </p:grpSpPr>
        <p:sp>
          <p:nvSpPr>
            <p:cNvPr id="108" name="矩形 25">
              <a:extLst>
                <a:ext uri="{FF2B5EF4-FFF2-40B4-BE49-F238E27FC236}">
                  <a16:creationId xmlns:a16="http://schemas.microsoft.com/office/drawing/2014/main" id="{0ACCA2BB-35CC-45C7-BEB5-4FCF430729F2}"/>
                </a:ext>
              </a:extLst>
            </p:cNvPr>
            <p:cNvSpPr/>
            <p:nvPr/>
          </p:nvSpPr>
          <p:spPr>
            <a:xfrm>
              <a:off x="7944089" y="1047755"/>
              <a:ext cx="720000" cy="287867"/>
            </a:xfrm>
            <a:prstGeom prst="rect">
              <a:avLst/>
            </a:prstGeom>
            <a:solidFill>
              <a:srgbClr val="005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9" name="文本框 26">
              <a:extLst>
                <a:ext uri="{FF2B5EF4-FFF2-40B4-BE49-F238E27FC236}">
                  <a16:creationId xmlns:a16="http://schemas.microsoft.com/office/drawing/2014/main" id="{5586697A-B9B2-48F5-A8D8-E0C8B4748787}"/>
                </a:ext>
              </a:extLst>
            </p:cNvPr>
            <p:cNvSpPr txBox="1"/>
            <p:nvPr/>
          </p:nvSpPr>
          <p:spPr>
            <a:xfrm>
              <a:off x="8057868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确定</a:t>
              </a:r>
              <a:endParaRPr kumimoji="1"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32" name="组合 16">
            <a:extLst>
              <a:ext uri="{FF2B5EF4-FFF2-40B4-BE49-F238E27FC236}">
                <a16:creationId xmlns:a16="http://schemas.microsoft.com/office/drawing/2014/main" id="{6DC09F69-34BF-4912-A6A3-CB2E35AAE481}"/>
              </a:ext>
            </a:extLst>
          </p:cNvPr>
          <p:cNvGrpSpPr/>
          <p:nvPr/>
        </p:nvGrpSpPr>
        <p:grpSpPr>
          <a:xfrm>
            <a:off x="10582302" y="1055623"/>
            <a:ext cx="720000" cy="287867"/>
            <a:chOff x="7944089" y="1047755"/>
            <a:chExt cx="600000" cy="287867"/>
          </a:xfrm>
        </p:grpSpPr>
        <p:sp>
          <p:nvSpPr>
            <p:cNvPr id="133" name="矩形 25">
              <a:extLst>
                <a:ext uri="{FF2B5EF4-FFF2-40B4-BE49-F238E27FC236}">
                  <a16:creationId xmlns:a16="http://schemas.microsoft.com/office/drawing/2014/main" id="{56FEDFBE-4D17-44EA-9535-D26675CCA50E}"/>
                </a:ext>
              </a:extLst>
            </p:cNvPr>
            <p:cNvSpPr/>
            <p:nvPr/>
          </p:nvSpPr>
          <p:spPr>
            <a:xfrm>
              <a:off x="7944089" y="1047755"/>
              <a:ext cx="600000" cy="287867"/>
            </a:xfrm>
            <a:prstGeom prst="rect">
              <a:avLst/>
            </a:prstGeom>
            <a:solidFill>
              <a:srgbClr val="005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34" name="文本框 26">
              <a:extLst>
                <a:ext uri="{FF2B5EF4-FFF2-40B4-BE49-F238E27FC236}">
                  <a16:creationId xmlns:a16="http://schemas.microsoft.com/office/drawing/2014/main" id="{77FD1FE3-A7FD-41F7-9BEA-789D2BB8BAE2}"/>
                </a:ext>
              </a:extLst>
            </p:cNvPr>
            <p:cNvSpPr txBox="1"/>
            <p:nvPr/>
          </p:nvSpPr>
          <p:spPr>
            <a:xfrm>
              <a:off x="8057868" y="1053189"/>
              <a:ext cx="425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+mn-ea"/>
                </a:rPr>
                <a:t>返回</a:t>
              </a:r>
            </a:p>
          </p:txBody>
        </p:sp>
      </p:grpSp>
      <p:sp>
        <p:nvSpPr>
          <p:cNvPr id="135" name="对话气泡: 圆角矩形 134">
            <a:extLst>
              <a:ext uri="{FF2B5EF4-FFF2-40B4-BE49-F238E27FC236}">
                <a16:creationId xmlns:a16="http://schemas.microsoft.com/office/drawing/2014/main" id="{14BCE9BB-7C89-4517-97CA-B247FDC3688F}"/>
              </a:ext>
            </a:extLst>
          </p:cNvPr>
          <p:cNvSpPr/>
          <p:nvPr/>
        </p:nvSpPr>
        <p:spPr>
          <a:xfrm>
            <a:off x="9963946" y="1528605"/>
            <a:ext cx="1956712" cy="548638"/>
          </a:xfrm>
          <a:prstGeom prst="wedgeRoundRectCallout">
            <a:avLst>
              <a:gd name="adj1" fmla="val -3427"/>
              <a:gd name="adj2" fmla="val -973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点击返回，跳转至“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SI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数据：品类视角”仪表盘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9" name="对话气泡: 圆角矩形 78">
            <a:extLst>
              <a:ext uri="{FF2B5EF4-FFF2-40B4-BE49-F238E27FC236}">
                <a16:creationId xmlns:a16="http://schemas.microsoft.com/office/drawing/2014/main" id="{34B3188F-BD33-4492-917E-2D731BC5E6B9}"/>
              </a:ext>
            </a:extLst>
          </p:cNvPr>
          <p:cNvSpPr/>
          <p:nvPr/>
        </p:nvSpPr>
        <p:spPr>
          <a:xfrm>
            <a:off x="-1438525" y="1373393"/>
            <a:ext cx="1833972" cy="637359"/>
          </a:xfrm>
          <a:prstGeom prst="wedgeRoundRectCallout">
            <a:avLst>
              <a:gd name="adj1" fmla="val 35392"/>
              <a:gd name="adj2" fmla="val -763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此筛选器下拉框形式为日历，可自由选择时间。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A0A6421-1E77-42A2-9D9F-21CAB31A5510}"/>
              </a:ext>
            </a:extLst>
          </p:cNvPr>
          <p:cNvGrpSpPr/>
          <p:nvPr/>
        </p:nvGrpSpPr>
        <p:grpSpPr>
          <a:xfrm>
            <a:off x="7921980" y="1006615"/>
            <a:ext cx="1717873" cy="314785"/>
            <a:chOff x="6784060" y="1006615"/>
            <a:chExt cx="1717873" cy="314785"/>
          </a:xfrm>
        </p:grpSpPr>
        <p:sp>
          <p:nvSpPr>
            <p:cNvPr id="75" name="Rectangle: Rounded Corners 66">
              <a:extLst>
                <a:ext uri="{FF2B5EF4-FFF2-40B4-BE49-F238E27FC236}">
                  <a16:creationId xmlns:a16="http://schemas.microsoft.com/office/drawing/2014/main" id="{41109649-028A-4F8A-B3D3-40EED1151BCD}"/>
                </a:ext>
              </a:extLst>
            </p:cNvPr>
            <p:cNvSpPr/>
            <p:nvPr/>
          </p:nvSpPr>
          <p:spPr>
            <a:xfrm>
              <a:off x="6802914" y="1023153"/>
              <a:ext cx="1548000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cxnSp>
          <p:nvCxnSpPr>
            <p:cNvPr id="76" name="Straight Connector 67">
              <a:extLst>
                <a:ext uri="{FF2B5EF4-FFF2-40B4-BE49-F238E27FC236}">
                  <a16:creationId xmlns:a16="http://schemas.microsoft.com/office/drawing/2014/main" id="{D73D5C71-985F-42F6-8511-A4A63F1FFE1C}"/>
                </a:ext>
              </a:extLst>
            </p:cNvPr>
            <p:cNvCxnSpPr>
              <a:cxnSpLocks/>
            </p:cNvCxnSpPr>
            <p:nvPr/>
          </p:nvCxnSpPr>
          <p:spPr>
            <a:xfrm>
              <a:off x="7351491" y="1064162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68">
              <a:extLst>
                <a:ext uri="{FF2B5EF4-FFF2-40B4-BE49-F238E27FC236}">
                  <a16:creationId xmlns:a16="http://schemas.microsoft.com/office/drawing/2014/main" id="{A17B78E4-1A78-4844-BB34-EC3D9AAD3E04}"/>
                </a:ext>
              </a:extLst>
            </p:cNvPr>
            <p:cNvSpPr txBox="1"/>
            <p:nvPr/>
          </p:nvSpPr>
          <p:spPr>
            <a:xfrm>
              <a:off x="6784060" y="1006615"/>
              <a:ext cx="1717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当日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 </a:t>
              </a:r>
              <a:r>
                <a:rPr lang="en-US" altLang="zh-CN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   </a:t>
              </a:r>
              <a:r>
                <a:rPr lang="en-US" altLang="zh-CN" sz="1400" b="1" dirty="0">
                  <a:solidFill>
                    <a:schemeClr val="accent3"/>
                  </a:solidFill>
                  <a:latin typeface="DengXian" panose="020F0502020204030204"/>
                  <a:ea typeface="DengXian" panose="02010600030101010101" pitchFamily="2" charset="-122"/>
                </a:rPr>
                <a:t>MTD   YTD</a:t>
              </a:r>
              <a:endParaRPr lang="zh-CN" altLang="en-US" sz="1400" b="1" dirty="0">
                <a:solidFill>
                  <a:schemeClr val="accent3"/>
                </a:solidFill>
                <a:latin typeface="DengXian" panose="020F0502020204030204"/>
                <a:ea typeface="DengXian" panose="02010600030101010101" pitchFamily="2" charset="-122"/>
              </a:endParaRPr>
            </a:p>
          </p:txBody>
        </p:sp>
        <p:cxnSp>
          <p:nvCxnSpPr>
            <p:cNvPr id="78" name="Straight Connector 67">
              <a:extLst>
                <a:ext uri="{FF2B5EF4-FFF2-40B4-BE49-F238E27FC236}">
                  <a16:creationId xmlns:a16="http://schemas.microsoft.com/office/drawing/2014/main" id="{C9474901-0261-4A9B-B88F-274AB4D03BD5}"/>
                </a:ext>
              </a:extLst>
            </p:cNvPr>
            <p:cNvCxnSpPr>
              <a:cxnSpLocks/>
            </p:cNvCxnSpPr>
            <p:nvPr/>
          </p:nvCxnSpPr>
          <p:spPr>
            <a:xfrm>
              <a:off x="7869651" y="1074322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A008F74D-666A-4DAC-9E4A-409B33C20782}"/>
              </a:ext>
            </a:extLst>
          </p:cNvPr>
          <p:cNvGrpSpPr/>
          <p:nvPr/>
        </p:nvGrpSpPr>
        <p:grpSpPr>
          <a:xfrm>
            <a:off x="6681084" y="1016601"/>
            <a:ext cx="1080000" cy="314785"/>
            <a:chOff x="6476991" y="559533"/>
            <a:chExt cx="1080000" cy="314785"/>
          </a:xfrm>
        </p:grpSpPr>
        <p:sp>
          <p:nvSpPr>
            <p:cNvPr id="85" name="Rectangle: Rounded Corners 66">
              <a:extLst>
                <a:ext uri="{FF2B5EF4-FFF2-40B4-BE49-F238E27FC236}">
                  <a16:creationId xmlns:a16="http://schemas.microsoft.com/office/drawing/2014/main" id="{EE74BB71-5FE9-47D5-BCF9-AEA6485DFD21}"/>
                </a:ext>
              </a:extLst>
            </p:cNvPr>
            <p:cNvSpPr/>
            <p:nvPr/>
          </p:nvSpPr>
          <p:spPr>
            <a:xfrm>
              <a:off x="6495845" y="576071"/>
              <a:ext cx="1008000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cxnSp>
          <p:nvCxnSpPr>
            <p:cNvPr id="86" name="Straight Connector 67">
              <a:extLst>
                <a:ext uri="{FF2B5EF4-FFF2-40B4-BE49-F238E27FC236}">
                  <a16:creationId xmlns:a16="http://schemas.microsoft.com/office/drawing/2014/main" id="{7BB32475-CF07-4113-A371-5B2F0AC7111B}"/>
                </a:ext>
              </a:extLst>
            </p:cNvPr>
            <p:cNvCxnSpPr>
              <a:cxnSpLocks/>
            </p:cNvCxnSpPr>
            <p:nvPr/>
          </p:nvCxnSpPr>
          <p:spPr>
            <a:xfrm>
              <a:off x="7044422" y="617080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68">
              <a:extLst>
                <a:ext uri="{FF2B5EF4-FFF2-40B4-BE49-F238E27FC236}">
                  <a16:creationId xmlns:a16="http://schemas.microsoft.com/office/drawing/2014/main" id="{B0832B89-BA84-490C-95F1-4C7E446D569D}"/>
                </a:ext>
              </a:extLst>
            </p:cNvPr>
            <p:cNvSpPr txBox="1"/>
            <p:nvPr/>
          </p:nvSpPr>
          <p:spPr>
            <a:xfrm>
              <a:off x="6476991" y="559533"/>
              <a:ext cx="108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b="1" dirty="0">
                  <a:solidFill>
                    <a:schemeClr val="accent3"/>
                  </a:solidFill>
                  <a:latin typeface="DengXian" panose="020F0502020204030204"/>
                  <a:ea typeface="DengXian" panose="02010600030101010101" pitchFamily="2" charset="-122"/>
                </a:rPr>
                <a:t>GMV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 </a:t>
              </a:r>
              <a:r>
                <a:rPr lang="en-US" altLang="zh-CN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   </a:t>
              </a:r>
              <a:r>
                <a:rPr lang="en-US" altLang="zh-CN" sz="1400" b="1" dirty="0">
                  <a:latin typeface="DengXian" panose="020F0502020204030204"/>
                  <a:ea typeface="DengXian" panose="02010600030101010101" pitchFamily="2" charset="-122"/>
                </a:rPr>
                <a:t>SI</a:t>
              </a:r>
              <a:endParaRPr lang="zh-CN" altLang="en-US" sz="1400" b="1" dirty="0">
                <a:latin typeface="DengXian" panose="020F0502020204030204"/>
                <a:ea typeface="DengXian" panose="02010600030101010101" pitchFamily="2" charset="-122"/>
              </a:endParaRPr>
            </a:p>
          </p:txBody>
        </p:sp>
      </p:grpSp>
      <p:sp>
        <p:nvSpPr>
          <p:cNvPr id="80" name="矩形 32">
            <a:extLst>
              <a:ext uri="{FF2B5EF4-FFF2-40B4-BE49-F238E27FC236}">
                <a16:creationId xmlns:a16="http://schemas.microsoft.com/office/drawing/2014/main" id="{5A216331-53F0-4FD6-946B-21C30BF18B2C}"/>
              </a:ext>
            </a:extLst>
          </p:cNvPr>
          <p:cNvSpPr/>
          <p:nvPr/>
        </p:nvSpPr>
        <p:spPr>
          <a:xfrm>
            <a:off x="3930402" y="1051070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Right Triangle 25">
            <a:extLst>
              <a:ext uri="{FF2B5EF4-FFF2-40B4-BE49-F238E27FC236}">
                <a16:creationId xmlns:a16="http://schemas.microsoft.com/office/drawing/2014/main" id="{89DB05EF-C5DD-48E2-B36B-42CCEC78C9CB}"/>
              </a:ext>
            </a:extLst>
          </p:cNvPr>
          <p:cNvSpPr/>
          <p:nvPr/>
        </p:nvSpPr>
        <p:spPr>
          <a:xfrm rot="19017570">
            <a:off x="4527880" y="114575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82" name="文本框 33">
            <a:extLst>
              <a:ext uri="{FF2B5EF4-FFF2-40B4-BE49-F238E27FC236}">
                <a16:creationId xmlns:a16="http://schemas.microsoft.com/office/drawing/2014/main" id="{EC337735-4318-40A3-AE61-DB57D03912F2}"/>
              </a:ext>
            </a:extLst>
          </p:cNvPr>
          <p:cNvSpPr txBox="1"/>
          <p:nvPr/>
        </p:nvSpPr>
        <p:spPr>
          <a:xfrm>
            <a:off x="3944725" y="1065208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段位</a:t>
            </a:r>
          </a:p>
        </p:txBody>
      </p:sp>
      <p:sp>
        <p:nvSpPr>
          <p:cNvPr id="83" name="矩形 32">
            <a:extLst>
              <a:ext uri="{FF2B5EF4-FFF2-40B4-BE49-F238E27FC236}">
                <a16:creationId xmlns:a16="http://schemas.microsoft.com/office/drawing/2014/main" id="{ED6DA32D-4C6D-411A-85B7-A0BB269D47B5}"/>
              </a:ext>
            </a:extLst>
          </p:cNvPr>
          <p:cNvSpPr/>
          <p:nvPr/>
        </p:nvSpPr>
        <p:spPr>
          <a:xfrm>
            <a:off x="4708417" y="1053691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Right Triangle 25">
            <a:extLst>
              <a:ext uri="{FF2B5EF4-FFF2-40B4-BE49-F238E27FC236}">
                <a16:creationId xmlns:a16="http://schemas.microsoft.com/office/drawing/2014/main" id="{19F19C10-ECA0-4982-A74D-D349EF59164A}"/>
              </a:ext>
            </a:extLst>
          </p:cNvPr>
          <p:cNvSpPr/>
          <p:nvPr/>
        </p:nvSpPr>
        <p:spPr>
          <a:xfrm rot="19017570">
            <a:off x="5316055" y="1148372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89" name="文本框 33">
            <a:extLst>
              <a:ext uri="{FF2B5EF4-FFF2-40B4-BE49-F238E27FC236}">
                <a16:creationId xmlns:a16="http://schemas.microsoft.com/office/drawing/2014/main" id="{1DD9D760-D511-480F-AA9D-3A6860ADD65D}"/>
              </a:ext>
            </a:extLst>
          </p:cNvPr>
          <p:cNvSpPr txBox="1"/>
          <p:nvPr/>
        </p:nvSpPr>
        <p:spPr>
          <a:xfrm>
            <a:off x="4722740" y="1067829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平台</a:t>
            </a:r>
          </a:p>
        </p:txBody>
      </p:sp>
      <p:sp>
        <p:nvSpPr>
          <p:cNvPr id="90" name="矩形 30">
            <a:extLst>
              <a:ext uri="{FF2B5EF4-FFF2-40B4-BE49-F238E27FC236}">
                <a16:creationId xmlns:a16="http://schemas.microsoft.com/office/drawing/2014/main" id="{F8EEAB6B-2BF1-4A1F-8488-CDFB3E536C81}"/>
              </a:ext>
            </a:extLst>
          </p:cNvPr>
          <p:cNvSpPr/>
          <p:nvPr/>
        </p:nvSpPr>
        <p:spPr>
          <a:xfrm>
            <a:off x="304798" y="1047755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文本框 31">
            <a:extLst>
              <a:ext uri="{FF2B5EF4-FFF2-40B4-BE49-F238E27FC236}">
                <a16:creationId xmlns:a16="http://schemas.microsoft.com/office/drawing/2014/main" id="{692B324F-794D-45F8-8092-6DF62FBD8898}"/>
              </a:ext>
            </a:extLst>
          </p:cNvPr>
          <p:cNvSpPr txBox="1"/>
          <p:nvPr/>
        </p:nvSpPr>
        <p:spPr>
          <a:xfrm>
            <a:off x="301291" y="1053189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  时间</a:t>
            </a:r>
          </a:p>
        </p:txBody>
      </p:sp>
      <p:sp>
        <p:nvSpPr>
          <p:cNvPr id="92" name="矩形 32">
            <a:extLst>
              <a:ext uri="{FF2B5EF4-FFF2-40B4-BE49-F238E27FC236}">
                <a16:creationId xmlns:a16="http://schemas.microsoft.com/office/drawing/2014/main" id="{A114DFD2-E34E-4BD7-AC60-956C3F909BC1}"/>
              </a:ext>
            </a:extLst>
          </p:cNvPr>
          <p:cNvSpPr/>
          <p:nvPr/>
        </p:nvSpPr>
        <p:spPr>
          <a:xfrm>
            <a:off x="1086525" y="1047755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文本框 33">
            <a:extLst>
              <a:ext uri="{FF2B5EF4-FFF2-40B4-BE49-F238E27FC236}">
                <a16:creationId xmlns:a16="http://schemas.microsoft.com/office/drawing/2014/main" id="{D5FBBC67-7EB8-4232-BCBB-FD563EFAD40C}"/>
              </a:ext>
            </a:extLst>
          </p:cNvPr>
          <p:cNvSpPr txBox="1"/>
          <p:nvPr/>
        </p:nvSpPr>
        <p:spPr>
          <a:xfrm>
            <a:off x="1120725" y="1042015"/>
            <a:ext cx="6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品类</a:t>
            </a:r>
            <a:endParaRPr kumimoji="1" lang="zh-CN" altLang="en-US" sz="1200" dirty="0">
              <a:solidFill>
                <a:srgbClr val="00AAFF"/>
              </a:solidFill>
              <a:latin typeface="+mn-ea"/>
            </a:endParaRPr>
          </a:p>
        </p:txBody>
      </p:sp>
      <p:sp>
        <p:nvSpPr>
          <p:cNvPr id="95" name="Right Triangle 25">
            <a:extLst>
              <a:ext uri="{FF2B5EF4-FFF2-40B4-BE49-F238E27FC236}">
                <a16:creationId xmlns:a16="http://schemas.microsoft.com/office/drawing/2014/main" id="{ED859BE6-5AA2-4489-92EF-8D9965925B3E}"/>
              </a:ext>
            </a:extLst>
          </p:cNvPr>
          <p:cNvSpPr/>
          <p:nvPr/>
        </p:nvSpPr>
        <p:spPr>
          <a:xfrm rot="19017570">
            <a:off x="934883" y="1142436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Right Triangle 25">
            <a:extLst>
              <a:ext uri="{FF2B5EF4-FFF2-40B4-BE49-F238E27FC236}">
                <a16:creationId xmlns:a16="http://schemas.microsoft.com/office/drawing/2014/main" id="{C68B2588-1091-4D93-B2B5-BDA55BDB6718}"/>
              </a:ext>
            </a:extLst>
          </p:cNvPr>
          <p:cNvSpPr/>
          <p:nvPr/>
        </p:nvSpPr>
        <p:spPr>
          <a:xfrm rot="19017570">
            <a:off x="1676880" y="1142436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97" name="矩形 12">
            <a:extLst>
              <a:ext uri="{FF2B5EF4-FFF2-40B4-BE49-F238E27FC236}">
                <a16:creationId xmlns:a16="http://schemas.microsoft.com/office/drawing/2014/main" id="{248715E7-A70D-4DF0-B6DE-84EBED647F41}"/>
              </a:ext>
            </a:extLst>
          </p:cNvPr>
          <p:cNvSpPr/>
          <p:nvPr/>
        </p:nvSpPr>
        <p:spPr>
          <a:xfrm>
            <a:off x="1881515" y="1055624"/>
            <a:ext cx="1044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文本框 12">
            <a:extLst>
              <a:ext uri="{FF2B5EF4-FFF2-40B4-BE49-F238E27FC236}">
                <a16:creationId xmlns:a16="http://schemas.microsoft.com/office/drawing/2014/main" id="{7C8403EF-162D-4727-93FF-D3514FB0CC18}"/>
              </a:ext>
            </a:extLst>
          </p:cNvPr>
          <p:cNvSpPr txBox="1"/>
          <p:nvPr/>
        </p:nvSpPr>
        <p:spPr>
          <a:xfrm flipH="1">
            <a:off x="1887786" y="1056483"/>
            <a:ext cx="1065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事业部品牌</a:t>
            </a:r>
          </a:p>
        </p:txBody>
      </p:sp>
      <p:sp>
        <p:nvSpPr>
          <p:cNvPr id="99" name="Right Triangle 25">
            <a:extLst>
              <a:ext uri="{FF2B5EF4-FFF2-40B4-BE49-F238E27FC236}">
                <a16:creationId xmlns:a16="http://schemas.microsoft.com/office/drawing/2014/main" id="{BA04BE31-7E82-42B1-B4F1-FC88887214DC}"/>
              </a:ext>
            </a:extLst>
          </p:cNvPr>
          <p:cNvSpPr/>
          <p:nvPr/>
        </p:nvSpPr>
        <p:spPr>
          <a:xfrm rot="19017570">
            <a:off x="2797608" y="115416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00" name="矩形 32">
            <a:extLst>
              <a:ext uri="{FF2B5EF4-FFF2-40B4-BE49-F238E27FC236}">
                <a16:creationId xmlns:a16="http://schemas.microsoft.com/office/drawing/2014/main" id="{3936D866-EB14-4737-95DD-A70B62F7050D}"/>
              </a:ext>
            </a:extLst>
          </p:cNvPr>
          <p:cNvSpPr/>
          <p:nvPr/>
        </p:nvSpPr>
        <p:spPr>
          <a:xfrm>
            <a:off x="5504510" y="1036932"/>
            <a:ext cx="1008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Right Triangle 25">
            <a:extLst>
              <a:ext uri="{FF2B5EF4-FFF2-40B4-BE49-F238E27FC236}">
                <a16:creationId xmlns:a16="http://schemas.microsoft.com/office/drawing/2014/main" id="{BA205CBA-6D29-40D3-935E-7606198BE429}"/>
              </a:ext>
            </a:extLst>
          </p:cNvPr>
          <p:cNvSpPr/>
          <p:nvPr/>
        </p:nvSpPr>
        <p:spPr>
          <a:xfrm rot="19017570">
            <a:off x="6366148" y="1131613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02" name="文本框 33">
            <a:extLst>
              <a:ext uri="{FF2B5EF4-FFF2-40B4-BE49-F238E27FC236}">
                <a16:creationId xmlns:a16="http://schemas.microsoft.com/office/drawing/2014/main" id="{139C207E-EF63-412C-85EE-6644297350E8}"/>
              </a:ext>
            </a:extLst>
          </p:cNvPr>
          <p:cNvSpPr txBox="1"/>
          <p:nvPr/>
        </p:nvSpPr>
        <p:spPr>
          <a:xfrm>
            <a:off x="5518833" y="1051070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细分渠道</a:t>
            </a:r>
          </a:p>
        </p:txBody>
      </p:sp>
      <p:sp>
        <p:nvSpPr>
          <p:cNvPr id="103" name="矩形 32">
            <a:extLst>
              <a:ext uri="{FF2B5EF4-FFF2-40B4-BE49-F238E27FC236}">
                <a16:creationId xmlns:a16="http://schemas.microsoft.com/office/drawing/2014/main" id="{5E63C8BC-7D3D-4B87-B149-CF4FD91C1394}"/>
              </a:ext>
            </a:extLst>
          </p:cNvPr>
          <p:cNvSpPr/>
          <p:nvPr/>
        </p:nvSpPr>
        <p:spPr>
          <a:xfrm>
            <a:off x="3005191" y="1061630"/>
            <a:ext cx="864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Right Triangle 25">
            <a:extLst>
              <a:ext uri="{FF2B5EF4-FFF2-40B4-BE49-F238E27FC236}">
                <a16:creationId xmlns:a16="http://schemas.microsoft.com/office/drawing/2014/main" id="{F0755204-6486-4CDF-8273-A61E6A9ECA23}"/>
              </a:ext>
            </a:extLst>
          </p:cNvPr>
          <p:cNvSpPr/>
          <p:nvPr/>
        </p:nvSpPr>
        <p:spPr>
          <a:xfrm rot="19017570">
            <a:off x="3744909" y="115631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05" name="文本框 33">
            <a:extLst>
              <a:ext uri="{FF2B5EF4-FFF2-40B4-BE49-F238E27FC236}">
                <a16:creationId xmlns:a16="http://schemas.microsoft.com/office/drawing/2014/main" id="{8514036D-138F-4DD7-B7AA-7243BF33C3C6}"/>
              </a:ext>
            </a:extLst>
          </p:cNvPr>
          <p:cNvSpPr txBox="1"/>
          <p:nvPr/>
        </p:nvSpPr>
        <p:spPr>
          <a:xfrm>
            <a:off x="2989034" y="1075768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品类五级</a:t>
            </a: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90F34BC-2460-41C9-B450-24045B7CF20E}"/>
              </a:ext>
            </a:extLst>
          </p:cNvPr>
          <p:cNvGrpSpPr/>
          <p:nvPr/>
        </p:nvGrpSpPr>
        <p:grpSpPr>
          <a:xfrm>
            <a:off x="2530493" y="121259"/>
            <a:ext cx="6341470" cy="282742"/>
            <a:chOff x="2530493" y="121259"/>
            <a:chExt cx="6341470" cy="282742"/>
          </a:xfrm>
        </p:grpSpPr>
        <p:sp>
          <p:nvSpPr>
            <p:cNvPr id="58" name="文本框 62">
              <a:extLst>
                <a:ext uri="{FF2B5EF4-FFF2-40B4-BE49-F238E27FC236}">
                  <a16:creationId xmlns:a16="http://schemas.microsoft.com/office/drawing/2014/main" id="{71CAC873-F137-4DF2-9096-F2E3BF09E739}"/>
                </a:ext>
              </a:extLst>
            </p:cNvPr>
            <p:cNvSpPr txBox="1"/>
            <p:nvPr/>
          </p:nvSpPr>
          <p:spPr>
            <a:xfrm>
              <a:off x="2530493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chemeClr val="bg1"/>
                  </a:solidFill>
                  <a:latin typeface="+mn-ea"/>
                </a:defRPr>
              </a:lvl1pPr>
            </a:lstStyle>
            <a:p>
              <a:r>
                <a:rPr lang="zh-CN" altLang="en-US" dirty="0">
                  <a:solidFill>
                    <a:schemeClr val="bg1">
                      <a:alpha val="70000"/>
                    </a:schemeClr>
                  </a:solidFill>
                </a:rPr>
                <a:t>集团</a:t>
              </a:r>
            </a:p>
          </p:txBody>
        </p:sp>
        <p:sp>
          <p:nvSpPr>
            <p:cNvPr id="59" name="文本框 63">
              <a:extLst>
                <a:ext uri="{FF2B5EF4-FFF2-40B4-BE49-F238E27FC236}">
                  <a16:creationId xmlns:a16="http://schemas.microsoft.com/office/drawing/2014/main" id="{1A099894-96B9-4EC7-B1CC-9C04669FCB97}"/>
                </a:ext>
              </a:extLst>
            </p:cNvPr>
            <p:cNvSpPr txBox="1"/>
            <p:nvPr/>
          </p:nvSpPr>
          <p:spPr>
            <a:xfrm>
              <a:off x="3158720" y="127002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液态奶</a:t>
              </a:r>
            </a:p>
          </p:txBody>
        </p:sp>
        <p:sp>
          <p:nvSpPr>
            <p:cNvPr id="61" name="文本框 64">
              <a:extLst>
                <a:ext uri="{FF2B5EF4-FFF2-40B4-BE49-F238E27FC236}">
                  <a16:creationId xmlns:a16="http://schemas.microsoft.com/office/drawing/2014/main" id="{875E8FDE-B305-4C7F-9E43-1314C46807E9}"/>
                </a:ext>
              </a:extLst>
            </p:cNvPr>
            <p:cNvSpPr txBox="1"/>
            <p:nvPr/>
          </p:nvSpPr>
          <p:spPr>
            <a:xfrm>
              <a:off x="3874035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奶粉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62" name="文本框 65">
              <a:extLst>
                <a:ext uri="{FF2B5EF4-FFF2-40B4-BE49-F238E27FC236}">
                  <a16:creationId xmlns:a16="http://schemas.microsoft.com/office/drawing/2014/main" id="{816671E4-3334-4FEB-A68C-0E950F5A8DC2}"/>
                </a:ext>
              </a:extLst>
            </p:cNvPr>
            <p:cNvSpPr txBox="1"/>
            <p:nvPr/>
          </p:nvSpPr>
          <p:spPr>
            <a:xfrm>
              <a:off x="4502262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酸奶</a:t>
              </a:r>
            </a:p>
          </p:txBody>
        </p:sp>
        <p:sp>
          <p:nvSpPr>
            <p:cNvPr id="63" name="文本框 66">
              <a:extLst>
                <a:ext uri="{FF2B5EF4-FFF2-40B4-BE49-F238E27FC236}">
                  <a16:creationId xmlns:a16="http://schemas.microsoft.com/office/drawing/2014/main" id="{0B4C91A4-0C4C-4D72-B0F4-37908F633EF0}"/>
                </a:ext>
              </a:extLst>
            </p:cNvPr>
            <p:cNvSpPr txBox="1"/>
            <p:nvPr/>
          </p:nvSpPr>
          <p:spPr>
            <a:xfrm>
              <a:off x="5130490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冷饮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106" name="文本框 66">
              <a:extLst>
                <a:ext uri="{FF2B5EF4-FFF2-40B4-BE49-F238E27FC236}">
                  <a16:creationId xmlns:a16="http://schemas.microsoft.com/office/drawing/2014/main" id="{E6A4F7E5-9CB2-428B-AF38-A800D54B3918}"/>
                </a:ext>
              </a:extLst>
            </p:cNvPr>
            <p:cNvSpPr txBox="1"/>
            <p:nvPr/>
          </p:nvSpPr>
          <p:spPr>
            <a:xfrm>
              <a:off x="5696066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bg1">
                      <a:alpha val="70000"/>
                    </a:schemeClr>
                  </a:solidFill>
                  <a:latin typeface="+mn-ea"/>
                </a:defRPr>
              </a:lvl1pPr>
            </a:lstStyle>
            <a:p>
              <a:r>
                <a:rPr lang="zh-CN" altLang="en-US" dirty="0"/>
                <a:t>健康饮品</a:t>
              </a:r>
            </a:p>
          </p:txBody>
        </p:sp>
        <p:sp>
          <p:nvSpPr>
            <p:cNvPr id="110" name="文本框 66">
              <a:extLst>
                <a:ext uri="{FF2B5EF4-FFF2-40B4-BE49-F238E27FC236}">
                  <a16:creationId xmlns:a16="http://schemas.microsoft.com/office/drawing/2014/main" id="{EA50F1DD-2F7A-4C5D-A996-FC8420053BD5}"/>
                </a:ext>
              </a:extLst>
            </p:cNvPr>
            <p:cNvSpPr txBox="1"/>
            <p:nvPr/>
          </p:nvSpPr>
          <p:spPr>
            <a:xfrm>
              <a:off x="7006498" y="12126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奶酪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111" name="文本框 66">
              <a:extLst>
                <a:ext uri="{FF2B5EF4-FFF2-40B4-BE49-F238E27FC236}">
                  <a16:creationId xmlns:a16="http://schemas.microsoft.com/office/drawing/2014/main" id="{F4C522EB-6D2B-4750-8B6D-D4B7B54F96BF}"/>
                </a:ext>
              </a:extLst>
            </p:cNvPr>
            <p:cNvSpPr txBox="1"/>
            <p:nvPr/>
          </p:nvSpPr>
          <p:spPr>
            <a:xfrm>
              <a:off x="6483837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电商</a:t>
              </a:r>
            </a:p>
          </p:txBody>
        </p:sp>
        <p:sp>
          <p:nvSpPr>
            <p:cNvPr id="112" name="文本框 66">
              <a:extLst>
                <a:ext uri="{FF2B5EF4-FFF2-40B4-BE49-F238E27FC236}">
                  <a16:creationId xmlns:a16="http://schemas.microsoft.com/office/drawing/2014/main" id="{70DA023F-1BA6-4C82-BE0A-819A1687D445}"/>
                </a:ext>
              </a:extLst>
            </p:cNvPr>
            <p:cNvSpPr txBox="1"/>
            <p:nvPr/>
          </p:nvSpPr>
          <p:spPr>
            <a:xfrm>
              <a:off x="7509358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海外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113" name="文本框 66">
              <a:extLst>
                <a:ext uri="{FF2B5EF4-FFF2-40B4-BE49-F238E27FC236}">
                  <a16:creationId xmlns:a16="http://schemas.microsoft.com/office/drawing/2014/main" id="{4A6E60F0-84F5-47B1-A4B1-CBCD1718D6B1}"/>
                </a:ext>
              </a:extLst>
            </p:cNvPr>
            <p:cNvSpPr txBox="1"/>
            <p:nvPr/>
          </p:nvSpPr>
          <p:spPr>
            <a:xfrm>
              <a:off x="8071744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新业务部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114" name="表格 113">
            <a:extLst>
              <a:ext uri="{FF2B5EF4-FFF2-40B4-BE49-F238E27FC236}">
                <a16:creationId xmlns:a16="http://schemas.microsoft.com/office/drawing/2014/main" id="{5A40F16C-02A1-4433-A53F-3495F56DD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418180"/>
              </p:ext>
            </p:extLst>
          </p:nvPr>
        </p:nvGraphicFramePr>
        <p:xfrm>
          <a:off x="514892" y="2239910"/>
          <a:ext cx="11097990" cy="172034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33110">
                  <a:extLst>
                    <a:ext uri="{9D8B030D-6E8A-4147-A177-3AD203B41FA5}">
                      <a16:colId xmlns:a16="http://schemas.microsoft.com/office/drawing/2014/main" val="2576258895"/>
                    </a:ext>
                  </a:extLst>
                </a:gridCol>
                <a:gridCol w="1233110">
                  <a:extLst>
                    <a:ext uri="{9D8B030D-6E8A-4147-A177-3AD203B41FA5}">
                      <a16:colId xmlns:a16="http://schemas.microsoft.com/office/drawing/2014/main" val="3030786010"/>
                    </a:ext>
                  </a:extLst>
                </a:gridCol>
                <a:gridCol w="1233110">
                  <a:extLst>
                    <a:ext uri="{9D8B030D-6E8A-4147-A177-3AD203B41FA5}">
                      <a16:colId xmlns:a16="http://schemas.microsoft.com/office/drawing/2014/main" val="2045876398"/>
                    </a:ext>
                  </a:extLst>
                </a:gridCol>
                <a:gridCol w="1233110">
                  <a:extLst>
                    <a:ext uri="{9D8B030D-6E8A-4147-A177-3AD203B41FA5}">
                      <a16:colId xmlns:a16="http://schemas.microsoft.com/office/drawing/2014/main" val="2621306038"/>
                    </a:ext>
                  </a:extLst>
                </a:gridCol>
                <a:gridCol w="1233110">
                  <a:extLst>
                    <a:ext uri="{9D8B030D-6E8A-4147-A177-3AD203B41FA5}">
                      <a16:colId xmlns:a16="http://schemas.microsoft.com/office/drawing/2014/main" val="667758598"/>
                    </a:ext>
                  </a:extLst>
                </a:gridCol>
                <a:gridCol w="1233110">
                  <a:extLst>
                    <a:ext uri="{9D8B030D-6E8A-4147-A177-3AD203B41FA5}">
                      <a16:colId xmlns:a16="http://schemas.microsoft.com/office/drawing/2014/main" val="2856561138"/>
                    </a:ext>
                  </a:extLst>
                </a:gridCol>
                <a:gridCol w="1233110">
                  <a:extLst>
                    <a:ext uri="{9D8B030D-6E8A-4147-A177-3AD203B41FA5}">
                      <a16:colId xmlns:a16="http://schemas.microsoft.com/office/drawing/2014/main" val="1234182799"/>
                    </a:ext>
                  </a:extLst>
                </a:gridCol>
                <a:gridCol w="1233110">
                  <a:extLst>
                    <a:ext uri="{9D8B030D-6E8A-4147-A177-3AD203B41FA5}">
                      <a16:colId xmlns:a16="http://schemas.microsoft.com/office/drawing/2014/main" val="1387447066"/>
                    </a:ext>
                  </a:extLst>
                </a:gridCol>
                <a:gridCol w="1233110">
                  <a:extLst>
                    <a:ext uri="{9D8B030D-6E8A-4147-A177-3AD203B41FA5}">
                      <a16:colId xmlns:a16="http://schemas.microsoft.com/office/drawing/2014/main" val="165448148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品类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事业部品牌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品类五级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品项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平台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细分渠道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成交商品件数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成交金额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平均件单价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903942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525771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173906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897372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419907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312055"/>
                  </a:ext>
                </a:extLst>
              </a:tr>
            </a:tbl>
          </a:graphicData>
        </a:graphic>
      </p:graphicFrame>
      <p:sp>
        <p:nvSpPr>
          <p:cNvPr id="115" name="十字形 22">
            <a:extLst>
              <a:ext uri="{FF2B5EF4-FFF2-40B4-BE49-F238E27FC236}">
                <a16:creationId xmlns:a16="http://schemas.microsoft.com/office/drawing/2014/main" id="{749E01CD-7901-4DE9-A130-8518A0BB0EBD}"/>
              </a:ext>
            </a:extLst>
          </p:cNvPr>
          <p:cNvSpPr/>
          <p:nvPr/>
        </p:nvSpPr>
        <p:spPr>
          <a:xfrm flipV="1">
            <a:off x="1531041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十字形 22">
            <a:extLst>
              <a:ext uri="{FF2B5EF4-FFF2-40B4-BE49-F238E27FC236}">
                <a16:creationId xmlns:a16="http://schemas.microsoft.com/office/drawing/2014/main" id="{F262D953-E9BB-4BF5-96C8-1AEDABCCD46C}"/>
              </a:ext>
            </a:extLst>
          </p:cNvPr>
          <p:cNvSpPr/>
          <p:nvPr/>
        </p:nvSpPr>
        <p:spPr>
          <a:xfrm flipV="1">
            <a:off x="2785542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十字形 22">
            <a:extLst>
              <a:ext uri="{FF2B5EF4-FFF2-40B4-BE49-F238E27FC236}">
                <a16:creationId xmlns:a16="http://schemas.microsoft.com/office/drawing/2014/main" id="{E33DDE78-E5FC-4745-AFA3-589A150F31D2}"/>
              </a:ext>
            </a:extLst>
          </p:cNvPr>
          <p:cNvSpPr/>
          <p:nvPr/>
        </p:nvSpPr>
        <p:spPr>
          <a:xfrm flipV="1">
            <a:off x="4019721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8" name="十字形 22">
            <a:extLst>
              <a:ext uri="{FF2B5EF4-FFF2-40B4-BE49-F238E27FC236}">
                <a16:creationId xmlns:a16="http://schemas.microsoft.com/office/drawing/2014/main" id="{AA4A61EA-6ABD-4CDA-BD6C-CAD25CAD1F0F}"/>
              </a:ext>
            </a:extLst>
          </p:cNvPr>
          <p:cNvSpPr/>
          <p:nvPr/>
        </p:nvSpPr>
        <p:spPr>
          <a:xfrm flipV="1">
            <a:off x="5253061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十字形 22">
            <a:extLst>
              <a:ext uri="{FF2B5EF4-FFF2-40B4-BE49-F238E27FC236}">
                <a16:creationId xmlns:a16="http://schemas.microsoft.com/office/drawing/2014/main" id="{854CDCF2-715E-453A-B391-527D8C92021A}"/>
              </a:ext>
            </a:extLst>
          </p:cNvPr>
          <p:cNvSpPr/>
          <p:nvPr/>
        </p:nvSpPr>
        <p:spPr>
          <a:xfrm flipV="1">
            <a:off x="6467906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9261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EBA43-30A7-4566-A243-F05C9E38037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dirty="0"/>
              <a:t>GMV</a:t>
            </a:r>
            <a:r>
              <a:rPr lang="zh-CN" altLang="en-US" dirty="0"/>
              <a:t>：品类视角</a:t>
            </a:r>
          </a:p>
        </p:txBody>
      </p:sp>
      <p:sp>
        <p:nvSpPr>
          <p:cNvPr id="122" name="Content Placeholder 121">
            <a:extLst>
              <a:ext uri="{FF2B5EF4-FFF2-40B4-BE49-F238E27FC236}">
                <a16:creationId xmlns:a16="http://schemas.microsoft.com/office/drawing/2014/main" id="{95B0A251-14E2-4ABA-84A5-9D7E01A01A4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/>
              <a:t>GMV</a:t>
            </a:r>
            <a:r>
              <a:rPr lang="zh-CN" altLang="en-US" dirty="0"/>
              <a:t>：品牌视角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0FFB20-28D5-4FC0-B961-BDCC1EC6F60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GMV</a:t>
            </a:r>
            <a:endParaRPr lang="zh-CN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760041-77DF-4DF0-90F4-FC4CE6B313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00519D"/>
                </a:solidFill>
              </a:rPr>
              <a:t>150</a:t>
            </a:r>
            <a:endParaRPr lang="zh-CN" altLang="en-US" dirty="0">
              <a:solidFill>
                <a:srgbClr val="00519D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E758BAD-C5B7-4A00-88B8-192687EE02F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去年同比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0514B7-496C-4827-9C04-709BB8E20BF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00519D"/>
                </a:solidFill>
              </a:rPr>
              <a:t>3%</a:t>
            </a:r>
            <a:endParaRPr lang="zh-CN" altLang="en-US" dirty="0">
              <a:solidFill>
                <a:srgbClr val="00519D"/>
              </a:solidFill>
            </a:endParaRPr>
          </a:p>
          <a:p>
            <a:endParaRPr lang="zh-CN" altLang="en-US" dirty="0">
              <a:solidFill>
                <a:srgbClr val="00519D"/>
              </a:solidFill>
            </a:endParaRPr>
          </a:p>
        </p:txBody>
      </p:sp>
      <p:sp>
        <p:nvSpPr>
          <p:cNvPr id="81" name="矩形 32">
            <a:extLst>
              <a:ext uri="{FF2B5EF4-FFF2-40B4-BE49-F238E27FC236}">
                <a16:creationId xmlns:a16="http://schemas.microsoft.com/office/drawing/2014/main" id="{2B13A583-A1A5-43E1-8324-165F215E627C}"/>
              </a:ext>
            </a:extLst>
          </p:cNvPr>
          <p:cNvSpPr/>
          <p:nvPr/>
        </p:nvSpPr>
        <p:spPr>
          <a:xfrm>
            <a:off x="5667762" y="1051070"/>
            <a:ext cx="1008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Right Triangle 25">
            <a:extLst>
              <a:ext uri="{FF2B5EF4-FFF2-40B4-BE49-F238E27FC236}">
                <a16:creationId xmlns:a16="http://schemas.microsoft.com/office/drawing/2014/main" id="{AEFC704A-C1B2-4711-9930-49AE8197D404}"/>
              </a:ext>
            </a:extLst>
          </p:cNvPr>
          <p:cNvSpPr/>
          <p:nvPr/>
        </p:nvSpPr>
        <p:spPr>
          <a:xfrm rot="19017570">
            <a:off x="6529400" y="114575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83" name="文本框 33">
            <a:extLst>
              <a:ext uri="{FF2B5EF4-FFF2-40B4-BE49-F238E27FC236}">
                <a16:creationId xmlns:a16="http://schemas.microsoft.com/office/drawing/2014/main" id="{1ABCDC58-188D-4DFB-9E97-E06C92535A7B}"/>
              </a:ext>
            </a:extLst>
          </p:cNvPr>
          <p:cNvSpPr txBox="1"/>
          <p:nvPr/>
        </p:nvSpPr>
        <p:spPr>
          <a:xfrm>
            <a:off x="5682085" y="1065208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段位</a:t>
            </a:r>
          </a:p>
        </p:txBody>
      </p:sp>
      <p:sp>
        <p:nvSpPr>
          <p:cNvPr id="84" name="矩形 32">
            <a:extLst>
              <a:ext uri="{FF2B5EF4-FFF2-40B4-BE49-F238E27FC236}">
                <a16:creationId xmlns:a16="http://schemas.microsoft.com/office/drawing/2014/main" id="{90A1D2CB-63F4-4E97-9ADB-B9FCE77AD0B7}"/>
              </a:ext>
            </a:extLst>
          </p:cNvPr>
          <p:cNvSpPr/>
          <p:nvPr/>
        </p:nvSpPr>
        <p:spPr>
          <a:xfrm>
            <a:off x="6730257" y="1053691"/>
            <a:ext cx="1008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Right Triangle 25">
            <a:extLst>
              <a:ext uri="{FF2B5EF4-FFF2-40B4-BE49-F238E27FC236}">
                <a16:creationId xmlns:a16="http://schemas.microsoft.com/office/drawing/2014/main" id="{36F29833-5F97-4A0E-B073-13E83F118BD3}"/>
              </a:ext>
            </a:extLst>
          </p:cNvPr>
          <p:cNvSpPr/>
          <p:nvPr/>
        </p:nvSpPr>
        <p:spPr>
          <a:xfrm rot="19017570">
            <a:off x="7591895" y="1148372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86" name="文本框 33">
            <a:extLst>
              <a:ext uri="{FF2B5EF4-FFF2-40B4-BE49-F238E27FC236}">
                <a16:creationId xmlns:a16="http://schemas.microsoft.com/office/drawing/2014/main" id="{548E746B-FBF5-45F2-A55A-27D4C256A72A}"/>
              </a:ext>
            </a:extLst>
          </p:cNvPr>
          <p:cNvSpPr txBox="1"/>
          <p:nvPr/>
        </p:nvSpPr>
        <p:spPr>
          <a:xfrm>
            <a:off x="6744580" y="1067829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平台</a:t>
            </a:r>
          </a:p>
        </p:txBody>
      </p:sp>
      <p:grpSp>
        <p:nvGrpSpPr>
          <p:cNvPr id="54" name="组合 16">
            <a:extLst>
              <a:ext uri="{FF2B5EF4-FFF2-40B4-BE49-F238E27FC236}">
                <a16:creationId xmlns:a16="http://schemas.microsoft.com/office/drawing/2014/main" id="{CDFD9E0C-DA55-478A-9DDC-B1409015C6C9}"/>
              </a:ext>
            </a:extLst>
          </p:cNvPr>
          <p:cNvGrpSpPr/>
          <p:nvPr/>
        </p:nvGrpSpPr>
        <p:grpSpPr>
          <a:xfrm>
            <a:off x="9749257" y="1052245"/>
            <a:ext cx="720000" cy="287867"/>
            <a:chOff x="7944089" y="1047755"/>
            <a:chExt cx="720000" cy="287867"/>
          </a:xfrm>
        </p:grpSpPr>
        <p:sp>
          <p:nvSpPr>
            <p:cNvPr id="64" name="矩形 25">
              <a:extLst>
                <a:ext uri="{FF2B5EF4-FFF2-40B4-BE49-F238E27FC236}">
                  <a16:creationId xmlns:a16="http://schemas.microsoft.com/office/drawing/2014/main" id="{3C39CB75-714F-4AAC-8AA3-E5541A92A3BA}"/>
                </a:ext>
              </a:extLst>
            </p:cNvPr>
            <p:cNvSpPr/>
            <p:nvPr/>
          </p:nvSpPr>
          <p:spPr>
            <a:xfrm>
              <a:off x="7944089" y="1047755"/>
              <a:ext cx="720000" cy="287867"/>
            </a:xfrm>
            <a:prstGeom prst="rect">
              <a:avLst/>
            </a:prstGeom>
            <a:solidFill>
              <a:srgbClr val="005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文本框 26">
              <a:extLst>
                <a:ext uri="{FF2B5EF4-FFF2-40B4-BE49-F238E27FC236}">
                  <a16:creationId xmlns:a16="http://schemas.microsoft.com/office/drawing/2014/main" id="{A45F1008-FB9D-4CDB-BC06-8CFF2E9F2588}"/>
                </a:ext>
              </a:extLst>
            </p:cNvPr>
            <p:cNvSpPr txBox="1"/>
            <p:nvPr/>
          </p:nvSpPr>
          <p:spPr>
            <a:xfrm>
              <a:off x="8057868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确定</a:t>
              </a:r>
              <a:endParaRPr kumimoji="1"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09" name="矩形 30">
            <a:extLst>
              <a:ext uri="{FF2B5EF4-FFF2-40B4-BE49-F238E27FC236}">
                <a16:creationId xmlns:a16="http://schemas.microsoft.com/office/drawing/2014/main" id="{3017BD11-859A-4BBE-9C10-2B475A1C93E5}"/>
              </a:ext>
            </a:extLst>
          </p:cNvPr>
          <p:cNvSpPr/>
          <p:nvPr/>
        </p:nvSpPr>
        <p:spPr>
          <a:xfrm>
            <a:off x="304798" y="1047755"/>
            <a:ext cx="1080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0" name="文本框 31">
            <a:extLst>
              <a:ext uri="{FF2B5EF4-FFF2-40B4-BE49-F238E27FC236}">
                <a16:creationId xmlns:a16="http://schemas.microsoft.com/office/drawing/2014/main" id="{79C59116-09FC-452A-8660-2F687DEAF615}"/>
              </a:ext>
            </a:extLst>
          </p:cNvPr>
          <p:cNvSpPr txBox="1"/>
          <p:nvPr/>
        </p:nvSpPr>
        <p:spPr>
          <a:xfrm>
            <a:off x="301291" y="105318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起始时间</a:t>
            </a:r>
          </a:p>
        </p:txBody>
      </p:sp>
      <p:sp>
        <p:nvSpPr>
          <p:cNvPr id="111" name="矩形 32">
            <a:extLst>
              <a:ext uri="{FF2B5EF4-FFF2-40B4-BE49-F238E27FC236}">
                <a16:creationId xmlns:a16="http://schemas.microsoft.com/office/drawing/2014/main" id="{F49C0BBE-F473-48D5-A263-0DA16120F241}"/>
              </a:ext>
            </a:extLst>
          </p:cNvPr>
          <p:cNvSpPr/>
          <p:nvPr/>
        </p:nvSpPr>
        <p:spPr>
          <a:xfrm>
            <a:off x="2590205" y="1047755"/>
            <a:ext cx="828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文本框 33">
            <a:extLst>
              <a:ext uri="{FF2B5EF4-FFF2-40B4-BE49-F238E27FC236}">
                <a16:creationId xmlns:a16="http://schemas.microsoft.com/office/drawing/2014/main" id="{D2A00021-879D-41EC-8EB8-D34295728B2C}"/>
              </a:ext>
            </a:extLst>
          </p:cNvPr>
          <p:cNvSpPr txBox="1"/>
          <p:nvPr/>
        </p:nvSpPr>
        <p:spPr>
          <a:xfrm>
            <a:off x="2624405" y="1042015"/>
            <a:ext cx="6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品类</a:t>
            </a:r>
            <a:endParaRPr kumimoji="1" lang="zh-CN" altLang="en-US" sz="1200" dirty="0">
              <a:solidFill>
                <a:srgbClr val="00AAFF"/>
              </a:solidFill>
              <a:latin typeface="+mn-ea"/>
            </a:endParaRPr>
          </a:p>
        </p:txBody>
      </p:sp>
      <p:sp>
        <p:nvSpPr>
          <p:cNvPr id="113" name="Right Triangle 25">
            <a:extLst>
              <a:ext uri="{FF2B5EF4-FFF2-40B4-BE49-F238E27FC236}">
                <a16:creationId xmlns:a16="http://schemas.microsoft.com/office/drawing/2014/main" id="{9A1EABE7-0231-40CB-90C1-0C9F35D3355C}"/>
              </a:ext>
            </a:extLst>
          </p:cNvPr>
          <p:cNvSpPr/>
          <p:nvPr/>
        </p:nvSpPr>
        <p:spPr>
          <a:xfrm rot="19017570">
            <a:off x="1209203" y="1142436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Right Triangle 25">
            <a:extLst>
              <a:ext uri="{FF2B5EF4-FFF2-40B4-BE49-F238E27FC236}">
                <a16:creationId xmlns:a16="http://schemas.microsoft.com/office/drawing/2014/main" id="{196E6EE6-4A00-4397-B0FC-73035E110E16}"/>
              </a:ext>
            </a:extLst>
          </p:cNvPr>
          <p:cNvSpPr/>
          <p:nvPr/>
        </p:nvSpPr>
        <p:spPr>
          <a:xfrm rot="19017570">
            <a:off x="3282160" y="1142436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18" name="矩形 12">
            <a:extLst>
              <a:ext uri="{FF2B5EF4-FFF2-40B4-BE49-F238E27FC236}">
                <a16:creationId xmlns:a16="http://schemas.microsoft.com/office/drawing/2014/main" id="{79839DFC-08F8-4363-8675-BE04ABC79C9C}"/>
              </a:ext>
            </a:extLst>
          </p:cNvPr>
          <p:cNvSpPr/>
          <p:nvPr/>
        </p:nvSpPr>
        <p:spPr>
          <a:xfrm>
            <a:off x="3476635" y="1055624"/>
            <a:ext cx="1044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文本框 12">
            <a:extLst>
              <a:ext uri="{FF2B5EF4-FFF2-40B4-BE49-F238E27FC236}">
                <a16:creationId xmlns:a16="http://schemas.microsoft.com/office/drawing/2014/main" id="{47BB38A2-46D8-4B18-837F-D77D4DADB730}"/>
              </a:ext>
            </a:extLst>
          </p:cNvPr>
          <p:cNvSpPr txBox="1"/>
          <p:nvPr/>
        </p:nvSpPr>
        <p:spPr>
          <a:xfrm flipH="1">
            <a:off x="3482906" y="1056483"/>
            <a:ext cx="1065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事业部品牌</a:t>
            </a:r>
          </a:p>
        </p:txBody>
      </p:sp>
      <p:sp>
        <p:nvSpPr>
          <p:cNvPr id="120" name="Right Triangle 25">
            <a:extLst>
              <a:ext uri="{FF2B5EF4-FFF2-40B4-BE49-F238E27FC236}">
                <a16:creationId xmlns:a16="http://schemas.microsoft.com/office/drawing/2014/main" id="{17D21101-B893-47A4-9FF7-43D88DF7C609}"/>
              </a:ext>
            </a:extLst>
          </p:cNvPr>
          <p:cNvSpPr/>
          <p:nvPr/>
        </p:nvSpPr>
        <p:spPr>
          <a:xfrm rot="19017570">
            <a:off x="4392728" y="115416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00" name="文本框 11">
            <a:extLst>
              <a:ext uri="{FF2B5EF4-FFF2-40B4-BE49-F238E27FC236}">
                <a16:creationId xmlns:a16="http://schemas.microsoft.com/office/drawing/2014/main" id="{68379A04-2CE1-438C-9815-3D1E7F11C2AD}"/>
              </a:ext>
            </a:extLst>
          </p:cNvPr>
          <p:cNvSpPr txBox="1"/>
          <p:nvPr/>
        </p:nvSpPr>
        <p:spPr>
          <a:xfrm>
            <a:off x="220131" y="592668"/>
            <a:ext cx="3494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首页 </a:t>
            </a:r>
            <a:r>
              <a:rPr lang="en-US" altLang="zh-CN" sz="1200" dirty="0">
                <a:latin typeface="+mn-ea"/>
              </a:rPr>
              <a:t>/ </a:t>
            </a:r>
            <a:r>
              <a:rPr lang="zh-CN" altLang="en-US" sz="1200" dirty="0">
                <a:latin typeface="+mn-ea"/>
              </a:rPr>
              <a:t>电商 </a:t>
            </a:r>
            <a:r>
              <a:rPr lang="en-US" altLang="zh-CN" sz="1200" dirty="0">
                <a:latin typeface="+mn-ea"/>
              </a:rPr>
              <a:t>/ </a:t>
            </a:r>
            <a:r>
              <a:rPr lang="en-US" altLang="zh-CN" sz="1200" dirty="0">
                <a:solidFill>
                  <a:srgbClr val="00519D"/>
                </a:solidFill>
                <a:latin typeface="+mn-ea"/>
              </a:rPr>
              <a:t>GMV</a:t>
            </a:r>
            <a:r>
              <a:rPr lang="zh-CN" altLang="en-US" sz="1200" dirty="0">
                <a:solidFill>
                  <a:srgbClr val="00519D"/>
                </a:solidFill>
                <a:latin typeface="+mn-ea"/>
              </a:rPr>
              <a:t>数据：灵活筛选时间区间</a:t>
            </a:r>
            <a:r>
              <a:rPr lang="en-US" altLang="zh-CN" sz="1200" dirty="0">
                <a:solidFill>
                  <a:srgbClr val="00519D"/>
                </a:solidFill>
                <a:latin typeface="+mn-ea"/>
              </a:rPr>
              <a:t>(1/2)</a:t>
            </a:r>
            <a:endParaRPr lang="zh-CN" altLang="en-US" sz="1200" dirty="0">
              <a:solidFill>
                <a:srgbClr val="00519D"/>
              </a:solidFill>
              <a:latin typeface="+mn-ea"/>
            </a:endParaRPr>
          </a:p>
        </p:txBody>
      </p:sp>
      <p:sp>
        <p:nvSpPr>
          <p:cNvPr id="130" name="矩形 32">
            <a:extLst>
              <a:ext uri="{FF2B5EF4-FFF2-40B4-BE49-F238E27FC236}">
                <a16:creationId xmlns:a16="http://schemas.microsoft.com/office/drawing/2014/main" id="{3717C4C2-F773-444A-A70B-85C757F03DAD}"/>
              </a:ext>
            </a:extLst>
          </p:cNvPr>
          <p:cNvSpPr/>
          <p:nvPr/>
        </p:nvSpPr>
        <p:spPr>
          <a:xfrm>
            <a:off x="7780350" y="1036932"/>
            <a:ext cx="1008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1" name="Right Triangle 25">
            <a:extLst>
              <a:ext uri="{FF2B5EF4-FFF2-40B4-BE49-F238E27FC236}">
                <a16:creationId xmlns:a16="http://schemas.microsoft.com/office/drawing/2014/main" id="{5209F941-4663-4845-A9C3-11B1732F7943}"/>
              </a:ext>
            </a:extLst>
          </p:cNvPr>
          <p:cNvSpPr/>
          <p:nvPr/>
        </p:nvSpPr>
        <p:spPr>
          <a:xfrm rot="19017570">
            <a:off x="8641988" y="1131613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32" name="文本框 33">
            <a:extLst>
              <a:ext uri="{FF2B5EF4-FFF2-40B4-BE49-F238E27FC236}">
                <a16:creationId xmlns:a16="http://schemas.microsoft.com/office/drawing/2014/main" id="{8DCD9200-66E7-4C87-96F4-279558C4B1A2}"/>
              </a:ext>
            </a:extLst>
          </p:cNvPr>
          <p:cNvSpPr txBox="1"/>
          <p:nvPr/>
        </p:nvSpPr>
        <p:spPr>
          <a:xfrm>
            <a:off x="7794673" y="1051070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细分渠道</a:t>
            </a:r>
          </a:p>
        </p:txBody>
      </p:sp>
      <p:sp>
        <p:nvSpPr>
          <p:cNvPr id="80" name="Content Placeholder 2">
            <a:extLst>
              <a:ext uri="{FF2B5EF4-FFF2-40B4-BE49-F238E27FC236}">
                <a16:creationId xmlns:a16="http://schemas.microsoft.com/office/drawing/2014/main" id="{1FBA3D4B-C045-4D9F-874A-E61163B1635E}"/>
              </a:ext>
            </a:extLst>
          </p:cNvPr>
          <p:cNvSpPr txBox="1">
            <a:spLocks/>
          </p:cNvSpPr>
          <p:nvPr/>
        </p:nvSpPr>
        <p:spPr>
          <a:xfrm>
            <a:off x="351584" y="2247026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GMV</a:t>
            </a:r>
            <a:r>
              <a:rPr lang="zh-CN" altLang="en-US" dirty="0"/>
              <a:t>：平台视角</a:t>
            </a:r>
          </a:p>
        </p:txBody>
      </p:sp>
      <p:sp>
        <p:nvSpPr>
          <p:cNvPr id="89" name="Content Placeholder 121">
            <a:extLst>
              <a:ext uri="{FF2B5EF4-FFF2-40B4-BE49-F238E27FC236}">
                <a16:creationId xmlns:a16="http://schemas.microsoft.com/office/drawing/2014/main" id="{082022BD-36A2-4767-B9CF-EA54DB39DB90}"/>
              </a:ext>
            </a:extLst>
          </p:cNvPr>
          <p:cNvSpPr txBox="1">
            <a:spLocks/>
          </p:cNvSpPr>
          <p:nvPr/>
        </p:nvSpPr>
        <p:spPr>
          <a:xfrm>
            <a:off x="6169844" y="225949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GMV</a:t>
            </a:r>
            <a:r>
              <a:rPr lang="zh-CN" altLang="en-US" dirty="0"/>
              <a:t>：渠道视角</a:t>
            </a:r>
          </a:p>
        </p:txBody>
      </p:sp>
      <p:sp>
        <p:nvSpPr>
          <p:cNvPr id="96" name="矩形 30">
            <a:extLst>
              <a:ext uri="{FF2B5EF4-FFF2-40B4-BE49-F238E27FC236}">
                <a16:creationId xmlns:a16="http://schemas.microsoft.com/office/drawing/2014/main" id="{502CCBCF-02DB-4811-9F64-AD62DED02750}"/>
              </a:ext>
            </a:extLst>
          </p:cNvPr>
          <p:cNvSpPr/>
          <p:nvPr/>
        </p:nvSpPr>
        <p:spPr>
          <a:xfrm>
            <a:off x="1460250" y="1059889"/>
            <a:ext cx="1080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文本框 31">
            <a:extLst>
              <a:ext uri="{FF2B5EF4-FFF2-40B4-BE49-F238E27FC236}">
                <a16:creationId xmlns:a16="http://schemas.microsoft.com/office/drawing/2014/main" id="{741F1B64-2287-438C-ACF9-4BF56D774837}"/>
              </a:ext>
            </a:extLst>
          </p:cNvPr>
          <p:cNvSpPr txBox="1"/>
          <p:nvPr/>
        </p:nvSpPr>
        <p:spPr>
          <a:xfrm>
            <a:off x="1456743" y="106532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截止时间</a:t>
            </a:r>
          </a:p>
        </p:txBody>
      </p:sp>
      <p:sp>
        <p:nvSpPr>
          <p:cNvPr id="98" name="Right Triangle 25">
            <a:extLst>
              <a:ext uri="{FF2B5EF4-FFF2-40B4-BE49-F238E27FC236}">
                <a16:creationId xmlns:a16="http://schemas.microsoft.com/office/drawing/2014/main" id="{547F7807-2F61-42D7-B080-3BBF99C4F59E}"/>
              </a:ext>
            </a:extLst>
          </p:cNvPr>
          <p:cNvSpPr/>
          <p:nvPr/>
        </p:nvSpPr>
        <p:spPr>
          <a:xfrm rot="19017570">
            <a:off x="2364655" y="1154570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32">
            <a:extLst>
              <a:ext uri="{FF2B5EF4-FFF2-40B4-BE49-F238E27FC236}">
                <a16:creationId xmlns:a16="http://schemas.microsoft.com/office/drawing/2014/main" id="{B2CFD965-95FB-448E-B1F2-8DD75E314935}"/>
              </a:ext>
            </a:extLst>
          </p:cNvPr>
          <p:cNvSpPr/>
          <p:nvPr/>
        </p:nvSpPr>
        <p:spPr>
          <a:xfrm>
            <a:off x="4590551" y="1040202"/>
            <a:ext cx="1008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Right Triangle 25">
            <a:extLst>
              <a:ext uri="{FF2B5EF4-FFF2-40B4-BE49-F238E27FC236}">
                <a16:creationId xmlns:a16="http://schemas.microsoft.com/office/drawing/2014/main" id="{F6B798AF-93E0-4AF2-A350-3B81DA02E8FC}"/>
              </a:ext>
            </a:extLst>
          </p:cNvPr>
          <p:cNvSpPr/>
          <p:nvPr/>
        </p:nvSpPr>
        <p:spPr>
          <a:xfrm rot="19017570">
            <a:off x="5452189" y="1134883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17" name="文本框 33">
            <a:extLst>
              <a:ext uri="{FF2B5EF4-FFF2-40B4-BE49-F238E27FC236}">
                <a16:creationId xmlns:a16="http://schemas.microsoft.com/office/drawing/2014/main" id="{8D8DBA30-45D8-4750-88FA-CF9010F4E5A9}"/>
              </a:ext>
            </a:extLst>
          </p:cNvPr>
          <p:cNvSpPr txBox="1"/>
          <p:nvPr/>
        </p:nvSpPr>
        <p:spPr>
          <a:xfrm>
            <a:off x="4604874" y="1054340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品类五级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CFA9F83-335F-45DB-888F-82AEAA66E9F3}"/>
              </a:ext>
            </a:extLst>
          </p:cNvPr>
          <p:cNvSpPr/>
          <p:nvPr/>
        </p:nvSpPr>
        <p:spPr>
          <a:xfrm>
            <a:off x="4196080" y="2631708"/>
            <a:ext cx="934410" cy="324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29400908-1EEE-4703-A512-739BD84839CA}"/>
              </a:ext>
            </a:extLst>
          </p:cNvPr>
          <p:cNvSpPr/>
          <p:nvPr/>
        </p:nvSpPr>
        <p:spPr>
          <a:xfrm>
            <a:off x="3635655" y="4961352"/>
            <a:ext cx="934410" cy="324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1E711F87-AC74-4F7B-B963-B3A10D358F6C}"/>
              </a:ext>
            </a:extLst>
          </p:cNvPr>
          <p:cNvSpPr/>
          <p:nvPr/>
        </p:nvSpPr>
        <p:spPr>
          <a:xfrm>
            <a:off x="9524521" y="4961352"/>
            <a:ext cx="934410" cy="324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8" name="图表 57">
            <a:extLst>
              <a:ext uri="{FF2B5EF4-FFF2-40B4-BE49-F238E27FC236}">
                <a16:creationId xmlns:a16="http://schemas.microsoft.com/office/drawing/2014/main" id="{2E54A52D-A51A-4AF0-941E-AD235B070B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1622283"/>
              </p:ext>
            </p:extLst>
          </p:nvPr>
        </p:nvGraphicFramePr>
        <p:xfrm>
          <a:off x="399117" y="2542926"/>
          <a:ext cx="5595280" cy="2257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9" name="图表 58">
            <a:extLst>
              <a:ext uri="{FF2B5EF4-FFF2-40B4-BE49-F238E27FC236}">
                <a16:creationId xmlns:a16="http://schemas.microsoft.com/office/drawing/2014/main" id="{ABABF724-9463-469C-92E0-5108631E8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1453376"/>
              </p:ext>
            </p:extLst>
          </p:nvPr>
        </p:nvGraphicFramePr>
        <p:xfrm>
          <a:off x="6197605" y="2525520"/>
          <a:ext cx="5595278" cy="2285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0" name="图表 59">
            <a:extLst>
              <a:ext uri="{FF2B5EF4-FFF2-40B4-BE49-F238E27FC236}">
                <a16:creationId xmlns:a16="http://schemas.microsoft.com/office/drawing/2014/main" id="{1672E2F3-94D5-4EA1-B44E-A6C90A5E5F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4694006"/>
              </p:ext>
            </p:extLst>
          </p:nvPr>
        </p:nvGraphicFramePr>
        <p:xfrm>
          <a:off x="376070" y="4800598"/>
          <a:ext cx="5595279" cy="2301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1" name="图表 60">
            <a:extLst>
              <a:ext uri="{FF2B5EF4-FFF2-40B4-BE49-F238E27FC236}">
                <a16:creationId xmlns:a16="http://schemas.microsoft.com/office/drawing/2014/main" id="{329ABA9D-3D5F-4C49-970E-2E86BB1960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563990"/>
              </p:ext>
            </p:extLst>
          </p:nvPr>
        </p:nvGraphicFramePr>
        <p:xfrm>
          <a:off x="6278187" y="4898865"/>
          <a:ext cx="5514696" cy="2199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2" name="对话气泡: 圆角矩形 61">
            <a:extLst>
              <a:ext uri="{FF2B5EF4-FFF2-40B4-BE49-F238E27FC236}">
                <a16:creationId xmlns:a16="http://schemas.microsoft.com/office/drawing/2014/main" id="{1F8EE293-B95B-4A71-88BC-9D87737AB4A1}"/>
              </a:ext>
            </a:extLst>
          </p:cNvPr>
          <p:cNvSpPr/>
          <p:nvPr/>
        </p:nvSpPr>
        <p:spPr>
          <a:xfrm>
            <a:off x="10764" y="1554215"/>
            <a:ext cx="1953918" cy="637359"/>
          </a:xfrm>
          <a:prstGeom prst="wedgeRoundRectCallout">
            <a:avLst>
              <a:gd name="adj1" fmla="val 35392"/>
              <a:gd name="adj2" fmla="val -76339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此仪表盘用于展示</a:t>
            </a:r>
            <a:r>
              <a:rPr lang="en-US" altLang="zh-CN" sz="1200" dirty="0"/>
              <a:t>11.11</a:t>
            </a:r>
            <a:r>
              <a:rPr lang="zh-CN" altLang="en-US" sz="1200" dirty="0"/>
              <a:t>、</a:t>
            </a:r>
            <a:r>
              <a:rPr lang="en-US" altLang="zh-CN" sz="1200" dirty="0"/>
              <a:t>6.18</a:t>
            </a:r>
            <a:r>
              <a:rPr lang="zh-CN" altLang="en-US" sz="1200" dirty="0"/>
              <a:t>等重要节点的销售情况及去年同比趋势</a:t>
            </a: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C2C01712-605C-476E-BE03-40FA2C84FA5B}"/>
              </a:ext>
            </a:extLst>
          </p:cNvPr>
          <p:cNvGrpSpPr/>
          <p:nvPr/>
        </p:nvGrpSpPr>
        <p:grpSpPr>
          <a:xfrm>
            <a:off x="2530493" y="121259"/>
            <a:ext cx="6341470" cy="282742"/>
            <a:chOff x="2530493" y="121259"/>
            <a:chExt cx="6341470" cy="282742"/>
          </a:xfrm>
        </p:grpSpPr>
        <p:sp>
          <p:nvSpPr>
            <p:cNvPr id="66" name="文本框 62">
              <a:extLst>
                <a:ext uri="{FF2B5EF4-FFF2-40B4-BE49-F238E27FC236}">
                  <a16:creationId xmlns:a16="http://schemas.microsoft.com/office/drawing/2014/main" id="{8C2CD0EB-3D9A-4B95-82D0-F6137AA9C657}"/>
                </a:ext>
              </a:extLst>
            </p:cNvPr>
            <p:cNvSpPr txBox="1"/>
            <p:nvPr/>
          </p:nvSpPr>
          <p:spPr>
            <a:xfrm>
              <a:off x="2530493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chemeClr val="bg1"/>
                  </a:solidFill>
                  <a:latin typeface="+mn-ea"/>
                </a:defRPr>
              </a:lvl1pPr>
            </a:lstStyle>
            <a:p>
              <a:r>
                <a:rPr lang="zh-CN" altLang="en-US" dirty="0">
                  <a:solidFill>
                    <a:schemeClr val="bg1">
                      <a:alpha val="70000"/>
                    </a:schemeClr>
                  </a:solidFill>
                </a:rPr>
                <a:t>集团</a:t>
              </a:r>
            </a:p>
          </p:txBody>
        </p:sp>
        <p:sp>
          <p:nvSpPr>
            <p:cNvPr id="67" name="文本框 63">
              <a:extLst>
                <a:ext uri="{FF2B5EF4-FFF2-40B4-BE49-F238E27FC236}">
                  <a16:creationId xmlns:a16="http://schemas.microsoft.com/office/drawing/2014/main" id="{93572F00-D477-4065-8349-79342C965C4F}"/>
                </a:ext>
              </a:extLst>
            </p:cNvPr>
            <p:cNvSpPr txBox="1"/>
            <p:nvPr/>
          </p:nvSpPr>
          <p:spPr>
            <a:xfrm>
              <a:off x="3158720" y="127002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液态奶</a:t>
              </a:r>
            </a:p>
          </p:txBody>
        </p:sp>
        <p:sp>
          <p:nvSpPr>
            <p:cNvPr id="68" name="文本框 64">
              <a:extLst>
                <a:ext uri="{FF2B5EF4-FFF2-40B4-BE49-F238E27FC236}">
                  <a16:creationId xmlns:a16="http://schemas.microsoft.com/office/drawing/2014/main" id="{9B9227B6-D58C-4040-808E-1A79CDE5BD6B}"/>
                </a:ext>
              </a:extLst>
            </p:cNvPr>
            <p:cNvSpPr txBox="1"/>
            <p:nvPr/>
          </p:nvSpPr>
          <p:spPr>
            <a:xfrm>
              <a:off x="3874035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奶粉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69" name="文本框 65">
              <a:extLst>
                <a:ext uri="{FF2B5EF4-FFF2-40B4-BE49-F238E27FC236}">
                  <a16:creationId xmlns:a16="http://schemas.microsoft.com/office/drawing/2014/main" id="{2BC32EC1-505A-4C69-A148-728D4EEF2461}"/>
                </a:ext>
              </a:extLst>
            </p:cNvPr>
            <p:cNvSpPr txBox="1"/>
            <p:nvPr/>
          </p:nvSpPr>
          <p:spPr>
            <a:xfrm>
              <a:off x="4502262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酸奶</a:t>
              </a:r>
            </a:p>
          </p:txBody>
        </p:sp>
        <p:sp>
          <p:nvSpPr>
            <p:cNvPr id="70" name="文本框 66">
              <a:extLst>
                <a:ext uri="{FF2B5EF4-FFF2-40B4-BE49-F238E27FC236}">
                  <a16:creationId xmlns:a16="http://schemas.microsoft.com/office/drawing/2014/main" id="{76528131-32E2-4778-A4E9-86D941FEC300}"/>
                </a:ext>
              </a:extLst>
            </p:cNvPr>
            <p:cNvSpPr txBox="1"/>
            <p:nvPr/>
          </p:nvSpPr>
          <p:spPr>
            <a:xfrm>
              <a:off x="5130490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冷饮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71" name="文本框 66">
              <a:extLst>
                <a:ext uri="{FF2B5EF4-FFF2-40B4-BE49-F238E27FC236}">
                  <a16:creationId xmlns:a16="http://schemas.microsoft.com/office/drawing/2014/main" id="{8C3C3EAC-BB22-47D2-AF21-F7BDF83C8372}"/>
                </a:ext>
              </a:extLst>
            </p:cNvPr>
            <p:cNvSpPr txBox="1"/>
            <p:nvPr/>
          </p:nvSpPr>
          <p:spPr>
            <a:xfrm>
              <a:off x="5696066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bg1">
                      <a:alpha val="70000"/>
                    </a:schemeClr>
                  </a:solidFill>
                  <a:latin typeface="+mn-ea"/>
                </a:defRPr>
              </a:lvl1pPr>
            </a:lstStyle>
            <a:p>
              <a:r>
                <a:rPr lang="zh-CN" altLang="en-US" dirty="0"/>
                <a:t>健康饮品</a:t>
              </a:r>
            </a:p>
          </p:txBody>
        </p:sp>
        <p:sp>
          <p:nvSpPr>
            <p:cNvPr id="72" name="文本框 66">
              <a:extLst>
                <a:ext uri="{FF2B5EF4-FFF2-40B4-BE49-F238E27FC236}">
                  <a16:creationId xmlns:a16="http://schemas.microsoft.com/office/drawing/2014/main" id="{110B7283-FC81-4EBE-8BED-33A2A6223524}"/>
                </a:ext>
              </a:extLst>
            </p:cNvPr>
            <p:cNvSpPr txBox="1"/>
            <p:nvPr/>
          </p:nvSpPr>
          <p:spPr>
            <a:xfrm>
              <a:off x="7006498" y="12126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奶酪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73" name="文本框 66">
              <a:extLst>
                <a:ext uri="{FF2B5EF4-FFF2-40B4-BE49-F238E27FC236}">
                  <a16:creationId xmlns:a16="http://schemas.microsoft.com/office/drawing/2014/main" id="{93D46896-528B-40CD-9FA5-FBAA0B5DB3A1}"/>
                </a:ext>
              </a:extLst>
            </p:cNvPr>
            <p:cNvSpPr txBox="1"/>
            <p:nvPr/>
          </p:nvSpPr>
          <p:spPr>
            <a:xfrm>
              <a:off x="6483837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电商</a:t>
              </a:r>
            </a:p>
          </p:txBody>
        </p:sp>
        <p:sp>
          <p:nvSpPr>
            <p:cNvPr id="93" name="文本框 66">
              <a:extLst>
                <a:ext uri="{FF2B5EF4-FFF2-40B4-BE49-F238E27FC236}">
                  <a16:creationId xmlns:a16="http://schemas.microsoft.com/office/drawing/2014/main" id="{3B47E3A3-5A33-470F-9C80-B67AACEC20CF}"/>
                </a:ext>
              </a:extLst>
            </p:cNvPr>
            <p:cNvSpPr txBox="1"/>
            <p:nvPr/>
          </p:nvSpPr>
          <p:spPr>
            <a:xfrm>
              <a:off x="7509358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海外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94" name="文本框 66">
              <a:extLst>
                <a:ext uri="{FF2B5EF4-FFF2-40B4-BE49-F238E27FC236}">
                  <a16:creationId xmlns:a16="http://schemas.microsoft.com/office/drawing/2014/main" id="{66C99AB8-B4C5-42C8-A62A-F0DBF90AD077}"/>
                </a:ext>
              </a:extLst>
            </p:cNvPr>
            <p:cNvSpPr txBox="1"/>
            <p:nvPr/>
          </p:nvSpPr>
          <p:spPr>
            <a:xfrm>
              <a:off x="8071744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新业务部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D9D8D555-A88C-4238-931C-4961F1F2A36F}"/>
              </a:ext>
            </a:extLst>
          </p:cNvPr>
          <p:cNvSpPr txBox="1"/>
          <p:nvPr/>
        </p:nvSpPr>
        <p:spPr>
          <a:xfrm>
            <a:off x="3520261" y="1572526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CB6CA1B-F76B-4DB5-847B-C190CD927C12}"/>
              </a:ext>
            </a:extLst>
          </p:cNvPr>
          <p:cNvSpPr txBox="1"/>
          <p:nvPr/>
        </p:nvSpPr>
        <p:spPr>
          <a:xfrm>
            <a:off x="3512737" y="2207057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CFF2E5C-1350-40C6-ABF1-29751B9D41F9}"/>
              </a:ext>
            </a:extLst>
          </p:cNvPr>
          <p:cNvSpPr txBox="1"/>
          <p:nvPr/>
        </p:nvSpPr>
        <p:spPr>
          <a:xfrm>
            <a:off x="9179970" y="2207057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90C8A40-D157-42EF-96BD-19FC5ACA1E71}"/>
              </a:ext>
            </a:extLst>
          </p:cNvPr>
          <p:cNvSpPr txBox="1"/>
          <p:nvPr/>
        </p:nvSpPr>
        <p:spPr>
          <a:xfrm>
            <a:off x="3520261" y="4536391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FE11DBB-E1BF-4968-9178-36C246277AAC}"/>
              </a:ext>
            </a:extLst>
          </p:cNvPr>
          <p:cNvSpPr txBox="1"/>
          <p:nvPr/>
        </p:nvSpPr>
        <p:spPr>
          <a:xfrm>
            <a:off x="9152593" y="4548310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294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11">
            <a:extLst>
              <a:ext uri="{FF2B5EF4-FFF2-40B4-BE49-F238E27FC236}">
                <a16:creationId xmlns:a16="http://schemas.microsoft.com/office/drawing/2014/main" id="{68379A04-2CE1-438C-9815-3D1E7F11C2AD}"/>
              </a:ext>
            </a:extLst>
          </p:cNvPr>
          <p:cNvSpPr txBox="1"/>
          <p:nvPr/>
        </p:nvSpPr>
        <p:spPr>
          <a:xfrm>
            <a:off x="220131" y="592668"/>
            <a:ext cx="3110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首页 </a:t>
            </a:r>
            <a:r>
              <a:rPr lang="en-US" altLang="zh-CN" sz="1200" dirty="0">
                <a:latin typeface="+mn-ea"/>
              </a:rPr>
              <a:t>/ </a:t>
            </a:r>
            <a:r>
              <a:rPr lang="zh-CN" altLang="en-US" sz="1200" dirty="0">
                <a:latin typeface="+mn-ea"/>
              </a:rPr>
              <a:t>电商 </a:t>
            </a:r>
            <a:r>
              <a:rPr lang="en-US" altLang="zh-CN" sz="1200" dirty="0">
                <a:latin typeface="+mn-ea"/>
              </a:rPr>
              <a:t>/ </a:t>
            </a:r>
            <a:r>
              <a:rPr lang="en-US" altLang="zh-CN" sz="1200" dirty="0">
                <a:solidFill>
                  <a:srgbClr val="00519D"/>
                </a:solidFill>
                <a:latin typeface="+mn-ea"/>
              </a:rPr>
              <a:t>GMV</a:t>
            </a:r>
            <a:r>
              <a:rPr lang="zh-CN" altLang="en-US" sz="1200" dirty="0">
                <a:solidFill>
                  <a:srgbClr val="00519D"/>
                </a:solidFill>
                <a:latin typeface="+mn-ea"/>
              </a:rPr>
              <a:t>：灵活筛选时间区间</a:t>
            </a:r>
            <a:r>
              <a:rPr lang="en-US" altLang="zh-CN" sz="1200" dirty="0">
                <a:solidFill>
                  <a:srgbClr val="00519D"/>
                </a:solidFill>
                <a:latin typeface="+mn-ea"/>
              </a:rPr>
              <a:t>(2/2)</a:t>
            </a:r>
            <a:endParaRPr lang="zh-CN" altLang="en-US" sz="1200" dirty="0">
              <a:solidFill>
                <a:srgbClr val="00519D"/>
              </a:solidFill>
              <a:latin typeface="+mn-ea"/>
            </a:endParaRPr>
          </a:p>
        </p:txBody>
      </p:sp>
      <p:graphicFrame>
        <p:nvGraphicFramePr>
          <p:cNvPr id="101" name="图表 100">
            <a:extLst>
              <a:ext uri="{FF2B5EF4-FFF2-40B4-BE49-F238E27FC236}">
                <a16:creationId xmlns:a16="http://schemas.microsoft.com/office/drawing/2014/main" id="{1598CF6E-CE4E-47FE-9B58-CEE5577398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7346082"/>
              </p:ext>
            </p:extLst>
          </p:nvPr>
        </p:nvGraphicFramePr>
        <p:xfrm>
          <a:off x="364665" y="2069565"/>
          <a:ext cx="11320404" cy="2006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176B6519-AF40-4AF0-90F4-AD79F89BA27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GMV</a:t>
            </a:r>
            <a:r>
              <a:rPr lang="zh-CN" altLang="en-US" dirty="0"/>
              <a:t>：趋势图</a:t>
            </a:r>
          </a:p>
        </p:txBody>
      </p:sp>
      <p:sp>
        <p:nvSpPr>
          <p:cNvPr id="135" name="内容占位符 12">
            <a:extLst>
              <a:ext uri="{FF2B5EF4-FFF2-40B4-BE49-F238E27FC236}">
                <a16:creationId xmlns:a16="http://schemas.microsoft.com/office/drawing/2014/main" id="{5418D357-0188-4E53-9F86-267668E4B572}"/>
              </a:ext>
            </a:extLst>
          </p:cNvPr>
          <p:cNvSpPr txBox="1">
            <a:spLocks/>
          </p:cNvSpPr>
          <p:nvPr/>
        </p:nvSpPr>
        <p:spPr>
          <a:xfrm>
            <a:off x="304800" y="1058334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/>
              <a:t>接上一页</a:t>
            </a:r>
          </a:p>
        </p:txBody>
      </p:sp>
      <p:sp>
        <p:nvSpPr>
          <p:cNvPr id="136" name="对话气泡: 圆角矩形 135">
            <a:extLst>
              <a:ext uri="{FF2B5EF4-FFF2-40B4-BE49-F238E27FC236}">
                <a16:creationId xmlns:a16="http://schemas.microsoft.com/office/drawing/2014/main" id="{F79489CB-0618-4B45-B624-6871644827DD}"/>
              </a:ext>
            </a:extLst>
          </p:cNvPr>
          <p:cNvSpPr/>
          <p:nvPr/>
        </p:nvSpPr>
        <p:spPr>
          <a:xfrm>
            <a:off x="1324748" y="2791641"/>
            <a:ext cx="1833972" cy="637359"/>
          </a:xfrm>
          <a:prstGeom prst="wedgeRoundRectCallout">
            <a:avLst>
              <a:gd name="adj1" fmla="val 35392"/>
              <a:gd name="adj2" fmla="val -76339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展示选择时间区间内的趋势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904C8BA-13D8-4345-86F2-2A2AC23FA7B2}"/>
              </a:ext>
            </a:extLst>
          </p:cNvPr>
          <p:cNvGrpSpPr/>
          <p:nvPr/>
        </p:nvGrpSpPr>
        <p:grpSpPr>
          <a:xfrm>
            <a:off x="2530493" y="121259"/>
            <a:ext cx="6341470" cy="282742"/>
            <a:chOff x="2530493" y="121259"/>
            <a:chExt cx="6341470" cy="282742"/>
          </a:xfrm>
        </p:grpSpPr>
        <p:sp>
          <p:nvSpPr>
            <p:cNvPr id="25" name="文本框 62">
              <a:extLst>
                <a:ext uri="{FF2B5EF4-FFF2-40B4-BE49-F238E27FC236}">
                  <a16:creationId xmlns:a16="http://schemas.microsoft.com/office/drawing/2014/main" id="{9BB3FB15-48FA-43C1-8F36-CEF0226EAE7C}"/>
                </a:ext>
              </a:extLst>
            </p:cNvPr>
            <p:cNvSpPr txBox="1"/>
            <p:nvPr/>
          </p:nvSpPr>
          <p:spPr>
            <a:xfrm>
              <a:off x="2530493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chemeClr val="bg1"/>
                  </a:solidFill>
                  <a:latin typeface="+mn-ea"/>
                </a:defRPr>
              </a:lvl1pPr>
            </a:lstStyle>
            <a:p>
              <a:r>
                <a:rPr lang="zh-CN" altLang="en-US" dirty="0">
                  <a:solidFill>
                    <a:schemeClr val="bg1">
                      <a:alpha val="70000"/>
                    </a:schemeClr>
                  </a:solidFill>
                </a:rPr>
                <a:t>集团</a:t>
              </a:r>
            </a:p>
          </p:txBody>
        </p:sp>
        <p:sp>
          <p:nvSpPr>
            <p:cNvPr id="26" name="文本框 63">
              <a:extLst>
                <a:ext uri="{FF2B5EF4-FFF2-40B4-BE49-F238E27FC236}">
                  <a16:creationId xmlns:a16="http://schemas.microsoft.com/office/drawing/2014/main" id="{9FACCFF2-8F63-45D0-BFB3-D1666CC33442}"/>
                </a:ext>
              </a:extLst>
            </p:cNvPr>
            <p:cNvSpPr txBox="1"/>
            <p:nvPr/>
          </p:nvSpPr>
          <p:spPr>
            <a:xfrm>
              <a:off x="3158720" y="127002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液态奶</a:t>
              </a:r>
            </a:p>
          </p:txBody>
        </p:sp>
        <p:sp>
          <p:nvSpPr>
            <p:cNvPr id="27" name="文本框 64">
              <a:extLst>
                <a:ext uri="{FF2B5EF4-FFF2-40B4-BE49-F238E27FC236}">
                  <a16:creationId xmlns:a16="http://schemas.microsoft.com/office/drawing/2014/main" id="{13EF1A43-FDD1-4924-A38C-E3DCB6235BE4}"/>
                </a:ext>
              </a:extLst>
            </p:cNvPr>
            <p:cNvSpPr txBox="1"/>
            <p:nvPr/>
          </p:nvSpPr>
          <p:spPr>
            <a:xfrm>
              <a:off x="3874035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奶粉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28" name="文本框 65">
              <a:extLst>
                <a:ext uri="{FF2B5EF4-FFF2-40B4-BE49-F238E27FC236}">
                  <a16:creationId xmlns:a16="http://schemas.microsoft.com/office/drawing/2014/main" id="{A5D355AB-7746-4CD5-9F09-3AAB6FECB421}"/>
                </a:ext>
              </a:extLst>
            </p:cNvPr>
            <p:cNvSpPr txBox="1"/>
            <p:nvPr/>
          </p:nvSpPr>
          <p:spPr>
            <a:xfrm>
              <a:off x="4502262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酸奶</a:t>
              </a:r>
            </a:p>
          </p:txBody>
        </p:sp>
        <p:sp>
          <p:nvSpPr>
            <p:cNvPr id="29" name="文本框 66">
              <a:extLst>
                <a:ext uri="{FF2B5EF4-FFF2-40B4-BE49-F238E27FC236}">
                  <a16:creationId xmlns:a16="http://schemas.microsoft.com/office/drawing/2014/main" id="{1842A27B-E6A3-4384-8D8D-63F0A5973098}"/>
                </a:ext>
              </a:extLst>
            </p:cNvPr>
            <p:cNvSpPr txBox="1"/>
            <p:nvPr/>
          </p:nvSpPr>
          <p:spPr>
            <a:xfrm>
              <a:off x="5130490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冷饮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30" name="文本框 66">
              <a:extLst>
                <a:ext uri="{FF2B5EF4-FFF2-40B4-BE49-F238E27FC236}">
                  <a16:creationId xmlns:a16="http://schemas.microsoft.com/office/drawing/2014/main" id="{F455434D-CAD6-4793-AD94-91349AB91CA9}"/>
                </a:ext>
              </a:extLst>
            </p:cNvPr>
            <p:cNvSpPr txBox="1"/>
            <p:nvPr/>
          </p:nvSpPr>
          <p:spPr>
            <a:xfrm>
              <a:off x="5696066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bg1">
                      <a:alpha val="70000"/>
                    </a:schemeClr>
                  </a:solidFill>
                  <a:latin typeface="+mn-ea"/>
                </a:defRPr>
              </a:lvl1pPr>
            </a:lstStyle>
            <a:p>
              <a:r>
                <a:rPr lang="zh-CN" altLang="en-US" dirty="0"/>
                <a:t>健康饮品</a:t>
              </a:r>
            </a:p>
          </p:txBody>
        </p:sp>
        <p:sp>
          <p:nvSpPr>
            <p:cNvPr id="31" name="文本框 66">
              <a:extLst>
                <a:ext uri="{FF2B5EF4-FFF2-40B4-BE49-F238E27FC236}">
                  <a16:creationId xmlns:a16="http://schemas.microsoft.com/office/drawing/2014/main" id="{21B82115-811B-4310-918A-A567990748EA}"/>
                </a:ext>
              </a:extLst>
            </p:cNvPr>
            <p:cNvSpPr txBox="1"/>
            <p:nvPr/>
          </p:nvSpPr>
          <p:spPr>
            <a:xfrm>
              <a:off x="7006498" y="12126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奶酪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32" name="文本框 66">
              <a:extLst>
                <a:ext uri="{FF2B5EF4-FFF2-40B4-BE49-F238E27FC236}">
                  <a16:creationId xmlns:a16="http://schemas.microsoft.com/office/drawing/2014/main" id="{9D343137-CA24-47E4-8941-3E50C107245F}"/>
                </a:ext>
              </a:extLst>
            </p:cNvPr>
            <p:cNvSpPr txBox="1"/>
            <p:nvPr/>
          </p:nvSpPr>
          <p:spPr>
            <a:xfrm>
              <a:off x="6483837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电商</a:t>
              </a:r>
            </a:p>
          </p:txBody>
        </p:sp>
        <p:sp>
          <p:nvSpPr>
            <p:cNvPr id="33" name="文本框 66">
              <a:extLst>
                <a:ext uri="{FF2B5EF4-FFF2-40B4-BE49-F238E27FC236}">
                  <a16:creationId xmlns:a16="http://schemas.microsoft.com/office/drawing/2014/main" id="{9358AB15-4643-4B4D-94FA-7E70F7416DD8}"/>
                </a:ext>
              </a:extLst>
            </p:cNvPr>
            <p:cNvSpPr txBox="1"/>
            <p:nvPr/>
          </p:nvSpPr>
          <p:spPr>
            <a:xfrm>
              <a:off x="7509358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海外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34" name="文本框 66">
              <a:extLst>
                <a:ext uri="{FF2B5EF4-FFF2-40B4-BE49-F238E27FC236}">
                  <a16:creationId xmlns:a16="http://schemas.microsoft.com/office/drawing/2014/main" id="{8976CC26-77C6-451B-AD7D-05DC04BB9F65}"/>
                </a:ext>
              </a:extLst>
            </p:cNvPr>
            <p:cNvSpPr txBox="1"/>
            <p:nvPr/>
          </p:nvSpPr>
          <p:spPr>
            <a:xfrm>
              <a:off x="8071744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新业务部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34E7D21-6AFD-4873-A752-BEAF32891E81}"/>
              </a:ext>
            </a:extLst>
          </p:cNvPr>
          <p:cNvSpPr txBox="1"/>
          <p:nvPr/>
        </p:nvSpPr>
        <p:spPr>
          <a:xfrm>
            <a:off x="5824514" y="1551606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411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258B8-A63F-4A99-AE91-A0AF98FF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页面说明</a:t>
            </a:r>
          </a:p>
        </p:txBody>
      </p:sp>
      <p:graphicFrame>
        <p:nvGraphicFramePr>
          <p:cNvPr id="47" name="Table 4">
            <a:extLst>
              <a:ext uri="{FF2B5EF4-FFF2-40B4-BE49-F238E27FC236}">
                <a16:creationId xmlns:a16="http://schemas.microsoft.com/office/drawing/2014/main" id="{B0D081D9-CB92-4017-9468-69CB6CF81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42585"/>
              </p:ext>
            </p:extLst>
          </p:nvPr>
        </p:nvGraphicFramePr>
        <p:xfrm>
          <a:off x="625168" y="1221779"/>
          <a:ext cx="10621180" cy="5535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144735785"/>
                    </a:ext>
                  </a:extLst>
                </a:gridCol>
                <a:gridCol w="9037004">
                  <a:extLst>
                    <a:ext uri="{9D8B030D-6E8A-4147-A177-3AD203B41FA5}">
                      <a16:colId xmlns:a16="http://schemas.microsoft.com/office/drawing/2014/main" val="2628374863"/>
                    </a:ext>
                  </a:extLst>
                </a:gridCol>
              </a:tblGrid>
              <a:tr h="35825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400" b="1" i="0" u="none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报表需求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chemeClr val="bg1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chemeClr val="bg1"/>
                      </a:solidFill>
                      <a:prstDash val="soli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19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400" b="1" i="0" u="none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具体描述</a:t>
                      </a: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chemeClr val="bg1"/>
                      </a:solidFill>
                      <a:prstDash val="soli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1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873791"/>
                  </a:ext>
                </a:extLst>
              </a:tr>
              <a:tr h="1510917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指标定义与公式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chemeClr val="bg1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7212" indent="-97212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计算逻辑：</a:t>
                      </a:r>
                      <a:endParaRPr lang="en-US" altLang="zh-CN" sz="1200" b="1" i="0" u="non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32229" indent="-135017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–"/>
                      </a:pP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GMV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：</a:t>
                      </a:r>
                      <a:r>
                        <a:rPr lang="zh-CN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平台卖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给</a:t>
                      </a:r>
                      <a:r>
                        <a:rPr lang="zh-CN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消费者的实际成交额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。数据湖中每日更新</a:t>
                      </a:r>
                      <a:r>
                        <a:rPr lang="zh-CN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天猫超市、京东品牌纵横、苏宁后台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等通过爬虫抓取的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GMV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数据，后续需手工导入</a:t>
                      </a:r>
                      <a:r>
                        <a:rPr lang="zh-CN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我买网、旗舰店的数据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。单位：万元，整数</a:t>
                      </a:r>
                      <a:endParaRPr lang="en-US" altLang="zh-CN" sz="1200" b="0" i="0" u="non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32229" indent="-135017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–"/>
                      </a:pP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GMV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月累计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∑当月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日至选择日期的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GMV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月累计类似</a:t>
                      </a:r>
                      <a:endParaRPr lang="en-US" altLang="zh-CN" sz="1200" b="0" i="0" u="non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32229" indent="-135017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–"/>
                      </a:pP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GMV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年累计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∑当年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日至选择日期的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GMV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年累计类似</a:t>
                      </a:r>
                      <a:endParaRPr lang="en-US" altLang="zh-CN" sz="1200" b="0" i="0" u="non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32229" marR="0" lvl="0" indent="-135017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：</a:t>
                      </a:r>
                      <a:r>
                        <a:rPr lang="zh-CN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电商向事业部采购进货数据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ERP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中每日更新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数据。单位：万元，整数</a:t>
                      </a:r>
                      <a:endParaRPr lang="en-US" altLang="zh-CN" sz="1200" b="0" i="0" u="non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32229" indent="-135017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–"/>
                      </a:pP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GMV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完成度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=GMV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实际值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/GMV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目标值，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完成度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=SI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实际值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/SI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预算值。单位：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%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，小数点后一位</a:t>
                      </a:r>
                      <a:endParaRPr lang="en-US" altLang="zh-CN" sz="1200" b="0" i="0" u="non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32229" marR="0" lvl="0" indent="-135017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GMV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目标值：手工数据，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预算值：手工数据。单位：万元，整数</a:t>
                      </a:r>
                      <a:endParaRPr lang="en-US" altLang="zh-CN" sz="1200" b="0" i="0" u="non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32229" indent="-135017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–"/>
                      </a:pP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【GMV/SI】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同比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（本期值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去年同期值）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去年同期值</a:t>
                      </a:r>
                      <a:endParaRPr lang="en-US" altLang="zh-CN" sz="1200" b="0" i="0" u="non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32229" indent="-135017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–"/>
                      </a:pP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【GMV/SI】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完成度目标值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=100%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。单位：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%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，小数点后一位</a:t>
                      </a:r>
                      <a:endParaRPr lang="en-US" altLang="zh-CN" sz="1200" b="0" i="0" u="non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32229" indent="-135017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–"/>
                      </a:pP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平均件单价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成交金额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成交商品件数。单位：元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件，小数点后一位</a:t>
                      </a:r>
                    </a:p>
                    <a:p>
                      <a:pPr marL="232229" marR="0" lvl="0" indent="-135017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【GMV/SI】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成交商品件数，数据来源同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GMV/SI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数据。单位：件，整数</a:t>
                      </a:r>
                    </a:p>
                    <a:p>
                      <a:pPr marL="232229" marR="0" lvl="0" indent="-135017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【GMV/SI】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成交金额，数据来源同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GMV/SI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数据。单位：万元，小数点后一位</a:t>
                      </a:r>
                      <a:endParaRPr lang="en-US" altLang="zh-CN" sz="1200" b="0" i="0" u="non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32229" marR="0" lvl="0" indent="-135017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增长率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=(∛B/A)-1, A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为从当月往前推第三个月，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为从当月往前推第一个月。单位：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%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，小数点后一位</a:t>
                      </a:r>
                      <a:endParaRPr lang="en-US" altLang="zh-CN" sz="1200" b="0" i="0" u="non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578330"/>
                  </a:ext>
                </a:extLst>
              </a:tr>
              <a:tr h="81061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分析维度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chemeClr val="bg1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7212" marR="0" lvl="0" indent="-97212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筛选器下拉层级</a:t>
                      </a:r>
                      <a:endParaRPr lang="zh-CN" altLang="en-US" sz="1200" b="0" i="0" u="none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32229" marR="0" lvl="0" indent="-135017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lang="zh-CN" altLang="en-US" sz="1200" b="1" i="0" u="none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  <a:r>
                        <a:rPr lang="zh-CN" altLang="en-US" sz="1200" b="0" i="0" u="none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：下拉框形式为日历，不可多选</a:t>
                      </a:r>
                      <a:endParaRPr lang="en-US" altLang="zh-CN" sz="1200" b="0" i="0" u="none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32229" marR="0" lvl="0" indent="-135017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lang="zh-CN" altLang="en-US" sz="1200" b="1" i="0" u="none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</a:t>
                      </a:r>
                      <a:r>
                        <a:rPr lang="zh-CN" altLang="en-US" sz="1200" b="0" i="0" u="none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zh-CN" altLang="en-US" sz="1200" b="0" i="0" u="none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品类（一级）、品牌（二级）、品类五级（三级）、段位（四级），每个层级可多选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，合并筛选器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32229" marR="0" lvl="0" indent="-135017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渠道：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平台（一级）、细分渠道（二级）</a:t>
                      </a:r>
                      <a:r>
                        <a:rPr lang="zh-CN" altLang="en-US" sz="1200" b="0" i="0" u="none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，每个层级可多选，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合并筛选器。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690053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图表形式（包括联动、下钻、排序等）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chemeClr val="bg1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7212" marR="0" lvl="0" indent="-97212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默认：</a:t>
                      </a:r>
                      <a:r>
                        <a:rPr lang="zh-CN" altLang="en-US" sz="1200" b="0" i="0" u="none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展示当日数据，显示所有品类、品牌、平台、渠道数据</a:t>
                      </a: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筛选器：联动指标栏和所有图表</a:t>
                      </a:r>
                    </a:p>
                    <a:p>
                      <a:pPr marL="97212" marR="0" lvl="0" indent="-97212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胶囊：联动指标栏和所有图表</a:t>
                      </a:r>
                      <a:endParaRPr lang="en-US" altLang="zh-CN" sz="1200" b="1" i="0" u="non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97212" marR="0" lvl="0" indent="-97212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联动：“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品类视角”图联动“品牌视角”图和趋势图，即，点击品类视角中的任意柱子，品牌视角图会展现为所选品类包含的品牌，趋势图会展现对应品类趋势；“品牌视角”图也可联动趋势图。</a:t>
                      </a: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平台视角”图联动“渠道视角”图和趋势图，“渠道视角”图联动趋势图</a:t>
                      </a:r>
                      <a:endParaRPr lang="en-US" altLang="zh-CN" sz="1200" b="0" i="0" u="non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97212" marR="0" lvl="0" indent="-97212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排序：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品类视角图按“液奶、婴儿粉、成人粉”排序；品牌视角图按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GMV/SI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从高到底排序；平台视角图按“京东、天猫、苏宁、我买网、拼多多、唯品会”排序；渠道视角图按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GMV/SI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从高到底排序</a:t>
                      </a:r>
                      <a:endParaRPr lang="en-US" altLang="zh-CN" sz="1200" b="0" i="0" u="non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902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14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258B8-A63F-4A99-AE91-A0AF98FF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业务流程梳理</a:t>
            </a:r>
          </a:p>
        </p:txBody>
      </p:sp>
      <p:sp>
        <p:nvSpPr>
          <p:cNvPr id="3" name="箭头: 五边形 2">
            <a:extLst>
              <a:ext uri="{FF2B5EF4-FFF2-40B4-BE49-F238E27FC236}">
                <a16:creationId xmlns:a16="http://schemas.microsoft.com/office/drawing/2014/main" id="{E562A715-E3D6-4587-82E6-F218A1B5903C}"/>
              </a:ext>
            </a:extLst>
          </p:cNvPr>
          <p:cNvSpPr/>
          <p:nvPr/>
        </p:nvSpPr>
        <p:spPr>
          <a:xfrm>
            <a:off x="1159497" y="1602557"/>
            <a:ext cx="4428503" cy="41477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</a:p>
        </p:txBody>
      </p:sp>
      <p:sp>
        <p:nvSpPr>
          <p:cNvPr id="4" name="箭头: V 形 3">
            <a:extLst>
              <a:ext uri="{FF2B5EF4-FFF2-40B4-BE49-F238E27FC236}">
                <a16:creationId xmlns:a16="http://schemas.microsoft.com/office/drawing/2014/main" id="{3C46383C-C962-4D2B-A64E-817932F1326C}"/>
              </a:ext>
            </a:extLst>
          </p:cNvPr>
          <p:cNvSpPr/>
          <p:nvPr/>
        </p:nvSpPr>
        <p:spPr>
          <a:xfrm>
            <a:off x="5486400" y="1602557"/>
            <a:ext cx="3384000" cy="41477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仓储</a:t>
            </a:r>
          </a:p>
        </p:txBody>
      </p:sp>
      <p:sp>
        <p:nvSpPr>
          <p:cNvPr id="43" name="箭头: V 形 42">
            <a:extLst>
              <a:ext uri="{FF2B5EF4-FFF2-40B4-BE49-F238E27FC236}">
                <a16:creationId xmlns:a16="http://schemas.microsoft.com/office/drawing/2014/main" id="{0304F648-6783-4944-AB68-B91211FCF2D6}"/>
              </a:ext>
            </a:extLst>
          </p:cNvPr>
          <p:cNvSpPr/>
          <p:nvPr/>
        </p:nvSpPr>
        <p:spPr>
          <a:xfrm>
            <a:off x="8760168" y="1602556"/>
            <a:ext cx="2229137" cy="41477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609394-A73C-42F4-B932-F03DED28E504}"/>
              </a:ext>
            </a:extLst>
          </p:cNvPr>
          <p:cNvSpPr/>
          <p:nvPr/>
        </p:nvSpPr>
        <p:spPr>
          <a:xfrm>
            <a:off x="245097" y="2394408"/>
            <a:ext cx="479196" cy="12537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旗舰店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EFFB19B7-C0B9-4E4B-9F21-03F77112CFB2}"/>
              </a:ext>
            </a:extLst>
          </p:cNvPr>
          <p:cNvSpPr/>
          <p:nvPr/>
        </p:nvSpPr>
        <p:spPr>
          <a:xfrm>
            <a:off x="213272" y="3942738"/>
            <a:ext cx="479196" cy="12537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平台自营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D8B7A45-C013-4968-926B-4681A9BCE7B9}"/>
              </a:ext>
            </a:extLst>
          </p:cNvPr>
          <p:cNvSpPr/>
          <p:nvPr/>
        </p:nvSpPr>
        <p:spPr>
          <a:xfrm>
            <a:off x="245097" y="5491068"/>
            <a:ext cx="479196" cy="12537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经销商网店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0D754998-9194-403D-8B5D-D089A8E2C2E6}"/>
              </a:ext>
            </a:extLst>
          </p:cNvPr>
          <p:cNvSpPr/>
          <p:nvPr/>
        </p:nvSpPr>
        <p:spPr>
          <a:xfrm>
            <a:off x="11189616" y="2389694"/>
            <a:ext cx="622800" cy="12537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每日数据分析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B52C3BFC-6650-443C-BE05-73C774018D59}"/>
              </a:ext>
            </a:extLst>
          </p:cNvPr>
          <p:cNvSpPr/>
          <p:nvPr/>
        </p:nvSpPr>
        <p:spPr>
          <a:xfrm>
            <a:off x="11189616" y="3938024"/>
            <a:ext cx="622800" cy="12537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到月数据分析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C0A369F-234C-480C-8CF9-040B167BF7FD}"/>
              </a:ext>
            </a:extLst>
          </p:cNvPr>
          <p:cNvGrpSpPr/>
          <p:nvPr/>
        </p:nvGrpSpPr>
        <p:grpSpPr>
          <a:xfrm>
            <a:off x="1159496" y="3968967"/>
            <a:ext cx="9571452" cy="1134505"/>
            <a:chOff x="1159496" y="3968967"/>
            <a:chExt cx="9571452" cy="1134505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65E67857-F4D4-47C6-9E53-12BC4305976D}"/>
                </a:ext>
              </a:extLst>
            </p:cNvPr>
            <p:cNvSpPr/>
            <p:nvPr/>
          </p:nvSpPr>
          <p:spPr>
            <a:xfrm>
              <a:off x="1159496" y="4078676"/>
              <a:ext cx="1260000" cy="37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云商询单</a:t>
              </a:r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A95B004F-5002-4993-B5E7-39FA276C3A95}"/>
                </a:ext>
              </a:extLst>
            </p:cNvPr>
            <p:cNvSpPr/>
            <p:nvPr/>
          </p:nvSpPr>
          <p:spPr>
            <a:xfrm>
              <a:off x="2263203" y="4729072"/>
              <a:ext cx="1080000" cy="37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客户订单</a:t>
              </a:r>
            </a:p>
          </p:txBody>
        </p:sp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D660D45F-F073-44FF-9A8F-6A2CEFD90209}"/>
                </a:ext>
              </a:extLst>
            </p:cNvPr>
            <p:cNvSpPr/>
            <p:nvPr/>
          </p:nvSpPr>
          <p:spPr>
            <a:xfrm>
              <a:off x="4255611" y="4729072"/>
              <a:ext cx="1080000" cy="37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平台系统</a:t>
              </a:r>
            </a:p>
          </p:txBody>
        </p:sp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0708E4D0-CB4B-4BF8-9AB6-0543E1D2375D}"/>
                </a:ext>
              </a:extLst>
            </p:cNvPr>
            <p:cNvSpPr/>
            <p:nvPr/>
          </p:nvSpPr>
          <p:spPr>
            <a:xfrm>
              <a:off x="7336255" y="4078676"/>
              <a:ext cx="1080000" cy="37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协同仓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平台仓</a:t>
              </a:r>
            </a:p>
          </p:txBody>
        </p:sp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7169EBB9-8CE6-428D-A415-CB2BFEAEC415}"/>
                </a:ext>
              </a:extLst>
            </p:cNvPr>
            <p:cNvSpPr/>
            <p:nvPr/>
          </p:nvSpPr>
          <p:spPr>
            <a:xfrm>
              <a:off x="9064969" y="3968967"/>
              <a:ext cx="1665979" cy="6609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物流公司（菜鸟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京东自营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三方物流）</a:t>
              </a: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C4C04026-C92E-477C-8FCB-C5AC0F08BCFB}"/>
                </a:ext>
              </a:extLst>
            </p:cNvPr>
            <p:cNvCxnSpPr>
              <a:stCxn id="71" idx="3"/>
              <a:endCxn id="72" idx="1"/>
            </p:cNvCxnSpPr>
            <p:nvPr/>
          </p:nvCxnSpPr>
          <p:spPr>
            <a:xfrm>
              <a:off x="3343203" y="4916272"/>
              <a:ext cx="9124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8C8D7537-C8BC-489E-BFBE-BA1778D0888E}"/>
                </a:ext>
              </a:extLst>
            </p:cNvPr>
            <p:cNvCxnSpPr>
              <a:cxnSpLocks/>
              <a:stCxn id="73" idx="3"/>
              <a:endCxn id="74" idx="1"/>
            </p:cNvCxnSpPr>
            <p:nvPr/>
          </p:nvCxnSpPr>
          <p:spPr>
            <a:xfrm>
              <a:off x="8416255" y="4265876"/>
              <a:ext cx="648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C617CA83-CDB7-415A-B3D4-21D121C347DA}"/>
                </a:ext>
              </a:extLst>
            </p:cNvPr>
            <p:cNvSpPr/>
            <p:nvPr/>
          </p:nvSpPr>
          <p:spPr>
            <a:xfrm>
              <a:off x="5537830" y="4078676"/>
              <a:ext cx="900000" cy="37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分仓</a:t>
              </a:r>
            </a:p>
          </p:txBody>
        </p:sp>
        <p:cxnSp>
          <p:nvCxnSpPr>
            <p:cNvPr id="22" name="连接符: 肘形 21">
              <a:extLst>
                <a:ext uri="{FF2B5EF4-FFF2-40B4-BE49-F238E27FC236}">
                  <a16:creationId xmlns:a16="http://schemas.microsoft.com/office/drawing/2014/main" id="{D5420B5C-986C-4F90-9100-32CBF78A1B5C}"/>
                </a:ext>
              </a:extLst>
            </p:cNvPr>
            <p:cNvCxnSpPr>
              <a:stCxn id="72" idx="3"/>
              <a:endCxn id="73" idx="2"/>
            </p:cNvCxnSpPr>
            <p:nvPr/>
          </p:nvCxnSpPr>
          <p:spPr>
            <a:xfrm flipV="1">
              <a:off x="5335611" y="4453076"/>
              <a:ext cx="2540644" cy="46319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E0532507-BCE7-45BA-9403-B0BC2D1175D0}"/>
                </a:ext>
              </a:extLst>
            </p:cNvPr>
            <p:cNvSpPr/>
            <p:nvPr/>
          </p:nvSpPr>
          <p:spPr>
            <a:xfrm>
              <a:off x="3517347" y="4078676"/>
              <a:ext cx="943695" cy="37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云商下单</a:t>
              </a:r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F52D0EA1-E7C1-41B2-886A-281B5BA14D79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 flipV="1">
              <a:off x="2419496" y="4265876"/>
              <a:ext cx="10978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A3EEFF82-D437-41C7-AA6C-D4950F24E1C1}"/>
                </a:ext>
              </a:extLst>
            </p:cNvPr>
            <p:cNvCxnSpPr>
              <a:cxnSpLocks/>
            </p:cNvCxnSpPr>
            <p:nvPr/>
          </p:nvCxnSpPr>
          <p:spPr>
            <a:xfrm>
              <a:off x="4412467" y="4267026"/>
              <a:ext cx="10978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5683AFDE-9FB7-46BF-AB03-12EA1ACC2AC8}"/>
                </a:ext>
              </a:extLst>
            </p:cNvPr>
            <p:cNvCxnSpPr>
              <a:cxnSpLocks/>
            </p:cNvCxnSpPr>
            <p:nvPr/>
          </p:nvCxnSpPr>
          <p:spPr>
            <a:xfrm>
              <a:off x="6244264" y="4276080"/>
              <a:ext cx="10978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DB83972-D52A-475B-BBBD-BE6531F445F1}"/>
              </a:ext>
            </a:extLst>
          </p:cNvPr>
          <p:cNvGrpSpPr/>
          <p:nvPr/>
        </p:nvGrpSpPr>
        <p:grpSpPr>
          <a:xfrm>
            <a:off x="1159497" y="5514075"/>
            <a:ext cx="9551130" cy="1159725"/>
            <a:chOff x="1159497" y="5514075"/>
            <a:chExt cx="9551130" cy="1159725"/>
          </a:xfrm>
        </p:grpSpPr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27C9208A-F108-4836-B3BF-AFA699F63CE6}"/>
                </a:ext>
              </a:extLst>
            </p:cNvPr>
            <p:cNvSpPr/>
            <p:nvPr/>
          </p:nvSpPr>
          <p:spPr>
            <a:xfrm>
              <a:off x="1159497" y="5627779"/>
              <a:ext cx="1260000" cy="37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经销商订单</a:t>
              </a:r>
            </a:p>
          </p:txBody>
        </p:sp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BD673B27-E53C-4955-BEB8-FB2033B9CC92}"/>
                </a:ext>
              </a:extLst>
            </p:cNvPr>
            <p:cNvSpPr/>
            <p:nvPr/>
          </p:nvSpPr>
          <p:spPr>
            <a:xfrm>
              <a:off x="2263203" y="6299400"/>
              <a:ext cx="1080000" cy="37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客户订单</a:t>
              </a:r>
            </a:p>
          </p:txBody>
        </p: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2AEBF76-86D8-443D-BAAD-B4CD2BDC97F2}"/>
                </a:ext>
              </a:extLst>
            </p:cNvPr>
            <p:cNvSpPr/>
            <p:nvPr/>
          </p:nvSpPr>
          <p:spPr>
            <a:xfrm>
              <a:off x="4255611" y="6299400"/>
              <a:ext cx="1080000" cy="37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平台系统</a:t>
              </a: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4B11D1F7-1D9F-4ABD-B7DC-D35B4E7C4B5C}"/>
                </a:ext>
              </a:extLst>
            </p:cNvPr>
            <p:cNvSpPr/>
            <p:nvPr/>
          </p:nvSpPr>
          <p:spPr>
            <a:xfrm>
              <a:off x="7160571" y="5627779"/>
              <a:ext cx="1372403" cy="37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经销商仓库</a:t>
              </a:r>
            </a:p>
          </p:txBody>
        </p: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B5E56B38-B02B-4171-8907-08B2C2EC2C11}"/>
                </a:ext>
              </a:extLst>
            </p:cNvPr>
            <p:cNvCxnSpPr>
              <a:cxnSpLocks/>
              <a:endCxn id="76" idx="1"/>
            </p:cNvCxnSpPr>
            <p:nvPr/>
          </p:nvCxnSpPr>
          <p:spPr>
            <a:xfrm>
              <a:off x="3323024" y="6484959"/>
              <a:ext cx="932587" cy="16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84AAF324-A464-4186-97B4-42541A2C6730}"/>
                </a:ext>
              </a:extLst>
            </p:cNvPr>
            <p:cNvCxnSpPr>
              <a:cxnSpLocks/>
              <a:stCxn id="77" idx="3"/>
            </p:cNvCxnSpPr>
            <p:nvPr/>
          </p:nvCxnSpPr>
          <p:spPr>
            <a:xfrm>
              <a:off x="8532974" y="5814979"/>
              <a:ext cx="4710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2100A913-A547-473E-96ED-7CCD3AEB7515}"/>
                </a:ext>
              </a:extLst>
            </p:cNvPr>
            <p:cNvSpPr/>
            <p:nvPr/>
          </p:nvSpPr>
          <p:spPr>
            <a:xfrm>
              <a:off x="9044648" y="5514075"/>
              <a:ext cx="1665979" cy="6609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物流公司（菜鸟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京东自营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三方物流）</a:t>
              </a:r>
            </a:p>
          </p:txBody>
        </p:sp>
        <p:cxnSp>
          <p:nvCxnSpPr>
            <p:cNvPr id="8" name="连接符: 肘形 7">
              <a:extLst>
                <a:ext uri="{FF2B5EF4-FFF2-40B4-BE49-F238E27FC236}">
                  <a16:creationId xmlns:a16="http://schemas.microsoft.com/office/drawing/2014/main" id="{0BFC457C-694A-47B2-89ED-F9A3EC3E934C}"/>
                </a:ext>
              </a:extLst>
            </p:cNvPr>
            <p:cNvCxnSpPr>
              <a:stCxn id="76" idx="3"/>
              <a:endCxn id="77" idx="2"/>
            </p:cNvCxnSpPr>
            <p:nvPr/>
          </p:nvCxnSpPr>
          <p:spPr>
            <a:xfrm flipV="1">
              <a:off x="5335611" y="6002179"/>
              <a:ext cx="2511162" cy="48442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CD57C6FE-07E9-4CB5-A81B-F8C04AE87959}"/>
                </a:ext>
              </a:extLst>
            </p:cNvPr>
            <p:cNvSpPr/>
            <p:nvPr/>
          </p:nvSpPr>
          <p:spPr>
            <a:xfrm>
              <a:off x="3517347" y="5627779"/>
              <a:ext cx="943695" cy="37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云商下单</a:t>
              </a:r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901065D6-26ED-4D3E-A58F-EF294D724A3C}"/>
                </a:ext>
              </a:extLst>
            </p:cNvPr>
            <p:cNvSpPr/>
            <p:nvPr/>
          </p:nvSpPr>
          <p:spPr>
            <a:xfrm>
              <a:off x="5537830" y="5627779"/>
              <a:ext cx="900000" cy="37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分仓</a:t>
              </a:r>
            </a:p>
          </p:txBody>
        </p: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6207B9EA-ECFF-4FF8-A425-A5F3D8A747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0877" y="5803495"/>
              <a:ext cx="10978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13ECF84F-549A-49C5-AD8C-2DE9AB1CA1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6189" y="5806029"/>
              <a:ext cx="10978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D6BA9880-B5B1-4E7C-9A07-39C9BEBC9C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2927" y="5816189"/>
              <a:ext cx="72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45439E2-2AF9-4A0F-BB9A-2C90B16ACD7B}"/>
              </a:ext>
            </a:extLst>
          </p:cNvPr>
          <p:cNvGrpSpPr/>
          <p:nvPr/>
        </p:nvGrpSpPr>
        <p:grpSpPr>
          <a:xfrm>
            <a:off x="1202104" y="2371266"/>
            <a:ext cx="9571452" cy="1134505"/>
            <a:chOff x="1159496" y="3968967"/>
            <a:chExt cx="9571452" cy="1134505"/>
          </a:xfrm>
        </p:grpSpPr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0E457212-8D76-44BA-8FB8-F187EC82DC32}"/>
                </a:ext>
              </a:extLst>
            </p:cNvPr>
            <p:cNvSpPr/>
            <p:nvPr/>
          </p:nvSpPr>
          <p:spPr>
            <a:xfrm>
              <a:off x="1159496" y="4078676"/>
              <a:ext cx="1260000" cy="37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云商询单</a:t>
              </a:r>
            </a:p>
          </p:txBody>
        </p:sp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36374159-E5D8-4697-999A-54BE6916DD1F}"/>
                </a:ext>
              </a:extLst>
            </p:cNvPr>
            <p:cNvSpPr/>
            <p:nvPr/>
          </p:nvSpPr>
          <p:spPr>
            <a:xfrm>
              <a:off x="2263203" y="4729072"/>
              <a:ext cx="1080000" cy="37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客户订单</a:t>
              </a:r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0EE934AB-71FB-4BF9-8308-FD5480CDF538}"/>
                </a:ext>
              </a:extLst>
            </p:cNvPr>
            <p:cNvSpPr/>
            <p:nvPr/>
          </p:nvSpPr>
          <p:spPr>
            <a:xfrm>
              <a:off x="4255611" y="4729072"/>
              <a:ext cx="1080000" cy="37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平台系统</a:t>
              </a:r>
            </a:p>
          </p:txBody>
        </p:sp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3AA7B894-FBD1-4989-A6B5-521F5583FC5E}"/>
                </a:ext>
              </a:extLst>
            </p:cNvPr>
            <p:cNvSpPr/>
            <p:nvPr/>
          </p:nvSpPr>
          <p:spPr>
            <a:xfrm>
              <a:off x="7117963" y="4078675"/>
              <a:ext cx="1298292" cy="4147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天猫菜鸟仓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京东平台仓</a:t>
              </a:r>
            </a:p>
          </p:txBody>
        </p:sp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7DFBE0E6-122F-49A5-903B-9F72B98B2074}"/>
                </a:ext>
              </a:extLst>
            </p:cNvPr>
            <p:cNvSpPr/>
            <p:nvPr/>
          </p:nvSpPr>
          <p:spPr>
            <a:xfrm>
              <a:off x="9064969" y="3968967"/>
              <a:ext cx="1665979" cy="6609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物流公司（菜鸟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京东自营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三方物流）</a:t>
              </a:r>
            </a:p>
          </p:txBody>
        </p: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F1AC33A4-BFE7-4950-801B-7D779EFB18C3}"/>
                </a:ext>
              </a:extLst>
            </p:cNvPr>
            <p:cNvCxnSpPr>
              <a:stCxn id="69" idx="3"/>
              <a:endCxn id="70" idx="1"/>
            </p:cNvCxnSpPr>
            <p:nvPr/>
          </p:nvCxnSpPr>
          <p:spPr>
            <a:xfrm>
              <a:off x="3343203" y="4916272"/>
              <a:ext cx="9124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FDA3F271-F9BD-406B-A3F1-ECFC41A4A330}"/>
                </a:ext>
              </a:extLst>
            </p:cNvPr>
            <p:cNvCxnSpPr>
              <a:cxnSpLocks/>
              <a:stCxn id="78" idx="3"/>
              <a:endCxn id="79" idx="1"/>
            </p:cNvCxnSpPr>
            <p:nvPr/>
          </p:nvCxnSpPr>
          <p:spPr>
            <a:xfrm>
              <a:off x="8416255" y="4286053"/>
              <a:ext cx="648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678647F3-E96F-4A9C-95E0-62BC51EA1E4D}"/>
                </a:ext>
              </a:extLst>
            </p:cNvPr>
            <p:cNvSpPr/>
            <p:nvPr/>
          </p:nvSpPr>
          <p:spPr>
            <a:xfrm>
              <a:off x="5537830" y="4078676"/>
              <a:ext cx="900000" cy="37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分仓</a:t>
              </a:r>
            </a:p>
          </p:txBody>
        </p:sp>
        <p:cxnSp>
          <p:nvCxnSpPr>
            <p:cNvPr id="88" name="连接符: 肘形 87">
              <a:extLst>
                <a:ext uri="{FF2B5EF4-FFF2-40B4-BE49-F238E27FC236}">
                  <a16:creationId xmlns:a16="http://schemas.microsoft.com/office/drawing/2014/main" id="{14304803-AD61-474A-94B4-5533B24C7198}"/>
                </a:ext>
              </a:extLst>
            </p:cNvPr>
            <p:cNvCxnSpPr>
              <a:cxnSpLocks/>
              <a:stCxn id="70" idx="3"/>
              <a:endCxn id="78" idx="2"/>
            </p:cNvCxnSpPr>
            <p:nvPr/>
          </p:nvCxnSpPr>
          <p:spPr>
            <a:xfrm flipV="1">
              <a:off x="5335611" y="4493430"/>
              <a:ext cx="2431498" cy="4228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: 圆角 88">
              <a:extLst>
                <a:ext uri="{FF2B5EF4-FFF2-40B4-BE49-F238E27FC236}">
                  <a16:creationId xmlns:a16="http://schemas.microsoft.com/office/drawing/2014/main" id="{2516F0F5-5A0E-45A7-9027-4B1646A194AF}"/>
                </a:ext>
              </a:extLst>
            </p:cNvPr>
            <p:cNvSpPr/>
            <p:nvPr/>
          </p:nvSpPr>
          <p:spPr>
            <a:xfrm>
              <a:off x="3517347" y="4078676"/>
              <a:ext cx="943695" cy="37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云商下单</a:t>
              </a:r>
            </a:p>
          </p:txBody>
        </p: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B1A974DD-42F8-4AA9-94C1-19868F9C1EE6}"/>
                </a:ext>
              </a:extLst>
            </p:cNvPr>
            <p:cNvCxnSpPr>
              <a:cxnSpLocks/>
              <a:endCxn id="89" idx="1"/>
            </p:cNvCxnSpPr>
            <p:nvPr/>
          </p:nvCxnSpPr>
          <p:spPr>
            <a:xfrm flipV="1">
              <a:off x="2419496" y="4265876"/>
              <a:ext cx="10978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EC754CD8-8231-4F27-8702-9CA2B3000B8A}"/>
                </a:ext>
              </a:extLst>
            </p:cNvPr>
            <p:cNvCxnSpPr>
              <a:cxnSpLocks/>
            </p:cNvCxnSpPr>
            <p:nvPr/>
          </p:nvCxnSpPr>
          <p:spPr>
            <a:xfrm>
              <a:off x="4412467" y="4267026"/>
              <a:ext cx="10978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D2E7AB05-2F0C-4AA4-8C95-E15604FCC463}"/>
                </a:ext>
              </a:extLst>
            </p:cNvPr>
            <p:cNvCxnSpPr>
              <a:cxnSpLocks/>
            </p:cNvCxnSpPr>
            <p:nvPr/>
          </p:nvCxnSpPr>
          <p:spPr>
            <a:xfrm>
              <a:off x="6376344" y="4276080"/>
              <a:ext cx="72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8762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258B8-A63F-4A99-AE91-A0AF98FF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整体指标梳理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96CBC58-5DC2-4037-BDCF-9A58A8D5D9F8}"/>
              </a:ext>
            </a:extLst>
          </p:cNvPr>
          <p:cNvSpPr/>
          <p:nvPr/>
        </p:nvSpPr>
        <p:spPr>
          <a:xfrm>
            <a:off x="5289084" y="1676983"/>
            <a:ext cx="1275907" cy="467832"/>
          </a:xfrm>
          <a:prstGeom prst="rect">
            <a:avLst/>
          </a:prstGeom>
          <a:solidFill>
            <a:srgbClr val="4D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电商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75DCE60-314F-48E0-BF19-406F43FA564D}"/>
              </a:ext>
            </a:extLst>
          </p:cNvPr>
          <p:cNvSpPr/>
          <p:nvPr/>
        </p:nvSpPr>
        <p:spPr>
          <a:xfrm>
            <a:off x="1120903" y="2806456"/>
            <a:ext cx="1275907" cy="4678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9F8BC9B-44C1-4E7E-BC90-141EAF1A32F1}"/>
              </a:ext>
            </a:extLst>
          </p:cNvPr>
          <p:cNvSpPr/>
          <p:nvPr/>
        </p:nvSpPr>
        <p:spPr>
          <a:xfrm>
            <a:off x="2828672" y="3737403"/>
            <a:ext cx="972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GMV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49D5ED5-FE60-47C8-BE41-A3487AB2BA1C}"/>
              </a:ext>
            </a:extLst>
          </p:cNvPr>
          <p:cNvSpPr/>
          <p:nvPr/>
        </p:nvSpPr>
        <p:spPr>
          <a:xfrm>
            <a:off x="368534" y="5028840"/>
            <a:ext cx="972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GMV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04E0CD1-E512-45AE-A870-E03D520C1711}"/>
              </a:ext>
            </a:extLst>
          </p:cNvPr>
          <p:cNvSpPr/>
          <p:nvPr/>
        </p:nvSpPr>
        <p:spPr>
          <a:xfrm>
            <a:off x="1523278" y="5028840"/>
            <a:ext cx="972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目标达成情况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8789AA2-AC52-4965-80E7-C46864EEB255}"/>
              </a:ext>
            </a:extLst>
          </p:cNvPr>
          <p:cNvSpPr/>
          <p:nvPr/>
        </p:nvSpPr>
        <p:spPr>
          <a:xfrm>
            <a:off x="3842678" y="5028840"/>
            <a:ext cx="972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分品类数据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BCD3F1C-9E6F-4018-A2AA-D3946EBD22ED}"/>
              </a:ext>
            </a:extLst>
          </p:cNvPr>
          <p:cNvSpPr/>
          <p:nvPr/>
        </p:nvSpPr>
        <p:spPr>
          <a:xfrm>
            <a:off x="5007051" y="5028840"/>
            <a:ext cx="972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分平台数据</a:t>
            </a:r>
          </a:p>
        </p:txBody>
      </p: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869E0E32-1DC5-4555-9037-E6679072A024}"/>
              </a:ext>
            </a:extLst>
          </p:cNvPr>
          <p:cNvCxnSpPr>
            <a:stCxn id="48" idx="0"/>
            <a:endCxn id="42" idx="2"/>
          </p:cNvCxnSpPr>
          <p:nvPr/>
        </p:nvCxnSpPr>
        <p:spPr>
          <a:xfrm rot="5400000" flipH="1" flipV="1">
            <a:off x="1708885" y="3423053"/>
            <a:ext cx="751437" cy="2460138"/>
          </a:xfrm>
          <a:prstGeom prst="bentConnector3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B1063849-22A5-4132-A1B8-680647730631}"/>
              </a:ext>
            </a:extLst>
          </p:cNvPr>
          <p:cNvCxnSpPr>
            <a:stCxn id="49" idx="0"/>
            <a:endCxn id="42" idx="2"/>
          </p:cNvCxnSpPr>
          <p:nvPr/>
        </p:nvCxnSpPr>
        <p:spPr>
          <a:xfrm rot="5400000" flipH="1" flipV="1">
            <a:off x="2286257" y="4000425"/>
            <a:ext cx="751437" cy="1305394"/>
          </a:xfrm>
          <a:prstGeom prst="bentConnector3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91C4F542-A2D8-4C77-BD93-138181006062}"/>
              </a:ext>
            </a:extLst>
          </p:cNvPr>
          <p:cNvCxnSpPr>
            <a:stCxn id="50" idx="0"/>
            <a:endCxn id="42" idx="2"/>
          </p:cNvCxnSpPr>
          <p:nvPr/>
        </p:nvCxnSpPr>
        <p:spPr>
          <a:xfrm rot="16200000" flipV="1">
            <a:off x="3445957" y="4146119"/>
            <a:ext cx="751437" cy="1014006"/>
          </a:xfrm>
          <a:prstGeom prst="bentConnector3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7A7822AF-B2A4-49DC-897B-866BB3DE53C8}"/>
              </a:ext>
            </a:extLst>
          </p:cNvPr>
          <p:cNvSpPr/>
          <p:nvPr/>
        </p:nvSpPr>
        <p:spPr>
          <a:xfrm>
            <a:off x="3868052" y="2806456"/>
            <a:ext cx="1275907" cy="4678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销售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F67B3F1-ECA0-4DB0-822E-FBC313BC7557}"/>
              </a:ext>
            </a:extLst>
          </p:cNvPr>
          <p:cNvSpPr/>
          <p:nvPr/>
        </p:nvSpPr>
        <p:spPr>
          <a:xfrm>
            <a:off x="6615201" y="2806456"/>
            <a:ext cx="1275907" cy="4678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采购供应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97DF1D1-36B1-4448-91A7-29B01B2F4C48}"/>
              </a:ext>
            </a:extLst>
          </p:cNvPr>
          <p:cNvSpPr/>
          <p:nvPr/>
        </p:nvSpPr>
        <p:spPr>
          <a:xfrm>
            <a:off x="9335854" y="2832005"/>
            <a:ext cx="1275907" cy="4678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仓储物流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CA12E3C-94AF-4252-B539-55D3A0F48820}"/>
              </a:ext>
            </a:extLst>
          </p:cNvPr>
          <p:cNvSpPr/>
          <p:nvPr/>
        </p:nvSpPr>
        <p:spPr>
          <a:xfrm>
            <a:off x="3842678" y="5854707"/>
            <a:ext cx="972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分品牌数据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3A27FC4-8C58-469E-AB6E-2EF742A3BB82}"/>
              </a:ext>
            </a:extLst>
          </p:cNvPr>
          <p:cNvSpPr/>
          <p:nvPr/>
        </p:nvSpPr>
        <p:spPr>
          <a:xfrm>
            <a:off x="5007051" y="5854707"/>
            <a:ext cx="972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分渠道数据</a:t>
            </a: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18327E24-6848-4B5B-B88F-37422C3808B6}"/>
              </a:ext>
            </a:extLst>
          </p:cNvPr>
          <p:cNvCxnSpPr>
            <a:cxnSpLocks/>
            <a:stCxn id="42" idx="2"/>
            <a:endCxn id="51" idx="0"/>
          </p:cNvCxnSpPr>
          <p:nvPr/>
        </p:nvCxnSpPr>
        <p:spPr>
          <a:xfrm rot="16200000" flipH="1">
            <a:off x="4028143" y="3563931"/>
            <a:ext cx="751437" cy="2178379"/>
          </a:xfrm>
          <a:prstGeom prst="bentConnector3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946E368-FCC7-4FAD-B39D-1A3AE1E27070}"/>
              </a:ext>
            </a:extLst>
          </p:cNvPr>
          <p:cNvCxnSpPr>
            <a:stCxn id="50" idx="2"/>
            <a:endCxn id="35" idx="0"/>
          </p:cNvCxnSpPr>
          <p:nvPr/>
        </p:nvCxnSpPr>
        <p:spPr>
          <a:xfrm>
            <a:off x="4328678" y="5568840"/>
            <a:ext cx="0" cy="285867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B09A27B-B8A2-41A0-BEDB-C06549A75C48}"/>
              </a:ext>
            </a:extLst>
          </p:cNvPr>
          <p:cNvCxnSpPr>
            <a:stCxn id="51" idx="2"/>
            <a:endCxn id="36" idx="0"/>
          </p:cNvCxnSpPr>
          <p:nvPr/>
        </p:nvCxnSpPr>
        <p:spPr>
          <a:xfrm>
            <a:off x="5493051" y="5568840"/>
            <a:ext cx="0" cy="285867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6FB56D62-92CE-4896-9041-815D2F3CE528}"/>
              </a:ext>
            </a:extLst>
          </p:cNvPr>
          <p:cNvSpPr/>
          <p:nvPr/>
        </p:nvSpPr>
        <p:spPr>
          <a:xfrm>
            <a:off x="8056162" y="3737403"/>
            <a:ext cx="972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E354939-A04F-4C45-9285-00CD755AB2C5}"/>
              </a:ext>
            </a:extLst>
          </p:cNvPr>
          <p:cNvSpPr/>
          <p:nvPr/>
        </p:nvSpPr>
        <p:spPr>
          <a:xfrm>
            <a:off x="6279417" y="5028840"/>
            <a:ext cx="972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BC51909-2052-4B28-8865-D80B296BDF1F}"/>
              </a:ext>
            </a:extLst>
          </p:cNvPr>
          <p:cNvSpPr/>
          <p:nvPr/>
        </p:nvSpPr>
        <p:spPr>
          <a:xfrm>
            <a:off x="7405286" y="5028840"/>
            <a:ext cx="972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目标达成情况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FF6F1D0-8B2B-46CC-A2A4-D42F39DA6866}"/>
              </a:ext>
            </a:extLst>
          </p:cNvPr>
          <p:cNvSpPr/>
          <p:nvPr/>
        </p:nvSpPr>
        <p:spPr>
          <a:xfrm>
            <a:off x="9551433" y="5028840"/>
            <a:ext cx="972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分品类数据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E3E38FA-9C2D-49B7-9C62-3CA549ED6359}"/>
              </a:ext>
            </a:extLst>
          </p:cNvPr>
          <p:cNvSpPr/>
          <p:nvPr/>
        </p:nvSpPr>
        <p:spPr>
          <a:xfrm>
            <a:off x="10735053" y="5028840"/>
            <a:ext cx="972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分平台数据</a:t>
            </a:r>
          </a:p>
        </p:txBody>
      </p: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8014BEBF-D7F9-4856-BCFB-967DA4012F62}"/>
              </a:ext>
            </a:extLst>
          </p:cNvPr>
          <p:cNvCxnSpPr>
            <a:stCxn id="47" idx="0"/>
            <a:endCxn id="44" idx="2"/>
          </p:cNvCxnSpPr>
          <p:nvPr/>
        </p:nvCxnSpPr>
        <p:spPr>
          <a:xfrm rot="5400000" flipH="1" flipV="1">
            <a:off x="7278071" y="3764750"/>
            <a:ext cx="751437" cy="1776745"/>
          </a:xfrm>
          <a:prstGeom prst="bentConnector3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EFFD2F31-C669-4C03-9DF4-3DDBE04B5FD0}"/>
              </a:ext>
            </a:extLst>
          </p:cNvPr>
          <p:cNvCxnSpPr>
            <a:stCxn id="54" idx="0"/>
            <a:endCxn id="44" idx="2"/>
          </p:cNvCxnSpPr>
          <p:nvPr/>
        </p:nvCxnSpPr>
        <p:spPr>
          <a:xfrm rot="5400000" flipH="1" flipV="1">
            <a:off x="7841006" y="4327684"/>
            <a:ext cx="751437" cy="650876"/>
          </a:xfrm>
          <a:prstGeom prst="bentConnector3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7D5C9132-52DC-4111-9EE2-58F6AC19F8CB}"/>
              </a:ext>
            </a:extLst>
          </p:cNvPr>
          <p:cNvCxnSpPr>
            <a:stCxn id="60" idx="0"/>
            <a:endCxn id="44" idx="2"/>
          </p:cNvCxnSpPr>
          <p:nvPr/>
        </p:nvCxnSpPr>
        <p:spPr>
          <a:xfrm rot="16200000" flipV="1">
            <a:off x="8914080" y="3905486"/>
            <a:ext cx="751437" cy="1495271"/>
          </a:xfrm>
          <a:prstGeom prst="bentConnector3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72BEF426-D1A3-4439-892B-97E2CA95BD09}"/>
              </a:ext>
            </a:extLst>
          </p:cNvPr>
          <p:cNvSpPr/>
          <p:nvPr/>
        </p:nvSpPr>
        <p:spPr>
          <a:xfrm>
            <a:off x="9551433" y="5854707"/>
            <a:ext cx="972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分品牌数据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55A014F-ACD5-4A1D-ABC9-3AC6F29D58B1}"/>
              </a:ext>
            </a:extLst>
          </p:cNvPr>
          <p:cNvSpPr/>
          <p:nvPr/>
        </p:nvSpPr>
        <p:spPr>
          <a:xfrm>
            <a:off x="10735053" y="5854707"/>
            <a:ext cx="972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分渠道数据</a:t>
            </a:r>
          </a:p>
        </p:txBody>
      </p: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C23C608E-46A1-40D4-9C22-682E737AEFE7}"/>
              </a:ext>
            </a:extLst>
          </p:cNvPr>
          <p:cNvCxnSpPr>
            <a:stCxn id="44" idx="2"/>
            <a:endCxn id="61" idx="0"/>
          </p:cNvCxnSpPr>
          <p:nvPr/>
        </p:nvCxnSpPr>
        <p:spPr>
          <a:xfrm rot="16200000" flipH="1">
            <a:off x="9505889" y="3313675"/>
            <a:ext cx="751437" cy="2678891"/>
          </a:xfrm>
          <a:prstGeom prst="bentConnector3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B05B610-BADA-491E-AF1E-A3905951DA91}"/>
              </a:ext>
            </a:extLst>
          </p:cNvPr>
          <p:cNvCxnSpPr>
            <a:stCxn id="60" idx="2"/>
            <a:endCxn id="65" idx="0"/>
          </p:cNvCxnSpPr>
          <p:nvPr/>
        </p:nvCxnSpPr>
        <p:spPr>
          <a:xfrm>
            <a:off x="10037433" y="5568840"/>
            <a:ext cx="0" cy="285867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A4005591-047E-464C-9224-85A770DB4911}"/>
              </a:ext>
            </a:extLst>
          </p:cNvPr>
          <p:cNvCxnSpPr>
            <a:stCxn id="61" idx="2"/>
            <a:endCxn id="66" idx="0"/>
          </p:cNvCxnSpPr>
          <p:nvPr/>
        </p:nvCxnSpPr>
        <p:spPr>
          <a:xfrm>
            <a:off x="11221053" y="5568840"/>
            <a:ext cx="0" cy="285867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5F5B4F54-83AA-4943-8A42-5BA0EEE3EB8F}"/>
              </a:ext>
            </a:extLst>
          </p:cNvPr>
          <p:cNvCxnSpPr>
            <a:stCxn id="42" idx="0"/>
            <a:endCxn id="57" idx="2"/>
          </p:cNvCxnSpPr>
          <p:nvPr/>
        </p:nvCxnSpPr>
        <p:spPr>
          <a:xfrm rot="5400000" flipH="1" flipV="1">
            <a:off x="3678782" y="2910179"/>
            <a:ext cx="463115" cy="1191334"/>
          </a:xfrm>
          <a:prstGeom prst="bentConnector3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2F459D1D-01F9-4B03-A492-3C3438BD534E}"/>
              </a:ext>
            </a:extLst>
          </p:cNvPr>
          <p:cNvCxnSpPr>
            <a:stCxn id="57" idx="2"/>
            <a:endCxn id="44" idx="0"/>
          </p:cNvCxnSpPr>
          <p:nvPr/>
        </p:nvCxnSpPr>
        <p:spPr>
          <a:xfrm rot="16200000" flipH="1">
            <a:off x="6292527" y="1487767"/>
            <a:ext cx="463115" cy="4036156"/>
          </a:xfrm>
          <a:prstGeom prst="bentConnector3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B85680EF-9BCD-4AF3-9007-934901AB06C2}"/>
              </a:ext>
            </a:extLst>
          </p:cNvPr>
          <p:cNvCxnSpPr>
            <a:stCxn id="28" idx="2"/>
            <a:endCxn id="57" idx="0"/>
          </p:cNvCxnSpPr>
          <p:nvPr/>
        </p:nvCxnSpPr>
        <p:spPr>
          <a:xfrm rot="5400000">
            <a:off x="4885702" y="1765119"/>
            <a:ext cx="661641" cy="1421032"/>
          </a:xfrm>
          <a:prstGeom prst="bentConnector3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F5E11E08-2E5F-4BFC-971C-AE349CE2A94F}"/>
              </a:ext>
            </a:extLst>
          </p:cNvPr>
          <p:cNvCxnSpPr>
            <a:stCxn id="28" idx="2"/>
            <a:endCxn id="40" idx="0"/>
          </p:cNvCxnSpPr>
          <p:nvPr/>
        </p:nvCxnSpPr>
        <p:spPr>
          <a:xfrm rot="5400000">
            <a:off x="3512128" y="391545"/>
            <a:ext cx="661641" cy="4168181"/>
          </a:xfrm>
          <a:prstGeom prst="bentConnector3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EC2F3F11-AEC9-48D3-B765-477681DE9FDB}"/>
              </a:ext>
            </a:extLst>
          </p:cNvPr>
          <p:cNvCxnSpPr>
            <a:stCxn id="28" idx="2"/>
            <a:endCxn id="58" idx="0"/>
          </p:cNvCxnSpPr>
          <p:nvPr/>
        </p:nvCxnSpPr>
        <p:spPr>
          <a:xfrm rot="16200000" flipH="1">
            <a:off x="6259276" y="1812576"/>
            <a:ext cx="661641" cy="1326117"/>
          </a:xfrm>
          <a:prstGeom prst="bentConnector3">
            <a:avLst>
              <a:gd name="adj1" fmla="val 5000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04DF6F57-39EA-4471-ADBB-DF857FDBBE92}"/>
              </a:ext>
            </a:extLst>
          </p:cNvPr>
          <p:cNvCxnSpPr>
            <a:stCxn id="28" idx="2"/>
            <a:endCxn id="59" idx="0"/>
          </p:cNvCxnSpPr>
          <p:nvPr/>
        </p:nvCxnSpPr>
        <p:spPr>
          <a:xfrm rot="16200000" flipH="1">
            <a:off x="7606828" y="465025"/>
            <a:ext cx="687190" cy="4046770"/>
          </a:xfrm>
          <a:prstGeom prst="bentConnector3">
            <a:avLst>
              <a:gd name="adj1" fmla="val 48628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2D441E0A-B7E0-4839-8104-E49E4A8B5882}"/>
              </a:ext>
            </a:extLst>
          </p:cNvPr>
          <p:cNvSpPr/>
          <p:nvPr/>
        </p:nvSpPr>
        <p:spPr>
          <a:xfrm>
            <a:off x="2697491" y="5028840"/>
            <a:ext cx="972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去年同比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增长率</a:t>
            </a:r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7DF0F87C-10A7-40FE-B27E-D12FEA8AD910}"/>
              </a:ext>
            </a:extLst>
          </p:cNvPr>
          <p:cNvCxnSpPr>
            <a:stCxn id="42" idx="2"/>
            <a:endCxn id="41" idx="0"/>
          </p:cNvCxnSpPr>
          <p:nvPr/>
        </p:nvCxnSpPr>
        <p:spPr>
          <a:xfrm rot="5400000">
            <a:off x="2873364" y="4587531"/>
            <a:ext cx="751437" cy="13118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2EBCB287-CD2F-4742-9D60-FA9D44707510}"/>
              </a:ext>
            </a:extLst>
          </p:cNvPr>
          <p:cNvSpPr/>
          <p:nvPr/>
        </p:nvSpPr>
        <p:spPr>
          <a:xfrm>
            <a:off x="8468949" y="5028837"/>
            <a:ext cx="972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增长率</a:t>
            </a: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D6A8CBFF-FBB0-4EC0-8CE7-CA883803B3C0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 rot="16200000" flipH="1">
            <a:off x="8372838" y="4446726"/>
            <a:ext cx="751434" cy="41278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517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258B8-A63F-4A99-AE91-A0AF98FF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仪表盘目录展示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2D26FEC-00DF-4DF2-AFE6-CC23F57C2B42}"/>
              </a:ext>
            </a:extLst>
          </p:cNvPr>
          <p:cNvGrpSpPr/>
          <p:nvPr/>
        </p:nvGrpSpPr>
        <p:grpSpPr>
          <a:xfrm>
            <a:off x="835847" y="1313665"/>
            <a:ext cx="10375491" cy="5237393"/>
            <a:chOff x="835847" y="1313665"/>
            <a:chExt cx="10375491" cy="523739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0B6060C-242F-4DB8-9CBF-94CE6D3A64F7}"/>
                </a:ext>
              </a:extLst>
            </p:cNvPr>
            <p:cNvSpPr/>
            <p:nvPr/>
          </p:nvSpPr>
          <p:spPr>
            <a:xfrm>
              <a:off x="835847" y="1810973"/>
              <a:ext cx="10375491" cy="4740085"/>
            </a:xfrm>
            <a:prstGeom prst="rect">
              <a:avLst/>
            </a:prstGeom>
            <a:noFill/>
            <a:ln w="6350" cap="flat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900"/>
                </a:spcBef>
              </a:pPr>
              <a:endParaRPr lang="zh-CN" altLang="en-US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F2E043B6-B982-4865-88BB-691A722635C4}"/>
                </a:ext>
              </a:extLst>
            </p:cNvPr>
            <p:cNvSpPr/>
            <p:nvPr/>
          </p:nvSpPr>
          <p:spPr>
            <a:xfrm>
              <a:off x="835847" y="1313665"/>
              <a:ext cx="10375491" cy="447488"/>
            </a:xfrm>
            <a:prstGeom prst="rect">
              <a:avLst/>
            </a:prstGeom>
            <a:solidFill>
              <a:srgbClr val="00B0F0"/>
            </a:solidFill>
            <a:ln w="6350" cap="flat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900"/>
                </a:spcBef>
              </a:pPr>
              <a:endParaRPr lang="zh-CN" altLang="en-US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F73199AF-BE36-43AD-91FE-0DD195811A76}"/>
                </a:ext>
              </a:extLst>
            </p:cNvPr>
            <p:cNvSpPr/>
            <p:nvPr/>
          </p:nvSpPr>
          <p:spPr>
            <a:xfrm>
              <a:off x="1108315" y="1965560"/>
              <a:ext cx="9830556" cy="4494597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B0F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900"/>
                </a:spcBef>
              </a:pPr>
              <a:endParaRPr lang="zh-CN" altLang="en-US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6F636762-D428-487C-8A9C-8D082234E41E}"/>
                </a:ext>
              </a:extLst>
            </p:cNvPr>
            <p:cNvSpPr txBox="1">
              <a:spLocks/>
            </p:cNvSpPr>
            <p:nvPr/>
          </p:nvSpPr>
          <p:spPr>
            <a:xfrm>
              <a:off x="1058042" y="1394108"/>
              <a:ext cx="756718" cy="337630"/>
            </a:xfrm>
            <a:prstGeom prst="rect">
              <a:avLst/>
            </a:prstGeom>
            <a:solidFill>
              <a:schemeClr val="bg1"/>
            </a:solidFill>
            <a:ln w="6350">
              <a:noFill/>
              <a:miter lim="800000"/>
            </a:ln>
          </p:spPr>
          <p:txBody>
            <a:bodyPr vert="horz" wrap="square" lIns="0" tIns="36000" rIns="0" bIns="3600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0" kern="1200" baseline="0">
                  <a:solidFill>
                    <a:schemeClr val="tx1"/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销售</a:t>
              </a:r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EBE83503-449C-462D-B513-23E0A5836382}"/>
                </a:ext>
              </a:extLst>
            </p:cNvPr>
            <p:cNvSpPr txBox="1">
              <a:spLocks/>
            </p:cNvSpPr>
            <p:nvPr/>
          </p:nvSpPr>
          <p:spPr>
            <a:xfrm>
              <a:off x="1268568" y="1965560"/>
              <a:ext cx="974902" cy="318485"/>
            </a:xfrm>
            <a:prstGeom prst="rect">
              <a:avLst/>
            </a:prstGeom>
            <a:solidFill>
              <a:schemeClr val="bg1"/>
            </a:solidFill>
            <a:ln w="6350">
              <a:noFill/>
              <a:miter lim="800000"/>
            </a:ln>
          </p:spPr>
          <p:txBody>
            <a:bodyPr vert="horz" wrap="square" lIns="72000" tIns="36000" rIns="72000" bIns="3600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0" kern="1200" baseline="0">
                  <a:solidFill>
                    <a:schemeClr val="tx1"/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r>
                <a:rPr lang="zh-CN" altLang="en-US" sz="1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销售</a:t>
              </a:r>
            </a:p>
          </p:txBody>
        </p:sp>
        <p:cxnSp>
          <p:nvCxnSpPr>
            <p:cNvPr id="11" name="Straight Connector 16">
              <a:extLst>
                <a:ext uri="{FF2B5EF4-FFF2-40B4-BE49-F238E27FC236}">
                  <a16:creationId xmlns:a16="http://schemas.microsoft.com/office/drawing/2014/main" id="{8BB06916-5EAB-4149-872F-87092291C5E0}"/>
                </a:ext>
              </a:extLst>
            </p:cNvPr>
            <p:cNvCxnSpPr>
              <a:cxnSpLocks/>
            </p:cNvCxnSpPr>
            <p:nvPr/>
          </p:nvCxnSpPr>
          <p:spPr>
            <a:xfrm>
              <a:off x="1276610" y="2011204"/>
              <a:ext cx="0" cy="200427"/>
            </a:xfrm>
            <a:prstGeom prst="line">
              <a:avLst/>
            </a:prstGeom>
            <a:ln w="19050" cap="flat">
              <a:solidFill>
                <a:srgbClr val="92D050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9">
              <a:extLst>
                <a:ext uri="{FF2B5EF4-FFF2-40B4-BE49-F238E27FC236}">
                  <a16:creationId xmlns:a16="http://schemas.microsoft.com/office/drawing/2014/main" id="{1C3E0B79-E440-45E7-9BC0-ACCAFF1D418B}"/>
                </a:ext>
              </a:extLst>
            </p:cNvPr>
            <p:cNvCxnSpPr>
              <a:cxnSpLocks/>
            </p:cNvCxnSpPr>
            <p:nvPr/>
          </p:nvCxnSpPr>
          <p:spPr>
            <a:xfrm>
              <a:off x="1108315" y="2463222"/>
              <a:ext cx="9830556" cy="0"/>
            </a:xfrm>
            <a:prstGeom prst="line">
              <a:avLst/>
            </a:prstGeom>
            <a:ln w="6350" cap="flat">
              <a:solidFill>
                <a:schemeClr val="accent6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E60D8556-A5CB-48A7-9962-C36CC8A522D8}"/>
                </a:ext>
              </a:extLst>
            </p:cNvPr>
            <p:cNvSpPr txBox="1">
              <a:spLocks/>
            </p:cNvSpPr>
            <p:nvPr/>
          </p:nvSpPr>
          <p:spPr>
            <a:xfrm>
              <a:off x="1938153" y="1394108"/>
              <a:ext cx="756718" cy="311956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vert="horz" wrap="square" lIns="0" tIns="36000" rIns="0" bIns="3600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0" kern="1200" baseline="0">
                  <a:solidFill>
                    <a:schemeClr val="tx1"/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重客</a:t>
              </a:r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7F0028CE-1256-4579-990B-7C711A506E96}"/>
                </a:ext>
              </a:extLst>
            </p:cNvPr>
            <p:cNvSpPr txBox="1">
              <a:spLocks/>
            </p:cNvSpPr>
            <p:nvPr/>
          </p:nvSpPr>
          <p:spPr>
            <a:xfrm>
              <a:off x="2403481" y="1394108"/>
              <a:ext cx="1431702" cy="337630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vert="horz" wrap="square" lIns="0" tIns="36000" rIns="0" bIns="3600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0" kern="1200" baseline="0">
                  <a:solidFill>
                    <a:schemeClr val="tx1"/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云商</a:t>
              </a:r>
            </a:p>
          </p:txBody>
        </p:sp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8D970D00-AC13-4011-8D33-1D53EA914391}"/>
                </a:ext>
              </a:extLst>
            </p:cNvPr>
            <p:cNvSpPr txBox="1">
              <a:spLocks/>
            </p:cNvSpPr>
            <p:nvPr/>
          </p:nvSpPr>
          <p:spPr>
            <a:xfrm>
              <a:off x="3678676" y="1394108"/>
              <a:ext cx="642843" cy="337630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vert="horz" wrap="square" lIns="0" tIns="36000" rIns="0" bIns="3600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0" kern="1200" baseline="0">
                  <a:solidFill>
                    <a:schemeClr val="tx1"/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巡查</a:t>
              </a:r>
            </a:p>
          </p:txBody>
        </p:sp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68B0EA34-4371-4FB3-A48F-04FE11D27CCE}"/>
                </a:ext>
              </a:extLst>
            </p:cNvPr>
            <p:cNvSpPr txBox="1">
              <a:spLocks/>
            </p:cNvSpPr>
            <p:nvPr/>
          </p:nvSpPr>
          <p:spPr>
            <a:xfrm>
              <a:off x="4294041" y="1394108"/>
              <a:ext cx="938053" cy="337630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vert="horz" wrap="square" lIns="72000" tIns="36000" rIns="72000" bIns="3600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0" kern="1200" baseline="0">
                  <a:solidFill>
                    <a:schemeClr val="tx1"/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会员</a:t>
              </a:r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6AB7ED5F-1986-4F20-9348-FA2E89F3CBA9}"/>
                </a:ext>
              </a:extLst>
            </p:cNvPr>
            <p:cNvSpPr txBox="1">
              <a:spLocks/>
            </p:cNvSpPr>
            <p:nvPr/>
          </p:nvSpPr>
          <p:spPr>
            <a:xfrm>
              <a:off x="1217646" y="2675716"/>
              <a:ext cx="1025823" cy="314709"/>
            </a:xfrm>
            <a:prstGeom prst="rect">
              <a:avLst/>
            </a:prstGeom>
            <a:solidFill>
              <a:schemeClr val="bg1"/>
            </a:solidFill>
            <a:ln w="6350">
              <a:noFill/>
              <a:miter lim="800000"/>
            </a:ln>
          </p:spPr>
          <p:txBody>
            <a:bodyPr vert="horz" wrap="square" lIns="0" tIns="36000" rIns="0" bIns="3600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0" kern="1200" baseline="0">
                  <a:solidFill>
                    <a:schemeClr val="tx1"/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r>
                <a:rPr lang="zh-CN" altLang="en-US" sz="14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销售</a:t>
              </a:r>
            </a:p>
          </p:txBody>
        </p:sp>
        <p:cxnSp>
          <p:nvCxnSpPr>
            <p:cNvPr id="24" name="Straight Connector 106">
              <a:extLst>
                <a:ext uri="{FF2B5EF4-FFF2-40B4-BE49-F238E27FC236}">
                  <a16:creationId xmlns:a16="http://schemas.microsoft.com/office/drawing/2014/main" id="{E21C9C12-6E7A-482C-A674-EC3B1BB135D7}"/>
                </a:ext>
              </a:extLst>
            </p:cNvPr>
            <p:cNvCxnSpPr/>
            <p:nvPr/>
          </p:nvCxnSpPr>
          <p:spPr>
            <a:xfrm>
              <a:off x="1108315" y="3478369"/>
              <a:ext cx="9830556" cy="0"/>
            </a:xfrm>
            <a:prstGeom prst="line">
              <a:avLst/>
            </a:prstGeom>
            <a:ln w="6350" cap="flat">
              <a:solidFill>
                <a:schemeClr val="accent6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itle 1">
              <a:extLst>
                <a:ext uri="{FF2B5EF4-FFF2-40B4-BE49-F238E27FC236}">
                  <a16:creationId xmlns:a16="http://schemas.microsoft.com/office/drawing/2014/main" id="{04A96FAE-59F3-44FB-A5E7-D562743028FF}"/>
                </a:ext>
              </a:extLst>
            </p:cNvPr>
            <p:cNvSpPr txBox="1">
              <a:spLocks/>
            </p:cNvSpPr>
            <p:nvPr/>
          </p:nvSpPr>
          <p:spPr>
            <a:xfrm>
              <a:off x="2352800" y="2677898"/>
              <a:ext cx="2160000" cy="360000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vert="horz" wrap="square" lIns="0" tIns="36000" rIns="0" bIns="3600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0" kern="1200" baseline="0">
                  <a:solidFill>
                    <a:schemeClr val="tx1"/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r>
                <a:rPr lang="zh-CN" altLang="en-US" sz="1200" kern="1000" spc="-1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电商销售数据总览</a:t>
              </a:r>
            </a:p>
          </p:txBody>
        </p:sp>
        <p:sp>
          <p:nvSpPr>
            <p:cNvPr id="45" name="Title 1">
              <a:extLst>
                <a:ext uri="{FF2B5EF4-FFF2-40B4-BE49-F238E27FC236}">
                  <a16:creationId xmlns:a16="http://schemas.microsoft.com/office/drawing/2014/main" id="{ED768010-FE72-499D-8723-7587E6741D70}"/>
                </a:ext>
              </a:extLst>
            </p:cNvPr>
            <p:cNvSpPr txBox="1">
              <a:spLocks/>
            </p:cNvSpPr>
            <p:nvPr/>
          </p:nvSpPr>
          <p:spPr>
            <a:xfrm>
              <a:off x="2346229" y="3050872"/>
              <a:ext cx="2160000" cy="360000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vert="horz" wrap="square" lIns="0" tIns="36000" rIns="0" bIns="3600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0" kern="1200" baseline="0">
                  <a:solidFill>
                    <a:schemeClr val="tx1"/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r>
                <a:rPr lang="en-US" altLang="zh-CN" sz="1200" kern="1000" spc="-1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GMV/SI</a:t>
              </a:r>
              <a:r>
                <a:rPr lang="zh-CN" altLang="en-US" sz="1200" kern="1000" spc="-1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数据：品类视角</a:t>
              </a:r>
            </a:p>
          </p:txBody>
        </p:sp>
        <p:sp>
          <p:nvSpPr>
            <p:cNvPr id="38" name="Title 1">
              <a:extLst>
                <a:ext uri="{FF2B5EF4-FFF2-40B4-BE49-F238E27FC236}">
                  <a16:creationId xmlns:a16="http://schemas.microsoft.com/office/drawing/2014/main" id="{A65D0364-EC97-4EF2-B52D-1C913EEA5D0F}"/>
                </a:ext>
              </a:extLst>
            </p:cNvPr>
            <p:cNvSpPr txBox="1">
              <a:spLocks/>
            </p:cNvSpPr>
            <p:nvPr/>
          </p:nvSpPr>
          <p:spPr>
            <a:xfrm>
              <a:off x="4778697" y="3032400"/>
              <a:ext cx="2160000" cy="360000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vert="horz" wrap="square" lIns="0" tIns="36000" rIns="0" bIns="3600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0" kern="1200" baseline="0">
                  <a:solidFill>
                    <a:schemeClr val="tx1"/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r>
                <a:rPr lang="en-US" altLang="zh-CN" sz="1200" kern="1000" spc="-1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GMV/SI</a:t>
              </a:r>
              <a:r>
                <a:rPr lang="zh-CN" altLang="en-US" sz="1200" kern="1000" spc="-1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数据：平台视角</a:t>
              </a: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5C043732-1901-4ADF-AB17-757890527801}"/>
                </a:ext>
              </a:extLst>
            </p:cNvPr>
            <p:cNvGrpSpPr/>
            <p:nvPr/>
          </p:nvGrpSpPr>
          <p:grpSpPr>
            <a:xfrm>
              <a:off x="2973548" y="2041939"/>
              <a:ext cx="7707839" cy="223503"/>
              <a:chOff x="2973548" y="2041939"/>
              <a:chExt cx="7707839" cy="223503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5BB171F-FBC9-4371-8D75-7AB986B8C01B}"/>
                  </a:ext>
                </a:extLst>
              </p:cNvPr>
              <p:cNvSpPr txBox="1"/>
              <p:nvPr/>
            </p:nvSpPr>
            <p:spPr>
              <a:xfrm>
                <a:off x="3719248" y="2049998"/>
                <a:ext cx="672526" cy="215444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de-DE"/>
                </a:defPPr>
                <a:lvl1pPr algn="ctr">
                  <a:defRPr sz="1000">
                    <a:solidFill>
                      <a:schemeClr val="accent3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defRPr>
                </a:lvl1pPr>
              </a:lstStyle>
              <a:p>
                <a:r>
                  <a:rPr lang="zh-CN" altLang="en-US" sz="14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液态奶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5ADC574-CD87-48C6-B611-7AB2C6789B9E}"/>
                  </a:ext>
                </a:extLst>
              </p:cNvPr>
              <p:cNvSpPr txBox="1"/>
              <p:nvPr/>
            </p:nvSpPr>
            <p:spPr>
              <a:xfrm>
                <a:off x="4464949" y="2049997"/>
                <a:ext cx="672526" cy="215444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de-DE"/>
                </a:defPPr>
                <a:lvl1pPr algn="ctr">
                  <a:defRPr sz="1400">
                    <a:solidFill>
                      <a:schemeClr val="accent3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defRPr>
                </a:lvl1pPr>
              </a:lstStyle>
              <a:p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奶粉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0A6C7F1-9184-4060-83B0-B242761639E3}"/>
                  </a:ext>
                </a:extLst>
              </p:cNvPr>
              <p:cNvSpPr txBox="1"/>
              <p:nvPr/>
            </p:nvSpPr>
            <p:spPr>
              <a:xfrm>
                <a:off x="5210650" y="2049997"/>
                <a:ext cx="672526" cy="215444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de-DE"/>
                </a:defPPr>
                <a:lvl1pPr algn="ctr">
                  <a:defRPr sz="1400">
                    <a:solidFill>
                      <a:schemeClr val="accent3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defRPr>
                </a:lvl1pPr>
              </a:lstStyle>
              <a:p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酸奶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A858B51-F324-4F40-B2E6-15657300017A}"/>
                  </a:ext>
                </a:extLst>
              </p:cNvPr>
              <p:cNvSpPr txBox="1"/>
              <p:nvPr/>
            </p:nvSpPr>
            <p:spPr>
              <a:xfrm>
                <a:off x="5956351" y="2049997"/>
                <a:ext cx="672526" cy="215444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de-DE"/>
                </a:defPPr>
                <a:lvl1pPr algn="ctr">
                  <a:defRPr sz="1400">
                    <a:solidFill>
                      <a:schemeClr val="accent3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defRPr>
                </a:lvl1pPr>
              </a:lstStyle>
              <a:p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冷饮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5C29D58-2169-490B-8DAF-116413EB1F9F}"/>
                  </a:ext>
                </a:extLst>
              </p:cNvPr>
              <p:cNvSpPr txBox="1"/>
              <p:nvPr/>
            </p:nvSpPr>
            <p:spPr>
              <a:xfrm>
                <a:off x="8385908" y="2049998"/>
                <a:ext cx="672526" cy="215444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de-DE"/>
                </a:defPPr>
                <a:lvl1pPr algn="ctr">
                  <a:defRPr sz="1400">
                    <a:solidFill>
                      <a:schemeClr val="accent3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defRPr>
                </a:lvl1pPr>
              </a:lstStyle>
              <a:p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奶酪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4441B1C-960E-453D-91CE-486E57B52507}"/>
                  </a:ext>
                </a:extLst>
              </p:cNvPr>
              <p:cNvSpPr txBox="1"/>
              <p:nvPr/>
            </p:nvSpPr>
            <p:spPr>
              <a:xfrm>
                <a:off x="6702051" y="2049998"/>
                <a:ext cx="840658" cy="215444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algn="ctr">
                  <a:defRPr sz="14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dirty="0"/>
                  <a:t>健康饮品</a:t>
                </a:r>
              </a:p>
            </p:txBody>
          </p:sp>
          <p:sp>
            <p:nvSpPr>
              <p:cNvPr id="37" name="TextBox 47">
                <a:extLst>
                  <a:ext uri="{FF2B5EF4-FFF2-40B4-BE49-F238E27FC236}">
                    <a16:creationId xmlns:a16="http://schemas.microsoft.com/office/drawing/2014/main" id="{51D131B7-1A92-40B8-863A-2347731E21E3}"/>
                  </a:ext>
                </a:extLst>
              </p:cNvPr>
              <p:cNvSpPr txBox="1"/>
              <p:nvPr/>
            </p:nvSpPr>
            <p:spPr>
              <a:xfrm>
                <a:off x="2973548" y="2041939"/>
                <a:ext cx="672526" cy="215444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algn="ctr">
                  <a:defRPr sz="14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dirty="0"/>
                  <a:t>集团</a:t>
                </a:r>
              </a:p>
            </p:txBody>
          </p:sp>
          <p:sp>
            <p:nvSpPr>
              <p:cNvPr id="30" name="TextBox 51">
                <a:extLst>
                  <a:ext uri="{FF2B5EF4-FFF2-40B4-BE49-F238E27FC236}">
                    <a16:creationId xmlns:a16="http://schemas.microsoft.com/office/drawing/2014/main" id="{C1FBAA78-EE1B-4017-A405-42CB548A4854}"/>
                  </a:ext>
                </a:extLst>
              </p:cNvPr>
              <p:cNvSpPr txBox="1"/>
              <p:nvPr/>
            </p:nvSpPr>
            <p:spPr>
              <a:xfrm>
                <a:off x="7641814" y="2049998"/>
                <a:ext cx="672526" cy="215444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algn="ctr">
                  <a:defRPr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dirty="0"/>
                  <a:t>电商</a:t>
                </a:r>
              </a:p>
            </p:txBody>
          </p:sp>
          <p:sp>
            <p:nvSpPr>
              <p:cNvPr id="31" name="TextBox 51">
                <a:extLst>
                  <a:ext uri="{FF2B5EF4-FFF2-40B4-BE49-F238E27FC236}">
                    <a16:creationId xmlns:a16="http://schemas.microsoft.com/office/drawing/2014/main" id="{3E8AE39A-8851-499D-B4B9-7076262A15B7}"/>
                  </a:ext>
                </a:extLst>
              </p:cNvPr>
              <p:cNvSpPr txBox="1"/>
              <p:nvPr/>
            </p:nvSpPr>
            <p:spPr>
              <a:xfrm>
                <a:off x="9107285" y="2049998"/>
                <a:ext cx="672526" cy="215444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de-DE"/>
                </a:defPPr>
                <a:lvl1pPr algn="ctr">
                  <a:defRPr sz="1400">
                    <a:solidFill>
                      <a:schemeClr val="accent3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defRPr>
                </a:lvl1pPr>
              </a:lstStyle>
              <a:p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海外</a:t>
                </a:r>
              </a:p>
            </p:txBody>
          </p:sp>
          <p:sp>
            <p:nvSpPr>
              <p:cNvPr id="32" name="TextBox 51">
                <a:extLst>
                  <a:ext uri="{FF2B5EF4-FFF2-40B4-BE49-F238E27FC236}">
                    <a16:creationId xmlns:a16="http://schemas.microsoft.com/office/drawing/2014/main" id="{1F9AFFC8-7712-4CC1-9A55-FBF64DA585E3}"/>
                  </a:ext>
                </a:extLst>
              </p:cNvPr>
              <p:cNvSpPr txBox="1"/>
              <p:nvPr/>
            </p:nvSpPr>
            <p:spPr>
              <a:xfrm>
                <a:off x="9840729" y="2049998"/>
                <a:ext cx="840658" cy="215444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de-DE"/>
                </a:defPPr>
                <a:lvl1pPr algn="ctr">
                  <a:defRPr sz="1400">
                    <a:solidFill>
                      <a:schemeClr val="accent3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defRPr>
                </a:lvl1pPr>
              </a:lstStyle>
              <a:p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新业务部</a:t>
                </a:r>
              </a:p>
            </p:txBody>
          </p:sp>
        </p:grp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74A62F66-9946-4100-A9F7-BAC04BE83102}"/>
                </a:ext>
              </a:extLst>
            </p:cNvPr>
            <p:cNvSpPr txBox="1">
              <a:spLocks/>
            </p:cNvSpPr>
            <p:nvPr/>
          </p:nvSpPr>
          <p:spPr>
            <a:xfrm>
              <a:off x="7411137" y="3032400"/>
              <a:ext cx="2160000" cy="360000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vert="horz" wrap="square" lIns="0" tIns="36000" rIns="0" bIns="3600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0" kern="1200" baseline="0">
                  <a:solidFill>
                    <a:schemeClr val="tx1"/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r>
                <a:rPr lang="en-US" altLang="zh-CN" sz="1200" kern="1000" spc="-1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GMV</a:t>
              </a:r>
              <a:r>
                <a:rPr lang="zh-CN" altLang="en-US" sz="1200" kern="1000" spc="-1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数据：灵活筛选时间区间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459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70A2D39-020B-4BA7-839D-69A4FBCA90E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/>
              <a:t>GMV</a:t>
            </a:r>
            <a:r>
              <a:rPr lang="zh-CN" altLang="en-US" dirty="0"/>
              <a:t>：平台视角</a:t>
            </a:r>
            <a:endParaRPr lang="en-US" altLang="zh-CN" dirty="0"/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138CBE18-F885-4AD8-8D03-E82671989B8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altLang="zh-CN" dirty="0"/>
              <a:t>SI</a:t>
            </a:r>
            <a:r>
              <a:rPr lang="zh-CN" altLang="en-US" dirty="0"/>
              <a:t>：平台视角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61" name="组合 16">
            <a:extLst>
              <a:ext uri="{FF2B5EF4-FFF2-40B4-BE49-F238E27FC236}">
                <a16:creationId xmlns:a16="http://schemas.microsoft.com/office/drawing/2014/main" id="{8E6C5AC0-CD43-4B68-BBFF-8E0DE18F2336}"/>
              </a:ext>
            </a:extLst>
          </p:cNvPr>
          <p:cNvGrpSpPr/>
          <p:nvPr/>
        </p:nvGrpSpPr>
        <p:grpSpPr>
          <a:xfrm>
            <a:off x="1809656" y="1052919"/>
            <a:ext cx="720000" cy="287867"/>
            <a:chOff x="7944089" y="1047755"/>
            <a:chExt cx="720000" cy="287867"/>
          </a:xfrm>
        </p:grpSpPr>
        <p:sp>
          <p:nvSpPr>
            <p:cNvPr id="62" name="矩形 25">
              <a:extLst>
                <a:ext uri="{FF2B5EF4-FFF2-40B4-BE49-F238E27FC236}">
                  <a16:creationId xmlns:a16="http://schemas.microsoft.com/office/drawing/2014/main" id="{93BBA132-A69E-4249-82B3-0A02E1863FCB}"/>
                </a:ext>
              </a:extLst>
            </p:cNvPr>
            <p:cNvSpPr/>
            <p:nvPr/>
          </p:nvSpPr>
          <p:spPr>
            <a:xfrm>
              <a:off x="7944089" y="1047755"/>
              <a:ext cx="720000" cy="287867"/>
            </a:xfrm>
            <a:prstGeom prst="rect">
              <a:avLst/>
            </a:prstGeom>
            <a:solidFill>
              <a:srgbClr val="005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3" name="文本框 26">
              <a:extLst>
                <a:ext uri="{FF2B5EF4-FFF2-40B4-BE49-F238E27FC236}">
                  <a16:creationId xmlns:a16="http://schemas.microsoft.com/office/drawing/2014/main" id="{98A02FBB-3556-404D-B8EC-69F2929007D9}"/>
                </a:ext>
              </a:extLst>
            </p:cNvPr>
            <p:cNvSpPr txBox="1"/>
            <p:nvPr/>
          </p:nvSpPr>
          <p:spPr>
            <a:xfrm>
              <a:off x="8057868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确定</a:t>
              </a:r>
              <a:endParaRPr kumimoji="1"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89" name="Text Placeholder 4">
            <a:extLst>
              <a:ext uri="{FF2B5EF4-FFF2-40B4-BE49-F238E27FC236}">
                <a16:creationId xmlns:a16="http://schemas.microsoft.com/office/drawing/2014/main" id="{A444E373-9AFA-4393-9CBB-0F091FC22C9B}"/>
              </a:ext>
            </a:extLst>
          </p:cNvPr>
          <p:cNvSpPr txBox="1">
            <a:spLocks/>
          </p:cNvSpPr>
          <p:nvPr/>
        </p:nvSpPr>
        <p:spPr>
          <a:xfrm>
            <a:off x="6656714" y="1630054"/>
            <a:ext cx="2009712" cy="2489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44" name="文本框 11">
            <a:extLst>
              <a:ext uri="{FF2B5EF4-FFF2-40B4-BE49-F238E27FC236}">
                <a16:creationId xmlns:a16="http://schemas.microsoft.com/office/drawing/2014/main" id="{0D1D1D3E-A3E2-4AE4-8B42-0DA3F1EDB4EA}"/>
              </a:ext>
            </a:extLst>
          </p:cNvPr>
          <p:cNvSpPr txBox="1"/>
          <p:nvPr/>
        </p:nvSpPr>
        <p:spPr>
          <a:xfrm>
            <a:off x="220131" y="592668"/>
            <a:ext cx="3114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首页 </a:t>
            </a:r>
            <a:r>
              <a:rPr lang="en-US" altLang="zh-CN" sz="1200" dirty="0">
                <a:latin typeface="+mn-ea"/>
              </a:rPr>
              <a:t>/ </a:t>
            </a:r>
            <a:r>
              <a:rPr lang="zh-CN" altLang="en-US" sz="1200" dirty="0">
                <a:latin typeface="+mn-ea"/>
              </a:rPr>
              <a:t>电商 </a:t>
            </a:r>
            <a:r>
              <a:rPr lang="en-US" altLang="zh-CN" sz="1200" dirty="0">
                <a:latin typeface="+mn-ea"/>
              </a:rPr>
              <a:t>/ </a:t>
            </a:r>
            <a:r>
              <a:rPr lang="zh-CN" altLang="en-US" sz="1200" dirty="0">
                <a:latin typeface="+mn-ea"/>
              </a:rPr>
              <a:t>总览 </a:t>
            </a:r>
            <a:r>
              <a:rPr lang="en-US" altLang="zh-CN" sz="1200" dirty="0">
                <a:solidFill>
                  <a:srgbClr val="00519D"/>
                </a:solidFill>
                <a:latin typeface="+mn-ea"/>
              </a:rPr>
              <a:t>/ </a:t>
            </a:r>
            <a:r>
              <a:rPr lang="zh-CN" altLang="en-US" sz="1200" dirty="0">
                <a:solidFill>
                  <a:srgbClr val="00519D"/>
                </a:solidFill>
                <a:latin typeface="+mn-ea"/>
              </a:rPr>
              <a:t>电商销售数据总览 </a:t>
            </a:r>
            <a:r>
              <a:rPr lang="en-US" altLang="zh-CN" sz="1200" dirty="0">
                <a:solidFill>
                  <a:srgbClr val="00519D"/>
                </a:solidFill>
                <a:latin typeface="+mn-ea"/>
              </a:rPr>
              <a:t>(1/2)</a:t>
            </a:r>
            <a:endParaRPr kumimoji="1" lang="zh-CN" altLang="en-US" sz="1200" dirty="0">
              <a:solidFill>
                <a:srgbClr val="00519D"/>
              </a:solidFill>
              <a:latin typeface="+mn-ea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74A52A2-3272-4503-8DC7-85C45FC15C40}"/>
              </a:ext>
            </a:extLst>
          </p:cNvPr>
          <p:cNvGrpSpPr/>
          <p:nvPr/>
        </p:nvGrpSpPr>
        <p:grpSpPr>
          <a:xfrm>
            <a:off x="225875" y="1047755"/>
            <a:ext cx="1158923" cy="287867"/>
            <a:chOff x="225875" y="1047755"/>
            <a:chExt cx="1158923" cy="287867"/>
          </a:xfrm>
        </p:grpSpPr>
        <p:sp>
          <p:nvSpPr>
            <p:cNvPr id="45" name="矩形 30">
              <a:extLst>
                <a:ext uri="{FF2B5EF4-FFF2-40B4-BE49-F238E27FC236}">
                  <a16:creationId xmlns:a16="http://schemas.microsoft.com/office/drawing/2014/main" id="{CD62606D-84A9-470A-A815-7978BE6410B0}"/>
                </a:ext>
              </a:extLst>
            </p:cNvPr>
            <p:cNvSpPr/>
            <p:nvPr/>
          </p:nvSpPr>
          <p:spPr>
            <a:xfrm>
              <a:off x="304798" y="1047755"/>
              <a:ext cx="1080000" cy="2878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文本框 31">
              <a:extLst>
                <a:ext uri="{FF2B5EF4-FFF2-40B4-BE49-F238E27FC236}">
                  <a16:creationId xmlns:a16="http://schemas.microsoft.com/office/drawing/2014/main" id="{AF9F70E0-5C88-49AC-97CB-AA0BBA5C526D}"/>
                </a:ext>
              </a:extLst>
            </p:cNvPr>
            <p:cNvSpPr txBox="1"/>
            <p:nvPr/>
          </p:nvSpPr>
          <p:spPr>
            <a:xfrm>
              <a:off x="225875" y="1053189"/>
              <a:ext cx="10374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latin typeface="+mn-ea"/>
                </a:rPr>
                <a:t>  时间（日）</a:t>
              </a:r>
            </a:p>
          </p:txBody>
        </p:sp>
        <p:sp>
          <p:nvSpPr>
            <p:cNvPr id="49" name="Right Triangle 25">
              <a:extLst>
                <a:ext uri="{FF2B5EF4-FFF2-40B4-BE49-F238E27FC236}">
                  <a16:creationId xmlns:a16="http://schemas.microsoft.com/office/drawing/2014/main" id="{06130EB9-DA2D-4F92-934D-F5E01ADAF1A9}"/>
                </a:ext>
              </a:extLst>
            </p:cNvPr>
            <p:cNvSpPr/>
            <p:nvPr/>
          </p:nvSpPr>
          <p:spPr>
            <a:xfrm rot="19017570">
              <a:off x="1209203" y="1142436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3" name="Rectangle 4">
            <a:extLst>
              <a:ext uri="{FF2B5EF4-FFF2-40B4-BE49-F238E27FC236}">
                <a16:creationId xmlns:a16="http://schemas.microsoft.com/office/drawing/2014/main" id="{FD0046CB-E149-4A2F-913E-7CF4D1FA2497}"/>
              </a:ext>
            </a:extLst>
          </p:cNvPr>
          <p:cNvSpPr/>
          <p:nvPr/>
        </p:nvSpPr>
        <p:spPr>
          <a:xfrm>
            <a:off x="305129" y="1597025"/>
            <a:ext cx="5688000" cy="424397"/>
          </a:xfrm>
          <a:prstGeom prst="rect">
            <a:avLst/>
          </a:prstGeom>
          <a:gradFill flip="none" rotWithShape="1">
            <a:gsLst>
              <a:gs pos="0">
                <a:srgbClr val="40B9FE"/>
              </a:gs>
              <a:gs pos="100000">
                <a:srgbClr val="0582FF"/>
              </a:gs>
            </a:gsLst>
            <a:lin ang="0" scaled="1"/>
            <a:tileRect/>
          </a:gra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94" name="TextBox 15">
            <a:extLst>
              <a:ext uri="{FF2B5EF4-FFF2-40B4-BE49-F238E27FC236}">
                <a16:creationId xmlns:a16="http://schemas.microsoft.com/office/drawing/2014/main" id="{84AC86E2-B19D-4F08-A0D4-F6B8498A456C}"/>
              </a:ext>
            </a:extLst>
          </p:cNvPr>
          <p:cNvSpPr txBox="1"/>
          <p:nvPr/>
        </p:nvSpPr>
        <p:spPr>
          <a:xfrm>
            <a:off x="420941" y="1714649"/>
            <a:ext cx="1538447" cy="19389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>
            <a:defPPr>
              <a:defRPr lang="de-DE"/>
            </a:defPPr>
            <a:lvl1pPr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defRPr sz="1400" b="1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E7E6E6"/>
              </a:buClr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GMV</a:t>
            </a:r>
            <a:r>
              <a:rPr lang="zh-CN" altLang="en-US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情况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总览</a:t>
            </a:r>
          </a:p>
        </p:txBody>
      </p:sp>
      <p:sp>
        <p:nvSpPr>
          <p:cNvPr id="96" name="Rectangle 41">
            <a:extLst>
              <a:ext uri="{FF2B5EF4-FFF2-40B4-BE49-F238E27FC236}">
                <a16:creationId xmlns:a16="http://schemas.microsoft.com/office/drawing/2014/main" id="{FB08EB20-D979-40FA-8353-451A621C42CE}"/>
              </a:ext>
            </a:extLst>
          </p:cNvPr>
          <p:cNvSpPr/>
          <p:nvPr/>
        </p:nvSpPr>
        <p:spPr>
          <a:xfrm>
            <a:off x="314556" y="2100468"/>
            <a:ext cx="1836000" cy="550229"/>
          </a:xfrm>
          <a:prstGeom prst="rect">
            <a:avLst/>
          </a:prstGeom>
          <a:solidFill>
            <a:schemeClr val="bg1"/>
          </a:solidFill>
          <a:ln w="6350" cap="flat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GMV</a:t>
            </a:r>
            <a:b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</a:b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519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78.5</a:t>
            </a:r>
            <a:endParaRPr kumimoji="0" lang="zh-CN" altLang="en-US" sz="1400" b="1" i="0" u="none" strike="noStrike" kern="1200" cap="none" spc="0" normalizeH="0" baseline="0" noProof="0" dirty="0" err="1">
              <a:ln>
                <a:noFill/>
              </a:ln>
              <a:solidFill>
                <a:srgbClr val="00519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98" name="Rectangle 43">
            <a:extLst>
              <a:ext uri="{FF2B5EF4-FFF2-40B4-BE49-F238E27FC236}">
                <a16:creationId xmlns:a16="http://schemas.microsoft.com/office/drawing/2014/main" id="{69ECC3BE-C281-4F3E-8680-D0D0CA436297}"/>
              </a:ext>
            </a:extLst>
          </p:cNvPr>
          <p:cNvSpPr/>
          <p:nvPr/>
        </p:nvSpPr>
        <p:spPr>
          <a:xfrm>
            <a:off x="2212527" y="2744742"/>
            <a:ext cx="1836000" cy="550229"/>
          </a:xfrm>
          <a:prstGeom prst="rect">
            <a:avLst/>
          </a:prstGeom>
          <a:solidFill>
            <a:schemeClr val="bg1"/>
          </a:solidFill>
          <a:ln w="6350" cap="flat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达成</a:t>
            </a:r>
            <a:b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</a:b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519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82</a:t>
            </a:r>
            <a:r>
              <a:rPr lang="en-US" altLang="zh-CN" sz="1400" b="1" dirty="0">
                <a:solidFill>
                  <a:srgbClr val="00519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%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519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99" name="Rectangle 89">
            <a:extLst>
              <a:ext uri="{FF2B5EF4-FFF2-40B4-BE49-F238E27FC236}">
                <a16:creationId xmlns:a16="http://schemas.microsoft.com/office/drawing/2014/main" id="{AAFC9E8F-069A-452D-B340-987E11DCBC51}"/>
              </a:ext>
            </a:extLst>
          </p:cNvPr>
          <p:cNvSpPr/>
          <p:nvPr/>
        </p:nvSpPr>
        <p:spPr>
          <a:xfrm>
            <a:off x="308737" y="2742192"/>
            <a:ext cx="1836000" cy="550229"/>
          </a:xfrm>
          <a:prstGeom prst="rect">
            <a:avLst/>
          </a:prstGeom>
          <a:solidFill>
            <a:schemeClr val="bg1"/>
          </a:solidFill>
          <a:ln w="6350" cap="flat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GMV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月累计</a:t>
            </a:r>
            <a:b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</a:b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    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519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401	</a:t>
            </a:r>
            <a:endParaRPr kumimoji="0" lang="zh-CN" altLang="en-US" sz="1400" b="1" i="0" u="none" strike="noStrike" kern="1200" cap="none" spc="0" normalizeH="0" baseline="0" noProof="0" dirty="0" err="1">
              <a:ln>
                <a:noFill/>
              </a:ln>
              <a:solidFill>
                <a:srgbClr val="00519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0" name="Rectangle 43">
            <a:extLst>
              <a:ext uri="{FF2B5EF4-FFF2-40B4-BE49-F238E27FC236}">
                <a16:creationId xmlns:a16="http://schemas.microsoft.com/office/drawing/2014/main" id="{18FB62B5-8397-44C9-A8AF-D6249047B097}"/>
              </a:ext>
            </a:extLst>
          </p:cNvPr>
          <p:cNvSpPr/>
          <p:nvPr/>
        </p:nvSpPr>
        <p:spPr>
          <a:xfrm>
            <a:off x="2212527" y="3375762"/>
            <a:ext cx="1836000" cy="550229"/>
          </a:xfrm>
          <a:prstGeom prst="rect">
            <a:avLst/>
          </a:prstGeom>
          <a:solidFill>
            <a:schemeClr val="bg1"/>
          </a:solidFill>
          <a:ln w="6350" cap="flat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达成</a:t>
            </a:r>
            <a:b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</a:b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519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82%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519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1" name="Rectangle 89">
            <a:extLst>
              <a:ext uri="{FF2B5EF4-FFF2-40B4-BE49-F238E27FC236}">
                <a16:creationId xmlns:a16="http://schemas.microsoft.com/office/drawing/2014/main" id="{EED63A30-C509-4E16-B5A5-D360AD8D8EEB}"/>
              </a:ext>
            </a:extLst>
          </p:cNvPr>
          <p:cNvSpPr/>
          <p:nvPr/>
        </p:nvSpPr>
        <p:spPr>
          <a:xfrm>
            <a:off x="308737" y="3373212"/>
            <a:ext cx="1836000" cy="550229"/>
          </a:xfrm>
          <a:prstGeom prst="rect">
            <a:avLst/>
          </a:prstGeom>
          <a:solidFill>
            <a:schemeClr val="bg1"/>
          </a:solidFill>
          <a:ln w="6350" cap="flat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GMV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年累计</a:t>
            </a:r>
            <a:b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</a:b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    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519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4001	</a:t>
            </a:r>
            <a:endParaRPr kumimoji="0" lang="zh-CN" altLang="en-US" sz="1400" b="1" i="0" u="none" strike="noStrike" kern="1200" cap="none" spc="0" normalizeH="0" baseline="0" noProof="0" dirty="0" err="1">
              <a:ln>
                <a:noFill/>
              </a:ln>
              <a:solidFill>
                <a:srgbClr val="00519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3" name="Rectangle 43">
            <a:extLst>
              <a:ext uri="{FF2B5EF4-FFF2-40B4-BE49-F238E27FC236}">
                <a16:creationId xmlns:a16="http://schemas.microsoft.com/office/drawing/2014/main" id="{862D67D0-75E5-4622-94A9-A69F601BB287}"/>
              </a:ext>
            </a:extLst>
          </p:cNvPr>
          <p:cNvSpPr/>
          <p:nvPr/>
        </p:nvSpPr>
        <p:spPr>
          <a:xfrm>
            <a:off x="4127763" y="2759705"/>
            <a:ext cx="1836000" cy="550229"/>
          </a:xfrm>
          <a:prstGeom prst="rect">
            <a:avLst/>
          </a:prstGeom>
          <a:solidFill>
            <a:schemeClr val="bg1"/>
          </a:solidFill>
          <a:ln w="6350" cap="flat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去年同比</a:t>
            </a:r>
            <a:b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</a:b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519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8.2%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519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4" name="Rectangle 43">
            <a:extLst>
              <a:ext uri="{FF2B5EF4-FFF2-40B4-BE49-F238E27FC236}">
                <a16:creationId xmlns:a16="http://schemas.microsoft.com/office/drawing/2014/main" id="{DEE2174F-B05F-4F36-90BC-8F34C9B2B6E6}"/>
              </a:ext>
            </a:extLst>
          </p:cNvPr>
          <p:cNvSpPr/>
          <p:nvPr/>
        </p:nvSpPr>
        <p:spPr>
          <a:xfrm>
            <a:off x="4127127" y="3390725"/>
            <a:ext cx="1836000" cy="550229"/>
          </a:xfrm>
          <a:prstGeom prst="rect">
            <a:avLst/>
          </a:prstGeom>
          <a:solidFill>
            <a:schemeClr val="bg1"/>
          </a:solidFill>
          <a:ln w="6350" cap="flat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去年同比</a:t>
            </a:r>
            <a:b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</a:b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519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8.2</a:t>
            </a:r>
            <a:r>
              <a:rPr lang="en-US" altLang="zh-CN" sz="1400" b="1" dirty="0">
                <a:solidFill>
                  <a:srgbClr val="00519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%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519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5" name="Rectangle 4">
            <a:extLst>
              <a:ext uri="{FF2B5EF4-FFF2-40B4-BE49-F238E27FC236}">
                <a16:creationId xmlns:a16="http://schemas.microsoft.com/office/drawing/2014/main" id="{5178C27A-29C6-4729-A497-9057D10925A2}"/>
              </a:ext>
            </a:extLst>
          </p:cNvPr>
          <p:cNvSpPr/>
          <p:nvPr/>
        </p:nvSpPr>
        <p:spPr>
          <a:xfrm>
            <a:off x="6108941" y="1597025"/>
            <a:ext cx="5688000" cy="424397"/>
          </a:xfrm>
          <a:prstGeom prst="rect">
            <a:avLst/>
          </a:prstGeom>
          <a:gradFill flip="none" rotWithShape="1">
            <a:gsLst>
              <a:gs pos="0">
                <a:srgbClr val="40B9FE"/>
              </a:gs>
              <a:gs pos="100000">
                <a:srgbClr val="0582FF"/>
              </a:gs>
            </a:gsLst>
            <a:lin ang="0" scaled="1"/>
            <a:tileRect/>
          </a:gra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6" name="TextBox 15">
            <a:extLst>
              <a:ext uri="{FF2B5EF4-FFF2-40B4-BE49-F238E27FC236}">
                <a16:creationId xmlns:a16="http://schemas.microsoft.com/office/drawing/2014/main" id="{5B42AD7A-2B95-4838-8712-1564E83B4A1B}"/>
              </a:ext>
            </a:extLst>
          </p:cNvPr>
          <p:cNvSpPr txBox="1"/>
          <p:nvPr/>
        </p:nvSpPr>
        <p:spPr>
          <a:xfrm>
            <a:off x="6224753" y="1714649"/>
            <a:ext cx="1538447" cy="19389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>
            <a:defPPr>
              <a:defRPr lang="de-DE"/>
            </a:defPPr>
            <a:lvl1pPr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defRPr sz="1400" b="1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E7E6E6"/>
              </a:buClr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SI</a:t>
            </a:r>
            <a:r>
              <a:rPr lang="zh-CN" altLang="en-US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情况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总览</a:t>
            </a:r>
          </a:p>
        </p:txBody>
      </p:sp>
      <p:sp>
        <p:nvSpPr>
          <p:cNvPr id="107" name="Rectangle 41">
            <a:extLst>
              <a:ext uri="{FF2B5EF4-FFF2-40B4-BE49-F238E27FC236}">
                <a16:creationId xmlns:a16="http://schemas.microsoft.com/office/drawing/2014/main" id="{D0186E26-A3C9-4D4A-A27A-6A2EE149D19F}"/>
              </a:ext>
            </a:extLst>
          </p:cNvPr>
          <p:cNvSpPr/>
          <p:nvPr/>
        </p:nvSpPr>
        <p:spPr>
          <a:xfrm>
            <a:off x="6118368" y="2100468"/>
            <a:ext cx="1836000" cy="550229"/>
          </a:xfrm>
          <a:prstGeom prst="rect">
            <a:avLst/>
          </a:prstGeom>
          <a:solidFill>
            <a:schemeClr val="bg1"/>
          </a:solidFill>
          <a:ln w="6350" cap="flat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SI</a:t>
            </a:r>
            <a:b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</a:b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519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78.5</a:t>
            </a:r>
            <a:endParaRPr kumimoji="0" lang="zh-CN" altLang="en-US" sz="1400" b="1" i="0" u="none" strike="noStrike" kern="1200" cap="none" spc="0" normalizeH="0" baseline="0" noProof="0" dirty="0" err="1">
              <a:ln>
                <a:noFill/>
              </a:ln>
              <a:solidFill>
                <a:srgbClr val="00519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8" name="Rectangle 43">
            <a:extLst>
              <a:ext uri="{FF2B5EF4-FFF2-40B4-BE49-F238E27FC236}">
                <a16:creationId xmlns:a16="http://schemas.microsoft.com/office/drawing/2014/main" id="{85F68498-2276-4832-9616-7011D5746BAF}"/>
              </a:ext>
            </a:extLst>
          </p:cNvPr>
          <p:cNvSpPr/>
          <p:nvPr/>
        </p:nvSpPr>
        <p:spPr>
          <a:xfrm>
            <a:off x="8036659" y="2744742"/>
            <a:ext cx="1836000" cy="550229"/>
          </a:xfrm>
          <a:prstGeom prst="rect">
            <a:avLst/>
          </a:prstGeom>
          <a:solidFill>
            <a:schemeClr val="bg1"/>
          </a:solidFill>
          <a:ln w="6350" cap="flat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达成</a:t>
            </a:r>
            <a:b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</a:b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519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82%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519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9" name="Rectangle 89">
            <a:extLst>
              <a:ext uri="{FF2B5EF4-FFF2-40B4-BE49-F238E27FC236}">
                <a16:creationId xmlns:a16="http://schemas.microsoft.com/office/drawing/2014/main" id="{087276B3-9348-461D-B814-9E14ACCB52B4}"/>
              </a:ext>
            </a:extLst>
          </p:cNvPr>
          <p:cNvSpPr/>
          <p:nvPr/>
        </p:nvSpPr>
        <p:spPr>
          <a:xfrm>
            <a:off x="6112549" y="2742192"/>
            <a:ext cx="1836000" cy="550229"/>
          </a:xfrm>
          <a:prstGeom prst="rect">
            <a:avLst/>
          </a:prstGeom>
          <a:solidFill>
            <a:schemeClr val="bg1"/>
          </a:solidFill>
          <a:ln w="6350" cap="flat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SI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月累计</a:t>
            </a:r>
            <a:b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</a:b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    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519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401	</a:t>
            </a:r>
            <a:endParaRPr kumimoji="0" lang="zh-CN" altLang="en-US" sz="1400" b="1" i="0" u="none" strike="noStrike" kern="1200" cap="none" spc="0" normalizeH="0" baseline="0" noProof="0" dirty="0" err="1">
              <a:ln>
                <a:noFill/>
              </a:ln>
              <a:solidFill>
                <a:srgbClr val="00519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10" name="Rectangle 43">
            <a:extLst>
              <a:ext uri="{FF2B5EF4-FFF2-40B4-BE49-F238E27FC236}">
                <a16:creationId xmlns:a16="http://schemas.microsoft.com/office/drawing/2014/main" id="{4F16B949-7763-44E5-BC20-8F87ED030573}"/>
              </a:ext>
            </a:extLst>
          </p:cNvPr>
          <p:cNvSpPr/>
          <p:nvPr/>
        </p:nvSpPr>
        <p:spPr>
          <a:xfrm>
            <a:off x="8036659" y="3375762"/>
            <a:ext cx="1836000" cy="550229"/>
          </a:xfrm>
          <a:prstGeom prst="rect">
            <a:avLst/>
          </a:prstGeom>
          <a:solidFill>
            <a:schemeClr val="bg1"/>
          </a:solidFill>
          <a:ln w="6350" cap="flat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达成</a:t>
            </a:r>
            <a:b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</a:b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519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82%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519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11" name="Rectangle 89">
            <a:extLst>
              <a:ext uri="{FF2B5EF4-FFF2-40B4-BE49-F238E27FC236}">
                <a16:creationId xmlns:a16="http://schemas.microsoft.com/office/drawing/2014/main" id="{B9565CA0-53DC-4120-AC4E-98A9A2AE8623}"/>
              </a:ext>
            </a:extLst>
          </p:cNvPr>
          <p:cNvSpPr/>
          <p:nvPr/>
        </p:nvSpPr>
        <p:spPr>
          <a:xfrm>
            <a:off x="6112549" y="3373212"/>
            <a:ext cx="1836000" cy="550229"/>
          </a:xfrm>
          <a:prstGeom prst="rect">
            <a:avLst/>
          </a:prstGeom>
          <a:solidFill>
            <a:schemeClr val="bg1"/>
          </a:solidFill>
          <a:ln w="6350" cap="flat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SI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年累计</a:t>
            </a:r>
            <a:b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</a:b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519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    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519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4001	</a:t>
            </a:r>
            <a:endParaRPr kumimoji="0" lang="zh-CN" altLang="en-US" sz="1400" b="1" i="0" u="none" strike="noStrike" kern="1200" cap="none" spc="0" normalizeH="0" baseline="0" noProof="0" dirty="0" err="1">
              <a:ln>
                <a:noFill/>
              </a:ln>
              <a:solidFill>
                <a:srgbClr val="00519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13" name="Rectangle 43">
            <a:extLst>
              <a:ext uri="{FF2B5EF4-FFF2-40B4-BE49-F238E27FC236}">
                <a16:creationId xmlns:a16="http://schemas.microsoft.com/office/drawing/2014/main" id="{A78C1449-0BDC-42F2-90D3-B73F1CC49EC7}"/>
              </a:ext>
            </a:extLst>
          </p:cNvPr>
          <p:cNvSpPr/>
          <p:nvPr/>
        </p:nvSpPr>
        <p:spPr>
          <a:xfrm>
            <a:off x="9954562" y="2757872"/>
            <a:ext cx="1836000" cy="550229"/>
          </a:xfrm>
          <a:prstGeom prst="rect">
            <a:avLst/>
          </a:prstGeom>
          <a:solidFill>
            <a:schemeClr val="bg1"/>
          </a:solidFill>
          <a:ln w="6350" cap="flat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去年同比</a:t>
            </a:r>
            <a:b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</a:b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519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8.2%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519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14" name="Rectangle 43">
            <a:extLst>
              <a:ext uri="{FF2B5EF4-FFF2-40B4-BE49-F238E27FC236}">
                <a16:creationId xmlns:a16="http://schemas.microsoft.com/office/drawing/2014/main" id="{B1C58DF0-E2B4-4745-B519-C11B8CAE1F30}"/>
              </a:ext>
            </a:extLst>
          </p:cNvPr>
          <p:cNvSpPr/>
          <p:nvPr/>
        </p:nvSpPr>
        <p:spPr>
          <a:xfrm>
            <a:off x="9953926" y="3388892"/>
            <a:ext cx="1836000" cy="550229"/>
          </a:xfrm>
          <a:prstGeom prst="rect">
            <a:avLst/>
          </a:prstGeom>
          <a:solidFill>
            <a:schemeClr val="bg1"/>
          </a:solidFill>
          <a:ln w="6350" cap="flat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去年同比</a:t>
            </a:r>
            <a:b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</a:b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519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8.2</a:t>
            </a:r>
            <a:r>
              <a:rPr lang="en-US" altLang="zh-CN" sz="1400" b="1" dirty="0">
                <a:solidFill>
                  <a:srgbClr val="00519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%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519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A1916C2-5615-4F71-9839-9EC0FEFDB90A}"/>
              </a:ext>
            </a:extLst>
          </p:cNvPr>
          <p:cNvGrpSpPr/>
          <p:nvPr/>
        </p:nvGrpSpPr>
        <p:grpSpPr>
          <a:xfrm>
            <a:off x="2530493" y="121259"/>
            <a:ext cx="6341470" cy="282742"/>
            <a:chOff x="2530493" y="121259"/>
            <a:chExt cx="6341470" cy="282742"/>
          </a:xfrm>
        </p:grpSpPr>
        <p:sp>
          <p:nvSpPr>
            <p:cNvPr id="66" name="文本框 62">
              <a:extLst>
                <a:ext uri="{FF2B5EF4-FFF2-40B4-BE49-F238E27FC236}">
                  <a16:creationId xmlns:a16="http://schemas.microsoft.com/office/drawing/2014/main" id="{BC48A2B7-8514-44D3-87D3-C31103134623}"/>
                </a:ext>
              </a:extLst>
            </p:cNvPr>
            <p:cNvSpPr txBox="1"/>
            <p:nvPr/>
          </p:nvSpPr>
          <p:spPr>
            <a:xfrm>
              <a:off x="2530493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chemeClr val="bg1"/>
                  </a:solidFill>
                  <a:latin typeface="+mn-ea"/>
                </a:defRPr>
              </a:lvl1pPr>
            </a:lstStyle>
            <a:p>
              <a:r>
                <a:rPr lang="zh-CN" altLang="en-US" dirty="0">
                  <a:solidFill>
                    <a:schemeClr val="bg1">
                      <a:alpha val="70000"/>
                    </a:schemeClr>
                  </a:solidFill>
                </a:rPr>
                <a:t>集团</a:t>
              </a:r>
            </a:p>
          </p:txBody>
        </p:sp>
        <p:sp>
          <p:nvSpPr>
            <p:cNvPr id="67" name="文本框 63">
              <a:extLst>
                <a:ext uri="{FF2B5EF4-FFF2-40B4-BE49-F238E27FC236}">
                  <a16:creationId xmlns:a16="http://schemas.microsoft.com/office/drawing/2014/main" id="{AD2D8D7C-0A98-4B3E-98F1-6AC5F368AB66}"/>
                </a:ext>
              </a:extLst>
            </p:cNvPr>
            <p:cNvSpPr txBox="1"/>
            <p:nvPr/>
          </p:nvSpPr>
          <p:spPr>
            <a:xfrm>
              <a:off x="3158720" y="127002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液态奶</a:t>
              </a:r>
            </a:p>
          </p:txBody>
        </p:sp>
        <p:sp>
          <p:nvSpPr>
            <p:cNvPr id="68" name="文本框 64">
              <a:extLst>
                <a:ext uri="{FF2B5EF4-FFF2-40B4-BE49-F238E27FC236}">
                  <a16:creationId xmlns:a16="http://schemas.microsoft.com/office/drawing/2014/main" id="{2DE5F96C-2919-4364-94EA-B0D373576530}"/>
                </a:ext>
              </a:extLst>
            </p:cNvPr>
            <p:cNvSpPr txBox="1"/>
            <p:nvPr/>
          </p:nvSpPr>
          <p:spPr>
            <a:xfrm>
              <a:off x="3874035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奶粉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69" name="文本框 65">
              <a:extLst>
                <a:ext uri="{FF2B5EF4-FFF2-40B4-BE49-F238E27FC236}">
                  <a16:creationId xmlns:a16="http://schemas.microsoft.com/office/drawing/2014/main" id="{C6DE88D5-A2C1-4A65-9F13-C5AADC66CE70}"/>
                </a:ext>
              </a:extLst>
            </p:cNvPr>
            <p:cNvSpPr txBox="1"/>
            <p:nvPr/>
          </p:nvSpPr>
          <p:spPr>
            <a:xfrm>
              <a:off x="4502262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酸奶</a:t>
              </a:r>
            </a:p>
          </p:txBody>
        </p:sp>
        <p:sp>
          <p:nvSpPr>
            <p:cNvPr id="70" name="文本框 66">
              <a:extLst>
                <a:ext uri="{FF2B5EF4-FFF2-40B4-BE49-F238E27FC236}">
                  <a16:creationId xmlns:a16="http://schemas.microsoft.com/office/drawing/2014/main" id="{245D21B8-C3E1-4254-93ED-F7465C18C7C9}"/>
                </a:ext>
              </a:extLst>
            </p:cNvPr>
            <p:cNvSpPr txBox="1"/>
            <p:nvPr/>
          </p:nvSpPr>
          <p:spPr>
            <a:xfrm>
              <a:off x="5130490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冷饮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73" name="文本框 66">
              <a:extLst>
                <a:ext uri="{FF2B5EF4-FFF2-40B4-BE49-F238E27FC236}">
                  <a16:creationId xmlns:a16="http://schemas.microsoft.com/office/drawing/2014/main" id="{1C065715-B1E6-41A9-B71D-FB0C55F05219}"/>
                </a:ext>
              </a:extLst>
            </p:cNvPr>
            <p:cNvSpPr txBox="1"/>
            <p:nvPr/>
          </p:nvSpPr>
          <p:spPr>
            <a:xfrm>
              <a:off x="5696066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bg1">
                      <a:alpha val="70000"/>
                    </a:schemeClr>
                  </a:solidFill>
                  <a:latin typeface="+mn-ea"/>
                </a:defRPr>
              </a:lvl1pPr>
            </a:lstStyle>
            <a:p>
              <a:r>
                <a:rPr lang="zh-CN" altLang="en-US" dirty="0"/>
                <a:t>健康饮品</a:t>
              </a:r>
            </a:p>
          </p:txBody>
        </p:sp>
        <p:sp>
          <p:nvSpPr>
            <p:cNvPr id="74" name="文本框 66">
              <a:extLst>
                <a:ext uri="{FF2B5EF4-FFF2-40B4-BE49-F238E27FC236}">
                  <a16:creationId xmlns:a16="http://schemas.microsoft.com/office/drawing/2014/main" id="{326668AF-F17B-473A-B713-10410F607815}"/>
                </a:ext>
              </a:extLst>
            </p:cNvPr>
            <p:cNvSpPr txBox="1"/>
            <p:nvPr/>
          </p:nvSpPr>
          <p:spPr>
            <a:xfrm>
              <a:off x="7006498" y="12126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奶酪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41" name="文本框 66">
              <a:extLst>
                <a:ext uri="{FF2B5EF4-FFF2-40B4-BE49-F238E27FC236}">
                  <a16:creationId xmlns:a16="http://schemas.microsoft.com/office/drawing/2014/main" id="{2C5C6C26-6A2D-437C-964F-5ED469B49607}"/>
                </a:ext>
              </a:extLst>
            </p:cNvPr>
            <p:cNvSpPr txBox="1"/>
            <p:nvPr/>
          </p:nvSpPr>
          <p:spPr>
            <a:xfrm>
              <a:off x="6483837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电商</a:t>
              </a:r>
            </a:p>
          </p:txBody>
        </p:sp>
        <p:sp>
          <p:nvSpPr>
            <p:cNvPr id="42" name="文本框 66">
              <a:extLst>
                <a:ext uri="{FF2B5EF4-FFF2-40B4-BE49-F238E27FC236}">
                  <a16:creationId xmlns:a16="http://schemas.microsoft.com/office/drawing/2014/main" id="{CF4BC326-32C5-4316-B3A2-05C38AE38EBB}"/>
                </a:ext>
              </a:extLst>
            </p:cNvPr>
            <p:cNvSpPr txBox="1"/>
            <p:nvPr/>
          </p:nvSpPr>
          <p:spPr>
            <a:xfrm>
              <a:off x="7509358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海外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43" name="文本框 66">
              <a:extLst>
                <a:ext uri="{FF2B5EF4-FFF2-40B4-BE49-F238E27FC236}">
                  <a16:creationId xmlns:a16="http://schemas.microsoft.com/office/drawing/2014/main" id="{DEABF3B2-1DE2-4827-9431-155C5223600A}"/>
                </a:ext>
              </a:extLst>
            </p:cNvPr>
            <p:cNvSpPr txBox="1"/>
            <p:nvPr/>
          </p:nvSpPr>
          <p:spPr>
            <a:xfrm>
              <a:off x="8071744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新业务部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</p:grp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4135A189-BCFB-4B29-BB43-BFAFA53C2CA0}"/>
              </a:ext>
            </a:extLst>
          </p:cNvPr>
          <p:cNvSpPr/>
          <p:nvPr/>
        </p:nvSpPr>
        <p:spPr>
          <a:xfrm>
            <a:off x="-1641903" y="4265134"/>
            <a:ext cx="1836000" cy="1024222"/>
          </a:xfrm>
          <a:prstGeom prst="wedgeRoundRectCallout">
            <a:avLst>
              <a:gd name="adj1" fmla="val 61244"/>
              <a:gd name="adj2" fmla="val 55566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平台视角新增到细分渠道的图，包含的渠道以实际数据为准；</a:t>
            </a:r>
            <a:endParaRPr lang="en-US" altLang="zh-CN" sz="1200" dirty="0"/>
          </a:p>
          <a:p>
            <a:pPr algn="ctr"/>
            <a:r>
              <a:rPr lang="zh-CN" altLang="en-US" sz="1200" dirty="0"/>
              <a:t>平台视角放前面，品类视角放后面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4085D5A-10AB-4978-82A1-3B52FDB4C8CC}"/>
              </a:ext>
            </a:extLst>
          </p:cNvPr>
          <p:cNvGrpSpPr/>
          <p:nvPr/>
        </p:nvGrpSpPr>
        <p:grpSpPr>
          <a:xfrm>
            <a:off x="1384149" y="4340034"/>
            <a:ext cx="4687895" cy="2462058"/>
            <a:chOff x="388469" y="4340034"/>
            <a:chExt cx="4687895" cy="2462058"/>
          </a:xfrm>
        </p:grpSpPr>
        <p:graphicFrame>
          <p:nvGraphicFramePr>
            <p:cNvPr id="47" name="图表 46">
              <a:extLst>
                <a:ext uri="{FF2B5EF4-FFF2-40B4-BE49-F238E27FC236}">
                  <a16:creationId xmlns:a16="http://schemas.microsoft.com/office/drawing/2014/main" id="{ADDC1598-B480-4057-9248-D108462803D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47357003"/>
                </p:ext>
              </p:extLst>
            </p:nvPr>
          </p:nvGraphicFramePr>
          <p:xfrm>
            <a:off x="497541" y="4571192"/>
            <a:ext cx="4420870" cy="22309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标注: 弯曲线形 8">
              <a:extLst>
                <a:ext uri="{FF2B5EF4-FFF2-40B4-BE49-F238E27FC236}">
                  <a16:creationId xmlns:a16="http://schemas.microsoft.com/office/drawing/2014/main" id="{3923B214-B1F6-41A1-ACB1-32FB281F05F7}"/>
                </a:ext>
              </a:extLst>
            </p:cNvPr>
            <p:cNvSpPr/>
            <p:nvPr/>
          </p:nvSpPr>
          <p:spPr>
            <a:xfrm>
              <a:off x="4256846" y="5117073"/>
              <a:ext cx="557683" cy="47505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53544"/>
                <a:gd name="adj6" fmla="val -85246"/>
              </a:avLst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京东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C29FE3E-94BB-4897-9101-846093F8E8FB}"/>
                </a:ext>
              </a:extLst>
            </p:cNvPr>
            <p:cNvSpPr/>
            <p:nvPr/>
          </p:nvSpPr>
          <p:spPr>
            <a:xfrm>
              <a:off x="4216134" y="4475971"/>
              <a:ext cx="750708" cy="11836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7571FB4-316B-4FC8-A70F-F51C797322BA}"/>
                </a:ext>
              </a:extLst>
            </p:cNvPr>
            <p:cNvSpPr txBox="1"/>
            <p:nvPr/>
          </p:nvSpPr>
          <p:spPr>
            <a:xfrm>
              <a:off x="4205988" y="5067227"/>
              <a:ext cx="8703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京东超市</a:t>
              </a:r>
            </a:p>
          </p:txBody>
        </p:sp>
        <p:sp>
          <p:nvSpPr>
            <p:cNvPr id="51" name="标注: 弯曲线形 50">
              <a:extLst>
                <a:ext uri="{FF2B5EF4-FFF2-40B4-BE49-F238E27FC236}">
                  <a16:creationId xmlns:a16="http://schemas.microsoft.com/office/drawing/2014/main" id="{18998D0D-A3F7-4A38-B6DB-382BCA15AC7B}"/>
                </a:ext>
              </a:extLst>
            </p:cNvPr>
            <p:cNvSpPr/>
            <p:nvPr/>
          </p:nvSpPr>
          <p:spPr>
            <a:xfrm>
              <a:off x="4048035" y="6156001"/>
              <a:ext cx="609698" cy="323454"/>
            </a:xfrm>
            <a:prstGeom prst="borderCallout2">
              <a:avLst>
                <a:gd name="adj1" fmla="val 46335"/>
                <a:gd name="adj2" fmla="val -2496"/>
                <a:gd name="adj3" fmla="val 73920"/>
                <a:gd name="adj4" fmla="val -11998"/>
                <a:gd name="adj5" fmla="val 73133"/>
                <a:gd name="adj6" fmla="val -92284"/>
              </a:avLst>
            </a:prstGeom>
            <a:solidFill>
              <a:schemeClr val="bg1"/>
            </a:solidFill>
            <a:ln>
              <a:solidFill>
                <a:srgbClr val="0051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5155B7C6-8EEB-4045-8E56-83335BB3EE53}"/>
                </a:ext>
              </a:extLst>
            </p:cNvPr>
            <p:cNvSpPr/>
            <p:nvPr/>
          </p:nvSpPr>
          <p:spPr>
            <a:xfrm>
              <a:off x="4010892" y="6002825"/>
              <a:ext cx="856661" cy="694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52EF641-C29F-4BF6-B50B-BE7F43B14C4F}"/>
                </a:ext>
              </a:extLst>
            </p:cNvPr>
            <p:cNvSpPr txBox="1"/>
            <p:nvPr/>
          </p:nvSpPr>
          <p:spPr>
            <a:xfrm>
              <a:off x="3997177" y="6228074"/>
              <a:ext cx="8703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京东</a:t>
              </a:r>
              <a:r>
                <a:rPr lang="en-US" altLang="zh-CN" sz="900" dirty="0"/>
                <a:t>POP</a:t>
              </a:r>
              <a:endParaRPr lang="zh-CN" altLang="en-US" sz="900" dirty="0"/>
            </a:p>
          </p:txBody>
        </p:sp>
        <p:sp>
          <p:nvSpPr>
            <p:cNvPr id="54" name="标注: 弯曲线形 53">
              <a:extLst>
                <a:ext uri="{FF2B5EF4-FFF2-40B4-BE49-F238E27FC236}">
                  <a16:creationId xmlns:a16="http://schemas.microsoft.com/office/drawing/2014/main" id="{DCDC8813-EDAA-4585-BC64-BAF35FAC226C}"/>
                </a:ext>
              </a:extLst>
            </p:cNvPr>
            <p:cNvSpPr/>
            <p:nvPr/>
          </p:nvSpPr>
          <p:spPr>
            <a:xfrm>
              <a:off x="549312" y="4909194"/>
              <a:ext cx="870376" cy="368314"/>
            </a:xfrm>
            <a:prstGeom prst="borderCallout2">
              <a:avLst>
                <a:gd name="adj1" fmla="val 51852"/>
                <a:gd name="adj2" fmla="val 101395"/>
                <a:gd name="adj3" fmla="val 4957"/>
                <a:gd name="adj4" fmla="val 132748"/>
                <a:gd name="adj5" fmla="val 6929"/>
                <a:gd name="adj6" fmla="val 1902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AB448BC-0B4D-474E-9209-808EA21749AE}"/>
                </a:ext>
              </a:extLst>
            </p:cNvPr>
            <p:cNvSpPr/>
            <p:nvPr/>
          </p:nvSpPr>
          <p:spPr>
            <a:xfrm>
              <a:off x="523098" y="4756018"/>
              <a:ext cx="908176" cy="694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E13770E3-8E15-46BE-A819-9DD366B03474}"/>
                </a:ext>
              </a:extLst>
            </p:cNvPr>
            <p:cNvSpPr txBox="1"/>
            <p:nvPr/>
          </p:nvSpPr>
          <p:spPr>
            <a:xfrm>
              <a:off x="854054" y="4991427"/>
              <a:ext cx="8703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天猫超市</a:t>
              </a:r>
            </a:p>
          </p:txBody>
        </p:sp>
        <p:sp>
          <p:nvSpPr>
            <p:cNvPr id="57" name="标注: 弯曲线形 56">
              <a:extLst>
                <a:ext uri="{FF2B5EF4-FFF2-40B4-BE49-F238E27FC236}">
                  <a16:creationId xmlns:a16="http://schemas.microsoft.com/office/drawing/2014/main" id="{340FAC67-D60A-4FDF-AA35-A6B5B7E2FAF3}"/>
                </a:ext>
              </a:extLst>
            </p:cNvPr>
            <p:cNvSpPr/>
            <p:nvPr/>
          </p:nvSpPr>
          <p:spPr>
            <a:xfrm>
              <a:off x="666764" y="4703664"/>
              <a:ext cx="870376" cy="230832"/>
            </a:xfrm>
            <a:prstGeom prst="borderCallout2">
              <a:avLst>
                <a:gd name="adj1" fmla="val 47451"/>
                <a:gd name="adj2" fmla="val 89722"/>
                <a:gd name="adj3" fmla="val 13760"/>
                <a:gd name="adj4" fmla="val 109402"/>
                <a:gd name="adj5" fmla="val 6929"/>
                <a:gd name="adj6" fmla="val 190205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ECBB6AA-DDAF-4DD7-9CA5-2E95369E1F22}"/>
                </a:ext>
              </a:extLst>
            </p:cNvPr>
            <p:cNvSpPr/>
            <p:nvPr/>
          </p:nvSpPr>
          <p:spPr>
            <a:xfrm>
              <a:off x="497541" y="4550488"/>
              <a:ext cx="1051185" cy="426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A79B861F-E6A0-43FF-9674-F198FABDB656}"/>
                </a:ext>
              </a:extLst>
            </p:cNvPr>
            <p:cNvSpPr txBox="1"/>
            <p:nvPr/>
          </p:nvSpPr>
          <p:spPr>
            <a:xfrm>
              <a:off x="859746" y="4745257"/>
              <a:ext cx="8703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天猫母婴</a:t>
              </a:r>
            </a:p>
          </p:txBody>
        </p:sp>
        <p:sp>
          <p:nvSpPr>
            <p:cNvPr id="60" name="标注: 弯曲线形 59">
              <a:extLst>
                <a:ext uri="{FF2B5EF4-FFF2-40B4-BE49-F238E27FC236}">
                  <a16:creationId xmlns:a16="http://schemas.microsoft.com/office/drawing/2014/main" id="{5AF1279E-59CF-4021-BC8F-8BAF45B174C6}"/>
                </a:ext>
              </a:extLst>
            </p:cNvPr>
            <p:cNvSpPr/>
            <p:nvPr/>
          </p:nvSpPr>
          <p:spPr>
            <a:xfrm>
              <a:off x="833308" y="4590359"/>
              <a:ext cx="586380" cy="173105"/>
            </a:xfrm>
            <a:prstGeom prst="borderCallout2">
              <a:avLst>
                <a:gd name="adj1" fmla="val 34656"/>
                <a:gd name="adj2" fmla="val 96433"/>
                <a:gd name="adj3" fmla="val 22565"/>
                <a:gd name="adj4" fmla="val 136213"/>
                <a:gd name="adj5" fmla="val 24537"/>
                <a:gd name="adj6" fmla="val 294165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1751EF35-3F87-42A5-AF39-2B80A59F7B7A}"/>
                </a:ext>
              </a:extLst>
            </p:cNvPr>
            <p:cNvSpPr/>
            <p:nvPr/>
          </p:nvSpPr>
          <p:spPr>
            <a:xfrm>
              <a:off x="388469" y="4375525"/>
              <a:ext cx="1051185" cy="4274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2B8C3A71-2818-42A4-9005-A1F79EEB7F4C}"/>
                </a:ext>
              </a:extLst>
            </p:cNvPr>
            <p:cNvSpPr txBox="1"/>
            <p:nvPr/>
          </p:nvSpPr>
          <p:spPr>
            <a:xfrm>
              <a:off x="862434" y="4491330"/>
              <a:ext cx="8703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天猫食品</a:t>
              </a:r>
            </a:p>
          </p:txBody>
        </p:sp>
        <p:sp>
          <p:nvSpPr>
            <p:cNvPr id="71" name="标注: 弯曲线形 70">
              <a:extLst>
                <a:ext uri="{FF2B5EF4-FFF2-40B4-BE49-F238E27FC236}">
                  <a16:creationId xmlns:a16="http://schemas.microsoft.com/office/drawing/2014/main" id="{C2973B34-74D3-478A-AEFF-272FD801B5E6}"/>
                </a:ext>
              </a:extLst>
            </p:cNvPr>
            <p:cNvSpPr/>
            <p:nvPr/>
          </p:nvSpPr>
          <p:spPr>
            <a:xfrm>
              <a:off x="3611251" y="4356096"/>
              <a:ext cx="870376" cy="368314"/>
            </a:xfrm>
            <a:prstGeom prst="borderCallout2">
              <a:avLst>
                <a:gd name="adj1" fmla="val 18750"/>
                <a:gd name="adj2" fmla="val -8333"/>
                <a:gd name="adj3" fmla="val 18751"/>
                <a:gd name="adj4" fmla="val -80868"/>
                <a:gd name="adj5" fmla="val 84166"/>
                <a:gd name="adj6" fmla="val -10395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BBD47C2A-AC93-408C-8DDA-871BB8FEB178}"/>
                </a:ext>
              </a:extLst>
            </p:cNvPr>
            <p:cNvSpPr/>
            <p:nvPr/>
          </p:nvSpPr>
          <p:spPr>
            <a:xfrm>
              <a:off x="3592647" y="4340034"/>
              <a:ext cx="1051185" cy="413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06E0ECF8-C698-4F5D-8EEA-074CD75F8655}"/>
                </a:ext>
              </a:extLst>
            </p:cNvPr>
            <p:cNvSpPr txBox="1"/>
            <p:nvPr/>
          </p:nvSpPr>
          <p:spPr>
            <a:xfrm>
              <a:off x="3585151" y="4346306"/>
              <a:ext cx="8703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苏宁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6C9D27-2F5F-4620-BE85-2E2A34D8DAB6}"/>
              </a:ext>
            </a:extLst>
          </p:cNvPr>
          <p:cNvGrpSpPr/>
          <p:nvPr/>
        </p:nvGrpSpPr>
        <p:grpSpPr>
          <a:xfrm>
            <a:off x="-90725" y="4692945"/>
            <a:ext cx="2544406" cy="1681336"/>
            <a:chOff x="0" y="4945257"/>
            <a:chExt cx="2544406" cy="1681336"/>
          </a:xfrm>
        </p:grpSpPr>
        <p:graphicFrame>
          <p:nvGraphicFramePr>
            <p:cNvPr id="79" name="图表 78">
              <a:extLst>
                <a:ext uri="{FF2B5EF4-FFF2-40B4-BE49-F238E27FC236}">
                  <a16:creationId xmlns:a16="http://schemas.microsoft.com/office/drawing/2014/main" id="{6FA5ACFA-D80C-4DD9-933C-7C04FB0E8EA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0055108"/>
                </p:ext>
              </p:extLst>
            </p:nvPr>
          </p:nvGraphicFramePr>
          <p:xfrm>
            <a:off x="0" y="4945257"/>
            <a:ext cx="2544406" cy="16813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6620BA1-AB7B-438B-A892-24990095908A}"/>
                </a:ext>
              </a:extLst>
            </p:cNvPr>
            <p:cNvSpPr txBox="1"/>
            <p:nvPr/>
          </p:nvSpPr>
          <p:spPr>
            <a:xfrm>
              <a:off x="980229" y="5977605"/>
              <a:ext cx="7941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/>
                  </a:solidFill>
                </a:rPr>
                <a:t>京东</a:t>
              </a:r>
              <a:r>
                <a:rPr lang="en-US" altLang="zh-CN" sz="800" dirty="0">
                  <a:solidFill>
                    <a:schemeClr val="bg1"/>
                  </a:solidFill>
                </a:rPr>
                <a:t>75%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BEFED7FF-7352-4021-A361-3A9668C6677B}"/>
                </a:ext>
              </a:extLst>
            </p:cNvPr>
            <p:cNvSpPr txBox="1"/>
            <p:nvPr/>
          </p:nvSpPr>
          <p:spPr>
            <a:xfrm>
              <a:off x="783444" y="5362602"/>
              <a:ext cx="6136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/>
                  </a:solidFill>
                </a:rPr>
                <a:t>天猫</a:t>
              </a:r>
              <a:r>
                <a:rPr lang="en-US" altLang="zh-CN" sz="800" dirty="0">
                  <a:solidFill>
                    <a:schemeClr val="bg1"/>
                  </a:solidFill>
                </a:rPr>
                <a:t>25%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5971BBF5-E57F-476A-8A08-FD5842278622}"/>
                </a:ext>
              </a:extLst>
            </p:cNvPr>
            <p:cNvSpPr txBox="1"/>
            <p:nvPr/>
          </p:nvSpPr>
          <p:spPr>
            <a:xfrm>
              <a:off x="595865" y="5578046"/>
              <a:ext cx="7941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/>
                  </a:solidFill>
                </a:rPr>
                <a:t>其他 </a:t>
              </a:r>
              <a:r>
                <a:rPr lang="en-US" altLang="zh-CN" sz="800" dirty="0">
                  <a:solidFill>
                    <a:schemeClr val="bg1"/>
                  </a:solidFill>
                </a:rPr>
                <a:t>5%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3CCD4CD4-58FC-4612-A794-9F9F681BA1BB}"/>
              </a:ext>
            </a:extLst>
          </p:cNvPr>
          <p:cNvGrpSpPr/>
          <p:nvPr/>
        </p:nvGrpSpPr>
        <p:grpSpPr>
          <a:xfrm>
            <a:off x="7205379" y="4325436"/>
            <a:ext cx="4687895" cy="2455786"/>
            <a:chOff x="388469" y="4346306"/>
            <a:chExt cx="4687895" cy="2455786"/>
          </a:xfrm>
        </p:grpSpPr>
        <p:graphicFrame>
          <p:nvGraphicFramePr>
            <p:cNvPr id="127" name="图表 126">
              <a:extLst>
                <a:ext uri="{FF2B5EF4-FFF2-40B4-BE49-F238E27FC236}">
                  <a16:creationId xmlns:a16="http://schemas.microsoft.com/office/drawing/2014/main" id="{48F0ECB9-18F5-4013-8419-6758E670752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55678404"/>
                </p:ext>
              </p:extLst>
            </p:nvPr>
          </p:nvGraphicFramePr>
          <p:xfrm>
            <a:off x="497541" y="4571192"/>
            <a:ext cx="4420870" cy="22309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28" name="标注: 弯曲线形 127">
              <a:extLst>
                <a:ext uri="{FF2B5EF4-FFF2-40B4-BE49-F238E27FC236}">
                  <a16:creationId xmlns:a16="http://schemas.microsoft.com/office/drawing/2014/main" id="{4C3E7966-9A09-4CDB-86BC-CC6C501A88CC}"/>
                </a:ext>
              </a:extLst>
            </p:cNvPr>
            <p:cNvSpPr/>
            <p:nvPr/>
          </p:nvSpPr>
          <p:spPr>
            <a:xfrm>
              <a:off x="4256846" y="5117073"/>
              <a:ext cx="557683" cy="47505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53544"/>
                <a:gd name="adj6" fmla="val -85246"/>
              </a:avLst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京东</a:t>
              </a: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7DCAD36F-FEB5-4B03-9F8C-DD992100EAFF}"/>
                </a:ext>
              </a:extLst>
            </p:cNvPr>
            <p:cNvSpPr/>
            <p:nvPr/>
          </p:nvSpPr>
          <p:spPr>
            <a:xfrm>
              <a:off x="4216134" y="4475971"/>
              <a:ext cx="750708" cy="11836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9A9271A9-3436-4E72-9C11-E8BA74BBF505}"/>
                </a:ext>
              </a:extLst>
            </p:cNvPr>
            <p:cNvSpPr txBox="1"/>
            <p:nvPr/>
          </p:nvSpPr>
          <p:spPr>
            <a:xfrm>
              <a:off x="4205988" y="5067227"/>
              <a:ext cx="8703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京东超市</a:t>
              </a:r>
            </a:p>
          </p:txBody>
        </p:sp>
        <p:sp>
          <p:nvSpPr>
            <p:cNvPr id="131" name="标注: 弯曲线形 130">
              <a:extLst>
                <a:ext uri="{FF2B5EF4-FFF2-40B4-BE49-F238E27FC236}">
                  <a16:creationId xmlns:a16="http://schemas.microsoft.com/office/drawing/2014/main" id="{09B65DEB-29F6-4220-801A-21DC4D989480}"/>
                </a:ext>
              </a:extLst>
            </p:cNvPr>
            <p:cNvSpPr/>
            <p:nvPr/>
          </p:nvSpPr>
          <p:spPr>
            <a:xfrm>
              <a:off x="4048035" y="6156001"/>
              <a:ext cx="609698" cy="323454"/>
            </a:xfrm>
            <a:prstGeom prst="borderCallout2">
              <a:avLst>
                <a:gd name="adj1" fmla="val 46335"/>
                <a:gd name="adj2" fmla="val -2496"/>
                <a:gd name="adj3" fmla="val 73920"/>
                <a:gd name="adj4" fmla="val -11998"/>
                <a:gd name="adj5" fmla="val 73133"/>
                <a:gd name="adj6" fmla="val -92284"/>
              </a:avLst>
            </a:prstGeom>
            <a:solidFill>
              <a:schemeClr val="bg1"/>
            </a:solidFill>
            <a:ln>
              <a:solidFill>
                <a:srgbClr val="0051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D5255655-61C8-4DE4-8A50-FC450F97735A}"/>
                </a:ext>
              </a:extLst>
            </p:cNvPr>
            <p:cNvSpPr/>
            <p:nvPr/>
          </p:nvSpPr>
          <p:spPr>
            <a:xfrm>
              <a:off x="4010892" y="6002825"/>
              <a:ext cx="856661" cy="694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B0EE0640-5CA2-4033-8172-E2CCE0226C26}"/>
                </a:ext>
              </a:extLst>
            </p:cNvPr>
            <p:cNvSpPr txBox="1"/>
            <p:nvPr/>
          </p:nvSpPr>
          <p:spPr>
            <a:xfrm>
              <a:off x="3997177" y="6228074"/>
              <a:ext cx="8703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京东</a:t>
              </a:r>
              <a:r>
                <a:rPr lang="en-US" altLang="zh-CN" sz="900" dirty="0"/>
                <a:t>POP</a:t>
              </a:r>
              <a:endParaRPr lang="zh-CN" altLang="en-US" sz="900" dirty="0"/>
            </a:p>
          </p:txBody>
        </p:sp>
        <p:sp>
          <p:nvSpPr>
            <p:cNvPr id="134" name="标注: 弯曲线形 133">
              <a:extLst>
                <a:ext uri="{FF2B5EF4-FFF2-40B4-BE49-F238E27FC236}">
                  <a16:creationId xmlns:a16="http://schemas.microsoft.com/office/drawing/2014/main" id="{524712CF-55E2-40F0-A62A-3D5BDC21E310}"/>
                </a:ext>
              </a:extLst>
            </p:cNvPr>
            <p:cNvSpPr/>
            <p:nvPr/>
          </p:nvSpPr>
          <p:spPr>
            <a:xfrm>
              <a:off x="549312" y="4909194"/>
              <a:ext cx="870376" cy="368314"/>
            </a:xfrm>
            <a:prstGeom prst="borderCallout2">
              <a:avLst>
                <a:gd name="adj1" fmla="val 51852"/>
                <a:gd name="adj2" fmla="val 101395"/>
                <a:gd name="adj3" fmla="val 4957"/>
                <a:gd name="adj4" fmla="val 132748"/>
                <a:gd name="adj5" fmla="val 6929"/>
                <a:gd name="adj6" fmla="val 1902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7015914F-5D69-4AB0-A490-39C430CD3927}"/>
                </a:ext>
              </a:extLst>
            </p:cNvPr>
            <p:cNvSpPr/>
            <p:nvPr/>
          </p:nvSpPr>
          <p:spPr>
            <a:xfrm>
              <a:off x="523098" y="4756018"/>
              <a:ext cx="908176" cy="694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2E61E6FA-CF6D-4352-871B-D592156B8B30}"/>
                </a:ext>
              </a:extLst>
            </p:cNvPr>
            <p:cNvSpPr txBox="1"/>
            <p:nvPr/>
          </p:nvSpPr>
          <p:spPr>
            <a:xfrm>
              <a:off x="854054" y="4991427"/>
              <a:ext cx="8703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天猫超市</a:t>
              </a:r>
            </a:p>
          </p:txBody>
        </p:sp>
        <p:sp>
          <p:nvSpPr>
            <p:cNvPr id="137" name="标注: 弯曲线形 136">
              <a:extLst>
                <a:ext uri="{FF2B5EF4-FFF2-40B4-BE49-F238E27FC236}">
                  <a16:creationId xmlns:a16="http://schemas.microsoft.com/office/drawing/2014/main" id="{B7CC193B-E1D1-4A54-98E4-D2FFCEE9A813}"/>
                </a:ext>
              </a:extLst>
            </p:cNvPr>
            <p:cNvSpPr/>
            <p:nvPr/>
          </p:nvSpPr>
          <p:spPr>
            <a:xfrm>
              <a:off x="666764" y="4703664"/>
              <a:ext cx="870376" cy="230832"/>
            </a:xfrm>
            <a:prstGeom prst="borderCallout2">
              <a:avLst>
                <a:gd name="adj1" fmla="val 47451"/>
                <a:gd name="adj2" fmla="val 89722"/>
                <a:gd name="adj3" fmla="val 13760"/>
                <a:gd name="adj4" fmla="val 109402"/>
                <a:gd name="adj5" fmla="val 6929"/>
                <a:gd name="adj6" fmla="val 190205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7CA0A0DD-1F66-4E4C-BF1C-D8DA068F6799}"/>
                </a:ext>
              </a:extLst>
            </p:cNvPr>
            <p:cNvSpPr/>
            <p:nvPr/>
          </p:nvSpPr>
          <p:spPr>
            <a:xfrm>
              <a:off x="497541" y="4550488"/>
              <a:ext cx="1051185" cy="426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C09CE69D-D35F-4BC8-8E20-D830CF45586A}"/>
                </a:ext>
              </a:extLst>
            </p:cNvPr>
            <p:cNvSpPr txBox="1"/>
            <p:nvPr/>
          </p:nvSpPr>
          <p:spPr>
            <a:xfrm>
              <a:off x="859746" y="4745257"/>
              <a:ext cx="8703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天猫母婴</a:t>
              </a:r>
            </a:p>
          </p:txBody>
        </p:sp>
        <p:sp>
          <p:nvSpPr>
            <p:cNvPr id="140" name="标注: 弯曲线形 139">
              <a:extLst>
                <a:ext uri="{FF2B5EF4-FFF2-40B4-BE49-F238E27FC236}">
                  <a16:creationId xmlns:a16="http://schemas.microsoft.com/office/drawing/2014/main" id="{F4A78F98-1E8C-4377-B04C-7B64BB6281E9}"/>
                </a:ext>
              </a:extLst>
            </p:cNvPr>
            <p:cNvSpPr/>
            <p:nvPr/>
          </p:nvSpPr>
          <p:spPr>
            <a:xfrm>
              <a:off x="833308" y="4590359"/>
              <a:ext cx="586380" cy="173105"/>
            </a:xfrm>
            <a:prstGeom prst="borderCallout2">
              <a:avLst>
                <a:gd name="adj1" fmla="val 34656"/>
                <a:gd name="adj2" fmla="val 96433"/>
                <a:gd name="adj3" fmla="val 22565"/>
                <a:gd name="adj4" fmla="val 136213"/>
                <a:gd name="adj5" fmla="val 24537"/>
                <a:gd name="adj6" fmla="val 294165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E0C54A8B-F74C-436B-80D8-02E49F827997}"/>
                </a:ext>
              </a:extLst>
            </p:cNvPr>
            <p:cNvSpPr/>
            <p:nvPr/>
          </p:nvSpPr>
          <p:spPr>
            <a:xfrm>
              <a:off x="388469" y="4375525"/>
              <a:ext cx="1051185" cy="4274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A9CAB915-4C86-4803-BFF6-18D54834E689}"/>
                </a:ext>
              </a:extLst>
            </p:cNvPr>
            <p:cNvSpPr txBox="1"/>
            <p:nvPr/>
          </p:nvSpPr>
          <p:spPr>
            <a:xfrm>
              <a:off x="862434" y="4491330"/>
              <a:ext cx="8703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天猫食品</a:t>
              </a:r>
            </a:p>
          </p:txBody>
        </p:sp>
        <p:sp>
          <p:nvSpPr>
            <p:cNvPr id="143" name="标注: 弯曲线形 142">
              <a:extLst>
                <a:ext uri="{FF2B5EF4-FFF2-40B4-BE49-F238E27FC236}">
                  <a16:creationId xmlns:a16="http://schemas.microsoft.com/office/drawing/2014/main" id="{830C7FA8-A0E3-45FF-B780-9364A4524EA5}"/>
                </a:ext>
              </a:extLst>
            </p:cNvPr>
            <p:cNvSpPr/>
            <p:nvPr/>
          </p:nvSpPr>
          <p:spPr>
            <a:xfrm>
              <a:off x="3611251" y="4356096"/>
              <a:ext cx="870376" cy="368314"/>
            </a:xfrm>
            <a:prstGeom prst="borderCallout2">
              <a:avLst>
                <a:gd name="adj1" fmla="val 18750"/>
                <a:gd name="adj2" fmla="val -8333"/>
                <a:gd name="adj3" fmla="val 18751"/>
                <a:gd name="adj4" fmla="val -80868"/>
                <a:gd name="adj5" fmla="val 84166"/>
                <a:gd name="adj6" fmla="val -10395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FCFD8C31-1F20-4004-B105-FBE14A33EB3A}"/>
                </a:ext>
              </a:extLst>
            </p:cNvPr>
            <p:cNvSpPr/>
            <p:nvPr/>
          </p:nvSpPr>
          <p:spPr>
            <a:xfrm>
              <a:off x="3592647" y="4350544"/>
              <a:ext cx="1051185" cy="413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2F1B5171-B175-421F-B94C-32BC9A04557F}"/>
                </a:ext>
              </a:extLst>
            </p:cNvPr>
            <p:cNvSpPr txBox="1"/>
            <p:nvPr/>
          </p:nvSpPr>
          <p:spPr>
            <a:xfrm>
              <a:off x="3585151" y="4346306"/>
              <a:ext cx="8703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苏宁</a:t>
              </a:r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93AC9672-E7E3-4261-A81F-F698406741B1}"/>
              </a:ext>
            </a:extLst>
          </p:cNvPr>
          <p:cNvGrpSpPr/>
          <p:nvPr/>
        </p:nvGrpSpPr>
        <p:grpSpPr>
          <a:xfrm>
            <a:off x="5730505" y="4672075"/>
            <a:ext cx="2544406" cy="1681336"/>
            <a:chOff x="0" y="4945257"/>
            <a:chExt cx="2544406" cy="1681336"/>
          </a:xfrm>
        </p:grpSpPr>
        <p:graphicFrame>
          <p:nvGraphicFramePr>
            <p:cNvPr id="147" name="图表 146">
              <a:extLst>
                <a:ext uri="{FF2B5EF4-FFF2-40B4-BE49-F238E27FC236}">
                  <a16:creationId xmlns:a16="http://schemas.microsoft.com/office/drawing/2014/main" id="{8825985E-8E3E-4CD8-9065-B6C22A21351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82663947"/>
                </p:ext>
              </p:extLst>
            </p:nvPr>
          </p:nvGraphicFramePr>
          <p:xfrm>
            <a:off x="0" y="4945257"/>
            <a:ext cx="2544406" cy="16813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1A570A40-04AF-46E7-9C85-7522876149DE}"/>
                </a:ext>
              </a:extLst>
            </p:cNvPr>
            <p:cNvSpPr txBox="1"/>
            <p:nvPr/>
          </p:nvSpPr>
          <p:spPr>
            <a:xfrm>
              <a:off x="980229" y="5977605"/>
              <a:ext cx="7941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/>
                  </a:solidFill>
                </a:rPr>
                <a:t>京东</a:t>
              </a:r>
              <a:r>
                <a:rPr lang="en-US" altLang="zh-CN" sz="800" dirty="0">
                  <a:solidFill>
                    <a:schemeClr val="bg1"/>
                  </a:solidFill>
                </a:rPr>
                <a:t>75%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0594BFF6-8278-47D9-A93E-CE1FA7B41203}"/>
                </a:ext>
              </a:extLst>
            </p:cNvPr>
            <p:cNvSpPr txBox="1"/>
            <p:nvPr/>
          </p:nvSpPr>
          <p:spPr>
            <a:xfrm>
              <a:off x="783444" y="5362602"/>
              <a:ext cx="6136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/>
                  </a:solidFill>
                </a:rPr>
                <a:t>天猫</a:t>
              </a:r>
              <a:r>
                <a:rPr lang="en-US" altLang="zh-CN" sz="800" dirty="0">
                  <a:solidFill>
                    <a:schemeClr val="bg1"/>
                  </a:solidFill>
                </a:rPr>
                <a:t>25%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660C33B8-B5C9-4520-987C-7A5DB23047D9}"/>
                </a:ext>
              </a:extLst>
            </p:cNvPr>
            <p:cNvSpPr txBox="1"/>
            <p:nvPr/>
          </p:nvSpPr>
          <p:spPr>
            <a:xfrm>
              <a:off x="595865" y="5578046"/>
              <a:ext cx="7941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/>
                  </a:solidFill>
                </a:rPr>
                <a:t>其他 </a:t>
              </a:r>
              <a:r>
                <a:rPr lang="en-US" altLang="zh-CN" sz="800" dirty="0">
                  <a:solidFill>
                    <a:schemeClr val="bg1"/>
                  </a:solidFill>
                </a:rPr>
                <a:t>5%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5BD9D6-6D55-4FC3-98BF-AABA080771D3}"/>
              </a:ext>
            </a:extLst>
          </p:cNvPr>
          <p:cNvSpPr txBox="1"/>
          <p:nvPr/>
        </p:nvSpPr>
        <p:spPr>
          <a:xfrm>
            <a:off x="2978426" y="1602768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FE78597-5E98-4E5B-9291-2CD777995B9E}"/>
              </a:ext>
            </a:extLst>
          </p:cNvPr>
          <p:cNvSpPr txBox="1"/>
          <p:nvPr/>
        </p:nvSpPr>
        <p:spPr>
          <a:xfrm>
            <a:off x="8656686" y="1624557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2C29C-EC26-44B3-8FCB-8A953D32E036}"/>
              </a:ext>
            </a:extLst>
          </p:cNvPr>
          <p:cNvSpPr txBox="1"/>
          <p:nvPr/>
        </p:nvSpPr>
        <p:spPr>
          <a:xfrm>
            <a:off x="3082580" y="4005853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B525F1D-D68B-40E1-9A1E-AE1EB3926AED}"/>
              </a:ext>
            </a:extLst>
          </p:cNvPr>
          <p:cNvSpPr txBox="1"/>
          <p:nvPr/>
        </p:nvSpPr>
        <p:spPr>
          <a:xfrm>
            <a:off x="8751525" y="3947537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2" name="对话气泡: 圆角矩形 28">
            <a:extLst>
              <a:ext uri="{FF2B5EF4-FFF2-40B4-BE49-F238E27FC236}">
                <a16:creationId xmlns:a16="http://schemas.microsoft.com/office/drawing/2014/main" id="{F01D7DE3-0A83-4BDD-B86D-460D66A1F272}"/>
              </a:ext>
            </a:extLst>
          </p:cNvPr>
          <p:cNvSpPr/>
          <p:nvPr/>
        </p:nvSpPr>
        <p:spPr>
          <a:xfrm>
            <a:off x="1828988" y="2100468"/>
            <a:ext cx="891122" cy="328907"/>
          </a:xfrm>
          <a:prstGeom prst="wedgeRoundRectCallout">
            <a:avLst>
              <a:gd name="adj1" fmla="val -52368"/>
              <a:gd name="adj2" fmla="val 755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当日数据</a:t>
            </a:r>
          </a:p>
        </p:txBody>
      </p:sp>
      <p:sp>
        <p:nvSpPr>
          <p:cNvPr id="115" name="对话气泡: 圆角矩形 28">
            <a:extLst>
              <a:ext uri="{FF2B5EF4-FFF2-40B4-BE49-F238E27FC236}">
                <a16:creationId xmlns:a16="http://schemas.microsoft.com/office/drawing/2014/main" id="{C6D6BCCC-AD3D-4A78-A0B3-525DC16146F3}"/>
              </a:ext>
            </a:extLst>
          </p:cNvPr>
          <p:cNvSpPr/>
          <p:nvPr/>
        </p:nvSpPr>
        <p:spPr>
          <a:xfrm>
            <a:off x="7668971" y="2161960"/>
            <a:ext cx="891122" cy="328907"/>
          </a:xfrm>
          <a:prstGeom prst="wedgeRoundRectCallout">
            <a:avLst>
              <a:gd name="adj1" fmla="val -52368"/>
              <a:gd name="adj2" fmla="val 755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当日数据</a:t>
            </a:r>
          </a:p>
        </p:txBody>
      </p:sp>
    </p:spTree>
    <p:extLst>
      <p:ext uri="{BB962C8B-B14F-4D97-AF65-F5344CB8AC3E}">
        <p14:creationId xmlns:p14="http://schemas.microsoft.com/office/powerpoint/2010/main" val="1143767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9F5EE9-8CF8-4363-9357-84C720EF0F3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4800" y="1575943"/>
            <a:ext cx="2498725" cy="278494"/>
          </a:xfrm>
        </p:spPr>
        <p:txBody>
          <a:bodyPr/>
          <a:lstStyle/>
          <a:p>
            <a:r>
              <a:rPr lang="en-US" altLang="zh-CN" dirty="0"/>
              <a:t>GMV</a:t>
            </a:r>
            <a:r>
              <a:rPr lang="zh-CN" altLang="en-US" dirty="0"/>
              <a:t>：品类视角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46E920C-1626-46F2-BD2D-594E7F5E2F3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altLang="zh-CN" dirty="0"/>
              <a:t>SI</a:t>
            </a:r>
            <a:r>
              <a:rPr lang="zh-CN" altLang="en-US" dirty="0"/>
              <a:t>：品类视角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007473-ECA9-4166-82F2-A3A2139AB4FC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altLang="zh-CN" dirty="0"/>
              <a:t>GMV</a:t>
            </a:r>
            <a:r>
              <a:rPr lang="zh-CN" altLang="en-US" dirty="0"/>
              <a:t>：趋势图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C2D5E80-2442-4E99-A65B-E0158A77B9A0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altLang="zh-CN" dirty="0"/>
              <a:t>SI</a:t>
            </a:r>
            <a:r>
              <a:rPr lang="zh-CN" altLang="en-US" dirty="0"/>
              <a:t>：趋势图</a:t>
            </a:r>
          </a:p>
        </p:txBody>
      </p:sp>
      <p:sp>
        <p:nvSpPr>
          <p:cNvPr id="20" name="文本框 11">
            <a:extLst>
              <a:ext uri="{FF2B5EF4-FFF2-40B4-BE49-F238E27FC236}">
                <a16:creationId xmlns:a16="http://schemas.microsoft.com/office/drawing/2014/main" id="{2CE7C996-0C11-484B-A93B-1FB957D6F777}"/>
              </a:ext>
            </a:extLst>
          </p:cNvPr>
          <p:cNvSpPr txBox="1"/>
          <p:nvPr/>
        </p:nvSpPr>
        <p:spPr>
          <a:xfrm>
            <a:off x="220131" y="592668"/>
            <a:ext cx="3114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首页 </a:t>
            </a:r>
            <a:r>
              <a:rPr lang="en-US" altLang="zh-CN" sz="1200" dirty="0">
                <a:latin typeface="+mn-ea"/>
              </a:rPr>
              <a:t>/ </a:t>
            </a:r>
            <a:r>
              <a:rPr lang="zh-CN" altLang="en-US" sz="1200" dirty="0">
                <a:latin typeface="+mn-ea"/>
              </a:rPr>
              <a:t>电商 </a:t>
            </a:r>
            <a:r>
              <a:rPr lang="en-US" altLang="zh-CN" sz="1200" dirty="0">
                <a:latin typeface="+mn-ea"/>
              </a:rPr>
              <a:t>/ </a:t>
            </a:r>
            <a:r>
              <a:rPr lang="zh-CN" altLang="en-US" sz="1200" dirty="0">
                <a:latin typeface="+mn-ea"/>
              </a:rPr>
              <a:t>总览 </a:t>
            </a:r>
            <a:r>
              <a:rPr lang="en-US" altLang="zh-CN" sz="1200" dirty="0">
                <a:solidFill>
                  <a:srgbClr val="00519D"/>
                </a:solidFill>
                <a:latin typeface="+mn-ea"/>
              </a:rPr>
              <a:t>/ </a:t>
            </a:r>
            <a:r>
              <a:rPr lang="zh-CN" altLang="en-US" sz="1200" dirty="0">
                <a:solidFill>
                  <a:srgbClr val="00519D"/>
                </a:solidFill>
                <a:latin typeface="+mn-ea"/>
              </a:rPr>
              <a:t>电商销售数据总览 </a:t>
            </a:r>
            <a:r>
              <a:rPr lang="en-US" altLang="zh-CN" sz="1200" dirty="0">
                <a:solidFill>
                  <a:srgbClr val="00519D"/>
                </a:solidFill>
                <a:latin typeface="+mn-ea"/>
              </a:rPr>
              <a:t>(2/2)</a:t>
            </a:r>
            <a:endParaRPr kumimoji="1" lang="zh-CN" altLang="en-US" sz="1200" dirty="0">
              <a:solidFill>
                <a:srgbClr val="00519D"/>
              </a:solidFill>
              <a:latin typeface="+mn-ea"/>
            </a:endParaRPr>
          </a:p>
        </p:txBody>
      </p:sp>
      <p:graphicFrame>
        <p:nvGraphicFramePr>
          <p:cNvPr id="21" name="图表 20">
            <a:extLst>
              <a:ext uri="{FF2B5EF4-FFF2-40B4-BE49-F238E27FC236}">
                <a16:creationId xmlns:a16="http://schemas.microsoft.com/office/drawing/2014/main" id="{DA7B2020-16C1-41F9-AF18-ABE544AB8F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1019791"/>
              </p:ext>
            </p:extLst>
          </p:nvPr>
        </p:nvGraphicFramePr>
        <p:xfrm>
          <a:off x="408495" y="4722635"/>
          <a:ext cx="5671796" cy="2095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图表 21">
            <a:extLst>
              <a:ext uri="{FF2B5EF4-FFF2-40B4-BE49-F238E27FC236}">
                <a16:creationId xmlns:a16="http://schemas.microsoft.com/office/drawing/2014/main" id="{6751323A-0CBF-469D-9CF9-154B567EE6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1579990"/>
              </p:ext>
            </p:extLst>
          </p:nvPr>
        </p:nvGraphicFramePr>
        <p:xfrm>
          <a:off x="6198476" y="4714585"/>
          <a:ext cx="5671796" cy="2095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41" name="组合 40">
            <a:extLst>
              <a:ext uri="{FF2B5EF4-FFF2-40B4-BE49-F238E27FC236}">
                <a16:creationId xmlns:a16="http://schemas.microsoft.com/office/drawing/2014/main" id="{672F4DA9-B5B6-4994-BAB7-15BFD9007F71}"/>
              </a:ext>
            </a:extLst>
          </p:cNvPr>
          <p:cNvGrpSpPr/>
          <p:nvPr/>
        </p:nvGrpSpPr>
        <p:grpSpPr>
          <a:xfrm>
            <a:off x="225875" y="1047755"/>
            <a:ext cx="1158923" cy="287867"/>
            <a:chOff x="225875" y="1047755"/>
            <a:chExt cx="1158923" cy="287867"/>
          </a:xfrm>
        </p:grpSpPr>
        <p:sp>
          <p:nvSpPr>
            <p:cNvPr id="42" name="矩形 30">
              <a:extLst>
                <a:ext uri="{FF2B5EF4-FFF2-40B4-BE49-F238E27FC236}">
                  <a16:creationId xmlns:a16="http://schemas.microsoft.com/office/drawing/2014/main" id="{AC1BD1BD-5636-4448-AD55-ED5D0B9CF77C}"/>
                </a:ext>
              </a:extLst>
            </p:cNvPr>
            <p:cNvSpPr/>
            <p:nvPr/>
          </p:nvSpPr>
          <p:spPr>
            <a:xfrm>
              <a:off x="304798" y="1047755"/>
              <a:ext cx="1080000" cy="2878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文本框 31">
              <a:extLst>
                <a:ext uri="{FF2B5EF4-FFF2-40B4-BE49-F238E27FC236}">
                  <a16:creationId xmlns:a16="http://schemas.microsoft.com/office/drawing/2014/main" id="{6A2F77C1-7DF9-4BE3-9E89-84423A214EF8}"/>
                </a:ext>
              </a:extLst>
            </p:cNvPr>
            <p:cNvSpPr txBox="1"/>
            <p:nvPr/>
          </p:nvSpPr>
          <p:spPr>
            <a:xfrm>
              <a:off x="225875" y="1053189"/>
              <a:ext cx="10374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latin typeface="+mn-ea"/>
                </a:rPr>
                <a:t>  时间（日）</a:t>
              </a:r>
            </a:p>
          </p:txBody>
        </p:sp>
        <p:sp>
          <p:nvSpPr>
            <p:cNvPr id="44" name="Right Triangle 25">
              <a:extLst>
                <a:ext uri="{FF2B5EF4-FFF2-40B4-BE49-F238E27FC236}">
                  <a16:creationId xmlns:a16="http://schemas.microsoft.com/office/drawing/2014/main" id="{2AFE4FE5-80CA-4E3E-A668-D92C98B71621}"/>
                </a:ext>
              </a:extLst>
            </p:cNvPr>
            <p:cNvSpPr/>
            <p:nvPr/>
          </p:nvSpPr>
          <p:spPr>
            <a:xfrm rot="19017570">
              <a:off x="1209203" y="1142436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16">
            <a:extLst>
              <a:ext uri="{FF2B5EF4-FFF2-40B4-BE49-F238E27FC236}">
                <a16:creationId xmlns:a16="http://schemas.microsoft.com/office/drawing/2014/main" id="{24F60DD3-683A-4AE5-82D9-F2FB255BB74F}"/>
              </a:ext>
            </a:extLst>
          </p:cNvPr>
          <p:cNvGrpSpPr/>
          <p:nvPr/>
        </p:nvGrpSpPr>
        <p:grpSpPr>
          <a:xfrm>
            <a:off x="1809656" y="1052919"/>
            <a:ext cx="720000" cy="287867"/>
            <a:chOff x="7944089" y="1047755"/>
            <a:chExt cx="720000" cy="287867"/>
          </a:xfrm>
        </p:grpSpPr>
        <p:sp>
          <p:nvSpPr>
            <p:cNvPr id="46" name="矩形 25">
              <a:extLst>
                <a:ext uri="{FF2B5EF4-FFF2-40B4-BE49-F238E27FC236}">
                  <a16:creationId xmlns:a16="http://schemas.microsoft.com/office/drawing/2014/main" id="{875F665E-21B1-4D28-AE29-584C599F10B9}"/>
                </a:ext>
              </a:extLst>
            </p:cNvPr>
            <p:cNvSpPr/>
            <p:nvPr/>
          </p:nvSpPr>
          <p:spPr>
            <a:xfrm>
              <a:off x="7944089" y="1047755"/>
              <a:ext cx="720000" cy="287867"/>
            </a:xfrm>
            <a:prstGeom prst="rect">
              <a:avLst/>
            </a:prstGeom>
            <a:solidFill>
              <a:srgbClr val="005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7" name="文本框 26">
              <a:extLst>
                <a:ext uri="{FF2B5EF4-FFF2-40B4-BE49-F238E27FC236}">
                  <a16:creationId xmlns:a16="http://schemas.microsoft.com/office/drawing/2014/main" id="{F5C6A1F7-469A-4588-AEF6-4F15EC4A58CE}"/>
                </a:ext>
              </a:extLst>
            </p:cNvPr>
            <p:cNvSpPr txBox="1"/>
            <p:nvPr/>
          </p:nvSpPr>
          <p:spPr>
            <a:xfrm>
              <a:off x="8057868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确定</a:t>
              </a:r>
              <a:endParaRPr kumimoji="1"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9" name="对话气泡: 圆角矩形 28">
            <a:extLst>
              <a:ext uri="{FF2B5EF4-FFF2-40B4-BE49-F238E27FC236}">
                <a16:creationId xmlns:a16="http://schemas.microsoft.com/office/drawing/2014/main" id="{7BD8D987-13D5-4EDA-B339-B212D4D0F22A}"/>
              </a:ext>
            </a:extLst>
          </p:cNvPr>
          <p:cNvSpPr/>
          <p:nvPr/>
        </p:nvSpPr>
        <p:spPr>
          <a:xfrm>
            <a:off x="9574257" y="5852553"/>
            <a:ext cx="2118640" cy="464587"/>
          </a:xfrm>
          <a:prstGeom prst="wedgeRoundRectCallout">
            <a:avLst>
              <a:gd name="adj1" fmla="val -52368"/>
              <a:gd name="adj2" fmla="val 755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趋势图为选择日期所在的月</a:t>
            </a:r>
            <a:r>
              <a:rPr lang="en-US" altLang="zh-CN" sz="1200" dirty="0"/>
              <a:t>1</a:t>
            </a:r>
            <a:r>
              <a:rPr lang="zh-CN" altLang="en-US" sz="1200" dirty="0"/>
              <a:t>号</a:t>
            </a:r>
            <a:r>
              <a:rPr lang="en-US" altLang="zh-CN" sz="1200" dirty="0"/>
              <a:t>~</a:t>
            </a:r>
            <a:r>
              <a:rPr lang="zh-CN" altLang="en-US" sz="1200" dirty="0"/>
              <a:t>所选日期</a:t>
            </a:r>
          </a:p>
        </p:txBody>
      </p:sp>
      <p:graphicFrame>
        <p:nvGraphicFramePr>
          <p:cNvPr id="48" name="图表 47">
            <a:extLst>
              <a:ext uri="{FF2B5EF4-FFF2-40B4-BE49-F238E27FC236}">
                <a16:creationId xmlns:a16="http://schemas.microsoft.com/office/drawing/2014/main" id="{9832A960-E0BD-405E-B1E4-D4BFE86082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0745547"/>
              </p:ext>
            </p:extLst>
          </p:nvPr>
        </p:nvGraphicFramePr>
        <p:xfrm>
          <a:off x="6238293" y="1884242"/>
          <a:ext cx="4572000" cy="2407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9" name="图表 48">
            <a:extLst>
              <a:ext uri="{FF2B5EF4-FFF2-40B4-BE49-F238E27FC236}">
                <a16:creationId xmlns:a16="http://schemas.microsoft.com/office/drawing/2014/main" id="{DE35987F-DDF7-4B38-A6FC-7CEA27DC6C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9808188"/>
              </p:ext>
            </p:extLst>
          </p:nvPr>
        </p:nvGraphicFramePr>
        <p:xfrm>
          <a:off x="558490" y="1884242"/>
          <a:ext cx="4572000" cy="2407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50" name="组合 49">
            <a:extLst>
              <a:ext uri="{FF2B5EF4-FFF2-40B4-BE49-F238E27FC236}">
                <a16:creationId xmlns:a16="http://schemas.microsoft.com/office/drawing/2014/main" id="{E66B649E-B132-4AE8-A4AC-A0CDCDFF9D98}"/>
              </a:ext>
            </a:extLst>
          </p:cNvPr>
          <p:cNvGrpSpPr/>
          <p:nvPr/>
        </p:nvGrpSpPr>
        <p:grpSpPr>
          <a:xfrm>
            <a:off x="2530493" y="121259"/>
            <a:ext cx="6341470" cy="282742"/>
            <a:chOff x="2530493" y="121259"/>
            <a:chExt cx="6341470" cy="282742"/>
          </a:xfrm>
        </p:grpSpPr>
        <p:sp>
          <p:nvSpPr>
            <p:cNvPr id="51" name="文本框 62">
              <a:extLst>
                <a:ext uri="{FF2B5EF4-FFF2-40B4-BE49-F238E27FC236}">
                  <a16:creationId xmlns:a16="http://schemas.microsoft.com/office/drawing/2014/main" id="{230894F8-BC2F-49F5-865F-9290D669134C}"/>
                </a:ext>
              </a:extLst>
            </p:cNvPr>
            <p:cNvSpPr txBox="1"/>
            <p:nvPr/>
          </p:nvSpPr>
          <p:spPr>
            <a:xfrm>
              <a:off x="2530493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chemeClr val="bg1"/>
                  </a:solidFill>
                  <a:latin typeface="+mn-ea"/>
                </a:defRPr>
              </a:lvl1pPr>
            </a:lstStyle>
            <a:p>
              <a:r>
                <a:rPr lang="zh-CN" altLang="en-US" dirty="0">
                  <a:solidFill>
                    <a:schemeClr val="bg1">
                      <a:alpha val="70000"/>
                    </a:schemeClr>
                  </a:solidFill>
                </a:rPr>
                <a:t>集团</a:t>
              </a:r>
            </a:p>
          </p:txBody>
        </p:sp>
        <p:sp>
          <p:nvSpPr>
            <p:cNvPr id="52" name="文本框 63">
              <a:extLst>
                <a:ext uri="{FF2B5EF4-FFF2-40B4-BE49-F238E27FC236}">
                  <a16:creationId xmlns:a16="http://schemas.microsoft.com/office/drawing/2014/main" id="{EC65E327-461C-4A63-956A-D69A50D7969B}"/>
                </a:ext>
              </a:extLst>
            </p:cNvPr>
            <p:cNvSpPr txBox="1"/>
            <p:nvPr/>
          </p:nvSpPr>
          <p:spPr>
            <a:xfrm>
              <a:off x="3158720" y="127002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液态奶</a:t>
              </a:r>
            </a:p>
          </p:txBody>
        </p:sp>
        <p:sp>
          <p:nvSpPr>
            <p:cNvPr id="53" name="文本框 64">
              <a:extLst>
                <a:ext uri="{FF2B5EF4-FFF2-40B4-BE49-F238E27FC236}">
                  <a16:creationId xmlns:a16="http://schemas.microsoft.com/office/drawing/2014/main" id="{D2942FB4-E2B9-4F4C-BE92-F14343FF2942}"/>
                </a:ext>
              </a:extLst>
            </p:cNvPr>
            <p:cNvSpPr txBox="1"/>
            <p:nvPr/>
          </p:nvSpPr>
          <p:spPr>
            <a:xfrm>
              <a:off x="3874035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奶粉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54" name="文本框 65">
              <a:extLst>
                <a:ext uri="{FF2B5EF4-FFF2-40B4-BE49-F238E27FC236}">
                  <a16:creationId xmlns:a16="http://schemas.microsoft.com/office/drawing/2014/main" id="{E8B9975D-C4C1-4E6E-82C4-47A34595852E}"/>
                </a:ext>
              </a:extLst>
            </p:cNvPr>
            <p:cNvSpPr txBox="1"/>
            <p:nvPr/>
          </p:nvSpPr>
          <p:spPr>
            <a:xfrm>
              <a:off x="4502262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酸奶</a:t>
              </a:r>
            </a:p>
          </p:txBody>
        </p:sp>
        <p:sp>
          <p:nvSpPr>
            <p:cNvPr id="55" name="文本框 66">
              <a:extLst>
                <a:ext uri="{FF2B5EF4-FFF2-40B4-BE49-F238E27FC236}">
                  <a16:creationId xmlns:a16="http://schemas.microsoft.com/office/drawing/2014/main" id="{11DD380A-5455-4238-BE0F-33D358831CFE}"/>
                </a:ext>
              </a:extLst>
            </p:cNvPr>
            <p:cNvSpPr txBox="1"/>
            <p:nvPr/>
          </p:nvSpPr>
          <p:spPr>
            <a:xfrm>
              <a:off x="5130490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冷饮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56" name="文本框 66">
              <a:extLst>
                <a:ext uri="{FF2B5EF4-FFF2-40B4-BE49-F238E27FC236}">
                  <a16:creationId xmlns:a16="http://schemas.microsoft.com/office/drawing/2014/main" id="{B29FD437-2DBC-4167-8901-6CB65E4E12DB}"/>
                </a:ext>
              </a:extLst>
            </p:cNvPr>
            <p:cNvSpPr txBox="1"/>
            <p:nvPr/>
          </p:nvSpPr>
          <p:spPr>
            <a:xfrm>
              <a:off x="5696066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bg1">
                      <a:alpha val="70000"/>
                    </a:schemeClr>
                  </a:solidFill>
                  <a:latin typeface="+mn-ea"/>
                </a:defRPr>
              </a:lvl1pPr>
            </a:lstStyle>
            <a:p>
              <a:r>
                <a:rPr lang="zh-CN" altLang="en-US" dirty="0"/>
                <a:t>健康饮品</a:t>
              </a:r>
            </a:p>
          </p:txBody>
        </p:sp>
        <p:sp>
          <p:nvSpPr>
            <p:cNvPr id="57" name="文本框 66">
              <a:extLst>
                <a:ext uri="{FF2B5EF4-FFF2-40B4-BE49-F238E27FC236}">
                  <a16:creationId xmlns:a16="http://schemas.microsoft.com/office/drawing/2014/main" id="{334E6C68-0B5D-4FA2-9558-49BECBEBA834}"/>
                </a:ext>
              </a:extLst>
            </p:cNvPr>
            <p:cNvSpPr txBox="1"/>
            <p:nvPr/>
          </p:nvSpPr>
          <p:spPr>
            <a:xfrm>
              <a:off x="7006498" y="12126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奶酪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58" name="文本框 66">
              <a:extLst>
                <a:ext uri="{FF2B5EF4-FFF2-40B4-BE49-F238E27FC236}">
                  <a16:creationId xmlns:a16="http://schemas.microsoft.com/office/drawing/2014/main" id="{D8F7F2AA-1ED5-46CF-9BEE-0FB03B0C6A38}"/>
                </a:ext>
              </a:extLst>
            </p:cNvPr>
            <p:cNvSpPr txBox="1"/>
            <p:nvPr/>
          </p:nvSpPr>
          <p:spPr>
            <a:xfrm>
              <a:off x="6483837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电商</a:t>
              </a:r>
            </a:p>
          </p:txBody>
        </p:sp>
        <p:sp>
          <p:nvSpPr>
            <p:cNvPr id="59" name="文本框 66">
              <a:extLst>
                <a:ext uri="{FF2B5EF4-FFF2-40B4-BE49-F238E27FC236}">
                  <a16:creationId xmlns:a16="http://schemas.microsoft.com/office/drawing/2014/main" id="{7571F5BB-7972-41D4-9015-6A102DBD3396}"/>
                </a:ext>
              </a:extLst>
            </p:cNvPr>
            <p:cNvSpPr txBox="1"/>
            <p:nvPr/>
          </p:nvSpPr>
          <p:spPr>
            <a:xfrm>
              <a:off x="7509358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海外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60" name="文本框 66">
              <a:extLst>
                <a:ext uri="{FF2B5EF4-FFF2-40B4-BE49-F238E27FC236}">
                  <a16:creationId xmlns:a16="http://schemas.microsoft.com/office/drawing/2014/main" id="{BFFACA97-5D9D-42C6-A364-44FB3EEB3FEE}"/>
                </a:ext>
              </a:extLst>
            </p:cNvPr>
            <p:cNvSpPr txBox="1"/>
            <p:nvPr/>
          </p:nvSpPr>
          <p:spPr>
            <a:xfrm>
              <a:off x="8071744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新业务部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8C317FB-4312-4617-9C6B-17F66F36D61D}"/>
              </a:ext>
            </a:extLst>
          </p:cNvPr>
          <p:cNvSpPr txBox="1"/>
          <p:nvPr/>
        </p:nvSpPr>
        <p:spPr>
          <a:xfrm>
            <a:off x="3448485" y="1530524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0B438D-15BD-473E-8E60-D62D24061A1C}"/>
              </a:ext>
            </a:extLst>
          </p:cNvPr>
          <p:cNvSpPr txBox="1"/>
          <p:nvPr/>
        </p:nvSpPr>
        <p:spPr>
          <a:xfrm>
            <a:off x="8765737" y="1524265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1FDC1C-2A6F-4A80-9B92-0E3F51915867}"/>
              </a:ext>
            </a:extLst>
          </p:cNvPr>
          <p:cNvSpPr txBox="1"/>
          <p:nvPr/>
        </p:nvSpPr>
        <p:spPr>
          <a:xfrm>
            <a:off x="3493106" y="4398723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621E20-6218-4801-BF78-5A3A5991AE45}"/>
              </a:ext>
            </a:extLst>
          </p:cNvPr>
          <p:cNvSpPr txBox="1"/>
          <p:nvPr/>
        </p:nvSpPr>
        <p:spPr>
          <a:xfrm>
            <a:off x="8902486" y="4398723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23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EBA43-30A7-4566-A243-F05C9E38037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GMV</a:t>
            </a:r>
            <a:r>
              <a:rPr lang="zh-CN" altLang="en-US" dirty="0"/>
              <a:t>：平台视角</a:t>
            </a:r>
          </a:p>
        </p:txBody>
      </p:sp>
      <p:sp>
        <p:nvSpPr>
          <p:cNvPr id="122" name="Content Placeholder 121">
            <a:extLst>
              <a:ext uri="{FF2B5EF4-FFF2-40B4-BE49-F238E27FC236}">
                <a16:creationId xmlns:a16="http://schemas.microsoft.com/office/drawing/2014/main" id="{95B0A251-14E2-4ABA-84A5-9D7E01A01A4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dirty="0"/>
              <a:t>GMV</a:t>
            </a:r>
            <a:r>
              <a:rPr lang="zh-CN" altLang="en-US" dirty="0"/>
              <a:t>：渠道视角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0FFB20-28D5-4FC0-B961-BDCC1EC6F60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GMV</a:t>
            </a:r>
            <a:endParaRPr lang="zh-CN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760041-77DF-4DF0-90F4-FC4CE6B313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00519D"/>
                </a:solidFill>
              </a:rPr>
              <a:t>150</a:t>
            </a:r>
            <a:endParaRPr lang="zh-CN" altLang="en-US" dirty="0">
              <a:solidFill>
                <a:srgbClr val="00519D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E758BAD-C5B7-4A00-88B8-192687EE02F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完成度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0514B7-496C-4827-9C04-709BB8E20BF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00519D"/>
                </a:solidFill>
              </a:rPr>
              <a:t>93%</a:t>
            </a:r>
            <a:endParaRPr lang="zh-CN" altLang="en-US" dirty="0">
              <a:solidFill>
                <a:srgbClr val="00519D"/>
              </a:solidFill>
            </a:endParaRPr>
          </a:p>
          <a:p>
            <a:endParaRPr lang="zh-CN" altLang="en-US" dirty="0">
              <a:solidFill>
                <a:srgbClr val="00519D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F9E44C-5D2F-427F-B35D-83042D68BA2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同比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77F0D8-71A2-4D07-8D75-8956C150598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5%</a:t>
            </a:r>
            <a:endParaRPr lang="zh-CN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2E396F-A21C-4F8E-94C6-58353E6C035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altLang="zh-CN" dirty="0"/>
              <a:t>GMV</a:t>
            </a:r>
            <a:r>
              <a:rPr lang="zh-CN" altLang="en-US" dirty="0"/>
              <a:t>：趋势图</a:t>
            </a:r>
          </a:p>
        </p:txBody>
      </p:sp>
      <p:sp>
        <p:nvSpPr>
          <p:cNvPr id="89" name="Text Placeholder 4">
            <a:extLst>
              <a:ext uri="{FF2B5EF4-FFF2-40B4-BE49-F238E27FC236}">
                <a16:creationId xmlns:a16="http://schemas.microsoft.com/office/drawing/2014/main" id="{A444E373-9AFA-4393-9CBB-0F091FC22C9B}"/>
              </a:ext>
            </a:extLst>
          </p:cNvPr>
          <p:cNvSpPr txBox="1">
            <a:spLocks/>
          </p:cNvSpPr>
          <p:nvPr/>
        </p:nvSpPr>
        <p:spPr>
          <a:xfrm>
            <a:off x="6656714" y="1630054"/>
            <a:ext cx="2009712" cy="2489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grpSp>
        <p:nvGrpSpPr>
          <p:cNvPr id="54" name="组合 16">
            <a:extLst>
              <a:ext uri="{FF2B5EF4-FFF2-40B4-BE49-F238E27FC236}">
                <a16:creationId xmlns:a16="http://schemas.microsoft.com/office/drawing/2014/main" id="{CDFD9E0C-DA55-478A-9DDC-B1409015C6C9}"/>
              </a:ext>
            </a:extLst>
          </p:cNvPr>
          <p:cNvGrpSpPr/>
          <p:nvPr/>
        </p:nvGrpSpPr>
        <p:grpSpPr>
          <a:xfrm>
            <a:off x="9749257" y="1052245"/>
            <a:ext cx="720000" cy="287867"/>
            <a:chOff x="7944089" y="1047755"/>
            <a:chExt cx="720000" cy="287867"/>
          </a:xfrm>
        </p:grpSpPr>
        <p:sp>
          <p:nvSpPr>
            <p:cNvPr id="64" name="矩形 25">
              <a:extLst>
                <a:ext uri="{FF2B5EF4-FFF2-40B4-BE49-F238E27FC236}">
                  <a16:creationId xmlns:a16="http://schemas.microsoft.com/office/drawing/2014/main" id="{3C39CB75-714F-4AAC-8AA3-E5541A92A3BA}"/>
                </a:ext>
              </a:extLst>
            </p:cNvPr>
            <p:cNvSpPr/>
            <p:nvPr/>
          </p:nvSpPr>
          <p:spPr>
            <a:xfrm>
              <a:off x="7944089" y="1047755"/>
              <a:ext cx="720000" cy="287867"/>
            </a:xfrm>
            <a:prstGeom prst="rect">
              <a:avLst/>
            </a:prstGeom>
            <a:solidFill>
              <a:srgbClr val="005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文本框 26">
              <a:extLst>
                <a:ext uri="{FF2B5EF4-FFF2-40B4-BE49-F238E27FC236}">
                  <a16:creationId xmlns:a16="http://schemas.microsoft.com/office/drawing/2014/main" id="{A45F1008-FB9D-4CDB-BC06-8CFF2E9F2588}"/>
                </a:ext>
              </a:extLst>
            </p:cNvPr>
            <p:cNvSpPr txBox="1"/>
            <p:nvPr/>
          </p:nvSpPr>
          <p:spPr>
            <a:xfrm>
              <a:off x="8057868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确定</a:t>
              </a:r>
              <a:endParaRPr kumimoji="1"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6" name="组合 16">
            <a:extLst>
              <a:ext uri="{FF2B5EF4-FFF2-40B4-BE49-F238E27FC236}">
                <a16:creationId xmlns:a16="http://schemas.microsoft.com/office/drawing/2014/main" id="{023358AC-8997-4C5C-B4C5-1E3A133A2D0F}"/>
              </a:ext>
            </a:extLst>
          </p:cNvPr>
          <p:cNvGrpSpPr/>
          <p:nvPr/>
        </p:nvGrpSpPr>
        <p:grpSpPr>
          <a:xfrm>
            <a:off x="10582302" y="1055623"/>
            <a:ext cx="720000" cy="287867"/>
            <a:chOff x="7944089" y="1047755"/>
            <a:chExt cx="600000" cy="287867"/>
          </a:xfrm>
        </p:grpSpPr>
        <p:sp>
          <p:nvSpPr>
            <p:cNvPr id="67" name="矩形 25">
              <a:extLst>
                <a:ext uri="{FF2B5EF4-FFF2-40B4-BE49-F238E27FC236}">
                  <a16:creationId xmlns:a16="http://schemas.microsoft.com/office/drawing/2014/main" id="{E784DB6A-2DFF-4ADB-82A4-621D8F631BD9}"/>
                </a:ext>
              </a:extLst>
            </p:cNvPr>
            <p:cNvSpPr/>
            <p:nvPr/>
          </p:nvSpPr>
          <p:spPr>
            <a:xfrm>
              <a:off x="7944089" y="1047755"/>
              <a:ext cx="600000" cy="287867"/>
            </a:xfrm>
            <a:prstGeom prst="rect">
              <a:avLst/>
            </a:prstGeom>
            <a:solidFill>
              <a:srgbClr val="005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文本框 26">
              <a:extLst>
                <a:ext uri="{FF2B5EF4-FFF2-40B4-BE49-F238E27FC236}">
                  <a16:creationId xmlns:a16="http://schemas.microsoft.com/office/drawing/2014/main" id="{29C9A7E9-C88A-4532-867F-960AF8ABAFCB}"/>
                </a:ext>
              </a:extLst>
            </p:cNvPr>
            <p:cNvSpPr txBox="1"/>
            <p:nvPr/>
          </p:nvSpPr>
          <p:spPr>
            <a:xfrm>
              <a:off x="8057868" y="1053189"/>
              <a:ext cx="4103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+mn-ea"/>
                </a:rPr>
                <a:t>明细</a:t>
              </a:r>
            </a:p>
          </p:txBody>
        </p:sp>
      </p:grpSp>
      <p:sp>
        <p:nvSpPr>
          <p:cNvPr id="100" name="文本框 11">
            <a:extLst>
              <a:ext uri="{FF2B5EF4-FFF2-40B4-BE49-F238E27FC236}">
                <a16:creationId xmlns:a16="http://schemas.microsoft.com/office/drawing/2014/main" id="{68379A04-2CE1-438C-9815-3D1E7F11C2AD}"/>
              </a:ext>
            </a:extLst>
          </p:cNvPr>
          <p:cNvSpPr txBox="1"/>
          <p:nvPr/>
        </p:nvSpPr>
        <p:spPr>
          <a:xfrm>
            <a:off x="220131" y="592668"/>
            <a:ext cx="2666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首页 </a:t>
            </a:r>
            <a:r>
              <a:rPr lang="en-US" altLang="zh-CN" sz="1200" dirty="0">
                <a:latin typeface="+mn-ea"/>
              </a:rPr>
              <a:t>/ </a:t>
            </a:r>
            <a:r>
              <a:rPr lang="zh-CN" altLang="en-US" sz="1200" dirty="0">
                <a:latin typeface="+mn-ea"/>
              </a:rPr>
              <a:t>电商 </a:t>
            </a:r>
            <a:r>
              <a:rPr lang="en-US" altLang="zh-CN" sz="1200" dirty="0">
                <a:latin typeface="+mn-ea"/>
              </a:rPr>
              <a:t>/ </a:t>
            </a:r>
            <a:r>
              <a:rPr lang="en-US" altLang="zh-CN" sz="1200" dirty="0">
                <a:solidFill>
                  <a:srgbClr val="00519D"/>
                </a:solidFill>
                <a:latin typeface="+mn-ea"/>
              </a:rPr>
              <a:t>GMV/SI</a:t>
            </a:r>
            <a:r>
              <a:rPr lang="zh-CN" altLang="en-US" sz="1200" dirty="0">
                <a:solidFill>
                  <a:srgbClr val="00519D"/>
                </a:solidFill>
                <a:latin typeface="+mn-ea"/>
              </a:rPr>
              <a:t>数据：平台视角</a:t>
            </a:r>
          </a:p>
        </p:txBody>
      </p:sp>
      <p:sp>
        <p:nvSpPr>
          <p:cNvPr id="107" name="对话气泡: 圆角矩形 106">
            <a:extLst>
              <a:ext uri="{FF2B5EF4-FFF2-40B4-BE49-F238E27FC236}">
                <a16:creationId xmlns:a16="http://schemas.microsoft.com/office/drawing/2014/main" id="{42840735-1DFB-4FBD-A29D-68F4AB395376}"/>
              </a:ext>
            </a:extLst>
          </p:cNvPr>
          <p:cNvSpPr/>
          <p:nvPr/>
        </p:nvSpPr>
        <p:spPr>
          <a:xfrm>
            <a:off x="9943312" y="4162906"/>
            <a:ext cx="2248688" cy="1006104"/>
          </a:xfrm>
          <a:prstGeom prst="wedgeRoundRectCallout">
            <a:avLst>
              <a:gd name="adj1" fmla="val 19718"/>
              <a:gd name="adj2" fmla="val -866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渠道视角图默认展示所有品牌，且随平台视角图联动。即，点击平台视角中的任意柱子，渠道视角图会展现为所选平台包含的细分渠道</a:t>
            </a:r>
          </a:p>
        </p:txBody>
      </p:sp>
      <p:graphicFrame>
        <p:nvGraphicFramePr>
          <p:cNvPr id="108" name="图表 107">
            <a:extLst>
              <a:ext uri="{FF2B5EF4-FFF2-40B4-BE49-F238E27FC236}">
                <a16:creationId xmlns:a16="http://schemas.microsoft.com/office/drawing/2014/main" id="{0745F9AD-AF99-4140-9DEB-A192E1B34A4E}"/>
              </a:ext>
            </a:extLst>
          </p:cNvPr>
          <p:cNvGraphicFramePr>
            <a:graphicFrameLocks/>
          </p:cNvGraphicFramePr>
          <p:nvPr/>
        </p:nvGraphicFramePr>
        <p:xfrm>
          <a:off x="490714" y="4765131"/>
          <a:ext cx="11189096" cy="2006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0" name="图表 59">
            <a:extLst>
              <a:ext uri="{FF2B5EF4-FFF2-40B4-BE49-F238E27FC236}">
                <a16:creationId xmlns:a16="http://schemas.microsoft.com/office/drawing/2014/main" id="{2055F424-21E1-4DE8-B7AA-128BF036CAB1}"/>
              </a:ext>
            </a:extLst>
          </p:cNvPr>
          <p:cNvGraphicFramePr>
            <a:graphicFrameLocks/>
          </p:cNvGraphicFramePr>
          <p:nvPr/>
        </p:nvGraphicFramePr>
        <p:xfrm>
          <a:off x="6118736" y="2652546"/>
          <a:ext cx="5689599" cy="18357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1" name="矩形 32">
            <a:extLst>
              <a:ext uri="{FF2B5EF4-FFF2-40B4-BE49-F238E27FC236}">
                <a16:creationId xmlns:a16="http://schemas.microsoft.com/office/drawing/2014/main" id="{2BCDFC88-D6E3-40AA-BF69-711311B1179E}"/>
              </a:ext>
            </a:extLst>
          </p:cNvPr>
          <p:cNvSpPr/>
          <p:nvPr/>
        </p:nvSpPr>
        <p:spPr>
          <a:xfrm>
            <a:off x="3930402" y="1051070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Right Triangle 25">
            <a:extLst>
              <a:ext uri="{FF2B5EF4-FFF2-40B4-BE49-F238E27FC236}">
                <a16:creationId xmlns:a16="http://schemas.microsoft.com/office/drawing/2014/main" id="{EF658EB9-6A0C-4B73-BAF2-CF3AE85B7705}"/>
              </a:ext>
            </a:extLst>
          </p:cNvPr>
          <p:cNvSpPr/>
          <p:nvPr/>
        </p:nvSpPr>
        <p:spPr>
          <a:xfrm rot="19017570">
            <a:off x="4527880" y="114575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63" name="文本框 33">
            <a:extLst>
              <a:ext uri="{FF2B5EF4-FFF2-40B4-BE49-F238E27FC236}">
                <a16:creationId xmlns:a16="http://schemas.microsoft.com/office/drawing/2014/main" id="{934E63BA-E12A-497F-AD89-34CC83C67D70}"/>
              </a:ext>
            </a:extLst>
          </p:cNvPr>
          <p:cNvSpPr txBox="1"/>
          <p:nvPr/>
        </p:nvSpPr>
        <p:spPr>
          <a:xfrm>
            <a:off x="3944725" y="1065208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段位</a:t>
            </a:r>
          </a:p>
        </p:txBody>
      </p:sp>
      <p:sp>
        <p:nvSpPr>
          <p:cNvPr id="74" name="矩形 32">
            <a:extLst>
              <a:ext uri="{FF2B5EF4-FFF2-40B4-BE49-F238E27FC236}">
                <a16:creationId xmlns:a16="http://schemas.microsoft.com/office/drawing/2014/main" id="{83C9A7BA-7D23-48AE-B278-CD05A9B6FAC0}"/>
              </a:ext>
            </a:extLst>
          </p:cNvPr>
          <p:cNvSpPr/>
          <p:nvPr/>
        </p:nvSpPr>
        <p:spPr>
          <a:xfrm>
            <a:off x="4708417" y="1053691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Right Triangle 25">
            <a:extLst>
              <a:ext uri="{FF2B5EF4-FFF2-40B4-BE49-F238E27FC236}">
                <a16:creationId xmlns:a16="http://schemas.microsoft.com/office/drawing/2014/main" id="{84659C5E-1B10-44F1-AB57-A8F6EDA883C7}"/>
              </a:ext>
            </a:extLst>
          </p:cNvPr>
          <p:cNvSpPr/>
          <p:nvPr/>
        </p:nvSpPr>
        <p:spPr>
          <a:xfrm rot="19017570">
            <a:off x="5316055" y="1148372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76" name="文本框 33">
            <a:extLst>
              <a:ext uri="{FF2B5EF4-FFF2-40B4-BE49-F238E27FC236}">
                <a16:creationId xmlns:a16="http://schemas.microsoft.com/office/drawing/2014/main" id="{8AACDB2B-2A28-41E4-8CBC-023CDF8240B8}"/>
              </a:ext>
            </a:extLst>
          </p:cNvPr>
          <p:cNvSpPr txBox="1"/>
          <p:nvPr/>
        </p:nvSpPr>
        <p:spPr>
          <a:xfrm>
            <a:off x="4722740" y="1067829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平台</a:t>
            </a:r>
          </a:p>
        </p:txBody>
      </p:sp>
      <p:sp>
        <p:nvSpPr>
          <p:cNvPr id="77" name="矩形 30">
            <a:extLst>
              <a:ext uri="{FF2B5EF4-FFF2-40B4-BE49-F238E27FC236}">
                <a16:creationId xmlns:a16="http://schemas.microsoft.com/office/drawing/2014/main" id="{FB3F57E0-B747-4393-B9A6-06D0A5A5B427}"/>
              </a:ext>
            </a:extLst>
          </p:cNvPr>
          <p:cNvSpPr/>
          <p:nvPr/>
        </p:nvSpPr>
        <p:spPr>
          <a:xfrm>
            <a:off x="304798" y="1047755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文本框 31">
            <a:extLst>
              <a:ext uri="{FF2B5EF4-FFF2-40B4-BE49-F238E27FC236}">
                <a16:creationId xmlns:a16="http://schemas.microsoft.com/office/drawing/2014/main" id="{61490397-5ACA-493E-BB20-649973E66264}"/>
              </a:ext>
            </a:extLst>
          </p:cNvPr>
          <p:cNvSpPr txBox="1"/>
          <p:nvPr/>
        </p:nvSpPr>
        <p:spPr>
          <a:xfrm>
            <a:off x="301291" y="1053189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  时间</a:t>
            </a:r>
          </a:p>
        </p:txBody>
      </p:sp>
      <p:sp>
        <p:nvSpPr>
          <p:cNvPr id="79" name="矩形 32">
            <a:extLst>
              <a:ext uri="{FF2B5EF4-FFF2-40B4-BE49-F238E27FC236}">
                <a16:creationId xmlns:a16="http://schemas.microsoft.com/office/drawing/2014/main" id="{952FC469-CE30-4009-BDDF-CDC97F998E2F}"/>
              </a:ext>
            </a:extLst>
          </p:cNvPr>
          <p:cNvSpPr/>
          <p:nvPr/>
        </p:nvSpPr>
        <p:spPr>
          <a:xfrm>
            <a:off x="1086525" y="1047755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文本框 33">
            <a:extLst>
              <a:ext uri="{FF2B5EF4-FFF2-40B4-BE49-F238E27FC236}">
                <a16:creationId xmlns:a16="http://schemas.microsoft.com/office/drawing/2014/main" id="{4A293888-6B09-432D-90E8-D772167FF208}"/>
              </a:ext>
            </a:extLst>
          </p:cNvPr>
          <p:cNvSpPr txBox="1"/>
          <p:nvPr/>
        </p:nvSpPr>
        <p:spPr>
          <a:xfrm>
            <a:off x="1120725" y="1042015"/>
            <a:ext cx="6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品类</a:t>
            </a:r>
            <a:endParaRPr kumimoji="1" lang="zh-CN" altLang="en-US" sz="1200" dirty="0">
              <a:solidFill>
                <a:srgbClr val="00AAFF"/>
              </a:solidFill>
              <a:latin typeface="+mn-ea"/>
            </a:endParaRPr>
          </a:p>
        </p:txBody>
      </p:sp>
      <p:sp>
        <p:nvSpPr>
          <p:cNvPr id="88" name="Right Triangle 25">
            <a:extLst>
              <a:ext uri="{FF2B5EF4-FFF2-40B4-BE49-F238E27FC236}">
                <a16:creationId xmlns:a16="http://schemas.microsoft.com/office/drawing/2014/main" id="{D0D334D8-A2EB-46B6-8703-E5626E62B65C}"/>
              </a:ext>
            </a:extLst>
          </p:cNvPr>
          <p:cNvSpPr/>
          <p:nvPr/>
        </p:nvSpPr>
        <p:spPr>
          <a:xfrm rot="19017570">
            <a:off x="934883" y="1142436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Right Triangle 25">
            <a:extLst>
              <a:ext uri="{FF2B5EF4-FFF2-40B4-BE49-F238E27FC236}">
                <a16:creationId xmlns:a16="http://schemas.microsoft.com/office/drawing/2014/main" id="{3BEFECB4-E59B-4187-9BCA-1C71E01537F8}"/>
              </a:ext>
            </a:extLst>
          </p:cNvPr>
          <p:cNvSpPr/>
          <p:nvPr/>
        </p:nvSpPr>
        <p:spPr>
          <a:xfrm rot="19017570">
            <a:off x="1676880" y="1142436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91" name="矩形 12">
            <a:extLst>
              <a:ext uri="{FF2B5EF4-FFF2-40B4-BE49-F238E27FC236}">
                <a16:creationId xmlns:a16="http://schemas.microsoft.com/office/drawing/2014/main" id="{2D72766C-F2DB-4914-9AB7-C31510EB6970}"/>
              </a:ext>
            </a:extLst>
          </p:cNvPr>
          <p:cNvSpPr/>
          <p:nvPr/>
        </p:nvSpPr>
        <p:spPr>
          <a:xfrm>
            <a:off x="1881515" y="1055624"/>
            <a:ext cx="1044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文本框 12">
            <a:extLst>
              <a:ext uri="{FF2B5EF4-FFF2-40B4-BE49-F238E27FC236}">
                <a16:creationId xmlns:a16="http://schemas.microsoft.com/office/drawing/2014/main" id="{ED7D547B-6D7D-4A29-A266-F7DB122A03AD}"/>
              </a:ext>
            </a:extLst>
          </p:cNvPr>
          <p:cNvSpPr txBox="1"/>
          <p:nvPr/>
        </p:nvSpPr>
        <p:spPr>
          <a:xfrm flipH="1">
            <a:off x="1887786" y="1056483"/>
            <a:ext cx="1065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事业部品牌</a:t>
            </a:r>
          </a:p>
        </p:txBody>
      </p:sp>
      <p:sp>
        <p:nvSpPr>
          <p:cNvPr id="93" name="Right Triangle 25">
            <a:extLst>
              <a:ext uri="{FF2B5EF4-FFF2-40B4-BE49-F238E27FC236}">
                <a16:creationId xmlns:a16="http://schemas.microsoft.com/office/drawing/2014/main" id="{7BDA9090-46F5-428A-8EA3-5BD523824261}"/>
              </a:ext>
            </a:extLst>
          </p:cNvPr>
          <p:cNvSpPr/>
          <p:nvPr/>
        </p:nvSpPr>
        <p:spPr>
          <a:xfrm rot="19017570">
            <a:off x="2797608" y="115416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15" name="矩形 32">
            <a:extLst>
              <a:ext uri="{FF2B5EF4-FFF2-40B4-BE49-F238E27FC236}">
                <a16:creationId xmlns:a16="http://schemas.microsoft.com/office/drawing/2014/main" id="{54873C38-132C-46F0-A57C-DDEC44EA90D9}"/>
              </a:ext>
            </a:extLst>
          </p:cNvPr>
          <p:cNvSpPr/>
          <p:nvPr/>
        </p:nvSpPr>
        <p:spPr>
          <a:xfrm>
            <a:off x="5504510" y="1036932"/>
            <a:ext cx="1008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Right Triangle 25">
            <a:extLst>
              <a:ext uri="{FF2B5EF4-FFF2-40B4-BE49-F238E27FC236}">
                <a16:creationId xmlns:a16="http://schemas.microsoft.com/office/drawing/2014/main" id="{D103D0A8-CED5-4EB1-8C30-67D2905D8B36}"/>
              </a:ext>
            </a:extLst>
          </p:cNvPr>
          <p:cNvSpPr/>
          <p:nvPr/>
        </p:nvSpPr>
        <p:spPr>
          <a:xfrm rot="19017570">
            <a:off x="6366148" y="1131613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17" name="文本框 33">
            <a:extLst>
              <a:ext uri="{FF2B5EF4-FFF2-40B4-BE49-F238E27FC236}">
                <a16:creationId xmlns:a16="http://schemas.microsoft.com/office/drawing/2014/main" id="{86D1EB9A-7387-4D14-9A78-B18808529D5B}"/>
              </a:ext>
            </a:extLst>
          </p:cNvPr>
          <p:cNvSpPr txBox="1"/>
          <p:nvPr/>
        </p:nvSpPr>
        <p:spPr>
          <a:xfrm>
            <a:off x="5518833" y="1051070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细分渠道</a:t>
            </a:r>
          </a:p>
        </p:txBody>
      </p:sp>
      <p:sp>
        <p:nvSpPr>
          <p:cNvPr id="120" name="对话气泡: 圆角矩形 119">
            <a:extLst>
              <a:ext uri="{FF2B5EF4-FFF2-40B4-BE49-F238E27FC236}">
                <a16:creationId xmlns:a16="http://schemas.microsoft.com/office/drawing/2014/main" id="{9DE582F2-A379-4DE0-A206-4B66037EE614}"/>
              </a:ext>
            </a:extLst>
          </p:cNvPr>
          <p:cNvSpPr/>
          <p:nvPr/>
        </p:nvSpPr>
        <p:spPr>
          <a:xfrm>
            <a:off x="-101774" y="1595883"/>
            <a:ext cx="1833972" cy="637359"/>
          </a:xfrm>
          <a:prstGeom prst="wedgeRoundRectCallout">
            <a:avLst>
              <a:gd name="adj1" fmla="val -6248"/>
              <a:gd name="adj2" fmla="val -921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此筛选器下拉框形式为日历，可自由选择时间。</a:t>
            </a:r>
          </a:p>
        </p:txBody>
      </p:sp>
      <p:sp>
        <p:nvSpPr>
          <p:cNvPr id="132" name="对话气泡: 圆角矩形 131">
            <a:extLst>
              <a:ext uri="{FF2B5EF4-FFF2-40B4-BE49-F238E27FC236}">
                <a16:creationId xmlns:a16="http://schemas.microsoft.com/office/drawing/2014/main" id="{4F4C144C-F347-4FB4-99A3-673126EFC910}"/>
              </a:ext>
            </a:extLst>
          </p:cNvPr>
          <p:cNvSpPr/>
          <p:nvPr/>
        </p:nvSpPr>
        <p:spPr>
          <a:xfrm>
            <a:off x="9497724" y="5453197"/>
            <a:ext cx="2498724" cy="796375"/>
          </a:xfrm>
          <a:prstGeom prst="wedgeRoundRectCallout">
            <a:avLst>
              <a:gd name="adj1" fmla="val -52368"/>
              <a:gd name="adj2" fmla="val 755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当日和</a:t>
            </a:r>
            <a:r>
              <a:rPr lang="en-US" altLang="zh-CN" sz="1200" dirty="0"/>
              <a:t>MTD</a:t>
            </a:r>
            <a:r>
              <a:rPr lang="zh-CN" altLang="en-US" sz="1200" dirty="0"/>
              <a:t>时，趋势图为选择日期所在的月</a:t>
            </a:r>
            <a:r>
              <a:rPr lang="en-US" altLang="zh-CN" sz="1200" dirty="0"/>
              <a:t>1</a:t>
            </a:r>
            <a:r>
              <a:rPr lang="zh-CN" altLang="en-US" sz="1200" dirty="0"/>
              <a:t>号</a:t>
            </a:r>
            <a:r>
              <a:rPr lang="en-US" altLang="zh-CN" sz="1200" dirty="0"/>
              <a:t>~</a:t>
            </a:r>
            <a:r>
              <a:rPr lang="zh-CN" altLang="en-US" sz="1200" dirty="0"/>
              <a:t>所选日期；</a:t>
            </a:r>
            <a:endParaRPr lang="en-US" altLang="zh-CN" sz="1200" dirty="0"/>
          </a:p>
          <a:p>
            <a:r>
              <a:rPr lang="en-US" altLang="zh-CN" sz="1200" dirty="0"/>
              <a:t>YTD</a:t>
            </a:r>
            <a:r>
              <a:rPr lang="zh-CN" altLang="en-US" sz="1200" dirty="0"/>
              <a:t>时，趋势图为选择月份所在年的</a:t>
            </a:r>
            <a:r>
              <a:rPr lang="en-US" altLang="zh-CN" sz="1200" dirty="0"/>
              <a:t>1</a:t>
            </a:r>
            <a:r>
              <a:rPr lang="zh-CN" altLang="en-US" sz="1200" dirty="0"/>
              <a:t>月</a:t>
            </a:r>
            <a:r>
              <a:rPr lang="en-US" altLang="zh-CN" sz="1200" dirty="0"/>
              <a:t>~</a:t>
            </a:r>
            <a:r>
              <a:rPr lang="zh-CN" altLang="en-US" sz="1200" dirty="0"/>
              <a:t>选择的月份</a:t>
            </a:r>
          </a:p>
        </p:txBody>
      </p:sp>
      <p:sp>
        <p:nvSpPr>
          <p:cNvPr id="133" name="对话气泡: 圆角矩形 132">
            <a:extLst>
              <a:ext uri="{FF2B5EF4-FFF2-40B4-BE49-F238E27FC236}">
                <a16:creationId xmlns:a16="http://schemas.microsoft.com/office/drawing/2014/main" id="{72A33A06-A5A7-4511-9E8D-49A0B433FC60}"/>
              </a:ext>
            </a:extLst>
          </p:cNvPr>
          <p:cNvSpPr/>
          <p:nvPr/>
        </p:nvSpPr>
        <p:spPr>
          <a:xfrm>
            <a:off x="8227114" y="377577"/>
            <a:ext cx="2248687" cy="536898"/>
          </a:xfrm>
          <a:prstGeom prst="wedgeRoundRectCallout">
            <a:avLst>
              <a:gd name="adj1" fmla="val -52368"/>
              <a:gd name="adj2" fmla="val 755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此胶囊可自由切换显示当日</a:t>
            </a:r>
            <a:r>
              <a:rPr lang="en-US" altLang="zh-CN" sz="1200" dirty="0"/>
              <a:t>/MTD/YTD</a:t>
            </a:r>
            <a:r>
              <a:rPr lang="zh-CN" altLang="en-US" sz="1200" dirty="0"/>
              <a:t>信息。默认当日</a:t>
            </a: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1988F8AE-5BA8-474C-B829-388CAE98109D}"/>
              </a:ext>
            </a:extLst>
          </p:cNvPr>
          <p:cNvGrpSpPr/>
          <p:nvPr/>
        </p:nvGrpSpPr>
        <p:grpSpPr>
          <a:xfrm>
            <a:off x="7921980" y="1006615"/>
            <a:ext cx="1717873" cy="314785"/>
            <a:chOff x="6784060" y="1006615"/>
            <a:chExt cx="1717873" cy="314785"/>
          </a:xfrm>
        </p:grpSpPr>
        <p:sp>
          <p:nvSpPr>
            <p:cNvPr id="70" name="Rectangle: Rounded Corners 66">
              <a:extLst>
                <a:ext uri="{FF2B5EF4-FFF2-40B4-BE49-F238E27FC236}">
                  <a16:creationId xmlns:a16="http://schemas.microsoft.com/office/drawing/2014/main" id="{5DFAC41E-CD93-4A2A-BC02-E0C28F6451FE}"/>
                </a:ext>
              </a:extLst>
            </p:cNvPr>
            <p:cNvSpPr/>
            <p:nvPr/>
          </p:nvSpPr>
          <p:spPr>
            <a:xfrm>
              <a:off x="6802914" y="1023153"/>
              <a:ext cx="1548000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cxnSp>
          <p:nvCxnSpPr>
            <p:cNvPr id="71" name="Straight Connector 67">
              <a:extLst>
                <a:ext uri="{FF2B5EF4-FFF2-40B4-BE49-F238E27FC236}">
                  <a16:creationId xmlns:a16="http://schemas.microsoft.com/office/drawing/2014/main" id="{ECB9961A-9F0D-488D-BC31-0A67445A16FD}"/>
                </a:ext>
              </a:extLst>
            </p:cNvPr>
            <p:cNvCxnSpPr>
              <a:cxnSpLocks/>
            </p:cNvCxnSpPr>
            <p:nvPr/>
          </p:nvCxnSpPr>
          <p:spPr>
            <a:xfrm>
              <a:off x="7351491" y="1064162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68">
              <a:extLst>
                <a:ext uri="{FF2B5EF4-FFF2-40B4-BE49-F238E27FC236}">
                  <a16:creationId xmlns:a16="http://schemas.microsoft.com/office/drawing/2014/main" id="{ADB82187-E8EB-42D8-AD73-2AD5C5CCF74D}"/>
                </a:ext>
              </a:extLst>
            </p:cNvPr>
            <p:cNvSpPr txBox="1"/>
            <p:nvPr/>
          </p:nvSpPr>
          <p:spPr>
            <a:xfrm>
              <a:off x="6784060" y="1006615"/>
              <a:ext cx="1717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当日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 </a:t>
              </a:r>
              <a:r>
                <a:rPr lang="en-US" altLang="zh-CN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   </a:t>
              </a:r>
              <a:r>
                <a:rPr lang="en-US" altLang="zh-CN" sz="1400" b="1" dirty="0">
                  <a:solidFill>
                    <a:schemeClr val="accent3"/>
                  </a:solidFill>
                  <a:latin typeface="DengXian" panose="020F0502020204030204"/>
                  <a:ea typeface="DengXian" panose="02010600030101010101" pitchFamily="2" charset="-122"/>
                </a:rPr>
                <a:t>MTD   YTD</a:t>
              </a:r>
              <a:endParaRPr lang="zh-CN" altLang="en-US" sz="1400" b="1" dirty="0">
                <a:solidFill>
                  <a:schemeClr val="accent3"/>
                </a:solidFill>
                <a:latin typeface="DengXian" panose="020F0502020204030204"/>
                <a:ea typeface="DengXian" panose="02010600030101010101" pitchFamily="2" charset="-122"/>
              </a:endParaRPr>
            </a:p>
          </p:txBody>
        </p:sp>
        <p:cxnSp>
          <p:nvCxnSpPr>
            <p:cNvPr id="73" name="Straight Connector 67">
              <a:extLst>
                <a:ext uri="{FF2B5EF4-FFF2-40B4-BE49-F238E27FC236}">
                  <a16:creationId xmlns:a16="http://schemas.microsoft.com/office/drawing/2014/main" id="{C68635A6-8B53-428A-8368-31482EBC2F4B}"/>
                </a:ext>
              </a:extLst>
            </p:cNvPr>
            <p:cNvCxnSpPr>
              <a:cxnSpLocks/>
            </p:cNvCxnSpPr>
            <p:nvPr/>
          </p:nvCxnSpPr>
          <p:spPr>
            <a:xfrm>
              <a:off x="7869651" y="1074322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5917D4FF-0271-4A67-BBA3-1E41FD4F1CFB}"/>
              </a:ext>
            </a:extLst>
          </p:cNvPr>
          <p:cNvGrpSpPr/>
          <p:nvPr/>
        </p:nvGrpSpPr>
        <p:grpSpPr>
          <a:xfrm>
            <a:off x="6681084" y="1016601"/>
            <a:ext cx="1080000" cy="314785"/>
            <a:chOff x="6476991" y="559533"/>
            <a:chExt cx="1080000" cy="314785"/>
          </a:xfrm>
        </p:grpSpPr>
        <p:sp>
          <p:nvSpPr>
            <p:cNvPr id="94" name="Rectangle: Rounded Corners 66">
              <a:extLst>
                <a:ext uri="{FF2B5EF4-FFF2-40B4-BE49-F238E27FC236}">
                  <a16:creationId xmlns:a16="http://schemas.microsoft.com/office/drawing/2014/main" id="{32FAFCF7-4469-478D-9702-63C8A53937BF}"/>
                </a:ext>
              </a:extLst>
            </p:cNvPr>
            <p:cNvSpPr/>
            <p:nvPr/>
          </p:nvSpPr>
          <p:spPr>
            <a:xfrm>
              <a:off x="6495845" y="576071"/>
              <a:ext cx="1008000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cxnSp>
          <p:nvCxnSpPr>
            <p:cNvPr id="95" name="Straight Connector 67">
              <a:extLst>
                <a:ext uri="{FF2B5EF4-FFF2-40B4-BE49-F238E27FC236}">
                  <a16:creationId xmlns:a16="http://schemas.microsoft.com/office/drawing/2014/main" id="{EBA5001D-B2A1-4ED1-AE26-B1265864F085}"/>
                </a:ext>
              </a:extLst>
            </p:cNvPr>
            <p:cNvCxnSpPr>
              <a:cxnSpLocks/>
            </p:cNvCxnSpPr>
            <p:nvPr/>
          </p:nvCxnSpPr>
          <p:spPr>
            <a:xfrm>
              <a:off x="7044422" y="617080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68">
              <a:extLst>
                <a:ext uri="{FF2B5EF4-FFF2-40B4-BE49-F238E27FC236}">
                  <a16:creationId xmlns:a16="http://schemas.microsoft.com/office/drawing/2014/main" id="{B53C0CA7-07C2-4877-A7F1-8B42EAB1F4BB}"/>
                </a:ext>
              </a:extLst>
            </p:cNvPr>
            <p:cNvSpPr txBox="1"/>
            <p:nvPr/>
          </p:nvSpPr>
          <p:spPr>
            <a:xfrm>
              <a:off x="6476991" y="559533"/>
              <a:ext cx="108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GMV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 </a:t>
              </a:r>
              <a:r>
                <a:rPr lang="en-US" altLang="zh-CN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   </a:t>
              </a:r>
              <a:r>
                <a:rPr lang="en-US" altLang="zh-CN" sz="1400" b="1" dirty="0">
                  <a:solidFill>
                    <a:schemeClr val="accent3"/>
                  </a:solidFill>
                  <a:latin typeface="DengXian" panose="020F0502020204030204"/>
                  <a:ea typeface="DengXian" panose="02010600030101010101" pitchFamily="2" charset="-122"/>
                </a:rPr>
                <a:t>SI</a:t>
              </a:r>
              <a:endParaRPr lang="zh-CN" altLang="en-US" sz="1400" b="1" dirty="0">
                <a:solidFill>
                  <a:schemeClr val="accent3"/>
                </a:solidFill>
                <a:latin typeface="DengXian" panose="020F0502020204030204"/>
                <a:ea typeface="DengXian" panose="02010600030101010101" pitchFamily="2" charset="-122"/>
              </a:endParaRPr>
            </a:p>
          </p:txBody>
        </p:sp>
      </p:grpSp>
      <p:sp>
        <p:nvSpPr>
          <p:cNvPr id="97" name="对话气泡: 圆角矩形 96">
            <a:extLst>
              <a:ext uri="{FF2B5EF4-FFF2-40B4-BE49-F238E27FC236}">
                <a16:creationId xmlns:a16="http://schemas.microsoft.com/office/drawing/2014/main" id="{6EFB8937-F237-4FD2-9ED6-695BB5DD3E35}"/>
              </a:ext>
            </a:extLst>
          </p:cNvPr>
          <p:cNvSpPr/>
          <p:nvPr/>
        </p:nvSpPr>
        <p:spPr>
          <a:xfrm>
            <a:off x="10247576" y="1577031"/>
            <a:ext cx="2109451" cy="1038411"/>
          </a:xfrm>
          <a:prstGeom prst="wedgeRoundRectCallout">
            <a:avLst>
              <a:gd name="adj1" fmla="val -53445"/>
              <a:gd name="adj2" fmla="val -209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关键指标栏数据默认为黑色，同比</a:t>
            </a:r>
            <a:r>
              <a:rPr lang="en-US" altLang="zh-CN" sz="1200" dirty="0"/>
              <a:t>≥0</a:t>
            </a:r>
            <a:r>
              <a:rPr lang="zh-CN" altLang="en-US" sz="1200" dirty="0"/>
              <a:t>为绿色，</a:t>
            </a:r>
            <a:r>
              <a:rPr lang="en-US" altLang="zh-CN" sz="1200" dirty="0"/>
              <a:t>&lt;0</a:t>
            </a:r>
            <a:r>
              <a:rPr lang="zh-CN" altLang="en-US" sz="1200" dirty="0"/>
              <a:t>为红色；完成度</a:t>
            </a:r>
            <a:r>
              <a:rPr lang="en-US" altLang="zh-CN" sz="1200" dirty="0"/>
              <a:t>≥100%</a:t>
            </a:r>
            <a:r>
              <a:rPr lang="zh-CN" altLang="en-US" sz="1200" dirty="0"/>
              <a:t>为绿色，</a:t>
            </a:r>
            <a:r>
              <a:rPr lang="en-US" altLang="zh-CN" sz="1200" dirty="0"/>
              <a:t>&lt;100%</a:t>
            </a:r>
            <a:r>
              <a:rPr lang="zh-CN" altLang="en-US" sz="1200" dirty="0"/>
              <a:t>为红色。</a:t>
            </a:r>
            <a:endParaRPr lang="en-US" altLang="zh-CN" sz="1200" dirty="0"/>
          </a:p>
          <a:p>
            <a:r>
              <a:rPr lang="zh-CN" altLang="en-US" sz="1200" dirty="0"/>
              <a:t>当日无完成度、同比数据。</a:t>
            </a:r>
          </a:p>
        </p:txBody>
      </p:sp>
      <p:graphicFrame>
        <p:nvGraphicFramePr>
          <p:cNvPr id="98" name="图表 97">
            <a:extLst>
              <a:ext uri="{FF2B5EF4-FFF2-40B4-BE49-F238E27FC236}">
                <a16:creationId xmlns:a16="http://schemas.microsoft.com/office/drawing/2014/main" id="{C565C1C5-0154-45FE-95C4-9936866810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2924086"/>
              </p:ext>
            </p:extLst>
          </p:nvPr>
        </p:nvGraphicFramePr>
        <p:xfrm>
          <a:off x="329251" y="2615442"/>
          <a:ext cx="5662985" cy="2183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2" name="矩形 32">
            <a:extLst>
              <a:ext uri="{FF2B5EF4-FFF2-40B4-BE49-F238E27FC236}">
                <a16:creationId xmlns:a16="http://schemas.microsoft.com/office/drawing/2014/main" id="{7B115005-52F8-45F4-A272-0EB3316BC0D4}"/>
              </a:ext>
            </a:extLst>
          </p:cNvPr>
          <p:cNvSpPr/>
          <p:nvPr/>
        </p:nvSpPr>
        <p:spPr>
          <a:xfrm>
            <a:off x="3005191" y="1061630"/>
            <a:ext cx="864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Right Triangle 25">
            <a:extLst>
              <a:ext uri="{FF2B5EF4-FFF2-40B4-BE49-F238E27FC236}">
                <a16:creationId xmlns:a16="http://schemas.microsoft.com/office/drawing/2014/main" id="{880805DB-EC57-40B9-BC3D-998E505A4307}"/>
              </a:ext>
            </a:extLst>
          </p:cNvPr>
          <p:cNvSpPr/>
          <p:nvPr/>
        </p:nvSpPr>
        <p:spPr>
          <a:xfrm rot="19017570">
            <a:off x="3744909" y="115631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04" name="文本框 33">
            <a:extLst>
              <a:ext uri="{FF2B5EF4-FFF2-40B4-BE49-F238E27FC236}">
                <a16:creationId xmlns:a16="http://schemas.microsoft.com/office/drawing/2014/main" id="{1914B685-9C80-48AD-8696-6E5C6ADCFFD9}"/>
              </a:ext>
            </a:extLst>
          </p:cNvPr>
          <p:cNvSpPr txBox="1"/>
          <p:nvPr/>
        </p:nvSpPr>
        <p:spPr>
          <a:xfrm>
            <a:off x="2989034" y="1075768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品类五级</a:t>
            </a:r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83059F5E-D34F-40C3-A390-3D1150FF1E59}"/>
              </a:ext>
            </a:extLst>
          </p:cNvPr>
          <p:cNvGrpSpPr/>
          <p:nvPr/>
        </p:nvGrpSpPr>
        <p:grpSpPr>
          <a:xfrm>
            <a:off x="2530493" y="121259"/>
            <a:ext cx="6341470" cy="282742"/>
            <a:chOff x="2530493" y="121259"/>
            <a:chExt cx="6341470" cy="282742"/>
          </a:xfrm>
        </p:grpSpPr>
        <p:sp>
          <p:nvSpPr>
            <p:cNvPr id="113" name="文本框 62">
              <a:extLst>
                <a:ext uri="{FF2B5EF4-FFF2-40B4-BE49-F238E27FC236}">
                  <a16:creationId xmlns:a16="http://schemas.microsoft.com/office/drawing/2014/main" id="{26E8EDF7-E1E0-4DF0-A12C-E672D2840484}"/>
                </a:ext>
              </a:extLst>
            </p:cNvPr>
            <p:cNvSpPr txBox="1"/>
            <p:nvPr/>
          </p:nvSpPr>
          <p:spPr>
            <a:xfrm>
              <a:off x="2530493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chemeClr val="bg1"/>
                  </a:solidFill>
                  <a:latin typeface="+mn-ea"/>
                </a:defRPr>
              </a:lvl1pPr>
            </a:lstStyle>
            <a:p>
              <a:r>
                <a:rPr lang="zh-CN" altLang="en-US" dirty="0">
                  <a:solidFill>
                    <a:schemeClr val="bg1">
                      <a:alpha val="70000"/>
                    </a:schemeClr>
                  </a:solidFill>
                </a:rPr>
                <a:t>集团</a:t>
              </a:r>
            </a:p>
          </p:txBody>
        </p:sp>
        <p:sp>
          <p:nvSpPr>
            <p:cNvPr id="114" name="文本框 63">
              <a:extLst>
                <a:ext uri="{FF2B5EF4-FFF2-40B4-BE49-F238E27FC236}">
                  <a16:creationId xmlns:a16="http://schemas.microsoft.com/office/drawing/2014/main" id="{3673E23B-2482-4155-A066-10C76662FD7B}"/>
                </a:ext>
              </a:extLst>
            </p:cNvPr>
            <p:cNvSpPr txBox="1"/>
            <p:nvPr/>
          </p:nvSpPr>
          <p:spPr>
            <a:xfrm>
              <a:off x="3158720" y="127002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液态奶</a:t>
              </a:r>
            </a:p>
          </p:txBody>
        </p:sp>
        <p:sp>
          <p:nvSpPr>
            <p:cNvPr id="118" name="文本框 64">
              <a:extLst>
                <a:ext uri="{FF2B5EF4-FFF2-40B4-BE49-F238E27FC236}">
                  <a16:creationId xmlns:a16="http://schemas.microsoft.com/office/drawing/2014/main" id="{C692E002-32E6-407D-B3A0-83547A642843}"/>
                </a:ext>
              </a:extLst>
            </p:cNvPr>
            <p:cNvSpPr txBox="1"/>
            <p:nvPr/>
          </p:nvSpPr>
          <p:spPr>
            <a:xfrm>
              <a:off x="3874035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奶粉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119" name="文本框 65">
              <a:extLst>
                <a:ext uri="{FF2B5EF4-FFF2-40B4-BE49-F238E27FC236}">
                  <a16:creationId xmlns:a16="http://schemas.microsoft.com/office/drawing/2014/main" id="{4CC92692-20A7-4B44-9952-56073735C456}"/>
                </a:ext>
              </a:extLst>
            </p:cNvPr>
            <p:cNvSpPr txBox="1"/>
            <p:nvPr/>
          </p:nvSpPr>
          <p:spPr>
            <a:xfrm>
              <a:off x="4502262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酸奶</a:t>
              </a:r>
            </a:p>
          </p:txBody>
        </p:sp>
        <p:sp>
          <p:nvSpPr>
            <p:cNvPr id="121" name="文本框 66">
              <a:extLst>
                <a:ext uri="{FF2B5EF4-FFF2-40B4-BE49-F238E27FC236}">
                  <a16:creationId xmlns:a16="http://schemas.microsoft.com/office/drawing/2014/main" id="{52BAE149-0CEB-4BE6-B01D-37732317B611}"/>
                </a:ext>
              </a:extLst>
            </p:cNvPr>
            <p:cNvSpPr txBox="1"/>
            <p:nvPr/>
          </p:nvSpPr>
          <p:spPr>
            <a:xfrm>
              <a:off x="5130490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冷饮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123" name="文本框 66">
              <a:extLst>
                <a:ext uri="{FF2B5EF4-FFF2-40B4-BE49-F238E27FC236}">
                  <a16:creationId xmlns:a16="http://schemas.microsoft.com/office/drawing/2014/main" id="{D81A76CA-CDF8-4EE5-9487-796310532401}"/>
                </a:ext>
              </a:extLst>
            </p:cNvPr>
            <p:cNvSpPr txBox="1"/>
            <p:nvPr/>
          </p:nvSpPr>
          <p:spPr>
            <a:xfrm>
              <a:off x="5696066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bg1">
                      <a:alpha val="70000"/>
                    </a:schemeClr>
                  </a:solidFill>
                  <a:latin typeface="+mn-ea"/>
                </a:defRPr>
              </a:lvl1pPr>
            </a:lstStyle>
            <a:p>
              <a:r>
                <a:rPr lang="zh-CN" altLang="en-US" dirty="0"/>
                <a:t>健康饮品</a:t>
              </a:r>
            </a:p>
          </p:txBody>
        </p:sp>
        <p:sp>
          <p:nvSpPr>
            <p:cNvPr id="124" name="文本框 66">
              <a:extLst>
                <a:ext uri="{FF2B5EF4-FFF2-40B4-BE49-F238E27FC236}">
                  <a16:creationId xmlns:a16="http://schemas.microsoft.com/office/drawing/2014/main" id="{D5CF368A-D4DA-445E-90F4-DABAEA50C84E}"/>
                </a:ext>
              </a:extLst>
            </p:cNvPr>
            <p:cNvSpPr txBox="1"/>
            <p:nvPr/>
          </p:nvSpPr>
          <p:spPr>
            <a:xfrm>
              <a:off x="7006498" y="12126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奶酪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125" name="文本框 66">
              <a:extLst>
                <a:ext uri="{FF2B5EF4-FFF2-40B4-BE49-F238E27FC236}">
                  <a16:creationId xmlns:a16="http://schemas.microsoft.com/office/drawing/2014/main" id="{5CD5D151-946C-4DE7-BA29-067550DA2E8E}"/>
                </a:ext>
              </a:extLst>
            </p:cNvPr>
            <p:cNvSpPr txBox="1"/>
            <p:nvPr/>
          </p:nvSpPr>
          <p:spPr>
            <a:xfrm>
              <a:off x="6483837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电商</a:t>
              </a:r>
            </a:p>
          </p:txBody>
        </p:sp>
        <p:sp>
          <p:nvSpPr>
            <p:cNvPr id="126" name="文本框 66">
              <a:extLst>
                <a:ext uri="{FF2B5EF4-FFF2-40B4-BE49-F238E27FC236}">
                  <a16:creationId xmlns:a16="http://schemas.microsoft.com/office/drawing/2014/main" id="{710FBD09-4F2E-45EB-ACF2-45A47BE7D388}"/>
                </a:ext>
              </a:extLst>
            </p:cNvPr>
            <p:cNvSpPr txBox="1"/>
            <p:nvPr/>
          </p:nvSpPr>
          <p:spPr>
            <a:xfrm>
              <a:off x="7509358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海外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127" name="文本框 66">
              <a:extLst>
                <a:ext uri="{FF2B5EF4-FFF2-40B4-BE49-F238E27FC236}">
                  <a16:creationId xmlns:a16="http://schemas.microsoft.com/office/drawing/2014/main" id="{76A82610-DA54-4132-B2C2-4C67FD7D7A8C}"/>
                </a:ext>
              </a:extLst>
            </p:cNvPr>
            <p:cNvSpPr txBox="1"/>
            <p:nvPr/>
          </p:nvSpPr>
          <p:spPr>
            <a:xfrm>
              <a:off x="8071744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新业务部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</p:grpSp>
      <p:sp>
        <p:nvSpPr>
          <p:cNvPr id="128" name="对话气泡: 圆角矩形 127">
            <a:extLst>
              <a:ext uri="{FF2B5EF4-FFF2-40B4-BE49-F238E27FC236}">
                <a16:creationId xmlns:a16="http://schemas.microsoft.com/office/drawing/2014/main" id="{990AF047-D712-43E1-89BA-1B147098D106}"/>
              </a:ext>
            </a:extLst>
          </p:cNvPr>
          <p:cNvSpPr/>
          <p:nvPr/>
        </p:nvSpPr>
        <p:spPr>
          <a:xfrm>
            <a:off x="3097293" y="1610106"/>
            <a:ext cx="1833972" cy="389082"/>
          </a:xfrm>
          <a:prstGeom prst="wedgeRoundRectCallout">
            <a:avLst>
              <a:gd name="adj1" fmla="val -12251"/>
              <a:gd name="adj2" fmla="val -90686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筛选器增加品类五级</a:t>
            </a:r>
          </a:p>
        </p:txBody>
      </p:sp>
      <p:sp>
        <p:nvSpPr>
          <p:cNvPr id="129" name="对话气泡: 圆角矩形 128">
            <a:extLst>
              <a:ext uri="{FF2B5EF4-FFF2-40B4-BE49-F238E27FC236}">
                <a16:creationId xmlns:a16="http://schemas.microsoft.com/office/drawing/2014/main" id="{8E8B3321-FC24-46AB-81E2-82A4FA637E40}"/>
              </a:ext>
            </a:extLst>
          </p:cNvPr>
          <p:cNvSpPr/>
          <p:nvPr/>
        </p:nvSpPr>
        <p:spPr>
          <a:xfrm>
            <a:off x="-1343258" y="3955313"/>
            <a:ext cx="1833972" cy="389082"/>
          </a:xfrm>
          <a:prstGeom prst="wedgeRoundRectCallout">
            <a:avLst>
              <a:gd name="adj1" fmla="val 60322"/>
              <a:gd name="adj2" fmla="val 29433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苏宁等汇总为小平台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08A8194-A506-4685-984D-46D7FD88EAD1}"/>
              </a:ext>
            </a:extLst>
          </p:cNvPr>
          <p:cNvSpPr txBox="1"/>
          <p:nvPr/>
        </p:nvSpPr>
        <p:spPr>
          <a:xfrm>
            <a:off x="2494473" y="1713163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F9BA0EC-1F1F-452D-B1AB-EA597058C9AF}"/>
              </a:ext>
            </a:extLst>
          </p:cNvPr>
          <p:cNvSpPr txBox="1"/>
          <p:nvPr/>
        </p:nvSpPr>
        <p:spPr>
          <a:xfrm>
            <a:off x="2486949" y="2347694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AEAC1F6-9BF8-479D-9065-ACAFB747260E}"/>
              </a:ext>
            </a:extLst>
          </p:cNvPr>
          <p:cNvSpPr txBox="1"/>
          <p:nvPr/>
        </p:nvSpPr>
        <p:spPr>
          <a:xfrm>
            <a:off x="8154182" y="2347694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74EDF33-38D0-467D-AA0B-9013627859FF}"/>
              </a:ext>
            </a:extLst>
          </p:cNvPr>
          <p:cNvSpPr txBox="1"/>
          <p:nvPr/>
        </p:nvSpPr>
        <p:spPr>
          <a:xfrm>
            <a:off x="4781434" y="4475099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30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F7005AFE-24B2-4AAE-A244-EE81B492A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96863"/>
              </p:ext>
            </p:extLst>
          </p:nvPr>
        </p:nvGraphicFramePr>
        <p:xfrm>
          <a:off x="514892" y="2239910"/>
          <a:ext cx="11047185" cy="172034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27465">
                  <a:extLst>
                    <a:ext uri="{9D8B030D-6E8A-4147-A177-3AD203B41FA5}">
                      <a16:colId xmlns:a16="http://schemas.microsoft.com/office/drawing/2014/main" val="2576258895"/>
                    </a:ext>
                  </a:extLst>
                </a:gridCol>
                <a:gridCol w="1227465">
                  <a:extLst>
                    <a:ext uri="{9D8B030D-6E8A-4147-A177-3AD203B41FA5}">
                      <a16:colId xmlns:a16="http://schemas.microsoft.com/office/drawing/2014/main" val="3030786010"/>
                    </a:ext>
                  </a:extLst>
                </a:gridCol>
                <a:gridCol w="1227465">
                  <a:extLst>
                    <a:ext uri="{9D8B030D-6E8A-4147-A177-3AD203B41FA5}">
                      <a16:colId xmlns:a16="http://schemas.microsoft.com/office/drawing/2014/main" val="2621306038"/>
                    </a:ext>
                  </a:extLst>
                </a:gridCol>
                <a:gridCol w="1227465">
                  <a:extLst>
                    <a:ext uri="{9D8B030D-6E8A-4147-A177-3AD203B41FA5}">
                      <a16:colId xmlns:a16="http://schemas.microsoft.com/office/drawing/2014/main" val="667758598"/>
                    </a:ext>
                  </a:extLst>
                </a:gridCol>
                <a:gridCol w="1227465">
                  <a:extLst>
                    <a:ext uri="{9D8B030D-6E8A-4147-A177-3AD203B41FA5}">
                      <a16:colId xmlns:a16="http://schemas.microsoft.com/office/drawing/2014/main" val="2856561138"/>
                    </a:ext>
                  </a:extLst>
                </a:gridCol>
                <a:gridCol w="1227465">
                  <a:extLst>
                    <a:ext uri="{9D8B030D-6E8A-4147-A177-3AD203B41FA5}">
                      <a16:colId xmlns:a16="http://schemas.microsoft.com/office/drawing/2014/main" val="3978470366"/>
                    </a:ext>
                  </a:extLst>
                </a:gridCol>
                <a:gridCol w="1227465">
                  <a:extLst>
                    <a:ext uri="{9D8B030D-6E8A-4147-A177-3AD203B41FA5}">
                      <a16:colId xmlns:a16="http://schemas.microsoft.com/office/drawing/2014/main" val="1234182799"/>
                    </a:ext>
                  </a:extLst>
                </a:gridCol>
                <a:gridCol w="1227465">
                  <a:extLst>
                    <a:ext uri="{9D8B030D-6E8A-4147-A177-3AD203B41FA5}">
                      <a16:colId xmlns:a16="http://schemas.microsoft.com/office/drawing/2014/main" val="1387447066"/>
                    </a:ext>
                  </a:extLst>
                </a:gridCol>
                <a:gridCol w="1227465">
                  <a:extLst>
                    <a:ext uri="{9D8B030D-6E8A-4147-A177-3AD203B41FA5}">
                      <a16:colId xmlns:a16="http://schemas.microsoft.com/office/drawing/2014/main" val="165448148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平台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细分渠道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品类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事业部品牌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品类五级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品项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成交商品件数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成交金额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平均件单价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903942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525771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173906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897372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419907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312055"/>
                  </a:ext>
                </a:extLst>
              </a:tr>
            </a:tbl>
          </a:graphicData>
        </a:graphic>
      </p:graphicFrame>
      <p:sp>
        <p:nvSpPr>
          <p:cNvPr id="87" name="十字形 22">
            <a:extLst>
              <a:ext uri="{FF2B5EF4-FFF2-40B4-BE49-F238E27FC236}">
                <a16:creationId xmlns:a16="http://schemas.microsoft.com/office/drawing/2014/main" id="{1F59605C-E06B-4C6B-88B4-206972CF0849}"/>
              </a:ext>
            </a:extLst>
          </p:cNvPr>
          <p:cNvSpPr/>
          <p:nvPr/>
        </p:nvSpPr>
        <p:spPr>
          <a:xfrm flipV="1">
            <a:off x="1581841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十字形 22">
            <a:extLst>
              <a:ext uri="{FF2B5EF4-FFF2-40B4-BE49-F238E27FC236}">
                <a16:creationId xmlns:a16="http://schemas.microsoft.com/office/drawing/2014/main" id="{A0C04B71-80B7-48DE-9DD9-506577FC3AC4}"/>
              </a:ext>
            </a:extLst>
          </p:cNvPr>
          <p:cNvSpPr/>
          <p:nvPr/>
        </p:nvSpPr>
        <p:spPr>
          <a:xfrm flipV="1">
            <a:off x="2755062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十字形 22">
            <a:extLst>
              <a:ext uri="{FF2B5EF4-FFF2-40B4-BE49-F238E27FC236}">
                <a16:creationId xmlns:a16="http://schemas.microsoft.com/office/drawing/2014/main" id="{1FD899E3-BAC1-486A-AB33-3F360976B735}"/>
              </a:ext>
            </a:extLst>
          </p:cNvPr>
          <p:cNvSpPr/>
          <p:nvPr/>
        </p:nvSpPr>
        <p:spPr>
          <a:xfrm flipV="1">
            <a:off x="4009561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十字形 22">
            <a:extLst>
              <a:ext uri="{FF2B5EF4-FFF2-40B4-BE49-F238E27FC236}">
                <a16:creationId xmlns:a16="http://schemas.microsoft.com/office/drawing/2014/main" id="{AABED103-735F-428F-931B-EB4E7A1E7F03}"/>
              </a:ext>
            </a:extLst>
          </p:cNvPr>
          <p:cNvSpPr/>
          <p:nvPr/>
        </p:nvSpPr>
        <p:spPr>
          <a:xfrm flipV="1">
            <a:off x="5242901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03" name="组合 16">
            <a:extLst>
              <a:ext uri="{FF2B5EF4-FFF2-40B4-BE49-F238E27FC236}">
                <a16:creationId xmlns:a16="http://schemas.microsoft.com/office/drawing/2014/main" id="{1C3EA459-B7C7-43FD-91C8-87212B7ACE07}"/>
              </a:ext>
            </a:extLst>
          </p:cNvPr>
          <p:cNvGrpSpPr/>
          <p:nvPr/>
        </p:nvGrpSpPr>
        <p:grpSpPr>
          <a:xfrm>
            <a:off x="9749257" y="1052245"/>
            <a:ext cx="720000" cy="287867"/>
            <a:chOff x="7944089" y="1047755"/>
            <a:chExt cx="720000" cy="287867"/>
          </a:xfrm>
        </p:grpSpPr>
        <p:sp>
          <p:nvSpPr>
            <p:cNvPr id="104" name="矩形 25">
              <a:extLst>
                <a:ext uri="{FF2B5EF4-FFF2-40B4-BE49-F238E27FC236}">
                  <a16:creationId xmlns:a16="http://schemas.microsoft.com/office/drawing/2014/main" id="{9B3A7859-AD40-4756-9964-6A6BE391FF16}"/>
                </a:ext>
              </a:extLst>
            </p:cNvPr>
            <p:cNvSpPr/>
            <p:nvPr/>
          </p:nvSpPr>
          <p:spPr>
            <a:xfrm>
              <a:off x="7944089" y="1047755"/>
              <a:ext cx="720000" cy="287867"/>
            </a:xfrm>
            <a:prstGeom prst="rect">
              <a:avLst/>
            </a:prstGeom>
            <a:solidFill>
              <a:srgbClr val="005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5" name="文本框 26">
              <a:extLst>
                <a:ext uri="{FF2B5EF4-FFF2-40B4-BE49-F238E27FC236}">
                  <a16:creationId xmlns:a16="http://schemas.microsoft.com/office/drawing/2014/main" id="{CA06FF9D-F2A6-4AF1-9BBA-27ADA1B77F39}"/>
                </a:ext>
              </a:extLst>
            </p:cNvPr>
            <p:cNvSpPr txBox="1"/>
            <p:nvPr/>
          </p:nvSpPr>
          <p:spPr>
            <a:xfrm>
              <a:off x="8057868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确定</a:t>
              </a:r>
              <a:endParaRPr kumimoji="1"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19" name="文本框 11">
            <a:extLst>
              <a:ext uri="{FF2B5EF4-FFF2-40B4-BE49-F238E27FC236}">
                <a16:creationId xmlns:a16="http://schemas.microsoft.com/office/drawing/2014/main" id="{472314F0-1760-40FB-B107-0CE96475AABC}"/>
              </a:ext>
            </a:extLst>
          </p:cNvPr>
          <p:cNvSpPr txBox="1"/>
          <p:nvPr/>
        </p:nvSpPr>
        <p:spPr>
          <a:xfrm>
            <a:off x="220131" y="592668"/>
            <a:ext cx="3127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首页 </a:t>
            </a:r>
            <a:r>
              <a:rPr lang="en-US" altLang="zh-CN" sz="1200" dirty="0">
                <a:latin typeface="+mn-ea"/>
              </a:rPr>
              <a:t>/ </a:t>
            </a:r>
            <a:r>
              <a:rPr lang="zh-CN" altLang="en-US" sz="1200" dirty="0">
                <a:latin typeface="+mn-ea"/>
              </a:rPr>
              <a:t>电商 </a:t>
            </a:r>
            <a:r>
              <a:rPr lang="en-US" altLang="zh-CN" sz="1200" dirty="0">
                <a:latin typeface="+mn-ea"/>
              </a:rPr>
              <a:t>/ </a:t>
            </a:r>
            <a:r>
              <a:rPr lang="en-US" altLang="zh-CN" sz="1200" dirty="0">
                <a:solidFill>
                  <a:srgbClr val="00519D"/>
                </a:solidFill>
                <a:latin typeface="+mn-ea"/>
              </a:rPr>
              <a:t>GMV/SI</a:t>
            </a:r>
            <a:r>
              <a:rPr lang="zh-CN" altLang="en-US" sz="1200" dirty="0">
                <a:solidFill>
                  <a:srgbClr val="00519D"/>
                </a:solidFill>
                <a:latin typeface="+mn-ea"/>
              </a:rPr>
              <a:t>数据：平台视角明细表</a:t>
            </a:r>
          </a:p>
        </p:txBody>
      </p:sp>
      <p:grpSp>
        <p:nvGrpSpPr>
          <p:cNvPr id="124" name="组合 16">
            <a:extLst>
              <a:ext uri="{FF2B5EF4-FFF2-40B4-BE49-F238E27FC236}">
                <a16:creationId xmlns:a16="http://schemas.microsoft.com/office/drawing/2014/main" id="{009995A2-66C8-4A4E-8EBC-8F99AC79E7D5}"/>
              </a:ext>
            </a:extLst>
          </p:cNvPr>
          <p:cNvGrpSpPr/>
          <p:nvPr/>
        </p:nvGrpSpPr>
        <p:grpSpPr>
          <a:xfrm>
            <a:off x="10582302" y="1055623"/>
            <a:ext cx="720000" cy="287867"/>
            <a:chOff x="7944089" y="1047755"/>
            <a:chExt cx="600000" cy="287867"/>
          </a:xfrm>
        </p:grpSpPr>
        <p:sp>
          <p:nvSpPr>
            <p:cNvPr id="125" name="矩形 25">
              <a:extLst>
                <a:ext uri="{FF2B5EF4-FFF2-40B4-BE49-F238E27FC236}">
                  <a16:creationId xmlns:a16="http://schemas.microsoft.com/office/drawing/2014/main" id="{F668F8C7-3D6C-4473-B1CB-748331A69051}"/>
                </a:ext>
              </a:extLst>
            </p:cNvPr>
            <p:cNvSpPr/>
            <p:nvPr/>
          </p:nvSpPr>
          <p:spPr>
            <a:xfrm>
              <a:off x="7944089" y="1047755"/>
              <a:ext cx="600000" cy="287867"/>
            </a:xfrm>
            <a:prstGeom prst="rect">
              <a:avLst/>
            </a:prstGeom>
            <a:solidFill>
              <a:srgbClr val="005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6" name="文本框 26">
              <a:extLst>
                <a:ext uri="{FF2B5EF4-FFF2-40B4-BE49-F238E27FC236}">
                  <a16:creationId xmlns:a16="http://schemas.microsoft.com/office/drawing/2014/main" id="{F70089FB-9D12-42CF-BB3C-9506E23322AF}"/>
                </a:ext>
              </a:extLst>
            </p:cNvPr>
            <p:cNvSpPr txBox="1"/>
            <p:nvPr/>
          </p:nvSpPr>
          <p:spPr>
            <a:xfrm>
              <a:off x="8057868" y="1053189"/>
              <a:ext cx="425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+mn-ea"/>
                </a:rPr>
                <a:t>返回</a:t>
              </a:r>
            </a:p>
          </p:txBody>
        </p:sp>
      </p:grpSp>
      <p:sp>
        <p:nvSpPr>
          <p:cNvPr id="64" name="对话气泡: 圆角矩形 63">
            <a:extLst>
              <a:ext uri="{FF2B5EF4-FFF2-40B4-BE49-F238E27FC236}">
                <a16:creationId xmlns:a16="http://schemas.microsoft.com/office/drawing/2014/main" id="{CEEDE19A-E6CD-4FCC-8DF9-95803612E317}"/>
              </a:ext>
            </a:extLst>
          </p:cNvPr>
          <p:cNvSpPr/>
          <p:nvPr/>
        </p:nvSpPr>
        <p:spPr>
          <a:xfrm>
            <a:off x="-2146219" y="1503662"/>
            <a:ext cx="1322095" cy="637359"/>
          </a:xfrm>
          <a:prstGeom prst="wedgeRoundRectCallout">
            <a:avLst>
              <a:gd name="adj1" fmla="val 86314"/>
              <a:gd name="adj2" fmla="val -889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此筛选器下拉框形式为日历，可自由选择时间。</a:t>
            </a: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2985C30C-39FC-4972-A651-3DE8582D7DFB}"/>
              </a:ext>
            </a:extLst>
          </p:cNvPr>
          <p:cNvGrpSpPr/>
          <p:nvPr/>
        </p:nvGrpSpPr>
        <p:grpSpPr>
          <a:xfrm>
            <a:off x="7921980" y="1006615"/>
            <a:ext cx="1717873" cy="314785"/>
            <a:chOff x="6784060" y="1006615"/>
            <a:chExt cx="1717873" cy="314785"/>
          </a:xfrm>
        </p:grpSpPr>
        <p:sp>
          <p:nvSpPr>
            <p:cNvPr id="60" name="Rectangle: Rounded Corners 66">
              <a:extLst>
                <a:ext uri="{FF2B5EF4-FFF2-40B4-BE49-F238E27FC236}">
                  <a16:creationId xmlns:a16="http://schemas.microsoft.com/office/drawing/2014/main" id="{752E9DAC-86D0-4E8B-A816-D019ADDA8E74}"/>
                </a:ext>
              </a:extLst>
            </p:cNvPr>
            <p:cNvSpPr/>
            <p:nvPr/>
          </p:nvSpPr>
          <p:spPr>
            <a:xfrm>
              <a:off x="6802914" y="1023153"/>
              <a:ext cx="1548000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cxnSp>
          <p:nvCxnSpPr>
            <p:cNvPr id="61" name="Straight Connector 67">
              <a:extLst>
                <a:ext uri="{FF2B5EF4-FFF2-40B4-BE49-F238E27FC236}">
                  <a16:creationId xmlns:a16="http://schemas.microsoft.com/office/drawing/2014/main" id="{81B509A7-8D90-4363-9339-6B84BA465F3B}"/>
                </a:ext>
              </a:extLst>
            </p:cNvPr>
            <p:cNvCxnSpPr>
              <a:cxnSpLocks/>
            </p:cNvCxnSpPr>
            <p:nvPr/>
          </p:nvCxnSpPr>
          <p:spPr>
            <a:xfrm>
              <a:off x="7351491" y="1064162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8">
              <a:extLst>
                <a:ext uri="{FF2B5EF4-FFF2-40B4-BE49-F238E27FC236}">
                  <a16:creationId xmlns:a16="http://schemas.microsoft.com/office/drawing/2014/main" id="{8F711EA0-25FA-46B3-A537-5E74F6CD5D62}"/>
                </a:ext>
              </a:extLst>
            </p:cNvPr>
            <p:cNvSpPr txBox="1"/>
            <p:nvPr/>
          </p:nvSpPr>
          <p:spPr>
            <a:xfrm>
              <a:off x="6784060" y="1006615"/>
              <a:ext cx="1717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当日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 </a:t>
              </a:r>
              <a:r>
                <a:rPr lang="en-US" altLang="zh-CN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   </a:t>
              </a:r>
              <a:r>
                <a:rPr lang="en-US" altLang="zh-CN" sz="1400" b="1" dirty="0">
                  <a:solidFill>
                    <a:schemeClr val="accent3"/>
                  </a:solidFill>
                  <a:latin typeface="DengXian" panose="020F0502020204030204"/>
                  <a:ea typeface="DengXian" panose="02010600030101010101" pitchFamily="2" charset="-122"/>
                </a:rPr>
                <a:t>MTD   YTD</a:t>
              </a:r>
              <a:endParaRPr lang="zh-CN" altLang="en-US" sz="1400" b="1" dirty="0">
                <a:solidFill>
                  <a:schemeClr val="accent3"/>
                </a:solidFill>
                <a:latin typeface="DengXian" panose="020F0502020204030204"/>
                <a:ea typeface="DengXian" panose="02010600030101010101" pitchFamily="2" charset="-122"/>
              </a:endParaRPr>
            </a:p>
          </p:txBody>
        </p:sp>
        <p:cxnSp>
          <p:nvCxnSpPr>
            <p:cNvPr id="63" name="Straight Connector 67">
              <a:extLst>
                <a:ext uri="{FF2B5EF4-FFF2-40B4-BE49-F238E27FC236}">
                  <a16:creationId xmlns:a16="http://schemas.microsoft.com/office/drawing/2014/main" id="{4CE8CE11-765E-4B03-849D-77D8F56B9C5D}"/>
                </a:ext>
              </a:extLst>
            </p:cNvPr>
            <p:cNvCxnSpPr>
              <a:cxnSpLocks/>
            </p:cNvCxnSpPr>
            <p:nvPr/>
          </p:nvCxnSpPr>
          <p:spPr>
            <a:xfrm>
              <a:off x="7869651" y="1074322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7A5BD52E-DA7E-4E10-90F2-BC6A83DA608D}"/>
              </a:ext>
            </a:extLst>
          </p:cNvPr>
          <p:cNvGrpSpPr/>
          <p:nvPr/>
        </p:nvGrpSpPr>
        <p:grpSpPr>
          <a:xfrm>
            <a:off x="6681084" y="1016601"/>
            <a:ext cx="1080000" cy="314785"/>
            <a:chOff x="6476991" y="559533"/>
            <a:chExt cx="1080000" cy="314785"/>
          </a:xfrm>
        </p:grpSpPr>
        <p:sp>
          <p:nvSpPr>
            <p:cNvPr id="71" name="Rectangle: Rounded Corners 66">
              <a:extLst>
                <a:ext uri="{FF2B5EF4-FFF2-40B4-BE49-F238E27FC236}">
                  <a16:creationId xmlns:a16="http://schemas.microsoft.com/office/drawing/2014/main" id="{4A291ABD-069B-44B4-882C-D8C02811E06E}"/>
                </a:ext>
              </a:extLst>
            </p:cNvPr>
            <p:cNvSpPr/>
            <p:nvPr/>
          </p:nvSpPr>
          <p:spPr>
            <a:xfrm>
              <a:off x="6495845" y="576071"/>
              <a:ext cx="1008000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cxnSp>
          <p:nvCxnSpPr>
            <p:cNvPr id="72" name="Straight Connector 67">
              <a:extLst>
                <a:ext uri="{FF2B5EF4-FFF2-40B4-BE49-F238E27FC236}">
                  <a16:creationId xmlns:a16="http://schemas.microsoft.com/office/drawing/2014/main" id="{396D9B6D-F702-4B9D-819F-C5AEF3271F8C}"/>
                </a:ext>
              </a:extLst>
            </p:cNvPr>
            <p:cNvCxnSpPr>
              <a:cxnSpLocks/>
            </p:cNvCxnSpPr>
            <p:nvPr/>
          </p:nvCxnSpPr>
          <p:spPr>
            <a:xfrm>
              <a:off x="7044422" y="617080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68">
              <a:extLst>
                <a:ext uri="{FF2B5EF4-FFF2-40B4-BE49-F238E27FC236}">
                  <a16:creationId xmlns:a16="http://schemas.microsoft.com/office/drawing/2014/main" id="{6F322606-1929-4621-8DC2-A1A4E2AAFC61}"/>
                </a:ext>
              </a:extLst>
            </p:cNvPr>
            <p:cNvSpPr txBox="1"/>
            <p:nvPr/>
          </p:nvSpPr>
          <p:spPr>
            <a:xfrm>
              <a:off x="6476991" y="559533"/>
              <a:ext cx="108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GMV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 </a:t>
              </a:r>
              <a:r>
                <a:rPr lang="en-US" altLang="zh-CN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   </a:t>
              </a:r>
              <a:r>
                <a:rPr lang="en-US" altLang="zh-CN" sz="1400" b="1" dirty="0">
                  <a:solidFill>
                    <a:schemeClr val="accent3"/>
                  </a:solidFill>
                  <a:latin typeface="DengXian" panose="020F0502020204030204"/>
                  <a:ea typeface="DengXian" panose="02010600030101010101" pitchFamily="2" charset="-122"/>
                </a:rPr>
                <a:t>SI</a:t>
              </a:r>
              <a:endParaRPr lang="zh-CN" altLang="en-US" sz="1400" b="1" dirty="0">
                <a:solidFill>
                  <a:schemeClr val="accent3"/>
                </a:solidFill>
                <a:latin typeface="DengXian" panose="020F0502020204030204"/>
                <a:ea typeface="DengXian" panose="02010600030101010101" pitchFamily="2" charset="-122"/>
              </a:endParaRPr>
            </a:p>
          </p:txBody>
        </p:sp>
      </p:grpSp>
      <p:sp>
        <p:nvSpPr>
          <p:cNvPr id="65" name="矩形 32">
            <a:extLst>
              <a:ext uri="{FF2B5EF4-FFF2-40B4-BE49-F238E27FC236}">
                <a16:creationId xmlns:a16="http://schemas.microsoft.com/office/drawing/2014/main" id="{F84C44FD-8B2B-41D0-8BDD-A5AF29DFA128}"/>
              </a:ext>
            </a:extLst>
          </p:cNvPr>
          <p:cNvSpPr/>
          <p:nvPr/>
        </p:nvSpPr>
        <p:spPr>
          <a:xfrm>
            <a:off x="3930402" y="1051070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Right Triangle 25">
            <a:extLst>
              <a:ext uri="{FF2B5EF4-FFF2-40B4-BE49-F238E27FC236}">
                <a16:creationId xmlns:a16="http://schemas.microsoft.com/office/drawing/2014/main" id="{5ED4CDF4-5FCC-4A8B-BC2F-3E402082CAB1}"/>
              </a:ext>
            </a:extLst>
          </p:cNvPr>
          <p:cNvSpPr/>
          <p:nvPr/>
        </p:nvSpPr>
        <p:spPr>
          <a:xfrm rot="19017570">
            <a:off x="4527880" y="114575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67" name="文本框 33">
            <a:extLst>
              <a:ext uri="{FF2B5EF4-FFF2-40B4-BE49-F238E27FC236}">
                <a16:creationId xmlns:a16="http://schemas.microsoft.com/office/drawing/2014/main" id="{8932077F-090B-4236-91B9-1B68FBF65E05}"/>
              </a:ext>
            </a:extLst>
          </p:cNvPr>
          <p:cNvSpPr txBox="1"/>
          <p:nvPr/>
        </p:nvSpPr>
        <p:spPr>
          <a:xfrm>
            <a:off x="3944725" y="1065208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段位</a:t>
            </a:r>
          </a:p>
        </p:txBody>
      </p:sp>
      <p:sp>
        <p:nvSpPr>
          <p:cNvPr id="68" name="矩形 32">
            <a:extLst>
              <a:ext uri="{FF2B5EF4-FFF2-40B4-BE49-F238E27FC236}">
                <a16:creationId xmlns:a16="http://schemas.microsoft.com/office/drawing/2014/main" id="{290D0103-E0D7-4BD3-B6C3-510AD76669A9}"/>
              </a:ext>
            </a:extLst>
          </p:cNvPr>
          <p:cNvSpPr/>
          <p:nvPr/>
        </p:nvSpPr>
        <p:spPr>
          <a:xfrm>
            <a:off x="4708417" y="1053691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Right Triangle 25">
            <a:extLst>
              <a:ext uri="{FF2B5EF4-FFF2-40B4-BE49-F238E27FC236}">
                <a16:creationId xmlns:a16="http://schemas.microsoft.com/office/drawing/2014/main" id="{AAFE2279-7C02-4C65-8B1B-3A5735C416F0}"/>
              </a:ext>
            </a:extLst>
          </p:cNvPr>
          <p:cNvSpPr/>
          <p:nvPr/>
        </p:nvSpPr>
        <p:spPr>
          <a:xfrm rot="19017570">
            <a:off x="5316055" y="1148372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74" name="文本框 33">
            <a:extLst>
              <a:ext uri="{FF2B5EF4-FFF2-40B4-BE49-F238E27FC236}">
                <a16:creationId xmlns:a16="http://schemas.microsoft.com/office/drawing/2014/main" id="{1B628074-884A-43A2-A5CA-BFEF7DD6D3E0}"/>
              </a:ext>
            </a:extLst>
          </p:cNvPr>
          <p:cNvSpPr txBox="1"/>
          <p:nvPr/>
        </p:nvSpPr>
        <p:spPr>
          <a:xfrm>
            <a:off x="4722740" y="1067829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平台</a:t>
            </a:r>
          </a:p>
        </p:txBody>
      </p:sp>
      <p:sp>
        <p:nvSpPr>
          <p:cNvPr id="75" name="矩形 30">
            <a:extLst>
              <a:ext uri="{FF2B5EF4-FFF2-40B4-BE49-F238E27FC236}">
                <a16:creationId xmlns:a16="http://schemas.microsoft.com/office/drawing/2014/main" id="{DCCA5574-5851-4A00-B251-B3D438C4A7EE}"/>
              </a:ext>
            </a:extLst>
          </p:cNvPr>
          <p:cNvSpPr/>
          <p:nvPr/>
        </p:nvSpPr>
        <p:spPr>
          <a:xfrm>
            <a:off x="304798" y="1047755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文本框 31">
            <a:extLst>
              <a:ext uri="{FF2B5EF4-FFF2-40B4-BE49-F238E27FC236}">
                <a16:creationId xmlns:a16="http://schemas.microsoft.com/office/drawing/2014/main" id="{BA8D1556-D7AD-4207-9C98-9A4D05824C76}"/>
              </a:ext>
            </a:extLst>
          </p:cNvPr>
          <p:cNvSpPr txBox="1"/>
          <p:nvPr/>
        </p:nvSpPr>
        <p:spPr>
          <a:xfrm>
            <a:off x="301291" y="1053189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  时间</a:t>
            </a:r>
          </a:p>
        </p:txBody>
      </p:sp>
      <p:sp>
        <p:nvSpPr>
          <p:cNvPr id="77" name="矩形 32">
            <a:extLst>
              <a:ext uri="{FF2B5EF4-FFF2-40B4-BE49-F238E27FC236}">
                <a16:creationId xmlns:a16="http://schemas.microsoft.com/office/drawing/2014/main" id="{FECE92ED-0B3B-4EDE-AC0A-63D8ADB21270}"/>
              </a:ext>
            </a:extLst>
          </p:cNvPr>
          <p:cNvSpPr/>
          <p:nvPr/>
        </p:nvSpPr>
        <p:spPr>
          <a:xfrm>
            <a:off x="1086525" y="1047755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文本框 33">
            <a:extLst>
              <a:ext uri="{FF2B5EF4-FFF2-40B4-BE49-F238E27FC236}">
                <a16:creationId xmlns:a16="http://schemas.microsoft.com/office/drawing/2014/main" id="{D015A1F1-B201-4A89-A718-949DC1041AFF}"/>
              </a:ext>
            </a:extLst>
          </p:cNvPr>
          <p:cNvSpPr txBox="1"/>
          <p:nvPr/>
        </p:nvSpPr>
        <p:spPr>
          <a:xfrm>
            <a:off x="1120725" y="1042015"/>
            <a:ext cx="6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品类</a:t>
            </a:r>
            <a:endParaRPr kumimoji="1" lang="zh-CN" altLang="en-US" sz="1200" dirty="0">
              <a:solidFill>
                <a:srgbClr val="00AAFF"/>
              </a:solidFill>
              <a:latin typeface="+mn-ea"/>
            </a:endParaRPr>
          </a:p>
        </p:txBody>
      </p:sp>
      <p:sp>
        <p:nvSpPr>
          <p:cNvPr id="79" name="Right Triangle 25">
            <a:extLst>
              <a:ext uri="{FF2B5EF4-FFF2-40B4-BE49-F238E27FC236}">
                <a16:creationId xmlns:a16="http://schemas.microsoft.com/office/drawing/2014/main" id="{B1BC2839-5787-4DB9-A837-CE3342218DD2}"/>
              </a:ext>
            </a:extLst>
          </p:cNvPr>
          <p:cNvSpPr/>
          <p:nvPr/>
        </p:nvSpPr>
        <p:spPr>
          <a:xfrm rot="19017570">
            <a:off x="934883" y="1142436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Right Triangle 25">
            <a:extLst>
              <a:ext uri="{FF2B5EF4-FFF2-40B4-BE49-F238E27FC236}">
                <a16:creationId xmlns:a16="http://schemas.microsoft.com/office/drawing/2014/main" id="{AAFA66B8-6272-43CE-AB33-BA50E916EEC1}"/>
              </a:ext>
            </a:extLst>
          </p:cNvPr>
          <p:cNvSpPr/>
          <p:nvPr/>
        </p:nvSpPr>
        <p:spPr>
          <a:xfrm rot="19017570">
            <a:off x="1676880" y="1142436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81" name="矩形 12">
            <a:extLst>
              <a:ext uri="{FF2B5EF4-FFF2-40B4-BE49-F238E27FC236}">
                <a16:creationId xmlns:a16="http://schemas.microsoft.com/office/drawing/2014/main" id="{3F90D802-182E-4EBC-905C-96D309C9532C}"/>
              </a:ext>
            </a:extLst>
          </p:cNvPr>
          <p:cNvSpPr/>
          <p:nvPr/>
        </p:nvSpPr>
        <p:spPr>
          <a:xfrm>
            <a:off x="1881515" y="1055624"/>
            <a:ext cx="1044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文本框 12">
            <a:extLst>
              <a:ext uri="{FF2B5EF4-FFF2-40B4-BE49-F238E27FC236}">
                <a16:creationId xmlns:a16="http://schemas.microsoft.com/office/drawing/2014/main" id="{E4EDF4E5-A34D-48DC-B65E-24F1A57506BD}"/>
              </a:ext>
            </a:extLst>
          </p:cNvPr>
          <p:cNvSpPr txBox="1"/>
          <p:nvPr/>
        </p:nvSpPr>
        <p:spPr>
          <a:xfrm flipH="1">
            <a:off x="1887786" y="1056483"/>
            <a:ext cx="1065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事业部品牌</a:t>
            </a:r>
          </a:p>
        </p:txBody>
      </p:sp>
      <p:sp>
        <p:nvSpPr>
          <p:cNvPr id="83" name="Right Triangle 25">
            <a:extLst>
              <a:ext uri="{FF2B5EF4-FFF2-40B4-BE49-F238E27FC236}">
                <a16:creationId xmlns:a16="http://schemas.microsoft.com/office/drawing/2014/main" id="{39CA1CF9-897F-4AA7-8F6A-5B1461A79CF5}"/>
              </a:ext>
            </a:extLst>
          </p:cNvPr>
          <p:cNvSpPr/>
          <p:nvPr/>
        </p:nvSpPr>
        <p:spPr>
          <a:xfrm rot="19017570">
            <a:off x="2797608" y="115416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84" name="矩形 32">
            <a:extLst>
              <a:ext uri="{FF2B5EF4-FFF2-40B4-BE49-F238E27FC236}">
                <a16:creationId xmlns:a16="http://schemas.microsoft.com/office/drawing/2014/main" id="{FB2D1916-7BB7-4188-8CC9-F8606BC43712}"/>
              </a:ext>
            </a:extLst>
          </p:cNvPr>
          <p:cNvSpPr/>
          <p:nvPr/>
        </p:nvSpPr>
        <p:spPr>
          <a:xfrm>
            <a:off x="5504510" y="1036932"/>
            <a:ext cx="1008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Right Triangle 25">
            <a:extLst>
              <a:ext uri="{FF2B5EF4-FFF2-40B4-BE49-F238E27FC236}">
                <a16:creationId xmlns:a16="http://schemas.microsoft.com/office/drawing/2014/main" id="{37458E8C-FA25-49BF-AE32-651A9E41A3B4}"/>
              </a:ext>
            </a:extLst>
          </p:cNvPr>
          <p:cNvSpPr/>
          <p:nvPr/>
        </p:nvSpPr>
        <p:spPr>
          <a:xfrm rot="19017570">
            <a:off x="6366148" y="1131613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86" name="文本框 33">
            <a:extLst>
              <a:ext uri="{FF2B5EF4-FFF2-40B4-BE49-F238E27FC236}">
                <a16:creationId xmlns:a16="http://schemas.microsoft.com/office/drawing/2014/main" id="{9108B21A-0038-4402-A02A-4AE4A99482FE}"/>
              </a:ext>
            </a:extLst>
          </p:cNvPr>
          <p:cNvSpPr txBox="1"/>
          <p:nvPr/>
        </p:nvSpPr>
        <p:spPr>
          <a:xfrm>
            <a:off x="5518833" y="1051070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细分渠道</a:t>
            </a:r>
          </a:p>
        </p:txBody>
      </p:sp>
      <p:sp>
        <p:nvSpPr>
          <p:cNvPr id="89" name="矩形 32">
            <a:extLst>
              <a:ext uri="{FF2B5EF4-FFF2-40B4-BE49-F238E27FC236}">
                <a16:creationId xmlns:a16="http://schemas.microsoft.com/office/drawing/2014/main" id="{90861EEE-7A3D-4E94-98A1-3765BBDB9FB2}"/>
              </a:ext>
            </a:extLst>
          </p:cNvPr>
          <p:cNvSpPr/>
          <p:nvPr/>
        </p:nvSpPr>
        <p:spPr>
          <a:xfrm>
            <a:off x="3005191" y="1061630"/>
            <a:ext cx="864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Right Triangle 25">
            <a:extLst>
              <a:ext uri="{FF2B5EF4-FFF2-40B4-BE49-F238E27FC236}">
                <a16:creationId xmlns:a16="http://schemas.microsoft.com/office/drawing/2014/main" id="{78D3BD2A-4579-4A32-A9CE-0E274ABF5C51}"/>
              </a:ext>
            </a:extLst>
          </p:cNvPr>
          <p:cNvSpPr/>
          <p:nvPr/>
        </p:nvSpPr>
        <p:spPr>
          <a:xfrm rot="19017570">
            <a:off x="3744909" y="115631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91" name="文本框 33">
            <a:extLst>
              <a:ext uri="{FF2B5EF4-FFF2-40B4-BE49-F238E27FC236}">
                <a16:creationId xmlns:a16="http://schemas.microsoft.com/office/drawing/2014/main" id="{5FD65228-A28A-4DEF-A219-7B6C2E329645}"/>
              </a:ext>
            </a:extLst>
          </p:cNvPr>
          <p:cNvSpPr txBox="1"/>
          <p:nvPr/>
        </p:nvSpPr>
        <p:spPr>
          <a:xfrm>
            <a:off x="2989034" y="1075768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品类五级</a:t>
            </a:r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E885A29B-643C-40B7-B358-1515167E3D0D}"/>
              </a:ext>
            </a:extLst>
          </p:cNvPr>
          <p:cNvGrpSpPr/>
          <p:nvPr/>
        </p:nvGrpSpPr>
        <p:grpSpPr>
          <a:xfrm>
            <a:off x="2530493" y="121259"/>
            <a:ext cx="6341470" cy="282742"/>
            <a:chOff x="2530493" y="121259"/>
            <a:chExt cx="6341470" cy="282742"/>
          </a:xfrm>
        </p:grpSpPr>
        <p:sp>
          <p:nvSpPr>
            <p:cNvPr id="95" name="文本框 62">
              <a:extLst>
                <a:ext uri="{FF2B5EF4-FFF2-40B4-BE49-F238E27FC236}">
                  <a16:creationId xmlns:a16="http://schemas.microsoft.com/office/drawing/2014/main" id="{14FDA583-B212-4841-AA1A-CEC1E0F7F568}"/>
                </a:ext>
              </a:extLst>
            </p:cNvPr>
            <p:cNvSpPr txBox="1"/>
            <p:nvPr/>
          </p:nvSpPr>
          <p:spPr>
            <a:xfrm>
              <a:off x="2530493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chemeClr val="bg1"/>
                  </a:solidFill>
                  <a:latin typeface="+mn-ea"/>
                </a:defRPr>
              </a:lvl1pPr>
            </a:lstStyle>
            <a:p>
              <a:r>
                <a:rPr lang="zh-CN" altLang="en-US" dirty="0">
                  <a:solidFill>
                    <a:schemeClr val="bg1">
                      <a:alpha val="70000"/>
                    </a:schemeClr>
                  </a:solidFill>
                </a:rPr>
                <a:t>集团</a:t>
              </a:r>
            </a:p>
          </p:txBody>
        </p:sp>
        <p:sp>
          <p:nvSpPr>
            <p:cNvPr id="96" name="文本框 63">
              <a:extLst>
                <a:ext uri="{FF2B5EF4-FFF2-40B4-BE49-F238E27FC236}">
                  <a16:creationId xmlns:a16="http://schemas.microsoft.com/office/drawing/2014/main" id="{0AC7D35E-D023-4E6B-8BFC-D838CA004DF9}"/>
                </a:ext>
              </a:extLst>
            </p:cNvPr>
            <p:cNvSpPr txBox="1"/>
            <p:nvPr/>
          </p:nvSpPr>
          <p:spPr>
            <a:xfrm>
              <a:off x="3158720" y="127002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液态奶</a:t>
              </a:r>
            </a:p>
          </p:txBody>
        </p:sp>
        <p:sp>
          <p:nvSpPr>
            <p:cNvPr id="97" name="文本框 64">
              <a:extLst>
                <a:ext uri="{FF2B5EF4-FFF2-40B4-BE49-F238E27FC236}">
                  <a16:creationId xmlns:a16="http://schemas.microsoft.com/office/drawing/2014/main" id="{5F7CEF55-18AA-411D-A7EB-DD34E8D65FD9}"/>
                </a:ext>
              </a:extLst>
            </p:cNvPr>
            <p:cNvSpPr txBox="1"/>
            <p:nvPr/>
          </p:nvSpPr>
          <p:spPr>
            <a:xfrm>
              <a:off x="3874035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奶粉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98" name="文本框 65">
              <a:extLst>
                <a:ext uri="{FF2B5EF4-FFF2-40B4-BE49-F238E27FC236}">
                  <a16:creationId xmlns:a16="http://schemas.microsoft.com/office/drawing/2014/main" id="{5FEB3AD0-CB5E-4D0B-9082-6F968DB66D8E}"/>
                </a:ext>
              </a:extLst>
            </p:cNvPr>
            <p:cNvSpPr txBox="1"/>
            <p:nvPr/>
          </p:nvSpPr>
          <p:spPr>
            <a:xfrm>
              <a:off x="4502262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酸奶</a:t>
              </a:r>
            </a:p>
          </p:txBody>
        </p:sp>
        <p:sp>
          <p:nvSpPr>
            <p:cNvPr id="99" name="文本框 66">
              <a:extLst>
                <a:ext uri="{FF2B5EF4-FFF2-40B4-BE49-F238E27FC236}">
                  <a16:creationId xmlns:a16="http://schemas.microsoft.com/office/drawing/2014/main" id="{6D16DD15-588E-47BB-8545-004EBD06B69B}"/>
                </a:ext>
              </a:extLst>
            </p:cNvPr>
            <p:cNvSpPr txBox="1"/>
            <p:nvPr/>
          </p:nvSpPr>
          <p:spPr>
            <a:xfrm>
              <a:off x="5130490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冷饮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100" name="文本框 66">
              <a:extLst>
                <a:ext uri="{FF2B5EF4-FFF2-40B4-BE49-F238E27FC236}">
                  <a16:creationId xmlns:a16="http://schemas.microsoft.com/office/drawing/2014/main" id="{E6AC910E-4F05-4AE9-8C8B-95C5DE81E8B3}"/>
                </a:ext>
              </a:extLst>
            </p:cNvPr>
            <p:cNvSpPr txBox="1"/>
            <p:nvPr/>
          </p:nvSpPr>
          <p:spPr>
            <a:xfrm>
              <a:off x="5696066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bg1">
                      <a:alpha val="70000"/>
                    </a:schemeClr>
                  </a:solidFill>
                  <a:latin typeface="+mn-ea"/>
                </a:defRPr>
              </a:lvl1pPr>
            </a:lstStyle>
            <a:p>
              <a:r>
                <a:rPr lang="zh-CN" altLang="en-US" dirty="0"/>
                <a:t>健康饮品</a:t>
              </a:r>
            </a:p>
          </p:txBody>
        </p:sp>
        <p:sp>
          <p:nvSpPr>
            <p:cNvPr id="101" name="文本框 66">
              <a:extLst>
                <a:ext uri="{FF2B5EF4-FFF2-40B4-BE49-F238E27FC236}">
                  <a16:creationId xmlns:a16="http://schemas.microsoft.com/office/drawing/2014/main" id="{DAA355D7-1910-432E-A099-35EDC1303AFE}"/>
                </a:ext>
              </a:extLst>
            </p:cNvPr>
            <p:cNvSpPr txBox="1"/>
            <p:nvPr/>
          </p:nvSpPr>
          <p:spPr>
            <a:xfrm>
              <a:off x="7006498" y="12126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奶酪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102" name="文本框 66">
              <a:extLst>
                <a:ext uri="{FF2B5EF4-FFF2-40B4-BE49-F238E27FC236}">
                  <a16:creationId xmlns:a16="http://schemas.microsoft.com/office/drawing/2014/main" id="{3D42F162-74F6-4285-B1E9-250ACBE8E1BC}"/>
                </a:ext>
              </a:extLst>
            </p:cNvPr>
            <p:cNvSpPr txBox="1"/>
            <p:nvPr/>
          </p:nvSpPr>
          <p:spPr>
            <a:xfrm>
              <a:off x="6483837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电商</a:t>
              </a:r>
            </a:p>
          </p:txBody>
        </p:sp>
        <p:sp>
          <p:nvSpPr>
            <p:cNvPr id="106" name="文本框 66">
              <a:extLst>
                <a:ext uri="{FF2B5EF4-FFF2-40B4-BE49-F238E27FC236}">
                  <a16:creationId xmlns:a16="http://schemas.microsoft.com/office/drawing/2014/main" id="{B65A6E4B-439F-4E38-8BA6-15820BB2E02E}"/>
                </a:ext>
              </a:extLst>
            </p:cNvPr>
            <p:cNvSpPr txBox="1"/>
            <p:nvPr/>
          </p:nvSpPr>
          <p:spPr>
            <a:xfrm>
              <a:off x="7509358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海外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107" name="文本框 66">
              <a:extLst>
                <a:ext uri="{FF2B5EF4-FFF2-40B4-BE49-F238E27FC236}">
                  <a16:creationId xmlns:a16="http://schemas.microsoft.com/office/drawing/2014/main" id="{FE0593CB-491F-49F3-87B5-3CF8B2D89B15}"/>
                </a:ext>
              </a:extLst>
            </p:cNvPr>
            <p:cNvSpPr txBox="1"/>
            <p:nvPr/>
          </p:nvSpPr>
          <p:spPr>
            <a:xfrm>
              <a:off x="8071744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新业务部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</p:grpSp>
      <p:sp>
        <p:nvSpPr>
          <p:cNvPr id="108" name="十字形 22">
            <a:extLst>
              <a:ext uri="{FF2B5EF4-FFF2-40B4-BE49-F238E27FC236}">
                <a16:creationId xmlns:a16="http://schemas.microsoft.com/office/drawing/2014/main" id="{791EAD5C-D0E5-49F9-BB8A-D2478D8695FC}"/>
              </a:ext>
            </a:extLst>
          </p:cNvPr>
          <p:cNvSpPr/>
          <p:nvPr/>
        </p:nvSpPr>
        <p:spPr>
          <a:xfrm flipV="1">
            <a:off x="6492334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496E38-8EDD-4BF4-92F4-95183EC0F916}"/>
              </a:ext>
            </a:extLst>
          </p:cNvPr>
          <p:cNvSpPr/>
          <p:nvPr/>
        </p:nvSpPr>
        <p:spPr>
          <a:xfrm>
            <a:off x="5814574" y="1963052"/>
            <a:ext cx="1941005" cy="2720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SKU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937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EBA43-30A7-4566-A243-F05C9E38037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SI</a:t>
            </a:r>
            <a:r>
              <a:rPr lang="zh-CN" altLang="en-US" dirty="0"/>
              <a:t>：平台视角</a:t>
            </a:r>
          </a:p>
        </p:txBody>
      </p:sp>
      <p:sp>
        <p:nvSpPr>
          <p:cNvPr id="122" name="Content Placeholder 121">
            <a:extLst>
              <a:ext uri="{FF2B5EF4-FFF2-40B4-BE49-F238E27FC236}">
                <a16:creationId xmlns:a16="http://schemas.microsoft.com/office/drawing/2014/main" id="{95B0A251-14E2-4ABA-84A5-9D7E01A01A4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dirty="0"/>
              <a:t>SI</a:t>
            </a:r>
            <a:r>
              <a:rPr lang="zh-CN" altLang="en-US" dirty="0"/>
              <a:t>：渠道视角</a:t>
            </a:r>
          </a:p>
        </p:txBody>
      </p:sp>
      <p:sp>
        <p:nvSpPr>
          <p:cNvPr id="127" name="Text Placeholder 4">
            <a:extLst>
              <a:ext uri="{FF2B5EF4-FFF2-40B4-BE49-F238E27FC236}">
                <a16:creationId xmlns:a16="http://schemas.microsoft.com/office/drawing/2014/main" id="{59296A81-2233-42E9-9244-EE79CC6351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SI</a:t>
            </a:r>
            <a:endParaRPr lang="zh-CN" altLang="en-US" dirty="0"/>
          </a:p>
        </p:txBody>
      </p:sp>
      <p:sp>
        <p:nvSpPr>
          <p:cNvPr id="129" name="Text Placeholder 5">
            <a:extLst>
              <a:ext uri="{FF2B5EF4-FFF2-40B4-BE49-F238E27FC236}">
                <a16:creationId xmlns:a16="http://schemas.microsoft.com/office/drawing/2014/main" id="{16E13E10-E085-4036-956F-6B6E2CCDB47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7" y="1901825"/>
            <a:ext cx="1540169" cy="24899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00519D"/>
                </a:solidFill>
              </a:rPr>
              <a:t>150</a:t>
            </a:r>
            <a:endParaRPr lang="zh-CN" altLang="en-US" dirty="0">
              <a:solidFill>
                <a:srgbClr val="00519D"/>
              </a:solidFill>
            </a:endParaRPr>
          </a:p>
        </p:txBody>
      </p:sp>
      <p:sp>
        <p:nvSpPr>
          <p:cNvPr id="130" name="Text Placeholder 7">
            <a:extLst>
              <a:ext uri="{FF2B5EF4-FFF2-40B4-BE49-F238E27FC236}">
                <a16:creationId xmlns:a16="http://schemas.microsoft.com/office/drawing/2014/main" id="{D3712F8A-18B8-4A03-8CDF-AC0150FEFCC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完成度</a:t>
            </a:r>
          </a:p>
          <a:p>
            <a:endParaRPr lang="zh-CN" altLang="en-US" dirty="0"/>
          </a:p>
        </p:txBody>
      </p:sp>
      <p:sp>
        <p:nvSpPr>
          <p:cNvPr id="131" name="Text Placeholder 8">
            <a:extLst>
              <a:ext uri="{FF2B5EF4-FFF2-40B4-BE49-F238E27FC236}">
                <a16:creationId xmlns:a16="http://schemas.microsoft.com/office/drawing/2014/main" id="{2FBB6FB2-940B-45D5-B2DE-0826F7309D5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00519D"/>
                </a:solidFill>
              </a:rPr>
              <a:t>83%</a:t>
            </a:r>
            <a:endParaRPr lang="zh-CN" altLang="en-US" dirty="0">
              <a:solidFill>
                <a:srgbClr val="00519D"/>
              </a:solidFill>
            </a:endParaRPr>
          </a:p>
          <a:p>
            <a:endParaRPr lang="zh-CN" altLang="en-US" dirty="0">
              <a:solidFill>
                <a:srgbClr val="00519D"/>
              </a:solidFill>
            </a:endParaRPr>
          </a:p>
        </p:txBody>
      </p:sp>
      <p:sp>
        <p:nvSpPr>
          <p:cNvPr id="132" name="Text Placeholder 9">
            <a:extLst>
              <a:ext uri="{FF2B5EF4-FFF2-40B4-BE49-F238E27FC236}">
                <a16:creationId xmlns:a16="http://schemas.microsoft.com/office/drawing/2014/main" id="{4973F108-CF5E-4537-A0B0-A4D53E4A966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同比</a:t>
            </a:r>
          </a:p>
        </p:txBody>
      </p:sp>
      <p:sp>
        <p:nvSpPr>
          <p:cNvPr id="133" name="Text Placeholder 10">
            <a:extLst>
              <a:ext uri="{FF2B5EF4-FFF2-40B4-BE49-F238E27FC236}">
                <a16:creationId xmlns:a16="http://schemas.microsoft.com/office/drawing/2014/main" id="{651E0684-8A48-40C0-ADCB-2926DA53467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1300" dirty="0">
                <a:solidFill>
                  <a:srgbClr val="00519D"/>
                </a:solidFill>
              </a:rPr>
              <a:t>1%</a:t>
            </a:r>
            <a:endParaRPr lang="zh-CN" altLang="en-US" sz="1300" dirty="0">
              <a:solidFill>
                <a:srgbClr val="00519D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2E396F-A21C-4F8E-94C6-58353E6C035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altLang="zh-CN" dirty="0"/>
              <a:t>SI</a:t>
            </a:r>
            <a:r>
              <a:rPr lang="zh-CN" altLang="en-US" dirty="0"/>
              <a:t>：趋势图</a:t>
            </a:r>
          </a:p>
        </p:txBody>
      </p:sp>
      <p:grpSp>
        <p:nvGrpSpPr>
          <p:cNvPr id="54" name="组合 16">
            <a:extLst>
              <a:ext uri="{FF2B5EF4-FFF2-40B4-BE49-F238E27FC236}">
                <a16:creationId xmlns:a16="http://schemas.microsoft.com/office/drawing/2014/main" id="{CDFD9E0C-DA55-478A-9DDC-B1409015C6C9}"/>
              </a:ext>
            </a:extLst>
          </p:cNvPr>
          <p:cNvGrpSpPr/>
          <p:nvPr/>
        </p:nvGrpSpPr>
        <p:grpSpPr>
          <a:xfrm>
            <a:off x="9749257" y="1052245"/>
            <a:ext cx="720000" cy="287867"/>
            <a:chOff x="7944089" y="1047755"/>
            <a:chExt cx="720000" cy="287867"/>
          </a:xfrm>
        </p:grpSpPr>
        <p:sp>
          <p:nvSpPr>
            <p:cNvPr id="64" name="矩形 25">
              <a:extLst>
                <a:ext uri="{FF2B5EF4-FFF2-40B4-BE49-F238E27FC236}">
                  <a16:creationId xmlns:a16="http://schemas.microsoft.com/office/drawing/2014/main" id="{3C39CB75-714F-4AAC-8AA3-E5541A92A3BA}"/>
                </a:ext>
              </a:extLst>
            </p:cNvPr>
            <p:cNvSpPr/>
            <p:nvPr/>
          </p:nvSpPr>
          <p:spPr>
            <a:xfrm>
              <a:off x="7944089" y="1047755"/>
              <a:ext cx="720000" cy="287867"/>
            </a:xfrm>
            <a:prstGeom prst="rect">
              <a:avLst/>
            </a:prstGeom>
            <a:solidFill>
              <a:srgbClr val="005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5" name="文本框 26">
              <a:extLst>
                <a:ext uri="{FF2B5EF4-FFF2-40B4-BE49-F238E27FC236}">
                  <a16:creationId xmlns:a16="http://schemas.microsoft.com/office/drawing/2014/main" id="{A45F1008-FB9D-4CDB-BC06-8CFF2E9F2588}"/>
                </a:ext>
              </a:extLst>
            </p:cNvPr>
            <p:cNvSpPr txBox="1"/>
            <p:nvPr/>
          </p:nvSpPr>
          <p:spPr>
            <a:xfrm>
              <a:off x="8057868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确定</a:t>
              </a:r>
              <a:endParaRPr kumimoji="1"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6" name="组合 16">
            <a:extLst>
              <a:ext uri="{FF2B5EF4-FFF2-40B4-BE49-F238E27FC236}">
                <a16:creationId xmlns:a16="http://schemas.microsoft.com/office/drawing/2014/main" id="{023358AC-8997-4C5C-B4C5-1E3A133A2D0F}"/>
              </a:ext>
            </a:extLst>
          </p:cNvPr>
          <p:cNvGrpSpPr/>
          <p:nvPr/>
        </p:nvGrpSpPr>
        <p:grpSpPr>
          <a:xfrm>
            <a:off x="10582302" y="1055623"/>
            <a:ext cx="720000" cy="287867"/>
            <a:chOff x="7944089" y="1047755"/>
            <a:chExt cx="600000" cy="287867"/>
          </a:xfrm>
        </p:grpSpPr>
        <p:sp>
          <p:nvSpPr>
            <p:cNvPr id="67" name="矩形 25">
              <a:extLst>
                <a:ext uri="{FF2B5EF4-FFF2-40B4-BE49-F238E27FC236}">
                  <a16:creationId xmlns:a16="http://schemas.microsoft.com/office/drawing/2014/main" id="{E784DB6A-2DFF-4ADB-82A4-621D8F631BD9}"/>
                </a:ext>
              </a:extLst>
            </p:cNvPr>
            <p:cNvSpPr/>
            <p:nvPr/>
          </p:nvSpPr>
          <p:spPr>
            <a:xfrm>
              <a:off x="7944089" y="1047755"/>
              <a:ext cx="600000" cy="287867"/>
            </a:xfrm>
            <a:prstGeom prst="rect">
              <a:avLst/>
            </a:prstGeom>
            <a:solidFill>
              <a:srgbClr val="005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文本框 26">
              <a:extLst>
                <a:ext uri="{FF2B5EF4-FFF2-40B4-BE49-F238E27FC236}">
                  <a16:creationId xmlns:a16="http://schemas.microsoft.com/office/drawing/2014/main" id="{29C9A7E9-C88A-4532-867F-960AF8ABAFCB}"/>
                </a:ext>
              </a:extLst>
            </p:cNvPr>
            <p:cNvSpPr txBox="1"/>
            <p:nvPr/>
          </p:nvSpPr>
          <p:spPr>
            <a:xfrm>
              <a:off x="8057868" y="1053189"/>
              <a:ext cx="4103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+mn-ea"/>
                </a:rPr>
                <a:t>明细</a:t>
              </a:r>
            </a:p>
          </p:txBody>
        </p:sp>
      </p:grpSp>
      <p:sp>
        <p:nvSpPr>
          <p:cNvPr id="100" name="文本框 11">
            <a:extLst>
              <a:ext uri="{FF2B5EF4-FFF2-40B4-BE49-F238E27FC236}">
                <a16:creationId xmlns:a16="http://schemas.microsoft.com/office/drawing/2014/main" id="{68379A04-2CE1-438C-9815-3D1E7F11C2AD}"/>
              </a:ext>
            </a:extLst>
          </p:cNvPr>
          <p:cNvSpPr txBox="1"/>
          <p:nvPr/>
        </p:nvSpPr>
        <p:spPr>
          <a:xfrm>
            <a:off x="220131" y="592668"/>
            <a:ext cx="2746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首页 </a:t>
            </a:r>
            <a:r>
              <a:rPr lang="en-US" altLang="zh-CN" sz="1200" dirty="0">
                <a:latin typeface="+mn-ea"/>
              </a:rPr>
              <a:t>/ </a:t>
            </a:r>
            <a:r>
              <a:rPr lang="zh-CN" altLang="en-US" sz="1200" dirty="0">
                <a:latin typeface="+mn-ea"/>
              </a:rPr>
              <a:t>电商 </a:t>
            </a:r>
            <a:r>
              <a:rPr lang="en-US" altLang="zh-CN" sz="1200" dirty="0">
                <a:latin typeface="+mn-ea"/>
              </a:rPr>
              <a:t>/ </a:t>
            </a:r>
            <a:r>
              <a:rPr lang="en-US" altLang="zh-CN" sz="1200" dirty="0">
                <a:solidFill>
                  <a:srgbClr val="00519D"/>
                </a:solidFill>
                <a:latin typeface="+mn-ea"/>
              </a:rPr>
              <a:t>GMV/SI</a:t>
            </a:r>
            <a:r>
              <a:rPr lang="zh-CN" altLang="en-US" sz="1200" dirty="0">
                <a:solidFill>
                  <a:srgbClr val="00519D"/>
                </a:solidFill>
                <a:latin typeface="+mn-ea"/>
              </a:rPr>
              <a:t>数据：平台视角</a:t>
            </a:r>
          </a:p>
        </p:txBody>
      </p:sp>
      <p:sp>
        <p:nvSpPr>
          <p:cNvPr id="107" name="对话气泡: 圆角矩形 106">
            <a:extLst>
              <a:ext uri="{FF2B5EF4-FFF2-40B4-BE49-F238E27FC236}">
                <a16:creationId xmlns:a16="http://schemas.microsoft.com/office/drawing/2014/main" id="{42840735-1DFB-4FBD-A29D-68F4AB395376}"/>
              </a:ext>
            </a:extLst>
          </p:cNvPr>
          <p:cNvSpPr/>
          <p:nvPr/>
        </p:nvSpPr>
        <p:spPr>
          <a:xfrm>
            <a:off x="9926170" y="4201137"/>
            <a:ext cx="2094121" cy="1006103"/>
          </a:xfrm>
          <a:prstGeom prst="wedgeRoundRectCallout">
            <a:avLst>
              <a:gd name="adj1" fmla="val 10938"/>
              <a:gd name="adj2" fmla="val -1486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渠道视角图默认展示所有品牌，且随平台视角图联动。即，点击平台视角中的任意柱子，渠道视角图会展现为所选平台包含的细分渠道</a:t>
            </a:r>
          </a:p>
        </p:txBody>
      </p:sp>
      <p:graphicFrame>
        <p:nvGraphicFramePr>
          <p:cNvPr id="108" name="图表 107">
            <a:extLst>
              <a:ext uri="{FF2B5EF4-FFF2-40B4-BE49-F238E27FC236}">
                <a16:creationId xmlns:a16="http://schemas.microsoft.com/office/drawing/2014/main" id="{0745F9AD-AF99-4140-9DEB-A192E1B34A4E}"/>
              </a:ext>
            </a:extLst>
          </p:cNvPr>
          <p:cNvGraphicFramePr>
            <a:graphicFrameLocks/>
          </p:cNvGraphicFramePr>
          <p:nvPr/>
        </p:nvGraphicFramePr>
        <p:xfrm>
          <a:off x="490714" y="4765131"/>
          <a:ext cx="11189096" cy="2006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0" name="图表 59">
            <a:extLst>
              <a:ext uri="{FF2B5EF4-FFF2-40B4-BE49-F238E27FC236}">
                <a16:creationId xmlns:a16="http://schemas.microsoft.com/office/drawing/2014/main" id="{2055F424-21E1-4DE8-B7AA-128BF036CAB1}"/>
              </a:ext>
            </a:extLst>
          </p:cNvPr>
          <p:cNvGraphicFramePr>
            <a:graphicFrameLocks/>
          </p:cNvGraphicFramePr>
          <p:nvPr/>
        </p:nvGraphicFramePr>
        <p:xfrm>
          <a:off x="6118736" y="2652546"/>
          <a:ext cx="5689599" cy="18357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2" name="矩形 61">
            <a:extLst>
              <a:ext uri="{FF2B5EF4-FFF2-40B4-BE49-F238E27FC236}">
                <a16:creationId xmlns:a16="http://schemas.microsoft.com/office/drawing/2014/main" id="{5BDE8F16-6426-4263-9EBB-22833581C972}"/>
              </a:ext>
            </a:extLst>
          </p:cNvPr>
          <p:cNvSpPr/>
          <p:nvPr/>
        </p:nvSpPr>
        <p:spPr>
          <a:xfrm>
            <a:off x="8504873" y="2718857"/>
            <a:ext cx="335870" cy="12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50" dirty="0">
                <a:solidFill>
                  <a:schemeClr val="tx1"/>
                </a:solidFill>
              </a:rPr>
              <a:t>SI</a:t>
            </a:r>
            <a:endParaRPr lang="zh-CN" altLang="en-US" sz="850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65256E4-EA32-4E82-B0F9-4DFD05199FFF}"/>
              </a:ext>
            </a:extLst>
          </p:cNvPr>
          <p:cNvSpPr/>
          <p:nvPr/>
        </p:nvSpPr>
        <p:spPr>
          <a:xfrm>
            <a:off x="9193123" y="2718857"/>
            <a:ext cx="733047" cy="137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50" dirty="0">
                <a:solidFill>
                  <a:schemeClr val="tx1"/>
                </a:solidFill>
              </a:rPr>
              <a:t>SI</a:t>
            </a:r>
            <a:r>
              <a:rPr lang="zh-CN" altLang="en-US" sz="850" dirty="0">
                <a:solidFill>
                  <a:schemeClr val="tx1"/>
                </a:solidFill>
              </a:rPr>
              <a:t>完成度</a:t>
            </a:r>
          </a:p>
        </p:txBody>
      </p:sp>
      <p:sp>
        <p:nvSpPr>
          <p:cNvPr id="136" name="Text Placeholder 4">
            <a:extLst>
              <a:ext uri="{FF2B5EF4-FFF2-40B4-BE49-F238E27FC236}">
                <a16:creationId xmlns:a16="http://schemas.microsoft.com/office/drawing/2014/main" id="{547EBAE0-8E12-41F0-ACED-3D596CA1F683}"/>
              </a:ext>
            </a:extLst>
          </p:cNvPr>
          <p:cNvSpPr txBox="1">
            <a:spLocks/>
          </p:cNvSpPr>
          <p:nvPr/>
        </p:nvSpPr>
        <p:spPr>
          <a:xfrm>
            <a:off x="6656714" y="1630054"/>
            <a:ext cx="2009712" cy="2489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19" name="对话气泡: 圆角矩形 118">
            <a:extLst>
              <a:ext uri="{FF2B5EF4-FFF2-40B4-BE49-F238E27FC236}">
                <a16:creationId xmlns:a16="http://schemas.microsoft.com/office/drawing/2014/main" id="{CB5298D7-2F12-4CC8-B6EE-D7D1B3D1A463}"/>
              </a:ext>
            </a:extLst>
          </p:cNvPr>
          <p:cNvSpPr/>
          <p:nvPr/>
        </p:nvSpPr>
        <p:spPr>
          <a:xfrm>
            <a:off x="-2332070" y="1700143"/>
            <a:ext cx="1833972" cy="637359"/>
          </a:xfrm>
          <a:prstGeom prst="wedgeRoundRectCallout">
            <a:avLst>
              <a:gd name="adj1" fmla="val 35392"/>
              <a:gd name="adj2" fmla="val -763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此筛选器下拉框形式为日历，可自由选择时间。</a:t>
            </a:r>
          </a:p>
        </p:txBody>
      </p:sp>
      <p:sp>
        <p:nvSpPr>
          <p:cNvPr id="139" name="对话气泡: 圆角矩形 138">
            <a:extLst>
              <a:ext uri="{FF2B5EF4-FFF2-40B4-BE49-F238E27FC236}">
                <a16:creationId xmlns:a16="http://schemas.microsoft.com/office/drawing/2014/main" id="{5858FABA-393C-46EF-AF9A-95CDAC4E43C0}"/>
              </a:ext>
            </a:extLst>
          </p:cNvPr>
          <p:cNvSpPr/>
          <p:nvPr/>
        </p:nvSpPr>
        <p:spPr>
          <a:xfrm>
            <a:off x="9367005" y="5477742"/>
            <a:ext cx="2498724" cy="796375"/>
          </a:xfrm>
          <a:prstGeom prst="wedgeRoundRectCallout">
            <a:avLst>
              <a:gd name="adj1" fmla="val -52368"/>
              <a:gd name="adj2" fmla="val 755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当日和</a:t>
            </a:r>
            <a:r>
              <a:rPr lang="en-US" altLang="zh-CN" sz="1200" dirty="0"/>
              <a:t>MTD</a:t>
            </a:r>
            <a:r>
              <a:rPr lang="zh-CN" altLang="en-US" sz="1200" dirty="0"/>
              <a:t>时，趋势图为选择日期所在的月</a:t>
            </a:r>
            <a:r>
              <a:rPr lang="en-US" altLang="zh-CN" sz="1200" dirty="0"/>
              <a:t>1</a:t>
            </a:r>
            <a:r>
              <a:rPr lang="zh-CN" altLang="en-US" sz="1200" dirty="0"/>
              <a:t>号</a:t>
            </a:r>
            <a:r>
              <a:rPr lang="en-US" altLang="zh-CN" sz="1200" dirty="0"/>
              <a:t>~</a:t>
            </a:r>
            <a:r>
              <a:rPr lang="zh-CN" altLang="en-US" sz="1200" dirty="0"/>
              <a:t>所选日期；</a:t>
            </a:r>
            <a:endParaRPr lang="en-US" altLang="zh-CN" sz="1200" dirty="0"/>
          </a:p>
          <a:p>
            <a:r>
              <a:rPr lang="en-US" altLang="zh-CN" sz="1200" dirty="0"/>
              <a:t>YTD</a:t>
            </a:r>
            <a:r>
              <a:rPr lang="zh-CN" altLang="en-US" sz="1200" dirty="0"/>
              <a:t>时，趋势图为选择月份所在年的</a:t>
            </a:r>
            <a:r>
              <a:rPr lang="en-US" altLang="zh-CN" sz="1200" dirty="0"/>
              <a:t>1</a:t>
            </a:r>
            <a:r>
              <a:rPr lang="zh-CN" altLang="en-US" sz="1200" dirty="0"/>
              <a:t>月</a:t>
            </a:r>
            <a:r>
              <a:rPr lang="en-US" altLang="zh-CN" sz="1200" dirty="0"/>
              <a:t>~</a:t>
            </a:r>
            <a:r>
              <a:rPr lang="zh-CN" altLang="en-US" sz="1200" dirty="0"/>
              <a:t>选择的月份</a:t>
            </a:r>
          </a:p>
        </p:txBody>
      </p:sp>
      <p:sp>
        <p:nvSpPr>
          <p:cNvPr id="140" name="对话气泡: 圆角矩形 139">
            <a:extLst>
              <a:ext uri="{FF2B5EF4-FFF2-40B4-BE49-F238E27FC236}">
                <a16:creationId xmlns:a16="http://schemas.microsoft.com/office/drawing/2014/main" id="{C76A6FC5-1FDE-4D63-B614-1C4791E6597F}"/>
              </a:ext>
            </a:extLst>
          </p:cNvPr>
          <p:cNvSpPr/>
          <p:nvPr/>
        </p:nvSpPr>
        <p:spPr>
          <a:xfrm>
            <a:off x="8216954" y="377577"/>
            <a:ext cx="2248687" cy="536898"/>
          </a:xfrm>
          <a:prstGeom prst="wedgeRoundRectCallout">
            <a:avLst>
              <a:gd name="adj1" fmla="val -52368"/>
              <a:gd name="adj2" fmla="val 755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此胶囊可自由切换显示当日</a:t>
            </a:r>
            <a:r>
              <a:rPr lang="en-US" altLang="zh-CN" sz="1200" dirty="0"/>
              <a:t>/MTD/YTD</a:t>
            </a:r>
            <a:r>
              <a:rPr lang="zh-CN" altLang="en-US" sz="1200" dirty="0"/>
              <a:t>信息。默认当日</a:t>
            </a: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8F3822DB-610D-4499-9CE8-A010464034E4}"/>
              </a:ext>
            </a:extLst>
          </p:cNvPr>
          <p:cNvGrpSpPr/>
          <p:nvPr/>
        </p:nvGrpSpPr>
        <p:grpSpPr>
          <a:xfrm>
            <a:off x="7921980" y="1006615"/>
            <a:ext cx="1717873" cy="314785"/>
            <a:chOff x="6784060" y="1006615"/>
            <a:chExt cx="1717873" cy="314785"/>
          </a:xfrm>
        </p:grpSpPr>
        <p:sp>
          <p:nvSpPr>
            <p:cNvPr id="70" name="Rectangle: Rounded Corners 66">
              <a:extLst>
                <a:ext uri="{FF2B5EF4-FFF2-40B4-BE49-F238E27FC236}">
                  <a16:creationId xmlns:a16="http://schemas.microsoft.com/office/drawing/2014/main" id="{1EC060D9-8951-4E49-A6DB-F9515C4CA0BA}"/>
                </a:ext>
              </a:extLst>
            </p:cNvPr>
            <p:cNvSpPr/>
            <p:nvPr/>
          </p:nvSpPr>
          <p:spPr>
            <a:xfrm>
              <a:off x="6802914" y="1023153"/>
              <a:ext cx="1548000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cxnSp>
          <p:nvCxnSpPr>
            <p:cNvPr id="71" name="Straight Connector 67">
              <a:extLst>
                <a:ext uri="{FF2B5EF4-FFF2-40B4-BE49-F238E27FC236}">
                  <a16:creationId xmlns:a16="http://schemas.microsoft.com/office/drawing/2014/main" id="{6442C751-64A0-48FB-AF4A-145AD4FECAD5}"/>
                </a:ext>
              </a:extLst>
            </p:cNvPr>
            <p:cNvCxnSpPr>
              <a:cxnSpLocks/>
            </p:cNvCxnSpPr>
            <p:nvPr/>
          </p:nvCxnSpPr>
          <p:spPr>
            <a:xfrm>
              <a:off x="7351491" y="1064162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68">
              <a:extLst>
                <a:ext uri="{FF2B5EF4-FFF2-40B4-BE49-F238E27FC236}">
                  <a16:creationId xmlns:a16="http://schemas.microsoft.com/office/drawing/2014/main" id="{E9F72B5A-3D5C-4965-B330-558C547A0336}"/>
                </a:ext>
              </a:extLst>
            </p:cNvPr>
            <p:cNvSpPr txBox="1"/>
            <p:nvPr/>
          </p:nvSpPr>
          <p:spPr>
            <a:xfrm>
              <a:off x="6784060" y="1006615"/>
              <a:ext cx="1717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当日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 </a:t>
              </a:r>
              <a:r>
                <a:rPr lang="en-US" altLang="zh-CN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   </a:t>
              </a:r>
              <a:r>
                <a:rPr lang="en-US" altLang="zh-CN" sz="1400" b="1" dirty="0">
                  <a:solidFill>
                    <a:schemeClr val="accent3"/>
                  </a:solidFill>
                  <a:latin typeface="DengXian" panose="020F0502020204030204"/>
                  <a:ea typeface="DengXian" panose="02010600030101010101" pitchFamily="2" charset="-122"/>
                </a:rPr>
                <a:t>MTD   YTD</a:t>
              </a:r>
              <a:endParaRPr lang="zh-CN" altLang="en-US" sz="1400" b="1" dirty="0">
                <a:solidFill>
                  <a:schemeClr val="accent3"/>
                </a:solidFill>
                <a:latin typeface="DengXian" panose="020F0502020204030204"/>
                <a:ea typeface="DengXian" panose="02010600030101010101" pitchFamily="2" charset="-122"/>
              </a:endParaRPr>
            </a:p>
          </p:txBody>
        </p:sp>
        <p:cxnSp>
          <p:nvCxnSpPr>
            <p:cNvPr id="73" name="Straight Connector 67">
              <a:extLst>
                <a:ext uri="{FF2B5EF4-FFF2-40B4-BE49-F238E27FC236}">
                  <a16:creationId xmlns:a16="http://schemas.microsoft.com/office/drawing/2014/main" id="{DCA18C61-A792-4C90-BDBC-188234B7A508}"/>
                </a:ext>
              </a:extLst>
            </p:cNvPr>
            <p:cNvCxnSpPr>
              <a:cxnSpLocks/>
            </p:cNvCxnSpPr>
            <p:nvPr/>
          </p:nvCxnSpPr>
          <p:spPr>
            <a:xfrm>
              <a:off x="7869651" y="1074322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052A0A6E-2373-4379-B560-98F5D21344ED}"/>
              </a:ext>
            </a:extLst>
          </p:cNvPr>
          <p:cNvGrpSpPr/>
          <p:nvPr/>
        </p:nvGrpSpPr>
        <p:grpSpPr>
          <a:xfrm>
            <a:off x="6681084" y="1016601"/>
            <a:ext cx="1080000" cy="314785"/>
            <a:chOff x="6476991" y="559533"/>
            <a:chExt cx="1080000" cy="314785"/>
          </a:xfrm>
        </p:grpSpPr>
        <p:sp>
          <p:nvSpPr>
            <p:cNvPr id="94" name="Rectangle: Rounded Corners 66">
              <a:extLst>
                <a:ext uri="{FF2B5EF4-FFF2-40B4-BE49-F238E27FC236}">
                  <a16:creationId xmlns:a16="http://schemas.microsoft.com/office/drawing/2014/main" id="{E1FE4BA7-115F-40FA-95B6-C073501FEA04}"/>
                </a:ext>
              </a:extLst>
            </p:cNvPr>
            <p:cNvSpPr/>
            <p:nvPr/>
          </p:nvSpPr>
          <p:spPr>
            <a:xfrm>
              <a:off x="6495845" y="576071"/>
              <a:ext cx="1008000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cxnSp>
          <p:nvCxnSpPr>
            <p:cNvPr id="95" name="Straight Connector 67">
              <a:extLst>
                <a:ext uri="{FF2B5EF4-FFF2-40B4-BE49-F238E27FC236}">
                  <a16:creationId xmlns:a16="http://schemas.microsoft.com/office/drawing/2014/main" id="{A67A2477-65B2-43FC-A194-111ADC4E012C}"/>
                </a:ext>
              </a:extLst>
            </p:cNvPr>
            <p:cNvCxnSpPr>
              <a:cxnSpLocks/>
            </p:cNvCxnSpPr>
            <p:nvPr/>
          </p:nvCxnSpPr>
          <p:spPr>
            <a:xfrm>
              <a:off x="7044422" y="617080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68">
              <a:extLst>
                <a:ext uri="{FF2B5EF4-FFF2-40B4-BE49-F238E27FC236}">
                  <a16:creationId xmlns:a16="http://schemas.microsoft.com/office/drawing/2014/main" id="{0B1011B7-5F54-40E6-96B6-1DDBEC51222E}"/>
                </a:ext>
              </a:extLst>
            </p:cNvPr>
            <p:cNvSpPr txBox="1"/>
            <p:nvPr/>
          </p:nvSpPr>
          <p:spPr>
            <a:xfrm>
              <a:off x="6476991" y="559533"/>
              <a:ext cx="108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b="1" dirty="0">
                  <a:solidFill>
                    <a:schemeClr val="accent3"/>
                  </a:solidFill>
                  <a:latin typeface="DengXian" panose="020F0502020204030204"/>
                  <a:ea typeface="DengXian" panose="02010600030101010101" pitchFamily="2" charset="-122"/>
                </a:rPr>
                <a:t>GMV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 </a:t>
              </a:r>
              <a:r>
                <a:rPr lang="en-US" altLang="zh-CN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   </a:t>
              </a:r>
              <a:r>
                <a:rPr lang="en-US" altLang="zh-CN" sz="1400" b="1" dirty="0">
                  <a:latin typeface="DengXian" panose="020F0502020204030204"/>
                  <a:ea typeface="DengXian" panose="02010600030101010101" pitchFamily="2" charset="-122"/>
                </a:rPr>
                <a:t>SI</a:t>
              </a:r>
              <a:endParaRPr lang="zh-CN" altLang="en-US" sz="1400" b="1" dirty="0">
                <a:latin typeface="DengXian" panose="020F0502020204030204"/>
                <a:ea typeface="DengXian" panose="02010600030101010101" pitchFamily="2" charset="-122"/>
              </a:endParaRPr>
            </a:p>
          </p:txBody>
        </p:sp>
      </p:grpSp>
      <p:sp>
        <p:nvSpPr>
          <p:cNvPr id="97" name="对话气泡: 圆角矩形 96">
            <a:extLst>
              <a:ext uri="{FF2B5EF4-FFF2-40B4-BE49-F238E27FC236}">
                <a16:creationId xmlns:a16="http://schemas.microsoft.com/office/drawing/2014/main" id="{D9FF804D-A360-44FD-8363-555963CB2EBE}"/>
              </a:ext>
            </a:extLst>
          </p:cNvPr>
          <p:cNvSpPr/>
          <p:nvPr/>
        </p:nvSpPr>
        <p:spPr>
          <a:xfrm>
            <a:off x="10303960" y="1475876"/>
            <a:ext cx="1888040" cy="1198613"/>
          </a:xfrm>
          <a:prstGeom prst="wedgeRoundRectCallout">
            <a:avLst>
              <a:gd name="adj1" fmla="val -56612"/>
              <a:gd name="adj2" fmla="val -151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关键指标栏数据默认为黑色，同比</a:t>
            </a:r>
            <a:r>
              <a:rPr lang="en-US" altLang="zh-CN" sz="1200" dirty="0"/>
              <a:t>≥0</a:t>
            </a:r>
            <a:r>
              <a:rPr lang="zh-CN" altLang="en-US" sz="1200" dirty="0"/>
              <a:t>为绿色，</a:t>
            </a:r>
            <a:r>
              <a:rPr lang="en-US" altLang="zh-CN" sz="1200" dirty="0"/>
              <a:t>&lt;0</a:t>
            </a:r>
            <a:r>
              <a:rPr lang="zh-CN" altLang="en-US" sz="1200" dirty="0"/>
              <a:t>为红色；完成度</a:t>
            </a:r>
            <a:r>
              <a:rPr lang="en-US" altLang="zh-CN" sz="1200" dirty="0"/>
              <a:t>≥100%</a:t>
            </a:r>
            <a:r>
              <a:rPr lang="zh-CN" altLang="en-US" sz="1200" dirty="0"/>
              <a:t>为绿色，</a:t>
            </a:r>
            <a:r>
              <a:rPr lang="en-US" altLang="zh-CN" sz="1200" dirty="0"/>
              <a:t>&lt;100%</a:t>
            </a:r>
            <a:r>
              <a:rPr lang="zh-CN" altLang="en-US" sz="1200" dirty="0"/>
              <a:t>为红色。</a:t>
            </a:r>
            <a:endParaRPr lang="en-US" altLang="zh-CN" sz="1200" dirty="0"/>
          </a:p>
          <a:p>
            <a:r>
              <a:rPr lang="zh-CN" altLang="en-US" sz="1200" dirty="0"/>
              <a:t>当日无完成度、同比数据。</a:t>
            </a:r>
          </a:p>
        </p:txBody>
      </p:sp>
      <p:graphicFrame>
        <p:nvGraphicFramePr>
          <p:cNvPr id="98" name="图表 97">
            <a:extLst>
              <a:ext uri="{FF2B5EF4-FFF2-40B4-BE49-F238E27FC236}">
                <a16:creationId xmlns:a16="http://schemas.microsoft.com/office/drawing/2014/main" id="{3D0B6B96-7416-4832-8773-FEDFA02C44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3349671"/>
              </p:ext>
            </p:extLst>
          </p:nvPr>
        </p:nvGraphicFramePr>
        <p:xfrm>
          <a:off x="329251" y="2615442"/>
          <a:ext cx="5662985" cy="2183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9" name="矩形 58">
            <a:extLst>
              <a:ext uri="{FF2B5EF4-FFF2-40B4-BE49-F238E27FC236}">
                <a16:creationId xmlns:a16="http://schemas.microsoft.com/office/drawing/2014/main" id="{9B5B6523-DEA6-429F-B3C1-8A7B74DCDE01}"/>
              </a:ext>
            </a:extLst>
          </p:cNvPr>
          <p:cNvSpPr/>
          <p:nvPr/>
        </p:nvSpPr>
        <p:spPr>
          <a:xfrm>
            <a:off x="3458735" y="2734290"/>
            <a:ext cx="335870" cy="12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50" dirty="0">
                <a:solidFill>
                  <a:schemeClr val="tx1"/>
                </a:solidFill>
              </a:rPr>
              <a:t>SI</a:t>
            </a:r>
            <a:endParaRPr lang="zh-CN" altLang="en-US" sz="850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660F059-6E37-411D-AFC5-1286EE717BDC}"/>
              </a:ext>
            </a:extLst>
          </p:cNvPr>
          <p:cNvSpPr/>
          <p:nvPr/>
        </p:nvSpPr>
        <p:spPr>
          <a:xfrm>
            <a:off x="4075865" y="2734290"/>
            <a:ext cx="733047" cy="137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50" dirty="0">
                <a:solidFill>
                  <a:schemeClr val="tx1"/>
                </a:solidFill>
              </a:rPr>
              <a:t>SI</a:t>
            </a:r>
            <a:r>
              <a:rPr lang="zh-CN" altLang="en-US" sz="850" dirty="0">
                <a:solidFill>
                  <a:schemeClr val="tx1"/>
                </a:solidFill>
              </a:rPr>
              <a:t>完成度</a:t>
            </a:r>
          </a:p>
        </p:txBody>
      </p:sp>
      <p:sp>
        <p:nvSpPr>
          <p:cNvPr id="102" name="矩形 32">
            <a:extLst>
              <a:ext uri="{FF2B5EF4-FFF2-40B4-BE49-F238E27FC236}">
                <a16:creationId xmlns:a16="http://schemas.microsoft.com/office/drawing/2014/main" id="{4662BCEB-EB31-4B8D-8B28-2371BE03FB50}"/>
              </a:ext>
            </a:extLst>
          </p:cNvPr>
          <p:cNvSpPr/>
          <p:nvPr/>
        </p:nvSpPr>
        <p:spPr>
          <a:xfrm>
            <a:off x="3930402" y="1051070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Right Triangle 25">
            <a:extLst>
              <a:ext uri="{FF2B5EF4-FFF2-40B4-BE49-F238E27FC236}">
                <a16:creationId xmlns:a16="http://schemas.microsoft.com/office/drawing/2014/main" id="{FE8E73E6-C85C-411F-925C-029F3979174D}"/>
              </a:ext>
            </a:extLst>
          </p:cNvPr>
          <p:cNvSpPr/>
          <p:nvPr/>
        </p:nvSpPr>
        <p:spPr>
          <a:xfrm rot="19017570">
            <a:off x="4527880" y="114575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04" name="文本框 33">
            <a:extLst>
              <a:ext uri="{FF2B5EF4-FFF2-40B4-BE49-F238E27FC236}">
                <a16:creationId xmlns:a16="http://schemas.microsoft.com/office/drawing/2014/main" id="{61F7BAE2-B0A7-4CD8-B671-92445D7F1D2E}"/>
              </a:ext>
            </a:extLst>
          </p:cNvPr>
          <p:cNvSpPr txBox="1"/>
          <p:nvPr/>
        </p:nvSpPr>
        <p:spPr>
          <a:xfrm>
            <a:off x="3944725" y="1065208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段位</a:t>
            </a:r>
          </a:p>
        </p:txBody>
      </p:sp>
      <p:sp>
        <p:nvSpPr>
          <p:cNvPr id="113" name="矩形 32">
            <a:extLst>
              <a:ext uri="{FF2B5EF4-FFF2-40B4-BE49-F238E27FC236}">
                <a16:creationId xmlns:a16="http://schemas.microsoft.com/office/drawing/2014/main" id="{25E044CB-7D1D-40A0-BCE7-FCA988106977}"/>
              </a:ext>
            </a:extLst>
          </p:cNvPr>
          <p:cNvSpPr/>
          <p:nvPr/>
        </p:nvSpPr>
        <p:spPr>
          <a:xfrm>
            <a:off x="4708417" y="1053691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Right Triangle 25">
            <a:extLst>
              <a:ext uri="{FF2B5EF4-FFF2-40B4-BE49-F238E27FC236}">
                <a16:creationId xmlns:a16="http://schemas.microsoft.com/office/drawing/2014/main" id="{026C5548-FDC4-4D78-A4C9-48586C31657C}"/>
              </a:ext>
            </a:extLst>
          </p:cNvPr>
          <p:cNvSpPr/>
          <p:nvPr/>
        </p:nvSpPr>
        <p:spPr>
          <a:xfrm rot="19017570">
            <a:off x="5316055" y="1148372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15" name="文本框 33">
            <a:extLst>
              <a:ext uri="{FF2B5EF4-FFF2-40B4-BE49-F238E27FC236}">
                <a16:creationId xmlns:a16="http://schemas.microsoft.com/office/drawing/2014/main" id="{71502E36-4155-41A2-B2F4-7444C1AD1D71}"/>
              </a:ext>
            </a:extLst>
          </p:cNvPr>
          <p:cNvSpPr txBox="1"/>
          <p:nvPr/>
        </p:nvSpPr>
        <p:spPr>
          <a:xfrm>
            <a:off x="4722740" y="1067829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平台</a:t>
            </a:r>
          </a:p>
        </p:txBody>
      </p:sp>
      <p:sp>
        <p:nvSpPr>
          <p:cNvPr id="118" name="矩形 30">
            <a:extLst>
              <a:ext uri="{FF2B5EF4-FFF2-40B4-BE49-F238E27FC236}">
                <a16:creationId xmlns:a16="http://schemas.microsoft.com/office/drawing/2014/main" id="{EC543C94-FDAB-4660-8006-0D76DBDA02A3}"/>
              </a:ext>
            </a:extLst>
          </p:cNvPr>
          <p:cNvSpPr/>
          <p:nvPr/>
        </p:nvSpPr>
        <p:spPr>
          <a:xfrm>
            <a:off x="304798" y="1047755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文本框 31">
            <a:extLst>
              <a:ext uri="{FF2B5EF4-FFF2-40B4-BE49-F238E27FC236}">
                <a16:creationId xmlns:a16="http://schemas.microsoft.com/office/drawing/2014/main" id="{0AF8905D-854E-4180-B4CF-386DA24DF4CF}"/>
              </a:ext>
            </a:extLst>
          </p:cNvPr>
          <p:cNvSpPr txBox="1"/>
          <p:nvPr/>
        </p:nvSpPr>
        <p:spPr>
          <a:xfrm>
            <a:off x="301291" y="1053189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  时间</a:t>
            </a:r>
          </a:p>
        </p:txBody>
      </p:sp>
      <p:sp>
        <p:nvSpPr>
          <p:cNvPr id="121" name="矩形 32">
            <a:extLst>
              <a:ext uri="{FF2B5EF4-FFF2-40B4-BE49-F238E27FC236}">
                <a16:creationId xmlns:a16="http://schemas.microsoft.com/office/drawing/2014/main" id="{18CAF26C-95FA-4755-829F-DCA60A63BA63}"/>
              </a:ext>
            </a:extLst>
          </p:cNvPr>
          <p:cNvSpPr/>
          <p:nvPr/>
        </p:nvSpPr>
        <p:spPr>
          <a:xfrm>
            <a:off x="1086525" y="1047755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文本框 33">
            <a:extLst>
              <a:ext uri="{FF2B5EF4-FFF2-40B4-BE49-F238E27FC236}">
                <a16:creationId xmlns:a16="http://schemas.microsoft.com/office/drawing/2014/main" id="{AC9D0AEC-310D-4C26-9446-4947DCB71FC5}"/>
              </a:ext>
            </a:extLst>
          </p:cNvPr>
          <p:cNvSpPr txBox="1"/>
          <p:nvPr/>
        </p:nvSpPr>
        <p:spPr>
          <a:xfrm>
            <a:off x="1120725" y="1042015"/>
            <a:ext cx="6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品类</a:t>
            </a:r>
            <a:endParaRPr kumimoji="1" lang="zh-CN" altLang="en-US" sz="1200" dirty="0">
              <a:solidFill>
                <a:srgbClr val="00AAFF"/>
              </a:solidFill>
              <a:latin typeface="+mn-ea"/>
            </a:endParaRPr>
          </a:p>
        </p:txBody>
      </p:sp>
      <p:sp>
        <p:nvSpPr>
          <p:cNvPr id="125" name="Right Triangle 25">
            <a:extLst>
              <a:ext uri="{FF2B5EF4-FFF2-40B4-BE49-F238E27FC236}">
                <a16:creationId xmlns:a16="http://schemas.microsoft.com/office/drawing/2014/main" id="{1C6C33FA-95B5-4BEB-8329-A40B01B0709A}"/>
              </a:ext>
            </a:extLst>
          </p:cNvPr>
          <p:cNvSpPr/>
          <p:nvPr/>
        </p:nvSpPr>
        <p:spPr>
          <a:xfrm rot="19017570">
            <a:off x="934883" y="1142436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Right Triangle 25">
            <a:extLst>
              <a:ext uri="{FF2B5EF4-FFF2-40B4-BE49-F238E27FC236}">
                <a16:creationId xmlns:a16="http://schemas.microsoft.com/office/drawing/2014/main" id="{51179580-BDDB-4BA3-936C-8BEC9B31B4AC}"/>
              </a:ext>
            </a:extLst>
          </p:cNvPr>
          <p:cNvSpPr/>
          <p:nvPr/>
        </p:nvSpPr>
        <p:spPr>
          <a:xfrm rot="19017570">
            <a:off x="1676880" y="1142436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28" name="矩形 12">
            <a:extLst>
              <a:ext uri="{FF2B5EF4-FFF2-40B4-BE49-F238E27FC236}">
                <a16:creationId xmlns:a16="http://schemas.microsoft.com/office/drawing/2014/main" id="{F2EDA14C-6455-4B42-839F-1A731B070ECF}"/>
              </a:ext>
            </a:extLst>
          </p:cNvPr>
          <p:cNvSpPr/>
          <p:nvPr/>
        </p:nvSpPr>
        <p:spPr>
          <a:xfrm>
            <a:off x="1881515" y="1055624"/>
            <a:ext cx="1044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4" name="文本框 12">
            <a:extLst>
              <a:ext uri="{FF2B5EF4-FFF2-40B4-BE49-F238E27FC236}">
                <a16:creationId xmlns:a16="http://schemas.microsoft.com/office/drawing/2014/main" id="{FDE823C8-53EC-478E-BF7A-1994F786D132}"/>
              </a:ext>
            </a:extLst>
          </p:cNvPr>
          <p:cNvSpPr txBox="1"/>
          <p:nvPr/>
        </p:nvSpPr>
        <p:spPr>
          <a:xfrm flipH="1">
            <a:off x="1887786" y="1056483"/>
            <a:ext cx="1065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事业部品牌</a:t>
            </a:r>
          </a:p>
        </p:txBody>
      </p:sp>
      <p:sp>
        <p:nvSpPr>
          <p:cNvPr id="135" name="Right Triangle 25">
            <a:extLst>
              <a:ext uri="{FF2B5EF4-FFF2-40B4-BE49-F238E27FC236}">
                <a16:creationId xmlns:a16="http://schemas.microsoft.com/office/drawing/2014/main" id="{D21487AC-1667-4406-A966-A82B1987AC85}"/>
              </a:ext>
            </a:extLst>
          </p:cNvPr>
          <p:cNvSpPr/>
          <p:nvPr/>
        </p:nvSpPr>
        <p:spPr>
          <a:xfrm rot="19017570">
            <a:off x="2797608" y="115416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37" name="矩形 32">
            <a:extLst>
              <a:ext uri="{FF2B5EF4-FFF2-40B4-BE49-F238E27FC236}">
                <a16:creationId xmlns:a16="http://schemas.microsoft.com/office/drawing/2014/main" id="{3F74F61D-4D89-412C-A9F3-782D580CDF8E}"/>
              </a:ext>
            </a:extLst>
          </p:cNvPr>
          <p:cNvSpPr/>
          <p:nvPr/>
        </p:nvSpPr>
        <p:spPr>
          <a:xfrm>
            <a:off x="5504510" y="1036932"/>
            <a:ext cx="1008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Right Triangle 25">
            <a:extLst>
              <a:ext uri="{FF2B5EF4-FFF2-40B4-BE49-F238E27FC236}">
                <a16:creationId xmlns:a16="http://schemas.microsoft.com/office/drawing/2014/main" id="{9E4EBB0F-5536-44BC-B3C6-E1B408FE4D1C}"/>
              </a:ext>
            </a:extLst>
          </p:cNvPr>
          <p:cNvSpPr/>
          <p:nvPr/>
        </p:nvSpPr>
        <p:spPr>
          <a:xfrm rot="19017570">
            <a:off x="6366148" y="1131613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41" name="文本框 33">
            <a:extLst>
              <a:ext uri="{FF2B5EF4-FFF2-40B4-BE49-F238E27FC236}">
                <a16:creationId xmlns:a16="http://schemas.microsoft.com/office/drawing/2014/main" id="{416CD26C-7BDC-4417-A6B4-7E3A88137183}"/>
              </a:ext>
            </a:extLst>
          </p:cNvPr>
          <p:cNvSpPr txBox="1"/>
          <p:nvPr/>
        </p:nvSpPr>
        <p:spPr>
          <a:xfrm>
            <a:off x="5518833" y="1051070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细分渠道</a:t>
            </a:r>
          </a:p>
        </p:txBody>
      </p:sp>
      <p:sp>
        <p:nvSpPr>
          <p:cNvPr id="142" name="矩形 32">
            <a:extLst>
              <a:ext uri="{FF2B5EF4-FFF2-40B4-BE49-F238E27FC236}">
                <a16:creationId xmlns:a16="http://schemas.microsoft.com/office/drawing/2014/main" id="{39F477FD-3B0B-49AE-895E-BA9FF4307161}"/>
              </a:ext>
            </a:extLst>
          </p:cNvPr>
          <p:cNvSpPr/>
          <p:nvPr/>
        </p:nvSpPr>
        <p:spPr>
          <a:xfrm>
            <a:off x="3005191" y="1061630"/>
            <a:ext cx="864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3" name="Right Triangle 25">
            <a:extLst>
              <a:ext uri="{FF2B5EF4-FFF2-40B4-BE49-F238E27FC236}">
                <a16:creationId xmlns:a16="http://schemas.microsoft.com/office/drawing/2014/main" id="{6BA92701-4113-4C80-A14F-0953297901C9}"/>
              </a:ext>
            </a:extLst>
          </p:cNvPr>
          <p:cNvSpPr/>
          <p:nvPr/>
        </p:nvSpPr>
        <p:spPr>
          <a:xfrm rot="19017570">
            <a:off x="3744909" y="115631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44" name="文本框 33">
            <a:extLst>
              <a:ext uri="{FF2B5EF4-FFF2-40B4-BE49-F238E27FC236}">
                <a16:creationId xmlns:a16="http://schemas.microsoft.com/office/drawing/2014/main" id="{EC315117-F09F-45CE-BE91-B7733D92BF9B}"/>
              </a:ext>
            </a:extLst>
          </p:cNvPr>
          <p:cNvSpPr txBox="1"/>
          <p:nvPr/>
        </p:nvSpPr>
        <p:spPr>
          <a:xfrm>
            <a:off x="2989034" y="1075768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品类五级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DD1CF239-3AA6-4FFA-BD06-AEA60CF4A038}"/>
              </a:ext>
            </a:extLst>
          </p:cNvPr>
          <p:cNvGrpSpPr/>
          <p:nvPr/>
        </p:nvGrpSpPr>
        <p:grpSpPr>
          <a:xfrm>
            <a:off x="2530493" y="121259"/>
            <a:ext cx="6341470" cy="282742"/>
            <a:chOff x="2530493" y="121259"/>
            <a:chExt cx="6341470" cy="282742"/>
          </a:xfrm>
        </p:grpSpPr>
        <p:sp>
          <p:nvSpPr>
            <p:cNvPr id="75" name="文本框 62">
              <a:extLst>
                <a:ext uri="{FF2B5EF4-FFF2-40B4-BE49-F238E27FC236}">
                  <a16:creationId xmlns:a16="http://schemas.microsoft.com/office/drawing/2014/main" id="{D0C8F4D7-0B6C-42CC-8E54-824EE1F7A07F}"/>
                </a:ext>
              </a:extLst>
            </p:cNvPr>
            <p:cNvSpPr txBox="1"/>
            <p:nvPr/>
          </p:nvSpPr>
          <p:spPr>
            <a:xfrm>
              <a:off x="2530493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chemeClr val="bg1"/>
                  </a:solidFill>
                  <a:latin typeface="+mn-ea"/>
                </a:defRPr>
              </a:lvl1pPr>
            </a:lstStyle>
            <a:p>
              <a:r>
                <a:rPr lang="zh-CN" altLang="en-US" dirty="0">
                  <a:solidFill>
                    <a:schemeClr val="bg1">
                      <a:alpha val="70000"/>
                    </a:schemeClr>
                  </a:solidFill>
                </a:rPr>
                <a:t>集团</a:t>
              </a:r>
            </a:p>
          </p:txBody>
        </p:sp>
        <p:sp>
          <p:nvSpPr>
            <p:cNvPr id="76" name="文本框 63">
              <a:extLst>
                <a:ext uri="{FF2B5EF4-FFF2-40B4-BE49-F238E27FC236}">
                  <a16:creationId xmlns:a16="http://schemas.microsoft.com/office/drawing/2014/main" id="{D20F3BEC-3FA0-4B85-BA4F-200E5754F460}"/>
                </a:ext>
              </a:extLst>
            </p:cNvPr>
            <p:cNvSpPr txBox="1"/>
            <p:nvPr/>
          </p:nvSpPr>
          <p:spPr>
            <a:xfrm>
              <a:off x="3158720" y="127002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液态奶</a:t>
              </a:r>
            </a:p>
          </p:txBody>
        </p:sp>
        <p:sp>
          <p:nvSpPr>
            <p:cNvPr id="77" name="文本框 64">
              <a:extLst>
                <a:ext uri="{FF2B5EF4-FFF2-40B4-BE49-F238E27FC236}">
                  <a16:creationId xmlns:a16="http://schemas.microsoft.com/office/drawing/2014/main" id="{60E013BA-18FF-47B0-9E23-485E386E5DE3}"/>
                </a:ext>
              </a:extLst>
            </p:cNvPr>
            <p:cNvSpPr txBox="1"/>
            <p:nvPr/>
          </p:nvSpPr>
          <p:spPr>
            <a:xfrm>
              <a:off x="3874035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奶粉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78" name="文本框 65">
              <a:extLst>
                <a:ext uri="{FF2B5EF4-FFF2-40B4-BE49-F238E27FC236}">
                  <a16:creationId xmlns:a16="http://schemas.microsoft.com/office/drawing/2014/main" id="{3EBC2F18-FA0D-4D74-89A0-20452C9B5042}"/>
                </a:ext>
              </a:extLst>
            </p:cNvPr>
            <p:cNvSpPr txBox="1"/>
            <p:nvPr/>
          </p:nvSpPr>
          <p:spPr>
            <a:xfrm>
              <a:off x="4502262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酸奶</a:t>
              </a:r>
            </a:p>
          </p:txBody>
        </p:sp>
        <p:sp>
          <p:nvSpPr>
            <p:cNvPr id="79" name="文本框 66">
              <a:extLst>
                <a:ext uri="{FF2B5EF4-FFF2-40B4-BE49-F238E27FC236}">
                  <a16:creationId xmlns:a16="http://schemas.microsoft.com/office/drawing/2014/main" id="{2138A61D-C0EC-45DE-95D0-42F5F652EFBA}"/>
                </a:ext>
              </a:extLst>
            </p:cNvPr>
            <p:cNvSpPr txBox="1"/>
            <p:nvPr/>
          </p:nvSpPr>
          <p:spPr>
            <a:xfrm>
              <a:off x="5130490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冷饮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87" name="文本框 66">
              <a:extLst>
                <a:ext uri="{FF2B5EF4-FFF2-40B4-BE49-F238E27FC236}">
                  <a16:creationId xmlns:a16="http://schemas.microsoft.com/office/drawing/2014/main" id="{271FB592-F2CE-4276-B4EF-0089AF9E6550}"/>
                </a:ext>
              </a:extLst>
            </p:cNvPr>
            <p:cNvSpPr txBox="1"/>
            <p:nvPr/>
          </p:nvSpPr>
          <p:spPr>
            <a:xfrm>
              <a:off x="5696066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bg1">
                      <a:alpha val="70000"/>
                    </a:schemeClr>
                  </a:solidFill>
                  <a:latin typeface="+mn-ea"/>
                </a:defRPr>
              </a:lvl1pPr>
            </a:lstStyle>
            <a:p>
              <a:r>
                <a:rPr lang="zh-CN" altLang="en-US" dirty="0"/>
                <a:t>健康饮品</a:t>
              </a:r>
            </a:p>
          </p:txBody>
        </p:sp>
        <p:sp>
          <p:nvSpPr>
            <p:cNvPr id="88" name="文本框 66">
              <a:extLst>
                <a:ext uri="{FF2B5EF4-FFF2-40B4-BE49-F238E27FC236}">
                  <a16:creationId xmlns:a16="http://schemas.microsoft.com/office/drawing/2014/main" id="{5A0961B2-15E7-42C0-97F3-D8777ECDF663}"/>
                </a:ext>
              </a:extLst>
            </p:cNvPr>
            <p:cNvSpPr txBox="1"/>
            <p:nvPr/>
          </p:nvSpPr>
          <p:spPr>
            <a:xfrm>
              <a:off x="7006498" y="12126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奶酪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90" name="文本框 66">
              <a:extLst>
                <a:ext uri="{FF2B5EF4-FFF2-40B4-BE49-F238E27FC236}">
                  <a16:creationId xmlns:a16="http://schemas.microsoft.com/office/drawing/2014/main" id="{239CAB5E-BF44-4B71-A12F-F468C627FF6C}"/>
                </a:ext>
              </a:extLst>
            </p:cNvPr>
            <p:cNvSpPr txBox="1"/>
            <p:nvPr/>
          </p:nvSpPr>
          <p:spPr>
            <a:xfrm>
              <a:off x="6483837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电商</a:t>
              </a:r>
            </a:p>
          </p:txBody>
        </p:sp>
        <p:sp>
          <p:nvSpPr>
            <p:cNvPr id="91" name="文本框 66">
              <a:extLst>
                <a:ext uri="{FF2B5EF4-FFF2-40B4-BE49-F238E27FC236}">
                  <a16:creationId xmlns:a16="http://schemas.microsoft.com/office/drawing/2014/main" id="{FD4058FE-67AA-4619-8478-800F89AF21C5}"/>
                </a:ext>
              </a:extLst>
            </p:cNvPr>
            <p:cNvSpPr txBox="1"/>
            <p:nvPr/>
          </p:nvSpPr>
          <p:spPr>
            <a:xfrm>
              <a:off x="7509358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海外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92" name="文本框 66">
              <a:extLst>
                <a:ext uri="{FF2B5EF4-FFF2-40B4-BE49-F238E27FC236}">
                  <a16:creationId xmlns:a16="http://schemas.microsoft.com/office/drawing/2014/main" id="{966E504C-5547-4ADD-AABE-0E1D5A94A7CA}"/>
                </a:ext>
              </a:extLst>
            </p:cNvPr>
            <p:cNvSpPr txBox="1"/>
            <p:nvPr/>
          </p:nvSpPr>
          <p:spPr>
            <a:xfrm>
              <a:off x="8071744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新业务部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396B72B7-175E-48D5-996D-384E3C2D61A6}"/>
              </a:ext>
            </a:extLst>
          </p:cNvPr>
          <p:cNvSpPr txBox="1"/>
          <p:nvPr/>
        </p:nvSpPr>
        <p:spPr>
          <a:xfrm>
            <a:off x="2494473" y="1713163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838B459-1ED0-4482-8972-3C5E3EEE8115}"/>
              </a:ext>
            </a:extLst>
          </p:cNvPr>
          <p:cNvSpPr txBox="1"/>
          <p:nvPr/>
        </p:nvSpPr>
        <p:spPr>
          <a:xfrm>
            <a:off x="2486949" y="2347694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F341570-D894-4369-A4E1-7B81AAD20E84}"/>
              </a:ext>
            </a:extLst>
          </p:cNvPr>
          <p:cNvSpPr txBox="1"/>
          <p:nvPr/>
        </p:nvSpPr>
        <p:spPr>
          <a:xfrm>
            <a:off x="8154182" y="2347694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5778E7B-19FB-4ED3-8725-FD1EA9E196E2}"/>
              </a:ext>
            </a:extLst>
          </p:cNvPr>
          <p:cNvSpPr txBox="1"/>
          <p:nvPr/>
        </p:nvSpPr>
        <p:spPr>
          <a:xfrm>
            <a:off x="4781434" y="4475099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284416"/>
      </p:ext>
    </p:extLst>
  </p:cSld>
  <p:clrMapOvr>
    <a:masterClrMapping/>
  </p:clrMapOvr>
</p:sld>
</file>

<file path=ppt/theme/theme1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44267</TotalTime>
  <Words>3994</Words>
  <Application>Microsoft Office PowerPoint</Application>
  <PresentationFormat>Widescreen</PresentationFormat>
  <Paragraphs>623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微软雅黑</vt:lpstr>
      <vt:lpstr>等线</vt:lpstr>
      <vt:lpstr>等线</vt:lpstr>
      <vt:lpstr>等线 Light</vt:lpstr>
      <vt:lpstr>等线 Light</vt:lpstr>
      <vt:lpstr>Arial</vt:lpstr>
      <vt:lpstr>4_自定义设计方案</vt:lpstr>
      <vt:lpstr>1_自定义设计方案</vt:lpstr>
      <vt:lpstr>3_自定义设计方案</vt:lpstr>
      <vt:lpstr>2_自定义设计方案</vt:lpstr>
      <vt:lpstr>自定义设计方案</vt:lpstr>
      <vt:lpstr>PowerPoint Presentation</vt:lpstr>
      <vt:lpstr>业务流程梳理</vt:lpstr>
      <vt:lpstr>整体指标梳理</vt:lpstr>
      <vt:lpstr>仪表盘目录展示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页面说明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 You</dc:creator>
  <cp:lastModifiedBy>Ren, Ting</cp:lastModifiedBy>
  <cp:revision>2468</cp:revision>
  <cp:lastPrinted>2018-07-11T06:38:24Z</cp:lastPrinted>
  <dcterms:created xsi:type="dcterms:W3CDTF">2018-05-29T11:03:00Z</dcterms:created>
  <dcterms:modified xsi:type="dcterms:W3CDTF">2019-06-19T15:34:46Z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