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4.xml" ContentType="application/vnd.openxmlformats-officedocument.presentationml.tags+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5.xml" ContentType="application/vnd.openxmlformats-officedocument.presentationml.tags+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handoutMasterIdLst>
    <p:handoutMasterId r:id="rId18"/>
  </p:handoutMasterIdLst>
  <p:sldIdLst>
    <p:sldId id="275" r:id="rId2"/>
    <p:sldId id="276" r:id="rId3"/>
    <p:sldId id="277" r:id="rId4"/>
    <p:sldId id="330" r:id="rId5"/>
    <p:sldId id="329" r:id="rId6"/>
    <p:sldId id="279" r:id="rId7"/>
    <p:sldId id="280" r:id="rId8"/>
    <p:sldId id="281" r:id="rId9"/>
    <p:sldId id="282" r:id="rId10"/>
    <p:sldId id="284" r:id="rId11"/>
    <p:sldId id="285" r:id="rId12"/>
    <p:sldId id="286" r:id="rId13"/>
    <p:sldId id="287"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549B"/>
    <a:srgbClr val="8AC7ED"/>
    <a:srgbClr val="328C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95" autoAdjust="0"/>
    <p:restoredTop sz="80997" autoAdjust="0"/>
  </p:normalViewPr>
  <p:slideViewPr>
    <p:cSldViewPr snapToGrid="0" snapToObjects="1">
      <p:cViewPr>
        <p:scale>
          <a:sx n="100" d="100"/>
          <a:sy n="100" d="100"/>
        </p:scale>
        <p:origin x="792" y="40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80" d="100"/>
          <a:sy n="80" d="100"/>
        </p:scale>
        <p:origin x="2064" y="-6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6C4E03-140B-49AC-AD79-F4CF68B68B4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5A350214-3884-4A8C-9D1F-29A6E1978008}">
      <dgm:prSet phldrT="[文本]" custT="1"/>
      <dgm:spPr/>
      <dgm:t>
        <a:bodyPr/>
        <a:lstStyle/>
        <a:p>
          <a:r>
            <a:rPr lang="zh-CN" altLang="en-US" sz="1200" b="1" dirty="0">
              <a:latin typeface="仿宋" panose="02010609060101010101" pitchFamily="49" charset="-122"/>
              <a:ea typeface="仿宋" panose="02010609060101010101" pitchFamily="49" charset="-122"/>
            </a:rPr>
            <a:t>牛群分析</a:t>
          </a:r>
        </a:p>
      </dgm:t>
    </dgm:pt>
    <dgm:pt modelId="{A037C9E9-C49A-4CA7-B98F-200D4F3E3C0C}" type="par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DE4B64DF-0165-4850-877E-62270F6F5086}" type="sib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4E66CAEE-1E50-4B97-8F1C-2D509F0C8412}">
      <dgm:prSet phldrT="[文本]" custT="1"/>
      <dgm:spPr/>
      <dgm:t>
        <a:bodyPr/>
        <a:lstStyle/>
        <a:p>
          <a:r>
            <a:rPr lang="zh-CN" altLang="en-US" sz="1400" dirty="0">
              <a:latin typeface="仿宋" panose="02010609060101010101" pitchFamily="49" charset="-122"/>
              <a:ea typeface="仿宋" panose="02010609060101010101" pitchFamily="49" charset="-122"/>
            </a:rPr>
            <a:t>泌乳牛数量</a:t>
          </a:r>
        </a:p>
      </dgm:t>
    </dgm:pt>
    <dgm:pt modelId="{30C4D01C-2AC9-43C3-A6CA-27C577C85CB7}" type="par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DB907005-C01B-479A-BBED-A8CF8604C733}" type="sib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246A37F5-2FBF-40F2-AB14-424C2D3ABD31}">
      <dgm:prSet phldrT="[文本]" custT="1"/>
      <dgm:spPr/>
      <dgm:t>
        <a:bodyPr/>
        <a:lstStyle/>
        <a:p>
          <a:r>
            <a:rPr lang="zh-CN" altLang="en-US" sz="1200" b="1" dirty="0">
              <a:latin typeface="仿宋" panose="02010609060101010101" pitchFamily="49" charset="-122"/>
              <a:ea typeface="仿宋" panose="02010609060101010101" pitchFamily="49" charset="-122"/>
            </a:rPr>
            <a:t>繁殖分析</a:t>
          </a:r>
        </a:p>
      </dgm:t>
    </dgm:pt>
    <dgm:pt modelId="{F6B34603-D2BE-45FA-81EF-B2ACD03057A4}" type="par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6D43D3D8-A86D-46E6-AAB9-10405FC0C73C}" type="sib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521B0701-2D60-4A69-8385-77E2536DFF79}">
      <dgm:prSet phldrT="[文本]" custT="1"/>
      <dgm:spPr/>
      <dgm:t>
        <a:bodyPr/>
        <a:lstStyle/>
        <a:p>
          <a:r>
            <a:rPr lang="zh-CN" altLang="en-US" sz="1400" dirty="0">
              <a:latin typeface="仿宋" panose="02010609060101010101" pitchFamily="49" charset="-122"/>
              <a:ea typeface="仿宋" panose="02010609060101010101" pitchFamily="49" charset="-122"/>
            </a:rPr>
            <a:t>早产率</a:t>
          </a:r>
        </a:p>
      </dgm:t>
    </dgm:pt>
    <dgm:pt modelId="{012252B2-3A40-44E7-924C-C984BBF0C0A5}" type="par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DF70CAF5-EF70-4FBC-8D6D-B06E85965FBC}" type="sib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B417970A-3AAE-4441-97CF-45148245382A}">
      <dgm:prSet phldrT="[文本]" custT="1"/>
      <dgm:spPr/>
      <dgm:t>
        <a:bodyPr/>
        <a:lstStyle/>
        <a:p>
          <a:r>
            <a:rPr lang="zh-CN" altLang="en-US" sz="1400" dirty="0">
              <a:latin typeface="仿宋" panose="02010609060101010101" pitchFamily="49" charset="-122"/>
              <a:ea typeface="仿宋" panose="02010609060101010101" pitchFamily="49" charset="-122"/>
            </a:rPr>
            <a:t>流产率</a:t>
          </a:r>
        </a:p>
      </dgm:t>
    </dgm:pt>
    <dgm:pt modelId="{DF9301DE-4690-4BCF-95EF-298B9569A766}" type="parTrans" cxnId="{D0AFB0B7-60CE-43F4-8C60-FA7DED7FC489}">
      <dgm:prSet/>
      <dgm:spPr/>
      <dgm:t>
        <a:bodyPr/>
        <a:lstStyle/>
        <a:p>
          <a:endParaRPr lang="zh-CN" altLang="en-US" sz="2000">
            <a:latin typeface="仿宋" panose="02010609060101010101" pitchFamily="49" charset="-122"/>
            <a:ea typeface="仿宋" panose="02010609060101010101" pitchFamily="49" charset="-122"/>
          </a:endParaRPr>
        </a:p>
      </dgm:t>
    </dgm:pt>
    <dgm:pt modelId="{ECA56319-8913-4C9E-86B3-E9667A3953EB}" type="sibTrans" cxnId="{D0AFB0B7-60CE-43F4-8C60-FA7DED7FC489}">
      <dgm:prSet/>
      <dgm:spPr/>
      <dgm:t>
        <a:bodyPr/>
        <a:lstStyle/>
        <a:p>
          <a:endParaRPr lang="zh-CN" altLang="en-US" sz="2000">
            <a:latin typeface="仿宋" panose="02010609060101010101" pitchFamily="49" charset="-122"/>
            <a:ea typeface="仿宋" panose="02010609060101010101" pitchFamily="49" charset="-122"/>
          </a:endParaRPr>
        </a:p>
      </dgm:t>
    </dgm:pt>
    <dgm:pt modelId="{7A3B4282-C068-4EF5-AC2D-6AE9A6BBE2D8}">
      <dgm:prSet phldrT="[文本]" custT="1"/>
      <dgm:spPr/>
      <dgm:t>
        <a:bodyPr/>
        <a:lstStyle/>
        <a:p>
          <a:r>
            <a:rPr lang="zh-CN" altLang="en-US" sz="1200" b="1" dirty="0">
              <a:latin typeface="仿宋" panose="02010609060101010101" pitchFamily="49" charset="-122"/>
              <a:ea typeface="仿宋" panose="02010609060101010101" pitchFamily="49" charset="-122"/>
            </a:rPr>
            <a:t>饲养分析</a:t>
          </a:r>
        </a:p>
      </dgm:t>
    </dgm:pt>
    <dgm:pt modelId="{9254D6A0-5967-4BD4-A542-11F1D37B1CF8}" type="parTrans" cxnId="{59467379-3267-47D4-9C3B-A0DDC3CB90E2}">
      <dgm:prSet/>
      <dgm:spPr/>
      <dgm:t>
        <a:bodyPr/>
        <a:lstStyle/>
        <a:p>
          <a:endParaRPr lang="zh-CN" altLang="en-US" sz="2000">
            <a:latin typeface="仿宋" panose="02010609060101010101" pitchFamily="49" charset="-122"/>
            <a:ea typeface="仿宋" panose="02010609060101010101" pitchFamily="49" charset="-122"/>
          </a:endParaRPr>
        </a:p>
      </dgm:t>
    </dgm:pt>
    <dgm:pt modelId="{840343C3-4943-4CD2-9A86-2479B17809E5}" type="sibTrans" cxnId="{59467379-3267-47D4-9C3B-A0DDC3CB90E2}">
      <dgm:prSet/>
      <dgm:spPr/>
      <dgm:t>
        <a:bodyPr/>
        <a:lstStyle/>
        <a:p>
          <a:endParaRPr lang="zh-CN" altLang="en-US" sz="2000">
            <a:latin typeface="仿宋" panose="02010609060101010101" pitchFamily="49" charset="-122"/>
            <a:ea typeface="仿宋" panose="02010609060101010101" pitchFamily="49" charset="-122"/>
          </a:endParaRPr>
        </a:p>
      </dgm:t>
    </dgm:pt>
    <dgm:pt modelId="{0A559321-6BD6-4DB1-A971-9EC3DE1C5EBD}">
      <dgm:prSet phldrT="[文本]" custT="1"/>
      <dgm:spPr/>
      <dgm:t>
        <a:bodyPr/>
        <a:lstStyle/>
        <a:p>
          <a:r>
            <a:rPr lang="zh-CN" altLang="en-US" sz="1400" dirty="0">
              <a:latin typeface="仿宋" panose="02010609060101010101" pitchFamily="49" charset="-122"/>
              <a:ea typeface="仿宋" panose="02010609060101010101" pitchFamily="49" charset="-122"/>
            </a:rPr>
            <a:t>单牛饲养成本</a:t>
          </a:r>
        </a:p>
      </dgm:t>
    </dgm:pt>
    <dgm:pt modelId="{CAEEB613-C85C-453D-A87B-671E93D83BB7}" type="parTrans" cxnId="{4401F84B-33F7-43C5-9554-3F274021C170}">
      <dgm:prSet/>
      <dgm:spPr/>
      <dgm:t>
        <a:bodyPr/>
        <a:lstStyle/>
        <a:p>
          <a:endParaRPr lang="zh-CN" altLang="en-US" sz="2000">
            <a:latin typeface="仿宋" panose="02010609060101010101" pitchFamily="49" charset="-122"/>
            <a:ea typeface="仿宋" panose="02010609060101010101" pitchFamily="49" charset="-122"/>
          </a:endParaRPr>
        </a:p>
      </dgm:t>
    </dgm:pt>
    <dgm:pt modelId="{E00D7DB4-B731-4B61-9400-A45A3680BD0B}" type="sibTrans" cxnId="{4401F84B-33F7-43C5-9554-3F274021C170}">
      <dgm:prSet/>
      <dgm:spPr/>
      <dgm:t>
        <a:bodyPr/>
        <a:lstStyle/>
        <a:p>
          <a:endParaRPr lang="zh-CN" altLang="en-US" sz="2000">
            <a:latin typeface="仿宋" panose="02010609060101010101" pitchFamily="49" charset="-122"/>
            <a:ea typeface="仿宋" panose="02010609060101010101" pitchFamily="49" charset="-122"/>
          </a:endParaRPr>
        </a:p>
      </dgm:t>
    </dgm:pt>
    <dgm:pt modelId="{3DC31293-B40C-4A42-852E-B249EA49CC6D}">
      <dgm:prSet phldrT="[文本]" custT="1"/>
      <dgm:spPr/>
      <dgm:t>
        <a:bodyPr/>
        <a:lstStyle/>
        <a:p>
          <a:r>
            <a:rPr lang="zh-CN" altLang="en-US" sz="1400" dirty="0">
              <a:latin typeface="仿宋" panose="02010609060101010101" pitchFamily="49" charset="-122"/>
              <a:ea typeface="仿宋" panose="02010609060101010101" pitchFamily="49" charset="-122"/>
            </a:rPr>
            <a:t>单牛采食量</a:t>
          </a:r>
        </a:p>
      </dgm:t>
    </dgm:pt>
    <dgm:pt modelId="{B50D8E92-D95E-457E-9066-E4B58D592257}" type="parTrans" cxnId="{A9091556-C0F1-45CB-98F2-B4981E0B69A3}">
      <dgm:prSet/>
      <dgm:spPr/>
      <dgm:t>
        <a:bodyPr/>
        <a:lstStyle/>
        <a:p>
          <a:endParaRPr lang="zh-CN" altLang="en-US" sz="2000">
            <a:latin typeface="仿宋" panose="02010609060101010101" pitchFamily="49" charset="-122"/>
            <a:ea typeface="仿宋" panose="02010609060101010101" pitchFamily="49" charset="-122"/>
          </a:endParaRPr>
        </a:p>
      </dgm:t>
    </dgm:pt>
    <dgm:pt modelId="{1EE6D714-0D1A-41D3-9EC1-C1698245E2CF}" type="sibTrans" cxnId="{A9091556-C0F1-45CB-98F2-B4981E0B69A3}">
      <dgm:prSet/>
      <dgm:spPr/>
      <dgm:t>
        <a:bodyPr/>
        <a:lstStyle/>
        <a:p>
          <a:endParaRPr lang="zh-CN" altLang="en-US" sz="2000">
            <a:latin typeface="仿宋" panose="02010609060101010101" pitchFamily="49" charset="-122"/>
            <a:ea typeface="仿宋" panose="02010609060101010101" pitchFamily="49" charset="-122"/>
          </a:endParaRPr>
        </a:p>
      </dgm:t>
    </dgm:pt>
    <dgm:pt modelId="{371F86E6-6ABA-4089-8F7D-395FF9571B90}">
      <dgm:prSet phldrT="[文本]" custT="1"/>
      <dgm:spPr/>
      <dgm:t>
        <a:bodyPr/>
        <a:lstStyle/>
        <a:p>
          <a:r>
            <a:rPr lang="zh-CN" altLang="en-US" sz="1400" dirty="0">
              <a:latin typeface="仿宋" panose="02010609060101010101" pitchFamily="49" charset="-122"/>
              <a:ea typeface="仿宋" panose="02010609060101010101" pitchFamily="49" charset="-122"/>
            </a:rPr>
            <a:t>后备牛数量</a:t>
          </a:r>
        </a:p>
      </dgm:t>
    </dgm:pt>
    <dgm:pt modelId="{10C78BF9-6DE5-408B-AA91-391C9A8F44EC}" type="parTrans" cxnId="{EA94A588-807D-4D17-AC2B-CED24D22CAC5}">
      <dgm:prSet/>
      <dgm:spPr/>
      <dgm:t>
        <a:bodyPr/>
        <a:lstStyle/>
        <a:p>
          <a:endParaRPr lang="zh-CN" altLang="en-US" sz="2000">
            <a:latin typeface="仿宋" panose="02010609060101010101" pitchFamily="49" charset="-122"/>
            <a:ea typeface="仿宋" panose="02010609060101010101" pitchFamily="49" charset="-122"/>
          </a:endParaRPr>
        </a:p>
      </dgm:t>
    </dgm:pt>
    <dgm:pt modelId="{E91C5CF7-209C-4AC9-8A29-F9BA173AEFCB}" type="sibTrans" cxnId="{EA94A588-807D-4D17-AC2B-CED24D22CAC5}">
      <dgm:prSet/>
      <dgm:spPr/>
      <dgm:t>
        <a:bodyPr/>
        <a:lstStyle/>
        <a:p>
          <a:endParaRPr lang="zh-CN" altLang="en-US" sz="2000">
            <a:latin typeface="仿宋" panose="02010609060101010101" pitchFamily="49" charset="-122"/>
            <a:ea typeface="仿宋" panose="02010609060101010101" pitchFamily="49" charset="-122"/>
          </a:endParaRPr>
        </a:p>
      </dgm:t>
    </dgm:pt>
    <dgm:pt modelId="{DA8EE22E-B717-4DA3-A2BB-13A0E702A6FB}">
      <dgm:prSet phldrT="[文本]" custT="1"/>
      <dgm:spPr/>
      <dgm:t>
        <a:bodyPr/>
        <a:lstStyle/>
        <a:p>
          <a:r>
            <a:rPr lang="zh-CN" altLang="en-US" sz="1400" dirty="0">
              <a:latin typeface="仿宋" panose="02010609060101010101" pitchFamily="49" charset="-122"/>
              <a:ea typeface="仿宋" panose="02010609060101010101" pitchFamily="49" charset="-122"/>
            </a:rPr>
            <a:t>新购牛数量</a:t>
          </a:r>
        </a:p>
      </dgm:t>
    </dgm:pt>
    <dgm:pt modelId="{1366456A-6221-4657-9FE6-8376641713F8}" type="parTrans" cxnId="{C6661EF7-1D5B-4C4D-A010-17FC9AAE4D8E}">
      <dgm:prSet/>
      <dgm:spPr/>
      <dgm:t>
        <a:bodyPr/>
        <a:lstStyle/>
        <a:p>
          <a:endParaRPr lang="zh-CN" altLang="en-US" sz="2000">
            <a:latin typeface="仿宋" panose="02010609060101010101" pitchFamily="49" charset="-122"/>
            <a:ea typeface="仿宋" panose="02010609060101010101" pitchFamily="49" charset="-122"/>
          </a:endParaRPr>
        </a:p>
      </dgm:t>
    </dgm:pt>
    <dgm:pt modelId="{2258ECD6-4D97-47E2-BE04-49071C215E8F}" type="sibTrans" cxnId="{C6661EF7-1D5B-4C4D-A010-17FC9AAE4D8E}">
      <dgm:prSet/>
      <dgm:spPr/>
      <dgm:t>
        <a:bodyPr/>
        <a:lstStyle/>
        <a:p>
          <a:endParaRPr lang="zh-CN" altLang="en-US" sz="2000">
            <a:latin typeface="仿宋" panose="02010609060101010101" pitchFamily="49" charset="-122"/>
            <a:ea typeface="仿宋" panose="02010609060101010101" pitchFamily="49" charset="-122"/>
          </a:endParaRPr>
        </a:p>
      </dgm:t>
    </dgm:pt>
    <dgm:pt modelId="{626263B7-CCFB-4AA5-8832-91202F02B132}">
      <dgm:prSet phldrT="[文本]" custT="1"/>
      <dgm:spPr/>
      <dgm:t>
        <a:bodyPr/>
        <a:lstStyle/>
        <a:p>
          <a:r>
            <a:rPr lang="zh-CN" altLang="en-US" sz="1400" dirty="0">
              <a:latin typeface="仿宋" panose="02010609060101010101" pitchFamily="49" charset="-122"/>
              <a:ea typeface="仿宋" panose="02010609060101010101" pitchFamily="49" charset="-122"/>
            </a:rPr>
            <a:t>成母牛数量</a:t>
          </a:r>
        </a:p>
      </dgm:t>
    </dgm:pt>
    <dgm:pt modelId="{BD6BA815-4CF9-4300-8768-3B167645E132}" type="sib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8C120372-DBAB-473F-AB57-4A6E67D983B4}" type="par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760270E0-83FA-415E-BD8A-1A8C761A3D6E}" type="pres">
      <dgm:prSet presAssocID="{C66C4E03-140B-49AC-AD79-F4CF68B68B4C}" presName="Name0" presStyleCnt="0">
        <dgm:presLayoutVars>
          <dgm:chPref val="3"/>
          <dgm:dir/>
          <dgm:animLvl val="lvl"/>
          <dgm:resizeHandles/>
        </dgm:presLayoutVars>
      </dgm:prSet>
      <dgm:spPr/>
    </dgm:pt>
    <dgm:pt modelId="{620ECDEB-2223-4A4B-A3B3-58382C0506E0}" type="pres">
      <dgm:prSet presAssocID="{5A350214-3884-4A8C-9D1F-29A6E1978008}" presName="horFlow" presStyleCnt="0"/>
      <dgm:spPr/>
    </dgm:pt>
    <dgm:pt modelId="{76351722-6281-4ED9-B385-EA822AD561A0}" type="pres">
      <dgm:prSet presAssocID="{5A350214-3884-4A8C-9D1F-29A6E1978008}" presName="bigChev" presStyleLbl="node1" presStyleIdx="0" presStyleCnt="3"/>
      <dgm:spPr/>
    </dgm:pt>
    <dgm:pt modelId="{8758A2ED-1EC3-4646-A0E0-2F1771142FFC}" type="pres">
      <dgm:prSet presAssocID="{8C120372-DBAB-473F-AB57-4A6E67D983B4}" presName="parTrans" presStyleCnt="0"/>
      <dgm:spPr/>
    </dgm:pt>
    <dgm:pt modelId="{47DB1464-CB37-4D40-9DDC-546BCE59D534}" type="pres">
      <dgm:prSet presAssocID="{626263B7-CCFB-4AA5-8832-91202F02B132}" presName="node" presStyleLbl="alignAccFollowNode1" presStyleIdx="0" presStyleCnt="8">
        <dgm:presLayoutVars>
          <dgm:bulletEnabled val="1"/>
        </dgm:presLayoutVars>
      </dgm:prSet>
      <dgm:spPr/>
    </dgm:pt>
    <dgm:pt modelId="{CC46D908-0AA6-4A1D-A763-C0A4D47F9659}" type="pres">
      <dgm:prSet presAssocID="{BD6BA815-4CF9-4300-8768-3B167645E132}" presName="sibTrans" presStyleCnt="0"/>
      <dgm:spPr/>
    </dgm:pt>
    <dgm:pt modelId="{B9BC51C1-26C5-425D-BECC-D1DCFF6EB91E}" type="pres">
      <dgm:prSet presAssocID="{4E66CAEE-1E50-4B97-8F1C-2D509F0C8412}" presName="node" presStyleLbl="alignAccFollowNode1" presStyleIdx="1" presStyleCnt="8">
        <dgm:presLayoutVars>
          <dgm:bulletEnabled val="1"/>
        </dgm:presLayoutVars>
      </dgm:prSet>
      <dgm:spPr/>
    </dgm:pt>
    <dgm:pt modelId="{C5E52C24-C936-4B67-A9FA-4B286AFC337E}" type="pres">
      <dgm:prSet presAssocID="{DB907005-C01B-479A-BBED-A8CF8604C733}" presName="sibTrans" presStyleCnt="0"/>
      <dgm:spPr/>
    </dgm:pt>
    <dgm:pt modelId="{0D6FAC77-06E3-45ED-82D0-567543378B63}" type="pres">
      <dgm:prSet presAssocID="{371F86E6-6ABA-4089-8F7D-395FF9571B90}" presName="node" presStyleLbl="alignAccFollowNode1" presStyleIdx="2" presStyleCnt="8">
        <dgm:presLayoutVars>
          <dgm:bulletEnabled val="1"/>
        </dgm:presLayoutVars>
      </dgm:prSet>
      <dgm:spPr/>
    </dgm:pt>
    <dgm:pt modelId="{37FE6EDD-15C0-4863-A829-DBDB122583D1}" type="pres">
      <dgm:prSet presAssocID="{E91C5CF7-209C-4AC9-8A29-F9BA173AEFCB}" presName="sibTrans" presStyleCnt="0"/>
      <dgm:spPr/>
    </dgm:pt>
    <dgm:pt modelId="{F7F5DCE4-35BF-4DC1-B9B9-D23560600B7C}" type="pres">
      <dgm:prSet presAssocID="{DA8EE22E-B717-4DA3-A2BB-13A0E702A6FB}" presName="node" presStyleLbl="alignAccFollowNode1" presStyleIdx="3" presStyleCnt="8">
        <dgm:presLayoutVars>
          <dgm:bulletEnabled val="1"/>
        </dgm:presLayoutVars>
      </dgm:prSet>
      <dgm:spPr/>
    </dgm:pt>
    <dgm:pt modelId="{B62D274F-FFB5-47AD-B933-6A3C1CAEB22F}" type="pres">
      <dgm:prSet presAssocID="{5A350214-3884-4A8C-9D1F-29A6E1978008}" presName="vSp" presStyleCnt="0"/>
      <dgm:spPr/>
    </dgm:pt>
    <dgm:pt modelId="{0CC57A54-E7DE-4C4C-A666-43E9AF8E8BF6}" type="pres">
      <dgm:prSet presAssocID="{246A37F5-2FBF-40F2-AB14-424C2D3ABD31}" presName="horFlow" presStyleCnt="0"/>
      <dgm:spPr/>
    </dgm:pt>
    <dgm:pt modelId="{A7F18CF9-3CE0-4987-B1E6-1C7A963B53F3}" type="pres">
      <dgm:prSet presAssocID="{246A37F5-2FBF-40F2-AB14-424C2D3ABD31}" presName="bigChev" presStyleLbl="node1" presStyleIdx="1" presStyleCnt="3"/>
      <dgm:spPr/>
    </dgm:pt>
    <dgm:pt modelId="{8D4BF8D8-86C4-4BC4-B1FD-10171A5AED85}" type="pres">
      <dgm:prSet presAssocID="{012252B2-3A40-44E7-924C-C984BBF0C0A5}" presName="parTrans" presStyleCnt="0"/>
      <dgm:spPr/>
    </dgm:pt>
    <dgm:pt modelId="{E8F0A6A9-3956-41E0-B693-DDB513E3C4D6}" type="pres">
      <dgm:prSet presAssocID="{521B0701-2D60-4A69-8385-77E2536DFF79}" presName="node" presStyleLbl="alignAccFollowNode1" presStyleIdx="4" presStyleCnt="8">
        <dgm:presLayoutVars>
          <dgm:bulletEnabled val="1"/>
        </dgm:presLayoutVars>
      </dgm:prSet>
      <dgm:spPr/>
    </dgm:pt>
    <dgm:pt modelId="{9A7F577C-9F1D-42DA-A769-D60B7F4F7706}" type="pres">
      <dgm:prSet presAssocID="{DF70CAF5-EF70-4FBC-8D6D-B06E85965FBC}" presName="sibTrans" presStyleCnt="0"/>
      <dgm:spPr/>
    </dgm:pt>
    <dgm:pt modelId="{2428304F-1304-4C9E-A486-09AAA72B8BA9}" type="pres">
      <dgm:prSet presAssocID="{B417970A-3AAE-4441-97CF-45148245382A}" presName="node" presStyleLbl="alignAccFollowNode1" presStyleIdx="5" presStyleCnt="8">
        <dgm:presLayoutVars>
          <dgm:bulletEnabled val="1"/>
        </dgm:presLayoutVars>
      </dgm:prSet>
      <dgm:spPr/>
    </dgm:pt>
    <dgm:pt modelId="{63BBEE9C-36F3-484A-A645-3E00C840A935}" type="pres">
      <dgm:prSet presAssocID="{246A37F5-2FBF-40F2-AB14-424C2D3ABD31}" presName="vSp" presStyleCnt="0"/>
      <dgm:spPr/>
    </dgm:pt>
    <dgm:pt modelId="{C58FCB19-57FB-4EF1-A1E7-F3983A3226B9}" type="pres">
      <dgm:prSet presAssocID="{7A3B4282-C068-4EF5-AC2D-6AE9A6BBE2D8}" presName="horFlow" presStyleCnt="0"/>
      <dgm:spPr/>
    </dgm:pt>
    <dgm:pt modelId="{19FB9D0B-8B13-48C8-9F7B-A03C95D3670A}" type="pres">
      <dgm:prSet presAssocID="{7A3B4282-C068-4EF5-AC2D-6AE9A6BBE2D8}" presName="bigChev" presStyleLbl="node1" presStyleIdx="2" presStyleCnt="3"/>
      <dgm:spPr/>
    </dgm:pt>
    <dgm:pt modelId="{2B6C9DAF-9E52-488D-B11F-1160C6446420}" type="pres">
      <dgm:prSet presAssocID="{CAEEB613-C85C-453D-A87B-671E93D83BB7}" presName="parTrans" presStyleCnt="0"/>
      <dgm:spPr/>
    </dgm:pt>
    <dgm:pt modelId="{D334E4C1-513F-42C5-86BA-F1AE2D9B5F77}" type="pres">
      <dgm:prSet presAssocID="{0A559321-6BD6-4DB1-A971-9EC3DE1C5EBD}" presName="node" presStyleLbl="alignAccFollowNode1" presStyleIdx="6" presStyleCnt="8">
        <dgm:presLayoutVars>
          <dgm:bulletEnabled val="1"/>
        </dgm:presLayoutVars>
      </dgm:prSet>
      <dgm:spPr/>
    </dgm:pt>
    <dgm:pt modelId="{7C8038CA-C66D-4441-A485-640380DFF6CC}" type="pres">
      <dgm:prSet presAssocID="{E00D7DB4-B731-4B61-9400-A45A3680BD0B}" presName="sibTrans" presStyleCnt="0"/>
      <dgm:spPr/>
    </dgm:pt>
    <dgm:pt modelId="{25781177-587F-4127-827C-09A4EAE24F91}" type="pres">
      <dgm:prSet presAssocID="{3DC31293-B40C-4A42-852E-B249EA49CC6D}" presName="node" presStyleLbl="alignAccFollowNode1" presStyleIdx="7" presStyleCnt="8">
        <dgm:presLayoutVars>
          <dgm:bulletEnabled val="1"/>
        </dgm:presLayoutVars>
      </dgm:prSet>
      <dgm:spPr/>
    </dgm:pt>
  </dgm:ptLst>
  <dgm:cxnLst>
    <dgm:cxn modelId="{5B46D30F-F9DB-420C-8A33-E63152F60E88}" type="presOf" srcId="{4E66CAEE-1E50-4B97-8F1C-2D509F0C8412}" destId="{B9BC51C1-26C5-425D-BECC-D1DCFF6EB91E}" srcOrd="0" destOrd="0" presId="urn:microsoft.com/office/officeart/2005/8/layout/lProcess3"/>
    <dgm:cxn modelId="{6A1CF726-53E0-42D0-9A41-DD6D65C5A761}" srcId="{5A350214-3884-4A8C-9D1F-29A6E1978008}" destId="{626263B7-CCFB-4AA5-8832-91202F02B132}" srcOrd="0" destOrd="0" parTransId="{8C120372-DBAB-473F-AB57-4A6E67D983B4}" sibTransId="{BD6BA815-4CF9-4300-8768-3B167645E132}"/>
    <dgm:cxn modelId="{5501572B-C4F1-4B97-A22D-F6959847630E}" type="presOf" srcId="{7A3B4282-C068-4EF5-AC2D-6AE9A6BBE2D8}" destId="{19FB9D0B-8B13-48C8-9F7B-A03C95D3670A}" srcOrd="0" destOrd="0" presId="urn:microsoft.com/office/officeart/2005/8/layout/lProcess3"/>
    <dgm:cxn modelId="{B27BEF2E-E48C-49B2-AE42-AF91D9570756}" srcId="{C66C4E03-140B-49AC-AD79-F4CF68B68B4C}" destId="{5A350214-3884-4A8C-9D1F-29A6E1978008}" srcOrd="0" destOrd="0" parTransId="{A037C9E9-C49A-4CA7-B98F-200D4F3E3C0C}" sibTransId="{DE4B64DF-0165-4850-877E-62270F6F5086}"/>
    <dgm:cxn modelId="{EE5B1043-7C63-423B-8043-8D7734B84B55}" type="presOf" srcId="{DA8EE22E-B717-4DA3-A2BB-13A0E702A6FB}" destId="{F7F5DCE4-35BF-4DC1-B9B9-D23560600B7C}" srcOrd="0" destOrd="0" presId="urn:microsoft.com/office/officeart/2005/8/layout/lProcess3"/>
    <dgm:cxn modelId="{2A8D786B-56A8-42A1-9777-89BAFFAEC688}" type="presOf" srcId="{B417970A-3AAE-4441-97CF-45148245382A}" destId="{2428304F-1304-4C9E-A486-09AAA72B8BA9}" srcOrd="0" destOrd="0" presId="urn:microsoft.com/office/officeart/2005/8/layout/lProcess3"/>
    <dgm:cxn modelId="{4401F84B-33F7-43C5-9554-3F274021C170}" srcId="{7A3B4282-C068-4EF5-AC2D-6AE9A6BBE2D8}" destId="{0A559321-6BD6-4DB1-A971-9EC3DE1C5EBD}" srcOrd="0" destOrd="0" parTransId="{CAEEB613-C85C-453D-A87B-671E93D83BB7}" sibTransId="{E00D7DB4-B731-4B61-9400-A45A3680BD0B}"/>
    <dgm:cxn modelId="{5D496D4D-3538-427F-90DF-A5614343B938}" type="presOf" srcId="{5A350214-3884-4A8C-9D1F-29A6E1978008}" destId="{76351722-6281-4ED9-B385-EA822AD561A0}" srcOrd="0" destOrd="0" presId="urn:microsoft.com/office/officeart/2005/8/layout/lProcess3"/>
    <dgm:cxn modelId="{EEB29454-553E-47D0-8444-BA91C32C9C4C}" type="presOf" srcId="{C66C4E03-140B-49AC-AD79-F4CF68B68B4C}" destId="{760270E0-83FA-415E-BD8A-1A8C761A3D6E}" srcOrd="0" destOrd="0" presId="urn:microsoft.com/office/officeart/2005/8/layout/lProcess3"/>
    <dgm:cxn modelId="{A9091556-C0F1-45CB-98F2-B4981E0B69A3}" srcId="{7A3B4282-C068-4EF5-AC2D-6AE9A6BBE2D8}" destId="{3DC31293-B40C-4A42-852E-B249EA49CC6D}" srcOrd="1" destOrd="0" parTransId="{B50D8E92-D95E-457E-9066-E4B58D592257}" sibTransId="{1EE6D714-0D1A-41D3-9EC1-C1698245E2CF}"/>
    <dgm:cxn modelId="{59467379-3267-47D4-9C3B-A0DDC3CB90E2}" srcId="{C66C4E03-140B-49AC-AD79-F4CF68B68B4C}" destId="{7A3B4282-C068-4EF5-AC2D-6AE9A6BBE2D8}" srcOrd="2" destOrd="0" parTransId="{9254D6A0-5967-4BD4-A542-11F1D37B1CF8}" sibTransId="{840343C3-4943-4CD2-9A86-2479B17809E5}"/>
    <dgm:cxn modelId="{EA94A588-807D-4D17-AC2B-CED24D22CAC5}" srcId="{5A350214-3884-4A8C-9D1F-29A6E1978008}" destId="{371F86E6-6ABA-4089-8F7D-395FF9571B90}" srcOrd="2" destOrd="0" parTransId="{10C78BF9-6DE5-408B-AA91-391C9A8F44EC}" sibTransId="{E91C5CF7-209C-4AC9-8A29-F9BA173AEFCB}"/>
    <dgm:cxn modelId="{D858FC8B-5C32-4925-A585-BD0DD2337516}" type="presOf" srcId="{626263B7-CCFB-4AA5-8832-91202F02B132}" destId="{47DB1464-CB37-4D40-9DDC-546BCE59D534}" srcOrd="0" destOrd="0" presId="urn:microsoft.com/office/officeart/2005/8/layout/lProcess3"/>
    <dgm:cxn modelId="{C702A59D-C3B3-441F-A7B6-61BEDD03D094}" type="presOf" srcId="{246A37F5-2FBF-40F2-AB14-424C2D3ABD31}" destId="{A7F18CF9-3CE0-4987-B1E6-1C7A963B53F3}" srcOrd="0" destOrd="0" presId="urn:microsoft.com/office/officeart/2005/8/layout/lProcess3"/>
    <dgm:cxn modelId="{BFD9FAA7-6D9A-494B-96AA-F90C38FA769A}" type="presOf" srcId="{371F86E6-6ABA-4089-8F7D-395FF9571B90}" destId="{0D6FAC77-06E3-45ED-82D0-567543378B63}" srcOrd="0" destOrd="0" presId="urn:microsoft.com/office/officeart/2005/8/layout/lProcess3"/>
    <dgm:cxn modelId="{74F45EB2-E02D-4375-824D-495577BF359F}" srcId="{5A350214-3884-4A8C-9D1F-29A6E1978008}" destId="{4E66CAEE-1E50-4B97-8F1C-2D509F0C8412}" srcOrd="1" destOrd="0" parTransId="{30C4D01C-2AC9-43C3-A6CA-27C577C85CB7}" sibTransId="{DB907005-C01B-479A-BBED-A8CF8604C733}"/>
    <dgm:cxn modelId="{D0AFB0B7-60CE-43F4-8C60-FA7DED7FC489}" srcId="{246A37F5-2FBF-40F2-AB14-424C2D3ABD31}" destId="{B417970A-3AAE-4441-97CF-45148245382A}" srcOrd="1" destOrd="0" parTransId="{DF9301DE-4690-4BCF-95EF-298B9569A766}" sibTransId="{ECA56319-8913-4C9E-86B3-E9667A3953EB}"/>
    <dgm:cxn modelId="{664357BF-7418-4392-83E5-E5BAE53946EA}" type="presOf" srcId="{3DC31293-B40C-4A42-852E-B249EA49CC6D}" destId="{25781177-587F-4127-827C-09A4EAE24F91}" srcOrd="0" destOrd="0" presId="urn:microsoft.com/office/officeart/2005/8/layout/lProcess3"/>
    <dgm:cxn modelId="{4DE620C8-28CE-43C9-9167-FE37343DCBB4}" srcId="{246A37F5-2FBF-40F2-AB14-424C2D3ABD31}" destId="{521B0701-2D60-4A69-8385-77E2536DFF79}" srcOrd="0" destOrd="0" parTransId="{012252B2-3A40-44E7-924C-C984BBF0C0A5}" sibTransId="{DF70CAF5-EF70-4FBC-8D6D-B06E85965FBC}"/>
    <dgm:cxn modelId="{84F415E7-4A25-4B04-BAEF-BF527C4E3454}" type="presOf" srcId="{521B0701-2D60-4A69-8385-77E2536DFF79}" destId="{E8F0A6A9-3956-41E0-B693-DDB513E3C4D6}" srcOrd="0" destOrd="0" presId="urn:microsoft.com/office/officeart/2005/8/layout/lProcess3"/>
    <dgm:cxn modelId="{53C5BAF0-BFC9-4DB4-A814-2D11F3F80684}" srcId="{C66C4E03-140B-49AC-AD79-F4CF68B68B4C}" destId="{246A37F5-2FBF-40F2-AB14-424C2D3ABD31}" srcOrd="1" destOrd="0" parTransId="{F6B34603-D2BE-45FA-81EF-B2ACD03057A4}" sibTransId="{6D43D3D8-A86D-46E6-AAB9-10405FC0C73C}"/>
    <dgm:cxn modelId="{72C71EF1-7AAB-485E-B6E5-8E786FBE60CA}" type="presOf" srcId="{0A559321-6BD6-4DB1-A971-9EC3DE1C5EBD}" destId="{D334E4C1-513F-42C5-86BA-F1AE2D9B5F77}" srcOrd="0" destOrd="0" presId="urn:microsoft.com/office/officeart/2005/8/layout/lProcess3"/>
    <dgm:cxn modelId="{C6661EF7-1D5B-4C4D-A010-17FC9AAE4D8E}" srcId="{5A350214-3884-4A8C-9D1F-29A6E1978008}" destId="{DA8EE22E-B717-4DA3-A2BB-13A0E702A6FB}" srcOrd="3" destOrd="0" parTransId="{1366456A-6221-4657-9FE6-8376641713F8}" sibTransId="{2258ECD6-4D97-47E2-BE04-49071C215E8F}"/>
    <dgm:cxn modelId="{F9FECE19-FE58-44E1-90D0-96E9009AD246}" type="presParOf" srcId="{760270E0-83FA-415E-BD8A-1A8C761A3D6E}" destId="{620ECDEB-2223-4A4B-A3B3-58382C0506E0}" srcOrd="0" destOrd="0" presId="urn:microsoft.com/office/officeart/2005/8/layout/lProcess3"/>
    <dgm:cxn modelId="{C1E5BC91-3627-4E9A-A824-9B15E624E8DF}" type="presParOf" srcId="{620ECDEB-2223-4A4B-A3B3-58382C0506E0}" destId="{76351722-6281-4ED9-B385-EA822AD561A0}" srcOrd="0" destOrd="0" presId="urn:microsoft.com/office/officeart/2005/8/layout/lProcess3"/>
    <dgm:cxn modelId="{D1583BEF-B3C8-42D8-9715-670C963D2C1E}" type="presParOf" srcId="{620ECDEB-2223-4A4B-A3B3-58382C0506E0}" destId="{8758A2ED-1EC3-4646-A0E0-2F1771142FFC}" srcOrd="1" destOrd="0" presId="urn:microsoft.com/office/officeart/2005/8/layout/lProcess3"/>
    <dgm:cxn modelId="{2F8AE85F-4E20-413C-91FD-5E1C5FAEF9BD}" type="presParOf" srcId="{620ECDEB-2223-4A4B-A3B3-58382C0506E0}" destId="{47DB1464-CB37-4D40-9DDC-546BCE59D534}" srcOrd="2" destOrd="0" presId="urn:microsoft.com/office/officeart/2005/8/layout/lProcess3"/>
    <dgm:cxn modelId="{DFCAE909-4B12-4C40-8A2D-796DC5D3A992}" type="presParOf" srcId="{620ECDEB-2223-4A4B-A3B3-58382C0506E0}" destId="{CC46D908-0AA6-4A1D-A763-C0A4D47F9659}" srcOrd="3" destOrd="0" presId="urn:microsoft.com/office/officeart/2005/8/layout/lProcess3"/>
    <dgm:cxn modelId="{542BEBD2-E148-448B-9D9B-38F034DA882C}" type="presParOf" srcId="{620ECDEB-2223-4A4B-A3B3-58382C0506E0}" destId="{B9BC51C1-26C5-425D-BECC-D1DCFF6EB91E}" srcOrd="4" destOrd="0" presId="urn:microsoft.com/office/officeart/2005/8/layout/lProcess3"/>
    <dgm:cxn modelId="{CE28E6AC-6E7B-440E-A364-DC5027582600}" type="presParOf" srcId="{620ECDEB-2223-4A4B-A3B3-58382C0506E0}" destId="{C5E52C24-C936-4B67-A9FA-4B286AFC337E}" srcOrd="5" destOrd="0" presId="urn:microsoft.com/office/officeart/2005/8/layout/lProcess3"/>
    <dgm:cxn modelId="{EA766E91-BFD0-44F6-9701-27C0240EAEAF}" type="presParOf" srcId="{620ECDEB-2223-4A4B-A3B3-58382C0506E0}" destId="{0D6FAC77-06E3-45ED-82D0-567543378B63}" srcOrd="6" destOrd="0" presId="urn:microsoft.com/office/officeart/2005/8/layout/lProcess3"/>
    <dgm:cxn modelId="{39DBDEBB-5FE5-495F-8C35-F5BF2AE6E874}" type="presParOf" srcId="{620ECDEB-2223-4A4B-A3B3-58382C0506E0}" destId="{37FE6EDD-15C0-4863-A829-DBDB122583D1}" srcOrd="7" destOrd="0" presId="urn:microsoft.com/office/officeart/2005/8/layout/lProcess3"/>
    <dgm:cxn modelId="{BFF848F2-3810-4B39-A026-529B166F5006}" type="presParOf" srcId="{620ECDEB-2223-4A4B-A3B3-58382C0506E0}" destId="{F7F5DCE4-35BF-4DC1-B9B9-D23560600B7C}" srcOrd="8" destOrd="0" presId="urn:microsoft.com/office/officeart/2005/8/layout/lProcess3"/>
    <dgm:cxn modelId="{20FEE882-B8B4-4F3F-BCD3-60B988CC8584}" type="presParOf" srcId="{760270E0-83FA-415E-BD8A-1A8C761A3D6E}" destId="{B62D274F-FFB5-47AD-B933-6A3C1CAEB22F}" srcOrd="1" destOrd="0" presId="urn:microsoft.com/office/officeart/2005/8/layout/lProcess3"/>
    <dgm:cxn modelId="{FC7300BD-65B2-439F-9E72-036A0C21C568}" type="presParOf" srcId="{760270E0-83FA-415E-BD8A-1A8C761A3D6E}" destId="{0CC57A54-E7DE-4C4C-A666-43E9AF8E8BF6}" srcOrd="2" destOrd="0" presId="urn:microsoft.com/office/officeart/2005/8/layout/lProcess3"/>
    <dgm:cxn modelId="{10E0E57E-A414-474E-90E3-BFCEB61185A9}" type="presParOf" srcId="{0CC57A54-E7DE-4C4C-A666-43E9AF8E8BF6}" destId="{A7F18CF9-3CE0-4987-B1E6-1C7A963B53F3}" srcOrd="0" destOrd="0" presId="urn:microsoft.com/office/officeart/2005/8/layout/lProcess3"/>
    <dgm:cxn modelId="{AF3BC0AA-FEE8-4AA5-9DCA-681DD49B67B8}" type="presParOf" srcId="{0CC57A54-E7DE-4C4C-A666-43E9AF8E8BF6}" destId="{8D4BF8D8-86C4-4BC4-B1FD-10171A5AED85}" srcOrd="1" destOrd="0" presId="urn:microsoft.com/office/officeart/2005/8/layout/lProcess3"/>
    <dgm:cxn modelId="{CDA5D45B-E2A4-4D75-97C1-3EFAACDF9B85}" type="presParOf" srcId="{0CC57A54-E7DE-4C4C-A666-43E9AF8E8BF6}" destId="{E8F0A6A9-3956-41E0-B693-DDB513E3C4D6}" srcOrd="2" destOrd="0" presId="urn:microsoft.com/office/officeart/2005/8/layout/lProcess3"/>
    <dgm:cxn modelId="{86BA90C8-872B-4F9F-BC22-C3D158D4576D}" type="presParOf" srcId="{0CC57A54-E7DE-4C4C-A666-43E9AF8E8BF6}" destId="{9A7F577C-9F1D-42DA-A769-D60B7F4F7706}" srcOrd="3" destOrd="0" presId="urn:microsoft.com/office/officeart/2005/8/layout/lProcess3"/>
    <dgm:cxn modelId="{580F4C73-4709-4861-B76A-B851F9B14D9C}" type="presParOf" srcId="{0CC57A54-E7DE-4C4C-A666-43E9AF8E8BF6}" destId="{2428304F-1304-4C9E-A486-09AAA72B8BA9}" srcOrd="4" destOrd="0" presId="urn:microsoft.com/office/officeart/2005/8/layout/lProcess3"/>
    <dgm:cxn modelId="{241F1ADF-0AAF-46B5-A898-8DBCA0DCFBAE}" type="presParOf" srcId="{760270E0-83FA-415E-BD8A-1A8C761A3D6E}" destId="{63BBEE9C-36F3-484A-A645-3E00C840A935}" srcOrd="3" destOrd="0" presId="urn:microsoft.com/office/officeart/2005/8/layout/lProcess3"/>
    <dgm:cxn modelId="{306C922E-85B0-4E32-915C-54E1226015CB}" type="presParOf" srcId="{760270E0-83FA-415E-BD8A-1A8C761A3D6E}" destId="{C58FCB19-57FB-4EF1-A1E7-F3983A3226B9}" srcOrd="4" destOrd="0" presId="urn:microsoft.com/office/officeart/2005/8/layout/lProcess3"/>
    <dgm:cxn modelId="{4C6965C8-A45D-40FA-BCA8-C1920DE23DE4}" type="presParOf" srcId="{C58FCB19-57FB-4EF1-A1E7-F3983A3226B9}" destId="{19FB9D0B-8B13-48C8-9F7B-A03C95D3670A}" srcOrd="0" destOrd="0" presId="urn:microsoft.com/office/officeart/2005/8/layout/lProcess3"/>
    <dgm:cxn modelId="{534F1A8C-0767-49D1-818F-60FFD64D1E16}" type="presParOf" srcId="{C58FCB19-57FB-4EF1-A1E7-F3983A3226B9}" destId="{2B6C9DAF-9E52-488D-B11F-1160C6446420}" srcOrd="1" destOrd="0" presId="urn:microsoft.com/office/officeart/2005/8/layout/lProcess3"/>
    <dgm:cxn modelId="{7E026F37-B5F3-4258-B90C-C1CB2B3ABE8F}" type="presParOf" srcId="{C58FCB19-57FB-4EF1-A1E7-F3983A3226B9}" destId="{D334E4C1-513F-42C5-86BA-F1AE2D9B5F77}" srcOrd="2" destOrd="0" presId="urn:microsoft.com/office/officeart/2005/8/layout/lProcess3"/>
    <dgm:cxn modelId="{454C36EA-1160-42CC-9214-C72AC1A1F0D0}" type="presParOf" srcId="{C58FCB19-57FB-4EF1-A1E7-F3983A3226B9}" destId="{7C8038CA-C66D-4441-A485-640380DFF6CC}" srcOrd="3" destOrd="0" presId="urn:microsoft.com/office/officeart/2005/8/layout/lProcess3"/>
    <dgm:cxn modelId="{43943292-65EC-4080-BA52-44F2332DF97F}" type="presParOf" srcId="{C58FCB19-57FB-4EF1-A1E7-F3983A3226B9}" destId="{25781177-587F-4127-827C-09A4EAE24F91}"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6C4E03-140B-49AC-AD79-F4CF68B68B4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5A350214-3884-4A8C-9D1F-29A6E1978008}">
      <dgm:prSet phldrT="[文本]" custT="1"/>
      <dgm:spPr/>
      <dgm:t>
        <a:bodyPr/>
        <a:lstStyle/>
        <a:p>
          <a:r>
            <a:rPr lang="zh-CN" altLang="en-US" sz="1200" b="1" dirty="0">
              <a:latin typeface="仿宋" panose="02010609060101010101" pitchFamily="49" charset="-122"/>
              <a:ea typeface="仿宋" panose="02010609060101010101" pitchFamily="49" charset="-122"/>
            </a:rPr>
            <a:t>牛群分析</a:t>
          </a:r>
        </a:p>
      </dgm:t>
    </dgm:pt>
    <dgm:pt modelId="{A037C9E9-C49A-4CA7-B98F-200D4F3E3C0C}" type="par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DE4B64DF-0165-4850-877E-62270F6F5086}" type="sib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4E66CAEE-1E50-4B97-8F1C-2D509F0C8412}">
      <dgm:prSet phldrT="[文本]" custT="1"/>
      <dgm:spPr/>
      <dgm:t>
        <a:bodyPr/>
        <a:lstStyle/>
        <a:p>
          <a:r>
            <a:rPr lang="zh-CN" altLang="en-US" sz="1400" dirty="0">
              <a:latin typeface="仿宋" panose="02010609060101010101" pitchFamily="49" charset="-122"/>
              <a:ea typeface="仿宋" panose="02010609060101010101" pitchFamily="49" charset="-122"/>
            </a:rPr>
            <a:t>泌乳牛数量</a:t>
          </a:r>
        </a:p>
      </dgm:t>
    </dgm:pt>
    <dgm:pt modelId="{30C4D01C-2AC9-43C3-A6CA-27C577C85CB7}" type="par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DB907005-C01B-479A-BBED-A8CF8604C733}" type="sib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246A37F5-2FBF-40F2-AB14-424C2D3ABD31}">
      <dgm:prSet phldrT="[文本]" custT="1"/>
      <dgm:spPr/>
      <dgm:t>
        <a:bodyPr/>
        <a:lstStyle/>
        <a:p>
          <a:r>
            <a:rPr lang="zh-CN" altLang="en-US" sz="1200" b="1" dirty="0">
              <a:latin typeface="仿宋" panose="02010609060101010101" pitchFamily="49" charset="-122"/>
              <a:ea typeface="仿宋" panose="02010609060101010101" pitchFamily="49" charset="-122"/>
            </a:rPr>
            <a:t>繁殖分析</a:t>
          </a:r>
        </a:p>
      </dgm:t>
    </dgm:pt>
    <dgm:pt modelId="{F6B34603-D2BE-45FA-81EF-B2ACD03057A4}" type="par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6D43D3D8-A86D-46E6-AAB9-10405FC0C73C}" type="sib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521B0701-2D60-4A69-8385-77E2536DFF79}">
      <dgm:prSet phldrT="[文本]" custT="1"/>
      <dgm:spPr/>
      <dgm:t>
        <a:bodyPr/>
        <a:lstStyle/>
        <a:p>
          <a:r>
            <a:rPr lang="zh-CN" altLang="en-US" sz="1400" dirty="0">
              <a:latin typeface="仿宋" panose="02010609060101010101" pitchFamily="49" charset="-122"/>
              <a:ea typeface="仿宋" panose="02010609060101010101" pitchFamily="49" charset="-122"/>
            </a:rPr>
            <a:t>早产率</a:t>
          </a:r>
        </a:p>
      </dgm:t>
    </dgm:pt>
    <dgm:pt modelId="{012252B2-3A40-44E7-924C-C984BBF0C0A5}" type="par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DF70CAF5-EF70-4FBC-8D6D-B06E85965FBC}" type="sib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B417970A-3AAE-4441-97CF-45148245382A}">
      <dgm:prSet phldrT="[文本]" custT="1"/>
      <dgm:spPr/>
      <dgm:t>
        <a:bodyPr/>
        <a:lstStyle/>
        <a:p>
          <a:r>
            <a:rPr lang="zh-CN" altLang="en-US" sz="1400" dirty="0">
              <a:latin typeface="仿宋" panose="02010609060101010101" pitchFamily="49" charset="-122"/>
              <a:ea typeface="仿宋" panose="02010609060101010101" pitchFamily="49" charset="-122"/>
            </a:rPr>
            <a:t>流产率</a:t>
          </a:r>
        </a:p>
      </dgm:t>
    </dgm:pt>
    <dgm:pt modelId="{DF9301DE-4690-4BCF-95EF-298B9569A766}" type="parTrans" cxnId="{D0AFB0B7-60CE-43F4-8C60-FA7DED7FC489}">
      <dgm:prSet/>
      <dgm:spPr/>
      <dgm:t>
        <a:bodyPr/>
        <a:lstStyle/>
        <a:p>
          <a:endParaRPr lang="zh-CN" altLang="en-US" sz="2000">
            <a:latin typeface="仿宋" panose="02010609060101010101" pitchFamily="49" charset="-122"/>
            <a:ea typeface="仿宋" panose="02010609060101010101" pitchFamily="49" charset="-122"/>
          </a:endParaRPr>
        </a:p>
      </dgm:t>
    </dgm:pt>
    <dgm:pt modelId="{ECA56319-8913-4C9E-86B3-E9667A3953EB}" type="sibTrans" cxnId="{D0AFB0B7-60CE-43F4-8C60-FA7DED7FC489}">
      <dgm:prSet/>
      <dgm:spPr/>
      <dgm:t>
        <a:bodyPr/>
        <a:lstStyle/>
        <a:p>
          <a:endParaRPr lang="zh-CN" altLang="en-US" sz="2000">
            <a:latin typeface="仿宋" panose="02010609060101010101" pitchFamily="49" charset="-122"/>
            <a:ea typeface="仿宋" panose="02010609060101010101" pitchFamily="49" charset="-122"/>
          </a:endParaRPr>
        </a:p>
      </dgm:t>
    </dgm:pt>
    <dgm:pt modelId="{7A3B4282-C068-4EF5-AC2D-6AE9A6BBE2D8}">
      <dgm:prSet phldrT="[文本]" custT="1"/>
      <dgm:spPr/>
      <dgm:t>
        <a:bodyPr/>
        <a:lstStyle/>
        <a:p>
          <a:r>
            <a:rPr lang="zh-CN" altLang="en-US" sz="1200" b="1" dirty="0">
              <a:latin typeface="仿宋" panose="02010609060101010101" pitchFamily="49" charset="-122"/>
              <a:ea typeface="仿宋" panose="02010609060101010101" pitchFamily="49" charset="-122"/>
            </a:rPr>
            <a:t>饲养分析</a:t>
          </a:r>
        </a:p>
      </dgm:t>
    </dgm:pt>
    <dgm:pt modelId="{9254D6A0-5967-4BD4-A542-11F1D37B1CF8}" type="parTrans" cxnId="{59467379-3267-47D4-9C3B-A0DDC3CB90E2}">
      <dgm:prSet/>
      <dgm:spPr/>
      <dgm:t>
        <a:bodyPr/>
        <a:lstStyle/>
        <a:p>
          <a:endParaRPr lang="zh-CN" altLang="en-US" sz="2000">
            <a:latin typeface="仿宋" panose="02010609060101010101" pitchFamily="49" charset="-122"/>
            <a:ea typeface="仿宋" panose="02010609060101010101" pitchFamily="49" charset="-122"/>
          </a:endParaRPr>
        </a:p>
      </dgm:t>
    </dgm:pt>
    <dgm:pt modelId="{840343C3-4943-4CD2-9A86-2479B17809E5}" type="sibTrans" cxnId="{59467379-3267-47D4-9C3B-A0DDC3CB90E2}">
      <dgm:prSet/>
      <dgm:spPr/>
      <dgm:t>
        <a:bodyPr/>
        <a:lstStyle/>
        <a:p>
          <a:endParaRPr lang="zh-CN" altLang="en-US" sz="2000">
            <a:latin typeface="仿宋" panose="02010609060101010101" pitchFamily="49" charset="-122"/>
            <a:ea typeface="仿宋" panose="02010609060101010101" pitchFamily="49" charset="-122"/>
          </a:endParaRPr>
        </a:p>
      </dgm:t>
    </dgm:pt>
    <dgm:pt modelId="{0A559321-6BD6-4DB1-A971-9EC3DE1C5EBD}">
      <dgm:prSet phldrT="[文本]" custT="1"/>
      <dgm:spPr/>
      <dgm:t>
        <a:bodyPr/>
        <a:lstStyle/>
        <a:p>
          <a:r>
            <a:rPr lang="zh-CN" altLang="en-US" sz="1400" dirty="0">
              <a:latin typeface="仿宋" panose="02010609060101010101" pitchFamily="49" charset="-122"/>
              <a:ea typeface="仿宋" panose="02010609060101010101" pitchFamily="49" charset="-122"/>
            </a:rPr>
            <a:t>单牛饲养成本</a:t>
          </a:r>
        </a:p>
      </dgm:t>
    </dgm:pt>
    <dgm:pt modelId="{CAEEB613-C85C-453D-A87B-671E93D83BB7}" type="parTrans" cxnId="{4401F84B-33F7-43C5-9554-3F274021C170}">
      <dgm:prSet/>
      <dgm:spPr/>
      <dgm:t>
        <a:bodyPr/>
        <a:lstStyle/>
        <a:p>
          <a:endParaRPr lang="zh-CN" altLang="en-US" sz="2000">
            <a:latin typeface="仿宋" panose="02010609060101010101" pitchFamily="49" charset="-122"/>
            <a:ea typeface="仿宋" panose="02010609060101010101" pitchFamily="49" charset="-122"/>
          </a:endParaRPr>
        </a:p>
      </dgm:t>
    </dgm:pt>
    <dgm:pt modelId="{E00D7DB4-B731-4B61-9400-A45A3680BD0B}" type="sibTrans" cxnId="{4401F84B-33F7-43C5-9554-3F274021C170}">
      <dgm:prSet/>
      <dgm:spPr/>
      <dgm:t>
        <a:bodyPr/>
        <a:lstStyle/>
        <a:p>
          <a:endParaRPr lang="zh-CN" altLang="en-US" sz="2000">
            <a:latin typeface="仿宋" panose="02010609060101010101" pitchFamily="49" charset="-122"/>
            <a:ea typeface="仿宋" panose="02010609060101010101" pitchFamily="49" charset="-122"/>
          </a:endParaRPr>
        </a:p>
      </dgm:t>
    </dgm:pt>
    <dgm:pt modelId="{3DC31293-B40C-4A42-852E-B249EA49CC6D}">
      <dgm:prSet phldrT="[文本]" custT="1"/>
      <dgm:spPr/>
      <dgm:t>
        <a:bodyPr/>
        <a:lstStyle/>
        <a:p>
          <a:r>
            <a:rPr lang="zh-CN" altLang="en-US" sz="1400" dirty="0">
              <a:latin typeface="仿宋" panose="02010609060101010101" pitchFamily="49" charset="-122"/>
              <a:ea typeface="仿宋" panose="02010609060101010101" pitchFamily="49" charset="-122"/>
            </a:rPr>
            <a:t>单牛采食量</a:t>
          </a:r>
        </a:p>
      </dgm:t>
    </dgm:pt>
    <dgm:pt modelId="{B50D8E92-D95E-457E-9066-E4B58D592257}" type="parTrans" cxnId="{A9091556-C0F1-45CB-98F2-B4981E0B69A3}">
      <dgm:prSet/>
      <dgm:spPr/>
      <dgm:t>
        <a:bodyPr/>
        <a:lstStyle/>
        <a:p>
          <a:endParaRPr lang="zh-CN" altLang="en-US" sz="2000">
            <a:latin typeface="仿宋" panose="02010609060101010101" pitchFamily="49" charset="-122"/>
            <a:ea typeface="仿宋" panose="02010609060101010101" pitchFamily="49" charset="-122"/>
          </a:endParaRPr>
        </a:p>
      </dgm:t>
    </dgm:pt>
    <dgm:pt modelId="{1EE6D714-0D1A-41D3-9EC1-C1698245E2CF}" type="sibTrans" cxnId="{A9091556-C0F1-45CB-98F2-B4981E0B69A3}">
      <dgm:prSet/>
      <dgm:spPr/>
      <dgm:t>
        <a:bodyPr/>
        <a:lstStyle/>
        <a:p>
          <a:endParaRPr lang="zh-CN" altLang="en-US" sz="2000">
            <a:latin typeface="仿宋" panose="02010609060101010101" pitchFamily="49" charset="-122"/>
            <a:ea typeface="仿宋" panose="02010609060101010101" pitchFamily="49" charset="-122"/>
          </a:endParaRPr>
        </a:p>
      </dgm:t>
    </dgm:pt>
    <dgm:pt modelId="{371F86E6-6ABA-4089-8F7D-395FF9571B90}">
      <dgm:prSet phldrT="[文本]" custT="1"/>
      <dgm:spPr/>
      <dgm:t>
        <a:bodyPr/>
        <a:lstStyle/>
        <a:p>
          <a:r>
            <a:rPr lang="zh-CN" altLang="en-US" sz="1400" dirty="0">
              <a:latin typeface="仿宋" panose="02010609060101010101" pitchFamily="49" charset="-122"/>
              <a:ea typeface="仿宋" panose="02010609060101010101" pitchFamily="49" charset="-122"/>
            </a:rPr>
            <a:t>后备牛数量</a:t>
          </a:r>
        </a:p>
      </dgm:t>
    </dgm:pt>
    <dgm:pt modelId="{10C78BF9-6DE5-408B-AA91-391C9A8F44EC}" type="parTrans" cxnId="{EA94A588-807D-4D17-AC2B-CED24D22CAC5}">
      <dgm:prSet/>
      <dgm:spPr/>
      <dgm:t>
        <a:bodyPr/>
        <a:lstStyle/>
        <a:p>
          <a:endParaRPr lang="zh-CN" altLang="en-US" sz="2000">
            <a:latin typeface="仿宋" panose="02010609060101010101" pitchFamily="49" charset="-122"/>
            <a:ea typeface="仿宋" panose="02010609060101010101" pitchFamily="49" charset="-122"/>
          </a:endParaRPr>
        </a:p>
      </dgm:t>
    </dgm:pt>
    <dgm:pt modelId="{E91C5CF7-209C-4AC9-8A29-F9BA173AEFCB}" type="sibTrans" cxnId="{EA94A588-807D-4D17-AC2B-CED24D22CAC5}">
      <dgm:prSet/>
      <dgm:spPr/>
      <dgm:t>
        <a:bodyPr/>
        <a:lstStyle/>
        <a:p>
          <a:endParaRPr lang="zh-CN" altLang="en-US" sz="2000">
            <a:latin typeface="仿宋" panose="02010609060101010101" pitchFamily="49" charset="-122"/>
            <a:ea typeface="仿宋" panose="02010609060101010101" pitchFamily="49" charset="-122"/>
          </a:endParaRPr>
        </a:p>
      </dgm:t>
    </dgm:pt>
    <dgm:pt modelId="{DA8EE22E-B717-4DA3-A2BB-13A0E702A6FB}">
      <dgm:prSet phldrT="[文本]" custT="1"/>
      <dgm:spPr/>
      <dgm:t>
        <a:bodyPr/>
        <a:lstStyle/>
        <a:p>
          <a:r>
            <a:rPr lang="zh-CN" altLang="en-US" sz="1400" dirty="0">
              <a:latin typeface="仿宋" panose="02010609060101010101" pitchFamily="49" charset="-122"/>
              <a:ea typeface="仿宋" panose="02010609060101010101" pitchFamily="49" charset="-122"/>
            </a:rPr>
            <a:t>新购牛数量</a:t>
          </a:r>
        </a:p>
      </dgm:t>
    </dgm:pt>
    <dgm:pt modelId="{1366456A-6221-4657-9FE6-8376641713F8}" type="parTrans" cxnId="{C6661EF7-1D5B-4C4D-A010-17FC9AAE4D8E}">
      <dgm:prSet/>
      <dgm:spPr/>
      <dgm:t>
        <a:bodyPr/>
        <a:lstStyle/>
        <a:p>
          <a:endParaRPr lang="zh-CN" altLang="en-US" sz="2000">
            <a:latin typeface="仿宋" panose="02010609060101010101" pitchFamily="49" charset="-122"/>
            <a:ea typeface="仿宋" panose="02010609060101010101" pitchFamily="49" charset="-122"/>
          </a:endParaRPr>
        </a:p>
      </dgm:t>
    </dgm:pt>
    <dgm:pt modelId="{2258ECD6-4D97-47E2-BE04-49071C215E8F}" type="sibTrans" cxnId="{C6661EF7-1D5B-4C4D-A010-17FC9AAE4D8E}">
      <dgm:prSet/>
      <dgm:spPr/>
      <dgm:t>
        <a:bodyPr/>
        <a:lstStyle/>
        <a:p>
          <a:endParaRPr lang="zh-CN" altLang="en-US" sz="2000">
            <a:latin typeface="仿宋" panose="02010609060101010101" pitchFamily="49" charset="-122"/>
            <a:ea typeface="仿宋" panose="02010609060101010101" pitchFamily="49" charset="-122"/>
          </a:endParaRPr>
        </a:p>
      </dgm:t>
    </dgm:pt>
    <dgm:pt modelId="{626263B7-CCFB-4AA5-8832-91202F02B132}">
      <dgm:prSet phldrT="[文本]" custT="1"/>
      <dgm:spPr/>
      <dgm:t>
        <a:bodyPr/>
        <a:lstStyle/>
        <a:p>
          <a:r>
            <a:rPr lang="zh-CN" altLang="en-US" sz="1400" dirty="0">
              <a:latin typeface="仿宋" panose="02010609060101010101" pitchFamily="49" charset="-122"/>
              <a:ea typeface="仿宋" panose="02010609060101010101" pitchFamily="49" charset="-122"/>
            </a:rPr>
            <a:t>成母牛数量</a:t>
          </a:r>
        </a:p>
      </dgm:t>
    </dgm:pt>
    <dgm:pt modelId="{BD6BA815-4CF9-4300-8768-3B167645E132}" type="sib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8C120372-DBAB-473F-AB57-4A6E67D983B4}" type="par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58C752B3-556E-4BC3-9FEF-C751557A4F93}">
      <dgm:prSet phldrT="[文本]" custT="1"/>
      <dgm:spPr/>
      <dgm:t>
        <a:bodyPr/>
        <a:lstStyle/>
        <a:p>
          <a:r>
            <a:rPr lang="zh-CN" altLang="en-US" sz="1400" dirty="0">
              <a:latin typeface="仿宋" panose="02010609060101010101" pitchFamily="49" charset="-122"/>
              <a:ea typeface="仿宋" panose="02010609060101010101" pitchFamily="49" charset="-122"/>
            </a:rPr>
            <a:t>预计干奶牛数</a:t>
          </a:r>
        </a:p>
      </dgm:t>
    </dgm:pt>
    <dgm:pt modelId="{1C3F898E-59AB-4CD9-8493-21F1FF2F3985}" type="parTrans" cxnId="{A40397B1-FB2A-4955-9E5B-B2FA9A7213F8}">
      <dgm:prSet/>
      <dgm:spPr/>
      <dgm:t>
        <a:bodyPr/>
        <a:lstStyle/>
        <a:p>
          <a:endParaRPr lang="zh-CN" altLang="en-US"/>
        </a:p>
      </dgm:t>
    </dgm:pt>
    <dgm:pt modelId="{6E4162BC-692B-43C5-8546-835CD8710725}" type="sibTrans" cxnId="{A40397B1-FB2A-4955-9E5B-B2FA9A7213F8}">
      <dgm:prSet/>
      <dgm:spPr/>
      <dgm:t>
        <a:bodyPr/>
        <a:lstStyle/>
        <a:p>
          <a:endParaRPr lang="zh-CN" altLang="en-US"/>
        </a:p>
      </dgm:t>
    </dgm:pt>
    <dgm:pt modelId="{BB87CF97-58C7-49EF-9D9E-2AC5B5CD9EC4}">
      <dgm:prSet phldrT="[文本]" custT="1"/>
      <dgm:spPr/>
      <dgm:t>
        <a:bodyPr/>
        <a:lstStyle/>
        <a:p>
          <a:r>
            <a:rPr lang="zh-CN" altLang="en-US" sz="1400" dirty="0">
              <a:latin typeface="仿宋" panose="02010609060101010101" pitchFamily="49" charset="-122"/>
              <a:ea typeface="仿宋" panose="02010609060101010101" pitchFamily="49" charset="-122"/>
            </a:rPr>
            <a:t>预计产犊牛数</a:t>
          </a:r>
        </a:p>
      </dgm:t>
    </dgm:pt>
    <dgm:pt modelId="{CF7A3F6E-6E5A-4AEC-900F-D850FE7CB3EE}" type="parTrans" cxnId="{3873CD26-171D-454C-99EF-0F9B11CC44B3}">
      <dgm:prSet/>
      <dgm:spPr/>
      <dgm:t>
        <a:bodyPr/>
        <a:lstStyle/>
        <a:p>
          <a:endParaRPr lang="zh-CN" altLang="en-US"/>
        </a:p>
      </dgm:t>
    </dgm:pt>
    <dgm:pt modelId="{F49D2173-B9C8-447E-A646-9BB2F8AED4D5}" type="sibTrans" cxnId="{3873CD26-171D-454C-99EF-0F9B11CC44B3}">
      <dgm:prSet/>
      <dgm:spPr/>
      <dgm:t>
        <a:bodyPr/>
        <a:lstStyle/>
        <a:p>
          <a:endParaRPr lang="zh-CN" altLang="en-US"/>
        </a:p>
      </dgm:t>
    </dgm:pt>
    <dgm:pt modelId="{04C12540-5218-4D96-9B19-DBB5E16111CD}">
      <dgm:prSet phldrT="[文本]" custT="1"/>
      <dgm:spPr/>
      <dgm:t>
        <a:bodyPr/>
        <a:lstStyle/>
        <a:p>
          <a:r>
            <a:rPr lang="zh-CN" altLang="en-US" sz="1400" dirty="0">
              <a:latin typeface="仿宋" panose="02010609060101010101" pitchFamily="49" charset="-122"/>
              <a:ea typeface="仿宋" panose="02010609060101010101" pitchFamily="49" charset="-122"/>
            </a:rPr>
            <a:t>繁殖率</a:t>
          </a:r>
        </a:p>
      </dgm:t>
    </dgm:pt>
    <dgm:pt modelId="{0E44D9C3-1B36-4038-BA65-A1000600E74D}" type="parTrans" cxnId="{9B87A3C1-6638-4761-9121-7DDB972CD89D}">
      <dgm:prSet/>
      <dgm:spPr/>
      <dgm:t>
        <a:bodyPr/>
        <a:lstStyle/>
        <a:p>
          <a:endParaRPr lang="zh-CN" altLang="en-US"/>
        </a:p>
      </dgm:t>
    </dgm:pt>
    <dgm:pt modelId="{1715FC9C-EA2B-4AA3-A375-F3DA49B09981}" type="sibTrans" cxnId="{9B87A3C1-6638-4761-9121-7DDB972CD89D}">
      <dgm:prSet/>
      <dgm:spPr/>
      <dgm:t>
        <a:bodyPr/>
        <a:lstStyle/>
        <a:p>
          <a:endParaRPr lang="zh-CN" altLang="en-US"/>
        </a:p>
      </dgm:t>
    </dgm:pt>
    <dgm:pt modelId="{58F8A645-9BC2-4E85-9780-3F060992A689}">
      <dgm:prSet phldrT="[文本]" custT="1"/>
      <dgm:spPr/>
      <dgm:t>
        <a:bodyPr/>
        <a:lstStyle/>
        <a:p>
          <a:r>
            <a:rPr lang="zh-CN" altLang="en-US" sz="1400" dirty="0">
              <a:latin typeface="仿宋" panose="02010609060101010101" pitchFamily="49" charset="-122"/>
              <a:ea typeface="仿宋" panose="02010609060101010101" pitchFamily="49" charset="-122"/>
            </a:rPr>
            <a:t>怀孕率</a:t>
          </a:r>
        </a:p>
      </dgm:t>
    </dgm:pt>
    <dgm:pt modelId="{A8DAC7B5-1A84-4303-A4DE-41AB998E0FC5}" type="parTrans" cxnId="{DEED5BB4-E763-425A-8540-0FFD1D68334F}">
      <dgm:prSet/>
      <dgm:spPr/>
      <dgm:t>
        <a:bodyPr/>
        <a:lstStyle/>
        <a:p>
          <a:endParaRPr lang="zh-CN" altLang="en-US"/>
        </a:p>
      </dgm:t>
    </dgm:pt>
    <dgm:pt modelId="{DB40B510-CE1B-4F11-A231-D3E6B1C2C2A2}" type="sibTrans" cxnId="{DEED5BB4-E763-425A-8540-0FFD1D68334F}">
      <dgm:prSet/>
      <dgm:spPr/>
      <dgm:t>
        <a:bodyPr/>
        <a:lstStyle/>
        <a:p>
          <a:endParaRPr lang="zh-CN" altLang="en-US"/>
        </a:p>
      </dgm:t>
    </dgm:pt>
    <dgm:pt modelId="{DE44D0ED-740C-4AAA-A68D-53EDF3F59D03}">
      <dgm:prSet phldrT="[文本]" custT="1"/>
      <dgm:spPr/>
      <dgm:t>
        <a:bodyPr/>
        <a:lstStyle/>
        <a:p>
          <a:r>
            <a:rPr lang="zh-CN" altLang="en-US" sz="1200" b="1" dirty="0">
              <a:latin typeface="仿宋" panose="02010609060101010101" pitchFamily="49" charset="-122"/>
              <a:ea typeface="仿宋" panose="02010609060101010101" pitchFamily="49" charset="-122"/>
            </a:rPr>
            <a:t>保健分析</a:t>
          </a:r>
        </a:p>
      </dgm:t>
    </dgm:pt>
    <dgm:pt modelId="{AE370BFA-6D2E-401B-BF35-040794D43503}" type="parTrans" cxnId="{F52D3E62-B95F-45AB-A663-A84AFCA759E1}">
      <dgm:prSet/>
      <dgm:spPr/>
      <dgm:t>
        <a:bodyPr/>
        <a:lstStyle/>
        <a:p>
          <a:endParaRPr lang="zh-CN" altLang="en-US"/>
        </a:p>
      </dgm:t>
    </dgm:pt>
    <dgm:pt modelId="{7FD90DAF-5B61-4F6E-9014-D87120CD541F}" type="sibTrans" cxnId="{F52D3E62-B95F-45AB-A663-A84AFCA759E1}">
      <dgm:prSet/>
      <dgm:spPr/>
      <dgm:t>
        <a:bodyPr/>
        <a:lstStyle/>
        <a:p>
          <a:endParaRPr lang="zh-CN" altLang="en-US"/>
        </a:p>
      </dgm:t>
    </dgm:pt>
    <dgm:pt modelId="{E5F09CA2-C73F-4898-9CC9-ACE362DF591E}">
      <dgm:prSet phldrT="[文本]" custT="1"/>
      <dgm:spPr/>
      <dgm:t>
        <a:bodyPr/>
        <a:lstStyle/>
        <a:p>
          <a:r>
            <a:rPr lang="zh-CN" altLang="en-US" sz="1200" b="0" dirty="0">
              <a:latin typeface="仿宋" panose="02010609060101010101" pitchFamily="49" charset="-122"/>
              <a:ea typeface="仿宋" panose="02010609060101010101" pitchFamily="49" charset="-122"/>
            </a:rPr>
            <a:t>发病率</a:t>
          </a:r>
        </a:p>
      </dgm:t>
    </dgm:pt>
    <dgm:pt modelId="{849944F4-A2EC-4243-BB5D-A732DFE5D6C9}" type="parTrans" cxnId="{D71F3BD9-1996-45E2-AE61-F886EAD1FE80}">
      <dgm:prSet/>
      <dgm:spPr/>
      <dgm:t>
        <a:bodyPr/>
        <a:lstStyle/>
        <a:p>
          <a:endParaRPr lang="zh-CN" altLang="en-US"/>
        </a:p>
      </dgm:t>
    </dgm:pt>
    <dgm:pt modelId="{13503BCA-B120-47C0-9D91-A8D7D3C12572}" type="sibTrans" cxnId="{D71F3BD9-1996-45E2-AE61-F886EAD1FE80}">
      <dgm:prSet/>
      <dgm:spPr/>
      <dgm:t>
        <a:bodyPr/>
        <a:lstStyle/>
        <a:p>
          <a:endParaRPr lang="zh-CN" altLang="en-US"/>
        </a:p>
      </dgm:t>
    </dgm:pt>
    <dgm:pt modelId="{D93248B2-9A7A-4353-BF5D-0E5112C5E726}">
      <dgm:prSet phldrT="[文本]" custT="1"/>
      <dgm:spPr/>
      <dgm:t>
        <a:bodyPr/>
        <a:lstStyle/>
        <a:p>
          <a:r>
            <a:rPr lang="zh-CN" altLang="en-US" sz="1200" b="0" dirty="0">
              <a:latin typeface="仿宋" panose="02010609060101010101" pitchFamily="49" charset="-122"/>
              <a:ea typeface="仿宋" panose="02010609060101010101" pitchFamily="49" charset="-122"/>
            </a:rPr>
            <a:t>淘汰率</a:t>
          </a:r>
        </a:p>
      </dgm:t>
    </dgm:pt>
    <dgm:pt modelId="{7B69378B-92FA-4796-A3A3-FADD1B5F27C3}" type="parTrans" cxnId="{93F267DD-0450-4E2A-B74B-85EF5C1BF7A9}">
      <dgm:prSet/>
      <dgm:spPr/>
      <dgm:t>
        <a:bodyPr/>
        <a:lstStyle/>
        <a:p>
          <a:endParaRPr lang="zh-CN" altLang="en-US"/>
        </a:p>
      </dgm:t>
    </dgm:pt>
    <dgm:pt modelId="{E962FA3D-0492-46D8-9AFE-B9D96C257B79}" type="sibTrans" cxnId="{93F267DD-0450-4E2A-B74B-85EF5C1BF7A9}">
      <dgm:prSet/>
      <dgm:spPr/>
      <dgm:t>
        <a:bodyPr/>
        <a:lstStyle/>
        <a:p>
          <a:endParaRPr lang="zh-CN" altLang="en-US"/>
        </a:p>
      </dgm:t>
    </dgm:pt>
    <dgm:pt modelId="{760270E0-83FA-415E-BD8A-1A8C761A3D6E}" type="pres">
      <dgm:prSet presAssocID="{C66C4E03-140B-49AC-AD79-F4CF68B68B4C}" presName="Name0" presStyleCnt="0">
        <dgm:presLayoutVars>
          <dgm:chPref val="3"/>
          <dgm:dir/>
          <dgm:animLvl val="lvl"/>
          <dgm:resizeHandles/>
        </dgm:presLayoutVars>
      </dgm:prSet>
      <dgm:spPr/>
    </dgm:pt>
    <dgm:pt modelId="{620ECDEB-2223-4A4B-A3B3-58382C0506E0}" type="pres">
      <dgm:prSet presAssocID="{5A350214-3884-4A8C-9D1F-29A6E1978008}" presName="horFlow" presStyleCnt="0"/>
      <dgm:spPr/>
    </dgm:pt>
    <dgm:pt modelId="{76351722-6281-4ED9-B385-EA822AD561A0}" type="pres">
      <dgm:prSet presAssocID="{5A350214-3884-4A8C-9D1F-29A6E1978008}" presName="bigChev" presStyleLbl="node1" presStyleIdx="0" presStyleCnt="4"/>
      <dgm:spPr/>
    </dgm:pt>
    <dgm:pt modelId="{8758A2ED-1EC3-4646-A0E0-2F1771142FFC}" type="pres">
      <dgm:prSet presAssocID="{8C120372-DBAB-473F-AB57-4A6E67D983B4}" presName="parTrans" presStyleCnt="0"/>
      <dgm:spPr/>
    </dgm:pt>
    <dgm:pt modelId="{47DB1464-CB37-4D40-9DDC-546BCE59D534}" type="pres">
      <dgm:prSet presAssocID="{626263B7-CCFB-4AA5-8832-91202F02B132}" presName="node" presStyleLbl="alignAccFollowNode1" presStyleIdx="0" presStyleCnt="14">
        <dgm:presLayoutVars>
          <dgm:bulletEnabled val="1"/>
        </dgm:presLayoutVars>
      </dgm:prSet>
      <dgm:spPr/>
    </dgm:pt>
    <dgm:pt modelId="{CC46D908-0AA6-4A1D-A763-C0A4D47F9659}" type="pres">
      <dgm:prSet presAssocID="{BD6BA815-4CF9-4300-8768-3B167645E132}" presName="sibTrans" presStyleCnt="0"/>
      <dgm:spPr/>
    </dgm:pt>
    <dgm:pt modelId="{B9BC51C1-26C5-425D-BECC-D1DCFF6EB91E}" type="pres">
      <dgm:prSet presAssocID="{4E66CAEE-1E50-4B97-8F1C-2D509F0C8412}" presName="node" presStyleLbl="alignAccFollowNode1" presStyleIdx="1" presStyleCnt="14">
        <dgm:presLayoutVars>
          <dgm:bulletEnabled val="1"/>
        </dgm:presLayoutVars>
      </dgm:prSet>
      <dgm:spPr/>
    </dgm:pt>
    <dgm:pt modelId="{C5E52C24-C936-4B67-A9FA-4B286AFC337E}" type="pres">
      <dgm:prSet presAssocID="{DB907005-C01B-479A-BBED-A8CF8604C733}" presName="sibTrans" presStyleCnt="0"/>
      <dgm:spPr/>
    </dgm:pt>
    <dgm:pt modelId="{0D6FAC77-06E3-45ED-82D0-567543378B63}" type="pres">
      <dgm:prSet presAssocID="{371F86E6-6ABA-4089-8F7D-395FF9571B90}" presName="node" presStyleLbl="alignAccFollowNode1" presStyleIdx="2" presStyleCnt="14">
        <dgm:presLayoutVars>
          <dgm:bulletEnabled val="1"/>
        </dgm:presLayoutVars>
      </dgm:prSet>
      <dgm:spPr/>
    </dgm:pt>
    <dgm:pt modelId="{37FE6EDD-15C0-4863-A829-DBDB122583D1}" type="pres">
      <dgm:prSet presAssocID="{E91C5CF7-209C-4AC9-8A29-F9BA173AEFCB}" presName="sibTrans" presStyleCnt="0"/>
      <dgm:spPr/>
    </dgm:pt>
    <dgm:pt modelId="{F7F5DCE4-35BF-4DC1-B9B9-D23560600B7C}" type="pres">
      <dgm:prSet presAssocID="{DA8EE22E-B717-4DA3-A2BB-13A0E702A6FB}" presName="node" presStyleLbl="alignAccFollowNode1" presStyleIdx="3" presStyleCnt="14">
        <dgm:presLayoutVars>
          <dgm:bulletEnabled val="1"/>
        </dgm:presLayoutVars>
      </dgm:prSet>
      <dgm:spPr/>
    </dgm:pt>
    <dgm:pt modelId="{B62D274F-FFB5-47AD-B933-6A3C1CAEB22F}" type="pres">
      <dgm:prSet presAssocID="{5A350214-3884-4A8C-9D1F-29A6E1978008}" presName="vSp" presStyleCnt="0"/>
      <dgm:spPr/>
    </dgm:pt>
    <dgm:pt modelId="{0CC57A54-E7DE-4C4C-A666-43E9AF8E8BF6}" type="pres">
      <dgm:prSet presAssocID="{246A37F5-2FBF-40F2-AB14-424C2D3ABD31}" presName="horFlow" presStyleCnt="0"/>
      <dgm:spPr/>
    </dgm:pt>
    <dgm:pt modelId="{A7F18CF9-3CE0-4987-B1E6-1C7A963B53F3}" type="pres">
      <dgm:prSet presAssocID="{246A37F5-2FBF-40F2-AB14-424C2D3ABD31}" presName="bigChev" presStyleLbl="node1" presStyleIdx="1" presStyleCnt="4"/>
      <dgm:spPr/>
    </dgm:pt>
    <dgm:pt modelId="{8D4BF8D8-86C4-4BC4-B1FD-10171A5AED85}" type="pres">
      <dgm:prSet presAssocID="{012252B2-3A40-44E7-924C-C984BBF0C0A5}" presName="parTrans" presStyleCnt="0"/>
      <dgm:spPr/>
    </dgm:pt>
    <dgm:pt modelId="{E8F0A6A9-3956-41E0-B693-DDB513E3C4D6}" type="pres">
      <dgm:prSet presAssocID="{521B0701-2D60-4A69-8385-77E2536DFF79}" presName="node" presStyleLbl="alignAccFollowNode1" presStyleIdx="4" presStyleCnt="14">
        <dgm:presLayoutVars>
          <dgm:bulletEnabled val="1"/>
        </dgm:presLayoutVars>
      </dgm:prSet>
      <dgm:spPr/>
    </dgm:pt>
    <dgm:pt modelId="{9A7F577C-9F1D-42DA-A769-D60B7F4F7706}" type="pres">
      <dgm:prSet presAssocID="{DF70CAF5-EF70-4FBC-8D6D-B06E85965FBC}" presName="sibTrans" presStyleCnt="0"/>
      <dgm:spPr/>
    </dgm:pt>
    <dgm:pt modelId="{2428304F-1304-4C9E-A486-09AAA72B8BA9}" type="pres">
      <dgm:prSet presAssocID="{B417970A-3AAE-4441-97CF-45148245382A}" presName="node" presStyleLbl="alignAccFollowNode1" presStyleIdx="5" presStyleCnt="14">
        <dgm:presLayoutVars>
          <dgm:bulletEnabled val="1"/>
        </dgm:presLayoutVars>
      </dgm:prSet>
      <dgm:spPr/>
    </dgm:pt>
    <dgm:pt modelId="{DC4653FC-84D3-4DD3-9AAD-078ED8EA9C2A}" type="pres">
      <dgm:prSet presAssocID="{ECA56319-8913-4C9E-86B3-E9667A3953EB}" presName="sibTrans" presStyleCnt="0"/>
      <dgm:spPr/>
    </dgm:pt>
    <dgm:pt modelId="{58517828-324C-4E95-ACBB-B858F6E90420}" type="pres">
      <dgm:prSet presAssocID="{58C752B3-556E-4BC3-9FEF-C751557A4F93}" presName="node" presStyleLbl="alignAccFollowNode1" presStyleIdx="6" presStyleCnt="14">
        <dgm:presLayoutVars>
          <dgm:bulletEnabled val="1"/>
        </dgm:presLayoutVars>
      </dgm:prSet>
      <dgm:spPr/>
    </dgm:pt>
    <dgm:pt modelId="{D1AAB01F-89D5-47D6-87AB-C79FE5FFFCEC}" type="pres">
      <dgm:prSet presAssocID="{6E4162BC-692B-43C5-8546-835CD8710725}" presName="sibTrans" presStyleCnt="0"/>
      <dgm:spPr/>
    </dgm:pt>
    <dgm:pt modelId="{44721489-9F99-484B-89BA-923753008964}" type="pres">
      <dgm:prSet presAssocID="{BB87CF97-58C7-49EF-9D9E-2AC5B5CD9EC4}" presName="node" presStyleLbl="alignAccFollowNode1" presStyleIdx="7" presStyleCnt="14">
        <dgm:presLayoutVars>
          <dgm:bulletEnabled val="1"/>
        </dgm:presLayoutVars>
      </dgm:prSet>
      <dgm:spPr/>
    </dgm:pt>
    <dgm:pt modelId="{BBD47B4C-BB89-4A7A-9326-0CD7B07808C2}" type="pres">
      <dgm:prSet presAssocID="{F49D2173-B9C8-447E-A646-9BB2F8AED4D5}" presName="sibTrans" presStyleCnt="0"/>
      <dgm:spPr/>
    </dgm:pt>
    <dgm:pt modelId="{7384164A-D7AE-4AEA-B914-3E1020EFD495}" type="pres">
      <dgm:prSet presAssocID="{04C12540-5218-4D96-9B19-DBB5E16111CD}" presName="node" presStyleLbl="alignAccFollowNode1" presStyleIdx="8" presStyleCnt="14">
        <dgm:presLayoutVars>
          <dgm:bulletEnabled val="1"/>
        </dgm:presLayoutVars>
      </dgm:prSet>
      <dgm:spPr/>
    </dgm:pt>
    <dgm:pt modelId="{63FCAE56-8C55-4D33-B6C8-111DBA36C0E3}" type="pres">
      <dgm:prSet presAssocID="{1715FC9C-EA2B-4AA3-A375-F3DA49B09981}" presName="sibTrans" presStyleCnt="0"/>
      <dgm:spPr/>
    </dgm:pt>
    <dgm:pt modelId="{9D5F2954-D6E9-4C8B-BFDC-CC9D51CD6EC1}" type="pres">
      <dgm:prSet presAssocID="{58F8A645-9BC2-4E85-9780-3F060992A689}" presName="node" presStyleLbl="alignAccFollowNode1" presStyleIdx="9" presStyleCnt="14">
        <dgm:presLayoutVars>
          <dgm:bulletEnabled val="1"/>
        </dgm:presLayoutVars>
      </dgm:prSet>
      <dgm:spPr/>
    </dgm:pt>
    <dgm:pt modelId="{63BBEE9C-36F3-484A-A645-3E00C840A935}" type="pres">
      <dgm:prSet presAssocID="{246A37F5-2FBF-40F2-AB14-424C2D3ABD31}" presName="vSp" presStyleCnt="0"/>
      <dgm:spPr/>
    </dgm:pt>
    <dgm:pt modelId="{D80CC8AF-1A51-4261-86D5-00971211EF1D}" type="pres">
      <dgm:prSet presAssocID="{DE44D0ED-740C-4AAA-A68D-53EDF3F59D03}" presName="horFlow" presStyleCnt="0"/>
      <dgm:spPr/>
    </dgm:pt>
    <dgm:pt modelId="{29216383-9614-4EF3-B27C-83B002655659}" type="pres">
      <dgm:prSet presAssocID="{DE44D0ED-740C-4AAA-A68D-53EDF3F59D03}" presName="bigChev" presStyleLbl="node1" presStyleIdx="2" presStyleCnt="4"/>
      <dgm:spPr/>
    </dgm:pt>
    <dgm:pt modelId="{B51CB4A8-8032-4E76-9E91-62157883B459}" type="pres">
      <dgm:prSet presAssocID="{849944F4-A2EC-4243-BB5D-A732DFE5D6C9}" presName="parTrans" presStyleCnt="0"/>
      <dgm:spPr/>
    </dgm:pt>
    <dgm:pt modelId="{AC2BD815-637C-4032-A914-CCC83D94A76A}" type="pres">
      <dgm:prSet presAssocID="{E5F09CA2-C73F-4898-9CC9-ACE362DF591E}" presName="node" presStyleLbl="alignAccFollowNode1" presStyleIdx="10" presStyleCnt="14">
        <dgm:presLayoutVars>
          <dgm:bulletEnabled val="1"/>
        </dgm:presLayoutVars>
      </dgm:prSet>
      <dgm:spPr/>
    </dgm:pt>
    <dgm:pt modelId="{BABD6920-8CDF-42D7-85B9-A8CC05B2B5F2}" type="pres">
      <dgm:prSet presAssocID="{13503BCA-B120-47C0-9D91-A8D7D3C12572}" presName="sibTrans" presStyleCnt="0"/>
      <dgm:spPr/>
    </dgm:pt>
    <dgm:pt modelId="{3E9E1667-30EC-4038-B3FD-065C287361FD}" type="pres">
      <dgm:prSet presAssocID="{D93248B2-9A7A-4353-BF5D-0E5112C5E726}" presName="node" presStyleLbl="alignAccFollowNode1" presStyleIdx="11" presStyleCnt="14">
        <dgm:presLayoutVars>
          <dgm:bulletEnabled val="1"/>
        </dgm:presLayoutVars>
      </dgm:prSet>
      <dgm:spPr/>
    </dgm:pt>
    <dgm:pt modelId="{1CD35151-C5F1-4D5D-A4C8-35B56C4E7F7F}" type="pres">
      <dgm:prSet presAssocID="{DE44D0ED-740C-4AAA-A68D-53EDF3F59D03}" presName="vSp" presStyleCnt="0"/>
      <dgm:spPr/>
    </dgm:pt>
    <dgm:pt modelId="{C58FCB19-57FB-4EF1-A1E7-F3983A3226B9}" type="pres">
      <dgm:prSet presAssocID="{7A3B4282-C068-4EF5-AC2D-6AE9A6BBE2D8}" presName="horFlow" presStyleCnt="0"/>
      <dgm:spPr/>
    </dgm:pt>
    <dgm:pt modelId="{19FB9D0B-8B13-48C8-9F7B-A03C95D3670A}" type="pres">
      <dgm:prSet presAssocID="{7A3B4282-C068-4EF5-AC2D-6AE9A6BBE2D8}" presName="bigChev" presStyleLbl="node1" presStyleIdx="3" presStyleCnt="4"/>
      <dgm:spPr/>
    </dgm:pt>
    <dgm:pt modelId="{2B6C9DAF-9E52-488D-B11F-1160C6446420}" type="pres">
      <dgm:prSet presAssocID="{CAEEB613-C85C-453D-A87B-671E93D83BB7}" presName="parTrans" presStyleCnt="0"/>
      <dgm:spPr/>
    </dgm:pt>
    <dgm:pt modelId="{D334E4C1-513F-42C5-86BA-F1AE2D9B5F77}" type="pres">
      <dgm:prSet presAssocID="{0A559321-6BD6-4DB1-A971-9EC3DE1C5EBD}" presName="node" presStyleLbl="alignAccFollowNode1" presStyleIdx="12" presStyleCnt="14">
        <dgm:presLayoutVars>
          <dgm:bulletEnabled val="1"/>
        </dgm:presLayoutVars>
      </dgm:prSet>
      <dgm:spPr/>
    </dgm:pt>
    <dgm:pt modelId="{7C8038CA-C66D-4441-A485-640380DFF6CC}" type="pres">
      <dgm:prSet presAssocID="{E00D7DB4-B731-4B61-9400-A45A3680BD0B}" presName="sibTrans" presStyleCnt="0"/>
      <dgm:spPr/>
    </dgm:pt>
    <dgm:pt modelId="{25781177-587F-4127-827C-09A4EAE24F91}" type="pres">
      <dgm:prSet presAssocID="{3DC31293-B40C-4A42-852E-B249EA49CC6D}" presName="node" presStyleLbl="alignAccFollowNode1" presStyleIdx="13" presStyleCnt="14">
        <dgm:presLayoutVars>
          <dgm:bulletEnabled val="1"/>
        </dgm:presLayoutVars>
      </dgm:prSet>
      <dgm:spPr/>
    </dgm:pt>
  </dgm:ptLst>
  <dgm:cxnLst>
    <dgm:cxn modelId="{6C01D706-B9A6-4DD2-8B10-21997CEA5055}" type="presOf" srcId="{04C12540-5218-4D96-9B19-DBB5E16111CD}" destId="{7384164A-D7AE-4AEA-B914-3E1020EFD495}" srcOrd="0" destOrd="0" presId="urn:microsoft.com/office/officeart/2005/8/layout/lProcess3"/>
    <dgm:cxn modelId="{5B46D30F-F9DB-420C-8A33-E63152F60E88}" type="presOf" srcId="{4E66CAEE-1E50-4B97-8F1C-2D509F0C8412}" destId="{B9BC51C1-26C5-425D-BECC-D1DCFF6EB91E}" srcOrd="0" destOrd="0" presId="urn:microsoft.com/office/officeart/2005/8/layout/lProcess3"/>
    <dgm:cxn modelId="{3873CD26-171D-454C-99EF-0F9B11CC44B3}" srcId="{246A37F5-2FBF-40F2-AB14-424C2D3ABD31}" destId="{BB87CF97-58C7-49EF-9D9E-2AC5B5CD9EC4}" srcOrd="3" destOrd="0" parTransId="{CF7A3F6E-6E5A-4AEC-900F-D850FE7CB3EE}" sibTransId="{F49D2173-B9C8-447E-A646-9BB2F8AED4D5}"/>
    <dgm:cxn modelId="{6A1CF726-53E0-42D0-9A41-DD6D65C5A761}" srcId="{5A350214-3884-4A8C-9D1F-29A6E1978008}" destId="{626263B7-CCFB-4AA5-8832-91202F02B132}" srcOrd="0" destOrd="0" parTransId="{8C120372-DBAB-473F-AB57-4A6E67D983B4}" sibTransId="{BD6BA815-4CF9-4300-8768-3B167645E132}"/>
    <dgm:cxn modelId="{5501572B-C4F1-4B97-A22D-F6959847630E}" type="presOf" srcId="{7A3B4282-C068-4EF5-AC2D-6AE9A6BBE2D8}" destId="{19FB9D0B-8B13-48C8-9F7B-A03C95D3670A}" srcOrd="0" destOrd="0" presId="urn:microsoft.com/office/officeart/2005/8/layout/lProcess3"/>
    <dgm:cxn modelId="{B27BEF2E-E48C-49B2-AE42-AF91D9570756}" srcId="{C66C4E03-140B-49AC-AD79-F4CF68B68B4C}" destId="{5A350214-3884-4A8C-9D1F-29A6E1978008}" srcOrd="0" destOrd="0" parTransId="{A037C9E9-C49A-4CA7-B98F-200D4F3E3C0C}" sibTransId="{DE4B64DF-0165-4850-877E-62270F6F5086}"/>
    <dgm:cxn modelId="{F52D3E62-B95F-45AB-A663-A84AFCA759E1}" srcId="{C66C4E03-140B-49AC-AD79-F4CF68B68B4C}" destId="{DE44D0ED-740C-4AAA-A68D-53EDF3F59D03}" srcOrd="2" destOrd="0" parTransId="{AE370BFA-6D2E-401B-BF35-040794D43503}" sibTransId="{7FD90DAF-5B61-4F6E-9014-D87120CD541F}"/>
    <dgm:cxn modelId="{EE5B1043-7C63-423B-8043-8D7734B84B55}" type="presOf" srcId="{DA8EE22E-B717-4DA3-A2BB-13A0E702A6FB}" destId="{F7F5DCE4-35BF-4DC1-B9B9-D23560600B7C}" srcOrd="0" destOrd="0" presId="urn:microsoft.com/office/officeart/2005/8/layout/lProcess3"/>
    <dgm:cxn modelId="{46F42645-2323-458E-B974-E8AC0EA42834}" type="presOf" srcId="{E5F09CA2-C73F-4898-9CC9-ACE362DF591E}" destId="{AC2BD815-637C-4032-A914-CCC83D94A76A}" srcOrd="0" destOrd="0" presId="urn:microsoft.com/office/officeart/2005/8/layout/lProcess3"/>
    <dgm:cxn modelId="{3DD44565-7E1E-4F82-BFCE-FE9699A41E04}" type="presOf" srcId="{58C752B3-556E-4BC3-9FEF-C751557A4F93}" destId="{58517828-324C-4E95-ACBB-B858F6E90420}" srcOrd="0" destOrd="0" presId="urn:microsoft.com/office/officeart/2005/8/layout/lProcess3"/>
    <dgm:cxn modelId="{2A8D786B-56A8-42A1-9777-89BAFFAEC688}" type="presOf" srcId="{B417970A-3AAE-4441-97CF-45148245382A}" destId="{2428304F-1304-4C9E-A486-09AAA72B8BA9}" srcOrd="0" destOrd="0" presId="urn:microsoft.com/office/officeart/2005/8/layout/lProcess3"/>
    <dgm:cxn modelId="{4401F84B-33F7-43C5-9554-3F274021C170}" srcId="{7A3B4282-C068-4EF5-AC2D-6AE9A6BBE2D8}" destId="{0A559321-6BD6-4DB1-A971-9EC3DE1C5EBD}" srcOrd="0" destOrd="0" parTransId="{CAEEB613-C85C-453D-A87B-671E93D83BB7}" sibTransId="{E00D7DB4-B731-4B61-9400-A45A3680BD0B}"/>
    <dgm:cxn modelId="{5D496D4D-3538-427F-90DF-A5614343B938}" type="presOf" srcId="{5A350214-3884-4A8C-9D1F-29A6E1978008}" destId="{76351722-6281-4ED9-B385-EA822AD561A0}" srcOrd="0" destOrd="0" presId="urn:microsoft.com/office/officeart/2005/8/layout/lProcess3"/>
    <dgm:cxn modelId="{EEB29454-553E-47D0-8444-BA91C32C9C4C}" type="presOf" srcId="{C66C4E03-140B-49AC-AD79-F4CF68B68B4C}" destId="{760270E0-83FA-415E-BD8A-1A8C761A3D6E}" srcOrd="0" destOrd="0" presId="urn:microsoft.com/office/officeart/2005/8/layout/lProcess3"/>
    <dgm:cxn modelId="{A9091556-C0F1-45CB-98F2-B4981E0B69A3}" srcId="{7A3B4282-C068-4EF5-AC2D-6AE9A6BBE2D8}" destId="{3DC31293-B40C-4A42-852E-B249EA49CC6D}" srcOrd="1" destOrd="0" parTransId="{B50D8E92-D95E-457E-9066-E4B58D592257}" sibTransId="{1EE6D714-0D1A-41D3-9EC1-C1698245E2CF}"/>
    <dgm:cxn modelId="{B9AA1D77-5B68-4259-91A8-B9ED7C8BCA89}" type="presOf" srcId="{BB87CF97-58C7-49EF-9D9E-2AC5B5CD9EC4}" destId="{44721489-9F99-484B-89BA-923753008964}" srcOrd="0" destOrd="0" presId="urn:microsoft.com/office/officeart/2005/8/layout/lProcess3"/>
    <dgm:cxn modelId="{59467379-3267-47D4-9C3B-A0DDC3CB90E2}" srcId="{C66C4E03-140B-49AC-AD79-F4CF68B68B4C}" destId="{7A3B4282-C068-4EF5-AC2D-6AE9A6BBE2D8}" srcOrd="3" destOrd="0" parTransId="{9254D6A0-5967-4BD4-A542-11F1D37B1CF8}" sibTransId="{840343C3-4943-4CD2-9A86-2479B17809E5}"/>
    <dgm:cxn modelId="{EA94A588-807D-4D17-AC2B-CED24D22CAC5}" srcId="{5A350214-3884-4A8C-9D1F-29A6E1978008}" destId="{371F86E6-6ABA-4089-8F7D-395FF9571B90}" srcOrd="2" destOrd="0" parTransId="{10C78BF9-6DE5-408B-AA91-391C9A8F44EC}" sibTransId="{E91C5CF7-209C-4AC9-8A29-F9BA173AEFCB}"/>
    <dgm:cxn modelId="{D858FC8B-5C32-4925-A585-BD0DD2337516}" type="presOf" srcId="{626263B7-CCFB-4AA5-8832-91202F02B132}" destId="{47DB1464-CB37-4D40-9DDC-546BCE59D534}" srcOrd="0" destOrd="0" presId="urn:microsoft.com/office/officeart/2005/8/layout/lProcess3"/>
    <dgm:cxn modelId="{C702A59D-C3B3-441F-A7B6-61BEDD03D094}" type="presOf" srcId="{246A37F5-2FBF-40F2-AB14-424C2D3ABD31}" destId="{A7F18CF9-3CE0-4987-B1E6-1C7A963B53F3}" srcOrd="0" destOrd="0" presId="urn:microsoft.com/office/officeart/2005/8/layout/lProcess3"/>
    <dgm:cxn modelId="{BFD9FAA7-6D9A-494B-96AA-F90C38FA769A}" type="presOf" srcId="{371F86E6-6ABA-4089-8F7D-395FF9571B90}" destId="{0D6FAC77-06E3-45ED-82D0-567543378B63}" srcOrd="0" destOrd="0" presId="urn:microsoft.com/office/officeart/2005/8/layout/lProcess3"/>
    <dgm:cxn modelId="{A40397B1-FB2A-4955-9E5B-B2FA9A7213F8}" srcId="{246A37F5-2FBF-40F2-AB14-424C2D3ABD31}" destId="{58C752B3-556E-4BC3-9FEF-C751557A4F93}" srcOrd="2" destOrd="0" parTransId="{1C3F898E-59AB-4CD9-8493-21F1FF2F3985}" sibTransId="{6E4162BC-692B-43C5-8546-835CD8710725}"/>
    <dgm:cxn modelId="{74F45EB2-E02D-4375-824D-495577BF359F}" srcId="{5A350214-3884-4A8C-9D1F-29A6E1978008}" destId="{4E66CAEE-1E50-4B97-8F1C-2D509F0C8412}" srcOrd="1" destOrd="0" parTransId="{30C4D01C-2AC9-43C3-A6CA-27C577C85CB7}" sibTransId="{DB907005-C01B-479A-BBED-A8CF8604C733}"/>
    <dgm:cxn modelId="{DEED5BB4-E763-425A-8540-0FFD1D68334F}" srcId="{246A37F5-2FBF-40F2-AB14-424C2D3ABD31}" destId="{58F8A645-9BC2-4E85-9780-3F060992A689}" srcOrd="5" destOrd="0" parTransId="{A8DAC7B5-1A84-4303-A4DE-41AB998E0FC5}" sibTransId="{DB40B510-CE1B-4F11-A231-D3E6B1C2C2A2}"/>
    <dgm:cxn modelId="{D0AFB0B7-60CE-43F4-8C60-FA7DED7FC489}" srcId="{246A37F5-2FBF-40F2-AB14-424C2D3ABD31}" destId="{B417970A-3AAE-4441-97CF-45148245382A}" srcOrd="1" destOrd="0" parTransId="{DF9301DE-4690-4BCF-95EF-298B9569A766}" sibTransId="{ECA56319-8913-4C9E-86B3-E9667A3953EB}"/>
    <dgm:cxn modelId="{664357BF-7418-4392-83E5-E5BAE53946EA}" type="presOf" srcId="{3DC31293-B40C-4A42-852E-B249EA49CC6D}" destId="{25781177-587F-4127-827C-09A4EAE24F91}" srcOrd="0" destOrd="0" presId="urn:microsoft.com/office/officeart/2005/8/layout/lProcess3"/>
    <dgm:cxn modelId="{9B87A3C1-6638-4761-9121-7DDB972CD89D}" srcId="{246A37F5-2FBF-40F2-AB14-424C2D3ABD31}" destId="{04C12540-5218-4D96-9B19-DBB5E16111CD}" srcOrd="4" destOrd="0" parTransId="{0E44D9C3-1B36-4038-BA65-A1000600E74D}" sibTransId="{1715FC9C-EA2B-4AA3-A375-F3DA49B09981}"/>
    <dgm:cxn modelId="{4DE620C8-28CE-43C9-9167-FE37343DCBB4}" srcId="{246A37F5-2FBF-40F2-AB14-424C2D3ABD31}" destId="{521B0701-2D60-4A69-8385-77E2536DFF79}" srcOrd="0" destOrd="0" parTransId="{012252B2-3A40-44E7-924C-C984BBF0C0A5}" sibTransId="{DF70CAF5-EF70-4FBC-8D6D-B06E85965FBC}"/>
    <dgm:cxn modelId="{D71F3BD9-1996-45E2-AE61-F886EAD1FE80}" srcId="{DE44D0ED-740C-4AAA-A68D-53EDF3F59D03}" destId="{E5F09CA2-C73F-4898-9CC9-ACE362DF591E}" srcOrd="0" destOrd="0" parTransId="{849944F4-A2EC-4243-BB5D-A732DFE5D6C9}" sibTransId="{13503BCA-B120-47C0-9D91-A8D7D3C12572}"/>
    <dgm:cxn modelId="{93F267DD-0450-4E2A-B74B-85EF5C1BF7A9}" srcId="{DE44D0ED-740C-4AAA-A68D-53EDF3F59D03}" destId="{D93248B2-9A7A-4353-BF5D-0E5112C5E726}" srcOrd="1" destOrd="0" parTransId="{7B69378B-92FA-4796-A3A3-FADD1B5F27C3}" sibTransId="{E962FA3D-0492-46D8-9AFE-B9D96C257B79}"/>
    <dgm:cxn modelId="{2B6BEDE3-6959-4BCA-A5B5-18DAE9592DFE}" type="presOf" srcId="{58F8A645-9BC2-4E85-9780-3F060992A689}" destId="{9D5F2954-D6E9-4C8B-BFDC-CC9D51CD6EC1}" srcOrd="0" destOrd="0" presId="urn:microsoft.com/office/officeart/2005/8/layout/lProcess3"/>
    <dgm:cxn modelId="{84F415E7-4A25-4B04-BAEF-BF527C4E3454}" type="presOf" srcId="{521B0701-2D60-4A69-8385-77E2536DFF79}" destId="{E8F0A6A9-3956-41E0-B693-DDB513E3C4D6}" srcOrd="0" destOrd="0" presId="urn:microsoft.com/office/officeart/2005/8/layout/lProcess3"/>
    <dgm:cxn modelId="{336C83E7-00A0-49EB-B0BE-00CBE96F5281}" type="presOf" srcId="{DE44D0ED-740C-4AAA-A68D-53EDF3F59D03}" destId="{29216383-9614-4EF3-B27C-83B002655659}" srcOrd="0" destOrd="0" presId="urn:microsoft.com/office/officeart/2005/8/layout/lProcess3"/>
    <dgm:cxn modelId="{EC9BB8F0-4422-41B0-8438-A90BF41D05AE}" type="presOf" srcId="{D93248B2-9A7A-4353-BF5D-0E5112C5E726}" destId="{3E9E1667-30EC-4038-B3FD-065C287361FD}" srcOrd="0" destOrd="0" presId="urn:microsoft.com/office/officeart/2005/8/layout/lProcess3"/>
    <dgm:cxn modelId="{53C5BAF0-BFC9-4DB4-A814-2D11F3F80684}" srcId="{C66C4E03-140B-49AC-AD79-F4CF68B68B4C}" destId="{246A37F5-2FBF-40F2-AB14-424C2D3ABD31}" srcOrd="1" destOrd="0" parTransId="{F6B34603-D2BE-45FA-81EF-B2ACD03057A4}" sibTransId="{6D43D3D8-A86D-46E6-AAB9-10405FC0C73C}"/>
    <dgm:cxn modelId="{72C71EF1-7AAB-485E-B6E5-8E786FBE60CA}" type="presOf" srcId="{0A559321-6BD6-4DB1-A971-9EC3DE1C5EBD}" destId="{D334E4C1-513F-42C5-86BA-F1AE2D9B5F77}" srcOrd="0" destOrd="0" presId="urn:microsoft.com/office/officeart/2005/8/layout/lProcess3"/>
    <dgm:cxn modelId="{C6661EF7-1D5B-4C4D-A010-17FC9AAE4D8E}" srcId="{5A350214-3884-4A8C-9D1F-29A6E1978008}" destId="{DA8EE22E-B717-4DA3-A2BB-13A0E702A6FB}" srcOrd="3" destOrd="0" parTransId="{1366456A-6221-4657-9FE6-8376641713F8}" sibTransId="{2258ECD6-4D97-47E2-BE04-49071C215E8F}"/>
    <dgm:cxn modelId="{F9FECE19-FE58-44E1-90D0-96E9009AD246}" type="presParOf" srcId="{760270E0-83FA-415E-BD8A-1A8C761A3D6E}" destId="{620ECDEB-2223-4A4B-A3B3-58382C0506E0}" srcOrd="0" destOrd="0" presId="urn:microsoft.com/office/officeart/2005/8/layout/lProcess3"/>
    <dgm:cxn modelId="{C1E5BC91-3627-4E9A-A824-9B15E624E8DF}" type="presParOf" srcId="{620ECDEB-2223-4A4B-A3B3-58382C0506E0}" destId="{76351722-6281-4ED9-B385-EA822AD561A0}" srcOrd="0" destOrd="0" presId="urn:microsoft.com/office/officeart/2005/8/layout/lProcess3"/>
    <dgm:cxn modelId="{D1583BEF-B3C8-42D8-9715-670C963D2C1E}" type="presParOf" srcId="{620ECDEB-2223-4A4B-A3B3-58382C0506E0}" destId="{8758A2ED-1EC3-4646-A0E0-2F1771142FFC}" srcOrd="1" destOrd="0" presId="urn:microsoft.com/office/officeart/2005/8/layout/lProcess3"/>
    <dgm:cxn modelId="{2F8AE85F-4E20-413C-91FD-5E1C5FAEF9BD}" type="presParOf" srcId="{620ECDEB-2223-4A4B-A3B3-58382C0506E0}" destId="{47DB1464-CB37-4D40-9DDC-546BCE59D534}" srcOrd="2" destOrd="0" presId="urn:microsoft.com/office/officeart/2005/8/layout/lProcess3"/>
    <dgm:cxn modelId="{DFCAE909-4B12-4C40-8A2D-796DC5D3A992}" type="presParOf" srcId="{620ECDEB-2223-4A4B-A3B3-58382C0506E0}" destId="{CC46D908-0AA6-4A1D-A763-C0A4D47F9659}" srcOrd="3" destOrd="0" presId="urn:microsoft.com/office/officeart/2005/8/layout/lProcess3"/>
    <dgm:cxn modelId="{542BEBD2-E148-448B-9D9B-38F034DA882C}" type="presParOf" srcId="{620ECDEB-2223-4A4B-A3B3-58382C0506E0}" destId="{B9BC51C1-26C5-425D-BECC-D1DCFF6EB91E}" srcOrd="4" destOrd="0" presId="urn:microsoft.com/office/officeart/2005/8/layout/lProcess3"/>
    <dgm:cxn modelId="{CE28E6AC-6E7B-440E-A364-DC5027582600}" type="presParOf" srcId="{620ECDEB-2223-4A4B-A3B3-58382C0506E0}" destId="{C5E52C24-C936-4B67-A9FA-4B286AFC337E}" srcOrd="5" destOrd="0" presId="urn:microsoft.com/office/officeart/2005/8/layout/lProcess3"/>
    <dgm:cxn modelId="{EA766E91-BFD0-44F6-9701-27C0240EAEAF}" type="presParOf" srcId="{620ECDEB-2223-4A4B-A3B3-58382C0506E0}" destId="{0D6FAC77-06E3-45ED-82D0-567543378B63}" srcOrd="6" destOrd="0" presId="urn:microsoft.com/office/officeart/2005/8/layout/lProcess3"/>
    <dgm:cxn modelId="{39DBDEBB-5FE5-495F-8C35-F5BF2AE6E874}" type="presParOf" srcId="{620ECDEB-2223-4A4B-A3B3-58382C0506E0}" destId="{37FE6EDD-15C0-4863-A829-DBDB122583D1}" srcOrd="7" destOrd="0" presId="urn:microsoft.com/office/officeart/2005/8/layout/lProcess3"/>
    <dgm:cxn modelId="{BFF848F2-3810-4B39-A026-529B166F5006}" type="presParOf" srcId="{620ECDEB-2223-4A4B-A3B3-58382C0506E0}" destId="{F7F5DCE4-35BF-4DC1-B9B9-D23560600B7C}" srcOrd="8" destOrd="0" presId="urn:microsoft.com/office/officeart/2005/8/layout/lProcess3"/>
    <dgm:cxn modelId="{20FEE882-B8B4-4F3F-BCD3-60B988CC8584}" type="presParOf" srcId="{760270E0-83FA-415E-BD8A-1A8C761A3D6E}" destId="{B62D274F-FFB5-47AD-B933-6A3C1CAEB22F}" srcOrd="1" destOrd="0" presId="urn:microsoft.com/office/officeart/2005/8/layout/lProcess3"/>
    <dgm:cxn modelId="{FC7300BD-65B2-439F-9E72-036A0C21C568}" type="presParOf" srcId="{760270E0-83FA-415E-BD8A-1A8C761A3D6E}" destId="{0CC57A54-E7DE-4C4C-A666-43E9AF8E8BF6}" srcOrd="2" destOrd="0" presId="urn:microsoft.com/office/officeart/2005/8/layout/lProcess3"/>
    <dgm:cxn modelId="{10E0E57E-A414-474E-90E3-BFCEB61185A9}" type="presParOf" srcId="{0CC57A54-E7DE-4C4C-A666-43E9AF8E8BF6}" destId="{A7F18CF9-3CE0-4987-B1E6-1C7A963B53F3}" srcOrd="0" destOrd="0" presId="urn:microsoft.com/office/officeart/2005/8/layout/lProcess3"/>
    <dgm:cxn modelId="{AF3BC0AA-FEE8-4AA5-9DCA-681DD49B67B8}" type="presParOf" srcId="{0CC57A54-E7DE-4C4C-A666-43E9AF8E8BF6}" destId="{8D4BF8D8-86C4-4BC4-B1FD-10171A5AED85}" srcOrd="1" destOrd="0" presId="urn:microsoft.com/office/officeart/2005/8/layout/lProcess3"/>
    <dgm:cxn modelId="{CDA5D45B-E2A4-4D75-97C1-3EFAACDF9B85}" type="presParOf" srcId="{0CC57A54-E7DE-4C4C-A666-43E9AF8E8BF6}" destId="{E8F0A6A9-3956-41E0-B693-DDB513E3C4D6}" srcOrd="2" destOrd="0" presId="urn:microsoft.com/office/officeart/2005/8/layout/lProcess3"/>
    <dgm:cxn modelId="{86BA90C8-872B-4F9F-BC22-C3D158D4576D}" type="presParOf" srcId="{0CC57A54-E7DE-4C4C-A666-43E9AF8E8BF6}" destId="{9A7F577C-9F1D-42DA-A769-D60B7F4F7706}" srcOrd="3" destOrd="0" presId="urn:microsoft.com/office/officeart/2005/8/layout/lProcess3"/>
    <dgm:cxn modelId="{580F4C73-4709-4861-B76A-B851F9B14D9C}" type="presParOf" srcId="{0CC57A54-E7DE-4C4C-A666-43E9AF8E8BF6}" destId="{2428304F-1304-4C9E-A486-09AAA72B8BA9}" srcOrd="4" destOrd="0" presId="urn:microsoft.com/office/officeart/2005/8/layout/lProcess3"/>
    <dgm:cxn modelId="{AC766838-88A3-4D82-9044-F0812C0F87DD}" type="presParOf" srcId="{0CC57A54-E7DE-4C4C-A666-43E9AF8E8BF6}" destId="{DC4653FC-84D3-4DD3-9AAD-078ED8EA9C2A}" srcOrd="5" destOrd="0" presId="urn:microsoft.com/office/officeart/2005/8/layout/lProcess3"/>
    <dgm:cxn modelId="{9F9041FA-32CE-475C-B443-597D47A349F1}" type="presParOf" srcId="{0CC57A54-E7DE-4C4C-A666-43E9AF8E8BF6}" destId="{58517828-324C-4E95-ACBB-B858F6E90420}" srcOrd="6" destOrd="0" presId="urn:microsoft.com/office/officeart/2005/8/layout/lProcess3"/>
    <dgm:cxn modelId="{DD510501-B5D8-4573-B849-E28DD06E3886}" type="presParOf" srcId="{0CC57A54-E7DE-4C4C-A666-43E9AF8E8BF6}" destId="{D1AAB01F-89D5-47D6-87AB-C79FE5FFFCEC}" srcOrd="7" destOrd="0" presId="urn:microsoft.com/office/officeart/2005/8/layout/lProcess3"/>
    <dgm:cxn modelId="{7392A757-755F-4F5A-86BB-BD0B730E4816}" type="presParOf" srcId="{0CC57A54-E7DE-4C4C-A666-43E9AF8E8BF6}" destId="{44721489-9F99-484B-89BA-923753008964}" srcOrd="8" destOrd="0" presId="urn:microsoft.com/office/officeart/2005/8/layout/lProcess3"/>
    <dgm:cxn modelId="{E3A0132A-8506-4B08-832B-E3E210C2C1F3}" type="presParOf" srcId="{0CC57A54-E7DE-4C4C-A666-43E9AF8E8BF6}" destId="{BBD47B4C-BB89-4A7A-9326-0CD7B07808C2}" srcOrd="9" destOrd="0" presId="urn:microsoft.com/office/officeart/2005/8/layout/lProcess3"/>
    <dgm:cxn modelId="{17A98163-5D31-4608-B36D-4E77E8521F9B}" type="presParOf" srcId="{0CC57A54-E7DE-4C4C-A666-43E9AF8E8BF6}" destId="{7384164A-D7AE-4AEA-B914-3E1020EFD495}" srcOrd="10" destOrd="0" presId="urn:microsoft.com/office/officeart/2005/8/layout/lProcess3"/>
    <dgm:cxn modelId="{2FBF8E1D-1C39-4D8B-B046-2C4D12F12B28}" type="presParOf" srcId="{0CC57A54-E7DE-4C4C-A666-43E9AF8E8BF6}" destId="{63FCAE56-8C55-4D33-B6C8-111DBA36C0E3}" srcOrd="11" destOrd="0" presId="urn:microsoft.com/office/officeart/2005/8/layout/lProcess3"/>
    <dgm:cxn modelId="{D201B569-3D35-4639-A293-E6F74D74B05F}" type="presParOf" srcId="{0CC57A54-E7DE-4C4C-A666-43E9AF8E8BF6}" destId="{9D5F2954-D6E9-4C8B-BFDC-CC9D51CD6EC1}" srcOrd="12" destOrd="0" presId="urn:microsoft.com/office/officeart/2005/8/layout/lProcess3"/>
    <dgm:cxn modelId="{241F1ADF-0AAF-46B5-A898-8DBCA0DCFBAE}" type="presParOf" srcId="{760270E0-83FA-415E-BD8A-1A8C761A3D6E}" destId="{63BBEE9C-36F3-484A-A645-3E00C840A935}" srcOrd="3" destOrd="0" presId="urn:microsoft.com/office/officeart/2005/8/layout/lProcess3"/>
    <dgm:cxn modelId="{2CF43C5C-49D5-4CBA-94D3-BB22172FE262}" type="presParOf" srcId="{760270E0-83FA-415E-BD8A-1A8C761A3D6E}" destId="{D80CC8AF-1A51-4261-86D5-00971211EF1D}" srcOrd="4" destOrd="0" presId="urn:microsoft.com/office/officeart/2005/8/layout/lProcess3"/>
    <dgm:cxn modelId="{4D243DA3-CA48-4735-B18D-9AB6D0673A90}" type="presParOf" srcId="{D80CC8AF-1A51-4261-86D5-00971211EF1D}" destId="{29216383-9614-4EF3-B27C-83B002655659}" srcOrd="0" destOrd="0" presId="urn:microsoft.com/office/officeart/2005/8/layout/lProcess3"/>
    <dgm:cxn modelId="{03769AFF-0765-42A1-BD70-9A0C77E8ABFE}" type="presParOf" srcId="{D80CC8AF-1A51-4261-86D5-00971211EF1D}" destId="{B51CB4A8-8032-4E76-9E91-62157883B459}" srcOrd="1" destOrd="0" presId="urn:microsoft.com/office/officeart/2005/8/layout/lProcess3"/>
    <dgm:cxn modelId="{E9AD38D2-05F6-420A-867E-B159B03F03CC}" type="presParOf" srcId="{D80CC8AF-1A51-4261-86D5-00971211EF1D}" destId="{AC2BD815-637C-4032-A914-CCC83D94A76A}" srcOrd="2" destOrd="0" presId="urn:microsoft.com/office/officeart/2005/8/layout/lProcess3"/>
    <dgm:cxn modelId="{318B237F-3780-4537-810D-E5ABF3FEF0B8}" type="presParOf" srcId="{D80CC8AF-1A51-4261-86D5-00971211EF1D}" destId="{BABD6920-8CDF-42D7-85B9-A8CC05B2B5F2}" srcOrd="3" destOrd="0" presId="urn:microsoft.com/office/officeart/2005/8/layout/lProcess3"/>
    <dgm:cxn modelId="{7E5EDF73-629B-4B4E-8C5E-B38A2B011C01}" type="presParOf" srcId="{D80CC8AF-1A51-4261-86D5-00971211EF1D}" destId="{3E9E1667-30EC-4038-B3FD-065C287361FD}" srcOrd="4" destOrd="0" presId="urn:microsoft.com/office/officeart/2005/8/layout/lProcess3"/>
    <dgm:cxn modelId="{862BB1D4-9382-4D6C-A500-A471623B71D6}" type="presParOf" srcId="{760270E0-83FA-415E-BD8A-1A8C761A3D6E}" destId="{1CD35151-C5F1-4D5D-A4C8-35B56C4E7F7F}" srcOrd="5" destOrd="0" presId="urn:microsoft.com/office/officeart/2005/8/layout/lProcess3"/>
    <dgm:cxn modelId="{306C922E-85B0-4E32-915C-54E1226015CB}" type="presParOf" srcId="{760270E0-83FA-415E-BD8A-1A8C761A3D6E}" destId="{C58FCB19-57FB-4EF1-A1E7-F3983A3226B9}" srcOrd="6" destOrd="0" presId="urn:microsoft.com/office/officeart/2005/8/layout/lProcess3"/>
    <dgm:cxn modelId="{4C6965C8-A45D-40FA-BCA8-C1920DE23DE4}" type="presParOf" srcId="{C58FCB19-57FB-4EF1-A1E7-F3983A3226B9}" destId="{19FB9D0B-8B13-48C8-9F7B-A03C95D3670A}" srcOrd="0" destOrd="0" presId="urn:microsoft.com/office/officeart/2005/8/layout/lProcess3"/>
    <dgm:cxn modelId="{534F1A8C-0767-49D1-818F-60FFD64D1E16}" type="presParOf" srcId="{C58FCB19-57FB-4EF1-A1E7-F3983A3226B9}" destId="{2B6C9DAF-9E52-488D-B11F-1160C6446420}" srcOrd="1" destOrd="0" presId="urn:microsoft.com/office/officeart/2005/8/layout/lProcess3"/>
    <dgm:cxn modelId="{7E026F37-B5F3-4258-B90C-C1CB2B3ABE8F}" type="presParOf" srcId="{C58FCB19-57FB-4EF1-A1E7-F3983A3226B9}" destId="{D334E4C1-513F-42C5-86BA-F1AE2D9B5F77}" srcOrd="2" destOrd="0" presId="urn:microsoft.com/office/officeart/2005/8/layout/lProcess3"/>
    <dgm:cxn modelId="{454C36EA-1160-42CC-9214-C72AC1A1F0D0}" type="presParOf" srcId="{C58FCB19-57FB-4EF1-A1E7-F3983A3226B9}" destId="{7C8038CA-C66D-4441-A485-640380DFF6CC}" srcOrd="3" destOrd="0" presId="urn:microsoft.com/office/officeart/2005/8/layout/lProcess3"/>
    <dgm:cxn modelId="{43943292-65EC-4080-BA52-44F2332DF97F}" type="presParOf" srcId="{C58FCB19-57FB-4EF1-A1E7-F3983A3226B9}" destId="{25781177-587F-4127-827C-09A4EAE24F91}" srcOrd="4"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6C4E03-140B-49AC-AD79-F4CF68B68B4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5A350214-3884-4A8C-9D1F-29A6E1978008}">
      <dgm:prSet phldrT="[文本]" custT="1"/>
      <dgm:spPr/>
      <dgm:t>
        <a:bodyPr/>
        <a:lstStyle/>
        <a:p>
          <a:r>
            <a:rPr lang="zh-CN" altLang="en-US" sz="1200" b="1">
              <a:latin typeface="仿宋" panose="02010609060101010101" pitchFamily="49" charset="-122"/>
              <a:ea typeface="仿宋" panose="02010609060101010101" pitchFamily="49" charset="-122"/>
            </a:rPr>
            <a:t>繁殖分析</a:t>
          </a:r>
          <a:endParaRPr lang="zh-CN" altLang="en-US" sz="1200" b="1" dirty="0">
            <a:latin typeface="仿宋" panose="02010609060101010101" pitchFamily="49" charset="-122"/>
            <a:ea typeface="仿宋" panose="02010609060101010101" pitchFamily="49" charset="-122"/>
          </a:endParaRPr>
        </a:p>
      </dgm:t>
    </dgm:pt>
    <dgm:pt modelId="{A037C9E9-C49A-4CA7-B98F-200D4F3E3C0C}" type="par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DE4B64DF-0165-4850-877E-62270F6F5086}" type="sib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521B0701-2D60-4A69-8385-77E2536DFF79}">
      <dgm:prSet phldrT="[文本]" custT="1"/>
      <dgm:spPr/>
      <dgm:t>
        <a:bodyPr/>
        <a:lstStyle/>
        <a:p>
          <a:r>
            <a:rPr lang="zh-CN" altLang="en-US" sz="1400" dirty="0">
              <a:latin typeface="仿宋" panose="02010609060101010101" pitchFamily="49" charset="-122"/>
              <a:ea typeface="仿宋" panose="02010609060101010101" pitchFamily="49" charset="-122"/>
            </a:rPr>
            <a:t>繁殖率</a:t>
          </a:r>
        </a:p>
      </dgm:t>
    </dgm:pt>
    <dgm:pt modelId="{012252B2-3A40-44E7-924C-C984BBF0C0A5}" type="par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DF70CAF5-EF70-4FBC-8D6D-B06E85965FBC}" type="sib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760270E0-83FA-415E-BD8A-1A8C761A3D6E}" type="pres">
      <dgm:prSet presAssocID="{C66C4E03-140B-49AC-AD79-F4CF68B68B4C}" presName="Name0" presStyleCnt="0">
        <dgm:presLayoutVars>
          <dgm:chPref val="3"/>
          <dgm:dir/>
          <dgm:animLvl val="lvl"/>
          <dgm:resizeHandles/>
        </dgm:presLayoutVars>
      </dgm:prSet>
      <dgm:spPr/>
    </dgm:pt>
    <dgm:pt modelId="{620ECDEB-2223-4A4B-A3B3-58382C0506E0}" type="pres">
      <dgm:prSet presAssocID="{5A350214-3884-4A8C-9D1F-29A6E1978008}" presName="horFlow" presStyleCnt="0"/>
      <dgm:spPr/>
    </dgm:pt>
    <dgm:pt modelId="{76351722-6281-4ED9-B385-EA822AD561A0}" type="pres">
      <dgm:prSet presAssocID="{5A350214-3884-4A8C-9D1F-29A6E1978008}" presName="bigChev" presStyleLbl="node1" presStyleIdx="0" presStyleCnt="1"/>
      <dgm:spPr/>
    </dgm:pt>
    <dgm:pt modelId="{8D4BF8D8-86C4-4BC4-B1FD-10171A5AED85}" type="pres">
      <dgm:prSet presAssocID="{012252B2-3A40-44E7-924C-C984BBF0C0A5}" presName="parTrans" presStyleCnt="0"/>
      <dgm:spPr/>
    </dgm:pt>
    <dgm:pt modelId="{E8F0A6A9-3956-41E0-B693-DDB513E3C4D6}" type="pres">
      <dgm:prSet presAssocID="{521B0701-2D60-4A69-8385-77E2536DFF79}" presName="node" presStyleLbl="alignAccFollowNode1" presStyleIdx="0" presStyleCnt="1">
        <dgm:presLayoutVars>
          <dgm:bulletEnabled val="1"/>
        </dgm:presLayoutVars>
      </dgm:prSet>
      <dgm:spPr/>
    </dgm:pt>
  </dgm:ptLst>
  <dgm:cxnLst>
    <dgm:cxn modelId="{B27BEF2E-E48C-49B2-AE42-AF91D9570756}" srcId="{C66C4E03-140B-49AC-AD79-F4CF68B68B4C}" destId="{5A350214-3884-4A8C-9D1F-29A6E1978008}" srcOrd="0" destOrd="0" parTransId="{A037C9E9-C49A-4CA7-B98F-200D4F3E3C0C}" sibTransId="{DE4B64DF-0165-4850-877E-62270F6F5086}"/>
    <dgm:cxn modelId="{5D496D4D-3538-427F-90DF-A5614343B938}" type="presOf" srcId="{5A350214-3884-4A8C-9D1F-29A6E1978008}" destId="{76351722-6281-4ED9-B385-EA822AD561A0}" srcOrd="0" destOrd="0" presId="urn:microsoft.com/office/officeart/2005/8/layout/lProcess3"/>
    <dgm:cxn modelId="{EEB29454-553E-47D0-8444-BA91C32C9C4C}" type="presOf" srcId="{C66C4E03-140B-49AC-AD79-F4CF68B68B4C}" destId="{760270E0-83FA-415E-BD8A-1A8C761A3D6E}" srcOrd="0" destOrd="0" presId="urn:microsoft.com/office/officeart/2005/8/layout/lProcess3"/>
    <dgm:cxn modelId="{4DE620C8-28CE-43C9-9167-FE37343DCBB4}" srcId="{5A350214-3884-4A8C-9D1F-29A6E1978008}" destId="{521B0701-2D60-4A69-8385-77E2536DFF79}" srcOrd="0" destOrd="0" parTransId="{012252B2-3A40-44E7-924C-C984BBF0C0A5}" sibTransId="{DF70CAF5-EF70-4FBC-8D6D-B06E85965FBC}"/>
    <dgm:cxn modelId="{12689ADB-1A73-48D4-BE16-4943B4E9DC17}" type="presOf" srcId="{521B0701-2D60-4A69-8385-77E2536DFF79}" destId="{E8F0A6A9-3956-41E0-B693-DDB513E3C4D6}" srcOrd="0" destOrd="0" presId="urn:microsoft.com/office/officeart/2005/8/layout/lProcess3"/>
    <dgm:cxn modelId="{F9FECE19-FE58-44E1-90D0-96E9009AD246}" type="presParOf" srcId="{760270E0-83FA-415E-BD8A-1A8C761A3D6E}" destId="{620ECDEB-2223-4A4B-A3B3-58382C0506E0}" srcOrd="0" destOrd="0" presId="urn:microsoft.com/office/officeart/2005/8/layout/lProcess3"/>
    <dgm:cxn modelId="{C1E5BC91-3627-4E9A-A824-9B15E624E8DF}" type="presParOf" srcId="{620ECDEB-2223-4A4B-A3B3-58382C0506E0}" destId="{76351722-6281-4ED9-B385-EA822AD561A0}" srcOrd="0" destOrd="0" presId="urn:microsoft.com/office/officeart/2005/8/layout/lProcess3"/>
    <dgm:cxn modelId="{298A916D-7C70-4F5E-A6E5-DC09BB77B7B4}" type="presParOf" srcId="{620ECDEB-2223-4A4B-A3B3-58382C0506E0}" destId="{8D4BF8D8-86C4-4BC4-B1FD-10171A5AED85}" srcOrd="1" destOrd="0" presId="urn:microsoft.com/office/officeart/2005/8/layout/lProcess3"/>
    <dgm:cxn modelId="{C4AD371F-92B8-40EE-97F1-86FE882A4475}" type="presParOf" srcId="{620ECDEB-2223-4A4B-A3B3-58382C0506E0}" destId="{E8F0A6A9-3956-41E0-B693-DDB513E3C4D6}" srcOrd="2"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6C4E03-140B-49AC-AD79-F4CF68B68B4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5A350214-3884-4A8C-9D1F-29A6E1978008}">
      <dgm:prSet phldrT="[文本]" custT="1"/>
      <dgm:spPr/>
      <dgm:t>
        <a:bodyPr/>
        <a:lstStyle/>
        <a:p>
          <a:r>
            <a:rPr lang="zh-CN" altLang="en-US" sz="1200" b="1" dirty="0">
              <a:latin typeface="仿宋" panose="02010609060101010101" pitchFamily="49" charset="-122"/>
              <a:ea typeface="仿宋" panose="02010609060101010101" pitchFamily="49" charset="-122"/>
            </a:rPr>
            <a:t>成母牛</a:t>
          </a:r>
        </a:p>
      </dgm:t>
    </dgm:pt>
    <dgm:pt modelId="{A037C9E9-C49A-4CA7-B98F-200D4F3E3C0C}" type="par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DE4B64DF-0165-4850-877E-62270F6F5086}" type="sib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626263B7-CCFB-4AA5-8832-91202F02B132}">
      <dgm:prSet phldrT="[文本]" custT="1"/>
      <dgm:spPr/>
      <dgm:t>
        <a:bodyPr/>
        <a:lstStyle/>
        <a:p>
          <a:r>
            <a:rPr lang="zh-CN" altLang="en-US" sz="1400" dirty="0">
              <a:latin typeface="仿宋" panose="02010609060101010101" pitchFamily="49" charset="-122"/>
              <a:ea typeface="仿宋" panose="02010609060101010101" pitchFamily="49" charset="-122"/>
            </a:rPr>
            <a:t>成母牛数量</a:t>
          </a:r>
        </a:p>
      </dgm:t>
    </dgm:pt>
    <dgm:pt modelId="{8C120372-DBAB-473F-AB57-4A6E67D983B4}" type="par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BD6BA815-4CF9-4300-8768-3B167645E132}" type="sib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4E66CAEE-1E50-4B97-8F1C-2D509F0C8412}">
      <dgm:prSet phldrT="[文本]" custT="1"/>
      <dgm:spPr/>
      <dgm:t>
        <a:bodyPr/>
        <a:lstStyle/>
        <a:p>
          <a:r>
            <a:rPr lang="zh-CN" altLang="en-US" sz="1400" dirty="0">
              <a:latin typeface="仿宋" panose="02010609060101010101" pitchFamily="49" charset="-122"/>
              <a:ea typeface="仿宋" panose="02010609060101010101" pitchFamily="49" charset="-122"/>
            </a:rPr>
            <a:t>成母牛占比</a:t>
          </a:r>
        </a:p>
      </dgm:t>
    </dgm:pt>
    <dgm:pt modelId="{30C4D01C-2AC9-43C3-A6CA-27C577C85CB7}" type="par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DB907005-C01B-479A-BBED-A8CF8604C733}" type="sib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246A37F5-2FBF-40F2-AB14-424C2D3ABD31}">
      <dgm:prSet phldrT="[文本]" custT="1"/>
      <dgm:spPr/>
      <dgm:t>
        <a:bodyPr/>
        <a:lstStyle/>
        <a:p>
          <a:r>
            <a:rPr lang="zh-CN" altLang="en-US" sz="1200" b="1" dirty="0">
              <a:latin typeface="仿宋" panose="02010609060101010101" pitchFamily="49" charset="-122"/>
              <a:ea typeface="仿宋" panose="02010609060101010101" pitchFamily="49" charset="-122"/>
            </a:rPr>
            <a:t>泌乳牛</a:t>
          </a:r>
        </a:p>
      </dgm:t>
    </dgm:pt>
    <dgm:pt modelId="{F6B34603-D2BE-45FA-81EF-B2ACD03057A4}" type="par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6D43D3D8-A86D-46E6-AAB9-10405FC0C73C}" type="sib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521B0701-2D60-4A69-8385-77E2536DFF79}">
      <dgm:prSet phldrT="[文本]" custT="1"/>
      <dgm:spPr/>
      <dgm:t>
        <a:bodyPr/>
        <a:lstStyle/>
        <a:p>
          <a:r>
            <a:rPr lang="zh-CN" altLang="en-US" sz="1400" dirty="0">
              <a:latin typeface="仿宋" panose="02010609060101010101" pitchFamily="49" charset="-122"/>
              <a:ea typeface="仿宋" panose="02010609060101010101" pitchFamily="49" charset="-122"/>
            </a:rPr>
            <a:t>泌乳牛数量</a:t>
          </a:r>
        </a:p>
      </dgm:t>
    </dgm:pt>
    <dgm:pt modelId="{012252B2-3A40-44E7-924C-C984BBF0C0A5}" type="par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DF70CAF5-EF70-4FBC-8D6D-B06E85965FBC}" type="sib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B417970A-3AAE-4441-97CF-45148245382A}">
      <dgm:prSet phldrT="[文本]" custT="1"/>
      <dgm:spPr/>
      <dgm:t>
        <a:bodyPr/>
        <a:lstStyle/>
        <a:p>
          <a:r>
            <a:rPr lang="zh-CN" altLang="en-US" sz="1400" dirty="0">
              <a:latin typeface="仿宋" panose="02010609060101010101" pitchFamily="49" charset="-122"/>
              <a:ea typeface="仿宋" panose="02010609060101010101" pitchFamily="49" charset="-122"/>
            </a:rPr>
            <a:t>泌乳牛占比</a:t>
          </a:r>
        </a:p>
      </dgm:t>
    </dgm:pt>
    <dgm:pt modelId="{DF9301DE-4690-4BCF-95EF-298B9569A766}" type="parTrans" cxnId="{D0AFB0B7-60CE-43F4-8C60-FA7DED7FC489}">
      <dgm:prSet/>
      <dgm:spPr/>
      <dgm:t>
        <a:bodyPr/>
        <a:lstStyle/>
        <a:p>
          <a:endParaRPr lang="zh-CN" altLang="en-US" sz="2000">
            <a:latin typeface="仿宋" panose="02010609060101010101" pitchFamily="49" charset="-122"/>
            <a:ea typeface="仿宋" panose="02010609060101010101" pitchFamily="49" charset="-122"/>
          </a:endParaRPr>
        </a:p>
      </dgm:t>
    </dgm:pt>
    <dgm:pt modelId="{ECA56319-8913-4C9E-86B3-E9667A3953EB}" type="sibTrans" cxnId="{D0AFB0B7-60CE-43F4-8C60-FA7DED7FC489}">
      <dgm:prSet/>
      <dgm:spPr/>
      <dgm:t>
        <a:bodyPr/>
        <a:lstStyle/>
        <a:p>
          <a:endParaRPr lang="zh-CN" altLang="en-US" sz="2000">
            <a:latin typeface="仿宋" panose="02010609060101010101" pitchFamily="49" charset="-122"/>
            <a:ea typeface="仿宋" panose="02010609060101010101" pitchFamily="49" charset="-122"/>
          </a:endParaRPr>
        </a:p>
      </dgm:t>
    </dgm:pt>
    <dgm:pt modelId="{7A3B4282-C068-4EF5-AC2D-6AE9A6BBE2D8}">
      <dgm:prSet phldrT="[文本]" custT="1"/>
      <dgm:spPr/>
      <dgm:t>
        <a:bodyPr/>
        <a:lstStyle/>
        <a:p>
          <a:r>
            <a:rPr lang="zh-CN" altLang="en-US" sz="1200" b="1" dirty="0">
              <a:latin typeface="仿宋" panose="02010609060101010101" pitchFamily="49" charset="-122"/>
              <a:ea typeface="仿宋" panose="02010609060101010101" pitchFamily="49" charset="-122"/>
            </a:rPr>
            <a:t>后备牛</a:t>
          </a:r>
        </a:p>
      </dgm:t>
    </dgm:pt>
    <dgm:pt modelId="{9254D6A0-5967-4BD4-A542-11F1D37B1CF8}" type="parTrans" cxnId="{59467379-3267-47D4-9C3B-A0DDC3CB90E2}">
      <dgm:prSet/>
      <dgm:spPr/>
      <dgm:t>
        <a:bodyPr/>
        <a:lstStyle/>
        <a:p>
          <a:endParaRPr lang="zh-CN" altLang="en-US" sz="2000">
            <a:latin typeface="仿宋" panose="02010609060101010101" pitchFamily="49" charset="-122"/>
            <a:ea typeface="仿宋" panose="02010609060101010101" pitchFamily="49" charset="-122"/>
          </a:endParaRPr>
        </a:p>
      </dgm:t>
    </dgm:pt>
    <dgm:pt modelId="{840343C3-4943-4CD2-9A86-2479B17809E5}" type="sibTrans" cxnId="{59467379-3267-47D4-9C3B-A0DDC3CB90E2}">
      <dgm:prSet/>
      <dgm:spPr/>
      <dgm:t>
        <a:bodyPr/>
        <a:lstStyle/>
        <a:p>
          <a:endParaRPr lang="zh-CN" altLang="en-US" sz="2000">
            <a:latin typeface="仿宋" panose="02010609060101010101" pitchFamily="49" charset="-122"/>
            <a:ea typeface="仿宋" panose="02010609060101010101" pitchFamily="49" charset="-122"/>
          </a:endParaRPr>
        </a:p>
      </dgm:t>
    </dgm:pt>
    <dgm:pt modelId="{0A559321-6BD6-4DB1-A971-9EC3DE1C5EBD}">
      <dgm:prSet phldrT="[文本]" custT="1"/>
      <dgm:spPr/>
      <dgm:t>
        <a:bodyPr/>
        <a:lstStyle/>
        <a:p>
          <a:r>
            <a:rPr lang="zh-CN" altLang="en-US" sz="1400" dirty="0">
              <a:latin typeface="仿宋" panose="02010609060101010101" pitchFamily="49" charset="-122"/>
              <a:ea typeface="仿宋" panose="02010609060101010101" pitchFamily="49" charset="-122"/>
            </a:rPr>
            <a:t>后备牛数量</a:t>
          </a:r>
        </a:p>
      </dgm:t>
    </dgm:pt>
    <dgm:pt modelId="{CAEEB613-C85C-453D-A87B-671E93D83BB7}" type="parTrans" cxnId="{4401F84B-33F7-43C5-9554-3F274021C170}">
      <dgm:prSet/>
      <dgm:spPr/>
      <dgm:t>
        <a:bodyPr/>
        <a:lstStyle/>
        <a:p>
          <a:endParaRPr lang="zh-CN" altLang="en-US" sz="2000">
            <a:latin typeface="仿宋" panose="02010609060101010101" pitchFamily="49" charset="-122"/>
            <a:ea typeface="仿宋" panose="02010609060101010101" pitchFamily="49" charset="-122"/>
          </a:endParaRPr>
        </a:p>
      </dgm:t>
    </dgm:pt>
    <dgm:pt modelId="{E00D7DB4-B731-4B61-9400-A45A3680BD0B}" type="sibTrans" cxnId="{4401F84B-33F7-43C5-9554-3F274021C170}">
      <dgm:prSet/>
      <dgm:spPr/>
      <dgm:t>
        <a:bodyPr/>
        <a:lstStyle/>
        <a:p>
          <a:endParaRPr lang="zh-CN" altLang="en-US" sz="2000">
            <a:latin typeface="仿宋" panose="02010609060101010101" pitchFamily="49" charset="-122"/>
            <a:ea typeface="仿宋" panose="02010609060101010101" pitchFamily="49" charset="-122"/>
          </a:endParaRPr>
        </a:p>
      </dgm:t>
    </dgm:pt>
    <dgm:pt modelId="{3DC31293-B40C-4A42-852E-B249EA49CC6D}">
      <dgm:prSet phldrT="[文本]" custT="1"/>
      <dgm:spPr/>
      <dgm:t>
        <a:bodyPr/>
        <a:lstStyle/>
        <a:p>
          <a:r>
            <a:rPr lang="zh-CN" altLang="en-US" sz="1400" dirty="0">
              <a:latin typeface="仿宋" panose="02010609060101010101" pitchFamily="49" charset="-122"/>
              <a:ea typeface="仿宋" panose="02010609060101010101" pitchFamily="49" charset="-122"/>
            </a:rPr>
            <a:t>青年牛数量</a:t>
          </a:r>
        </a:p>
      </dgm:t>
    </dgm:pt>
    <dgm:pt modelId="{B50D8E92-D95E-457E-9066-E4B58D592257}" type="parTrans" cxnId="{A9091556-C0F1-45CB-98F2-B4981E0B69A3}">
      <dgm:prSet/>
      <dgm:spPr/>
      <dgm:t>
        <a:bodyPr/>
        <a:lstStyle/>
        <a:p>
          <a:endParaRPr lang="zh-CN" altLang="en-US" sz="2000">
            <a:latin typeface="仿宋" panose="02010609060101010101" pitchFamily="49" charset="-122"/>
            <a:ea typeface="仿宋" panose="02010609060101010101" pitchFamily="49" charset="-122"/>
          </a:endParaRPr>
        </a:p>
      </dgm:t>
    </dgm:pt>
    <dgm:pt modelId="{1EE6D714-0D1A-41D3-9EC1-C1698245E2CF}" type="sibTrans" cxnId="{A9091556-C0F1-45CB-98F2-B4981E0B69A3}">
      <dgm:prSet/>
      <dgm:spPr/>
      <dgm:t>
        <a:bodyPr/>
        <a:lstStyle/>
        <a:p>
          <a:endParaRPr lang="zh-CN" altLang="en-US" sz="2000">
            <a:latin typeface="仿宋" panose="02010609060101010101" pitchFamily="49" charset="-122"/>
            <a:ea typeface="仿宋" panose="02010609060101010101" pitchFamily="49" charset="-122"/>
          </a:endParaRPr>
        </a:p>
      </dgm:t>
    </dgm:pt>
    <dgm:pt modelId="{371F86E6-6ABA-4089-8F7D-395FF9571B90}">
      <dgm:prSet phldrT="[文本]" custT="1"/>
      <dgm:spPr/>
      <dgm:t>
        <a:bodyPr/>
        <a:lstStyle/>
        <a:p>
          <a:r>
            <a:rPr lang="zh-CN" altLang="en-US" sz="1400" dirty="0">
              <a:latin typeface="仿宋" panose="02010609060101010101" pitchFamily="49" charset="-122"/>
              <a:ea typeface="仿宋" panose="02010609060101010101" pitchFamily="49" charset="-122"/>
            </a:rPr>
            <a:t>总存栏</a:t>
          </a:r>
        </a:p>
      </dgm:t>
    </dgm:pt>
    <dgm:pt modelId="{10C78BF9-6DE5-408B-AA91-391C9A8F44EC}" type="parTrans" cxnId="{EA94A588-807D-4D17-AC2B-CED24D22CAC5}">
      <dgm:prSet/>
      <dgm:spPr/>
      <dgm:t>
        <a:bodyPr/>
        <a:lstStyle/>
        <a:p>
          <a:endParaRPr lang="zh-CN" altLang="en-US" sz="2000">
            <a:latin typeface="仿宋" panose="02010609060101010101" pitchFamily="49" charset="-122"/>
            <a:ea typeface="仿宋" panose="02010609060101010101" pitchFamily="49" charset="-122"/>
          </a:endParaRPr>
        </a:p>
      </dgm:t>
    </dgm:pt>
    <dgm:pt modelId="{E91C5CF7-209C-4AC9-8A29-F9BA173AEFCB}" type="sibTrans" cxnId="{EA94A588-807D-4D17-AC2B-CED24D22CAC5}">
      <dgm:prSet/>
      <dgm:spPr/>
      <dgm:t>
        <a:bodyPr/>
        <a:lstStyle/>
        <a:p>
          <a:endParaRPr lang="zh-CN" altLang="en-US" sz="2000">
            <a:latin typeface="仿宋" panose="02010609060101010101" pitchFamily="49" charset="-122"/>
            <a:ea typeface="仿宋" panose="02010609060101010101" pitchFamily="49" charset="-122"/>
          </a:endParaRPr>
        </a:p>
      </dgm:t>
    </dgm:pt>
    <dgm:pt modelId="{75B561FB-E6A4-44E3-B483-B81C35A99CBB}">
      <dgm:prSet phldrT="[文本]" custT="1"/>
      <dgm:spPr/>
      <dgm:t>
        <a:bodyPr/>
        <a:lstStyle/>
        <a:p>
          <a:r>
            <a:rPr lang="zh-CN" altLang="en-US" sz="1200" b="1" dirty="0">
              <a:latin typeface="仿宋" panose="02010609060101010101" pitchFamily="49" charset="-122"/>
              <a:ea typeface="仿宋" panose="02010609060101010101" pitchFamily="49" charset="-122"/>
            </a:rPr>
            <a:t>新购牛</a:t>
          </a:r>
        </a:p>
      </dgm:t>
    </dgm:pt>
    <dgm:pt modelId="{4D78D3E1-AEAB-4EE5-97C0-181F0C38A885}" type="parTrans" cxnId="{FF9C0C40-B79E-42BB-BF2F-EFCD7B269EF0}">
      <dgm:prSet/>
      <dgm:spPr/>
      <dgm:t>
        <a:bodyPr/>
        <a:lstStyle/>
        <a:p>
          <a:endParaRPr lang="zh-CN" altLang="en-US" sz="2000">
            <a:latin typeface="仿宋" panose="02010609060101010101" pitchFamily="49" charset="-122"/>
            <a:ea typeface="仿宋" panose="02010609060101010101" pitchFamily="49" charset="-122"/>
          </a:endParaRPr>
        </a:p>
      </dgm:t>
    </dgm:pt>
    <dgm:pt modelId="{F9782DD0-4D38-4CE6-91C9-FBACAD49476D}" type="sibTrans" cxnId="{FF9C0C40-B79E-42BB-BF2F-EFCD7B269EF0}">
      <dgm:prSet/>
      <dgm:spPr/>
      <dgm:t>
        <a:bodyPr/>
        <a:lstStyle/>
        <a:p>
          <a:endParaRPr lang="zh-CN" altLang="en-US" sz="2000">
            <a:latin typeface="仿宋" panose="02010609060101010101" pitchFamily="49" charset="-122"/>
            <a:ea typeface="仿宋" panose="02010609060101010101" pitchFamily="49" charset="-122"/>
          </a:endParaRPr>
        </a:p>
      </dgm:t>
    </dgm:pt>
    <dgm:pt modelId="{A35BCC1F-F493-4AB6-9B4D-B97E270D2EA3}">
      <dgm:prSet custT="1"/>
      <dgm:spPr/>
      <dgm:t>
        <a:bodyPr/>
        <a:lstStyle/>
        <a:p>
          <a:r>
            <a:rPr lang="zh-CN" altLang="en-US" sz="1400" dirty="0">
              <a:latin typeface="仿宋" panose="02010609060101010101" pitchFamily="49" charset="-122"/>
              <a:ea typeface="仿宋" panose="02010609060101010101" pitchFamily="49" charset="-122"/>
            </a:rPr>
            <a:t>新购牛数量</a:t>
          </a:r>
        </a:p>
      </dgm:t>
    </dgm:pt>
    <dgm:pt modelId="{B57A2E5A-80E6-4A1C-8203-D5A6962EE5A9}" type="parTrans" cxnId="{C90F780D-A3BB-42DF-ABB3-1B157FC14E66}">
      <dgm:prSet/>
      <dgm:spPr/>
      <dgm:t>
        <a:bodyPr/>
        <a:lstStyle/>
        <a:p>
          <a:endParaRPr lang="zh-CN" altLang="en-US" sz="2000">
            <a:latin typeface="仿宋" panose="02010609060101010101" pitchFamily="49" charset="-122"/>
            <a:ea typeface="仿宋" panose="02010609060101010101" pitchFamily="49" charset="-122"/>
          </a:endParaRPr>
        </a:p>
      </dgm:t>
    </dgm:pt>
    <dgm:pt modelId="{56061A7A-5C27-4FCE-8D61-3BB4204CEF01}" type="sibTrans" cxnId="{C90F780D-A3BB-42DF-ABB3-1B157FC14E66}">
      <dgm:prSet/>
      <dgm:spPr/>
      <dgm:t>
        <a:bodyPr/>
        <a:lstStyle/>
        <a:p>
          <a:endParaRPr lang="zh-CN" altLang="en-US" sz="2000">
            <a:latin typeface="仿宋" panose="02010609060101010101" pitchFamily="49" charset="-122"/>
            <a:ea typeface="仿宋" panose="02010609060101010101" pitchFamily="49" charset="-122"/>
          </a:endParaRPr>
        </a:p>
      </dgm:t>
    </dgm:pt>
    <dgm:pt modelId="{1AAB1A83-4C12-414E-90E6-C33B32C11591}">
      <dgm:prSet custT="1"/>
      <dgm:spPr/>
      <dgm:t>
        <a:bodyPr/>
        <a:lstStyle/>
        <a:p>
          <a:r>
            <a:rPr lang="zh-CN" altLang="en-US" sz="1400" dirty="0">
              <a:latin typeface="仿宋" panose="02010609060101010101" pitchFamily="49" charset="-122"/>
              <a:ea typeface="仿宋" panose="02010609060101010101" pitchFamily="49" charset="-122"/>
            </a:rPr>
            <a:t>新购后备牛</a:t>
          </a:r>
        </a:p>
      </dgm:t>
    </dgm:pt>
    <dgm:pt modelId="{56E33E69-D734-45CE-92C3-B6165956F2AB}" type="parTrans" cxnId="{91074979-0D6B-4DDA-B979-14C3BA983C8D}">
      <dgm:prSet/>
      <dgm:spPr/>
      <dgm:t>
        <a:bodyPr/>
        <a:lstStyle/>
        <a:p>
          <a:endParaRPr lang="zh-CN" altLang="en-US" sz="2000">
            <a:latin typeface="仿宋" panose="02010609060101010101" pitchFamily="49" charset="-122"/>
            <a:ea typeface="仿宋" panose="02010609060101010101" pitchFamily="49" charset="-122"/>
          </a:endParaRPr>
        </a:p>
      </dgm:t>
    </dgm:pt>
    <dgm:pt modelId="{F7832A3E-F592-4B51-8E1D-1D3C009849AC}" type="sibTrans" cxnId="{91074979-0D6B-4DDA-B979-14C3BA983C8D}">
      <dgm:prSet/>
      <dgm:spPr/>
      <dgm:t>
        <a:bodyPr/>
        <a:lstStyle/>
        <a:p>
          <a:endParaRPr lang="zh-CN" altLang="en-US" sz="2000">
            <a:latin typeface="仿宋" panose="02010609060101010101" pitchFamily="49" charset="-122"/>
            <a:ea typeface="仿宋" panose="02010609060101010101" pitchFamily="49" charset="-122"/>
          </a:endParaRPr>
        </a:p>
      </dgm:t>
    </dgm:pt>
    <dgm:pt modelId="{255C698C-EE13-44B0-BD42-4C8C89CDEAF5}">
      <dgm:prSet custT="1"/>
      <dgm:spPr/>
      <dgm:t>
        <a:bodyPr/>
        <a:lstStyle/>
        <a:p>
          <a:r>
            <a:rPr lang="zh-CN" altLang="en-US" sz="1400" dirty="0">
              <a:latin typeface="仿宋" panose="02010609060101010101" pitchFamily="49" charset="-122"/>
              <a:ea typeface="仿宋" panose="02010609060101010101" pitchFamily="49" charset="-122"/>
            </a:rPr>
            <a:t>新购成母牛</a:t>
          </a:r>
        </a:p>
      </dgm:t>
    </dgm:pt>
    <dgm:pt modelId="{A4790C92-9004-4B93-9DAC-3EF49BBD061A}" type="parTrans" cxnId="{0D0F3815-79C1-4DE5-8E74-F5AFD78BB892}">
      <dgm:prSet/>
      <dgm:spPr/>
      <dgm:t>
        <a:bodyPr/>
        <a:lstStyle/>
        <a:p>
          <a:endParaRPr lang="zh-CN" altLang="en-US" sz="2000">
            <a:latin typeface="仿宋" panose="02010609060101010101" pitchFamily="49" charset="-122"/>
            <a:ea typeface="仿宋" panose="02010609060101010101" pitchFamily="49" charset="-122"/>
          </a:endParaRPr>
        </a:p>
      </dgm:t>
    </dgm:pt>
    <dgm:pt modelId="{9C3A725A-C3C3-4E6E-B55D-BB02DDF09A22}" type="sibTrans" cxnId="{0D0F3815-79C1-4DE5-8E74-F5AFD78BB892}">
      <dgm:prSet/>
      <dgm:spPr/>
      <dgm:t>
        <a:bodyPr/>
        <a:lstStyle/>
        <a:p>
          <a:endParaRPr lang="zh-CN" altLang="en-US" sz="2000">
            <a:latin typeface="仿宋" panose="02010609060101010101" pitchFamily="49" charset="-122"/>
            <a:ea typeface="仿宋" panose="02010609060101010101" pitchFamily="49" charset="-122"/>
          </a:endParaRPr>
        </a:p>
      </dgm:t>
    </dgm:pt>
    <dgm:pt modelId="{1D41474D-25CB-4ED8-B5B4-F8F6076F8532}">
      <dgm:prSet custT="1"/>
      <dgm:spPr/>
      <dgm:t>
        <a:bodyPr/>
        <a:lstStyle/>
        <a:p>
          <a:r>
            <a:rPr lang="zh-CN" altLang="en-US" sz="1400" dirty="0">
              <a:latin typeface="仿宋" panose="02010609060101010101" pitchFamily="49" charset="-122"/>
              <a:ea typeface="仿宋" panose="02010609060101010101" pitchFamily="49" charset="-122"/>
            </a:rPr>
            <a:t>隔离牛</a:t>
          </a:r>
        </a:p>
      </dgm:t>
    </dgm:pt>
    <dgm:pt modelId="{52335693-8CC4-4F48-B4D4-6AED6E7E0A96}" type="parTrans" cxnId="{96FE587F-D479-4B33-B283-54F30191CB3A}">
      <dgm:prSet/>
      <dgm:spPr/>
      <dgm:t>
        <a:bodyPr/>
        <a:lstStyle/>
        <a:p>
          <a:endParaRPr lang="zh-CN" altLang="en-US" sz="2000">
            <a:latin typeface="仿宋" panose="02010609060101010101" pitchFamily="49" charset="-122"/>
            <a:ea typeface="仿宋" panose="02010609060101010101" pitchFamily="49" charset="-122"/>
          </a:endParaRPr>
        </a:p>
      </dgm:t>
    </dgm:pt>
    <dgm:pt modelId="{329261FF-F15C-4B9D-B552-72AF2D1D651B}" type="sibTrans" cxnId="{96FE587F-D479-4B33-B283-54F30191CB3A}">
      <dgm:prSet/>
      <dgm:spPr/>
      <dgm:t>
        <a:bodyPr/>
        <a:lstStyle/>
        <a:p>
          <a:endParaRPr lang="zh-CN" altLang="en-US" sz="2000">
            <a:latin typeface="仿宋" panose="02010609060101010101" pitchFamily="49" charset="-122"/>
            <a:ea typeface="仿宋" panose="02010609060101010101" pitchFamily="49" charset="-122"/>
          </a:endParaRPr>
        </a:p>
      </dgm:t>
    </dgm:pt>
    <dgm:pt modelId="{46347FF3-82BA-447C-B33A-220A61EF8185}">
      <dgm:prSet custT="1"/>
      <dgm:spPr/>
      <dgm:t>
        <a:bodyPr/>
        <a:lstStyle/>
        <a:p>
          <a:r>
            <a:rPr lang="zh-CN" altLang="en-US" sz="1400" dirty="0">
              <a:latin typeface="仿宋" panose="02010609060101010101" pitchFamily="49" charset="-122"/>
              <a:ea typeface="仿宋" panose="02010609060101010101" pitchFamily="49" charset="-122"/>
            </a:rPr>
            <a:t>隔离牛数量</a:t>
          </a:r>
        </a:p>
      </dgm:t>
    </dgm:pt>
    <dgm:pt modelId="{F39BC577-810D-4348-8EA8-49CCED665078}" type="parTrans" cxnId="{3FA8C831-73F0-444E-B3DA-167FB92AD093}">
      <dgm:prSet/>
      <dgm:spPr/>
      <dgm:t>
        <a:bodyPr/>
        <a:lstStyle/>
        <a:p>
          <a:endParaRPr lang="zh-CN" altLang="en-US" sz="2000">
            <a:latin typeface="仿宋" panose="02010609060101010101" pitchFamily="49" charset="-122"/>
            <a:ea typeface="仿宋" panose="02010609060101010101" pitchFamily="49" charset="-122"/>
          </a:endParaRPr>
        </a:p>
      </dgm:t>
    </dgm:pt>
    <dgm:pt modelId="{BC25C917-9F47-408E-8DE7-D294BBE3D408}" type="sibTrans" cxnId="{3FA8C831-73F0-444E-B3DA-167FB92AD093}">
      <dgm:prSet/>
      <dgm:spPr/>
      <dgm:t>
        <a:bodyPr/>
        <a:lstStyle/>
        <a:p>
          <a:endParaRPr lang="zh-CN" altLang="en-US" sz="2000">
            <a:latin typeface="仿宋" panose="02010609060101010101" pitchFamily="49" charset="-122"/>
            <a:ea typeface="仿宋" panose="02010609060101010101" pitchFamily="49" charset="-122"/>
          </a:endParaRPr>
        </a:p>
      </dgm:t>
    </dgm:pt>
    <dgm:pt modelId="{720F2FE7-DE9D-4EDC-A4D3-70C6CD7D626E}">
      <dgm:prSet phldrT="[文本]" custT="1"/>
      <dgm:spPr/>
      <dgm:t>
        <a:bodyPr/>
        <a:lstStyle/>
        <a:p>
          <a:r>
            <a:rPr lang="zh-CN" altLang="en-US" sz="1400" dirty="0">
              <a:latin typeface="仿宋" panose="02010609060101010101" pitchFamily="49" charset="-122"/>
              <a:ea typeface="仿宋" panose="02010609060101010101" pitchFamily="49" charset="-122"/>
            </a:rPr>
            <a:t>后备牛占比</a:t>
          </a:r>
        </a:p>
      </dgm:t>
    </dgm:pt>
    <dgm:pt modelId="{09EB4388-4CA1-4394-9804-6E14164AB3DC}" type="parTrans" cxnId="{237DB416-142A-459E-BB17-23B0F8B16C93}">
      <dgm:prSet/>
      <dgm:spPr/>
      <dgm:t>
        <a:bodyPr/>
        <a:lstStyle/>
        <a:p>
          <a:endParaRPr lang="zh-CN" altLang="en-US"/>
        </a:p>
      </dgm:t>
    </dgm:pt>
    <dgm:pt modelId="{411676D3-77DD-4DCC-B594-E042D7BBC087}" type="sibTrans" cxnId="{237DB416-142A-459E-BB17-23B0F8B16C93}">
      <dgm:prSet/>
      <dgm:spPr/>
      <dgm:t>
        <a:bodyPr/>
        <a:lstStyle/>
        <a:p>
          <a:endParaRPr lang="zh-CN" altLang="en-US"/>
        </a:p>
      </dgm:t>
    </dgm:pt>
    <dgm:pt modelId="{70B97331-E87A-4D43-8A87-A82A74C64C32}">
      <dgm:prSet phldrT="[文本]" custT="1"/>
      <dgm:spPr/>
      <dgm:t>
        <a:bodyPr/>
        <a:lstStyle/>
        <a:p>
          <a:r>
            <a:rPr lang="zh-CN" altLang="en-US" sz="1400" dirty="0">
              <a:latin typeface="仿宋" panose="02010609060101010101" pitchFamily="49" charset="-122"/>
              <a:ea typeface="仿宋" panose="02010609060101010101" pitchFamily="49" charset="-122"/>
            </a:rPr>
            <a:t>育成牛数量</a:t>
          </a:r>
        </a:p>
      </dgm:t>
    </dgm:pt>
    <dgm:pt modelId="{0E34A2D9-57E1-4BD5-80D5-DAA69D8562F7}" type="parTrans" cxnId="{F232509A-A824-4BEE-A416-8C8704C764C2}">
      <dgm:prSet/>
      <dgm:spPr/>
      <dgm:t>
        <a:bodyPr/>
        <a:lstStyle/>
        <a:p>
          <a:endParaRPr lang="zh-CN" altLang="en-US"/>
        </a:p>
      </dgm:t>
    </dgm:pt>
    <dgm:pt modelId="{41A3CEDA-5397-4D10-9AC8-F62952723D9D}" type="sibTrans" cxnId="{F232509A-A824-4BEE-A416-8C8704C764C2}">
      <dgm:prSet/>
      <dgm:spPr/>
      <dgm:t>
        <a:bodyPr/>
        <a:lstStyle/>
        <a:p>
          <a:endParaRPr lang="zh-CN" altLang="en-US"/>
        </a:p>
      </dgm:t>
    </dgm:pt>
    <dgm:pt modelId="{15CCE20B-BF32-4B9E-9E7D-D896DA20EA20}">
      <dgm:prSet phldrT="[文本]" custT="1"/>
      <dgm:spPr/>
      <dgm:t>
        <a:bodyPr/>
        <a:lstStyle/>
        <a:p>
          <a:r>
            <a:rPr lang="zh-CN" altLang="en-US" sz="1400" dirty="0">
              <a:latin typeface="仿宋" panose="02010609060101010101" pitchFamily="49" charset="-122"/>
              <a:ea typeface="仿宋" panose="02010609060101010101" pitchFamily="49" charset="-122"/>
            </a:rPr>
            <a:t>犊牛数量</a:t>
          </a:r>
        </a:p>
      </dgm:t>
    </dgm:pt>
    <dgm:pt modelId="{BA2D5F95-1804-4598-8BB7-E0728B897B1C}" type="parTrans" cxnId="{71196FDF-FA54-4FDF-979B-2E1E2845F61B}">
      <dgm:prSet/>
      <dgm:spPr/>
      <dgm:t>
        <a:bodyPr/>
        <a:lstStyle/>
        <a:p>
          <a:endParaRPr lang="zh-CN" altLang="en-US"/>
        </a:p>
      </dgm:t>
    </dgm:pt>
    <dgm:pt modelId="{E0667FD5-7A6C-4A87-8A4C-865DCCADBE19}" type="sibTrans" cxnId="{71196FDF-FA54-4FDF-979B-2E1E2845F61B}">
      <dgm:prSet/>
      <dgm:spPr/>
      <dgm:t>
        <a:bodyPr/>
        <a:lstStyle/>
        <a:p>
          <a:endParaRPr lang="zh-CN" altLang="en-US"/>
        </a:p>
      </dgm:t>
    </dgm:pt>
    <dgm:pt modelId="{68E36187-6B88-4D4B-9295-00439516AA89}">
      <dgm:prSet custT="1"/>
      <dgm:spPr/>
      <dgm:t>
        <a:bodyPr/>
        <a:lstStyle/>
        <a:p>
          <a:r>
            <a:rPr lang="zh-CN" altLang="en-US" sz="1400" dirty="0">
              <a:latin typeface="仿宋" panose="02010609060101010101" pitchFamily="49" charset="-122"/>
              <a:ea typeface="仿宋" panose="02010609060101010101" pitchFamily="49" charset="-122"/>
            </a:rPr>
            <a:t>隔离牛占比</a:t>
          </a:r>
        </a:p>
      </dgm:t>
    </dgm:pt>
    <dgm:pt modelId="{67717AC6-9473-4C7B-BFC7-13C97DE5A6DC}" type="parTrans" cxnId="{D83CBC15-00ED-48C2-9998-9FEBB51A8BEB}">
      <dgm:prSet/>
      <dgm:spPr/>
      <dgm:t>
        <a:bodyPr/>
        <a:lstStyle/>
        <a:p>
          <a:endParaRPr lang="zh-CN" altLang="en-US"/>
        </a:p>
      </dgm:t>
    </dgm:pt>
    <dgm:pt modelId="{37B753FB-2C51-4203-9AAC-7805ADFE9047}" type="sibTrans" cxnId="{D83CBC15-00ED-48C2-9998-9FEBB51A8BEB}">
      <dgm:prSet/>
      <dgm:spPr/>
      <dgm:t>
        <a:bodyPr/>
        <a:lstStyle/>
        <a:p>
          <a:endParaRPr lang="zh-CN" altLang="en-US"/>
        </a:p>
      </dgm:t>
    </dgm:pt>
    <dgm:pt modelId="{ECF5B3E4-9DE4-43FC-8876-81589660CAF0}">
      <dgm:prSet custT="1"/>
      <dgm:spPr/>
      <dgm:t>
        <a:bodyPr/>
        <a:lstStyle/>
        <a:p>
          <a:r>
            <a:rPr lang="zh-CN" altLang="en-US" sz="1400" dirty="0">
              <a:latin typeface="仿宋" panose="02010609060101010101" pitchFamily="49" charset="-122"/>
              <a:ea typeface="仿宋" panose="02010609060101010101" pitchFamily="49" charset="-122"/>
            </a:rPr>
            <a:t>干奶牛</a:t>
          </a:r>
        </a:p>
      </dgm:t>
    </dgm:pt>
    <dgm:pt modelId="{312D48DB-C6EA-409E-A27A-B884E71E8B8F}" type="parTrans" cxnId="{71AF04F7-C84C-44BF-BBBE-5F0666453355}">
      <dgm:prSet/>
      <dgm:spPr/>
      <dgm:t>
        <a:bodyPr/>
        <a:lstStyle/>
        <a:p>
          <a:endParaRPr lang="zh-CN" altLang="en-US"/>
        </a:p>
      </dgm:t>
    </dgm:pt>
    <dgm:pt modelId="{88786AFC-FE56-4C68-9A6D-EEDDBFA2C356}" type="sibTrans" cxnId="{71AF04F7-C84C-44BF-BBBE-5F0666453355}">
      <dgm:prSet/>
      <dgm:spPr/>
      <dgm:t>
        <a:bodyPr/>
        <a:lstStyle/>
        <a:p>
          <a:endParaRPr lang="zh-CN" altLang="en-US"/>
        </a:p>
      </dgm:t>
    </dgm:pt>
    <dgm:pt modelId="{024E1A29-E0EC-4E87-8549-3609C07BD9F9}">
      <dgm:prSet custT="1"/>
      <dgm:spPr/>
      <dgm:t>
        <a:bodyPr/>
        <a:lstStyle/>
        <a:p>
          <a:r>
            <a:rPr lang="zh-CN" altLang="en-US" sz="1400" dirty="0">
              <a:latin typeface="仿宋" panose="02010609060101010101" pitchFamily="49" charset="-122"/>
              <a:ea typeface="仿宋" panose="02010609060101010101" pitchFamily="49" charset="-122"/>
            </a:rPr>
            <a:t>干奶牛数量</a:t>
          </a:r>
        </a:p>
      </dgm:t>
    </dgm:pt>
    <dgm:pt modelId="{7EB798A2-BC2A-48E8-B238-278C95BDD8A0}" type="parTrans" cxnId="{2B1377B9-CE9F-44D7-8E49-FA06E9FCBF77}">
      <dgm:prSet/>
      <dgm:spPr/>
      <dgm:t>
        <a:bodyPr/>
        <a:lstStyle/>
        <a:p>
          <a:endParaRPr lang="zh-CN" altLang="en-US"/>
        </a:p>
      </dgm:t>
    </dgm:pt>
    <dgm:pt modelId="{A8F91EDA-49E1-4D43-83ED-D1485DC28E3D}" type="sibTrans" cxnId="{2B1377B9-CE9F-44D7-8E49-FA06E9FCBF77}">
      <dgm:prSet/>
      <dgm:spPr/>
      <dgm:t>
        <a:bodyPr/>
        <a:lstStyle/>
        <a:p>
          <a:endParaRPr lang="zh-CN" altLang="en-US"/>
        </a:p>
      </dgm:t>
    </dgm:pt>
    <dgm:pt modelId="{FF80D905-91F0-438B-9B8F-2B03AB9A008C}">
      <dgm:prSet custT="1"/>
      <dgm:spPr/>
      <dgm:t>
        <a:bodyPr/>
        <a:lstStyle/>
        <a:p>
          <a:r>
            <a:rPr lang="zh-CN" altLang="en-US" sz="1400" dirty="0">
              <a:latin typeface="仿宋" panose="02010609060101010101" pitchFamily="49" charset="-122"/>
              <a:ea typeface="仿宋" panose="02010609060101010101" pitchFamily="49" charset="-122"/>
            </a:rPr>
            <a:t>干奶牛占比</a:t>
          </a:r>
        </a:p>
      </dgm:t>
    </dgm:pt>
    <dgm:pt modelId="{EB3D3A0A-701B-4024-9DEB-9A307B8EC84F}" type="parTrans" cxnId="{AA161F8D-2666-4E72-BF33-E335A737FC56}">
      <dgm:prSet/>
      <dgm:spPr/>
      <dgm:t>
        <a:bodyPr/>
        <a:lstStyle/>
        <a:p>
          <a:endParaRPr lang="zh-CN" altLang="en-US"/>
        </a:p>
      </dgm:t>
    </dgm:pt>
    <dgm:pt modelId="{D691AC41-6BAB-42BB-BD5F-23CECBD3914A}" type="sibTrans" cxnId="{AA161F8D-2666-4E72-BF33-E335A737FC56}">
      <dgm:prSet/>
      <dgm:spPr/>
      <dgm:t>
        <a:bodyPr/>
        <a:lstStyle/>
        <a:p>
          <a:endParaRPr lang="zh-CN" altLang="en-US"/>
        </a:p>
      </dgm:t>
    </dgm:pt>
    <dgm:pt modelId="{760270E0-83FA-415E-BD8A-1A8C761A3D6E}" type="pres">
      <dgm:prSet presAssocID="{C66C4E03-140B-49AC-AD79-F4CF68B68B4C}" presName="Name0" presStyleCnt="0">
        <dgm:presLayoutVars>
          <dgm:chPref val="3"/>
          <dgm:dir/>
          <dgm:animLvl val="lvl"/>
          <dgm:resizeHandles/>
        </dgm:presLayoutVars>
      </dgm:prSet>
      <dgm:spPr/>
    </dgm:pt>
    <dgm:pt modelId="{620ECDEB-2223-4A4B-A3B3-58382C0506E0}" type="pres">
      <dgm:prSet presAssocID="{5A350214-3884-4A8C-9D1F-29A6E1978008}" presName="horFlow" presStyleCnt="0"/>
      <dgm:spPr/>
    </dgm:pt>
    <dgm:pt modelId="{76351722-6281-4ED9-B385-EA822AD561A0}" type="pres">
      <dgm:prSet presAssocID="{5A350214-3884-4A8C-9D1F-29A6E1978008}" presName="bigChev" presStyleLbl="node1" presStyleIdx="0" presStyleCnt="6"/>
      <dgm:spPr/>
    </dgm:pt>
    <dgm:pt modelId="{8758A2ED-1EC3-4646-A0E0-2F1771142FFC}" type="pres">
      <dgm:prSet presAssocID="{8C120372-DBAB-473F-AB57-4A6E67D983B4}" presName="parTrans" presStyleCnt="0"/>
      <dgm:spPr/>
    </dgm:pt>
    <dgm:pt modelId="{47DB1464-CB37-4D40-9DDC-546BCE59D534}" type="pres">
      <dgm:prSet presAssocID="{626263B7-CCFB-4AA5-8832-91202F02B132}" presName="node" presStyleLbl="alignAccFollowNode1" presStyleIdx="0" presStyleCnt="17" custScaleX="162147">
        <dgm:presLayoutVars>
          <dgm:bulletEnabled val="1"/>
        </dgm:presLayoutVars>
      </dgm:prSet>
      <dgm:spPr/>
    </dgm:pt>
    <dgm:pt modelId="{CC46D908-0AA6-4A1D-A763-C0A4D47F9659}" type="pres">
      <dgm:prSet presAssocID="{BD6BA815-4CF9-4300-8768-3B167645E132}" presName="sibTrans" presStyleCnt="0"/>
      <dgm:spPr/>
    </dgm:pt>
    <dgm:pt modelId="{B9BC51C1-26C5-425D-BECC-D1DCFF6EB91E}" type="pres">
      <dgm:prSet presAssocID="{4E66CAEE-1E50-4B97-8F1C-2D509F0C8412}" presName="node" presStyleLbl="alignAccFollowNode1" presStyleIdx="1" presStyleCnt="17" custScaleX="149952">
        <dgm:presLayoutVars>
          <dgm:bulletEnabled val="1"/>
        </dgm:presLayoutVars>
      </dgm:prSet>
      <dgm:spPr/>
    </dgm:pt>
    <dgm:pt modelId="{C5E52C24-C936-4B67-A9FA-4B286AFC337E}" type="pres">
      <dgm:prSet presAssocID="{DB907005-C01B-479A-BBED-A8CF8604C733}" presName="sibTrans" presStyleCnt="0"/>
      <dgm:spPr/>
    </dgm:pt>
    <dgm:pt modelId="{0D6FAC77-06E3-45ED-82D0-567543378B63}" type="pres">
      <dgm:prSet presAssocID="{371F86E6-6ABA-4089-8F7D-395FF9571B90}" presName="node" presStyleLbl="alignAccFollowNode1" presStyleIdx="2" presStyleCnt="17" custScaleX="191385">
        <dgm:presLayoutVars>
          <dgm:bulletEnabled val="1"/>
        </dgm:presLayoutVars>
      </dgm:prSet>
      <dgm:spPr/>
    </dgm:pt>
    <dgm:pt modelId="{B62D274F-FFB5-47AD-B933-6A3C1CAEB22F}" type="pres">
      <dgm:prSet presAssocID="{5A350214-3884-4A8C-9D1F-29A6E1978008}" presName="vSp" presStyleCnt="0"/>
      <dgm:spPr/>
    </dgm:pt>
    <dgm:pt modelId="{0CC57A54-E7DE-4C4C-A666-43E9AF8E8BF6}" type="pres">
      <dgm:prSet presAssocID="{246A37F5-2FBF-40F2-AB14-424C2D3ABD31}" presName="horFlow" presStyleCnt="0"/>
      <dgm:spPr/>
    </dgm:pt>
    <dgm:pt modelId="{A7F18CF9-3CE0-4987-B1E6-1C7A963B53F3}" type="pres">
      <dgm:prSet presAssocID="{246A37F5-2FBF-40F2-AB14-424C2D3ABD31}" presName="bigChev" presStyleLbl="node1" presStyleIdx="1" presStyleCnt="6"/>
      <dgm:spPr/>
    </dgm:pt>
    <dgm:pt modelId="{8D4BF8D8-86C4-4BC4-B1FD-10171A5AED85}" type="pres">
      <dgm:prSet presAssocID="{012252B2-3A40-44E7-924C-C984BBF0C0A5}" presName="parTrans" presStyleCnt="0"/>
      <dgm:spPr/>
    </dgm:pt>
    <dgm:pt modelId="{E8F0A6A9-3956-41E0-B693-DDB513E3C4D6}" type="pres">
      <dgm:prSet presAssocID="{521B0701-2D60-4A69-8385-77E2536DFF79}" presName="node" presStyleLbl="alignAccFollowNode1" presStyleIdx="3" presStyleCnt="17" custScaleX="159422">
        <dgm:presLayoutVars>
          <dgm:bulletEnabled val="1"/>
        </dgm:presLayoutVars>
      </dgm:prSet>
      <dgm:spPr/>
    </dgm:pt>
    <dgm:pt modelId="{9A7F577C-9F1D-42DA-A769-D60B7F4F7706}" type="pres">
      <dgm:prSet presAssocID="{DF70CAF5-EF70-4FBC-8D6D-B06E85965FBC}" presName="sibTrans" presStyleCnt="0"/>
      <dgm:spPr/>
    </dgm:pt>
    <dgm:pt modelId="{2428304F-1304-4C9E-A486-09AAA72B8BA9}" type="pres">
      <dgm:prSet presAssocID="{B417970A-3AAE-4441-97CF-45148245382A}" presName="node" presStyleLbl="alignAccFollowNode1" presStyleIdx="4" presStyleCnt="17" custScaleX="159422">
        <dgm:presLayoutVars>
          <dgm:bulletEnabled val="1"/>
        </dgm:presLayoutVars>
      </dgm:prSet>
      <dgm:spPr/>
    </dgm:pt>
    <dgm:pt modelId="{63BBEE9C-36F3-484A-A645-3E00C840A935}" type="pres">
      <dgm:prSet presAssocID="{246A37F5-2FBF-40F2-AB14-424C2D3ABD31}" presName="vSp" presStyleCnt="0"/>
      <dgm:spPr/>
    </dgm:pt>
    <dgm:pt modelId="{C58FCB19-57FB-4EF1-A1E7-F3983A3226B9}" type="pres">
      <dgm:prSet presAssocID="{7A3B4282-C068-4EF5-AC2D-6AE9A6BBE2D8}" presName="horFlow" presStyleCnt="0"/>
      <dgm:spPr/>
    </dgm:pt>
    <dgm:pt modelId="{19FB9D0B-8B13-48C8-9F7B-A03C95D3670A}" type="pres">
      <dgm:prSet presAssocID="{7A3B4282-C068-4EF5-AC2D-6AE9A6BBE2D8}" presName="bigChev" presStyleLbl="node1" presStyleIdx="2" presStyleCnt="6"/>
      <dgm:spPr/>
    </dgm:pt>
    <dgm:pt modelId="{2B6C9DAF-9E52-488D-B11F-1160C6446420}" type="pres">
      <dgm:prSet presAssocID="{CAEEB613-C85C-453D-A87B-671E93D83BB7}" presName="parTrans" presStyleCnt="0"/>
      <dgm:spPr/>
    </dgm:pt>
    <dgm:pt modelId="{D334E4C1-513F-42C5-86BA-F1AE2D9B5F77}" type="pres">
      <dgm:prSet presAssocID="{0A559321-6BD6-4DB1-A971-9EC3DE1C5EBD}" presName="node" presStyleLbl="alignAccFollowNode1" presStyleIdx="5" presStyleCnt="17" custScaleX="159422">
        <dgm:presLayoutVars>
          <dgm:bulletEnabled val="1"/>
        </dgm:presLayoutVars>
      </dgm:prSet>
      <dgm:spPr/>
    </dgm:pt>
    <dgm:pt modelId="{7C8038CA-C66D-4441-A485-640380DFF6CC}" type="pres">
      <dgm:prSet presAssocID="{E00D7DB4-B731-4B61-9400-A45A3680BD0B}" presName="sibTrans" presStyleCnt="0"/>
      <dgm:spPr/>
    </dgm:pt>
    <dgm:pt modelId="{063D0156-2AB8-429E-A31D-3F0B413467F5}" type="pres">
      <dgm:prSet presAssocID="{720F2FE7-DE9D-4EDC-A4D3-70C6CD7D626E}" presName="node" presStyleLbl="alignAccFollowNode1" presStyleIdx="6" presStyleCnt="17" custScaleX="159422">
        <dgm:presLayoutVars>
          <dgm:bulletEnabled val="1"/>
        </dgm:presLayoutVars>
      </dgm:prSet>
      <dgm:spPr/>
    </dgm:pt>
    <dgm:pt modelId="{93A9F7DB-4D15-4827-9A19-5DBA54627753}" type="pres">
      <dgm:prSet presAssocID="{411676D3-77DD-4DCC-B594-E042D7BBC087}" presName="sibTrans" presStyleCnt="0"/>
      <dgm:spPr/>
    </dgm:pt>
    <dgm:pt modelId="{25781177-587F-4127-827C-09A4EAE24F91}" type="pres">
      <dgm:prSet presAssocID="{3DC31293-B40C-4A42-852E-B249EA49CC6D}" presName="node" presStyleLbl="alignAccFollowNode1" presStyleIdx="7" presStyleCnt="17" custScaleX="220575">
        <dgm:presLayoutVars>
          <dgm:bulletEnabled val="1"/>
        </dgm:presLayoutVars>
      </dgm:prSet>
      <dgm:spPr/>
    </dgm:pt>
    <dgm:pt modelId="{0F70F643-76F3-4260-8F71-C32F2694F192}" type="pres">
      <dgm:prSet presAssocID="{1EE6D714-0D1A-41D3-9EC1-C1698245E2CF}" presName="sibTrans" presStyleCnt="0"/>
      <dgm:spPr/>
    </dgm:pt>
    <dgm:pt modelId="{8B5E5F59-E6C3-44CC-A4B3-9295B4EBDF51}" type="pres">
      <dgm:prSet presAssocID="{70B97331-E87A-4D43-8A87-A82A74C64C32}" presName="node" presStyleLbl="alignAccFollowNode1" presStyleIdx="8" presStyleCnt="17" custScaleX="159422">
        <dgm:presLayoutVars>
          <dgm:bulletEnabled val="1"/>
        </dgm:presLayoutVars>
      </dgm:prSet>
      <dgm:spPr/>
    </dgm:pt>
    <dgm:pt modelId="{FB267B7B-AAB2-4C52-BE01-1AEBF53AECC3}" type="pres">
      <dgm:prSet presAssocID="{41A3CEDA-5397-4D10-9AC8-F62952723D9D}" presName="sibTrans" presStyleCnt="0"/>
      <dgm:spPr/>
    </dgm:pt>
    <dgm:pt modelId="{69E4439E-0ED6-4D28-A755-6A5616C71DB5}" type="pres">
      <dgm:prSet presAssocID="{15CCE20B-BF32-4B9E-9E7D-D896DA20EA20}" presName="node" presStyleLbl="alignAccFollowNode1" presStyleIdx="9" presStyleCnt="17" custScaleX="159422">
        <dgm:presLayoutVars>
          <dgm:bulletEnabled val="1"/>
        </dgm:presLayoutVars>
      </dgm:prSet>
      <dgm:spPr/>
    </dgm:pt>
    <dgm:pt modelId="{42D74E08-FCC5-4E8A-9684-89AC2DB51EDD}" type="pres">
      <dgm:prSet presAssocID="{7A3B4282-C068-4EF5-AC2D-6AE9A6BBE2D8}" presName="vSp" presStyleCnt="0"/>
      <dgm:spPr/>
    </dgm:pt>
    <dgm:pt modelId="{647A4E19-8227-461D-AB0F-29F13D436218}" type="pres">
      <dgm:prSet presAssocID="{75B561FB-E6A4-44E3-B483-B81C35A99CBB}" presName="horFlow" presStyleCnt="0"/>
      <dgm:spPr/>
    </dgm:pt>
    <dgm:pt modelId="{193A7DF1-59D0-4412-8E03-247678CC0FD4}" type="pres">
      <dgm:prSet presAssocID="{75B561FB-E6A4-44E3-B483-B81C35A99CBB}" presName="bigChev" presStyleLbl="node1" presStyleIdx="3" presStyleCnt="6"/>
      <dgm:spPr/>
    </dgm:pt>
    <dgm:pt modelId="{0F6BFC97-7146-47AE-8A29-B902A4CF845D}" type="pres">
      <dgm:prSet presAssocID="{B57A2E5A-80E6-4A1C-8203-D5A6962EE5A9}" presName="parTrans" presStyleCnt="0"/>
      <dgm:spPr/>
    </dgm:pt>
    <dgm:pt modelId="{128D0893-3224-482E-82C7-B9EAD6E399FF}" type="pres">
      <dgm:prSet presAssocID="{A35BCC1F-F493-4AB6-9B4D-B97E270D2EA3}" presName="node" presStyleLbl="alignAccFollowNode1" presStyleIdx="10" presStyleCnt="17" custScaleX="159422">
        <dgm:presLayoutVars>
          <dgm:bulletEnabled val="1"/>
        </dgm:presLayoutVars>
      </dgm:prSet>
      <dgm:spPr/>
    </dgm:pt>
    <dgm:pt modelId="{87B75FB4-6D0C-4F95-B9B4-71E1DAE085ED}" type="pres">
      <dgm:prSet presAssocID="{56061A7A-5C27-4FCE-8D61-3BB4204CEF01}" presName="sibTrans" presStyleCnt="0"/>
      <dgm:spPr/>
    </dgm:pt>
    <dgm:pt modelId="{435013CE-5A90-471C-87A2-52AD06C38508}" type="pres">
      <dgm:prSet presAssocID="{1AAB1A83-4C12-414E-90E6-C33B32C11591}" presName="node" presStyleLbl="alignAccFollowNode1" presStyleIdx="11" presStyleCnt="17" custScaleX="159422">
        <dgm:presLayoutVars>
          <dgm:bulletEnabled val="1"/>
        </dgm:presLayoutVars>
      </dgm:prSet>
      <dgm:spPr/>
    </dgm:pt>
    <dgm:pt modelId="{BB0D5D68-EDC1-4EEE-9F9B-BE4EA439ED7F}" type="pres">
      <dgm:prSet presAssocID="{F7832A3E-F592-4B51-8E1D-1D3C009849AC}" presName="sibTrans" presStyleCnt="0"/>
      <dgm:spPr/>
    </dgm:pt>
    <dgm:pt modelId="{8A380306-10D1-4774-A173-DB76283BCA60}" type="pres">
      <dgm:prSet presAssocID="{255C698C-EE13-44B0-BD42-4C8C89CDEAF5}" presName="node" presStyleLbl="alignAccFollowNode1" presStyleIdx="12" presStyleCnt="17" custScaleX="159422">
        <dgm:presLayoutVars>
          <dgm:bulletEnabled val="1"/>
        </dgm:presLayoutVars>
      </dgm:prSet>
      <dgm:spPr/>
    </dgm:pt>
    <dgm:pt modelId="{7DA91F08-C41E-4A3C-9590-A70A8AFBE59F}" type="pres">
      <dgm:prSet presAssocID="{75B561FB-E6A4-44E3-B483-B81C35A99CBB}" presName="vSp" presStyleCnt="0"/>
      <dgm:spPr/>
    </dgm:pt>
    <dgm:pt modelId="{D55AACDF-A51C-4361-8EA6-84ABF9FC7167}" type="pres">
      <dgm:prSet presAssocID="{ECF5B3E4-9DE4-43FC-8876-81589660CAF0}" presName="horFlow" presStyleCnt="0"/>
      <dgm:spPr/>
    </dgm:pt>
    <dgm:pt modelId="{ACCC6330-0954-4673-A897-1274253FA4DC}" type="pres">
      <dgm:prSet presAssocID="{ECF5B3E4-9DE4-43FC-8876-81589660CAF0}" presName="bigChev" presStyleLbl="node1" presStyleIdx="4" presStyleCnt="6"/>
      <dgm:spPr/>
    </dgm:pt>
    <dgm:pt modelId="{B38B013F-F641-43C6-AE81-D38BCC0AF513}" type="pres">
      <dgm:prSet presAssocID="{7EB798A2-BC2A-48E8-B238-278C95BDD8A0}" presName="parTrans" presStyleCnt="0"/>
      <dgm:spPr/>
    </dgm:pt>
    <dgm:pt modelId="{AC82AD99-568E-4A10-A2C3-DE9BC4FD9BBB}" type="pres">
      <dgm:prSet presAssocID="{024E1A29-E0EC-4E87-8549-3609C07BD9F9}" presName="node" presStyleLbl="alignAccFollowNode1" presStyleIdx="13" presStyleCnt="17" custScaleX="159422">
        <dgm:presLayoutVars>
          <dgm:bulletEnabled val="1"/>
        </dgm:presLayoutVars>
      </dgm:prSet>
      <dgm:spPr/>
    </dgm:pt>
    <dgm:pt modelId="{E5C27AD9-FC42-4B39-AC5A-1CDEDA418712}" type="pres">
      <dgm:prSet presAssocID="{A8F91EDA-49E1-4D43-83ED-D1485DC28E3D}" presName="sibTrans" presStyleCnt="0"/>
      <dgm:spPr/>
    </dgm:pt>
    <dgm:pt modelId="{D906B452-640F-4D22-B1CA-6DB55AC8B351}" type="pres">
      <dgm:prSet presAssocID="{FF80D905-91F0-438B-9B8F-2B03AB9A008C}" presName="node" presStyleLbl="alignAccFollowNode1" presStyleIdx="14" presStyleCnt="17" custScaleX="159422">
        <dgm:presLayoutVars>
          <dgm:bulletEnabled val="1"/>
        </dgm:presLayoutVars>
      </dgm:prSet>
      <dgm:spPr/>
    </dgm:pt>
    <dgm:pt modelId="{8B5AD59D-6F34-49CB-8AE1-B0CD7700E082}" type="pres">
      <dgm:prSet presAssocID="{ECF5B3E4-9DE4-43FC-8876-81589660CAF0}" presName="vSp" presStyleCnt="0"/>
      <dgm:spPr/>
    </dgm:pt>
    <dgm:pt modelId="{C6D4E9EE-9BD7-4D38-ACA8-7F97139A6D26}" type="pres">
      <dgm:prSet presAssocID="{1D41474D-25CB-4ED8-B5B4-F8F6076F8532}" presName="horFlow" presStyleCnt="0"/>
      <dgm:spPr/>
    </dgm:pt>
    <dgm:pt modelId="{BF323AC0-E705-49B1-9A9D-07C32E9B9DB3}" type="pres">
      <dgm:prSet presAssocID="{1D41474D-25CB-4ED8-B5B4-F8F6076F8532}" presName="bigChev" presStyleLbl="node1" presStyleIdx="5" presStyleCnt="6"/>
      <dgm:spPr/>
    </dgm:pt>
    <dgm:pt modelId="{BDC859CE-698F-4FDB-B953-03AC5B73B50A}" type="pres">
      <dgm:prSet presAssocID="{F39BC577-810D-4348-8EA8-49CCED665078}" presName="parTrans" presStyleCnt="0"/>
      <dgm:spPr/>
    </dgm:pt>
    <dgm:pt modelId="{59B45F80-906F-4F3A-9B54-2E2D93F61ABA}" type="pres">
      <dgm:prSet presAssocID="{46347FF3-82BA-447C-B33A-220A61EF8185}" presName="node" presStyleLbl="alignAccFollowNode1" presStyleIdx="15" presStyleCnt="17" custScaleX="159422">
        <dgm:presLayoutVars>
          <dgm:bulletEnabled val="1"/>
        </dgm:presLayoutVars>
      </dgm:prSet>
      <dgm:spPr/>
    </dgm:pt>
    <dgm:pt modelId="{1409D21F-F378-403F-BA20-186CDD160487}" type="pres">
      <dgm:prSet presAssocID="{BC25C917-9F47-408E-8DE7-D294BBE3D408}" presName="sibTrans" presStyleCnt="0"/>
      <dgm:spPr/>
    </dgm:pt>
    <dgm:pt modelId="{2D7AB3EE-34F4-4F5D-93A5-636C91C8F313}" type="pres">
      <dgm:prSet presAssocID="{68E36187-6B88-4D4B-9295-00439516AA89}" presName="node" presStyleLbl="alignAccFollowNode1" presStyleIdx="16" presStyleCnt="17" custScaleX="159422">
        <dgm:presLayoutVars>
          <dgm:bulletEnabled val="1"/>
        </dgm:presLayoutVars>
      </dgm:prSet>
      <dgm:spPr/>
    </dgm:pt>
  </dgm:ptLst>
  <dgm:cxnLst>
    <dgm:cxn modelId="{C90F780D-A3BB-42DF-ABB3-1B157FC14E66}" srcId="{75B561FB-E6A4-44E3-B483-B81C35A99CBB}" destId="{A35BCC1F-F493-4AB6-9B4D-B97E270D2EA3}" srcOrd="0" destOrd="0" parTransId="{B57A2E5A-80E6-4A1C-8203-D5A6962EE5A9}" sibTransId="{56061A7A-5C27-4FCE-8D61-3BB4204CEF01}"/>
    <dgm:cxn modelId="{03FD4214-94EB-4333-8B1D-DE6B037B302A}" type="presOf" srcId="{371F86E6-6ABA-4089-8F7D-395FF9571B90}" destId="{0D6FAC77-06E3-45ED-82D0-567543378B63}" srcOrd="0" destOrd="0" presId="urn:microsoft.com/office/officeart/2005/8/layout/lProcess3"/>
    <dgm:cxn modelId="{0D0F3815-79C1-4DE5-8E74-F5AFD78BB892}" srcId="{75B561FB-E6A4-44E3-B483-B81C35A99CBB}" destId="{255C698C-EE13-44B0-BD42-4C8C89CDEAF5}" srcOrd="2" destOrd="0" parTransId="{A4790C92-9004-4B93-9DAC-3EF49BBD061A}" sibTransId="{9C3A725A-C3C3-4E6E-B55D-BB02DDF09A22}"/>
    <dgm:cxn modelId="{D83CBC15-00ED-48C2-9998-9FEBB51A8BEB}" srcId="{1D41474D-25CB-4ED8-B5B4-F8F6076F8532}" destId="{68E36187-6B88-4D4B-9295-00439516AA89}" srcOrd="1" destOrd="0" parTransId="{67717AC6-9473-4C7B-BFC7-13C97DE5A6DC}" sibTransId="{37B753FB-2C51-4203-9AAC-7805ADFE9047}"/>
    <dgm:cxn modelId="{237DB416-142A-459E-BB17-23B0F8B16C93}" srcId="{7A3B4282-C068-4EF5-AC2D-6AE9A6BBE2D8}" destId="{720F2FE7-DE9D-4EDC-A4D3-70C6CD7D626E}" srcOrd="1" destOrd="0" parTransId="{09EB4388-4CA1-4394-9804-6E14164AB3DC}" sibTransId="{411676D3-77DD-4DCC-B594-E042D7BBC087}"/>
    <dgm:cxn modelId="{5B889E21-6D0A-44A6-92F1-B3888BAAE985}" type="presOf" srcId="{0A559321-6BD6-4DB1-A971-9EC3DE1C5EBD}" destId="{D334E4C1-513F-42C5-86BA-F1AE2D9B5F77}" srcOrd="0" destOrd="0" presId="urn:microsoft.com/office/officeart/2005/8/layout/lProcess3"/>
    <dgm:cxn modelId="{02100A25-643D-4FE6-8F9C-47A58DB3A789}" type="presOf" srcId="{ECF5B3E4-9DE4-43FC-8876-81589660CAF0}" destId="{ACCC6330-0954-4673-A897-1274253FA4DC}" srcOrd="0" destOrd="0" presId="urn:microsoft.com/office/officeart/2005/8/layout/lProcess3"/>
    <dgm:cxn modelId="{6A1CF726-53E0-42D0-9A41-DD6D65C5A761}" srcId="{5A350214-3884-4A8C-9D1F-29A6E1978008}" destId="{626263B7-CCFB-4AA5-8832-91202F02B132}" srcOrd="0" destOrd="0" parTransId="{8C120372-DBAB-473F-AB57-4A6E67D983B4}" sibTransId="{BD6BA815-4CF9-4300-8768-3B167645E132}"/>
    <dgm:cxn modelId="{AB41712D-DAB1-43CF-9A24-11C03A6FB454}" type="presOf" srcId="{70B97331-E87A-4D43-8A87-A82A74C64C32}" destId="{8B5E5F59-E6C3-44CC-A4B3-9295B4EBDF51}" srcOrd="0" destOrd="0" presId="urn:microsoft.com/office/officeart/2005/8/layout/lProcess3"/>
    <dgm:cxn modelId="{B27BEF2E-E48C-49B2-AE42-AF91D9570756}" srcId="{C66C4E03-140B-49AC-AD79-F4CF68B68B4C}" destId="{5A350214-3884-4A8C-9D1F-29A6E1978008}" srcOrd="0" destOrd="0" parTransId="{A037C9E9-C49A-4CA7-B98F-200D4F3E3C0C}" sibTransId="{DE4B64DF-0165-4850-877E-62270F6F5086}"/>
    <dgm:cxn modelId="{3FA8C831-73F0-444E-B3DA-167FB92AD093}" srcId="{1D41474D-25CB-4ED8-B5B4-F8F6076F8532}" destId="{46347FF3-82BA-447C-B33A-220A61EF8185}" srcOrd="0" destOrd="0" parTransId="{F39BC577-810D-4348-8EA8-49CCED665078}" sibTransId="{BC25C917-9F47-408E-8DE7-D294BBE3D408}"/>
    <dgm:cxn modelId="{2B754635-5D9D-4924-8FC6-3FB498167833}" type="presOf" srcId="{246A37F5-2FBF-40F2-AB14-424C2D3ABD31}" destId="{A7F18CF9-3CE0-4987-B1E6-1C7A963B53F3}" srcOrd="0" destOrd="0" presId="urn:microsoft.com/office/officeart/2005/8/layout/lProcess3"/>
    <dgm:cxn modelId="{5E8AD03C-2C51-4803-B75E-B561C9CF8E00}" type="presOf" srcId="{521B0701-2D60-4A69-8385-77E2536DFF79}" destId="{E8F0A6A9-3956-41E0-B693-DDB513E3C4D6}" srcOrd="0" destOrd="0" presId="urn:microsoft.com/office/officeart/2005/8/layout/lProcess3"/>
    <dgm:cxn modelId="{FF9C0C40-B79E-42BB-BF2F-EFCD7B269EF0}" srcId="{C66C4E03-140B-49AC-AD79-F4CF68B68B4C}" destId="{75B561FB-E6A4-44E3-B483-B81C35A99CBB}" srcOrd="3" destOrd="0" parTransId="{4D78D3E1-AEAB-4EE5-97C0-181F0C38A885}" sibTransId="{F9782DD0-4D38-4CE6-91C9-FBACAD49476D}"/>
    <dgm:cxn modelId="{4401F84B-33F7-43C5-9554-3F274021C170}" srcId="{7A3B4282-C068-4EF5-AC2D-6AE9A6BBE2D8}" destId="{0A559321-6BD6-4DB1-A971-9EC3DE1C5EBD}" srcOrd="0" destOrd="0" parTransId="{CAEEB613-C85C-453D-A87B-671E93D83BB7}" sibTransId="{E00D7DB4-B731-4B61-9400-A45A3680BD0B}"/>
    <dgm:cxn modelId="{8ECB884F-5ABF-4A78-9159-3D35F567C421}" type="presOf" srcId="{FF80D905-91F0-438B-9B8F-2B03AB9A008C}" destId="{D906B452-640F-4D22-B1CA-6DB55AC8B351}" srcOrd="0" destOrd="0" presId="urn:microsoft.com/office/officeart/2005/8/layout/lProcess3"/>
    <dgm:cxn modelId="{919AE050-D668-4985-ACA9-8045B17368B2}" type="presOf" srcId="{1D41474D-25CB-4ED8-B5B4-F8F6076F8532}" destId="{BF323AC0-E705-49B1-9A9D-07C32E9B9DB3}" srcOrd="0" destOrd="0" presId="urn:microsoft.com/office/officeart/2005/8/layout/lProcess3"/>
    <dgm:cxn modelId="{EEB29454-553E-47D0-8444-BA91C32C9C4C}" type="presOf" srcId="{C66C4E03-140B-49AC-AD79-F4CF68B68B4C}" destId="{760270E0-83FA-415E-BD8A-1A8C761A3D6E}" srcOrd="0" destOrd="0" presId="urn:microsoft.com/office/officeart/2005/8/layout/lProcess3"/>
    <dgm:cxn modelId="{F268F875-C604-4ABC-926E-58E4A42C19D4}" type="presOf" srcId="{68E36187-6B88-4D4B-9295-00439516AA89}" destId="{2D7AB3EE-34F4-4F5D-93A5-636C91C8F313}" srcOrd="0" destOrd="0" presId="urn:microsoft.com/office/officeart/2005/8/layout/lProcess3"/>
    <dgm:cxn modelId="{A9091556-C0F1-45CB-98F2-B4981E0B69A3}" srcId="{7A3B4282-C068-4EF5-AC2D-6AE9A6BBE2D8}" destId="{3DC31293-B40C-4A42-852E-B249EA49CC6D}" srcOrd="2" destOrd="0" parTransId="{B50D8E92-D95E-457E-9066-E4B58D592257}" sibTransId="{1EE6D714-0D1A-41D3-9EC1-C1698245E2CF}"/>
    <dgm:cxn modelId="{91074979-0D6B-4DDA-B979-14C3BA983C8D}" srcId="{75B561FB-E6A4-44E3-B483-B81C35A99CBB}" destId="{1AAB1A83-4C12-414E-90E6-C33B32C11591}" srcOrd="1" destOrd="0" parTransId="{56E33E69-D734-45CE-92C3-B6165956F2AB}" sibTransId="{F7832A3E-F592-4B51-8E1D-1D3C009849AC}"/>
    <dgm:cxn modelId="{59467379-3267-47D4-9C3B-A0DDC3CB90E2}" srcId="{C66C4E03-140B-49AC-AD79-F4CF68B68B4C}" destId="{7A3B4282-C068-4EF5-AC2D-6AE9A6BBE2D8}" srcOrd="2" destOrd="0" parTransId="{9254D6A0-5967-4BD4-A542-11F1D37B1CF8}" sibTransId="{840343C3-4943-4CD2-9A86-2479B17809E5}"/>
    <dgm:cxn modelId="{1E16DA59-07B1-4017-A5CF-CD298FE9664F}" type="presOf" srcId="{75B561FB-E6A4-44E3-B483-B81C35A99CBB}" destId="{193A7DF1-59D0-4412-8E03-247678CC0FD4}" srcOrd="0" destOrd="0" presId="urn:microsoft.com/office/officeart/2005/8/layout/lProcess3"/>
    <dgm:cxn modelId="{0C47345A-4BDA-4196-ADB2-CCF4FD70B7F9}" type="presOf" srcId="{B417970A-3AAE-4441-97CF-45148245382A}" destId="{2428304F-1304-4C9E-A486-09AAA72B8BA9}" srcOrd="0" destOrd="0" presId="urn:microsoft.com/office/officeart/2005/8/layout/lProcess3"/>
    <dgm:cxn modelId="{96FE587F-D479-4B33-B283-54F30191CB3A}" srcId="{C66C4E03-140B-49AC-AD79-F4CF68B68B4C}" destId="{1D41474D-25CB-4ED8-B5B4-F8F6076F8532}" srcOrd="5" destOrd="0" parTransId="{52335693-8CC4-4F48-B4D4-6AED6E7E0A96}" sibTransId="{329261FF-F15C-4B9D-B552-72AF2D1D651B}"/>
    <dgm:cxn modelId="{7E81E27F-22B2-46DF-9CE3-BB8CA2377324}" type="presOf" srcId="{15CCE20B-BF32-4B9E-9E7D-D896DA20EA20}" destId="{69E4439E-0ED6-4D28-A755-6A5616C71DB5}" srcOrd="0" destOrd="0" presId="urn:microsoft.com/office/officeart/2005/8/layout/lProcess3"/>
    <dgm:cxn modelId="{EA94A588-807D-4D17-AC2B-CED24D22CAC5}" srcId="{5A350214-3884-4A8C-9D1F-29A6E1978008}" destId="{371F86E6-6ABA-4089-8F7D-395FF9571B90}" srcOrd="2" destOrd="0" parTransId="{10C78BF9-6DE5-408B-AA91-391C9A8F44EC}" sibTransId="{E91C5CF7-209C-4AC9-8A29-F9BA173AEFCB}"/>
    <dgm:cxn modelId="{AA161F8D-2666-4E72-BF33-E335A737FC56}" srcId="{ECF5B3E4-9DE4-43FC-8876-81589660CAF0}" destId="{FF80D905-91F0-438B-9B8F-2B03AB9A008C}" srcOrd="1" destOrd="0" parTransId="{EB3D3A0A-701B-4024-9DEB-9A307B8EC84F}" sibTransId="{D691AC41-6BAB-42BB-BD5F-23CECBD3914A}"/>
    <dgm:cxn modelId="{F232509A-A824-4BEE-A416-8C8704C764C2}" srcId="{7A3B4282-C068-4EF5-AC2D-6AE9A6BBE2D8}" destId="{70B97331-E87A-4D43-8A87-A82A74C64C32}" srcOrd="3" destOrd="0" parTransId="{0E34A2D9-57E1-4BD5-80D5-DAA69D8562F7}" sibTransId="{41A3CEDA-5397-4D10-9AC8-F62952723D9D}"/>
    <dgm:cxn modelId="{BC484DAB-0DCF-4DA2-8BF9-C28797B38B04}" type="presOf" srcId="{024E1A29-E0EC-4E87-8549-3609C07BD9F9}" destId="{AC82AD99-568E-4A10-A2C3-DE9BC4FD9BBB}" srcOrd="0" destOrd="0" presId="urn:microsoft.com/office/officeart/2005/8/layout/lProcess3"/>
    <dgm:cxn modelId="{74F45EB2-E02D-4375-824D-495577BF359F}" srcId="{5A350214-3884-4A8C-9D1F-29A6E1978008}" destId="{4E66CAEE-1E50-4B97-8F1C-2D509F0C8412}" srcOrd="1" destOrd="0" parTransId="{30C4D01C-2AC9-43C3-A6CA-27C577C85CB7}" sibTransId="{DB907005-C01B-479A-BBED-A8CF8604C733}"/>
    <dgm:cxn modelId="{D0AFB0B7-60CE-43F4-8C60-FA7DED7FC489}" srcId="{246A37F5-2FBF-40F2-AB14-424C2D3ABD31}" destId="{B417970A-3AAE-4441-97CF-45148245382A}" srcOrd="1" destOrd="0" parTransId="{DF9301DE-4690-4BCF-95EF-298B9569A766}" sibTransId="{ECA56319-8913-4C9E-86B3-E9667A3953EB}"/>
    <dgm:cxn modelId="{2B1377B9-CE9F-44D7-8E49-FA06E9FCBF77}" srcId="{ECF5B3E4-9DE4-43FC-8876-81589660CAF0}" destId="{024E1A29-E0EC-4E87-8549-3609C07BD9F9}" srcOrd="0" destOrd="0" parTransId="{7EB798A2-BC2A-48E8-B238-278C95BDD8A0}" sibTransId="{A8F91EDA-49E1-4D43-83ED-D1485DC28E3D}"/>
    <dgm:cxn modelId="{23E4EDBD-2766-41C9-A481-FAB1C3F310B8}" type="presOf" srcId="{46347FF3-82BA-447C-B33A-220A61EF8185}" destId="{59B45F80-906F-4F3A-9B54-2E2D93F61ABA}" srcOrd="0" destOrd="0" presId="urn:microsoft.com/office/officeart/2005/8/layout/lProcess3"/>
    <dgm:cxn modelId="{676056C2-4067-477B-A8A0-8C34B0AFE7FA}" type="presOf" srcId="{626263B7-CCFB-4AA5-8832-91202F02B132}" destId="{47DB1464-CB37-4D40-9DDC-546BCE59D534}" srcOrd="0" destOrd="0" presId="urn:microsoft.com/office/officeart/2005/8/layout/lProcess3"/>
    <dgm:cxn modelId="{7B8E97C7-1F82-4B7F-BF0D-2349E0A983FA}" type="presOf" srcId="{3DC31293-B40C-4A42-852E-B249EA49CC6D}" destId="{25781177-587F-4127-827C-09A4EAE24F91}" srcOrd="0" destOrd="0" presId="urn:microsoft.com/office/officeart/2005/8/layout/lProcess3"/>
    <dgm:cxn modelId="{4DE620C8-28CE-43C9-9167-FE37343DCBB4}" srcId="{246A37F5-2FBF-40F2-AB14-424C2D3ABD31}" destId="{521B0701-2D60-4A69-8385-77E2536DFF79}" srcOrd="0" destOrd="0" parTransId="{012252B2-3A40-44E7-924C-C984BBF0C0A5}" sibTransId="{DF70CAF5-EF70-4FBC-8D6D-B06E85965FBC}"/>
    <dgm:cxn modelId="{A65509D0-30D8-4DEB-BD45-223B34B782FD}" type="presOf" srcId="{720F2FE7-DE9D-4EDC-A4D3-70C6CD7D626E}" destId="{063D0156-2AB8-429E-A31D-3F0B413467F5}" srcOrd="0" destOrd="0" presId="urn:microsoft.com/office/officeart/2005/8/layout/lProcess3"/>
    <dgm:cxn modelId="{71196FDF-FA54-4FDF-979B-2E1E2845F61B}" srcId="{7A3B4282-C068-4EF5-AC2D-6AE9A6BBE2D8}" destId="{15CCE20B-BF32-4B9E-9E7D-D896DA20EA20}" srcOrd="4" destOrd="0" parTransId="{BA2D5F95-1804-4598-8BB7-E0728B897B1C}" sibTransId="{E0667FD5-7A6C-4A87-8A4C-865DCCADBE19}"/>
    <dgm:cxn modelId="{F03A3DE1-A4B8-40EF-B85D-557A009674DE}" type="presOf" srcId="{1AAB1A83-4C12-414E-90E6-C33B32C11591}" destId="{435013CE-5A90-471C-87A2-52AD06C38508}" srcOrd="0" destOrd="0" presId="urn:microsoft.com/office/officeart/2005/8/layout/lProcess3"/>
    <dgm:cxn modelId="{53C5BAF0-BFC9-4DB4-A814-2D11F3F80684}" srcId="{C66C4E03-140B-49AC-AD79-F4CF68B68B4C}" destId="{246A37F5-2FBF-40F2-AB14-424C2D3ABD31}" srcOrd="1" destOrd="0" parTransId="{F6B34603-D2BE-45FA-81EF-B2ACD03057A4}" sibTransId="{6D43D3D8-A86D-46E6-AAB9-10405FC0C73C}"/>
    <dgm:cxn modelId="{FA5F29F4-9E2E-42D1-B793-E30B4684F181}" type="presOf" srcId="{7A3B4282-C068-4EF5-AC2D-6AE9A6BBE2D8}" destId="{19FB9D0B-8B13-48C8-9F7B-A03C95D3670A}" srcOrd="0" destOrd="0" presId="urn:microsoft.com/office/officeart/2005/8/layout/lProcess3"/>
    <dgm:cxn modelId="{71AF04F7-C84C-44BF-BBBE-5F0666453355}" srcId="{C66C4E03-140B-49AC-AD79-F4CF68B68B4C}" destId="{ECF5B3E4-9DE4-43FC-8876-81589660CAF0}" srcOrd="4" destOrd="0" parTransId="{312D48DB-C6EA-409E-A27A-B884E71E8B8F}" sibTransId="{88786AFC-FE56-4C68-9A6D-EEDDBFA2C356}"/>
    <dgm:cxn modelId="{EA58BEF9-2A05-477F-BB22-C6CF49AA301D}" type="presOf" srcId="{A35BCC1F-F493-4AB6-9B4D-B97E270D2EA3}" destId="{128D0893-3224-482E-82C7-B9EAD6E399FF}" srcOrd="0" destOrd="0" presId="urn:microsoft.com/office/officeart/2005/8/layout/lProcess3"/>
    <dgm:cxn modelId="{8105DBFC-DF6E-4CFD-9FDE-BB5BA6A375F6}" type="presOf" srcId="{5A350214-3884-4A8C-9D1F-29A6E1978008}" destId="{76351722-6281-4ED9-B385-EA822AD561A0}" srcOrd="0" destOrd="0" presId="urn:microsoft.com/office/officeart/2005/8/layout/lProcess3"/>
    <dgm:cxn modelId="{91C3AAFD-9520-4939-A7F3-4AE9060246D3}" type="presOf" srcId="{255C698C-EE13-44B0-BD42-4C8C89CDEAF5}" destId="{8A380306-10D1-4774-A173-DB76283BCA60}" srcOrd="0" destOrd="0" presId="urn:microsoft.com/office/officeart/2005/8/layout/lProcess3"/>
    <dgm:cxn modelId="{933812FE-209D-4D2D-B825-73381FA17E15}" type="presOf" srcId="{4E66CAEE-1E50-4B97-8F1C-2D509F0C8412}" destId="{B9BC51C1-26C5-425D-BECC-D1DCFF6EB91E}" srcOrd="0" destOrd="0" presId="urn:microsoft.com/office/officeart/2005/8/layout/lProcess3"/>
    <dgm:cxn modelId="{010E087F-D17B-42FF-8F7F-FAD58E6B115E}" type="presParOf" srcId="{760270E0-83FA-415E-BD8A-1A8C761A3D6E}" destId="{620ECDEB-2223-4A4B-A3B3-58382C0506E0}" srcOrd="0" destOrd="0" presId="urn:microsoft.com/office/officeart/2005/8/layout/lProcess3"/>
    <dgm:cxn modelId="{7048B88D-BF99-41EB-8E9F-79ECE826A685}" type="presParOf" srcId="{620ECDEB-2223-4A4B-A3B3-58382C0506E0}" destId="{76351722-6281-4ED9-B385-EA822AD561A0}" srcOrd="0" destOrd="0" presId="urn:microsoft.com/office/officeart/2005/8/layout/lProcess3"/>
    <dgm:cxn modelId="{BD536091-F3DF-4692-85E7-A6694C5AF8E8}" type="presParOf" srcId="{620ECDEB-2223-4A4B-A3B3-58382C0506E0}" destId="{8758A2ED-1EC3-4646-A0E0-2F1771142FFC}" srcOrd="1" destOrd="0" presId="urn:microsoft.com/office/officeart/2005/8/layout/lProcess3"/>
    <dgm:cxn modelId="{42D1C153-FD21-472B-9DB5-F53957D1EE8F}" type="presParOf" srcId="{620ECDEB-2223-4A4B-A3B3-58382C0506E0}" destId="{47DB1464-CB37-4D40-9DDC-546BCE59D534}" srcOrd="2" destOrd="0" presId="urn:microsoft.com/office/officeart/2005/8/layout/lProcess3"/>
    <dgm:cxn modelId="{02FA9555-9C7B-430F-A934-C256801A301A}" type="presParOf" srcId="{620ECDEB-2223-4A4B-A3B3-58382C0506E0}" destId="{CC46D908-0AA6-4A1D-A763-C0A4D47F9659}" srcOrd="3" destOrd="0" presId="urn:microsoft.com/office/officeart/2005/8/layout/lProcess3"/>
    <dgm:cxn modelId="{C6BD8E25-A167-43F9-AA78-A0E2B52062D1}" type="presParOf" srcId="{620ECDEB-2223-4A4B-A3B3-58382C0506E0}" destId="{B9BC51C1-26C5-425D-BECC-D1DCFF6EB91E}" srcOrd="4" destOrd="0" presId="urn:microsoft.com/office/officeart/2005/8/layout/lProcess3"/>
    <dgm:cxn modelId="{FAAD5E06-A86D-4558-BB2E-BA56F0DA066B}" type="presParOf" srcId="{620ECDEB-2223-4A4B-A3B3-58382C0506E0}" destId="{C5E52C24-C936-4B67-A9FA-4B286AFC337E}" srcOrd="5" destOrd="0" presId="urn:microsoft.com/office/officeart/2005/8/layout/lProcess3"/>
    <dgm:cxn modelId="{6A30AE68-6C62-40B6-814A-93FEBB812889}" type="presParOf" srcId="{620ECDEB-2223-4A4B-A3B3-58382C0506E0}" destId="{0D6FAC77-06E3-45ED-82D0-567543378B63}" srcOrd="6" destOrd="0" presId="urn:microsoft.com/office/officeart/2005/8/layout/lProcess3"/>
    <dgm:cxn modelId="{BE25B8F4-9DE5-4832-9E53-592A0971D0EF}" type="presParOf" srcId="{760270E0-83FA-415E-BD8A-1A8C761A3D6E}" destId="{B62D274F-FFB5-47AD-B933-6A3C1CAEB22F}" srcOrd="1" destOrd="0" presId="urn:microsoft.com/office/officeart/2005/8/layout/lProcess3"/>
    <dgm:cxn modelId="{00861ADB-7FDB-424F-822F-D0974E5EFA24}" type="presParOf" srcId="{760270E0-83FA-415E-BD8A-1A8C761A3D6E}" destId="{0CC57A54-E7DE-4C4C-A666-43E9AF8E8BF6}" srcOrd="2" destOrd="0" presId="urn:microsoft.com/office/officeart/2005/8/layout/lProcess3"/>
    <dgm:cxn modelId="{5D6A05AC-2077-4193-B308-27BB34B22295}" type="presParOf" srcId="{0CC57A54-E7DE-4C4C-A666-43E9AF8E8BF6}" destId="{A7F18CF9-3CE0-4987-B1E6-1C7A963B53F3}" srcOrd="0" destOrd="0" presId="urn:microsoft.com/office/officeart/2005/8/layout/lProcess3"/>
    <dgm:cxn modelId="{13B58450-0B68-4ED9-9A10-A1758E06DB45}" type="presParOf" srcId="{0CC57A54-E7DE-4C4C-A666-43E9AF8E8BF6}" destId="{8D4BF8D8-86C4-4BC4-B1FD-10171A5AED85}" srcOrd="1" destOrd="0" presId="urn:microsoft.com/office/officeart/2005/8/layout/lProcess3"/>
    <dgm:cxn modelId="{76088F4C-D801-4806-8CE7-28F6FC742E2E}" type="presParOf" srcId="{0CC57A54-E7DE-4C4C-A666-43E9AF8E8BF6}" destId="{E8F0A6A9-3956-41E0-B693-DDB513E3C4D6}" srcOrd="2" destOrd="0" presId="urn:microsoft.com/office/officeart/2005/8/layout/lProcess3"/>
    <dgm:cxn modelId="{BA7A5A5E-C254-493C-B401-ACEE9771F96C}" type="presParOf" srcId="{0CC57A54-E7DE-4C4C-A666-43E9AF8E8BF6}" destId="{9A7F577C-9F1D-42DA-A769-D60B7F4F7706}" srcOrd="3" destOrd="0" presId="urn:microsoft.com/office/officeart/2005/8/layout/lProcess3"/>
    <dgm:cxn modelId="{FF29731C-0CBA-4CB1-B489-46E22203E513}" type="presParOf" srcId="{0CC57A54-E7DE-4C4C-A666-43E9AF8E8BF6}" destId="{2428304F-1304-4C9E-A486-09AAA72B8BA9}" srcOrd="4" destOrd="0" presId="urn:microsoft.com/office/officeart/2005/8/layout/lProcess3"/>
    <dgm:cxn modelId="{6A0EBB38-4375-4211-A065-FA3D14AF11F1}" type="presParOf" srcId="{760270E0-83FA-415E-BD8A-1A8C761A3D6E}" destId="{63BBEE9C-36F3-484A-A645-3E00C840A935}" srcOrd="3" destOrd="0" presId="urn:microsoft.com/office/officeart/2005/8/layout/lProcess3"/>
    <dgm:cxn modelId="{A8BEAC41-747F-4B40-8947-F80063177AD1}" type="presParOf" srcId="{760270E0-83FA-415E-BD8A-1A8C761A3D6E}" destId="{C58FCB19-57FB-4EF1-A1E7-F3983A3226B9}" srcOrd="4" destOrd="0" presId="urn:microsoft.com/office/officeart/2005/8/layout/lProcess3"/>
    <dgm:cxn modelId="{001DFC71-BCD7-4E1D-B767-A34A85255A89}" type="presParOf" srcId="{C58FCB19-57FB-4EF1-A1E7-F3983A3226B9}" destId="{19FB9D0B-8B13-48C8-9F7B-A03C95D3670A}" srcOrd="0" destOrd="0" presId="urn:microsoft.com/office/officeart/2005/8/layout/lProcess3"/>
    <dgm:cxn modelId="{DB6E9091-AB81-4010-91ED-373E71AD2EC5}" type="presParOf" srcId="{C58FCB19-57FB-4EF1-A1E7-F3983A3226B9}" destId="{2B6C9DAF-9E52-488D-B11F-1160C6446420}" srcOrd="1" destOrd="0" presId="urn:microsoft.com/office/officeart/2005/8/layout/lProcess3"/>
    <dgm:cxn modelId="{0A5EA862-BB5C-4CC6-9A4E-973DA43971DA}" type="presParOf" srcId="{C58FCB19-57FB-4EF1-A1E7-F3983A3226B9}" destId="{D334E4C1-513F-42C5-86BA-F1AE2D9B5F77}" srcOrd="2" destOrd="0" presId="urn:microsoft.com/office/officeart/2005/8/layout/lProcess3"/>
    <dgm:cxn modelId="{DB540CCB-6E7C-487E-BE37-8D73EDB214EF}" type="presParOf" srcId="{C58FCB19-57FB-4EF1-A1E7-F3983A3226B9}" destId="{7C8038CA-C66D-4441-A485-640380DFF6CC}" srcOrd="3" destOrd="0" presId="urn:microsoft.com/office/officeart/2005/8/layout/lProcess3"/>
    <dgm:cxn modelId="{38CA9E8E-66A4-4B8C-B673-4E4F3043E821}" type="presParOf" srcId="{C58FCB19-57FB-4EF1-A1E7-F3983A3226B9}" destId="{063D0156-2AB8-429E-A31D-3F0B413467F5}" srcOrd="4" destOrd="0" presId="urn:microsoft.com/office/officeart/2005/8/layout/lProcess3"/>
    <dgm:cxn modelId="{6CC90F91-91EC-4B8A-961E-20F2D60A7A0D}" type="presParOf" srcId="{C58FCB19-57FB-4EF1-A1E7-F3983A3226B9}" destId="{93A9F7DB-4D15-4827-9A19-5DBA54627753}" srcOrd="5" destOrd="0" presId="urn:microsoft.com/office/officeart/2005/8/layout/lProcess3"/>
    <dgm:cxn modelId="{5F777C52-4527-47E5-8496-41E32B71F770}" type="presParOf" srcId="{C58FCB19-57FB-4EF1-A1E7-F3983A3226B9}" destId="{25781177-587F-4127-827C-09A4EAE24F91}" srcOrd="6" destOrd="0" presId="urn:microsoft.com/office/officeart/2005/8/layout/lProcess3"/>
    <dgm:cxn modelId="{2CED9E3A-3B03-48B4-BB30-0ED55268C33B}" type="presParOf" srcId="{C58FCB19-57FB-4EF1-A1E7-F3983A3226B9}" destId="{0F70F643-76F3-4260-8F71-C32F2694F192}" srcOrd="7" destOrd="0" presId="urn:microsoft.com/office/officeart/2005/8/layout/lProcess3"/>
    <dgm:cxn modelId="{CB9D7953-A3F4-4054-9670-9EAC9B4AE943}" type="presParOf" srcId="{C58FCB19-57FB-4EF1-A1E7-F3983A3226B9}" destId="{8B5E5F59-E6C3-44CC-A4B3-9295B4EBDF51}" srcOrd="8" destOrd="0" presId="urn:microsoft.com/office/officeart/2005/8/layout/lProcess3"/>
    <dgm:cxn modelId="{E803861D-3DA6-46E3-A399-2046AD32E1EF}" type="presParOf" srcId="{C58FCB19-57FB-4EF1-A1E7-F3983A3226B9}" destId="{FB267B7B-AAB2-4C52-BE01-1AEBF53AECC3}" srcOrd="9" destOrd="0" presId="urn:microsoft.com/office/officeart/2005/8/layout/lProcess3"/>
    <dgm:cxn modelId="{0B3BA04B-C45B-4577-9CE7-9F518EA54F21}" type="presParOf" srcId="{C58FCB19-57FB-4EF1-A1E7-F3983A3226B9}" destId="{69E4439E-0ED6-4D28-A755-6A5616C71DB5}" srcOrd="10" destOrd="0" presId="urn:microsoft.com/office/officeart/2005/8/layout/lProcess3"/>
    <dgm:cxn modelId="{187BB3A9-787C-4CE3-A53D-380016088554}" type="presParOf" srcId="{760270E0-83FA-415E-BD8A-1A8C761A3D6E}" destId="{42D74E08-FCC5-4E8A-9684-89AC2DB51EDD}" srcOrd="5" destOrd="0" presId="urn:microsoft.com/office/officeart/2005/8/layout/lProcess3"/>
    <dgm:cxn modelId="{D6EBBA1C-C814-4769-BDC1-7F7BFF96A6F2}" type="presParOf" srcId="{760270E0-83FA-415E-BD8A-1A8C761A3D6E}" destId="{647A4E19-8227-461D-AB0F-29F13D436218}" srcOrd="6" destOrd="0" presId="urn:microsoft.com/office/officeart/2005/8/layout/lProcess3"/>
    <dgm:cxn modelId="{A2E262D1-910C-4F6A-A8C5-42088B38997A}" type="presParOf" srcId="{647A4E19-8227-461D-AB0F-29F13D436218}" destId="{193A7DF1-59D0-4412-8E03-247678CC0FD4}" srcOrd="0" destOrd="0" presId="urn:microsoft.com/office/officeart/2005/8/layout/lProcess3"/>
    <dgm:cxn modelId="{4BC22068-0A70-43BE-B2A7-96FBA2920127}" type="presParOf" srcId="{647A4E19-8227-461D-AB0F-29F13D436218}" destId="{0F6BFC97-7146-47AE-8A29-B902A4CF845D}" srcOrd="1" destOrd="0" presId="urn:microsoft.com/office/officeart/2005/8/layout/lProcess3"/>
    <dgm:cxn modelId="{6E0A4F0C-9642-419B-9F42-ACE2E764971F}" type="presParOf" srcId="{647A4E19-8227-461D-AB0F-29F13D436218}" destId="{128D0893-3224-482E-82C7-B9EAD6E399FF}" srcOrd="2" destOrd="0" presId="urn:microsoft.com/office/officeart/2005/8/layout/lProcess3"/>
    <dgm:cxn modelId="{6C552EB7-FDE4-4AAD-A46A-EC468375DB39}" type="presParOf" srcId="{647A4E19-8227-461D-AB0F-29F13D436218}" destId="{87B75FB4-6D0C-4F95-B9B4-71E1DAE085ED}" srcOrd="3" destOrd="0" presId="urn:microsoft.com/office/officeart/2005/8/layout/lProcess3"/>
    <dgm:cxn modelId="{DB084D90-66A9-4F17-BFE7-FE0A1830C339}" type="presParOf" srcId="{647A4E19-8227-461D-AB0F-29F13D436218}" destId="{435013CE-5A90-471C-87A2-52AD06C38508}" srcOrd="4" destOrd="0" presId="urn:microsoft.com/office/officeart/2005/8/layout/lProcess3"/>
    <dgm:cxn modelId="{C849DE3B-35A4-4DB1-8E8D-AB66E4E9925E}" type="presParOf" srcId="{647A4E19-8227-461D-AB0F-29F13D436218}" destId="{BB0D5D68-EDC1-4EEE-9F9B-BE4EA439ED7F}" srcOrd="5" destOrd="0" presId="urn:microsoft.com/office/officeart/2005/8/layout/lProcess3"/>
    <dgm:cxn modelId="{7B1310CD-D31C-48D7-A247-69BA0F95F483}" type="presParOf" srcId="{647A4E19-8227-461D-AB0F-29F13D436218}" destId="{8A380306-10D1-4774-A173-DB76283BCA60}" srcOrd="6" destOrd="0" presId="urn:microsoft.com/office/officeart/2005/8/layout/lProcess3"/>
    <dgm:cxn modelId="{B141D94F-63D5-4294-8924-0875A17CE5EC}" type="presParOf" srcId="{760270E0-83FA-415E-BD8A-1A8C761A3D6E}" destId="{7DA91F08-C41E-4A3C-9590-A70A8AFBE59F}" srcOrd="7" destOrd="0" presId="urn:microsoft.com/office/officeart/2005/8/layout/lProcess3"/>
    <dgm:cxn modelId="{F3D3262E-D678-4345-9A58-2224257E281C}" type="presParOf" srcId="{760270E0-83FA-415E-BD8A-1A8C761A3D6E}" destId="{D55AACDF-A51C-4361-8EA6-84ABF9FC7167}" srcOrd="8" destOrd="0" presId="urn:microsoft.com/office/officeart/2005/8/layout/lProcess3"/>
    <dgm:cxn modelId="{BCD4DF7F-3EBC-4CFE-AD79-73C6B203A326}" type="presParOf" srcId="{D55AACDF-A51C-4361-8EA6-84ABF9FC7167}" destId="{ACCC6330-0954-4673-A897-1274253FA4DC}" srcOrd="0" destOrd="0" presId="urn:microsoft.com/office/officeart/2005/8/layout/lProcess3"/>
    <dgm:cxn modelId="{AF84FB21-8FCF-4478-8044-3C97FB3DA36F}" type="presParOf" srcId="{D55AACDF-A51C-4361-8EA6-84ABF9FC7167}" destId="{B38B013F-F641-43C6-AE81-D38BCC0AF513}" srcOrd="1" destOrd="0" presId="urn:microsoft.com/office/officeart/2005/8/layout/lProcess3"/>
    <dgm:cxn modelId="{1BD38F6F-9F9D-4245-8926-134DBD4F4595}" type="presParOf" srcId="{D55AACDF-A51C-4361-8EA6-84ABF9FC7167}" destId="{AC82AD99-568E-4A10-A2C3-DE9BC4FD9BBB}" srcOrd="2" destOrd="0" presId="urn:microsoft.com/office/officeart/2005/8/layout/lProcess3"/>
    <dgm:cxn modelId="{4EADA5AB-E247-45F4-A22A-DADC8D210203}" type="presParOf" srcId="{D55AACDF-A51C-4361-8EA6-84ABF9FC7167}" destId="{E5C27AD9-FC42-4B39-AC5A-1CDEDA418712}" srcOrd="3" destOrd="0" presId="urn:microsoft.com/office/officeart/2005/8/layout/lProcess3"/>
    <dgm:cxn modelId="{1F162050-FA68-4D43-8031-752AA086C37D}" type="presParOf" srcId="{D55AACDF-A51C-4361-8EA6-84ABF9FC7167}" destId="{D906B452-640F-4D22-B1CA-6DB55AC8B351}" srcOrd="4" destOrd="0" presId="urn:microsoft.com/office/officeart/2005/8/layout/lProcess3"/>
    <dgm:cxn modelId="{09B94DD8-DFA6-4414-8137-E9706BE40FBC}" type="presParOf" srcId="{760270E0-83FA-415E-BD8A-1A8C761A3D6E}" destId="{8B5AD59D-6F34-49CB-8AE1-B0CD7700E082}" srcOrd="9" destOrd="0" presId="urn:microsoft.com/office/officeart/2005/8/layout/lProcess3"/>
    <dgm:cxn modelId="{1BD53DC0-100F-423F-9F19-724EE43371E0}" type="presParOf" srcId="{760270E0-83FA-415E-BD8A-1A8C761A3D6E}" destId="{C6D4E9EE-9BD7-4D38-ACA8-7F97139A6D26}" srcOrd="10" destOrd="0" presId="urn:microsoft.com/office/officeart/2005/8/layout/lProcess3"/>
    <dgm:cxn modelId="{63C1F304-0367-40C2-A5A3-75790BC2C091}" type="presParOf" srcId="{C6D4E9EE-9BD7-4D38-ACA8-7F97139A6D26}" destId="{BF323AC0-E705-49B1-9A9D-07C32E9B9DB3}" srcOrd="0" destOrd="0" presId="urn:microsoft.com/office/officeart/2005/8/layout/lProcess3"/>
    <dgm:cxn modelId="{637061FD-76F3-4297-B386-A149CDE9D29A}" type="presParOf" srcId="{C6D4E9EE-9BD7-4D38-ACA8-7F97139A6D26}" destId="{BDC859CE-698F-4FDB-B953-03AC5B73B50A}" srcOrd="1" destOrd="0" presId="urn:microsoft.com/office/officeart/2005/8/layout/lProcess3"/>
    <dgm:cxn modelId="{65C934E4-EF16-4F56-AFDC-C81A1DD7E84F}" type="presParOf" srcId="{C6D4E9EE-9BD7-4D38-ACA8-7F97139A6D26}" destId="{59B45F80-906F-4F3A-9B54-2E2D93F61ABA}" srcOrd="2" destOrd="0" presId="urn:microsoft.com/office/officeart/2005/8/layout/lProcess3"/>
    <dgm:cxn modelId="{38EF62F2-C8E4-49A0-8BD9-956C488BF0CF}" type="presParOf" srcId="{C6D4E9EE-9BD7-4D38-ACA8-7F97139A6D26}" destId="{1409D21F-F378-403F-BA20-186CDD160487}" srcOrd="3" destOrd="0" presId="urn:microsoft.com/office/officeart/2005/8/layout/lProcess3"/>
    <dgm:cxn modelId="{051D4C5E-40B8-4C88-8595-10E7704A0E16}" type="presParOf" srcId="{C6D4E9EE-9BD7-4D38-ACA8-7F97139A6D26}" destId="{2D7AB3EE-34F4-4F5D-93A5-636C91C8F313}"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6C4E03-140B-49AC-AD79-F4CF68B68B4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5A350214-3884-4A8C-9D1F-29A6E1978008}">
      <dgm:prSet phldrT="[文本]" custT="1"/>
      <dgm:spPr/>
      <dgm:t>
        <a:bodyPr/>
        <a:lstStyle/>
        <a:p>
          <a:r>
            <a:rPr lang="zh-CN" altLang="en-US" sz="1200" b="1" dirty="0">
              <a:latin typeface="仿宋" panose="02010609060101010101" pitchFamily="49" charset="-122"/>
              <a:ea typeface="仿宋" panose="02010609060101010101" pitchFamily="49" charset="-122"/>
            </a:rPr>
            <a:t>繁殖率</a:t>
          </a:r>
        </a:p>
      </dgm:t>
    </dgm:pt>
    <dgm:pt modelId="{A037C9E9-C49A-4CA7-B98F-200D4F3E3C0C}" type="par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DE4B64DF-0165-4850-877E-62270F6F5086}" type="sib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626263B7-CCFB-4AA5-8832-91202F02B132}">
      <dgm:prSet phldrT="[文本]" custT="1"/>
      <dgm:spPr/>
      <dgm:t>
        <a:bodyPr/>
        <a:lstStyle/>
        <a:p>
          <a:r>
            <a:rPr lang="zh-CN" altLang="en-US" sz="1400" dirty="0">
              <a:latin typeface="仿宋" panose="02010609060101010101" pitchFamily="49" charset="-122"/>
              <a:ea typeface="仿宋" panose="02010609060101010101" pitchFamily="49" charset="-122"/>
            </a:rPr>
            <a:t>成母牛繁殖率</a:t>
          </a:r>
        </a:p>
      </dgm:t>
    </dgm:pt>
    <dgm:pt modelId="{8C120372-DBAB-473F-AB57-4A6E67D983B4}" type="par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BD6BA815-4CF9-4300-8768-3B167645E132}" type="sib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4E66CAEE-1E50-4B97-8F1C-2D509F0C8412}">
      <dgm:prSet phldrT="[文本]" custT="1"/>
      <dgm:spPr/>
      <dgm:t>
        <a:bodyPr/>
        <a:lstStyle/>
        <a:p>
          <a:r>
            <a:rPr lang="zh-CN" altLang="en-US" sz="1400" dirty="0">
              <a:latin typeface="仿宋" panose="02010609060101010101" pitchFamily="49" charset="-122"/>
              <a:ea typeface="仿宋" panose="02010609060101010101" pitchFamily="49" charset="-122"/>
            </a:rPr>
            <a:t>青年牛繁殖率</a:t>
          </a:r>
        </a:p>
      </dgm:t>
    </dgm:pt>
    <dgm:pt modelId="{30C4D01C-2AC9-43C3-A6CA-27C577C85CB7}" type="par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DB907005-C01B-479A-BBED-A8CF8604C733}" type="sib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246A37F5-2FBF-40F2-AB14-424C2D3ABD31}">
      <dgm:prSet phldrT="[文本]" custT="1"/>
      <dgm:spPr/>
      <dgm:t>
        <a:bodyPr/>
        <a:lstStyle/>
        <a:p>
          <a:r>
            <a:rPr lang="zh-CN" altLang="en-US" sz="1200" b="1" dirty="0">
              <a:latin typeface="仿宋" panose="02010609060101010101" pitchFamily="49" charset="-122"/>
              <a:ea typeface="仿宋" panose="02010609060101010101" pitchFamily="49" charset="-122"/>
            </a:rPr>
            <a:t>怀孕率</a:t>
          </a:r>
        </a:p>
      </dgm:t>
    </dgm:pt>
    <dgm:pt modelId="{F6B34603-D2BE-45FA-81EF-B2ACD03057A4}" type="par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6D43D3D8-A86D-46E6-AAB9-10405FC0C73C}" type="sib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521B0701-2D60-4A69-8385-77E2536DFF79}">
      <dgm:prSet phldrT="[文本]" custT="1"/>
      <dgm:spPr/>
      <dgm:t>
        <a:bodyPr/>
        <a:lstStyle/>
        <a:p>
          <a:r>
            <a:rPr lang="zh-CN" altLang="en-US" sz="1400" dirty="0">
              <a:latin typeface="仿宋" panose="02010609060101010101" pitchFamily="49" charset="-122"/>
              <a:ea typeface="仿宋" panose="02010609060101010101" pitchFamily="49" charset="-122"/>
            </a:rPr>
            <a:t>参配率</a:t>
          </a:r>
        </a:p>
      </dgm:t>
    </dgm:pt>
    <dgm:pt modelId="{012252B2-3A40-44E7-924C-C984BBF0C0A5}" type="par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DF70CAF5-EF70-4FBC-8D6D-B06E85965FBC}" type="sib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B417970A-3AAE-4441-97CF-45148245382A}">
      <dgm:prSet phldrT="[文本]" custT="1"/>
      <dgm:spPr/>
      <dgm:t>
        <a:bodyPr/>
        <a:lstStyle/>
        <a:p>
          <a:r>
            <a:rPr lang="zh-CN" altLang="en-US" sz="1400" dirty="0">
              <a:latin typeface="仿宋" panose="02010609060101010101" pitchFamily="49" charset="-122"/>
              <a:ea typeface="仿宋" panose="02010609060101010101" pitchFamily="49" charset="-122"/>
            </a:rPr>
            <a:t>受胎率</a:t>
          </a:r>
        </a:p>
      </dgm:t>
    </dgm:pt>
    <dgm:pt modelId="{DF9301DE-4690-4BCF-95EF-298B9569A766}" type="parTrans" cxnId="{D0AFB0B7-60CE-43F4-8C60-FA7DED7FC489}">
      <dgm:prSet/>
      <dgm:spPr/>
      <dgm:t>
        <a:bodyPr/>
        <a:lstStyle/>
        <a:p>
          <a:endParaRPr lang="zh-CN" altLang="en-US" sz="2000">
            <a:latin typeface="仿宋" panose="02010609060101010101" pitchFamily="49" charset="-122"/>
            <a:ea typeface="仿宋" panose="02010609060101010101" pitchFamily="49" charset="-122"/>
          </a:endParaRPr>
        </a:p>
      </dgm:t>
    </dgm:pt>
    <dgm:pt modelId="{ECA56319-8913-4C9E-86B3-E9667A3953EB}" type="sibTrans" cxnId="{D0AFB0B7-60CE-43F4-8C60-FA7DED7FC489}">
      <dgm:prSet/>
      <dgm:spPr/>
      <dgm:t>
        <a:bodyPr/>
        <a:lstStyle/>
        <a:p>
          <a:endParaRPr lang="zh-CN" altLang="en-US" sz="2000">
            <a:latin typeface="仿宋" panose="02010609060101010101" pitchFamily="49" charset="-122"/>
            <a:ea typeface="仿宋" panose="02010609060101010101" pitchFamily="49" charset="-122"/>
          </a:endParaRPr>
        </a:p>
      </dgm:t>
    </dgm:pt>
    <dgm:pt modelId="{7A3B4282-C068-4EF5-AC2D-6AE9A6BBE2D8}">
      <dgm:prSet phldrT="[文本]" custT="1"/>
      <dgm:spPr/>
      <dgm:t>
        <a:bodyPr/>
        <a:lstStyle/>
        <a:p>
          <a:r>
            <a:rPr lang="zh-CN" altLang="en-US" sz="1200" b="1" dirty="0">
              <a:latin typeface="仿宋" panose="02010609060101010101" pitchFamily="49" charset="-122"/>
              <a:ea typeface="仿宋" panose="02010609060101010101" pitchFamily="49" charset="-122"/>
            </a:rPr>
            <a:t>早产率</a:t>
          </a:r>
        </a:p>
      </dgm:t>
    </dgm:pt>
    <dgm:pt modelId="{9254D6A0-5967-4BD4-A542-11F1D37B1CF8}" type="parTrans" cxnId="{59467379-3267-47D4-9C3B-A0DDC3CB90E2}">
      <dgm:prSet/>
      <dgm:spPr/>
      <dgm:t>
        <a:bodyPr/>
        <a:lstStyle/>
        <a:p>
          <a:endParaRPr lang="zh-CN" altLang="en-US" sz="2000">
            <a:latin typeface="仿宋" panose="02010609060101010101" pitchFamily="49" charset="-122"/>
            <a:ea typeface="仿宋" panose="02010609060101010101" pitchFamily="49" charset="-122"/>
          </a:endParaRPr>
        </a:p>
      </dgm:t>
    </dgm:pt>
    <dgm:pt modelId="{840343C3-4943-4CD2-9A86-2479B17809E5}" type="sibTrans" cxnId="{59467379-3267-47D4-9C3B-A0DDC3CB90E2}">
      <dgm:prSet/>
      <dgm:spPr/>
      <dgm:t>
        <a:bodyPr/>
        <a:lstStyle/>
        <a:p>
          <a:endParaRPr lang="zh-CN" altLang="en-US" sz="2000">
            <a:latin typeface="仿宋" panose="02010609060101010101" pitchFamily="49" charset="-122"/>
            <a:ea typeface="仿宋" panose="02010609060101010101" pitchFamily="49" charset="-122"/>
          </a:endParaRPr>
        </a:p>
      </dgm:t>
    </dgm:pt>
    <dgm:pt modelId="{0A559321-6BD6-4DB1-A971-9EC3DE1C5EBD}">
      <dgm:prSet phldrT="[文本]" custT="1"/>
      <dgm:spPr/>
      <dgm:t>
        <a:bodyPr/>
        <a:lstStyle/>
        <a:p>
          <a:r>
            <a:rPr lang="zh-CN" altLang="en-US" sz="1400" dirty="0">
              <a:latin typeface="仿宋" panose="02010609060101010101" pitchFamily="49" charset="-122"/>
              <a:ea typeface="仿宋" panose="02010609060101010101" pitchFamily="49" charset="-122"/>
            </a:rPr>
            <a:t>早产天数</a:t>
          </a:r>
        </a:p>
      </dgm:t>
    </dgm:pt>
    <dgm:pt modelId="{CAEEB613-C85C-453D-A87B-671E93D83BB7}" type="parTrans" cxnId="{4401F84B-33F7-43C5-9554-3F274021C170}">
      <dgm:prSet/>
      <dgm:spPr/>
      <dgm:t>
        <a:bodyPr/>
        <a:lstStyle/>
        <a:p>
          <a:endParaRPr lang="zh-CN" altLang="en-US" sz="2000">
            <a:latin typeface="仿宋" panose="02010609060101010101" pitchFamily="49" charset="-122"/>
            <a:ea typeface="仿宋" panose="02010609060101010101" pitchFamily="49" charset="-122"/>
          </a:endParaRPr>
        </a:p>
      </dgm:t>
    </dgm:pt>
    <dgm:pt modelId="{E00D7DB4-B731-4B61-9400-A45A3680BD0B}" type="sibTrans" cxnId="{4401F84B-33F7-43C5-9554-3F274021C170}">
      <dgm:prSet/>
      <dgm:spPr/>
      <dgm:t>
        <a:bodyPr/>
        <a:lstStyle/>
        <a:p>
          <a:endParaRPr lang="zh-CN" altLang="en-US" sz="2000">
            <a:latin typeface="仿宋" panose="02010609060101010101" pitchFamily="49" charset="-122"/>
            <a:ea typeface="仿宋" panose="02010609060101010101" pitchFamily="49" charset="-122"/>
          </a:endParaRPr>
        </a:p>
      </dgm:t>
    </dgm:pt>
    <dgm:pt modelId="{75B561FB-E6A4-44E3-B483-B81C35A99CBB}">
      <dgm:prSet phldrT="[文本]" custT="1"/>
      <dgm:spPr/>
      <dgm:t>
        <a:bodyPr/>
        <a:lstStyle/>
        <a:p>
          <a:r>
            <a:rPr lang="zh-CN" altLang="en-US" sz="1200" b="1" dirty="0">
              <a:latin typeface="仿宋" panose="02010609060101010101" pitchFamily="49" charset="-122"/>
              <a:ea typeface="仿宋" panose="02010609060101010101" pitchFamily="49" charset="-122"/>
            </a:rPr>
            <a:t>流产率</a:t>
          </a:r>
        </a:p>
      </dgm:t>
    </dgm:pt>
    <dgm:pt modelId="{4D78D3E1-AEAB-4EE5-97C0-181F0C38A885}" type="parTrans" cxnId="{FF9C0C40-B79E-42BB-BF2F-EFCD7B269EF0}">
      <dgm:prSet/>
      <dgm:spPr/>
      <dgm:t>
        <a:bodyPr/>
        <a:lstStyle/>
        <a:p>
          <a:endParaRPr lang="zh-CN" altLang="en-US" sz="2000">
            <a:latin typeface="仿宋" panose="02010609060101010101" pitchFamily="49" charset="-122"/>
            <a:ea typeface="仿宋" panose="02010609060101010101" pitchFamily="49" charset="-122"/>
          </a:endParaRPr>
        </a:p>
      </dgm:t>
    </dgm:pt>
    <dgm:pt modelId="{F9782DD0-4D38-4CE6-91C9-FBACAD49476D}" type="sibTrans" cxnId="{FF9C0C40-B79E-42BB-BF2F-EFCD7B269EF0}">
      <dgm:prSet/>
      <dgm:spPr/>
      <dgm:t>
        <a:bodyPr/>
        <a:lstStyle/>
        <a:p>
          <a:endParaRPr lang="zh-CN" altLang="en-US" sz="2000">
            <a:latin typeface="仿宋" panose="02010609060101010101" pitchFamily="49" charset="-122"/>
            <a:ea typeface="仿宋" panose="02010609060101010101" pitchFamily="49" charset="-122"/>
          </a:endParaRPr>
        </a:p>
      </dgm:t>
    </dgm:pt>
    <dgm:pt modelId="{A35BCC1F-F493-4AB6-9B4D-B97E270D2EA3}">
      <dgm:prSet custT="1"/>
      <dgm:spPr/>
      <dgm:t>
        <a:bodyPr/>
        <a:lstStyle/>
        <a:p>
          <a:r>
            <a:rPr lang="zh-CN" altLang="en-US" sz="1400" dirty="0">
              <a:latin typeface="仿宋" panose="02010609060101010101" pitchFamily="49" charset="-122"/>
              <a:ea typeface="仿宋" panose="02010609060101010101" pitchFamily="49" charset="-122"/>
            </a:rPr>
            <a:t>流产天数</a:t>
          </a:r>
        </a:p>
      </dgm:t>
    </dgm:pt>
    <dgm:pt modelId="{B57A2E5A-80E6-4A1C-8203-D5A6962EE5A9}" type="parTrans" cxnId="{C90F780D-A3BB-42DF-ABB3-1B157FC14E66}">
      <dgm:prSet/>
      <dgm:spPr/>
      <dgm:t>
        <a:bodyPr/>
        <a:lstStyle/>
        <a:p>
          <a:endParaRPr lang="zh-CN" altLang="en-US" sz="2000">
            <a:latin typeface="仿宋" panose="02010609060101010101" pitchFamily="49" charset="-122"/>
            <a:ea typeface="仿宋" panose="02010609060101010101" pitchFamily="49" charset="-122"/>
          </a:endParaRPr>
        </a:p>
      </dgm:t>
    </dgm:pt>
    <dgm:pt modelId="{56061A7A-5C27-4FCE-8D61-3BB4204CEF01}" type="sibTrans" cxnId="{C90F780D-A3BB-42DF-ABB3-1B157FC14E66}">
      <dgm:prSet/>
      <dgm:spPr/>
      <dgm:t>
        <a:bodyPr/>
        <a:lstStyle/>
        <a:p>
          <a:endParaRPr lang="zh-CN" altLang="en-US" sz="2000">
            <a:latin typeface="仿宋" panose="02010609060101010101" pitchFamily="49" charset="-122"/>
            <a:ea typeface="仿宋" panose="02010609060101010101" pitchFamily="49" charset="-122"/>
          </a:endParaRPr>
        </a:p>
      </dgm:t>
    </dgm:pt>
    <dgm:pt modelId="{1AAB1A83-4C12-414E-90E6-C33B32C11591}">
      <dgm:prSet custT="1"/>
      <dgm:spPr/>
      <dgm:t>
        <a:bodyPr/>
        <a:lstStyle/>
        <a:p>
          <a:r>
            <a:rPr lang="zh-CN" altLang="en-US" sz="1400" dirty="0">
              <a:latin typeface="仿宋" panose="02010609060101010101" pitchFamily="49" charset="-122"/>
              <a:ea typeface="仿宋" panose="02010609060101010101" pitchFamily="49" charset="-122"/>
            </a:rPr>
            <a:t>流产胎次</a:t>
          </a:r>
        </a:p>
      </dgm:t>
    </dgm:pt>
    <dgm:pt modelId="{56E33E69-D734-45CE-92C3-B6165956F2AB}" type="parTrans" cxnId="{91074979-0D6B-4DDA-B979-14C3BA983C8D}">
      <dgm:prSet/>
      <dgm:spPr/>
      <dgm:t>
        <a:bodyPr/>
        <a:lstStyle/>
        <a:p>
          <a:endParaRPr lang="zh-CN" altLang="en-US" sz="2000">
            <a:latin typeface="仿宋" panose="02010609060101010101" pitchFamily="49" charset="-122"/>
            <a:ea typeface="仿宋" panose="02010609060101010101" pitchFamily="49" charset="-122"/>
          </a:endParaRPr>
        </a:p>
      </dgm:t>
    </dgm:pt>
    <dgm:pt modelId="{F7832A3E-F592-4B51-8E1D-1D3C009849AC}" type="sibTrans" cxnId="{91074979-0D6B-4DDA-B979-14C3BA983C8D}">
      <dgm:prSet/>
      <dgm:spPr/>
      <dgm:t>
        <a:bodyPr/>
        <a:lstStyle/>
        <a:p>
          <a:endParaRPr lang="zh-CN" altLang="en-US" sz="2000">
            <a:latin typeface="仿宋" panose="02010609060101010101" pitchFamily="49" charset="-122"/>
            <a:ea typeface="仿宋" panose="02010609060101010101" pitchFamily="49" charset="-122"/>
          </a:endParaRPr>
        </a:p>
      </dgm:t>
    </dgm:pt>
    <dgm:pt modelId="{255C698C-EE13-44B0-BD42-4C8C89CDEAF5}">
      <dgm:prSet custT="1"/>
      <dgm:spPr/>
      <dgm:t>
        <a:bodyPr/>
        <a:lstStyle/>
        <a:p>
          <a:r>
            <a:rPr lang="zh-CN" altLang="en-US" sz="1200" dirty="0">
              <a:latin typeface="仿宋" panose="02010609060101010101" pitchFamily="49" charset="-122"/>
              <a:ea typeface="仿宋" panose="02010609060101010101" pitchFamily="49" charset="-122"/>
            </a:rPr>
            <a:t>其他繁殖指标</a:t>
          </a:r>
        </a:p>
      </dgm:t>
    </dgm:pt>
    <dgm:pt modelId="{A4790C92-9004-4B93-9DAC-3EF49BBD061A}" type="parTrans" cxnId="{0D0F3815-79C1-4DE5-8E74-F5AFD78BB892}">
      <dgm:prSet/>
      <dgm:spPr/>
      <dgm:t>
        <a:bodyPr/>
        <a:lstStyle/>
        <a:p>
          <a:endParaRPr lang="zh-CN" altLang="en-US" sz="2000">
            <a:latin typeface="仿宋" panose="02010609060101010101" pitchFamily="49" charset="-122"/>
            <a:ea typeface="仿宋" panose="02010609060101010101" pitchFamily="49" charset="-122"/>
          </a:endParaRPr>
        </a:p>
      </dgm:t>
    </dgm:pt>
    <dgm:pt modelId="{9C3A725A-C3C3-4E6E-B55D-BB02DDF09A22}" type="sibTrans" cxnId="{0D0F3815-79C1-4DE5-8E74-F5AFD78BB892}">
      <dgm:prSet/>
      <dgm:spPr/>
      <dgm:t>
        <a:bodyPr/>
        <a:lstStyle/>
        <a:p>
          <a:endParaRPr lang="zh-CN" altLang="en-US" sz="2000">
            <a:latin typeface="仿宋" panose="02010609060101010101" pitchFamily="49" charset="-122"/>
            <a:ea typeface="仿宋" panose="02010609060101010101" pitchFamily="49" charset="-122"/>
          </a:endParaRPr>
        </a:p>
      </dgm:t>
    </dgm:pt>
    <dgm:pt modelId="{084F4A99-6026-4D0F-B334-A82E2D4E19CE}">
      <dgm:prSet phldrT="[文本]" custT="1"/>
      <dgm:spPr/>
      <dgm:t>
        <a:bodyPr/>
        <a:lstStyle/>
        <a:p>
          <a:r>
            <a:rPr lang="zh-CN" altLang="en-US" sz="1400" dirty="0">
              <a:latin typeface="仿宋" panose="02010609060101010101" pitchFamily="49" charset="-122"/>
              <a:ea typeface="仿宋" panose="02010609060101010101" pitchFamily="49" charset="-122"/>
            </a:rPr>
            <a:t>早产胎次</a:t>
          </a:r>
        </a:p>
      </dgm:t>
    </dgm:pt>
    <dgm:pt modelId="{A09A67CE-461E-4F85-BA11-B0AB088E5769}" type="parTrans" cxnId="{984B2747-D643-4CDE-B8B2-C0ABC1476BC7}">
      <dgm:prSet/>
      <dgm:spPr/>
      <dgm:t>
        <a:bodyPr/>
        <a:lstStyle/>
        <a:p>
          <a:endParaRPr lang="zh-CN" altLang="en-US"/>
        </a:p>
      </dgm:t>
    </dgm:pt>
    <dgm:pt modelId="{E99C1327-A921-446A-A510-0D33C6E906C1}" type="sibTrans" cxnId="{984B2747-D643-4CDE-B8B2-C0ABC1476BC7}">
      <dgm:prSet/>
      <dgm:spPr/>
      <dgm:t>
        <a:bodyPr/>
        <a:lstStyle/>
        <a:p>
          <a:endParaRPr lang="zh-CN" altLang="en-US"/>
        </a:p>
      </dgm:t>
    </dgm:pt>
    <dgm:pt modelId="{08D0823C-5283-423C-9A56-C8744AF362E9}">
      <dgm:prSet custT="1"/>
      <dgm:spPr/>
      <dgm:t>
        <a:bodyPr/>
        <a:lstStyle/>
        <a:p>
          <a:r>
            <a:rPr lang="zh-CN" altLang="en-US" sz="1400" dirty="0">
              <a:latin typeface="仿宋" panose="02010609060101010101" pitchFamily="49" charset="-122"/>
              <a:ea typeface="仿宋" panose="02010609060101010101" pitchFamily="49" charset="-122"/>
            </a:rPr>
            <a:t>产犊间隔</a:t>
          </a:r>
        </a:p>
      </dgm:t>
    </dgm:pt>
    <dgm:pt modelId="{927BD36A-6FF0-427E-9BDD-69CC9CBE3025}" type="parTrans" cxnId="{D2AF4560-2B67-4018-8FB6-939CE2AEF252}">
      <dgm:prSet/>
      <dgm:spPr/>
      <dgm:t>
        <a:bodyPr/>
        <a:lstStyle/>
        <a:p>
          <a:endParaRPr lang="zh-CN" altLang="en-US"/>
        </a:p>
      </dgm:t>
    </dgm:pt>
    <dgm:pt modelId="{F2474C64-ACE7-4861-9E93-97F5D06CFEC0}" type="sibTrans" cxnId="{D2AF4560-2B67-4018-8FB6-939CE2AEF252}">
      <dgm:prSet/>
      <dgm:spPr/>
      <dgm:t>
        <a:bodyPr/>
        <a:lstStyle/>
        <a:p>
          <a:endParaRPr lang="zh-CN" altLang="en-US"/>
        </a:p>
      </dgm:t>
    </dgm:pt>
    <dgm:pt modelId="{A4CDBFAF-9E6F-4365-B6AF-BC51E8735127}">
      <dgm:prSet custT="1"/>
      <dgm:spPr/>
      <dgm:t>
        <a:bodyPr/>
        <a:lstStyle/>
        <a:p>
          <a:r>
            <a:rPr lang="zh-CN" altLang="en-US" sz="1400" dirty="0">
              <a:latin typeface="仿宋" panose="02010609060101010101" pitchFamily="49" charset="-122"/>
              <a:ea typeface="仿宋" panose="02010609060101010101" pitchFamily="49" charset="-122"/>
            </a:rPr>
            <a:t>怀孕天数</a:t>
          </a:r>
        </a:p>
      </dgm:t>
    </dgm:pt>
    <dgm:pt modelId="{D08C76DB-06BB-4518-A9F3-8A14D5A93DAE}" type="parTrans" cxnId="{66E1F8ED-975C-43AE-9867-A3F337321EEB}">
      <dgm:prSet/>
      <dgm:spPr/>
      <dgm:t>
        <a:bodyPr/>
        <a:lstStyle/>
        <a:p>
          <a:endParaRPr lang="zh-CN" altLang="en-US"/>
        </a:p>
      </dgm:t>
    </dgm:pt>
    <dgm:pt modelId="{8DD472DF-D2EC-4FC3-8A67-A3C898123009}" type="sibTrans" cxnId="{66E1F8ED-975C-43AE-9867-A3F337321EEB}">
      <dgm:prSet/>
      <dgm:spPr/>
      <dgm:t>
        <a:bodyPr/>
        <a:lstStyle/>
        <a:p>
          <a:endParaRPr lang="zh-CN" altLang="en-US"/>
        </a:p>
      </dgm:t>
    </dgm:pt>
    <dgm:pt modelId="{B5DF59C4-2032-4139-915E-7515F96B767B}">
      <dgm:prSet custT="1"/>
      <dgm:spPr/>
      <dgm:t>
        <a:bodyPr/>
        <a:lstStyle/>
        <a:p>
          <a:r>
            <a:rPr lang="zh-CN" altLang="en-US" sz="1400" dirty="0">
              <a:latin typeface="仿宋" panose="02010609060101010101" pitchFamily="49" charset="-122"/>
              <a:ea typeface="仿宋" panose="02010609060101010101" pitchFamily="49" charset="-122"/>
            </a:rPr>
            <a:t>首配天数</a:t>
          </a:r>
        </a:p>
      </dgm:t>
    </dgm:pt>
    <dgm:pt modelId="{7CF20D15-EEE2-406F-AF77-28C3A8586871}" type="parTrans" cxnId="{202BD6C9-3628-4953-920F-EFAC6C2D5465}">
      <dgm:prSet/>
      <dgm:spPr/>
      <dgm:t>
        <a:bodyPr/>
        <a:lstStyle/>
        <a:p>
          <a:endParaRPr lang="zh-CN" altLang="en-US"/>
        </a:p>
      </dgm:t>
    </dgm:pt>
    <dgm:pt modelId="{E12C2FC8-5184-4D42-9184-506319BBB9B8}" type="sibTrans" cxnId="{202BD6C9-3628-4953-920F-EFAC6C2D5465}">
      <dgm:prSet/>
      <dgm:spPr/>
      <dgm:t>
        <a:bodyPr/>
        <a:lstStyle/>
        <a:p>
          <a:endParaRPr lang="zh-CN" altLang="en-US"/>
        </a:p>
      </dgm:t>
    </dgm:pt>
    <dgm:pt modelId="{E89DBC01-139A-4419-9E0D-3506CB78F412}">
      <dgm:prSet custT="1"/>
      <dgm:spPr/>
      <dgm:t>
        <a:bodyPr/>
        <a:lstStyle/>
        <a:p>
          <a:r>
            <a:rPr lang="zh-CN" altLang="en-US" sz="1400" dirty="0">
              <a:latin typeface="仿宋" panose="02010609060101010101" pitchFamily="49" charset="-122"/>
              <a:ea typeface="仿宋" panose="02010609060101010101" pitchFamily="49" charset="-122"/>
            </a:rPr>
            <a:t>配准天数</a:t>
          </a:r>
        </a:p>
      </dgm:t>
    </dgm:pt>
    <dgm:pt modelId="{00CDDB31-6FC7-49D6-ABD5-C33363A5A495}" type="parTrans" cxnId="{BD2F5C96-A9DD-496F-B738-42D3A855329B}">
      <dgm:prSet/>
      <dgm:spPr/>
      <dgm:t>
        <a:bodyPr/>
        <a:lstStyle/>
        <a:p>
          <a:endParaRPr lang="zh-CN" altLang="en-US"/>
        </a:p>
      </dgm:t>
    </dgm:pt>
    <dgm:pt modelId="{F65A0189-AD44-465D-8322-66719594976B}" type="sibTrans" cxnId="{BD2F5C96-A9DD-496F-B738-42D3A855329B}">
      <dgm:prSet/>
      <dgm:spPr/>
      <dgm:t>
        <a:bodyPr/>
        <a:lstStyle/>
        <a:p>
          <a:endParaRPr lang="zh-CN" altLang="en-US"/>
        </a:p>
      </dgm:t>
    </dgm:pt>
    <dgm:pt modelId="{017C36F3-722C-4F3E-B2FA-CFDF13D4E1DE}">
      <dgm:prSet custT="1"/>
      <dgm:spPr/>
      <dgm:t>
        <a:bodyPr/>
        <a:lstStyle/>
        <a:p>
          <a:r>
            <a:rPr lang="zh-CN" altLang="en-US" sz="1400" dirty="0">
              <a:latin typeface="仿宋" panose="02010609060101010101" pitchFamily="49" charset="-122"/>
              <a:ea typeface="仿宋" panose="02010609060101010101" pitchFamily="49" charset="-122"/>
            </a:rPr>
            <a:t>空怀天数</a:t>
          </a:r>
        </a:p>
      </dgm:t>
    </dgm:pt>
    <dgm:pt modelId="{80CB4875-D8FC-4D8D-9B4B-3FB488C6EC58}" type="parTrans" cxnId="{22F5C79C-7FCC-42E1-B8C4-63D6D5369C81}">
      <dgm:prSet/>
      <dgm:spPr/>
      <dgm:t>
        <a:bodyPr/>
        <a:lstStyle/>
        <a:p>
          <a:endParaRPr lang="zh-CN" altLang="en-US"/>
        </a:p>
      </dgm:t>
    </dgm:pt>
    <dgm:pt modelId="{DF422A4A-68BF-4B8C-B8C9-3484B758A9EC}" type="sibTrans" cxnId="{22F5C79C-7FCC-42E1-B8C4-63D6D5369C81}">
      <dgm:prSet/>
      <dgm:spPr/>
      <dgm:t>
        <a:bodyPr/>
        <a:lstStyle/>
        <a:p>
          <a:endParaRPr lang="zh-CN" altLang="en-US"/>
        </a:p>
      </dgm:t>
    </dgm:pt>
    <dgm:pt modelId="{760270E0-83FA-415E-BD8A-1A8C761A3D6E}" type="pres">
      <dgm:prSet presAssocID="{C66C4E03-140B-49AC-AD79-F4CF68B68B4C}" presName="Name0" presStyleCnt="0">
        <dgm:presLayoutVars>
          <dgm:chPref val="3"/>
          <dgm:dir/>
          <dgm:animLvl val="lvl"/>
          <dgm:resizeHandles/>
        </dgm:presLayoutVars>
      </dgm:prSet>
      <dgm:spPr/>
    </dgm:pt>
    <dgm:pt modelId="{620ECDEB-2223-4A4B-A3B3-58382C0506E0}" type="pres">
      <dgm:prSet presAssocID="{5A350214-3884-4A8C-9D1F-29A6E1978008}" presName="horFlow" presStyleCnt="0"/>
      <dgm:spPr/>
    </dgm:pt>
    <dgm:pt modelId="{76351722-6281-4ED9-B385-EA822AD561A0}" type="pres">
      <dgm:prSet presAssocID="{5A350214-3884-4A8C-9D1F-29A6E1978008}" presName="bigChev" presStyleLbl="node1" presStyleIdx="0" presStyleCnt="5"/>
      <dgm:spPr/>
    </dgm:pt>
    <dgm:pt modelId="{8758A2ED-1EC3-4646-A0E0-2F1771142FFC}" type="pres">
      <dgm:prSet presAssocID="{8C120372-DBAB-473F-AB57-4A6E67D983B4}" presName="parTrans" presStyleCnt="0"/>
      <dgm:spPr/>
    </dgm:pt>
    <dgm:pt modelId="{47DB1464-CB37-4D40-9DDC-546BCE59D534}" type="pres">
      <dgm:prSet presAssocID="{626263B7-CCFB-4AA5-8832-91202F02B132}" presName="node" presStyleLbl="alignAccFollowNode1" presStyleIdx="0" presStyleCnt="13" custScaleX="146140">
        <dgm:presLayoutVars>
          <dgm:bulletEnabled val="1"/>
        </dgm:presLayoutVars>
      </dgm:prSet>
      <dgm:spPr/>
    </dgm:pt>
    <dgm:pt modelId="{CC46D908-0AA6-4A1D-A763-C0A4D47F9659}" type="pres">
      <dgm:prSet presAssocID="{BD6BA815-4CF9-4300-8768-3B167645E132}" presName="sibTrans" presStyleCnt="0"/>
      <dgm:spPr/>
    </dgm:pt>
    <dgm:pt modelId="{B9BC51C1-26C5-425D-BECC-D1DCFF6EB91E}" type="pres">
      <dgm:prSet presAssocID="{4E66CAEE-1E50-4B97-8F1C-2D509F0C8412}" presName="node" presStyleLbl="alignAccFollowNode1" presStyleIdx="1" presStyleCnt="13" custScaleX="146140">
        <dgm:presLayoutVars>
          <dgm:bulletEnabled val="1"/>
        </dgm:presLayoutVars>
      </dgm:prSet>
      <dgm:spPr/>
    </dgm:pt>
    <dgm:pt modelId="{B62D274F-FFB5-47AD-B933-6A3C1CAEB22F}" type="pres">
      <dgm:prSet presAssocID="{5A350214-3884-4A8C-9D1F-29A6E1978008}" presName="vSp" presStyleCnt="0"/>
      <dgm:spPr/>
    </dgm:pt>
    <dgm:pt modelId="{0CC57A54-E7DE-4C4C-A666-43E9AF8E8BF6}" type="pres">
      <dgm:prSet presAssocID="{246A37F5-2FBF-40F2-AB14-424C2D3ABD31}" presName="horFlow" presStyleCnt="0"/>
      <dgm:spPr/>
    </dgm:pt>
    <dgm:pt modelId="{A7F18CF9-3CE0-4987-B1E6-1C7A963B53F3}" type="pres">
      <dgm:prSet presAssocID="{246A37F5-2FBF-40F2-AB14-424C2D3ABD31}" presName="bigChev" presStyleLbl="node1" presStyleIdx="1" presStyleCnt="5"/>
      <dgm:spPr/>
    </dgm:pt>
    <dgm:pt modelId="{8D4BF8D8-86C4-4BC4-B1FD-10171A5AED85}" type="pres">
      <dgm:prSet presAssocID="{012252B2-3A40-44E7-924C-C984BBF0C0A5}" presName="parTrans" presStyleCnt="0"/>
      <dgm:spPr/>
    </dgm:pt>
    <dgm:pt modelId="{E8F0A6A9-3956-41E0-B693-DDB513E3C4D6}" type="pres">
      <dgm:prSet presAssocID="{521B0701-2D60-4A69-8385-77E2536DFF79}" presName="node" presStyleLbl="alignAccFollowNode1" presStyleIdx="2" presStyleCnt="13" custScaleX="146140">
        <dgm:presLayoutVars>
          <dgm:bulletEnabled val="1"/>
        </dgm:presLayoutVars>
      </dgm:prSet>
      <dgm:spPr/>
    </dgm:pt>
    <dgm:pt modelId="{9A7F577C-9F1D-42DA-A769-D60B7F4F7706}" type="pres">
      <dgm:prSet presAssocID="{DF70CAF5-EF70-4FBC-8D6D-B06E85965FBC}" presName="sibTrans" presStyleCnt="0"/>
      <dgm:spPr/>
    </dgm:pt>
    <dgm:pt modelId="{2428304F-1304-4C9E-A486-09AAA72B8BA9}" type="pres">
      <dgm:prSet presAssocID="{B417970A-3AAE-4441-97CF-45148245382A}" presName="node" presStyleLbl="alignAccFollowNode1" presStyleIdx="3" presStyleCnt="13" custScaleX="146140">
        <dgm:presLayoutVars>
          <dgm:bulletEnabled val="1"/>
        </dgm:presLayoutVars>
      </dgm:prSet>
      <dgm:spPr/>
    </dgm:pt>
    <dgm:pt modelId="{63BBEE9C-36F3-484A-A645-3E00C840A935}" type="pres">
      <dgm:prSet presAssocID="{246A37F5-2FBF-40F2-AB14-424C2D3ABD31}" presName="vSp" presStyleCnt="0"/>
      <dgm:spPr/>
    </dgm:pt>
    <dgm:pt modelId="{C58FCB19-57FB-4EF1-A1E7-F3983A3226B9}" type="pres">
      <dgm:prSet presAssocID="{7A3B4282-C068-4EF5-AC2D-6AE9A6BBE2D8}" presName="horFlow" presStyleCnt="0"/>
      <dgm:spPr/>
    </dgm:pt>
    <dgm:pt modelId="{19FB9D0B-8B13-48C8-9F7B-A03C95D3670A}" type="pres">
      <dgm:prSet presAssocID="{7A3B4282-C068-4EF5-AC2D-6AE9A6BBE2D8}" presName="bigChev" presStyleLbl="node1" presStyleIdx="2" presStyleCnt="5"/>
      <dgm:spPr/>
    </dgm:pt>
    <dgm:pt modelId="{2B6C9DAF-9E52-488D-B11F-1160C6446420}" type="pres">
      <dgm:prSet presAssocID="{CAEEB613-C85C-453D-A87B-671E93D83BB7}" presName="parTrans" presStyleCnt="0"/>
      <dgm:spPr/>
    </dgm:pt>
    <dgm:pt modelId="{D334E4C1-513F-42C5-86BA-F1AE2D9B5F77}" type="pres">
      <dgm:prSet presAssocID="{0A559321-6BD6-4DB1-A971-9EC3DE1C5EBD}" presName="node" presStyleLbl="alignAccFollowNode1" presStyleIdx="4" presStyleCnt="13" custScaleX="146140">
        <dgm:presLayoutVars>
          <dgm:bulletEnabled val="1"/>
        </dgm:presLayoutVars>
      </dgm:prSet>
      <dgm:spPr/>
    </dgm:pt>
    <dgm:pt modelId="{878FEAD2-DA5B-4EE6-82FE-018883990AA8}" type="pres">
      <dgm:prSet presAssocID="{E00D7DB4-B731-4B61-9400-A45A3680BD0B}" presName="sibTrans" presStyleCnt="0"/>
      <dgm:spPr/>
    </dgm:pt>
    <dgm:pt modelId="{6E533A95-DE24-4052-B345-73445A46FDAE}" type="pres">
      <dgm:prSet presAssocID="{084F4A99-6026-4D0F-B334-A82E2D4E19CE}" presName="node" presStyleLbl="alignAccFollowNode1" presStyleIdx="5" presStyleCnt="13" custScaleX="146140">
        <dgm:presLayoutVars>
          <dgm:bulletEnabled val="1"/>
        </dgm:presLayoutVars>
      </dgm:prSet>
      <dgm:spPr/>
    </dgm:pt>
    <dgm:pt modelId="{42D74E08-FCC5-4E8A-9684-89AC2DB51EDD}" type="pres">
      <dgm:prSet presAssocID="{7A3B4282-C068-4EF5-AC2D-6AE9A6BBE2D8}" presName="vSp" presStyleCnt="0"/>
      <dgm:spPr/>
    </dgm:pt>
    <dgm:pt modelId="{647A4E19-8227-461D-AB0F-29F13D436218}" type="pres">
      <dgm:prSet presAssocID="{75B561FB-E6A4-44E3-B483-B81C35A99CBB}" presName="horFlow" presStyleCnt="0"/>
      <dgm:spPr/>
    </dgm:pt>
    <dgm:pt modelId="{193A7DF1-59D0-4412-8E03-247678CC0FD4}" type="pres">
      <dgm:prSet presAssocID="{75B561FB-E6A4-44E3-B483-B81C35A99CBB}" presName="bigChev" presStyleLbl="node1" presStyleIdx="3" presStyleCnt="5"/>
      <dgm:spPr/>
    </dgm:pt>
    <dgm:pt modelId="{0F6BFC97-7146-47AE-8A29-B902A4CF845D}" type="pres">
      <dgm:prSet presAssocID="{B57A2E5A-80E6-4A1C-8203-D5A6962EE5A9}" presName="parTrans" presStyleCnt="0"/>
      <dgm:spPr/>
    </dgm:pt>
    <dgm:pt modelId="{128D0893-3224-482E-82C7-B9EAD6E399FF}" type="pres">
      <dgm:prSet presAssocID="{A35BCC1F-F493-4AB6-9B4D-B97E270D2EA3}" presName="node" presStyleLbl="alignAccFollowNode1" presStyleIdx="6" presStyleCnt="13" custScaleX="146140">
        <dgm:presLayoutVars>
          <dgm:bulletEnabled val="1"/>
        </dgm:presLayoutVars>
      </dgm:prSet>
      <dgm:spPr/>
    </dgm:pt>
    <dgm:pt modelId="{87B75FB4-6D0C-4F95-B9B4-71E1DAE085ED}" type="pres">
      <dgm:prSet presAssocID="{56061A7A-5C27-4FCE-8D61-3BB4204CEF01}" presName="sibTrans" presStyleCnt="0"/>
      <dgm:spPr/>
    </dgm:pt>
    <dgm:pt modelId="{435013CE-5A90-471C-87A2-52AD06C38508}" type="pres">
      <dgm:prSet presAssocID="{1AAB1A83-4C12-414E-90E6-C33B32C11591}" presName="node" presStyleLbl="alignAccFollowNode1" presStyleIdx="7" presStyleCnt="13" custScaleX="146140">
        <dgm:presLayoutVars>
          <dgm:bulletEnabled val="1"/>
        </dgm:presLayoutVars>
      </dgm:prSet>
      <dgm:spPr/>
    </dgm:pt>
    <dgm:pt modelId="{228D65DE-FAC0-4D80-B379-10594E7E07E6}" type="pres">
      <dgm:prSet presAssocID="{75B561FB-E6A4-44E3-B483-B81C35A99CBB}" presName="vSp" presStyleCnt="0"/>
      <dgm:spPr/>
    </dgm:pt>
    <dgm:pt modelId="{05BDE401-CA00-4A9D-B728-41B117B33FB8}" type="pres">
      <dgm:prSet presAssocID="{255C698C-EE13-44B0-BD42-4C8C89CDEAF5}" presName="horFlow" presStyleCnt="0"/>
      <dgm:spPr/>
    </dgm:pt>
    <dgm:pt modelId="{DD9FC6EB-45A7-453A-9FD4-C40DB227E55E}" type="pres">
      <dgm:prSet presAssocID="{255C698C-EE13-44B0-BD42-4C8C89CDEAF5}" presName="bigChev" presStyleLbl="node1" presStyleIdx="4" presStyleCnt="5"/>
      <dgm:spPr/>
    </dgm:pt>
    <dgm:pt modelId="{048E5C7A-CB47-40CE-A935-04E0296C32BE}" type="pres">
      <dgm:prSet presAssocID="{927BD36A-6FF0-427E-9BDD-69CC9CBE3025}" presName="parTrans" presStyleCnt="0"/>
      <dgm:spPr/>
    </dgm:pt>
    <dgm:pt modelId="{F0BE37AE-F913-46D7-88C5-1340D28EF97D}" type="pres">
      <dgm:prSet presAssocID="{08D0823C-5283-423C-9A56-C8744AF362E9}" presName="node" presStyleLbl="alignAccFollowNode1" presStyleIdx="8" presStyleCnt="13" custScaleX="146140">
        <dgm:presLayoutVars>
          <dgm:bulletEnabled val="1"/>
        </dgm:presLayoutVars>
      </dgm:prSet>
      <dgm:spPr/>
    </dgm:pt>
    <dgm:pt modelId="{296BDF9B-1526-42EA-93CE-18199505D0E6}" type="pres">
      <dgm:prSet presAssocID="{F2474C64-ACE7-4861-9E93-97F5D06CFEC0}" presName="sibTrans" presStyleCnt="0"/>
      <dgm:spPr/>
    </dgm:pt>
    <dgm:pt modelId="{F721133C-833D-4AB6-921F-8D555A7B323B}" type="pres">
      <dgm:prSet presAssocID="{A4CDBFAF-9E6F-4365-B6AF-BC51E8735127}" presName="node" presStyleLbl="alignAccFollowNode1" presStyleIdx="9" presStyleCnt="13" custScaleX="146140">
        <dgm:presLayoutVars>
          <dgm:bulletEnabled val="1"/>
        </dgm:presLayoutVars>
      </dgm:prSet>
      <dgm:spPr/>
    </dgm:pt>
    <dgm:pt modelId="{314075AA-AF04-4EA9-8359-A6217631DC70}" type="pres">
      <dgm:prSet presAssocID="{8DD472DF-D2EC-4FC3-8A67-A3C898123009}" presName="sibTrans" presStyleCnt="0"/>
      <dgm:spPr/>
    </dgm:pt>
    <dgm:pt modelId="{C7533BDD-59E3-4399-8A2C-500B33CF3967}" type="pres">
      <dgm:prSet presAssocID="{B5DF59C4-2032-4139-915E-7515F96B767B}" presName="node" presStyleLbl="alignAccFollowNode1" presStyleIdx="10" presStyleCnt="13" custScaleX="146140">
        <dgm:presLayoutVars>
          <dgm:bulletEnabled val="1"/>
        </dgm:presLayoutVars>
      </dgm:prSet>
      <dgm:spPr/>
    </dgm:pt>
    <dgm:pt modelId="{15B03CCE-63BF-4F68-81D0-B6E49E2FC74E}" type="pres">
      <dgm:prSet presAssocID="{E12C2FC8-5184-4D42-9184-506319BBB9B8}" presName="sibTrans" presStyleCnt="0"/>
      <dgm:spPr/>
    </dgm:pt>
    <dgm:pt modelId="{2A0884A6-D5BD-415F-9C3F-77A3DF6E8FAE}" type="pres">
      <dgm:prSet presAssocID="{E89DBC01-139A-4419-9E0D-3506CB78F412}" presName="node" presStyleLbl="alignAccFollowNode1" presStyleIdx="11" presStyleCnt="13" custScaleX="146140">
        <dgm:presLayoutVars>
          <dgm:bulletEnabled val="1"/>
        </dgm:presLayoutVars>
      </dgm:prSet>
      <dgm:spPr/>
    </dgm:pt>
    <dgm:pt modelId="{1DD1CFD9-788A-4C3E-BC1A-38AEB81DEC45}" type="pres">
      <dgm:prSet presAssocID="{F65A0189-AD44-465D-8322-66719594976B}" presName="sibTrans" presStyleCnt="0"/>
      <dgm:spPr/>
    </dgm:pt>
    <dgm:pt modelId="{2C74DDBA-3F59-406D-A9DC-F29C600161DF}" type="pres">
      <dgm:prSet presAssocID="{017C36F3-722C-4F3E-B2FA-CFDF13D4E1DE}" presName="node" presStyleLbl="alignAccFollowNode1" presStyleIdx="12" presStyleCnt="13" custScaleX="146140">
        <dgm:presLayoutVars>
          <dgm:bulletEnabled val="1"/>
        </dgm:presLayoutVars>
      </dgm:prSet>
      <dgm:spPr/>
    </dgm:pt>
  </dgm:ptLst>
  <dgm:cxnLst>
    <dgm:cxn modelId="{04F44F02-9B82-4CF0-8BB7-1037102DA76D}" type="presOf" srcId="{084F4A99-6026-4D0F-B334-A82E2D4E19CE}" destId="{6E533A95-DE24-4052-B345-73445A46FDAE}" srcOrd="0" destOrd="0" presId="urn:microsoft.com/office/officeart/2005/8/layout/lProcess3"/>
    <dgm:cxn modelId="{C90F780D-A3BB-42DF-ABB3-1B157FC14E66}" srcId="{75B561FB-E6A4-44E3-B483-B81C35A99CBB}" destId="{A35BCC1F-F493-4AB6-9B4D-B97E270D2EA3}" srcOrd="0" destOrd="0" parTransId="{B57A2E5A-80E6-4A1C-8203-D5A6962EE5A9}" sibTransId="{56061A7A-5C27-4FCE-8D61-3BB4204CEF01}"/>
    <dgm:cxn modelId="{5B46D30F-F9DB-420C-8A33-E63152F60E88}" type="presOf" srcId="{4E66CAEE-1E50-4B97-8F1C-2D509F0C8412}" destId="{B9BC51C1-26C5-425D-BECC-D1DCFF6EB91E}" srcOrd="0" destOrd="0" presId="urn:microsoft.com/office/officeart/2005/8/layout/lProcess3"/>
    <dgm:cxn modelId="{0D0F3815-79C1-4DE5-8E74-F5AFD78BB892}" srcId="{C66C4E03-140B-49AC-AD79-F4CF68B68B4C}" destId="{255C698C-EE13-44B0-BD42-4C8C89CDEAF5}" srcOrd="4" destOrd="0" parTransId="{A4790C92-9004-4B93-9DAC-3EF49BBD061A}" sibTransId="{9C3A725A-C3C3-4E6E-B55D-BB02DDF09A22}"/>
    <dgm:cxn modelId="{BF76171F-3E5F-4705-A1FA-7C60A2185EC6}" type="presOf" srcId="{A4CDBFAF-9E6F-4365-B6AF-BC51E8735127}" destId="{F721133C-833D-4AB6-921F-8D555A7B323B}" srcOrd="0" destOrd="0" presId="urn:microsoft.com/office/officeart/2005/8/layout/lProcess3"/>
    <dgm:cxn modelId="{A6A04423-D192-4B6E-A73C-F6B6700E8DF1}" type="presOf" srcId="{E89DBC01-139A-4419-9E0D-3506CB78F412}" destId="{2A0884A6-D5BD-415F-9C3F-77A3DF6E8FAE}" srcOrd="0" destOrd="0" presId="urn:microsoft.com/office/officeart/2005/8/layout/lProcess3"/>
    <dgm:cxn modelId="{6A1CF726-53E0-42D0-9A41-DD6D65C5A761}" srcId="{5A350214-3884-4A8C-9D1F-29A6E1978008}" destId="{626263B7-CCFB-4AA5-8832-91202F02B132}" srcOrd="0" destOrd="0" parTransId="{8C120372-DBAB-473F-AB57-4A6E67D983B4}" sibTransId="{BD6BA815-4CF9-4300-8768-3B167645E132}"/>
    <dgm:cxn modelId="{5501572B-C4F1-4B97-A22D-F6959847630E}" type="presOf" srcId="{7A3B4282-C068-4EF5-AC2D-6AE9A6BBE2D8}" destId="{19FB9D0B-8B13-48C8-9F7B-A03C95D3670A}" srcOrd="0" destOrd="0" presId="urn:microsoft.com/office/officeart/2005/8/layout/lProcess3"/>
    <dgm:cxn modelId="{B27BEF2E-E48C-49B2-AE42-AF91D9570756}" srcId="{C66C4E03-140B-49AC-AD79-F4CF68B68B4C}" destId="{5A350214-3884-4A8C-9D1F-29A6E1978008}" srcOrd="0" destOrd="0" parTransId="{A037C9E9-C49A-4CA7-B98F-200D4F3E3C0C}" sibTransId="{DE4B64DF-0165-4850-877E-62270F6F5086}"/>
    <dgm:cxn modelId="{FF9C0C40-B79E-42BB-BF2F-EFCD7B269EF0}" srcId="{C66C4E03-140B-49AC-AD79-F4CF68B68B4C}" destId="{75B561FB-E6A4-44E3-B483-B81C35A99CBB}" srcOrd="3" destOrd="0" parTransId="{4D78D3E1-AEAB-4EE5-97C0-181F0C38A885}" sibTransId="{F9782DD0-4D38-4CE6-91C9-FBACAD49476D}"/>
    <dgm:cxn modelId="{D2AF4560-2B67-4018-8FB6-939CE2AEF252}" srcId="{255C698C-EE13-44B0-BD42-4C8C89CDEAF5}" destId="{08D0823C-5283-423C-9A56-C8744AF362E9}" srcOrd="0" destOrd="0" parTransId="{927BD36A-6FF0-427E-9BDD-69CC9CBE3025}" sibTransId="{F2474C64-ACE7-4861-9E93-97F5D06CFEC0}"/>
    <dgm:cxn modelId="{984B2747-D643-4CDE-B8B2-C0ABC1476BC7}" srcId="{7A3B4282-C068-4EF5-AC2D-6AE9A6BBE2D8}" destId="{084F4A99-6026-4D0F-B334-A82E2D4E19CE}" srcOrd="1" destOrd="0" parTransId="{A09A67CE-461E-4F85-BA11-B0AB088E5769}" sibTransId="{E99C1327-A921-446A-A510-0D33C6E906C1}"/>
    <dgm:cxn modelId="{BB157067-2743-436D-B004-0A1FD14523C5}" type="presOf" srcId="{017C36F3-722C-4F3E-B2FA-CFDF13D4E1DE}" destId="{2C74DDBA-3F59-406D-A9DC-F29C600161DF}" srcOrd="0" destOrd="0" presId="urn:microsoft.com/office/officeart/2005/8/layout/lProcess3"/>
    <dgm:cxn modelId="{2A8D786B-56A8-42A1-9777-89BAFFAEC688}" type="presOf" srcId="{B417970A-3AAE-4441-97CF-45148245382A}" destId="{2428304F-1304-4C9E-A486-09AAA72B8BA9}" srcOrd="0" destOrd="0" presId="urn:microsoft.com/office/officeart/2005/8/layout/lProcess3"/>
    <dgm:cxn modelId="{4401F84B-33F7-43C5-9554-3F274021C170}" srcId="{7A3B4282-C068-4EF5-AC2D-6AE9A6BBE2D8}" destId="{0A559321-6BD6-4DB1-A971-9EC3DE1C5EBD}" srcOrd="0" destOrd="0" parTransId="{CAEEB613-C85C-453D-A87B-671E93D83BB7}" sibTransId="{E00D7DB4-B731-4B61-9400-A45A3680BD0B}"/>
    <dgm:cxn modelId="{4B105F6C-A859-44C7-9175-44248E4324F9}" type="presOf" srcId="{1AAB1A83-4C12-414E-90E6-C33B32C11591}" destId="{435013CE-5A90-471C-87A2-52AD06C38508}" srcOrd="0" destOrd="0" presId="urn:microsoft.com/office/officeart/2005/8/layout/lProcess3"/>
    <dgm:cxn modelId="{5D496D4D-3538-427F-90DF-A5614343B938}" type="presOf" srcId="{5A350214-3884-4A8C-9D1F-29A6E1978008}" destId="{76351722-6281-4ED9-B385-EA822AD561A0}" srcOrd="0" destOrd="0" presId="urn:microsoft.com/office/officeart/2005/8/layout/lProcess3"/>
    <dgm:cxn modelId="{EEB29454-553E-47D0-8444-BA91C32C9C4C}" type="presOf" srcId="{C66C4E03-140B-49AC-AD79-F4CF68B68B4C}" destId="{760270E0-83FA-415E-BD8A-1A8C761A3D6E}" srcOrd="0" destOrd="0" presId="urn:microsoft.com/office/officeart/2005/8/layout/lProcess3"/>
    <dgm:cxn modelId="{91074979-0D6B-4DDA-B979-14C3BA983C8D}" srcId="{75B561FB-E6A4-44E3-B483-B81C35A99CBB}" destId="{1AAB1A83-4C12-414E-90E6-C33B32C11591}" srcOrd="1" destOrd="0" parTransId="{56E33E69-D734-45CE-92C3-B6165956F2AB}" sibTransId="{F7832A3E-F592-4B51-8E1D-1D3C009849AC}"/>
    <dgm:cxn modelId="{59467379-3267-47D4-9C3B-A0DDC3CB90E2}" srcId="{C66C4E03-140B-49AC-AD79-F4CF68B68B4C}" destId="{7A3B4282-C068-4EF5-AC2D-6AE9A6BBE2D8}" srcOrd="2" destOrd="0" parTransId="{9254D6A0-5967-4BD4-A542-11F1D37B1CF8}" sibTransId="{840343C3-4943-4CD2-9A86-2479B17809E5}"/>
    <dgm:cxn modelId="{BE4FF485-563B-4D11-A1FF-27E64843849E}" type="presOf" srcId="{A35BCC1F-F493-4AB6-9B4D-B97E270D2EA3}" destId="{128D0893-3224-482E-82C7-B9EAD6E399FF}" srcOrd="0" destOrd="0" presId="urn:microsoft.com/office/officeart/2005/8/layout/lProcess3"/>
    <dgm:cxn modelId="{D858FC8B-5C32-4925-A585-BD0DD2337516}" type="presOf" srcId="{626263B7-CCFB-4AA5-8832-91202F02B132}" destId="{47DB1464-CB37-4D40-9DDC-546BCE59D534}" srcOrd="0" destOrd="0" presId="urn:microsoft.com/office/officeart/2005/8/layout/lProcess3"/>
    <dgm:cxn modelId="{BD2F5C96-A9DD-496F-B738-42D3A855329B}" srcId="{255C698C-EE13-44B0-BD42-4C8C89CDEAF5}" destId="{E89DBC01-139A-4419-9E0D-3506CB78F412}" srcOrd="3" destOrd="0" parTransId="{00CDDB31-6FC7-49D6-ABD5-C33363A5A495}" sibTransId="{F65A0189-AD44-465D-8322-66719594976B}"/>
    <dgm:cxn modelId="{22F5C79C-7FCC-42E1-B8C4-63D6D5369C81}" srcId="{255C698C-EE13-44B0-BD42-4C8C89CDEAF5}" destId="{017C36F3-722C-4F3E-B2FA-CFDF13D4E1DE}" srcOrd="4" destOrd="0" parTransId="{80CB4875-D8FC-4D8D-9B4B-3FB488C6EC58}" sibTransId="{DF422A4A-68BF-4B8C-B8C9-3484B758A9EC}"/>
    <dgm:cxn modelId="{C702A59D-C3B3-441F-A7B6-61BEDD03D094}" type="presOf" srcId="{246A37F5-2FBF-40F2-AB14-424C2D3ABD31}" destId="{A7F18CF9-3CE0-4987-B1E6-1C7A963B53F3}" srcOrd="0" destOrd="0" presId="urn:microsoft.com/office/officeart/2005/8/layout/lProcess3"/>
    <dgm:cxn modelId="{2D7304A3-92EF-4DEC-A64C-B876C00DA1A8}" type="presOf" srcId="{08D0823C-5283-423C-9A56-C8744AF362E9}" destId="{F0BE37AE-F913-46D7-88C5-1340D28EF97D}" srcOrd="0" destOrd="0" presId="urn:microsoft.com/office/officeart/2005/8/layout/lProcess3"/>
    <dgm:cxn modelId="{4008C3AD-4B23-44AB-8108-175D72A6B353}" type="presOf" srcId="{255C698C-EE13-44B0-BD42-4C8C89CDEAF5}" destId="{DD9FC6EB-45A7-453A-9FD4-C40DB227E55E}" srcOrd="0" destOrd="0" presId="urn:microsoft.com/office/officeart/2005/8/layout/lProcess3"/>
    <dgm:cxn modelId="{74F45EB2-E02D-4375-824D-495577BF359F}" srcId="{5A350214-3884-4A8C-9D1F-29A6E1978008}" destId="{4E66CAEE-1E50-4B97-8F1C-2D509F0C8412}" srcOrd="1" destOrd="0" parTransId="{30C4D01C-2AC9-43C3-A6CA-27C577C85CB7}" sibTransId="{DB907005-C01B-479A-BBED-A8CF8604C733}"/>
    <dgm:cxn modelId="{D0AFB0B7-60CE-43F4-8C60-FA7DED7FC489}" srcId="{246A37F5-2FBF-40F2-AB14-424C2D3ABD31}" destId="{B417970A-3AAE-4441-97CF-45148245382A}" srcOrd="1" destOrd="0" parTransId="{DF9301DE-4690-4BCF-95EF-298B9569A766}" sibTransId="{ECA56319-8913-4C9E-86B3-E9667A3953EB}"/>
    <dgm:cxn modelId="{4DE620C8-28CE-43C9-9167-FE37343DCBB4}" srcId="{246A37F5-2FBF-40F2-AB14-424C2D3ABD31}" destId="{521B0701-2D60-4A69-8385-77E2536DFF79}" srcOrd="0" destOrd="0" parTransId="{012252B2-3A40-44E7-924C-C984BBF0C0A5}" sibTransId="{DF70CAF5-EF70-4FBC-8D6D-B06E85965FBC}"/>
    <dgm:cxn modelId="{202BD6C9-3628-4953-920F-EFAC6C2D5465}" srcId="{255C698C-EE13-44B0-BD42-4C8C89CDEAF5}" destId="{B5DF59C4-2032-4139-915E-7515F96B767B}" srcOrd="2" destOrd="0" parTransId="{7CF20D15-EEE2-406F-AF77-28C3A8586871}" sibTransId="{E12C2FC8-5184-4D42-9184-506319BBB9B8}"/>
    <dgm:cxn modelId="{E5C51FCF-27C2-48D1-90AE-085791EF8958}" type="presOf" srcId="{B5DF59C4-2032-4139-915E-7515F96B767B}" destId="{C7533BDD-59E3-4399-8A2C-500B33CF3967}" srcOrd="0" destOrd="0" presId="urn:microsoft.com/office/officeart/2005/8/layout/lProcess3"/>
    <dgm:cxn modelId="{84F415E7-4A25-4B04-BAEF-BF527C4E3454}" type="presOf" srcId="{521B0701-2D60-4A69-8385-77E2536DFF79}" destId="{E8F0A6A9-3956-41E0-B693-DDB513E3C4D6}" srcOrd="0" destOrd="0" presId="urn:microsoft.com/office/officeart/2005/8/layout/lProcess3"/>
    <dgm:cxn modelId="{66E1F8ED-975C-43AE-9867-A3F337321EEB}" srcId="{255C698C-EE13-44B0-BD42-4C8C89CDEAF5}" destId="{A4CDBFAF-9E6F-4365-B6AF-BC51E8735127}" srcOrd="1" destOrd="0" parTransId="{D08C76DB-06BB-4518-A9F3-8A14D5A93DAE}" sibTransId="{8DD472DF-D2EC-4FC3-8A67-A3C898123009}"/>
    <dgm:cxn modelId="{53C5BAF0-BFC9-4DB4-A814-2D11F3F80684}" srcId="{C66C4E03-140B-49AC-AD79-F4CF68B68B4C}" destId="{246A37F5-2FBF-40F2-AB14-424C2D3ABD31}" srcOrd="1" destOrd="0" parTransId="{F6B34603-D2BE-45FA-81EF-B2ACD03057A4}" sibTransId="{6D43D3D8-A86D-46E6-AAB9-10405FC0C73C}"/>
    <dgm:cxn modelId="{72C71EF1-7AAB-485E-B6E5-8E786FBE60CA}" type="presOf" srcId="{0A559321-6BD6-4DB1-A971-9EC3DE1C5EBD}" destId="{D334E4C1-513F-42C5-86BA-F1AE2D9B5F77}" srcOrd="0" destOrd="0" presId="urn:microsoft.com/office/officeart/2005/8/layout/lProcess3"/>
    <dgm:cxn modelId="{5DE9EEFD-5A2D-440D-AE24-D1E559F355F8}" type="presOf" srcId="{75B561FB-E6A4-44E3-B483-B81C35A99CBB}" destId="{193A7DF1-59D0-4412-8E03-247678CC0FD4}" srcOrd="0" destOrd="0" presId="urn:microsoft.com/office/officeart/2005/8/layout/lProcess3"/>
    <dgm:cxn modelId="{F9FECE19-FE58-44E1-90D0-96E9009AD246}" type="presParOf" srcId="{760270E0-83FA-415E-BD8A-1A8C761A3D6E}" destId="{620ECDEB-2223-4A4B-A3B3-58382C0506E0}" srcOrd="0" destOrd="0" presId="urn:microsoft.com/office/officeart/2005/8/layout/lProcess3"/>
    <dgm:cxn modelId="{C1E5BC91-3627-4E9A-A824-9B15E624E8DF}" type="presParOf" srcId="{620ECDEB-2223-4A4B-A3B3-58382C0506E0}" destId="{76351722-6281-4ED9-B385-EA822AD561A0}" srcOrd="0" destOrd="0" presId="urn:microsoft.com/office/officeart/2005/8/layout/lProcess3"/>
    <dgm:cxn modelId="{D1583BEF-B3C8-42D8-9715-670C963D2C1E}" type="presParOf" srcId="{620ECDEB-2223-4A4B-A3B3-58382C0506E0}" destId="{8758A2ED-1EC3-4646-A0E0-2F1771142FFC}" srcOrd="1" destOrd="0" presId="urn:microsoft.com/office/officeart/2005/8/layout/lProcess3"/>
    <dgm:cxn modelId="{2F8AE85F-4E20-413C-91FD-5E1C5FAEF9BD}" type="presParOf" srcId="{620ECDEB-2223-4A4B-A3B3-58382C0506E0}" destId="{47DB1464-CB37-4D40-9DDC-546BCE59D534}" srcOrd="2" destOrd="0" presId="urn:microsoft.com/office/officeart/2005/8/layout/lProcess3"/>
    <dgm:cxn modelId="{DFCAE909-4B12-4C40-8A2D-796DC5D3A992}" type="presParOf" srcId="{620ECDEB-2223-4A4B-A3B3-58382C0506E0}" destId="{CC46D908-0AA6-4A1D-A763-C0A4D47F9659}" srcOrd="3" destOrd="0" presId="urn:microsoft.com/office/officeart/2005/8/layout/lProcess3"/>
    <dgm:cxn modelId="{542BEBD2-E148-448B-9D9B-38F034DA882C}" type="presParOf" srcId="{620ECDEB-2223-4A4B-A3B3-58382C0506E0}" destId="{B9BC51C1-26C5-425D-BECC-D1DCFF6EB91E}" srcOrd="4" destOrd="0" presId="urn:microsoft.com/office/officeart/2005/8/layout/lProcess3"/>
    <dgm:cxn modelId="{20FEE882-B8B4-4F3F-BCD3-60B988CC8584}" type="presParOf" srcId="{760270E0-83FA-415E-BD8A-1A8C761A3D6E}" destId="{B62D274F-FFB5-47AD-B933-6A3C1CAEB22F}" srcOrd="1" destOrd="0" presId="urn:microsoft.com/office/officeart/2005/8/layout/lProcess3"/>
    <dgm:cxn modelId="{FC7300BD-65B2-439F-9E72-036A0C21C568}" type="presParOf" srcId="{760270E0-83FA-415E-BD8A-1A8C761A3D6E}" destId="{0CC57A54-E7DE-4C4C-A666-43E9AF8E8BF6}" srcOrd="2" destOrd="0" presId="urn:microsoft.com/office/officeart/2005/8/layout/lProcess3"/>
    <dgm:cxn modelId="{10E0E57E-A414-474E-90E3-BFCEB61185A9}" type="presParOf" srcId="{0CC57A54-E7DE-4C4C-A666-43E9AF8E8BF6}" destId="{A7F18CF9-3CE0-4987-B1E6-1C7A963B53F3}" srcOrd="0" destOrd="0" presId="urn:microsoft.com/office/officeart/2005/8/layout/lProcess3"/>
    <dgm:cxn modelId="{AF3BC0AA-FEE8-4AA5-9DCA-681DD49B67B8}" type="presParOf" srcId="{0CC57A54-E7DE-4C4C-A666-43E9AF8E8BF6}" destId="{8D4BF8D8-86C4-4BC4-B1FD-10171A5AED85}" srcOrd="1" destOrd="0" presId="urn:microsoft.com/office/officeart/2005/8/layout/lProcess3"/>
    <dgm:cxn modelId="{CDA5D45B-E2A4-4D75-97C1-3EFAACDF9B85}" type="presParOf" srcId="{0CC57A54-E7DE-4C4C-A666-43E9AF8E8BF6}" destId="{E8F0A6A9-3956-41E0-B693-DDB513E3C4D6}" srcOrd="2" destOrd="0" presId="urn:microsoft.com/office/officeart/2005/8/layout/lProcess3"/>
    <dgm:cxn modelId="{86BA90C8-872B-4F9F-BC22-C3D158D4576D}" type="presParOf" srcId="{0CC57A54-E7DE-4C4C-A666-43E9AF8E8BF6}" destId="{9A7F577C-9F1D-42DA-A769-D60B7F4F7706}" srcOrd="3" destOrd="0" presId="urn:microsoft.com/office/officeart/2005/8/layout/lProcess3"/>
    <dgm:cxn modelId="{580F4C73-4709-4861-B76A-B851F9B14D9C}" type="presParOf" srcId="{0CC57A54-E7DE-4C4C-A666-43E9AF8E8BF6}" destId="{2428304F-1304-4C9E-A486-09AAA72B8BA9}" srcOrd="4" destOrd="0" presId="urn:microsoft.com/office/officeart/2005/8/layout/lProcess3"/>
    <dgm:cxn modelId="{241F1ADF-0AAF-46B5-A898-8DBCA0DCFBAE}" type="presParOf" srcId="{760270E0-83FA-415E-BD8A-1A8C761A3D6E}" destId="{63BBEE9C-36F3-484A-A645-3E00C840A935}" srcOrd="3" destOrd="0" presId="urn:microsoft.com/office/officeart/2005/8/layout/lProcess3"/>
    <dgm:cxn modelId="{306C922E-85B0-4E32-915C-54E1226015CB}" type="presParOf" srcId="{760270E0-83FA-415E-BD8A-1A8C761A3D6E}" destId="{C58FCB19-57FB-4EF1-A1E7-F3983A3226B9}" srcOrd="4" destOrd="0" presId="urn:microsoft.com/office/officeart/2005/8/layout/lProcess3"/>
    <dgm:cxn modelId="{4C6965C8-A45D-40FA-BCA8-C1920DE23DE4}" type="presParOf" srcId="{C58FCB19-57FB-4EF1-A1E7-F3983A3226B9}" destId="{19FB9D0B-8B13-48C8-9F7B-A03C95D3670A}" srcOrd="0" destOrd="0" presId="urn:microsoft.com/office/officeart/2005/8/layout/lProcess3"/>
    <dgm:cxn modelId="{534F1A8C-0767-49D1-818F-60FFD64D1E16}" type="presParOf" srcId="{C58FCB19-57FB-4EF1-A1E7-F3983A3226B9}" destId="{2B6C9DAF-9E52-488D-B11F-1160C6446420}" srcOrd="1" destOrd="0" presId="urn:microsoft.com/office/officeart/2005/8/layout/lProcess3"/>
    <dgm:cxn modelId="{7E026F37-B5F3-4258-B90C-C1CB2B3ABE8F}" type="presParOf" srcId="{C58FCB19-57FB-4EF1-A1E7-F3983A3226B9}" destId="{D334E4C1-513F-42C5-86BA-F1AE2D9B5F77}" srcOrd="2" destOrd="0" presId="urn:microsoft.com/office/officeart/2005/8/layout/lProcess3"/>
    <dgm:cxn modelId="{CE7FB1FD-BEB5-4172-A414-6F0E74E0DA64}" type="presParOf" srcId="{C58FCB19-57FB-4EF1-A1E7-F3983A3226B9}" destId="{878FEAD2-DA5B-4EE6-82FE-018883990AA8}" srcOrd="3" destOrd="0" presId="urn:microsoft.com/office/officeart/2005/8/layout/lProcess3"/>
    <dgm:cxn modelId="{CC174028-7F1E-4B0F-80ED-7DDC1A943E50}" type="presParOf" srcId="{C58FCB19-57FB-4EF1-A1E7-F3983A3226B9}" destId="{6E533A95-DE24-4052-B345-73445A46FDAE}" srcOrd="4" destOrd="0" presId="urn:microsoft.com/office/officeart/2005/8/layout/lProcess3"/>
    <dgm:cxn modelId="{34700942-F6ED-4F54-9384-6050F3468FB1}" type="presParOf" srcId="{760270E0-83FA-415E-BD8A-1A8C761A3D6E}" destId="{42D74E08-FCC5-4E8A-9684-89AC2DB51EDD}" srcOrd="5" destOrd="0" presId="urn:microsoft.com/office/officeart/2005/8/layout/lProcess3"/>
    <dgm:cxn modelId="{21D038BF-BCAF-46F9-89F8-A5FFDFFBA85C}" type="presParOf" srcId="{760270E0-83FA-415E-BD8A-1A8C761A3D6E}" destId="{647A4E19-8227-461D-AB0F-29F13D436218}" srcOrd="6" destOrd="0" presId="urn:microsoft.com/office/officeart/2005/8/layout/lProcess3"/>
    <dgm:cxn modelId="{72A0D9CF-8C27-449F-8540-EBD9F5155428}" type="presParOf" srcId="{647A4E19-8227-461D-AB0F-29F13D436218}" destId="{193A7DF1-59D0-4412-8E03-247678CC0FD4}" srcOrd="0" destOrd="0" presId="urn:microsoft.com/office/officeart/2005/8/layout/lProcess3"/>
    <dgm:cxn modelId="{02831A17-95EF-4CFD-99C9-2F186582388D}" type="presParOf" srcId="{647A4E19-8227-461D-AB0F-29F13D436218}" destId="{0F6BFC97-7146-47AE-8A29-B902A4CF845D}" srcOrd="1" destOrd="0" presId="urn:microsoft.com/office/officeart/2005/8/layout/lProcess3"/>
    <dgm:cxn modelId="{DB3BBB67-184B-40D8-988C-C02900FF6EE6}" type="presParOf" srcId="{647A4E19-8227-461D-AB0F-29F13D436218}" destId="{128D0893-3224-482E-82C7-B9EAD6E399FF}" srcOrd="2" destOrd="0" presId="urn:microsoft.com/office/officeart/2005/8/layout/lProcess3"/>
    <dgm:cxn modelId="{8DBAD5B9-0BC9-400B-81FE-4BE47BC77F5D}" type="presParOf" srcId="{647A4E19-8227-461D-AB0F-29F13D436218}" destId="{87B75FB4-6D0C-4F95-B9B4-71E1DAE085ED}" srcOrd="3" destOrd="0" presId="urn:microsoft.com/office/officeart/2005/8/layout/lProcess3"/>
    <dgm:cxn modelId="{35EF2C05-6E59-4461-B7C3-54F559261D9D}" type="presParOf" srcId="{647A4E19-8227-461D-AB0F-29F13D436218}" destId="{435013CE-5A90-471C-87A2-52AD06C38508}" srcOrd="4" destOrd="0" presId="urn:microsoft.com/office/officeart/2005/8/layout/lProcess3"/>
    <dgm:cxn modelId="{AB6B0A55-1BD0-41A3-A0EF-D42DA513E090}" type="presParOf" srcId="{760270E0-83FA-415E-BD8A-1A8C761A3D6E}" destId="{228D65DE-FAC0-4D80-B379-10594E7E07E6}" srcOrd="7" destOrd="0" presId="urn:microsoft.com/office/officeart/2005/8/layout/lProcess3"/>
    <dgm:cxn modelId="{B75792C5-AE80-497D-BC95-B89D754F6561}" type="presParOf" srcId="{760270E0-83FA-415E-BD8A-1A8C761A3D6E}" destId="{05BDE401-CA00-4A9D-B728-41B117B33FB8}" srcOrd="8" destOrd="0" presId="urn:microsoft.com/office/officeart/2005/8/layout/lProcess3"/>
    <dgm:cxn modelId="{AED5CA35-EE56-4B28-9F3E-FC70488C24B2}" type="presParOf" srcId="{05BDE401-CA00-4A9D-B728-41B117B33FB8}" destId="{DD9FC6EB-45A7-453A-9FD4-C40DB227E55E}" srcOrd="0" destOrd="0" presId="urn:microsoft.com/office/officeart/2005/8/layout/lProcess3"/>
    <dgm:cxn modelId="{96440899-2243-4135-BCAB-3A5156044311}" type="presParOf" srcId="{05BDE401-CA00-4A9D-B728-41B117B33FB8}" destId="{048E5C7A-CB47-40CE-A935-04E0296C32BE}" srcOrd="1" destOrd="0" presId="urn:microsoft.com/office/officeart/2005/8/layout/lProcess3"/>
    <dgm:cxn modelId="{8EB3FC27-9444-4C40-A860-0B00A4073716}" type="presParOf" srcId="{05BDE401-CA00-4A9D-B728-41B117B33FB8}" destId="{F0BE37AE-F913-46D7-88C5-1340D28EF97D}" srcOrd="2" destOrd="0" presId="urn:microsoft.com/office/officeart/2005/8/layout/lProcess3"/>
    <dgm:cxn modelId="{D88F9910-7FE1-4415-B927-CDC9F4B75A1E}" type="presParOf" srcId="{05BDE401-CA00-4A9D-B728-41B117B33FB8}" destId="{296BDF9B-1526-42EA-93CE-18199505D0E6}" srcOrd="3" destOrd="0" presId="urn:microsoft.com/office/officeart/2005/8/layout/lProcess3"/>
    <dgm:cxn modelId="{1A6B5415-41F8-47EE-93E5-5007E2725344}" type="presParOf" srcId="{05BDE401-CA00-4A9D-B728-41B117B33FB8}" destId="{F721133C-833D-4AB6-921F-8D555A7B323B}" srcOrd="4" destOrd="0" presId="urn:microsoft.com/office/officeart/2005/8/layout/lProcess3"/>
    <dgm:cxn modelId="{FF823878-2A55-4FB1-8012-556439369856}" type="presParOf" srcId="{05BDE401-CA00-4A9D-B728-41B117B33FB8}" destId="{314075AA-AF04-4EA9-8359-A6217631DC70}" srcOrd="5" destOrd="0" presId="urn:microsoft.com/office/officeart/2005/8/layout/lProcess3"/>
    <dgm:cxn modelId="{19C88749-098A-4182-B862-6E6DE401E250}" type="presParOf" srcId="{05BDE401-CA00-4A9D-B728-41B117B33FB8}" destId="{C7533BDD-59E3-4399-8A2C-500B33CF3967}" srcOrd="6" destOrd="0" presId="urn:microsoft.com/office/officeart/2005/8/layout/lProcess3"/>
    <dgm:cxn modelId="{AE00E1CD-DE42-4CE3-B97A-027DEA5013CB}" type="presParOf" srcId="{05BDE401-CA00-4A9D-B728-41B117B33FB8}" destId="{15B03CCE-63BF-4F68-81D0-B6E49E2FC74E}" srcOrd="7" destOrd="0" presId="urn:microsoft.com/office/officeart/2005/8/layout/lProcess3"/>
    <dgm:cxn modelId="{B475EB75-EA31-4AA9-89F2-299C94A252C0}" type="presParOf" srcId="{05BDE401-CA00-4A9D-B728-41B117B33FB8}" destId="{2A0884A6-D5BD-415F-9C3F-77A3DF6E8FAE}" srcOrd="8" destOrd="0" presId="urn:microsoft.com/office/officeart/2005/8/layout/lProcess3"/>
    <dgm:cxn modelId="{7CF9EA64-ABB3-48BE-A1F2-179FB3759CCB}" type="presParOf" srcId="{05BDE401-CA00-4A9D-B728-41B117B33FB8}" destId="{1DD1CFD9-788A-4C3E-BC1A-38AEB81DEC45}" srcOrd="9" destOrd="0" presId="urn:microsoft.com/office/officeart/2005/8/layout/lProcess3"/>
    <dgm:cxn modelId="{FD8D40E8-0416-4911-B15D-0FBCE4E11F5A}" type="presParOf" srcId="{05BDE401-CA00-4A9D-B728-41B117B33FB8}" destId="{2C74DDBA-3F59-406D-A9DC-F29C600161DF}" srcOrd="1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6C4E03-140B-49AC-AD79-F4CF68B68B4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5A350214-3884-4A8C-9D1F-29A6E1978008}">
      <dgm:prSet phldrT="[文本]" custT="1"/>
      <dgm:spPr/>
      <dgm:t>
        <a:bodyPr/>
        <a:lstStyle/>
        <a:p>
          <a:r>
            <a:rPr lang="zh-CN" altLang="en-US" sz="1200" b="1" dirty="0">
              <a:latin typeface="仿宋" panose="02010609060101010101" pitchFamily="49" charset="-122"/>
              <a:ea typeface="仿宋" panose="02010609060101010101" pitchFamily="49" charset="-122"/>
            </a:rPr>
            <a:t>饲养分析</a:t>
          </a:r>
        </a:p>
      </dgm:t>
    </dgm:pt>
    <dgm:pt modelId="{A037C9E9-C49A-4CA7-B98F-200D4F3E3C0C}" type="par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DE4B64DF-0165-4850-877E-62270F6F5086}" type="sib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5E15E56B-3EA7-44D9-B47B-F4647EFAA105}">
      <dgm:prSet/>
      <dgm:spPr/>
      <dgm:t>
        <a:bodyPr/>
        <a:lstStyle/>
        <a:p>
          <a:r>
            <a:rPr lang="zh-CN" altLang="en-US" dirty="0"/>
            <a:t>原料总用量</a:t>
          </a:r>
        </a:p>
      </dgm:t>
    </dgm:pt>
    <dgm:pt modelId="{4E6FCE85-5085-4217-A643-D512AC20C61E}" type="parTrans" cxnId="{CC063728-9A88-4858-98A1-7BD32B76A1DD}">
      <dgm:prSet/>
      <dgm:spPr/>
      <dgm:t>
        <a:bodyPr/>
        <a:lstStyle/>
        <a:p>
          <a:endParaRPr lang="zh-CN" altLang="en-US"/>
        </a:p>
      </dgm:t>
    </dgm:pt>
    <dgm:pt modelId="{7FF709DC-E01F-4F95-88FB-0FFA06340189}" type="sibTrans" cxnId="{CC063728-9A88-4858-98A1-7BD32B76A1DD}">
      <dgm:prSet/>
      <dgm:spPr/>
      <dgm:t>
        <a:bodyPr/>
        <a:lstStyle/>
        <a:p>
          <a:endParaRPr lang="zh-CN" altLang="en-US"/>
        </a:p>
      </dgm:t>
    </dgm:pt>
    <dgm:pt modelId="{923F41EF-233C-4644-9D76-D0B0F50C0581}">
      <dgm:prSet/>
      <dgm:spPr/>
      <dgm:t>
        <a:bodyPr/>
        <a:lstStyle/>
        <a:p>
          <a:r>
            <a:rPr lang="zh-CN" altLang="en-US" dirty="0"/>
            <a:t>采食量</a:t>
          </a:r>
        </a:p>
      </dgm:t>
    </dgm:pt>
    <dgm:pt modelId="{3C192254-F6AA-4334-BD4A-D69C359C1C3E}" type="parTrans" cxnId="{CC47DFF1-2FF6-4888-ACEF-76314D2EA8C1}">
      <dgm:prSet/>
      <dgm:spPr/>
      <dgm:t>
        <a:bodyPr/>
        <a:lstStyle/>
        <a:p>
          <a:endParaRPr lang="zh-CN" altLang="en-US"/>
        </a:p>
      </dgm:t>
    </dgm:pt>
    <dgm:pt modelId="{9F2497E2-269D-4F4D-9040-B0C031EBF8AF}" type="sibTrans" cxnId="{CC47DFF1-2FF6-4888-ACEF-76314D2EA8C1}">
      <dgm:prSet/>
      <dgm:spPr/>
      <dgm:t>
        <a:bodyPr/>
        <a:lstStyle/>
        <a:p>
          <a:endParaRPr lang="zh-CN" altLang="en-US"/>
        </a:p>
      </dgm:t>
    </dgm:pt>
    <dgm:pt modelId="{0A645D45-234E-4089-B0CB-E7F151956F63}">
      <dgm:prSet/>
      <dgm:spPr/>
      <dgm:t>
        <a:bodyPr/>
        <a:lstStyle/>
        <a:p>
          <a:r>
            <a:rPr lang="zh-CN" altLang="en-US" dirty="0"/>
            <a:t>浪费量</a:t>
          </a:r>
        </a:p>
      </dgm:t>
    </dgm:pt>
    <dgm:pt modelId="{4D59B0D1-C79C-4C0A-8C89-E58D52D5A168}" type="parTrans" cxnId="{07793CBB-BB9A-47D6-9ACD-7B7DA19593C4}">
      <dgm:prSet/>
      <dgm:spPr/>
      <dgm:t>
        <a:bodyPr/>
        <a:lstStyle/>
        <a:p>
          <a:endParaRPr lang="zh-CN" altLang="en-US"/>
        </a:p>
      </dgm:t>
    </dgm:pt>
    <dgm:pt modelId="{25311DA3-1398-41B8-9CC6-E5DDFB84D28F}" type="sibTrans" cxnId="{07793CBB-BB9A-47D6-9ACD-7B7DA19593C4}">
      <dgm:prSet/>
      <dgm:spPr/>
      <dgm:t>
        <a:bodyPr/>
        <a:lstStyle/>
        <a:p>
          <a:endParaRPr lang="zh-CN" altLang="en-US"/>
        </a:p>
      </dgm:t>
    </dgm:pt>
    <dgm:pt modelId="{80BBB4EA-5B78-4438-97C6-8A3CF18936DE}">
      <dgm:prSet/>
      <dgm:spPr/>
      <dgm:t>
        <a:bodyPr/>
        <a:lstStyle/>
        <a:p>
          <a:r>
            <a:rPr lang="zh-CN" altLang="en-US" dirty="0"/>
            <a:t>饲养成本</a:t>
          </a:r>
        </a:p>
      </dgm:t>
    </dgm:pt>
    <dgm:pt modelId="{FCAA5A52-F3FD-4FA5-8F89-B50F77C86D92}" type="parTrans" cxnId="{B6505B98-2EE8-44A7-B0FE-8A16883B47A5}">
      <dgm:prSet/>
      <dgm:spPr/>
      <dgm:t>
        <a:bodyPr/>
        <a:lstStyle/>
        <a:p>
          <a:endParaRPr lang="zh-CN" altLang="en-US"/>
        </a:p>
      </dgm:t>
    </dgm:pt>
    <dgm:pt modelId="{8301EADB-9240-40C2-93DE-FFF0E4E818CD}" type="sibTrans" cxnId="{B6505B98-2EE8-44A7-B0FE-8A16883B47A5}">
      <dgm:prSet/>
      <dgm:spPr/>
      <dgm:t>
        <a:bodyPr/>
        <a:lstStyle/>
        <a:p>
          <a:endParaRPr lang="zh-CN" altLang="en-US"/>
        </a:p>
      </dgm:t>
    </dgm:pt>
    <dgm:pt modelId="{2DD9ACFB-3211-4612-9F1C-CFDE89A6680E}">
      <dgm:prSet/>
      <dgm:spPr/>
      <dgm:t>
        <a:bodyPr/>
        <a:lstStyle/>
        <a:p>
          <a:r>
            <a:rPr lang="zh-CN" altLang="en-US" dirty="0"/>
            <a:t>公斤奶成本</a:t>
          </a:r>
        </a:p>
      </dgm:t>
    </dgm:pt>
    <dgm:pt modelId="{9263957B-C928-4AA0-8575-4475EDC47EB6}" type="parTrans" cxnId="{D0B7F855-6457-4429-8B7B-81D99ACBD55C}">
      <dgm:prSet/>
      <dgm:spPr/>
      <dgm:t>
        <a:bodyPr/>
        <a:lstStyle/>
        <a:p>
          <a:endParaRPr lang="zh-CN" altLang="en-US"/>
        </a:p>
      </dgm:t>
    </dgm:pt>
    <dgm:pt modelId="{AF88F05A-8247-48B6-B9AD-B337001BA256}" type="sibTrans" cxnId="{D0B7F855-6457-4429-8B7B-81D99ACBD55C}">
      <dgm:prSet/>
      <dgm:spPr/>
      <dgm:t>
        <a:bodyPr/>
        <a:lstStyle/>
        <a:p>
          <a:endParaRPr lang="zh-CN" altLang="en-US"/>
        </a:p>
      </dgm:t>
    </dgm:pt>
    <dgm:pt modelId="{2EBD0237-4447-49C2-8B81-184DBC9E6E78}">
      <dgm:prSet/>
      <dgm:spPr/>
      <dgm:t>
        <a:bodyPr/>
        <a:lstStyle/>
        <a:p>
          <a:r>
            <a:rPr lang="zh-CN" altLang="en-US" dirty="0"/>
            <a:t>供应商</a:t>
          </a:r>
        </a:p>
      </dgm:t>
    </dgm:pt>
    <dgm:pt modelId="{88C1CB22-4B61-4CBB-93CB-E5213170E4A0}" type="parTrans" cxnId="{0B5C93B2-6698-41CE-AF93-134DFF772F9A}">
      <dgm:prSet/>
      <dgm:spPr/>
      <dgm:t>
        <a:bodyPr/>
        <a:lstStyle/>
        <a:p>
          <a:endParaRPr lang="zh-CN" altLang="en-US"/>
        </a:p>
      </dgm:t>
    </dgm:pt>
    <dgm:pt modelId="{214B62D3-08A0-4853-AA09-7DD4B747CFBE}" type="sibTrans" cxnId="{0B5C93B2-6698-41CE-AF93-134DFF772F9A}">
      <dgm:prSet/>
      <dgm:spPr/>
      <dgm:t>
        <a:bodyPr/>
        <a:lstStyle/>
        <a:p>
          <a:endParaRPr lang="zh-CN" altLang="en-US"/>
        </a:p>
      </dgm:t>
    </dgm:pt>
    <dgm:pt modelId="{2F2CFA00-F03F-4A08-9276-5CFC817D0F5A}">
      <dgm:prSet/>
      <dgm:spPr/>
      <dgm:t>
        <a:bodyPr/>
        <a:lstStyle/>
        <a:p>
          <a:r>
            <a:rPr lang="zh-CN" altLang="en-US" dirty="0"/>
            <a:t>市占率</a:t>
          </a:r>
        </a:p>
      </dgm:t>
    </dgm:pt>
    <dgm:pt modelId="{BA5081F6-BEFA-483D-A277-A128A24C61F6}" type="parTrans" cxnId="{F963E1D8-9384-4837-9F7F-D0A07A9B8C10}">
      <dgm:prSet/>
      <dgm:spPr/>
      <dgm:t>
        <a:bodyPr/>
        <a:lstStyle/>
        <a:p>
          <a:endParaRPr lang="zh-CN" altLang="en-US"/>
        </a:p>
      </dgm:t>
    </dgm:pt>
    <dgm:pt modelId="{34595B4D-B214-425F-A722-55D4031A525F}" type="sibTrans" cxnId="{F963E1D8-9384-4837-9F7F-D0A07A9B8C10}">
      <dgm:prSet/>
      <dgm:spPr/>
      <dgm:t>
        <a:bodyPr/>
        <a:lstStyle/>
        <a:p>
          <a:endParaRPr lang="zh-CN" altLang="en-US"/>
        </a:p>
      </dgm:t>
    </dgm:pt>
    <dgm:pt modelId="{760270E0-83FA-415E-BD8A-1A8C761A3D6E}" type="pres">
      <dgm:prSet presAssocID="{C66C4E03-140B-49AC-AD79-F4CF68B68B4C}" presName="Name0" presStyleCnt="0">
        <dgm:presLayoutVars>
          <dgm:chPref val="3"/>
          <dgm:dir/>
          <dgm:animLvl val="lvl"/>
          <dgm:resizeHandles/>
        </dgm:presLayoutVars>
      </dgm:prSet>
      <dgm:spPr/>
    </dgm:pt>
    <dgm:pt modelId="{620ECDEB-2223-4A4B-A3B3-58382C0506E0}" type="pres">
      <dgm:prSet presAssocID="{5A350214-3884-4A8C-9D1F-29A6E1978008}" presName="horFlow" presStyleCnt="0"/>
      <dgm:spPr/>
    </dgm:pt>
    <dgm:pt modelId="{76351722-6281-4ED9-B385-EA822AD561A0}" type="pres">
      <dgm:prSet presAssocID="{5A350214-3884-4A8C-9D1F-29A6E1978008}" presName="bigChev" presStyleLbl="node1" presStyleIdx="0" presStyleCnt="1"/>
      <dgm:spPr/>
    </dgm:pt>
    <dgm:pt modelId="{30E33BAF-E0FD-4F80-B140-0272C6985225}" type="pres">
      <dgm:prSet presAssocID="{4E6FCE85-5085-4217-A643-D512AC20C61E}" presName="parTrans" presStyleCnt="0"/>
      <dgm:spPr/>
    </dgm:pt>
    <dgm:pt modelId="{2D7CA0C1-9427-47AF-9424-2C740085CF95}" type="pres">
      <dgm:prSet presAssocID="{5E15E56B-3EA7-44D9-B47B-F4647EFAA105}" presName="node" presStyleLbl="alignAccFollowNode1" presStyleIdx="0" presStyleCnt="7">
        <dgm:presLayoutVars>
          <dgm:bulletEnabled val="1"/>
        </dgm:presLayoutVars>
      </dgm:prSet>
      <dgm:spPr/>
    </dgm:pt>
    <dgm:pt modelId="{A8277DF9-4033-435D-B852-D38AF5F9B39C}" type="pres">
      <dgm:prSet presAssocID="{7FF709DC-E01F-4F95-88FB-0FFA06340189}" presName="sibTrans" presStyleCnt="0"/>
      <dgm:spPr/>
    </dgm:pt>
    <dgm:pt modelId="{CE76FE63-DDA1-4B45-A026-FA7AB716B231}" type="pres">
      <dgm:prSet presAssocID="{923F41EF-233C-4644-9D76-D0B0F50C0581}" presName="node" presStyleLbl="alignAccFollowNode1" presStyleIdx="1" presStyleCnt="7">
        <dgm:presLayoutVars>
          <dgm:bulletEnabled val="1"/>
        </dgm:presLayoutVars>
      </dgm:prSet>
      <dgm:spPr/>
    </dgm:pt>
    <dgm:pt modelId="{E3BF5EFC-F15B-4EAC-8992-D703E4130C3B}" type="pres">
      <dgm:prSet presAssocID="{9F2497E2-269D-4F4D-9040-B0C031EBF8AF}" presName="sibTrans" presStyleCnt="0"/>
      <dgm:spPr/>
    </dgm:pt>
    <dgm:pt modelId="{BACEA936-89EC-40E8-9E5C-F9C4E9284008}" type="pres">
      <dgm:prSet presAssocID="{0A645D45-234E-4089-B0CB-E7F151956F63}" presName="node" presStyleLbl="alignAccFollowNode1" presStyleIdx="2" presStyleCnt="7">
        <dgm:presLayoutVars>
          <dgm:bulletEnabled val="1"/>
        </dgm:presLayoutVars>
      </dgm:prSet>
      <dgm:spPr/>
    </dgm:pt>
    <dgm:pt modelId="{3735EFE0-C36D-4047-A10A-A1625F4E18D5}" type="pres">
      <dgm:prSet presAssocID="{25311DA3-1398-41B8-9CC6-E5DDFB84D28F}" presName="sibTrans" presStyleCnt="0"/>
      <dgm:spPr/>
    </dgm:pt>
    <dgm:pt modelId="{FCF6133B-D740-4DD4-9392-C2E3AFF3A188}" type="pres">
      <dgm:prSet presAssocID="{80BBB4EA-5B78-4438-97C6-8A3CF18936DE}" presName="node" presStyleLbl="alignAccFollowNode1" presStyleIdx="3" presStyleCnt="7">
        <dgm:presLayoutVars>
          <dgm:bulletEnabled val="1"/>
        </dgm:presLayoutVars>
      </dgm:prSet>
      <dgm:spPr/>
    </dgm:pt>
    <dgm:pt modelId="{CEB155CA-10C3-4818-B66F-8045D4BE7392}" type="pres">
      <dgm:prSet presAssocID="{8301EADB-9240-40C2-93DE-FFF0E4E818CD}" presName="sibTrans" presStyleCnt="0"/>
      <dgm:spPr/>
    </dgm:pt>
    <dgm:pt modelId="{5669C185-6D00-4C4C-97FA-D2D0B5998DAE}" type="pres">
      <dgm:prSet presAssocID="{2DD9ACFB-3211-4612-9F1C-CFDE89A6680E}" presName="node" presStyleLbl="alignAccFollowNode1" presStyleIdx="4" presStyleCnt="7">
        <dgm:presLayoutVars>
          <dgm:bulletEnabled val="1"/>
        </dgm:presLayoutVars>
      </dgm:prSet>
      <dgm:spPr/>
    </dgm:pt>
    <dgm:pt modelId="{43B6BC81-CE20-4842-94FA-A23CA2C362A4}" type="pres">
      <dgm:prSet presAssocID="{AF88F05A-8247-48B6-B9AD-B337001BA256}" presName="sibTrans" presStyleCnt="0"/>
      <dgm:spPr/>
    </dgm:pt>
    <dgm:pt modelId="{7CE0623E-2F1C-417E-A85B-7633D449BCE0}" type="pres">
      <dgm:prSet presAssocID="{2EBD0237-4447-49C2-8B81-184DBC9E6E78}" presName="node" presStyleLbl="alignAccFollowNode1" presStyleIdx="5" presStyleCnt="7">
        <dgm:presLayoutVars>
          <dgm:bulletEnabled val="1"/>
        </dgm:presLayoutVars>
      </dgm:prSet>
      <dgm:spPr/>
    </dgm:pt>
    <dgm:pt modelId="{F09C08EC-0042-48AB-A3B7-83F7EE1DF4F6}" type="pres">
      <dgm:prSet presAssocID="{214B62D3-08A0-4853-AA09-7DD4B747CFBE}" presName="sibTrans" presStyleCnt="0"/>
      <dgm:spPr/>
    </dgm:pt>
    <dgm:pt modelId="{B8982E85-174D-47C9-AB98-055ED3859B9E}" type="pres">
      <dgm:prSet presAssocID="{2F2CFA00-F03F-4A08-9276-5CFC817D0F5A}" presName="node" presStyleLbl="alignAccFollowNode1" presStyleIdx="6" presStyleCnt="7">
        <dgm:presLayoutVars>
          <dgm:bulletEnabled val="1"/>
        </dgm:presLayoutVars>
      </dgm:prSet>
      <dgm:spPr/>
    </dgm:pt>
  </dgm:ptLst>
  <dgm:cxnLst>
    <dgm:cxn modelId="{2AC8320B-415D-4B20-A4C8-8C9E676CD699}" type="presOf" srcId="{2EBD0237-4447-49C2-8B81-184DBC9E6E78}" destId="{7CE0623E-2F1C-417E-A85B-7633D449BCE0}" srcOrd="0" destOrd="0" presId="urn:microsoft.com/office/officeart/2005/8/layout/lProcess3"/>
    <dgm:cxn modelId="{B233E514-12BD-4913-9829-9633CA9B9647}" type="presOf" srcId="{80BBB4EA-5B78-4438-97C6-8A3CF18936DE}" destId="{FCF6133B-D740-4DD4-9392-C2E3AFF3A188}" srcOrd="0" destOrd="0" presId="urn:microsoft.com/office/officeart/2005/8/layout/lProcess3"/>
    <dgm:cxn modelId="{DC8D911B-BDB6-4CBB-9120-1BE4343B4D50}" type="presOf" srcId="{2F2CFA00-F03F-4A08-9276-5CFC817D0F5A}" destId="{B8982E85-174D-47C9-AB98-055ED3859B9E}" srcOrd="0" destOrd="0" presId="urn:microsoft.com/office/officeart/2005/8/layout/lProcess3"/>
    <dgm:cxn modelId="{CC063728-9A88-4858-98A1-7BD32B76A1DD}" srcId="{5A350214-3884-4A8C-9D1F-29A6E1978008}" destId="{5E15E56B-3EA7-44D9-B47B-F4647EFAA105}" srcOrd="0" destOrd="0" parTransId="{4E6FCE85-5085-4217-A643-D512AC20C61E}" sibTransId="{7FF709DC-E01F-4F95-88FB-0FFA06340189}"/>
    <dgm:cxn modelId="{B27BEF2E-E48C-49B2-AE42-AF91D9570756}" srcId="{C66C4E03-140B-49AC-AD79-F4CF68B68B4C}" destId="{5A350214-3884-4A8C-9D1F-29A6E1978008}" srcOrd="0" destOrd="0" parTransId="{A037C9E9-C49A-4CA7-B98F-200D4F3E3C0C}" sibTransId="{DE4B64DF-0165-4850-877E-62270F6F5086}"/>
    <dgm:cxn modelId="{5D496D4D-3538-427F-90DF-A5614343B938}" type="presOf" srcId="{5A350214-3884-4A8C-9D1F-29A6E1978008}" destId="{76351722-6281-4ED9-B385-EA822AD561A0}" srcOrd="0" destOrd="0" presId="urn:microsoft.com/office/officeart/2005/8/layout/lProcess3"/>
    <dgm:cxn modelId="{EEB29454-553E-47D0-8444-BA91C32C9C4C}" type="presOf" srcId="{C66C4E03-140B-49AC-AD79-F4CF68B68B4C}" destId="{760270E0-83FA-415E-BD8A-1A8C761A3D6E}" srcOrd="0" destOrd="0" presId="urn:microsoft.com/office/officeart/2005/8/layout/lProcess3"/>
    <dgm:cxn modelId="{D0B7F855-6457-4429-8B7B-81D99ACBD55C}" srcId="{5A350214-3884-4A8C-9D1F-29A6E1978008}" destId="{2DD9ACFB-3211-4612-9F1C-CFDE89A6680E}" srcOrd="4" destOrd="0" parTransId="{9263957B-C928-4AA0-8575-4475EDC47EB6}" sibTransId="{AF88F05A-8247-48B6-B9AD-B337001BA256}"/>
    <dgm:cxn modelId="{451D8A84-B92A-4DFC-B386-3299103D0FBE}" type="presOf" srcId="{923F41EF-233C-4644-9D76-D0B0F50C0581}" destId="{CE76FE63-DDA1-4B45-A026-FA7AB716B231}" srcOrd="0" destOrd="0" presId="urn:microsoft.com/office/officeart/2005/8/layout/lProcess3"/>
    <dgm:cxn modelId="{360B338B-67F8-4823-BF89-C18D7382CC3D}" type="presOf" srcId="{5E15E56B-3EA7-44D9-B47B-F4647EFAA105}" destId="{2D7CA0C1-9427-47AF-9424-2C740085CF95}" srcOrd="0" destOrd="0" presId="urn:microsoft.com/office/officeart/2005/8/layout/lProcess3"/>
    <dgm:cxn modelId="{B6505B98-2EE8-44A7-B0FE-8A16883B47A5}" srcId="{5A350214-3884-4A8C-9D1F-29A6E1978008}" destId="{80BBB4EA-5B78-4438-97C6-8A3CF18936DE}" srcOrd="3" destOrd="0" parTransId="{FCAA5A52-F3FD-4FA5-8F89-B50F77C86D92}" sibTransId="{8301EADB-9240-40C2-93DE-FFF0E4E818CD}"/>
    <dgm:cxn modelId="{B44E11A6-3E13-401D-9A0A-D082D0BDFB7A}" type="presOf" srcId="{2DD9ACFB-3211-4612-9F1C-CFDE89A6680E}" destId="{5669C185-6D00-4C4C-97FA-D2D0B5998DAE}" srcOrd="0" destOrd="0" presId="urn:microsoft.com/office/officeart/2005/8/layout/lProcess3"/>
    <dgm:cxn modelId="{0B5C93B2-6698-41CE-AF93-134DFF772F9A}" srcId="{5A350214-3884-4A8C-9D1F-29A6E1978008}" destId="{2EBD0237-4447-49C2-8B81-184DBC9E6E78}" srcOrd="5" destOrd="0" parTransId="{88C1CB22-4B61-4CBB-93CB-E5213170E4A0}" sibTransId="{214B62D3-08A0-4853-AA09-7DD4B747CFBE}"/>
    <dgm:cxn modelId="{07793CBB-BB9A-47D6-9ACD-7B7DA19593C4}" srcId="{5A350214-3884-4A8C-9D1F-29A6E1978008}" destId="{0A645D45-234E-4089-B0CB-E7F151956F63}" srcOrd="2" destOrd="0" parTransId="{4D59B0D1-C79C-4C0A-8C89-E58D52D5A168}" sibTransId="{25311DA3-1398-41B8-9CC6-E5DDFB84D28F}"/>
    <dgm:cxn modelId="{F963E1D8-9384-4837-9F7F-D0A07A9B8C10}" srcId="{5A350214-3884-4A8C-9D1F-29A6E1978008}" destId="{2F2CFA00-F03F-4A08-9276-5CFC817D0F5A}" srcOrd="6" destOrd="0" parTransId="{BA5081F6-BEFA-483D-A277-A128A24C61F6}" sibTransId="{34595B4D-B214-425F-A722-55D4031A525F}"/>
    <dgm:cxn modelId="{CC47DFF1-2FF6-4888-ACEF-76314D2EA8C1}" srcId="{5A350214-3884-4A8C-9D1F-29A6E1978008}" destId="{923F41EF-233C-4644-9D76-D0B0F50C0581}" srcOrd="1" destOrd="0" parTransId="{3C192254-F6AA-4334-BD4A-D69C359C1C3E}" sibTransId="{9F2497E2-269D-4F4D-9040-B0C031EBF8AF}"/>
    <dgm:cxn modelId="{7ED781F3-5F72-4827-A297-44DFAF1AE74A}" type="presOf" srcId="{0A645D45-234E-4089-B0CB-E7F151956F63}" destId="{BACEA936-89EC-40E8-9E5C-F9C4E9284008}" srcOrd="0" destOrd="0" presId="urn:microsoft.com/office/officeart/2005/8/layout/lProcess3"/>
    <dgm:cxn modelId="{F9FECE19-FE58-44E1-90D0-96E9009AD246}" type="presParOf" srcId="{760270E0-83FA-415E-BD8A-1A8C761A3D6E}" destId="{620ECDEB-2223-4A4B-A3B3-58382C0506E0}" srcOrd="0" destOrd="0" presId="urn:microsoft.com/office/officeart/2005/8/layout/lProcess3"/>
    <dgm:cxn modelId="{C1E5BC91-3627-4E9A-A824-9B15E624E8DF}" type="presParOf" srcId="{620ECDEB-2223-4A4B-A3B3-58382C0506E0}" destId="{76351722-6281-4ED9-B385-EA822AD561A0}" srcOrd="0" destOrd="0" presId="urn:microsoft.com/office/officeart/2005/8/layout/lProcess3"/>
    <dgm:cxn modelId="{2523BA05-3FEC-4F3F-84CD-3ACD86688FB7}" type="presParOf" srcId="{620ECDEB-2223-4A4B-A3B3-58382C0506E0}" destId="{30E33BAF-E0FD-4F80-B140-0272C6985225}" srcOrd="1" destOrd="0" presId="urn:microsoft.com/office/officeart/2005/8/layout/lProcess3"/>
    <dgm:cxn modelId="{08C34862-92CA-4955-B503-43500F4D5C94}" type="presParOf" srcId="{620ECDEB-2223-4A4B-A3B3-58382C0506E0}" destId="{2D7CA0C1-9427-47AF-9424-2C740085CF95}" srcOrd="2" destOrd="0" presId="urn:microsoft.com/office/officeart/2005/8/layout/lProcess3"/>
    <dgm:cxn modelId="{88A62EDC-FD73-4C02-9D80-519B46C66EBE}" type="presParOf" srcId="{620ECDEB-2223-4A4B-A3B3-58382C0506E0}" destId="{A8277DF9-4033-435D-B852-D38AF5F9B39C}" srcOrd="3" destOrd="0" presId="urn:microsoft.com/office/officeart/2005/8/layout/lProcess3"/>
    <dgm:cxn modelId="{32D86ABF-C714-4BB8-A542-9075515A3C04}" type="presParOf" srcId="{620ECDEB-2223-4A4B-A3B3-58382C0506E0}" destId="{CE76FE63-DDA1-4B45-A026-FA7AB716B231}" srcOrd="4" destOrd="0" presId="urn:microsoft.com/office/officeart/2005/8/layout/lProcess3"/>
    <dgm:cxn modelId="{52D94A03-D6BF-4AC1-9F04-4AA83538AA73}" type="presParOf" srcId="{620ECDEB-2223-4A4B-A3B3-58382C0506E0}" destId="{E3BF5EFC-F15B-4EAC-8992-D703E4130C3B}" srcOrd="5" destOrd="0" presId="urn:microsoft.com/office/officeart/2005/8/layout/lProcess3"/>
    <dgm:cxn modelId="{8636AE0D-5595-4229-87EB-A76FA0DA2DA3}" type="presParOf" srcId="{620ECDEB-2223-4A4B-A3B3-58382C0506E0}" destId="{BACEA936-89EC-40E8-9E5C-F9C4E9284008}" srcOrd="6" destOrd="0" presId="urn:microsoft.com/office/officeart/2005/8/layout/lProcess3"/>
    <dgm:cxn modelId="{B8B94937-EAC9-4705-A165-FF79F043F187}" type="presParOf" srcId="{620ECDEB-2223-4A4B-A3B3-58382C0506E0}" destId="{3735EFE0-C36D-4047-A10A-A1625F4E18D5}" srcOrd="7" destOrd="0" presId="urn:microsoft.com/office/officeart/2005/8/layout/lProcess3"/>
    <dgm:cxn modelId="{57FA37C4-576F-4B40-9385-D85F1C752CFB}" type="presParOf" srcId="{620ECDEB-2223-4A4B-A3B3-58382C0506E0}" destId="{FCF6133B-D740-4DD4-9392-C2E3AFF3A188}" srcOrd="8" destOrd="0" presId="urn:microsoft.com/office/officeart/2005/8/layout/lProcess3"/>
    <dgm:cxn modelId="{86B3162E-5951-4680-BA0D-DFFCF27A8302}" type="presParOf" srcId="{620ECDEB-2223-4A4B-A3B3-58382C0506E0}" destId="{CEB155CA-10C3-4818-B66F-8045D4BE7392}" srcOrd="9" destOrd="0" presId="urn:microsoft.com/office/officeart/2005/8/layout/lProcess3"/>
    <dgm:cxn modelId="{850E39ED-BB47-4897-8E54-B9512FC6B39B}" type="presParOf" srcId="{620ECDEB-2223-4A4B-A3B3-58382C0506E0}" destId="{5669C185-6D00-4C4C-97FA-D2D0B5998DAE}" srcOrd="10" destOrd="0" presId="urn:microsoft.com/office/officeart/2005/8/layout/lProcess3"/>
    <dgm:cxn modelId="{61A51DE4-0D9F-47EE-B2DC-FD13BB655E32}" type="presParOf" srcId="{620ECDEB-2223-4A4B-A3B3-58382C0506E0}" destId="{43B6BC81-CE20-4842-94FA-A23CA2C362A4}" srcOrd="11" destOrd="0" presId="urn:microsoft.com/office/officeart/2005/8/layout/lProcess3"/>
    <dgm:cxn modelId="{B297E58F-F784-49F0-ACBE-47B99B064E42}" type="presParOf" srcId="{620ECDEB-2223-4A4B-A3B3-58382C0506E0}" destId="{7CE0623E-2F1C-417E-A85B-7633D449BCE0}" srcOrd="12" destOrd="0" presId="urn:microsoft.com/office/officeart/2005/8/layout/lProcess3"/>
    <dgm:cxn modelId="{D9536FA8-C41D-4557-8852-66B6E2D5C0CF}" type="presParOf" srcId="{620ECDEB-2223-4A4B-A3B3-58382C0506E0}" destId="{F09C08EC-0042-48AB-A3B7-83F7EE1DF4F6}" srcOrd="13" destOrd="0" presId="urn:microsoft.com/office/officeart/2005/8/layout/lProcess3"/>
    <dgm:cxn modelId="{33CBDAE1-EB39-47D9-9D17-8F3082A16556}" type="presParOf" srcId="{620ECDEB-2223-4A4B-A3B3-58382C0506E0}" destId="{B8982E85-174D-47C9-AB98-055ED3859B9E}" srcOrd="1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6C4E03-140B-49AC-AD79-F4CF68B68B4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5A350214-3884-4A8C-9D1F-29A6E1978008}">
      <dgm:prSet phldrT="[文本]" custT="1"/>
      <dgm:spPr/>
      <dgm:t>
        <a:bodyPr/>
        <a:lstStyle/>
        <a:p>
          <a:r>
            <a:rPr lang="zh-CN" altLang="en-US" sz="1200" b="1" dirty="0">
              <a:latin typeface="仿宋" panose="02010609060101010101" pitchFamily="49" charset="-122"/>
              <a:ea typeface="仿宋" panose="02010609060101010101" pitchFamily="49" charset="-122"/>
            </a:rPr>
            <a:t>发病率</a:t>
          </a:r>
        </a:p>
      </dgm:t>
    </dgm:pt>
    <dgm:pt modelId="{A037C9E9-C49A-4CA7-B98F-200D4F3E3C0C}" type="par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DE4B64DF-0165-4850-877E-62270F6F5086}" type="sib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626263B7-CCFB-4AA5-8832-91202F02B132}">
      <dgm:prSet phldrT="[文本]" custT="1"/>
      <dgm:spPr/>
      <dgm:t>
        <a:bodyPr/>
        <a:lstStyle/>
        <a:p>
          <a:r>
            <a:rPr lang="zh-CN" altLang="en-US" sz="1400" dirty="0">
              <a:latin typeface="仿宋" panose="02010609060101010101" pitchFamily="49" charset="-122"/>
              <a:ea typeface="仿宋" panose="02010609060101010101" pitchFamily="49" charset="-122"/>
            </a:rPr>
            <a:t>发病牛数</a:t>
          </a:r>
        </a:p>
      </dgm:t>
    </dgm:pt>
    <dgm:pt modelId="{8C120372-DBAB-473F-AB57-4A6E67D983B4}" type="par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BD6BA815-4CF9-4300-8768-3B167645E132}" type="sib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4E66CAEE-1E50-4B97-8F1C-2D509F0C8412}">
      <dgm:prSet phldrT="[文本]" custT="1"/>
      <dgm:spPr/>
      <dgm:t>
        <a:bodyPr/>
        <a:lstStyle/>
        <a:p>
          <a:r>
            <a:rPr lang="zh-CN" altLang="en-US" sz="1400" dirty="0">
              <a:latin typeface="仿宋" panose="02010609060101010101" pitchFamily="49" charset="-122"/>
              <a:ea typeface="仿宋" panose="02010609060101010101" pitchFamily="49" charset="-122"/>
            </a:rPr>
            <a:t>疾病分类</a:t>
          </a:r>
        </a:p>
      </dgm:t>
    </dgm:pt>
    <dgm:pt modelId="{30C4D01C-2AC9-43C3-A6CA-27C577C85CB7}" type="par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DB907005-C01B-479A-BBED-A8CF8604C733}" type="sibTrans" cxnId="{74F45EB2-E02D-4375-824D-495577BF359F}">
      <dgm:prSet/>
      <dgm:spPr/>
      <dgm:t>
        <a:bodyPr/>
        <a:lstStyle/>
        <a:p>
          <a:endParaRPr lang="zh-CN" altLang="en-US" sz="2000">
            <a:latin typeface="仿宋" panose="02010609060101010101" pitchFamily="49" charset="-122"/>
            <a:ea typeface="仿宋" panose="02010609060101010101" pitchFamily="49" charset="-122"/>
          </a:endParaRPr>
        </a:p>
      </dgm:t>
    </dgm:pt>
    <dgm:pt modelId="{246A37F5-2FBF-40F2-AB14-424C2D3ABD31}">
      <dgm:prSet phldrT="[文本]" custT="1"/>
      <dgm:spPr/>
      <dgm:t>
        <a:bodyPr/>
        <a:lstStyle/>
        <a:p>
          <a:r>
            <a:rPr lang="zh-CN" altLang="en-US" sz="1200" b="1" dirty="0">
              <a:latin typeface="仿宋" panose="02010609060101010101" pitchFamily="49" charset="-122"/>
              <a:ea typeface="仿宋" panose="02010609060101010101" pitchFamily="49" charset="-122"/>
            </a:rPr>
            <a:t>淘汰率</a:t>
          </a:r>
        </a:p>
      </dgm:t>
    </dgm:pt>
    <dgm:pt modelId="{F6B34603-D2BE-45FA-81EF-B2ACD03057A4}" type="par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6D43D3D8-A86D-46E6-AAB9-10405FC0C73C}" type="sib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521B0701-2D60-4A69-8385-77E2536DFF79}">
      <dgm:prSet phldrT="[文本]" custT="1"/>
      <dgm:spPr/>
      <dgm:t>
        <a:bodyPr/>
        <a:lstStyle/>
        <a:p>
          <a:r>
            <a:rPr lang="zh-CN" altLang="en-US" sz="1400" dirty="0">
              <a:latin typeface="仿宋" panose="02010609060101010101" pitchFamily="49" charset="-122"/>
              <a:ea typeface="仿宋" panose="02010609060101010101" pitchFamily="49" charset="-122"/>
            </a:rPr>
            <a:t>淘汰牛数</a:t>
          </a:r>
        </a:p>
      </dgm:t>
    </dgm:pt>
    <dgm:pt modelId="{012252B2-3A40-44E7-924C-C984BBF0C0A5}" type="par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DF70CAF5-EF70-4FBC-8D6D-B06E85965FBC}" type="sib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88A2EF0B-F948-423E-9A3D-6F1629692570}">
      <dgm:prSet phldrT="[文本]" custT="1"/>
      <dgm:spPr/>
      <dgm:t>
        <a:bodyPr/>
        <a:lstStyle/>
        <a:p>
          <a:r>
            <a:rPr lang="zh-CN" altLang="en-US" sz="1400" dirty="0">
              <a:latin typeface="仿宋" panose="02010609060101010101" pitchFamily="49" charset="-122"/>
              <a:ea typeface="仿宋" panose="02010609060101010101" pitchFamily="49" charset="-122"/>
            </a:rPr>
            <a:t>疾病淘汰牛数</a:t>
          </a:r>
        </a:p>
      </dgm:t>
    </dgm:pt>
    <dgm:pt modelId="{F5ECF608-0127-40B5-AD3E-20A1ED8B57F8}" type="parTrans" cxnId="{228B1C42-94D2-49D8-ABE0-C53E705E547F}">
      <dgm:prSet/>
      <dgm:spPr/>
      <dgm:t>
        <a:bodyPr/>
        <a:lstStyle/>
        <a:p>
          <a:endParaRPr lang="zh-CN" altLang="en-US"/>
        </a:p>
      </dgm:t>
    </dgm:pt>
    <dgm:pt modelId="{74032C30-57FE-458F-980E-C297101F2DEE}" type="sibTrans" cxnId="{228B1C42-94D2-49D8-ABE0-C53E705E547F}">
      <dgm:prSet/>
      <dgm:spPr/>
      <dgm:t>
        <a:bodyPr/>
        <a:lstStyle/>
        <a:p>
          <a:endParaRPr lang="zh-CN" altLang="en-US"/>
        </a:p>
      </dgm:t>
    </dgm:pt>
    <dgm:pt modelId="{3A185FA6-05B5-4126-BFA7-8381BE232FD2}">
      <dgm:prSet phldrT="[文本]" custT="1"/>
      <dgm:spPr/>
      <dgm:t>
        <a:bodyPr/>
        <a:lstStyle/>
        <a:p>
          <a:r>
            <a:rPr lang="zh-CN" altLang="en-US" sz="1400" dirty="0">
              <a:latin typeface="仿宋" panose="02010609060101010101" pitchFamily="49" charset="-122"/>
              <a:ea typeface="仿宋" panose="02010609060101010101" pitchFamily="49" charset="-122"/>
            </a:rPr>
            <a:t>死亡淘汰牛数</a:t>
          </a:r>
        </a:p>
      </dgm:t>
    </dgm:pt>
    <dgm:pt modelId="{78569E80-AD38-41D6-B92B-B6690E4514E8}" type="parTrans" cxnId="{C893A30E-22AF-4EDB-8067-AD53D7B55F0F}">
      <dgm:prSet/>
      <dgm:spPr/>
      <dgm:t>
        <a:bodyPr/>
        <a:lstStyle/>
        <a:p>
          <a:endParaRPr lang="zh-CN" altLang="en-US"/>
        </a:p>
      </dgm:t>
    </dgm:pt>
    <dgm:pt modelId="{0E523E55-0B4D-4CA7-8D6B-FEAEA45E453B}" type="sibTrans" cxnId="{C893A30E-22AF-4EDB-8067-AD53D7B55F0F}">
      <dgm:prSet/>
      <dgm:spPr/>
      <dgm:t>
        <a:bodyPr/>
        <a:lstStyle/>
        <a:p>
          <a:endParaRPr lang="zh-CN" altLang="en-US"/>
        </a:p>
      </dgm:t>
    </dgm:pt>
    <dgm:pt modelId="{F1020685-43F8-4D68-A1EB-F2B1F65D52E5}">
      <dgm:prSet phldrT="[文本]" custT="1"/>
      <dgm:spPr/>
      <dgm:t>
        <a:bodyPr/>
        <a:lstStyle/>
        <a:p>
          <a:r>
            <a:rPr lang="zh-CN" altLang="en-US" sz="1400" dirty="0">
              <a:latin typeface="仿宋" panose="02010609060101010101" pitchFamily="49" charset="-122"/>
              <a:ea typeface="仿宋" panose="02010609060101010101" pitchFamily="49" charset="-122"/>
            </a:rPr>
            <a:t>转场牛数</a:t>
          </a:r>
        </a:p>
      </dgm:t>
    </dgm:pt>
    <dgm:pt modelId="{9B69A38E-E0FD-4EC6-B303-F309599E19C8}" type="parTrans" cxnId="{A37EAB93-00B3-415D-B26C-AD8A94DD623C}">
      <dgm:prSet/>
      <dgm:spPr/>
      <dgm:t>
        <a:bodyPr/>
        <a:lstStyle/>
        <a:p>
          <a:endParaRPr lang="zh-CN" altLang="en-US"/>
        </a:p>
      </dgm:t>
    </dgm:pt>
    <dgm:pt modelId="{54ABD5BD-8628-401D-9F9A-F22833489395}" type="sibTrans" cxnId="{A37EAB93-00B3-415D-B26C-AD8A94DD623C}">
      <dgm:prSet/>
      <dgm:spPr/>
      <dgm:t>
        <a:bodyPr/>
        <a:lstStyle/>
        <a:p>
          <a:endParaRPr lang="zh-CN" altLang="en-US"/>
        </a:p>
      </dgm:t>
    </dgm:pt>
    <dgm:pt modelId="{AFE4494B-C258-4B9D-ADAF-3E892746AF83}">
      <dgm:prSet phldrT="[文本]" custT="1"/>
      <dgm:spPr/>
      <dgm:t>
        <a:bodyPr/>
        <a:lstStyle/>
        <a:p>
          <a:r>
            <a:rPr lang="zh-CN" altLang="en-US" sz="1400" dirty="0">
              <a:latin typeface="仿宋" panose="02010609060101010101" pitchFamily="49" charset="-122"/>
              <a:ea typeface="仿宋" panose="02010609060101010101" pitchFamily="49" charset="-122"/>
            </a:rPr>
            <a:t>外卖牛数</a:t>
          </a:r>
        </a:p>
      </dgm:t>
    </dgm:pt>
    <dgm:pt modelId="{811DE024-BFCA-460F-B9E7-B4BE7C880909}" type="parTrans" cxnId="{96C1499A-6F69-4265-9015-29270E62A206}">
      <dgm:prSet/>
      <dgm:spPr/>
      <dgm:t>
        <a:bodyPr/>
        <a:lstStyle/>
        <a:p>
          <a:endParaRPr lang="zh-CN" altLang="en-US"/>
        </a:p>
      </dgm:t>
    </dgm:pt>
    <dgm:pt modelId="{F444AAB8-EF8A-49A2-9C59-C093348B768E}" type="sibTrans" cxnId="{96C1499A-6F69-4265-9015-29270E62A206}">
      <dgm:prSet/>
      <dgm:spPr/>
      <dgm:t>
        <a:bodyPr/>
        <a:lstStyle/>
        <a:p>
          <a:endParaRPr lang="zh-CN" altLang="en-US"/>
        </a:p>
      </dgm:t>
    </dgm:pt>
    <dgm:pt modelId="{760270E0-83FA-415E-BD8A-1A8C761A3D6E}" type="pres">
      <dgm:prSet presAssocID="{C66C4E03-140B-49AC-AD79-F4CF68B68B4C}" presName="Name0" presStyleCnt="0">
        <dgm:presLayoutVars>
          <dgm:chPref val="3"/>
          <dgm:dir/>
          <dgm:animLvl val="lvl"/>
          <dgm:resizeHandles/>
        </dgm:presLayoutVars>
      </dgm:prSet>
      <dgm:spPr/>
    </dgm:pt>
    <dgm:pt modelId="{620ECDEB-2223-4A4B-A3B3-58382C0506E0}" type="pres">
      <dgm:prSet presAssocID="{5A350214-3884-4A8C-9D1F-29A6E1978008}" presName="horFlow" presStyleCnt="0"/>
      <dgm:spPr/>
    </dgm:pt>
    <dgm:pt modelId="{76351722-6281-4ED9-B385-EA822AD561A0}" type="pres">
      <dgm:prSet presAssocID="{5A350214-3884-4A8C-9D1F-29A6E1978008}" presName="bigChev" presStyleLbl="node1" presStyleIdx="0" presStyleCnt="2"/>
      <dgm:spPr/>
    </dgm:pt>
    <dgm:pt modelId="{8758A2ED-1EC3-4646-A0E0-2F1771142FFC}" type="pres">
      <dgm:prSet presAssocID="{8C120372-DBAB-473F-AB57-4A6E67D983B4}" presName="parTrans" presStyleCnt="0"/>
      <dgm:spPr/>
    </dgm:pt>
    <dgm:pt modelId="{47DB1464-CB37-4D40-9DDC-546BCE59D534}" type="pres">
      <dgm:prSet presAssocID="{626263B7-CCFB-4AA5-8832-91202F02B132}" presName="node" presStyleLbl="alignAccFollowNode1" presStyleIdx="0" presStyleCnt="7" custScaleX="124699">
        <dgm:presLayoutVars>
          <dgm:bulletEnabled val="1"/>
        </dgm:presLayoutVars>
      </dgm:prSet>
      <dgm:spPr/>
    </dgm:pt>
    <dgm:pt modelId="{CC46D908-0AA6-4A1D-A763-C0A4D47F9659}" type="pres">
      <dgm:prSet presAssocID="{BD6BA815-4CF9-4300-8768-3B167645E132}" presName="sibTrans" presStyleCnt="0"/>
      <dgm:spPr/>
    </dgm:pt>
    <dgm:pt modelId="{B9BC51C1-26C5-425D-BECC-D1DCFF6EB91E}" type="pres">
      <dgm:prSet presAssocID="{4E66CAEE-1E50-4B97-8F1C-2D509F0C8412}" presName="node" presStyleLbl="alignAccFollowNode1" presStyleIdx="1" presStyleCnt="7" custScaleX="119297" custScaleY="91168">
        <dgm:presLayoutVars>
          <dgm:bulletEnabled val="1"/>
        </dgm:presLayoutVars>
      </dgm:prSet>
      <dgm:spPr/>
    </dgm:pt>
    <dgm:pt modelId="{B62D274F-FFB5-47AD-B933-6A3C1CAEB22F}" type="pres">
      <dgm:prSet presAssocID="{5A350214-3884-4A8C-9D1F-29A6E1978008}" presName="vSp" presStyleCnt="0"/>
      <dgm:spPr/>
    </dgm:pt>
    <dgm:pt modelId="{0CC57A54-E7DE-4C4C-A666-43E9AF8E8BF6}" type="pres">
      <dgm:prSet presAssocID="{246A37F5-2FBF-40F2-AB14-424C2D3ABD31}" presName="horFlow" presStyleCnt="0"/>
      <dgm:spPr/>
    </dgm:pt>
    <dgm:pt modelId="{A7F18CF9-3CE0-4987-B1E6-1C7A963B53F3}" type="pres">
      <dgm:prSet presAssocID="{246A37F5-2FBF-40F2-AB14-424C2D3ABD31}" presName="bigChev" presStyleLbl="node1" presStyleIdx="1" presStyleCnt="2"/>
      <dgm:spPr/>
    </dgm:pt>
    <dgm:pt modelId="{8D4BF8D8-86C4-4BC4-B1FD-10171A5AED85}" type="pres">
      <dgm:prSet presAssocID="{012252B2-3A40-44E7-924C-C984BBF0C0A5}" presName="parTrans" presStyleCnt="0"/>
      <dgm:spPr/>
    </dgm:pt>
    <dgm:pt modelId="{E8F0A6A9-3956-41E0-B693-DDB513E3C4D6}" type="pres">
      <dgm:prSet presAssocID="{521B0701-2D60-4A69-8385-77E2536DFF79}" presName="node" presStyleLbl="alignAccFollowNode1" presStyleIdx="2" presStyleCnt="7" custScaleX="122438">
        <dgm:presLayoutVars>
          <dgm:bulletEnabled val="1"/>
        </dgm:presLayoutVars>
      </dgm:prSet>
      <dgm:spPr/>
    </dgm:pt>
    <dgm:pt modelId="{DB873746-4A80-4762-A973-8FDE2353938F}" type="pres">
      <dgm:prSet presAssocID="{DF70CAF5-EF70-4FBC-8D6D-B06E85965FBC}" presName="sibTrans" presStyleCnt="0"/>
      <dgm:spPr/>
    </dgm:pt>
    <dgm:pt modelId="{12AC1E71-F8C4-4028-8BA5-FDD3F90E5541}" type="pres">
      <dgm:prSet presAssocID="{88A2EF0B-F948-423E-9A3D-6F1629692570}" presName="node" presStyleLbl="alignAccFollowNode1" presStyleIdx="3" presStyleCnt="7" custScaleX="127930">
        <dgm:presLayoutVars>
          <dgm:bulletEnabled val="1"/>
        </dgm:presLayoutVars>
      </dgm:prSet>
      <dgm:spPr/>
    </dgm:pt>
    <dgm:pt modelId="{4A9FC423-AA69-4361-A8A4-8CEE2727997D}" type="pres">
      <dgm:prSet presAssocID="{74032C30-57FE-458F-980E-C297101F2DEE}" presName="sibTrans" presStyleCnt="0"/>
      <dgm:spPr/>
    </dgm:pt>
    <dgm:pt modelId="{51CA86F8-A01F-4094-905F-E87013E1FF9B}" type="pres">
      <dgm:prSet presAssocID="{3A185FA6-05B5-4126-BFA7-8381BE232FD2}" presName="node" presStyleLbl="alignAccFollowNode1" presStyleIdx="4" presStyleCnt="7" custScaleX="117533">
        <dgm:presLayoutVars>
          <dgm:bulletEnabled val="1"/>
        </dgm:presLayoutVars>
      </dgm:prSet>
      <dgm:spPr/>
    </dgm:pt>
    <dgm:pt modelId="{07B2F10E-2FC1-483E-B838-0AA3ADBE5EF1}" type="pres">
      <dgm:prSet presAssocID="{0E523E55-0B4D-4CA7-8D6B-FEAEA45E453B}" presName="sibTrans" presStyleCnt="0"/>
      <dgm:spPr/>
    </dgm:pt>
    <dgm:pt modelId="{65A30339-9DEE-4103-A52F-A30BC62986F8}" type="pres">
      <dgm:prSet presAssocID="{F1020685-43F8-4D68-A1EB-F2B1F65D52E5}" presName="node" presStyleLbl="alignAccFollowNode1" presStyleIdx="5" presStyleCnt="7" custScaleX="127525">
        <dgm:presLayoutVars>
          <dgm:bulletEnabled val="1"/>
        </dgm:presLayoutVars>
      </dgm:prSet>
      <dgm:spPr/>
    </dgm:pt>
    <dgm:pt modelId="{1CA7658A-DA17-488B-9355-3251D959608F}" type="pres">
      <dgm:prSet presAssocID="{54ABD5BD-8628-401D-9F9A-F22833489395}" presName="sibTrans" presStyleCnt="0"/>
      <dgm:spPr/>
    </dgm:pt>
    <dgm:pt modelId="{5EA0E660-2A0C-4BCD-B311-DA2D367202E0}" type="pres">
      <dgm:prSet presAssocID="{AFE4494B-C258-4B9D-ADAF-3E892746AF83}" presName="node" presStyleLbl="alignAccFollowNode1" presStyleIdx="6" presStyleCnt="7" custScaleX="171105">
        <dgm:presLayoutVars>
          <dgm:bulletEnabled val="1"/>
        </dgm:presLayoutVars>
      </dgm:prSet>
      <dgm:spPr/>
    </dgm:pt>
  </dgm:ptLst>
  <dgm:cxnLst>
    <dgm:cxn modelId="{C893A30E-22AF-4EDB-8067-AD53D7B55F0F}" srcId="{246A37F5-2FBF-40F2-AB14-424C2D3ABD31}" destId="{3A185FA6-05B5-4126-BFA7-8381BE232FD2}" srcOrd="2" destOrd="0" parTransId="{78569E80-AD38-41D6-B92B-B6690E4514E8}" sibTransId="{0E523E55-0B4D-4CA7-8D6B-FEAEA45E453B}"/>
    <dgm:cxn modelId="{5B46D30F-F9DB-420C-8A33-E63152F60E88}" type="presOf" srcId="{4E66CAEE-1E50-4B97-8F1C-2D509F0C8412}" destId="{B9BC51C1-26C5-425D-BECC-D1DCFF6EB91E}" srcOrd="0" destOrd="0" presId="urn:microsoft.com/office/officeart/2005/8/layout/lProcess3"/>
    <dgm:cxn modelId="{18822914-9241-46F8-AE42-0770A7750F73}" type="presOf" srcId="{3A185FA6-05B5-4126-BFA7-8381BE232FD2}" destId="{51CA86F8-A01F-4094-905F-E87013E1FF9B}" srcOrd="0" destOrd="0" presId="urn:microsoft.com/office/officeart/2005/8/layout/lProcess3"/>
    <dgm:cxn modelId="{6A1CF726-53E0-42D0-9A41-DD6D65C5A761}" srcId="{5A350214-3884-4A8C-9D1F-29A6E1978008}" destId="{626263B7-CCFB-4AA5-8832-91202F02B132}" srcOrd="0" destOrd="0" parTransId="{8C120372-DBAB-473F-AB57-4A6E67D983B4}" sibTransId="{BD6BA815-4CF9-4300-8768-3B167645E132}"/>
    <dgm:cxn modelId="{B27BEF2E-E48C-49B2-AE42-AF91D9570756}" srcId="{C66C4E03-140B-49AC-AD79-F4CF68B68B4C}" destId="{5A350214-3884-4A8C-9D1F-29A6E1978008}" srcOrd="0" destOrd="0" parTransId="{A037C9E9-C49A-4CA7-B98F-200D4F3E3C0C}" sibTransId="{DE4B64DF-0165-4850-877E-62270F6F5086}"/>
    <dgm:cxn modelId="{228B1C42-94D2-49D8-ABE0-C53E705E547F}" srcId="{246A37F5-2FBF-40F2-AB14-424C2D3ABD31}" destId="{88A2EF0B-F948-423E-9A3D-6F1629692570}" srcOrd="1" destOrd="0" parTransId="{F5ECF608-0127-40B5-AD3E-20A1ED8B57F8}" sibTransId="{74032C30-57FE-458F-980E-C297101F2DEE}"/>
    <dgm:cxn modelId="{5D496D4D-3538-427F-90DF-A5614343B938}" type="presOf" srcId="{5A350214-3884-4A8C-9D1F-29A6E1978008}" destId="{76351722-6281-4ED9-B385-EA822AD561A0}" srcOrd="0" destOrd="0" presId="urn:microsoft.com/office/officeart/2005/8/layout/lProcess3"/>
    <dgm:cxn modelId="{E23B6A71-D2FF-46AF-881F-97845C1939F6}" type="presOf" srcId="{88A2EF0B-F948-423E-9A3D-6F1629692570}" destId="{12AC1E71-F8C4-4028-8BA5-FDD3F90E5541}" srcOrd="0" destOrd="0" presId="urn:microsoft.com/office/officeart/2005/8/layout/lProcess3"/>
    <dgm:cxn modelId="{EEB29454-553E-47D0-8444-BA91C32C9C4C}" type="presOf" srcId="{C66C4E03-140B-49AC-AD79-F4CF68B68B4C}" destId="{760270E0-83FA-415E-BD8A-1A8C761A3D6E}" srcOrd="0" destOrd="0" presId="urn:microsoft.com/office/officeart/2005/8/layout/lProcess3"/>
    <dgm:cxn modelId="{1D64BE5A-3034-41A2-803E-738B81B820B0}" type="presOf" srcId="{F1020685-43F8-4D68-A1EB-F2B1F65D52E5}" destId="{65A30339-9DEE-4103-A52F-A30BC62986F8}" srcOrd="0" destOrd="0" presId="urn:microsoft.com/office/officeart/2005/8/layout/lProcess3"/>
    <dgm:cxn modelId="{D858FC8B-5C32-4925-A585-BD0DD2337516}" type="presOf" srcId="{626263B7-CCFB-4AA5-8832-91202F02B132}" destId="{47DB1464-CB37-4D40-9DDC-546BCE59D534}" srcOrd="0" destOrd="0" presId="urn:microsoft.com/office/officeart/2005/8/layout/lProcess3"/>
    <dgm:cxn modelId="{A37EAB93-00B3-415D-B26C-AD8A94DD623C}" srcId="{246A37F5-2FBF-40F2-AB14-424C2D3ABD31}" destId="{F1020685-43F8-4D68-A1EB-F2B1F65D52E5}" srcOrd="3" destOrd="0" parTransId="{9B69A38E-E0FD-4EC6-B303-F309599E19C8}" sibTransId="{54ABD5BD-8628-401D-9F9A-F22833489395}"/>
    <dgm:cxn modelId="{96C1499A-6F69-4265-9015-29270E62A206}" srcId="{246A37F5-2FBF-40F2-AB14-424C2D3ABD31}" destId="{AFE4494B-C258-4B9D-ADAF-3E892746AF83}" srcOrd="4" destOrd="0" parTransId="{811DE024-BFCA-460F-B9E7-B4BE7C880909}" sibTransId="{F444AAB8-EF8A-49A2-9C59-C093348B768E}"/>
    <dgm:cxn modelId="{C702A59D-C3B3-441F-A7B6-61BEDD03D094}" type="presOf" srcId="{246A37F5-2FBF-40F2-AB14-424C2D3ABD31}" destId="{A7F18CF9-3CE0-4987-B1E6-1C7A963B53F3}" srcOrd="0" destOrd="0" presId="urn:microsoft.com/office/officeart/2005/8/layout/lProcess3"/>
    <dgm:cxn modelId="{74F45EB2-E02D-4375-824D-495577BF359F}" srcId="{5A350214-3884-4A8C-9D1F-29A6E1978008}" destId="{4E66CAEE-1E50-4B97-8F1C-2D509F0C8412}" srcOrd="1" destOrd="0" parTransId="{30C4D01C-2AC9-43C3-A6CA-27C577C85CB7}" sibTransId="{DB907005-C01B-479A-BBED-A8CF8604C733}"/>
    <dgm:cxn modelId="{4D8432B9-4C6D-4DC3-8806-B162004D778C}" type="presOf" srcId="{AFE4494B-C258-4B9D-ADAF-3E892746AF83}" destId="{5EA0E660-2A0C-4BCD-B311-DA2D367202E0}" srcOrd="0" destOrd="0" presId="urn:microsoft.com/office/officeart/2005/8/layout/lProcess3"/>
    <dgm:cxn modelId="{4DE620C8-28CE-43C9-9167-FE37343DCBB4}" srcId="{246A37F5-2FBF-40F2-AB14-424C2D3ABD31}" destId="{521B0701-2D60-4A69-8385-77E2536DFF79}" srcOrd="0" destOrd="0" parTransId="{012252B2-3A40-44E7-924C-C984BBF0C0A5}" sibTransId="{DF70CAF5-EF70-4FBC-8D6D-B06E85965FBC}"/>
    <dgm:cxn modelId="{84F415E7-4A25-4B04-BAEF-BF527C4E3454}" type="presOf" srcId="{521B0701-2D60-4A69-8385-77E2536DFF79}" destId="{E8F0A6A9-3956-41E0-B693-DDB513E3C4D6}" srcOrd="0" destOrd="0" presId="urn:microsoft.com/office/officeart/2005/8/layout/lProcess3"/>
    <dgm:cxn modelId="{53C5BAF0-BFC9-4DB4-A814-2D11F3F80684}" srcId="{C66C4E03-140B-49AC-AD79-F4CF68B68B4C}" destId="{246A37F5-2FBF-40F2-AB14-424C2D3ABD31}" srcOrd="1" destOrd="0" parTransId="{F6B34603-D2BE-45FA-81EF-B2ACD03057A4}" sibTransId="{6D43D3D8-A86D-46E6-AAB9-10405FC0C73C}"/>
    <dgm:cxn modelId="{F9FECE19-FE58-44E1-90D0-96E9009AD246}" type="presParOf" srcId="{760270E0-83FA-415E-BD8A-1A8C761A3D6E}" destId="{620ECDEB-2223-4A4B-A3B3-58382C0506E0}" srcOrd="0" destOrd="0" presId="urn:microsoft.com/office/officeart/2005/8/layout/lProcess3"/>
    <dgm:cxn modelId="{C1E5BC91-3627-4E9A-A824-9B15E624E8DF}" type="presParOf" srcId="{620ECDEB-2223-4A4B-A3B3-58382C0506E0}" destId="{76351722-6281-4ED9-B385-EA822AD561A0}" srcOrd="0" destOrd="0" presId="urn:microsoft.com/office/officeart/2005/8/layout/lProcess3"/>
    <dgm:cxn modelId="{D1583BEF-B3C8-42D8-9715-670C963D2C1E}" type="presParOf" srcId="{620ECDEB-2223-4A4B-A3B3-58382C0506E0}" destId="{8758A2ED-1EC3-4646-A0E0-2F1771142FFC}" srcOrd="1" destOrd="0" presId="urn:microsoft.com/office/officeart/2005/8/layout/lProcess3"/>
    <dgm:cxn modelId="{2F8AE85F-4E20-413C-91FD-5E1C5FAEF9BD}" type="presParOf" srcId="{620ECDEB-2223-4A4B-A3B3-58382C0506E0}" destId="{47DB1464-CB37-4D40-9DDC-546BCE59D534}" srcOrd="2" destOrd="0" presId="urn:microsoft.com/office/officeart/2005/8/layout/lProcess3"/>
    <dgm:cxn modelId="{DFCAE909-4B12-4C40-8A2D-796DC5D3A992}" type="presParOf" srcId="{620ECDEB-2223-4A4B-A3B3-58382C0506E0}" destId="{CC46D908-0AA6-4A1D-A763-C0A4D47F9659}" srcOrd="3" destOrd="0" presId="urn:microsoft.com/office/officeart/2005/8/layout/lProcess3"/>
    <dgm:cxn modelId="{542BEBD2-E148-448B-9D9B-38F034DA882C}" type="presParOf" srcId="{620ECDEB-2223-4A4B-A3B3-58382C0506E0}" destId="{B9BC51C1-26C5-425D-BECC-D1DCFF6EB91E}" srcOrd="4" destOrd="0" presId="urn:microsoft.com/office/officeart/2005/8/layout/lProcess3"/>
    <dgm:cxn modelId="{20FEE882-B8B4-4F3F-BCD3-60B988CC8584}" type="presParOf" srcId="{760270E0-83FA-415E-BD8A-1A8C761A3D6E}" destId="{B62D274F-FFB5-47AD-B933-6A3C1CAEB22F}" srcOrd="1" destOrd="0" presId="urn:microsoft.com/office/officeart/2005/8/layout/lProcess3"/>
    <dgm:cxn modelId="{FC7300BD-65B2-439F-9E72-036A0C21C568}" type="presParOf" srcId="{760270E0-83FA-415E-BD8A-1A8C761A3D6E}" destId="{0CC57A54-E7DE-4C4C-A666-43E9AF8E8BF6}" srcOrd="2" destOrd="0" presId="urn:microsoft.com/office/officeart/2005/8/layout/lProcess3"/>
    <dgm:cxn modelId="{10E0E57E-A414-474E-90E3-BFCEB61185A9}" type="presParOf" srcId="{0CC57A54-E7DE-4C4C-A666-43E9AF8E8BF6}" destId="{A7F18CF9-3CE0-4987-B1E6-1C7A963B53F3}" srcOrd="0" destOrd="0" presId="urn:microsoft.com/office/officeart/2005/8/layout/lProcess3"/>
    <dgm:cxn modelId="{AF3BC0AA-FEE8-4AA5-9DCA-681DD49B67B8}" type="presParOf" srcId="{0CC57A54-E7DE-4C4C-A666-43E9AF8E8BF6}" destId="{8D4BF8D8-86C4-4BC4-B1FD-10171A5AED85}" srcOrd="1" destOrd="0" presId="urn:microsoft.com/office/officeart/2005/8/layout/lProcess3"/>
    <dgm:cxn modelId="{CDA5D45B-E2A4-4D75-97C1-3EFAACDF9B85}" type="presParOf" srcId="{0CC57A54-E7DE-4C4C-A666-43E9AF8E8BF6}" destId="{E8F0A6A9-3956-41E0-B693-DDB513E3C4D6}" srcOrd="2" destOrd="0" presId="urn:microsoft.com/office/officeart/2005/8/layout/lProcess3"/>
    <dgm:cxn modelId="{C09B8E77-255E-45C3-B2D5-51129947B17D}" type="presParOf" srcId="{0CC57A54-E7DE-4C4C-A666-43E9AF8E8BF6}" destId="{DB873746-4A80-4762-A973-8FDE2353938F}" srcOrd="3" destOrd="0" presId="urn:microsoft.com/office/officeart/2005/8/layout/lProcess3"/>
    <dgm:cxn modelId="{85D3D65B-035D-4A0B-BF4E-7AF6A0429E4C}" type="presParOf" srcId="{0CC57A54-E7DE-4C4C-A666-43E9AF8E8BF6}" destId="{12AC1E71-F8C4-4028-8BA5-FDD3F90E5541}" srcOrd="4" destOrd="0" presId="urn:microsoft.com/office/officeart/2005/8/layout/lProcess3"/>
    <dgm:cxn modelId="{535FDB26-2D5B-4C5A-B8FB-CD520B36B0B6}" type="presParOf" srcId="{0CC57A54-E7DE-4C4C-A666-43E9AF8E8BF6}" destId="{4A9FC423-AA69-4361-A8A4-8CEE2727997D}" srcOrd="5" destOrd="0" presId="urn:microsoft.com/office/officeart/2005/8/layout/lProcess3"/>
    <dgm:cxn modelId="{DA00914A-C771-40F3-8A5D-79F655CD01E7}" type="presParOf" srcId="{0CC57A54-E7DE-4C4C-A666-43E9AF8E8BF6}" destId="{51CA86F8-A01F-4094-905F-E87013E1FF9B}" srcOrd="6" destOrd="0" presId="urn:microsoft.com/office/officeart/2005/8/layout/lProcess3"/>
    <dgm:cxn modelId="{BCA10BB8-91FE-4354-9BF6-928EF14137A6}" type="presParOf" srcId="{0CC57A54-E7DE-4C4C-A666-43E9AF8E8BF6}" destId="{07B2F10E-2FC1-483E-B838-0AA3ADBE5EF1}" srcOrd="7" destOrd="0" presId="urn:microsoft.com/office/officeart/2005/8/layout/lProcess3"/>
    <dgm:cxn modelId="{5AB87A76-9CBF-48DA-86AF-7AE4261B0BDA}" type="presParOf" srcId="{0CC57A54-E7DE-4C4C-A666-43E9AF8E8BF6}" destId="{65A30339-9DEE-4103-A52F-A30BC62986F8}" srcOrd="8" destOrd="0" presId="urn:microsoft.com/office/officeart/2005/8/layout/lProcess3"/>
    <dgm:cxn modelId="{CA4A2DA4-DB2A-4F4B-ACA1-212E623CE462}" type="presParOf" srcId="{0CC57A54-E7DE-4C4C-A666-43E9AF8E8BF6}" destId="{1CA7658A-DA17-488B-9355-3251D959608F}" srcOrd="9" destOrd="0" presId="urn:microsoft.com/office/officeart/2005/8/layout/lProcess3"/>
    <dgm:cxn modelId="{9E1DBC40-991C-4DE4-8E59-2F3FB930355F}" type="presParOf" srcId="{0CC57A54-E7DE-4C4C-A666-43E9AF8E8BF6}" destId="{5EA0E660-2A0C-4BCD-B311-DA2D367202E0}" srcOrd="1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6C4E03-140B-49AC-AD79-F4CF68B68B4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5A350214-3884-4A8C-9D1F-29A6E1978008}">
      <dgm:prSet phldrT="[文本]" custT="1"/>
      <dgm:spPr/>
      <dgm:t>
        <a:bodyPr/>
        <a:lstStyle/>
        <a:p>
          <a:r>
            <a:rPr lang="zh-CN" altLang="en-US" sz="1200" b="1" dirty="0">
              <a:latin typeface="仿宋" panose="02010609060101010101" pitchFamily="49" charset="-122"/>
              <a:ea typeface="仿宋" panose="02010609060101010101" pitchFamily="49" charset="-122"/>
            </a:rPr>
            <a:t>挤奶机</a:t>
          </a:r>
        </a:p>
      </dgm:t>
    </dgm:pt>
    <dgm:pt modelId="{A037C9E9-C49A-4CA7-B98F-200D4F3E3C0C}" type="par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DE4B64DF-0165-4850-877E-62270F6F5086}" type="sibTrans" cxnId="{B27BEF2E-E48C-49B2-AE42-AF91D9570756}">
      <dgm:prSet/>
      <dgm:spPr/>
      <dgm:t>
        <a:bodyPr/>
        <a:lstStyle/>
        <a:p>
          <a:endParaRPr lang="zh-CN" altLang="en-US" sz="2000">
            <a:latin typeface="仿宋" panose="02010609060101010101" pitchFamily="49" charset="-122"/>
            <a:ea typeface="仿宋" panose="02010609060101010101" pitchFamily="49" charset="-122"/>
          </a:endParaRPr>
        </a:p>
      </dgm:t>
    </dgm:pt>
    <dgm:pt modelId="{626263B7-CCFB-4AA5-8832-91202F02B132}">
      <dgm:prSet phldrT="[文本]" custT="1"/>
      <dgm:spPr/>
      <dgm:t>
        <a:bodyPr/>
        <a:lstStyle/>
        <a:p>
          <a:r>
            <a:rPr lang="zh-CN" altLang="en-US" sz="1400" dirty="0">
              <a:latin typeface="仿宋" panose="02010609060101010101" pitchFamily="49" charset="-122"/>
              <a:ea typeface="仿宋" panose="02010609060101010101" pitchFamily="49" charset="-122"/>
            </a:rPr>
            <a:t>仪器占比</a:t>
          </a:r>
        </a:p>
      </dgm:t>
    </dgm:pt>
    <dgm:pt modelId="{8C120372-DBAB-473F-AB57-4A6E67D983B4}" type="par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BD6BA815-4CF9-4300-8768-3B167645E132}" type="sibTrans" cxnId="{6A1CF726-53E0-42D0-9A41-DD6D65C5A761}">
      <dgm:prSet/>
      <dgm:spPr/>
      <dgm:t>
        <a:bodyPr/>
        <a:lstStyle/>
        <a:p>
          <a:endParaRPr lang="zh-CN" altLang="en-US" sz="2000">
            <a:latin typeface="仿宋" panose="02010609060101010101" pitchFamily="49" charset="-122"/>
            <a:ea typeface="仿宋" panose="02010609060101010101" pitchFamily="49" charset="-122"/>
          </a:endParaRPr>
        </a:p>
      </dgm:t>
    </dgm:pt>
    <dgm:pt modelId="{246A37F5-2FBF-40F2-AB14-424C2D3ABD31}">
      <dgm:prSet phldrT="[文本]" custT="1"/>
      <dgm:spPr/>
      <dgm:t>
        <a:bodyPr/>
        <a:lstStyle/>
        <a:p>
          <a:r>
            <a:rPr lang="zh-CN" altLang="en-US" sz="1200" b="1" dirty="0">
              <a:latin typeface="仿宋" panose="02010609060101010101" pitchFamily="49" charset="-122"/>
              <a:ea typeface="仿宋" panose="02010609060101010101" pitchFamily="49" charset="-122"/>
            </a:rPr>
            <a:t>环保设备</a:t>
          </a:r>
        </a:p>
      </dgm:t>
    </dgm:pt>
    <dgm:pt modelId="{F6B34603-D2BE-45FA-81EF-B2ACD03057A4}" type="par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6D43D3D8-A86D-46E6-AAB9-10405FC0C73C}" type="sibTrans" cxnId="{53C5BAF0-BFC9-4DB4-A814-2D11F3F80684}">
      <dgm:prSet/>
      <dgm:spPr/>
      <dgm:t>
        <a:bodyPr/>
        <a:lstStyle/>
        <a:p>
          <a:endParaRPr lang="zh-CN" altLang="en-US" sz="2000">
            <a:latin typeface="仿宋" panose="02010609060101010101" pitchFamily="49" charset="-122"/>
            <a:ea typeface="仿宋" panose="02010609060101010101" pitchFamily="49" charset="-122"/>
          </a:endParaRPr>
        </a:p>
      </dgm:t>
    </dgm:pt>
    <dgm:pt modelId="{521B0701-2D60-4A69-8385-77E2536DFF79}">
      <dgm:prSet phldrT="[文本]" custT="1"/>
      <dgm:spPr/>
      <dgm:t>
        <a:bodyPr/>
        <a:lstStyle/>
        <a:p>
          <a:r>
            <a:rPr lang="zh-CN" altLang="en-US" sz="1400" dirty="0">
              <a:latin typeface="仿宋" panose="02010609060101010101" pitchFamily="49" charset="-122"/>
              <a:ea typeface="仿宋" panose="02010609060101010101" pitchFamily="49" charset="-122"/>
            </a:rPr>
            <a:t>仪器占比</a:t>
          </a:r>
        </a:p>
      </dgm:t>
    </dgm:pt>
    <dgm:pt modelId="{012252B2-3A40-44E7-924C-C984BBF0C0A5}" type="par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DF70CAF5-EF70-4FBC-8D6D-B06E85965FBC}" type="sibTrans" cxnId="{4DE620C8-28CE-43C9-9167-FE37343DCBB4}">
      <dgm:prSet/>
      <dgm:spPr/>
      <dgm:t>
        <a:bodyPr/>
        <a:lstStyle/>
        <a:p>
          <a:endParaRPr lang="zh-CN" altLang="en-US" sz="2000">
            <a:latin typeface="仿宋" panose="02010609060101010101" pitchFamily="49" charset="-122"/>
            <a:ea typeface="仿宋" panose="02010609060101010101" pitchFamily="49" charset="-122"/>
          </a:endParaRPr>
        </a:p>
      </dgm:t>
    </dgm:pt>
    <dgm:pt modelId="{760270E0-83FA-415E-BD8A-1A8C761A3D6E}" type="pres">
      <dgm:prSet presAssocID="{C66C4E03-140B-49AC-AD79-F4CF68B68B4C}" presName="Name0" presStyleCnt="0">
        <dgm:presLayoutVars>
          <dgm:chPref val="3"/>
          <dgm:dir/>
          <dgm:animLvl val="lvl"/>
          <dgm:resizeHandles/>
        </dgm:presLayoutVars>
      </dgm:prSet>
      <dgm:spPr/>
    </dgm:pt>
    <dgm:pt modelId="{620ECDEB-2223-4A4B-A3B3-58382C0506E0}" type="pres">
      <dgm:prSet presAssocID="{5A350214-3884-4A8C-9D1F-29A6E1978008}" presName="horFlow" presStyleCnt="0"/>
      <dgm:spPr/>
    </dgm:pt>
    <dgm:pt modelId="{76351722-6281-4ED9-B385-EA822AD561A0}" type="pres">
      <dgm:prSet presAssocID="{5A350214-3884-4A8C-9D1F-29A6E1978008}" presName="bigChev" presStyleLbl="node1" presStyleIdx="0" presStyleCnt="2"/>
      <dgm:spPr/>
    </dgm:pt>
    <dgm:pt modelId="{8758A2ED-1EC3-4646-A0E0-2F1771142FFC}" type="pres">
      <dgm:prSet presAssocID="{8C120372-DBAB-473F-AB57-4A6E67D983B4}" presName="parTrans" presStyleCnt="0"/>
      <dgm:spPr/>
    </dgm:pt>
    <dgm:pt modelId="{47DB1464-CB37-4D40-9DDC-546BCE59D534}" type="pres">
      <dgm:prSet presAssocID="{626263B7-CCFB-4AA5-8832-91202F02B132}" presName="node" presStyleLbl="alignAccFollowNode1" presStyleIdx="0" presStyleCnt="2" custScaleX="182518">
        <dgm:presLayoutVars>
          <dgm:bulletEnabled val="1"/>
        </dgm:presLayoutVars>
      </dgm:prSet>
      <dgm:spPr/>
    </dgm:pt>
    <dgm:pt modelId="{B62D274F-FFB5-47AD-B933-6A3C1CAEB22F}" type="pres">
      <dgm:prSet presAssocID="{5A350214-3884-4A8C-9D1F-29A6E1978008}" presName="vSp" presStyleCnt="0"/>
      <dgm:spPr/>
    </dgm:pt>
    <dgm:pt modelId="{0CC57A54-E7DE-4C4C-A666-43E9AF8E8BF6}" type="pres">
      <dgm:prSet presAssocID="{246A37F5-2FBF-40F2-AB14-424C2D3ABD31}" presName="horFlow" presStyleCnt="0"/>
      <dgm:spPr/>
    </dgm:pt>
    <dgm:pt modelId="{A7F18CF9-3CE0-4987-B1E6-1C7A963B53F3}" type="pres">
      <dgm:prSet presAssocID="{246A37F5-2FBF-40F2-AB14-424C2D3ABD31}" presName="bigChev" presStyleLbl="node1" presStyleIdx="1" presStyleCnt="2"/>
      <dgm:spPr/>
    </dgm:pt>
    <dgm:pt modelId="{8D4BF8D8-86C4-4BC4-B1FD-10171A5AED85}" type="pres">
      <dgm:prSet presAssocID="{012252B2-3A40-44E7-924C-C984BBF0C0A5}" presName="parTrans" presStyleCnt="0"/>
      <dgm:spPr/>
    </dgm:pt>
    <dgm:pt modelId="{E8F0A6A9-3956-41E0-B693-DDB513E3C4D6}" type="pres">
      <dgm:prSet presAssocID="{521B0701-2D60-4A69-8385-77E2536DFF79}" presName="node" presStyleLbl="alignAccFollowNode1" presStyleIdx="1" presStyleCnt="2" custScaleX="182518">
        <dgm:presLayoutVars>
          <dgm:bulletEnabled val="1"/>
        </dgm:presLayoutVars>
      </dgm:prSet>
      <dgm:spPr/>
    </dgm:pt>
  </dgm:ptLst>
  <dgm:cxnLst>
    <dgm:cxn modelId="{6A1CF726-53E0-42D0-9A41-DD6D65C5A761}" srcId="{5A350214-3884-4A8C-9D1F-29A6E1978008}" destId="{626263B7-CCFB-4AA5-8832-91202F02B132}" srcOrd="0" destOrd="0" parTransId="{8C120372-DBAB-473F-AB57-4A6E67D983B4}" sibTransId="{BD6BA815-4CF9-4300-8768-3B167645E132}"/>
    <dgm:cxn modelId="{B27BEF2E-E48C-49B2-AE42-AF91D9570756}" srcId="{C66C4E03-140B-49AC-AD79-F4CF68B68B4C}" destId="{5A350214-3884-4A8C-9D1F-29A6E1978008}" srcOrd="0" destOrd="0" parTransId="{A037C9E9-C49A-4CA7-B98F-200D4F3E3C0C}" sibTransId="{DE4B64DF-0165-4850-877E-62270F6F5086}"/>
    <dgm:cxn modelId="{5D496D4D-3538-427F-90DF-A5614343B938}" type="presOf" srcId="{5A350214-3884-4A8C-9D1F-29A6E1978008}" destId="{76351722-6281-4ED9-B385-EA822AD561A0}" srcOrd="0" destOrd="0" presId="urn:microsoft.com/office/officeart/2005/8/layout/lProcess3"/>
    <dgm:cxn modelId="{EEB29454-553E-47D0-8444-BA91C32C9C4C}" type="presOf" srcId="{C66C4E03-140B-49AC-AD79-F4CF68B68B4C}" destId="{760270E0-83FA-415E-BD8A-1A8C761A3D6E}" srcOrd="0" destOrd="0" presId="urn:microsoft.com/office/officeart/2005/8/layout/lProcess3"/>
    <dgm:cxn modelId="{D858FC8B-5C32-4925-A585-BD0DD2337516}" type="presOf" srcId="{626263B7-CCFB-4AA5-8832-91202F02B132}" destId="{47DB1464-CB37-4D40-9DDC-546BCE59D534}" srcOrd="0" destOrd="0" presId="urn:microsoft.com/office/officeart/2005/8/layout/lProcess3"/>
    <dgm:cxn modelId="{C702A59D-C3B3-441F-A7B6-61BEDD03D094}" type="presOf" srcId="{246A37F5-2FBF-40F2-AB14-424C2D3ABD31}" destId="{A7F18CF9-3CE0-4987-B1E6-1C7A963B53F3}" srcOrd="0" destOrd="0" presId="urn:microsoft.com/office/officeart/2005/8/layout/lProcess3"/>
    <dgm:cxn modelId="{4DE620C8-28CE-43C9-9167-FE37343DCBB4}" srcId="{246A37F5-2FBF-40F2-AB14-424C2D3ABD31}" destId="{521B0701-2D60-4A69-8385-77E2536DFF79}" srcOrd="0" destOrd="0" parTransId="{012252B2-3A40-44E7-924C-C984BBF0C0A5}" sibTransId="{DF70CAF5-EF70-4FBC-8D6D-B06E85965FBC}"/>
    <dgm:cxn modelId="{84F415E7-4A25-4B04-BAEF-BF527C4E3454}" type="presOf" srcId="{521B0701-2D60-4A69-8385-77E2536DFF79}" destId="{E8F0A6A9-3956-41E0-B693-DDB513E3C4D6}" srcOrd="0" destOrd="0" presId="urn:microsoft.com/office/officeart/2005/8/layout/lProcess3"/>
    <dgm:cxn modelId="{53C5BAF0-BFC9-4DB4-A814-2D11F3F80684}" srcId="{C66C4E03-140B-49AC-AD79-F4CF68B68B4C}" destId="{246A37F5-2FBF-40F2-AB14-424C2D3ABD31}" srcOrd="1" destOrd="0" parTransId="{F6B34603-D2BE-45FA-81EF-B2ACD03057A4}" sibTransId="{6D43D3D8-A86D-46E6-AAB9-10405FC0C73C}"/>
    <dgm:cxn modelId="{F9FECE19-FE58-44E1-90D0-96E9009AD246}" type="presParOf" srcId="{760270E0-83FA-415E-BD8A-1A8C761A3D6E}" destId="{620ECDEB-2223-4A4B-A3B3-58382C0506E0}" srcOrd="0" destOrd="0" presId="urn:microsoft.com/office/officeart/2005/8/layout/lProcess3"/>
    <dgm:cxn modelId="{C1E5BC91-3627-4E9A-A824-9B15E624E8DF}" type="presParOf" srcId="{620ECDEB-2223-4A4B-A3B3-58382C0506E0}" destId="{76351722-6281-4ED9-B385-EA822AD561A0}" srcOrd="0" destOrd="0" presId="urn:microsoft.com/office/officeart/2005/8/layout/lProcess3"/>
    <dgm:cxn modelId="{D1583BEF-B3C8-42D8-9715-670C963D2C1E}" type="presParOf" srcId="{620ECDEB-2223-4A4B-A3B3-58382C0506E0}" destId="{8758A2ED-1EC3-4646-A0E0-2F1771142FFC}" srcOrd="1" destOrd="0" presId="urn:microsoft.com/office/officeart/2005/8/layout/lProcess3"/>
    <dgm:cxn modelId="{2F8AE85F-4E20-413C-91FD-5E1C5FAEF9BD}" type="presParOf" srcId="{620ECDEB-2223-4A4B-A3B3-58382C0506E0}" destId="{47DB1464-CB37-4D40-9DDC-546BCE59D534}" srcOrd="2" destOrd="0" presId="urn:microsoft.com/office/officeart/2005/8/layout/lProcess3"/>
    <dgm:cxn modelId="{20FEE882-B8B4-4F3F-BCD3-60B988CC8584}" type="presParOf" srcId="{760270E0-83FA-415E-BD8A-1A8C761A3D6E}" destId="{B62D274F-FFB5-47AD-B933-6A3C1CAEB22F}" srcOrd="1" destOrd="0" presId="urn:microsoft.com/office/officeart/2005/8/layout/lProcess3"/>
    <dgm:cxn modelId="{FC7300BD-65B2-439F-9E72-036A0C21C568}" type="presParOf" srcId="{760270E0-83FA-415E-BD8A-1A8C761A3D6E}" destId="{0CC57A54-E7DE-4C4C-A666-43E9AF8E8BF6}" srcOrd="2" destOrd="0" presId="urn:microsoft.com/office/officeart/2005/8/layout/lProcess3"/>
    <dgm:cxn modelId="{10E0E57E-A414-474E-90E3-BFCEB61185A9}" type="presParOf" srcId="{0CC57A54-E7DE-4C4C-A666-43E9AF8E8BF6}" destId="{A7F18CF9-3CE0-4987-B1E6-1C7A963B53F3}" srcOrd="0" destOrd="0" presId="urn:microsoft.com/office/officeart/2005/8/layout/lProcess3"/>
    <dgm:cxn modelId="{AF3BC0AA-FEE8-4AA5-9DCA-681DD49B67B8}" type="presParOf" srcId="{0CC57A54-E7DE-4C4C-A666-43E9AF8E8BF6}" destId="{8D4BF8D8-86C4-4BC4-B1FD-10171A5AED85}" srcOrd="1" destOrd="0" presId="urn:microsoft.com/office/officeart/2005/8/layout/lProcess3"/>
    <dgm:cxn modelId="{CDA5D45B-E2A4-4D75-97C1-3EFAACDF9B85}" type="presParOf" srcId="{0CC57A54-E7DE-4C4C-A666-43E9AF8E8BF6}" destId="{E8F0A6A9-3956-41E0-B693-DDB513E3C4D6}"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1722-6281-4ED9-B385-EA822AD561A0}">
      <dsp:nvSpPr>
        <dsp:cNvPr id="0" name=""/>
        <dsp:cNvSpPr/>
      </dsp:nvSpPr>
      <dsp:spPr>
        <a:xfrm>
          <a:off x="1160277" y="521"/>
          <a:ext cx="1245377" cy="49815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牛群分析</a:t>
          </a:r>
        </a:p>
      </dsp:txBody>
      <dsp:txXfrm>
        <a:off x="1409352" y="521"/>
        <a:ext cx="747227" cy="498150"/>
      </dsp:txXfrm>
    </dsp:sp>
    <dsp:sp modelId="{47DB1464-CB37-4D40-9DDC-546BCE59D534}">
      <dsp:nvSpPr>
        <dsp:cNvPr id="0" name=""/>
        <dsp:cNvSpPr/>
      </dsp:nvSpPr>
      <dsp:spPr>
        <a:xfrm>
          <a:off x="2243756" y="42864"/>
          <a:ext cx="1033663" cy="4134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成母牛数量</a:t>
          </a:r>
        </a:p>
      </dsp:txBody>
      <dsp:txXfrm>
        <a:off x="2450489" y="42864"/>
        <a:ext cx="620198" cy="413465"/>
      </dsp:txXfrm>
    </dsp:sp>
    <dsp:sp modelId="{B9BC51C1-26C5-425D-BECC-D1DCFF6EB91E}">
      <dsp:nvSpPr>
        <dsp:cNvPr id="0" name=""/>
        <dsp:cNvSpPr/>
      </dsp:nvSpPr>
      <dsp:spPr>
        <a:xfrm>
          <a:off x="3132706" y="42864"/>
          <a:ext cx="1033663" cy="4134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泌乳牛数量</a:t>
          </a:r>
        </a:p>
      </dsp:txBody>
      <dsp:txXfrm>
        <a:off x="3339439" y="42864"/>
        <a:ext cx="620198" cy="413465"/>
      </dsp:txXfrm>
    </dsp:sp>
    <dsp:sp modelId="{0D6FAC77-06E3-45ED-82D0-567543378B63}">
      <dsp:nvSpPr>
        <dsp:cNvPr id="0" name=""/>
        <dsp:cNvSpPr/>
      </dsp:nvSpPr>
      <dsp:spPr>
        <a:xfrm>
          <a:off x="4021656" y="42864"/>
          <a:ext cx="1033663" cy="4134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后备牛数量</a:t>
          </a:r>
        </a:p>
      </dsp:txBody>
      <dsp:txXfrm>
        <a:off x="4228389" y="42864"/>
        <a:ext cx="620198" cy="413465"/>
      </dsp:txXfrm>
    </dsp:sp>
    <dsp:sp modelId="{F7F5DCE4-35BF-4DC1-B9B9-D23560600B7C}">
      <dsp:nvSpPr>
        <dsp:cNvPr id="0" name=""/>
        <dsp:cNvSpPr/>
      </dsp:nvSpPr>
      <dsp:spPr>
        <a:xfrm>
          <a:off x="4910607" y="42864"/>
          <a:ext cx="1033663" cy="4134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新购牛数量</a:t>
          </a:r>
        </a:p>
      </dsp:txBody>
      <dsp:txXfrm>
        <a:off x="5117340" y="42864"/>
        <a:ext cx="620198" cy="413465"/>
      </dsp:txXfrm>
    </dsp:sp>
    <dsp:sp modelId="{A7F18CF9-3CE0-4987-B1E6-1C7A963B53F3}">
      <dsp:nvSpPr>
        <dsp:cNvPr id="0" name=""/>
        <dsp:cNvSpPr/>
      </dsp:nvSpPr>
      <dsp:spPr>
        <a:xfrm>
          <a:off x="1160277" y="568413"/>
          <a:ext cx="1245377" cy="49815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繁殖分析</a:t>
          </a:r>
        </a:p>
      </dsp:txBody>
      <dsp:txXfrm>
        <a:off x="1409352" y="568413"/>
        <a:ext cx="747227" cy="498150"/>
      </dsp:txXfrm>
    </dsp:sp>
    <dsp:sp modelId="{E8F0A6A9-3956-41E0-B693-DDB513E3C4D6}">
      <dsp:nvSpPr>
        <dsp:cNvPr id="0" name=""/>
        <dsp:cNvSpPr/>
      </dsp:nvSpPr>
      <dsp:spPr>
        <a:xfrm>
          <a:off x="2243756" y="610756"/>
          <a:ext cx="1033663" cy="4134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早产率</a:t>
          </a:r>
        </a:p>
      </dsp:txBody>
      <dsp:txXfrm>
        <a:off x="2450489" y="610756"/>
        <a:ext cx="620198" cy="413465"/>
      </dsp:txXfrm>
    </dsp:sp>
    <dsp:sp modelId="{2428304F-1304-4C9E-A486-09AAA72B8BA9}">
      <dsp:nvSpPr>
        <dsp:cNvPr id="0" name=""/>
        <dsp:cNvSpPr/>
      </dsp:nvSpPr>
      <dsp:spPr>
        <a:xfrm>
          <a:off x="3132706" y="610756"/>
          <a:ext cx="1033663" cy="4134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流产率</a:t>
          </a:r>
        </a:p>
      </dsp:txBody>
      <dsp:txXfrm>
        <a:off x="3339439" y="610756"/>
        <a:ext cx="620198" cy="413465"/>
      </dsp:txXfrm>
    </dsp:sp>
    <dsp:sp modelId="{19FB9D0B-8B13-48C8-9F7B-A03C95D3670A}">
      <dsp:nvSpPr>
        <dsp:cNvPr id="0" name=""/>
        <dsp:cNvSpPr/>
      </dsp:nvSpPr>
      <dsp:spPr>
        <a:xfrm>
          <a:off x="1160277" y="1136305"/>
          <a:ext cx="1245377" cy="49815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饲养分析</a:t>
          </a:r>
        </a:p>
      </dsp:txBody>
      <dsp:txXfrm>
        <a:off x="1409352" y="1136305"/>
        <a:ext cx="747227" cy="498150"/>
      </dsp:txXfrm>
    </dsp:sp>
    <dsp:sp modelId="{D334E4C1-513F-42C5-86BA-F1AE2D9B5F77}">
      <dsp:nvSpPr>
        <dsp:cNvPr id="0" name=""/>
        <dsp:cNvSpPr/>
      </dsp:nvSpPr>
      <dsp:spPr>
        <a:xfrm>
          <a:off x="2243756" y="1178648"/>
          <a:ext cx="1033663" cy="4134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单牛饲养成本</a:t>
          </a:r>
        </a:p>
      </dsp:txBody>
      <dsp:txXfrm>
        <a:off x="2450489" y="1178648"/>
        <a:ext cx="620198" cy="413465"/>
      </dsp:txXfrm>
    </dsp:sp>
    <dsp:sp modelId="{25781177-587F-4127-827C-09A4EAE24F91}">
      <dsp:nvSpPr>
        <dsp:cNvPr id="0" name=""/>
        <dsp:cNvSpPr/>
      </dsp:nvSpPr>
      <dsp:spPr>
        <a:xfrm>
          <a:off x="3132706" y="1178648"/>
          <a:ext cx="1033663" cy="4134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单牛采食量</a:t>
          </a:r>
        </a:p>
      </dsp:txBody>
      <dsp:txXfrm>
        <a:off x="3339439" y="1178648"/>
        <a:ext cx="620198" cy="413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1722-6281-4ED9-B385-EA822AD561A0}">
      <dsp:nvSpPr>
        <dsp:cNvPr id="0" name=""/>
        <dsp:cNvSpPr/>
      </dsp:nvSpPr>
      <dsp:spPr>
        <a:xfrm>
          <a:off x="1148216" y="924"/>
          <a:ext cx="1298299" cy="5193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牛群分析</a:t>
          </a:r>
        </a:p>
      </dsp:txBody>
      <dsp:txXfrm>
        <a:off x="1407876" y="924"/>
        <a:ext cx="778980" cy="519319"/>
      </dsp:txXfrm>
    </dsp:sp>
    <dsp:sp modelId="{47DB1464-CB37-4D40-9DDC-546BCE59D534}">
      <dsp:nvSpPr>
        <dsp:cNvPr id="0" name=""/>
        <dsp:cNvSpPr/>
      </dsp:nvSpPr>
      <dsp:spPr>
        <a:xfrm>
          <a:off x="2277737" y="45067"/>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成母牛数量</a:t>
          </a:r>
        </a:p>
      </dsp:txBody>
      <dsp:txXfrm>
        <a:off x="2493255" y="45067"/>
        <a:ext cx="646553" cy="431035"/>
      </dsp:txXfrm>
    </dsp:sp>
    <dsp:sp modelId="{B9BC51C1-26C5-425D-BECC-D1DCFF6EB91E}">
      <dsp:nvSpPr>
        <dsp:cNvPr id="0" name=""/>
        <dsp:cNvSpPr/>
      </dsp:nvSpPr>
      <dsp:spPr>
        <a:xfrm>
          <a:off x="3204464" y="45067"/>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泌乳牛数量</a:t>
          </a:r>
        </a:p>
      </dsp:txBody>
      <dsp:txXfrm>
        <a:off x="3419982" y="45067"/>
        <a:ext cx="646553" cy="431035"/>
      </dsp:txXfrm>
    </dsp:sp>
    <dsp:sp modelId="{0D6FAC77-06E3-45ED-82D0-567543378B63}">
      <dsp:nvSpPr>
        <dsp:cNvPr id="0" name=""/>
        <dsp:cNvSpPr/>
      </dsp:nvSpPr>
      <dsp:spPr>
        <a:xfrm>
          <a:off x="4131190" y="45067"/>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后备牛数量</a:t>
          </a:r>
        </a:p>
      </dsp:txBody>
      <dsp:txXfrm>
        <a:off x="4346708" y="45067"/>
        <a:ext cx="646553" cy="431035"/>
      </dsp:txXfrm>
    </dsp:sp>
    <dsp:sp modelId="{F7F5DCE4-35BF-4DC1-B9B9-D23560600B7C}">
      <dsp:nvSpPr>
        <dsp:cNvPr id="0" name=""/>
        <dsp:cNvSpPr/>
      </dsp:nvSpPr>
      <dsp:spPr>
        <a:xfrm>
          <a:off x="5057917" y="45067"/>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新购牛数量</a:t>
          </a:r>
        </a:p>
      </dsp:txBody>
      <dsp:txXfrm>
        <a:off x="5273435" y="45067"/>
        <a:ext cx="646553" cy="431035"/>
      </dsp:txXfrm>
    </dsp:sp>
    <dsp:sp modelId="{A7F18CF9-3CE0-4987-B1E6-1C7A963B53F3}">
      <dsp:nvSpPr>
        <dsp:cNvPr id="0" name=""/>
        <dsp:cNvSpPr/>
      </dsp:nvSpPr>
      <dsp:spPr>
        <a:xfrm>
          <a:off x="1148216" y="592949"/>
          <a:ext cx="1298299" cy="5193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繁殖分析</a:t>
          </a:r>
        </a:p>
      </dsp:txBody>
      <dsp:txXfrm>
        <a:off x="1407876" y="592949"/>
        <a:ext cx="778980" cy="519319"/>
      </dsp:txXfrm>
    </dsp:sp>
    <dsp:sp modelId="{E8F0A6A9-3956-41E0-B693-DDB513E3C4D6}">
      <dsp:nvSpPr>
        <dsp:cNvPr id="0" name=""/>
        <dsp:cNvSpPr/>
      </dsp:nvSpPr>
      <dsp:spPr>
        <a:xfrm>
          <a:off x="2277737" y="637091"/>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早产率</a:t>
          </a:r>
        </a:p>
      </dsp:txBody>
      <dsp:txXfrm>
        <a:off x="2493255" y="637091"/>
        <a:ext cx="646553" cy="431035"/>
      </dsp:txXfrm>
    </dsp:sp>
    <dsp:sp modelId="{2428304F-1304-4C9E-A486-09AAA72B8BA9}">
      <dsp:nvSpPr>
        <dsp:cNvPr id="0" name=""/>
        <dsp:cNvSpPr/>
      </dsp:nvSpPr>
      <dsp:spPr>
        <a:xfrm>
          <a:off x="3204464" y="637091"/>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流产率</a:t>
          </a:r>
        </a:p>
      </dsp:txBody>
      <dsp:txXfrm>
        <a:off x="3419982" y="637091"/>
        <a:ext cx="646553" cy="431035"/>
      </dsp:txXfrm>
    </dsp:sp>
    <dsp:sp modelId="{58517828-324C-4E95-ACBB-B858F6E90420}">
      <dsp:nvSpPr>
        <dsp:cNvPr id="0" name=""/>
        <dsp:cNvSpPr/>
      </dsp:nvSpPr>
      <dsp:spPr>
        <a:xfrm>
          <a:off x="4131190" y="637091"/>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预计干奶牛数</a:t>
          </a:r>
        </a:p>
      </dsp:txBody>
      <dsp:txXfrm>
        <a:off x="4346708" y="637091"/>
        <a:ext cx="646553" cy="431035"/>
      </dsp:txXfrm>
    </dsp:sp>
    <dsp:sp modelId="{44721489-9F99-484B-89BA-923753008964}">
      <dsp:nvSpPr>
        <dsp:cNvPr id="0" name=""/>
        <dsp:cNvSpPr/>
      </dsp:nvSpPr>
      <dsp:spPr>
        <a:xfrm>
          <a:off x="5057917" y="637091"/>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预计产犊牛数</a:t>
          </a:r>
        </a:p>
      </dsp:txBody>
      <dsp:txXfrm>
        <a:off x="5273435" y="637091"/>
        <a:ext cx="646553" cy="431035"/>
      </dsp:txXfrm>
    </dsp:sp>
    <dsp:sp modelId="{7384164A-D7AE-4AEA-B914-3E1020EFD495}">
      <dsp:nvSpPr>
        <dsp:cNvPr id="0" name=""/>
        <dsp:cNvSpPr/>
      </dsp:nvSpPr>
      <dsp:spPr>
        <a:xfrm>
          <a:off x="5984643" y="637091"/>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繁殖率</a:t>
          </a:r>
        </a:p>
      </dsp:txBody>
      <dsp:txXfrm>
        <a:off x="6200161" y="637091"/>
        <a:ext cx="646553" cy="431035"/>
      </dsp:txXfrm>
    </dsp:sp>
    <dsp:sp modelId="{9D5F2954-D6E9-4C8B-BFDC-CC9D51CD6EC1}">
      <dsp:nvSpPr>
        <dsp:cNvPr id="0" name=""/>
        <dsp:cNvSpPr/>
      </dsp:nvSpPr>
      <dsp:spPr>
        <a:xfrm>
          <a:off x="6911370" y="637091"/>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怀孕率</a:t>
          </a:r>
        </a:p>
      </dsp:txBody>
      <dsp:txXfrm>
        <a:off x="7126888" y="637091"/>
        <a:ext cx="646553" cy="431035"/>
      </dsp:txXfrm>
    </dsp:sp>
    <dsp:sp modelId="{29216383-9614-4EF3-B27C-83B002655659}">
      <dsp:nvSpPr>
        <dsp:cNvPr id="0" name=""/>
        <dsp:cNvSpPr/>
      </dsp:nvSpPr>
      <dsp:spPr>
        <a:xfrm>
          <a:off x="1148216" y="1184974"/>
          <a:ext cx="1298299" cy="5193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保健分析</a:t>
          </a:r>
        </a:p>
      </dsp:txBody>
      <dsp:txXfrm>
        <a:off x="1407876" y="1184974"/>
        <a:ext cx="778980" cy="519319"/>
      </dsp:txXfrm>
    </dsp:sp>
    <dsp:sp modelId="{AC2BD815-637C-4032-A914-CCC83D94A76A}">
      <dsp:nvSpPr>
        <dsp:cNvPr id="0" name=""/>
        <dsp:cNvSpPr/>
      </dsp:nvSpPr>
      <dsp:spPr>
        <a:xfrm>
          <a:off x="2277737" y="1229116"/>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0" kern="1200" dirty="0">
              <a:latin typeface="仿宋" panose="02010609060101010101" pitchFamily="49" charset="-122"/>
              <a:ea typeface="仿宋" panose="02010609060101010101" pitchFamily="49" charset="-122"/>
            </a:rPr>
            <a:t>发病率</a:t>
          </a:r>
        </a:p>
      </dsp:txBody>
      <dsp:txXfrm>
        <a:off x="2493255" y="1229116"/>
        <a:ext cx="646553" cy="431035"/>
      </dsp:txXfrm>
    </dsp:sp>
    <dsp:sp modelId="{3E9E1667-30EC-4038-B3FD-065C287361FD}">
      <dsp:nvSpPr>
        <dsp:cNvPr id="0" name=""/>
        <dsp:cNvSpPr/>
      </dsp:nvSpPr>
      <dsp:spPr>
        <a:xfrm>
          <a:off x="3204464" y="1229116"/>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0" kern="1200" dirty="0">
              <a:latin typeface="仿宋" panose="02010609060101010101" pitchFamily="49" charset="-122"/>
              <a:ea typeface="仿宋" panose="02010609060101010101" pitchFamily="49" charset="-122"/>
            </a:rPr>
            <a:t>淘汰率</a:t>
          </a:r>
        </a:p>
      </dsp:txBody>
      <dsp:txXfrm>
        <a:off x="3419982" y="1229116"/>
        <a:ext cx="646553" cy="431035"/>
      </dsp:txXfrm>
    </dsp:sp>
    <dsp:sp modelId="{19FB9D0B-8B13-48C8-9F7B-A03C95D3670A}">
      <dsp:nvSpPr>
        <dsp:cNvPr id="0" name=""/>
        <dsp:cNvSpPr/>
      </dsp:nvSpPr>
      <dsp:spPr>
        <a:xfrm>
          <a:off x="1148216" y="1776999"/>
          <a:ext cx="1298299" cy="51931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饲养分析</a:t>
          </a:r>
        </a:p>
      </dsp:txBody>
      <dsp:txXfrm>
        <a:off x="1407876" y="1776999"/>
        <a:ext cx="778980" cy="519319"/>
      </dsp:txXfrm>
    </dsp:sp>
    <dsp:sp modelId="{D334E4C1-513F-42C5-86BA-F1AE2D9B5F77}">
      <dsp:nvSpPr>
        <dsp:cNvPr id="0" name=""/>
        <dsp:cNvSpPr/>
      </dsp:nvSpPr>
      <dsp:spPr>
        <a:xfrm>
          <a:off x="2277737" y="1821141"/>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单牛饲养成本</a:t>
          </a:r>
        </a:p>
      </dsp:txBody>
      <dsp:txXfrm>
        <a:off x="2493255" y="1821141"/>
        <a:ext cx="646553" cy="431035"/>
      </dsp:txXfrm>
    </dsp:sp>
    <dsp:sp modelId="{25781177-587F-4127-827C-09A4EAE24F91}">
      <dsp:nvSpPr>
        <dsp:cNvPr id="0" name=""/>
        <dsp:cNvSpPr/>
      </dsp:nvSpPr>
      <dsp:spPr>
        <a:xfrm>
          <a:off x="3204464" y="1821141"/>
          <a:ext cx="1077588" cy="43103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单牛采食量</a:t>
          </a:r>
        </a:p>
      </dsp:txBody>
      <dsp:txXfrm>
        <a:off x="3419982" y="1821141"/>
        <a:ext cx="646553" cy="431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1722-6281-4ED9-B385-EA822AD561A0}">
      <dsp:nvSpPr>
        <dsp:cNvPr id="0" name=""/>
        <dsp:cNvSpPr/>
      </dsp:nvSpPr>
      <dsp:spPr>
        <a:xfrm>
          <a:off x="786518" y="287"/>
          <a:ext cx="1388821" cy="55552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a:latin typeface="仿宋" panose="02010609060101010101" pitchFamily="49" charset="-122"/>
              <a:ea typeface="仿宋" panose="02010609060101010101" pitchFamily="49" charset="-122"/>
            </a:rPr>
            <a:t>繁殖分析</a:t>
          </a:r>
          <a:endParaRPr lang="zh-CN" altLang="en-US" sz="1200" b="1" kern="1200" dirty="0">
            <a:latin typeface="仿宋" panose="02010609060101010101" pitchFamily="49" charset="-122"/>
            <a:ea typeface="仿宋" panose="02010609060101010101" pitchFamily="49" charset="-122"/>
          </a:endParaRPr>
        </a:p>
      </dsp:txBody>
      <dsp:txXfrm>
        <a:off x="1064282" y="287"/>
        <a:ext cx="833293" cy="555528"/>
      </dsp:txXfrm>
    </dsp:sp>
    <dsp:sp modelId="{E8F0A6A9-3956-41E0-B693-DDB513E3C4D6}">
      <dsp:nvSpPr>
        <dsp:cNvPr id="0" name=""/>
        <dsp:cNvSpPr/>
      </dsp:nvSpPr>
      <dsp:spPr>
        <a:xfrm>
          <a:off x="1994793" y="47507"/>
          <a:ext cx="1152722" cy="461088"/>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繁殖率</a:t>
          </a:r>
        </a:p>
      </dsp:txBody>
      <dsp:txXfrm>
        <a:off x="2225337" y="47507"/>
        <a:ext cx="691634" cy="4610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1722-6281-4ED9-B385-EA822AD561A0}">
      <dsp:nvSpPr>
        <dsp:cNvPr id="0" name=""/>
        <dsp:cNvSpPr/>
      </dsp:nvSpPr>
      <dsp:spPr>
        <a:xfrm>
          <a:off x="1203056" y="1013"/>
          <a:ext cx="997160" cy="3988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成母牛</a:t>
          </a:r>
        </a:p>
      </dsp:txBody>
      <dsp:txXfrm>
        <a:off x="1402488" y="1013"/>
        <a:ext cx="598296" cy="398864"/>
      </dsp:txXfrm>
    </dsp:sp>
    <dsp:sp modelId="{47DB1464-CB37-4D40-9DDC-546BCE59D534}">
      <dsp:nvSpPr>
        <dsp:cNvPr id="0" name=""/>
        <dsp:cNvSpPr/>
      </dsp:nvSpPr>
      <dsp:spPr>
        <a:xfrm>
          <a:off x="2070585" y="34916"/>
          <a:ext cx="1341998"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成母牛数量</a:t>
          </a:r>
        </a:p>
      </dsp:txBody>
      <dsp:txXfrm>
        <a:off x="2236114" y="34916"/>
        <a:ext cx="1010941" cy="331057"/>
      </dsp:txXfrm>
    </dsp:sp>
    <dsp:sp modelId="{B9BC51C1-26C5-425D-BECC-D1DCFF6EB91E}">
      <dsp:nvSpPr>
        <dsp:cNvPr id="0" name=""/>
        <dsp:cNvSpPr/>
      </dsp:nvSpPr>
      <dsp:spPr>
        <a:xfrm>
          <a:off x="3296713" y="34916"/>
          <a:ext cx="1241067"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成母牛占比</a:t>
          </a:r>
        </a:p>
      </dsp:txBody>
      <dsp:txXfrm>
        <a:off x="3462242" y="34916"/>
        <a:ext cx="910010" cy="331057"/>
      </dsp:txXfrm>
    </dsp:sp>
    <dsp:sp modelId="{0D6FAC77-06E3-45ED-82D0-567543378B63}">
      <dsp:nvSpPr>
        <dsp:cNvPr id="0" name=""/>
        <dsp:cNvSpPr/>
      </dsp:nvSpPr>
      <dsp:spPr>
        <a:xfrm>
          <a:off x="4421910" y="34916"/>
          <a:ext cx="158398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总存栏</a:t>
          </a:r>
        </a:p>
      </dsp:txBody>
      <dsp:txXfrm>
        <a:off x="4587439" y="34916"/>
        <a:ext cx="1252927" cy="331057"/>
      </dsp:txXfrm>
    </dsp:sp>
    <dsp:sp modelId="{A7F18CF9-3CE0-4987-B1E6-1C7A963B53F3}">
      <dsp:nvSpPr>
        <dsp:cNvPr id="0" name=""/>
        <dsp:cNvSpPr/>
      </dsp:nvSpPr>
      <dsp:spPr>
        <a:xfrm>
          <a:off x="1203056" y="455718"/>
          <a:ext cx="997160" cy="3988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泌乳牛</a:t>
          </a:r>
        </a:p>
      </dsp:txBody>
      <dsp:txXfrm>
        <a:off x="1402488" y="455718"/>
        <a:ext cx="598296" cy="398864"/>
      </dsp:txXfrm>
    </dsp:sp>
    <dsp:sp modelId="{E8F0A6A9-3956-41E0-B693-DDB513E3C4D6}">
      <dsp:nvSpPr>
        <dsp:cNvPr id="0" name=""/>
        <dsp:cNvSpPr/>
      </dsp:nvSpPr>
      <dsp:spPr>
        <a:xfrm>
          <a:off x="2070585" y="489621"/>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泌乳牛数量</a:t>
          </a:r>
        </a:p>
      </dsp:txBody>
      <dsp:txXfrm>
        <a:off x="2236114" y="489621"/>
        <a:ext cx="988387" cy="331057"/>
      </dsp:txXfrm>
    </dsp:sp>
    <dsp:sp modelId="{2428304F-1304-4C9E-A486-09AAA72B8BA9}">
      <dsp:nvSpPr>
        <dsp:cNvPr id="0" name=""/>
        <dsp:cNvSpPr/>
      </dsp:nvSpPr>
      <dsp:spPr>
        <a:xfrm>
          <a:off x="3274160" y="489621"/>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泌乳牛占比</a:t>
          </a:r>
        </a:p>
      </dsp:txBody>
      <dsp:txXfrm>
        <a:off x="3439689" y="489621"/>
        <a:ext cx="988387" cy="331057"/>
      </dsp:txXfrm>
    </dsp:sp>
    <dsp:sp modelId="{19FB9D0B-8B13-48C8-9F7B-A03C95D3670A}">
      <dsp:nvSpPr>
        <dsp:cNvPr id="0" name=""/>
        <dsp:cNvSpPr/>
      </dsp:nvSpPr>
      <dsp:spPr>
        <a:xfrm>
          <a:off x="1203056" y="910423"/>
          <a:ext cx="997160" cy="3988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后备牛</a:t>
          </a:r>
        </a:p>
      </dsp:txBody>
      <dsp:txXfrm>
        <a:off x="1402488" y="910423"/>
        <a:ext cx="598296" cy="398864"/>
      </dsp:txXfrm>
    </dsp:sp>
    <dsp:sp modelId="{D334E4C1-513F-42C5-86BA-F1AE2D9B5F77}">
      <dsp:nvSpPr>
        <dsp:cNvPr id="0" name=""/>
        <dsp:cNvSpPr/>
      </dsp:nvSpPr>
      <dsp:spPr>
        <a:xfrm>
          <a:off x="2070585" y="944326"/>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后备牛数量</a:t>
          </a:r>
        </a:p>
      </dsp:txBody>
      <dsp:txXfrm>
        <a:off x="2236114" y="944326"/>
        <a:ext cx="988387" cy="331057"/>
      </dsp:txXfrm>
    </dsp:sp>
    <dsp:sp modelId="{063D0156-2AB8-429E-A31D-3F0B413467F5}">
      <dsp:nvSpPr>
        <dsp:cNvPr id="0" name=""/>
        <dsp:cNvSpPr/>
      </dsp:nvSpPr>
      <dsp:spPr>
        <a:xfrm>
          <a:off x="3274160" y="944326"/>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后备牛占比</a:t>
          </a:r>
        </a:p>
      </dsp:txBody>
      <dsp:txXfrm>
        <a:off x="3439689" y="944326"/>
        <a:ext cx="988387" cy="331057"/>
      </dsp:txXfrm>
    </dsp:sp>
    <dsp:sp modelId="{25781177-587F-4127-827C-09A4EAE24F91}">
      <dsp:nvSpPr>
        <dsp:cNvPr id="0" name=""/>
        <dsp:cNvSpPr/>
      </dsp:nvSpPr>
      <dsp:spPr>
        <a:xfrm>
          <a:off x="4477734" y="944326"/>
          <a:ext cx="1825573"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青年牛数量</a:t>
          </a:r>
        </a:p>
      </dsp:txBody>
      <dsp:txXfrm>
        <a:off x="4643263" y="944326"/>
        <a:ext cx="1494516" cy="331057"/>
      </dsp:txXfrm>
    </dsp:sp>
    <dsp:sp modelId="{8B5E5F59-E6C3-44CC-A4B3-9295B4EBDF51}">
      <dsp:nvSpPr>
        <dsp:cNvPr id="0" name=""/>
        <dsp:cNvSpPr/>
      </dsp:nvSpPr>
      <dsp:spPr>
        <a:xfrm>
          <a:off x="6187438" y="944326"/>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育成牛数量</a:t>
          </a:r>
        </a:p>
      </dsp:txBody>
      <dsp:txXfrm>
        <a:off x="6352967" y="944326"/>
        <a:ext cx="988387" cy="331057"/>
      </dsp:txXfrm>
    </dsp:sp>
    <dsp:sp modelId="{69E4439E-0ED6-4D28-A755-6A5616C71DB5}">
      <dsp:nvSpPr>
        <dsp:cNvPr id="0" name=""/>
        <dsp:cNvSpPr/>
      </dsp:nvSpPr>
      <dsp:spPr>
        <a:xfrm>
          <a:off x="7391013" y="944326"/>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犊牛数量</a:t>
          </a:r>
        </a:p>
      </dsp:txBody>
      <dsp:txXfrm>
        <a:off x="7556542" y="944326"/>
        <a:ext cx="988387" cy="331057"/>
      </dsp:txXfrm>
    </dsp:sp>
    <dsp:sp modelId="{193A7DF1-59D0-4412-8E03-247678CC0FD4}">
      <dsp:nvSpPr>
        <dsp:cNvPr id="0" name=""/>
        <dsp:cNvSpPr/>
      </dsp:nvSpPr>
      <dsp:spPr>
        <a:xfrm>
          <a:off x="1203056" y="1365128"/>
          <a:ext cx="997160" cy="3988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新购牛</a:t>
          </a:r>
        </a:p>
      </dsp:txBody>
      <dsp:txXfrm>
        <a:off x="1402488" y="1365128"/>
        <a:ext cx="598296" cy="398864"/>
      </dsp:txXfrm>
    </dsp:sp>
    <dsp:sp modelId="{128D0893-3224-482E-82C7-B9EAD6E399FF}">
      <dsp:nvSpPr>
        <dsp:cNvPr id="0" name=""/>
        <dsp:cNvSpPr/>
      </dsp:nvSpPr>
      <dsp:spPr>
        <a:xfrm>
          <a:off x="2070585" y="1399031"/>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新购牛数量</a:t>
          </a:r>
        </a:p>
      </dsp:txBody>
      <dsp:txXfrm>
        <a:off x="2236114" y="1399031"/>
        <a:ext cx="988387" cy="331057"/>
      </dsp:txXfrm>
    </dsp:sp>
    <dsp:sp modelId="{435013CE-5A90-471C-87A2-52AD06C38508}">
      <dsp:nvSpPr>
        <dsp:cNvPr id="0" name=""/>
        <dsp:cNvSpPr/>
      </dsp:nvSpPr>
      <dsp:spPr>
        <a:xfrm>
          <a:off x="3274160" y="1399031"/>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新购后备牛</a:t>
          </a:r>
        </a:p>
      </dsp:txBody>
      <dsp:txXfrm>
        <a:off x="3439689" y="1399031"/>
        <a:ext cx="988387" cy="331057"/>
      </dsp:txXfrm>
    </dsp:sp>
    <dsp:sp modelId="{8A380306-10D1-4774-A173-DB76283BCA60}">
      <dsp:nvSpPr>
        <dsp:cNvPr id="0" name=""/>
        <dsp:cNvSpPr/>
      </dsp:nvSpPr>
      <dsp:spPr>
        <a:xfrm>
          <a:off x="4477734" y="1399031"/>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新购成母牛</a:t>
          </a:r>
        </a:p>
      </dsp:txBody>
      <dsp:txXfrm>
        <a:off x="4643263" y="1399031"/>
        <a:ext cx="988387" cy="331057"/>
      </dsp:txXfrm>
    </dsp:sp>
    <dsp:sp modelId="{ACCC6330-0954-4673-A897-1274253FA4DC}">
      <dsp:nvSpPr>
        <dsp:cNvPr id="0" name=""/>
        <dsp:cNvSpPr/>
      </dsp:nvSpPr>
      <dsp:spPr>
        <a:xfrm>
          <a:off x="1203056" y="1819833"/>
          <a:ext cx="997160" cy="3988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干奶牛</a:t>
          </a:r>
        </a:p>
      </dsp:txBody>
      <dsp:txXfrm>
        <a:off x="1402488" y="1819833"/>
        <a:ext cx="598296" cy="398864"/>
      </dsp:txXfrm>
    </dsp:sp>
    <dsp:sp modelId="{AC82AD99-568E-4A10-A2C3-DE9BC4FD9BBB}">
      <dsp:nvSpPr>
        <dsp:cNvPr id="0" name=""/>
        <dsp:cNvSpPr/>
      </dsp:nvSpPr>
      <dsp:spPr>
        <a:xfrm>
          <a:off x="2070585" y="1853736"/>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干奶牛数量</a:t>
          </a:r>
        </a:p>
      </dsp:txBody>
      <dsp:txXfrm>
        <a:off x="2236114" y="1853736"/>
        <a:ext cx="988387" cy="331057"/>
      </dsp:txXfrm>
    </dsp:sp>
    <dsp:sp modelId="{D906B452-640F-4D22-B1CA-6DB55AC8B351}">
      <dsp:nvSpPr>
        <dsp:cNvPr id="0" name=""/>
        <dsp:cNvSpPr/>
      </dsp:nvSpPr>
      <dsp:spPr>
        <a:xfrm>
          <a:off x="3274160" y="1853736"/>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干奶牛占比</a:t>
          </a:r>
        </a:p>
      </dsp:txBody>
      <dsp:txXfrm>
        <a:off x="3439689" y="1853736"/>
        <a:ext cx="988387" cy="331057"/>
      </dsp:txXfrm>
    </dsp:sp>
    <dsp:sp modelId="{BF323AC0-E705-49B1-9A9D-07C32E9B9DB3}">
      <dsp:nvSpPr>
        <dsp:cNvPr id="0" name=""/>
        <dsp:cNvSpPr/>
      </dsp:nvSpPr>
      <dsp:spPr>
        <a:xfrm>
          <a:off x="1203056" y="2274538"/>
          <a:ext cx="997160" cy="39886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隔离牛</a:t>
          </a:r>
        </a:p>
      </dsp:txBody>
      <dsp:txXfrm>
        <a:off x="1402488" y="2274538"/>
        <a:ext cx="598296" cy="398864"/>
      </dsp:txXfrm>
    </dsp:sp>
    <dsp:sp modelId="{59B45F80-906F-4F3A-9B54-2E2D93F61ABA}">
      <dsp:nvSpPr>
        <dsp:cNvPr id="0" name=""/>
        <dsp:cNvSpPr/>
      </dsp:nvSpPr>
      <dsp:spPr>
        <a:xfrm>
          <a:off x="2070585" y="2308441"/>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隔离牛数量</a:t>
          </a:r>
        </a:p>
      </dsp:txBody>
      <dsp:txXfrm>
        <a:off x="2236114" y="2308441"/>
        <a:ext cx="988387" cy="331057"/>
      </dsp:txXfrm>
    </dsp:sp>
    <dsp:sp modelId="{2D7AB3EE-34F4-4F5D-93A5-636C91C8F313}">
      <dsp:nvSpPr>
        <dsp:cNvPr id="0" name=""/>
        <dsp:cNvSpPr/>
      </dsp:nvSpPr>
      <dsp:spPr>
        <a:xfrm>
          <a:off x="3274160" y="2308441"/>
          <a:ext cx="1319444" cy="33105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隔离牛占比</a:t>
          </a:r>
        </a:p>
      </dsp:txBody>
      <dsp:txXfrm>
        <a:off x="3439689" y="2308441"/>
        <a:ext cx="988387" cy="3310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1722-6281-4ED9-B385-EA822AD561A0}">
      <dsp:nvSpPr>
        <dsp:cNvPr id="0" name=""/>
        <dsp:cNvSpPr/>
      </dsp:nvSpPr>
      <dsp:spPr>
        <a:xfrm>
          <a:off x="974904" y="937"/>
          <a:ext cx="1287516" cy="5150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繁殖率</a:t>
          </a:r>
        </a:p>
      </dsp:txBody>
      <dsp:txXfrm>
        <a:off x="1232407" y="937"/>
        <a:ext cx="772510" cy="515006"/>
      </dsp:txXfrm>
    </dsp:sp>
    <dsp:sp modelId="{47DB1464-CB37-4D40-9DDC-546BCE59D534}">
      <dsp:nvSpPr>
        <dsp:cNvPr id="0" name=""/>
        <dsp:cNvSpPr/>
      </dsp:nvSpPr>
      <dsp:spPr>
        <a:xfrm>
          <a:off x="2095043" y="44712"/>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成母牛繁殖率</a:t>
          </a:r>
        </a:p>
      </dsp:txBody>
      <dsp:txXfrm>
        <a:off x="2308771" y="44712"/>
        <a:ext cx="1134253" cy="427455"/>
      </dsp:txXfrm>
    </dsp:sp>
    <dsp:sp modelId="{B9BC51C1-26C5-425D-BECC-D1DCFF6EB91E}">
      <dsp:nvSpPr>
        <dsp:cNvPr id="0" name=""/>
        <dsp:cNvSpPr/>
      </dsp:nvSpPr>
      <dsp:spPr>
        <a:xfrm>
          <a:off x="3507142" y="44712"/>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青年牛繁殖率</a:t>
          </a:r>
        </a:p>
      </dsp:txBody>
      <dsp:txXfrm>
        <a:off x="3720870" y="44712"/>
        <a:ext cx="1134253" cy="427455"/>
      </dsp:txXfrm>
    </dsp:sp>
    <dsp:sp modelId="{A7F18CF9-3CE0-4987-B1E6-1C7A963B53F3}">
      <dsp:nvSpPr>
        <dsp:cNvPr id="0" name=""/>
        <dsp:cNvSpPr/>
      </dsp:nvSpPr>
      <dsp:spPr>
        <a:xfrm>
          <a:off x="974904" y="588044"/>
          <a:ext cx="1287516" cy="5150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怀孕率</a:t>
          </a:r>
        </a:p>
      </dsp:txBody>
      <dsp:txXfrm>
        <a:off x="1232407" y="588044"/>
        <a:ext cx="772510" cy="515006"/>
      </dsp:txXfrm>
    </dsp:sp>
    <dsp:sp modelId="{E8F0A6A9-3956-41E0-B693-DDB513E3C4D6}">
      <dsp:nvSpPr>
        <dsp:cNvPr id="0" name=""/>
        <dsp:cNvSpPr/>
      </dsp:nvSpPr>
      <dsp:spPr>
        <a:xfrm>
          <a:off x="2095043" y="631820"/>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参配率</a:t>
          </a:r>
        </a:p>
      </dsp:txBody>
      <dsp:txXfrm>
        <a:off x="2308771" y="631820"/>
        <a:ext cx="1134253" cy="427455"/>
      </dsp:txXfrm>
    </dsp:sp>
    <dsp:sp modelId="{2428304F-1304-4C9E-A486-09AAA72B8BA9}">
      <dsp:nvSpPr>
        <dsp:cNvPr id="0" name=""/>
        <dsp:cNvSpPr/>
      </dsp:nvSpPr>
      <dsp:spPr>
        <a:xfrm>
          <a:off x="3507142" y="631820"/>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受胎率</a:t>
          </a:r>
        </a:p>
      </dsp:txBody>
      <dsp:txXfrm>
        <a:off x="3720870" y="631820"/>
        <a:ext cx="1134253" cy="427455"/>
      </dsp:txXfrm>
    </dsp:sp>
    <dsp:sp modelId="{19FB9D0B-8B13-48C8-9F7B-A03C95D3670A}">
      <dsp:nvSpPr>
        <dsp:cNvPr id="0" name=""/>
        <dsp:cNvSpPr/>
      </dsp:nvSpPr>
      <dsp:spPr>
        <a:xfrm>
          <a:off x="974904" y="1175152"/>
          <a:ext cx="1287516" cy="5150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早产率</a:t>
          </a:r>
        </a:p>
      </dsp:txBody>
      <dsp:txXfrm>
        <a:off x="1232407" y="1175152"/>
        <a:ext cx="772510" cy="515006"/>
      </dsp:txXfrm>
    </dsp:sp>
    <dsp:sp modelId="{D334E4C1-513F-42C5-86BA-F1AE2D9B5F77}">
      <dsp:nvSpPr>
        <dsp:cNvPr id="0" name=""/>
        <dsp:cNvSpPr/>
      </dsp:nvSpPr>
      <dsp:spPr>
        <a:xfrm>
          <a:off x="2095043" y="1218927"/>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早产天数</a:t>
          </a:r>
        </a:p>
      </dsp:txBody>
      <dsp:txXfrm>
        <a:off x="2308771" y="1218927"/>
        <a:ext cx="1134253" cy="427455"/>
      </dsp:txXfrm>
    </dsp:sp>
    <dsp:sp modelId="{6E533A95-DE24-4052-B345-73445A46FDAE}">
      <dsp:nvSpPr>
        <dsp:cNvPr id="0" name=""/>
        <dsp:cNvSpPr/>
      </dsp:nvSpPr>
      <dsp:spPr>
        <a:xfrm>
          <a:off x="3507142" y="1218927"/>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早产胎次</a:t>
          </a:r>
        </a:p>
      </dsp:txBody>
      <dsp:txXfrm>
        <a:off x="3720870" y="1218927"/>
        <a:ext cx="1134253" cy="427455"/>
      </dsp:txXfrm>
    </dsp:sp>
    <dsp:sp modelId="{193A7DF1-59D0-4412-8E03-247678CC0FD4}">
      <dsp:nvSpPr>
        <dsp:cNvPr id="0" name=""/>
        <dsp:cNvSpPr/>
      </dsp:nvSpPr>
      <dsp:spPr>
        <a:xfrm>
          <a:off x="974904" y="1762259"/>
          <a:ext cx="1287516" cy="5150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流产率</a:t>
          </a:r>
        </a:p>
      </dsp:txBody>
      <dsp:txXfrm>
        <a:off x="1232407" y="1762259"/>
        <a:ext cx="772510" cy="515006"/>
      </dsp:txXfrm>
    </dsp:sp>
    <dsp:sp modelId="{128D0893-3224-482E-82C7-B9EAD6E399FF}">
      <dsp:nvSpPr>
        <dsp:cNvPr id="0" name=""/>
        <dsp:cNvSpPr/>
      </dsp:nvSpPr>
      <dsp:spPr>
        <a:xfrm>
          <a:off x="2095043" y="1806035"/>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流产天数</a:t>
          </a:r>
        </a:p>
      </dsp:txBody>
      <dsp:txXfrm>
        <a:off x="2308771" y="1806035"/>
        <a:ext cx="1134253" cy="427455"/>
      </dsp:txXfrm>
    </dsp:sp>
    <dsp:sp modelId="{435013CE-5A90-471C-87A2-52AD06C38508}">
      <dsp:nvSpPr>
        <dsp:cNvPr id="0" name=""/>
        <dsp:cNvSpPr/>
      </dsp:nvSpPr>
      <dsp:spPr>
        <a:xfrm>
          <a:off x="3507142" y="1806035"/>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流产胎次</a:t>
          </a:r>
        </a:p>
      </dsp:txBody>
      <dsp:txXfrm>
        <a:off x="3720870" y="1806035"/>
        <a:ext cx="1134253" cy="427455"/>
      </dsp:txXfrm>
    </dsp:sp>
    <dsp:sp modelId="{DD9FC6EB-45A7-453A-9FD4-C40DB227E55E}">
      <dsp:nvSpPr>
        <dsp:cNvPr id="0" name=""/>
        <dsp:cNvSpPr/>
      </dsp:nvSpPr>
      <dsp:spPr>
        <a:xfrm>
          <a:off x="974904" y="2349367"/>
          <a:ext cx="1287516" cy="5150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仿宋" panose="02010609060101010101" pitchFamily="49" charset="-122"/>
              <a:ea typeface="仿宋" panose="02010609060101010101" pitchFamily="49" charset="-122"/>
            </a:rPr>
            <a:t>其他繁殖指标</a:t>
          </a:r>
        </a:p>
      </dsp:txBody>
      <dsp:txXfrm>
        <a:off x="1232407" y="2349367"/>
        <a:ext cx="772510" cy="515006"/>
      </dsp:txXfrm>
    </dsp:sp>
    <dsp:sp modelId="{F0BE37AE-F913-46D7-88C5-1340D28EF97D}">
      <dsp:nvSpPr>
        <dsp:cNvPr id="0" name=""/>
        <dsp:cNvSpPr/>
      </dsp:nvSpPr>
      <dsp:spPr>
        <a:xfrm>
          <a:off x="2095043" y="2393142"/>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产犊间隔</a:t>
          </a:r>
        </a:p>
      </dsp:txBody>
      <dsp:txXfrm>
        <a:off x="2308771" y="2393142"/>
        <a:ext cx="1134253" cy="427455"/>
      </dsp:txXfrm>
    </dsp:sp>
    <dsp:sp modelId="{F721133C-833D-4AB6-921F-8D555A7B323B}">
      <dsp:nvSpPr>
        <dsp:cNvPr id="0" name=""/>
        <dsp:cNvSpPr/>
      </dsp:nvSpPr>
      <dsp:spPr>
        <a:xfrm>
          <a:off x="3507142" y="2393142"/>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怀孕天数</a:t>
          </a:r>
        </a:p>
      </dsp:txBody>
      <dsp:txXfrm>
        <a:off x="3720870" y="2393142"/>
        <a:ext cx="1134253" cy="427455"/>
      </dsp:txXfrm>
    </dsp:sp>
    <dsp:sp modelId="{C7533BDD-59E3-4399-8A2C-500B33CF3967}">
      <dsp:nvSpPr>
        <dsp:cNvPr id="0" name=""/>
        <dsp:cNvSpPr/>
      </dsp:nvSpPr>
      <dsp:spPr>
        <a:xfrm>
          <a:off x="4919241" y="2393142"/>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首配天数</a:t>
          </a:r>
        </a:p>
      </dsp:txBody>
      <dsp:txXfrm>
        <a:off x="5132969" y="2393142"/>
        <a:ext cx="1134253" cy="427455"/>
      </dsp:txXfrm>
    </dsp:sp>
    <dsp:sp modelId="{2A0884A6-D5BD-415F-9C3F-77A3DF6E8FAE}">
      <dsp:nvSpPr>
        <dsp:cNvPr id="0" name=""/>
        <dsp:cNvSpPr/>
      </dsp:nvSpPr>
      <dsp:spPr>
        <a:xfrm>
          <a:off x="6331340" y="2393142"/>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配准天数</a:t>
          </a:r>
        </a:p>
      </dsp:txBody>
      <dsp:txXfrm>
        <a:off x="6545068" y="2393142"/>
        <a:ext cx="1134253" cy="427455"/>
      </dsp:txXfrm>
    </dsp:sp>
    <dsp:sp modelId="{2C74DDBA-3F59-406D-A9DC-F29C600161DF}">
      <dsp:nvSpPr>
        <dsp:cNvPr id="0" name=""/>
        <dsp:cNvSpPr/>
      </dsp:nvSpPr>
      <dsp:spPr>
        <a:xfrm>
          <a:off x="7743440" y="2393142"/>
          <a:ext cx="1561708" cy="42745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空怀天数</a:t>
          </a:r>
        </a:p>
      </dsp:txBody>
      <dsp:txXfrm>
        <a:off x="7957168" y="2393142"/>
        <a:ext cx="1134253" cy="4274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1722-6281-4ED9-B385-EA822AD561A0}">
      <dsp:nvSpPr>
        <dsp:cNvPr id="0" name=""/>
        <dsp:cNvSpPr/>
      </dsp:nvSpPr>
      <dsp:spPr>
        <a:xfrm>
          <a:off x="3346" y="420576"/>
          <a:ext cx="1215993" cy="4863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饲养分析</a:t>
          </a:r>
        </a:p>
      </dsp:txBody>
      <dsp:txXfrm>
        <a:off x="246545" y="420576"/>
        <a:ext cx="729596" cy="486397"/>
      </dsp:txXfrm>
    </dsp:sp>
    <dsp:sp modelId="{2D7CA0C1-9427-47AF-9424-2C740085CF95}">
      <dsp:nvSpPr>
        <dsp:cNvPr id="0" name=""/>
        <dsp:cNvSpPr/>
      </dsp:nvSpPr>
      <dsp:spPr>
        <a:xfrm>
          <a:off x="1061260" y="461920"/>
          <a:ext cx="1009274" cy="40370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原料总用量</a:t>
          </a:r>
        </a:p>
      </dsp:txBody>
      <dsp:txXfrm>
        <a:off x="1263115" y="461920"/>
        <a:ext cx="605565" cy="403709"/>
      </dsp:txXfrm>
    </dsp:sp>
    <dsp:sp modelId="{CE76FE63-DDA1-4B45-A026-FA7AB716B231}">
      <dsp:nvSpPr>
        <dsp:cNvPr id="0" name=""/>
        <dsp:cNvSpPr/>
      </dsp:nvSpPr>
      <dsp:spPr>
        <a:xfrm>
          <a:off x="1929237" y="461920"/>
          <a:ext cx="1009274" cy="40370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采食量</a:t>
          </a:r>
        </a:p>
      </dsp:txBody>
      <dsp:txXfrm>
        <a:off x="2131092" y="461920"/>
        <a:ext cx="605565" cy="403709"/>
      </dsp:txXfrm>
    </dsp:sp>
    <dsp:sp modelId="{BACEA936-89EC-40E8-9E5C-F9C4E9284008}">
      <dsp:nvSpPr>
        <dsp:cNvPr id="0" name=""/>
        <dsp:cNvSpPr/>
      </dsp:nvSpPr>
      <dsp:spPr>
        <a:xfrm>
          <a:off x="2797213" y="461920"/>
          <a:ext cx="1009274" cy="40370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浪费量</a:t>
          </a:r>
        </a:p>
      </dsp:txBody>
      <dsp:txXfrm>
        <a:off x="2999068" y="461920"/>
        <a:ext cx="605565" cy="403709"/>
      </dsp:txXfrm>
    </dsp:sp>
    <dsp:sp modelId="{FCF6133B-D740-4DD4-9392-C2E3AFF3A188}">
      <dsp:nvSpPr>
        <dsp:cNvPr id="0" name=""/>
        <dsp:cNvSpPr/>
      </dsp:nvSpPr>
      <dsp:spPr>
        <a:xfrm>
          <a:off x="3665189" y="461920"/>
          <a:ext cx="1009274" cy="40370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饲养成本</a:t>
          </a:r>
        </a:p>
      </dsp:txBody>
      <dsp:txXfrm>
        <a:off x="3867044" y="461920"/>
        <a:ext cx="605565" cy="403709"/>
      </dsp:txXfrm>
    </dsp:sp>
    <dsp:sp modelId="{5669C185-6D00-4C4C-97FA-D2D0B5998DAE}">
      <dsp:nvSpPr>
        <dsp:cNvPr id="0" name=""/>
        <dsp:cNvSpPr/>
      </dsp:nvSpPr>
      <dsp:spPr>
        <a:xfrm>
          <a:off x="4533165" y="461920"/>
          <a:ext cx="1009274" cy="40370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公斤奶成本</a:t>
          </a:r>
        </a:p>
      </dsp:txBody>
      <dsp:txXfrm>
        <a:off x="4735020" y="461920"/>
        <a:ext cx="605565" cy="403709"/>
      </dsp:txXfrm>
    </dsp:sp>
    <dsp:sp modelId="{7CE0623E-2F1C-417E-A85B-7633D449BCE0}">
      <dsp:nvSpPr>
        <dsp:cNvPr id="0" name=""/>
        <dsp:cNvSpPr/>
      </dsp:nvSpPr>
      <dsp:spPr>
        <a:xfrm>
          <a:off x="5401141" y="461920"/>
          <a:ext cx="1009274" cy="40370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供应商</a:t>
          </a:r>
        </a:p>
      </dsp:txBody>
      <dsp:txXfrm>
        <a:off x="5602996" y="461920"/>
        <a:ext cx="605565" cy="403709"/>
      </dsp:txXfrm>
    </dsp:sp>
    <dsp:sp modelId="{B8982E85-174D-47C9-AB98-055ED3859B9E}">
      <dsp:nvSpPr>
        <dsp:cNvPr id="0" name=""/>
        <dsp:cNvSpPr/>
      </dsp:nvSpPr>
      <dsp:spPr>
        <a:xfrm>
          <a:off x="6269117" y="461920"/>
          <a:ext cx="1009274" cy="40370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市占率</a:t>
          </a:r>
        </a:p>
      </dsp:txBody>
      <dsp:txXfrm>
        <a:off x="6470972" y="461920"/>
        <a:ext cx="605565" cy="4037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1722-6281-4ED9-B385-EA822AD561A0}">
      <dsp:nvSpPr>
        <dsp:cNvPr id="0" name=""/>
        <dsp:cNvSpPr/>
      </dsp:nvSpPr>
      <dsp:spPr>
        <a:xfrm>
          <a:off x="4287" y="211312"/>
          <a:ext cx="1152470" cy="4609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发病率</a:t>
          </a:r>
        </a:p>
      </dsp:txBody>
      <dsp:txXfrm>
        <a:off x="234781" y="211312"/>
        <a:ext cx="691482" cy="460988"/>
      </dsp:txXfrm>
    </dsp:sp>
    <dsp:sp modelId="{47DB1464-CB37-4D40-9DDC-546BCE59D534}">
      <dsp:nvSpPr>
        <dsp:cNvPr id="0" name=""/>
        <dsp:cNvSpPr/>
      </dsp:nvSpPr>
      <dsp:spPr>
        <a:xfrm>
          <a:off x="1006936" y="250496"/>
          <a:ext cx="1192808" cy="38262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发病牛数</a:t>
          </a:r>
        </a:p>
      </dsp:txBody>
      <dsp:txXfrm>
        <a:off x="1198246" y="250496"/>
        <a:ext cx="810188" cy="382620"/>
      </dsp:txXfrm>
    </dsp:sp>
    <dsp:sp modelId="{B9BC51C1-26C5-425D-BECC-D1DCFF6EB91E}">
      <dsp:nvSpPr>
        <dsp:cNvPr id="0" name=""/>
        <dsp:cNvSpPr/>
      </dsp:nvSpPr>
      <dsp:spPr>
        <a:xfrm>
          <a:off x="2065828" y="267392"/>
          <a:ext cx="1141135" cy="34882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疾病分类</a:t>
          </a:r>
        </a:p>
      </dsp:txBody>
      <dsp:txXfrm>
        <a:off x="2240242" y="267392"/>
        <a:ext cx="792308" cy="348827"/>
      </dsp:txXfrm>
    </dsp:sp>
    <dsp:sp modelId="{A7F18CF9-3CE0-4987-B1E6-1C7A963B53F3}">
      <dsp:nvSpPr>
        <dsp:cNvPr id="0" name=""/>
        <dsp:cNvSpPr/>
      </dsp:nvSpPr>
      <dsp:spPr>
        <a:xfrm>
          <a:off x="4287" y="736838"/>
          <a:ext cx="1152470" cy="4609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淘汰率</a:t>
          </a:r>
        </a:p>
      </dsp:txBody>
      <dsp:txXfrm>
        <a:off x="234781" y="736838"/>
        <a:ext cx="691482" cy="460988"/>
      </dsp:txXfrm>
    </dsp:sp>
    <dsp:sp modelId="{E8F0A6A9-3956-41E0-B693-DDB513E3C4D6}">
      <dsp:nvSpPr>
        <dsp:cNvPr id="0" name=""/>
        <dsp:cNvSpPr/>
      </dsp:nvSpPr>
      <dsp:spPr>
        <a:xfrm>
          <a:off x="1006936" y="776022"/>
          <a:ext cx="1171181" cy="38262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淘汰牛数</a:t>
          </a:r>
        </a:p>
      </dsp:txBody>
      <dsp:txXfrm>
        <a:off x="1198246" y="776022"/>
        <a:ext cx="788561" cy="382620"/>
      </dsp:txXfrm>
    </dsp:sp>
    <dsp:sp modelId="{12AC1E71-F8C4-4028-8BA5-FDD3F90E5541}">
      <dsp:nvSpPr>
        <dsp:cNvPr id="0" name=""/>
        <dsp:cNvSpPr/>
      </dsp:nvSpPr>
      <dsp:spPr>
        <a:xfrm>
          <a:off x="2044200" y="776022"/>
          <a:ext cx="1223714" cy="38262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疾病淘汰牛数</a:t>
          </a:r>
        </a:p>
      </dsp:txBody>
      <dsp:txXfrm>
        <a:off x="2235510" y="776022"/>
        <a:ext cx="841094" cy="382620"/>
      </dsp:txXfrm>
    </dsp:sp>
    <dsp:sp modelId="{51CA86F8-A01F-4094-905F-E87013E1FF9B}">
      <dsp:nvSpPr>
        <dsp:cNvPr id="0" name=""/>
        <dsp:cNvSpPr/>
      </dsp:nvSpPr>
      <dsp:spPr>
        <a:xfrm>
          <a:off x="3133998" y="776022"/>
          <a:ext cx="1124262" cy="38262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死亡淘汰牛数</a:t>
          </a:r>
        </a:p>
      </dsp:txBody>
      <dsp:txXfrm>
        <a:off x="3325308" y="776022"/>
        <a:ext cx="741642" cy="382620"/>
      </dsp:txXfrm>
    </dsp:sp>
    <dsp:sp modelId="{65A30339-9DEE-4103-A52F-A30BC62986F8}">
      <dsp:nvSpPr>
        <dsp:cNvPr id="0" name=""/>
        <dsp:cNvSpPr/>
      </dsp:nvSpPr>
      <dsp:spPr>
        <a:xfrm>
          <a:off x="4124344" y="776022"/>
          <a:ext cx="1219840" cy="38262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转场牛数</a:t>
          </a:r>
        </a:p>
      </dsp:txBody>
      <dsp:txXfrm>
        <a:off x="4315654" y="776022"/>
        <a:ext cx="837220" cy="382620"/>
      </dsp:txXfrm>
    </dsp:sp>
    <dsp:sp modelId="{5EA0E660-2A0C-4BCD-B311-DA2D367202E0}">
      <dsp:nvSpPr>
        <dsp:cNvPr id="0" name=""/>
        <dsp:cNvSpPr/>
      </dsp:nvSpPr>
      <dsp:spPr>
        <a:xfrm>
          <a:off x="5210267" y="776022"/>
          <a:ext cx="1636705" cy="38262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外卖牛数</a:t>
          </a:r>
        </a:p>
      </dsp:txBody>
      <dsp:txXfrm>
        <a:off x="5401577" y="776022"/>
        <a:ext cx="1254085" cy="3826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1722-6281-4ED9-B385-EA822AD561A0}">
      <dsp:nvSpPr>
        <dsp:cNvPr id="0" name=""/>
        <dsp:cNvSpPr/>
      </dsp:nvSpPr>
      <dsp:spPr>
        <a:xfrm>
          <a:off x="1708242" y="160"/>
          <a:ext cx="1293697" cy="51747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挤奶机</a:t>
          </a:r>
        </a:p>
      </dsp:txBody>
      <dsp:txXfrm>
        <a:off x="1966982" y="160"/>
        <a:ext cx="776218" cy="517479"/>
      </dsp:txXfrm>
    </dsp:sp>
    <dsp:sp modelId="{47DB1464-CB37-4D40-9DDC-546BCE59D534}">
      <dsp:nvSpPr>
        <dsp:cNvPr id="0" name=""/>
        <dsp:cNvSpPr/>
      </dsp:nvSpPr>
      <dsp:spPr>
        <a:xfrm>
          <a:off x="2833759" y="44146"/>
          <a:ext cx="1959821" cy="42950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仪器占比</a:t>
          </a:r>
        </a:p>
      </dsp:txBody>
      <dsp:txXfrm>
        <a:off x="3048513" y="44146"/>
        <a:ext cx="1530314" cy="429507"/>
      </dsp:txXfrm>
    </dsp:sp>
    <dsp:sp modelId="{A7F18CF9-3CE0-4987-B1E6-1C7A963B53F3}">
      <dsp:nvSpPr>
        <dsp:cNvPr id="0" name=""/>
        <dsp:cNvSpPr/>
      </dsp:nvSpPr>
      <dsp:spPr>
        <a:xfrm>
          <a:off x="1708242" y="590087"/>
          <a:ext cx="1293697" cy="51747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仿宋" panose="02010609060101010101" pitchFamily="49" charset="-122"/>
              <a:ea typeface="仿宋" panose="02010609060101010101" pitchFamily="49" charset="-122"/>
            </a:rPr>
            <a:t>环保设备</a:t>
          </a:r>
        </a:p>
      </dsp:txBody>
      <dsp:txXfrm>
        <a:off x="1966982" y="590087"/>
        <a:ext cx="776218" cy="517479"/>
      </dsp:txXfrm>
    </dsp:sp>
    <dsp:sp modelId="{E8F0A6A9-3956-41E0-B693-DDB513E3C4D6}">
      <dsp:nvSpPr>
        <dsp:cNvPr id="0" name=""/>
        <dsp:cNvSpPr/>
      </dsp:nvSpPr>
      <dsp:spPr>
        <a:xfrm>
          <a:off x="2833759" y="634072"/>
          <a:ext cx="1959821" cy="429507"/>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仿宋" panose="02010609060101010101" pitchFamily="49" charset="-122"/>
              <a:ea typeface="仿宋" panose="02010609060101010101" pitchFamily="49" charset="-122"/>
            </a:rPr>
            <a:t>仪器占比</a:t>
          </a:r>
        </a:p>
      </dsp:txBody>
      <dsp:txXfrm>
        <a:off x="3048513" y="634072"/>
        <a:ext cx="1530314" cy="42950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832DCD-6AF2-194A-95E2-F4E0F851D270}" type="datetimeFigureOut">
              <a:rPr kumimoji="1" lang="zh-CN" altLang="en-US" smtClean="0"/>
              <a:t>2020/1/3</a:t>
            </a:fld>
            <a:endParaRPr kumimoji="1"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920F00-6245-AE42-B8B2-AE91E3F687B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D32A2-6896-FE40-93B5-76D3132BEF71}" type="datetimeFigureOut">
              <a:rPr kumimoji="1" lang="zh-CN" altLang="en-US" smtClean="0"/>
              <a:t>2020/1/3</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6218F-7B6C-5448-AD10-4FB9F5EA5347}"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5346218F-7B6C-5448-AD10-4FB9F5EA5347}"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46218F-7B6C-5448-AD10-4FB9F5EA5347}" type="slidenum">
              <a:rPr kumimoji="1" lang="zh-CN" altLang="en-US" smtClean="0"/>
              <a:t>8</a:t>
            </a:fld>
            <a:endParaRPr kumimoji="1" lang="zh-CN" altLang="en-US"/>
          </a:p>
        </p:txBody>
      </p:sp>
    </p:spTree>
    <p:extLst>
      <p:ext uri="{BB962C8B-B14F-4D97-AF65-F5344CB8AC3E}">
        <p14:creationId xmlns:p14="http://schemas.microsoft.com/office/powerpoint/2010/main" val="194111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p>
        </p:txBody>
      </p:sp>
      <p:sp>
        <p:nvSpPr>
          <p:cNvPr id="4" name="灯片编号占位符 3"/>
          <p:cNvSpPr>
            <a:spLocks noGrp="1"/>
          </p:cNvSpPr>
          <p:nvPr>
            <p:ph type="sldNum" sz="quarter" idx="5"/>
          </p:nvPr>
        </p:nvSpPr>
        <p:spPr/>
        <p:txBody>
          <a:bodyPr/>
          <a:lstStyle/>
          <a:p>
            <a:fld id="{5346218F-7B6C-5448-AD10-4FB9F5EA5347}" type="slidenum">
              <a:rPr kumimoji="1" lang="zh-CN" altLang="en-US" smtClean="0"/>
              <a:t>9</a:t>
            </a:fld>
            <a:endParaRPr kumimoji="1" lang="zh-CN" altLang="en-US"/>
          </a:p>
        </p:txBody>
      </p:sp>
    </p:spTree>
    <p:extLst>
      <p:ext uri="{BB962C8B-B14F-4D97-AF65-F5344CB8AC3E}">
        <p14:creationId xmlns:p14="http://schemas.microsoft.com/office/powerpoint/2010/main" val="416532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46218F-7B6C-5448-AD10-4FB9F5EA5347}" type="slidenum">
              <a:rPr kumimoji="1" lang="zh-CN" altLang="en-US" smtClean="0"/>
              <a:t>10</a:t>
            </a:fld>
            <a:endParaRPr kumimoji="1" lang="zh-CN" altLang="en-US"/>
          </a:p>
        </p:txBody>
      </p:sp>
    </p:spTree>
    <p:extLst>
      <p:ext uri="{BB962C8B-B14F-4D97-AF65-F5344CB8AC3E}">
        <p14:creationId xmlns:p14="http://schemas.microsoft.com/office/powerpoint/2010/main" val="2920162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46218F-7B6C-5448-AD10-4FB9F5EA5347}" type="slidenum">
              <a:rPr kumimoji="1" lang="zh-CN" altLang="en-US" smtClean="0"/>
              <a:t>12</a:t>
            </a:fld>
            <a:endParaRPr kumimoji="1" lang="zh-CN" altLang="en-US"/>
          </a:p>
        </p:txBody>
      </p:sp>
    </p:spTree>
    <p:extLst>
      <p:ext uri="{BB962C8B-B14F-4D97-AF65-F5344CB8AC3E}">
        <p14:creationId xmlns:p14="http://schemas.microsoft.com/office/powerpoint/2010/main" val="426971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46218F-7B6C-5448-AD10-4FB9F5EA5347}" type="slidenum">
              <a:rPr kumimoji="1" lang="zh-CN" altLang="en-US" smtClean="0"/>
              <a:t>14</a:t>
            </a:fld>
            <a:endParaRPr kumimoji="1" lang="zh-CN" altLang="en-US"/>
          </a:p>
        </p:txBody>
      </p:sp>
    </p:spTree>
    <p:extLst>
      <p:ext uri="{BB962C8B-B14F-4D97-AF65-F5344CB8AC3E}">
        <p14:creationId xmlns:p14="http://schemas.microsoft.com/office/powerpoint/2010/main" val="2837289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48"/>
            <a:ext cx="12192000" cy="6859548"/>
          </a:xfrm>
          <a:prstGeom prst="rect">
            <a:avLst/>
          </a:prstGeom>
        </p:spPr>
      </p:pic>
      <p:sp>
        <p:nvSpPr>
          <p:cNvPr id="9" name="Text Placeholder 2"/>
          <p:cNvSpPr txBox="1"/>
          <p:nvPr userDrawn="1"/>
        </p:nvSpPr>
        <p:spPr>
          <a:xfrm>
            <a:off x="7013119" y="5445702"/>
            <a:ext cx="4206315" cy="645925"/>
          </a:xfrm>
          <a:prstGeom prst="rect">
            <a:avLst/>
          </a:prstGeom>
        </p:spPr>
        <p:txBody>
          <a:bodyPr/>
          <a:lstStyle>
            <a:lvl1pPr marL="0" indent="0" algn="l" defTabSz="914400" rtl="0" eaLnBrk="1" latinLnBrk="0" hangingPunct="1">
              <a:lnSpc>
                <a:spcPct val="90000"/>
              </a:lnSpc>
              <a:spcBef>
                <a:spcPts val="1000"/>
              </a:spcBef>
              <a:buFont typeface="Arial" panose="020B0604020202020204"/>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9pPr>
          </a:lstStyle>
          <a:p>
            <a:pPr algn="r"/>
            <a:endParaRPr lang="en-US" sz="2300" dirty="0">
              <a:solidFill>
                <a:srgbClr val="328CC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Text Placeholder 12"/>
          <p:cNvSpPr>
            <a:spLocks noGrp="1"/>
          </p:cNvSpPr>
          <p:nvPr>
            <p:ph type="body" sz="quarter" idx="10" hasCustomPrompt="1"/>
          </p:nvPr>
        </p:nvSpPr>
        <p:spPr>
          <a:xfrm>
            <a:off x="8641334" y="5473225"/>
            <a:ext cx="2578100" cy="646113"/>
          </a:xfrm>
          <a:prstGeom prst="rect">
            <a:avLst/>
          </a:prstGeom>
        </p:spPr>
        <p:txBody>
          <a:bodyPr anchor="ctr"/>
          <a:lstStyle>
            <a:lvl1pPr marL="0" indent="0" algn="r">
              <a:buNone/>
              <a:defRPr>
                <a:solidFill>
                  <a:srgbClr val="328CC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部门以及日期</a:t>
            </a:r>
          </a:p>
        </p:txBody>
      </p:sp>
      <p:sp>
        <p:nvSpPr>
          <p:cNvPr id="16" name="Text Placeholder 12"/>
          <p:cNvSpPr>
            <a:spLocks noGrp="1"/>
          </p:cNvSpPr>
          <p:nvPr>
            <p:ph type="body" sz="quarter" idx="12" hasCustomPrompt="1"/>
          </p:nvPr>
        </p:nvSpPr>
        <p:spPr>
          <a:xfrm>
            <a:off x="5289171" y="4439978"/>
            <a:ext cx="5886543" cy="972207"/>
          </a:xfrm>
          <a:prstGeom prst="rect">
            <a:avLst/>
          </a:prstGeom>
        </p:spPr>
        <p:txBody>
          <a:bodyPr anchor="ctr"/>
          <a:lstStyle>
            <a:lvl1pPr marL="0" indent="0" algn="r">
              <a:buNone/>
              <a:defRPr sz="4800" b="1">
                <a:solidFill>
                  <a:srgbClr val="328CC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kumimoji="1" lang="zh-CN" altLang="en-US" dirty="0"/>
              <a:t>点击编辑标题</a:t>
            </a:r>
          </a:p>
        </p:txBody>
      </p:sp>
      <p:sp>
        <p:nvSpPr>
          <p:cNvPr id="6" name="Slide Number Placeholder 5"/>
          <p:cNvSpPr>
            <a:spLocks noGrp="1"/>
          </p:cNvSpPr>
          <p:nvPr>
            <p:ph type="sldNum" sz="quarter" idx="13"/>
          </p:nvPr>
        </p:nvSpPr>
        <p:spPr>
          <a:xfrm>
            <a:off x="8737600" y="6360881"/>
            <a:ext cx="2743200" cy="365125"/>
          </a:xfrm>
          <a:prstGeom prst="rect">
            <a:avLst/>
          </a:prstGeom>
        </p:spPr>
        <p:txBody>
          <a:bodyPr/>
          <a:lstStyle>
            <a:lvl1pPr algn="r">
              <a:defRPr b="0" i="0">
                <a:solidFill>
                  <a:schemeClr val="bg2">
                    <a:lumMod val="50000"/>
                    <a:lumOff val="50000"/>
                  </a:schemeClr>
                </a:solidFill>
                <a:latin typeface="Calibri Light" panose="020F0302020204030204" charset="0"/>
                <a:ea typeface="Calibri Light" panose="020F0302020204030204" charset="0"/>
                <a:cs typeface="Calibri Light" panose="020F0302020204030204" charset="0"/>
              </a:defRPr>
            </a:lvl1pPr>
          </a:lstStyle>
          <a:p>
            <a:fld id="{E8BAC4AD-C5B8-2442-A895-E44E927C6D50}"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间隔页">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894" y="-6879"/>
            <a:ext cx="12192000" cy="686187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645" y="0"/>
            <a:ext cx="12189249" cy="6858000"/>
          </a:xfrm>
          <a:prstGeom prst="rect">
            <a:avLst/>
          </a:prstGeom>
          <a:solidFill>
            <a:schemeClr val="tx2">
              <a:alpha val="0"/>
            </a:schemeClr>
          </a:solidFill>
        </p:spPr>
      </p:pic>
      <p:sp>
        <p:nvSpPr>
          <p:cNvPr id="16" name="Title 1"/>
          <p:cNvSpPr>
            <a:spLocks noGrp="1"/>
          </p:cNvSpPr>
          <p:nvPr>
            <p:ph type="title" hasCustomPrompt="1"/>
          </p:nvPr>
        </p:nvSpPr>
        <p:spPr>
          <a:xfrm>
            <a:off x="6942665" y="1445779"/>
            <a:ext cx="3851031" cy="438063"/>
          </a:xfrm>
          <a:prstGeom prst="rect">
            <a:avLst/>
          </a:prstGeom>
        </p:spPr>
        <p:txBody>
          <a:bodyPr anchor="ctr"/>
          <a:lstStyle>
            <a:lvl1pPr algn="ctr">
              <a:defRPr sz="3200" b="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t>点击编辑标题</a:t>
            </a:r>
            <a:endParaRPr lang="en-US" dirty="0"/>
          </a:p>
        </p:txBody>
      </p:sp>
      <p:sp>
        <p:nvSpPr>
          <p:cNvPr id="15" name="Slide Number Placeholder 5"/>
          <p:cNvSpPr>
            <a:spLocks noGrp="1"/>
          </p:cNvSpPr>
          <p:nvPr>
            <p:ph type="sldNum" sz="quarter" idx="12"/>
          </p:nvPr>
        </p:nvSpPr>
        <p:spPr>
          <a:xfrm>
            <a:off x="8737600" y="6360881"/>
            <a:ext cx="2743200" cy="365125"/>
          </a:xfrm>
          <a:prstGeom prst="rect">
            <a:avLst/>
          </a:prstGeom>
        </p:spPr>
        <p:txBody>
          <a:bodyPr/>
          <a:lstStyle>
            <a:lvl1pPr algn="r">
              <a:defRPr b="0" i="0">
                <a:solidFill>
                  <a:schemeClr val="bg2">
                    <a:lumMod val="50000"/>
                    <a:lumOff val="50000"/>
                  </a:schemeClr>
                </a:solidFill>
                <a:latin typeface="Calibri Light" panose="020F0302020204030204" charset="0"/>
                <a:ea typeface="Calibri Light" panose="020F0302020204030204" charset="0"/>
                <a:cs typeface="Calibri Light" panose="020F0302020204030204" charset="0"/>
              </a:defRPr>
            </a:lvl1pPr>
          </a:lstStyle>
          <a:p>
            <a:fld id="{E8BAC4AD-C5B8-2442-A895-E44E927C6D50}"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页1">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5420"/>
          </a:xfrm>
          <a:prstGeom prst="rect">
            <a:avLst/>
          </a:prstGeom>
        </p:spPr>
      </p:pic>
      <p:sp>
        <p:nvSpPr>
          <p:cNvPr id="8" name="Title 7"/>
          <p:cNvSpPr>
            <a:spLocks noGrp="1"/>
          </p:cNvSpPr>
          <p:nvPr>
            <p:ph type="title" hasCustomPrompt="1"/>
          </p:nvPr>
        </p:nvSpPr>
        <p:spPr>
          <a:xfrm>
            <a:off x="519464" y="477065"/>
            <a:ext cx="9809869" cy="498295"/>
          </a:xfrm>
          <a:prstGeom prst="rect">
            <a:avLst/>
          </a:prstGeom>
        </p:spPr>
        <p:txBody>
          <a:bodyPr/>
          <a:lstStyle>
            <a:lvl1pPr algn="l">
              <a:defRPr sz="2000" b="1">
                <a:solidFill>
                  <a:schemeClr val="tx2"/>
                </a:solidFill>
              </a:defRPr>
            </a:lvl1pPr>
          </a:lstStyle>
          <a:p>
            <a:r>
              <a:rPr kumimoji="1" lang="zh-CN" altLang="en-US" dirty="0"/>
              <a:t>点击编辑标题</a:t>
            </a:r>
          </a:p>
        </p:txBody>
      </p:sp>
      <p:sp>
        <p:nvSpPr>
          <p:cNvPr id="7" name="Slide Number Placeholder 5"/>
          <p:cNvSpPr>
            <a:spLocks noGrp="1"/>
          </p:cNvSpPr>
          <p:nvPr>
            <p:ph type="sldNum" sz="quarter" idx="12"/>
          </p:nvPr>
        </p:nvSpPr>
        <p:spPr>
          <a:xfrm>
            <a:off x="8737600" y="6360881"/>
            <a:ext cx="2743200" cy="365125"/>
          </a:xfrm>
          <a:prstGeom prst="rect">
            <a:avLst/>
          </a:prstGeom>
        </p:spPr>
        <p:txBody>
          <a:bodyPr/>
          <a:lstStyle>
            <a:lvl1pPr algn="r">
              <a:defRPr b="0" i="0">
                <a:solidFill>
                  <a:schemeClr val="accent6">
                    <a:lumMod val="50000"/>
                  </a:schemeClr>
                </a:solidFill>
                <a:latin typeface="Calibri Light" panose="020F0302020204030204" charset="0"/>
                <a:ea typeface="Calibri Light" panose="020F0302020204030204" charset="0"/>
                <a:cs typeface="Calibri Light" panose="020F0302020204030204" charset="0"/>
              </a:defRPr>
            </a:lvl1pPr>
          </a:lstStyle>
          <a:p>
            <a:fld id="{E8BAC4AD-C5B8-2442-A895-E44E927C6D50}" type="slidenum">
              <a:rPr kumimoji="1" lang="zh-CN" altLang="en-US" smtClean="0"/>
              <a:t>‹#›</a:t>
            </a:fld>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页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5420"/>
          </a:xfrm>
          <a:prstGeom prst="rect">
            <a:avLst/>
          </a:prstGeom>
        </p:spPr>
      </p:pic>
      <p:sp>
        <p:nvSpPr>
          <p:cNvPr id="5" name="Picture Placeholder 2"/>
          <p:cNvSpPr>
            <a:spLocks noGrp="1"/>
          </p:cNvSpPr>
          <p:nvPr>
            <p:ph type="pic" idx="10" hasCustomPrompt="1"/>
          </p:nvPr>
        </p:nvSpPr>
        <p:spPr>
          <a:xfrm>
            <a:off x="1104846" y="1478577"/>
            <a:ext cx="3837985" cy="4873625"/>
          </a:xfrm>
          <a:prstGeom prst="rect">
            <a:avLst/>
          </a:prstGeom>
        </p:spPr>
        <p:txBody>
          <a:bodyPr/>
          <a:lstStyle>
            <a:lvl1pPr marL="0" indent="0">
              <a:buNone/>
              <a:defRPr sz="15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点击添加图片</a:t>
            </a:r>
            <a:endParaRPr lang="en-US" dirty="0"/>
          </a:p>
        </p:txBody>
      </p:sp>
      <p:sp>
        <p:nvSpPr>
          <p:cNvPr id="8" name="Title 7"/>
          <p:cNvSpPr>
            <a:spLocks noGrp="1"/>
          </p:cNvSpPr>
          <p:nvPr>
            <p:ph type="title" hasCustomPrompt="1"/>
          </p:nvPr>
        </p:nvSpPr>
        <p:spPr>
          <a:xfrm>
            <a:off x="519464" y="477065"/>
            <a:ext cx="9809869" cy="498295"/>
          </a:xfrm>
          <a:prstGeom prst="rect">
            <a:avLst/>
          </a:prstGeom>
        </p:spPr>
        <p:txBody>
          <a:bodyPr/>
          <a:lstStyle>
            <a:lvl1pPr algn="l">
              <a:defRPr sz="2800">
                <a:solidFill>
                  <a:schemeClr val="tx1"/>
                </a:solidFill>
              </a:defRPr>
            </a:lvl1pPr>
          </a:lstStyle>
          <a:p>
            <a:r>
              <a:rPr kumimoji="1" lang="zh-CN" altLang="en-US" dirty="0"/>
              <a:t>点击编辑标题</a:t>
            </a:r>
          </a:p>
        </p:txBody>
      </p:sp>
      <p:sp>
        <p:nvSpPr>
          <p:cNvPr id="7" name="Content Placeholder 2"/>
          <p:cNvSpPr>
            <a:spLocks noGrp="1"/>
          </p:cNvSpPr>
          <p:nvPr>
            <p:ph sz="half" idx="1" hasCustomPrompt="1"/>
          </p:nvPr>
        </p:nvSpPr>
        <p:spPr>
          <a:xfrm>
            <a:off x="5147733" y="2151663"/>
            <a:ext cx="5181600" cy="4200539"/>
          </a:xfrm>
          <a:prstGeom prst="rect">
            <a:avLst/>
          </a:prstGeom>
        </p:spPr>
        <p:txBody>
          <a:bodyPr/>
          <a:lstStyle>
            <a:lvl1pPr>
              <a:defRPr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CN" altLang="en-US" dirty="0"/>
              <a:t> 点击编辑正文</a:t>
            </a:r>
            <a:endParaRPr lang="en-US" altLang="zh-CN" dirty="0"/>
          </a:p>
        </p:txBody>
      </p:sp>
      <p:sp>
        <p:nvSpPr>
          <p:cNvPr id="12" name="Slide Number Placeholder 5"/>
          <p:cNvSpPr>
            <a:spLocks noGrp="1"/>
          </p:cNvSpPr>
          <p:nvPr>
            <p:ph type="sldNum" sz="quarter" idx="12"/>
          </p:nvPr>
        </p:nvSpPr>
        <p:spPr>
          <a:xfrm>
            <a:off x="8737600" y="6360881"/>
            <a:ext cx="2743200" cy="365125"/>
          </a:xfrm>
          <a:prstGeom prst="rect">
            <a:avLst/>
          </a:prstGeom>
        </p:spPr>
        <p:txBody>
          <a:bodyPr/>
          <a:lstStyle>
            <a:lvl1pPr algn="r">
              <a:defRPr b="0" i="0">
                <a:solidFill>
                  <a:schemeClr val="accent6">
                    <a:lumMod val="50000"/>
                  </a:schemeClr>
                </a:solidFill>
                <a:latin typeface="Calibri Light" panose="020F0302020204030204" charset="0"/>
                <a:ea typeface="Calibri Light" panose="020F0302020204030204" charset="0"/>
                <a:cs typeface="Calibri Light" panose="020F0302020204030204" charset="0"/>
              </a:defRPr>
            </a:lvl1pPr>
          </a:lstStyle>
          <a:p>
            <a:fld id="{E8BAC4AD-C5B8-2442-A895-E44E927C6D50}"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页">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5420"/>
          </a:xfrm>
          <a:prstGeom prst="rect">
            <a:avLst/>
          </a:prstGeom>
        </p:spPr>
      </p:pic>
      <p:sp>
        <p:nvSpPr>
          <p:cNvPr id="6" name="Text Placeholder 5"/>
          <p:cNvSpPr>
            <a:spLocks noGrp="1"/>
          </p:cNvSpPr>
          <p:nvPr>
            <p:ph type="body" sz="quarter" idx="13" hasCustomPrompt="1"/>
          </p:nvPr>
        </p:nvSpPr>
        <p:spPr>
          <a:xfrm>
            <a:off x="672107" y="5479195"/>
            <a:ext cx="10847786" cy="431711"/>
          </a:xfrm>
          <a:prstGeom prst="rect">
            <a:avLst/>
          </a:prstGeom>
        </p:spPr>
        <p:txBody>
          <a:bodyPr anchor="ctr"/>
          <a:lstStyle>
            <a:lvl1pPr marL="0" indent="0" algn="ctr">
              <a:buNone/>
              <a:defRPr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gn="ctr"/>
            <a:r>
              <a:rPr kumimoji="1" lang="zh-CN" altLang="en-US" sz="3200" dirty="0"/>
              <a:t>点击编辑内容</a:t>
            </a:r>
          </a:p>
        </p:txBody>
      </p:sp>
      <p:sp>
        <p:nvSpPr>
          <p:cNvPr id="5" name="Picture Placeholder 2"/>
          <p:cNvSpPr>
            <a:spLocks noGrp="1"/>
          </p:cNvSpPr>
          <p:nvPr>
            <p:ph type="pic" idx="10" hasCustomPrompt="1"/>
          </p:nvPr>
        </p:nvSpPr>
        <p:spPr>
          <a:xfrm>
            <a:off x="519465" y="1452425"/>
            <a:ext cx="11000428" cy="3302455"/>
          </a:xfrm>
          <a:prstGeom prst="rect">
            <a:avLst/>
          </a:prstGeom>
        </p:spPr>
        <p:txBody>
          <a:bodyPr/>
          <a:lstStyle>
            <a:lvl1pPr marL="0" indent="0">
              <a:buNone/>
              <a:defRPr sz="15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点击添加图片</a:t>
            </a:r>
            <a:endParaRPr lang="en-US" dirty="0"/>
          </a:p>
        </p:txBody>
      </p:sp>
      <p:sp>
        <p:nvSpPr>
          <p:cNvPr id="8" name="Title 7"/>
          <p:cNvSpPr>
            <a:spLocks noGrp="1"/>
          </p:cNvSpPr>
          <p:nvPr>
            <p:ph type="title" hasCustomPrompt="1"/>
          </p:nvPr>
        </p:nvSpPr>
        <p:spPr>
          <a:xfrm>
            <a:off x="519464" y="477065"/>
            <a:ext cx="9809869" cy="498295"/>
          </a:xfrm>
          <a:prstGeom prst="rect">
            <a:avLst/>
          </a:prstGeom>
        </p:spPr>
        <p:txBody>
          <a:bodyPr/>
          <a:lstStyle>
            <a:lvl1pPr algn="l">
              <a:defRPr sz="2800">
                <a:solidFill>
                  <a:schemeClr val="tx1"/>
                </a:solidFill>
              </a:defRPr>
            </a:lvl1pPr>
          </a:lstStyle>
          <a:p>
            <a:r>
              <a:rPr kumimoji="1" lang="zh-CN" altLang="en-US" dirty="0"/>
              <a:t>点击编辑标题</a:t>
            </a:r>
          </a:p>
        </p:txBody>
      </p:sp>
      <p:sp>
        <p:nvSpPr>
          <p:cNvPr id="9" name="Slide Number Placeholder 5"/>
          <p:cNvSpPr>
            <a:spLocks noGrp="1"/>
          </p:cNvSpPr>
          <p:nvPr>
            <p:ph type="sldNum" sz="quarter" idx="12"/>
          </p:nvPr>
        </p:nvSpPr>
        <p:spPr>
          <a:xfrm>
            <a:off x="8737600" y="6360881"/>
            <a:ext cx="2743200" cy="365125"/>
          </a:xfrm>
          <a:prstGeom prst="rect">
            <a:avLst/>
          </a:prstGeom>
        </p:spPr>
        <p:txBody>
          <a:bodyPr/>
          <a:lstStyle>
            <a:lvl1pPr algn="r">
              <a:defRPr b="0" i="0">
                <a:solidFill>
                  <a:schemeClr val="accent6">
                    <a:lumMod val="50000"/>
                  </a:schemeClr>
                </a:solidFill>
                <a:latin typeface="Calibri Light" panose="020F0302020204030204" charset="0"/>
                <a:ea typeface="Calibri Light" panose="020F0302020204030204" charset="0"/>
                <a:cs typeface="Calibri Light" panose="020F0302020204030204" charset="0"/>
              </a:defRPr>
            </a:lvl1pPr>
          </a:lstStyle>
          <a:p>
            <a:fld id="{E8BAC4AD-C5B8-2442-A895-E44E927C6D50}"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48"/>
          </a:xfrm>
          <a:prstGeom prst="rect">
            <a:avLst/>
          </a:prstGeom>
        </p:spPr>
      </p:pic>
      <p:sp>
        <p:nvSpPr>
          <p:cNvPr id="3" name="TextBox 2"/>
          <p:cNvSpPr txBox="1"/>
          <p:nvPr userDrawn="1"/>
        </p:nvSpPr>
        <p:spPr>
          <a:xfrm>
            <a:off x="1063300" y="944180"/>
            <a:ext cx="2336800" cy="1200329"/>
          </a:xfrm>
          <a:prstGeom prst="rect">
            <a:avLst/>
          </a:prstGeom>
          <a:noFill/>
        </p:spPr>
        <p:txBody>
          <a:bodyPr wrap="square" rtlCol="0">
            <a:spAutoFit/>
          </a:bodyPr>
          <a:lstStyle/>
          <a:p>
            <a:r>
              <a:rPr kumimoji="1" lang="zh-CN" altLang="en-US" sz="7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谢谢！</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3922"/>
          <a:stretch>
            <a:fillRect/>
          </a:stretch>
        </p:blipFill>
        <p:spPr>
          <a:xfrm>
            <a:off x="0" y="268941"/>
            <a:ext cx="12158227" cy="658905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154A8-A94E-4ACF-A66B-3326D7F3199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82717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r" defTabSz="914400" rtl="0" eaLnBrk="1" latinLnBrk="0" hangingPunct="1">
        <a:lnSpc>
          <a:spcPct val="90000"/>
        </a:lnSpc>
        <a:spcBef>
          <a:spcPct val="0"/>
        </a:spcBef>
        <a:buNone/>
        <a:defRPr sz="8000" b="0" kern="1200">
          <a:solidFill>
            <a:srgbClr val="328CCF"/>
          </a:solidFill>
          <a:latin typeface="微软雅黑" panose="020B0503020204020204" pitchFamily="34" charset="-122"/>
          <a:ea typeface="微软雅黑" panose="020B0503020204020204" pitchFamily="34" charset="-122"/>
          <a:cs typeface="微软雅黑" panose="020B0503020204020204" pitchFamily="34"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641334" y="5796281"/>
            <a:ext cx="2578100" cy="646113"/>
          </a:xfrm>
        </p:spPr>
        <p:txBody>
          <a:bodyPr/>
          <a:lstStyle/>
          <a:p>
            <a:pPr algn="ctr"/>
            <a:fld id="{D6EC2905-A946-41FD-923A-5CE7F582E655}" type="datetime1">
              <a:rPr kumimoji="1" lang="zh-CN" altLang="en-US" sz="1800" smtClean="0">
                <a:solidFill>
                  <a:schemeClr val="tx2"/>
                </a:solidFill>
                <a:latin typeface="微软雅黑" panose="020B0503020204020204" pitchFamily="34" charset="-122"/>
                <a:ea typeface="微软雅黑" panose="020B0503020204020204" pitchFamily="34" charset="-122"/>
              </a:rPr>
              <a:t>2020/1/3</a:t>
            </a:fld>
            <a:endParaRPr kumimoji="1" lang="zh-CN" altLang="en-US" sz="1800" dirty="0">
              <a:solidFill>
                <a:schemeClr val="tx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094480" y="2763520"/>
            <a:ext cx="7124954" cy="646331"/>
          </a:xfrm>
          <a:prstGeom prst="rect">
            <a:avLst/>
          </a:prstGeom>
          <a:noFill/>
        </p:spPr>
        <p:txBody>
          <a:bodyPr wrap="square" rtlCol="0">
            <a:spAutoFit/>
          </a:bodyPr>
          <a:lstStyle/>
          <a:p>
            <a:pPr algn="ctr"/>
            <a:r>
              <a:rPr lang="zh-CN" altLang="en-US" sz="3600" b="1" dirty="0">
                <a:solidFill>
                  <a:schemeClr val="tx2"/>
                </a:solidFill>
                <a:latin typeface="微软雅黑" panose="020B0503020204020204" pitchFamily="34" charset="-122"/>
                <a:ea typeface="微软雅黑" panose="020B0503020204020204" pitchFamily="34" charset="-122"/>
              </a:rPr>
              <a:t>液奶事业部（原奶）牧场仪表盘</a:t>
            </a:r>
          </a:p>
        </p:txBody>
      </p:sp>
      <p:sp>
        <p:nvSpPr>
          <p:cNvPr id="5" name="文本框 4"/>
          <p:cNvSpPr txBox="1"/>
          <p:nvPr/>
        </p:nvSpPr>
        <p:spPr>
          <a:xfrm>
            <a:off x="6367780" y="5323840"/>
            <a:ext cx="5219065" cy="398780"/>
          </a:xfrm>
          <a:prstGeom prst="rect">
            <a:avLst/>
          </a:prstGeom>
          <a:noFill/>
        </p:spPr>
        <p:txBody>
          <a:bodyPr wrap="square" rtlCol="0">
            <a:spAutoFit/>
          </a:bodyPr>
          <a:lstStyle/>
          <a:p>
            <a:pPr algn="ctr"/>
            <a:r>
              <a:rPr lang="zh-CN" altLang="en-US" sz="2000" b="1" dirty="0">
                <a:solidFill>
                  <a:schemeClr val="tx2"/>
                </a:solidFill>
                <a:latin typeface="微软雅黑" panose="020B0503020204020204" pitchFamily="34" charset="-122"/>
                <a:ea typeface="微软雅黑" panose="020B0503020204020204" pitchFamily="34" charset="-122"/>
              </a:rPr>
              <a:t>大数据项目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6163C-2C18-41DC-BF59-2A92FB28621F}"/>
              </a:ext>
            </a:extLst>
          </p:cNvPr>
          <p:cNvSpPr>
            <a:spLocks noGrp="1"/>
          </p:cNvSpPr>
          <p:nvPr>
            <p:ph type="title"/>
          </p:nvPr>
        </p:nvSpPr>
        <p:spPr>
          <a:xfrm>
            <a:off x="519464" y="477065"/>
            <a:ext cx="9809869" cy="498295"/>
          </a:xfrm>
        </p:spPr>
        <p:txBody>
          <a:bodyPr/>
          <a:lstStyle/>
          <a:p>
            <a:r>
              <a:rPr lang="en-US" altLang="zh-CN" dirty="0">
                <a:solidFill>
                  <a:schemeClr val="bg1">
                    <a:lumMod val="10000"/>
                  </a:schemeClr>
                </a:solidFill>
              </a:rPr>
              <a:t>04  </a:t>
            </a:r>
            <a:r>
              <a:rPr lang="zh-CN" altLang="en-US" dirty="0">
                <a:solidFill>
                  <a:schemeClr val="bg1">
                    <a:lumMod val="10000"/>
                  </a:schemeClr>
                </a:solidFill>
              </a:rPr>
              <a:t>饲养分析</a:t>
            </a:r>
          </a:p>
        </p:txBody>
      </p:sp>
      <p:sp>
        <p:nvSpPr>
          <p:cNvPr id="3" name="灯片编号占位符 2">
            <a:extLst>
              <a:ext uri="{FF2B5EF4-FFF2-40B4-BE49-F238E27FC236}">
                <a16:creationId xmlns:a16="http://schemas.microsoft.com/office/drawing/2014/main" id="{49F50082-513D-40BC-A70A-C0F99C104C59}"/>
              </a:ext>
            </a:extLst>
          </p:cNvPr>
          <p:cNvSpPr>
            <a:spLocks noGrp="1"/>
          </p:cNvSpPr>
          <p:nvPr>
            <p:ph type="sldNum" sz="quarter" idx="12"/>
          </p:nvPr>
        </p:nvSpPr>
        <p:spPr/>
        <p:txBody>
          <a:bodyPr/>
          <a:lstStyle/>
          <a:p>
            <a:fld id="{E8BAC4AD-C5B8-2442-A895-E44E927C6D50}" type="slidenum">
              <a:rPr kumimoji="1" lang="zh-CN" altLang="en-US" smtClean="0"/>
              <a:t>10</a:t>
            </a:fld>
            <a:endParaRPr kumimoji="1" lang="zh-CN" altLang="en-US" dirty="0"/>
          </a:p>
        </p:txBody>
      </p:sp>
      <p:graphicFrame>
        <p:nvGraphicFramePr>
          <p:cNvPr id="4" name="表格 3">
            <a:extLst>
              <a:ext uri="{FF2B5EF4-FFF2-40B4-BE49-F238E27FC236}">
                <a16:creationId xmlns:a16="http://schemas.microsoft.com/office/drawing/2014/main" id="{A6F1DB9F-B50B-42C0-A27C-950D750B2963}"/>
              </a:ext>
            </a:extLst>
          </p:cNvPr>
          <p:cNvGraphicFramePr>
            <a:graphicFrameLocks noGrp="1"/>
          </p:cNvGraphicFramePr>
          <p:nvPr>
            <p:extLst>
              <p:ext uri="{D42A27DB-BD31-4B8C-83A1-F6EECF244321}">
                <p14:modId xmlns:p14="http://schemas.microsoft.com/office/powerpoint/2010/main" val="1295002695"/>
              </p:ext>
            </p:extLst>
          </p:nvPr>
        </p:nvGraphicFramePr>
        <p:xfrm>
          <a:off x="1104016" y="4247335"/>
          <a:ext cx="8438329" cy="2133600"/>
        </p:xfrm>
        <a:graphic>
          <a:graphicData uri="http://schemas.openxmlformats.org/drawingml/2006/table">
            <a:tbl>
              <a:tblPr firstRow="1" bandRow="1">
                <a:tableStyleId>{912C8C85-51F0-491E-9774-3900AFEF0FD7}</a:tableStyleId>
              </a:tblPr>
              <a:tblGrid>
                <a:gridCol w="1774810">
                  <a:extLst>
                    <a:ext uri="{9D8B030D-6E8A-4147-A177-3AD203B41FA5}">
                      <a16:colId xmlns:a16="http://schemas.microsoft.com/office/drawing/2014/main" val="78579348"/>
                    </a:ext>
                  </a:extLst>
                </a:gridCol>
                <a:gridCol w="6663519">
                  <a:extLst>
                    <a:ext uri="{9D8B030D-6E8A-4147-A177-3AD203B41FA5}">
                      <a16:colId xmlns:a16="http://schemas.microsoft.com/office/drawing/2014/main" val="2423764287"/>
                    </a:ext>
                  </a:extLst>
                </a:gridCol>
              </a:tblGrid>
              <a:tr h="277807">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指标</a:t>
                      </a:r>
                    </a:p>
                  </a:txBody>
                  <a:tcPr>
                    <a:solidFill>
                      <a:srgbClr val="FF0000"/>
                    </a:solidFill>
                  </a:tcPr>
                </a:tc>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数据来源</a:t>
                      </a:r>
                    </a:p>
                  </a:txBody>
                  <a:tcPr>
                    <a:solidFill>
                      <a:srgbClr val="FF0000"/>
                    </a:solidFill>
                  </a:tcPr>
                </a:tc>
                <a:extLst>
                  <a:ext uri="{0D108BD9-81ED-4DB2-BD59-A6C34878D82A}">
                    <a16:rowId xmlns:a16="http://schemas.microsoft.com/office/drawing/2014/main" val="809359581"/>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原料使用量</a:t>
                      </a:r>
                    </a:p>
                  </a:txBody>
                  <a:tcPr/>
                </a:tc>
                <a:tc>
                  <a:txBody>
                    <a:bodyPr/>
                    <a:lstStyle/>
                    <a:p>
                      <a:pPr algn="l"/>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饲料投放量（搅拌量）</a:t>
                      </a:r>
                      <a:endParaRPr lang="en-US" altLang="zh-CN" sz="1400" dirty="0">
                        <a:solidFill>
                          <a:schemeClr val="tx2">
                            <a:lumMod val="95000"/>
                            <a:lumOff val="5000"/>
                          </a:schemeClr>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763851554"/>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采食量</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采食量</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饲料投放量</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饲料剩余量</a:t>
                      </a:r>
                    </a:p>
                  </a:txBody>
                  <a:tcPr/>
                </a:tc>
                <a:extLst>
                  <a:ext uri="{0D108BD9-81ED-4DB2-BD59-A6C34878D82A}">
                    <a16:rowId xmlns:a16="http://schemas.microsoft.com/office/drawing/2014/main" val="1615094271"/>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浪费量</a:t>
                      </a:r>
                    </a:p>
                  </a:txBody>
                  <a:tcPr/>
                </a:tc>
                <a:tc>
                  <a:txBody>
                    <a:bodyPr/>
                    <a:lstStyle/>
                    <a:p>
                      <a:pPr algn="l"/>
                      <a:r>
                        <a:rPr lang="zh-CN" altLang="en-US" sz="1400" dirty="0">
                          <a:solidFill>
                            <a:schemeClr val="bg1">
                              <a:lumMod val="10000"/>
                            </a:schemeClr>
                          </a:solidFill>
                          <a:latin typeface="仿宋" panose="02010609060101010101" pitchFamily="49" charset="-122"/>
                          <a:ea typeface="仿宋" panose="02010609060101010101" pitchFamily="49" charset="-122"/>
                        </a:rPr>
                        <a:t>饲料剩余量</a:t>
                      </a:r>
                    </a:p>
                  </a:txBody>
                  <a:tcPr/>
                </a:tc>
                <a:extLst>
                  <a:ext uri="{0D108BD9-81ED-4DB2-BD59-A6C34878D82A}">
                    <a16:rowId xmlns:a16="http://schemas.microsoft.com/office/drawing/2014/main" val="735545120"/>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市占率</a:t>
                      </a:r>
                    </a:p>
                  </a:txBody>
                  <a:tcPr/>
                </a:tc>
                <a:tc>
                  <a:txBody>
                    <a:bodyPr/>
                    <a:lstStyle/>
                    <a:p>
                      <a:pPr algn="l"/>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市占率</a:t>
                      </a:r>
                      <a:r>
                        <a:rPr lang="en-US" altLang="zh-CN" sz="1400" kern="1200" dirty="0">
                          <a:solidFill>
                            <a:schemeClr val="tx2">
                              <a:lumMod val="95000"/>
                              <a:lumOff val="5000"/>
                            </a:schemeClr>
                          </a:solidFill>
                          <a:latin typeface="仿宋" panose="02010609060101010101" pitchFamily="49" charset="-122"/>
                          <a:ea typeface="仿宋" panose="02010609060101010101" pitchFamily="49" charset="-122"/>
                          <a:cs typeface="+mn-cs"/>
                        </a:rPr>
                        <a:t>=</a:t>
                      </a:r>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供应商原料使用牧场数</a:t>
                      </a:r>
                      <a:r>
                        <a:rPr lang="en-US" altLang="zh-CN" sz="1400" kern="1200" dirty="0">
                          <a:solidFill>
                            <a:schemeClr val="tx2">
                              <a:lumMod val="95000"/>
                              <a:lumOff val="5000"/>
                            </a:schemeClr>
                          </a:solidFill>
                          <a:latin typeface="仿宋" panose="02010609060101010101" pitchFamily="49" charset="-122"/>
                          <a:ea typeface="仿宋" panose="02010609060101010101" pitchFamily="49" charset="-122"/>
                          <a:cs typeface="+mn-cs"/>
                        </a:rPr>
                        <a:t>/</a:t>
                      </a:r>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牧场总数*</a:t>
                      </a:r>
                      <a:r>
                        <a:rPr lang="en-US" altLang="zh-CN" sz="1400" kern="1200" dirty="0">
                          <a:solidFill>
                            <a:schemeClr val="tx2">
                              <a:lumMod val="95000"/>
                              <a:lumOff val="5000"/>
                            </a:schemeClr>
                          </a:solidFill>
                          <a:latin typeface="仿宋" panose="02010609060101010101" pitchFamily="49" charset="-122"/>
                          <a:ea typeface="仿宋" panose="02010609060101010101" pitchFamily="49" charset="-122"/>
                          <a:cs typeface="+mn-cs"/>
                        </a:rPr>
                        <a:t>100%</a:t>
                      </a:r>
                      <a:endPar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endParaRPr>
                    </a:p>
                  </a:txBody>
                  <a:tcPr/>
                </a:tc>
                <a:extLst>
                  <a:ext uri="{0D108BD9-81ED-4DB2-BD59-A6C34878D82A}">
                    <a16:rowId xmlns:a16="http://schemas.microsoft.com/office/drawing/2014/main" val="4082679929"/>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饲养成本</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单牛饲养成本</a:t>
                      </a:r>
                      <a:r>
                        <a:rPr lang="en-US" altLang="zh-CN" sz="1400" kern="1200" dirty="0">
                          <a:solidFill>
                            <a:schemeClr val="tx2">
                              <a:lumMod val="95000"/>
                              <a:lumOff val="5000"/>
                            </a:schemeClr>
                          </a:solidFill>
                          <a:latin typeface="仿宋" panose="02010609060101010101" pitchFamily="49" charset="-122"/>
                          <a:ea typeface="仿宋" panose="02010609060101010101" pitchFamily="49" charset="-122"/>
                          <a:cs typeface="+mn-cs"/>
                        </a:rPr>
                        <a:t>=</a:t>
                      </a:r>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原料用量*饲料单价</a:t>
                      </a:r>
                      <a:r>
                        <a:rPr lang="en-US" altLang="zh-CN" sz="1400" kern="1200" dirty="0">
                          <a:solidFill>
                            <a:schemeClr val="tx2">
                              <a:lumMod val="95000"/>
                              <a:lumOff val="5000"/>
                            </a:schemeClr>
                          </a:solidFill>
                          <a:latin typeface="仿宋" panose="02010609060101010101" pitchFamily="49" charset="-122"/>
                          <a:ea typeface="仿宋" panose="02010609060101010101" pitchFamily="49" charset="-122"/>
                          <a:cs typeface="+mn-cs"/>
                        </a:rPr>
                        <a:t>/</a:t>
                      </a:r>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牛头数</a:t>
                      </a:r>
                      <a:r>
                        <a:rPr lang="en-US" altLang="zh-CN" sz="1400" kern="1200" dirty="0">
                          <a:solidFill>
                            <a:schemeClr val="tx2">
                              <a:lumMod val="95000"/>
                              <a:lumOff val="5000"/>
                            </a:schemeClr>
                          </a:solidFill>
                          <a:latin typeface="仿宋" panose="02010609060101010101" pitchFamily="49" charset="-122"/>
                          <a:ea typeface="仿宋" panose="02010609060101010101" pitchFamily="49" charset="-122"/>
                          <a:cs typeface="+mn-cs"/>
                        </a:rPr>
                        <a:t>/</a:t>
                      </a:r>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天数</a:t>
                      </a:r>
                    </a:p>
                  </a:txBody>
                  <a:tcPr/>
                </a:tc>
                <a:extLst>
                  <a:ext uri="{0D108BD9-81ED-4DB2-BD59-A6C34878D82A}">
                    <a16:rowId xmlns:a16="http://schemas.microsoft.com/office/drawing/2014/main" val="2461449874"/>
                  </a:ext>
                </a:extLst>
              </a:tr>
              <a:tr h="277807">
                <a:tc>
                  <a:txBody>
                    <a:bodyPr/>
                    <a:lstStyle/>
                    <a:p>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公斤奶成本</a:t>
                      </a:r>
                    </a:p>
                  </a:txBody>
                  <a:tcPr/>
                </a:tc>
                <a:tc>
                  <a:txBody>
                    <a:bodyPr/>
                    <a:lstStyle/>
                    <a:p>
                      <a:pPr algn="l"/>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公斤奶成本</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原料使用量*原料单价</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奶量</a:t>
                      </a:r>
                    </a:p>
                  </a:txBody>
                  <a:tcPr/>
                </a:tc>
                <a:extLst>
                  <a:ext uri="{0D108BD9-81ED-4DB2-BD59-A6C34878D82A}">
                    <a16:rowId xmlns:a16="http://schemas.microsoft.com/office/drawing/2014/main" val="1571926519"/>
                  </a:ext>
                </a:extLst>
              </a:tr>
            </a:tbl>
          </a:graphicData>
        </a:graphic>
      </p:graphicFrame>
      <p:graphicFrame>
        <p:nvGraphicFramePr>
          <p:cNvPr id="9" name="图示 8">
            <a:extLst>
              <a:ext uri="{FF2B5EF4-FFF2-40B4-BE49-F238E27FC236}">
                <a16:creationId xmlns:a16="http://schemas.microsoft.com/office/drawing/2014/main" id="{473F97C2-A437-4917-B11A-410A0927C64C}"/>
              </a:ext>
            </a:extLst>
          </p:cNvPr>
          <p:cNvGraphicFramePr/>
          <p:nvPr>
            <p:extLst>
              <p:ext uri="{D42A27DB-BD31-4B8C-83A1-F6EECF244321}">
                <p14:modId xmlns:p14="http://schemas.microsoft.com/office/powerpoint/2010/main" val="3306316107"/>
              </p:ext>
            </p:extLst>
          </p:nvPr>
        </p:nvGraphicFramePr>
        <p:xfrm>
          <a:off x="306309" y="1195713"/>
          <a:ext cx="7281739" cy="1327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组合 4">
            <a:extLst>
              <a:ext uri="{FF2B5EF4-FFF2-40B4-BE49-F238E27FC236}">
                <a16:creationId xmlns:a16="http://schemas.microsoft.com/office/drawing/2014/main" id="{59794185-C854-4FFD-8829-B3672693F0D2}"/>
              </a:ext>
            </a:extLst>
          </p:cNvPr>
          <p:cNvGrpSpPr/>
          <p:nvPr/>
        </p:nvGrpSpPr>
        <p:grpSpPr>
          <a:xfrm>
            <a:off x="7364627" y="1874300"/>
            <a:ext cx="1004275" cy="1233377"/>
            <a:chOff x="5735320" y="1465876"/>
            <a:chExt cx="1004275" cy="1233377"/>
          </a:xfrm>
        </p:grpSpPr>
        <p:sp>
          <p:nvSpPr>
            <p:cNvPr id="11" name="箭头: 圆角右 10">
              <a:extLst>
                <a:ext uri="{FF2B5EF4-FFF2-40B4-BE49-F238E27FC236}">
                  <a16:creationId xmlns:a16="http://schemas.microsoft.com/office/drawing/2014/main" id="{34EBC170-CFDB-45BD-B4D9-1C4C11507326}"/>
                </a:ext>
              </a:extLst>
            </p:cNvPr>
            <p:cNvSpPr/>
            <p:nvPr/>
          </p:nvSpPr>
          <p:spPr>
            <a:xfrm>
              <a:off x="5750767" y="1465876"/>
              <a:ext cx="988828" cy="1233377"/>
            </a:xfrm>
            <a:prstGeom prst="bentArrow">
              <a:avLst>
                <a:gd name="adj1" fmla="val 36828"/>
                <a:gd name="adj2" fmla="val 25000"/>
                <a:gd name="adj3" fmla="val 25000"/>
                <a:gd name="adj4" fmla="val 4375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30D293AB-05CB-4339-8746-A2D838609C04}"/>
                </a:ext>
              </a:extLst>
            </p:cNvPr>
            <p:cNvSpPr txBox="1"/>
            <p:nvPr/>
          </p:nvSpPr>
          <p:spPr>
            <a:xfrm>
              <a:off x="5735320" y="1881047"/>
              <a:ext cx="393405" cy="646331"/>
            </a:xfrm>
            <a:prstGeom prst="rect">
              <a:avLst/>
            </a:prstGeom>
            <a:noFill/>
          </p:spPr>
          <p:txBody>
            <a:bodyPr wrap="squar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功能</a:t>
              </a:r>
            </a:p>
          </p:txBody>
        </p:sp>
      </p:grpSp>
      <p:grpSp>
        <p:nvGrpSpPr>
          <p:cNvPr id="13" name="ïŝḻide">
            <a:extLst>
              <a:ext uri="{FF2B5EF4-FFF2-40B4-BE49-F238E27FC236}">
                <a16:creationId xmlns:a16="http://schemas.microsoft.com/office/drawing/2014/main" id="{A1D485FC-48D0-447D-95D9-C40F07F69D76}"/>
              </a:ext>
            </a:extLst>
          </p:cNvPr>
          <p:cNvGrpSpPr/>
          <p:nvPr/>
        </p:nvGrpSpPr>
        <p:grpSpPr>
          <a:xfrm>
            <a:off x="8681858" y="1332270"/>
            <a:ext cx="2621753" cy="1656378"/>
            <a:chOff x="4379297" y="1952067"/>
            <a:chExt cx="3054959" cy="2221859"/>
          </a:xfrm>
        </p:grpSpPr>
        <p:sp>
          <p:nvSpPr>
            <p:cNvPr id="14" name="iṧľïḍe">
              <a:extLst>
                <a:ext uri="{FF2B5EF4-FFF2-40B4-BE49-F238E27FC236}">
                  <a16:creationId xmlns:a16="http://schemas.microsoft.com/office/drawing/2014/main" id="{15A3710E-7D1A-4C06-92ED-702E1C291E29}"/>
                </a:ext>
              </a:extLst>
            </p:cNvPr>
            <p:cNvSpPr/>
            <p:nvPr/>
          </p:nvSpPr>
          <p:spPr>
            <a:xfrm rot="10800000">
              <a:off x="5947546" y="1952067"/>
              <a:ext cx="1486710" cy="1486710"/>
            </a:xfrm>
            <a:prstGeom prst="teardrop">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5" name="işľíḋe">
              <a:extLst>
                <a:ext uri="{FF2B5EF4-FFF2-40B4-BE49-F238E27FC236}">
                  <a16:creationId xmlns:a16="http://schemas.microsoft.com/office/drawing/2014/main" id="{96BD35F6-F1D1-45F1-97D6-B3371658C9CE}"/>
                </a:ext>
              </a:extLst>
            </p:cNvPr>
            <p:cNvSpPr/>
            <p:nvPr/>
          </p:nvSpPr>
          <p:spPr>
            <a:xfrm>
              <a:off x="4379297" y="2687216"/>
              <a:ext cx="1486710" cy="1486710"/>
            </a:xfrm>
            <a:prstGeom prst="teardrop">
              <a:avLst/>
            </a:prstGeom>
            <a:ln/>
          </p:spPr>
          <p:style>
            <a:lnRef idx="1">
              <a:schemeClr val="accent5"/>
            </a:lnRef>
            <a:fillRef idx="3">
              <a:schemeClr val="accent5"/>
            </a:fillRef>
            <a:effectRef idx="2">
              <a:schemeClr val="accent5"/>
            </a:effectRef>
            <a:fontRef idx="minor">
              <a:schemeClr val="lt1"/>
            </a:fontRef>
          </p:style>
          <p:txBody>
            <a:bodyPr wrap="square" lIns="91440" tIns="45720" rIns="91440" bIns="45720" anchor="ctr">
              <a:normAutofit/>
            </a:bodyPr>
            <a:lstStyle/>
            <a:p>
              <a:pPr algn="ctr"/>
              <a:endParaRPr/>
            </a:p>
          </p:txBody>
        </p:sp>
        <p:sp>
          <p:nvSpPr>
            <p:cNvPr id="16" name="íṡḷíḑè">
              <a:extLst>
                <a:ext uri="{FF2B5EF4-FFF2-40B4-BE49-F238E27FC236}">
                  <a16:creationId xmlns:a16="http://schemas.microsoft.com/office/drawing/2014/main" id="{D701C05D-6CF5-4E8C-8FEA-32BE7184051F}"/>
                </a:ext>
              </a:extLst>
            </p:cNvPr>
            <p:cNvSpPr txBox="1"/>
            <p:nvPr/>
          </p:nvSpPr>
          <p:spPr>
            <a:xfrm>
              <a:off x="6128208" y="2381048"/>
              <a:ext cx="1179384" cy="577461"/>
            </a:xfrm>
            <a:prstGeom prst="rect">
              <a:avLst/>
            </a:prstGeom>
            <a:noFill/>
          </p:spPr>
          <p:txBody>
            <a:bodyPr wrap="square" lIns="91440" tIns="45720" rIns="91440" bIns="45720" anchor="ctr" anchorCtr="1">
              <a:normAutofit/>
            </a:bodyPr>
            <a:lstStyle/>
            <a:p>
              <a:pPr algn="ctr"/>
              <a:r>
                <a:rPr lang="zh-CN" altLang="en-US" sz="2000" b="1" i="1" dirty="0">
                  <a:solidFill>
                    <a:schemeClr val="bg1"/>
                  </a:solidFill>
                </a:rPr>
                <a:t>自助</a:t>
              </a:r>
              <a:endParaRPr lang="zh-CN" altLang="en-US" sz="2000" i="1" dirty="0">
                <a:solidFill>
                  <a:schemeClr val="bg1"/>
                </a:solidFill>
              </a:endParaRPr>
            </a:p>
          </p:txBody>
        </p:sp>
        <p:sp>
          <p:nvSpPr>
            <p:cNvPr id="17" name="ïŝḷíḋê">
              <a:extLst>
                <a:ext uri="{FF2B5EF4-FFF2-40B4-BE49-F238E27FC236}">
                  <a16:creationId xmlns:a16="http://schemas.microsoft.com/office/drawing/2014/main" id="{74EAAD07-B755-442B-84D2-4F72C387F9C2}"/>
                </a:ext>
              </a:extLst>
            </p:cNvPr>
            <p:cNvSpPr txBox="1"/>
            <p:nvPr/>
          </p:nvSpPr>
          <p:spPr>
            <a:xfrm>
              <a:off x="4508819" y="3116197"/>
              <a:ext cx="1238371" cy="577461"/>
            </a:xfrm>
            <a:prstGeom prst="rect">
              <a:avLst/>
            </a:prstGeom>
            <a:noFill/>
          </p:spPr>
          <p:txBody>
            <a:bodyPr wrap="square" lIns="91440" tIns="45720" rIns="91440" bIns="45720" anchor="ctr" anchorCtr="1">
              <a:normAutofit fontScale="85000" lnSpcReduction="10000"/>
            </a:bodyPr>
            <a:lstStyle/>
            <a:p>
              <a:pPr algn="ctr"/>
              <a:r>
                <a:rPr lang="zh-CN" altLang="en-US" sz="2000" i="1" dirty="0">
                  <a:solidFill>
                    <a:schemeClr val="bg1"/>
                  </a:solidFill>
                </a:rPr>
                <a:t>钻取联动</a:t>
              </a:r>
            </a:p>
          </p:txBody>
        </p:sp>
      </p:grpSp>
      <p:cxnSp>
        <p:nvCxnSpPr>
          <p:cNvPr id="19" name="直接连接符 18">
            <a:extLst>
              <a:ext uri="{FF2B5EF4-FFF2-40B4-BE49-F238E27FC236}">
                <a16:creationId xmlns:a16="http://schemas.microsoft.com/office/drawing/2014/main" id="{53615D3D-AF27-43FF-B114-995B0556CD3B}"/>
              </a:ext>
            </a:extLst>
          </p:cNvPr>
          <p:cNvCxnSpPr/>
          <p:nvPr/>
        </p:nvCxnSpPr>
        <p:spPr>
          <a:xfrm>
            <a:off x="0" y="3937833"/>
            <a:ext cx="11755120"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1" name="íṣḷíḋê">
            <a:extLst>
              <a:ext uri="{FF2B5EF4-FFF2-40B4-BE49-F238E27FC236}">
                <a16:creationId xmlns:a16="http://schemas.microsoft.com/office/drawing/2014/main" id="{298C0FE8-6CBD-4655-BB6B-65BF9B76B680}"/>
              </a:ext>
            </a:extLst>
          </p:cNvPr>
          <p:cNvSpPr/>
          <p:nvPr/>
        </p:nvSpPr>
        <p:spPr>
          <a:xfrm>
            <a:off x="8431722" y="2988648"/>
            <a:ext cx="2809070" cy="523971"/>
          </a:xfrm>
          <a:prstGeom prst="rect">
            <a:avLst/>
          </a:prstGeom>
          <a:noFill/>
          <a:ln>
            <a:noFill/>
          </a:ln>
        </p:spPr>
        <p:txBody>
          <a:bodyPr wrap="square" lIns="91440" tIns="45720" rIns="91440" bIns="45720" anchor="t" anchorCtr="0">
            <a:normAutofit/>
          </a:bodyPr>
          <a:lstStyle/>
          <a:p>
            <a:pPr algn="r">
              <a:lnSpc>
                <a:spcPct val="120000"/>
              </a:lnSpc>
            </a:pPr>
            <a:r>
              <a:rPr lang="zh-CN" altLang="en-US" sz="1100" dirty="0"/>
              <a:t>大区可以实现下钻到区域，并对其他页面功能实现联动分析。</a:t>
            </a:r>
            <a:endParaRPr lang="en-US" altLang="zh-CN" sz="1100" dirty="0"/>
          </a:p>
        </p:txBody>
      </p:sp>
      <p:sp>
        <p:nvSpPr>
          <p:cNvPr id="22" name="îŝľíḓê">
            <a:extLst>
              <a:ext uri="{FF2B5EF4-FFF2-40B4-BE49-F238E27FC236}">
                <a16:creationId xmlns:a16="http://schemas.microsoft.com/office/drawing/2014/main" id="{A17EED3B-BD23-41A2-90B9-372BAA12FB0F}"/>
              </a:ext>
            </a:extLst>
          </p:cNvPr>
          <p:cNvSpPr/>
          <p:nvPr/>
        </p:nvSpPr>
        <p:spPr>
          <a:xfrm>
            <a:off x="8431722" y="2582901"/>
            <a:ext cx="2809070" cy="405747"/>
          </a:xfrm>
          <a:prstGeom prst="rect">
            <a:avLst/>
          </a:prstGeom>
          <a:noFill/>
          <a:ln>
            <a:noFill/>
          </a:ln>
        </p:spPr>
        <p:txBody>
          <a:bodyPr wrap="square" lIns="91440" tIns="45720" rIns="91440" bIns="45720" anchor="ctr" anchorCtr="0">
            <a:normAutofit/>
          </a:bodyPr>
          <a:lstStyle/>
          <a:p>
            <a:pPr algn="r">
              <a:spcBef>
                <a:spcPct val="0"/>
              </a:spcBef>
            </a:pPr>
            <a:r>
              <a:rPr lang="zh-CN" altLang="en-US" sz="1600" b="1" dirty="0"/>
              <a:t>钻取联动</a:t>
            </a:r>
            <a:endParaRPr lang="en-US" altLang="zh-CN" sz="1600" b="1" dirty="0"/>
          </a:p>
        </p:txBody>
      </p:sp>
      <p:sp>
        <p:nvSpPr>
          <p:cNvPr id="23" name="ïśḷïḑè">
            <a:extLst>
              <a:ext uri="{FF2B5EF4-FFF2-40B4-BE49-F238E27FC236}">
                <a16:creationId xmlns:a16="http://schemas.microsoft.com/office/drawing/2014/main" id="{DD37825D-E32F-4FE7-A4CE-855C35DC5EA1}"/>
              </a:ext>
            </a:extLst>
          </p:cNvPr>
          <p:cNvSpPr/>
          <p:nvPr/>
        </p:nvSpPr>
        <p:spPr>
          <a:xfrm>
            <a:off x="11366431" y="2860651"/>
            <a:ext cx="522466" cy="522466"/>
          </a:xfrm>
          <a:prstGeom prst="ellipse">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ctr">
            <a:normAutofit/>
          </a:bodyPr>
          <a:lstStyle/>
          <a:p>
            <a:pPr algn="ctr"/>
            <a:endParaRPr/>
          </a:p>
        </p:txBody>
      </p:sp>
      <p:sp>
        <p:nvSpPr>
          <p:cNvPr id="24" name="íṣḷiḑé">
            <a:extLst>
              <a:ext uri="{FF2B5EF4-FFF2-40B4-BE49-F238E27FC236}">
                <a16:creationId xmlns:a16="http://schemas.microsoft.com/office/drawing/2014/main" id="{A1D192FB-7396-426A-B7EE-EF1E34B09AB1}"/>
              </a:ext>
            </a:extLst>
          </p:cNvPr>
          <p:cNvSpPr/>
          <p:nvPr/>
        </p:nvSpPr>
        <p:spPr>
          <a:xfrm>
            <a:off x="11519011" y="3018755"/>
            <a:ext cx="217308" cy="20626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a:normAutofit fontScale="25000" lnSpcReduction="20000"/>
          </a:bodyPr>
          <a:lstStyle/>
          <a:p>
            <a:pPr algn="ctr"/>
            <a:endParaRPr/>
          </a:p>
        </p:txBody>
      </p:sp>
      <p:sp>
        <p:nvSpPr>
          <p:cNvPr id="25" name="ïSľiḋè">
            <a:extLst>
              <a:ext uri="{FF2B5EF4-FFF2-40B4-BE49-F238E27FC236}">
                <a16:creationId xmlns:a16="http://schemas.microsoft.com/office/drawing/2014/main" id="{6FEB3AC8-0A80-4AE8-B699-E7E6AF5AE97F}"/>
              </a:ext>
            </a:extLst>
          </p:cNvPr>
          <p:cNvSpPr/>
          <p:nvPr/>
        </p:nvSpPr>
        <p:spPr>
          <a:xfrm>
            <a:off x="7623037" y="998312"/>
            <a:ext cx="2941922" cy="523971"/>
          </a:xfrm>
          <a:prstGeom prst="rect">
            <a:avLst/>
          </a:prstGeom>
          <a:noFill/>
          <a:ln>
            <a:noFill/>
          </a:ln>
        </p:spPr>
        <p:txBody>
          <a:bodyPr wrap="square" lIns="91440" tIns="45720" rIns="91440" bIns="45720" anchor="t" anchorCtr="0">
            <a:normAutofit/>
          </a:bodyPr>
          <a:lstStyle/>
          <a:p>
            <a:pPr>
              <a:lnSpc>
                <a:spcPct val="120000"/>
              </a:lnSpc>
            </a:pPr>
            <a:r>
              <a:rPr lang="zh-CN" altLang="en-US" sz="1100" dirty="0"/>
              <a:t>所有底层数据发布，提供用户使用</a:t>
            </a:r>
            <a:r>
              <a:rPr lang="en-US" altLang="zh-CN" sz="1100" dirty="0"/>
              <a:t>Tableau</a:t>
            </a:r>
            <a:r>
              <a:rPr lang="zh-CN" altLang="en-US" sz="1100" dirty="0"/>
              <a:t>做自助。</a:t>
            </a:r>
            <a:endParaRPr lang="en-US" altLang="zh-CN" sz="1100" dirty="0"/>
          </a:p>
        </p:txBody>
      </p:sp>
      <p:sp>
        <p:nvSpPr>
          <p:cNvPr id="26" name="íşḷïďè">
            <a:extLst>
              <a:ext uri="{FF2B5EF4-FFF2-40B4-BE49-F238E27FC236}">
                <a16:creationId xmlns:a16="http://schemas.microsoft.com/office/drawing/2014/main" id="{BFE5012A-3962-43A4-9978-BC7405F452B3}"/>
              </a:ext>
            </a:extLst>
          </p:cNvPr>
          <p:cNvSpPr/>
          <p:nvPr/>
        </p:nvSpPr>
        <p:spPr>
          <a:xfrm>
            <a:off x="7623037" y="595656"/>
            <a:ext cx="2941922" cy="392877"/>
          </a:xfrm>
          <a:prstGeom prst="rect">
            <a:avLst/>
          </a:prstGeom>
          <a:noFill/>
          <a:ln>
            <a:noFill/>
          </a:ln>
        </p:spPr>
        <p:txBody>
          <a:bodyPr wrap="square" lIns="91440" tIns="45720" rIns="91440" bIns="45720" anchor="ctr" anchorCtr="0">
            <a:normAutofit/>
          </a:bodyPr>
          <a:lstStyle/>
          <a:p>
            <a:pPr>
              <a:spcBef>
                <a:spcPct val="0"/>
              </a:spcBef>
            </a:pPr>
            <a:r>
              <a:rPr lang="zh-CN" altLang="en-US" sz="1600" b="1" dirty="0"/>
              <a:t>自助</a:t>
            </a:r>
            <a:endParaRPr lang="en-US" altLang="zh-CN" sz="1600" b="1" dirty="0"/>
          </a:p>
        </p:txBody>
      </p:sp>
      <p:sp>
        <p:nvSpPr>
          <p:cNvPr id="27" name="îṣ1îḓè">
            <a:extLst>
              <a:ext uri="{FF2B5EF4-FFF2-40B4-BE49-F238E27FC236}">
                <a16:creationId xmlns:a16="http://schemas.microsoft.com/office/drawing/2014/main" id="{48EFB88E-1E4C-43ED-99AC-819426400CA7}"/>
              </a:ext>
            </a:extLst>
          </p:cNvPr>
          <p:cNvSpPr/>
          <p:nvPr/>
        </p:nvSpPr>
        <p:spPr>
          <a:xfrm>
            <a:off x="7044934" y="852280"/>
            <a:ext cx="522466" cy="522466"/>
          </a:xfrm>
          <a:prstGeom prst="ellipse">
            <a:avLst/>
          </a:prstGeom>
          <a:ln/>
        </p:spPr>
        <p:style>
          <a:lnRef idx="2">
            <a:schemeClr val="accent6"/>
          </a:lnRef>
          <a:fillRef idx="1">
            <a:schemeClr val="lt1"/>
          </a:fillRef>
          <a:effectRef idx="0">
            <a:schemeClr val="accent6"/>
          </a:effectRef>
          <a:fontRef idx="minor">
            <a:schemeClr val="dk1"/>
          </a:fontRef>
        </p:style>
        <p:txBody>
          <a:bodyPr wrap="square" lIns="91440" tIns="45720" rIns="91440" bIns="45720" anchor="ctr">
            <a:normAutofit/>
          </a:bodyPr>
          <a:lstStyle/>
          <a:p>
            <a:pPr algn="ctr"/>
            <a:endParaRPr/>
          </a:p>
        </p:txBody>
      </p:sp>
      <p:sp>
        <p:nvSpPr>
          <p:cNvPr id="28" name="ïṥļïďè">
            <a:extLst>
              <a:ext uri="{FF2B5EF4-FFF2-40B4-BE49-F238E27FC236}">
                <a16:creationId xmlns:a16="http://schemas.microsoft.com/office/drawing/2014/main" id="{6737E43E-ECF7-4258-ACA8-285813F3544A}"/>
              </a:ext>
            </a:extLst>
          </p:cNvPr>
          <p:cNvSpPr/>
          <p:nvPr/>
        </p:nvSpPr>
        <p:spPr>
          <a:xfrm>
            <a:off x="7190343" y="1005319"/>
            <a:ext cx="217308" cy="19039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6">
              <a:lumMod val="75000"/>
            </a:schemeClr>
          </a:solidFill>
          <a:ln>
            <a:noFill/>
          </a:ln>
          <a:effectLst/>
        </p:spPr>
        <p:txBody>
          <a:bodyPr wrap="square" lIns="91440" tIns="45720" rIns="91440" bIns="45720" anchor="ctr">
            <a:normAutofit fontScale="25000" lnSpcReduction="20000"/>
          </a:bodyPr>
          <a:lstStyle/>
          <a:p>
            <a:pPr algn="ctr"/>
            <a:endParaRPr/>
          </a:p>
        </p:txBody>
      </p:sp>
      <p:cxnSp>
        <p:nvCxnSpPr>
          <p:cNvPr id="32" name="直接连接符 31">
            <a:extLst>
              <a:ext uri="{FF2B5EF4-FFF2-40B4-BE49-F238E27FC236}">
                <a16:creationId xmlns:a16="http://schemas.microsoft.com/office/drawing/2014/main" id="{77AA4A32-CC0B-459D-A9BA-AC87D7FEA7C2}"/>
              </a:ext>
            </a:extLst>
          </p:cNvPr>
          <p:cNvCxnSpPr/>
          <p:nvPr/>
        </p:nvCxnSpPr>
        <p:spPr>
          <a:xfrm>
            <a:off x="873760" y="3767471"/>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C156A7F-FA87-4CD2-B93E-27D63F91AEB3}"/>
              </a:ext>
            </a:extLst>
          </p:cNvPr>
          <p:cNvCxnSpPr/>
          <p:nvPr/>
        </p:nvCxnSpPr>
        <p:spPr>
          <a:xfrm>
            <a:off x="9957746" y="3663513"/>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51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A247AE9C-82CF-4E75-877A-2907290FAB1B}"/>
              </a:ext>
            </a:extLst>
          </p:cNvPr>
          <p:cNvSpPr>
            <a:spLocks noGrp="1"/>
          </p:cNvSpPr>
          <p:nvPr>
            <p:ph type="sldNum" sz="quarter" idx="12"/>
          </p:nvPr>
        </p:nvSpPr>
        <p:spPr/>
        <p:txBody>
          <a:bodyPr/>
          <a:lstStyle/>
          <a:p>
            <a:fld id="{E8BAC4AD-C5B8-2442-A895-E44E927C6D50}" type="slidenum">
              <a:rPr kumimoji="1" lang="zh-CN" altLang="en-US" smtClean="0"/>
              <a:t>11</a:t>
            </a:fld>
            <a:endParaRPr kumimoji="1" lang="zh-CN" altLang="en-US" dirty="0"/>
          </a:p>
        </p:txBody>
      </p:sp>
      <p:grpSp>
        <p:nvGrpSpPr>
          <p:cNvPr id="4" name="95c7fe24-33f9-4658-82db-45aa99f3869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8C585F7-9CE3-48BA-B3B8-213EE76DCE54}"/>
              </a:ext>
            </a:extLst>
          </p:cNvPr>
          <p:cNvGrpSpPr>
            <a:grpSpLocks noChangeAspect="1"/>
          </p:cNvGrpSpPr>
          <p:nvPr>
            <p:custDataLst>
              <p:tags r:id="rId1"/>
            </p:custDataLst>
          </p:nvPr>
        </p:nvGrpSpPr>
        <p:grpSpPr>
          <a:xfrm>
            <a:off x="3627100" y="2423473"/>
            <a:ext cx="4200525" cy="2691685"/>
            <a:chOff x="3068638" y="1489075"/>
            <a:chExt cx="6054725" cy="3879851"/>
          </a:xfrm>
        </p:grpSpPr>
        <p:sp>
          <p:nvSpPr>
            <p:cNvPr id="5" name="ïṩ1îdê">
              <a:extLst>
                <a:ext uri="{FF2B5EF4-FFF2-40B4-BE49-F238E27FC236}">
                  <a16:creationId xmlns:a16="http://schemas.microsoft.com/office/drawing/2014/main" id="{A14BF327-55BB-4EF6-99AB-D7967B73EBE2}"/>
                </a:ext>
              </a:extLst>
            </p:cNvPr>
            <p:cNvSpPr/>
            <p:nvPr/>
          </p:nvSpPr>
          <p:spPr bwMode="auto">
            <a:xfrm>
              <a:off x="5783263"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îṡḻiďe">
              <a:extLst>
                <a:ext uri="{FF2B5EF4-FFF2-40B4-BE49-F238E27FC236}">
                  <a16:creationId xmlns:a16="http://schemas.microsoft.com/office/drawing/2014/main" id="{5E89E95C-3141-4F1D-8C54-8E4F2B789EF8}"/>
                </a:ext>
              </a:extLst>
            </p:cNvPr>
            <p:cNvSpPr/>
            <p:nvPr/>
          </p:nvSpPr>
          <p:spPr bwMode="auto">
            <a:xfrm>
              <a:off x="4311651" y="3876675"/>
              <a:ext cx="669925" cy="663575"/>
            </a:xfrm>
            <a:custGeom>
              <a:avLst/>
              <a:gdLst>
                <a:gd name="T0" fmla="*/ 6 w 102"/>
                <a:gd name="T1" fmla="*/ 40 h 101"/>
                <a:gd name="T2" fmla="*/ 62 w 102"/>
                <a:gd name="T3" fmla="*/ 6 h 101"/>
                <a:gd name="T4" fmla="*/ 96 w 102"/>
                <a:gd name="T5" fmla="*/ 61 h 101"/>
                <a:gd name="T6" fmla="*/ 40 w 102"/>
                <a:gd name="T7" fmla="*/ 95 h 101"/>
                <a:gd name="T8" fmla="*/ 6 w 102"/>
                <a:gd name="T9" fmla="*/ 40 h 101"/>
              </a:gdLst>
              <a:ahLst/>
              <a:cxnLst>
                <a:cxn ang="0">
                  <a:pos x="T0" y="T1"/>
                </a:cxn>
                <a:cxn ang="0">
                  <a:pos x="T2" y="T3"/>
                </a:cxn>
                <a:cxn ang="0">
                  <a:pos x="T4" y="T5"/>
                </a:cxn>
                <a:cxn ang="0">
                  <a:pos x="T6" y="T7"/>
                </a:cxn>
                <a:cxn ang="0">
                  <a:pos x="T8" y="T9"/>
                </a:cxn>
              </a:cxnLst>
              <a:rect l="0" t="0" r="r" b="b"/>
              <a:pathLst>
                <a:path w="102" h="101">
                  <a:moveTo>
                    <a:pt x="6" y="40"/>
                  </a:moveTo>
                  <a:cubicBezTo>
                    <a:pt x="12" y="15"/>
                    <a:pt x="37" y="0"/>
                    <a:pt x="62" y="6"/>
                  </a:cubicBezTo>
                  <a:cubicBezTo>
                    <a:pt x="86" y="12"/>
                    <a:pt x="102" y="37"/>
                    <a:pt x="96" y="61"/>
                  </a:cubicBezTo>
                  <a:cubicBezTo>
                    <a:pt x="90" y="86"/>
                    <a:pt x="65" y="101"/>
                    <a:pt x="40" y="95"/>
                  </a:cubicBezTo>
                  <a:cubicBezTo>
                    <a:pt x="16" y="89"/>
                    <a:pt x="0" y="64"/>
                    <a:pt x="6" y="40"/>
                  </a:cubicBezTo>
                  <a:close/>
                </a:path>
              </a:pathLst>
            </a:custGeom>
            <a:solidFill>
              <a:srgbClr val="B654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ṩḻíḍè">
              <a:extLst>
                <a:ext uri="{FF2B5EF4-FFF2-40B4-BE49-F238E27FC236}">
                  <a16:creationId xmlns:a16="http://schemas.microsoft.com/office/drawing/2014/main" id="{41BDEC7A-132A-412C-ABEF-302686401C7B}"/>
                </a:ext>
              </a:extLst>
            </p:cNvPr>
            <p:cNvSpPr/>
            <p:nvPr/>
          </p:nvSpPr>
          <p:spPr bwMode="auto">
            <a:xfrm>
              <a:off x="6546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işḻiḋé">
              <a:extLst>
                <a:ext uri="{FF2B5EF4-FFF2-40B4-BE49-F238E27FC236}">
                  <a16:creationId xmlns:a16="http://schemas.microsoft.com/office/drawing/2014/main" id="{62C56105-331C-4915-B655-A8379E63F9BB}"/>
                </a:ext>
              </a:extLst>
            </p:cNvPr>
            <p:cNvSpPr/>
            <p:nvPr/>
          </p:nvSpPr>
          <p:spPr bwMode="auto">
            <a:xfrm>
              <a:off x="7308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şḻíďe">
              <a:extLst>
                <a:ext uri="{FF2B5EF4-FFF2-40B4-BE49-F238E27FC236}">
                  <a16:creationId xmlns:a16="http://schemas.microsoft.com/office/drawing/2014/main" id="{D6576895-0A5A-4DD7-A953-6AC506C8281B}"/>
                </a:ext>
              </a:extLst>
            </p:cNvPr>
            <p:cNvSpPr/>
            <p:nvPr/>
          </p:nvSpPr>
          <p:spPr bwMode="auto">
            <a:xfrm>
              <a:off x="3068638" y="5053013"/>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šḷïḋê">
              <a:extLst>
                <a:ext uri="{FF2B5EF4-FFF2-40B4-BE49-F238E27FC236}">
                  <a16:creationId xmlns:a16="http://schemas.microsoft.com/office/drawing/2014/main" id="{369265DE-9289-437E-B13D-3E361316279D}"/>
                </a:ext>
              </a:extLst>
            </p:cNvPr>
            <p:cNvSpPr/>
            <p:nvPr/>
          </p:nvSpPr>
          <p:spPr bwMode="auto">
            <a:xfrm>
              <a:off x="3068638" y="1489075"/>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ïṡľîḋé">
              <a:extLst>
                <a:ext uri="{FF2B5EF4-FFF2-40B4-BE49-F238E27FC236}">
                  <a16:creationId xmlns:a16="http://schemas.microsoft.com/office/drawing/2014/main" id="{DD24951E-E374-4462-A909-70DDEFAFD816}"/>
                </a:ext>
              </a:extLst>
            </p:cNvPr>
            <p:cNvSpPr/>
            <p:nvPr/>
          </p:nvSpPr>
          <p:spPr bwMode="auto">
            <a:xfrm>
              <a:off x="3424238"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 name="íṧľîḋe">
              <a:extLst>
                <a:ext uri="{FF2B5EF4-FFF2-40B4-BE49-F238E27FC236}">
                  <a16:creationId xmlns:a16="http://schemas.microsoft.com/office/drawing/2014/main" id="{40DF5859-8F65-4851-9FD0-F3F290E0E048}"/>
                </a:ext>
              </a:extLst>
            </p:cNvPr>
            <p:cNvSpPr/>
            <p:nvPr/>
          </p:nvSpPr>
          <p:spPr bwMode="auto">
            <a:xfrm>
              <a:off x="8696326"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ïṩlîde">
              <a:extLst>
                <a:ext uri="{FF2B5EF4-FFF2-40B4-BE49-F238E27FC236}">
                  <a16:creationId xmlns:a16="http://schemas.microsoft.com/office/drawing/2014/main" id="{91E653B4-D9F7-4867-AC25-AA5023654199}"/>
                </a:ext>
              </a:extLst>
            </p:cNvPr>
            <p:cNvSpPr/>
            <p:nvPr/>
          </p:nvSpPr>
          <p:spPr bwMode="auto">
            <a:xfrm>
              <a:off x="6040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işlíḋe">
              <a:extLst>
                <a:ext uri="{FF2B5EF4-FFF2-40B4-BE49-F238E27FC236}">
                  <a16:creationId xmlns:a16="http://schemas.microsoft.com/office/drawing/2014/main" id="{21C2630B-5DCA-4355-918A-35E4905802E2}"/>
                </a:ext>
              </a:extLst>
            </p:cNvPr>
            <p:cNvSpPr/>
            <p:nvPr/>
          </p:nvSpPr>
          <p:spPr bwMode="auto">
            <a:xfrm>
              <a:off x="5745163" y="3987800"/>
              <a:ext cx="682625"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3" y="104"/>
                    <a:pt x="0" y="80"/>
                    <a:pt x="0" y="52"/>
                  </a:cubicBezTo>
                  <a:cubicBezTo>
                    <a:pt x="0" y="23"/>
                    <a:pt x="23"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śļïḓe">
              <a:extLst>
                <a:ext uri="{FF2B5EF4-FFF2-40B4-BE49-F238E27FC236}">
                  <a16:creationId xmlns:a16="http://schemas.microsoft.com/office/drawing/2014/main" id="{83C3E717-CF76-4A4F-9529-FCF1DC48C673}"/>
                </a:ext>
              </a:extLst>
            </p:cNvPr>
            <p:cNvSpPr/>
            <p:nvPr/>
          </p:nvSpPr>
          <p:spPr bwMode="auto">
            <a:xfrm>
              <a:off x="4679951" y="1765300"/>
              <a:ext cx="617538" cy="2195513"/>
            </a:xfrm>
            <a:custGeom>
              <a:avLst/>
              <a:gdLst>
                <a:gd name="T0" fmla="*/ 58 w 389"/>
                <a:gd name="T1" fmla="*/ 1383 h 1383"/>
                <a:gd name="T2" fmla="*/ 0 w 389"/>
                <a:gd name="T3" fmla="*/ 1367 h 1383"/>
                <a:gd name="T4" fmla="*/ 327 w 389"/>
                <a:gd name="T5" fmla="*/ 0 h 1383"/>
                <a:gd name="T6" fmla="*/ 389 w 389"/>
                <a:gd name="T7" fmla="*/ 16 h 1383"/>
                <a:gd name="T8" fmla="*/ 58 w 389"/>
                <a:gd name="T9" fmla="*/ 1383 h 1383"/>
              </a:gdLst>
              <a:ahLst/>
              <a:cxnLst>
                <a:cxn ang="0">
                  <a:pos x="T0" y="T1"/>
                </a:cxn>
                <a:cxn ang="0">
                  <a:pos x="T2" y="T3"/>
                </a:cxn>
                <a:cxn ang="0">
                  <a:pos x="T4" y="T5"/>
                </a:cxn>
                <a:cxn ang="0">
                  <a:pos x="T6" y="T7"/>
                </a:cxn>
                <a:cxn ang="0">
                  <a:pos x="T8" y="T9"/>
                </a:cxn>
              </a:cxnLst>
              <a:rect l="0" t="0" r="r" b="b"/>
              <a:pathLst>
                <a:path w="389" h="1383">
                  <a:moveTo>
                    <a:pt x="58" y="1383"/>
                  </a:moveTo>
                  <a:lnTo>
                    <a:pt x="0" y="1367"/>
                  </a:lnTo>
                  <a:lnTo>
                    <a:pt x="327" y="0"/>
                  </a:lnTo>
                  <a:lnTo>
                    <a:pt x="389" y="16"/>
                  </a:lnTo>
                  <a:lnTo>
                    <a:pt x="58" y="1383"/>
                  </a:ln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ṥliḍe">
              <a:extLst>
                <a:ext uri="{FF2B5EF4-FFF2-40B4-BE49-F238E27FC236}">
                  <a16:creationId xmlns:a16="http://schemas.microsoft.com/office/drawing/2014/main" id="{1F6580C7-2893-43ED-BB8F-E643BA2EEB77}"/>
                </a:ext>
              </a:extLst>
            </p:cNvPr>
            <p:cNvSpPr/>
            <p:nvPr/>
          </p:nvSpPr>
          <p:spPr bwMode="auto">
            <a:xfrm>
              <a:off x="4271963" y="3830638"/>
              <a:ext cx="749300" cy="722313"/>
            </a:xfrm>
            <a:custGeom>
              <a:avLst/>
              <a:gdLst>
                <a:gd name="T0" fmla="*/ 57 w 114"/>
                <a:gd name="T1" fmla="*/ 110 h 110"/>
                <a:gd name="T2" fmla="*/ 45 w 114"/>
                <a:gd name="T3" fmla="*/ 108 h 110"/>
                <a:gd name="T4" fmla="*/ 6 w 114"/>
                <a:gd name="T5" fmla="*/ 45 h 110"/>
                <a:gd name="T6" fmla="*/ 6 w 114"/>
                <a:gd name="T7" fmla="*/ 45 h 110"/>
                <a:gd name="T8" fmla="*/ 69 w 114"/>
                <a:gd name="T9" fmla="*/ 7 h 110"/>
                <a:gd name="T10" fmla="*/ 108 w 114"/>
                <a:gd name="T11" fmla="*/ 70 h 110"/>
                <a:gd name="T12" fmla="*/ 84 w 114"/>
                <a:gd name="T13" fmla="*/ 102 h 110"/>
                <a:gd name="T14" fmla="*/ 57 w 114"/>
                <a:gd name="T15" fmla="*/ 110 h 110"/>
                <a:gd name="T16" fmla="*/ 18 w 114"/>
                <a:gd name="T17" fmla="*/ 48 h 110"/>
                <a:gd name="T18" fmla="*/ 48 w 114"/>
                <a:gd name="T19" fmla="*/ 96 h 110"/>
                <a:gd name="T20" fmla="*/ 96 w 114"/>
                <a:gd name="T21" fmla="*/ 67 h 110"/>
                <a:gd name="T22" fmla="*/ 66 w 114"/>
                <a:gd name="T23" fmla="*/ 19 h 110"/>
                <a:gd name="T24" fmla="*/ 18 w 114"/>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10">
                  <a:moveTo>
                    <a:pt x="57" y="110"/>
                  </a:moveTo>
                  <a:cubicBezTo>
                    <a:pt x="53" y="110"/>
                    <a:pt x="49" y="109"/>
                    <a:pt x="45" y="108"/>
                  </a:cubicBezTo>
                  <a:cubicBezTo>
                    <a:pt x="17" y="101"/>
                    <a:pt x="0" y="73"/>
                    <a:pt x="6" y="45"/>
                  </a:cubicBezTo>
                  <a:cubicBezTo>
                    <a:pt x="6" y="45"/>
                    <a:pt x="6" y="45"/>
                    <a:pt x="6" y="45"/>
                  </a:cubicBezTo>
                  <a:cubicBezTo>
                    <a:pt x="13" y="18"/>
                    <a:pt x="41" y="0"/>
                    <a:pt x="69" y="7"/>
                  </a:cubicBezTo>
                  <a:cubicBezTo>
                    <a:pt x="97" y="14"/>
                    <a:pt x="114" y="42"/>
                    <a:pt x="108" y="70"/>
                  </a:cubicBezTo>
                  <a:cubicBezTo>
                    <a:pt x="104" y="83"/>
                    <a:pt x="96" y="95"/>
                    <a:pt x="84" y="102"/>
                  </a:cubicBezTo>
                  <a:cubicBezTo>
                    <a:pt x="76" y="107"/>
                    <a:pt x="67" y="110"/>
                    <a:pt x="57" y="110"/>
                  </a:cubicBezTo>
                  <a:close/>
                  <a:moveTo>
                    <a:pt x="18" y="48"/>
                  </a:moveTo>
                  <a:cubicBezTo>
                    <a:pt x="13" y="70"/>
                    <a:pt x="26" y="91"/>
                    <a:pt x="48" y="96"/>
                  </a:cubicBezTo>
                  <a:cubicBezTo>
                    <a:pt x="69" y="101"/>
                    <a:pt x="91" y="88"/>
                    <a:pt x="96" y="67"/>
                  </a:cubicBezTo>
                  <a:cubicBezTo>
                    <a:pt x="101" y="46"/>
                    <a:pt x="88" y="24"/>
                    <a:pt x="66" y="19"/>
                  </a:cubicBezTo>
                  <a:cubicBezTo>
                    <a:pt x="45" y="14"/>
                    <a:pt x="23" y="27"/>
                    <a:pt x="18"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ḷíḑè">
              <a:extLst>
                <a:ext uri="{FF2B5EF4-FFF2-40B4-BE49-F238E27FC236}">
                  <a16:creationId xmlns:a16="http://schemas.microsoft.com/office/drawing/2014/main" id="{0845FB2F-8B7C-4F45-8049-68E31DBC4D06}"/>
                </a:ext>
              </a:extLst>
            </p:cNvPr>
            <p:cNvSpPr/>
            <p:nvPr/>
          </p:nvSpPr>
          <p:spPr bwMode="auto">
            <a:xfrm>
              <a:off x="6802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ŝḷîḑè">
              <a:extLst>
                <a:ext uri="{FF2B5EF4-FFF2-40B4-BE49-F238E27FC236}">
                  <a16:creationId xmlns:a16="http://schemas.microsoft.com/office/drawing/2014/main" id="{2F66A8BD-E23D-43A9-AEAC-65A61ED426F7}"/>
                </a:ext>
              </a:extLst>
            </p:cNvPr>
            <p:cNvSpPr/>
            <p:nvPr/>
          </p:nvSpPr>
          <p:spPr bwMode="auto">
            <a:xfrm>
              <a:off x="6507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ṧḷîďe">
              <a:extLst>
                <a:ext uri="{FF2B5EF4-FFF2-40B4-BE49-F238E27FC236}">
                  <a16:creationId xmlns:a16="http://schemas.microsoft.com/office/drawing/2014/main" id="{C7B15D87-198C-4A0E-A708-ECBA64ADBE98}"/>
                </a:ext>
              </a:extLst>
            </p:cNvPr>
            <p:cNvSpPr/>
            <p:nvPr/>
          </p:nvSpPr>
          <p:spPr bwMode="auto">
            <a:xfrm>
              <a:off x="7566026"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ṩ1íḓê">
              <a:extLst>
                <a:ext uri="{FF2B5EF4-FFF2-40B4-BE49-F238E27FC236}">
                  <a16:creationId xmlns:a16="http://schemas.microsoft.com/office/drawing/2014/main" id="{16DC1668-FC09-4AAA-871F-92949493D4C6}"/>
                </a:ext>
              </a:extLst>
            </p:cNvPr>
            <p:cNvSpPr/>
            <p:nvPr/>
          </p:nvSpPr>
          <p:spPr bwMode="auto">
            <a:xfrm>
              <a:off x="7269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6" name="atom_65879">
            <a:extLst>
              <a:ext uri="{FF2B5EF4-FFF2-40B4-BE49-F238E27FC236}">
                <a16:creationId xmlns:a16="http://schemas.microsoft.com/office/drawing/2014/main" id="{F853082D-0E66-4A5D-A714-845E05EAFBB1}"/>
              </a:ext>
            </a:extLst>
          </p:cNvPr>
          <p:cNvSpPr>
            <a:spLocks noChangeAspect="1"/>
          </p:cNvSpPr>
          <p:nvPr/>
        </p:nvSpPr>
        <p:spPr bwMode="auto">
          <a:xfrm>
            <a:off x="11004107" y="1850232"/>
            <a:ext cx="540402" cy="60968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9527" h="608697">
                <a:moveTo>
                  <a:pt x="269740" y="427400"/>
                </a:moveTo>
                <a:cubicBezTo>
                  <a:pt x="250430" y="436996"/>
                  <a:pt x="231212" y="445618"/>
                  <a:pt x="212459" y="453174"/>
                </a:cubicBezTo>
                <a:cubicBezTo>
                  <a:pt x="215894" y="470186"/>
                  <a:pt x="219839" y="486133"/>
                  <a:pt x="224435" y="500642"/>
                </a:cubicBezTo>
                <a:cubicBezTo>
                  <a:pt x="231908" y="524562"/>
                  <a:pt x="240775" y="543799"/>
                  <a:pt x="250058" y="556269"/>
                </a:cubicBezTo>
                <a:cubicBezTo>
                  <a:pt x="257114" y="565865"/>
                  <a:pt x="264077" y="571103"/>
                  <a:pt x="269740" y="571103"/>
                </a:cubicBezTo>
                <a:cubicBezTo>
                  <a:pt x="275357" y="571103"/>
                  <a:pt x="282366" y="565772"/>
                  <a:pt x="289422" y="556269"/>
                </a:cubicBezTo>
                <a:cubicBezTo>
                  <a:pt x="298706" y="543706"/>
                  <a:pt x="307526" y="524515"/>
                  <a:pt x="315046" y="500642"/>
                </a:cubicBezTo>
                <a:cubicBezTo>
                  <a:pt x="319595" y="486133"/>
                  <a:pt x="323633" y="470233"/>
                  <a:pt x="326975" y="453174"/>
                </a:cubicBezTo>
                <a:cubicBezTo>
                  <a:pt x="308222" y="445618"/>
                  <a:pt x="289051" y="436996"/>
                  <a:pt x="269740" y="427400"/>
                </a:cubicBezTo>
                <a:close/>
                <a:moveTo>
                  <a:pt x="336213" y="391011"/>
                </a:moveTo>
                <a:cubicBezTo>
                  <a:pt x="332314" y="393282"/>
                  <a:pt x="328414" y="395646"/>
                  <a:pt x="324515" y="397918"/>
                </a:cubicBezTo>
                <a:cubicBezTo>
                  <a:pt x="320105" y="400514"/>
                  <a:pt x="315649" y="403063"/>
                  <a:pt x="311239" y="405520"/>
                </a:cubicBezTo>
                <a:cubicBezTo>
                  <a:pt x="318620" y="408858"/>
                  <a:pt x="326001" y="412056"/>
                  <a:pt x="333288" y="415116"/>
                </a:cubicBezTo>
                <a:cubicBezTo>
                  <a:pt x="334403" y="407189"/>
                  <a:pt x="335331" y="399169"/>
                  <a:pt x="336213" y="391011"/>
                </a:cubicBezTo>
                <a:close/>
                <a:moveTo>
                  <a:pt x="203314" y="390918"/>
                </a:moveTo>
                <a:cubicBezTo>
                  <a:pt x="204103" y="399169"/>
                  <a:pt x="205124" y="407189"/>
                  <a:pt x="206239" y="415023"/>
                </a:cubicBezTo>
                <a:cubicBezTo>
                  <a:pt x="213526" y="412010"/>
                  <a:pt x="220814" y="408858"/>
                  <a:pt x="228241" y="405474"/>
                </a:cubicBezTo>
                <a:cubicBezTo>
                  <a:pt x="223785" y="402971"/>
                  <a:pt x="219422" y="400467"/>
                  <a:pt x="215012" y="397871"/>
                </a:cubicBezTo>
                <a:cubicBezTo>
                  <a:pt x="211066" y="395554"/>
                  <a:pt x="207167" y="393282"/>
                  <a:pt x="203314" y="390918"/>
                </a:cubicBezTo>
                <a:close/>
                <a:moveTo>
                  <a:pt x="425802" y="328987"/>
                </a:moveTo>
                <a:cubicBezTo>
                  <a:pt x="410345" y="341317"/>
                  <a:pt x="393680" y="353555"/>
                  <a:pt x="376134" y="365422"/>
                </a:cubicBezTo>
                <a:cubicBezTo>
                  <a:pt x="374695" y="387395"/>
                  <a:pt x="372420" y="408672"/>
                  <a:pt x="369449" y="428930"/>
                </a:cubicBezTo>
                <a:cubicBezTo>
                  <a:pt x="407745" y="442234"/>
                  <a:pt x="441121" y="449234"/>
                  <a:pt x="466094" y="449234"/>
                </a:cubicBezTo>
                <a:cubicBezTo>
                  <a:pt x="483734" y="449234"/>
                  <a:pt x="496499" y="445432"/>
                  <a:pt x="500213" y="439128"/>
                </a:cubicBezTo>
                <a:cubicBezTo>
                  <a:pt x="503044" y="434261"/>
                  <a:pt x="502069" y="425592"/>
                  <a:pt x="497381" y="414652"/>
                </a:cubicBezTo>
                <a:cubicBezTo>
                  <a:pt x="491254" y="400328"/>
                  <a:pt x="479092" y="382945"/>
                  <a:pt x="462288" y="364495"/>
                </a:cubicBezTo>
                <a:cubicBezTo>
                  <a:pt x="451612" y="352814"/>
                  <a:pt x="439357" y="340854"/>
                  <a:pt x="425802" y="328987"/>
                </a:cubicBezTo>
                <a:close/>
                <a:moveTo>
                  <a:pt x="113585" y="328940"/>
                </a:moveTo>
                <a:cubicBezTo>
                  <a:pt x="100031" y="340808"/>
                  <a:pt x="87823" y="352721"/>
                  <a:pt x="77193" y="364403"/>
                </a:cubicBezTo>
                <a:cubicBezTo>
                  <a:pt x="60342" y="382945"/>
                  <a:pt x="48227" y="400282"/>
                  <a:pt x="42099" y="414606"/>
                </a:cubicBezTo>
                <a:cubicBezTo>
                  <a:pt x="37458" y="425546"/>
                  <a:pt x="36390" y="434261"/>
                  <a:pt x="39221" y="439082"/>
                </a:cubicBezTo>
                <a:cubicBezTo>
                  <a:pt x="42935" y="445386"/>
                  <a:pt x="55700" y="449141"/>
                  <a:pt x="73340" y="449141"/>
                </a:cubicBezTo>
                <a:cubicBezTo>
                  <a:pt x="98360" y="449141"/>
                  <a:pt x="131689" y="442187"/>
                  <a:pt x="169939" y="428883"/>
                </a:cubicBezTo>
                <a:cubicBezTo>
                  <a:pt x="166968" y="408626"/>
                  <a:pt x="164740" y="387349"/>
                  <a:pt x="163254" y="365330"/>
                </a:cubicBezTo>
                <a:cubicBezTo>
                  <a:pt x="145708" y="353463"/>
                  <a:pt x="129043" y="341225"/>
                  <a:pt x="113585" y="328940"/>
                </a:cubicBezTo>
                <a:close/>
                <a:moveTo>
                  <a:pt x="378083" y="290882"/>
                </a:moveTo>
                <a:cubicBezTo>
                  <a:pt x="378176" y="295333"/>
                  <a:pt x="378176" y="313504"/>
                  <a:pt x="378083" y="317954"/>
                </a:cubicBezTo>
                <a:cubicBezTo>
                  <a:pt x="384303" y="313504"/>
                  <a:pt x="390292" y="308915"/>
                  <a:pt x="396094" y="304418"/>
                </a:cubicBezTo>
                <a:cubicBezTo>
                  <a:pt x="390292" y="299875"/>
                  <a:pt x="384303" y="295379"/>
                  <a:pt x="378083" y="290882"/>
                </a:cubicBezTo>
                <a:close/>
                <a:moveTo>
                  <a:pt x="161397" y="290882"/>
                </a:moveTo>
                <a:cubicBezTo>
                  <a:pt x="155224" y="295333"/>
                  <a:pt x="149235" y="299875"/>
                  <a:pt x="143387" y="304418"/>
                </a:cubicBezTo>
                <a:cubicBezTo>
                  <a:pt x="149235" y="308915"/>
                  <a:pt x="155224" y="313411"/>
                  <a:pt x="161397" y="317954"/>
                </a:cubicBezTo>
                <a:cubicBezTo>
                  <a:pt x="161305" y="313504"/>
                  <a:pt x="161305" y="295333"/>
                  <a:pt x="161397" y="290882"/>
                </a:cubicBezTo>
                <a:close/>
                <a:moveTo>
                  <a:pt x="269729" y="261092"/>
                </a:moveTo>
                <a:cubicBezTo>
                  <a:pt x="293678" y="261092"/>
                  <a:pt x="313092" y="280474"/>
                  <a:pt x="313092" y="304384"/>
                </a:cubicBezTo>
                <a:cubicBezTo>
                  <a:pt x="313092" y="328294"/>
                  <a:pt x="293678" y="347676"/>
                  <a:pt x="269729" y="347676"/>
                </a:cubicBezTo>
                <a:cubicBezTo>
                  <a:pt x="245780" y="347676"/>
                  <a:pt x="226366" y="328294"/>
                  <a:pt x="226366" y="304384"/>
                </a:cubicBezTo>
                <a:cubicBezTo>
                  <a:pt x="226366" y="280474"/>
                  <a:pt x="245780" y="261092"/>
                  <a:pt x="269729" y="261092"/>
                </a:cubicBezTo>
                <a:close/>
                <a:moveTo>
                  <a:pt x="269740" y="223666"/>
                </a:moveTo>
                <a:cubicBezTo>
                  <a:pt x="257764" y="229924"/>
                  <a:pt x="245834" y="236553"/>
                  <a:pt x="233997" y="243460"/>
                </a:cubicBezTo>
                <a:cubicBezTo>
                  <a:pt x="222300" y="250274"/>
                  <a:pt x="210927" y="257320"/>
                  <a:pt x="199925" y="264413"/>
                </a:cubicBezTo>
                <a:cubicBezTo>
                  <a:pt x="199368" y="277532"/>
                  <a:pt x="199044" y="290882"/>
                  <a:pt x="199044" y="304418"/>
                </a:cubicBezTo>
                <a:cubicBezTo>
                  <a:pt x="199044" y="317954"/>
                  <a:pt x="199368" y="331305"/>
                  <a:pt x="199925" y="344377"/>
                </a:cubicBezTo>
                <a:cubicBezTo>
                  <a:pt x="210927" y="351516"/>
                  <a:pt x="222300" y="358562"/>
                  <a:pt x="233997" y="365330"/>
                </a:cubicBezTo>
                <a:cubicBezTo>
                  <a:pt x="245881" y="372283"/>
                  <a:pt x="257764" y="378866"/>
                  <a:pt x="269740" y="385124"/>
                </a:cubicBezTo>
                <a:cubicBezTo>
                  <a:pt x="281670" y="378866"/>
                  <a:pt x="293600" y="372283"/>
                  <a:pt x="305437" y="365330"/>
                </a:cubicBezTo>
                <a:cubicBezTo>
                  <a:pt x="317135" y="358562"/>
                  <a:pt x="328507" y="351516"/>
                  <a:pt x="339555" y="344377"/>
                </a:cubicBezTo>
                <a:cubicBezTo>
                  <a:pt x="340112" y="331305"/>
                  <a:pt x="340391" y="317954"/>
                  <a:pt x="340391" y="304418"/>
                </a:cubicBezTo>
                <a:cubicBezTo>
                  <a:pt x="340391" y="290882"/>
                  <a:pt x="340112" y="277532"/>
                  <a:pt x="339555" y="264413"/>
                </a:cubicBezTo>
                <a:cubicBezTo>
                  <a:pt x="328507" y="257320"/>
                  <a:pt x="317135" y="250274"/>
                  <a:pt x="305437" y="243460"/>
                </a:cubicBezTo>
                <a:cubicBezTo>
                  <a:pt x="293553" y="236553"/>
                  <a:pt x="281670" y="229924"/>
                  <a:pt x="269740" y="223666"/>
                </a:cubicBezTo>
                <a:close/>
                <a:moveTo>
                  <a:pt x="333288" y="193767"/>
                </a:moveTo>
                <a:cubicBezTo>
                  <a:pt x="326001" y="196780"/>
                  <a:pt x="318666" y="199932"/>
                  <a:pt x="311239" y="203362"/>
                </a:cubicBezTo>
                <a:cubicBezTo>
                  <a:pt x="315696" y="205819"/>
                  <a:pt x="320105" y="208369"/>
                  <a:pt x="324515" y="210965"/>
                </a:cubicBezTo>
                <a:cubicBezTo>
                  <a:pt x="328414" y="213236"/>
                  <a:pt x="332314" y="215508"/>
                  <a:pt x="336120" y="217872"/>
                </a:cubicBezTo>
                <a:cubicBezTo>
                  <a:pt x="335331" y="209713"/>
                  <a:pt x="334356" y="201694"/>
                  <a:pt x="333288" y="193767"/>
                </a:cubicBezTo>
                <a:close/>
                <a:moveTo>
                  <a:pt x="206146" y="193720"/>
                </a:moveTo>
                <a:cubicBezTo>
                  <a:pt x="205124" y="201601"/>
                  <a:pt x="204103" y="209667"/>
                  <a:pt x="203268" y="217825"/>
                </a:cubicBezTo>
                <a:cubicBezTo>
                  <a:pt x="207167" y="215461"/>
                  <a:pt x="211066" y="213190"/>
                  <a:pt x="214965" y="210872"/>
                </a:cubicBezTo>
                <a:cubicBezTo>
                  <a:pt x="219329" y="208276"/>
                  <a:pt x="223785" y="205773"/>
                  <a:pt x="228195" y="203270"/>
                </a:cubicBezTo>
                <a:cubicBezTo>
                  <a:pt x="220814" y="199932"/>
                  <a:pt x="213480" y="196733"/>
                  <a:pt x="206146" y="193720"/>
                </a:cubicBezTo>
                <a:close/>
                <a:moveTo>
                  <a:pt x="466187" y="159649"/>
                </a:moveTo>
                <a:cubicBezTo>
                  <a:pt x="441167" y="159649"/>
                  <a:pt x="407792" y="166649"/>
                  <a:pt x="369496" y="179906"/>
                </a:cubicBezTo>
                <a:cubicBezTo>
                  <a:pt x="372466" y="200210"/>
                  <a:pt x="374695" y="221441"/>
                  <a:pt x="376180" y="243460"/>
                </a:cubicBezTo>
                <a:cubicBezTo>
                  <a:pt x="393773" y="255327"/>
                  <a:pt x="410391" y="267565"/>
                  <a:pt x="425895" y="279850"/>
                </a:cubicBezTo>
                <a:cubicBezTo>
                  <a:pt x="439357" y="267936"/>
                  <a:pt x="451612" y="256022"/>
                  <a:pt x="462334" y="244387"/>
                </a:cubicBezTo>
                <a:cubicBezTo>
                  <a:pt x="479185" y="225845"/>
                  <a:pt x="491300" y="208554"/>
                  <a:pt x="497428" y="194184"/>
                </a:cubicBezTo>
                <a:cubicBezTo>
                  <a:pt x="502069" y="183244"/>
                  <a:pt x="503137" y="174529"/>
                  <a:pt x="500259" y="169708"/>
                </a:cubicBezTo>
                <a:cubicBezTo>
                  <a:pt x="496546" y="163404"/>
                  <a:pt x="483827" y="159649"/>
                  <a:pt x="466187" y="159649"/>
                </a:cubicBezTo>
                <a:close/>
                <a:moveTo>
                  <a:pt x="73386" y="159603"/>
                </a:moveTo>
                <a:cubicBezTo>
                  <a:pt x="55747" y="159603"/>
                  <a:pt x="43028" y="163357"/>
                  <a:pt x="39314" y="169662"/>
                </a:cubicBezTo>
                <a:cubicBezTo>
                  <a:pt x="36436" y="174529"/>
                  <a:pt x="37458" y="183198"/>
                  <a:pt x="42146" y="194138"/>
                </a:cubicBezTo>
                <a:cubicBezTo>
                  <a:pt x="48273" y="208461"/>
                  <a:pt x="60389" y="225845"/>
                  <a:pt x="77239" y="244341"/>
                </a:cubicBezTo>
                <a:cubicBezTo>
                  <a:pt x="87823" y="256022"/>
                  <a:pt x="100077" y="267936"/>
                  <a:pt x="113678" y="279803"/>
                </a:cubicBezTo>
                <a:cubicBezTo>
                  <a:pt x="129182" y="267519"/>
                  <a:pt x="145800" y="255281"/>
                  <a:pt x="163393" y="243414"/>
                </a:cubicBezTo>
                <a:cubicBezTo>
                  <a:pt x="164832" y="221395"/>
                  <a:pt x="167107" y="200117"/>
                  <a:pt x="170078" y="179860"/>
                </a:cubicBezTo>
                <a:cubicBezTo>
                  <a:pt x="131782" y="166556"/>
                  <a:pt x="98406" y="159603"/>
                  <a:pt x="73386" y="159603"/>
                </a:cubicBezTo>
                <a:close/>
                <a:moveTo>
                  <a:pt x="269740" y="37687"/>
                </a:moveTo>
                <a:cubicBezTo>
                  <a:pt x="264077" y="37687"/>
                  <a:pt x="257114" y="43018"/>
                  <a:pt x="250058" y="52521"/>
                </a:cubicBezTo>
                <a:cubicBezTo>
                  <a:pt x="240775" y="65083"/>
                  <a:pt x="231908" y="84321"/>
                  <a:pt x="224435" y="108148"/>
                </a:cubicBezTo>
                <a:cubicBezTo>
                  <a:pt x="219839" y="122703"/>
                  <a:pt x="215894" y="138557"/>
                  <a:pt x="212459" y="155616"/>
                </a:cubicBezTo>
                <a:cubicBezTo>
                  <a:pt x="231212" y="163172"/>
                  <a:pt x="250430" y="171840"/>
                  <a:pt x="269740" y="181390"/>
                </a:cubicBezTo>
                <a:cubicBezTo>
                  <a:pt x="289051" y="171840"/>
                  <a:pt x="308222" y="163172"/>
                  <a:pt x="326975" y="155616"/>
                </a:cubicBezTo>
                <a:cubicBezTo>
                  <a:pt x="323587" y="138650"/>
                  <a:pt x="319595" y="122703"/>
                  <a:pt x="315046" y="108148"/>
                </a:cubicBezTo>
                <a:cubicBezTo>
                  <a:pt x="307526" y="84228"/>
                  <a:pt x="298706" y="65037"/>
                  <a:pt x="289422" y="52521"/>
                </a:cubicBezTo>
                <a:cubicBezTo>
                  <a:pt x="282366" y="42972"/>
                  <a:pt x="275357" y="37687"/>
                  <a:pt x="269740" y="37687"/>
                </a:cubicBezTo>
                <a:close/>
                <a:moveTo>
                  <a:pt x="269740" y="0"/>
                </a:moveTo>
                <a:cubicBezTo>
                  <a:pt x="292625" y="0"/>
                  <a:pt x="309568" y="16363"/>
                  <a:pt x="319780" y="30177"/>
                </a:cubicBezTo>
                <a:cubicBezTo>
                  <a:pt x="331757" y="46216"/>
                  <a:pt x="342247" y="68653"/>
                  <a:pt x="351114" y="96930"/>
                </a:cubicBezTo>
                <a:cubicBezTo>
                  <a:pt x="355523" y="111022"/>
                  <a:pt x="359423" y="126226"/>
                  <a:pt x="362811" y="142405"/>
                </a:cubicBezTo>
                <a:cubicBezTo>
                  <a:pt x="402732" y="129054"/>
                  <a:pt x="438336" y="122008"/>
                  <a:pt x="466094" y="122008"/>
                </a:cubicBezTo>
                <a:cubicBezTo>
                  <a:pt x="480949" y="122008"/>
                  <a:pt x="493900" y="124048"/>
                  <a:pt x="504437" y="127988"/>
                </a:cubicBezTo>
                <a:cubicBezTo>
                  <a:pt x="517249" y="132809"/>
                  <a:pt x="526811" y="140504"/>
                  <a:pt x="532846" y="150749"/>
                </a:cubicBezTo>
                <a:cubicBezTo>
                  <a:pt x="544404" y="170450"/>
                  <a:pt x="538834" y="193349"/>
                  <a:pt x="532103" y="209018"/>
                </a:cubicBezTo>
                <a:cubicBezTo>
                  <a:pt x="524212" y="227375"/>
                  <a:pt x="510100" y="247864"/>
                  <a:pt x="490186" y="269744"/>
                </a:cubicBezTo>
                <a:cubicBezTo>
                  <a:pt x="479788" y="281148"/>
                  <a:pt x="467951" y="292783"/>
                  <a:pt x="454954" y="304418"/>
                </a:cubicBezTo>
                <a:cubicBezTo>
                  <a:pt x="467951" y="316007"/>
                  <a:pt x="479788" y="327642"/>
                  <a:pt x="490140" y="339000"/>
                </a:cubicBezTo>
                <a:cubicBezTo>
                  <a:pt x="510054" y="360880"/>
                  <a:pt x="524165" y="381276"/>
                  <a:pt x="532010" y="399726"/>
                </a:cubicBezTo>
                <a:cubicBezTo>
                  <a:pt x="538787" y="415394"/>
                  <a:pt x="544358" y="438201"/>
                  <a:pt x="532753" y="457995"/>
                </a:cubicBezTo>
                <a:cubicBezTo>
                  <a:pt x="526718" y="468239"/>
                  <a:pt x="517156" y="475934"/>
                  <a:pt x="504344" y="480755"/>
                </a:cubicBezTo>
                <a:cubicBezTo>
                  <a:pt x="493760" y="484696"/>
                  <a:pt x="480902" y="486735"/>
                  <a:pt x="466048" y="486735"/>
                </a:cubicBezTo>
                <a:cubicBezTo>
                  <a:pt x="438243" y="486735"/>
                  <a:pt x="402685" y="479689"/>
                  <a:pt x="362765" y="466339"/>
                </a:cubicBezTo>
                <a:cubicBezTo>
                  <a:pt x="359423" y="482517"/>
                  <a:pt x="355431" y="497722"/>
                  <a:pt x="351067" y="511814"/>
                </a:cubicBezTo>
                <a:cubicBezTo>
                  <a:pt x="342201" y="539998"/>
                  <a:pt x="331664" y="562527"/>
                  <a:pt x="319734" y="578566"/>
                </a:cubicBezTo>
                <a:cubicBezTo>
                  <a:pt x="309568" y="592287"/>
                  <a:pt x="292625" y="608697"/>
                  <a:pt x="269740" y="608697"/>
                </a:cubicBezTo>
                <a:cubicBezTo>
                  <a:pt x="246809" y="608697"/>
                  <a:pt x="229866" y="592287"/>
                  <a:pt x="219700" y="578566"/>
                </a:cubicBezTo>
                <a:cubicBezTo>
                  <a:pt x="207770" y="562527"/>
                  <a:pt x="197233" y="540091"/>
                  <a:pt x="188413" y="511814"/>
                </a:cubicBezTo>
                <a:cubicBezTo>
                  <a:pt x="184004" y="497722"/>
                  <a:pt x="180104" y="482517"/>
                  <a:pt x="176716" y="466339"/>
                </a:cubicBezTo>
                <a:cubicBezTo>
                  <a:pt x="136795" y="479689"/>
                  <a:pt x="101191" y="486735"/>
                  <a:pt x="73386" y="486735"/>
                </a:cubicBezTo>
                <a:cubicBezTo>
                  <a:pt x="58532" y="486735"/>
                  <a:pt x="45627" y="484696"/>
                  <a:pt x="35090" y="480755"/>
                </a:cubicBezTo>
                <a:cubicBezTo>
                  <a:pt x="22278" y="475934"/>
                  <a:pt x="12670" y="468239"/>
                  <a:pt x="6681" y="457995"/>
                </a:cubicBezTo>
                <a:cubicBezTo>
                  <a:pt x="-4877" y="438294"/>
                  <a:pt x="693" y="415394"/>
                  <a:pt x="7424" y="399726"/>
                </a:cubicBezTo>
                <a:cubicBezTo>
                  <a:pt x="15269" y="381369"/>
                  <a:pt x="29381" y="360880"/>
                  <a:pt x="49341" y="339000"/>
                </a:cubicBezTo>
                <a:cubicBezTo>
                  <a:pt x="59785" y="327596"/>
                  <a:pt x="71529" y="315961"/>
                  <a:pt x="84527" y="304326"/>
                </a:cubicBezTo>
                <a:cubicBezTo>
                  <a:pt x="71529" y="292737"/>
                  <a:pt x="59739" y="281101"/>
                  <a:pt x="49341" y="269651"/>
                </a:cubicBezTo>
                <a:cubicBezTo>
                  <a:pt x="29381" y="247771"/>
                  <a:pt x="15269" y="227375"/>
                  <a:pt x="7424" y="208971"/>
                </a:cubicBezTo>
                <a:cubicBezTo>
                  <a:pt x="693" y="193257"/>
                  <a:pt x="-4877" y="170450"/>
                  <a:pt x="6681" y="150702"/>
                </a:cubicBezTo>
                <a:cubicBezTo>
                  <a:pt x="12762" y="140411"/>
                  <a:pt x="22278" y="132763"/>
                  <a:pt x="35090" y="127942"/>
                </a:cubicBezTo>
                <a:cubicBezTo>
                  <a:pt x="45674" y="124001"/>
                  <a:pt x="58532" y="121962"/>
                  <a:pt x="73386" y="121962"/>
                </a:cubicBezTo>
                <a:cubicBezTo>
                  <a:pt x="101191" y="121962"/>
                  <a:pt x="136795" y="129008"/>
                  <a:pt x="176716" y="142358"/>
                </a:cubicBezTo>
                <a:cubicBezTo>
                  <a:pt x="180058" y="126134"/>
                  <a:pt x="184004" y="110929"/>
                  <a:pt x="188413" y="96837"/>
                </a:cubicBezTo>
                <a:cubicBezTo>
                  <a:pt x="197233" y="68653"/>
                  <a:pt x="207770" y="46170"/>
                  <a:pt x="219700" y="30085"/>
                </a:cubicBezTo>
                <a:cubicBezTo>
                  <a:pt x="229866" y="16363"/>
                  <a:pt x="246809" y="0"/>
                  <a:pt x="269740" y="0"/>
                </a:cubicBezTo>
                <a:close/>
              </a:path>
            </a:pathLst>
          </a:custGeom>
          <a:solidFill>
            <a:schemeClr val="accent1"/>
          </a:solidFill>
          <a:ln>
            <a:noFill/>
          </a:ln>
        </p:spPr>
      </p:sp>
      <p:sp>
        <p:nvSpPr>
          <p:cNvPr id="27" name="文本框 26">
            <a:extLst>
              <a:ext uri="{FF2B5EF4-FFF2-40B4-BE49-F238E27FC236}">
                <a16:creationId xmlns:a16="http://schemas.microsoft.com/office/drawing/2014/main" id="{7B1BFA70-EEC4-485B-8FB0-010CF9A03384}"/>
              </a:ext>
            </a:extLst>
          </p:cNvPr>
          <p:cNvSpPr txBox="1"/>
          <p:nvPr/>
        </p:nvSpPr>
        <p:spPr>
          <a:xfrm>
            <a:off x="4250034" y="1621420"/>
            <a:ext cx="2954655" cy="369332"/>
          </a:xfrm>
          <a:prstGeom prst="rect">
            <a:avLst/>
          </a:prstGeom>
          <a:noFill/>
        </p:spPr>
        <p:txBody>
          <a:bodyPr wrap="none" rtlCol="0">
            <a:spAutoFit/>
          </a:bodyPr>
          <a:lstStyle/>
          <a:p>
            <a:pPr algn="l"/>
            <a:r>
              <a:rPr lang="zh-CN" altLang="en-US" dirty="0">
                <a:solidFill>
                  <a:schemeClr val="tx2"/>
                </a:solidFill>
                <a:latin typeface="微软雅黑" panose="020B0503020204020204" pitchFamily="34" charset="-122"/>
                <a:ea typeface="微软雅黑" panose="020B0503020204020204" pitchFamily="34" charset="-122"/>
              </a:rPr>
              <a:t>存在碰撞的问题，现状说明</a:t>
            </a:r>
          </a:p>
        </p:txBody>
      </p:sp>
      <p:sp>
        <p:nvSpPr>
          <p:cNvPr id="29" name="文本框 28">
            <a:extLst>
              <a:ext uri="{FF2B5EF4-FFF2-40B4-BE49-F238E27FC236}">
                <a16:creationId xmlns:a16="http://schemas.microsoft.com/office/drawing/2014/main" id="{C218B867-BD26-4BEC-BF3A-502CA679DE87}"/>
              </a:ext>
            </a:extLst>
          </p:cNvPr>
          <p:cNvSpPr txBox="1"/>
          <p:nvPr/>
        </p:nvSpPr>
        <p:spPr>
          <a:xfrm>
            <a:off x="8737600" y="2423473"/>
            <a:ext cx="2498124" cy="276999"/>
          </a:xfrm>
          <a:prstGeom prst="rect">
            <a:avLst/>
          </a:prstGeom>
          <a:noFill/>
        </p:spPr>
        <p:txBody>
          <a:bodyPr wrap="square" rtlCol="0">
            <a:spAutoFit/>
          </a:bodyPr>
          <a:lstStyle/>
          <a:p>
            <a:r>
              <a:rPr lang="en-US" altLang="zh-CN" sz="1200" b="1" dirty="0">
                <a:solidFill>
                  <a:srgbClr val="B6549B"/>
                </a:solidFill>
                <a:latin typeface="微软雅黑" panose="020B0503020204020204" pitchFamily="34" charset="-122"/>
                <a:ea typeface="微软雅黑" panose="020B0503020204020204" pitchFamily="34" charset="-122"/>
              </a:rPr>
              <a:t> </a:t>
            </a:r>
            <a:endParaRPr lang="zh-CN" altLang="en-US" sz="1200" b="1" dirty="0">
              <a:solidFill>
                <a:srgbClr val="B6549B"/>
              </a:solidFill>
              <a:latin typeface="微软雅黑" panose="020B0503020204020204" pitchFamily="34" charset="-122"/>
              <a:ea typeface="微软雅黑" panose="020B0503020204020204" pitchFamily="34" charset="-122"/>
            </a:endParaRPr>
          </a:p>
        </p:txBody>
      </p:sp>
      <p:sp>
        <p:nvSpPr>
          <p:cNvPr id="31" name="atom_65879">
            <a:extLst>
              <a:ext uri="{FF2B5EF4-FFF2-40B4-BE49-F238E27FC236}">
                <a16:creationId xmlns:a16="http://schemas.microsoft.com/office/drawing/2014/main" id="{A7AAC685-AD40-4E78-ADB5-339BBE58D8DF}"/>
              </a:ext>
            </a:extLst>
          </p:cNvPr>
          <p:cNvSpPr>
            <a:spLocks noChangeAspect="1"/>
          </p:cNvSpPr>
          <p:nvPr/>
        </p:nvSpPr>
        <p:spPr bwMode="auto">
          <a:xfrm>
            <a:off x="11004107" y="1850232"/>
            <a:ext cx="540402" cy="60968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9527" h="608697">
                <a:moveTo>
                  <a:pt x="269740" y="427400"/>
                </a:moveTo>
                <a:cubicBezTo>
                  <a:pt x="250430" y="436996"/>
                  <a:pt x="231212" y="445618"/>
                  <a:pt x="212459" y="453174"/>
                </a:cubicBezTo>
                <a:cubicBezTo>
                  <a:pt x="215894" y="470186"/>
                  <a:pt x="219839" y="486133"/>
                  <a:pt x="224435" y="500642"/>
                </a:cubicBezTo>
                <a:cubicBezTo>
                  <a:pt x="231908" y="524562"/>
                  <a:pt x="240775" y="543799"/>
                  <a:pt x="250058" y="556269"/>
                </a:cubicBezTo>
                <a:cubicBezTo>
                  <a:pt x="257114" y="565865"/>
                  <a:pt x="264077" y="571103"/>
                  <a:pt x="269740" y="571103"/>
                </a:cubicBezTo>
                <a:cubicBezTo>
                  <a:pt x="275357" y="571103"/>
                  <a:pt x="282366" y="565772"/>
                  <a:pt x="289422" y="556269"/>
                </a:cubicBezTo>
                <a:cubicBezTo>
                  <a:pt x="298706" y="543706"/>
                  <a:pt x="307526" y="524515"/>
                  <a:pt x="315046" y="500642"/>
                </a:cubicBezTo>
                <a:cubicBezTo>
                  <a:pt x="319595" y="486133"/>
                  <a:pt x="323633" y="470233"/>
                  <a:pt x="326975" y="453174"/>
                </a:cubicBezTo>
                <a:cubicBezTo>
                  <a:pt x="308222" y="445618"/>
                  <a:pt x="289051" y="436996"/>
                  <a:pt x="269740" y="427400"/>
                </a:cubicBezTo>
                <a:close/>
                <a:moveTo>
                  <a:pt x="336213" y="391011"/>
                </a:moveTo>
                <a:cubicBezTo>
                  <a:pt x="332314" y="393282"/>
                  <a:pt x="328414" y="395646"/>
                  <a:pt x="324515" y="397918"/>
                </a:cubicBezTo>
                <a:cubicBezTo>
                  <a:pt x="320105" y="400514"/>
                  <a:pt x="315649" y="403063"/>
                  <a:pt x="311239" y="405520"/>
                </a:cubicBezTo>
                <a:cubicBezTo>
                  <a:pt x="318620" y="408858"/>
                  <a:pt x="326001" y="412056"/>
                  <a:pt x="333288" y="415116"/>
                </a:cubicBezTo>
                <a:cubicBezTo>
                  <a:pt x="334403" y="407189"/>
                  <a:pt x="335331" y="399169"/>
                  <a:pt x="336213" y="391011"/>
                </a:cubicBezTo>
                <a:close/>
                <a:moveTo>
                  <a:pt x="203314" y="390918"/>
                </a:moveTo>
                <a:cubicBezTo>
                  <a:pt x="204103" y="399169"/>
                  <a:pt x="205124" y="407189"/>
                  <a:pt x="206239" y="415023"/>
                </a:cubicBezTo>
                <a:cubicBezTo>
                  <a:pt x="213526" y="412010"/>
                  <a:pt x="220814" y="408858"/>
                  <a:pt x="228241" y="405474"/>
                </a:cubicBezTo>
                <a:cubicBezTo>
                  <a:pt x="223785" y="402971"/>
                  <a:pt x="219422" y="400467"/>
                  <a:pt x="215012" y="397871"/>
                </a:cubicBezTo>
                <a:cubicBezTo>
                  <a:pt x="211066" y="395554"/>
                  <a:pt x="207167" y="393282"/>
                  <a:pt x="203314" y="390918"/>
                </a:cubicBezTo>
                <a:close/>
                <a:moveTo>
                  <a:pt x="425802" y="328987"/>
                </a:moveTo>
                <a:cubicBezTo>
                  <a:pt x="410345" y="341317"/>
                  <a:pt x="393680" y="353555"/>
                  <a:pt x="376134" y="365422"/>
                </a:cubicBezTo>
                <a:cubicBezTo>
                  <a:pt x="374695" y="387395"/>
                  <a:pt x="372420" y="408672"/>
                  <a:pt x="369449" y="428930"/>
                </a:cubicBezTo>
                <a:cubicBezTo>
                  <a:pt x="407745" y="442234"/>
                  <a:pt x="441121" y="449234"/>
                  <a:pt x="466094" y="449234"/>
                </a:cubicBezTo>
                <a:cubicBezTo>
                  <a:pt x="483734" y="449234"/>
                  <a:pt x="496499" y="445432"/>
                  <a:pt x="500213" y="439128"/>
                </a:cubicBezTo>
                <a:cubicBezTo>
                  <a:pt x="503044" y="434261"/>
                  <a:pt x="502069" y="425592"/>
                  <a:pt x="497381" y="414652"/>
                </a:cubicBezTo>
                <a:cubicBezTo>
                  <a:pt x="491254" y="400328"/>
                  <a:pt x="479092" y="382945"/>
                  <a:pt x="462288" y="364495"/>
                </a:cubicBezTo>
                <a:cubicBezTo>
                  <a:pt x="451612" y="352814"/>
                  <a:pt x="439357" y="340854"/>
                  <a:pt x="425802" y="328987"/>
                </a:cubicBezTo>
                <a:close/>
                <a:moveTo>
                  <a:pt x="113585" y="328940"/>
                </a:moveTo>
                <a:cubicBezTo>
                  <a:pt x="100031" y="340808"/>
                  <a:pt x="87823" y="352721"/>
                  <a:pt x="77193" y="364403"/>
                </a:cubicBezTo>
                <a:cubicBezTo>
                  <a:pt x="60342" y="382945"/>
                  <a:pt x="48227" y="400282"/>
                  <a:pt x="42099" y="414606"/>
                </a:cubicBezTo>
                <a:cubicBezTo>
                  <a:pt x="37458" y="425546"/>
                  <a:pt x="36390" y="434261"/>
                  <a:pt x="39221" y="439082"/>
                </a:cubicBezTo>
                <a:cubicBezTo>
                  <a:pt x="42935" y="445386"/>
                  <a:pt x="55700" y="449141"/>
                  <a:pt x="73340" y="449141"/>
                </a:cubicBezTo>
                <a:cubicBezTo>
                  <a:pt x="98360" y="449141"/>
                  <a:pt x="131689" y="442187"/>
                  <a:pt x="169939" y="428883"/>
                </a:cubicBezTo>
                <a:cubicBezTo>
                  <a:pt x="166968" y="408626"/>
                  <a:pt x="164740" y="387349"/>
                  <a:pt x="163254" y="365330"/>
                </a:cubicBezTo>
                <a:cubicBezTo>
                  <a:pt x="145708" y="353463"/>
                  <a:pt x="129043" y="341225"/>
                  <a:pt x="113585" y="328940"/>
                </a:cubicBezTo>
                <a:close/>
                <a:moveTo>
                  <a:pt x="378083" y="290882"/>
                </a:moveTo>
                <a:cubicBezTo>
                  <a:pt x="378176" y="295333"/>
                  <a:pt x="378176" y="313504"/>
                  <a:pt x="378083" y="317954"/>
                </a:cubicBezTo>
                <a:cubicBezTo>
                  <a:pt x="384303" y="313504"/>
                  <a:pt x="390292" y="308915"/>
                  <a:pt x="396094" y="304418"/>
                </a:cubicBezTo>
                <a:cubicBezTo>
                  <a:pt x="390292" y="299875"/>
                  <a:pt x="384303" y="295379"/>
                  <a:pt x="378083" y="290882"/>
                </a:cubicBezTo>
                <a:close/>
                <a:moveTo>
                  <a:pt x="161397" y="290882"/>
                </a:moveTo>
                <a:cubicBezTo>
                  <a:pt x="155224" y="295333"/>
                  <a:pt x="149235" y="299875"/>
                  <a:pt x="143387" y="304418"/>
                </a:cubicBezTo>
                <a:cubicBezTo>
                  <a:pt x="149235" y="308915"/>
                  <a:pt x="155224" y="313411"/>
                  <a:pt x="161397" y="317954"/>
                </a:cubicBezTo>
                <a:cubicBezTo>
                  <a:pt x="161305" y="313504"/>
                  <a:pt x="161305" y="295333"/>
                  <a:pt x="161397" y="290882"/>
                </a:cubicBezTo>
                <a:close/>
                <a:moveTo>
                  <a:pt x="269729" y="261092"/>
                </a:moveTo>
                <a:cubicBezTo>
                  <a:pt x="293678" y="261092"/>
                  <a:pt x="313092" y="280474"/>
                  <a:pt x="313092" y="304384"/>
                </a:cubicBezTo>
                <a:cubicBezTo>
                  <a:pt x="313092" y="328294"/>
                  <a:pt x="293678" y="347676"/>
                  <a:pt x="269729" y="347676"/>
                </a:cubicBezTo>
                <a:cubicBezTo>
                  <a:pt x="245780" y="347676"/>
                  <a:pt x="226366" y="328294"/>
                  <a:pt x="226366" y="304384"/>
                </a:cubicBezTo>
                <a:cubicBezTo>
                  <a:pt x="226366" y="280474"/>
                  <a:pt x="245780" y="261092"/>
                  <a:pt x="269729" y="261092"/>
                </a:cubicBezTo>
                <a:close/>
                <a:moveTo>
                  <a:pt x="269740" y="223666"/>
                </a:moveTo>
                <a:cubicBezTo>
                  <a:pt x="257764" y="229924"/>
                  <a:pt x="245834" y="236553"/>
                  <a:pt x="233997" y="243460"/>
                </a:cubicBezTo>
                <a:cubicBezTo>
                  <a:pt x="222300" y="250274"/>
                  <a:pt x="210927" y="257320"/>
                  <a:pt x="199925" y="264413"/>
                </a:cubicBezTo>
                <a:cubicBezTo>
                  <a:pt x="199368" y="277532"/>
                  <a:pt x="199044" y="290882"/>
                  <a:pt x="199044" y="304418"/>
                </a:cubicBezTo>
                <a:cubicBezTo>
                  <a:pt x="199044" y="317954"/>
                  <a:pt x="199368" y="331305"/>
                  <a:pt x="199925" y="344377"/>
                </a:cubicBezTo>
                <a:cubicBezTo>
                  <a:pt x="210927" y="351516"/>
                  <a:pt x="222300" y="358562"/>
                  <a:pt x="233997" y="365330"/>
                </a:cubicBezTo>
                <a:cubicBezTo>
                  <a:pt x="245881" y="372283"/>
                  <a:pt x="257764" y="378866"/>
                  <a:pt x="269740" y="385124"/>
                </a:cubicBezTo>
                <a:cubicBezTo>
                  <a:pt x="281670" y="378866"/>
                  <a:pt x="293600" y="372283"/>
                  <a:pt x="305437" y="365330"/>
                </a:cubicBezTo>
                <a:cubicBezTo>
                  <a:pt x="317135" y="358562"/>
                  <a:pt x="328507" y="351516"/>
                  <a:pt x="339555" y="344377"/>
                </a:cubicBezTo>
                <a:cubicBezTo>
                  <a:pt x="340112" y="331305"/>
                  <a:pt x="340391" y="317954"/>
                  <a:pt x="340391" y="304418"/>
                </a:cubicBezTo>
                <a:cubicBezTo>
                  <a:pt x="340391" y="290882"/>
                  <a:pt x="340112" y="277532"/>
                  <a:pt x="339555" y="264413"/>
                </a:cubicBezTo>
                <a:cubicBezTo>
                  <a:pt x="328507" y="257320"/>
                  <a:pt x="317135" y="250274"/>
                  <a:pt x="305437" y="243460"/>
                </a:cubicBezTo>
                <a:cubicBezTo>
                  <a:pt x="293553" y="236553"/>
                  <a:pt x="281670" y="229924"/>
                  <a:pt x="269740" y="223666"/>
                </a:cubicBezTo>
                <a:close/>
                <a:moveTo>
                  <a:pt x="333288" y="193767"/>
                </a:moveTo>
                <a:cubicBezTo>
                  <a:pt x="326001" y="196780"/>
                  <a:pt x="318666" y="199932"/>
                  <a:pt x="311239" y="203362"/>
                </a:cubicBezTo>
                <a:cubicBezTo>
                  <a:pt x="315696" y="205819"/>
                  <a:pt x="320105" y="208369"/>
                  <a:pt x="324515" y="210965"/>
                </a:cubicBezTo>
                <a:cubicBezTo>
                  <a:pt x="328414" y="213236"/>
                  <a:pt x="332314" y="215508"/>
                  <a:pt x="336120" y="217872"/>
                </a:cubicBezTo>
                <a:cubicBezTo>
                  <a:pt x="335331" y="209713"/>
                  <a:pt x="334356" y="201694"/>
                  <a:pt x="333288" y="193767"/>
                </a:cubicBezTo>
                <a:close/>
                <a:moveTo>
                  <a:pt x="206146" y="193720"/>
                </a:moveTo>
                <a:cubicBezTo>
                  <a:pt x="205124" y="201601"/>
                  <a:pt x="204103" y="209667"/>
                  <a:pt x="203268" y="217825"/>
                </a:cubicBezTo>
                <a:cubicBezTo>
                  <a:pt x="207167" y="215461"/>
                  <a:pt x="211066" y="213190"/>
                  <a:pt x="214965" y="210872"/>
                </a:cubicBezTo>
                <a:cubicBezTo>
                  <a:pt x="219329" y="208276"/>
                  <a:pt x="223785" y="205773"/>
                  <a:pt x="228195" y="203270"/>
                </a:cubicBezTo>
                <a:cubicBezTo>
                  <a:pt x="220814" y="199932"/>
                  <a:pt x="213480" y="196733"/>
                  <a:pt x="206146" y="193720"/>
                </a:cubicBezTo>
                <a:close/>
                <a:moveTo>
                  <a:pt x="466187" y="159649"/>
                </a:moveTo>
                <a:cubicBezTo>
                  <a:pt x="441167" y="159649"/>
                  <a:pt x="407792" y="166649"/>
                  <a:pt x="369496" y="179906"/>
                </a:cubicBezTo>
                <a:cubicBezTo>
                  <a:pt x="372466" y="200210"/>
                  <a:pt x="374695" y="221441"/>
                  <a:pt x="376180" y="243460"/>
                </a:cubicBezTo>
                <a:cubicBezTo>
                  <a:pt x="393773" y="255327"/>
                  <a:pt x="410391" y="267565"/>
                  <a:pt x="425895" y="279850"/>
                </a:cubicBezTo>
                <a:cubicBezTo>
                  <a:pt x="439357" y="267936"/>
                  <a:pt x="451612" y="256022"/>
                  <a:pt x="462334" y="244387"/>
                </a:cubicBezTo>
                <a:cubicBezTo>
                  <a:pt x="479185" y="225845"/>
                  <a:pt x="491300" y="208554"/>
                  <a:pt x="497428" y="194184"/>
                </a:cubicBezTo>
                <a:cubicBezTo>
                  <a:pt x="502069" y="183244"/>
                  <a:pt x="503137" y="174529"/>
                  <a:pt x="500259" y="169708"/>
                </a:cubicBezTo>
                <a:cubicBezTo>
                  <a:pt x="496546" y="163404"/>
                  <a:pt x="483827" y="159649"/>
                  <a:pt x="466187" y="159649"/>
                </a:cubicBezTo>
                <a:close/>
                <a:moveTo>
                  <a:pt x="73386" y="159603"/>
                </a:moveTo>
                <a:cubicBezTo>
                  <a:pt x="55747" y="159603"/>
                  <a:pt x="43028" y="163357"/>
                  <a:pt x="39314" y="169662"/>
                </a:cubicBezTo>
                <a:cubicBezTo>
                  <a:pt x="36436" y="174529"/>
                  <a:pt x="37458" y="183198"/>
                  <a:pt x="42146" y="194138"/>
                </a:cubicBezTo>
                <a:cubicBezTo>
                  <a:pt x="48273" y="208461"/>
                  <a:pt x="60389" y="225845"/>
                  <a:pt x="77239" y="244341"/>
                </a:cubicBezTo>
                <a:cubicBezTo>
                  <a:pt x="87823" y="256022"/>
                  <a:pt x="100077" y="267936"/>
                  <a:pt x="113678" y="279803"/>
                </a:cubicBezTo>
                <a:cubicBezTo>
                  <a:pt x="129182" y="267519"/>
                  <a:pt x="145800" y="255281"/>
                  <a:pt x="163393" y="243414"/>
                </a:cubicBezTo>
                <a:cubicBezTo>
                  <a:pt x="164832" y="221395"/>
                  <a:pt x="167107" y="200117"/>
                  <a:pt x="170078" y="179860"/>
                </a:cubicBezTo>
                <a:cubicBezTo>
                  <a:pt x="131782" y="166556"/>
                  <a:pt x="98406" y="159603"/>
                  <a:pt x="73386" y="159603"/>
                </a:cubicBezTo>
                <a:close/>
                <a:moveTo>
                  <a:pt x="269740" y="37687"/>
                </a:moveTo>
                <a:cubicBezTo>
                  <a:pt x="264077" y="37687"/>
                  <a:pt x="257114" y="43018"/>
                  <a:pt x="250058" y="52521"/>
                </a:cubicBezTo>
                <a:cubicBezTo>
                  <a:pt x="240775" y="65083"/>
                  <a:pt x="231908" y="84321"/>
                  <a:pt x="224435" y="108148"/>
                </a:cubicBezTo>
                <a:cubicBezTo>
                  <a:pt x="219839" y="122703"/>
                  <a:pt x="215894" y="138557"/>
                  <a:pt x="212459" y="155616"/>
                </a:cubicBezTo>
                <a:cubicBezTo>
                  <a:pt x="231212" y="163172"/>
                  <a:pt x="250430" y="171840"/>
                  <a:pt x="269740" y="181390"/>
                </a:cubicBezTo>
                <a:cubicBezTo>
                  <a:pt x="289051" y="171840"/>
                  <a:pt x="308222" y="163172"/>
                  <a:pt x="326975" y="155616"/>
                </a:cubicBezTo>
                <a:cubicBezTo>
                  <a:pt x="323587" y="138650"/>
                  <a:pt x="319595" y="122703"/>
                  <a:pt x="315046" y="108148"/>
                </a:cubicBezTo>
                <a:cubicBezTo>
                  <a:pt x="307526" y="84228"/>
                  <a:pt x="298706" y="65037"/>
                  <a:pt x="289422" y="52521"/>
                </a:cubicBezTo>
                <a:cubicBezTo>
                  <a:pt x="282366" y="42972"/>
                  <a:pt x="275357" y="37687"/>
                  <a:pt x="269740" y="37687"/>
                </a:cubicBezTo>
                <a:close/>
                <a:moveTo>
                  <a:pt x="269740" y="0"/>
                </a:moveTo>
                <a:cubicBezTo>
                  <a:pt x="292625" y="0"/>
                  <a:pt x="309568" y="16363"/>
                  <a:pt x="319780" y="30177"/>
                </a:cubicBezTo>
                <a:cubicBezTo>
                  <a:pt x="331757" y="46216"/>
                  <a:pt x="342247" y="68653"/>
                  <a:pt x="351114" y="96930"/>
                </a:cubicBezTo>
                <a:cubicBezTo>
                  <a:pt x="355523" y="111022"/>
                  <a:pt x="359423" y="126226"/>
                  <a:pt x="362811" y="142405"/>
                </a:cubicBezTo>
                <a:cubicBezTo>
                  <a:pt x="402732" y="129054"/>
                  <a:pt x="438336" y="122008"/>
                  <a:pt x="466094" y="122008"/>
                </a:cubicBezTo>
                <a:cubicBezTo>
                  <a:pt x="480949" y="122008"/>
                  <a:pt x="493900" y="124048"/>
                  <a:pt x="504437" y="127988"/>
                </a:cubicBezTo>
                <a:cubicBezTo>
                  <a:pt x="517249" y="132809"/>
                  <a:pt x="526811" y="140504"/>
                  <a:pt x="532846" y="150749"/>
                </a:cubicBezTo>
                <a:cubicBezTo>
                  <a:pt x="544404" y="170450"/>
                  <a:pt x="538834" y="193349"/>
                  <a:pt x="532103" y="209018"/>
                </a:cubicBezTo>
                <a:cubicBezTo>
                  <a:pt x="524212" y="227375"/>
                  <a:pt x="510100" y="247864"/>
                  <a:pt x="490186" y="269744"/>
                </a:cubicBezTo>
                <a:cubicBezTo>
                  <a:pt x="479788" y="281148"/>
                  <a:pt x="467951" y="292783"/>
                  <a:pt x="454954" y="304418"/>
                </a:cubicBezTo>
                <a:cubicBezTo>
                  <a:pt x="467951" y="316007"/>
                  <a:pt x="479788" y="327642"/>
                  <a:pt x="490140" y="339000"/>
                </a:cubicBezTo>
                <a:cubicBezTo>
                  <a:pt x="510054" y="360880"/>
                  <a:pt x="524165" y="381276"/>
                  <a:pt x="532010" y="399726"/>
                </a:cubicBezTo>
                <a:cubicBezTo>
                  <a:pt x="538787" y="415394"/>
                  <a:pt x="544358" y="438201"/>
                  <a:pt x="532753" y="457995"/>
                </a:cubicBezTo>
                <a:cubicBezTo>
                  <a:pt x="526718" y="468239"/>
                  <a:pt x="517156" y="475934"/>
                  <a:pt x="504344" y="480755"/>
                </a:cubicBezTo>
                <a:cubicBezTo>
                  <a:pt x="493760" y="484696"/>
                  <a:pt x="480902" y="486735"/>
                  <a:pt x="466048" y="486735"/>
                </a:cubicBezTo>
                <a:cubicBezTo>
                  <a:pt x="438243" y="486735"/>
                  <a:pt x="402685" y="479689"/>
                  <a:pt x="362765" y="466339"/>
                </a:cubicBezTo>
                <a:cubicBezTo>
                  <a:pt x="359423" y="482517"/>
                  <a:pt x="355431" y="497722"/>
                  <a:pt x="351067" y="511814"/>
                </a:cubicBezTo>
                <a:cubicBezTo>
                  <a:pt x="342201" y="539998"/>
                  <a:pt x="331664" y="562527"/>
                  <a:pt x="319734" y="578566"/>
                </a:cubicBezTo>
                <a:cubicBezTo>
                  <a:pt x="309568" y="592287"/>
                  <a:pt x="292625" y="608697"/>
                  <a:pt x="269740" y="608697"/>
                </a:cubicBezTo>
                <a:cubicBezTo>
                  <a:pt x="246809" y="608697"/>
                  <a:pt x="229866" y="592287"/>
                  <a:pt x="219700" y="578566"/>
                </a:cubicBezTo>
                <a:cubicBezTo>
                  <a:pt x="207770" y="562527"/>
                  <a:pt x="197233" y="540091"/>
                  <a:pt x="188413" y="511814"/>
                </a:cubicBezTo>
                <a:cubicBezTo>
                  <a:pt x="184004" y="497722"/>
                  <a:pt x="180104" y="482517"/>
                  <a:pt x="176716" y="466339"/>
                </a:cubicBezTo>
                <a:cubicBezTo>
                  <a:pt x="136795" y="479689"/>
                  <a:pt x="101191" y="486735"/>
                  <a:pt x="73386" y="486735"/>
                </a:cubicBezTo>
                <a:cubicBezTo>
                  <a:pt x="58532" y="486735"/>
                  <a:pt x="45627" y="484696"/>
                  <a:pt x="35090" y="480755"/>
                </a:cubicBezTo>
                <a:cubicBezTo>
                  <a:pt x="22278" y="475934"/>
                  <a:pt x="12670" y="468239"/>
                  <a:pt x="6681" y="457995"/>
                </a:cubicBezTo>
                <a:cubicBezTo>
                  <a:pt x="-4877" y="438294"/>
                  <a:pt x="693" y="415394"/>
                  <a:pt x="7424" y="399726"/>
                </a:cubicBezTo>
                <a:cubicBezTo>
                  <a:pt x="15269" y="381369"/>
                  <a:pt x="29381" y="360880"/>
                  <a:pt x="49341" y="339000"/>
                </a:cubicBezTo>
                <a:cubicBezTo>
                  <a:pt x="59785" y="327596"/>
                  <a:pt x="71529" y="315961"/>
                  <a:pt x="84527" y="304326"/>
                </a:cubicBezTo>
                <a:cubicBezTo>
                  <a:pt x="71529" y="292737"/>
                  <a:pt x="59739" y="281101"/>
                  <a:pt x="49341" y="269651"/>
                </a:cubicBezTo>
                <a:cubicBezTo>
                  <a:pt x="29381" y="247771"/>
                  <a:pt x="15269" y="227375"/>
                  <a:pt x="7424" y="208971"/>
                </a:cubicBezTo>
                <a:cubicBezTo>
                  <a:pt x="693" y="193257"/>
                  <a:pt x="-4877" y="170450"/>
                  <a:pt x="6681" y="150702"/>
                </a:cubicBezTo>
                <a:cubicBezTo>
                  <a:pt x="12762" y="140411"/>
                  <a:pt x="22278" y="132763"/>
                  <a:pt x="35090" y="127942"/>
                </a:cubicBezTo>
                <a:cubicBezTo>
                  <a:pt x="45674" y="124001"/>
                  <a:pt x="58532" y="121962"/>
                  <a:pt x="73386" y="121962"/>
                </a:cubicBezTo>
                <a:cubicBezTo>
                  <a:pt x="101191" y="121962"/>
                  <a:pt x="136795" y="129008"/>
                  <a:pt x="176716" y="142358"/>
                </a:cubicBezTo>
                <a:cubicBezTo>
                  <a:pt x="180058" y="126134"/>
                  <a:pt x="184004" y="110929"/>
                  <a:pt x="188413" y="96837"/>
                </a:cubicBezTo>
                <a:cubicBezTo>
                  <a:pt x="197233" y="68653"/>
                  <a:pt x="207770" y="46170"/>
                  <a:pt x="219700" y="30085"/>
                </a:cubicBezTo>
                <a:cubicBezTo>
                  <a:pt x="229866" y="16363"/>
                  <a:pt x="246809" y="0"/>
                  <a:pt x="269740" y="0"/>
                </a:cubicBezTo>
                <a:close/>
              </a:path>
            </a:pathLst>
          </a:custGeom>
          <a:solidFill>
            <a:schemeClr val="accent1"/>
          </a:solidFill>
          <a:ln>
            <a:noFill/>
          </a:ln>
        </p:spPr>
      </p:sp>
      <p:sp>
        <p:nvSpPr>
          <p:cNvPr id="33" name="对话气泡: 矩形 32">
            <a:extLst>
              <a:ext uri="{FF2B5EF4-FFF2-40B4-BE49-F238E27FC236}">
                <a16:creationId xmlns:a16="http://schemas.microsoft.com/office/drawing/2014/main" id="{63A29560-8E86-4B3A-B020-D839D43ED1D0}"/>
              </a:ext>
            </a:extLst>
          </p:cNvPr>
          <p:cNvSpPr/>
          <p:nvPr/>
        </p:nvSpPr>
        <p:spPr>
          <a:xfrm rot="5400000">
            <a:off x="8395475" y="1853210"/>
            <a:ext cx="3342640" cy="3151580"/>
          </a:xfrm>
          <a:prstGeom prst="wedgeRectCallout">
            <a:avLst>
              <a:gd name="adj1" fmla="val 28711"/>
              <a:gd name="adj2" fmla="val 98537"/>
            </a:avLst>
          </a:prstGeom>
          <a:solidFill>
            <a:srgbClr val="8AC7ED"/>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03F3CD27-3DDB-44C4-85A9-3A5B67650A37}"/>
              </a:ext>
            </a:extLst>
          </p:cNvPr>
          <p:cNvSpPr txBox="1"/>
          <p:nvPr/>
        </p:nvSpPr>
        <p:spPr>
          <a:xfrm>
            <a:off x="8737600" y="2423473"/>
            <a:ext cx="2498124" cy="830997"/>
          </a:xfrm>
          <a:prstGeom prst="rect">
            <a:avLst/>
          </a:prstGeom>
          <a:noFill/>
        </p:spPr>
        <p:txBody>
          <a:bodyPr wrap="square" rtlCol="0">
            <a:spAutoFit/>
          </a:bodyPr>
          <a:lstStyle/>
          <a:p>
            <a:r>
              <a:rPr lang="zh-CN" altLang="en-US" sz="1200" b="1" dirty="0">
                <a:solidFill>
                  <a:srgbClr val="B6549B"/>
                </a:solidFill>
                <a:latin typeface="微软雅黑" panose="020B0503020204020204" pitchFamily="34" charset="-122"/>
                <a:ea typeface="微软雅黑" panose="020B0503020204020204" pitchFamily="34" charset="-122"/>
              </a:rPr>
              <a:t>原料的单价、数量存在部分异常值，比如单价</a:t>
            </a:r>
            <a:r>
              <a:rPr lang="en-US" altLang="zh-CN" sz="1200" b="1" dirty="0">
                <a:solidFill>
                  <a:srgbClr val="B6549B"/>
                </a:solidFill>
                <a:latin typeface="微软雅黑" panose="020B0503020204020204" pitchFamily="34" charset="-122"/>
                <a:ea typeface="微软雅黑" panose="020B0503020204020204" pitchFamily="34" charset="-122"/>
              </a:rPr>
              <a:t>999999</a:t>
            </a:r>
            <a:r>
              <a:rPr lang="zh-CN" altLang="en-US" sz="1200" b="1" dirty="0">
                <a:solidFill>
                  <a:srgbClr val="B6549B"/>
                </a:solidFill>
                <a:latin typeface="微软雅黑" panose="020B0503020204020204" pitchFamily="34" charset="-122"/>
                <a:ea typeface="微软雅黑" panose="020B0503020204020204" pitchFamily="34" charset="-122"/>
              </a:rPr>
              <a:t>元，数量</a:t>
            </a:r>
            <a:r>
              <a:rPr lang="en-US" altLang="zh-CN" sz="1200" b="1" dirty="0">
                <a:solidFill>
                  <a:srgbClr val="B6549B"/>
                </a:solidFill>
                <a:latin typeface="微软雅黑" panose="020B0503020204020204" pitchFamily="34" charset="-122"/>
                <a:ea typeface="微软雅黑" panose="020B0503020204020204" pitchFamily="34" charset="-122"/>
              </a:rPr>
              <a:t>9999999999</a:t>
            </a:r>
            <a:r>
              <a:rPr lang="zh-CN" altLang="en-US" sz="1200" b="1" dirty="0">
                <a:solidFill>
                  <a:srgbClr val="B6549B"/>
                </a:solidFill>
                <a:latin typeface="微软雅黑" panose="020B0503020204020204" pitchFamily="34" charset="-122"/>
                <a:ea typeface="微软雅黑" panose="020B0503020204020204" pitchFamily="34" charset="-122"/>
              </a:rPr>
              <a:t>只等，导致单牛饲养成本值异常</a:t>
            </a:r>
          </a:p>
        </p:txBody>
      </p:sp>
    </p:spTree>
    <p:extLst>
      <p:ext uri="{BB962C8B-B14F-4D97-AF65-F5344CB8AC3E}">
        <p14:creationId xmlns:p14="http://schemas.microsoft.com/office/powerpoint/2010/main" val="56191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6163C-2C18-41DC-BF59-2A92FB28621F}"/>
              </a:ext>
            </a:extLst>
          </p:cNvPr>
          <p:cNvSpPr>
            <a:spLocks noGrp="1"/>
          </p:cNvSpPr>
          <p:nvPr>
            <p:ph type="title"/>
          </p:nvPr>
        </p:nvSpPr>
        <p:spPr>
          <a:xfrm>
            <a:off x="519464" y="477065"/>
            <a:ext cx="9809869" cy="498295"/>
          </a:xfrm>
        </p:spPr>
        <p:txBody>
          <a:bodyPr/>
          <a:lstStyle/>
          <a:p>
            <a:r>
              <a:rPr lang="en-US" altLang="zh-CN" dirty="0">
                <a:solidFill>
                  <a:schemeClr val="bg1">
                    <a:lumMod val="10000"/>
                  </a:schemeClr>
                </a:solidFill>
              </a:rPr>
              <a:t>05  </a:t>
            </a:r>
            <a:r>
              <a:rPr lang="zh-CN" altLang="en-US" dirty="0">
                <a:solidFill>
                  <a:schemeClr val="bg1">
                    <a:lumMod val="10000"/>
                  </a:schemeClr>
                </a:solidFill>
              </a:rPr>
              <a:t>保健分析</a:t>
            </a:r>
          </a:p>
        </p:txBody>
      </p:sp>
      <p:sp>
        <p:nvSpPr>
          <p:cNvPr id="3" name="灯片编号占位符 2">
            <a:extLst>
              <a:ext uri="{FF2B5EF4-FFF2-40B4-BE49-F238E27FC236}">
                <a16:creationId xmlns:a16="http://schemas.microsoft.com/office/drawing/2014/main" id="{49F50082-513D-40BC-A70A-C0F99C104C59}"/>
              </a:ext>
            </a:extLst>
          </p:cNvPr>
          <p:cNvSpPr>
            <a:spLocks noGrp="1"/>
          </p:cNvSpPr>
          <p:nvPr>
            <p:ph type="sldNum" sz="quarter" idx="12"/>
          </p:nvPr>
        </p:nvSpPr>
        <p:spPr/>
        <p:txBody>
          <a:bodyPr/>
          <a:lstStyle/>
          <a:p>
            <a:fld id="{E8BAC4AD-C5B8-2442-A895-E44E927C6D50}" type="slidenum">
              <a:rPr kumimoji="1" lang="zh-CN" altLang="en-US" smtClean="0"/>
              <a:t>12</a:t>
            </a:fld>
            <a:endParaRPr kumimoji="1" lang="zh-CN" altLang="en-US" dirty="0"/>
          </a:p>
        </p:txBody>
      </p:sp>
      <p:graphicFrame>
        <p:nvGraphicFramePr>
          <p:cNvPr id="4" name="表格 3">
            <a:extLst>
              <a:ext uri="{FF2B5EF4-FFF2-40B4-BE49-F238E27FC236}">
                <a16:creationId xmlns:a16="http://schemas.microsoft.com/office/drawing/2014/main" id="{A6F1DB9F-B50B-42C0-A27C-950D750B2963}"/>
              </a:ext>
            </a:extLst>
          </p:cNvPr>
          <p:cNvGraphicFramePr>
            <a:graphicFrameLocks noGrp="1"/>
          </p:cNvGraphicFramePr>
          <p:nvPr>
            <p:extLst>
              <p:ext uri="{D42A27DB-BD31-4B8C-83A1-F6EECF244321}">
                <p14:modId xmlns:p14="http://schemas.microsoft.com/office/powerpoint/2010/main" val="2024792681"/>
              </p:ext>
            </p:extLst>
          </p:nvPr>
        </p:nvGraphicFramePr>
        <p:xfrm>
          <a:off x="1104016" y="4552135"/>
          <a:ext cx="8438329" cy="1828800"/>
        </p:xfrm>
        <a:graphic>
          <a:graphicData uri="http://schemas.openxmlformats.org/drawingml/2006/table">
            <a:tbl>
              <a:tblPr firstRow="1" bandRow="1">
                <a:tableStyleId>{912C8C85-51F0-491E-9774-3900AFEF0FD7}</a:tableStyleId>
              </a:tblPr>
              <a:tblGrid>
                <a:gridCol w="1774810">
                  <a:extLst>
                    <a:ext uri="{9D8B030D-6E8A-4147-A177-3AD203B41FA5}">
                      <a16:colId xmlns:a16="http://schemas.microsoft.com/office/drawing/2014/main" val="78579348"/>
                    </a:ext>
                  </a:extLst>
                </a:gridCol>
                <a:gridCol w="6663519">
                  <a:extLst>
                    <a:ext uri="{9D8B030D-6E8A-4147-A177-3AD203B41FA5}">
                      <a16:colId xmlns:a16="http://schemas.microsoft.com/office/drawing/2014/main" val="2423764287"/>
                    </a:ext>
                  </a:extLst>
                </a:gridCol>
              </a:tblGrid>
              <a:tr h="277807">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指标</a:t>
                      </a:r>
                    </a:p>
                  </a:txBody>
                  <a:tcPr>
                    <a:solidFill>
                      <a:srgbClr val="FF0000"/>
                    </a:solidFill>
                  </a:tcPr>
                </a:tc>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数据来源</a:t>
                      </a:r>
                    </a:p>
                  </a:txBody>
                  <a:tcPr>
                    <a:solidFill>
                      <a:srgbClr val="FF0000"/>
                    </a:solidFill>
                  </a:tcPr>
                </a:tc>
                <a:extLst>
                  <a:ext uri="{0D108BD9-81ED-4DB2-BD59-A6C34878D82A}">
                    <a16:rowId xmlns:a16="http://schemas.microsoft.com/office/drawing/2014/main" val="809359581"/>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发病率</a:t>
                      </a:r>
                    </a:p>
                  </a:txBody>
                  <a:tcPr/>
                </a:tc>
                <a:tc>
                  <a:txBody>
                    <a:bodyPr/>
                    <a:lstStyle/>
                    <a:p>
                      <a:pPr algn="l"/>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发病率</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发病牛数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总存栏数*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100%</a:t>
                      </a:r>
                      <a:endParaRPr lang="zh-CN" altLang="en-US" sz="1400" dirty="0">
                        <a:solidFill>
                          <a:schemeClr val="tx2">
                            <a:lumMod val="95000"/>
                            <a:lumOff val="5000"/>
                          </a:schemeClr>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763851554"/>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淘汰率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淘汰率</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淘汰牛数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总存栏数*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100%</a:t>
                      </a:r>
                      <a:endParaRPr lang="zh-CN" altLang="en-US" sz="1400" dirty="0">
                        <a:solidFill>
                          <a:schemeClr val="tx2">
                            <a:lumMod val="95000"/>
                            <a:lumOff val="5000"/>
                          </a:schemeClr>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1615094271"/>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主动淘汰</a:t>
                      </a:r>
                    </a:p>
                  </a:txBody>
                  <a:tcPr/>
                </a:tc>
                <a:tc>
                  <a:txBody>
                    <a:bodyPr/>
                    <a:lstStyle/>
                    <a:p>
                      <a:pPr algn="l"/>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主动淘汰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转场</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外卖</a:t>
                      </a:r>
                      <a:endParaRPr lang="zh-CN" altLang="en-US" sz="1400" dirty="0">
                        <a:solidFill>
                          <a:srgbClr val="FF0000"/>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735545120"/>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被动淘汰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被动淘汰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死亡</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疾病</a:t>
                      </a:r>
                      <a:endParaRPr lang="zh-CN" altLang="en-US" sz="1400" dirty="0">
                        <a:solidFill>
                          <a:srgbClr val="FF0000"/>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4082679929"/>
                  </a:ext>
                </a:extLst>
              </a:tr>
              <a:tr h="277807">
                <a:tc>
                  <a:txBody>
                    <a:bodyPr/>
                    <a:lstStyle/>
                    <a:p>
                      <a:endParaRPr lang="zh-CN" altLang="en-US" sz="1400" dirty="0">
                        <a:solidFill>
                          <a:schemeClr val="tx2">
                            <a:lumMod val="95000"/>
                            <a:lumOff val="5000"/>
                          </a:schemeClr>
                        </a:solidFill>
                        <a:latin typeface="仿宋" panose="02010609060101010101" pitchFamily="49" charset="-122"/>
                        <a:ea typeface="仿宋"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endParaRPr>
                    </a:p>
                  </a:txBody>
                  <a:tcPr/>
                </a:tc>
                <a:extLst>
                  <a:ext uri="{0D108BD9-81ED-4DB2-BD59-A6C34878D82A}">
                    <a16:rowId xmlns:a16="http://schemas.microsoft.com/office/drawing/2014/main" val="2461449874"/>
                  </a:ext>
                </a:extLst>
              </a:tr>
            </a:tbl>
          </a:graphicData>
        </a:graphic>
      </p:graphicFrame>
      <p:graphicFrame>
        <p:nvGraphicFramePr>
          <p:cNvPr id="9" name="图示 8">
            <a:extLst>
              <a:ext uri="{FF2B5EF4-FFF2-40B4-BE49-F238E27FC236}">
                <a16:creationId xmlns:a16="http://schemas.microsoft.com/office/drawing/2014/main" id="{473F97C2-A437-4917-B11A-410A0927C64C}"/>
              </a:ext>
            </a:extLst>
          </p:cNvPr>
          <p:cNvGraphicFramePr/>
          <p:nvPr>
            <p:extLst>
              <p:ext uri="{D42A27DB-BD31-4B8C-83A1-F6EECF244321}">
                <p14:modId xmlns:p14="http://schemas.microsoft.com/office/powerpoint/2010/main" val="2227105969"/>
              </p:ext>
            </p:extLst>
          </p:nvPr>
        </p:nvGraphicFramePr>
        <p:xfrm>
          <a:off x="1016389" y="1303540"/>
          <a:ext cx="6851261" cy="1409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箭头: 圆角右 10">
            <a:extLst>
              <a:ext uri="{FF2B5EF4-FFF2-40B4-BE49-F238E27FC236}">
                <a16:creationId xmlns:a16="http://schemas.microsoft.com/office/drawing/2014/main" id="{34EBC170-CFDB-45BD-B4D9-1C4C11507326}"/>
              </a:ext>
            </a:extLst>
          </p:cNvPr>
          <p:cNvSpPr/>
          <p:nvPr/>
        </p:nvSpPr>
        <p:spPr>
          <a:xfrm>
            <a:off x="6993708" y="1465876"/>
            <a:ext cx="988828" cy="1233377"/>
          </a:xfrm>
          <a:prstGeom prst="bentArrow">
            <a:avLst>
              <a:gd name="adj1" fmla="val 36828"/>
              <a:gd name="adj2" fmla="val 25000"/>
              <a:gd name="adj3" fmla="val 25000"/>
              <a:gd name="adj4" fmla="val 4375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30D293AB-05CB-4339-8746-A2D838609C04}"/>
              </a:ext>
            </a:extLst>
          </p:cNvPr>
          <p:cNvSpPr txBox="1"/>
          <p:nvPr/>
        </p:nvSpPr>
        <p:spPr>
          <a:xfrm>
            <a:off x="6973337" y="1875857"/>
            <a:ext cx="393405" cy="646331"/>
          </a:xfrm>
          <a:prstGeom prst="rect">
            <a:avLst/>
          </a:prstGeom>
          <a:noFill/>
        </p:spPr>
        <p:txBody>
          <a:bodyPr wrap="squar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功能</a:t>
            </a:r>
          </a:p>
        </p:txBody>
      </p:sp>
      <p:grpSp>
        <p:nvGrpSpPr>
          <p:cNvPr id="13" name="ïŝḻide">
            <a:extLst>
              <a:ext uri="{FF2B5EF4-FFF2-40B4-BE49-F238E27FC236}">
                <a16:creationId xmlns:a16="http://schemas.microsoft.com/office/drawing/2014/main" id="{A1D485FC-48D0-447D-95D9-C40F07F69D76}"/>
              </a:ext>
            </a:extLst>
          </p:cNvPr>
          <p:cNvGrpSpPr/>
          <p:nvPr/>
        </p:nvGrpSpPr>
        <p:grpSpPr>
          <a:xfrm>
            <a:off x="8681858" y="1332270"/>
            <a:ext cx="2621753" cy="1656378"/>
            <a:chOff x="4379297" y="1952067"/>
            <a:chExt cx="3054959" cy="2221859"/>
          </a:xfrm>
        </p:grpSpPr>
        <p:sp>
          <p:nvSpPr>
            <p:cNvPr id="14" name="iṧľïḍe">
              <a:extLst>
                <a:ext uri="{FF2B5EF4-FFF2-40B4-BE49-F238E27FC236}">
                  <a16:creationId xmlns:a16="http://schemas.microsoft.com/office/drawing/2014/main" id="{15A3710E-7D1A-4C06-92ED-702E1C291E29}"/>
                </a:ext>
              </a:extLst>
            </p:cNvPr>
            <p:cNvSpPr/>
            <p:nvPr/>
          </p:nvSpPr>
          <p:spPr>
            <a:xfrm rot="10800000">
              <a:off x="5947546" y="1952067"/>
              <a:ext cx="1486710" cy="1486710"/>
            </a:xfrm>
            <a:prstGeom prst="teardrop">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5" name="işľíḋe">
              <a:extLst>
                <a:ext uri="{FF2B5EF4-FFF2-40B4-BE49-F238E27FC236}">
                  <a16:creationId xmlns:a16="http://schemas.microsoft.com/office/drawing/2014/main" id="{96BD35F6-F1D1-45F1-97D6-B3371658C9CE}"/>
                </a:ext>
              </a:extLst>
            </p:cNvPr>
            <p:cNvSpPr/>
            <p:nvPr/>
          </p:nvSpPr>
          <p:spPr>
            <a:xfrm>
              <a:off x="4379297" y="2687216"/>
              <a:ext cx="1486710" cy="1486710"/>
            </a:xfrm>
            <a:prstGeom prst="teardrop">
              <a:avLst/>
            </a:prstGeom>
            <a:ln/>
          </p:spPr>
          <p:style>
            <a:lnRef idx="1">
              <a:schemeClr val="accent5"/>
            </a:lnRef>
            <a:fillRef idx="3">
              <a:schemeClr val="accent5"/>
            </a:fillRef>
            <a:effectRef idx="2">
              <a:schemeClr val="accent5"/>
            </a:effectRef>
            <a:fontRef idx="minor">
              <a:schemeClr val="lt1"/>
            </a:fontRef>
          </p:style>
          <p:txBody>
            <a:bodyPr wrap="square" lIns="91440" tIns="45720" rIns="91440" bIns="45720" anchor="ctr">
              <a:normAutofit/>
            </a:bodyPr>
            <a:lstStyle/>
            <a:p>
              <a:pPr algn="ctr"/>
              <a:endParaRPr/>
            </a:p>
          </p:txBody>
        </p:sp>
        <p:sp>
          <p:nvSpPr>
            <p:cNvPr id="16" name="íṡḷíḑè">
              <a:extLst>
                <a:ext uri="{FF2B5EF4-FFF2-40B4-BE49-F238E27FC236}">
                  <a16:creationId xmlns:a16="http://schemas.microsoft.com/office/drawing/2014/main" id="{D701C05D-6CF5-4E8C-8FEA-32BE7184051F}"/>
                </a:ext>
              </a:extLst>
            </p:cNvPr>
            <p:cNvSpPr txBox="1"/>
            <p:nvPr/>
          </p:nvSpPr>
          <p:spPr>
            <a:xfrm>
              <a:off x="6128208" y="2381048"/>
              <a:ext cx="1179384" cy="577461"/>
            </a:xfrm>
            <a:prstGeom prst="rect">
              <a:avLst/>
            </a:prstGeom>
            <a:noFill/>
          </p:spPr>
          <p:txBody>
            <a:bodyPr wrap="square" lIns="91440" tIns="45720" rIns="91440" bIns="45720" anchor="ctr" anchorCtr="1">
              <a:normAutofit/>
            </a:bodyPr>
            <a:lstStyle/>
            <a:p>
              <a:pPr algn="ctr"/>
              <a:r>
                <a:rPr lang="zh-CN" altLang="en-US" sz="2000" b="1" i="1" dirty="0">
                  <a:solidFill>
                    <a:schemeClr val="bg1"/>
                  </a:solidFill>
                </a:rPr>
                <a:t>自助</a:t>
              </a:r>
              <a:endParaRPr lang="zh-CN" altLang="en-US" sz="2000" i="1" dirty="0">
                <a:solidFill>
                  <a:schemeClr val="bg1"/>
                </a:solidFill>
              </a:endParaRPr>
            </a:p>
          </p:txBody>
        </p:sp>
        <p:sp>
          <p:nvSpPr>
            <p:cNvPr id="17" name="ïŝḷíḋê">
              <a:extLst>
                <a:ext uri="{FF2B5EF4-FFF2-40B4-BE49-F238E27FC236}">
                  <a16:creationId xmlns:a16="http://schemas.microsoft.com/office/drawing/2014/main" id="{74EAAD07-B755-442B-84D2-4F72C387F9C2}"/>
                </a:ext>
              </a:extLst>
            </p:cNvPr>
            <p:cNvSpPr txBox="1"/>
            <p:nvPr/>
          </p:nvSpPr>
          <p:spPr>
            <a:xfrm>
              <a:off x="4508819" y="3116197"/>
              <a:ext cx="1238371" cy="577461"/>
            </a:xfrm>
            <a:prstGeom prst="rect">
              <a:avLst/>
            </a:prstGeom>
            <a:noFill/>
          </p:spPr>
          <p:txBody>
            <a:bodyPr wrap="square" lIns="91440" tIns="45720" rIns="91440" bIns="45720" anchor="ctr" anchorCtr="1">
              <a:normAutofit fontScale="85000" lnSpcReduction="10000"/>
            </a:bodyPr>
            <a:lstStyle/>
            <a:p>
              <a:pPr algn="ctr"/>
              <a:r>
                <a:rPr lang="zh-CN" altLang="en-US" sz="2000" i="1" dirty="0">
                  <a:solidFill>
                    <a:schemeClr val="bg1"/>
                  </a:solidFill>
                </a:rPr>
                <a:t>钻取联动</a:t>
              </a:r>
            </a:p>
          </p:txBody>
        </p:sp>
      </p:grpSp>
      <p:cxnSp>
        <p:nvCxnSpPr>
          <p:cNvPr id="19" name="直接连接符 18">
            <a:extLst>
              <a:ext uri="{FF2B5EF4-FFF2-40B4-BE49-F238E27FC236}">
                <a16:creationId xmlns:a16="http://schemas.microsoft.com/office/drawing/2014/main" id="{53615D3D-AF27-43FF-B114-995B0556CD3B}"/>
              </a:ext>
            </a:extLst>
          </p:cNvPr>
          <p:cNvCxnSpPr/>
          <p:nvPr/>
        </p:nvCxnSpPr>
        <p:spPr>
          <a:xfrm>
            <a:off x="0" y="3937833"/>
            <a:ext cx="11755120"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1" name="íṣḷíḋê">
            <a:extLst>
              <a:ext uri="{FF2B5EF4-FFF2-40B4-BE49-F238E27FC236}">
                <a16:creationId xmlns:a16="http://schemas.microsoft.com/office/drawing/2014/main" id="{298C0FE8-6CBD-4655-BB6B-65BF9B76B680}"/>
              </a:ext>
            </a:extLst>
          </p:cNvPr>
          <p:cNvSpPr/>
          <p:nvPr/>
        </p:nvSpPr>
        <p:spPr>
          <a:xfrm>
            <a:off x="8431722" y="2988648"/>
            <a:ext cx="2809070" cy="523971"/>
          </a:xfrm>
          <a:prstGeom prst="rect">
            <a:avLst/>
          </a:prstGeom>
          <a:noFill/>
          <a:ln>
            <a:noFill/>
          </a:ln>
        </p:spPr>
        <p:txBody>
          <a:bodyPr wrap="square" lIns="91440" tIns="45720" rIns="91440" bIns="45720" anchor="t" anchorCtr="0">
            <a:normAutofit/>
          </a:bodyPr>
          <a:lstStyle/>
          <a:p>
            <a:pPr algn="r">
              <a:lnSpc>
                <a:spcPct val="120000"/>
              </a:lnSpc>
            </a:pPr>
            <a:r>
              <a:rPr lang="zh-CN" altLang="en-US" sz="1100" dirty="0"/>
              <a:t>职能、科目可做联动，并对其他页面功能实现联动分析。</a:t>
            </a:r>
            <a:endParaRPr lang="en-US" altLang="zh-CN" sz="1100" dirty="0"/>
          </a:p>
        </p:txBody>
      </p:sp>
      <p:sp>
        <p:nvSpPr>
          <p:cNvPr id="22" name="îŝľíḓê">
            <a:extLst>
              <a:ext uri="{FF2B5EF4-FFF2-40B4-BE49-F238E27FC236}">
                <a16:creationId xmlns:a16="http://schemas.microsoft.com/office/drawing/2014/main" id="{A17EED3B-BD23-41A2-90B9-372BAA12FB0F}"/>
              </a:ext>
            </a:extLst>
          </p:cNvPr>
          <p:cNvSpPr/>
          <p:nvPr/>
        </p:nvSpPr>
        <p:spPr>
          <a:xfrm>
            <a:off x="8431722" y="2582901"/>
            <a:ext cx="2809070" cy="405747"/>
          </a:xfrm>
          <a:prstGeom prst="rect">
            <a:avLst/>
          </a:prstGeom>
          <a:noFill/>
          <a:ln>
            <a:noFill/>
          </a:ln>
        </p:spPr>
        <p:txBody>
          <a:bodyPr wrap="square" lIns="91440" tIns="45720" rIns="91440" bIns="45720" anchor="ctr" anchorCtr="0">
            <a:normAutofit/>
          </a:bodyPr>
          <a:lstStyle/>
          <a:p>
            <a:pPr algn="r">
              <a:spcBef>
                <a:spcPct val="0"/>
              </a:spcBef>
            </a:pPr>
            <a:r>
              <a:rPr lang="zh-CN" altLang="en-US" sz="1600" b="1" dirty="0"/>
              <a:t>钻取联动</a:t>
            </a:r>
            <a:endParaRPr lang="en-US" altLang="zh-CN" sz="1600" b="1" dirty="0"/>
          </a:p>
        </p:txBody>
      </p:sp>
      <p:sp>
        <p:nvSpPr>
          <p:cNvPr id="23" name="ïśḷïḑè">
            <a:extLst>
              <a:ext uri="{FF2B5EF4-FFF2-40B4-BE49-F238E27FC236}">
                <a16:creationId xmlns:a16="http://schemas.microsoft.com/office/drawing/2014/main" id="{DD37825D-E32F-4FE7-A4CE-855C35DC5EA1}"/>
              </a:ext>
            </a:extLst>
          </p:cNvPr>
          <p:cNvSpPr/>
          <p:nvPr/>
        </p:nvSpPr>
        <p:spPr>
          <a:xfrm>
            <a:off x="11366431" y="2860651"/>
            <a:ext cx="522466" cy="522466"/>
          </a:xfrm>
          <a:prstGeom prst="ellipse">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ctr">
            <a:normAutofit/>
          </a:bodyPr>
          <a:lstStyle/>
          <a:p>
            <a:pPr algn="ctr"/>
            <a:endParaRPr/>
          </a:p>
        </p:txBody>
      </p:sp>
      <p:sp>
        <p:nvSpPr>
          <p:cNvPr id="24" name="íṣḷiḑé">
            <a:extLst>
              <a:ext uri="{FF2B5EF4-FFF2-40B4-BE49-F238E27FC236}">
                <a16:creationId xmlns:a16="http://schemas.microsoft.com/office/drawing/2014/main" id="{A1D192FB-7396-426A-B7EE-EF1E34B09AB1}"/>
              </a:ext>
            </a:extLst>
          </p:cNvPr>
          <p:cNvSpPr/>
          <p:nvPr/>
        </p:nvSpPr>
        <p:spPr>
          <a:xfrm>
            <a:off x="11519011" y="3018755"/>
            <a:ext cx="217308" cy="20626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a:normAutofit fontScale="25000" lnSpcReduction="20000"/>
          </a:bodyPr>
          <a:lstStyle/>
          <a:p>
            <a:pPr algn="ctr"/>
            <a:endParaRPr/>
          </a:p>
        </p:txBody>
      </p:sp>
      <p:sp>
        <p:nvSpPr>
          <p:cNvPr id="25" name="ïSľiḋè">
            <a:extLst>
              <a:ext uri="{FF2B5EF4-FFF2-40B4-BE49-F238E27FC236}">
                <a16:creationId xmlns:a16="http://schemas.microsoft.com/office/drawing/2014/main" id="{6FEB3AC8-0A80-4AE8-B699-E7E6AF5AE97F}"/>
              </a:ext>
            </a:extLst>
          </p:cNvPr>
          <p:cNvSpPr/>
          <p:nvPr/>
        </p:nvSpPr>
        <p:spPr>
          <a:xfrm>
            <a:off x="7623037" y="998312"/>
            <a:ext cx="2941922" cy="523971"/>
          </a:xfrm>
          <a:prstGeom prst="rect">
            <a:avLst/>
          </a:prstGeom>
          <a:noFill/>
          <a:ln>
            <a:noFill/>
          </a:ln>
        </p:spPr>
        <p:txBody>
          <a:bodyPr wrap="square" lIns="91440" tIns="45720" rIns="91440" bIns="45720" anchor="t" anchorCtr="0">
            <a:normAutofit/>
          </a:bodyPr>
          <a:lstStyle/>
          <a:p>
            <a:pPr>
              <a:lnSpc>
                <a:spcPct val="120000"/>
              </a:lnSpc>
            </a:pPr>
            <a:r>
              <a:rPr lang="zh-CN" altLang="en-US" sz="1100" dirty="0"/>
              <a:t>所有底层数据发布，提供用户使用</a:t>
            </a:r>
            <a:r>
              <a:rPr lang="en-US" altLang="zh-CN" sz="1100" dirty="0"/>
              <a:t>Tableau</a:t>
            </a:r>
            <a:r>
              <a:rPr lang="zh-CN" altLang="en-US" sz="1100" dirty="0"/>
              <a:t>做自助。</a:t>
            </a:r>
            <a:endParaRPr lang="en-US" altLang="zh-CN" sz="1100" dirty="0"/>
          </a:p>
        </p:txBody>
      </p:sp>
      <p:sp>
        <p:nvSpPr>
          <p:cNvPr id="26" name="íşḷïďè">
            <a:extLst>
              <a:ext uri="{FF2B5EF4-FFF2-40B4-BE49-F238E27FC236}">
                <a16:creationId xmlns:a16="http://schemas.microsoft.com/office/drawing/2014/main" id="{BFE5012A-3962-43A4-9978-BC7405F452B3}"/>
              </a:ext>
            </a:extLst>
          </p:cNvPr>
          <p:cNvSpPr/>
          <p:nvPr/>
        </p:nvSpPr>
        <p:spPr>
          <a:xfrm>
            <a:off x="7623037" y="595656"/>
            <a:ext cx="2941922" cy="392877"/>
          </a:xfrm>
          <a:prstGeom prst="rect">
            <a:avLst/>
          </a:prstGeom>
          <a:noFill/>
          <a:ln>
            <a:noFill/>
          </a:ln>
        </p:spPr>
        <p:txBody>
          <a:bodyPr wrap="square" lIns="91440" tIns="45720" rIns="91440" bIns="45720" anchor="ctr" anchorCtr="0">
            <a:normAutofit/>
          </a:bodyPr>
          <a:lstStyle/>
          <a:p>
            <a:pPr>
              <a:spcBef>
                <a:spcPct val="0"/>
              </a:spcBef>
            </a:pPr>
            <a:r>
              <a:rPr lang="zh-CN" altLang="en-US" sz="1600" b="1" dirty="0"/>
              <a:t>自助</a:t>
            </a:r>
            <a:endParaRPr lang="en-US" altLang="zh-CN" sz="1600" b="1" dirty="0"/>
          </a:p>
        </p:txBody>
      </p:sp>
      <p:sp>
        <p:nvSpPr>
          <p:cNvPr id="27" name="îṣ1îḓè">
            <a:extLst>
              <a:ext uri="{FF2B5EF4-FFF2-40B4-BE49-F238E27FC236}">
                <a16:creationId xmlns:a16="http://schemas.microsoft.com/office/drawing/2014/main" id="{48EFB88E-1E4C-43ED-99AC-819426400CA7}"/>
              </a:ext>
            </a:extLst>
          </p:cNvPr>
          <p:cNvSpPr/>
          <p:nvPr/>
        </p:nvSpPr>
        <p:spPr>
          <a:xfrm>
            <a:off x="7044934" y="852280"/>
            <a:ext cx="522466" cy="522466"/>
          </a:xfrm>
          <a:prstGeom prst="ellipse">
            <a:avLst/>
          </a:prstGeom>
          <a:ln/>
        </p:spPr>
        <p:style>
          <a:lnRef idx="2">
            <a:schemeClr val="accent6"/>
          </a:lnRef>
          <a:fillRef idx="1">
            <a:schemeClr val="lt1"/>
          </a:fillRef>
          <a:effectRef idx="0">
            <a:schemeClr val="accent6"/>
          </a:effectRef>
          <a:fontRef idx="minor">
            <a:schemeClr val="dk1"/>
          </a:fontRef>
        </p:style>
        <p:txBody>
          <a:bodyPr wrap="square" lIns="91440" tIns="45720" rIns="91440" bIns="45720" anchor="ctr">
            <a:normAutofit/>
          </a:bodyPr>
          <a:lstStyle/>
          <a:p>
            <a:pPr algn="ctr"/>
            <a:endParaRPr/>
          </a:p>
        </p:txBody>
      </p:sp>
      <p:sp>
        <p:nvSpPr>
          <p:cNvPr id="28" name="ïṥļïďè">
            <a:extLst>
              <a:ext uri="{FF2B5EF4-FFF2-40B4-BE49-F238E27FC236}">
                <a16:creationId xmlns:a16="http://schemas.microsoft.com/office/drawing/2014/main" id="{6737E43E-ECF7-4258-ACA8-285813F3544A}"/>
              </a:ext>
            </a:extLst>
          </p:cNvPr>
          <p:cNvSpPr/>
          <p:nvPr/>
        </p:nvSpPr>
        <p:spPr>
          <a:xfrm>
            <a:off x="7190343" y="1005319"/>
            <a:ext cx="217308" cy="19039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6">
              <a:lumMod val="75000"/>
            </a:schemeClr>
          </a:solidFill>
          <a:ln>
            <a:noFill/>
          </a:ln>
          <a:effectLst/>
        </p:spPr>
        <p:txBody>
          <a:bodyPr wrap="square" lIns="91440" tIns="45720" rIns="91440" bIns="45720" anchor="ctr">
            <a:normAutofit fontScale="25000" lnSpcReduction="20000"/>
          </a:bodyPr>
          <a:lstStyle/>
          <a:p>
            <a:pPr algn="ctr"/>
            <a:endParaRPr/>
          </a:p>
        </p:txBody>
      </p:sp>
      <p:cxnSp>
        <p:nvCxnSpPr>
          <p:cNvPr id="32" name="直接连接符 31">
            <a:extLst>
              <a:ext uri="{FF2B5EF4-FFF2-40B4-BE49-F238E27FC236}">
                <a16:creationId xmlns:a16="http://schemas.microsoft.com/office/drawing/2014/main" id="{77AA4A32-CC0B-459D-A9BA-AC87D7FEA7C2}"/>
              </a:ext>
            </a:extLst>
          </p:cNvPr>
          <p:cNvCxnSpPr/>
          <p:nvPr/>
        </p:nvCxnSpPr>
        <p:spPr>
          <a:xfrm>
            <a:off x="873760" y="3767471"/>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C156A7F-FA87-4CD2-B93E-27D63F91AEB3}"/>
              </a:ext>
            </a:extLst>
          </p:cNvPr>
          <p:cNvCxnSpPr/>
          <p:nvPr/>
        </p:nvCxnSpPr>
        <p:spPr>
          <a:xfrm>
            <a:off x="9957746" y="3663513"/>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709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A247AE9C-82CF-4E75-877A-2907290FAB1B}"/>
              </a:ext>
            </a:extLst>
          </p:cNvPr>
          <p:cNvSpPr>
            <a:spLocks noGrp="1"/>
          </p:cNvSpPr>
          <p:nvPr>
            <p:ph type="sldNum" sz="quarter" idx="12"/>
          </p:nvPr>
        </p:nvSpPr>
        <p:spPr/>
        <p:txBody>
          <a:bodyPr/>
          <a:lstStyle/>
          <a:p>
            <a:fld id="{E8BAC4AD-C5B8-2442-A895-E44E927C6D50}" type="slidenum">
              <a:rPr kumimoji="1" lang="zh-CN" altLang="en-US" smtClean="0"/>
              <a:t>13</a:t>
            </a:fld>
            <a:endParaRPr kumimoji="1" lang="zh-CN" altLang="en-US" dirty="0"/>
          </a:p>
        </p:txBody>
      </p:sp>
      <p:grpSp>
        <p:nvGrpSpPr>
          <p:cNvPr id="4" name="95c7fe24-33f9-4658-82db-45aa99f3869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8C585F7-9CE3-48BA-B3B8-213EE76DCE54}"/>
              </a:ext>
            </a:extLst>
          </p:cNvPr>
          <p:cNvGrpSpPr>
            <a:grpSpLocks noChangeAspect="1"/>
          </p:cNvGrpSpPr>
          <p:nvPr>
            <p:custDataLst>
              <p:tags r:id="rId1"/>
            </p:custDataLst>
          </p:nvPr>
        </p:nvGrpSpPr>
        <p:grpSpPr>
          <a:xfrm>
            <a:off x="3627100" y="2423473"/>
            <a:ext cx="4200525" cy="2691685"/>
            <a:chOff x="3068638" y="1489075"/>
            <a:chExt cx="6054725" cy="3879851"/>
          </a:xfrm>
        </p:grpSpPr>
        <p:sp>
          <p:nvSpPr>
            <p:cNvPr id="5" name="ïṩ1îdê">
              <a:extLst>
                <a:ext uri="{FF2B5EF4-FFF2-40B4-BE49-F238E27FC236}">
                  <a16:creationId xmlns:a16="http://schemas.microsoft.com/office/drawing/2014/main" id="{A14BF327-55BB-4EF6-99AB-D7967B73EBE2}"/>
                </a:ext>
              </a:extLst>
            </p:cNvPr>
            <p:cNvSpPr/>
            <p:nvPr/>
          </p:nvSpPr>
          <p:spPr bwMode="auto">
            <a:xfrm>
              <a:off x="5783263"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îṡḻiďe">
              <a:extLst>
                <a:ext uri="{FF2B5EF4-FFF2-40B4-BE49-F238E27FC236}">
                  <a16:creationId xmlns:a16="http://schemas.microsoft.com/office/drawing/2014/main" id="{5E89E95C-3141-4F1D-8C54-8E4F2B789EF8}"/>
                </a:ext>
              </a:extLst>
            </p:cNvPr>
            <p:cNvSpPr/>
            <p:nvPr/>
          </p:nvSpPr>
          <p:spPr bwMode="auto">
            <a:xfrm>
              <a:off x="4311651" y="3876675"/>
              <a:ext cx="669925" cy="663575"/>
            </a:xfrm>
            <a:custGeom>
              <a:avLst/>
              <a:gdLst>
                <a:gd name="T0" fmla="*/ 6 w 102"/>
                <a:gd name="T1" fmla="*/ 40 h 101"/>
                <a:gd name="T2" fmla="*/ 62 w 102"/>
                <a:gd name="T3" fmla="*/ 6 h 101"/>
                <a:gd name="T4" fmla="*/ 96 w 102"/>
                <a:gd name="T5" fmla="*/ 61 h 101"/>
                <a:gd name="T6" fmla="*/ 40 w 102"/>
                <a:gd name="T7" fmla="*/ 95 h 101"/>
                <a:gd name="T8" fmla="*/ 6 w 102"/>
                <a:gd name="T9" fmla="*/ 40 h 101"/>
              </a:gdLst>
              <a:ahLst/>
              <a:cxnLst>
                <a:cxn ang="0">
                  <a:pos x="T0" y="T1"/>
                </a:cxn>
                <a:cxn ang="0">
                  <a:pos x="T2" y="T3"/>
                </a:cxn>
                <a:cxn ang="0">
                  <a:pos x="T4" y="T5"/>
                </a:cxn>
                <a:cxn ang="0">
                  <a:pos x="T6" y="T7"/>
                </a:cxn>
                <a:cxn ang="0">
                  <a:pos x="T8" y="T9"/>
                </a:cxn>
              </a:cxnLst>
              <a:rect l="0" t="0" r="r" b="b"/>
              <a:pathLst>
                <a:path w="102" h="101">
                  <a:moveTo>
                    <a:pt x="6" y="40"/>
                  </a:moveTo>
                  <a:cubicBezTo>
                    <a:pt x="12" y="15"/>
                    <a:pt x="37" y="0"/>
                    <a:pt x="62" y="6"/>
                  </a:cubicBezTo>
                  <a:cubicBezTo>
                    <a:pt x="86" y="12"/>
                    <a:pt x="102" y="37"/>
                    <a:pt x="96" y="61"/>
                  </a:cubicBezTo>
                  <a:cubicBezTo>
                    <a:pt x="90" y="86"/>
                    <a:pt x="65" y="101"/>
                    <a:pt x="40" y="95"/>
                  </a:cubicBezTo>
                  <a:cubicBezTo>
                    <a:pt x="16" y="89"/>
                    <a:pt x="0" y="64"/>
                    <a:pt x="6" y="40"/>
                  </a:cubicBezTo>
                  <a:close/>
                </a:path>
              </a:pathLst>
            </a:custGeom>
            <a:solidFill>
              <a:srgbClr val="B654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ṩḻíḍè">
              <a:extLst>
                <a:ext uri="{FF2B5EF4-FFF2-40B4-BE49-F238E27FC236}">
                  <a16:creationId xmlns:a16="http://schemas.microsoft.com/office/drawing/2014/main" id="{41BDEC7A-132A-412C-ABEF-302686401C7B}"/>
                </a:ext>
              </a:extLst>
            </p:cNvPr>
            <p:cNvSpPr/>
            <p:nvPr/>
          </p:nvSpPr>
          <p:spPr bwMode="auto">
            <a:xfrm>
              <a:off x="6546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işḻiḋé">
              <a:extLst>
                <a:ext uri="{FF2B5EF4-FFF2-40B4-BE49-F238E27FC236}">
                  <a16:creationId xmlns:a16="http://schemas.microsoft.com/office/drawing/2014/main" id="{62C56105-331C-4915-B655-A8379E63F9BB}"/>
                </a:ext>
              </a:extLst>
            </p:cNvPr>
            <p:cNvSpPr/>
            <p:nvPr/>
          </p:nvSpPr>
          <p:spPr bwMode="auto">
            <a:xfrm>
              <a:off x="7308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şḻíďe">
              <a:extLst>
                <a:ext uri="{FF2B5EF4-FFF2-40B4-BE49-F238E27FC236}">
                  <a16:creationId xmlns:a16="http://schemas.microsoft.com/office/drawing/2014/main" id="{D6576895-0A5A-4DD7-A953-6AC506C8281B}"/>
                </a:ext>
              </a:extLst>
            </p:cNvPr>
            <p:cNvSpPr/>
            <p:nvPr/>
          </p:nvSpPr>
          <p:spPr bwMode="auto">
            <a:xfrm>
              <a:off x="3068638" y="5053013"/>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šḷïḋê">
              <a:extLst>
                <a:ext uri="{FF2B5EF4-FFF2-40B4-BE49-F238E27FC236}">
                  <a16:creationId xmlns:a16="http://schemas.microsoft.com/office/drawing/2014/main" id="{369265DE-9289-437E-B13D-3E361316279D}"/>
                </a:ext>
              </a:extLst>
            </p:cNvPr>
            <p:cNvSpPr/>
            <p:nvPr/>
          </p:nvSpPr>
          <p:spPr bwMode="auto">
            <a:xfrm>
              <a:off x="3068638" y="1489075"/>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ïṡľîḋé">
              <a:extLst>
                <a:ext uri="{FF2B5EF4-FFF2-40B4-BE49-F238E27FC236}">
                  <a16:creationId xmlns:a16="http://schemas.microsoft.com/office/drawing/2014/main" id="{DD24951E-E374-4462-A909-70DDEFAFD816}"/>
                </a:ext>
              </a:extLst>
            </p:cNvPr>
            <p:cNvSpPr/>
            <p:nvPr/>
          </p:nvSpPr>
          <p:spPr bwMode="auto">
            <a:xfrm>
              <a:off x="3424238"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 name="íṧľîḋe">
              <a:extLst>
                <a:ext uri="{FF2B5EF4-FFF2-40B4-BE49-F238E27FC236}">
                  <a16:creationId xmlns:a16="http://schemas.microsoft.com/office/drawing/2014/main" id="{40DF5859-8F65-4851-9FD0-F3F290E0E048}"/>
                </a:ext>
              </a:extLst>
            </p:cNvPr>
            <p:cNvSpPr/>
            <p:nvPr/>
          </p:nvSpPr>
          <p:spPr bwMode="auto">
            <a:xfrm>
              <a:off x="8696326"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ïṩlîde">
              <a:extLst>
                <a:ext uri="{FF2B5EF4-FFF2-40B4-BE49-F238E27FC236}">
                  <a16:creationId xmlns:a16="http://schemas.microsoft.com/office/drawing/2014/main" id="{91E653B4-D9F7-4867-AC25-AA5023654199}"/>
                </a:ext>
              </a:extLst>
            </p:cNvPr>
            <p:cNvSpPr/>
            <p:nvPr/>
          </p:nvSpPr>
          <p:spPr bwMode="auto">
            <a:xfrm>
              <a:off x="6040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işlíḋe">
              <a:extLst>
                <a:ext uri="{FF2B5EF4-FFF2-40B4-BE49-F238E27FC236}">
                  <a16:creationId xmlns:a16="http://schemas.microsoft.com/office/drawing/2014/main" id="{21C2630B-5DCA-4355-918A-35E4905802E2}"/>
                </a:ext>
              </a:extLst>
            </p:cNvPr>
            <p:cNvSpPr/>
            <p:nvPr/>
          </p:nvSpPr>
          <p:spPr bwMode="auto">
            <a:xfrm>
              <a:off x="5745163" y="3987800"/>
              <a:ext cx="682625"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3" y="104"/>
                    <a:pt x="0" y="80"/>
                    <a:pt x="0" y="52"/>
                  </a:cubicBezTo>
                  <a:cubicBezTo>
                    <a:pt x="0" y="23"/>
                    <a:pt x="23"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śļïḓe">
              <a:extLst>
                <a:ext uri="{FF2B5EF4-FFF2-40B4-BE49-F238E27FC236}">
                  <a16:creationId xmlns:a16="http://schemas.microsoft.com/office/drawing/2014/main" id="{83C3E717-CF76-4A4F-9529-FCF1DC48C673}"/>
                </a:ext>
              </a:extLst>
            </p:cNvPr>
            <p:cNvSpPr/>
            <p:nvPr/>
          </p:nvSpPr>
          <p:spPr bwMode="auto">
            <a:xfrm>
              <a:off x="4679951" y="1765300"/>
              <a:ext cx="617538" cy="2195513"/>
            </a:xfrm>
            <a:custGeom>
              <a:avLst/>
              <a:gdLst>
                <a:gd name="T0" fmla="*/ 58 w 389"/>
                <a:gd name="T1" fmla="*/ 1383 h 1383"/>
                <a:gd name="T2" fmla="*/ 0 w 389"/>
                <a:gd name="T3" fmla="*/ 1367 h 1383"/>
                <a:gd name="T4" fmla="*/ 327 w 389"/>
                <a:gd name="T5" fmla="*/ 0 h 1383"/>
                <a:gd name="T6" fmla="*/ 389 w 389"/>
                <a:gd name="T7" fmla="*/ 16 h 1383"/>
                <a:gd name="T8" fmla="*/ 58 w 389"/>
                <a:gd name="T9" fmla="*/ 1383 h 1383"/>
              </a:gdLst>
              <a:ahLst/>
              <a:cxnLst>
                <a:cxn ang="0">
                  <a:pos x="T0" y="T1"/>
                </a:cxn>
                <a:cxn ang="0">
                  <a:pos x="T2" y="T3"/>
                </a:cxn>
                <a:cxn ang="0">
                  <a:pos x="T4" y="T5"/>
                </a:cxn>
                <a:cxn ang="0">
                  <a:pos x="T6" y="T7"/>
                </a:cxn>
                <a:cxn ang="0">
                  <a:pos x="T8" y="T9"/>
                </a:cxn>
              </a:cxnLst>
              <a:rect l="0" t="0" r="r" b="b"/>
              <a:pathLst>
                <a:path w="389" h="1383">
                  <a:moveTo>
                    <a:pt x="58" y="1383"/>
                  </a:moveTo>
                  <a:lnTo>
                    <a:pt x="0" y="1367"/>
                  </a:lnTo>
                  <a:lnTo>
                    <a:pt x="327" y="0"/>
                  </a:lnTo>
                  <a:lnTo>
                    <a:pt x="389" y="16"/>
                  </a:lnTo>
                  <a:lnTo>
                    <a:pt x="58" y="1383"/>
                  </a:ln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ṥliḍe">
              <a:extLst>
                <a:ext uri="{FF2B5EF4-FFF2-40B4-BE49-F238E27FC236}">
                  <a16:creationId xmlns:a16="http://schemas.microsoft.com/office/drawing/2014/main" id="{1F6580C7-2893-43ED-BB8F-E643BA2EEB77}"/>
                </a:ext>
              </a:extLst>
            </p:cNvPr>
            <p:cNvSpPr/>
            <p:nvPr/>
          </p:nvSpPr>
          <p:spPr bwMode="auto">
            <a:xfrm>
              <a:off x="4271963" y="3830638"/>
              <a:ext cx="749300" cy="722313"/>
            </a:xfrm>
            <a:custGeom>
              <a:avLst/>
              <a:gdLst>
                <a:gd name="T0" fmla="*/ 57 w 114"/>
                <a:gd name="T1" fmla="*/ 110 h 110"/>
                <a:gd name="T2" fmla="*/ 45 w 114"/>
                <a:gd name="T3" fmla="*/ 108 h 110"/>
                <a:gd name="T4" fmla="*/ 6 w 114"/>
                <a:gd name="T5" fmla="*/ 45 h 110"/>
                <a:gd name="T6" fmla="*/ 6 w 114"/>
                <a:gd name="T7" fmla="*/ 45 h 110"/>
                <a:gd name="T8" fmla="*/ 69 w 114"/>
                <a:gd name="T9" fmla="*/ 7 h 110"/>
                <a:gd name="T10" fmla="*/ 108 w 114"/>
                <a:gd name="T11" fmla="*/ 70 h 110"/>
                <a:gd name="T12" fmla="*/ 84 w 114"/>
                <a:gd name="T13" fmla="*/ 102 h 110"/>
                <a:gd name="T14" fmla="*/ 57 w 114"/>
                <a:gd name="T15" fmla="*/ 110 h 110"/>
                <a:gd name="T16" fmla="*/ 18 w 114"/>
                <a:gd name="T17" fmla="*/ 48 h 110"/>
                <a:gd name="T18" fmla="*/ 48 w 114"/>
                <a:gd name="T19" fmla="*/ 96 h 110"/>
                <a:gd name="T20" fmla="*/ 96 w 114"/>
                <a:gd name="T21" fmla="*/ 67 h 110"/>
                <a:gd name="T22" fmla="*/ 66 w 114"/>
                <a:gd name="T23" fmla="*/ 19 h 110"/>
                <a:gd name="T24" fmla="*/ 18 w 114"/>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10">
                  <a:moveTo>
                    <a:pt x="57" y="110"/>
                  </a:moveTo>
                  <a:cubicBezTo>
                    <a:pt x="53" y="110"/>
                    <a:pt x="49" y="109"/>
                    <a:pt x="45" y="108"/>
                  </a:cubicBezTo>
                  <a:cubicBezTo>
                    <a:pt x="17" y="101"/>
                    <a:pt x="0" y="73"/>
                    <a:pt x="6" y="45"/>
                  </a:cubicBezTo>
                  <a:cubicBezTo>
                    <a:pt x="6" y="45"/>
                    <a:pt x="6" y="45"/>
                    <a:pt x="6" y="45"/>
                  </a:cubicBezTo>
                  <a:cubicBezTo>
                    <a:pt x="13" y="18"/>
                    <a:pt x="41" y="0"/>
                    <a:pt x="69" y="7"/>
                  </a:cubicBezTo>
                  <a:cubicBezTo>
                    <a:pt x="97" y="14"/>
                    <a:pt x="114" y="42"/>
                    <a:pt x="108" y="70"/>
                  </a:cubicBezTo>
                  <a:cubicBezTo>
                    <a:pt x="104" y="83"/>
                    <a:pt x="96" y="95"/>
                    <a:pt x="84" y="102"/>
                  </a:cubicBezTo>
                  <a:cubicBezTo>
                    <a:pt x="76" y="107"/>
                    <a:pt x="67" y="110"/>
                    <a:pt x="57" y="110"/>
                  </a:cubicBezTo>
                  <a:close/>
                  <a:moveTo>
                    <a:pt x="18" y="48"/>
                  </a:moveTo>
                  <a:cubicBezTo>
                    <a:pt x="13" y="70"/>
                    <a:pt x="26" y="91"/>
                    <a:pt x="48" y="96"/>
                  </a:cubicBezTo>
                  <a:cubicBezTo>
                    <a:pt x="69" y="101"/>
                    <a:pt x="91" y="88"/>
                    <a:pt x="96" y="67"/>
                  </a:cubicBezTo>
                  <a:cubicBezTo>
                    <a:pt x="101" y="46"/>
                    <a:pt x="88" y="24"/>
                    <a:pt x="66" y="19"/>
                  </a:cubicBezTo>
                  <a:cubicBezTo>
                    <a:pt x="45" y="14"/>
                    <a:pt x="23" y="27"/>
                    <a:pt x="18"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ḷíḑè">
              <a:extLst>
                <a:ext uri="{FF2B5EF4-FFF2-40B4-BE49-F238E27FC236}">
                  <a16:creationId xmlns:a16="http://schemas.microsoft.com/office/drawing/2014/main" id="{0845FB2F-8B7C-4F45-8049-68E31DBC4D06}"/>
                </a:ext>
              </a:extLst>
            </p:cNvPr>
            <p:cNvSpPr/>
            <p:nvPr/>
          </p:nvSpPr>
          <p:spPr bwMode="auto">
            <a:xfrm>
              <a:off x="6802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ŝḷîḑè">
              <a:extLst>
                <a:ext uri="{FF2B5EF4-FFF2-40B4-BE49-F238E27FC236}">
                  <a16:creationId xmlns:a16="http://schemas.microsoft.com/office/drawing/2014/main" id="{2F66A8BD-E23D-43A9-AEAC-65A61ED426F7}"/>
                </a:ext>
              </a:extLst>
            </p:cNvPr>
            <p:cNvSpPr/>
            <p:nvPr/>
          </p:nvSpPr>
          <p:spPr bwMode="auto">
            <a:xfrm>
              <a:off x="6507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ṧḷîďe">
              <a:extLst>
                <a:ext uri="{FF2B5EF4-FFF2-40B4-BE49-F238E27FC236}">
                  <a16:creationId xmlns:a16="http://schemas.microsoft.com/office/drawing/2014/main" id="{C7B15D87-198C-4A0E-A708-ECBA64ADBE98}"/>
                </a:ext>
              </a:extLst>
            </p:cNvPr>
            <p:cNvSpPr/>
            <p:nvPr/>
          </p:nvSpPr>
          <p:spPr bwMode="auto">
            <a:xfrm>
              <a:off x="7566026"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ṩ1íḓê">
              <a:extLst>
                <a:ext uri="{FF2B5EF4-FFF2-40B4-BE49-F238E27FC236}">
                  <a16:creationId xmlns:a16="http://schemas.microsoft.com/office/drawing/2014/main" id="{16DC1668-FC09-4AAA-871F-92949493D4C6}"/>
                </a:ext>
              </a:extLst>
            </p:cNvPr>
            <p:cNvSpPr/>
            <p:nvPr/>
          </p:nvSpPr>
          <p:spPr bwMode="auto">
            <a:xfrm>
              <a:off x="7269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1" name="对话气泡: 矩形 20">
            <a:extLst>
              <a:ext uri="{FF2B5EF4-FFF2-40B4-BE49-F238E27FC236}">
                <a16:creationId xmlns:a16="http://schemas.microsoft.com/office/drawing/2014/main" id="{096C80E8-696E-4851-847F-EF2143F17319}"/>
              </a:ext>
            </a:extLst>
          </p:cNvPr>
          <p:cNvSpPr/>
          <p:nvPr/>
        </p:nvSpPr>
        <p:spPr>
          <a:xfrm rot="16200000">
            <a:off x="71233" y="2120826"/>
            <a:ext cx="3290325" cy="2698338"/>
          </a:xfrm>
          <a:prstGeom prst="wedgeRectCallout">
            <a:avLst>
              <a:gd name="adj1" fmla="val -23612"/>
              <a:gd name="adj2" fmla="val 99092"/>
            </a:avLst>
          </a:prstGeom>
          <a:solidFill>
            <a:srgbClr val="B6549B"/>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3" name="arrows_208764">
            <a:extLst>
              <a:ext uri="{FF2B5EF4-FFF2-40B4-BE49-F238E27FC236}">
                <a16:creationId xmlns:a16="http://schemas.microsoft.com/office/drawing/2014/main" id="{520DB8BB-6634-4700-872C-7CEF9399286F}"/>
              </a:ext>
            </a:extLst>
          </p:cNvPr>
          <p:cNvSpPr>
            <a:spLocks noChangeAspect="1"/>
          </p:cNvSpPr>
          <p:nvPr/>
        </p:nvSpPr>
        <p:spPr bwMode="auto">
          <a:xfrm>
            <a:off x="435591" y="1908132"/>
            <a:ext cx="501108" cy="609685"/>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chemeClr val="accent1"/>
          </a:solidFill>
          <a:ln>
            <a:noFill/>
          </a:ln>
        </p:spPr>
      </p:sp>
      <p:sp>
        <p:nvSpPr>
          <p:cNvPr id="27" name="文本框 26">
            <a:extLst>
              <a:ext uri="{FF2B5EF4-FFF2-40B4-BE49-F238E27FC236}">
                <a16:creationId xmlns:a16="http://schemas.microsoft.com/office/drawing/2014/main" id="{7B1BFA70-EEC4-485B-8FB0-010CF9A03384}"/>
              </a:ext>
            </a:extLst>
          </p:cNvPr>
          <p:cNvSpPr txBox="1"/>
          <p:nvPr/>
        </p:nvSpPr>
        <p:spPr>
          <a:xfrm>
            <a:off x="4250034" y="1621420"/>
            <a:ext cx="2954655" cy="369332"/>
          </a:xfrm>
          <a:prstGeom prst="rect">
            <a:avLst/>
          </a:prstGeom>
          <a:noFill/>
        </p:spPr>
        <p:txBody>
          <a:bodyPr wrap="none" rtlCol="0">
            <a:spAutoFit/>
          </a:bodyPr>
          <a:lstStyle/>
          <a:p>
            <a:pPr algn="l"/>
            <a:r>
              <a:rPr lang="zh-CN" altLang="en-US" dirty="0">
                <a:solidFill>
                  <a:schemeClr val="tx2"/>
                </a:solidFill>
                <a:latin typeface="微软雅黑" panose="020B0503020204020204" pitchFamily="34" charset="-122"/>
                <a:ea typeface="微软雅黑" panose="020B0503020204020204" pitchFamily="34" charset="-122"/>
              </a:rPr>
              <a:t>存在碰撞的问题，现状说明</a:t>
            </a:r>
          </a:p>
        </p:txBody>
      </p:sp>
      <p:sp>
        <p:nvSpPr>
          <p:cNvPr id="28" name="文本框 27">
            <a:extLst>
              <a:ext uri="{FF2B5EF4-FFF2-40B4-BE49-F238E27FC236}">
                <a16:creationId xmlns:a16="http://schemas.microsoft.com/office/drawing/2014/main" id="{E206A967-BCFC-42DD-B333-6BFEE5FA2007}"/>
              </a:ext>
            </a:extLst>
          </p:cNvPr>
          <p:cNvSpPr txBox="1"/>
          <p:nvPr/>
        </p:nvSpPr>
        <p:spPr>
          <a:xfrm>
            <a:off x="499160" y="2566343"/>
            <a:ext cx="2498124" cy="646331"/>
          </a:xfrm>
          <a:prstGeom prst="rect">
            <a:avLst/>
          </a:prstGeom>
          <a:noFill/>
        </p:spPr>
        <p:txBody>
          <a:bodyPr wrap="square" rtlCol="0">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牛只用药情况记录不准确，无法展示用药牛相关指标，比如根据药品名称统计用药量、统计药品目录等</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218B867-BD26-4BEC-BF3A-502CA679DE87}"/>
              </a:ext>
            </a:extLst>
          </p:cNvPr>
          <p:cNvSpPr txBox="1"/>
          <p:nvPr/>
        </p:nvSpPr>
        <p:spPr>
          <a:xfrm>
            <a:off x="8737600" y="2423473"/>
            <a:ext cx="2498124" cy="276999"/>
          </a:xfrm>
          <a:prstGeom prst="rect">
            <a:avLst/>
          </a:prstGeom>
          <a:noFill/>
        </p:spPr>
        <p:txBody>
          <a:bodyPr wrap="square" rtlCol="0">
            <a:spAutoFit/>
          </a:bodyPr>
          <a:lstStyle/>
          <a:p>
            <a:r>
              <a:rPr lang="en-US" altLang="zh-CN" sz="1200" b="1" dirty="0">
                <a:solidFill>
                  <a:srgbClr val="B6549B"/>
                </a:solidFill>
                <a:latin typeface="微软雅黑" panose="020B0503020204020204" pitchFamily="34" charset="-122"/>
                <a:ea typeface="微软雅黑" panose="020B0503020204020204" pitchFamily="34" charset="-122"/>
              </a:rPr>
              <a:t> </a:t>
            </a:r>
            <a:endParaRPr lang="zh-CN" altLang="en-US" sz="1200" b="1" dirty="0">
              <a:solidFill>
                <a:srgbClr val="B6549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397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6163C-2C18-41DC-BF59-2A92FB28621F}"/>
              </a:ext>
            </a:extLst>
          </p:cNvPr>
          <p:cNvSpPr>
            <a:spLocks noGrp="1"/>
          </p:cNvSpPr>
          <p:nvPr>
            <p:ph type="title"/>
          </p:nvPr>
        </p:nvSpPr>
        <p:spPr>
          <a:xfrm>
            <a:off x="519464" y="477065"/>
            <a:ext cx="9809869" cy="498295"/>
          </a:xfrm>
        </p:spPr>
        <p:txBody>
          <a:bodyPr/>
          <a:lstStyle/>
          <a:p>
            <a:r>
              <a:rPr lang="en-US" altLang="zh-CN" dirty="0">
                <a:solidFill>
                  <a:schemeClr val="bg1">
                    <a:lumMod val="10000"/>
                  </a:schemeClr>
                </a:solidFill>
              </a:rPr>
              <a:t>06  </a:t>
            </a:r>
            <a:r>
              <a:rPr lang="zh-CN" altLang="en-US" dirty="0">
                <a:solidFill>
                  <a:schemeClr val="bg1">
                    <a:lumMod val="10000"/>
                  </a:schemeClr>
                </a:solidFill>
              </a:rPr>
              <a:t>仪器分析</a:t>
            </a:r>
          </a:p>
        </p:txBody>
      </p:sp>
      <p:sp>
        <p:nvSpPr>
          <p:cNvPr id="3" name="灯片编号占位符 2">
            <a:extLst>
              <a:ext uri="{FF2B5EF4-FFF2-40B4-BE49-F238E27FC236}">
                <a16:creationId xmlns:a16="http://schemas.microsoft.com/office/drawing/2014/main" id="{49F50082-513D-40BC-A70A-C0F99C104C59}"/>
              </a:ext>
            </a:extLst>
          </p:cNvPr>
          <p:cNvSpPr>
            <a:spLocks noGrp="1"/>
          </p:cNvSpPr>
          <p:nvPr>
            <p:ph type="sldNum" sz="quarter" idx="12"/>
          </p:nvPr>
        </p:nvSpPr>
        <p:spPr/>
        <p:txBody>
          <a:bodyPr/>
          <a:lstStyle/>
          <a:p>
            <a:fld id="{E8BAC4AD-C5B8-2442-A895-E44E927C6D50}" type="slidenum">
              <a:rPr kumimoji="1" lang="zh-CN" altLang="en-US" smtClean="0"/>
              <a:t>14</a:t>
            </a:fld>
            <a:endParaRPr kumimoji="1" lang="zh-CN" altLang="en-US" dirty="0"/>
          </a:p>
        </p:txBody>
      </p:sp>
      <p:graphicFrame>
        <p:nvGraphicFramePr>
          <p:cNvPr id="4" name="表格 3">
            <a:extLst>
              <a:ext uri="{FF2B5EF4-FFF2-40B4-BE49-F238E27FC236}">
                <a16:creationId xmlns:a16="http://schemas.microsoft.com/office/drawing/2014/main" id="{A6F1DB9F-B50B-42C0-A27C-950D750B2963}"/>
              </a:ext>
            </a:extLst>
          </p:cNvPr>
          <p:cNvGraphicFramePr>
            <a:graphicFrameLocks noGrp="1"/>
          </p:cNvGraphicFramePr>
          <p:nvPr>
            <p:extLst>
              <p:ext uri="{D42A27DB-BD31-4B8C-83A1-F6EECF244321}">
                <p14:modId xmlns:p14="http://schemas.microsoft.com/office/powerpoint/2010/main" val="2592327906"/>
              </p:ext>
            </p:extLst>
          </p:nvPr>
        </p:nvGraphicFramePr>
        <p:xfrm>
          <a:off x="1104016" y="4552135"/>
          <a:ext cx="8438329" cy="609600"/>
        </p:xfrm>
        <a:graphic>
          <a:graphicData uri="http://schemas.openxmlformats.org/drawingml/2006/table">
            <a:tbl>
              <a:tblPr firstRow="1" bandRow="1">
                <a:tableStyleId>{912C8C85-51F0-491E-9774-3900AFEF0FD7}</a:tableStyleId>
              </a:tblPr>
              <a:tblGrid>
                <a:gridCol w="1774810">
                  <a:extLst>
                    <a:ext uri="{9D8B030D-6E8A-4147-A177-3AD203B41FA5}">
                      <a16:colId xmlns:a16="http://schemas.microsoft.com/office/drawing/2014/main" val="78579348"/>
                    </a:ext>
                  </a:extLst>
                </a:gridCol>
                <a:gridCol w="6663519">
                  <a:extLst>
                    <a:ext uri="{9D8B030D-6E8A-4147-A177-3AD203B41FA5}">
                      <a16:colId xmlns:a16="http://schemas.microsoft.com/office/drawing/2014/main" val="2423764287"/>
                    </a:ext>
                  </a:extLst>
                </a:gridCol>
              </a:tblGrid>
              <a:tr h="277807">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指标</a:t>
                      </a:r>
                    </a:p>
                  </a:txBody>
                  <a:tcPr>
                    <a:solidFill>
                      <a:srgbClr val="FF0000"/>
                    </a:solidFill>
                  </a:tcPr>
                </a:tc>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数据来源</a:t>
                      </a:r>
                    </a:p>
                  </a:txBody>
                  <a:tcPr>
                    <a:solidFill>
                      <a:srgbClr val="FF0000"/>
                    </a:solidFill>
                  </a:tcPr>
                </a:tc>
                <a:extLst>
                  <a:ext uri="{0D108BD9-81ED-4DB2-BD59-A6C34878D82A}">
                    <a16:rowId xmlns:a16="http://schemas.microsoft.com/office/drawing/2014/main" val="809359581"/>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仪器占比</a:t>
                      </a:r>
                    </a:p>
                  </a:txBody>
                  <a:tcPr/>
                </a:tc>
                <a:tc>
                  <a:txBody>
                    <a:bodyPr/>
                    <a:lstStyle/>
                    <a:p>
                      <a:pPr algn="l"/>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分母始终为事业部仪器总数</a:t>
                      </a:r>
                    </a:p>
                  </a:txBody>
                  <a:tcPr/>
                </a:tc>
                <a:extLst>
                  <a:ext uri="{0D108BD9-81ED-4DB2-BD59-A6C34878D82A}">
                    <a16:rowId xmlns:a16="http://schemas.microsoft.com/office/drawing/2014/main" val="763851554"/>
                  </a:ext>
                </a:extLst>
              </a:tr>
            </a:tbl>
          </a:graphicData>
        </a:graphic>
      </p:graphicFrame>
      <p:graphicFrame>
        <p:nvGraphicFramePr>
          <p:cNvPr id="9" name="图示 8">
            <a:extLst>
              <a:ext uri="{FF2B5EF4-FFF2-40B4-BE49-F238E27FC236}">
                <a16:creationId xmlns:a16="http://schemas.microsoft.com/office/drawing/2014/main" id="{473F97C2-A437-4917-B11A-410A0927C64C}"/>
              </a:ext>
            </a:extLst>
          </p:cNvPr>
          <p:cNvGraphicFramePr/>
          <p:nvPr>
            <p:extLst>
              <p:ext uri="{D42A27DB-BD31-4B8C-83A1-F6EECF244321}">
                <p14:modId xmlns:p14="http://schemas.microsoft.com/office/powerpoint/2010/main" val="2126081506"/>
              </p:ext>
            </p:extLst>
          </p:nvPr>
        </p:nvGraphicFramePr>
        <p:xfrm>
          <a:off x="-483502" y="1211245"/>
          <a:ext cx="6501823" cy="1107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箭头: 圆角右 10">
            <a:extLst>
              <a:ext uri="{FF2B5EF4-FFF2-40B4-BE49-F238E27FC236}">
                <a16:creationId xmlns:a16="http://schemas.microsoft.com/office/drawing/2014/main" id="{34EBC170-CFDB-45BD-B4D9-1C4C11507326}"/>
              </a:ext>
            </a:extLst>
          </p:cNvPr>
          <p:cNvSpPr/>
          <p:nvPr/>
        </p:nvSpPr>
        <p:spPr>
          <a:xfrm>
            <a:off x="6756973" y="1831927"/>
            <a:ext cx="988828" cy="1233377"/>
          </a:xfrm>
          <a:prstGeom prst="bentArrow">
            <a:avLst>
              <a:gd name="adj1" fmla="val 36828"/>
              <a:gd name="adj2" fmla="val 25000"/>
              <a:gd name="adj3" fmla="val 25000"/>
              <a:gd name="adj4" fmla="val 4375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30D293AB-05CB-4339-8746-A2D838609C04}"/>
              </a:ext>
            </a:extLst>
          </p:cNvPr>
          <p:cNvSpPr txBox="1"/>
          <p:nvPr/>
        </p:nvSpPr>
        <p:spPr>
          <a:xfrm>
            <a:off x="6807128" y="1992552"/>
            <a:ext cx="393405" cy="646331"/>
          </a:xfrm>
          <a:prstGeom prst="rect">
            <a:avLst/>
          </a:prstGeom>
          <a:noFill/>
        </p:spPr>
        <p:txBody>
          <a:bodyPr wrap="squar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功能</a:t>
            </a:r>
          </a:p>
        </p:txBody>
      </p:sp>
      <p:grpSp>
        <p:nvGrpSpPr>
          <p:cNvPr id="13" name="ïŝḻide">
            <a:extLst>
              <a:ext uri="{FF2B5EF4-FFF2-40B4-BE49-F238E27FC236}">
                <a16:creationId xmlns:a16="http://schemas.microsoft.com/office/drawing/2014/main" id="{A1D485FC-48D0-447D-95D9-C40F07F69D76}"/>
              </a:ext>
            </a:extLst>
          </p:cNvPr>
          <p:cNvGrpSpPr/>
          <p:nvPr/>
        </p:nvGrpSpPr>
        <p:grpSpPr>
          <a:xfrm>
            <a:off x="8681858" y="1332270"/>
            <a:ext cx="2621753" cy="1656378"/>
            <a:chOff x="4379297" y="1952067"/>
            <a:chExt cx="3054959" cy="2221859"/>
          </a:xfrm>
        </p:grpSpPr>
        <p:sp>
          <p:nvSpPr>
            <p:cNvPr id="14" name="iṧľïḍe">
              <a:extLst>
                <a:ext uri="{FF2B5EF4-FFF2-40B4-BE49-F238E27FC236}">
                  <a16:creationId xmlns:a16="http://schemas.microsoft.com/office/drawing/2014/main" id="{15A3710E-7D1A-4C06-92ED-702E1C291E29}"/>
                </a:ext>
              </a:extLst>
            </p:cNvPr>
            <p:cNvSpPr/>
            <p:nvPr/>
          </p:nvSpPr>
          <p:spPr>
            <a:xfrm rot="10800000">
              <a:off x="5947546" y="1952067"/>
              <a:ext cx="1486710" cy="1486710"/>
            </a:xfrm>
            <a:prstGeom prst="teardrop">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5" name="işľíḋe">
              <a:extLst>
                <a:ext uri="{FF2B5EF4-FFF2-40B4-BE49-F238E27FC236}">
                  <a16:creationId xmlns:a16="http://schemas.microsoft.com/office/drawing/2014/main" id="{96BD35F6-F1D1-45F1-97D6-B3371658C9CE}"/>
                </a:ext>
              </a:extLst>
            </p:cNvPr>
            <p:cNvSpPr/>
            <p:nvPr/>
          </p:nvSpPr>
          <p:spPr>
            <a:xfrm>
              <a:off x="4379297" y="2687216"/>
              <a:ext cx="1486710" cy="1486710"/>
            </a:xfrm>
            <a:prstGeom prst="teardrop">
              <a:avLst/>
            </a:prstGeom>
            <a:ln/>
          </p:spPr>
          <p:style>
            <a:lnRef idx="1">
              <a:schemeClr val="accent5"/>
            </a:lnRef>
            <a:fillRef idx="3">
              <a:schemeClr val="accent5"/>
            </a:fillRef>
            <a:effectRef idx="2">
              <a:schemeClr val="accent5"/>
            </a:effectRef>
            <a:fontRef idx="minor">
              <a:schemeClr val="lt1"/>
            </a:fontRef>
          </p:style>
          <p:txBody>
            <a:bodyPr wrap="square" lIns="91440" tIns="45720" rIns="91440" bIns="45720" anchor="ctr">
              <a:normAutofit/>
            </a:bodyPr>
            <a:lstStyle/>
            <a:p>
              <a:pPr algn="ctr"/>
              <a:endParaRPr/>
            </a:p>
          </p:txBody>
        </p:sp>
        <p:sp>
          <p:nvSpPr>
            <p:cNvPr id="16" name="íṡḷíḑè">
              <a:extLst>
                <a:ext uri="{FF2B5EF4-FFF2-40B4-BE49-F238E27FC236}">
                  <a16:creationId xmlns:a16="http://schemas.microsoft.com/office/drawing/2014/main" id="{D701C05D-6CF5-4E8C-8FEA-32BE7184051F}"/>
                </a:ext>
              </a:extLst>
            </p:cNvPr>
            <p:cNvSpPr txBox="1"/>
            <p:nvPr/>
          </p:nvSpPr>
          <p:spPr>
            <a:xfrm>
              <a:off x="6128208" y="2381048"/>
              <a:ext cx="1179384" cy="577461"/>
            </a:xfrm>
            <a:prstGeom prst="rect">
              <a:avLst/>
            </a:prstGeom>
            <a:noFill/>
          </p:spPr>
          <p:txBody>
            <a:bodyPr wrap="square" lIns="91440" tIns="45720" rIns="91440" bIns="45720" anchor="ctr" anchorCtr="1">
              <a:normAutofit/>
            </a:bodyPr>
            <a:lstStyle/>
            <a:p>
              <a:pPr algn="ctr"/>
              <a:r>
                <a:rPr lang="zh-CN" altLang="en-US" sz="2000" b="1" i="1" dirty="0">
                  <a:solidFill>
                    <a:schemeClr val="bg1"/>
                  </a:solidFill>
                </a:rPr>
                <a:t>自助</a:t>
              </a:r>
              <a:endParaRPr lang="zh-CN" altLang="en-US" sz="2000" i="1" dirty="0">
                <a:solidFill>
                  <a:schemeClr val="bg1"/>
                </a:solidFill>
              </a:endParaRPr>
            </a:p>
          </p:txBody>
        </p:sp>
        <p:sp>
          <p:nvSpPr>
            <p:cNvPr id="17" name="ïŝḷíḋê">
              <a:extLst>
                <a:ext uri="{FF2B5EF4-FFF2-40B4-BE49-F238E27FC236}">
                  <a16:creationId xmlns:a16="http://schemas.microsoft.com/office/drawing/2014/main" id="{74EAAD07-B755-442B-84D2-4F72C387F9C2}"/>
                </a:ext>
              </a:extLst>
            </p:cNvPr>
            <p:cNvSpPr txBox="1"/>
            <p:nvPr/>
          </p:nvSpPr>
          <p:spPr>
            <a:xfrm>
              <a:off x="4508819" y="3116197"/>
              <a:ext cx="1238371" cy="577461"/>
            </a:xfrm>
            <a:prstGeom prst="rect">
              <a:avLst/>
            </a:prstGeom>
            <a:noFill/>
          </p:spPr>
          <p:txBody>
            <a:bodyPr wrap="square" lIns="91440" tIns="45720" rIns="91440" bIns="45720" anchor="ctr" anchorCtr="1">
              <a:normAutofit fontScale="85000" lnSpcReduction="10000"/>
            </a:bodyPr>
            <a:lstStyle/>
            <a:p>
              <a:pPr algn="ctr"/>
              <a:r>
                <a:rPr lang="zh-CN" altLang="en-US" sz="2000" i="1" dirty="0">
                  <a:solidFill>
                    <a:schemeClr val="bg1"/>
                  </a:solidFill>
                </a:rPr>
                <a:t>钻取联动</a:t>
              </a:r>
            </a:p>
          </p:txBody>
        </p:sp>
      </p:grpSp>
      <p:cxnSp>
        <p:nvCxnSpPr>
          <p:cNvPr id="19" name="直接连接符 18">
            <a:extLst>
              <a:ext uri="{FF2B5EF4-FFF2-40B4-BE49-F238E27FC236}">
                <a16:creationId xmlns:a16="http://schemas.microsoft.com/office/drawing/2014/main" id="{53615D3D-AF27-43FF-B114-995B0556CD3B}"/>
              </a:ext>
            </a:extLst>
          </p:cNvPr>
          <p:cNvCxnSpPr/>
          <p:nvPr/>
        </p:nvCxnSpPr>
        <p:spPr>
          <a:xfrm>
            <a:off x="0" y="3937833"/>
            <a:ext cx="11755120"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1" name="íṣḷíḋê">
            <a:extLst>
              <a:ext uri="{FF2B5EF4-FFF2-40B4-BE49-F238E27FC236}">
                <a16:creationId xmlns:a16="http://schemas.microsoft.com/office/drawing/2014/main" id="{298C0FE8-6CBD-4655-BB6B-65BF9B76B680}"/>
              </a:ext>
            </a:extLst>
          </p:cNvPr>
          <p:cNvSpPr/>
          <p:nvPr/>
        </p:nvSpPr>
        <p:spPr>
          <a:xfrm>
            <a:off x="8431722" y="2988648"/>
            <a:ext cx="2809070" cy="523971"/>
          </a:xfrm>
          <a:prstGeom prst="rect">
            <a:avLst/>
          </a:prstGeom>
          <a:noFill/>
          <a:ln>
            <a:noFill/>
          </a:ln>
        </p:spPr>
        <p:txBody>
          <a:bodyPr wrap="square" lIns="91440" tIns="45720" rIns="91440" bIns="45720" anchor="t" anchorCtr="0">
            <a:normAutofit/>
          </a:bodyPr>
          <a:lstStyle/>
          <a:p>
            <a:pPr algn="r">
              <a:lnSpc>
                <a:spcPct val="120000"/>
              </a:lnSpc>
            </a:pPr>
            <a:r>
              <a:rPr lang="zh-CN" altLang="en-US" sz="1100" dirty="0"/>
              <a:t>大区、区域、职能、科目可做联动，并对其他页面功能实现联动分析。</a:t>
            </a:r>
            <a:endParaRPr lang="en-US" altLang="zh-CN" sz="1100" dirty="0"/>
          </a:p>
        </p:txBody>
      </p:sp>
      <p:sp>
        <p:nvSpPr>
          <p:cNvPr id="22" name="îŝľíḓê">
            <a:extLst>
              <a:ext uri="{FF2B5EF4-FFF2-40B4-BE49-F238E27FC236}">
                <a16:creationId xmlns:a16="http://schemas.microsoft.com/office/drawing/2014/main" id="{A17EED3B-BD23-41A2-90B9-372BAA12FB0F}"/>
              </a:ext>
            </a:extLst>
          </p:cNvPr>
          <p:cNvSpPr/>
          <p:nvPr/>
        </p:nvSpPr>
        <p:spPr>
          <a:xfrm>
            <a:off x="8431722" y="2582901"/>
            <a:ext cx="2809070" cy="405747"/>
          </a:xfrm>
          <a:prstGeom prst="rect">
            <a:avLst/>
          </a:prstGeom>
          <a:noFill/>
          <a:ln>
            <a:noFill/>
          </a:ln>
        </p:spPr>
        <p:txBody>
          <a:bodyPr wrap="square" lIns="91440" tIns="45720" rIns="91440" bIns="45720" anchor="ctr" anchorCtr="0">
            <a:normAutofit/>
          </a:bodyPr>
          <a:lstStyle/>
          <a:p>
            <a:pPr algn="r">
              <a:spcBef>
                <a:spcPct val="0"/>
              </a:spcBef>
            </a:pPr>
            <a:r>
              <a:rPr lang="zh-CN" altLang="en-US" sz="1600" b="1" dirty="0"/>
              <a:t>钻取联动</a:t>
            </a:r>
            <a:endParaRPr lang="en-US" altLang="zh-CN" sz="1600" b="1" dirty="0"/>
          </a:p>
        </p:txBody>
      </p:sp>
      <p:sp>
        <p:nvSpPr>
          <p:cNvPr id="23" name="ïśḷïḑè">
            <a:extLst>
              <a:ext uri="{FF2B5EF4-FFF2-40B4-BE49-F238E27FC236}">
                <a16:creationId xmlns:a16="http://schemas.microsoft.com/office/drawing/2014/main" id="{DD37825D-E32F-4FE7-A4CE-855C35DC5EA1}"/>
              </a:ext>
            </a:extLst>
          </p:cNvPr>
          <p:cNvSpPr/>
          <p:nvPr/>
        </p:nvSpPr>
        <p:spPr>
          <a:xfrm>
            <a:off x="11366431" y="2860651"/>
            <a:ext cx="522466" cy="522466"/>
          </a:xfrm>
          <a:prstGeom prst="ellipse">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ctr">
            <a:normAutofit/>
          </a:bodyPr>
          <a:lstStyle/>
          <a:p>
            <a:pPr algn="ctr"/>
            <a:endParaRPr/>
          </a:p>
        </p:txBody>
      </p:sp>
      <p:sp>
        <p:nvSpPr>
          <p:cNvPr id="24" name="íṣḷiḑé">
            <a:extLst>
              <a:ext uri="{FF2B5EF4-FFF2-40B4-BE49-F238E27FC236}">
                <a16:creationId xmlns:a16="http://schemas.microsoft.com/office/drawing/2014/main" id="{A1D192FB-7396-426A-B7EE-EF1E34B09AB1}"/>
              </a:ext>
            </a:extLst>
          </p:cNvPr>
          <p:cNvSpPr/>
          <p:nvPr/>
        </p:nvSpPr>
        <p:spPr>
          <a:xfrm>
            <a:off x="11519011" y="3018755"/>
            <a:ext cx="217308" cy="20626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a:normAutofit fontScale="25000" lnSpcReduction="20000"/>
          </a:bodyPr>
          <a:lstStyle/>
          <a:p>
            <a:pPr algn="ctr"/>
            <a:endParaRPr/>
          </a:p>
        </p:txBody>
      </p:sp>
      <p:sp>
        <p:nvSpPr>
          <p:cNvPr id="25" name="ïSľiḋè">
            <a:extLst>
              <a:ext uri="{FF2B5EF4-FFF2-40B4-BE49-F238E27FC236}">
                <a16:creationId xmlns:a16="http://schemas.microsoft.com/office/drawing/2014/main" id="{6FEB3AC8-0A80-4AE8-B699-E7E6AF5AE97F}"/>
              </a:ext>
            </a:extLst>
          </p:cNvPr>
          <p:cNvSpPr/>
          <p:nvPr/>
        </p:nvSpPr>
        <p:spPr>
          <a:xfrm>
            <a:off x="7623037" y="998312"/>
            <a:ext cx="2941922" cy="523971"/>
          </a:xfrm>
          <a:prstGeom prst="rect">
            <a:avLst/>
          </a:prstGeom>
          <a:noFill/>
          <a:ln>
            <a:noFill/>
          </a:ln>
        </p:spPr>
        <p:txBody>
          <a:bodyPr wrap="square" lIns="91440" tIns="45720" rIns="91440" bIns="45720" anchor="t" anchorCtr="0">
            <a:normAutofit/>
          </a:bodyPr>
          <a:lstStyle/>
          <a:p>
            <a:pPr>
              <a:lnSpc>
                <a:spcPct val="120000"/>
              </a:lnSpc>
            </a:pPr>
            <a:r>
              <a:rPr lang="zh-CN" altLang="en-US" sz="1100" dirty="0"/>
              <a:t>所有底层数据发布，提供用户使用</a:t>
            </a:r>
            <a:r>
              <a:rPr lang="en-US" altLang="zh-CN" sz="1100" dirty="0"/>
              <a:t>Tableau</a:t>
            </a:r>
            <a:r>
              <a:rPr lang="zh-CN" altLang="en-US" sz="1100" dirty="0"/>
              <a:t>做自助。</a:t>
            </a:r>
            <a:endParaRPr lang="en-US" altLang="zh-CN" sz="1100" dirty="0"/>
          </a:p>
        </p:txBody>
      </p:sp>
      <p:sp>
        <p:nvSpPr>
          <p:cNvPr id="26" name="íşḷïďè">
            <a:extLst>
              <a:ext uri="{FF2B5EF4-FFF2-40B4-BE49-F238E27FC236}">
                <a16:creationId xmlns:a16="http://schemas.microsoft.com/office/drawing/2014/main" id="{BFE5012A-3962-43A4-9978-BC7405F452B3}"/>
              </a:ext>
            </a:extLst>
          </p:cNvPr>
          <p:cNvSpPr/>
          <p:nvPr/>
        </p:nvSpPr>
        <p:spPr>
          <a:xfrm>
            <a:off x="7623037" y="595656"/>
            <a:ext cx="2941922" cy="392877"/>
          </a:xfrm>
          <a:prstGeom prst="rect">
            <a:avLst/>
          </a:prstGeom>
          <a:noFill/>
          <a:ln>
            <a:noFill/>
          </a:ln>
        </p:spPr>
        <p:txBody>
          <a:bodyPr wrap="square" lIns="91440" tIns="45720" rIns="91440" bIns="45720" anchor="ctr" anchorCtr="0">
            <a:normAutofit/>
          </a:bodyPr>
          <a:lstStyle/>
          <a:p>
            <a:pPr>
              <a:spcBef>
                <a:spcPct val="0"/>
              </a:spcBef>
            </a:pPr>
            <a:r>
              <a:rPr lang="zh-CN" altLang="en-US" sz="1600" b="1" dirty="0"/>
              <a:t>自助</a:t>
            </a:r>
            <a:endParaRPr lang="en-US" altLang="zh-CN" sz="1600" b="1" dirty="0"/>
          </a:p>
        </p:txBody>
      </p:sp>
      <p:sp>
        <p:nvSpPr>
          <p:cNvPr id="27" name="îṣ1îḓè">
            <a:extLst>
              <a:ext uri="{FF2B5EF4-FFF2-40B4-BE49-F238E27FC236}">
                <a16:creationId xmlns:a16="http://schemas.microsoft.com/office/drawing/2014/main" id="{48EFB88E-1E4C-43ED-99AC-819426400CA7}"/>
              </a:ext>
            </a:extLst>
          </p:cNvPr>
          <p:cNvSpPr/>
          <p:nvPr/>
        </p:nvSpPr>
        <p:spPr>
          <a:xfrm>
            <a:off x="7044934" y="852280"/>
            <a:ext cx="522466" cy="522466"/>
          </a:xfrm>
          <a:prstGeom prst="ellipse">
            <a:avLst/>
          </a:prstGeom>
          <a:ln/>
        </p:spPr>
        <p:style>
          <a:lnRef idx="2">
            <a:schemeClr val="accent6"/>
          </a:lnRef>
          <a:fillRef idx="1">
            <a:schemeClr val="lt1"/>
          </a:fillRef>
          <a:effectRef idx="0">
            <a:schemeClr val="accent6"/>
          </a:effectRef>
          <a:fontRef idx="minor">
            <a:schemeClr val="dk1"/>
          </a:fontRef>
        </p:style>
        <p:txBody>
          <a:bodyPr wrap="square" lIns="91440" tIns="45720" rIns="91440" bIns="45720" anchor="ctr">
            <a:normAutofit/>
          </a:bodyPr>
          <a:lstStyle/>
          <a:p>
            <a:pPr algn="ctr"/>
            <a:endParaRPr/>
          </a:p>
        </p:txBody>
      </p:sp>
      <p:sp>
        <p:nvSpPr>
          <p:cNvPr id="28" name="ïṥļïďè">
            <a:extLst>
              <a:ext uri="{FF2B5EF4-FFF2-40B4-BE49-F238E27FC236}">
                <a16:creationId xmlns:a16="http://schemas.microsoft.com/office/drawing/2014/main" id="{6737E43E-ECF7-4258-ACA8-285813F3544A}"/>
              </a:ext>
            </a:extLst>
          </p:cNvPr>
          <p:cNvSpPr/>
          <p:nvPr/>
        </p:nvSpPr>
        <p:spPr>
          <a:xfrm>
            <a:off x="7190343" y="1005319"/>
            <a:ext cx="217308" cy="19039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6">
              <a:lumMod val="75000"/>
            </a:schemeClr>
          </a:solidFill>
          <a:ln>
            <a:noFill/>
          </a:ln>
          <a:effectLst/>
        </p:spPr>
        <p:txBody>
          <a:bodyPr wrap="square" lIns="91440" tIns="45720" rIns="91440" bIns="45720" anchor="ctr">
            <a:normAutofit fontScale="25000" lnSpcReduction="20000"/>
          </a:bodyPr>
          <a:lstStyle/>
          <a:p>
            <a:pPr algn="ctr"/>
            <a:endParaRPr/>
          </a:p>
        </p:txBody>
      </p:sp>
      <p:cxnSp>
        <p:nvCxnSpPr>
          <p:cNvPr id="32" name="直接连接符 31">
            <a:extLst>
              <a:ext uri="{FF2B5EF4-FFF2-40B4-BE49-F238E27FC236}">
                <a16:creationId xmlns:a16="http://schemas.microsoft.com/office/drawing/2014/main" id="{77AA4A32-CC0B-459D-A9BA-AC87D7FEA7C2}"/>
              </a:ext>
            </a:extLst>
          </p:cNvPr>
          <p:cNvCxnSpPr/>
          <p:nvPr/>
        </p:nvCxnSpPr>
        <p:spPr>
          <a:xfrm>
            <a:off x="873760" y="3767471"/>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C156A7F-FA87-4CD2-B93E-27D63F91AEB3}"/>
              </a:ext>
            </a:extLst>
          </p:cNvPr>
          <p:cNvCxnSpPr/>
          <p:nvPr/>
        </p:nvCxnSpPr>
        <p:spPr>
          <a:xfrm>
            <a:off x="9957746" y="3663513"/>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03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A247AE9C-82CF-4E75-877A-2907290FAB1B}"/>
              </a:ext>
            </a:extLst>
          </p:cNvPr>
          <p:cNvSpPr>
            <a:spLocks noGrp="1"/>
          </p:cNvSpPr>
          <p:nvPr>
            <p:ph type="sldNum" sz="quarter" idx="12"/>
          </p:nvPr>
        </p:nvSpPr>
        <p:spPr/>
        <p:txBody>
          <a:bodyPr/>
          <a:lstStyle/>
          <a:p>
            <a:fld id="{E8BAC4AD-C5B8-2442-A895-E44E927C6D50}" type="slidenum">
              <a:rPr kumimoji="1" lang="zh-CN" altLang="en-US" smtClean="0"/>
              <a:t>15</a:t>
            </a:fld>
            <a:endParaRPr kumimoji="1" lang="zh-CN" altLang="en-US" dirty="0"/>
          </a:p>
        </p:txBody>
      </p:sp>
      <p:grpSp>
        <p:nvGrpSpPr>
          <p:cNvPr id="4" name="95c7fe24-33f9-4658-82db-45aa99f3869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8C585F7-9CE3-48BA-B3B8-213EE76DCE54}"/>
              </a:ext>
            </a:extLst>
          </p:cNvPr>
          <p:cNvGrpSpPr>
            <a:grpSpLocks noChangeAspect="1"/>
          </p:cNvGrpSpPr>
          <p:nvPr>
            <p:custDataLst>
              <p:tags r:id="rId1"/>
            </p:custDataLst>
          </p:nvPr>
        </p:nvGrpSpPr>
        <p:grpSpPr>
          <a:xfrm>
            <a:off x="3627100" y="2423473"/>
            <a:ext cx="4200525" cy="2691685"/>
            <a:chOff x="3068638" y="1489075"/>
            <a:chExt cx="6054725" cy="3879851"/>
          </a:xfrm>
        </p:grpSpPr>
        <p:sp>
          <p:nvSpPr>
            <p:cNvPr id="5" name="ïṩ1îdê">
              <a:extLst>
                <a:ext uri="{FF2B5EF4-FFF2-40B4-BE49-F238E27FC236}">
                  <a16:creationId xmlns:a16="http://schemas.microsoft.com/office/drawing/2014/main" id="{A14BF327-55BB-4EF6-99AB-D7967B73EBE2}"/>
                </a:ext>
              </a:extLst>
            </p:cNvPr>
            <p:cNvSpPr/>
            <p:nvPr/>
          </p:nvSpPr>
          <p:spPr bwMode="auto">
            <a:xfrm>
              <a:off x="5783263"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îṡḻiďe">
              <a:extLst>
                <a:ext uri="{FF2B5EF4-FFF2-40B4-BE49-F238E27FC236}">
                  <a16:creationId xmlns:a16="http://schemas.microsoft.com/office/drawing/2014/main" id="{5E89E95C-3141-4F1D-8C54-8E4F2B789EF8}"/>
                </a:ext>
              </a:extLst>
            </p:cNvPr>
            <p:cNvSpPr/>
            <p:nvPr/>
          </p:nvSpPr>
          <p:spPr bwMode="auto">
            <a:xfrm>
              <a:off x="4311651" y="3876675"/>
              <a:ext cx="669925" cy="663575"/>
            </a:xfrm>
            <a:custGeom>
              <a:avLst/>
              <a:gdLst>
                <a:gd name="T0" fmla="*/ 6 w 102"/>
                <a:gd name="T1" fmla="*/ 40 h 101"/>
                <a:gd name="T2" fmla="*/ 62 w 102"/>
                <a:gd name="T3" fmla="*/ 6 h 101"/>
                <a:gd name="T4" fmla="*/ 96 w 102"/>
                <a:gd name="T5" fmla="*/ 61 h 101"/>
                <a:gd name="T6" fmla="*/ 40 w 102"/>
                <a:gd name="T7" fmla="*/ 95 h 101"/>
                <a:gd name="T8" fmla="*/ 6 w 102"/>
                <a:gd name="T9" fmla="*/ 40 h 101"/>
              </a:gdLst>
              <a:ahLst/>
              <a:cxnLst>
                <a:cxn ang="0">
                  <a:pos x="T0" y="T1"/>
                </a:cxn>
                <a:cxn ang="0">
                  <a:pos x="T2" y="T3"/>
                </a:cxn>
                <a:cxn ang="0">
                  <a:pos x="T4" y="T5"/>
                </a:cxn>
                <a:cxn ang="0">
                  <a:pos x="T6" y="T7"/>
                </a:cxn>
                <a:cxn ang="0">
                  <a:pos x="T8" y="T9"/>
                </a:cxn>
              </a:cxnLst>
              <a:rect l="0" t="0" r="r" b="b"/>
              <a:pathLst>
                <a:path w="102" h="101">
                  <a:moveTo>
                    <a:pt x="6" y="40"/>
                  </a:moveTo>
                  <a:cubicBezTo>
                    <a:pt x="12" y="15"/>
                    <a:pt x="37" y="0"/>
                    <a:pt x="62" y="6"/>
                  </a:cubicBezTo>
                  <a:cubicBezTo>
                    <a:pt x="86" y="12"/>
                    <a:pt x="102" y="37"/>
                    <a:pt x="96" y="61"/>
                  </a:cubicBezTo>
                  <a:cubicBezTo>
                    <a:pt x="90" y="86"/>
                    <a:pt x="65" y="101"/>
                    <a:pt x="40" y="95"/>
                  </a:cubicBezTo>
                  <a:cubicBezTo>
                    <a:pt x="16" y="89"/>
                    <a:pt x="0" y="64"/>
                    <a:pt x="6" y="40"/>
                  </a:cubicBezTo>
                  <a:close/>
                </a:path>
              </a:pathLst>
            </a:custGeom>
            <a:solidFill>
              <a:srgbClr val="B654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ṩḻíḍè">
              <a:extLst>
                <a:ext uri="{FF2B5EF4-FFF2-40B4-BE49-F238E27FC236}">
                  <a16:creationId xmlns:a16="http://schemas.microsoft.com/office/drawing/2014/main" id="{41BDEC7A-132A-412C-ABEF-302686401C7B}"/>
                </a:ext>
              </a:extLst>
            </p:cNvPr>
            <p:cNvSpPr/>
            <p:nvPr/>
          </p:nvSpPr>
          <p:spPr bwMode="auto">
            <a:xfrm>
              <a:off x="6546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işḻiḋé">
              <a:extLst>
                <a:ext uri="{FF2B5EF4-FFF2-40B4-BE49-F238E27FC236}">
                  <a16:creationId xmlns:a16="http://schemas.microsoft.com/office/drawing/2014/main" id="{62C56105-331C-4915-B655-A8379E63F9BB}"/>
                </a:ext>
              </a:extLst>
            </p:cNvPr>
            <p:cNvSpPr/>
            <p:nvPr/>
          </p:nvSpPr>
          <p:spPr bwMode="auto">
            <a:xfrm>
              <a:off x="7308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şḻíďe">
              <a:extLst>
                <a:ext uri="{FF2B5EF4-FFF2-40B4-BE49-F238E27FC236}">
                  <a16:creationId xmlns:a16="http://schemas.microsoft.com/office/drawing/2014/main" id="{D6576895-0A5A-4DD7-A953-6AC506C8281B}"/>
                </a:ext>
              </a:extLst>
            </p:cNvPr>
            <p:cNvSpPr/>
            <p:nvPr/>
          </p:nvSpPr>
          <p:spPr bwMode="auto">
            <a:xfrm>
              <a:off x="3068638" y="5053013"/>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šḷïḋê">
              <a:extLst>
                <a:ext uri="{FF2B5EF4-FFF2-40B4-BE49-F238E27FC236}">
                  <a16:creationId xmlns:a16="http://schemas.microsoft.com/office/drawing/2014/main" id="{369265DE-9289-437E-B13D-3E361316279D}"/>
                </a:ext>
              </a:extLst>
            </p:cNvPr>
            <p:cNvSpPr/>
            <p:nvPr/>
          </p:nvSpPr>
          <p:spPr bwMode="auto">
            <a:xfrm>
              <a:off x="3068638" y="1489075"/>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ïṡľîḋé">
              <a:extLst>
                <a:ext uri="{FF2B5EF4-FFF2-40B4-BE49-F238E27FC236}">
                  <a16:creationId xmlns:a16="http://schemas.microsoft.com/office/drawing/2014/main" id="{DD24951E-E374-4462-A909-70DDEFAFD816}"/>
                </a:ext>
              </a:extLst>
            </p:cNvPr>
            <p:cNvSpPr/>
            <p:nvPr/>
          </p:nvSpPr>
          <p:spPr bwMode="auto">
            <a:xfrm>
              <a:off x="3424238"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 name="íṧľîḋe">
              <a:extLst>
                <a:ext uri="{FF2B5EF4-FFF2-40B4-BE49-F238E27FC236}">
                  <a16:creationId xmlns:a16="http://schemas.microsoft.com/office/drawing/2014/main" id="{40DF5859-8F65-4851-9FD0-F3F290E0E048}"/>
                </a:ext>
              </a:extLst>
            </p:cNvPr>
            <p:cNvSpPr/>
            <p:nvPr/>
          </p:nvSpPr>
          <p:spPr bwMode="auto">
            <a:xfrm>
              <a:off x="8696326"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ïṩlîde">
              <a:extLst>
                <a:ext uri="{FF2B5EF4-FFF2-40B4-BE49-F238E27FC236}">
                  <a16:creationId xmlns:a16="http://schemas.microsoft.com/office/drawing/2014/main" id="{91E653B4-D9F7-4867-AC25-AA5023654199}"/>
                </a:ext>
              </a:extLst>
            </p:cNvPr>
            <p:cNvSpPr/>
            <p:nvPr/>
          </p:nvSpPr>
          <p:spPr bwMode="auto">
            <a:xfrm>
              <a:off x="6040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işlíḋe">
              <a:extLst>
                <a:ext uri="{FF2B5EF4-FFF2-40B4-BE49-F238E27FC236}">
                  <a16:creationId xmlns:a16="http://schemas.microsoft.com/office/drawing/2014/main" id="{21C2630B-5DCA-4355-918A-35E4905802E2}"/>
                </a:ext>
              </a:extLst>
            </p:cNvPr>
            <p:cNvSpPr/>
            <p:nvPr/>
          </p:nvSpPr>
          <p:spPr bwMode="auto">
            <a:xfrm>
              <a:off x="5745163" y="3987800"/>
              <a:ext cx="682625"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3" y="104"/>
                    <a:pt x="0" y="80"/>
                    <a:pt x="0" y="52"/>
                  </a:cubicBezTo>
                  <a:cubicBezTo>
                    <a:pt x="0" y="23"/>
                    <a:pt x="23"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śļïḓe">
              <a:extLst>
                <a:ext uri="{FF2B5EF4-FFF2-40B4-BE49-F238E27FC236}">
                  <a16:creationId xmlns:a16="http://schemas.microsoft.com/office/drawing/2014/main" id="{83C3E717-CF76-4A4F-9529-FCF1DC48C673}"/>
                </a:ext>
              </a:extLst>
            </p:cNvPr>
            <p:cNvSpPr/>
            <p:nvPr/>
          </p:nvSpPr>
          <p:spPr bwMode="auto">
            <a:xfrm>
              <a:off x="4679951" y="1765300"/>
              <a:ext cx="617538" cy="2195513"/>
            </a:xfrm>
            <a:custGeom>
              <a:avLst/>
              <a:gdLst>
                <a:gd name="T0" fmla="*/ 58 w 389"/>
                <a:gd name="T1" fmla="*/ 1383 h 1383"/>
                <a:gd name="T2" fmla="*/ 0 w 389"/>
                <a:gd name="T3" fmla="*/ 1367 h 1383"/>
                <a:gd name="T4" fmla="*/ 327 w 389"/>
                <a:gd name="T5" fmla="*/ 0 h 1383"/>
                <a:gd name="T6" fmla="*/ 389 w 389"/>
                <a:gd name="T7" fmla="*/ 16 h 1383"/>
                <a:gd name="T8" fmla="*/ 58 w 389"/>
                <a:gd name="T9" fmla="*/ 1383 h 1383"/>
              </a:gdLst>
              <a:ahLst/>
              <a:cxnLst>
                <a:cxn ang="0">
                  <a:pos x="T0" y="T1"/>
                </a:cxn>
                <a:cxn ang="0">
                  <a:pos x="T2" y="T3"/>
                </a:cxn>
                <a:cxn ang="0">
                  <a:pos x="T4" y="T5"/>
                </a:cxn>
                <a:cxn ang="0">
                  <a:pos x="T6" y="T7"/>
                </a:cxn>
                <a:cxn ang="0">
                  <a:pos x="T8" y="T9"/>
                </a:cxn>
              </a:cxnLst>
              <a:rect l="0" t="0" r="r" b="b"/>
              <a:pathLst>
                <a:path w="389" h="1383">
                  <a:moveTo>
                    <a:pt x="58" y="1383"/>
                  </a:moveTo>
                  <a:lnTo>
                    <a:pt x="0" y="1367"/>
                  </a:lnTo>
                  <a:lnTo>
                    <a:pt x="327" y="0"/>
                  </a:lnTo>
                  <a:lnTo>
                    <a:pt x="389" y="16"/>
                  </a:lnTo>
                  <a:lnTo>
                    <a:pt x="58" y="1383"/>
                  </a:ln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ṥliḍe">
              <a:extLst>
                <a:ext uri="{FF2B5EF4-FFF2-40B4-BE49-F238E27FC236}">
                  <a16:creationId xmlns:a16="http://schemas.microsoft.com/office/drawing/2014/main" id="{1F6580C7-2893-43ED-BB8F-E643BA2EEB77}"/>
                </a:ext>
              </a:extLst>
            </p:cNvPr>
            <p:cNvSpPr/>
            <p:nvPr/>
          </p:nvSpPr>
          <p:spPr bwMode="auto">
            <a:xfrm>
              <a:off x="4271963" y="3830638"/>
              <a:ext cx="749300" cy="722313"/>
            </a:xfrm>
            <a:custGeom>
              <a:avLst/>
              <a:gdLst>
                <a:gd name="T0" fmla="*/ 57 w 114"/>
                <a:gd name="T1" fmla="*/ 110 h 110"/>
                <a:gd name="T2" fmla="*/ 45 w 114"/>
                <a:gd name="T3" fmla="*/ 108 h 110"/>
                <a:gd name="T4" fmla="*/ 6 w 114"/>
                <a:gd name="T5" fmla="*/ 45 h 110"/>
                <a:gd name="T6" fmla="*/ 6 w 114"/>
                <a:gd name="T7" fmla="*/ 45 h 110"/>
                <a:gd name="T8" fmla="*/ 69 w 114"/>
                <a:gd name="T9" fmla="*/ 7 h 110"/>
                <a:gd name="T10" fmla="*/ 108 w 114"/>
                <a:gd name="T11" fmla="*/ 70 h 110"/>
                <a:gd name="T12" fmla="*/ 84 w 114"/>
                <a:gd name="T13" fmla="*/ 102 h 110"/>
                <a:gd name="T14" fmla="*/ 57 w 114"/>
                <a:gd name="T15" fmla="*/ 110 h 110"/>
                <a:gd name="T16" fmla="*/ 18 w 114"/>
                <a:gd name="T17" fmla="*/ 48 h 110"/>
                <a:gd name="T18" fmla="*/ 48 w 114"/>
                <a:gd name="T19" fmla="*/ 96 h 110"/>
                <a:gd name="T20" fmla="*/ 96 w 114"/>
                <a:gd name="T21" fmla="*/ 67 h 110"/>
                <a:gd name="T22" fmla="*/ 66 w 114"/>
                <a:gd name="T23" fmla="*/ 19 h 110"/>
                <a:gd name="T24" fmla="*/ 18 w 114"/>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10">
                  <a:moveTo>
                    <a:pt x="57" y="110"/>
                  </a:moveTo>
                  <a:cubicBezTo>
                    <a:pt x="53" y="110"/>
                    <a:pt x="49" y="109"/>
                    <a:pt x="45" y="108"/>
                  </a:cubicBezTo>
                  <a:cubicBezTo>
                    <a:pt x="17" y="101"/>
                    <a:pt x="0" y="73"/>
                    <a:pt x="6" y="45"/>
                  </a:cubicBezTo>
                  <a:cubicBezTo>
                    <a:pt x="6" y="45"/>
                    <a:pt x="6" y="45"/>
                    <a:pt x="6" y="45"/>
                  </a:cubicBezTo>
                  <a:cubicBezTo>
                    <a:pt x="13" y="18"/>
                    <a:pt x="41" y="0"/>
                    <a:pt x="69" y="7"/>
                  </a:cubicBezTo>
                  <a:cubicBezTo>
                    <a:pt x="97" y="14"/>
                    <a:pt x="114" y="42"/>
                    <a:pt x="108" y="70"/>
                  </a:cubicBezTo>
                  <a:cubicBezTo>
                    <a:pt x="104" y="83"/>
                    <a:pt x="96" y="95"/>
                    <a:pt x="84" y="102"/>
                  </a:cubicBezTo>
                  <a:cubicBezTo>
                    <a:pt x="76" y="107"/>
                    <a:pt x="67" y="110"/>
                    <a:pt x="57" y="110"/>
                  </a:cubicBezTo>
                  <a:close/>
                  <a:moveTo>
                    <a:pt x="18" y="48"/>
                  </a:moveTo>
                  <a:cubicBezTo>
                    <a:pt x="13" y="70"/>
                    <a:pt x="26" y="91"/>
                    <a:pt x="48" y="96"/>
                  </a:cubicBezTo>
                  <a:cubicBezTo>
                    <a:pt x="69" y="101"/>
                    <a:pt x="91" y="88"/>
                    <a:pt x="96" y="67"/>
                  </a:cubicBezTo>
                  <a:cubicBezTo>
                    <a:pt x="101" y="46"/>
                    <a:pt x="88" y="24"/>
                    <a:pt x="66" y="19"/>
                  </a:cubicBezTo>
                  <a:cubicBezTo>
                    <a:pt x="45" y="14"/>
                    <a:pt x="23" y="27"/>
                    <a:pt x="18"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ḷíḑè">
              <a:extLst>
                <a:ext uri="{FF2B5EF4-FFF2-40B4-BE49-F238E27FC236}">
                  <a16:creationId xmlns:a16="http://schemas.microsoft.com/office/drawing/2014/main" id="{0845FB2F-8B7C-4F45-8049-68E31DBC4D06}"/>
                </a:ext>
              </a:extLst>
            </p:cNvPr>
            <p:cNvSpPr/>
            <p:nvPr/>
          </p:nvSpPr>
          <p:spPr bwMode="auto">
            <a:xfrm>
              <a:off x="6802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ŝḷîḑè">
              <a:extLst>
                <a:ext uri="{FF2B5EF4-FFF2-40B4-BE49-F238E27FC236}">
                  <a16:creationId xmlns:a16="http://schemas.microsoft.com/office/drawing/2014/main" id="{2F66A8BD-E23D-43A9-AEAC-65A61ED426F7}"/>
                </a:ext>
              </a:extLst>
            </p:cNvPr>
            <p:cNvSpPr/>
            <p:nvPr/>
          </p:nvSpPr>
          <p:spPr bwMode="auto">
            <a:xfrm>
              <a:off x="6507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ṧḷîďe">
              <a:extLst>
                <a:ext uri="{FF2B5EF4-FFF2-40B4-BE49-F238E27FC236}">
                  <a16:creationId xmlns:a16="http://schemas.microsoft.com/office/drawing/2014/main" id="{C7B15D87-198C-4A0E-A708-ECBA64ADBE98}"/>
                </a:ext>
              </a:extLst>
            </p:cNvPr>
            <p:cNvSpPr/>
            <p:nvPr/>
          </p:nvSpPr>
          <p:spPr bwMode="auto">
            <a:xfrm>
              <a:off x="7566026"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ṩ1íḓê">
              <a:extLst>
                <a:ext uri="{FF2B5EF4-FFF2-40B4-BE49-F238E27FC236}">
                  <a16:creationId xmlns:a16="http://schemas.microsoft.com/office/drawing/2014/main" id="{16DC1668-FC09-4AAA-871F-92949493D4C6}"/>
                </a:ext>
              </a:extLst>
            </p:cNvPr>
            <p:cNvSpPr/>
            <p:nvPr/>
          </p:nvSpPr>
          <p:spPr bwMode="auto">
            <a:xfrm>
              <a:off x="7269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7" name="文本框 26">
            <a:extLst>
              <a:ext uri="{FF2B5EF4-FFF2-40B4-BE49-F238E27FC236}">
                <a16:creationId xmlns:a16="http://schemas.microsoft.com/office/drawing/2014/main" id="{7B1BFA70-EEC4-485B-8FB0-010CF9A03384}"/>
              </a:ext>
            </a:extLst>
          </p:cNvPr>
          <p:cNvSpPr txBox="1"/>
          <p:nvPr/>
        </p:nvSpPr>
        <p:spPr>
          <a:xfrm>
            <a:off x="4250034" y="1621420"/>
            <a:ext cx="2954655" cy="369332"/>
          </a:xfrm>
          <a:prstGeom prst="rect">
            <a:avLst/>
          </a:prstGeom>
          <a:noFill/>
        </p:spPr>
        <p:txBody>
          <a:bodyPr wrap="none" rtlCol="0">
            <a:spAutoFit/>
          </a:bodyPr>
          <a:lstStyle/>
          <a:p>
            <a:pPr algn="l"/>
            <a:r>
              <a:rPr lang="zh-CN" altLang="en-US" dirty="0">
                <a:solidFill>
                  <a:schemeClr val="tx2"/>
                </a:solidFill>
                <a:latin typeface="微软雅黑" panose="020B0503020204020204" pitchFamily="34" charset="-122"/>
                <a:ea typeface="微软雅黑" panose="020B0503020204020204" pitchFamily="34" charset="-122"/>
              </a:rPr>
              <a:t>存在碰撞的问题，现状说明</a:t>
            </a:r>
          </a:p>
        </p:txBody>
      </p:sp>
      <p:sp>
        <p:nvSpPr>
          <p:cNvPr id="29" name="文本框 28">
            <a:extLst>
              <a:ext uri="{FF2B5EF4-FFF2-40B4-BE49-F238E27FC236}">
                <a16:creationId xmlns:a16="http://schemas.microsoft.com/office/drawing/2014/main" id="{C218B867-BD26-4BEC-BF3A-502CA679DE87}"/>
              </a:ext>
            </a:extLst>
          </p:cNvPr>
          <p:cNvSpPr txBox="1"/>
          <p:nvPr/>
        </p:nvSpPr>
        <p:spPr>
          <a:xfrm>
            <a:off x="8737600" y="2423473"/>
            <a:ext cx="2498124" cy="276999"/>
          </a:xfrm>
          <a:prstGeom prst="rect">
            <a:avLst/>
          </a:prstGeom>
          <a:noFill/>
        </p:spPr>
        <p:txBody>
          <a:bodyPr wrap="square" rtlCol="0">
            <a:spAutoFit/>
          </a:bodyPr>
          <a:lstStyle/>
          <a:p>
            <a:r>
              <a:rPr lang="en-US" altLang="zh-CN" sz="1200" b="1" dirty="0">
                <a:solidFill>
                  <a:srgbClr val="B6549B"/>
                </a:solidFill>
                <a:latin typeface="微软雅黑" panose="020B0503020204020204" pitchFamily="34" charset="-122"/>
                <a:ea typeface="微软雅黑" panose="020B0503020204020204" pitchFamily="34" charset="-122"/>
              </a:rPr>
              <a:t> </a:t>
            </a:r>
            <a:endParaRPr lang="zh-CN" altLang="en-US" sz="1200" b="1" dirty="0">
              <a:solidFill>
                <a:srgbClr val="B6549B"/>
              </a:solidFill>
              <a:latin typeface="微软雅黑" panose="020B0503020204020204" pitchFamily="34" charset="-122"/>
              <a:ea typeface="微软雅黑" panose="020B0503020204020204" pitchFamily="34" charset="-122"/>
            </a:endParaRPr>
          </a:p>
        </p:txBody>
      </p:sp>
      <p:sp>
        <p:nvSpPr>
          <p:cNvPr id="30" name="对话气泡: 矩形 29">
            <a:extLst>
              <a:ext uri="{FF2B5EF4-FFF2-40B4-BE49-F238E27FC236}">
                <a16:creationId xmlns:a16="http://schemas.microsoft.com/office/drawing/2014/main" id="{008BE491-66CD-4DDD-BA67-98E30F3C9B50}"/>
              </a:ext>
            </a:extLst>
          </p:cNvPr>
          <p:cNvSpPr/>
          <p:nvPr/>
        </p:nvSpPr>
        <p:spPr>
          <a:xfrm rot="5400000">
            <a:off x="8395475" y="1853210"/>
            <a:ext cx="3342640" cy="3151580"/>
          </a:xfrm>
          <a:prstGeom prst="wedgeRectCallout">
            <a:avLst>
              <a:gd name="adj1" fmla="val 28711"/>
              <a:gd name="adj2" fmla="val 98537"/>
            </a:avLst>
          </a:prstGeom>
          <a:solidFill>
            <a:srgbClr val="8AC7ED"/>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7E3D5A7-53B1-4C05-BBA3-159724135D4E}"/>
              </a:ext>
            </a:extLst>
          </p:cNvPr>
          <p:cNvSpPr txBox="1"/>
          <p:nvPr/>
        </p:nvSpPr>
        <p:spPr>
          <a:xfrm>
            <a:off x="8737600" y="2423473"/>
            <a:ext cx="2498124" cy="830997"/>
          </a:xfrm>
          <a:prstGeom prst="rect">
            <a:avLst/>
          </a:prstGeom>
          <a:noFill/>
        </p:spPr>
        <p:txBody>
          <a:bodyPr wrap="square" rtlCol="0">
            <a:spAutoFit/>
          </a:bodyPr>
          <a:lstStyle/>
          <a:p>
            <a:r>
              <a:rPr lang="zh-CN" altLang="en-US" sz="1200" b="1" dirty="0">
                <a:solidFill>
                  <a:srgbClr val="B6549B"/>
                </a:solidFill>
                <a:latin typeface="微软雅黑" panose="020B0503020204020204" pitchFamily="34" charset="-122"/>
                <a:ea typeface="微软雅黑" panose="020B0503020204020204" pitchFamily="34" charset="-122"/>
              </a:rPr>
              <a:t>原料的单价、数量存在部分异常值，比如单价</a:t>
            </a:r>
            <a:r>
              <a:rPr lang="en-US" altLang="zh-CN" sz="1200" b="1" dirty="0">
                <a:solidFill>
                  <a:srgbClr val="B6549B"/>
                </a:solidFill>
                <a:latin typeface="微软雅黑" panose="020B0503020204020204" pitchFamily="34" charset="-122"/>
                <a:ea typeface="微软雅黑" panose="020B0503020204020204" pitchFamily="34" charset="-122"/>
              </a:rPr>
              <a:t>999999</a:t>
            </a:r>
            <a:r>
              <a:rPr lang="zh-CN" altLang="en-US" sz="1200" b="1" dirty="0">
                <a:solidFill>
                  <a:srgbClr val="B6549B"/>
                </a:solidFill>
                <a:latin typeface="微软雅黑" panose="020B0503020204020204" pitchFamily="34" charset="-122"/>
                <a:ea typeface="微软雅黑" panose="020B0503020204020204" pitchFamily="34" charset="-122"/>
              </a:rPr>
              <a:t>元，数量</a:t>
            </a:r>
            <a:r>
              <a:rPr lang="en-US" altLang="zh-CN" sz="1200" b="1" dirty="0">
                <a:solidFill>
                  <a:srgbClr val="B6549B"/>
                </a:solidFill>
                <a:latin typeface="微软雅黑" panose="020B0503020204020204" pitchFamily="34" charset="-122"/>
                <a:ea typeface="微软雅黑" panose="020B0503020204020204" pitchFamily="34" charset="-122"/>
              </a:rPr>
              <a:t>9999999999</a:t>
            </a:r>
            <a:r>
              <a:rPr lang="zh-CN" altLang="en-US" sz="1200" b="1" dirty="0">
                <a:solidFill>
                  <a:srgbClr val="B6549B"/>
                </a:solidFill>
                <a:latin typeface="微软雅黑" panose="020B0503020204020204" pitchFamily="34" charset="-122"/>
                <a:ea typeface="微软雅黑" panose="020B0503020204020204" pitchFamily="34" charset="-122"/>
              </a:rPr>
              <a:t>只等，导致单牛饲养成本值异常</a:t>
            </a:r>
          </a:p>
        </p:txBody>
      </p:sp>
    </p:spTree>
    <p:extLst>
      <p:ext uri="{BB962C8B-B14F-4D97-AF65-F5344CB8AC3E}">
        <p14:creationId xmlns:p14="http://schemas.microsoft.com/office/powerpoint/2010/main" val="146778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5EB23-9B9A-4EA9-A3CE-B2C887DF3CD4}"/>
              </a:ext>
            </a:extLst>
          </p:cNvPr>
          <p:cNvSpPr>
            <a:spLocks noGrp="1"/>
          </p:cNvSpPr>
          <p:nvPr>
            <p:ph type="title"/>
          </p:nvPr>
        </p:nvSpPr>
        <p:spPr>
          <a:xfrm>
            <a:off x="626342" y="477065"/>
            <a:ext cx="9809869" cy="498295"/>
          </a:xfrm>
        </p:spPr>
        <p:txBody>
          <a:bodyPr/>
          <a:lstStyle/>
          <a:p>
            <a:r>
              <a:rPr lang="zh-CN" altLang="en-US" dirty="0"/>
              <a:t>牧场仪表盘</a:t>
            </a:r>
          </a:p>
        </p:txBody>
      </p:sp>
      <p:sp>
        <p:nvSpPr>
          <p:cNvPr id="3" name="灯片编号占位符 2">
            <a:extLst>
              <a:ext uri="{FF2B5EF4-FFF2-40B4-BE49-F238E27FC236}">
                <a16:creationId xmlns:a16="http://schemas.microsoft.com/office/drawing/2014/main" id="{B4671316-683E-465C-8313-D6B32FD1DA58}"/>
              </a:ext>
            </a:extLst>
          </p:cNvPr>
          <p:cNvSpPr>
            <a:spLocks noGrp="1"/>
          </p:cNvSpPr>
          <p:nvPr>
            <p:ph type="sldNum" sz="quarter" idx="12"/>
          </p:nvPr>
        </p:nvSpPr>
        <p:spPr/>
        <p:txBody>
          <a:bodyPr/>
          <a:lstStyle/>
          <a:p>
            <a:fld id="{E8BAC4AD-C5B8-2442-A895-E44E927C6D50}" type="slidenum">
              <a:rPr kumimoji="1" lang="zh-CN" altLang="en-US" smtClean="0"/>
              <a:t>2</a:t>
            </a:fld>
            <a:endParaRPr kumimoji="1" lang="zh-CN" altLang="en-US" dirty="0"/>
          </a:p>
        </p:txBody>
      </p:sp>
      <p:sp>
        <p:nvSpPr>
          <p:cNvPr id="4" name="矩形 3">
            <a:extLst>
              <a:ext uri="{FF2B5EF4-FFF2-40B4-BE49-F238E27FC236}">
                <a16:creationId xmlns:a16="http://schemas.microsoft.com/office/drawing/2014/main" id="{302B9E21-5BBD-43A1-BABD-15D649B015ED}"/>
              </a:ext>
            </a:extLst>
          </p:cNvPr>
          <p:cNvSpPr>
            <a:spLocks noChangeAspect="1"/>
          </p:cNvSpPr>
          <p:nvPr/>
        </p:nvSpPr>
        <p:spPr>
          <a:xfrm>
            <a:off x="0" y="1424664"/>
            <a:ext cx="12192000" cy="4719595"/>
          </a:xfrm>
          <a:prstGeom prst="rect">
            <a:avLst/>
          </a:prstGeom>
          <a:blipFill dpi="0" rotWithShape="1">
            <a:blip r:embed="rId2"/>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4ADA87D7-5194-4EE4-8740-1CDFAB8FAA60}"/>
              </a:ext>
            </a:extLst>
          </p:cNvPr>
          <p:cNvSpPr txBox="1"/>
          <p:nvPr/>
        </p:nvSpPr>
        <p:spPr>
          <a:xfrm>
            <a:off x="4935397" y="1947204"/>
            <a:ext cx="1531188" cy="369332"/>
          </a:xfrm>
          <a:prstGeom prst="rect">
            <a:avLst/>
          </a:prstGeom>
          <a:noFill/>
        </p:spPr>
        <p:txBody>
          <a:bodyPr wrap="none" rtlCol="0">
            <a:spAutoFit/>
          </a:bodyPr>
          <a:lstStyle/>
          <a:p>
            <a:pPr algn="l"/>
            <a:r>
              <a:rPr lang="en-US" altLang="zh-CN" b="1" dirty="0">
                <a:solidFill>
                  <a:schemeClr val="bg1"/>
                </a:solidFill>
                <a:latin typeface="微软雅黑" panose="020B0503020204020204" pitchFamily="34" charset="-122"/>
                <a:ea typeface="微软雅黑" panose="020B0503020204020204" pitchFamily="34" charset="-122"/>
              </a:rPr>
              <a:t>01  </a:t>
            </a:r>
            <a:r>
              <a:rPr lang="zh-CN" altLang="en-US" b="1" dirty="0">
                <a:solidFill>
                  <a:schemeClr val="bg1"/>
                </a:solidFill>
                <a:latin typeface="微软雅黑" panose="020B0503020204020204" pitchFamily="34" charset="-122"/>
                <a:ea typeface="微软雅黑" panose="020B0503020204020204" pitchFamily="34" charset="-122"/>
              </a:rPr>
              <a:t>牧场总览</a:t>
            </a:r>
          </a:p>
        </p:txBody>
      </p:sp>
      <p:sp>
        <p:nvSpPr>
          <p:cNvPr id="6" name="文本框 5">
            <a:extLst>
              <a:ext uri="{FF2B5EF4-FFF2-40B4-BE49-F238E27FC236}">
                <a16:creationId xmlns:a16="http://schemas.microsoft.com/office/drawing/2014/main" id="{406FC75C-8508-4048-ACDD-CBA1D0963221}"/>
              </a:ext>
            </a:extLst>
          </p:cNvPr>
          <p:cNvSpPr txBox="1"/>
          <p:nvPr/>
        </p:nvSpPr>
        <p:spPr>
          <a:xfrm>
            <a:off x="4935396" y="2468936"/>
            <a:ext cx="1531188" cy="369332"/>
          </a:xfrm>
          <a:prstGeom prst="rect">
            <a:avLst/>
          </a:prstGeom>
          <a:noFill/>
        </p:spPr>
        <p:txBody>
          <a:bodyPr wrap="none" rtlCol="0">
            <a:spAutoFit/>
          </a:bodyPr>
          <a:lstStyle/>
          <a:p>
            <a:pPr algn="l"/>
            <a:r>
              <a:rPr lang="en-US" altLang="zh-CN" b="1" dirty="0">
                <a:solidFill>
                  <a:schemeClr val="bg1"/>
                </a:solidFill>
                <a:latin typeface="微软雅黑" panose="020B0503020204020204" pitchFamily="34" charset="-122"/>
                <a:ea typeface="微软雅黑" panose="020B0503020204020204" pitchFamily="34" charset="-122"/>
              </a:rPr>
              <a:t>02  </a:t>
            </a:r>
            <a:r>
              <a:rPr lang="zh-CN" altLang="en-US" b="1" dirty="0">
                <a:solidFill>
                  <a:schemeClr val="bg1"/>
                </a:solidFill>
                <a:latin typeface="微软雅黑" panose="020B0503020204020204" pitchFamily="34" charset="-122"/>
                <a:ea typeface="微软雅黑" panose="020B0503020204020204" pitchFamily="34" charset="-122"/>
              </a:rPr>
              <a:t>牛群分析</a:t>
            </a:r>
          </a:p>
        </p:txBody>
      </p:sp>
      <p:sp>
        <p:nvSpPr>
          <p:cNvPr id="7" name="文本框 6">
            <a:extLst>
              <a:ext uri="{FF2B5EF4-FFF2-40B4-BE49-F238E27FC236}">
                <a16:creationId xmlns:a16="http://schemas.microsoft.com/office/drawing/2014/main" id="{D838D71D-A104-41F1-A747-669E0807AE40}"/>
              </a:ext>
            </a:extLst>
          </p:cNvPr>
          <p:cNvSpPr txBox="1"/>
          <p:nvPr/>
        </p:nvSpPr>
        <p:spPr>
          <a:xfrm>
            <a:off x="4935395" y="2990668"/>
            <a:ext cx="1531188" cy="369332"/>
          </a:xfrm>
          <a:prstGeom prst="rect">
            <a:avLst/>
          </a:prstGeom>
          <a:noFill/>
        </p:spPr>
        <p:txBody>
          <a:bodyPr wrap="none" rtlCol="0">
            <a:spAutoFit/>
          </a:bodyPr>
          <a:lstStyle/>
          <a:p>
            <a:pPr algn="l"/>
            <a:r>
              <a:rPr lang="en-US" altLang="zh-CN" b="1" dirty="0">
                <a:solidFill>
                  <a:schemeClr val="bg1"/>
                </a:solidFill>
                <a:latin typeface="微软雅黑" panose="020B0503020204020204" pitchFamily="34" charset="-122"/>
                <a:ea typeface="微软雅黑" panose="020B0503020204020204" pitchFamily="34" charset="-122"/>
              </a:rPr>
              <a:t>03  </a:t>
            </a:r>
            <a:r>
              <a:rPr lang="zh-CN" altLang="en-US" b="1" dirty="0">
                <a:solidFill>
                  <a:schemeClr val="bg1"/>
                </a:solidFill>
                <a:latin typeface="微软雅黑" panose="020B0503020204020204" pitchFamily="34" charset="-122"/>
                <a:ea typeface="微软雅黑" panose="020B0503020204020204" pitchFamily="34" charset="-122"/>
              </a:rPr>
              <a:t>繁殖分析</a:t>
            </a:r>
          </a:p>
        </p:txBody>
      </p:sp>
      <p:sp>
        <p:nvSpPr>
          <p:cNvPr id="8" name="文本框 7">
            <a:extLst>
              <a:ext uri="{FF2B5EF4-FFF2-40B4-BE49-F238E27FC236}">
                <a16:creationId xmlns:a16="http://schemas.microsoft.com/office/drawing/2014/main" id="{2427B826-6372-4BB6-9DB0-47FD34BF8E51}"/>
              </a:ext>
            </a:extLst>
          </p:cNvPr>
          <p:cNvSpPr txBox="1"/>
          <p:nvPr/>
        </p:nvSpPr>
        <p:spPr>
          <a:xfrm>
            <a:off x="4935397" y="3523116"/>
            <a:ext cx="1531188" cy="369332"/>
          </a:xfrm>
          <a:prstGeom prst="rect">
            <a:avLst/>
          </a:prstGeom>
          <a:noFill/>
        </p:spPr>
        <p:txBody>
          <a:bodyPr wrap="none" rtlCol="0">
            <a:spAutoFit/>
          </a:bodyPr>
          <a:lstStyle/>
          <a:p>
            <a:pPr algn="l"/>
            <a:r>
              <a:rPr lang="en-US" altLang="zh-CN" b="1" dirty="0">
                <a:solidFill>
                  <a:schemeClr val="bg1"/>
                </a:solidFill>
                <a:latin typeface="微软雅黑" panose="020B0503020204020204" pitchFamily="34" charset="-122"/>
                <a:ea typeface="微软雅黑" panose="020B0503020204020204" pitchFamily="34" charset="-122"/>
              </a:rPr>
              <a:t>04  </a:t>
            </a:r>
            <a:r>
              <a:rPr lang="zh-CN" altLang="en-US" b="1" dirty="0">
                <a:solidFill>
                  <a:schemeClr val="bg1"/>
                </a:solidFill>
                <a:latin typeface="微软雅黑" panose="020B0503020204020204" pitchFamily="34" charset="-122"/>
                <a:ea typeface="微软雅黑" panose="020B0503020204020204" pitchFamily="34" charset="-122"/>
              </a:rPr>
              <a:t>饲养分析</a:t>
            </a:r>
          </a:p>
        </p:txBody>
      </p:sp>
      <p:sp>
        <p:nvSpPr>
          <p:cNvPr id="9" name="文本框 8">
            <a:extLst>
              <a:ext uri="{FF2B5EF4-FFF2-40B4-BE49-F238E27FC236}">
                <a16:creationId xmlns:a16="http://schemas.microsoft.com/office/drawing/2014/main" id="{E23F0B73-23F0-4A0F-A4FB-C739CD548669}"/>
              </a:ext>
            </a:extLst>
          </p:cNvPr>
          <p:cNvSpPr txBox="1"/>
          <p:nvPr/>
        </p:nvSpPr>
        <p:spPr>
          <a:xfrm>
            <a:off x="4935395" y="3992519"/>
            <a:ext cx="1531188" cy="369332"/>
          </a:xfrm>
          <a:prstGeom prst="rect">
            <a:avLst/>
          </a:prstGeom>
          <a:noFill/>
        </p:spPr>
        <p:txBody>
          <a:bodyPr wrap="none" rtlCol="0">
            <a:spAutoFit/>
          </a:bodyPr>
          <a:lstStyle/>
          <a:p>
            <a:pPr algn="l"/>
            <a:r>
              <a:rPr lang="en-US" altLang="zh-CN" b="1" dirty="0">
                <a:solidFill>
                  <a:schemeClr val="bg1"/>
                </a:solidFill>
                <a:latin typeface="微软雅黑" panose="020B0503020204020204" pitchFamily="34" charset="-122"/>
                <a:ea typeface="微软雅黑" panose="020B0503020204020204" pitchFamily="34" charset="-122"/>
              </a:rPr>
              <a:t>05  </a:t>
            </a:r>
            <a:r>
              <a:rPr lang="zh-CN" altLang="en-US" b="1" dirty="0">
                <a:solidFill>
                  <a:schemeClr val="bg1"/>
                </a:solidFill>
                <a:latin typeface="微软雅黑" panose="020B0503020204020204" pitchFamily="34" charset="-122"/>
                <a:ea typeface="微软雅黑" panose="020B0503020204020204" pitchFamily="34" charset="-122"/>
              </a:rPr>
              <a:t>保健分析</a:t>
            </a:r>
          </a:p>
        </p:txBody>
      </p:sp>
      <p:sp>
        <p:nvSpPr>
          <p:cNvPr id="10" name="文本框 9">
            <a:extLst>
              <a:ext uri="{FF2B5EF4-FFF2-40B4-BE49-F238E27FC236}">
                <a16:creationId xmlns:a16="http://schemas.microsoft.com/office/drawing/2014/main" id="{28F91A78-66CF-4BB7-907F-9D3986143949}"/>
              </a:ext>
            </a:extLst>
          </p:cNvPr>
          <p:cNvSpPr txBox="1"/>
          <p:nvPr/>
        </p:nvSpPr>
        <p:spPr>
          <a:xfrm>
            <a:off x="4935394" y="4510512"/>
            <a:ext cx="1531188" cy="369332"/>
          </a:xfrm>
          <a:prstGeom prst="rect">
            <a:avLst/>
          </a:prstGeom>
          <a:noFill/>
        </p:spPr>
        <p:txBody>
          <a:bodyPr wrap="none" rtlCol="0">
            <a:spAutoFit/>
          </a:bodyPr>
          <a:lstStyle/>
          <a:p>
            <a:pPr algn="l"/>
            <a:r>
              <a:rPr lang="en-US" altLang="zh-CN" b="1" dirty="0">
                <a:solidFill>
                  <a:schemeClr val="bg1"/>
                </a:solidFill>
                <a:latin typeface="微软雅黑" panose="020B0503020204020204" pitchFamily="34" charset="-122"/>
                <a:ea typeface="微软雅黑" panose="020B0503020204020204" pitchFamily="34" charset="-122"/>
              </a:rPr>
              <a:t>06  </a:t>
            </a:r>
            <a:r>
              <a:rPr lang="zh-CN" altLang="en-US" b="1" dirty="0">
                <a:solidFill>
                  <a:schemeClr val="bg1"/>
                </a:solidFill>
                <a:latin typeface="微软雅黑" panose="020B0503020204020204" pitchFamily="34" charset="-122"/>
                <a:ea typeface="微软雅黑" panose="020B0503020204020204" pitchFamily="34" charset="-122"/>
              </a:rPr>
              <a:t>仪器分析</a:t>
            </a:r>
          </a:p>
        </p:txBody>
      </p:sp>
    </p:spTree>
    <p:extLst>
      <p:ext uri="{BB962C8B-B14F-4D97-AF65-F5344CB8AC3E}">
        <p14:creationId xmlns:p14="http://schemas.microsoft.com/office/powerpoint/2010/main" val="14794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6163C-2C18-41DC-BF59-2A92FB28621F}"/>
              </a:ext>
            </a:extLst>
          </p:cNvPr>
          <p:cNvSpPr>
            <a:spLocks noGrp="1"/>
          </p:cNvSpPr>
          <p:nvPr>
            <p:ph type="title"/>
          </p:nvPr>
        </p:nvSpPr>
        <p:spPr>
          <a:xfrm>
            <a:off x="519464" y="477065"/>
            <a:ext cx="9809869" cy="498295"/>
          </a:xfrm>
        </p:spPr>
        <p:txBody>
          <a:bodyPr/>
          <a:lstStyle/>
          <a:p>
            <a:r>
              <a:rPr lang="en-US" altLang="zh-CN" dirty="0">
                <a:solidFill>
                  <a:schemeClr val="bg1">
                    <a:lumMod val="10000"/>
                  </a:schemeClr>
                </a:solidFill>
              </a:rPr>
              <a:t>01  </a:t>
            </a:r>
            <a:r>
              <a:rPr lang="zh-CN" altLang="en-US" dirty="0">
                <a:solidFill>
                  <a:schemeClr val="bg1">
                    <a:lumMod val="10000"/>
                  </a:schemeClr>
                </a:solidFill>
              </a:rPr>
              <a:t>牧场总览</a:t>
            </a:r>
          </a:p>
        </p:txBody>
      </p:sp>
      <p:sp>
        <p:nvSpPr>
          <p:cNvPr id="3" name="灯片编号占位符 2">
            <a:extLst>
              <a:ext uri="{FF2B5EF4-FFF2-40B4-BE49-F238E27FC236}">
                <a16:creationId xmlns:a16="http://schemas.microsoft.com/office/drawing/2014/main" id="{49F50082-513D-40BC-A70A-C0F99C104C59}"/>
              </a:ext>
            </a:extLst>
          </p:cNvPr>
          <p:cNvSpPr>
            <a:spLocks noGrp="1"/>
          </p:cNvSpPr>
          <p:nvPr>
            <p:ph type="sldNum" sz="quarter" idx="12"/>
          </p:nvPr>
        </p:nvSpPr>
        <p:spPr/>
        <p:txBody>
          <a:bodyPr/>
          <a:lstStyle/>
          <a:p>
            <a:fld id="{E8BAC4AD-C5B8-2442-A895-E44E927C6D50}" type="slidenum">
              <a:rPr kumimoji="1" lang="zh-CN" altLang="en-US" smtClean="0"/>
              <a:t>3</a:t>
            </a:fld>
            <a:endParaRPr kumimoji="1" lang="zh-CN" altLang="en-US" dirty="0"/>
          </a:p>
        </p:txBody>
      </p:sp>
      <p:graphicFrame>
        <p:nvGraphicFramePr>
          <p:cNvPr id="9" name="图示 8">
            <a:extLst>
              <a:ext uri="{FF2B5EF4-FFF2-40B4-BE49-F238E27FC236}">
                <a16:creationId xmlns:a16="http://schemas.microsoft.com/office/drawing/2014/main" id="{473F97C2-A437-4917-B11A-410A0927C64C}"/>
              </a:ext>
            </a:extLst>
          </p:cNvPr>
          <p:cNvGraphicFramePr/>
          <p:nvPr>
            <p:extLst>
              <p:ext uri="{D42A27DB-BD31-4B8C-83A1-F6EECF244321}">
                <p14:modId xmlns:p14="http://schemas.microsoft.com/office/powerpoint/2010/main" val="447291268"/>
              </p:ext>
            </p:extLst>
          </p:nvPr>
        </p:nvGraphicFramePr>
        <p:xfrm>
          <a:off x="303103" y="1225673"/>
          <a:ext cx="7104548" cy="1634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箭头: 圆角右 10">
            <a:extLst>
              <a:ext uri="{FF2B5EF4-FFF2-40B4-BE49-F238E27FC236}">
                <a16:creationId xmlns:a16="http://schemas.microsoft.com/office/drawing/2014/main" id="{34EBC170-CFDB-45BD-B4D9-1C4C11507326}"/>
              </a:ext>
            </a:extLst>
          </p:cNvPr>
          <p:cNvSpPr/>
          <p:nvPr/>
        </p:nvSpPr>
        <p:spPr>
          <a:xfrm>
            <a:off x="6379534" y="1414129"/>
            <a:ext cx="988828" cy="1233377"/>
          </a:xfrm>
          <a:prstGeom prst="bentArrow">
            <a:avLst>
              <a:gd name="adj1" fmla="val 36828"/>
              <a:gd name="adj2" fmla="val 25000"/>
              <a:gd name="adj3" fmla="val 25000"/>
              <a:gd name="adj4" fmla="val 4375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30D293AB-05CB-4339-8746-A2D838609C04}"/>
              </a:ext>
            </a:extLst>
          </p:cNvPr>
          <p:cNvSpPr txBox="1"/>
          <p:nvPr/>
        </p:nvSpPr>
        <p:spPr>
          <a:xfrm>
            <a:off x="6347657" y="1880318"/>
            <a:ext cx="393405" cy="646331"/>
          </a:xfrm>
          <a:prstGeom prst="rect">
            <a:avLst/>
          </a:prstGeom>
          <a:noFill/>
        </p:spPr>
        <p:txBody>
          <a:bodyPr wrap="squar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功能</a:t>
            </a:r>
          </a:p>
        </p:txBody>
      </p:sp>
      <p:grpSp>
        <p:nvGrpSpPr>
          <p:cNvPr id="13" name="ïŝḻide">
            <a:extLst>
              <a:ext uri="{FF2B5EF4-FFF2-40B4-BE49-F238E27FC236}">
                <a16:creationId xmlns:a16="http://schemas.microsoft.com/office/drawing/2014/main" id="{A1D485FC-48D0-447D-95D9-C40F07F69D76}"/>
              </a:ext>
            </a:extLst>
          </p:cNvPr>
          <p:cNvGrpSpPr/>
          <p:nvPr/>
        </p:nvGrpSpPr>
        <p:grpSpPr>
          <a:xfrm>
            <a:off x="8681858" y="1332270"/>
            <a:ext cx="2621753" cy="1656378"/>
            <a:chOff x="4379297" y="1952067"/>
            <a:chExt cx="3054959" cy="2221859"/>
          </a:xfrm>
        </p:grpSpPr>
        <p:sp>
          <p:nvSpPr>
            <p:cNvPr id="14" name="iṧľïḍe">
              <a:extLst>
                <a:ext uri="{FF2B5EF4-FFF2-40B4-BE49-F238E27FC236}">
                  <a16:creationId xmlns:a16="http://schemas.microsoft.com/office/drawing/2014/main" id="{15A3710E-7D1A-4C06-92ED-702E1C291E29}"/>
                </a:ext>
              </a:extLst>
            </p:cNvPr>
            <p:cNvSpPr/>
            <p:nvPr/>
          </p:nvSpPr>
          <p:spPr>
            <a:xfrm rot="10800000">
              <a:off x="5947546" y="1952067"/>
              <a:ext cx="1486710" cy="1486710"/>
            </a:xfrm>
            <a:prstGeom prst="teardrop">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5" name="işľíḋe">
              <a:extLst>
                <a:ext uri="{FF2B5EF4-FFF2-40B4-BE49-F238E27FC236}">
                  <a16:creationId xmlns:a16="http://schemas.microsoft.com/office/drawing/2014/main" id="{96BD35F6-F1D1-45F1-97D6-B3371658C9CE}"/>
                </a:ext>
              </a:extLst>
            </p:cNvPr>
            <p:cNvSpPr/>
            <p:nvPr/>
          </p:nvSpPr>
          <p:spPr>
            <a:xfrm>
              <a:off x="4379297" y="2687216"/>
              <a:ext cx="1486710" cy="1486710"/>
            </a:xfrm>
            <a:prstGeom prst="teardrop">
              <a:avLst/>
            </a:prstGeom>
            <a:ln/>
          </p:spPr>
          <p:style>
            <a:lnRef idx="1">
              <a:schemeClr val="accent5"/>
            </a:lnRef>
            <a:fillRef idx="3">
              <a:schemeClr val="accent5"/>
            </a:fillRef>
            <a:effectRef idx="2">
              <a:schemeClr val="accent5"/>
            </a:effectRef>
            <a:fontRef idx="minor">
              <a:schemeClr val="lt1"/>
            </a:fontRef>
          </p:style>
          <p:txBody>
            <a:bodyPr wrap="square" lIns="91440" tIns="45720" rIns="91440" bIns="45720" anchor="ctr">
              <a:normAutofit/>
            </a:bodyPr>
            <a:lstStyle/>
            <a:p>
              <a:pPr algn="ctr"/>
              <a:endParaRPr/>
            </a:p>
          </p:txBody>
        </p:sp>
        <p:sp>
          <p:nvSpPr>
            <p:cNvPr id="16" name="íṡḷíḑè">
              <a:extLst>
                <a:ext uri="{FF2B5EF4-FFF2-40B4-BE49-F238E27FC236}">
                  <a16:creationId xmlns:a16="http://schemas.microsoft.com/office/drawing/2014/main" id="{D701C05D-6CF5-4E8C-8FEA-32BE7184051F}"/>
                </a:ext>
              </a:extLst>
            </p:cNvPr>
            <p:cNvSpPr txBox="1"/>
            <p:nvPr/>
          </p:nvSpPr>
          <p:spPr>
            <a:xfrm>
              <a:off x="6128208" y="2381048"/>
              <a:ext cx="1179384" cy="577461"/>
            </a:xfrm>
            <a:prstGeom prst="rect">
              <a:avLst/>
            </a:prstGeom>
            <a:noFill/>
          </p:spPr>
          <p:txBody>
            <a:bodyPr wrap="square" lIns="91440" tIns="45720" rIns="91440" bIns="45720" anchor="ctr" anchorCtr="1">
              <a:normAutofit/>
            </a:bodyPr>
            <a:lstStyle/>
            <a:p>
              <a:pPr algn="ctr"/>
              <a:r>
                <a:rPr lang="zh-CN" altLang="en-US" sz="2000" b="1" i="1" dirty="0">
                  <a:solidFill>
                    <a:schemeClr val="bg1"/>
                  </a:solidFill>
                </a:rPr>
                <a:t>自助</a:t>
              </a:r>
              <a:endParaRPr lang="zh-CN" altLang="en-US" sz="2000" i="1" dirty="0">
                <a:solidFill>
                  <a:schemeClr val="bg1"/>
                </a:solidFill>
              </a:endParaRPr>
            </a:p>
          </p:txBody>
        </p:sp>
        <p:sp>
          <p:nvSpPr>
            <p:cNvPr id="17" name="ïŝḷíḋê">
              <a:extLst>
                <a:ext uri="{FF2B5EF4-FFF2-40B4-BE49-F238E27FC236}">
                  <a16:creationId xmlns:a16="http://schemas.microsoft.com/office/drawing/2014/main" id="{74EAAD07-B755-442B-84D2-4F72C387F9C2}"/>
                </a:ext>
              </a:extLst>
            </p:cNvPr>
            <p:cNvSpPr txBox="1"/>
            <p:nvPr/>
          </p:nvSpPr>
          <p:spPr>
            <a:xfrm>
              <a:off x="4508819" y="3116197"/>
              <a:ext cx="1238371" cy="577461"/>
            </a:xfrm>
            <a:prstGeom prst="rect">
              <a:avLst/>
            </a:prstGeom>
            <a:noFill/>
          </p:spPr>
          <p:txBody>
            <a:bodyPr wrap="square" lIns="91440" tIns="45720" rIns="91440" bIns="45720" anchor="ctr" anchorCtr="1">
              <a:normAutofit fontScale="85000" lnSpcReduction="10000"/>
            </a:bodyPr>
            <a:lstStyle/>
            <a:p>
              <a:pPr algn="ctr"/>
              <a:r>
                <a:rPr lang="zh-CN" altLang="en-US" sz="2000" i="1" dirty="0">
                  <a:solidFill>
                    <a:schemeClr val="bg1"/>
                  </a:solidFill>
                </a:rPr>
                <a:t>钻取联动</a:t>
              </a:r>
            </a:p>
          </p:txBody>
        </p:sp>
      </p:grpSp>
      <p:sp>
        <p:nvSpPr>
          <p:cNvPr id="21" name="íṣḷíḋê">
            <a:extLst>
              <a:ext uri="{FF2B5EF4-FFF2-40B4-BE49-F238E27FC236}">
                <a16:creationId xmlns:a16="http://schemas.microsoft.com/office/drawing/2014/main" id="{298C0FE8-6CBD-4655-BB6B-65BF9B76B680}"/>
              </a:ext>
            </a:extLst>
          </p:cNvPr>
          <p:cNvSpPr/>
          <p:nvPr/>
        </p:nvSpPr>
        <p:spPr>
          <a:xfrm>
            <a:off x="8431722" y="2988648"/>
            <a:ext cx="2809070" cy="523971"/>
          </a:xfrm>
          <a:prstGeom prst="rect">
            <a:avLst/>
          </a:prstGeom>
          <a:noFill/>
          <a:ln>
            <a:noFill/>
          </a:ln>
        </p:spPr>
        <p:txBody>
          <a:bodyPr wrap="square" lIns="91440" tIns="45720" rIns="91440" bIns="45720" anchor="t" anchorCtr="0">
            <a:normAutofit/>
          </a:bodyPr>
          <a:lstStyle/>
          <a:p>
            <a:pPr algn="r">
              <a:lnSpc>
                <a:spcPct val="120000"/>
              </a:lnSpc>
            </a:pPr>
            <a:r>
              <a:rPr lang="zh-CN" altLang="en-US" sz="1100" dirty="0"/>
              <a:t>大区可以实现下钻到区域，并对其他页面功能实现联动分析。</a:t>
            </a:r>
            <a:endParaRPr lang="en-US" altLang="zh-CN" sz="1100" dirty="0"/>
          </a:p>
        </p:txBody>
      </p:sp>
      <p:sp>
        <p:nvSpPr>
          <p:cNvPr id="22" name="îŝľíḓê">
            <a:extLst>
              <a:ext uri="{FF2B5EF4-FFF2-40B4-BE49-F238E27FC236}">
                <a16:creationId xmlns:a16="http://schemas.microsoft.com/office/drawing/2014/main" id="{A17EED3B-BD23-41A2-90B9-372BAA12FB0F}"/>
              </a:ext>
            </a:extLst>
          </p:cNvPr>
          <p:cNvSpPr/>
          <p:nvPr/>
        </p:nvSpPr>
        <p:spPr>
          <a:xfrm>
            <a:off x="8431722" y="2582901"/>
            <a:ext cx="2809070" cy="405747"/>
          </a:xfrm>
          <a:prstGeom prst="rect">
            <a:avLst/>
          </a:prstGeom>
          <a:noFill/>
          <a:ln>
            <a:noFill/>
          </a:ln>
        </p:spPr>
        <p:txBody>
          <a:bodyPr wrap="square" lIns="91440" tIns="45720" rIns="91440" bIns="45720" anchor="ctr" anchorCtr="0">
            <a:normAutofit/>
          </a:bodyPr>
          <a:lstStyle/>
          <a:p>
            <a:pPr algn="r">
              <a:spcBef>
                <a:spcPct val="0"/>
              </a:spcBef>
            </a:pPr>
            <a:r>
              <a:rPr lang="zh-CN" altLang="en-US" sz="1600" b="1" dirty="0"/>
              <a:t>钻取联动</a:t>
            </a:r>
            <a:endParaRPr lang="en-US" altLang="zh-CN" sz="1600" b="1" dirty="0"/>
          </a:p>
        </p:txBody>
      </p:sp>
      <p:sp>
        <p:nvSpPr>
          <p:cNvPr id="23" name="ïśḷïḑè">
            <a:extLst>
              <a:ext uri="{FF2B5EF4-FFF2-40B4-BE49-F238E27FC236}">
                <a16:creationId xmlns:a16="http://schemas.microsoft.com/office/drawing/2014/main" id="{DD37825D-E32F-4FE7-A4CE-855C35DC5EA1}"/>
              </a:ext>
            </a:extLst>
          </p:cNvPr>
          <p:cNvSpPr/>
          <p:nvPr/>
        </p:nvSpPr>
        <p:spPr>
          <a:xfrm>
            <a:off x="11366431" y="2860651"/>
            <a:ext cx="522466" cy="522466"/>
          </a:xfrm>
          <a:prstGeom prst="ellipse">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ctr">
            <a:normAutofit/>
          </a:bodyPr>
          <a:lstStyle/>
          <a:p>
            <a:pPr algn="ctr"/>
            <a:endParaRPr/>
          </a:p>
        </p:txBody>
      </p:sp>
      <p:sp>
        <p:nvSpPr>
          <p:cNvPr id="24" name="íṣḷiḑé">
            <a:extLst>
              <a:ext uri="{FF2B5EF4-FFF2-40B4-BE49-F238E27FC236}">
                <a16:creationId xmlns:a16="http://schemas.microsoft.com/office/drawing/2014/main" id="{A1D192FB-7396-426A-B7EE-EF1E34B09AB1}"/>
              </a:ext>
            </a:extLst>
          </p:cNvPr>
          <p:cNvSpPr/>
          <p:nvPr/>
        </p:nvSpPr>
        <p:spPr>
          <a:xfrm>
            <a:off x="11519011" y="3018755"/>
            <a:ext cx="217308" cy="20626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a:normAutofit fontScale="25000" lnSpcReduction="20000"/>
          </a:bodyPr>
          <a:lstStyle/>
          <a:p>
            <a:pPr algn="ctr"/>
            <a:endParaRPr/>
          </a:p>
        </p:txBody>
      </p:sp>
      <p:sp>
        <p:nvSpPr>
          <p:cNvPr id="25" name="ïSľiḋè">
            <a:extLst>
              <a:ext uri="{FF2B5EF4-FFF2-40B4-BE49-F238E27FC236}">
                <a16:creationId xmlns:a16="http://schemas.microsoft.com/office/drawing/2014/main" id="{6FEB3AC8-0A80-4AE8-B699-E7E6AF5AE97F}"/>
              </a:ext>
            </a:extLst>
          </p:cNvPr>
          <p:cNvSpPr/>
          <p:nvPr/>
        </p:nvSpPr>
        <p:spPr>
          <a:xfrm>
            <a:off x="7623037" y="998312"/>
            <a:ext cx="2941922" cy="523971"/>
          </a:xfrm>
          <a:prstGeom prst="rect">
            <a:avLst/>
          </a:prstGeom>
          <a:noFill/>
          <a:ln>
            <a:noFill/>
          </a:ln>
        </p:spPr>
        <p:txBody>
          <a:bodyPr wrap="square" lIns="91440" tIns="45720" rIns="91440" bIns="45720" anchor="t" anchorCtr="0">
            <a:normAutofit/>
          </a:bodyPr>
          <a:lstStyle/>
          <a:p>
            <a:pPr>
              <a:lnSpc>
                <a:spcPct val="120000"/>
              </a:lnSpc>
            </a:pPr>
            <a:r>
              <a:rPr lang="zh-CN" altLang="en-US" sz="1100" dirty="0"/>
              <a:t>所有底层数据发布，提供用户使用</a:t>
            </a:r>
            <a:r>
              <a:rPr lang="en-US" altLang="zh-CN" sz="1100" dirty="0"/>
              <a:t>Tableau</a:t>
            </a:r>
            <a:r>
              <a:rPr lang="zh-CN" altLang="en-US" sz="1100" dirty="0"/>
              <a:t>做自助。</a:t>
            </a:r>
            <a:endParaRPr lang="en-US" altLang="zh-CN" sz="1100" dirty="0"/>
          </a:p>
        </p:txBody>
      </p:sp>
      <p:sp>
        <p:nvSpPr>
          <p:cNvPr id="26" name="íşḷïďè">
            <a:extLst>
              <a:ext uri="{FF2B5EF4-FFF2-40B4-BE49-F238E27FC236}">
                <a16:creationId xmlns:a16="http://schemas.microsoft.com/office/drawing/2014/main" id="{BFE5012A-3962-43A4-9978-BC7405F452B3}"/>
              </a:ext>
            </a:extLst>
          </p:cNvPr>
          <p:cNvSpPr/>
          <p:nvPr/>
        </p:nvSpPr>
        <p:spPr>
          <a:xfrm>
            <a:off x="7623037" y="595656"/>
            <a:ext cx="2941922" cy="392877"/>
          </a:xfrm>
          <a:prstGeom prst="rect">
            <a:avLst/>
          </a:prstGeom>
          <a:noFill/>
          <a:ln>
            <a:noFill/>
          </a:ln>
        </p:spPr>
        <p:txBody>
          <a:bodyPr wrap="square" lIns="91440" tIns="45720" rIns="91440" bIns="45720" anchor="ctr" anchorCtr="0">
            <a:normAutofit/>
          </a:bodyPr>
          <a:lstStyle/>
          <a:p>
            <a:pPr>
              <a:spcBef>
                <a:spcPct val="0"/>
              </a:spcBef>
            </a:pPr>
            <a:r>
              <a:rPr lang="zh-CN" altLang="en-US" sz="1600" b="1" dirty="0"/>
              <a:t>自助</a:t>
            </a:r>
            <a:endParaRPr lang="en-US" altLang="zh-CN" sz="1600" b="1" dirty="0"/>
          </a:p>
        </p:txBody>
      </p:sp>
      <p:sp>
        <p:nvSpPr>
          <p:cNvPr id="27" name="îṣ1îḓè">
            <a:extLst>
              <a:ext uri="{FF2B5EF4-FFF2-40B4-BE49-F238E27FC236}">
                <a16:creationId xmlns:a16="http://schemas.microsoft.com/office/drawing/2014/main" id="{48EFB88E-1E4C-43ED-99AC-819426400CA7}"/>
              </a:ext>
            </a:extLst>
          </p:cNvPr>
          <p:cNvSpPr/>
          <p:nvPr/>
        </p:nvSpPr>
        <p:spPr>
          <a:xfrm>
            <a:off x="7044934" y="852280"/>
            <a:ext cx="522466" cy="522466"/>
          </a:xfrm>
          <a:prstGeom prst="ellipse">
            <a:avLst/>
          </a:prstGeom>
          <a:ln/>
        </p:spPr>
        <p:style>
          <a:lnRef idx="2">
            <a:schemeClr val="accent6"/>
          </a:lnRef>
          <a:fillRef idx="1">
            <a:schemeClr val="lt1"/>
          </a:fillRef>
          <a:effectRef idx="0">
            <a:schemeClr val="accent6"/>
          </a:effectRef>
          <a:fontRef idx="minor">
            <a:schemeClr val="dk1"/>
          </a:fontRef>
        </p:style>
        <p:txBody>
          <a:bodyPr wrap="square" lIns="91440" tIns="45720" rIns="91440" bIns="45720" anchor="ctr">
            <a:normAutofit/>
          </a:bodyPr>
          <a:lstStyle/>
          <a:p>
            <a:pPr algn="ctr"/>
            <a:endParaRPr/>
          </a:p>
        </p:txBody>
      </p:sp>
      <p:sp>
        <p:nvSpPr>
          <p:cNvPr id="28" name="ïṥļïďè">
            <a:extLst>
              <a:ext uri="{FF2B5EF4-FFF2-40B4-BE49-F238E27FC236}">
                <a16:creationId xmlns:a16="http://schemas.microsoft.com/office/drawing/2014/main" id="{6737E43E-ECF7-4258-ACA8-285813F3544A}"/>
              </a:ext>
            </a:extLst>
          </p:cNvPr>
          <p:cNvSpPr/>
          <p:nvPr/>
        </p:nvSpPr>
        <p:spPr>
          <a:xfrm>
            <a:off x="7190343" y="1005319"/>
            <a:ext cx="217308" cy="19039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6">
              <a:lumMod val="75000"/>
            </a:schemeClr>
          </a:solidFill>
          <a:ln>
            <a:noFill/>
          </a:ln>
          <a:effectLst/>
        </p:spPr>
        <p:txBody>
          <a:bodyPr wrap="square" lIns="91440" tIns="45720" rIns="91440" bIns="45720" anchor="ctr">
            <a:normAutofit fontScale="25000" lnSpcReduction="20000"/>
          </a:bodyPr>
          <a:lstStyle/>
          <a:p>
            <a:pPr algn="ctr"/>
            <a:endParaRPr/>
          </a:p>
        </p:txBody>
      </p:sp>
      <p:sp>
        <p:nvSpPr>
          <p:cNvPr id="29" name="箭头: 右 28">
            <a:extLst>
              <a:ext uri="{FF2B5EF4-FFF2-40B4-BE49-F238E27FC236}">
                <a16:creationId xmlns:a16="http://schemas.microsoft.com/office/drawing/2014/main" id="{159BB887-0540-4099-9CFD-E06B220BB0BD}"/>
              </a:ext>
            </a:extLst>
          </p:cNvPr>
          <p:cNvSpPr/>
          <p:nvPr/>
        </p:nvSpPr>
        <p:spPr>
          <a:xfrm>
            <a:off x="470500" y="1260297"/>
            <a:ext cx="599440" cy="106979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日报</a:t>
            </a:r>
          </a:p>
        </p:txBody>
      </p:sp>
      <p:sp>
        <p:nvSpPr>
          <p:cNvPr id="30" name="箭头: 右 29">
            <a:extLst>
              <a:ext uri="{FF2B5EF4-FFF2-40B4-BE49-F238E27FC236}">
                <a16:creationId xmlns:a16="http://schemas.microsoft.com/office/drawing/2014/main" id="{87870C96-5E92-4F39-B0D2-D856ACD3A837}"/>
              </a:ext>
            </a:extLst>
          </p:cNvPr>
          <p:cNvSpPr/>
          <p:nvPr/>
        </p:nvSpPr>
        <p:spPr>
          <a:xfrm>
            <a:off x="470500" y="2980647"/>
            <a:ext cx="618352" cy="106979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月报</a:t>
            </a:r>
          </a:p>
        </p:txBody>
      </p:sp>
      <p:graphicFrame>
        <p:nvGraphicFramePr>
          <p:cNvPr id="31" name="图示 30">
            <a:extLst>
              <a:ext uri="{FF2B5EF4-FFF2-40B4-BE49-F238E27FC236}">
                <a16:creationId xmlns:a16="http://schemas.microsoft.com/office/drawing/2014/main" id="{C9BF18E1-D7AA-4730-B0B9-5D4C81FBFC37}"/>
              </a:ext>
            </a:extLst>
          </p:cNvPr>
          <p:cNvGraphicFramePr/>
          <p:nvPr>
            <p:extLst>
              <p:ext uri="{D42A27DB-BD31-4B8C-83A1-F6EECF244321}">
                <p14:modId xmlns:p14="http://schemas.microsoft.com/office/powerpoint/2010/main" val="2647414003"/>
              </p:ext>
            </p:extLst>
          </p:nvPr>
        </p:nvGraphicFramePr>
        <p:xfrm>
          <a:off x="297770" y="2980647"/>
          <a:ext cx="9137176" cy="22972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4" name="图示 33">
            <a:extLst>
              <a:ext uri="{FF2B5EF4-FFF2-40B4-BE49-F238E27FC236}">
                <a16:creationId xmlns:a16="http://schemas.microsoft.com/office/drawing/2014/main" id="{C781ED27-CA00-41A2-91C2-58A606C88526}"/>
              </a:ext>
            </a:extLst>
          </p:cNvPr>
          <p:cNvGraphicFramePr/>
          <p:nvPr>
            <p:extLst>
              <p:ext uri="{D42A27DB-BD31-4B8C-83A1-F6EECF244321}">
                <p14:modId xmlns:p14="http://schemas.microsoft.com/office/powerpoint/2010/main" val="3911925656"/>
              </p:ext>
            </p:extLst>
          </p:nvPr>
        </p:nvGraphicFramePr>
        <p:xfrm>
          <a:off x="627575" y="5377106"/>
          <a:ext cx="3934035" cy="55610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5" name="箭头: 右 34">
            <a:extLst>
              <a:ext uri="{FF2B5EF4-FFF2-40B4-BE49-F238E27FC236}">
                <a16:creationId xmlns:a16="http://schemas.microsoft.com/office/drawing/2014/main" id="{1F5B7E18-6A01-4E38-8BAF-5BD73078757A}"/>
              </a:ext>
            </a:extLst>
          </p:cNvPr>
          <p:cNvSpPr/>
          <p:nvPr/>
        </p:nvSpPr>
        <p:spPr>
          <a:xfrm>
            <a:off x="470500" y="5373226"/>
            <a:ext cx="599440" cy="106979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a:t>年报</a:t>
            </a:r>
          </a:p>
        </p:txBody>
      </p:sp>
      <p:cxnSp>
        <p:nvCxnSpPr>
          <p:cNvPr id="36" name="直接连接符 35">
            <a:extLst>
              <a:ext uri="{FF2B5EF4-FFF2-40B4-BE49-F238E27FC236}">
                <a16:creationId xmlns:a16="http://schemas.microsoft.com/office/drawing/2014/main" id="{AD58FA25-67A1-412B-BF86-CCF2995221A3}"/>
              </a:ext>
            </a:extLst>
          </p:cNvPr>
          <p:cNvCxnSpPr>
            <a:cxnSpLocks/>
          </p:cNvCxnSpPr>
          <p:nvPr/>
        </p:nvCxnSpPr>
        <p:spPr>
          <a:xfrm>
            <a:off x="0" y="2934605"/>
            <a:ext cx="5986129"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BE5B1A4-5661-403E-9DAF-1F9DE2FAECC2}"/>
              </a:ext>
            </a:extLst>
          </p:cNvPr>
          <p:cNvCxnSpPr>
            <a:cxnSpLocks/>
          </p:cNvCxnSpPr>
          <p:nvPr/>
        </p:nvCxnSpPr>
        <p:spPr>
          <a:xfrm flipV="1">
            <a:off x="1295" y="5323932"/>
            <a:ext cx="6094705" cy="13643"/>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50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A247AE9C-82CF-4E75-877A-2907290FAB1B}"/>
              </a:ext>
            </a:extLst>
          </p:cNvPr>
          <p:cNvSpPr>
            <a:spLocks noGrp="1"/>
          </p:cNvSpPr>
          <p:nvPr>
            <p:ph type="sldNum" sz="quarter" idx="12"/>
          </p:nvPr>
        </p:nvSpPr>
        <p:spPr/>
        <p:txBody>
          <a:bodyPr/>
          <a:lstStyle/>
          <a:p>
            <a:fld id="{E8BAC4AD-C5B8-2442-A895-E44E927C6D50}" type="slidenum">
              <a:rPr kumimoji="1" lang="zh-CN" altLang="en-US" smtClean="0"/>
              <a:t>4</a:t>
            </a:fld>
            <a:endParaRPr kumimoji="1" lang="zh-CN" altLang="en-US" dirty="0"/>
          </a:p>
        </p:txBody>
      </p:sp>
      <p:grpSp>
        <p:nvGrpSpPr>
          <p:cNvPr id="4" name="95c7fe24-33f9-4658-82db-45aa99f3869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8C585F7-9CE3-48BA-B3B8-213EE76DCE54}"/>
              </a:ext>
            </a:extLst>
          </p:cNvPr>
          <p:cNvGrpSpPr>
            <a:grpSpLocks noChangeAspect="1"/>
          </p:cNvGrpSpPr>
          <p:nvPr>
            <p:custDataLst>
              <p:tags r:id="rId1"/>
            </p:custDataLst>
          </p:nvPr>
        </p:nvGrpSpPr>
        <p:grpSpPr>
          <a:xfrm>
            <a:off x="3627100" y="2423473"/>
            <a:ext cx="4200525" cy="2691685"/>
            <a:chOff x="3068638" y="1489075"/>
            <a:chExt cx="6054725" cy="3879851"/>
          </a:xfrm>
        </p:grpSpPr>
        <p:sp>
          <p:nvSpPr>
            <p:cNvPr id="5" name="ïṩ1îdê">
              <a:extLst>
                <a:ext uri="{FF2B5EF4-FFF2-40B4-BE49-F238E27FC236}">
                  <a16:creationId xmlns:a16="http://schemas.microsoft.com/office/drawing/2014/main" id="{A14BF327-55BB-4EF6-99AB-D7967B73EBE2}"/>
                </a:ext>
              </a:extLst>
            </p:cNvPr>
            <p:cNvSpPr/>
            <p:nvPr/>
          </p:nvSpPr>
          <p:spPr bwMode="auto">
            <a:xfrm>
              <a:off x="5783263"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îṡḻiďe">
              <a:extLst>
                <a:ext uri="{FF2B5EF4-FFF2-40B4-BE49-F238E27FC236}">
                  <a16:creationId xmlns:a16="http://schemas.microsoft.com/office/drawing/2014/main" id="{5E89E95C-3141-4F1D-8C54-8E4F2B789EF8}"/>
                </a:ext>
              </a:extLst>
            </p:cNvPr>
            <p:cNvSpPr/>
            <p:nvPr/>
          </p:nvSpPr>
          <p:spPr bwMode="auto">
            <a:xfrm>
              <a:off x="4311651" y="3876675"/>
              <a:ext cx="669925" cy="663575"/>
            </a:xfrm>
            <a:custGeom>
              <a:avLst/>
              <a:gdLst>
                <a:gd name="T0" fmla="*/ 6 w 102"/>
                <a:gd name="T1" fmla="*/ 40 h 101"/>
                <a:gd name="T2" fmla="*/ 62 w 102"/>
                <a:gd name="T3" fmla="*/ 6 h 101"/>
                <a:gd name="T4" fmla="*/ 96 w 102"/>
                <a:gd name="T5" fmla="*/ 61 h 101"/>
                <a:gd name="T6" fmla="*/ 40 w 102"/>
                <a:gd name="T7" fmla="*/ 95 h 101"/>
                <a:gd name="T8" fmla="*/ 6 w 102"/>
                <a:gd name="T9" fmla="*/ 40 h 101"/>
              </a:gdLst>
              <a:ahLst/>
              <a:cxnLst>
                <a:cxn ang="0">
                  <a:pos x="T0" y="T1"/>
                </a:cxn>
                <a:cxn ang="0">
                  <a:pos x="T2" y="T3"/>
                </a:cxn>
                <a:cxn ang="0">
                  <a:pos x="T4" y="T5"/>
                </a:cxn>
                <a:cxn ang="0">
                  <a:pos x="T6" y="T7"/>
                </a:cxn>
                <a:cxn ang="0">
                  <a:pos x="T8" y="T9"/>
                </a:cxn>
              </a:cxnLst>
              <a:rect l="0" t="0" r="r" b="b"/>
              <a:pathLst>
                <a:path w="102" h="101">
                  <a:moveTo>
                    <a:pt x="6" y="40"/>
                  </a:moveTo>
                  <a:cubicBezTo>
                    <a:pt x="12" y="15"/>
                    <a:pt x="37" y="0"/>
                    <a:pt x="62" y="6"/>
                  </a:cubicBezTo>
                  <a:cubicBezTo>
                    <a:pt x="86" y="12"/>
                    <a:pt x="102" y="37"/>
                    <a:pt x="96" y="61"/>
                  </a:cubicBezTo>
                  <a:cubicBezTo>
                    <a:pt x="90" y="86"/>
                    <a:pt x="65" y="101"/>
                    <a:pt x="40" y="95"/>
                  </a:cubicBezTo>
                  <a:cubicBezTo>
                    <a:pt x="16" y="89"/>
                    <a:pt x="0" y="64"/>
                    <a:pt x="6" y="40"/>
                  </a:cubicBezTo>
                  <a:close/>
                </a:path>
              </a:pathLst>
            </a:custGeom>
            <a:solidFill>
              <a:srgbClr val="B654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ṩḻíḍè">
              <a:extLst>
                <a:ext uri="{FF2B5EF4-FFF2-40B4-BE49-F238E27FC236}">
                  <a16:creationId xmlns:a16="http://schemas.microsoft.com/office/drawing/2014/main" id="{41BDEC7A-132A-412C-ABEF-302686401C7B}"/>
                </a:ext>
              </a:extLst>
            </p:cNvPr>
            <p:cNvSpPr/>
            <p:nvPr/>
          </p:nvSpPr>
          <p:spPr bwMode="auto">
            <a:xfrm>
              <a:off x="6546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işḻiḋé">
              <a:extLst>
                <a:ext uri="{FF2B5EF4-FFF2-40B4-BE49-F238E27FC236}">
                  <a16:creationId xmlns:a16="http://schemas.microsoft.com/office/drawing/2014/main" id="{62C56105-331C-4915-B655-A8379E63F9BB}"/>
                </a:ext>
              </a:extLst>
            </p:cNvPr>
            <p:cNvSpPr/>
            <p:nvPr/>
          </p:nvSpPr>
          <p:spPr bwMode="auto">
            <a:xfrm>
              <a:off x="7308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şḻíďe">
              <a:extLst>
                <a:ext uri="{FF2B5EF4-FFF2-40B4-BE49-F238E27FC236}">
                  <a16:creationId xmlns:a16="http://schemas.microsoft.com/office/drawing/2014/main" id="{D6576895-0A5A-4DD7-A953-6AC506C8281B}"/>
                </a:ext>
              </a:extLst>
            </p:cNvPr>
            <p:cNvSpPr/>
            <p:nvPr/>
          </p:nvSpPr>
          <p:spPr bwMode="auto">
            <a:xfrm>
              <a:off x="3068638" y="5053013"/>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šḷïḋê">
              <a:extLst>
                <a:ext uri="{FF2B5EF4-FFF2-40B4-BE49-F238E27FC236}">
                  <a16:creationId xmlns:a16="http://schemas.microsoft.com/office/drawing/2014/main" id="{369265DE-9289-437E-B13D-3E361316279D}"/>
                </a:ext>
              </a:extLst>
            </p:cNvPr>
            <p:cNvSpPr/>
            <p:nvPr/>
          </p:nvSpPr>
          <p:spPr bwMode="auto">
            <a:xfrm>
              <a:off x="3068638" y="1489075"/>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ïṡľîḋé">
              <a:extLst>
                <a:ext uri="{FF2B5EF4-FFF2-40B4-BE49-F238E27FC236}">
                  <a16:creationId xmlns:a16="http://schemas.microsoft.com/office/drawing/2014/main" id="{DD24951E-E374-4462-A909-70DDEFAFD816}"/>
                </a:ext>
              </a:extLst>
            </p:cNvPr>
            <p:cNvSpPr/>
            <p:nvPr/>
          </p:nvSpPr>
          <p:spPr bwMode="auto">
            <a:xfrm>
              <a:off x="3424238"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 name="íṧľîḋe">
              <a:extLst>
                <a:ext uri="{FF2B5EF4-FFF2-40B4-BE49-F238E27FC236}">
                  <a16:creationId xmlns:a16="http://schemas.microsoft.com/office/drawing/2014/main" id="{40DF5859-8F65-4851-9FD0-F3F290E0E048}"/>
                </a:ext>
              </a:extLst>
            </p:cNvPr>
            <p:cNvSpPr/>
            <p:nvPr/>
          </p:nvSpPr>
          <p:spPr bwMode="auto">
            <a:xfrm>
              <a:off x="8696326"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ïṩlîde">
              <a:extLst>
                <a:ext uri="{FF2B5EF4-FFF2-40B4-BE49-F238E27FC236}">
                  <a16:creationId xmlns:a16="http://schemas.microsoft.com/office/drawing/2014/main" id="{91E653B4-D9F7-4867-AC25-AA5023654199}"/>
                </a:ext>
              </a:extLst>
            </p:cNvPr>
            <p:cNvSpPr/>
            <p:nvPr/>
          </p:nvSpPr>
          <p:spPr bwMode="auto">
            <a:xfrm>
              <a:off x="6040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işlíḋe">
              <a:extLst>
                <a:ext uri="{FF2B5EF4-FFF2-40B4-BE49-F238E27FC236}">
                  <a16:creationId xmlns:a16="http://schemas.microsoft.com/office/drawing/2014/main" id="{21C2630B-5DCA-4355-918A-35E4905802E2}"/>
                </a:ext>
              </a:extLst>
            </p:cNvPr>
            <p:cNvSpPr/>
            <p:nvPr/>
          </p:nvSpPr>
          <p:spPr bwMode="auto">
            <a:xfrm>
              <a:off x="5745163" y="3987800"/>
              <a:ext cx="682625"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3" y="104"/>
                    <a:pt x="0" y="80"/>
                    <a:pt x="0" y="52"/>
                  </a:cubicBezTo>
                  <a:cubicBezTo>
                    <a:pt x="0" y="23"/>
                    <a:pt x="23"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śļïḓe">
              <a:extLst>
                <a:ext uri="{FF2B5EF4-FFF2-40B4-BE49-F238E27FC236}">
                  <a16:creationId xmlns:a16="http://schemas.microsoft.com/office/drawing/2014/main" id="{83C3E717-CF76-4A4F-9529-FCF1DC48C673}"/>
                </a:ext>
              </a:extLst>
            </p:cNvPr>
            <p:cNvSpPr/>
            <p:nvPr/>
          </p:nvSpPr>
          <p:spPr bwMode="auto">
            <a:xfrm>
              <a:off x="4679951" y="1765300"/>
              <a:ext cx="617538" cy="2195513"/>
            </a:xfrm>
            <a:custGeom>
              <a:avLst/>
              <a:gdLst>
                <a:gd name="T0" fmla="*/ 58 w 389"/>
                <a:gd name="T1" fmla="*/ 1383 h 1383"/>
                <a:gd name="T2" fmla="*/ 0 w 389"/>
                <a:gd name="T3" fmla="*/ 1367 h 1383"/>
                <a:gd name="T4" fmla="*/ 327 w 389"/>
                <a:gd name="T5" fmla="*/ 0 h 1383"/>
                <a:gd name="T6" fmla="*/ 389 w 389"/>
                <a:gd name="T7" fmla="*/ 16 h 1383"/>
                <a:gd name="T8" fmla="*/ 58 w 389"/>
                <a:gd name="T9" fmla="*/ 1383 h 1383"/>
              </a:gdLst>
              <a:ahLst/>
              <a:cxnLst>
                <a:cxn ang="0">
                  <a:pos x="T0" y="T1"/>
                </a:cxn>
                <a:cxn ang="0">
                  <a:pos x="T2" y="T3"/>
                </a:cxn>
                <a:cxn ang="0">
                  <a:pos x="T4" y="T5"/>
                </a:cxn>
                <a:cxn ang="0">
                  <a:pos x="T6" y="T7"/>
                </a:cxn>
                <a:cxn ang="0">
                  <a:pos x="T8" y="T9"/>
                </a:cxn>
              </a:cxnLst>
              <a:rect l="0" t="0" r="r" b="b"/>
              <a:pathLst>
                <a:path w="389" h="1383">
                  <a:moveTo>
                    <a:pt x="58" y="1383"/>
                  </a:moveTo>
                  <a:lnTo>
                    <a:pt x="0" y="1367"/>
                  </a:lnTo>
                  <a:lnTo>
                    <a:pt x="327" y="0"/>
                  </a:lnTo>
                  <a:lnTo>
                    <a:pt x="389" y="16"/>
                  </a:lnTo>
                  <a:lnTo>
                    <a:pt x="58" y="1383"/>
                  </a:ln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ṥliḍe">
              <a:extLst>
                <a:ext uri="{FF2B5EF4-FFF2-40B4-BE49-F238E27FC236}">
                  <a16:creationId xmlns:a16="http://schemas.microsoft.com/office/drawing/2014/main" id="{1F6580C7-2893-43ED-BB8F-E643BA2EEB77}"/>
                </a:ext>
              </a:extLst>
            </p:cNvPr>
            <p:cNvSpPr/>
            <p:nvPr/>
          </p:nvSpPr>
          <p:spPr bwMode="auto">
            <a:xfrm>
              <a:off x="4271963" y="3830638"/>
              <a:ext cx="749300" cy="722313"/>
            </a:xfrm>
            <a:custGeom>
              <a:avLst/>
              <a:gdLst>
                <a:gd name="T0" fmla="*/ 57 w 114"/>
                <a:gd name="T1" fmla="*/ 110 h 110"/>
                <a:gd name="T2" fmla="*/ 45 w 114"/>
                <a:gd name="T3" fmla="*/ 108 h 110"/>
                <a:gd name="T4" fmla="*/ 6 w 114"/>
                <a:gd name="T5" fmla="*/ 45 h 110"/>
                <a:gd name="T6" fmla="*/ 6 w 114"/>
                <a:gd name="T7" fmla="*/ 45 h 110"/>
                <a:gd name="T8" fmla="*/ 69 w 114"/>
                <a:gd name="T9" fmla="*/ 7 h 110"/>
                <a:gd name="T10" fmla="*/ 108 w 114"/>
                <a:gd name="T11" fmla="*/ 70 h 110"/>
                <a:gd name="T12" fmla="*/ 84 w 114"/>
                <a:gd name="T13" fmla="*/ 102 h 110"/>
                <a:gd name="T14" fmla="*/ 57 w 114"/>
                <a:gd name="T15" fmla="*/ 110 h 110"/>
                <a:gd name="T16" fmla="*/ 18 w 114"/>
                <a:gd name="T17" fmla="*/ 48 h 110"/>
                <a:gd name="T18" fmla="*/ 48 w 114"/>
                <a:gd name="T19" fmla="*/ 96 h 110"/>
                <a:gd name="T20" fmla="*/ 96 w 114"/>
                <a:gd name="T21" fmla="*/ 67 h 110"/>
                <a:gd name="T22" fmla="*/ 66 w 114"/>
                <a:gd name="T23" fmla="*/ 19 h 110"/>
                <a:gd name="T24" fmla="*/ 18 w 114"/>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10">
                  <a:moveTo>
                    <a:pt x="57" y="110"/>
                  </a:moveTo>
                  <a:cubicBezTo>
                    <a:pt x="53" y="110"/>
                    <a:pt x="49" y="109"/>
                    <a:pt x="45" y="108"/>
                  </a:cubicBezTo>
                  <a:cubicBezTo>
                    <a:pt x="17" y="101"/>
                    <a:pt x="0" y="73"/>
                    <a:pt x="6" y="45"/>
                  </a:cubicBezTo>
                  <a:cubicBezTo>
                    <a:pt x="6" y="45"/>
                    <a:pt x="6" y="45"/>
                    <a:pt x="6" y="45"/>
                  </a:cubicBezTo>
                  <a:cubicBezTo>
                    <a:pt x="13" y="18"/>
                    <a:pt x="41" y="0"/>
                    <a:pt x="69" y="7"/>
                  </a:cubicBezTo>
                  <a:cubicBezTo>
                    <a:pt x="97" y="14"/>
                    <a:pt x="114" y="42"/>
                    <a:pt x="108" y="70"/>
                  </a:cubicBezTo>
                  <a:cubicBezTo>
                    <a:pt x="104" y="83"/>
                    <a:pt x="96" y="95"/>
                    <a:pt x="84" y="102"/>
                  </a:cubicBezTo>
                  <a:cubicBezTo>
                    <a:pt x="76" y="107"/>
                    <a:pt x="67" y="110"/>
                    <a:pt x="57" y="110"/>
                  </a:cubicBezTo>
                  <a:close/>
                  <a:moveTo>
                    <a:pt x="18" y="48"/>
                  </a:moveTo>
                  <a:cubicBezTo>
                    <a:pt x="13" y="70"/>
                    <a:pt x="26" y="91"/>
                    <a:pt x="48" y="96"/>
                  </a:cubicBezTo>
                  <a:cubicBezTo>
                    <a:pt x="69" y="101"/>
                    <a:pt x="91" y="88"/>
                    <a:pt x="96" y="67"/>
                  </a:cubicBezTo>
                  <a:cubicBezTo>
                    <a:pt x="101" y="46"/>
                    <a:pt x="88" y="24"/>
                    <a:pt x="66" y="19"/>
                  </a:cubicBezTo>
                  <a:cubicBezTo>
                    <a:pt x="45" y="14"/>
                    <a:pt x="23" y="27"/>
                    <a:pt x="18"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ḷíḑè">
              <a:extLst>
                <a:ext uri="{FF2B5EF4-FFF2-40B4-BE49-F238E27FC236}">
                  <a16:creationId xmlns:a16="http://schemas.microsoft.com/office/drawing/2014/main" id="{0845FB2F-8B7C-4F45-8049-68E31DBC4D06}"/>
                </a:ext>
              </a:extLst>
            </p:cNvPr>
            <p:cNvSpPr/>
            <p:nvPr/>
          </p:nvSpPr>
          <p:spPr bwMode="auto">
            <a:xfrm>
              <a:off x="6802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ŝḷîḑè">
              <a:extLst>
                <a:ext uri="{FF2B5EF4-FFF2-40B4-BE49-F238E27FC236}">
                  <a16:creationId xmlns:a16="http://schemas.microsoft.com/office/drawing/2014/main" id="{2F66A8BD-E23D-43A9-AEAC-65A61ED426F7}"/>
                </a:ext>
              </a:extLst>
            </p:cNvPr>
            <p:cNvSpPr/>
            <p:nvPr/>
          </p:nvSpPr>
          <p:spPr bwMode="auto">
            <a:xfrm>
              <a:off x="6507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ṧḷîďe">
              <a:extLst>
                <a:ext uri="{FF2B5EF4-FFF2-40B4-BE49-F238E27FC236}">
                  <a16:creationId xmlns:a16="http://schemas.microsoft.com/office/drawing/2014/main" id="{C7B15D87-198C-4A0E-A708-ECBA64ADBE98}"/>
                </a:ext>
              </a:extLst>
            </p:cNvPr>
            <p:cNvSpPr/>
            <p:nvPr/>
          </p:nvSpPr>
          <p:spPr bwMode="auto">
            <a:xfrm>
              <a:off x="7566026"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ṩ1íḓê">
              <a:extLst>
                <a:ext uri="{FF2B5EF4-FFF2-40B4-BE49-F238E27FC236}">
                  <a16:creationId xmlns:a16="http://schemas.microsoft.com/office/drawing/2014/main" id="{16DC1668-FC09-4AAA-871F-92949493D4C6}"/>
                </a:ext>
              </a:extLst>
            </p:cNvPr>
            <p:cNvSpPr/>
            <p:nvPr/>
          </p:nvSpPr>
          <p:spPr bwMode="auto">
            <a:xfrm>
              <a:off x="7269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1" name="对话气泡: 矩形 20">
            <a:extLst>
              <a:ext uri="{FF2B5EF4-FFF2-40B4-BE49-F238E27FC236}">
                <a16:creationId xmlns:a16="http://schemas.microsoft.com/office/drawing/2014/main" id="{096C80E8-696E-4851-847F-EF2143F17319}"/>
              </a:ext>
            </a:extLst>
          </p:cNvPr>
          <p:cNvSpPr/>
          <p:nvPr/>
        </p:nvSpPr>
        <p:spPr>
          <a:xfrm rot="16200000">
            <a:off x="71233" y="2120826"/>
            <a:ext cx="3290325" cy="2698338"/>
          </a:xfrm>
          <a:prstGeom prst="wedgeRectCallout">
            <a:avLst>
              <a:gd name="adj1" fmla="val -23612"/>
              <a:gd name="adj2" fmla="val 99092"/>
            </a:avLst>
          </a:prstGeom>
          <a:solidFill>
            <a:srgbClr val="B6549B"/>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2" name="对话气泡: 矩形 21">
            <a:extLst>
              <a:ext uri="{FF2B5EF4-FFF2-40B4-BE49-F238E27FC236}">
                <a16:creationId xmlns:a16="http://schemas.microsoft.com/office/drawing/2014/main" id="{52BEE1ED-0BCC-40D9-A9CA-402F0CB17995}"/>
              </a:ext>
            </a:extLst>
          </p:cNvPr>
          <p:cNvSpPr/>
          <p:nvPr/>
        </p:nvSpPr>
        <p:spPr>
          <a:xfrm rot="5400000">
            <a:off x="8395475" y="1853210"/>
            <a:ext cx="3342640" cy="3151580"/>
          </a:xfrm>
          <a:prstGeom prst="wedgeRectCallout">
            <a:avLst>
              <a:gd name="adj1" fmla="val 28711"/>
              <a:gd name="adj2" fmla="val 98537"/>
            </a:avLst>
          </a:prstGeom>
          <a:solidFill>
            <a:srgbClr val="8AC7ED"/>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3" name="arrows_208764">
            <a:extLst>
              <a:ext uri="{FF2B5EF4-FFF2-40B4-BE49-F238E27FC236}">
                <a16:creationId xmlns:a16="http://schemas.microsoft.com/office/drawing/2014/main" id="{520DB8BB-6634-4700-872C-7CEF9399286F}"/>
              </a:ext>
            </a:extLst>
          </p:cNvPr>
          <p:cNvSpPr>
            <a:spLocks noChangeAspect="1"/>
          </p:cNvSpPr>
          <p:nvPr/>
        </p:nvSpPr>
        <p:spPr bwMode="auto">
          <a:xfrm>
            <a:off x="435591" y="1908132"/>
            <a:ext cx="501108" cy="609685"/>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chemeClr val="accent1"/>
          </a:solidFill>
          <a:ln>
            <a:noFill/>
          </a:ln>
        </p:spPr>
      </p:sp>
      <p:sp>
        <p:nvSpPr>
          <p:cNvPr id="26" name="atom_65879">
            <a:extLst>
              <a:ext uri="{FF2B5EF4-FFF2-40B4-BE49-F238E27FC236}">
                <a16:creationId xmlns:a16="http://schemas.microsoft.com/office/drawing/2014/main" id="{F853082D-0E66-4A5D-A714-845E05EAFBB1}"/>
              </a:ext>
            </a:extLst>
          </p:cNvPr>
          <p:cNvSpPr>
            <a:spLocks noChangeAspect="1"/>
          </p:cNvSpPr>
          <p:nvPr/>
        </p:nvSpPr>
        <p:spPr bwMode="auto">
          <a:xfrm>
            <a:off x="11004107" y="1850232"/>
            <a:ext cx="540402" cy="60968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9527" h="608697">
                <a:moveTo>
                  <a:pt x="269740" y="427400"/>
                </a:moveTo>
                <a:cubicBezTo>
                  <a:pt x="250430" y="436996"/>
                  <a:pt x="231212" y="445618"/>
                  <a:pt x="212459" y="453174"/>
                </a:cubicBezTo>
                <a:cubicBezTo>
                  <a:pt x="215894" y="470186"/>
                  <a:pt x="219839" y="486133"/>
                  <a:pt x="224435" y="500642"/>
                </a:cubicBezTo>
                <a:cubicBezTo>
                  <a:pt x="231908" y="524562"/>
                  <a:pt x="240775" y="543799"/>
                  <a:pt x="250058" y="556269"/>
                </a:cubicBezTo>
                <a:cubicBezTo>
                  <a:pt x="257114" y="565865"/>
                  <a:pt x="264077" y="571103"/>
                  <a:pt x="269740" y="571103"/>
                </a:cubicBezTo>
                <a:cubicBezTo>
                  <a:pt x="275357" y="571103"/>
                  <a:pt x="282366" y="565772"/>
                  <a:pt x="289422" y="556269"/>
                </a:cubicBezTo>
                <a:cubicBezTo>
                  <a:pt x="298706" y="543706"/>
                  <a:pt x="307526" y="524515"/>
                  <a:pt x="315046" y="500642"/>
                </a:cubicBezTo>
                <a:cubicBezTo>
                  <a:pt x="319595" y="486133"/>
                  <a:pt x="323633" y="470233"/>
                  <a:pt x="326975" y="453174"/>
                </a:cubicBezTo>
                <a:cubicBezTo>
                  <a:pt x="308222" y="445618"/>
                  <a:pt x="289051" y="436996"/>
                  <a:pt x="269740" y="427400"/>
                </a:cubicBezTo>
                <a:close/>
                <a:moveTo>
                  <a:pt x="336213" y="391011"/>
                </a:moveTo>
                <a:cubicBezTo>
                  <a:pt x="332314" y="393282"/>
                  <a:pt x="328414" y="395646"/>
                  <a:pt x="324515" y="397918"/>
                </a:cubicBezTo>
                <a:cubicBezTo>
                  <a:pt x="320105" y="400514"/>
                  <a:pt x="315649" y="403063"/>
                  <a:pt x="311239" y="405520"/>
                </a:cubicBezTo>
                <a:cubicBezTo>
                  <a:pt x="318620" y="408858"/>
                  <a:pt x="326001" y="412056"/>
                  <a:pt x="333288" y="415116"/>
                </a:cubicBezTo>
                <a:cubicBezTo>
                  <a:pt x="334403" y="407189"/>
                  <a:pt x="335331" y="399169"/>
                  <a:pt x="336213" y="391011"/>
                </a:cubicBezTo>
                <a:close/>
                <a:moveTo>
                  <a:pt x="203314" y="390918"/>
                </a:moveTo>
                <a:cubicBezTo>
                  <a:pt x="204103" y="399169"/>
                  <a:pt x="205124" y="407189"/>
                  <a:pt x="206239" y="415023"/>
                </a:cubicBezTo>
                <a:cubicBezTo>
                  <a:pt x="213526" y="412010"/>
                  <a:pt x="220814" y="408858"/>
                  <a:pt x="228241" y="405474"/>
                </a:cubicBezTo>
                <a:cubicBezTo>
                  <a:pt x="223785" y="402971"/>
                  <a:pt x="219422" y="400467"/>
                  <a:pt x="215012" y="397871"/>
                </a:cubicBezTo>
                <a:cubicBezTo>
                  <a:pt x="211066" y="395554"/>
                  <a:pt x="207167" y="393282"/>
                  <a:pt x="203314" y="390918"/>
                </a:cubicBezTo>
                <a:close/>
                <a:moveTo>
                  <a:pt x="425802" y="328987"/>
                </a:moveTo>
                <a:cubicBezTo>
                  <a:pt x="410345" y="341317"/>
                  <a:pt x="393680" y="353555"/>
                  <a:pt x="376134" y="365422"/>
                </a:cubicBezTo>
                <a:cubicBezTo>
                  <a:pt x="374695" y="387395"/>
                  <a:pt x="372420" y="408672"/>
                  <a:pt x="369449" y="428930"/>
                </a:cubicBezTo>
                <a:cubicBezTo>
                  <a:pt x="407745" y="442234"/>
                  <a:pt x="441121" y="449234"/>
                  <a:pt x="466094" y="449234"/>
                </a:cubicBezTo>
                <a:cubicBezTo>
                  <a:pt x="483734" y="449234"/>
                  <a:pt x="496499" y="445432"/>
                  <a:pt x="500213" y="439128"/>
                </a:cubicBezTo>
                <a:cubicBezTo>
                  <a:pt x="503044" y="434261"/>
                  <a:pt x="502069" y="425592"/>
                  <a:pt x="497381" y="414652"/>
                </a:cubicBezTo>
                <a:cubicBezTo>
                  <a:pt x="491254" y="400328"/>
                  <a:pt x="479092" y="382945"/>
                  <a:pt x="462288" y="364495"/>
                </a:cubicBezTo>
                <a:cubicBezTo>
                  <a:pt x="451612" y="352814"/>
                  <a:pt x="439357" y="340854"/>
                  <a:pt x="425802" y="328987"/>
                </a:cubicBezTo>
                <a:close/>
                <a:moveTo>
                  <a:pt x="113585" y="328940"/>
                </a:moveTo>
                <a:cubicBezTo>
                  <a:pt x="100031" y="340808"/>
                  <a:pt x="87823" y="352721"/>
                  <a:pt x="77193" y="364403"/>
                </a:cubicBezTo>
                <a:cubicBezTo>
                  <a:pt x="60342" y="382945"/>
                  <a:pt x="48227" y="400282"/>
                  <a:pt x="42099" y="414606"/>
                </a:cubicBezTo>
                <a:cubicBezTo>
                  <a:pt x="37458" y="425546"/>
                  <a:pt x="36390" y="434261"/>
                  <a:pt x="39221" y="439082"/>
                </a:cubicBezTo>
                <a:cubicBezTo>
                  <a:pt x="42935" y="445386"/>
                  <a:pt x="55700" y="449141"/>
                  <a:pt x="73340" y="449141"/>
                </a:cubicBezTo>
                <a:cubicBezTo>
                  <a:pt x="98360" y="449141"/>
                  <a:pt x="131689" y="442187"/>
                  <a:pt x="169939" y="428883"/>
                </a:cubicBezTo>
                <a:cubicBezTo>
                  <a:pt x="166968" y="408626"/>
                  <a:pt x="164740" y="387349"/>
                  <a:pt x="163254" y="365330"/>
                </a:cubicBezTo>
                <a:cubicBezTo>
                  <a:pt x="145708" y="353463"/>
                  <a:pt x="129043" y="341225"/>
                  <a:pt x="113585" y="328940"/>
                </a:cubicBezTo>
                <a:close/>
                <a:moveTo>
                  <a:pt x="378083" y="290882"/>
                </a:moveTo>
                <a:cubicBezTo>
                  <a:pt x="378176" y="295333"/>
                  <a:pt x="378176" y="313504"/>
                  <a:pt x="378083" y="317954"/>
                </a:cubicBezTo>
                <a:cubicBezTo>
                  <a:pt x="384303" y="313504"/>
                  <a:pt x="390292" y="308915"/>
                  <a:pt x="396094" y="304418"/>
                </a:cubicBezTo>
                <a:cubicBezTo>
                  <a:pt x="390292" y="299875"/>
                  <a:pt x="384303" y="295379"/>
                  <a:pt x="378083" y="290882"/>
                </a:cubicBezTo>
                <a:close/>
                <a:moveTo>
                  <a:pt x="161397" y="290882"/>
                </a:moveTo>
                <a:cubicBezTo>
                  <a:pt x="155224" y="295333"/>
                  <a:pt x="149235" y="299875"/>
                  <a:pt x="143387" y="304418"/>
                </a:cubicBezTo>
                <a:cubicBezTo>
                  <a:pt x="149235" y="308915"/>
                  <a:pt x="155224" y="313411"/>
                  <a:pt x="161397" y="317954"/>
                </a:cubicBezTo>
                <a:cubicBezTo>
                  <a:pt x="161305" y="313504"/>
                  <a:pt x="161305" y="295333"/>
                  <a:pt x="161397" y="290882"/>
                </a:cubicBezTo>
                <a:close/>
                <a:moveTo>
                  <a:pt x="269729" y="261092"/>
                </a:moveTo>
                <a:cubicBezTo>
                  <a:pt x="293678" y="261092"/>
                  <a:pt x="313092" y="280474"/>
                  <a:pt x="313092" y="304384"/>
                </a:cubicBezTo>
                <a:cubicBezTo>
                  <a:pt x="313092" y="328294"/>
                  <a:pt x="293678" y="347676"/>
                  <a:pt x="269729" y="347676"/>
                </a:cubicBezTo>
                <a:cubicBezTo>
                  <a:pt x="245780" y="347676"/>
                  <a:pt x="226366" y="328294"/>
                  <a:pt x="226366" y="304384"/>
                </a:cubicBezTo>
                <a:cubicBezTo>
                  <a:pt x="226366" y="280474"/>
                  <a:pt x="245780" y="261092"/>
                  <a:pt x="269729" y="261092"/>
                </a:cubicBezTo>
                <a:close/>
                <a:moveTo>
                  <a:pt x="269740" y="223666"/>
                </a:moveTo>
                <a:cubicBezTo>
                  <a:pt x="257764" y="229924"/>
                  <a:pt x="245834" y="236553"/>
                  <a:pt x="233997" y="243460"/>
                </a:cubicBezTo>
                <a:cubicBezTo>
                  <a:pt x="222300" y="250274"/>
                  <a:pt x="210927" y="257320"/>
                  <a:pt x="199925" y="264413"/>
                </a:cubicBezTo>
                <a:cubicBezTo>
                  <a:pt x="199368" y="277532"/>
                  <a:pt x="199044" y="290882"/>
                  <a:pt x="199044" y="304418"/>
                </a:cubicBezTo>
                <a:cubicBezTo>
                  <a:pt x="199044" y="317954"/>
                  <a:pt x="199368" y="331305"/>
                  <a:pt x="199925" y="344377"/>
                </a:cubicBezTo>
                <a:cubicBezTo>
                  <a:pt x="210927" y="351516"/>
                  <a:pt x="222300" y="358562"/>
                  <a:pt x="233997" y="365330"/>
                </a:cubicBezTo>
                <a:cubicBezTo>
                  <a:pt x="245881" y="372283"/>
                  <a:pt x="257764" y="378866"/>
                  <a:pt x="269740" y="385124"/>
                </a:cubicBezTo>
                <a:cubicBezTo>
                  <a:pt x="281670" y="378866"/>
                  <a:pt x="293600" y="372283"/>
                  <a:pt x="305437" y="365330"/>
                </a:cubicBezTo>
                <a:cubicBezTo>
                  <a:pt x="317135" y="358562"/>
                  <a:pt x="328507" y="351516"/>
                  <a:pt x="339555" y="344377"/>
                </a:cubicBezTo>
                <a:cubicBezTo>
                  <a:pt x="340112" y="331305"/>
                  <a:pt x="340391" y="317954"/>
                  <a:pt x="340391" y="304418"/>
                </a:cubicBezTo>
                <a:cubicBezTo>
                  <a:pt x="340391" y="290882"/>
                  <a:pt x="340112" y="277532"/>
                  <a:pt x="339555" y="264413"/>
                </a:cubicBezTo>
                <a:cubicBezTo>
                  <a:pt x="328507" y="257320"/>
                  <a:pt x="317135" y="250274"/>
                  <a:pt x="305437" y="243460"/>
                </a:cubicBezTo>
                <a:cubicBezTo>
                  <a:pt x="293553" y="236553"/>
                  <a:pt x="281670" y="229924"/>
                  <a:pt x="269740" y="223666"/>
                </a:cubicBezTo>
                <a:close/>
                <a:moveTo>
                  <a:pt x="333288" y="193767"/>
                </a:moveTo>
                <a:cubicBezTo>
                  <a:pt x="326001" y="196780"/>
                  <a:pt x="318666" y="199932"/>
                  <a:pt x="311239" y="203362"/>
                </a:cubicBezTo>
                <a:cubicBezTo>
                  <a:pt x="315696" y="205819"/>
                  <a:pt x="320105" y="208369"/>
                  <a:pt x="324515" y="210965"/>
                </a:cubicBezTo>
                <a:cubicBezTo>
                  <a:pt x="328414" y="213236"/>
                  <a:pt x="332314" y="215508"/>
                  <a:pt x="336120" y="217872"/>
                </a:cubicBezTo>
                <a:cubicBezTo>
                  <a:pt x="335331" y="209713"/>
                  <a:pt x="334356" y="201694"/>
                  <a:pt x="333288" y="193767"/>
                </a:cubicBezTo>
                <a:close/>
                <a:moveTo>
                  <a:pt x="206146" y="193720"/>
                </a:moveTo>
                <a:cubicBezTo>
                  <a:pt x="205124" y="201601"/>
                  <a:pt x="204103" y="209667"/>
                  <a:pt x="203268" y="217825"/>
                </a:cubicBezTo>
                <a:cubicBezTo>
                  <a:pt x="207167" y="215461"/>
                  <a:pt x="211066" y="213190"/>
                  <a:pt x="214965" y="210872"/>
                </a:cubicBezTo>
                <a:cubicBezTo>
                  <a:pt x="219329" y="208276"/>
                  <a:pt x="223785" y="205773"/>
                  <a:pt x="228195" y="203270"/>
                </a:cubicBezTo>
                <a:cubicBezTo>
                  <a:pt x="220814" y="199932"/>
                  <a:pt x="213480" y="196733"/>
                  <a:pt x="206146" y="193720"/>
                </a:cubicBezTo>
                <a:close/>
                <a:moveTo>
                  <a:pt x="466187" y="159649"/>
                </a:moveTo>
                <a:cubicBezTo>
                  <a:pt x="441167" y="159649"/>
                  <a:pt x="407792" y="166649"/>
                  <a:pt x="369496" y="179906"/>
                </a:cubicBezTo>
                <a:cubicBezTo>
                  <a:pt x="372466" y="200210"/>
                  <a:pt x="374695" y="221441"/>
                  <a:pt x="376180" y="243460"/>
                </a:cubicBezTo>
                <a:cubicBezTo>
                  <a:pt x="393773" y="255327"/>
                  <a:pt x="410391" y="267565"/>
                  <a:pt x="425895" y="279850"/>
                </a:cubicBezTo>
                <a:cubicBezTo>
                  <a:pt x="439357" y="267936"/>
                  <a:pt x="451612" y="256022"/>
                  <a:pt x="462334" y="244387"/>
                </a:cubicBezTo>
                <a:cubicBezTo>
                  <a:pt x="479185" y="225845"/>
                  <a:pt x="491300" y="208554"/>
                  <a:pt x="497428" y="194184"/>
                </a:cubicBezTo>
                <a:cubicBezTo>
                  <a:pt x="502069" y="183244"/>
                  <a:pt x="503137" y="174529"/>
                  <a:pt x="500259" y="169708"/>
                </a:cubicBezTo>
                <a:cubicBezTo>
                  <a:pt x="496546" y="163404"/>
                  <a:pt x="483827" y="159649"/>
                  <a:pt x="466187" y="159649"/>
                </a:cubicBezTo>
                <a:close/>
                <a:moveTo>
                  <a:pt x="73386" y="159603"/>
                </a:moveTo>
                <a:cubicBezTo>
                  <a:pt x="55747" y="159603"/>
                  <a:pt x="43028" y="163357"/>
                  <a:pt x="39314" y="169662"/>
                </a:cubicBezTo>
                <a:cubicBezTo>
                  <a:pt x="36436" y="174529"/>
                  <a:pt x="37458" y="183198"/>
                  <a:pt x="42146" y="194138"/>
                </a:cubicBezTo>
                <a:cubicBezTo>
                  <a:pt x="48273" y="208461"/>
                  <a:pt x="60389" y="225845"/>
                  <a:pt x="77239" y="244341"/>
                </a:cubicBezTo>
                <a:cubicBezTo>
                  <a:pt x="87823" y="256022"/>
                  <a:pt x="100077" y="267936"/>
                  <a:pt x="113678" y="279803"/>
                </a:cubicBezTo>
                <a:cubicBezTo>
                  <a:pt x="129182" y="267519"/>
                  <a:pt x="145800" y="255281"/>
                  <a:pt x="163393" y="243414"/>
                </a:cubicBezTo>
                <a:cubicBezTo>
                  <a:pt x="164832" y="221395"/>
                  <a:pt x="167107" y="200117"/>
                  <a:pt x="170078" y="179860"/>
                </a:cubicBezTo>
                <a:cubicBezTo>
                  <a:pt x="131782" y="166556"/>
                  <a:pt x="98406" y="159603"/>
                  <a:pt x="73386" y="159603"/>
                </a:cubicBezTo>
                <a:close/>
                <a:moveTo>
                  <a:pt x="269740" y="37687"/>
                </a:moveTo>
                <a:cubicBezTo>
                  <a:pt x="264077" y="37687"/>
                  <a:pt x="257114" y="43018"/>
                  <a:pt x="250058" y="52521"/>
                </a:cubicBezTo>
                <a:cubicBezTo>
                  <a:pt x="240775" y="65083"/>
                  <a:pt x="231908" y="84321"/>
                  <a:pt x="224435" y="108148"/>
                </a:cubicBezTo>
                <a:cubicBezTo>
                  <a:pt x="219839" y="122703"/>
                  <a:pt x="215894" y="138557"/>
                  <a:pt x="212459" y="155616"/>
                </a:cubicBezTo>
                <a:cubicBezTo>
                  <a:pt x="231212" y="163172"/>
                  <a:pt x="250430" y="171840"/>
                  <a:pt x="269740" y="181390"/>
                </a:cubicBezTo>
                <a:cubicBezTo>
                  <a:pt x="289051" y="171840"/>
                  <a:pt x="308222" y="163172"/>
                  <a:pt x="326975" y="155616"/>
                </a:cubicBezTo>
                <a:cubicBezTo>
                  <a:pt x="323587" y="138650"/>
                  <a:pt x="319595" y="122703"/>
                  <a:pt x="315046" y="108148"/>
                </a:cubicBezTo>
                <a:cubicBezTo>
                  <a:pt x="307526" y="84228"/>
                  <a:pt x="298706" y="65037"/>
                  <a:pt x="289422" y="52521"/>
                </a:cubicBezTo>
                <a:cubicBezTo>
                  <a:pt x="282366" y="42972"/>
                  <a:pt x="275357" y="37687"/>
                  <a:pt x="269740" y="37687"/>
                </a:cubicBezTo>
                <a:close/>
                <a:moveTo>
                  <a:pt x="269740" y="0"/>
                </a:moveTo>
                <a:cubicBezTo>
                  <a:pt x="292625" y="0"/>
                  <a:pt x="309568" y="16363"/>
                  <a:pt x="319780" y="30177"/>
                </a:cubicBezTo>
                <a:cubicBezTo>
                  <a:pt x="331757" y="46216"/>
                  <a:pt x="342247" y="68653"/>
                  <a:pt x="351114" y="96930"/>
                </a:cubicBezTo>
                <a:cubicBezTo>
                  <a:pt x="355523" y="111022"/>
                  <a:pt x="359423" y="126226"/>
                  <a:pt x="362811" y="142405"/>
                </a:cubicBezTo>
                <a:cubicBezTo>
                  <a:pt x="402732" y="129054"/>
                  <a:pt x="438336" y="122008"/>
                  <a:pt x="466094" y="122008"/>
                </a:cubicBezTo>
                <a:cubicBezTo>
                  <a:pt x="480949" y="122008"/>
                  <a:pt x="493900" y="124048"/>
                  <a:pt x="504437" y="127988"/>
                </a:cubicBezTo>
                <a:cubicBezTo>
                  <a:pt x="517249" y="132809"/>
                  <a:pt x="526811" y="140504"/>
                  <a:pt x="532846" y="150749"/>
                </a:cubicBezTo>
                <a:cubicBezTo>
                  <a:pt x="544404" y="170450"/>
                  <a:pt x="538834" y="193349"/>
                  <a:pt x="532103" y="209018"/>
                </a:cubicBezTo>
                <a:cubicBezTo>
                  <a:pt x="524212" y="227375"/>
                  <a:pt x="510100" y="247864"/>
                  <a:pt x="490186" y="269744"/>
                </a:cubicBezTo>
                <a:cubicBezTo>
                  <a:pt x="479788" y="281148"/>
                  <a:pt x="467951" y="292783"/>
                  <a:pt x="454954" y="304418"/>
                </a:cubicBezTo>
                <a:cubicBezTo>
                  <a:pt x="467951" y="316007"/>
                  <a:pt x="479788" y="327642"/>
                  <a:pt x="490140" y="339000"/>
                </a:cubicBezTo>
                <a:cubicBezTo>
                  <a:pt x="510054" y="360880"/>
                  <a:pt x="524165" y="381276"/>
                  <a:pt x="532010" y="399726"/>
                </a:cubicBezTo>
                <a:cubicBezTo>
                  <a:pt x="538787" y="415394"/>
                  <a:pt x="544358" y="438201"/>
                  <a:pt x="532753" y="457995"/>
                </a:cubicBezTo>
                <a:cubicBezTo>
                  <a:pt x="526718" y="468239"/>
                  <a:pt x="517156" y="475934"/>
                  <a:pt x="504344" y="480755"/>
                </a:cubicBezTo>
                <a:cubicBezTo>
                  <a:pt x="493760" y="484696"/>
                  <a:pt x="480902" y="486735"/>
                  <a:pt x="466048" y="486735"/>
                </a:cubicBezTo>
                <a:cubicBezTo>
                  <a:pt x="438243" y="486735"/>
                  <a:pt x="402685" y="479689"/>
                  <a:pt x="362765" y="466339"/>
                </a:cubicBezTo>
                <a:cubicBezTo>
                  <a:pt x="359423" y="482517"/>
                  <a:pt x="355431" y="497722"/>
                  <a:pt x="351067" y="511814"/>
                </a:cubicBezTo>
                <a:cubicBezTo>
                  <a:pt x="342201" y="539998"/>
                  <a:pt x="331664" y="562527"/>
                  <a:pt x="319734" y="578566"/>
                </a:cubicBezTo>
                <a:cubicBezTo>
                  <a:pt x="309568" y="592287"/>
                  <a:pt x="292625" y="608697"/>
                  <a:pt x="269740" y="608697"/>
                </a:cubicBezTo>
                <a:cubicBezTo>
                  <a:pt x="246809" y="608697"/>
                  <a:pt x="229866" y="592287"/>
                  <a:pt x="219700" y="578566"/>
                </a:cubicBezTo>
                <a:cubicBezTo>
                  <a:pt x="207770" y="562527"/>
                  <a:pt x="197233" y="540091"/>
                  <a:pt x="188413" y="511814"/>
                </a:cubicBezTo>
                <a:cubicBezTo>
                  <a:pt x="184004" y="497722"/>
                  <a:pt x="180104" y="482517"/>
                  <a:pt x="176716" y="466339"/>
                </a:cubicBezTo>
                <a:cubicBezTo>
                  <a:pt x="136795" y="479689"/>
                  <a:pt x="101191" y="486735"/>
                  <a:pt x="73386" y="486735"/>
                </a:cubicBezTo>
                <a:cubicBezTo>
                  <a:pt x="58532" y="486735"/>
                  <a:pt x="45627" y="484696"/>
                  <a:pt x="35090" y="480755"/>
                </a:cubicBezTo>
                <a:cubicBezTo>
                  <a:pt x="22278" y="475934"/>
                  <a:pt x="12670" y="468239"/>
                  <a:pt x="6681" y="457995"/>
                </a:cubicBezTo>
                <a:cubicBezTo>
                  <a:pt x="-4877" y="438294"/>
                  <a:pt x="693" y="415394"/>
                  <a:pt x="7424" y="399726"/>
                </a:cubicBezTo>
                <a:cubicBezTo>
                  <a:pt x="15269" y="381369"/>
                  <a:pt x="29381" y="360880"/>
                  <a:pt x="49341" y="339000"/>
                </a:cubicBezTo>
                <a:cubicBezTo>
                  <a:pt x="59785" y="327596"/>
                  <a:pt x="71529" y="315961"/>
                  <a:pt x="84527" y="304326"/>
                </a:cubicBezTo>
                <a:cubicBezTo>
                  <a:pt x="71529" y="292737"/>
                  <a:pt x="59739" y="281101"/>
                  <a:pt x="49341" y="269651"/>
                </a:cubicBezTo>
                <a:cubicBezTo>
                  <a:pt x="29381" y="247771"/>
                  <a:pt x="15269" y="227375"/>
                  <a:pt x="7424" y="208971"/>
                </a:cubicBezTo>
                <a:cubicBezTo>
                  <a:pt x="693" y="193257"/>
                  <a:pt x="-4877" y="170450"/>
                  <a:pt x="6681" y="150702"/>
                </a:cubicBezTo>
                <a:cubicBezTo>
                  <a:pt x="12762" y="140411"/>
                  <a:pt x="22278" y="132763"/>
                  <a:pt x="35090" y="127942"/>
                </a:cubicBezTo>
                <a:cubicBezTo>
                  <a:pt x="45674" y="124001"/>
                  <a:pt x="58532" y="121962"/>
                  <a:pt x="73386" y="121962"/>
                </a:cubicBezTo>
                <a:cubicBezTo>
                  <a:pt x="101191" y="121962"/>
                  <a:pt x="136795" y="129008"/>
                  <a:pt x="176716" y="142358"/>
                </a:cubicBezTo>
                <a:cubicBezTo>
                  <a:pt x="180058" y="126134"/>
                  <a:pt x="184004" y="110929"/>
                  <a:pt x="188413" y="96837"/>
                </a:cubicBezTo>
                <a:cubicBezTo>
                  <a:pt x="197233" y="68653"/>
                  <a:pt x="207770" y="46170"/>
                  <a:pt x="219700" y="30085"/>
                </a:cubicBezTo>
                <a:cubicBezTo>
                  <a:pt x="229866" y="16363"/>
                  <a:pt x="246809" y="0"/>
                  <a:pt x="269740" y="0"/>
                </a:cubicBezTo>
                <a:close/>
              </a:path>
            </a:pathLst>
          </a:custGeom>
          <a:solidFill>
            <a:schemeClr val="accent1"/>
          </a:solidFill>
          <a:ln>
            <a:noFill/>
          </a:ln>
        </p:spPr>
      </p:sp>
      <p:sp>
        <p:nvSpPr>
          <p:cNvPr id="27" name="文本框 26">
            <a:extLst>
              <a:ext uri="{FF2B5EF4-FFF2-40B4-BE49-F238E27FC236}">
                <a16:creationId xmlns:a16="http://schemas.microsoft.com/office/drawing/2014/main" id="{7B1BFA70-EEC4-485B-8FB0-010CF9A03384}"/>
              </a:ext>
            </a:extLst>
          </p:cNvPr>
          <p:cNvSpPr txBox="1"/>
          <p:nvPr/>
        </p:nvSpPr>
        <p:spPr>
          <a:xfrm>
            <a:off x="4250034" y="1621420"/>
            <a:ext cx="2954655" cy="369332"/>
          </a:xfrm>
          <a:prstGeom prst="rect">
            <a:avLst/>
          </a:prstGeom>
          <a:noFill/>
        </p:spPr>
        <p:txBody>
          <a:bodyPr wrap="none" rtlCol="0">
            <a:spAutoFit/>
          </a:bodyPr>
          <a:lstStyle/>
          <a:p>
            <a:pPr algn="l"/>
            <a:r>
              <a:rPr lang="zh-CN" altLang="en-US" dirty="0">
                <a:solidFill>
                  <a:schemeClr val="tx2"/>
                </a:solidFill>
                <a:latin typeface="微软雅黑" panose="020B0503020204020204" pitchFamily="34" charset="-122"/>
                <a:ea typeface="微软雅黑" panose="020B0503020204020204" pitchFamily="34" charset="-122"/>
              </a:rPr>
              <a:t>存在碰撞的问题，现状说明</a:t>
            </a:r>
          </a:p>
        </p:txBody>
      </p:sp>
      <p:sp>
        <p:nvSpPr>
          <p:cNvPr id="28" name="文本框 27">
            <a:extLst>
              <a:ext uri="{FF2B5EF4-FFF2-40B4-BE49-F238E27FC236}">
                <a16:creationId xmlns:a16="http://schemas.microsoft.com/office/drawing/2014/main" id="{E206A967-BCFC-42DD-B333-6BFEE5FA2007}"/>
              </a:ext>
            </a:extLst>
          </p:cNvPr>
          <p:cNvSpPr txBox="1"/>
          <p:nvPr/>
        </p:nvSpPr>
        <p:spPr>
          <a:xfrm>
            <a:off x="499160" y="2566343"/>
            <a:ext cx="2498124" cy="1754326"/>
          </a:xfrm>
          <a:prstGeom prst="rect">
            <a:avLst/>
          </a:prstGeom>
          <a:noFill/>
        </p:spPr>
        <p:txBody>
          <a:bodyPr wrap="square" rtlCol="0">
            <a:spAutoFit/>
          </a:bodyPr>
          <a:lstStyle/>
          <a:p>
            <a:r>
              <a:rPr lang="zh-CN" altLang="en-US" sz="1200" b="1" dirty="0">
                <a:solidFill>
                  <a:srgbClr val="8AC7ED"/>
                </a:solidFill>
                <a:latin typeface="微软雅黑" panose="020B0503020204020204" pitchFamily="34" charset="-122"/>
                <a:ea typeface="微软雅黑" panose="020B0503020204020204" pitchFamily="34" charset="-122"/>
              </a:rPr>
              <a:t>一：目前牧场管理系统中的数据不规范，错误、冗余数据较多，且展示不够直观；</a:t>
            </a:r>
            <a:endParaRPr lang="en-US" altLang="zh-CN" sz="1200" b="1" dirty="0">
              <a:solidFill>
                <a:srgbClr val="8AC7ED"/>
              </a:solidFill>
              <a:latin typeface="微软雅黑" panose="020B0503020204020204" pitchFamily="34" charset="-122"/>
              <a:ea typeface="微软雅黑" panose="020B0503020204020204" pitchFamily="34" charset="-122"/>
            </a:endParaRPr>
          </a:p>
          <a:p>
            <a:r>
              <a:rPr lang="en-US" altLang="zh-CN" sz="1200" b="1" dirty="0">
                <a:solidFill>
                  <a:srgbClr val="8AC7ED"/>
                </a:solidFill>
                <a:latin typeface="微软雅黑" panose="020B0503020204020204" pitchFamily="34" charset="-122"/>
                <a:ea typeface="微软雅黑" panose="020B0503020204020204" pitchFamily="34" charset="-122"/>
              </a:rPr>
              <a:t>   </a:t>
            </a:r>
          </a:p>
          <a:p>
            <a:r>
              <a:rPr lang="en-US" altLang="zh-CN" sz="1200" b="1" dirty="0">
                <a:solidFill>
                  <a:srgbClr val="8AC7ED"/>
                </a:solidFill>
                <a:latin typeface="微软雅黑" panose="020B0503020204020204" pitchFamily="34" charset="-122"/>
                <a:ea typeface="微软雅黑" panose="020B0503020204020204" pitchFamily="34" charset="-122"/>
              </a:rPr>
              <a:t> </a:t>
            </a:r>
            <a:r>
              <a:rPr lang="zh-CN" altLang="en-US" sz="1200" b="1" dirty="0">
                <a:solidFill>
                  <a:srgbClr val="8AC7ED"/>
                </a:solidFill>
                <a:latin typeface="微软雅黑" panose="020B0503020204020204" pitchFamily="34" charset="-122"/>
                <a:ea typeface="微软雅黑" panose="020B0503020204020204" pitchFamily="34" charset="-122"/>
              </a:rPr>
              <a:t>二： 已有数据满足不了部分指标的展示汇报要求；</a:t>
            </a:r>
            <a:endParaRPr lang="en-US" altLang="zh-CN" sz="1200" b="1" dirty="0">
              <a:solidFill>
                <a:srgbClr val="8AC7ED"/>
              </a:solidFill>
              <a:latin typeface="微软雅黑" panose="020B0503020204020204" pitchFamily="34" charset="-122"/>
              <a:ea typeface="微软雅黑" panose="020B0503020204020204" pitchFamily="34" charset="-122"/>
            </a:endParaRPr>
          </a:p>
          <a:p>
            <a:endParaRPr lang="en-US" altLang="zh-CN" sz="1200" b="1" dirty="0">
              <a:solidFill>
                <a:srgbClr val="8AC7ED"/>
              </a:solidFill>
              <a:latin typeface="微软雅黑" panose="020B0503020204020204" pitchFamily="34" charset="-122"/>
              <a:ea typeface="微软雅黑" panose="020B0503020204020204" pitchFamily="34" charset="-122"/>
            </a:endParaRPr>
          </a:p>
          <a:p>
            <a:r>
              <a:rPr lang="zh-CN" altLang="en-US" sz="1200" b="1" dirty="0">
                <a:solidFill>
                  <a:srgbClr val="8AC7ED"/>
                </a:solidFill>
                <a:latin typeface="微软雅黑" panose="020B0503020204020204" pitchFamily="34" charset="-122"/>
                <a:ea typeface="微软雅黑" panose="020B0503020204020204" pitchFamily="34" charset="-122"/>
              </a:rPr>
              <a:t>三： 报表获取麻烦，需要大量人力成本与时间成本；</a:t>
            </a:r>
          </a:p>
        </p:txBody>
      </p:sp>
      <p:sp>
        <p:nvSpPr>
          <p:cNvPr id="29" name="文本框 28">
            <a:extLst>
              <a:ext uri="{FF2B5EF4-FFF2-40B4-BE49-F238E27FC236}">
                <a16:creationId xmlns:a16="http://schemas.microsoft.com/office/drawing/2014/main" id="{C218B867-BD26-4BEC-BF3A-502CA679DE87}"/>
              </a:ext>
            </a:extLst>
          </p:cNvPr>
          <p:cNvSpPr txBox="1"/>
          <p:nvPr/>
        </p:nvSpPr>
        <p:spPr>
          <a:xfrm>
            <a:off x="8737600" y="2423473"/>
            <a:ext cx="2498124" cy="1200329"/>
          </a:xfrm>
          <a:prstGeom prst="rect">
            <a:avLst/>
          </a:prstGeom>
          <a:noFill/>
        </p:spPr>
        <p:txBody>
          <a:bodyPr wrap="square" rtlCol="0">
            <a:spAutoFit/>
          </a:bodyPr>
          <a:lstStyle/>
          <a:p>
            <a:r>
              <a:rPr lang="zh-CN" altLang="en-US" sz="1200" b="1" dirty="0">
                <a:solidFill>
                  <a:srgbClr val="B6549B"/>
                </a:solidFill>
                <a:latin typeface="微软雅黑" panose="020B0503020204020204" pitchFamily="34" charset="-122"/>
                <a:ea typeface="微软雅黑" panose="020B0503020204020204" pitchFamily="34" charset="-122"/>
              </a:rPr>
              <a:t>一：牧场前期录入数据不全、质量不高，参考性不大</a:t>
            </a:r>
            <a:endParaRPr lang="en-US" altLang="zh-CN" sz="1200" b="1" dirty="0">
              <a:solidFill>
                <a:srgbClr val="B6549B"/>
              </a:solidFill>
              <a:latin typeface="微软雅黑" panose="020B0503020204020204" pitchFamily="34" charset="-122"/>
              <a:ea typeface="微软雅黑" panose="020B0503020204020204" pitchFamily="34" charset="-122"/>
            </a:endParaRPr>
          </a:p>
          <a:p>
            <a:endParaRPr lang="en-US" altLang="zh-CN" sz="1200" b="1" dirty="0">
              <a:solidFill>
                <a:srgbClr val="B6549B"/>
              </a:solidFill>
              <a:latin typeface="微软雅黑" panose="020B0503020204020204" pitchFamily="34" charset="-122"/>
              <a:ea typeface="微软雅黑" panose="020B0503020204020204" pitchFamily="34" charset="-122"/>
            </a:endParaRPr>
          </a:p>
          <a:p>
            <a:r>
              <a:rPr lang="zh-CN" altLang="en-US" sz="1200" b="1" dirty="0">
                <a:solidFill>
                  <a:srgbClr val="B6549B"/>
                </a:solidFill>
                <a:latin typeface="微软雅黑" panose="020B0503020204020204" pitchFamily="34" charset="-122"/>
                <a:ea typeface="微软雅黑" panose="020B0503020204020204" pitchFamily="34" charset="-122"/>
              </a:rPr>
              <a:t>二： 目前已经要求牧场系统数据录入人员按时保质保量完成牧场数据的录入，历史数据问题仍然存在；</a:t>
            </a:r>
          </a:p>
        </p:txBody>
      </p:sp>
    </p:spTree>
    <p:extLst>
      <p:ext uri="{BB962C8B-B14F-4D97-AF65-F5344CB8AC3E}">
        <p14:creationId xmlns:p14="http://schemas.microsoft.com/office/powerpoint/2010/main" val="223741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69003-BB1F-413D-B4D6-C5EDE3A002CB}"/>
              </a:ext>
            </a:extLst>
          </p:cNvPr>
          <p:cNvSpPr>
            <a:spLocks noGrp="1"/>
          </p:cNvSpPr>
          <p:nvPr>
            <p:ph type="title"/>
          </p:nvPr>
        </p:nvSpPr>
        <p:spPr>
          <a:xfrm>
            <a:off x="384382" y="379603"/>
            <a:ext cx="9809869" cy="498295"/>
          </a:xfrm>
        </p:spPr>
        <p:txBody>
          <a:bodyPr/>
          <a:lstStyle/>
          <a:p>
            <a:r>
              <a:rPr lang="zh-CN" altLang="en-US" dirty="0"/>
              <a:t>主要指标清单</a:t>
            </a:r>
          </a:p>
        </p:txBody>
      </p:sp>
      <p:sp>
        <p:nvSpPr>
          <p:cNvPr id="3" name="灯片编号占位符 2">
            <a:extLst>
              <a:ext uri="{FF2B5EF4-FFF2-40B4-BE49-F238E27FC236}">
                <a16:creationId xmlns:a16="http://schemas.microsoft.com/office/drawing/2014/main" id="{81B97CAA-46A9-483A-B112-FE5780D250A1}"/>
              </a:ext>
            </a:extLst>
          </p:cNvPr>
          <p:cNvSpPr>
            <a:spLocks noGrp="1"/>
          </p:cNvSpPr>
          <p:nvPr>
            <p:ph type="sldNum" sz="quarter" idx="12"/>
          </p:nvPr>
        </p:nvSpPr>
        <p:spPr/>
        <p:txBody>
          <a:bodyPr/>
          <a:lstStyle/>
          <a:p>
            <a:fld id="{E8BAC4AD-C5B8-2442-A895-E44E927C6D50}" type="slidenum">
              <a:rPr kumimoji="1" lang="zh-CN" altLang="en-US" smtClean="0"/>
              <a:t>5</a:t>
            </a:fld>
            <a:endParaRPr kumimoji="1" lang="zh-CN" altLang="en-US" dirty="0"/>
          </a:p>
        </p:txBody>
      </p:sp>
      <p:graphicFrame>
        <p:nvGraphicFramePr>
          <p:cNvPr id="4" name="表格 3">
            <a:extLst>
              <a:ext uri="{FF2B5EF4-FFF2-40B4-BE49-F238E27FC236}">
                <a16:creationId xmlns:a16="http://schemas.microsoft.com/office/drawing/2014/main" id="{5A3D585C-E6BE-41D4-8892-C8E651CA38CC}"/>
              </a:ext>
            </a:extLst>
          </p:cNvPr>
          <p:cNvGraphicFramePr>
            <a:graphicFrameLocks noGrp="1"/>
          </p:cNvGraphicFramePr>
          <p:nvPr>
            <p:extLst>
              <p:ext uri="{D42A27DB-BD31-4B8C-83A1-F6EECF244321}">
                <p14:modId xmlns:p14="http://schemas.microsoft.com/office/powerpoint/2010/main" val="4230165869"/>
              </p:ext>
            </p:extLst>
          </p:nvPr>
        </p:nvGraphicFramePr>
        <p:xfrm>
          <a:off x="488371" y="757212"/>
          <a:ext cx="10110356" cy="5745996"/>
        </p:xfrm>
        <a:graphic>
          <a:graphicData uri="http://schemas.openxmlformats.org/drawingml/2006/table">
            <a:tbl>
              <a:tblPr firstRow="1" bandRow="1">
                <a:tableStyleId>{912C8C85-51F0-491E-9774-3900AFEF0FD7}</a:tableStyleId>
              </a:tblPr>
              <a:tblGrid>
                <a:gridCol w="1859974">
                  <a:extLst>
                    <a:ext uri="{9D8B030D-6E8A-4147-A177-3AD203B41FA5}">
                      <a16:colId xmlns:a16="http://schemas.microsoft.com/office/drawing/2014/main" val="78579348"/>
                    </a:ext>
                  </a:extLst>
                </a:gridCol>
                <a:gridCol w="8250382">
                  <a:extLst>
                    <a:ext uri="{9D8B030D-6E8A-4147-A177-3AD203B41FA5}">
                      <a16:colId xmlns:a16="http://schemas.microsoft.com/office/drawing/2014/main" val="2423764287"/>
                    </a:ext>
                  </a:extLst>
                </a:gridCol>
              </a:tblGrid>
              <a:tr h="189201">
                <a:tc>
                  <a:txBody>
                    <a:bodyPr/>
                    <a:lstStyle/>
                    <a:p>
                      <a:pPr algn="ctr"/>
                      <a:r>
                        <a:rPr lang="zh-CN" altLang="en-US" sz="1400" dirty="0">
                          <a:latin typeface="仿宋" panose="02010609060101010101" pitchFamily="49" charset="-122"/>
                          <a:ea typeface="仿宋" panose="02010609060101010101" pitchFamily="49" charset="-122"/>
                        </a:rPr>
                        <a:t>指标</a:t>
                      </a:r>
                    </a:p>
                  </a:txBody>
                  <a:tcPr>
                    <a:solidFill>
                      <a:srgbClr val="FF0000"/>
                    </a:solidFill>
                  </a:tcPr>
                </a:tc>
                <a:tc>
                  <a:txBody>
                    <a:bodyPr/>
                    <a:lstStyle/>
                    <a:p>
                      <a:pPr algn="ctr"/>
                      <a:r>
                        <a:rPr lang="zh-CN" altLang="en-US" sz="1400" dirty="0">
                          <a:latin typeface="仿宋" panose="02010609060101010101" pitchFamily="49" charset="-122"/>
                          <a:ea typeface="仿宋" panose="02010609060101010101" pitchFamily="49" charset="-122"/>
                        </a:rPr>
                        <a:t>指标定义</a:t>
                      </a:r>
                    </a:p>
                  </a:txBody>
                  <a:tcPr>
                    <a:solidFill>
                      <a:srgbClr val="FF0000"/>
                    </a:solidFill>
                  </a:tcPr>
                </a:tc>
                <a:extLst>
                  <a:ext uri="{0D108BD9-81ED-4DB2-BD59-A6C34878D82A}">
                    <a16:rowId xmlns:a16="http://schemas.microsoft.com/office/drawing/2014/main" val="809359581"/>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存栏数</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牧场总牛头数（除公牛外）</a:t>
                      </a:r>
                    </a:p>
                  </a:txBody>
                  <a:tcPr marL="9525" marR="9525" marT="9525" marB="0" anchor="ctr"/>
                </a:tc>
                <a:extLst>
                  <a:ext uri="{0D108BD9-81ED-4DB2-BD59-A6C34878D82A}">
                    <a16:rowId xmlns:a16="http://schemas.microsoft.com/office/drawing/2014/main" val="763851554"/>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泌乳牛头数及占比</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牧场当前正在产奶牛总头数及在成母牛中的占比</a:t>
                      </a:r>
                    </a:p>
                  </a:txBody>
                  <a:tcPr marL="9525" marR="9525" marT="9525" marB="0" anchor="ctr"/>
                </a:tc>
                <a:extLst>
                  <a:ext uri="{0D108BD9-81ED-4DB2-BD59-A6C34878D82A}">
                    <a16:rowId xmlns:a16="http://schemas.microsoft.com/office/drawing/2014/main" val="1615094271"/>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干奶牛头数及占比</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当前不产奶的成母牛（牛只休息不挤奶时间称干奶期）在成母牛中的占比</a:t>
                      </a:r>
                    </a:p>
                  </a:txBody>
                  <a:tcPr marL="9525" marR="9525" marT="9525" marB="0" anchor="ctr"/>
                </a:tc>
                <a:extLst>
                  <a:ext uri="{0D108BD9-81ED-4DB2-BD59-A6C34878D82A}">
                    <a16:rowId xmlns:a16="http://schemas.microsoft.com/office/drawing/2014/main" val="955336126"/>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成母牛头数及占比</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至少经历一次泌乳过程的牛只数在总存栏中的占比</a:t>
                      </a:r>
                    </a:p>
                  </a:txBody>
                  <a:tcPr marL="9525" marR="9525" marT="9525" marB="0" anchor="ctr"/>
                </a:tc>
                <a:extLst>
                  <a:ext uri="{0D108BD9-81ED-4DB2-BD59-A6C34878D82A}">
                    <a16:rowId xmlns:a16="http://schemas.microsoft.com/office/drawing/2014/main" val="735545120"/>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隔离牛头数及占比</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由于奶牛健康问题导致其所生产牛奶质量不符合商品原料奶质量要求进而人为对此部分泌乳牛进行隔离。</a:t>
                      </a:r>
                    </a:p>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隔离出的牛只头数称为隔离牛头数及在成母牛中的占比</a:t>
                      </a:r>
                    </a:p>
                  </a:txBody>
                  <a:tcPr marL="9525" marR="9525" marT="9525" marB="0" anchor="ctr"/>
                </a:tc>
                <a:extLst>
                  <a:ext uri="{0D108BD9-81ED-4DB2-BD59-A6C34878D82A}">
                    <a16:rowId xmlns:a16="http://schemas.microsoft.com/office/drawing/2014/main" val="4201755878"/>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后备牛头数</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未经历过泌乳过程的母牛头数</a:t>
                      </a:r>
                    </a:p>
                  </a:txBody>
                  <a:tcPr marL="9525" marR="9525" marT="9525" marB="0" anchor="ctr"/>
                </a:tc>
                <a:extLst>
                  <a:ext uri="{0D108BD9-81ED-4DB2-BD59-A6C34878D82A}">
                    <a16:rowId xmlns:a16="http://schemas.microsoft.com/office/drawing/2014/main" val="4068854561"/>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成母牛单产</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一段时间内成母牛的平均日产奶量</a:t>
                      </a:r>
                    </a:p>
                  </a:txBody>
                  <a:tcPr marL="9525" marR="9525" marT="9525" marB="0" anchor="ctr"/>
                </a:tc>
                <a:extLst>
                  <a:ext uri="{0D108BD9-81ED-4DB2-BD59-A6C34878D82A}">
                    <a16:rowId xmlns:a16="http://schemas.microsoft.com/office/drawing/2014/main" val="4082679929"/>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泌乳牛单产</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一段时间内泌乳牛的平均日产奶量</a:t>
                      </a:r>
                    </a:p>
                  </a:txBody>
                  <a:tcPr marL="9525" marR="9525" marT="9525" marB="0" anchor="ctr"/>
                </a:tc>
                <a:extLst>
                  <a:ext uri="{0D108BD9-81ED-4DB2-BD59-A6C34878D82A}">
                    <a16:rowId xmlns:a16="http://schemas.microsoft.com/office/drawing/2014/main" val="2461449874"/>
                  </a:ext>
                </a:extLst>
              </a:tr>
              <a:tr h="159566">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新购牛头数</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新购成母牛：当前胎次胎次</a:t>
                      </a:r>
                      <a:r>
                        <a:rPr lang="en-US" altLang="zh-CN" sz="1100" b="0" i="0" u="none" strike="noStrike" dirty="0">
                          <a:solidFill>
                            <a:srgbClr val="000000"/>
                          </a:solidFill>
                          <a:effectLst/>
                          <a:latin typeface="等线" panose="02010600030101010101" pitchFamily="2" charset="-122"/>
                          <a:ea typeface="等线" panose="02010600030101010101" pitchFamily="2" charset="-122"/>
                        </a:rPr>
                        <a:t>&gt;=2</a:t>
                      </a:r>
                      <a:r>
                        <a:rPr lang="zh-CN" altLang="en-US" sz="1100" b="0" i="0" u="none" strike="noStrike" dirty="0">
                          <a:solidFill>
                            <a:srgbClr val="000000"/>
                          </a:solidFill>
                          <a:effectLst/>
                          <a:latin typeface="等线" panose="02010600030101010101" pitchFamily="2" charset="-122"/>
                          <a:ea typeface="等线" panose="02010600030101010101" pitchFamily="2" charset="-122"/>
                        </a:rPr>
                        <a:t>；   新购后备牛：当前胎次</a:t>
                      </a:r>
                      <a:r>
                        <a:rPr lang="en-US" altLang="zh-CN" sz="1100" b="0" i="0" u="none" strike="noStrike" dirty="0">
                          <a:solidFill>
                            <a:srgbClr val="000000"/>
                          </a:solidFill>
                          <a:effectLst/>
                          <a:latin typeface="等线" panose="02010600030101010101" pitchFamily="2" charset="-122"/>
                          <a:ea typeface="等线" panose="02010600030101010101" pitchFamily="2" charset="-122"/>
                        </a:rPr>
                        <a:t>=1</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71926519"/>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繁殖率</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繁殖率</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（青年牛实际繁殖犊牛的母牛数</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成母牛实际繁殖犊牛的母牛数）</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（适繁青年牛头数</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适繁成母牛头数）*</a:t>
                      </a:r>
                      <a:r>
                        <a:rPr lang="en-US" altLang="zh-CN" sz="1100" b="0" i="0" u="none" strike="noStrike" dirty="0">
                          <a:solidFill>
                            <a:srgbClr val="000000"/>
                          </a:solidFill>
                          <a:effectLst/>
                          <a:latin typeface="等线" panose="02010600030101010101" pitchFamily="2" charset="-122"/>
                          <a:ea typeface="等线" panose="02010600030101010101" pitchFamily="2" charset="-122"/>
                        </a:rPr>
                        <a:t>100%</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503663292"/>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受胎率</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指情期内奶牛配种后，怀孕牛所占的比例。</a:t>
                      </a:r>
                    </a:p>
                  </a:txBody>
                  <a:tcPr marL="9525" marR="9525" marT="9525" marB="0" anchor="ctr"/>
                </a:tc>
                <a:extLst>
                  <a:ext uri="{0D108BD9-81ED-4DB2-BD59-A6C34878D82A}">
                    <a16:rowId xmlns:a16="http://schemas.microsoft.com/office/drawing/2014/main" val="1780992046"/>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参配率</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指每</a:t>
                      </a:r>
                      <a:r>
                        <a:rPr lang="en-US" altLang="zh-CN" sz="1100" b="0" i="0" u="none" strike="noStrike" dirty="0">
                          <a:solidFill>
                            <a:srgbClr val="000000"/>
                          </a:solidFill>
                          <a:effectLst/>
                          <a:latin typeface="等线" panose="02010600030101010101" pitchFamily="2" charset="-122"/>
                          <a:ea typeface="等线" panose="02010600030101010101" pitchFamily="2" charset="-122"/>
                        </a:rPr>
                        <a:t>21</a:t>
                      </a:r>
                      <a:r>
                        <a:rPr lang="zh-CN" altLang="en-US" sz="1100" b="0" i="0" u="none" strike="noStrike" dirty="0">
                          <a:solidFill>
                            <a:srgbClr val="000000"/>
                          </a:solidFill>
                          <a:effectLst/>
                          <a:latin typeface="等线" panose="02010600030101010101" pitchFamily="2" charset="-122"/>
                          <a:ea typeface="等线" panose="02010600030101010101" pitchFamily="2" charset="-122"/>
                        </a:rPr>
                        <a:t>天，可以配种的奶牛中，实际参与配种的比例。</a:t>
                      </a:r>
                    </a:p>
                  </a:txBody>
                  <a:tcPr marL="9525" marR="9525" marT="9525" marB="0" anchor="ctr"/>
                </a:tc>
                <a:extLst>
                  <a:ext uri="{0D108BD9-81ED-4DB2-BD59-A6C34878D82A}">
                    <a16:rowId xmlns:a16="http://schemas.microsoft.com/office/drawing/2014/main" val="737648558"/>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怀孕率</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怀孕牛头数取筛选时间段前一天当天检测并确认怀孕的牛头数</a:t>
                      </a:r>
                    </a:p>
                  </a:txBody>
                  <a:tcPr marL="9525" marR="9525" marT="9525" marB="0" anchor="ctr"/>
                </a:tc>
                <a:extLst>
                  <a:ext uri="{0D108BD9-81ED-4DB2-BD59-A6C34878D82A}">
                    <a16:rowId xmlns:a16="http://schemas.microsoft.com/office/drawing/2014/main" val="2253916354"/>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流产率</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怀孕牛头数取筛选时间段前一天当天检测并确认怀孕的牛头数</a:t>
                      </a:r>
                    </a:p>
                  </a:txBody>
                  <a:tcPr marL="9525" marR="9525" marT="9525" marB="0" anchor="ctr"/>
                </a:tc>
                <a:extLst>
                  <a:ext uri="{0D108BD9-81ED-4DB2-BD59-A6C34878D82A}">
                    <a16:rowId xmlns:a16="http://schemas.microsoft.com/office/drawing/2014/main" val="1375697536"/>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早产率</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筛选时间段内早产母牛个数在该时间段内所有产犊母牛头总数中的占比</a:t>
                      </a:r>
                    </a:p>
                  </a:txBody>
                  <a:tcPr marL="9525" marR="9525" marT="9525" marB="0" anchor="ctr"/>
                </a:tc>
                <a:extLst>
                  <a:ext uri="{0D108BD9-81ED-4DB2-BD59-A6C34878D82A}">
                    <a16:rowId xmlns:a16="http://schemas.microsoft.com/office/drawing/2014/main" val="1073286956"/>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怀孕天数</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确认怀孕（初检</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复检</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）的牛只，从最后一次配种到筛选时间期末值之间的天数，标准为</a:t>
                      </a:r>
                      <a:r>
                        <a:rPr lang="en-US" altLang="zh-CN" sz="1100" b="0" i="0" u="none" strike="noStrike" dirty="0">
                          <a:solidFill>
                            <a:srgbClr val="000000"/>
                          </a:solidFill>
                          <a:effectLst/>
                          <a:latin typeface="等线" panose="02010600030101010101" pitchFamily="2" charset="-122"/>
                          <a:ea typeface="等线" panose="02010600030101010101" pitchFamily="2" charset="-122"/>
                        </a:rPr>
                        <a:t>280</a:t>
                      </a:r>
                      <a:r>
                        <a:rPr lang="zh-CN" altLang="en-US" sz="1100" b="0" i="0" u="none" strike="noStrike" dirty="0">
                          <a:solidFill>
                            <a:srgbClr val="000000"/>
                          </a:solidFill>
                          <a:effectLst/>
                          <a:latin typeface="等线" panose="02010600030101010101" pitchFamily="2" charset="-122"/>
                          <a:ea typeface="等线" panose="02010600030101010101" pitchFamily="2" charset="-122"/>
                        </a:rPr>
                        <a:t>天</a:t>
                      </a:r>
                    </a:p>
                  </a:txBody>
                  <a:tcPr marL="9525" marR="9525" marT="9525" marB="0" anchor="ctr"/>
                </a:tc>
                <a:extLst>
                  <a:ext uri="{0D108BD9-81ED-4DB2-BD59-A6C34878D82A}">
                    <a16:rowId xmlns:a16="http://schemas.microsoft.com/office/drawing/2014/main" val="1978398254"/>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产犊间隔</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指泌乳牛两次连续产犊间隔的天数，标准为</a:t>
                      </a:r>
                      <a:r>
                        <a:rPr lang="en-US" altLang="zh-CN" sz="1100" b="0" i="0" u="none" strike="noStrike" dirty="0">
                          <a:solidFill>
                            <a:srgbClr val="000000"/>
                          </a:solidFill>
                          <a:effectLst/>
                          <a:latin typeface="等线" panose="02010600030101010101" pitchFamily="2" charset="-122"/>
                          <a:ea typeface="等线" panose="02010600030101010101" pitchFamily="2" charset="-122"/>
                        </a:rPr>
                        <a:t>420</a:t>
                      </a:r>
                      <a:r>
                        <a:rPr lang="zh-CN" altLang="en-US" sz="1100" b="0" i="0" u="none" strike="noStrike" dirty="0">
                          <a:solidFill>
                            <a:srgbClr val="000000"/>
                          </a:solidFill>
                          <a:effectLst/>
                          <a:latin typeface="等线" panose="02010600030101010101" pitchFamily="2" charset="-122"/>
                          <a:ea typeface="等线" panose="02010600030101010101" pitchFamily="2" charset="-122"/>
                        </a:rPr>
                        <a:t>天</a:t>
                      </a:r>
                    </a:p>
                  </a:txBody>
                  <a:tcPr marL="9525" marR="9525" marT="9525" marB="0" anchor="ctr"/>
                </a:tc>
                <a:extLst>
                  <a:ext uri="{0D108BD9-81ED-4DB2-BD59-A6C34878D82A}">
                    <a16:rowId xmlns:a16="http://schemas.microsoft.com/office/drawing/2014/main" val="840146394"/>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首配天数</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指泌乳牛产后第一次配种天数，标准为</a:t>
                      </a:r>
                      <a:r>
                        <a:rPr lang="en-US" altLang="zh-CN" sz="1100" b="0" i="0" u="none" strike="noStrike" dirty="0">
                          <a:solidFill>
                            <a:srgbClr val="000000"/>
                          </a:solidFill>
                          <a:effectLst/>
                          <a:latin typeface="等线" panose="02010600030101010101" pitchFamily="2" charset="-122"/>
                          <a:ea typeface="等线" panose="02010600030101010101" pitchFamily="2" charset="-122"/>
                        </a:rPr>
                        <a:t>75</a:t>
                      </a:r>
                      <a:r>
                        <a:rPr lang="zh-CN" altLang="en-US" sz="1100" b="0" i="0" u="none" strike="noStrike" dirty="0">
                          <a:solidFill>
                            <a:srgbClr val="000000"/>
                          </a:solidFill>
                          <a:effectLst/>
                          <a:latin typeface="等线" panose="02010600030101010101" pitchFamily="2" charset="-122"/>
                          <a:ea typeface="等线" panose="02010600030101010101" pitchFamily="2" charset="-122"/>
                        </a:rPr>
                        <a:t>天</a:t>
                      </a:r>
                    </a:p>
                  </a:txBody>
                  <a:tcPr marL="9525" marR="9525" marT="9525" marB="0" anchor="ctr"/>
                </a:tc>
                <a:extLst>
                  <a:ext uri="{0D108BD9-81ED-4DB2-BD59-A6C34878D82A}">
                    <a16:rowId xmlns:a16="http://schemas.microsoft.com/office/drawing/2014/main" val="886291322"/>
                  </a:ext>
                </a:extLst>
              </a:tr>
              <a:tr h="18920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配准天数</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指泌乳牛末次配种怀孕时的泌乳天数（不含流产后再次配种牛只），即末次配种日期到确认怀孕时间之间的天数，标准为</a:t>
                      </a:r>
                      <a:r>
                        <a:rPr lang="en-US" altLang="zh-CN" sz="1100" b="0" i="0" u="none" strike="noStrike" dirty="0">
                          <a:solidFill>
                            <a:srgbClr val="000000"/>
                          </a:solidFill>
                          <a:effectLst/>
                          <a:latin typeface="等线" panose="02010600030101010101" pitchFamily="2" charset="-122"/>
                          <a:ea typeface="等线" panose="02010600030101010101" pitchFamily="2" charset="-122"/>
                        </a:rPr>
                        <a:t>120</a:t>
                      </a:r>
                      <a:r>
                        <a:rPr lang="zh-CN" altLang="en-US" sz="1100" b="0" i="0" u="none" strike="noStrike" dirty="0">
                          <a:solidFill>
                            <a:srgbClr val="000000"/>
                          </a:solidFill>
                          <a:effectLst/>
                          <a:latin typeface="等线" panose="02010600030101010101" pitchFamily="2" charset="-122"/>
                          <a:ea typeface="等线" panose="02010600030101010101" pitchFamily="2" charset="-122"/>
                        </a:rPr>
                        <a:t>天</a:t>
                      </a:r>
                    </a:p>
                  </a:txBody>
                  <a:tcPr marL="9525" marR="9525" marT="9525" marB="0" anchor="ctr"/>
                </a:tc>
                <a:extLst>
                  <a:ext uri="{0D108BD9-81ED-4DB2-BD59-A6C34878D82A}">
                    <a16:rowId xmlns:a16="http://schemas.microsoft.com/office/drawing/2014/main" val="2143896876"/>
                  </a:ext>
                </a:extLst>
              </a:tr>
              <a:tr h="18920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空怀天数</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从上次产犊之后到再次怀孕时间间隔，保准为</a:t>
                      </a:r>
                      <a:r>
                        <a:rPr lang="en-US" altLang="zh-CN" sz="1100" b="0" i="0" u="none" strike="noStrike" dirty="0">
                          <a:solidFill>
                            <a:srgbClr val="000000"/>
                          </a:solidFill>
                          <a:effectLst/>
                          <a:latin typeface="等线" panose="02010600030101010101" pitchFamily="2" charset="-122"/>
                          <a:ea typeface="等线" panose="02010600030101010101" pitchFamily="2" charset="-122"/>
                        </a:rPr>
                        <a:t>110</a:t>
                      </a:r>
                      <a:r>
                        <a:rPr lang="zh-CN" altLang="en-US" sz="1100" b="0" i="0" u="none" strike="noStrike" dirty="0">
                          <a:solidFill>
                            <a:srgbClr val="000000"/>
                          </a:solidFill>
                          <a:effectLst/>
                          <a:latin typeface="等线" panose="02010600030101010101" pitchFamily="2" charset="-122"/>
                          <a:ea typeface="等线" panose="02010600030101010101" pitchFamily="2" charset="-122"/>
                        </a:rPr>
                        <a:t>天</a:t>
                      </a:r>
                    </a:p>
                  </a:txBody>
                  <a:tcPr marL="9525" marR="9525" marT="9525" marB="0" anchor="ctr"/>
                </a:tc>
                <a:extLst>
                  <a:ext uri="{0D108BD9-81ED-4DB2-BD59-A6C34878D82A}">
                    <a16:rowId xmlns:a16="http://schemas.microsoft.com/office/drawing/2014/main" val="3285153171"/>
                  </a:ext>
                </a:extLst>
              </a:tr>
              <a:tr h="18920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采食量</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奶牛的日食用饲料量</a:t>
                      </a:r>
                    </a:p>
                  </a:txBody>
                  <a:tcPr marL="9525" marR="9525" marT="9525" marB="0" anchor="ctr"/>
                </a:tc>
                <a:extLst>
                  <a:ext uri="{0D108BD9-81ED-4DB2-BD59-A6C34878D82A}">
                    <a16:rowId xmlns:a16="http://schemas.microsoft.com/office/drawing/2014/main" val="1492658977"/>
                  </a:ext>
                </a:extLst>
              </a:tr>
              <a:tr h="18920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使用量</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原料的总投放量</a:t>
                      </a:r>
                    </a:p>
                  </a:txBody>
                  <a:tcPr marL="9525" marR="9525" marT="9525" marB="0" anchor="ctr"/>
                </a:tc>
                <a:extLst>
                  <a:ext uri="{0D108BD9-81ED-4DB2-BD59-A6C34878D82A}">
                    <a16:rowId xmlns:a16="http://schemas.microsoft.com/office/drawing/2014/main" val="1548627840"/>
                  </a:ext>
                </a:extLst>
              </a:tr>
              <a:tr h="18920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剩余量</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及浪费量，使用量</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采食量</a:t>
                      </a:r>
                    </a:p>
                  </a:txBody>
                  <a:tcPr marL="9525" marR="9525" marT="9525" marB="0" anchor="ctr"/>
                </a:tc>
                <a:extLst>
                  <a:ext uri="{0D108BD9-81ED-4DB2-BD59-A6C34878D82A}">
                    <a16:rowId xmlns:a16="http://schemas.microsoft.com/office/drawing/2014/main" val="4147407514"/>
                  </a:ext>
                </a:extLst>
              </a:tr>
              <a:tr h="189201">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饲养成本</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牛只的饲养曾本，单牛饲养成本</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原料投放量*原料单价</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（天数*牛只数）*</a:t>
                      </a:r>
                      <a:r>
                        <a:rPr lang="en-US" altLang="zh-CN" sz="1100" b="0" i="0" u="none" strike="noStrike" dirty="0">
                          <a:solidFill>
                            <a:srgbClr val="000000"/>
                          </a:solidFill>
                          <a:effectLst/>
                          <a:latin typeface="等线" panose="02010600030101010101" pitchFamily="2" charset="-122"/>
                          <a:ea typeface="等线" panose="02010600030101010101" pitchFamily="2" charset="-122"/>
                        </a:rPr>
                        <a:t>100%</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875115372"/>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市占率</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市占率</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使用同一供应商原料的牧场数</a:t>
                      </a:r>
                      <a:r>
                        <a:rPr lang="en-US" altLang="zh-CN" sz="1100" b="0" i="0" u="none" strike="noStrike" dirty="0">
                          <a:solidFill>
                            <a:srgbClr val="000000"/>
                          </a:solidFill>
                          <a:effectLst/>
                          <a:latin typeface="等线" panose="02010600030101010101" pitchFamily="2" charset="-122"/>
                          <a:ea typeface="等线" panose="02010600030101010101" pitchFamily="2" charset="-122"/>
                        </a:rPr>
                        <a:t>/</a:t>
                      </a:r>
                      <a:r>
                        <a:rPr lang="zh-CN" altLang="en-US" sz="1100" b="0" i="0" u="none" strike="noStrike" dirty="0">
                          <a:solidFill>
                            <a:srgbClr val="000000"/>
                          </a:solidFill>
                          <a:effectLst/>
                          <a:latin typeface="等线" panose="02010600030101010101" pitchFamily="2" charset="-122"/>
                          <a:ea typeface="等线" panose="02010600030101010101" pitchFamily="2" charset="-122"/>
                        </a:rPr>
                        <a:t>牧场总数*</a:t>
                      </a:r>
                      <a:r>
                        <a:rPr lang="en-US" altLang="zh-CN" sz="1100" b="0" i="0" u="none" strike="noStrike" dirty="0">
                          <a:solidFill>
                            <a:srgbClr val="000000"/>
                          </a:solidFill>
                          <a:effectLst/>
                          <a:latin typeface="等线" panose="02010600030101010101" pitchFamily="2" charset="-122"/>
                          <a:ea typeface="等线" panose="02010600030101010101" pitchFamily="2" charset="-122"/>
                        </a:rPr>
                        <a:t>100%</a:t>
                      </a: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62658435"/>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发病率</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发病牛数在在总存栏中的占比</a:t>
                      </a:r>
                    </a:p>
                  </a:txBody>
                  <a:tcPr marL="9525" marR="9525" marT="9525" marB="0" anchor="ctr"/>
                </a:tc>
                <a:extLst>
                  <a:ext uri="{0D108BD9-81ED-4DB2-BD59-A6C34878D82A}">
                    <a16:rowId xmlns:a16="http://schemas.microsoft.com/office/drawing/2014/main" val="1601420882"/>
                  </a:ext>
                </a:extLst>
              </a:tr>
              <a:tr h="189201">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淘汰率</a:t>
                      </a:r>
                    </a:p>
                  </a:txBody>
                  <a:tcPr marL="9525" marR="9525" marT="9525" marB="0" anchor="ct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淘汰牛数在总存栏中的占比，包括主动淘汰与被动淘汰</a:t>
                      </a:r>
                    </a:p>
                  </a:txBody>
                  <a:tcPr marL="9525" marR="9525" marT="9525" marB="0" anchor="ctr"/>
                </a:tc>
                <a:extLst>
                  <a:ext uri="{0D108BD9-81ED-4DB2-BD59-A6C34878D82A}">
                    <a16:rowId xmlns:a16="http://schemas.microsoft.com/office/drawing/2014/main" val="2497342342"/>
                  </a:ext>
                </a:extLst>
              </a:tr>
              <a:tr h="189201">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711428794"/>
                  </a:ext>
                </a:extLst>
              </a:tr>
            </a:tbl>
          </a:graphicData>
        </a:graphic>
      </p:graphicFrame>
    </p:spTree>
    <p:extLst>
      <p:ext uri="{BB962C8B-B14F-4D97-AF65-F5344CB8AC3E}">
        <p14:creationId xmlns:p14="http://schemas.microsoft.com/office/powerpoint/2010/main" val="395080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6163C-2C18-41DC-BF59-2A92FB28621F}"/>
              </a:ext>
            </a:extLst>
          </p:cNvPr>
          <p:cNvSpPr>
            <a:spLocks noGrp="1"/>
          </p:cNvSpPr>
          <p:nvPr>
            <p:ph type="title"/>
          </p:nvPr>
        </p:nvSpPr>
        <p:spPr>
          <a:xfrm>
            <a:off x="519464" y="477065"/>
            <a:ext cx="9809869" cy="498295"/>
          </a:xfrm>
        </p:spPr>
        <p:txBody>
          <a:bodyPr/>
          <a:lstStyle/>
          <a:p>
            <a:r>
              <a:rPr lang="en-US" altLang="zh-CN" dirty="0">
                <a:solidFill>
                  <a:schemeClr val="bg1">
                    <a:lumMod val="10000"/>
                  </a:schemeClr>
                </a:solidFill>
              </a:rPr>
              <a:t>02  </a:t>
            </a:r>
            <a:r>
              <a:rPr lang="zh-CN" altLang="en-US" dirty="0">
                <a:solidFill>
                  <a:schemeClr val="bg1">
                    <a:lumMod val="10000"/>
                  </a:schemeClr>
                </a:solidFill>
              </a:rPr>
              <a:t>牛群分析</a:t>
            </a:r>
          </a:p>
        </p:txBody>
      </p:sp>
      <p:sp>
        <p:nvSpPr>
          <p:cNvPr id="3" name="灯片编号占位符 2">
            <a:extLst>
              <a:ext uri="{FF2B5EF4-FFF2-40B4-BE49-F238E27FC236}">
                <a16:creationId xmlns:a16="http://schemas.microsoft.com/office/drawing/2014/main" id="{49F50082-513D-40BC-A70A-C0F99C104C59}"/>
              </a:ext>
            </a:extLst>
          </p:cNvPr>
          <p:cNvSpPr>
            <a:spLocks noGrp="1"/>
          </p:cNvSpPr>
          <p:nvPr>
            <p:ph type="sldNum" sz="quarter" idx="12"/>
          </p:nvPr>
        </p:nvSpPr>
        <p:spPr/>
        <p:txBody>
          <a:bodyPr/>
          <a:lstStyle/>
          <a:p>
            <a:fld id="{E8BAC4AD-C5B8-2442-A895-E44E927C6D50}" type="slidenum">
              <a:rPr kumimoji="1" lang="zh-CN" altLang="en-US" smtClean="0"/>
              <a:t>6</a:t>
            </a:fld>
            <a:endParaRPr kumimoji="1" lang="zh-CN" altLang="en-US" dirty="0"/>
          </a:p>
        </p:txBody>
      </p:sp>
      <p:graphicFrame>
        <p:nvGraphicFramePr>
          <p:cNvPr id="4" name="表格 3">
            <a:extLst>
              <a:ext uri="{FF2B5EF4-FFF2-40B4-BE49-F238E27FC236}">
                <a16:creationId xmlns:a16="http://schemas.microsoft.com/office/drawing/2014/main" id="{A6F1DB9F-B50B-42C0-A27C-950D750B2963}"/>
              </a:ext>
            </a:extLst>
          </p:cNvPr>
          <p:cNvGraphicFramePr>
            <a:graphicFrameLocks noGrp="1"/>
          </p:cNvGraphicFramePr>
          <p:nvPr>
            <p:extLst>
              <p:ext uri="{D42A27DB-BD31-4B8C-83A1-F6EECF244321}">
                <p14:modId xmlns:p14="http://schemas.microsoft.com/office/powerpoint/2010/main" val="6429276"/>
              </p:ext>
            </p:extLst>
          </p:nvPr>
        </p:nvGraphicFramePr>
        <p:xfrm>
          <a:off x="1205233" y="4319996"/>
          <a:ext cx="8438329" cy="2438400"/>
        </p:xfrm>
        <a:graphic>
          <a:graphicData uri="http://schemas.openxmlformats.org/drawingml/2006/table">
            <a:tbl>
              <a:tblPr firstRow="1" bandRow="1">
                <a:tableStyleId>{912C8C85-51F0-491E-9774-3900AFEF0FD7}</a:tableStyleId>
              </a:tblPr>
              <a:tblGrid>
                <a:gridCol w="1774810">
                  <a:extLst>
                    <a:ext uri="{9D8B030D-6E8A-4147-A177-3AD203B41FA5}">
                      <a16:colId xmlns:a16="http://schemas.microsoft.com/office/drawing/2014/main" val="78579348"/>
                    </a:ext>
                  </a:extLst>
                </a:gridCol>
                <a:gridCol w="6663519">
                  <a:extLst>
                    <a:ext uri="{9D8B030D-6E8A-4147-A177-3AD203B41FA5}">
                      <a16:colId xmlns:a16="http://schemas.microsoft.com/office/drawing/2014/main" val="2423764287"/>
                    </a:ext>
                  </a:extLst>
                </a:gridCol>
              </a:tblGrid>
              <a:tr h="189201">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指标</a:t>
                      </a:r>
                    </a:p>
                  </a:txBody>
                  <a:tcPr>
                    <a:solidFill>
                      <a:srgbClr val="FF0000"/>
                    </a:solidFill>
                  </a:tcPr>
                </a:tc>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数据来源</a:t>
                      </a:r>
                    </a:p>
                  </a:txBody>
                  <a:tcPr>
                    <a:solidFill>
                      <a:srgbClr val="FF0000"/>
                    </a:solidFill>
                  </a:tcPr>
                </a:tc>
                <a:extLst>
                  <a:ext uri="{0D108BD9-81ED-4DB2-BD59-A6C34878D82A}">
                    <a16:rowId xmlns:a16="http://schemas.microsoft.com/office/drawing/2014/main" val="809359581"/>
                  </a:ext>
                </a:extLst>
              </a:tr>
              <a:tr h="189201">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成母牛数量及占比</a:t>
                      </a:r>
                    </a:p>
                  </a:txBody>
                  <a:tcPr/>
                </a:tc>
                <a:tc>
                  <a:txBody>
                    <a:bodyPr/>
                    <a:lstStyle/>
                    <a:p>
                      <a:pPr algn="l"/>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牧场数据信息管理平台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牛群概貌</a:t>
                      </a:r>
                    </a:p>
                  </a:txBody>
                  <a:tcPr/>
                </a:tc>
                <a:extLst>
                  <a:ext uri="{0D108BD9-81ED-4DB2-BD59-A6C34878D82A}">
                    <a16:rowId xmlns:a16="http://schemas.microsoft.com/office/drawing/2014/main" val="763851554"/>
                  </a:ext>
                </a:extLst>
              </a:tr>
              <a:tr h="189201">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泌乳牛数量及占比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牧场数据信息管理平台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牛群概貌</a:t>
                      </a:r>
                    </a:p>
                  </a:txBody>
                  <a:tcPr/>
                </a:tc>
                <a:extLst>
                  <a:ext uri="{0D108BD9-81ED-4DB2-BD59-A6C34878D82A}">
                    <a16:rowId xmlns:a16="http://schemas.microsoft.com/office/drawing/2014/main" val="1615094271"/>
                  </a:ext>
                </a:extLst>
              </a:tr>
              <a:tr h="189201">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后备牛数量及占比</a:t>
                      </a:r>
                    </a:p>
                  </a:txBody>
                  <a:tcPr/>
                </a:tc>
                <a:tc>
                  <a:txBody>
                    <a:bodyPr/>
                    <a:lstStyle/>
                    <a:p>
                      <a:pPr algn="l"/>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牧场数据信息管理平台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后备牛表</a:t>
                      </a:r>
                    </a:p>
                  </a:txBody>
                  <a:tcPr/>
                </a:tc>
                <a:extLst>
                  <a:ext uri="{0D108BD9-81ED-4DB2-BD59-A6C34878D82A}">
                    <a16:rowId xmlns:a16="http://schemas.microsoft.com/office/drawing/2014/main" val="735545120"/>
                  </a:ext>
                </a:extLst>
              </a:tr>
              <a:tr h="189201">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新购牛数量及占比</a:t>
                      </a:r>
                    </a:p>
                  </a:txBody>
                  <a:tcPr/>
                </a:tc>
                <a:tc>
                  <a:txBody>
                    <a:bodyPr/>
                    <a:lstStyle/>
                    <a:p>
                      <a:pPr algn="l"/>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牧场数据信息管理平台</a:t>
                      </a:r>
                      <a:r>
                        <a:rPr lang="en-US" altLang="zh-CN" sz="1400" kern="1200" dirty="0">
                          <a:solidFill>
                            <a:schemeClr val="tx2">
                              <a:lumMod val="95000"/>
                              <a:lumOff val="5000"/>
                            </a:schemeClr>
                          </a:solidFill>
                          <a:latin typeface="仿宋" panose="02010609060101010101" pitchFamily="49" charset="-122"/>
                          <a:ea typeface="仿宋" panose="02010609060101010101" pitchFamily="49" charset="-122"/>
                          <a:cs typeface="+mn-cs"/>
                        </a:rPr>
                        <a:t>-</a:t>
                      </a:r>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入群</a:t>
                      </a:r>
                    </a:p>
                  </a:txBody>
                  <a:tcPr/>
                </a:tc>
                <a:extLst>
                  <a:ext uri="{0D108BD9-81ED-4DB2-BD59-A6C34878D82A}">
                    <a16:rowId xmlns:a16="http://schemas.microsoft.com/office/drawing/2014/main" val="4082679929"/>
                  </a:ext>
                </a:extLst>
              </a:tr>
              <a:tr h="189201">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干奶牛数量及占比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牧场数据信息管理平台</a:t>
                      </a:r>
                      <a:r>
                        <a:rPr lang="en-US" altLang="zh-CN" sz="1400" kern="1200" dirty="0">
                          <a:solidFill>
                            <a:schemeClr val="tx2">
                              <a:lumMod val="95000"/>
                              <a:lumOff val="5000"/>
                            </a:schemeClr>
                          </a:solidFill>
                          <a:latin typeface="仿宋" panose="02010609060101010101" pitchFamily="49" charset="-122"/>
                          <a:ea typeface="仿宋" panose="02010609060101010101" pitchFamily="49" charset="-122"/>
                          <a:cs typeface="+mn-cs"/>
                        </a:rPr>
                        <a:t>-</a:t>
                      </a:r>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牛群概貌</a:t>
                      </a:r>
                    </a:p>
                  </a:txBody>
                  <a:tcPr/>
                </a:tc>
                <a:extLst>
                  <a:ext uri="{0D108BD9-81ED-4DB2-BD59-A6C34878D82A}">
                    <a16:rowId xmlns:a16="http://schemas.microsoft.com/office/drawing/2014/main" val="2461449874"/>
                  </a:ext>
                </a:extLst>
              </a:tr>
              <a:tr h="159566">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隔离牛数量及占比</a:t>
                      </a:r>
                    </a:p>
                  </a:txBody>
                  <a:tcPr/>
                </a:tc>
                <a:tc>
                  <a:txBody>
                    <a:bodyPr/>
                    <a:lstStyle/>
                    <a:p>
                      <a:pPr algn="l"/>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牧场数据信息管理平台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奶量登记</a:t>
                      </a:r>
                    </a:p>
                  </a:txBody>
                  <a:tcPr/>
                </a:tc>
                <a:extLst>
                  <a:ext uri="{0D108BD9-81ED-4DB2-BD59-A6C34878D82A}">
                    <a16:rowId xmlns:a16="http://schemas.microsoft.com/office/drawing/2014/main" val="1571926519"/>
                  </a:ext>
                </a:extLst>
              </a:tr>
              <a:tr h="189201">
                <a:tc>
                  <a:txBody>
                    <a:bodyPr/>
                    <a:lstStyle/>
                    <a:p>
                      <a:endParaRPr lang="zh-CN" altLang="en-US" sz="1400" dirty="0">
                        <a:latin typeface="仿宋" panose="02010609060101010101" pitchFamily="49" charset="-122"/>
                        <a:ea typeface="仿宋" panose="02010609060101010101" pitchFamily="49" charset="-122"/>
                      </a:endParaRPr>
                    </a:p>
                  </a:txBody>
                  <a:tcPr/>
                </a:tc>
                <a:tc>
                  <a:txBody>
                    <a:bodyPr/>
                    <a:lstStyle/>
                    <a:p>
                      <a:endParaRPr lang="zh-CN" altLang="en-US" sz="14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2253916354"/>
                  </a:ext>
                </a:extLst>
              </a:tr>
            </a:tbl>
          </a:graphicData>
        </a:graphic>
      </p:graphicFrame>
      <p:graphicFrame>
        <p:nvGraphicFramePr>
          <p:cNvPr id="9" name="图示 8">
            <a:extLst>
              <a:ext uri="{FF2B5EF4-FFF2-40B4-BE49-F238E27FC236}">
                <a16:creationId xmlns:a16="http://schemas.microsoft.com/office/drawing/2014/main" id="{473F97C2-A437-4917-B11A-410A0927C64C}"/>
              </a:ext>
            </a:extLst>
          </p:cNvPr>
          <p:cNvGraphicFramePr/>
          <p:nvPr>
            <p:extLst>
              <p:ext uri="{D42A27DB-BD31-4B8C-83A1-F6EECF244321}">
                <p14:modId xmlns:p14="http://schemas.microsoft.com/office/powerpoint/2010/main" val="3811080385"/>
              </p:ext>
            </p:extLst>
          </p:nvPr>
        </p:nvGraphicFramePr>
        <p:xfrm>
          <a:off x="-196725" y="924253"/>
          <a:ext cx="9913514" cy="267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箭头: 圆角右 10">
            <a:extLst>
              <a:ext uri="{FF2B5EF4-FFF2-40B4-BE49-F238E27FC236}">
                <a16:creationId xmlns:a16="http://schemas.microsoft.com/office/drawing/2014/main" id="{34EBC170-CFDB-45BD-B4D9-1C4C11507326}"/>
              </a:ext>
            </a:extLst>
          </p:cNvPr>
          <p:cNvSpPr/>
          <p:nvPr/>
        </p:nvSpPr>
        <p:spPr>
          <a:xfrm>
            <a:off x="7203139" y="2258997"/>
            <a:ext cx="988828" cy="1233377"/>
          </a:xfrm>
          <a:prstGeom prst="bentArrow">
            <a:avLst>
              <a:gd name="adj1" fmla="val 36828"/>
              <a:gd name="adj2" fmla="val 25000"/>
              <a:gd name="adj3" fmla="val 25000"/>
              <a:gd name="adj4" fmla="val 4375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30D293AB-05CB-4339-8746-A2D838609C04}"/>
              </a:ext>
            </a:extLst>
          </p:cNvPr>
          <p:cNvSpPr txBox="1"/>
          <p:nvPr/>
        </p:nvSpPr>
        <p:spPr>
          <a:xfrm>
            <a:off x="7203139" y="2682587"/>
            <a:ext cx="393405" cy="646331"/>
          </a:xfrm>
          <a:prstGeom prst="rect">
            <a:avLst/>
          </a:prstGeom>
          <a:noFill/>
        </p:spPr>
        <p:txBody>
          <a:bodyPr wrap="squar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功能</a:t>
            </a:r>
          </a:p>
        </p:txBody>
      </p:sp>
      <p:grpSp>
        <p:nvGrpSpPr>
          <p:cNvPr id="13" name="ïŝḻide">
            <a:extLst>
              <a:ext uri="{FF2B5EF4-FFF2-40B4-BE49-F238E27FC236}">
                <a16:creationId xmlns:a16="http://schemas.microsoft.com/office/drawing/2014/main" id="{A1D485FC-48D0-447D-95D9-C40F07F69D76}"/>
              </a:ext>
            </a:extLst>
          </p:cNvPr>
          <p:cNvGrpSpPr/>
          <p:nvPr/>
        </p:nvGrpSpPr>
        <p:grpSpPr>
          <a:xfrm>
            <a:off x="8897258" y="1181376"/>
            <a:ext cx="2621753" cy="1656378"/>
            <a:chOff x="4379297" y="1952067"/>
            <a:chExt cx="3054959" cy="2221859"/>
          </a:xfrm>
        </p:grpSpPr>
        <p:sp>
          <p:nvSpPr>
            <p:cNvPr id="14" name="iṧľïḍe">
              <a:extLst>
                <a:ext uri="{FF2B5EF4-FFF2-40B4-BE49-F238E27FC236}">
                  <a16:creationId xmlns:a16="http://schemas.microsoft.com/office/drawing/2014/main" id="{15A3710E-7D1A-4C06-92ED-702E1C291E29}"/>
                </a:ext>
              </a:extLst>
            </p:cNvPr>
            <p:cNvSpPr/>
            <p:nvPr/>
          </p:nvSpPr>
          <p:spPr>
            <a:xfrm rot="10800000">
              <a:off x="5947546" y="1952067"/>
              <a:ext cx="1486710" cy="1486710"/>
            </a:xfrm>
            <a:prstGeom prst="teardrop">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5" name="işľíḋe">
              <a:extLst>
                <a:ext uri="{FF2B5EF4-FFF2-40B4-BE49-F238E27FC236}">
                  <a16:creationId xmlns:a16="http://schemas.microsoft.com/office/drawing/2014/main" id="{96BD35F6-F1D1-45F1-97D6-B3371658C9CE}"/>
                </a:ext>
              </a:extLst>
            </p:cNvPr>
            <p:cNvSpPr/>
            <p:nvPr/>
          </p:nvSpPr>
          <p:spPr>
            <a:xfrm>
              <a:off x="4379297" y="2687216"/>
              <a:ext cx="1486710" cy="1486710"/>
            </a:xfrm>
            <a:prstGeom prst="teardrop">
              <a:avLst/>
            </a:prstGeom>
            <a:ln/>
          </p:spPr>
          <p:style>
            <a:lnRef idx="1">
              <a:schemeClr val="accent5"/>
            </a:lnRef>
            <a:fillRef idx="3">
              <a:schemeClr val="accent5"/>
            </a:fillRef>
            <a:effectRef idx="2">
              <a:schemeClr val="accent5"/>
            </a:effectRef>
            <a:fontRef idx="minor">
              <a:schemeClr val="lt1"/>
            </a:fontRef>
          </p:style>
          <p:txBody>
            <a:bodyPr wrap="square" lIns="91440" tIns="45720" rIns="91440" bIns="45720" anchor="ctr">
              <a:normAutofit/>
            </a:bodyPr>
            <a:lstStyle/>
            <a:p>
              <a:pPr algn="ctr"/>
              <a:endParaRPr/>
            </a:p>
          </p:txBody>
        </p:sp>
        <p:sp>
          <p:nvSpPr>
            <p:cNvPr id="16" name="íṡḷíḑè">
              <a:extLst>
                <a:ext uri="{FF2B5EF4-FFF2-40B4-BE49-F238E27FC236}">
                  <a16:creationId xmlns:a16="http://schemas.microsoft.com/office/drawing/2014/main" id="{D701C05D-6CF5-4E8C-8FEA-32BE7184051F}"/>
                </a:ext>
              </a:extLst>
            </p:cNvPr>
            <p:cNvSpPr txBox="1"/>
            <p:nvPr/>
          </p:nvSpPr>
          <p:spPr>
            <a:xfrm>
              <a:off x="6128208" y="2381048"/>
              <a:ext cx="1179384" cy="577461"/>
            </a:xfrm>
            <a:prstGeom prst="rect">
              <a:avLst/>
            </a:prstGeom>
            <a:noFill/>
          </p:spPr>
          <p:txBody>
            <a:bodyPr wrap="square" lIns="91440" tIns="45720" rIns="91440" bIns="45720" anchor="ctr" anchorCtr="1">
              <a:normAutofit/>
            </a:bodyPr>
            <a:lstStyle/>
            <a:p>
              <a:pPr algn="ctr"/>
              <a:r>
                <a:rPr lang="zh-CN" altLang="en-US" sz="2000" b="1" i="1" dirty="0">
                  <a:solidFill>
                    <a:schemeClr val="bg1"/>
                  </a:solidFill>
                </a:rPr>
                <a:t>自助</a:t>
              </a:r>
              <a:endParaRPr lang="zh-CN" altLang="en-US" sz="2000" i="1" dirty="0">
                <a:solidFill>
                  <a:schemeClr val="bg1"/>
                </a:solidFill>
              </a:endParaRPr>
            </a:p>
          </p:txBody>
        </p:sp>
        <p:sp>
          <p:nvSpPr>
            <p:cNvPr id="17" name="ïŝḷíḋê">
              <a:extLst>
                <a:ext uri="{FF2B5EF4-FFF2-40B4-BE49-F238E27FC236}">
                  <a16:creationId xmlns:a16="http://schemas.microsoft.com/office/drawing/2014/main" id="{74EAAD07-B755-442B-84D2-4F72C387F9C2}"/>
                </a:ext>
              </a:extLst>
            </p:cNvPr>
            <p:cNvSpPr txBox="1"/>
            <p:nvPr/>
          </p:nvSpPr>
          <p:spPr>
            <a:xfrm>
              <a:off x="4508819" y="3116197"/>
              <a:ext cx="1238371" cy="577461"/>
            </a:xfrm>
            <a:prstGeom prst="rect">
              <a:avLst/>
            </a:prstGeom>
            <a:noFill/>
          </p:spPr>
          <p:txBody>
            <a:bodyPr wrap="square" lIns="91440" tIns="45720" rIns="91440" bIns="45720" anchor="ctr" anchorCtr="1">
              <a:normAutofit fontScale="85000" lnSpcReduction="10000"/>
            </a:bodyPr>
            <a:lstStyle/>
            <a:p>
              <a:pPr algn="ctr"/>
              <a:r>
                <a:rPr lang="zh-CN" altLang="en-US" sz="2000" i="1" dirty="0">
                  <a:solidFill>
                    <a:schemeClr val="bg1"/>
                  </a:solidFill>
                </a:rPr>
                <a:t>钻取联动</a:t>
              </a:r>
            </a:p>
          </p:txBody>
        </p:sp>
      </p:grpSp>
      <p:cxnSp>
        <p:nvCxnSpPr>
          <p:cNvPr id="19" name="直接连接符 18">
            <a:extLst>
              <a:ext uri="{FF2B5EF4-FFF2-40B4-BE49-F238E27FC236}">
                <a16:creationId xmlns:a16="http://schemas.microsoft.com/office/drawing/2014/main" id="{53615D3D-AF27-43FF-B114-995B0556CD3B}"/>
              </a:ext>
            </a:extLst>
          </p:cNvPr>
          <p:cNvCxnSpPr/>
          <p:nvPr/>
        </p:nvCxnSpPr>
        <p:spPr>
          <a:xfrm>
            <a:off x="-18801" y="4151193"/>
            <a:ext cx="11755120"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1" name="íṣḷíḋê">
            <a:extLst>
              <a:ext uri="{FF2B5EF4-FFF2-40B4-BE49-F238E27FC236}">
                <a16:creationId xmlns:a16="http://schemas.microsoft.com/office/drawing/2014/main" id="{298C0FE8-6CBD-4655-BB6B-65BF9B76B680}"/>
              </a:ext>
            </a:extLst>
          </p:cNvPr>
          <p:cNvSpPr/>
          <p:nvPr/>
        </p:nvSpPr>
        <p:spPr>
          <a:xfrm>
            <a:off x="8431722" y="2988648"/>
            <a:ext cx="2809070" cy="523971"/>
          </a:xfrm>
          <a:prstGeom prst="rect">
            <a:avLst/>
          </a:prstGeom>
          <a:noFill/>
          <a:ln>
            <a:noFill/>
          </a:ln>
        </p:spPr>
        <p:txBody>
          <a:bodyPr wrap="square" lIns="91440" tIns="45720" rIns="91440" bIns="45720" anchor="t" anchorCtr="0">
            <a:normAutofit/>
          </a:bodyPr>
          <a:lstStyle/>
          <a:p>
            <a:pPr algn="r">
              <a:lnSpc>
                <a:spcPct val="120000"/>
              </a:lnSpc>
            </a:pPr>
            <a:r>
              <a:rPr lang="zh-CN" altLang="en-US" sz="1100" dirty="0"/>
              <a:t>大区可以实现下钻到区域，并对其他页面功能实现联动分析。</a:t>
            </a:r>
            <a:endParaRPr lang="en-US" altLang="zh-CN" sz="1100" dirty="0"/>
          </a:p>
        </p:txBody>
      </p:sp>
      <p:sp>
        <p:nvSpPr>
          <p:cNvPr id="22" name="îŝľíḓê">
            <a:extLst>
              <a:ext uri="{FF2B5EF4-FFF2-40B4-BE49-F238E27FC236}">
                <a16:creationId xmlns:a16="http://schemas.microsoft.com/office/drawing/2014/main" id="{A17EED3B-BD23-41A2-90B9-372BAA12FB0F}"/>
              </a:ext>
            </a:extLst>
          </p:cNvPr>
          <p:cNvSpPr/>
          <p:nvPr/>
        </p:nvSpPr>
        <p:spPr>
          <a:xfrm>
            <a:off x="8431722" y="2582901"/>
            <a:ext cx="2809070" cy="405747"/>
          </a:xfrm>
          <a:prstGeom prst="rect">
            <a:avLst/>
          </a:prstGeom>
          <a:noFill/>
          <a:ln>
            <a:noFill/>
          </a:ln>
        </p:spPr>
        <p:txBody>
          <a:bodyPr wrap="square" lIns="91440" tIns="45720" rIns="91440" bIns="45720" anchor="ctr" anchorCtr="0">
            <a:normAutofit/>
          </a:bodyPr>
          <a:lstStyle/>
          <a:p>
            <a:pPr algn="r">
              <a:spcBef>
                <a:spcPct val="0"/>
              </a:spcBef>
            </a:pPr>
            <a:r>
              <a:rPr lang="zh-CN" altLang="en-US" sz="1600" b="1" dirty="0"/>
              <a:t>钻取联动</a:t>
            </a:r>
            <a:endParaRPr lang="en-US" altLang="zh-CN" sz="1600" b="1" dirty="0"/>
          </a:p>
        </p:txBody>
      </p:sp>
      <p:sp>
        <p:nvSpPr>
          <p:cNvPr id="23" name="ïśḷïḑè">
            <a:extLst>
              <a:ext uri="{FF2B5EF4-FFF2-40B4-BE49-F238E27FC236}">
                <a16:creationId xmlns:a16="http://schemas.microsoft.com/office/drawing/2014/main" id="{DD37825D-E32F-4FE7-A4CE-855C35DC5EA1}"/>
              </a:ext>
            </a:extLst>
          </p:cNvPr>
          <p:cNvSpPr/>
          <p:nvPr/>
        </p:nvSpPr>
        <p:spPr>
          <a:xfrm>
            <a:off x="11366431" y="2860651"/>
            <a:ext cx="522466" cy="522466"/>
          </a:xfrm>
          <a:prstGeom prst="ellipse">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ctr">
            <a:normAutofit/>
          </a:bodyPr>
          <a:lstStyle/>
          <a:p>
            <a:pPr algn="ctr"/>
            <a:endParaRPr/>
          </a:p>
        </p:txBody>
      </p:sp>
      <p:sp>
        <p:nvSpPr>
          <p:cNvPr id="24" name="íṣḷiḑé">
            <a:extLst>
              <a:ext uri="{FF2B5EF4-FFF2-40B4-BE49-F238E27FC236}">
                <a16:creationId xmlns:a16="http://schemas.microsoft.com/office/drawing/2014/main" id="{A1D192FB-7396-426A-B7EE-EF1E34B09AB1}"/>
              </a:ext>
            </a:extLst>
          </p:cNvPr>
          <p:cNvSpPr/>
          <p:nvPr/>
        </p:nvSpPr>
        <p:spPr>
          <a:xfrm>
            <a:off x="11519011" y="3018755"/>
            <a:ext cx="217308" cy="20626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a:normAutofit fontScale="25000" lnSpcReduction="20000"/>
          </a:bodyPr>
          <a:lstStyle/>
          <a:p>
            <a:pPr algn="ctr"/>
            <a:endParaRPr/>
          </a:p>
        </p:txBody>
      </p:sp>
      <p:sp>
        <p:nvSpPr>
          <p:cNvPr id="25" name="ïSľiḋè">
            <a:extLst>
              <a:ext uri="{FF2B5EF4-FFF2-40B4-BE49-F238E27FC236}">
                <a16:creationId xmlns:a16="http://schemas.microsoft.com/office/drawing/2014/main" id="{6FEB3AC8-0A80-4AE8-B699-E7E6AF5AE97F}"/>
              </a:ext>
            </a:extLst>
          </p:cNvPr>
          <p:cNvSpPr/>
          <p:nvPr/>
        </p:nvSpPr>
        <p:spPr>
          <a:xfrm>
            <a:off x="7623037" y="998312"/>
            <a:ext cx="2941922" cy="523971"/>
          </a:xfrm>
          <a:prstGeom prst="rect">
            <a:avLst/>
          </a:prstGeom>
          <a:noFill/>
          <a:ln>
            <a:noFill/>
          </a:ln>
        </p:spPr>
        <p:txBody>
          <a:bodyPr wrap="square" lIns="91440" tIns="45720" rIns="91440" bIns="45720" anchor="t" anchorCtr="0">
            <a:normAutofit/>
          </a:bodyPr>
          <a:lstStyle/>
          <a:p>
            <a:pPr>
              <a:lnSpc>
                <a:spcPct val="120000"/>
              </a:lnSpc>
            </a:pPr>
            <a:r>
              <a:rPr lang="zh-CN" altLang="en-US" sz="1100" dirty="0"/>
              <a:t>所有底层数据发布，提供用户使用</a:t>
            </a:r>
            <a:r>
              <a:rPr lang="en-US" altLang="zh-CN" sz="1100" dirty="0"/>
              <a:t>Tableau</a:t>
            </a:r>
            <a:r>
              <a:rPr lang="zh-CN" altLang="en-US" sz="1100" dirty="0"/>
              <a:t>做自助。</a:t>
            </a:r>
            <a:endParaRPr lang="en-US" altLang="zh-CN" sz="1100" dirty="0"/>
          </a:p>
        </p:txBody>
      </p:sp>
      <p:sp>
        <p:nvSpPr>
          <p:cNvPr id="26" name="íşḷïďè">
            <a:extLst>
              <a:ext uri="{FF2B5EF4-FFF2-40B4-BE49-F238E27FC236}">
                <a16:creationId xmlns:a16="http://schemas.microsoft.com/office/drawing/2014/main" id="{BFE5012A-3962-43A4-9978-BC7405F452B3}"/>
              </a:ext>
            </a:extLst>
          </p:cNvPr>
          <p:cNvSpPr/>
          <p:nvPr/>
        </p:nvSpPr>
        <p:spPr>
          <a:xfrm>
            <a:off x="7623037" y="595656"/>
            <a:ext cx="2941922" cy="392877"/>
          </a:xfrm>
          <a:prstGeom prst="rect">
            <a:avLst/>
          </a:prstGeom>
          <a:noFill/>
          <a:ln>
            <a:noFill/>
          </a:ln>
        </p:spPr>
        <p:txBody>
          <a:bodyPr wrap="square" lIns="91440" tIns="45720" rIns="91440" bIns="45720" anchor="ctr" anchorCtr="0">
            <a:normAutofit/>
          </a:bodyPr>
          <a:lstStyle/>
          <a:p>
            <a:pPr>
              <a:spcBef>
                <a:spcPct val="0"/>
              </a:spcBef>
            </a:pPr>
            <a:r>
              <a:rPr lang="zh-CN" altLang="en-US" sz="1600" b="1" dirty="0"/>
              <a:t>自助</a:t>
            </a:r>
            <a:endParaRPr lang="en-US" altLang="zh-CN" sz="1600" b="1" dirty="0"/>
          </a:p>
        </p:txBody>
      </p:sp>
      <p:sp>
        <p:nvSpPr>
          <p:cNvPr id="27" name="îṣ1îḓè">
            <a:extLst>
              <a:ext uri="{FF2B5EF4-FFF2-40B4-BE49-F238E27FC236}">
                <a16:creationId xmlns:a16="http://schemas.microsoft.com/office/drawing/2014/main" id="{48EFB88E-1E4C-43ED-99AC-819426400CA7}"/>
              </a:ext>
            </a:extLst>
          </p:cNvPr>
          <p:cNvSpPr/>
          <p:nvPr/>
        </p:nvSpPr>
        <p:spPr>
          <a:xfrm>
            <a:off x="7044934" y="852280"/>
            <a:ext cx="522466" cy="522466"/>
          </a:xfrm>
          <a:prstGeom prst="ellipse">
            <a:avLst/>
          </a:prstGeom>
          <a:ln/>
        </p:spPr>
        <p:style>
          <a:lnRef idx="2">
            <a:schemeClr val="accent6"/>
          </a:lnRef>
          <a:fillRef idx="1">
            <a:schemeClr val="lt1"/>
          </a:fillRef>
          <a:effectRef idx="0">
            <a:schemeClr val="accent6"/>
          </a:effectRef>
          <a:fontRef idx="minor">
            <a:schemeClr val="dk1"/>
          </a:fontRef>
        </p:style>
        <p:txBody>
          <a:bodyPr wrap="square" lIns="91440" tIns="45720" rIns="91440" bIns="45720" anchor="ctr">
            <a:normAutofit/>
          </a:bodyPr>
          <a:lstStyle/>
          <a:p>
            <a:pPr algn="ctr"/>
            <a:endParaRPr/>
          </a:p>
        </p:txBody>
      </p:sp>
      <p:sp>
        <p:nvSpPr>
          <p:cNvPr id="28" name="ïṥļïďè">
            <a:extLst>
              <a:ext uri="{FF2B5EF4-FFF2-40B4-BE49-F238E27FC236}">
                <a16:creationId xmlns:a16="http://schemas.microsoft.com/office/drawing/2014/main" id="{6737E43E-ECF7-4258-ACA8-285813F3544A}"/>
              </a:ext>
            </a:extLst>
          </p:cNvPr>
          <p:cNvSpPr/>
          <p:nvPr/>
        </p:nvSpPr>
        <p:spPr>
          <a:xfrm>
            <a:off x="7190343" y="1005319"/>
            <a:ext cx="217308" cy="19039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6">
              <a:lumMod val="75000"/>
            </a:schemeClr>
          </a:solidFill>
          <a:ln>
            <a:noFill/>
          </a:ln>
          <a:effectLst/>
        </p:spPr>
        <p:txBody>
          <a:bodyPr wrap="square" lIns="91440" tIns="45720" rIns="91440" bIns="45720" anchor="ctr">
            <a:normAutofit fontScale="25000" lnSpcReduction="20000"/>
          </a:bodyPr>
          <a:lstStyle/>
          <a:p>
            <a:pPr algn="ctr"/>
            <a:endParaRPr/>
          </a:p>
        </p:txBody>
      </p:sp>
      <p:cxnSp>
        <p:nvCxnSpPr>
          <p:cNvPr id="32" name="直接连接符 31">
            <a:extLst>
              <a:ext uri="{FF2B5EF4-FFF2-40B4-BE49-F238E27FC236}">
                <a16:creationId xmlns:a16="http://schemas.microsoft.com/office/drawing/2014/main" id="{77AA4A32-CC0B-459D-A9BA-AC87D7FEA7C2}"/>
              </a:ext>
            </a:extLst>
          </p:cNvPr>
          <p:cNvCxnSpPr/>
          <p:nvPr/>
        </p:nvCxnSpPr>
        <p:spPr>
          <a:xfrm>
            <a:off x="873760" y="3767471"/>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C156A7F-FA87-4CD2-B93E-27D63F91AEB3}"/>
              </a:ext>
            </a:extLst>
          </p:cNvPr>
          <p:cNvCxnSpPr/>
          <p:nvPr/>
        </p:nvCxnSpPr>
        <p:spPr>
          <a:xfrm>
            <a:off x="9957746" y="3663513"/>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0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A247AE9C-82CF-4E75-877A-2907290FAB1B}"/>
              </a:ext>
            </a:extLst>
          </p:cNvPr>
          <p:cNvSpPr>
            <a:spLocks noGrp="1"/>
          </p:cNvSpPr>
          <p:nvPr>
            <p:ph type="sldNum" sz="quarter" idx="12"/>
          </p:nvPr>
        </p:nvSpPr>
        <p:spPr/>
        <p:txBody>
          <a:bodyPr/>
          <a:lstStyle/>
          <a:p>
            <a:fld id="{E8BAC4AD-C5B8-2442-A895-E44E927C6D50}" type="slidenum">
              <a:rPr kumimoji="1" lang="zh-CN" altLang="en-US" smtClean="0"/>
              <a:t>7</a:t>
            </a:fld>
            <a:endParaRPr kumimoji="1" lang="zh-CN" altLang="en-US" dirty="0"/>
          </a:p>
        </p:txBody>
      </p:sp>
      <p:grpSp>
        <p:nvGrpSpPr>
          <p:cNvPr id="4" name="95c7fe24-33f9-4658-82db-45aa99f3869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8C585F7-9CE3-48BA-B3B8-213EE76DCE54}"/>
              </a:ext>
            </a:extLst>
          </p:cNvPr>
          <p:cNvGrpSpPr>
            <a:grpSpLocks noChangeAspect="1"/>
          </p:cNvGrpSpPr>
          <p:nvPr>
            <p:custDataLst>
              <p:tags r:id="rId1"/>
            </p:custDataLst>
          </p:nvPr>
        </p:nvGrpSpPr>
        <p:grpSpPr>
          <a:xfrm>
            <a:off x="3627100" y="2423473"/>
            <a:ext cx="4200525" cy="2691685"/>
            <a:chOff x="3068638" y="1489075"/>
            <a:chExt cx="6054725" cy="3879851"/>
          </a:xfrm>
        </p:grpSpPr>
        <p:sp>
          <p:nvSpPr>
            <p:cNvPr id="5" name="ïṩ1îdê">
              <a:extLst>
                <a:ext uri="{FF2B5EF4-FFF2-40B4-BE49-F238E27FC236}">
                  <a16:creationId xmlns:a16="http://schemas.microsoft.com/office/drawing/2014/main" id="{A14BF327-55BB-4EF6-99AB-D7967B73EBE2}"/>
                </a:ext>
              </a:extLst>
            </p:cNvPr>
            <p:cNvSpPr/>
            <p:nvPr/>
          </p:nvSpPr>
          <p:spPr bwMode="auto">
            <a:xfrm>
              <a:off x="5783263"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îṡḻiďe">
              <a:extLst>
                <a:ext uri="{FF2B5EF4-FFF2-40B4-BE49-F238E27FC236}">
                  <a16:creationId xmlns:a16="http://schemas.microsoft.com/office/drawing/2014/main" id="{5E89E95C-3141-4F1D-8C54-8E4F2B789EF8}"/>
                </a:ext>
              </a:extLst>
            </p:cNvPr>
            <p:cNvSpPr/>
            <p:nvPr/>
          </p:nvSpPr>
          <p:spPr bwMode="auto">
            <a:xfrm>
              <a:off x="4311651" y="3876675"/>
              <a:ext cx="669925" cy="663575"/>
            </a:xfrm>
            <a:custGeom>
              <a:avLst/>
              <a:gdLst>
                <a:gd name="T0" fmla="*/ 6 w 102"/>
                <a:gd name="T1" fmla="*/ 40 h 101"/>
                <a:gd name="T2" fmla="*/ 62 w 102"/>
                <a:gd name="T3" fmla="*/ 6 h 101"/>
                <a:gd name="T4" fmla="*/ 96 w 102"/>
                <a:gd name="T5" fmla="*/ 61 h 101"/>
                <a:gd name="T6" fmla="*/ 40 w 102"/>
                <a:gd name="T7" fmla="*/ 95 h 101"/>
                <a:gd name="T8" fmla="*/ 6 w 102"/>
                <a:gd name="T9" fmla="*/ 40 h 101"/>
              </a:gdLst>
              <a:ahLst/>
              <a:cxnLst>
                <a:cxn ang="0">
                  <a:pos x="T0" y="T1"/>
                </a:cxn>
                <a:cxn ang="0">
                  <a:pos x="T2" y="T3"/>
                </a:cxn>
                <a:cxn ang="0">
                  <a:pos x="T4" y="T5"/>
                </a:cxn>
                <a:cxn ang="0">
                  <a:pos x="T6" y="T7"/>
                </a:cxn>
                <a:cxn ang="0">
                  <a:pos x="T8" y="T9"/>
                </a:cxn>
              </a:cxnLst>
              <a:rect l="0" t="0" r="r" b="b"/>
              <a:pathLst>
                <a:path w="102" h="101">
                  <a:moveTo>
                    <a:pt x="6" y="40"/>
                  </a:moveTo>
                  <a:cubicBezTo>
                    <a:pt x="12" y="15"/>
                    <a:pt x="37" y="0"/>
                    <a:pt x="62" y="6"/>
                  </a:cubicBezTo>
                  <a:cubicBezTo>
                    <a:pt x="86" y="12"/>
                    <a:pt x="102" y="37"/>
                    <a:pt x="96" y="61"/>
                  </a:cubicBezTo>
                  <a:cubicBezTo>
                    <a:pt x="90" y="86"/>
                    <a:pt x="65" y="101"/>
                    <a:pt x="40" y="95"/>
                  </a:cubicBezTo>
                  <a:cubicBezTo>
                    <a:pt x="16" y="89"/>
                    <a:pt x="0" y="64"/>
                    <a:pt x="6" y="40"/>
                  </a:cubicBezTo>
                  <a:close/>
                </a:path>
              </a:pathLst>
            </a:custGeom>
            <a:solidFill>
              <a:srgbClr val="B654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ṩḻíḍè">
              <a:extLst>
                <a:ext uri="{FF2B5EF4-FFF2-40B4-BE49-F238E27FC236}">
                  <a16:creationId xmlns:a16="http://schemas.microsoft.com/office/drawing/2014/main" id="{41BDEC7A-132A-412C-ABEF-302686401C7B}"/>
                </a:ext>
              </a:extLst>
            </p:cNvPr>
            <p:cNvSpPr/>
            <p:nvPr/>
          </p:nvSpPr>
          <p:spPr bwMode="auto">
            <a:xfrm>
              <a:off x="6546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işḻiḋé">
              <a:extLst>
                <a:ext uri="{FF2B5EF4-FFF2-40B4-BE49-F238E27FC236}">
                  <a16:creationId xmlns:a16="http://schemas.microsoft.com/office/drawing/2014/main" id="{62C56105-331C-4915-B655-A8379E63F9BB}"/>
                </a:ext>
              </a:extLst>
            </p:cNvPr>
            <p:cNvSpPr/>
            <p:nvPr/>
          </p:nvSpPr>
          <p:spPr bwMode="auto">
            <a:xfrm>
              <a:off x="7308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şḻíďe">
              <a:extLst>
                <a:ext uri="{FF2B5EF4-FFF2-40B4-BE49-F238E27FC236}">
                  <a16:creationId xmlns:a16="http://schemas.microsoft.com/office/drawing/2014/main" id="{D6576895-0A5A-4DD7-A953-6AC506C8281B}"/>
                </a:ext>
              </a:extLst>
            </p:cNvPr>
            <p:cNvSpPr/>
            <p:nvPr/>
          </p:nvSpPr>
          <p:spPr bwMode="auto">
            <a:xfrm>
              <a:off x="3068638" y="5053013"/>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šḷïḋê">
              <a:extLst>
                <a:ext uri="{FF2B5EF4-FFF2-40B4-BE49-F238E27FC236}">
                  <a16:creationId xmlns:a16="http://schemas.microsoft.com/office/drawing/2014/main" id="{369265DE-9289-437E-B13D-3E361316279D}"/>
                </a:ext>
              </a:extLst>
            </p:cNvPr>
            <p:cNvSpPr/>
            <p:nvPr/>
          </p:nvSpPr>
          <p:spPr bwMode="auto">
            <a:xfrm>
              <a:off x="3068638" y="1489075"/>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ïṡľîḋé">
              <a:extLst>
                <a:ext uri="{FF2B5EF4-FFF2-40B4-BE49-F238E27FC236}">
                  <a16:creationId xmlns:a16="http://schemas.microsoft.com/office/drawing/2014/main" id="{DD24951E-E374-4462-A909-70DDEFAFD816}"/>
                </a:ext>
              </a:extLst>
            </p:cNvPr>
            <p:cNvSpPr/>
            <p:nvPr/>
          </p:nvSpPr>
          <p:spPr bwMode="auto">
            <a:xfrm>
              <a:off x="3424238"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 name="íṧľîḋe">
              <a:extLst>
                <a:ext uri="{FF2B5EF4-FFF2-40B4-BE49-F238E27FC236}">
                  <a16:creationId xmlns:a16="http://schemas.microsoft.com/office/drawing/2014/main" id="{40DF5859-8F65-4851-9FD0-F3F290E0E048}"/>
                </a:ext>
              </a:extLst>
            </p:cNvPr>
            <p:cNvSpPr/>
            <p:nvPr/>
          </p:nvSpPr>
          <p:spPr bwMode="auto">
            <a:xfrm>
              <a:off x="8696326"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ïṩlîde">
              <a:extLst>
                <a:ext uri="{FF2B5EF4-FFF2-40B4-BE49-F238E27FC236}">
                  <a16:creationId xmlns:a16="http://schemas.microsoft.com/office/drawing/2014/main" id="{91E653B4-D9F7-4867-AC25-AA5023654199}"/>
                </a:ext>
              </a:extLst>
            </p:cNvPr>
            <p:cNvSpPr/>
            <p:nvPr/>
          </p:nvSpPr>
          <p:spPr bwMode="auto">
            <a:xfrm>
              <a:off x="6040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işlíḋe">
              <a:extLst>
                <a:ext uri="{FF2B5EF4-FFF2-40B4-BE49-F238E27FC236}">
                  <a16:creationId xmlns:a16="http://schemas.microsoft.com/office/drawing/2014/main" id="{21C2630B-5DCA-4355-918A-35E4905802E2}"/>
                </a:ext>
              </a:extLst>
            </p:cNvPr>
            <p:cNvSpPr/>
            <p:nvPr/>
          </p:nvSpPr>
          <p:spPr bwMode="auto">
            <a:xfrm>
              <a:off x="5745163" y="3987800"/>
              <a:ext cx="682625"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3" y="104"/>
                    <a:pt x="0" y="80"/>
                    <a:pt x="0" y="52"/>
                  </a:cubicBezTo>
                  <a:cubicBezTo>
                    <a:pt x="0" y="23"/>
                    <a:pt x="23"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śļïḓe">
              <a:extLst>
                <a:ext uri="{FF2B5EF4-FFF2-40B4-BE49-F238E27FC236}">
                  <a16:creationId xmlns:a16="http://schemas.microsoft.com/office/drawing/2014/main" id="{83C3E717-CF76-4A4F-9529-FCF1DC48C673}"/>
                </a:ext>
              </a:extLst>
            </p:cNvPr>
            <p:cNvSpPr/>
            <p:nvPr/>
          </p:nvSpPr>
          <p:spPr bwMode="auto">
            <a:xfrm>
              <a:off x="4679951" y="1765300"/>
              <a:ext cx="617538" cy="2195513"/>
            </a:xfrm>
            <a:custGeom>
              <a:avLst/>
              <a:gdLst>
                <a:gd name="T0" fmla="*/ 58 w 389"/>
                <a:gd name="T1" fmla="*/ 1383 h 1383"/>
                <a:gd name="T2" fmla="*/ 0 w 389"/>
                <a:gd name="T3" fmla="*/ 1367 h 1383"/>
                <a:gd name="T4" fmla="*/ 327 w 389"/>
                <a:gd name="T5" fmla="*/ 0 h 1383"/>
                <a:gd name="T6" fmla="*/ 389 w 389"/>
                <a:gd name="T7" fmla="*/ 16 h 1383"/>
                <a:gd name="T8" fmla="*/ 58 w 389"/>
                <a:gd name="T9" fmla="*/ 1383 h 1383"/>
              </a:gdLst>
              <a:ahLst/>
              <a:cxnLst>
                <a:cxn ang="0">
                  <a:pos x="T0" y="T1"/>
                </a:cxn>
                <a:cxn ang="0">
                  <a:pos x="T2" y="T3"/>
                </a:cxn>
                <a:cxn ang="0">
                  <a:pos x="T4" y="T5"/>
                </a:cxn>
                <a:cxn ang="0">
                  <a:pos x="T6" y="T7"/>
                </a:cxn>
                <a:cxn ang="0">
                  <a:pos x="T8" y="T9"/>
                </a:cxn>
              </a:cxnLst>
              <a:rect l="0" t="0" r="r" b="b"/>
              <a:pathLst>
                <a:path w="389" h="1383">
                  <a:moveTo>
                    <a:pt x="58" y="1383"/>
                  </a:moveTo>
                  <a:lnTo>
                    <a:pt x="0" y="1367"/>
                  </a:lnTo>
                  <a:lnTo>
                    <a:pt x="327" y="0"/>
                  </a:lnTo>
                  <a:lnTo>
                    <a:pt x="389" y="16"/>
                  </a:lnTo>
                  <a:lnTo>
                    <a:pt x="58" y="1383"/>
                  </a:ln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ṥliḍe">
              <a:extLst>
                <a:ext uri="{FF2B5EF4-FFF2-40B4-BE49-F238E27FC236}">
                  <a16:creationId xmlns:a16="http://schemas.microsoft.com/office/drawing/2014/main" id="{1F6580C7-2893-43ED-BB8F-E643BA2EEB77}"/>
                </a:ext>
              </a:extLst>
            </p:cNvPr>
            <p:cNvSpPr/>
            <p:nvPr/>
          </p:nvSpPr>
          <p:spPr bwMode="auto">
            <a:xfrm>
              <a:off x="4271963" y="3830638"/>
              <a:ext cx="749300" cy="722313"/>
            </a:xfrm>
            <a:custGeom>
              <a:avLst/>
              <a:gdLst>
                <a:gd name="T0" fmla="*/ 57 w 114"/>
                <a:gd name="T1" fmla="*/ 110 h 110"/>
                <a:gd name="T2" fmla="*/ 45 w 114"/>
                <a:gd name="T3" fmla="*/ 108 h 110"/>
                <a:gd name="T4" fmla="*/ 6 w 114"/>
                <a:gd name="T5" fmla="*/ 45 h 110"/>
                <a:gd name="T6" fmla="*/ 6 w 114"/>
                <a:gd name="T7" fmla="*/ 45 h 110"/>
                <a:gd name="T8" fmla="*/ 69 w 114"/>
                <a:gd name="T9" fmla="*/ 7 h 110"/>
                <a:gd name="T10" fmla="*/ 108 w 114"/>
                <a:gd name="T11" fmla="*/ 70 h 110"/>
                <a:gd name="T12" fmla="*/ 84 w 114"/>
                <a:gd name="T13" fmla="*/ 102 h 110"/>
                <a:gd name="T14" fmla="*/ 57 w 114"/>
                <a:gd name="T15" fmla="*/ 110 h 110"/>
                <a:gd name="T16" fmla="*/ 18 w 114"/>
                <a:gd name="T17" fmla="*/ 48 h 110"/>
                <a:gd name="T18" fmla="*/ 48 w 114"/>
                <a:gd name="T19" fmla="*/ 96 h 110"/>
                <a:gd name="T20" fmla="*/ 96 w 114"/>
                <a:gd name="T21" fmla="*/ 67 h 110"/>
                <a:gd name="T22" fmla="*/ 66 w 114"/>
                <a:gd name="T23" fmla="*/ 19 h 110"/>
                <a:gd name="T24" fmla="*/ 18 w 114"/>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10">
                  <a:moveTo>
                    <a:pt x="57" y="110"/>
                  </a:moveTo>
                  <a:cubicBezTo>
                    <a:pt x="53" y="110"/>
                    <a:pt x="49" y="109"/>
                    <a:pt x="45" y="108"/>
                  </a:cubicBezTo>
                  <a:cubicBezTo>
                    <a:pt x="17" y="101"/>
                    <a:pt x="0" y="73"/>
                    <a:pt x="6" y="45"/>
                  </a:cubicBezTo>
                  <a:cubicBezTo>
                    <a:pt x="6" y="45"/>
                    <a:pt x="6" y="45"/>
                    <a:pt x="6" y="45"/>
                  </a:cubicBezTo>
                  <a:cubicBezTo>
                    <a:pt x="13" y="18"/>
                    <a:pt x="41" y="0"/>
                    <a:pt x="69" y="7"/>
                  </a:cubicBezTo>
                  <a:cubicBezTo>
                    <a:pt x="97" y="14"/>
                    <a:pt x="114" y="42"/>
                    <a:pt x="108" y="70"/>
                  </a:cubicBezTo>
                  <a:cubicBezTo>
                    <a:pt x="104" y="83"/>
                    <a:pt x="96" y="95"/>
                    <a:pt x="84" y="102"/>
                  </a:cubicBezTo>
                  <a:cubicBezTo>
                    <a:pt x="76" y="107"/>
                    <a:pt x="67" y="110"/>
                    <a:pt x="57" y="110"/>
                  </a:cubicBezTo>
                  <a:close/>
                  <a:moveTo>
                    <a:pt x="18" y="48"/>
                  </a:moveTo>
                  <a:cubicBezTo>
                    <a:pt x="13" y="70"/>
                    <a:pt x="26" y="91"/>
                    <a:pt x="48" y="96"/>
                  </a:cubicBezTo>
                  <a:cubicBezTo>
                    <a:pt x="69" y="101"/>
                    <a:pt x="91" y="88"/>
                    <a:pt x="96" y="67"/>
                  </a:cubicBezTo>
                  <a:cubicBezTo>
                    <a:pt x="101" y="46"/>
                    <a:pt x="88" y="24"/>
                    <a:pt x="66" y="19"/>
                  </a:cubicBezTo>
                  <a:cubicBezTo>
                    <a:pt x="45" y="14"/>
                    <a:pt x="23" y="27"/>
                    <a:pt x="18"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ḷíḑè">
              <a:extLst>
                <a:ext uri="{FF2B5EF4-FFF2-40B4-BE49-F238E27FC236}">
                  <a16:creationId xmlns:a16="http://schemas.microsoft.com/office/drawing/2014/main" id="{0845FB2F-8B7C-4F45-8049-68E31DBC4D06}"/>
                </a:ext>
              </a:extLst>
            </p:cNvPr>
            <p:cNvSpPr/>
            <p:nvPr/>
          </p:nvSpPr>
          <p:spPr bwMode="auto">
            <a:xfrm>
              <a:off x="6802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ŝḷîḑè">
              <a:extLst>
                <a:ext uri="{FF2B5EF4-FFF2-40B4-BE49-F238E27FC236}">
                  <a16:creationId xmlns:a16="http://schemas.microsoft.com/office/drawing/2014/main" id="{2F66A8BD-E23D-43A9-AEAC-65A61ED426F7}"/>
                </a:ext>
              </a:extLst>
            </p:cNvPr>
            <p:cNvSpPr/>
            <p:nvPr/>
          </p:nvSpPr>
          <p:spPr bwMode="auto">
            <a:xfrm>
              <a:off x="6507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ṧḷîďe">
              <a:extLst>
                <a:ext uri="{FF2B5EF4-FFF2-40B4-BE49-F238E27FC236}">
                  <a16:creationId xmlns:a16="http://schemas.microsoft.com/office/drawing/2014/main" id="{C7B15D87-198C-4A0E-A708-ECBA64ADBE98}"/>
                </a:ext>
              </a:extLst>
            </p:cNvPr>
            <p:cNvSpPr/>
            <p:nvPr/>
          </p:nvSpPr>
          <p:spPr bwMode="auto">
            <a:xfrm>
              <a:off x="7566026"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ṩ1íḓê">
              <a:extLst>
                <a:ext uri="{FF2B5EF4-FFF2-40B4-BE49-F238E27FC236}">
                  <a16:creationId xmlns:a16="http://schemas.microsoft.com/office/drawing/2014/main" id="{16DC1668-FC09-4AAA-871F-92949493D4C6}"/>
                </a:ext>
              </a:extLst>
            </p:cNvPr>
            <p:cNvSpPr/>
            <p:nvPr/>
          </p:nvSpPr>
          <p:spPr bwMode="auto">
            <a:xfrm>
              <a:off x="7269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1" name="对话气泡: 矩形 20">
            <a:extLst>
              <a:ext uri="{FF2B5EF4-FFF2-40B4-BE49-F238E27FC236}">
                <a16:creationId xmlns:a16="http://schemas.microsoft.com/office/drawing/2014/main" id="{096C80E8-696E-4851-847F-EF2143F17319}"/>
              </a:ext>
            </a:extLst>
          </p:cNvPr>
          <p:cNvSpPr/>
          <p:nvPr/>
        </p:nvSpPr>
        <p:spPr>
          <a:xfrm rot="16200000">
            <a:off x="71233" y="2120826"/>
            <a:ext cx="3290325" cy="2698338"/>
          </a:xfrm>
          <a:prstGeom prst="wedgeRectCallout">
            <a:avLst>
              <a:gd name="adj1" fmla="val -23612"/>
              <a:gd name="adj2" fmla="val 99092"/>
            </a:avLst>
          </a:prstGeom>
          <a:solidFill>
            <a:srgbClr val="B6549B"/>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2" name="对话气泡: 矩形 21">
            <a:extLst>
              <a:ext uri="{FF2B5EF4-FFF2-40B4-BE49-F238E27FC236}">
                <a16:creationId xmlns:a16="http://schemas.microsoft.com/office/drawing/2014/main" id="{52BEE1ED-0BCC-40D9-A9CA-402F0CB17995}"/>
              </a:ext>
            </a:extLst>
          </p:cNvPr>
          <p:cNvSpPr/>
          <p:nvPr/>
        </p:nvSpPr>
        <p:spPr>
          <a:xfrm rot="5400000">
            <a:off x="8395475" y="1853210"/>
            <a:ext cx="3342640" cy="3151580"/>
          </a:xfrm>
          <a:prstGeom prst="wedgeRectCallout">
            <a:avLst>
              <a:gd name="adj1" fmla="val 28711"/>
              <a:gd name="adj2" fmla="val 98537"/>
            </a:avLst>
          </a:prstGeom>
          <a:solidFill>
            <a:srgbClr val="8AC7ED"/>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3" name="arrows_208764">
            <a:extLst>
              <a:ext uri="{FF2B5EF4-FFF2-40B4-BE49-F238E27FC236}">
                <a16:creationId xmlns:a16="http://schemas.microsoft.com/office/drawing/2014/main" id="{520DB8BB-6634-4700-872C-7CEF9399286F}"/>
              </a:ext>
            </a:extLst>
          </p:cNvPr>
          <p:cNvSpPr>
            <a:spLocks noChangeAspect="1"/>
          </p:cNvSpPr>
          <p:nvPr/>
        </p:nvSpPr>
        <p:spPr bwMode="auto">
          <a:xfrm>
            <a:off x="435591" y="1908132"/>
            <a:ext cx="501108" cy="609685"/>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chemeClr val="accent1"/>
          </a:solidFill>
          <a:ln>
            <a:noFill/>
          </a:ln>
        </p:spPr>
      </p:sp>
      <p:sp>
        <p:nvSpPr>
          <p:cNvPr id="26" name="atom_65879">
            <a:extLst>
              <a:ext uri="{FF2B5EF4-FFF2-40B4-BE49-F238E27FC236}">
                <a16:creationId xmlns:a16="http://schemas.microsoft.com/office/drawing/2014/main" id="{F853082D-0E66-4A5D-A714-845E05EAFBB1}"/>
              </a:ext>
            </a:extLst>
          </p:cNvPr>
          <p:cNvSpPr>
            <a:spLocks noChangeAspect="1"/>
          </p:cNvSpPr>
          <p:nvPr/>
        </p:nvSpPr>
        <p:spPr bwMode="auto">
          <a:xfrm>
            <a:off x="11004107" y="1850232"/>
            <a:ext cx="540402" cy="60968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9527" h="608697">
                <a:moveTo>
                  <a:pt x="269740" y="427400"/>
                </a:moveTo>
                <a:cubicBezTo>
                  <a:pt x="250430" y="436996"/>
                  <a:pt x="231212" y="445618"/>
                  <a:pt x="212459" y="453174"/>
                </a:cubicBezTo>
                <a:cubicBezTo>
                  <a:pt x="215894" y="470186"/>
                  <a:pt x="219839" y="486133"/>
                  <a:pt x="224435" y="500642"/>
                </a:cubicBezTo>
                <a:cubicBezTo>
                  <a:pt x="231908" y="524562"/>
                  <a:pt x="240775" y="543799"/>
                  <a:pt x="250058" y="556269"/>
                </a:cubicBezTo>
                <a:cubicBezTo>
                  <a:pt x="257114" y="565865"/>
                  <a:pt x="264077" y="571103"/>
                  <a:pt x="269740" y="571103"/>
                </a:cubicBezTo>
                <a:cubicBezTo>
                  <a:pt x="275357" y="571103"/>
                  <a:pt x="282366" y="565772"/>
                  <a:pt x="289422" y="556269"/>
                </a:cubicBezTo>
                <a:cubicBezTo>
                  <a:pt x="298706" y="543706"/>
                  <a:pt x="307526" y="524515"/>
                  <a:pt x="315046" y="500642"/>
                </a:cubicBezTo>
                <a:cubicBezTo>
                  <a:pt x="319595" y="486133"/>
                  <a:pt x="323633" y="470233"/>
                  <a:pt x="326975" y="453174"/>
                </a:cubicBezTo>
                <a:cubicBezTo>
                  <a:pt x="308222" y="445618"/>
                  <a:pt x="289051" y="436996"/>
                  <a:pt x="269740" y="427400"/>
                </a:cubicBezTo>
                <a:close/>
                <a:moveTo>
                  <a:pt x="336213" y="391011"/>
                </a:moveTo>
                <a:cubicBezTo>
                  <a:pt x="332314" y="393282"/>
                  <a:pt x="328414" y="395646"/>
                  <a:pt x="324515" y="397918"/>
                </a:cubicBezTo>
                <a:cubicBezTo>
                  <a:pt x="320105" y="400514"/>
                  <a:pt x="315649" y="403063"/>
                  <a:pt x="311239" y="405520"/>
                </a:cubicBezTo>
                <a:cubicBezTo>
                  <a:pt x="318620" y="408858"/>
                  <a:pt x="326001" y="412056"/>
                  <a:pt x="333288" y="415116"/>
                </a:cubicBezTo>
                <a:cubicBezTo>
                  <a:pt x="334403" y="407189"/>
                  <a:pt x="335331" y="399169"/>
                  <a:pt x="336213" y="391011"/>
                </a:cubicBezTo>
                <a:close/>
                <a:moveTo>
                  <a:pt x="203314" y="390918"/>
                </a:moveTo>
                <a:cubicBezTo>
                  <a:pt x="204103" y="399169"/>
                  <a:pt x="205124" y="407189"/>
                  <a:pt x="206239" y="415023"/>
                </a:cubicBezTo>
                <a:cubicBezTo>
                  <a:pt x="213526" y="412010"/>
                  <a:pt x="220814" y="408858"/>
                  <a:pt x="228241" y="405474"/>
                </a:cubicBezTo>
                <a:cubicBezTo>
                  <a:pt x="223785" y="402971"/>
                  <a:pt x="219422" y="400467"/>
                  <a:pt x="215012" y="397871"/>
                </a:cubicBezTo>
                <a:cubicBezTo>
                  <a:pt x="211066" y="395554"/>
                  <a:pt x="207167" y="393282"/>
                  <a:pt x="203314" y="390918"/>
                </a:cubicBezTo>
                <a:close/>
                <a:moveTo>
                  <a:pt x="425802" y="328987"/>
                </a:moveTo>
                <a:cubicBezTo>
                  <a:pt x="410345" y="341317"/>
                  <a:pt x="393680" y="353555"/>
                  <a:pt x="376134" y="365422"/>
                </a:cubicBezTo>
                <a:cubicBezTo>
                  <a:pt x="374695" y="387395"/>
                  <a:pt x="372420" y="408672"/>
                  <a:pt x="369449" y="428930"/>
                </a:cubicBezTo>
                <a:cubicBezTo>
                  <a:pt x="407745" y="442234"/>
                  <a:pt x="441121" y="449234"/>
                  <a:pt x="466094" y="449234"/>
                </a:cubicBezTo>
                <a:cubicBezTo>
                  <a:pt x="483734" y="449234"/>
                  <a:pt x="496499" y="445432"/>
                  <a:pt x="500213" y="439128"/>
                </a:cubicBezTo>
                <a:cubicBezTo>
                  <a:pt x="503044" y="434261"/>
                  <a:pt x="502069" y="425592"/>
                  <a:pt x="497381" y="414652"/>
                </a:cubicBezTo>
                <a:cubicBezTo>
                  <a:pt x="491254" y="400328"/>
                  <a:pt x="479092" y="382945"/>
                  <a:pt x="462288" y="364495"/>
                </a:cubicBezTo>
                <a:cubicBezTo>
                  <a:pt x="451612" y="352814"/>
                  <a:pt x="439357" y="340854"/>
                  <a:pt x="425802" y="328987"/>
                </a:cubicBezTo>
                <a:close/>
                <a:moveTo>
                  <a:pt x="113585" y="328940"/>
                </a:moveTo>
                <a:cubicBezTo>
                  <a:pt x="100031" y="340808"/>
                  <a:pt x="87823" y="352721"/>
                  <a:pt x="77193" y="364403"/>
                </a:cubicBezTo>
                <a:cubicBezTo>
                  <a:pt x="60342" y="382945"/>
                  <a:pt x="48227" y="400282"/>
                  <a:pt x="42099" y="414606"/>
                </a:cubicBezTo>
                <a:cubicBezTo>
                  <a:pt x="37458" y="425546"/>
                  <a:pt x="36390" y="434261"/>
                  <a:pt x="39221" y="439082"/>
                </a:cubicBezTo>
                <a:cubicBezTo>
                  <a:pt x="42935" y="445386"/>
                  <a:pt x="55700" y="449141"/>
                  <a:pt x="73340" y="449141"/>
                </a:cubicBezTo>
                <a:cubicBezTo>
                  <a:pt x="98360" y="449141"/>
                  <a:pt x="131689" y="442187"/>
                  <a:pt x="169939" y="428883"/>
                </a:cubicBezTo>
                <a:cubicBezTo>
                  <a:pt x="166968" y="408626"/>
                  <a:pt x="164740" y="387349"/>
                  <a:pt x="163254" y="365330"/>
                </a:cubicBezTo>
                <a:cubicBezTo>
                  <a:pt x="145708" y="353463"/>
                  <a:pt x="129043" y="341225"/>
                  <a:pt x="113585" y="328940"/>
                </a:cubicBezTo>
                <a:close/>
                <a:moveTo>
                  <a:pt x="378083" y="290882"/>
                </a:moveTo>
                <a:cubicBezTo>
                  <a:pt x="378176" y="295333"/>
                  <a:pt x="378176" y="313504"/>
                  <a:pt x="378083" y="317954"/>
                </a:cubicBezTo>
                <a:cubicBezTo>
                  <a:pt x="384303" y="313504"/>
                  <a:pt x="390292" y="308915"/>
                  <a:pt x="396094" y="304418"/>
                </a:cubicBezTo>
                <a:cubicBezTo>
                  <a:pt x="390292" y="299875"/>
                  <a:pt x="384303" y="295379"/>
                  <a:pt x="378083" y="290882"/>
                </a:cubicBezTo>
                <a:close/>
                <a:moveTo>
                  <a:pt x="161397" y="290882"/>
                </a:moveTo>
                <a:cubicBezTo>
                  <a:pt x="155224" y="295333"/>
                  <a:pt x="149235" y="299875"/>
                  <a:pt x="143387" y="304418"/>
                </a:cubicBezTo>
                <a:cubicBezTo>
                  <a:pt x="149235" y="308915"/>
                  <a:pt x="155224" y="313411"/>
                  <a:pt x="161397" y="317954"/>
                </a:cubicBezTo>
                <a:cubicBezTo>
                  <a:pt x="161305" y="313504"/>
                  <a:pt x="161305" y="295333"/>
                  <a:pt x="161397" y="290882"/>
                </a:cubicBezTo>
                <a:close/>
                <a:moveTo>
                  <a:pt x="269729" y="261092"/>
                </a:moveTo>
                <a:cubicBezTo>
                  <a:pt x="293678" y="261092"/>
                  <a:pt x="313092" y="280474"/>
                  <a:pt x="313092" y="304384"/>
                </a:cubicBezTo>
                <a:cubicBezTo>
                  <a:pt x="313092" y="328294"/>
                  <a:pt x="293678" y="347676"/>
                  <a:pt x="269729" y="347676"/>
                </a:cubicBezTo>
                <a:cubicBezTo>
                  <a:pt x="245780" y="347676"/>
                  <a:pt x="226366" y="328294"/>
                  <a:pt x="226366" y="304384"/>
                </a:cubicBezTo>
                <a:cubicBezTo>
                  <a:pt x="226366" y="280474"/>
                  <a:pt x="245780" y="261092"/>
                  <a:pt x="269729" y="261092"/>
                </a:cubicBezTo>
                <a:close/>
                <a:moveTo>
                  <a:pt x="269740" y="223666"/>
                </a:moveTo>
                <a:cubicBezTo>
                  <a:pt x="257764" y="229924"/>
                  <a:pt x="245834" y="236553"/>
                  <a:pt x="233997" y="243460"/>
                </a:cubicBezTo>
                <a:cubicBezTo>
                  <a:pt x="222300" y="250274"/>
                  <a:pt x="210927" y="257320"/>
                  <a:pt x="199925" y="264413"/>
                </a:cubicBezTo>
                <a:cubicBezTo>
                  <a:pt x="199368" y="277532"/>
                  <a:pt x="199044" y="290882"/>
                  <a:pt x="199044" y="304418"/>
                </a:cubicBezTo>
                <a:cubicBezTo>
                  <a:pt x="199044" y="317954"/>
                  <a:pt x="199368" y="331305"/>
                  <a:pt x="199925" y="344377"/>
                </a:cubicBezTo>
                <a:cubicBezTo>
                  <a:pt x="210927" y="351516"/>
                  <a:pt x="222300" y="358562"/>
                  <a:pt x="233997" y="365330"/>
                </a:cubicBezTo>
                <a:cubicBezTo>
                  <a:pt x="245881" y="372283"/>
                  <a:pt x="257764" y="378866"/>
                  <a:pt x="269740" y="385124"/>
                </a:cubicBezTo>
                <a:cubicBezTo>
                  <a:pt x="281670" y="378866"/>
                  <a:pt x="293600" y="372283"/>
                  <a:pt x="305437" y="365330"/>
                </a:cubicBezTo>
                <a:cubicBezTo>
                  <a:pt x="317135" y="358562"/>
                  <a:pt x="328507" y="351516"/>
                  <a:pt x="339555" y="344377"/>
                </a:cubicBezTo>
                <a:cubicBezTo>
                  <a:pt x="340112" y="331305"/>
                  <a:pt x="340391" y="317954"/>
                  <a:pt x="340391" y="304418"/>
                </a:cubicBezTo>
                <a:cubicBezTo>
                  <a:pt x="340391" y="290882"/>
                  <a:pt x="340112" y="277532"/>
                  <a:pt x="339555" y="264413"/>
                </a:cubicBezTo>
                <a:cubicBezTo>
                  <a:pt x="328507" y="257320"/>
                  <a:pt x="317135" y="250274"/>
                  <a:pt x="305437" y="243460"/>
                </a:cubicBezTo>
                <a:cubicBezTo>
                  <a:pt x="293553" y="236553"/>
                  <a:pt x="281670" y="229924"/>
                  <a:pt x="269740" y="223666"/>
                </a:cubicBezTo>
                <a:close/>
                <a:moveTo>
                  <a:pt x="333288" y="193767"/>
                </a:moveTo>
                <a:cubicBezTo>
                  <a:pt x="326001" y="196780"/>
                  <a:pt x="318666" y="199932"/>
                  <a:pt x="311239" y="203362"/>
                </a:cubicBezTo>
                <a:cubicBezTo>
                  <a:pt x="315696" y="205819"/>
                  <a:pt x="320105" y="208369"/>
                  <a:pt x="324515" y="210965"/>
                </a:cubicBezTo>
                <a:cubicBezTo>
                  <a:pt x="328414" y="213236"/>
                  <a:pt x="332314" y="215508"/>
                  <a:pt x="336120" y="217872"/>
                </a:cubicBezTo>
                <a:cubicBezTo>
                  <a:pt x="335331" y="209713"/>
                  <a:pt x="334356" y="201694"/>
                  <a:pt x="333288" y="193767"/>
                </a:cubicBezTo>
                <a:close/>
                <a:moveTo>
                  <a:pt x="206146" y="193720"/>
                </a:moveTo>
                <a:cubicBezTo>
                  <a:pt x="205124" y="201601"/>
                  <a:pt x="204103" y="209667"/>
                  <a:pt x="203268" y="217825"/>
                </a:cubicBezTo>
                <a:cubicBezTo>
                  <a:pt x="207167" y="215461"/>
                  <a:pt x="211066" y="213190"/>
                  <a:pt x="214965" y="210872"/>
                </a:cubicBezTo>
                <a:cubicBezTo>
                  <a:pt x="219329" y="208276"/>
                  <a:pt x="223785" y="205773"/>
                  <a:pt x="228195" y="203270"/>
                </a:cubicBezTo>
                <a:cubicBezTo>
                  <a:pt x="220814" y="199932"/>
                  <a:pt x="213480" y="196733"/>
                  <a:pt x="206146" y="193720"/>
                </a:cubicBezTo>
                <a:close/>
                <a:moveTo>
                  <a:pt x="466187" y="159649"/>
                </a:moveTo>
                <a:cubicBezTo>
                  <a:pt x="441167" y="159649"/>
                  <a:pt x="407792" y="166649"/>
                  <a:pt x="369496" y="179906"/>
                </a:cubicBezTo>
                <a:cubicBezTo>
                  <a:pt x="372466" y="200210"/>
                  <a:pt x="374695" y="221441"/>
                  <a:pt x="376180" y="243460"/>
                </a:cubicBezTo>
                <a:cubicBezTo>
                  <a:pt x="393773" y="255327"/>
                  <a:pt x="410391" y="267565"/>
                  <a:pt x="425895" y="279850"/>
                </a:cubicBezTo>
                <a:cubicBezTo>
                  <a:pt x="439357" y="267936"/>
                  <a:pt x="451612" y="256022"/>
                  <a:pt x="462334" y="244387"/>
                </a:cubicBezTo>
                <a:cubicBezTo>
                  <a:pt x="479185" y="225845"/>
                  <a:pt x="491300" y="208554"/>
                  <a:pt x="497428" y="194184"/>
                </a:cubicBezTo>
                <a:cubicBezTo>
                  <a:pt x="502069" y="183244"/>
                  <a:pt x="503137" y="174529"/>
                  <a:pt x="500259" y="169708"/>
                </a:cubicBezTo>
                <a:cubicBezTo>
                  <a:pt x="496546" y="163404"/>
                  <a:pt x="483827" y="159649"/>
                  <a:pt x="466187" y="159649"/>
                </a:cubicBezTo>
                <a:close/>
                <a:moveTo>
                  <a:pt x="73386" y="159603"/>
                </a:moveTo>
                <a:cubicBezTo>
                  <a:pt x="55747" y="159603"/>
                  <a:pt x="43028" y="163357"/>
                  <a:pt x="39314" y="169662"/>
                </a:cubicBezTo>
                <a:cubicBezTo>
                  <a:pt x="36436" y="174529"/>
                  <a:pt x="37458" y="183198"/>
                  <a:pt x="42146" y="194138"/>
                </a:cubicBezTo>
                <a:cubicBezTo>
                  <a:pt x="48273" y="208461"/>
                  <a:pt x="60389" y="225845"/>
                  <a:pt x="77239" y="244341"/>
                </a:cubicBezTo>
                <a:cubicBezTo>
                  <a:pt x="87823" y="256022"/>
                  <a:pt x="100077" y="267936"/>
                  <a:pt x="113678" y="279803"/>
                </a:cubicBezTo>
                <a:cubicBezTo>
                  <a:pt x="129182" y="267519"/>
                  <a:pt x="145800" y="255281"/>
                  <a:pt x="163393" y="243414"/>
                </a:cubicBezTo>
                <a:cubicBezTo>
                  <a:pt x="164832" y="221395"/>
                  <a:pt x="167107" y="200117"/>
                  <a:pt x="170078" y="179860"/>
                </a:cubicBezTo>
                <a:cubicBezTo>
                  <a:pt x="131782" y="166556"/>
                  <a:pt x="98406" y="159603"/>
                  <a:pt x="73386" y="159603"/>
                </a:cubicBezTo>
                <a:close/>
                <a:moveTo>
                  <a:pt x="269740" y="37687"/>
                </a:moveTo>
                <a:cubicBezTo>
                  <a:pt x="264077" y="37687"/>
                  <a:pt x="257114" y="43018"/>
                  <a:pt x="250058" y="52521"/>
                </a:cubicBezTo>
                <a:cubicBezTo>
                  <a:pt x="240775" y="65083"/>
                  <a:pt x="231908" y="84321"/>
                  <a:pt x="224435" y="108148"/>
                </a:cubicBezTo>
                <a:cubicBezTo>
                  <a:pt x="219839" y="122703"/>
                  <a:pt x="215894" y="138557"/>
                  <a:pt x="212459" y="155616"/>
                </a:cubicBezTo>
                <a:cubicBezTo>
                  <a:pt x="231212" y="163172"/>
                  <a:pt x="250430" y="171840"/>
                  <a:pt x="269740" y="181390"/>
                </a:cubicBezTo>
                <a:cubicBezTo>
                  <a:pt x="289051" y="171840"/>
                  <a:pt x="308222" y="163172"/>
                  <a:pt x="326975" y="155616"/>
                </a:cubicBezTo>
                <a:cubicBezTo>
                  <a:pt x="323587" y="138650"/>
                  <a:pt x="319595" y="122703"/>
                  <a:pt x="315046" y="108148"/>
                </a:cubicBezTo>
                <a:cubicBezTo>
                  <a:pt x="307526" y="84228"/>
                  <a:pt x="298706" y="65037"/>
                  <a:pt x="289422" y="52521"/>
                </a:cubicBezTo>
                <a:cubicBezTo>
                  <a:pt x="282366" y="42972"/>
                  <a:pt x="275357" y="37687"/>
                  <a:pt x="269740" y="37687"/>
                </a:cubicBezTo>
                <a:close/>
                <a:moveTo>
                  <a:pt x="269740" y="0"/>
                </a:moveTo>
                <a:cubicBezTo>
                  <a:pt x="292625" y="0"/>
                  <a:pt x="309568" y="16363"/>
                  <a:pt x="319780" y="30177"/>
                </a:cubicBezTo>
                <a:cubicBezTo>
                  <a:pt x="331757" y="46216"/>
                  <a:pt x="342247" y="68653"/>
                  <a:pt x="351114" y="96930"/>
                </a:cubicBezTo>
                <a:cubicBezTo>
                  <a:pt x="355523" y="111022"/>
                  <a:pt x="359423" y="126226"/>
                  <a:pt x="362811" y="142405"/>
                </a:cubicBezTo>
                <a:cubicBezTo>
                  <a:pt x="402732" y="129054"/>
                  <a:pt x="438336" y="122008"/>
                  <a:pt x="466094" y="122008"/>
                </a:cubicBezTo>
                <a:cubicBezTo>
                  <a:pt x="480949" y="122008"/>
                  <a:pt x="493900" y="124048"/>
                  <a:pt x="504437" y="127988"/>
                </a:cubicBezTo>
                <a:cubicBezTo>
                  <a:pt x="517249" y="132809"/>
                  <a:pt x="526811" y="140504"/>
                  <a:pt x="532846" y="150749"/>
                </a:cubicBezTo>
                <a:cubicBezTo>
                  <a:pt x="544404" y="170450"/>
                  <a:pt x="538834" y="193349"/>
                  <a:pt x="532103" y="209018"/>
                </a:cubicBezTo>
                <a:cubicBezTo>
                  <a:pt x="524212" y="227375"/>
                  <a:pt x="510100" y="247864"/>
                  <a:pt x="490186" y="269744"/>
                </a:cubicBezTo>
                <a:cubicBezTo>
                  <a:pt x="479788" y="281148"/>
                  <a:pt x="467951" y="292783"/>
                  <a:pt x="454954" y="304418"/>
                </a:cubicBezTo>
                <a:cubicBezTo>
                  <a:pt x="467951" y="316007"/>
                  <a:pt x="479788" y="327642"/>
                  <a:pt x="490140" y="339000"/>
                </a:cubicBezTo>
                <a:cubicBezTo>
                  <a:pt x="510054" y="360880"/>
                  <a:pt x="524165" y="381276"/>
                  <a:pt x="532010" y="399726"/>
                </a:cubicBezTo>
                <a:cubicBezTo>
                  <a:pt x="538787" y="415394"/>
                  <a:pt x="544358" y="438201"/>
                  <a:pt x="532753" y="457995"/>
                </a:cubicBezTo>
                <a:cubicBezTo>
                  <a:pt x="526718" y="468239"/>
                  <a:pt x="517156" y="475934"/>
                  <a:pt x="504344" y="480755"/>
                </a:cubicBezTo>
                <a:cubicBezTo>
                  <a:pt x="493760" y="484696"/>
                  <a:pt x="480902" y="486735"/>
                  <a:pt x="466048" y="486735"/>
                </a:cubicBezTo>
                <a:cubicBezTo>
                  <a:pt x="438243" y="486735"/>
                  <a:pt x="402685" y="479689"/>
                  <a:pt x="362765" y="466339"/>
                </a:cubicBezTo>
                <a:cubicBezTo>
                  <a:pt x="359423" y="482517"/>
                  <a:pt x="355431" y="497722"/>
                  <a:pt x="351067" y="511814"/>
                </a:cubicBezTo>
                <a:cubicBezTo>
                  <a:pt x="342201" y="539998"/>
                  <a:pt x="331664" y="562527"/>
                  <a:pt x="319734" y="578566"/>
                </a:cubicBezTo>
                <a:cubicBezTo>
                  <a:pt x="309568" y="592287"/>
                  <a:pt x="292625" y="608697"/>
                  <a:pt x="269740" y="608697"/>
                </a:cubicBezTo>
                <a:cubicBezTo>
                  <a:pt x="246809" y="608697"/>
                  <a:pt x="229866" y="592287"/>
                  <a:pt x="219700" y="578566"/>
                </a:cubicBezTo>
                <a:cubicBezTo>
                  <a:pt x="207770" y="562527"/>
                  <a:pt x="197233" y="540091"/>
                  <a:pt x="188413" y="511814"/>
                </a:cubicBezTo>
                <a:cubicBezTo>
                  <a:pt x="184004" y="497722"/>
                  <a:pt x="180104" y="482517"/>
                  <a:pt x="176716" y="466339"/>
                </a:cubicBezTo>
                <a:cubicBezTo>
                  <a:pt x="136795" y="479689"/>
                  <a:pt x="101191" y="486735"/>
                  <a:pt x="73386" y="486735"/>
                </a:cubicBezTo>
                <a:cubicBezTo>
                  <a:pt x="58532" y="486735"/>
                  <a:pt x="45627" y="484696"/>
                  <a:pt x="35090" y="480755"/>
                </a:cubicBezTo>
                <a:cubicBezTo>
                  <a:pt x="22278" y="475934"/>
                  <a:pt x="12670" y="468239"/>
                  <a:pt x="6681" y="457995"/>
                </a:cubicBezTo>
                <a:cubicBezTo>
                  <a:pt x="-4877" y="438294"/>
                  <a:pt x="693" y="415394"/>
                  <a:pt x="7424" y="399726"/>
                </a:cubicBezTo>
                <a:cubicBezTo>
                  <a:pt x="15269" y="381369"/>
                  <a:pt x="29381" y="360880"/>
                  <a:pt x="49341" y="339000"/>
                </a:cubicBezTo>
                <a:cubicBezTo>
                  <a:pt x="59785" y="327596"/>
                  <a:pt x="71529" y="315961"/>
                  <a:pt x="84527" y="304326"/>
                </a:cubicBezTo>
                <a:cubicBezTo>
                  <a:pt x="71529" y="292737"/>
                  <a:pt x="59739" y="281101"/>
                  <a:pt x="49341" y="269651"/>
                </a:cubicBezTo>
                <a:cubicBezTo>
                  <a:pt x="29381" y="247771"/>
                  <a:pt x="15269" y="227375"/>
                  <a:pt x="7424" y="208971"/>
                </a:cubicBezTo>
                <a:cubicBezTo>
                  <a:pt x="693" y="193257"/>
                  <a:pt x="-4877" y="170450"/>
                  <a:pt x="6681" y="150702"/>
                </a:cubicBezTo>
                <a:cubicBezTo>
                  <a:pt x="12762" y="140411"/>
                  <a:pt x="22278" y="132763"/>
                  <a:pt x="35090" y="127942"/>
                </a:cubicBezTo>
                <a:cubicBezTo>
                  <a:pt x="45674" y="124001"/>
                  <a:pt x="58532" y="121962"/>
                  <a:pt x="73386" y="121962"/>
                </a:cubicBezTo>
                <a:cubicBezTo>
                  <a:pt x="101191" y="121962"/>
                  <a:pt x="136795" y="129008"/>
                  <a:pt x="176716" y="142358"/>
                </a:cubicBezTo>
                <a:cubicBezTo>
                  <a:pt x="180058" y="126134"/>
                  <a:pt x="184004" y="110929"/>
                  <a:pt x="188413" y="96837"/>
                </a:cubicBezTo>
                <a:cubicBezTo>
                  <a:pt x="197233" y="68653"/>
                  <a:pt x="207770" y="46170"/>
                  <a:pt x="219700" y="30085"/>
                </a:cubicBezTo>
                <a:cubicBezTo>
                  <a:pt x="229866" y="16363"/>
                  <a:pt x="246809" y="0"/>
                  <a:pt x="269740" y="0"/>
                </a:cubicBezTo>
                <a:close/>
              </a:path>
            </a:pathLst>
          </a:custGeom>
          <a:solidFill>
            <a:schemeClr val="accent1"/>
          </a:solidFill>
          <a:ln>
            <a:noFill/>
          </a:ln>
        </p:spPr>
      </p:sp>
      <p:sp>
        <p:nvSpPr>
          <p:cNvPr id="27" name="文本框 26">
            <a:extLst>
              <a:ext uri="{FF2B5EF4-FFF2-40B4-BE49-F238E27FC236}">
                <a16:creationId xmlns:a16="http://schemas.microsoft.com/office/drawing/2014/main" id="{7B1BFA70-EEC4-485B-8FB0-010CF9A03384}"/>
              </a:ext>
            </a:extLst>
          </p:cNvPr>
          <p:cNvSpPr txBox="1"/>
          <p:nvPr/>
        </p:nvSpPr>
        <p:spPr>
          <a:xfrm>
            <a:off x="4250034" y="1621420"/>
            <a:ext cx="2954655" cy="369332"/>
          </a:xfrm>
          <a:prstGeom prst="rect">
            <a:avLst/>
          </a:prstGeom>
          <a:noFill/>
        </p:spPr>
        <p:txBody>
          <a:bodyPr wrap="none" rtlCol="0">
            <a:spAutoFit/>
          </a:bodyPr>
          <a:lstStyle/>
          <a:p>
            <a:pPr algn="l"/>
            <a:r>
              <a:rPr lang="zh-CN" altLang="en-US" dirty="0">
                <a:solidFill>
                  <a:schemeClr val="tx2"/>
                </a:solidFill>
                <a:latin typeface="微软雅黑" panose="020B0503020204020204" pitchFamily="34" charset="-122"/>
                <a:ea typeface="微软雅黑" panose="020B0503020204020204" pitchFamily="34" charset="-122"/>
              </a:rPr>
              <a:t>存在碰撞的问题，现状说明</a:t>
            </a:r>
          </a:p>
        </p:txBody>
      </p:sp>
      <p:sp>
        <p:nvSpPr>
          <p:cNvPr id="28" name="文本框 27">
            <a:extLst>
              <a:ext uri="{FF2B5EF4-FFF2-40B4-BE49-F238E27FC236}">
                <a16:creationId xmlns:a16="http://schemas.microsoft.com/office/drawing/2014/main" id="{E206A967-BCFC-42DD-B333-6BFEE5FA2007}"/>
              </a:ext>
            </a:extLst>
          </p:cNvPr>
          <p:cNvSpPr txBox="1"/>
          <p:nvPr/>
        </p:nvSpPr>
        <p:spPr>
          <a:xfrm>
            <a:off x="499160" y="2566343"/>
            <a:ext cx="2498124" cy="1384995"/>
          </a:xfrm>
          <a:prstGeom prst="rect">
            <a:avLst/>
          </a:prstGeom>
          <a:noFill/>
        </p:spPr>
        <p:txBody>
          <a:bodyPr wrap="square" rtlCol="0">
            <a:spAutoFit/>
          </a:bodyPr>
          <a:lstStyle/>
          <a:p>
            <a:r>
              <a:rPr lang="zh-CN" altLang="en-US" sz="1200" b="1" dirty="0">
                <a:solidFill>
                  <a:srgbClr val="8AC7ED"/>
                </a:solidFill>
                <a:latin typeface="微软雅黑" panose="020B0503020204020204" pitchFamily="34" charset="-122"/>
                <a:ea typeface="微软雅黑" panose="020B0503020204020204" pitchFamily="34" charset="-122"/>
              </a:rPr>
              <a:t>一： 目前牧场管理系统内已有部分指标是已经统计和展示的，统计维度相同的指标可以直接取用，统计维度不同的指标需要商情通单独处理；</a:t>
            </a:r>
            <a:endParaRPr lang="en-US" altLang="zh-CN" sz="1200" b="1" dirty="0">
              <a:solidFill>
                <a:srgbClr val="8AC7ED"/>
              </a:solidFill>
              <a:latin typeface="微软雅黑" panose="020B0503020204020204" pitchFamily="34" charset="-122"/>
              <a:ea typeface="微软雅黑" panose="020B0503020204020204" pitchFamily="34" charset="-122"/>
            </a:endParaRPr>
          </a:p>
          <a:p>
            <a:r>
              <a:rPr lang="zh-CN" altLang="en-US" sz="1200" b="1" dirty="0">
                <a:solidFill>
                  <a:srgbClr val="8AC7ED"/>
                </a:solidFill>
                <a:latin typeface="微软雅黑" panose="020B0503020204020204" pitchFamily="34" charset="-122"/>
                <a:ea typeface="微软雅黑" panose="020B0503020204020204" pitchFamily="34" charset="-122"/>
              </a:rPr>
              <a:t>二： 各指标的牛头数取值为筛选期间的期末日期值；</a:t>
            </a:r>
            <a:endParaRPr lang="en-US" altLang="zh-CN" sz="1200" b="1" dirty="0">
              <a:solidFill>
                <a:srgbClr val="8AC7ED"/>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218B867-BD26-4BEC-BF3A-502CA679DE87}"/>
              </a:ext>
            </a:extLst>
          </p:cNvPr>
          <p:cNvSpPr txBox="1"/>
          <p:nvPr/>
        </p:nvSpPr>
        <p:spPr>
          <a:xfrm>
            <a:off x="8737600" y="2423473"/>
            <a:ext cx="2498124" cy="1200329"/>
          </a:xfrm>
          <a:prstGeom prst="rect">
            <a:avLst/>
          </a:prstGeom>
          <a:noFill/>
        </p:spPr>
        <p:txBody>
          <a:bodyPr wrap="square" rtlCol="0">
            <a:spAutoFit/>
          </a:bodyPr>
          <a:lstStyle/>
          <a:p>
            <a:r>
              <a:rPr lang="zh-CN" altLang="en-US" sz="1200" b="1" dirty="0">
                <a:solidFill>
                  <a:srgbClr val="B6549B"/>
                </a:solidFill>
                <a:latin typeface="微软雅黑" panose="020B0503020204020204" pitchFamily="34" charset="-122"/>
                <a:ea typeface="微软雅黑" panose="020B0503020204020204" pitchFamily="34" charset="-122"/>
              </a:rPr>
              <a:t>一：系统已有数据不支持部分指标的展示，比如：</a:t>
            </a:r>
            <a:endParaRPr lang="en-US" altLang="zh-CN" sz="1200" b="1" dirty="0">
              <a:solidFill>
                <a:srgbClr val="B6549B"/>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B6549B"/>
                </a:solidFill>
                <a:latin typeface="微软雅黑" panose="020B0503020204020204" pitchFamily="34" charset="-122"/>
                <a:ea typeface="微软雅黑" panose="020B0503020204020204" pitchFamily="34" charset="-122"/>
              </a:rPr>
              <a:t>围产牛相关指标的展示</a:t>
            </a:r>
            <a:endParaRPr lang="en-US" altLang="zh-CN" sz="1200" b="1" dirty="0">
              <a:solidFill>
                <a:srgbClr val="B6549B"/>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B6549B"/>
                </a:solidFill>
                <a:latin typeface="微软雅黑" panose="020B0503020204020204" pitchFamily="34" charset="-122"/>
                <a:ea typeface="微软雅黑" panose="020B0503020204020204" pitchFamily="34" charset="-122"/>
              </a:rPr>
              <a:t>新产未过抗牛相关指标的展示</a:t>
            </a:r>
            <a:endParaRPr lang="en-US" altLang="zh-CN" sz="1200" b="1" dirty="0">
              <a:solidFill>
                <a:srgbClr val="B6549B"/>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200" b="1" dirty="0">
                <a:solidFill>
                  <a:srgbClr val="B6549B"/>
                </a:solidFill>
                <a:latin typeface="微软雅黑" panose="020B0503020204020204" pitchFamily="34" charset="-122"/>
                <a:ea typeface="微软雅黑" panose="020B0503020204020204" pitchFamily="34" charset="-122"/>
              </a:rPr>
              <a:t>用药牛相关指标的展示</a:t>
            </a:r>
            <a:endParaRPr lang="en-US" altLang="zh-CN" sz="1200" b="1" dirty="0">
              <a:solidFill>
                <a:srgbClr val="B6549B"/>
              </a:solidFill>
              <a:latin typeface="微软雅黑" panose="020B0503020204020204" pitchFamily="34" charset="-122"/>
              <a:ea typeface="微软雅黑" panose="020B0503020204020204" pitchFamily="34" charset="-122"/>
            </a:endParaRPr>
          </a:p>
          <a:p>
            <a:endParaRPr lang="zh-CN" altLang="en-US" sz="1200" b="1" dirty="0">
              <a:solidFill>
                <a:srgbClr val="B6549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121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6163C-2C18-41DC-BF59-2A92FB28621F}"/>
              </a:ext>
            </a:extLst>
          </p:cNvPr>
          <p:cNvSpPr>
            <a:spLocks noGrp="1"/>
          </p:cNvSpPr>
          <p:nvPr>
            <p:ph type="title"/>
          </p:nvPr>
        </p:nvSpPr>
        <p:spPr>
          <a:xfrm>
            <a:off x="519464" y="477065"/>
            <a:ext cx="9809869" cy="498295"/>
          </a:xfrm>
        </p:spPr>
        <p:txBody>
          <a:bodyPr/>
          <a:lstStyle/>
          <a:p>
            <a:r>
              <a:rPr lang="en-US" altLang="zh-CN" dirty="0">
                <a:solidFill>
                  <a:schemeClr val="bg1">
                    <a:lumMod val="10000"/>
                  </a:schemeClr>
                </a:solidFill>
              </a:rPr>
              <a:t>03 </a:t>
            </a:r>
            <a:r>
              <a:rPr lang="zh-CN" altLang="en-US" dirty="0">
                <a:solidFill>
                  <a:schemeClr val="bg1">
                    <a:lumMod val="10000"/>
                  </a:schemeClr>
                </a:solidFill>
              </a:rPr>
              <a:t>繁殖分析</a:t>
            </a:r>
            <a:r>
              <a:rPr lang="en-US" altLang="zh-CN" dirty="0">
                <a:solidFill>
                  <a:schemeClr val="bg1">
                    <a:lumMod val="10000"/>
                  </a:schemeClr>
                </a:solidFill>
              </a:rPr>
              <a:t>  </a:t>
            </a:r>
            <a:endParaRPr lang="zh-CN" altLang="en-US" dirty="0">
              <a:solidFill>
                <a:schemeClr val="bg1">
                  <a:lumMod val="10000"/>
                </a:schemeClr>
              </a:solidFill>
            </a:endParaRPr>
          </a:p>
        </p:txBody>
      </p:sp>
      <p:sp>
        <p:nvSpPr>
          <p:cNvPr id="3" name="灯片编号占位符 2">
            <a:extLst>
              <a:ext uri="{FF2B5EF4-FFF2-40B4-BE49-F238E27FC236}">
                <a16:creationId xmlns:a16="http://schemas.microsoft.com/office/drawing/2014/main" id="{49F50082-513D-40BC-A70A-C0F99C104C59}"/>
              </a:ext>
            </a:extLst>
          </p:cNvPr>
          <p:cNvSpPr>
            <a:spLocks noGrp="1"/>
          </p:cNvSpPr>
          <p:nvPr>
            <p:ph type="sldNum" sz="quarter" idx="12"/>
          </p:nvPr>
        </p:nvSpPr>
        <p:spPr/>
        <p:txBody>
          <a:bodyPr/>
          <a:lstStyle/>
          <a:p>
            <a:fld id="{E8BAC4AD-C5B8-2442-A895-E44E927C6D50}" type="slidenum">
              <a:rPr kumimoji="1" lang="zh-CN" altLang="en-US" smtClean="0"/>
              <a:t>8</a:t>
            </a:fld>
            <a:endParaRPr kumimoji="1" lang="zh-CN" altLang="en-US" dirty="0"/>
          </a:p>
        </p:txBody>
      </p:sp>
      <p:graphicFrame>
        <p:nvGraphicFramePr>
          <p:cNvPr id="4" name="表格 3">
            <a:extLst>
              <a:ext uri="{FF2B5EF4-FFF2-40B4-BE49-F238E27FC236}">
                <a16:creationId xmlns:a16="http://schemas.microsoft.com/office/drawing/2014/main" id="{A6F1DB9F-B50B-42C0-A27C-950D750B2963}"/>
              </a:ext>
            </a:extLst>
          </p:cNvPr>
          <p:cNvGraphicFramePr>
            <a:graphicFrameLocks noGrp="1"/>
          </p:cNvGraphicFramePr>
          <p:nvPr>
            <p:extLst>
              <p:ext uri="{D42A27DB-BD31-4B8C-83A1-F6EECF244321}">
                <p14:modId xmlns:p14="http://schemas.microsoft.com/office/powerpoint/2010/main" val="1354916138"/>
              </p:ext>
            </p:extLst>
          </p:nvPr>
        </p:nvGraphicFramePr>
        <p:xfrm>
          <a:off x="1104016" y="3909349"/>
          <a:ext cx="8438329" cy="2956560"/>
        </p:xfrm>
        <a:graphic>
          <a:graphicData uri="http://schemas.openxmlformats.org/drawingml/2006/table">
            <a:tbl>
              <a:tblPr firstRow="1" bandRow="1">
                <a:tableStyleId>{912C8C85-51F0-491E-9774-3900AFEF0FD7}</a:tableStyleId>
              </a:tblPr>
              <a:tblGrid>
                <a:gridCol w="1774810">
                  <a:extLst>
                    <a:ext uri="{9D8B030D-6E8A-4147-A177-3AD203B41FA5}">
                      <a16:colId xmlns:a16="http://schemas.microsoft.com/office/drawing/2014/main" val="78579348"/>
                    </a:ext>
                  </a:extLst>
                </a:gridCol>
                <a:gridCol w="6663519">
                  <a:extLst>
                    <a:ext uri="{9D8B030D-6E8A-4147-A177-3AD203B41FA5}">
                      <a16:colId xmlns:a16="http://schemas.microsoft.com/office/drawing/2014/main" val="2423764287"/>
                    </a:ext>
                  </a:extLst>
                </a:gridCol>
              </a:tblGrid>
              <a:tr h="277807">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指标</a:t>
                      </a:r>
                    </a:p>
                  </a:txBody>
                  <a:tcPr>
                    <a:solidFill>
                      <a:srgbClr val="FF0000"/>
                    </a:solidFill>
                  </a:tcPr>
                </a:tc>
                <a:tc>
                  <a:txBody>
                    <a:bodyPr/>
                    <a:lstStyle/>
                    <a:p>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数据来源</a:t>
                      </a:r>
                    </a:p>
                  </a:txBody>
                  <a:tcPr>
                    <a:solidFill>
                      <a:srgbClr val="FF0000"/>
                    </a:solidFill>
                  </a:tcPr>
                </a:tc>
                <a:extLst>
                  <a:ext uri="{0D108BD9-81ED-4DB2-BD59-A6C34878D82A}">
                    <a16:rowId xmlns:a16="http://schemas.microsoft.com/office/drawing/2014/main" val="809359581"/>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繁殖率</a:t>
                      </a:r>
                    </a:p>
                  </a:txBody>
                  <a:tcPr/>
                </a:tc>
                <a:tc>
                  <a:txBody>
                    <a:bodyPr/>
                    <a:lstStyle/>
                    <a:p>
                      <a:pPr algn="l"/>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繁殖率</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（青年牛实际繁殖犊牛的母牛数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成母牛实际繁殖犊牛的母牛数）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（适繁青年牛头数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a:t>
                      </a:r>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适繁成母牛头数）*</a:t>
                      </a:r>
                      <a:r>
                        <a:rPr lang="en-US" altLang="zh-CN" sz="1400" dirty="0">
                          <a:solidFill>
                            <a:schemeClr val="tx2">
                              <a:lumMod val="95000"/>
                              <a:lumOff val="5000"/>
                            </a:schemeClr>
                          </a:solidFill>
                          <a:latin typeface="仿宋" panose="02010609060101010101" pitchFamily="49" charset="-122"/>
                          <a:ea typeface="仿宋" panose="02010609060101010101" pitchFamily="49" charset="-122"/>
                        </a:rPr>
                        <a:t>100%</a:t>
                      </a:r>
                    </a:p>
                  </a:txBody>
                  <a:tcPr/>
                </a:tc>
                <a:extLst>
                  <a:ext uri="{0D108BD9-81ED-4DB2-BD59-A6C34878D82A}">
                    <a16:rowId xmlns:a16="http://schemas.microsoft.com/office/drawing/2014/main" val="763851554"/>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怀孕率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bg1">
                              <a:lumMod val="10000"/>
                            </a:schemeClr>
                          </a:solidFill>
                          <a:latin typeface="仿宋" panose="02010609060101010101" pitchFamily="49" charset="-122"/>
                          <a:ea typeface="仿宋" panose="02010609060101010101" pitchFamily="49" charset="-122"/>
                        </a:rPr>
                        <a:t>怀孕率</a:t>
                      </a:r>
                      <a:r>
                        <a:rPr lang="en-US" altLang="zh-CN" sz="1400" b="0" dirty="0">
                          <a:solidFill>
                            <a:schemeClr val="bg1">
                              <a:lumMod val="10000"/>
                            </a:schemeClr>
                          </a:solidFill>
                          <a:latin typeface="仿宋" panose="02010609060101010101" pitchFamily="49" charset="-122"/>
                          <a:ea typeface="仿宋" panose="02010609060101010101" pitchFamily="49" charset="-122"/>
                        </a:rPr>
                        <a:t>=</a:t>
                      </a:r>
                      <a:r>
                        <a:rPr lang="zh-CN" altLang="en-US" sz="1400" b="0" dirty="0">
                          <a:solidFill>
                            <a:schemeClr val="bg1">
                              <a:lumMod val="10000"/>
                            </a:schemeClr>
                          </a:solidFill>
                          <a:latin typeface="仿宋" panose="02010609060101010101" pitchFamily="49" charset="-122"/>
                          <a:ea typeface="仿宋" panose="02010609060101010101" pitchFamily="49" charset="-122"/>
                        </a:rPr>
                        <a:t>怀孕牛头数</a:t>
                      </a:r>
                      <a:r>
                        <a:rPr lang="en-US" altLang="zh-CN" sz="1400" b="0" dirty="0">
                          <a:solidFill>
                            <a:schemeClr val="bg1">
                              <a:lumMod val="10000"/>
                            </a:schemeClr>
                          </a:solidFill>
                          <a:latin typeface="仿宋" panose="02010609060101010101" pitchFamily="49" charset="-122"/>
                          <a:ea typeface="仿宋" panose="02010609060101010101" pitchFamily="49" charset="-122"/>
                        </a:rPr>
                        <a:t>/</a:t>
                      </a:r>
                      <a:r>
                        <a:rPr lang="zh-CN" altLang="en-US" sz="1400" b="0" dirty="0">
                          <a:solidFill>
                            <a:schemeClr val="bg1">
                              <a:lumMod val="10000"/>
                            </a:schemeClr>
                          </a:solidFill>
                          <a:latin typeface="仿宋" panose="02010609060101010101" pitchFamily="49" charset="-122"/>
                          <a:ea typeface="仿宋" panose="02010609060101010101" pitchFamily="49" charset="-122"/>
                        </a:rPr>
                        <a:t>成母牛头数*</a:t>
                      </a:r>
                      <a:r>
                        <a:rPr lang="en-US" altLang="zh-CN" sz="1400" b="0" dirty="0">
                          <a:solidFill>
                            <a:schemeClr val="bg1">
                              <a:lumMod val="10000"/>
                            </a:schemeClr>
                          </a:solidFill>
                          <a:latin typeface="仿宋" panose="02010609060101010101" pitchFamily="49" charset="-122"/>
                          <a:ea typeface="仿宋" panose="02010609060101010101" pitchFamily="49" charset="-122"/>
                        </a:rPr>
                        <a:t>100%</a:t>
                      </a:r>
                      <a:endParaRPr lang="zh-CN" altLang="en-US" sz="1400" b="0" dirty="0">
                        <a:solidFill>
                          <a:schemeClr val="bg1">
                            <a:lumMod val="10000"/>
                          </a:schemeClr>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1615094271"/>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早产率</a:t>
                      </a:r>
                    </a:p>
                  </a:txBody>
                  <a:tcPr/>
                </a:tc>
                <a:tc>
                  <a:txBody>
                    <a:bodyPr/>
                    <a:lstStyle/>
                    <a:p>
                      <a:pPr algn="l"/>
                      <a:r>
                        <a:rPr lang="zh-CN" altLang="en-US" sz="1400" b="0" dirty="0">
                          <a:solidFill>
                            <a:schemeClr val="bg1">
                              <a:lumMod val="10000"/>
                            </a:schemeClr>
                          </a:solidFill>
                          <a:latin typeface="仿宋" panose="02010609060101010101" pitchFamily="49" charset="-122"/>
                          <a:ea typeface="仿宋" panose="02010609060101010101" pitchFamily="49" charset="-122"/>
                        </a:rPr>
                        <a:t>早产率</a:t>
                      </a:r>
                      <a:r>
                        <a:rPr lang="en-US" altLang="zh-CN" sz="1400" b="0" dirty="0">
                          <a:solidFill>
                            <a:schemeClr val="bg1">
                              <a:lumMod val="10000"/>
                            </a:schemeClr>
                          </a:solidFill>
                          <a:latin typeface="仿宋" panose="02010609060101010101" pitchFamily="49" charset="-122"/>
                          <a:ea typeface="仿宋" panose="02010609060101010101" pitchFamily="49" charset="-122"/>
                        </a:rPr>
                        <a:t>=</a:t>
                      </a:r>
                      <a:r>
                        <a:rPr lang="zh-CN" altLang="en-US" sz="1400" b="0" dirty="0">
                          <a:solidFill>
                            <a:schemeClr val="bg1">
                              <a:lumMod val="10000"/>
                            </a:schemeClr>
                          </a:solidFill>
                          <a:latin typeface="仿宋" panose="02010609060101010101" pitchFamily="49" charset="-122"/>
                          <a:ea typeface="仿宋" panose="02010609060101010101" pitchFamily="49" charset="-122"/>
                        </a:rPr>
                        <a:t>早产牛头数</a:t>
                      </a:r>
                      <a:r>
                        <a:rPr lang="en-US" altLang="zh-CN" sz="1400" b="0" dirty="0">
                          <a:solidFill>
                            <a:schemeClr val="bg1">
                              <a:lumMod val="10000"/>
                            </a:schemeClr>
                          </a:solidFill>
                          <a:latin typeface="仿宋" panose="02010609060101010101" pitchFamily="49" charset="-122"/>
                          <a:ea typeface="仿宋" panose="02010609060101010101" pitchFamily="49" charset="-122"/>
                        </a:rPr>
                        <a:t>/</a:t>
                      </a:r>
                      <a:r>
                        <a:rPr lang="zh-CN" altLang="en-US" sz="1400" b="0" dirty="0">
                          <a:solidFill>
                            <a:schemeClr val="bg1">
                              <a:lumMod val="10000"/>
                            </a:schemeClr>
                          </a:solidFill>
                          <a:latin typeface="仿宋" panose="02010609060101010101" pitchFamily="49" charset="-122"/>
                          <a:ea typeface="仿宋" panose="02010609060101010101" pitchFamily="49" charset="-122"/>
                        </a:rPr>
                        <a:t>产犊牛头数*</a:t>
                      </a:r>
                      <a:r>
                        <a:rPr lang="en-US" altLang="zh-CN" sz="1400" b="0" dirty="0">
                          <a:solidFill>
                            <a:schemeClr val="bg1">
                              <a:lumMod val="10000"/>
                            </a:schemeClr>
                          </a:solidFill>
                          <a:latin typeface="仿宋" panose="02010609060101010101" pitchFamily="49" charset="-122"/>
                          <a:ea typeface="仿宋" panose="02010609060101010101" pitchFamily="49" charset="-122"/>
                        </a:rPr>
                        <a:t>100%</a:t>
                      </a:r>
                      <a:endParaRPr lang="zh-CN" altLang="en-US" sz="1400" b="0" dirty="0">
                        <a:solidFill>
                          <a:schemeClr val="bg1">
                            <a:lumMod val="10000"/>
                          </a:schemeClr>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735545120"/>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流产率</a:t>
                      </a:r>
                    </a:p>
                  </a:txBody>
                  <a:tcPr/>
                </a:tc>
                <a:tc>
                  <a:txBody>
                    <a:bodyPr/>
                    <a:lstStyle/>
                    <a:p>
                      <a:pPr algn="l"/>
                      <a:r>
                        <a:rPr lang="zh-CN" altLang="en-US" sz="1400" b="0" kern="1200" dirty="0">
                          <a:solidFill>
                            <a:schemeClr val="bg1">
                              <a:lumMod val="10000"/>
                            </a:schemeClr>
                          </a:solidFill>
                          <a:latin typeface="仿宋" panose="02010609060101010101" pitchFamily="49" charset="-122"/>
                          <a:ea typeface="仿宋" panose="02010609060101010101" pitchFamily="49" charset="-122"/>
                          <a:cs typeface="+mn-cs"/>
                        </a:rPr>
                        <a:t>流产率</a:t>
                      </a:r>
                      <a:r>
                        <a:rPr lang="en-US" altLang="zh-CN" sz="1400" b="0" kern="1200" dirty="0">
                          <a:solidFill>
                            <a:schemeClr val="bg1">
                              <a:lumMod val="10000"/>
                            </a:schemeClr>
                          </a:solidFill>
                          <a:latin typeface="仿宋" panose="02010609060101010101" pitchFamily="49" charset="-122"/>
                          <a:ea typeface="仿宋" panose="02010609060101010101" pitchFamily="49" charset="-122"/>
                          <a:cs typeface="+mn-cs"/>
                        </a:rPr>
                        <a:t>=</a:t>
                      </a:r>
                      <a:r>
                        <a:rPr lang="zh-CN" altLang="en-US" sz="1400" b="0" kern="1200" dirty="0">
                          <a:solidFill>
                            <a:schemeClr val="bg1">
                              <a:lumMod val="10000"/>
                            </a:schemeClr>
                          </a:solidFill>
                          <a:latin typeface="仿宋" panose="02010609060101010101" pitchFamily="49" charset="-122"/>
                          <a:ea typeface="仿宋" panose="02010609060101010101" pitchFamily="49" charset="-122"/>
                          <a:cs typeface="+mn-cs"/>
                        </a:rPr>
                        <a:t>流产牛数</a:t>
                      </a:r>
                      <a:r>
                        <a:rPr lang="en-US" altLang="zh-CN" sz="1400" b="0" kern="1200" dirty="0">
                          <a:solidFill>
                            <a:schemeClr val="bg1">
                              <a:lumMod val="10000"/>
                            </a:schemeClr>
                          </a:solidFill>
                          <a:latin typeface="仿宋" panose="02010609060101010101" pitchFamily="49" charset="-122"/>
                          <a:ea typeface="仿宋" panose="02010609060101010101" pitchFamily="49" charset="-122"/>
                          <a:cs typeface="+mn-cs"/>
                        </a:rPr>
                        <a:t>/</a:t>
                      </a:r>
                      <a:r>
                        <a:rPr lang="zh-CN" altLang="en-US" sz="1400" b="0" kern="1200" dirty="0">
                          <a:solidFill>
                            <a:schemeClr val="bg1">
                              <a:lumMod val="10000"/>
                            </a:schemeClr>
                          </a:solidFill>
                          <a:latin typeface="仿宋" panose="02010609060101010101" pitchFamily="49" charset="-122"/>
                          <a:ea typeface="仿宋" panose="02010609060101010101" pitchFamily="49" charset="-122"/>
                          <a:cs typeface="+mn-cs"/>
                        </a:rPr>
                        <a:t>怀孕牛数*</a:t>
                      </a:r>
                      <a:r>
                        <a:rPr lang="en-US" altLang="zh-CN" sz="1400" b="0" kern="1200" dirty="0">
                          <a:solidFill>
                            <a:schemeClr val="bg1">
                              <a:lumMod val="10000"/>
                            </a:schemeClr>
                          </a:solidFill>
                          <a:latin typeface="仿宋" panose="02010609060101010101" pitchFamily="49" charset="-122"/>
                          <a:ea typeface="仿宋" panose="02010609060101010101" pitchFamily="49" charset="-122"/>
                          <a:cs typeface="+mn-cs"/>
                        </a:rPr>
                        <a:t>100%</a:t>
                      </a:r>
                      <a:endParaRPr lang="zh-CN" altLang="en-US" sz="1400" b="0" kern="1200" dirty="0">
                        <a:solidFill>
                          <a:schemeClr val="bg1">
                            <a:lumMod val="10000"/>
                          </a:schemeClr>
                        </a:solidFill>
                        <a:latin typeface="仿宋" panose="02010609060101010101" pitchFamily="49" charset="-122"/>
                        <a:ea typeface="仿宋" panose="02010609060101010101" pitchFamily="49" charset="-122"/>
                        <a:cs typeface="+mn-cs"/>
                      </a:endParaRPr>
                    </a:p>
                  </a:txBody>
                  <a:tcPr/>
                </a:tc>
                <a:extLst>
                  <a:ext uri="{0D108BD9-81ED-4DB2-BD59-A6C34878D82A}">
                    <a16:rowId xmlns:a16="http://schemas.microsoft.com/office/drawing/2014/main" val="4082679929"/>
                  </a:ext>
                </a:extLst>
              </a:tr>
              <a:tr h="277807">
                <a:tc>
                  <a:txBody>
                    <a:bodyPr/>
                    <a:lstStyle/>
                    <a:p>
                      <a:r>
                        <a:rPr lang="zh-CN" altLang="en-US" sz="1400" dirty="0">
                          <a:solidFill>
                            <a:schemeClr val="tx2">
                              <a:lumMod val="95000"/>
                              <a:lumOff val="5000"/>
                            </a:schemeClr>
                          </a:solidFill>
                          <a:latin typeface="仿宋" panose="02010609060101010101" pitchFamily="49" charset="-122"/>
                          <a:ea typeface="仿宋" panose="02010609060101010101" pitchFamily="49" charset="-122"/>
                        </a:rPr>
                        <a:t>参配率</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bg1">
                              <a:lumMod val="10000"/>
                            </a:schemeClr>
                          </a:solidFill>
                          <a:latin typeface="仿宋" panose="02010609060101010101" pitchFamily="49" charset="-122"/>
                          <a:ea typeface="仿宋" panose="02010609060101010101" pitchFamily="49" charset="-122"/>
                          <a:cs typeface="+mn-cs"/>
                        </a:rPr>
                        <a:t>参配率</a:t>
                      </a:r>
                      <a:r>
                        <a:rPr lang="en-US" altLang="zh-CN" sz="1400" b="0" kern="1200" dirty="0">
                          <a:solidFill>
                            <a:schemeClr val="bg1">
                              <a:lumMod val="10000"/>
                            </a:schemeClr>
                          </a:solidFill>
                          <a:latin typeface="仿宋" panose="02010609060101010101" pitchFamily="49" charset="-122"/>
                          <a:ea typeface="仿宋" panose="02010609060101010101" pitchFamily="49" charset="-122"/>
                          <a:cs typeface="+mn-cs"/>
                        </a:rPr>
                        <a:t>=</a:t>
                      </a:r>
                      <a:r>
                        <a:rPr lang="zh-CN" altLang="en-US" sz="1400" b="0" kern="1200" dirty="0">
                          <a:solidFill>
                            <a:schemeClr val="bg1">
                              <a:lumMod val="10000"/>
                            </a:schemeClr>
                          </a:solidFill>
                          <a:latin typeface="仿宋" panose="02010609060101010101" pitchFamily="49" charset="-122"/>
                          <a:ea typeface="仿宋" panose="02010609060101010101" pitchFamily="49" charset="-122"/>
                          <a:cs typeface="+mn-cs"/>
                        </a:rPr>
                        <a:t>实际参配奶牛数</a:t>
                      </a:r>
                      <a:r>
                        <a:rPr lang="en-US" altLang="zh-CN" sz="1400" b="0" kern="1200" dirty="0">
                          <a:solidFill>
                            <a:schemeClr val="bg1">
                              <a:lumMod val="10000"/>
                            </a:schemeClr>
                          </a:solidFill>
                          <a:latin typeface="仿宋" panose="02010609060101010101" pitchFamily="49" charset="-122"/>
                          <a:ea typeface="仿宋" panose="02010609060101010101" pitchFamily="49" charset="-122"/>
                          <a:cs typeface="+mn-cs"/>
                        </a:rPr>
                        <a:t>/</a:t>
                      </a:r>
                      <a:r>
                        <a:rPr lang="zh-CN" altLang="en-US" sz="1400" b="0" kern="1200" dirty="0">
                          <a:solidFill>
                            <a:schemeClr val="bg1">
                              <a:lumMod val="10000"/>
                            </a:schemeClr>
                          </a:solidFill>
                          <a:latin typeface="仿宋" panose="02010609060101010101" pitchFamily="49" charset="-122"/>
                          <a:ea typeface="仿宋" panose="02010609060101010101" pitchFamily="49" charset="-122"/>
                          <a:cs typeface="+mn-cs"/>
                        </a:rPr>
                        <a:t>可配种奶牛数（应发情牛数）*</a:t>
                      </a:r>
                      <a:r>
                        <a:rPr lang="en-US" altLang="zh-CN" sz="1400" b="0" kern="1200" dirty="0">
                          <a:solidFill>
                            <a:schemeClr val="bg1">
                              <a:lumMod val="10000"/>
                            </a:schemeClr>
                          </a:solidFill>
                          <a:latin typeface="仿宋" panose="02010609060101010101" pitchFamily="49" charset="-122"/>
                          <a:ea typeface="仿宋" panose="02010609060101010101" pitchFamily="49" charset="-122"/>
                          <a:cs typeface="+mn-cs"/>
                        </a:rPr>
                        <a:t>100%</a:t>
                      </a:r>
                      <a:endParaRPr lang="zh-CN" altLang="en-US" sz="1400" b="0" kern="1200" dirty="0">
                        <a:solidFill>
                          <a:schemeClr val="bg1">
                            <a:lumMod val="10000"/>
                          </a:schemeClr>
                        </a:solidFill>
                        <a:latin typeface="仿宋" panose="02010609060101010101" pitchFamily="49" charset="-122"/>
                        <a:ea typeface="仿宋" panose="02010609060101010101" pitchFamily="49" charset="-122"/>
                        <a:cs typeface="+mn-cs"/>
                      </a:endParaRPr>
                    </a:p>
                  </a:txBody>
                  <a:tcPr/>
                </a:tc>
                <a:extLst>
                  <a:ext uri="{0D108BD9-81ED-4DB2-BD59-A6C34878D82A}">
                    <a16:rowId xmlns:a16="http://schemas.microsoft.com/office/drawing/2014/main" val="2461449874"/>
                  </a:ext>
                </a:extLst>
              </a:tr>
              <a:tr h="277807">
                <a:tc>
                  <a:txBody>
                    <a:bodyPr/>
                    <a:lstStyle/>
                    <a:p>
                      <a:r>
                        <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rPr>
                        <a:t>受胎率</a:t>
                      </a:r>
                    </a:p>
                  </a:txBody>
                  <a:tcPr/>
                </a:tc>
                <a:tc>
                  <a:txBody>
                    <a:bodyPr/>
                    <a:lstStyle/>
                    <a:p>
                      <a:pPr algn="l"/>
                      <a:r>
                        <a:rPr lang="zh-CN" altLang="en-US" sz="1400" b="0" dirty="0">
                          <a:solidFill>
                            <a:schemeClr val="bg1">
                              <a:lumMod val="10000"/>
                            </a:schemeClr>
                          </a:solidFill>
                          <a:latin typeface="仿宋" panose="02010609060101010101" pitchFamily="49" charset="-122"/>
                          <a:ea typeface="仿宋" panose="02010609060101010101" pitchFamily="49" charset="-122"/>
                        </a:rPr>
                        <a:t>受胎率</a:t>
                      </a:r>
                      <a:r>
                        <a:rPr lang="en-US" altLang="zh-CN" sz="1400" b="0" dirty="0">
                          <a:solidFill>
                            <a:schemeClr val="bg1">
                              <a:lumMod val="10000"/>
                            </a:schemeClr>
                          </a:solidFill>
                          <a:latin typeface="仿宋" panose="02010609060101010101" pitchFamily="49" charset="-122"/>
                          <a:ea typeface="仿宋" panose="02010609060101010101" pitchFamily="49" charset="-122"/>
                        </a:rPr>
                        <a:t>=</a:t>
                      </a:r>
                      <a:r>
                        <a:rPr lang="zh-CN" altLang="en-US" sz="1400" b="0" dirty="0">
                          <a:solidFill>
                            <a:schemeClr val="bg1">
                              <a:lumMod val="10000"/>
                            </a:schemeClr>
                          </a:solidFill>
                          <a:latin typeface="仿宋" panose="02010609060101010101" pitchFamily="49" charset="-122"/>
                          <a:ea typeface="仿宋" panose="02010609060101010101" pitchFamily="49" charset="-122"/>
                        </a:rPr>
                        <a:t>怀孕牛数</a:t>
                      </a:r>
                      <a:r>
                        <a:rPr lang="en-US" altLang="zh-CN" sz="1400" b="0" dirty="0">
                          <a:solidFill>
                            <a:schemeClr val="bg1">
                              <a:lumMod val="10000"/>
                            </a:schemeClr>
                          </a:solidFill>
                          <a:latin typeface="仿宋" panose="02010609060101010101" pitchFamily="49" charset="-122"/>
                          <a:ea typeface="仿宋" panose="02010609060101010101" pitchFamily="49" charset="-122"/>
                        </a:rPr>
                        <a:t>/</a:t>
                      </a:r>
                      <a:r>
                        <a:rPr lang="zh-CN" altLang="en-US" sz="1400" b="0" dirty="0">
                          <a:solidFill>
                            <a:schemeClr val="bg1">
                              <a:lumMod val="10000"/>
                            </a:schemeClr>
                          </a:solidFill>
                          <a:latin typeface="仿宋" panose="02010609060101010101" pitchFamily="49" charset="-122"/>
                          <a:ea typeface="仿宋" panose="02010609060101010101" pitchFamily="49" charset="-122"/>
                        </a:rPr>
                        <a:t>实际参配奶牛数*</a:t>
                      </a:r>
                      <a:r>
                        <a:rPr lang="en-US" altLang="zh-CN" sz="1400" b="0" dirty="0">
                          <a:solidFill>
                            <a:schemeClr val="bg1">
                              <a:lumMod val="10000"/>
                            </a:schemeClr>
                          </a:solidFill>
                          <a:latin typeface="仿宋" panose="02010609060101010101" pitchFamily="49" charset="-122"/>
                          <a:ea typeface="仿宋" panose="02010609060101010101" pitchFamily="49" charset="-122"/>
                        </a:rPr>
                        <a:t>100%</a:t>
                      </a:r>
                      <a:endParaRPr lang="zh-CN" altLang="en-US" sz="1400" b="0" dirty="0">
                        <a:solidFill>
                          <a:schemeClr val="bg1">
                            <a:lumMod val="10000"/>
                          </a:schemeClr>
                        </a:solidFill>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1571926519"/>
                  </a:ext>
                </a:extLst>
              </a:tr>
              <a:tr h="277807">
                <a:tc>
                  <a:txBody>
                    <a:bodyPr/>
                    <a:lstStyle/>
                    <a:p>
                      <a:endPar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endParaRPr>
                    </a:p>
                  </a:txBody>
                  <a:tcPr/>
                </a:tc>
                <a:tc>
                  <a:txBody>
                    <a:bodyPr/>
                    <a:lstStyle/>
                    <a:p>
                      <a:endParaRPr lang="zh-CN" altLang="en-US" sz="14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2253916354"/>
                  </a:ext>
                </a:extLst>
              </a:tr>
              <a:tr h="277807">
                <a:tc>
                  <a:txBody>
                    <a:bodyPr/>
                    <a:lstStyle/>
                    <a:p>
                      <a:endParaRPr lang="zh-CN" altLang="en-US" sz="1400" kern="1200" dirty="0">
                        <a:solidFill>
                          <a:schemeClr val="tx2">
                            <a:lumMod val="95000"/>
                            <a:lumOff val="5000"/>
                          </a:schemeClr>
                        </a:solidFill>
                        <a:latin typeface="仿宋" panose="02010609060101010101" pitchFamily="49" charset="-122"/>
                        <a:ea typeface="仿宋" panose="02010609060101010101" pitchFamily="49" charset="-122"/>
                        <a:cs typeface="+mn-cs"/>
                      </a:endParaRPr>
                    </a:p>
                  </a:txBody>
                  <a:tcPr/>
                </a:tc>
                <a:tc>
                  <a:txBody>
                    <a:bodyPr/>
                    <a:lstStyle/>
                    <a:p>
                      <a:endParaRPr lang="zh-CN" altLang="en-US" sz="14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1559217850"/>
                  </a:ext>
                </a:extLst>
              </a:tr>
            </a:tbl>
          </a:graphicData>
        </a:graphic>
      </p:graphicFrame>
      <p:graphicFrame>
        <p:nvGraphicFramePr>
          <p:cNvPr id="9" name="图示 8">
            <a:extLst>
              <a:ext uri="{FF2B5EF4-FFF2-40B4-BE49-F238E27FC236}">
                <a16:creationId xmlns:a16="http://schemas.microsoft.com/office/drawing/2014/main" id="{473F97C2-A437-4917-B11A-410A0927C64C}"/>
              </a:ext>
            </a:extLst>
          </p:cNvPr>
          <p:cNvGraphicFramePr/>
          <p:nvPr>
            <p:extLst>
              <p:ext uri="{D42A27DB-BD31-4B8C-83A1-F6EECF244321}">
                <p14:modId xmlns:p14="http://schemas.microsoft.com/office/powerpoint/2010/main" val="2721915110"/>
              </p:ext>
            </p:extLst>
          </p:nvPr>
        </p:nvGraphicFramePr>
        <p:xfrm>
          <a:off x="-97287" y="968003"/>
          <a:ext cx="10280053" cy="2865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箭头: 圆角右 10">
            <a:extLst>
              <a:ext uri="{FF2B5EF4-FFF2-40B4-BE49-F238E27FC236}">
                <a16:creationId xmlns:a16="http://schemas.microsoft.com/office/drawing/2014/main" id="{34EBC170-CFDB-45BD-B4D9-1C4C11507326}"/>
              </a:ext>
            </a:extLst>
          </p:cNvPr>
          <p:cNvSpPr/>
          <p:nvPr/>
        </p:nvSpPr>
        <p:spPr>
          <a:xfrm>
            <a:off x="5750767" y="1465876"/>
            <a:ext cx="988828" cy="1233377"/>
          </a:xfrm>
          <a:prstGeom prst="bentArrow">
            <a:avLst>
              <a:gd name="adj1" fmla="val 36828"/>
              <a:gd name="adj2" fmla="val 25000"/>
              <a:gd name="adj3" fmla="val 25000"/>
              <a:gd name="adj4" fmla="val 4375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30D293AB-05CB-4339-8746-A2D838609C04}"/>
              </a:ext>
            </a:extLst>
          </p:cNvPr>
          <p:cNvSpPr txBox="1"/>
          <p:nvPr/>
        </p:nvSpPr>
        <p:spPr>
          <a:xfrm>
            <a:off x="5735320" y="1881047"/>
            <a:ext cx="393405" cy="646331"/>
          </a:xfrm>
          <a:prstGeom prst="rect">
            <a:avLst/>
          </a:prstGeom>
          <a:noFill/>
        </p:spPr>
        <p:txBody>
          <a:bodyPr wrap="squar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功能</a:t>
            </a:r>
          </a:p>
        </p:txBody>
      </p:sp>
      <p:grpSp>
        <p:nvGrpSpPr>
          <p:cNvPr id="13" name="ïŝḻide">
            <a:extLst>
              <a:ext uri="{FF2B5EF4-FFF2-40B4-BE49-F238E27FC236}">
                <a16:creationId xmlns:a16="http://schemas.microsoft.com/office/drawing/2014/main" id="{A1D485FC-48D0-447D-95D9-C40F07F69D76}"/>
              </a:ext>
            </a:extLst>
          </p:cNvPr>
          <p:cNvGrpSpPr/>
          <p:nvPr/>
        </p:nvGrpSpPr>
        <p:grpSpPr>
          <a:xfrm>
            <a:off x="8681858" y="1332270"/>
            <a:ext cx="2621753" cy="1656378"/>
            <a:chOff x="4379297" y="1952067"/>
            <a:chExt cx="3054959" cy="2221859"/>
          </a:xfrm>
        </p:grpSpPr>
        <p:sp>
          <p:nvSpPr>
            <p:cNvPr id="14" name="iṧľïḍe">
              <a:extLst>
                <a:ext uri="{FF2B5EF4-FFF2-40B4-BE49-F238E27FC236}">
                  <a16:creationId xmlns:a16="http://schemas.microsoft.com/office/drawing/2014/main" id="{15A3710E-7D1A-4C06-92ED-702E1C291E29}"/>
                </a:ext>
              </a:extLst>
            </p:cNvPr>
            <p:cNvSpPr/>
            <p:nvPr/>
          </p:nvSpPr>
          <p:spPr>
            <a:xfrm rot="10800000">
              <a:off x="5947546" y="1952067"/>
              <a:ext cx="1486710" cy="1486710"/>
            </a:xfrm>
            <a:prstGeom prst="teardrop">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5" name="işľíḋe">
              <a:extLst>
                <a:ext uri="{FF2B5EF4-FFF2-40B4-BE49-F238E27FC236}">
                  <a16:creationId xmlns:a16="http://schemas.microsoft.com/office/drawing/2014/main" id="{96BD35F6-F1D1-45F1-97D6-B3371658C9CE}"/>
                </a:ext>
              </a:extLst>
            </p:cNvPr>
            <p:cNvSpPr/>
            <p:nvPr/>
          </p:nvSpPr>
          <p:spPr>
            <a:xfrm>
              <a:off x="4379297" y="2687216"/>
              <a:ext cx="1486710" cy="1486710"/>
            </a:xfrm>
            <a:prstGeom prst="teardrop">
              <a:avLst/>
            </a:prstGeom>
            <a:ln/>
          </p:spPr>
          <p:style>
            <a:lnRef idx="1">
              <a:schemeClr val="accent5"/>
            </a:lnRef>
            <a:fillRef idx="3">
              <a:schemeClr val="accent5"/>
            </a:fillRef>
            <a:effectRef idx="2">
              <a:schemeClr val="accent5"/>
            </a:effectRef>
            <a:fontRef idx="minor">
              <a:schemeClr val="lt1"/>
            </a:fontRef>
          </p:style>
          <p:txBody>
            <a:bodyPr wrap="square" lIns="91440" tIns="45720" rIns="91440" bIns="45720" anchor="ctr">
              <a:normAutofit/>
            </a:bodyPr>
            <a:lstStyle/>
            <a:p>
              <a:pPr algn="ctr"/>
              <a:endParaRPr/>
            </a:p>
          </p:txBody>
        </p:sp>
        <p:sp>
          <p:nvSpPr>
            <p:cNvPr id="16" name="íṡḷíḑè">
              <a:extLst>
                <a:ext uri="{FF2B5EF4-FFF2-40B4-BE49-F238E27FC236}">
                  <a16:creationId xmlns:a16="http://schemas.microsoft.com/office/drawing/2014/main" id="{D701C05D-6CF5-4E8C-8FEA-32BE7184051F}"/>
                </a:ext>
              </a:extLst>
            </p:cNvPr>
            <p:cNvSpPr txBox="1"/>
            <p:nvPr/>
          </p:nvSpPr>
          <p:spPr>
            <a:xfrm>
              <a:off x="6128208" y="2381048"/>
              <a:ext cx="1179384" cy="577461"/>
            </a:xfrm>
            <a:prstGeom prst="rect">
              <a:avLst/>
            </a:prstGeom>
            <a:noFill/>
          </p:spPr>
          <p:txBody>
            <a:bodyPr wrap="square" lIns="91440" tIns="45720" rIns="91440" bIns="45720" anchor="ctr" anchorCtr="1">
              <a:normAutofit/>
            </a:bodyPr>
            <a:lstStyle/>
            <a:p>
              <a:pPr algn="ctr"/>
              <a:r>
                <a:rPr lang="zh-CN" altLang="en-US" sz="2000" b="1" i="1" dirty="0">
                  <a:solidFill>
                    <a:schemeClr val="bg1"/>
                  </a:solidFill>
                </a:rPr>
                <a:t>自助</a:t>
              </a:r>
              <a:endParaRPr lang="zh-CN" altLang="en-US" sz="2000" i="1" dirty="0">
                <a:solidFill>
                  <a:schemeClr val="bg1"/>
                </a:solidFill>
              </a:endParaRPr>
            </a:p>
          </p:txBody>
        </p:sp>
        <p:sp>
          <p:nvSpPr>
            <p:cNvPr id="17" name="ïŝḷíḋê">
              <a:extLst>
                <a:ext uri="{FF2B5EF4-FFF2-40B4-BE49-F238E27FC236}">
                  <a16:creationId xmlns:a16="http://schemas.microsoft.com/office/drawing/2014/main" id="{74EAAD07-B755-442B-84D2-4F72C387F9C2}"/>
                </a:ext>
              </a:extLst>
            </p:cNvPr>
            <p:cNvSpPr txBox="1"/>
            <p:nvPr/>
          </p:nvSpPr>
          <p:spPr>
            <a:xfrm>
              <a:off x="4508819" y="3116197"/>
              <a:ext cx="1238371" cy="577461"/>
            </a:xfrm>
            <a:prstGeom prst="rect">
              <a:avLst/>
            </a:prstGeom>
            <a:noFill/>
          </p:spPr>
          <p:txBody>
            <a:bodyPr wrap="square" lIns="91440" tIns="45720" rIns="91440" bIns="45720" anchor="ctr" anchorCtr="1">
              <a:normAutofit fontScale="85000" lnSpcReduction="10000"/>
            </a:bodyPr>
            <a:lstStyle/>
            <a:p>
              <a:pPr algn="ctr"/>
              <a:r>
                <a:rPr lang="zh-CN" altLang="en-US" sz="2000" i="1" dirty="0">
                  <a:solidFill>
                    <a:schemeClr val="bg1"/>
                  </a:solidFill>
                </a:rPr>
                <a:t>钻取联动</a:t>
              </a:r>
            </a:p>
          </p:txBody>
        </p:sp>
      </p:grpSp>
      <p:cxnSp>
        <p:nvCxnSpPr>
          <p:cNvPr id="19" name="直接连接符 18">
            <a:extLst>
              <a:ext uri="{FF2B5EF4-FFF2-40B4-BE49-F238E27FC236}">
                <a16:creationId xmlns:a16="http://schemas.microsoft.com/office/drawing/2014/main" id="{53615D3D-AF27-43FF-B114-995B0556CD3B}"/>
              </a:ext>
            </a:extLst>
          </p:cNvPr>
          <p:cNvCxnSpPr/>
          <p:nvPr/>
        </p:nvCxnSpPr>
        <p:spPr>
          <a:xfrm>
            <a:off x="0" y="3937833"/>
            <a:ext cx="11755120"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1" name="íṣḷíḋê">
            <a:extLst>
              <a:ext uri="{FF2B5EF4-FFF2-40B4-BE49-F238E27FC236}">
                <a16:creationId xmlns:a16="http://schemas.microsoft.com/office/drawing/2014/main" id="{298C0FE8-6CBD-4655-BB6B-65BF9B76B680}"/>
              </a:ext>
            </a:extLst>
          </p:cNvPr>
          <p:cNvSpPr/>
          <p:nvPr/>
        </p:nvSpPr>
        <p:spPr>
          <a:xfrm>
            <a:off x="8431722" y="2988648"/>
            <a:ext cx="2809070" cy="523971"/>
          </a:xfrm>
          <a:prstGeom prst="rect">
            <a:avLst/>
          </a:prstGeom>
          <a:noFill/>
          <a:ln>
            <a:noFill/>
          </a:ln>
        </p:spPr>
        <p:txBody>
          <a:bodyPr wrap="square" lIns="91440" tIns="45720" rIns="91440" bIns="45720" anchor="t" anchorCtr="0">
            <a:normAutofit/>
          </a:bodyPr>
          <a:lstStyle/>
          <a:p>
            <a:pPr algn="r">
              <a:lnSpc>
                <a:spcPct val="120000"/>
              </a:lnSpc>
            </a:pPr>
            <a:r>
              <a:rPr lang="zh-CN" altLang="en-US" sz="1100" dirty="0"/>
              <a:t>大区可以实现下钻到区域，并对其他页面功能实现联动分析。</a:t>
            </a:r>
            <a:endParaRPr lang="en-US" altLang="zh-CN" sz="1100" dirty="0"/>
          </a:p>
        </p:txBody>
      </p:sp>
      <p:sp>
        <p:nvSpPr>
          <p:cNvPr id="22" name="îŝľíḓê">
            <a:extLst>
              <a:ext uri="{FF2B5EF4-FFF2-40B4-BE49-F238E27FC236}">
                <a16:creationId xmlns:a16="http://schemas.microsoft.com/office/drawing/2014/main" id="{A17EED3B-BD23-41A2-90B9-372BAA12FB0F}"/>
              </a:ext>
            </a:extLst>
          </p:cNvPr>
          <p:cNvSpPr/>
          <p:nvPr/>
        </p:nvSpPr>
        <p:spPr>
          <a:xfrm>
            <a:off x="8431722" y="2582901"/>
            <a:ext cx="2809070" cy="405747"/>
          </a:xfrm>
          <a:prstGeom prst="rect">
            <a:avLst/>
          </a:prstGeom>
          <a:noFill/>
          <a:ln>
            <a:noFill/>
          </a:ln>
        </p:spPr>
        <p:txBody>
          <a:bodyPr wrap="square" lIns="91440" tIns="45720" rIns="91440" bIns="45720" anchor="ctr" anchorCtr="0">
            <a:normAutofit/>
          </a:bodyPr>
          <a:lstStyle/>
          <a:p>
            <a:pPr algn="r">
              <a:spcBef>
                <a:spcPct val="0"/>
              </a:spcBef>
            </a:pPr>
            <a:r>
              <a:rPr lang="zh-CN" altLang="en-US" sz="1600" b="1" dirty="0"/>
              <a:t>钻取联动</a:t>
            </a:r>
            <a:endParaRPr lang="en-US" altLang="zh-CN" sz="1600" b="1" dirty="0"/>
          </a:p>
        </p:txBody>
      </p:sp>
      <p:sp>
        <p:nvSpPr>
          <p:cNvPr id="23" name="ïśḷïḑè">
            <a:extLst>
              <a:ext uri="{FF2B5EF4-FFF2-40B4-BE49-F238E27FC236}">
                <a16:creationId xmlns:a16="http://schemas.microsoft.com/office/drawing/2014/main" id="{DD37825D-E32F-4FE7-A4CE-855C35DC5EA1}"/>
              </a:ext>
            </a:extLst>
          </p:cNvPr>
          <p:cNvSpPr/>
          <p:nvPr/>
        </p:nvSpPr>
        <p:spPr>
          <a:xfrm>
            <a:off x="11366431" y="2860651"/>
            <a:ext cx="522466" cy="522466"/>
          </a:xfrm>
          <a:prstGeom prst="ellipse">
            <a:avLst/>
          </a:prstGeom>
          <a:ln/>
        </p:spPr>
        <p:style>
          <a:lnRef idx="2">
            <a:schemeClr val="accent2"/>
          </a:lnRef>
          <a:fillRef idx="1">
            <a:schemeClr val="lt1"/>
          </a:fillRef>
          <a:effectRef idx="0">
            <a:schemeClr val="accent2"/>
          </a:effectRef>
          <a:fontRef idx="minor">
            <a:schemeClr val="dk1"/>
          </a:fontRef>
        </p:style>
        <p:txBody>
          <a:bodyPr wrap="square" lIns="91440" tIns="45720" rIns="91440" bIns="45720" anchor="ctr">
            <a:normAutofit/>
          </a:bodyPr>
          <a:lstStyle/>
          <a:p>
            <a:pPr algn="ctr"/>
            <a:endParaRPr/>
          </a:p>
        </p:txBody>
      </p:sp>
      <p:sp>
        <p:nvSpPr>
          <p:cNvPr id="24" name="íṣḷiḑé">
            <a:extLst>
              <a:ext uri="{FF2B5EF4-FFF2-40B4-BE49-F238E27FC236}">
                <a16:creationId xmlns:a16="http://schemas.microsoft.com/office/drawing/2014/main" id="{A1D192FB-7396-426A-B7EE-EF1E34B09AB1}"/>
              </a:ext>
            </a:extLst>
          </p:cNvPr>
          <p:cNvSpPr/>
          <p:nvPr/>
        </p:nvSpPr>
        <p:spPr>
          <a:xfrm>
            <a:off x="11519011" y="3018755"/>
            <a:ext cx="217308" cy="20626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a:normAutofit fontScale="25000" lnSpcReduction="20000"/>
          </a:bodyPr>
          <a:lstStyle/>
          <a:p>
            <a:pPr algn="ctr"/>
            <a:endParaRPr/>
          </a:p>
        </p:txBody>
      </p:sp>
      <p:sp>
        <p:nvSpPr>
          <p:cNvPr id="25" name="ïSľiḋè">
            <a:extLst>
              <a:ext uri="{FF2B5EF4-FFF2-40B4-BE49-F238E27FC236}">
                <a16:creationId xmlns:a16="http://schemas.microsoft.com/office/drawing/2014/main" id="{6FEB3AC8-0A80-4AE8-B699-E7E6AF5AE97F}"/>
              </a:ext>
            </a:extLst>
          </p:cNvPr>
          <p:cNvSpPr/>
          <p:nvPr/>
        </p:nvSpPr>
        <p:spPr>
          <a:xfrm>
            <a:off x="7623037" y="998312"/>
            <a:ext cx="2941922" cy="523971"/>
          </a:xfrm>
          <a:prstGeom prst="rect">
            <a:avLst/>
          </a:prstGeom>
          <a:noFill/>
          <a:ln>
            <a:noFill/>
          </a:ln>
        </p:spPr>
        <p:txBody>
          <a:bodyPr wrap="square" lIns="91440" tIns="45720" rIns="91440" bIns="45720" anchor="t" anchorCtr="0">
            <a:normAutofit/>
          </a:bodyPr>
          <a:lstStyle/>
          <a:p>
            <a:pPr>
              <a:lnSpc>
                <a:spcPct val="120000"/>
              </a:lnSpc>
            </a:pPr>
            <a:r>
              <a:rPr lang="zh-CN" altLang="en-US" sz="1100" dirty="0"/>
              <a:t>所有底层数据发布，提供用户使用</a:t>
            </a:r>
            <a:r>
              <a:rPr lang="en-US" altLang="zh-CN" sz="1100" dirty="0"/>
              <a:t>Tableau</a:t>
            </a:r>
            <a:r>
              <a:rPr lang="zh-CN" altLang="en-US" sz="1100" dirty="0"/>
              <a:t>做自助。</a:t>
            </a:r>
            <a:endParaRPr lang="en-US" altLang="zh-CN" sz="1100" dirty="0"/>
          </a:p>
        </p:txBody>
      </p:sp>
      <p:sp>
        <p:nvSpPr>
          <p:cNvPr id="26" name="íşḷïďè">
            <a:extLst>
              <a:ext uri="{FF2B5EF4-FFF2-40B4-BE49-F238E27FC236}">
                <a16:creationId xmlns:a16="http://schemas.microsoft.com/office/drawing/2014/main" id="{BFE5012A-3962-43A4-9978-BC7405F452B3}"/>
              </a:ext>
            </a:extLst>
          </p:cNvPr>
          <p:cNvSpPr/>
          <p:nvPr/>
        </p:nvSpPr>
        <p:spPr>
          <a:xfrm>
            <a:off x="7623037" y="595656"/>
            <a:ext cx="2941922" cy="392877"/>
          </a:xfrm>
          <a:prstGeom prst="rect">
            <a:avLst/>
          </a:prstGeom>
          <a:noFill/>
          <a:ln>
            <a:noFill/>
          </a:ln>
        </p:spPr>
        <p:txBody>
          <a:bodyPr wrap="square" lIns="91440" tIns="45720" rIns="91440" bIns="45720" anchor="ctr" anchorCtr="0">
            <a:normAutofit/>
          </a:bodyPr>
          <a:lstStyle/>
          <a:p>
            <a:pPr>
              <a:spcBef>
                <a:spcPct val="0"/>
              </a:spcBef>
            </a:pPr>
            <a:r>
              <a:rPr lang="zh-CN" altLang="en-US" sz="1600" b="1" dirty="0"/>
              <a:t>自助</a:t>
            </a:r>
            <a:endParaRPr lang="en-US" altLang="zh-CN" sz="1600" b="1" dirty="0"/>
          </a:p>
        </p:txBody>
      </p:sp>
      <p:sp>
        <p:nvSpPr>
          <p:cNvPr id="27" name="îṣ1îḓè">
            <a:extLst>
              <a:ext uri="{FF2B5EF4-FFF2-40B4-BE49-F238E27FC236}">
                <a16:creationId xmlns:a16="http://schemas.microsoft.com/office/drawing/2014/main" id="{48EFB88E-1E4C-43ED-99AC-819426400CA7}"/>
              </a:ext>
            </a:extLst>
          </p:cNvPr>
          <p:cNvSpPr/>
          <p:nvPr/>
        </p:nvSpPr>
        <p:spPr>
          <a:xfrm>
            <a:off x="7044934" y="852280"/>
            <a:ext cx="522466" cy="522466"/>
          </a:xfrm>
          <a:prstGeom prst="ellipse">
            <a:avLst/>
          </a:prstGeom>
          <a:ln/>
        </p:spPr>
        <p:style>
          <a:lnRef idx="2">
            <a:schemeClr val="accent6"/>
          </a:lnRef>
          <a:fillRef idx="1">
            <a:schemeClr val="lt1"/>
          </a:fillRef>
          <a:effectRef idx="0">
            <a:schemeClr val="accent6"/>
          </a:effectRef>
          <a:fontRef idx="minor">
            <a:schemeClr val="dk1"/>
          </a:fontRef>
        </p:style>
        <p:txBody>
          <a:bodyPr wrap="square" lIns="91440" tIns="45720" rIns="91440" bIns="45720" anchor="ctr">
            <a:normAutofit/>
          </a:bodyPr>
          <a:lstStyle/>
          <a:p>
            <a:pPr algn="ctr"/>
            <a:endParaRPr/>
          </a:p>
        </p:txBody>
      </p:sp>
      <p:sp>
        <p:nvSpPr>
          <p:cNvPr id="28" name="ïṥļïďè">
            <a:extLst>
              <a:ext uri="{FF2B5EF4-FFF2-40B4-BE49-F238E27FC236}">
                <a16:creationId xmlns:a16="http://schemas.microsoft.com/office/drawing/2014/main" id="{6737E43E-ECF7-4258-ACA8-285813F3544A}"/>
              </a:ext>
            </a:extLst>
          </p:cNvPr>
          <p:cNvSpPr/>
          <p:nvPr/>
        </p:nvSpPr>
        <p:spPr>
          <a:xfrm>
            <a:off x="7190343" y="1005319"/>
            <a:ext cx="217308" cy="19039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accent6">
              <a:lumMod val="75000"/>
            </a:schemeClr>
          </a:solidFill>
          <a:ln>
            <a:noFill/>
          </a:ln>
          <a:effectLst/>
        </p:spPr>
        <p:txBody>
          <a:bodyPr wrap="square" lIns="91440" tIns="45720" rIns="91440" bIns="45720" anchor="ctr">
            <a:normAutofit fontScale="25000" lnSpcReduction="20000"/>
          </a:bodyPr>
          <a:lstStyle/>
          <a:p>
            <a:pPr algn="ctr"/>
            <a:endParaRPr/>
          </a:p>
        </p:txBody>
      </p:sp>
      <p:cxnSp>
        <p:nvCxnSpPr>
          <p:cNvPr id="32" name="直接连接符 31">
            <a:extLst>
              <a:ext uri="{FF2B5EF4-FFF2-40B4-BE49-F238E27FC236}">
                <a16:creationId xmlns:a16="http://schemas.microsoft.com/office/drawing/2014/main" id="{77AA4A32-CC0B-459D-A9BA-AC87D7FEA7C2}"/>
              </a:ext>
            </a:extLst>
          </p:cNvPr>
          <p:cNvCxnSpPr/>
          <p:nvPr/>
        </p:nvCxnSpPr>
        <p:spPr>
          <a:xfrm>
            <a:off x="873760" y="3767471"/>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C156A7F-FA87-4CD2-B93E-27D63F91AEB3}"/>
              </a:ext>
            </a:extLst>
          </p:cNvPr>
          <p:cNvCxnSpPr/>
          <p:nvPr/>
        </p:nvCxnSpPr>
        <p:spPr>
          <a:xfrm>
            <a:off x="9957746" y="3663513"/>
            <a:ext cx="0" cy="30905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89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A247AE9C-82CF-4E75-877A-2907290FAB1B}"/>
              </a:ext>
            </a:extLst>
          </p:cNvPr>
          <p:cNvSpPr>
            <a:spLocks noGrp="1"/>
          </p:cNvSpPr>
          <p:nvPr>
            <p:ph type="sldNum" sz="quarter" idx="12"/>
          </p:nvPr>
        </p:nvSpPr>
        <p:spPr/>
        <p:txBody>
          <a:bodyPr/>
          <a:lstStyle/>
          <a:p>
            <a:fld id="{E8BAC4AD-C5B8-2442-A895-E44E927C6D50}" type="slidenum">
              <a:rPr kumimoji="1" lang="zh-CN" altLang="en-US" smtClean="0"/>
              <a:t>9</a:t>
            </a:fld>
            <a:endParaRPr kumimoji="1" lang="zh-CN" altLang="en-US" dirty="0"/>
          </a:p>
        </p:txBody>
      </p:sp>
      <p:grpSp>
        <p:nvGrpSpPr>
          <p:cNvPr id="4" name="95c7fe24-33f9-4658-82db-45aa99f3869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8C585F7-9CE3-48BA-B3B8-213EE76DCE54}"/>
              </a:ext>
            </a:extLst>
          </p:cNvPr>
          <p:cNvGrpSpPr>
            <a:grpSpLocks noChangeAspect="1"/>
          </p:cNvGrpSpPr>
          <p:nvPr>
            <p:custDataLst>
              <p:tags r:id="rId1"/>
            </p:custDataLst>
          </p:nvPr>
        </p:nvGrpSpPr>
        <p:grpSpPr>
          <a:xfrm>
            <a:off x="3627100" y="2423473"/>
            <a:ext cx="4200525" cy="2691685"/>
            <a:chOff x="3068638" y="1489075"/>
            <a:chExt cx="6054725" cy="3879851"/>
          </a:xfrm>
        </p:grpSpPr>
        <p:sp>
          <p:nvSpPr>
            <p:cNvPr id="5" name="ïṩ1îdê">
              <a:extLst>
                <a:ext uri="{FF2B5EF4-FFF2-40B4-BE49-F238E27FC236}">
                  <a16:creationId xmlns:a16="http://schemas.microsoft.com/office/drawing/2014/main" id="{A14BF327-55BB-4EF6-99AB-D7967B73EBE2}"/>
                </a:ext>
              </a:extLst>
            </p:cNvPr>
            <p:cNvSpPr/>
            <p:nvPr/>
          </p:nvSpPr>
          <p:spPr bwMode="auto">
            <a:xfrm>
              <a:off x="5783263"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îṡḻiďe">
              <a:extLst>
                <a:ext uri="{FF2B5EF4-FFF2-40B4-BE49-F238E27FC236}">
                  <a16:creationId xmlns:a16="http://schemas.microsoft.com/office/drawing/2014/main" id="{5E89E95C-3141-4F1D-8C54-8E4F2B789EF8}"/>
                </a:ext>
              </a:extLst>
            </p:cNvPr>
            <p:cNvSpPr/>
            <p:nvPr/>
          </p:nvSpPr>
          <p:spPr bwMode="auto">
            <a:xfrm>
              <a:off x="4311651" y="3876675"/>
              <a:ext cx="669925" cy="663575"/>
            </a:xfrm>
            <a:custGeom>
              <a:avLst/>
              <a:gdLst>
                <a:gd name="T0" fmla="*/ 6 w 102"/>
                <a:gd name="T1" fmla="*/ 40 h 101"/>
                <a:gd name="T2" fmla="*/ 62 w 102"/>
                <a:gd name="T3" fmla="*/ 6 h 101"/>
                <a:gd name="T4" fmla="*/ 96 w 102"/>
                <a:gd name="T5" fmla="*/ 61 h 101"/>
                <a:gd name="T6" fmla="*/ 40 w 102"/>
                <a:gd name="T7" fmla="*/ 95 h 101"/>
                <a:gd name="T8" fmla="*/ 6 w 102"/>
                <a:gd name="T9" fmla="*/ 40 h 101"/>
              </a:gdLst>
              <a:ahLst/>
              <a:cxnLst>
                <a:cxn ang="0">
                  <a:pos x="T0" y="T1"/>
                </a:cxn>
                <a:cxn ang="0">
                  <a:pos x="T2" y="T3"/>
                </a:cxn>
                <a:cxn ang="0">
                  <a:pos x="T4" y="T5"/>
                </a:cxn>
                <a:cxn ang="0">
                  <a:pos x="T6" y="T7"/>
                </a:cxn>
                <a:cxn ang="0">
                  <a:pos x="T8" y="T9"/>
                </a:cxn>
              </a:cxnLst>
              <a:rect l="0" t="0" r="r" b="b"/>
              <a:pathLst>
                <a:path w="102" h="101">
                  <a:moveTo>
                    <a:pt x="6" y="40"/>
                  </a:moveTo>
                  <a:cubicBezTo>
                    <a:pt x="12" y="15"/>
                    <a:pt x="37" y="0"/>
                    <a:pt x="62" y="6"/>
                  </a:cubicBezTo>
                  <a:cubicBezTo>
                    <a:pt x="86" y="12"/>
                    <a:pt x="102" y="37"/>
                    <a:pt x="96" y="61"/>
                  </a:cubicBezTo>
                  <a:cubicBezTo>
                    <a:pt x="90" y="86"/>
                    <a:pt x="65" y="101"/>
                    <a:pt x="40" y="95"/>
                  </a:cubicBezTo>
                  <a:cubicBezTo>
                    <a:pt x="16" y="89"/>
                    <a:pt x="0" y="64"/>
                    <a:pt x="6" y="40"/>
                  </a:cubicBezTo>
                  <a:close/>
                </a:path>
              </a:pathLst>
            </a:custGeom>
            <a:solidFill>
              <a:srgbClr val="B6549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ṩḻíḍè">
              <a:extLst>
                <a:ext uri="{FF2B5EF4-FFF2-40B4-BE49-F238E27FC236}">
                  <a16:creationId xmlns:a16="http://schemas.microsoft.com/office/drawing/2014/main" id="{41BDEC7A-132A-412C-ABEF-302686401C7B}"/>
                </a:ext>
              </a:extLst>
            </p:cNvPr>
            <p:cNvSpPr/>
            <p:nvPr/>
          </p:nvSpPr>
          <p:spPr bwMode="auto">
            <a:xfrm>
              <a:off x="6546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işḻiḋé">
              <a:extLst>
                <a:ext uri="{FF2B5EF4-FFF2-40B4-BE49-F238E27FC236}">
                  <a16:creationId xmlns:a16="http://schemas.microsoft.com/office/drawing/2014/main" id="{62C56105-331C-4915-B655-A8379E63F9BB}"/>
                </a:ext>
              </a:extLst>
            </p:cNvPr>
            <p:cNvSpPr/>
            <p:nvPr/>
          </p:nvSpPr>
          <p:spPr bwMode="auto">
            <a:xfrm>
              <a:off x="7308851" y="4027488"/>
              <a:ext cx="604838" cy="604838"/>
            </a:xfrm>
            <a:prstGeom prst="ellipse">
              <a:avLst/>
            </a:prstGeom>
            <a:solidFill>
              <a:srgbClr val="8AC7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şḻíďe">
              <a:extLst>
                <a:ext uri="{FF2B5EF4-FFF2-40B4-BE49-F238E27FC236}">
                  <a16:creationId xmlns:a16="http://schemas.microsoft.com/office/drawing/2014/main" id="{D6576895-0A5A-4DD7-A953-6AC506C8281B}"/>
                </a:ext>
              </a:extLst>
            </p:cNvPr>
            <p:cNvSpPr/>
            <p:nvPr/>
          </p:nvSpPr>
          <p:spPr bwMode="auto">
            <a:xfrm>
              <a:off x="3068638" y="5053013"/>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šḷïḋê">
              <a:extLst>
                <a:ext uri="{FF2B5EF4-FFF2-40B4-BE49-F238E27FC236}">
                  <a16:creationId xmlns:a16="http://schemas.microsoft.com/office/drawing/2014/main" id="{369265DE-9289-437E-B13D-3E361316279D}"/>
                </a:ext>
              </a:extLst>
            </p:cNvPr>
            <p:cNvSpPr/>
            <p:nvPr/>
          </p:nvSpPr>
          <p:spPr bwMode="auto">
            <a:xfrm>
              <a:off x="3068638" y="1489075"/>
              <a:ext cx="6054725" cy="315913"/>
            </a:xfrm>
            <a:custGeom>
              <a:avLst/>
              <a:gdLst>
                <a:gd name="T0" fmla="*/ 24 w 921"/>
                <a:gd name="T1" fmla="*/ 48 h 48"/>
                <a:gd name="T2" fmla="*/ 897 w 921"/>
                <a:gd name="T3" fmla="*/ 48 h 48"/>
                <a:gd name="T4" fmla="*/ 921 w 921"/>
                <a:gd name="T5" fmla="*/ 24 h 48"/>
                <a:gd name="T6" fmla="*/ 921 w 921"/>
                <a:gd name="T7" fmla="*/ 24 h 48"/>
                <a:gd name="T8" fmla="*/ 897 w 921"/>
                <a:gd name="T9" fmla="*/ 0 h 48"/>
                <a:gd name="T10" fmla="*/ 24 w 921"/>
                <a:gd name="T11" fmla="*/ 0 h 48"/>
                <a:gd name="T12" fmla="*/ 0 w 921"/>
                <a:gd name="T13" fmla="*/ 24 h 48"/>
                <a:gd name="T14" fmla="*/ 0 w 921"/>
                <a:gd name="T15" fmla="*/ 24 h 48"/>
                <a:gd name="T16" fmla="*/ 24 w 92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1" h="48">
                  <a:moveTo>
                    <a:pt x="24" y="48"/>
                  </a:moveTo>
                  <a:cubicBezTo>
                    <a:pt x="897" y="48"/>
                    <a:pt x="897" y="48"/>
                    <a:pt x="897" y="48"/>
                  </a:cubicBezTo>
                  <a:cubicBezTo>
                    <a:pt x="910" y="48"/>
                    <a:pt x="921" y="37"/>
                    <a:pt x="921" y="24"/>
                  </a:cubicBezTo>
                  <a:cubicBezTo>
                    <a:pt x="921" y="24"/>
                    <a:pt x="921" y="24"/>
                    <a:pt x="921" y="24"/>
                  </a:cubicBezTo>
                  <a:cubicBezTo>
                    <a:pt x="921" y="11"/>
                    <a:pt x="910" y="0"/>
                    <a:pt x="897" y="0"/>
                  </a:cubicBezTo>
                  <a:cubicBezTo>
                    <a:pt x="24" y="0"/>
                    <a:pt x="24" y="0"/>
                    <a:pt x="24" y="0"/>
                  </a:cubicBezTo>
                  <a:cubicBezTo>
                    <a:pt x="11" y="0"/>
                    <a:pt x="0" y="11"/>
                    <a:pt x="0" y="24"/>
                  </a:cubicBezTo>
                  <a:cubicBezTo>
                    <a:pt x="0" y="24"/>
                    <a:pt x="0" y="24"/>
                    <a:pt x="0" y="24"/>
                  </a:cubicBezTo>
                  <a:cubicBezTo>
                    <a:pt x="0" y="37"/>
                    <a:pt x="11" y="48"/>
                    <a:pt x="24"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ïṡľîḋé">
              <a:extLst>
                <a:ext uri="{FF2B5EF4-FFF2-40B4-BE49-F238E27FC236}">
                  <a16:creationId xmlns:a16="http://schemas.microsoft.com/office/drawing/2014/main" id="{DD24951E-E374-4462-A909-70DDEFAFD816}"/>
                </a:ext>
              </a:extLst>
            </p:cNvPr>
            <p:cNvSpPr/>
            <p:nvPr/>
          </p:nvSpPr>
          <p:spPr bwMode="auto">
            <a:xfrm>
              <a:off x="3424238"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 name="íṧľîḋe">
              <a:extLst>
                <a:ext uri="{FF2B5EF4-FFF2-40B4-BE49-F238E27FC236}">
                  <a16:creationId xmlns:a16="http://schemas.microsoft.com/office/drawing/2014/main" id="{40DF5859-8F65-4851-9FD0-F3F290E0E048}"/>
                </a:ext>
              </a:extLst>
            </p:cNvPr>
            <p:cNvSpPr/>
            <p:nvPr/>
          </p:nvSpPr>
          <p:spPr bwMode="auto">
            <a:xfrm>
              <a:off x="8696326" y="1778000"/>
              <a:ext cx="98425" cy="3275013"/>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ïṩlîde">
              <a:extLst>
                <a:ext uri="{FF2B5EF4-FFF2-40B4-BE49-F238E27FC236}">
                  <a16:creationId xmlns:a16="http://schemas.microsoft.com/office/drawing/2014/main" id="{91E653B4-D9F7-4867-AC25-AA5023654199}"/>
                </a:ext>
              </a:extLst>
            </p:cNvPr>
            <p:cNvSpPr/>
            <p:nvPr/>
          </p:nvSpPr>
          <p:spPr bwMode="auto">
            <a:xfrm>
              <a:off x="6040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işlíḋe">
              <a:extLst>
                <a:ext uri="{FF2B5EF4-FFF2-40B4-BE49-F238E27FC236}">
                  <a16:creationId xmlns:a16="http://schemas.microsoft.com/office/drawing/2014/main" id="{21C2630B-5DCA-4355-918A-35E4905802E2}"/>
                </a:ext>
              </a:extLst>
            </p:cNvPr>
            <p:cNvSpPr/>
            <p:nvPr/>
          </p:nvSpPr>
          <p:spPr bwMode="auto">
            <a:xfrm>
              <a:off x="5745163" y="3987800"/>
              <a:ext cx="682625"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3" y="104"/>
                    <a:pt x="0" y="80"/>
                    <a:pt x="0" y="52"/>
                  </a:cubicBezTo>
                  <a:cubicBezTo>
                    <a:pt x="0" y="23"/>
                    <a:pt x="23"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ïśļïḓe">
              <a:extLst>
                <a:ext uri="{FF2B5EF4-FFF2-40B4-BE49-F238E27FC236}">
                  <a16:creationId xmlns:a16="http://schemas.microsoft.com/office/drawing/2014/main" id="{83C3E717-CF76-4A4F-9529-FCF1DC48C673}"/>
                </a:ext>
              </a:extLst>
            </p:cNvPr>
            <p:cNvSpPr/>
            <p:nvPr/>
          </p:nvSpPr>
          <p:spPr bwMode="auto">
            <a:xfrm>
              <a:off x="4679951" y="1765300"/>
              <a:ext cx="617538" cy="2195513"/>
            </a:xfrm>
            <a:custGeom>
              <a:avLst/>
              <a:gdLst>
                <a:gd name="T0" fmla="*/ 58 w 389"/>
                <a:gd name="T1" fmla="*/ 1383 h 1383"/>
                <a:gd name="T2" fmla="*/ 0 w 389"/>
                <a:gd name="T3" fmla="*/ 1367 h 1383"/>
                <a:gd name="T4" fmla="*/ 327 w 389"/>
                <a:gd name="T5" fmla="*/ 0 h 1383"/>
                <a:gd name="T6" fmla="*/ 389 w 389"/>
                <a:gd name="T7" fmla="*/ 16 h 1383"/>
                <a:gd name="T8" fmla="*/ 58 w 389"/>
                <a:gd name="T9" fmla="*/ 1383 h 1383"/>
              </a:gdLst>
              <a:ahLst/>
              <a:cxnLst>
                <a:cxn ang="0">
                  <a:pos x="T0" y="T1"/>
                </a:cxn>
                <a:cxn ang="0">
                  <a:pos x="T2" y="T3"/>
                </a:cxn>
                <a:cxn ang="0">
                  <a:pos x="T4" y="T5"/>
                </a:cxn>
                <a:cxn ang="0">
                  <a:pos x="T6" y="T7"/>
                </a:cxn>
                <a:cxn ang="0">
                  <a:pos x="T8" y="T9"/>
                </a:cxn>
              </a:cxnLst>
              <a:rect l="0" t="0" r="r" b="b"/>
              <a:pathLst>
                <a:path w="389" h="1383">
                  <a:moveTo>
                    <a:pt x="58" y="1383"/>
                  </a:moveTo>
                  <a:lnTo>
                    <a:pt x="0" y="1367"/>
                  </a:lnTo>
                  <a:lnTo>
                    <a:pt x="327" y="0"/>
                  </a:lnTo>
                  <a:lnTo>
                    <a:pt x="389" y="16"/>
                  </a:lnTo>
                  <a:lnTo>
                    <a:pt x="58" y="1383"/>
                  </a:ln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ṥliḍe">
              <a:extLst>
                <a:ext uri="{FF2B5EF4-FFF2-40B4-BE49-F238E27FC236}">
                  <a16:creationId xmlns:a16="http://schemas.microsoft.com/office/drawing/2014/main" id="{1F6580C7-2893-43ED-BB8F-E643BA2EEB77}"/>
                </a:ext>
              </a:extLst>
            </p:cNvPr>
            <p:cNvSpPr/>
            <p:nvPr/>
          </p:nvSpPr>
          <p:spPr bwMode="auto">
            <a:xfrm>
              <a:off x="4271963" y="3830638"/>
              <a:ext cx="749300" cy="722313"/>
            </a:xfrm>
            <a:custGeom>
              <a:avLst/>
              <a:gdLst>
                <a:gd name="T0" fmla="*/ 57 w 114"/>
                <a:gd name="T1" fmla="*/ 110 h 110"/>
                <a:gd name="T2" fmla="*/ 45 w 114"/>
                <a:gd name="T3" fmla="*/ 108 h 110"/>
                <a:gd name="T4" fmla="*/ 6 w 114"/>
                <a:gd name="T5" fmla="*/ 45 h 110"/>
                <a:gd name="T6" fmla="*/ 6 w 114"/>
                <a:gd name="T7" fmla="*/ 45 h 110"/>
                <a:gd name="T8" fmla="*/ 69 w 114"/>
                <a:gd name="T9" fmla="*/ 7 h 110"/>
                <a:gd name="T10" fmla="*/ 108 w 114"/>
                <a:gd name="T11" fmla="*/ 70 h 110"/>
                <a:gd name="T12" fmla="*/ 84 w 114"/>
                <a:gd name="T13" fmla="*/ 102 h 110"/>
                <a:gd name="T14" fmla="*/ 57 w 114"/>
                <a:gd name="T15" fmla="*/ 110 h 110"/>
                <a:gd name="T16" fmla="*/ 18 w 114"/>
                <a:gd name="T17" fmla="*/ 48 h 110"/>
                <a:gd name="T18" fmla="*/ 48 w 114"/>
                <a:gd name="T19" fmla="*/ 96 h 110"/>
                <a:gd name="T20" fmla="*/ 96 w 114"/>
                <a:gd name="T21" fmla="*/ 67 h 110"/>
                <a:gd name="T22" fmla="*/ 66 w 114"/>
                <a:gd name="T23" fmla="*/ 19 h 110"/>
                <a:gd name="T24" fmla="*/ 18 w 114"/>
                <a:gd name="T25"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10">
                  <a:moveTo>
                    <a:pt x="57" y="110"/>
                  </a:moveTo>
                  <a:cubicBezTo>
                    <a:pt x="53" y="110"/>
                    <a:pt x="49" y="109"/>
                    <a:pt x="45" y="108"/>
                  </a:cubicBezTo>
                  <a:cubicBezTo>
                    <a:pt x="17" y="101"/>
                    <a:pt x="0" y="73"/>
                    <a:pt x="6" y="45"/>
                  </a:cubicBezTo>
                  <a:cubicBezTo>
                    <a:pt x="6" y="45"/>
                    <a:pt x="6" y="45"/>
                    <a:pt x="6" y="45"/>
                  </a:cubicBezTo>
                  <a:cubicBezTo>
                    <a:pt x="13" y="18"/>
                    <a:pt x="41" y="0"/>
                    <a:pt x="69" y="7"/>
                  </a:cubicBezTo>
                  <a:cubicBezTo>
                    <a:pt x="97" y="14"/>
                    <a:pt x="114" y="42"/>
                    <a:pt x="108" y="70"/>
                  </a:cubicBezTo>
                  <a:cubicBezTo>
                    <a:pt x="104" y="83"/>
                    <a:pt x="96" y="95"/>
                    <a:pt x="84" y="102"/>
                  </a:cubicBezTo>
                  <a:cubicBezTo>
                    <a:pt x="76" y="107"/>
                    <a:pt x="67" y="110"/>
                    <a:pt x="57" y="110"/>
                  </a:cubicBezTo>
                  <a:close/>
                  <a:moveTo>
                    <a:pt x="18" y="48"/>
                  </a:moveTo>
                  <a:cubicBezTo>
                    <a:pt x="13" y="70"/>
                    <a:pt x="26" y="91"/>
                    <a:pt x="48" y="96"/>
                  </a:cubicBezTo>
                  <a:cubicBezTo>
                    <a:pt x="69" y="101"/>
                    <a:pt x="91" y="88"/>
                    <a:pt x="96" y="67"/>
                  </a:cubicBezTo>
                  <a:cubicBezTo>
                    <a:pt x="101" y="46"/>
                    <a:pt x="88" y="24"/>
                    <a:pt x="66" y="19"/>
                  </a:cubicBezTo>
                  <a:cubicBezTo>
                    <a:pt x="45" y="14"/>
                    <a:pt x="23" y="27"/>
                    <a:pt x="18" y="48"/>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ḷíḑè">
              <a:extLst>
                <a:ext uri="{FF2B5EF4-FFF2-40B4-BE49-F238E27FC236}">
                  <a16:creationId xmlns:a16="http://schemas.microsoft.com/office/drawing/2014/main" id="{0845FB2F-8B7C-4F45-8049-68E31DBC4D06}"/>
                </a:ext>
              </a:extLst>
            </p:cNvPr>
            <p:cNvSpPr/>
            <p:nvPr/>
          </p:nvSpPr>
          <p:spPr bwMode="auto">
            <a:xfrm>
              <a:off x="6802438"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ŝḷîḑè">
              <a:extLst>
                <a:ext uri="{FF2B5EF4-FFF2-40B4-BE49-F238E27FC236}">
                  <a16:creationId xmlns:a16="http://schemas.microsoft.com/office/drawing/2014/main" id="{2F66A8BD-E23D-43A9-AEAC-65A61ED426F7}"/>
                </a:ext>
              </a:extLst>
            </p:cNvPr>
            <p:cNvSpPr/>
            <p:nvPr/>
          </p:nvSpPr>
          <p:spPr bwMode="auto">
            <a:xfrm>
              <a:off x="6507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ṧḷîďe">
              <a:extLst>
                <a:ext uri="{FF2B5EF4-FFF2-40B4-BE49-F238E27FC236}">
                  <a16:creationId xmlns:a16="http://schemas.microsoft.com/office/drawing/2014/main" id="{C7B15D87-198C-4A0E-A708-ECBA64ADBE98}"/>
                </a:ext>
              </a:extLst>
            </p:cNvPr>
            <p:cNvSpPr/>
            <p:nvPr/>
          </p:nvSpPr>
          <p:spPr bwMode="auto">
            <a:xfrm>
              <a:off x="7566026" y="1804988"/>
              <a:ext cx="98425" cy="2228850"/>
            </a:xfrm>
            <a:prstGeom prst="rect">
              <a:avLst/>
            </a:prstGeom>
            <a:solidFill>
              <a:srgbClr val="27252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 name="îṩ1íḓê">
              <a:extLst>
                <a:ext uri="{FF2B5EF4-FFF2-40B4-BE49-F238E27FC236}">
                  <a16:creationId xmlns:a16="http://schemas.microsoft.com/office/drawing/2014/main" id="{16DC1668-FC09-4AAA-871F-92949493D4C6}"/>
                </a:ext>
              </a:extLst>
            </p:cNvPr>
            <p:cNvSpPr/>
            <p:nvPr/>
          </p:nvSpPr>
          <p:spPr bwMode="auto">
            <a:xfrm>
              <a:off x="7269163" y="3987800"/>
              <a:ext cx="684213" cy="684213"/>
            </a:xfrm>
            <a:custGeom>
              <a:avLst/>
              <a:gdLst>
                <a:gd name="T0" fmla="*/ 52 w 104"/>
                <a:gd name="T1" fmla="*/ 104 h 104"/>
                <a:gd name="T2" fmla="*/ 0 w 104"/>
                <a:gd name="T3" fmla="*/ 52 h 104"/>
                <a:gd name="T4" fmla="*/ 52 w 104"/>
                <a:gd name="T5" fmla="*/ 0 h 104"/>
                <a:gd name="T6" fmla="*/ 104 w 104"/>
                <a:gd name="T7" fmla="*/ 52 h 104"/>
                <a:gd name="T8" fmla="*/ 52 w 104"/>
                <a:gd name="T9" fmla="*/ 104 h 104"/>
                <a:gd name="T10" fmla="*/ 52 w 104"/>
                <a:gd name="T11" fmla="*/ 12 h 104"/>
                <a:gd name="T12" fmla="*/ 12 w 104"/>
                <a:gd name="T13" fmla="*/ 52 h 104"/>
                <a:gd name="T14" fmla="*/ 52 w 104"/>
                <a:gd name="T15" fmla="*/ 92 h 104"/>
                <a:gd name="T16" fmla="*/ 92 w 104"/>
                <a:gd name="T17" fmla="*/ 52 h 104"/>
                <a:gd name="T18" fmla="*/ 52 w 104"/>
                <a:gd name="T1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104"/>
                  </a:moveTo>
                  <a:cubicBezTo>
                    <a:pt x="24" y="104"/>
                    <a:pt x="0" y="80"/>
                    <a:pt x="0" y="52"/>
                  </a:cubicBezTo>
                  <a:cubicBezTo>
                    <a:pt x="0" y="23"/>
                    <a:pt x="24" y="0"/>
                    <a:pt x="52" y="0"/>
                  </a:cubicBezTo>
                  <a:cubicBezTo>
                    <a:pt x="81" y="0"/>
                    <a:pt x="104" y="23"/>
                    <a:pt x="104" y="52"/>
                  </a:cubicBezTo>
                  <a:cubicBezTo>
                    <a:pt x="104" y="80"/>
                    <a:pt x="81" y="104"/>
                    <a:pt x="52" y="104"/>
                  </a:cubicBezTo>
                  <a:close/>
                  <a:moveTo>
                    <a:pt x="52" y="12"/>
                  </a:moveTo>
                  <a:cubicBezTo>
                    <a:pt x="30" y="12"/>
                    <a:pt x="12" y="30"/>
                    <a:pt x="12" y="52"/>
                  </a:cubicBezTo>
                  <a:cubicBezTo>
                    <a:pt x="12" y="74"/>
                    <a:pt x="30" y="92"/>
                    <a:pt x="52" y="92"/>
                  </a:cubicBezTo>
                  <a:cubicBezTo>
                    <a:pt x="74" y="92"/>
                    <a:pt x="92" y="74"/>
                    <a:pt x="92" y="52"/>
                  </a:cubicBezTo>
                  <a:cubicBezTo>
                    <a:pt x="92" y="30"/>
                    <a:pt x="74" y="12"/>
                    <a:pt x="52" y="12"/>
                  </a:cubicBezTo>
                  <a:close/>
                </a:path>
              </a:pathLst>
            </a:custGeom>
            <a:solidFill>
              <a:srgbClr val="2725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1" name="对话气泡: 矩形 20">
            <a:extLst>
              <a:ext uri="{FF2B5EF4-FFF2-40B4-BE49-F238E27FC236}">
                <a16:creationId xmlns:a16="http://schemas.microsoft.com/office/drawing/2014/main" id="{096C80E8-696E-4851-847F-EF2143F17319}"/>
              </a:ext>
            </a:extLst>
          </p:cNvPr>
          <p:cNvSpPr/>
          <p:nvPr/>
        </p:nvSpPr>
        <p:spPr>
          <a:xfrm rot="16200000">
            <a:off x="71233" y="2120826"/>
            <a:ext cx="3290325" cy="2698338"/>
          </a:xfrm>
          <a:prstGeom prst="wedgeRectCallout">
            <a:avLst>
              <a:gd name="adj1" fmla="val -23612"/>
              <a:gd name="adj2" fmla="val 99092"/>
            </a:avLst>
          </a:prstGeom>
          <a:solidFill>
            <a:srgbClr val="B6549B"/>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3" name="arrows_208764">
            <a:extLst>
              <a:ext uri="{FF2B5EF4-FFF2-40B4-BE49-F238E27FC236}">
                <a16:creationId xmlns:a16="http://schemas.microsoft.com/office/drawing/2014/main" id="{520DB8BB-6634-4700-872C-7CEF9399286F}"/>
              </a:ext>
            </a:extLst>
          </p:cNvPr>
          <p:cNvSpPr>
            <a:spLocks noChangeAspect="1"/>
          </p:cNvSpPr>
          <p:nvPr/>
        </p:nvSpPr>
        <p:spPr bwMode="auto">
          <a:xfrm>
            <a:off x="435591" y="1908132"/>
            <a:ext cx="501108" cy="609685"/>
          </a:xfrm>
          <a:custGeom>
            <a:avLst/>
            <a:gdLst>
              <a:gd name="T0" fmla="*/ 860 w 5370"/>
              <a:gd name="T1" fmla="*/ 2865 h 6544"/>
              <a:gd name="T2" fmla="*/ 2685 w 5370"/>
              <a:gd name="T3" fmla="*/ 1404 h 6544"/>
              <a:gd name="T4" fmla="*/ 2685 w 5370"/>
              <a:gd name="T5" fmla="*/ 1989 h 6544"/>
              <a:gd name="T6" fmla="*/ 4158 w 5370"/>
              <a:gd name="T7" fmla="*/ 995 h 6544"/>
              <a:gd name="T8" fmla="*/ 2685 w 5370"/>
              <a:gd name="T9" fmla="*/ 0 h 6544"/>
              <a:gd name="T10" fmla="*/ 2685 w 5370"/>
              <a:gd name="T11" fmla="*/ 585 h 6544"/>
              <a:gd name="T12" fmla="*/ 0 w 5370"/>
              <a:gd name="T13" fmla="*/ 3272 h 6544"/>
              <a:gd name="T14" fmla="*/ 0 w 5370"/>
              <a:gd name="T15" fmla="*/ 3680 h 6544"/>
              <a:gd name="T16" fmla="*/ 4510 w 5370"/>
              <a:gd name="T17" fmla="*/ 3680 h 6544"/>
              <a:gd name="T18" fmla="*/ 2685 w 5370"/>
              <a:gd name="T19" fmla="*/ 5141 h 6544"/>
              <a:gd name="T20" fmla="*/ 2685 w 5370"/>
              <a:gd name="T21" fmla="*/ 4556 h 6544"/>
              <a:gd name="T22" fmla="*/ 1212 w 5370"/>
              <a:gd name="T23" fmla="*/ 5549 h 6544"/>
              <a:gd name="T24" fmla="*/ 2685 w 5370"/>
              <a:gd name="T25" fmla="*/ 6544 h 6544"/>
              <a:gd name="T26" fmla="*/ 2685 w 5370"/>
              <a:gd name="T27" fmla="*/ 5959 h 6544"/>
              <a:gd name="T28" fmla="*/ 5370 w 5370"/>
              <a:gd name="T29" fmla="*/ 3273 h 6544"/>
              <a:gd name="T30" fmla="*/ 5370 w 5370"/>
              <a:gd name="T31" fmla="*/ 2865 h 6544"/>
              <a:gd name="T32" fmla="*/ 860 w 5370"/>
              <a:gd name="T33" fmla="*/ 2865 h 6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70" h="6544">
                <a:moveTo>
                  <a:pt x="860" y="2865"/>
                </a:moveTo>
                <a:cubicBezTo>
                  <a:pt x="1046" y="2029"/>
                  <a:pt x="1794" y="1404"/>
                  <a:pt x="2685" y="1404"/>
                </a:cubicBezTo>
                <a:lnTo>
                  <a:pt x="2685" y="1989"/>
                </a:lnTo>
                <a:lnTo>
                  <a:pt x="4158" y="995"/>
                </a:lnTo>
                <a:lnTo>
                  <a:pt x="2685" y="0"/>
                </a:lnTo>
                <a:lnTo>
                  <a:pt x="2685" y="585"/>
                </a:lnTo>
                <a:cubicBezTo>
                  <a:pt x="1204" y="587"/>
                  <a:pt x="0" y="1791"/>
                  <a:pt x="0" y="3272"/>
                </a:cubicBezTo>
                <a:lnTo>
                  <a:pt x="0" y="3680"/>
                </a:lnTo>
                <a:lnTo>
                  <a:pt x="4510" y="3680"/>
                </a:lnTo>
                <a:cubicBezTo>
                  <a:pt x="4324" y="4516"/>
                  <a:pt x="3576" y="5141"/>
                  <a:pt x="2685" y="5141"/>
                </a:cubicBezTo>
                <a:lnTo>
                  <a:pt x="2685" y="4556"/>
                </a:lnTo>
                <a:lnTo>
                  <a:pt x="1212" y="5549"/>
                </a:lnTo>
                <a:lnTo>
                  <a:pt x="2685" y="6544"/>
                </a:lnTo>
                <a:lnTo>
                  <a:pt x="2685" y="5959"/>
                </a:lnTo>
                <a:cubicBezTo>
                  <a:pt x="4166" y="5959"/>
                  <a:pt x="5370" y="4753"/>
                  <a:pt x="5370" y="3273"/>
                </a:cubicBezTo>
                <a:lnTo>
                  <a:pt x="5370" y="2865"/>
                </a:lnTo>
                <a:lnTo>
                  <a:pt x="860" y="2865"/>
                </a:lnTo>
                <a:close/>
              </a:path>
            </a:pathLst>
          </a:custGeom>
          <a:solidFill>
            <a:schemeClr val="accent1"/>
          </a:solidFill>
          <a:ln>
            <a:noFill/>
          </a:ln>
        </p:spPr>
      </p:sp>
      <p:sp>
        <p:nvSpPr>
          <p:cNvPr id="27" name="文本框 26">
            <a:extLst>
              <a:ext uri="{FF2B5EF4-FFF2-40B4-BE49-F238E27FC236}">
                <a16:creationId xmlns:a16="http://schemas.microsoft.com/office/drawing/2014/main" id="{7B1BFA70-EEC4-485B-8FB0-010CF9A03384}"/>
              </a:ext>
            </a:extLst>
          </p:cNvPr>
          <p:cNvSpPr txBox="1"/>
          <p:nvPr/>
        </p:nvSpPr>
        <p:spPr>
          <a:xfrm>
            <a:off x="4250034" y="1621420"/>
            <a:ext cx="2954655" cy="369332"/>
          </a:xfrm>
          <a:prstGeom prst="rect">
            <a:avLst/>
          </a:prstGeom>
          <a:noFill/>
        </p:spPr>
        <p:txBody>
          <a:bodyPr wrap="none" rtlCol="0">
            <a:spAutoFit/>
          </a:bodyPr>
          <a:lstStyle/>
          <a:p>
            <a:pPr algn="l"/>
            <a:r>
              <a:rPr lang="zh-CN" altLang="en-US" dirty="0">
                <a:solidFill>
                  <a:schemeClr val="tx2"/>
                </a:solidFill>
                <a:latin typeface="微软雅黑" panose="020B0503020204020204" pitchFamily="34" charset="-122"/>
                <a:ea typeface="微软雅黑" panose="020B0503020204020204" pitchFamily="34" charset="-122"/>
              </a:rPr>
              <a:t>存在碰撞的问题，现状说明</a:t>
            </a:r>
          </a:p>
        </p:txBody>
      </p:sp>
      <p:sp>
        <p:nvSpPr>
          <p:cNvPr id="28" name="文本框 27">
            <a:extLst>
              <a:ext uri="{FF2B5EF4-FFF2-40B4-BE49-F238E27FC236}">
                <a16:creationId xmlns:a16="http://schemas.microsoft.com/office/drawing/2014/main" id="{E206A967-BCFC-42DD-B333-6BFEE5FA2007}"/>
              </a:ext>
            </a:extLst>
          </p:cNvPr>
          <p:cNvSpPr txBox="1"/>
          <p:nvPr/>
        </p:nvSpPr>
        <p:spPr>
          <a:xfrm>
            <a:off x="499160" y="2566343"/>
            <a:ext cx="2498124" cy="1569660"/>
          </a:xfrm>
          <a:prstGeom prst="rect">
            <a:avLst/>
          </a:prstGeom>
          <a:noFill/>
        </p:spPr>
        <p:txBody>
          <a:bodyPr wrap="square" rtlCol="0">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一：</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指标统计维度差异</a:t>
            </a:r>
            <a:endParaRPr lang="en-US" altLang="zh-CN" sz="1200" b="1" dirty="0">
              <a:solidFill>
                <a:schemeClr val="bg1"/>
              </a:solidFill>
              <a:latin typeface="微软雅黑" panose="020B0503020204020204" pitchFamily="34" charset="-122"/>
              <a:ea typeface="微软雅黑" panose="020B0503020204020204" pitchFamily="34" charset="-122"/>
            </a:endParaRPr>
          </a:p>
          <a:p>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繁殖率按照年份统计，分母取值去年期末值；</a:t>
            </a:r>
            <a:endParaRPr lang="en-US" altLang="zh-CN" sz="1200" b="1" dirty="0">
              <a:solidFill>
                <a:schemeClr val="bg1"/>
              </a:solidFill>
              <a:latin typeface="微软雅黑" panose="020B0503020204020204" pitchFamily="34" charset="-122"/>
              <a:ea typeface="微软雅黑" panose="020B0503020204020204" pitchFamily="34" charset="-122"/>
            </a:endParaRPr>
          </a:p>
          <a:p>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怀孕率按照情期统计，每</a:t>
            </a:r>
            <a:r>
              <a:rPr lang="en-US" altLang="zh-CN" sz="1200" b="1" dirty="0">
                <a:solidFill>
                  <a:schemeClr val="bg1"/>
                </a:solidFill>
                <a:latin typeface="微软雅黑" panose="020B0503020204020204" pitchFamily="34" charset="-122"/>
                <a:ea typeface="微软雅黑" panose="020B0503020204020204" pitchFamily="34" charset="-122"/>
              </a:rPr>
              <a:t>21</a:t>
            </a:r>
            <a:r>
              <a:rPr lang="zh-CN" altLang="en-US" sz="1200" b="1" dirty="0">
                <a:solidFill>
                  <a:schemeClr val="bg1"/>
                </a:solidFill>
                <a:latin typeface="微软雅黑" panose="020B0503020204020204" pitchFamily="34" charset="-122"/>
                <a:ea typeface="微软雅黑" panose="020B0503020204020204" pitchFamily="34" charset="-122"/>
              </a:rPr>
              <a:t>天作为一个情期；</a:t>
            </a:r>
            <a:endParaRPr lang="en-US" altLang="zh-CN" sz="1200" b="1" dirty="0">
              <a:solidFill>
                <a:schemeClr val="bg1"/>
              </a:solidFill>
              <a:latin typeface="微软雅黑" panose="020B0503020204020204" pitchFamily="34" charset="-122"/>
              <a:ea typeface="微软雅黑" panose="020B0503020204020204" pitchFamily="34" charset="-122"/>
            </a:endParaRPr>
          </a:p>
          <a:p>
            <a:endParaRPr lang="en-US" altLang="zh-CN"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chemeClr val="bg1"/>
                </a:solidFill>
                <a:latin typeface="微软雅黑" panose="020B0503020204020204" pitchFamily="34" charset="-122"/>
                <a:ea typeface="微软雅黑" panose="020B0503020204020204" pitchFamily="34" charset="-122"/>
              </a:rPr>
              <a:t>二：怀孕牛数取筛选时间段前一天的状态值</a:t>
            </a:r>
            <a:endParaRPr lang="zh-CN" altLang="en-US" sz="1200" b="1" dirty="0">
              <a:solidFill>
                <a:schemeClr val="bg1"/>
              </a:solidFill>
              <a:latin typeface="仿宋" panose="02010609060101010101" pitchFamily="49" charset="-122"/>
              <a:ea typeface="仿宋" panose="02010609060101010101" pitchFamily="49" charset="-122"/>
            </a:endParaRPr>
          </a:p>
        </p:txBody>
      </p:sp>
      <p:sp>
        <p:nvSpPr>
          <p:cNvPr id="29" name="文本框 28">
            <a:extLst>
              <a:ext uri="{FF2B5EF4-FFF2-40B4-BE49-F238E27FC236}">
                <a16:creationId xmlns:a16="http://schemas.microsoft.com/office/drawing/2014/main" id="{C218B867-BD26-4BEC-BF3A-502CA679DE87}"/>
              </a:ext>
            </a:extLst>
          </p:cNvPr>
          <p:cNvSpPr txBox="1"/>
          <p:nvPr/>
        </p:nvSpPr>
        <p:spPr>
          <a:xfrm>
            <a:off x="8737600" y="2423473"/>
            <a:ext cx="2498124" cy="276999"/>
          </a:xfrm>
          <a:prstGeom prst="rect">
            <a:avLst/>
          </a:prstGeom>
          <a:noFill/>
        </p:spPr>
        <p:txBody>
          <a:bodyPr wrap="square" rtlCol="0">
            <a:spAutoFit/>
          </a:bodyPr>
          <a:lstStyle/>
          <a:p>
            <a:r>
              <a:rPr lang="en-US" altLang="zh-CN" sz="1200" b="1" dirty="0">
                <a:solidFill>
                  <a:srgbClr val="B6549B"/>
                </a:solidFill>
                <a:latin typeface="微软雅黑" panose="020B0503020204020204" pitchFamily="34" charset="-122"/>
                <a:ea typeface="微软雅黑" panose="020B0503020204020204" pitchFamily="34" charset="-122"/>
              </a:rPr>
              <a:t> </a:t>
            </a:r>
            <a:endParaRPr lang="zh-CN" altLang="en-US" sz="1200" b="1" dirty="0">
              <a:solidFill>
                <a:srgbClr val="B6549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2564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95c7fe24-33f9-4658-82db-45aa99f3869e"/>
</p:tagLst>
</file>

<file path=ppt/tags/tag2.xml><?xml version="1.0" encoding="utf-8"?>
<p:tagLst xmlns:a="http://schemas.openxmlformats.org/drawingml/2006/main" xmlns:r="http://schemas.openxmlformats.org/officeDocument/2006/relationships" xmlns:p="http://schemas.openxmlformats.org/presentationml/2006/main">
  <p:tag name="ISLIDE.VECTOR" val="95c7fe24-33f9-4658-82db-45aa99f3869e"/>
</p:tagLst>
</file>

<file path=ppt/tags/tag3.xml><?xml version="1.0" encoding="utf-8"?>
<p:tagLst xmlns:a="http://schemas.openxmlformats.org/drawingml/2006/main" xmlns:r="http://schemas.openxmlformats.org/officeDocument/2006/relationships" xmlns:p="http://schemas.openxmlformats.org/presentationml/2006/main">
  <p:tag name="ISLIDE.VECTOR" val="95c7fe24-33f9-4658-82db-45aa99f3869e"/>
</p:tagLst>
</file>

<file path=ppt/tags/tag4.xml><?xml version="1.0" encoding="utf-8"?>
<p:tagLst xmlns:a="http://schemas.openxmlformats.org/drawingml/2006/main" xmlns:r="http://schemas.openxmlformats.org/officeDocument/2006/relationships" xmlns:p="http://schemas.openxmlformats.org/presentationml/2006/main">
  <p:tag name="ISLIDE.VECTOR" val="95c7fe24-33f9-4658-82db-45aa99f3869e"/>
</p:tagLst>
</file>

<file path=ppt/tags/tag5.xml><?xml version="1.0" encoding="utf-8"?>
<p:tagLst xmlns:a="http://schemas.openxmlformats.org/drawingml/2006/main" xmlns:r="http://schemas.openxmlformats.org/officeDocument/2006/relationships" xmlns:p="http://schemas.openxmlformats.org/presentationml/2006/main">
  <p:tag name="ISLIDE.VECTOR" val="95c7fe24-33f9-4658-82db-45aa99f3869e"/>
</p:tagLst>
</file>

<file path=ppt/tags/tag6.xml><?xml version="1.0" encoding="utf-8"?>
<p:tagLst xmlns:a="http://schemas.openxmlformats.org/drawingml/2006/main" xmlns:r="http://schemas.openxmlformats.org/officeDocument/2006/relationships" xmlns:p="http://schemas.openxmlformats.org/presentationml/2006/main">
  <p:tag name="ISLIDE.VECTOR" val="95c7fe24-33f9-4658-82db-45aa99f3869e"/>
</p:tagLst>
</file>

<file path=ppt/theme/theme1.xml><?xml version="1.0" encoding="utf-8"?>
<a:theme xmlns:a="http://schemas.openxmlformats.org/drawingml/2006/main" name="Office Theme">
  <a:themeElements>
    <a:clrScheme name="YILI PPT TEMPLATE 1">
      <a:dk1>
        <a:srgbClr val="0084D5"/>
      </a:dk1>
      <a:lt1>
        <a:srgbClr val="FEFFFE"/>
      </a:lt1>
      <a:dk2>
        <a:srgbClr val="000000"/>
      </a:dk2>
      <a:lt2>
        <a:srgbClr val="2A84D4"/>
      </a:lt2>
      <a:accent1>
        <a:srgbClr val="78BE20"/>
      </a:accent1>
      <a:accent2>
        <a:srgbClr val="E4002B"/>
      </a:accent2>
      <a:accent3>
        <a:srgbClr val="0084D5"/>
      </a:accent3>
      <a:accent4>
        <a:srgbClr val="78BE20"/>
      </a:accent4>
      <a:accent5>
        <a:srgbClr val="E4002B"/>
      </a:accent5>
      <a:accent6>
        <a:srgbClr val="C9C8C7"/>
      </a:accent6>
      <a:hlink>
        <a:srgbClr val="FDFEFD"/>
      </a:hlink>
      <a:folHlink>
        <a:srgbClr val="0000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solidFill>
              <a:schemeClr val="tx2"/>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7486</TotalTime>
  <Words>1843</Words>
  <Application>Microsoft Office PowerPoint</Application>
  <PresentationFormat>宽屏</PresentationFormat>
  <Paragraphs>321</Paragraphs>
  <Slides>15</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DengXian</vt:lpstr>
      <vt:lpstr>DengXian</vt:lpstr>
      <vt:lpstr>仿宋</vt:lpstr>
      <vt:lpstr>微软雅黑</vt:lpstr>
      <vt:lpstr>Arial</vt:lpstr>
      <vt:lpstr>Calibri</vt:lpstr>
      <vt:lpstr>Calibri Light</vt:lpstr>
      <vt:lpstr>Office Theme</vt:lpstr>
      <vt:lpstr>PowerPoint 演示文稿</vt:lpstr>
      <vt:lpstr>牧场仪表盘</vt:lpstr>
      <vt:lpstr>01  牧场总览</vt:lpstr>
      <vt:lpstr>PowerPoint 演示文稿</vt:lpstr>
      <vt:lpstr>主要指标清单</vt:lpstr>
      <vt:lpstr>02  牛群分析</vt:lpstr>
      <vt:lpstr>PowerPoint 演示文稿</vt:lpstr>
      <vt:lpstr>03 繁殖分析  </vt:lpstr>
      <vt:lpstr>PowerPoint 演示文稿</vt:lpstr>
      <vt:lpstr>04  饲养分析</vt:lpstr>
      <vt:lpstr>PowerPoint 演示文稿</vt:lpstr>
      <vt:lpstr>05  保健分析</vt:lpstr>
      <vt:lpstr>PowerPoint 演示文稿</vt:lpstr>
      <vt:lpstr>06  仪器分析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Stella Jin</dc:creator>
  <cp:lastModifiedBy>Ma, Meng</cp:lastModifiedBy>
  <cp:revision>330</cp:revision>
  <dcterms:created xsi:type="dcterms:W3CDTF">2018-12-03T09:23:00Z</dcterms:created>
  <dcterms:modified xsi:type="dcterms:W3CDTF">2020-01-04T07:56:28Z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2052-11.1.0.8799</vt:lpwstr>
  </property>
</Properties>
</file>