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3:48:19.67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249 967 1 0,'25'-57'0'0</inkml:trace>
  <inkml:trace contextRef="#ctx0" brushRef="#br0" timeOffset="3486.15">2871 1638 66 0,'0'0'84'0,"0"0"-6"15,0 0 44-15,0 0-14 16,0 0-12-16,0 0-16 0,-3-11-44 16,3 11 3-16,0 0-16 15,0 0-6-15,0 0 30 16,0 0-43-16,0 0 3 16,0 0-3-16,0 0 5 15,0 0-11-15,0 0 2 16,0 0-1-16,0 0-12 15,0 0 11-15,0 0 2 16,0 0-3-16,0 0-13 16,0 0 13-16,0 0 3 15,0 0 0-15,0 0 4 16,0 0-4-16,0 0 0 16,0 0-1-16,0 0 13 0,0 0-12 15,0 0 10-15,0-3 3 16,3-8 75-16,4-6-84 15,-5-1 1-15,0-3 1 16,-2-1 3-16,0 5-9 16,0-2 0-16,0 8 0 15,0 0 15-15,-4 6-15 16,1 3 0-16,1 2-5 16,0 0-6-16,-1 0 4 15,-1 0-14-15,-1 0 15 16,-5 14-3-16,1 4 9 15,-3 3 0-15,1 8-1 16,-3 5 7-16,1 7-6 16,5 8 0-16,6 9 1 0,2 4-12 15,2 2 11-15,19-6 0 16,6-13-5-16,2-15-13 16,2-16 14-16,1-12 3 15,1-2 2-15,0-21 10 16,4-20 7-16,0-11-10 15,-1-8-6-15,-3 0 4 16,-8 2-9-16,-12 3 3 16,-8 6-5-16,-5 2-3 15,0 1 8-15,-3 3 0 16,-10 5-2-16,-2 11 11 0,3 6-8 16,2 6-1-1,1 7 2-15,1 1-9 0,2 4 7 16,4 1 0-16,0 2-4 15,-1 0-16-15,1 0 14 16,2 0-11-16,-2 0 12 16,0 0-9-16,0 9 14 15,2 11-4-15,0 4 1 16,0 11-9-16,0 9 12 16,8 6 0-16,10 10 3 15,-2 6-2-15,-1 4-1 16,-1 2 0-16,-3-4 3 15,-2-12-1-15,-2-10-2 16,-3-17 0-16,-2-13 3 0,0-8-3 16,-2-3 0-16,0-5 0 15,0 0 33-15,0-15-33 16,0-11-28-16,0-4 13 16,0-8-24-16,2-8 29 15,15 0-5-15,0 2 14 16,1 6-7-16,1 9 7 15,-2 12 0-15,-7 8-1 16,0 7-15-16,1 2 14 16,2 0-8-16,1 11 11 15,-1 10 0-15,-2 5-19 16,0 6 19-16,0 3 0 16,-1 2 0-16,2 3 13 0,0-6-13 15,1-8 2 1,-2-6-4-16,-1-13 0 0,-4-5 2 15,3-2 2-15,-1-9 7 16,6-18 29-16,-1-12-38 16,-5-7 4-16,-4-2 7 15,-4-2-11-15,0 6 0 16,0 4 2-16,0 8 1 16,0 12 32-16,0 10 1 15,0 6 9-15,0 4-45 16,-4 0-3-16,-2 11-16 15,-2 16 15-15,1 4-15 16,1 3-26-16,6-7 0 16,0-3 6-16,0-7 15 0,0-3-28 15,6-5 1-15,5-5-57 16,1-4 6-16,1 0 22 16,-3 0-26-16,2 0 55 15,-3 0 50-15,0-4 2 16,0 3 3-16,2 1 30 15,0 0 13-15,3 0-6 16,1 24-9-16,-4 10-28 16,-2 6 23-16,-2-3-25 15,-1 2 7-15,2-9-6 16,-4-9 0-16,2-4 4 16,1-8-7-16,2-9 0 15,0 0 1-15,4 0 6 0,1-11 18 16,-1-9-25-16,3-7-13 15,-1-8-29-15,1-2-6 16,-1-7 14-16,-1 9 32 16,-1 7 2-16,-1 7 7 15,-6 10 41-15,1 7 3 16,-3 4-25-16,-2 0-26 16,3 9-18-16,-3 19 9 15,-2 8 9-15,0 2 12 16,0 3-7-16,0-4-2 15,0-2 12-15,0-5-3 16,5-6-5-16,4-9 16 0,-3-3-13 16,5-7 2-16,3-3-12 15,3-2 4-15,1 0 45 16,5-18-20-16,-6-10-17 16,1-6 8-16,-7-9-17 15,-3-3 5-15,-8-1 5 16,0-1 4-16,0 7 10 15,-14 10-15-15,-7 8 15 16,6 7 17-16,-3 11-40 16,3 5 6-16,-3 0-10 15,0 17-6-15,0 13 0 16,3 6 6-16,1 4 0 16,8 1-3-16,3-3-3 0,3-4 4 15,0-8-7-15,0-5 4 16,9-4 0-16,5-7 5 15,-3-8-7-15,0-2 7 16,0 0 1-16,4-14 26 16,6-15-27-16,1-10 1 15,2-1-2-15,-1 0-7 16,-1 8 8-16,-5 8-1 16,2 5 3-16,-3 9-4 15,-3 4-3-15,-3 6-1 16,2 0 3-16,-1 0 3 15,-4 14-11-15,2 10 10 16,-5 7-19-16,1 1 20 16,-3-1 15-16,-2 0-13 0,2-7-4 15,-2-8 1-15,0-9 1 16,0 0 1-16,0-7 11 16,0 0-12-16,2 0 28 15,3-24-28-15,1-10 0 16,6-10-11-16,1 0 5 15,1 0-1-15,1 7-7 16,-1 12 14-16,-1 6 1 16,-5 9-1-16,2 6 13 15,-4 4-13-15,1 0-2 16,-1 9 0-16,0 15-17 0,-2 6 15 16,0 3 4-16,1 3 1 15,-3 3 13-15,4-2-14 16,1 4 0-1,2-5 0-15,0-6 2 0,4-6-4 16,-1-8 2-16,-2-6 0 16,0-5-7-16,-6-5 2 15,5 0 5-15,4-17 40 16,3-15-37-16,4-11 0 16,0-10-3-16,-4-1 1 15,-1 1-5-15,-3 16 5 16,-2 9-1-16,-3 9 9 15,-3 9-4-15,-4 7-2 16,0 3-3-16,0 0-13 0,0 7-24 16,0 19 14-16,0 8 23 15,0 3 4-15,0 2-3 16,0-3 6-16,0 1-7 16,0-5 1-16,0-4-4 15,0-6 1-15,14-5 1 16,-1-12-2-16,5-5-10 15,0 0 13-15,0-20 40 16,-2-20-32-16,-5-10 15 16,-9-5-23-16,-2 2 3 15,0 9 32-15,-4 11-4 16,-10 11-15-16,-1 10-16 0,-6 10-3 16,-4 2-37-16,-6 14-85 15,0 10-138 1</inkml:trace>
  <inkml:trace contextRef="#ctx0" brushRef="#br0" timeOffset="5083.33">4870 1909 280 0,'0'0'110'0,"0"0"-102"16,0 0-4-16,0 0-8 0,0 0 3 15,0 0-12-15,0 0 4 16,-2-171 9-16,-1 131 14 16,-3 1 44-16,2 0 21 15,-3 0-23-15,3 4-46 16,-4 3-1-16,2 3-3 15,4 11-5-15,0 7 35 16,-1 4-16-16,3 4-7 16,0 3 1-16,0 0-14 15,0 0-5-15,0 0-2 16,-2 0-8-16,2 7 14 16,-2 14 1-16,2 9 0 0,0 4-3 15,0 8 7-15,0 8-4 16,0 5 0-16,0 15 3 15,2 3-3-15,5 2 0 16,1-5 0-16,4-9-4 16,5-20 0-16,2-12-4 15,-2-18-14-15,3-11-27 16,-6 0 49-16,-3 0 0 16,-4-18-36-16,-1-8 36 15,1-11-91-15,0-9 52 16,-3-7 39-16,1 1 0 15,3 6 8-15,2 11 23 16,-4 17 36-16,1 9-14 16,-1 9-53-16,0 0 0 0,-2 5-1 15,0 21-19-15,-2 8 17 16,-2 9 6-16,0-3 1 16,2 2 13-16,3-5-14 15,1-2 16-15,4-3-11 16,1-6-4-16,-1-3 3 15,0-10-7-15,-1-5 0 16,1-8 0-16,4 0 7 16,-1-9 6-16,3-22-3 15,-3-3-8-15,-6-4 11 16,-3-4-13-16,-4-1 0 0,0-1 23 16,0 5-2-16,-15 8 17 15,-1 9-28-15,1 10-6 16,4 10-4-16,-1 2-6 15,1 0 6-15,3 17 0 16,3 0-9-16,2 2 7 16,3-4-2-16,0-4-7 15,3-5 5-15,17-4-2 16,9-2 8-16,6 0-5 16,1 0-18-16,0-2-22 15,-2-1-9-15,-1 3 11 16,-4 0 19-16,-2 0-5 15,-1 0 14-15,-6 0 12 16,-4 0 6-16,-5 0-3 16,-4 0 13-16,-3 0 1 0,-2 0 13 15,-2 0-27-15,0 0 0 16,0 0-8-16,0 0 4 16,0 0 4-16,0 0 8 15,0 0 11-15,0 0 42 16,0-7-38-16,0-8-19 15,-4 1 5-15,-1 2-5 16,-1-1-4-16,0-2 0 16,-2 1 3-16,-1 5 5 15,3 0 13-15,2 7-8 0,-3 2-13 16,-2 0-14-16,0 0 14 16,-4 13-1-1,-1 6 4-15,1 9-5 0,-1 3 2 16,3 5 0-16,5 0-8 15,2-2 8-15,4-2-4 16,0-6 2-16,0-6-13 16,8-6-6-16,5-10-23 15,3-4-17-15,-1 0 45 16,-1-20 12-16,1-15-8 16,-1-12 2-16,-1-1 10 15,3-3 16-15,-3 9 39 16,-2 12 20-16,-1 9-9 0,-4 9-25 15,-4 5-18 1,0 7-22-16,1 0-1 0,1 2-9 16,3 18-2-16,-2 10 2 15,-1 11 2-15,3 11 11 16,-1 12-4-16,4 6 2 16,0 4 5-16,1 0-7 15,-1 1 0-15,1-4 0 16,-1-2 5-16,2-5-1 15,-3-8-4-15,-1-14 1 16,0-12 6-16,-6-9-8 16,0-11 1-16,0-2 0 15,-2-6-4-15,0 0 12 16,0-2-8-16,0 0 55 16,-9 0-8-16,-15 0 2 0,-3-11-43 15,-2-7-5-15,2-5 26 16,9-12 9-16,3-5-4 15,8-10-10-15,7-6-18 16,0-4 22-16,0-2-26 16,13-3-3-16,10 5-3 15,-2 2-50-15,4 9-46 16,-2 0-87-16,-5 5-153 16</inkml:trace>
  <inkml:trace contextRef="#ctx0" brushRef="#br0" timeOffset="5757.93">5659 1842 233 0,'0'0'227'0,"0"0"-114"16,0 0-71-16,0 0-24 16,0 0-10-16,0 0-7 15,0-86 26-15,0 82-7 16,0 3 20-16,0 1-5 15,0 0-35-15,0 0-20 16,0 17 13-16,0 11 7 16,0 2-6-16,0 4 6 15,7 1-3-15,6-7 0 16,3-2-12-16,-3-4 0 0,0-12-3 16,-1-3-36-1,1-7 7-15,3 0 47 0,1-29 0 16,2-7 0-16,-7-10-61 15,0 0 21-15,-3-1 23 16,-5 9 17-16,-2 9 35 16,3 8 34-16,-2 7 18 15,-3 8-18-15,2 4-33 16,-2 2-13-16,2 0-23 16,0 0-13-16,0 6 2 15,1 19 11-15,-1 10-2 16,0 14-4-16,0 11 12 15,0 5-4-15,0 9-2 16,3-2 0-16,0 1 3 0,1-5-3 16,3-1 0-16,0-7-2 15,0-6 4-15,0-10-2 16,-7-12 0-16,0-8 0 16,-2-8-1-16,0-4 1 15,0-4-4-15,0-1-4 16,0-4-3-16,-2-1 11 15,-9-2 11-15,-3 0 18 16,1-4 41-16,-3-16-57 16,3-10-1-16,2-11-8 15,4-5 5-15,3-5-9 16,4-3 2-16,0-3 3 16,0 6-7-16,0 2 9 0,0 7-11 15,11 6 4 1,7 10-80-16,2 0-79 0,2-4-192 15</inkml:trace>
  <inkml:trace contextRef="#ctx0" brushRef="#br0" timeOffset="6735.04">6535 1714 124 0,'0'0'232'0,"0"0"-56"15,0 0-86-15,0 0-31 16,0 0-53-16,0 0 9 16,43-55-14-16,-26 42 12 15,2-3 8-15,-4-4-18 16,-1-2 4-16,1-2-3 0,1-5 1 16,-3 2 1-16,-2-1-6 15,0-3 0-15,-6 1 3 16,-1 2 3-16,-4 6-2 15,0 4 10-15,0 6-14 16,0 6 32-16,0 4-20 16,0 1 3-16,0 1-15 15,0 0-10-15,0 0 2 16,0 0-1-16,-11 1 18 16,-5 13-3-16,3 4-6 15,2 7-9-15,4 3 6 16,0 9-3-16,5 12 6 15,2 11 0-15,0 10 6 0,0 20-12 16,9 16 6 0,5 8 0-16,-1 4 1 0,-4-11 1 15,0-15-2-15,0-15 0 16,-3-17-16-16,1-21-26 16,-4-14-64-16,-3-23-158 15,0-2-105-15</inkml:trace>
  <inkml:trace contextRef="#ctx0" brushRef="#br0" timeOffset="7473.24">6582 2017 225 0,'0'0'176'0,"0"0"-76"16,0 0-77-16,0 0-23 15,0 0-7-15,0 0 7 16,71-110 1-16,-48 82 20 16,-1-2-15-16,-4 0-3 15,-4 3 11-15,-4 1-9 16,-1 3 2-16,-5 6-7 16,2 3 6-16,-6 8 3 15,0 2 9-15,0 4-10 16,0 0-8-16,0 0-43 15,0 22 33-15,0 5 9 16,0 2 2-16,0 5 9 0,0 1-10 16,0-1 0-16,2 0 1 15,4-2 0-15,3-2-2 16,5-7-1-16,1-8-17 16,3-13 11-16,5-2 8 15,-2-22 23-15,4-26-8 16,-7-10-15-16,-7 0 0 15,-11 2-1-15,0 8 2 16,0 9 0-16,-6 8 1 16,-4 8 39-16,1 11-4 15,1 10-37-15,-3 2-5 16,-5 0-9-16,-2 22 8 0,-6 7-2 16,1 4 8-1,5 4 0-15,3-3 0 0,5-1-4 16,8-3 2-16,2-3-3 15,0-8-16-15,16-4 9 16,11-9-2-16,4-6 14 16,5 0 22-16,-1-21-6 15,-1-9 9-15,-3-3-12 16,-9-6-12-16,1-1 15 16,-10 2-16-16,-4 3 4 15,-4 6 13-15,-3 5 3 16,0 7 36-16,0 12 3 15,-2 5-36-15,0 0-23 16,0 10-95-16,-2 18 94 16,-7 2-8-16,2 2 9 0,7-4-21 15,0-1-49-15,0-5-40 16,18-4-19-16,3-3 9 16,-4 2-16-16,-5-3-17 15</inkml:trace>
  <inkml:trace contextRef="#ctx0" brushRef="#br0" timeOffset="7605.16">7108 1903 54 0,'0'0'68'16,"0"0"9"-16,0 0 13 16,0 0-2-16,0 0-10 15,0 0-1-15,176 90 1 16,-138-95-10-16,-2-20-50 16,-10-11-4-16,-9-12-14 15,-15-8-293-15</inkml:trace>
  <inkml:trace contextRef="#ctx0" brushRef="#br0" timeOffset="8883.98">8261 1794 75 0,'0'0'107'15,"0"0"-40"-15,0 0-24 16,0 0-35-16,0 0 24 16,0 0-24-16,18-24-4 15,-16 24-5-15,0 0 4 0,0 3 1 16,3 4 21-16,-1-3-16 15,-4 1 8-15,2-5 2 16,-2 0-5-16,0 0 54 16,0 0-1-16,0 0-10 15,0 0 2-15,0-2-41 16,0-12-3-16,-4-1-15 16,-5 0 5-16,-3 1-10 15,2-3 7-15,-1 5-2 16,1 4 34-16,4 4-29 15,1 1 0-15,-1 3-5 16,-3 0-4-16,-2 3 0 0,-7 17-1 16,-2 5 5-16,0 6-3 15,2 6 4-15,2 7-1 16,3 2 0-16,7 2 0 16,3-2-8-16,3-8-23 15,0-6 8-15,0-10-8 16,0-7-18-16,0-12 42 15,9-3-42-15,4 0 26 16,3-3 13-16,4-20-11 16,0-9-80-16,-2-10 38 15,0 0 57-15,-2-1 6 16,-1 5 44-16,-1 6 20 0,1 8-10 16,1 6-51-16,-1 7 0 15,3 2-6 1,-7 9 3-16,1 0-4 0,-4 0 4 15,-3 18-22-15,-3 9 19 16,0 1-8-16,-2 4 11 16,4-5 19-16,1 2-15 15,2-3 21-15,4-6 3 16,5-6-12-16,-1-4 16 16,3-6-22-16,4-4 18 15,-2 0-6-15,1 0-17 16,-4-20-5-16,-1-8-80 15,-10-7-294-15</inkml:trace>
  <inkml:trace contextRef="#ctx0" brushRef="#br0" timeOffset="11906.16">9465 1644 6 0,'0'0'28'0,"0"0"8"15,0 0 6-15,0 0 26 16,0 0 39-16,0 0-18 0,0 15-18 15,0-15 20 1,0 0-42-16,0 0 10 0,0 0-20 16,0 0-32-16,0 0 3 15,0 0-10-15,0 0 0 16,0 0 14-16,0 0-4 16,0 0 7-16,0 0 17 15,0 0-33-15,0 0-1 16,0 0 2-16,0 0 2 15,0 0 16-15,0 0 18 16,0-3-30-16,0-9-2 16,0-2-4-16,-10 0-2 15,1-1 0-15,1 4 1 16,-1 2-1-16,2 6 0 16,0 1-6-16,1 2 5 0,-5 0-12 15,-3 0 13-15,1 0-7 16,-3 14 1-16,3 6 0 15,-1 8 4-15,1 7-6 16,5 4 1-16,0 7 5 16,4 2-19-16,4 1 17 15,0-9-18-15,0-8 15 16,12-12-3-16,1-12-19 16,3-8 17-16,5-14 12 15,6-29 30-15,2-15-4 16,-2-4-25-16,-2-2 2 15,-8 4 5-15,-1 4-2 0,-5 0-6 16,-2 3 0 0,-2 3 5-16,-3 6 0 0,-2 8-5 15,1 8 0-15,-3 10-1 16,0 8 5-16,0 6 18 16,0 3-22-16,0 1-12 15,0 0 8-15,-3 0-3 16,-3 9 7-16,-4 5 1 15,2 2 1-15,1 8-4 16,1 10-1-16,1 9 1 16,5 8-2-16,0 3 6 15,0 4-2-15,0 0 0 16,11-9-4-16,2-5 2 16,5-7-1-16,1-10 0 15,0-6-7-15,-1-11 11 0,0-10-1 16,4 0 10-16,3-21 14 15,6-18 0-15,0-8-24 16,-2-3-3-16,-4 4-3 16,-6 6-26-16,-3 8-12 15,-5 6 14-15,1 10 9 16,-3 4 20-16,-3 5-8 16,4 5-10-16,-2 2-1 15,-1 0 1-15,4 5 18 16,0 9-2-16,-4 1 0 15,-1 2-4-15,-4-3 8 16,1-2-1-16,-3-2 0 0,0 0-7 16,0-3 7-16,0-2 7 15,0 1 0-15,0-3 7 16,0 0-8-16,0-3-6 16,0 0 7-16,2 0-1 15,-2 0 27-15,0 0-11 16,0 0-12-16,0 0-10 15,0-3-1-15,0-6 1 16,0 1 3-16,-7-1 0 16,1-2 14-16,1 5-14 15,1 2 34-15,-3 4-28 16,-6 0-9-16,-8 6-1 0,-6 21-10 16,-2 8 7-16,4 5-4 15,4 8-6-15,3 0 3 16,9 1-9-16,9-8-10 15,0-8 2-15,0-10-41 16,5-12 35-16,4-8 33 16,-2-3-38-16,-1 0 32 15,3-9 0-15,3-21-78 16,-4-3 6-16,5-2-36 16,1-4 73-16,3 4 32 15,4-2 10-15,3 7 59 16,-1 10 21-16,-1 8-31 15,-2 10-22-15,-7 2-23 0,1 4-4 16,-3 20 4 0,-2 3-4-16,2 0 22 15,-5-1-5-15,3-4-15 16,-1-5 22-16,-2-7-20 0,3-8 0 16,1-2 8-16,7 0 78 15,-1-23-29-15,-1-9-44 16,-1-5-9-16,-4-7-8 15,-1 1-31-15,-3-3 2 16,2-2 21-16,-4-3 8 16,1 5 7-16,-1 4-6 15,-2 9 19-15,0 11 32 0,0 5-31 16,-2 10 13-16,0 4-8 16,0 3-26-16,0 0-17 15,0 0-40-15,0 15 57 16,-8 6 19-16,-3 4-16 15,-1 3-1-15,8 4-2 16,2 4 0-16,2 3-3 16,0 7 4-16,0-2-1 15,0-1 2-15,8 1-2 16,6 2-2-16,1-1 2 16,1-5 0-16,4-12-5 15,-4-8 4-15,2-15-12 16,-1-5-14-16,6 0 27 0,2-24 0 15,-2-8-68 1,0-4-50-16,0-1 44 0,-3-1-6 16,-1 6-19-1,4 6 55-15,-3 5 9 0,0 7 30 16,-6 6 2-16,-4 5 3 16,-1 3 8-16,-2 0 6 15,0 0 13-15,-3 14 40 16,1-2-13-16,-3 5-14 15,2-2-9-15,-2-1-20 16,1-3 4-16,0-1-12 16,-3-4-3-16,0 1 2 15,0-7-2-15,0 0-2 16,0 0-15-16,0 0 15 0,0 0-16 16,0-2 18-16,-6-17-107 15,0 1 2-15,-1 0 65 16,1 4 39-16,1 5 1 15,-2 6 7-15,1 1 35 16,-1 2-40-16,-4 0 1 16,0 4 14-16,-5 17-15 15,0 0 11-15,1 7-7 16,-3 4-3-16,1 3 10 16,3 0-13-16,5-3 1 15,5-2 3-15,4-4-3 16,0-6 4-16,0-8-5 15,2-7 1-15,9-5-4 0,0 0-6 16,0-21-73 0</inkml:trace>
  <inkml:trace contextRef="#ctx0" brushRef="#br0" timeOffset="12089.56">10510 1664 30 0,'0'0'85'15,"0"0"9"-15,0 0-20 16,0 0-28-16,0 0-13 16,0 0-24-16,41 113 2 15,-35-103-8-15,3-6-1 16,-1-4-4-16,2 0-64 16,-2-2-39-16</inkml:trace>
  <inkml:trace contextRef="#ctx0" brushRef="#br0" timeOffset="12304.44">10119 1485 363 0,'0'0'274'0,"0"0"-194"0,0 0-73 15,0 0-7 1,0 0 25-16,0 0-25 0,304-62-19 16,-248 51-171-16,-23 1-56 15</inkml:trace>
  <inkml:trace contextRef="#ctx0" brushRef="#br0" timeOffset="13624.68">11295 1810 66 0,'0'0'108'0,"0"0"-60"15,0 0-9-15,0 0-19 16,0 0 16-16,0 0-8 16,0 0 11-16,0 0 42 15,0 0-6-15,0 4-12 16,0 8-61-16,0 7 15 0,-3 3 17 16,-1 0-31-16,0-1 20 15,2-6-10-15,-1-5-7 16,3-6 18-16,0-4-10 15,0 0 57-15,0-12 43 16,0-22-56-16,13-8-56 16,2-7 15-16,4 2-12 15,3-3-6-15,5-1 1 16,-2-2-9-16,-1 4-1 16,0 1 13-16,-8 7-3 15,-3 12 2-15,-6 11 8 16,-7 9-9-16,0 7-1 15,0 2-24-15,0 0 1 0,-11 4-33 16,-12 14 56 0,1 4 0-16,5-1 11 15,3-2-24-15,12-2 13 0,2 0-60 16,0-1 17-16,11 0-12 16,16 5 27-16,11 1 4 15,4 4-6-15,1 0 16 16,-10-2-28-16,-16-6 2 15,-11-5 34-15,-6-6-27 16,-3 3 33-16,-27-3 81 16,-7-2-32-16,-9-1 22 15,3-2 11-15,5-2-51 0,9 0 29 16,12 0-25 0,7 0 1-16,8 0-35 0,2 0-1 15,0 0-3-15,0 0-147 16,12-7-185-16</inkml:trace>
  <inkml:trace contextRef="#ctx0" brushRef="#br0" timeOffset="15710.06">11839 1508 361 0,'0'0'171'16,"0"0"-171"-16,0 0-80 0,0 0 61 16,0 0 13-16,0 0 12 15,0 20 3-15,0-18-5 16,0 0-1-16,0 4 32 16,0-1-33-16,0 9 30 15,0-2-17-15,2 5-15 16,0-2 7-16,0-8-5 15,0-2-2-15,-2-2 0 16,2-3 9-16,4 0 14 16,-2 0 82-16,0-18-63 15,1-4-30-15,-1-2-6 16,0 0-6-16,-2 2 2 0,1 5 9 16,-3 8-6-16,0 3 20 15,0 4-2-15,0 2 31 16,0 0-46-16,0 0-8 15,0 0-2-15,0 0-37 16,-3 0 32-16,-10 12 4 16,-5 8 6-16,5 2 3 15,-3 4-6-15,8 0 0 16,1-3-4-16,7 3-4 16,0 1 6-16,0-1-4 15,0-4 6-15,15-4-8 16,1-5 13-16,-1-10-5 15,6-3 0-15,3 0 9 0,10-24 1 16,3-8-10 0,-1-4 11-16,-3-4-23 0,-8 5 16 15,-5 0-4-15,-1 7 0 16,-9 3 10-16,-1 7-10 16,-5 6 9-16,1 7 2 15,-5 3 28-15,0 2-39 16,0 0-5-16,0 0-5 15,0 0-22-15,0 14 31 16,0 8 1-16,0 6 0 16,0 2 10-16,0 6-6 15,0-2-4-15,0-3 8 16,5-2 1-16,1-5-5 16,5-6-4-16,1-6 3 0,5-3 2 15,4-7-3-15,3-2-2 16,5 0 7-16,3-19 4 15,-1-5-9-15,-2-4-2 16,-3-2 2-16,-2-4-3 16,-3 0 1-16,-3-2 0 15,-5 5 0-15,-2 6-9 16,-4 4 6-16,-5 9 2 16,-2 4 1-16,0 7-13 15,0 1 5-15,0 0-6 16,0 0-5-16,-2 0-9 15,-10 4 28-15,-3 11 0 16,1 8 0-16,6 4-8 0,-1 6 8 16,5 1 0-16,4 1-1 15,0 0-1-15,0-5 2 16,13 0 0-16,7-9 5 16,0-9 3-16,-7-7-8 15,-2-5 0-15,3 0 18 16,6-15-18-16,6-16 16 15,6-3-16-15,-1-2 0 16,-4 4-1-16,-3 3 3 16,-4 4-2-16,-2 7 0 15,-5 3 8-15,-3 10-8 16,-4 3 0-16,-4-1-7 0,3 3-1 16,1 0 8-16,-1 0 0 15,0 17-4-15,-1 3 8 16,0 4 18-16,-2 0-17 15,3 0-2-15,-1-2 8 16,-2-4-9-16,3-2-2 16,-2-6 0-16,1-6 8 15,-2-4-8-15,2 0 2 16,9 0 0-16,6-24 18 16,7-7-14-16,3-6-6 15,1-1 0-15,-1 6 3 16,-5 6-3-16,-4 6 0 15,-6 8 1-15,-6 5-3 0,-1 5 2 16,-3 2-2-16,3 0-1 16,0 12 6-16,2 11-2 15,-3 2 1-15,4 4 0 16,-4-2 7-16,3-4-3 16,-5-7-6-16,0-4 0 15,0-8 6-15,0-4 0 16,0 0-5-16,7 0 4 15,5-22-3-15,6-9-2 16,2 0-14-16,-1-3 9 16,2 5 5-16,-3 5-7 15,0 2 7-15,-4 5 0 0,-1 2-2 16,-3 10-2 0,-7 2-3-16,-1 3-6 0,1 0 13 15,-2 0-5-15,-3 16 10 16,-2 5 5-16,0 0-7 15,0 0 7-15,0-7-2 16,0-3-8-16,0-7 0 16,0-1-5-16,0-2-5 15,0-1 10-15,0 0 8 16,0 0-7-16,0-9 11 16,-7-6-12-16,0-1 0 15,5 1-2-15,0 2 10 16,0 6-14-16,2 0 6 0,-3 5 0 15,3 0 10 1,-2 2-9-16,0 0-2 0,0 0-1 16,-10 13-10-16,1 10 9 15,-4 10 3-15,3 3 0 16,4 2-3-16,6 0 6 16,2 2-3-16,0-5 0 15,6 0 0-15,7-7 0 16,1-12 0-16,-1-8 0 15,1-8-9-15,8 0 19 16,8-13 13-16,5-15-7 16,3-4-10-16,1-5 4 15,-3 2-9-15,0-2-1 16,-4 1 0-16,-11 4-7 16,-3 3 5-16,-7 8 2 0,-3 2 0 15,-6 8 0-15,0 2 1 16,-2 5-1-16,0 4 0 15,0 0-11-15,0 0 7 16,0 0-2-16,-7 0-1 16,-6 0-6-16,2 0 11 15,1 0 2-15,2 4 0 16,3 8-10-16,1 4 5 16,0 5-6-16,4 7 10 15,0-1-12-15,0 1 14 16,0-3-2-16,17-9 1 15,3-4 0-15,7-10 36 0,6-2-9 16,1 0-13 0,3-25 15-16,1-10-29 0,-4-5-2 15,-6 2-15 1,-5 3-79-16,-13 3-125 0,-10 4-393 16</inkml:trace>
  <inkml:trace contextRef="#ctx0" brushRef="#br0" timeOffset="15907.46">12879 1296 642 0,'0'0'175'16,"0"0"-96"-16,0 0-60 15,0 0-19-15,0 0-147 16,0 0-134-16</inkml:trace>
  <inkml:trace contextRef="#ctx0" brushRef="#br0" timeOffset="17315.77">14756 1354 70 0,'0'0'104'16,"0"0"4"-16,0 0-12 15,0 0 38-15,0 0-56 16,0 0-1-16,-20-85 12 16,16 77-26-16,2-1 25 15,-1 4-28-15,1 1-24 16,2 2 9-16,-2 2-20 15,2-2-11-15,0 2 23 0,0 0-30 16,0 0 6 0,0 0-13-16,0 0-1 15,0 0-3-15,0 0-8 0,0 13 4 16,0 16-6-16,9 15 17 16,2 16-3-16,0 13 0 15,-4 7 5-15,-3 4-12 16,-4 6 7-16,0-1 0 15,0-4-5-15,0-12 5 16,0-18-7-16,-2-18-45 16,2-15-39-16,0-12-18 15,0-10-99-15,14-2-179 0</inkml:trace>
  <inkml:trace contextRef="#ctx0" brushRef="#br0" timeOffset="17636.09">14765 1359 337 0,'0'0'142'0,"0"0"12"16,0 0-99-16,0 0-9 15,0 0 5-15,0 0-43 16,27-107 0-16,-7 102-8 15,-5 5 11-15,-1 0-11 16,-1 0 0-16,-3 5 0 0,-2 20-8 16,-3 3 8-16,-5 6 4 15,0-2-4-15,-5-1 1 16,-17-3-1-16,-5-5 4 16,3-4-4-16,2-10 0 15,10-2-27-15,6-6-16 16,6-1-47-16,0 0-134 15,8 0-88-15</inkml:trace>
  <inkml:trace contextRef="#ctx0" brushRef="#br0" timeOffset="18965.03">14986 1449 18 0,'0'0'125'0,"0"0"-87"16,0 0 30-16,0 0 3 15,0 0-28-15,0 0-5 16,38 14 83-16,-20-36-16 16,2-5-63-16,-4-7-4 15,-3-2-23-15,-1-3 14 16,-6 3-12-16,-2 5 0 16,1 4 41-16,-5 10-40 15,0 6 13-15,0 8-3 16,0 3-23-16,0 0-10 15,0 5-18-15,0 23 23 0,-7 6-1 16,-1 3 1 0,-2-6 0-16,6-2-1 0,-1-5-42 15,5-7 11-15,0-2-3 16,0-6-27-16,0-4 46 16,5-5-65-16,9 0 38 15,1-5 27-15,5-15-92 16,2-4 19-16,2 1 67 15,-3 4 22-15,-1 6 14 16,-7 4 7-16,-2 6 12 16,-2 3-9-16,-4 0-24 15,-1 0 0-15,-2 3 8 0,0 15-8 16,-2 0 69-16,0 4-37 16,0 0-17-16,0 2-10 15,0-2 4-15,0-1-8 16,0-6-1-16,0-2 0 15,0-5-5-15,3-4-15 16,3-4-23-16,4 0-32 16,5 0 59-16,1-14 0 15,3-9-48-15,2-1 23 16,-3 4 41-16,-3 2 12 16,1 5 35-16,-3 2 1 15,1 4-22-15,-3 3 35 16,-3 1-6-16,1 3-37 15,-4 0 2-15,2 0-18 16,-1 7 9-16,1 8 14 0,-3 3-12 16,3 0 9-16,2 0-18 15,-3-4-1-15,3-4 11 16,-1-3-12-16,-2-5-2 16,-2-2 2-16,-1 0 7 15,1 0 8-15,2-7-17 16,0-16-16-16,0-5-9 15,-2-3-31-15,1-1 18 16,-5 0 28-16,0 0 10 16,0 2 4-16,0 8 47 15,0 5 2-15,-7 10 41 16,3 7-13-16,0 0-38 16,-6 0-43-16,-1 14 1 0,-2 11-6 15,4 0 5-15,2 1 0 16,7 0-10-16,0-4 2 15,0-1 1-15,0-6-17 16,16-3-12-16,2-6 28 16,2-4-38-16,5-2 19 15,-2 0 23-15,9-20-13 16,-1-4-10-16,-2-2-11 16,-2 1 13-16,-7-2 25 15,-7 1 10-15,-1 4 3 16,-4 2 58-16,-1 4-41 15,-3 4 16-15,-2 5 18 0,-2 3-31 16,0 4-7 0,0 0-26-16,3 0-22 0,2 0 21 15,3 19-17-15,3 9 18 16,3 8-2-16,1 10 1 16,3 10 0-16,-3 11 1 15,2 9 0-15,-4 6 1 16,0 8-1-16,-2 6-11 15,-2 3 6-15,-2-2-29 16,0-12 28-16,-3-15 4 16,0-19 4-16,-4-15-1 15,0-12-1-15,0-11-16 0,0-4 16 16,-4-7 0 0,-11-2 68-16,-3 0-35 0,-3-15-23 15,2-13 46-15,-1-9-33 16,-1-10 5-16,6-5 16 15,-1-13-39-15,5-7 15 16,7-2-5-16,4-4-13 16,0 5-2-16,11 4-4 15,18 2-11-15,6 0-40 16,4 3-87-16,-6 3-69 16,-13 7-213-16</inkml:trace>
  <inkml:trace contextRef="#ctx0" brushRef="#br0" timeOffset="19267.16">15724 921 122 0,'0'0'157'15,"0"0"-106"-15,0 0-51 16,0 0 0-16,0 0 6 15,0 0 32-15,38 41-9 16,-20-36 11-16,-3-5 54 16,-5 0-7-16,-4 0 30 15,-4-2-33-15,-2-8-38 16,0-5 5-16,0 3-51 16,-6 0 7-16,-6 5-17 0,1 7 10 15,-2 0-68-15,4 7-84 16,6 21-42-16,3 9-22 15,0-2-60-15</inkml:trace>
  <inkml:trace contextRef="#ctx0" brushRef="#br0" timeOffset="20449.57">16060 1361 285 0,'0'0'25'0,"0"0"-23"15,0 0-2 1,0 0 0-16,0 0 13 0,0 0-6 16,88-38-5-16,-78 25-2 15,-2 2 14-15,-4-3-12 16,0 0 17-16,-4 0 10 15,3-2-14-15,-3 1 8 16,0 4-16-16,0 1 59 16,0 2-7-16,-3 5-26 15,-8 0-7-15,-2 3 3 0,-2 0-28 16,-1 0-1 0,-3 8 0-16,4 8 0 0,1 4-4 15,6 6 3-15,3 4-7 16,5 2 8-16,0 4 0 15,2-2-3-15,15 0 10 16,0-8-6-16,1-7-1 16,-3-7 7-16,-3-8-17 15,-3-4 10-15,3 0 0 16,7-16 28-16,3-15-28 16,5-3-1-16,-1-4-6 15,1 2 7-15,-2 8-2 16,-3 4 2-16,-5 7-6 15,0 8 0-15,-7 3-3 16,0 4 1-16,-6 2-3 0,-2 0 7 16,1 0 1-16,-1 2 6 15,-2 10 5-15,0 2 14 16,0 4-16-16,0-1-6 16,0-4 15-16,-5-3-9 15,3-4 1-15,0-1-7 16,2-5 3-16,0 0-6 15,0 0 6-15,-2 0-6 16,-2-9-44-16,0-5 10 16,0-2 25-16,2 0 2 15,2-2-4-15,0 4 14 16,0 0 16-16,0 4 24 16,0 3 5-16,0 4-14 0,0 3 21 15,0 0-51-15,0 0-1 16,-2 3-11-16,-5 20 11 15,3 5 0-15,0 5 13 16,4 1-12-16,0 2 6 16,0 0-7-16,6-3 0 15,11-2-4-15,4-7 6 16,1-8-3-16,-7-8 1 16,4-8-11-16,1 0 11 15,-3-19 15-15,4-16-13 16,-2-9 7-16,-1-5-5 15,-4-1 12-15,-3 0 37 0,-2 0-25 16,3-1-5-16,-4 4-22 16,3 4 2-16,-1 5 6 15,-4 13-2 1,-4 6-6-16,0 9 13 0,-2 8-13 16,0 2 9-16,0 0-10 15,0 0-30-15,0 0 22 16,0 0 4-16,0 0 4 15,-4 9 8-15,-2 4 1 16,-2 8-16-16,2 6 7 16,1 6-4-16,-1 4-3 15,4 4 7-15,0 1 0 0,2 0 3 16,0-2 2-16,0-2 10 16,2-6-15-16,6-5 3 15,3-6-5-15,5-6 9 16,-3-8-8-16,1-4 1 15,1-3 0-15,1 0 32 16,1-3-32-16,4-11-18 16,-3-4-18-16,-1 0-43 15,-8-5-61-15,-7-3-130 16,-2-3-109-16</inkml:trace>
  <inkml:trace contextRef="#ctx0" brushRef="#br0" timeOffset="20655.97">16640 1235 125 0,'0'0'355'16,"0"0"-132"-16,0 0-52 15,0 0-71-15,0 0-76 16,0 0 11-16,18-52-35 16,2 44 10-16,0 1-9 15,-2 6 9-15,-3 1-20 16,-3 0 9-16,-5 0-73 15,-3 0-76-15,-4 0-184 16,0 0-125-16</inkml:trace>
  <inkml:trace contextRef="#ctx0" brushRef="#br0" timeOffset="33979.87">2440 4596 24 0,'0'0'31'15,"0"0"12"1,0 0-10-16,0 0 3 0,0 0 8 16,0 0-20-16,-9 0 15 15,9 0 17-15,0 0-31 16,0 0-2-16,-2 0-1 16,2 0 4-16,0 0 37 15,0 0-11-15,0 0-19 16,0 0 14-16,0-3-30 15,0 2 2-15,0-1-13 16,0 2 0-16,0 0 23 16,0 0-9-16,0 0-4 0,0 0 4 15,0-3-13-15,0 3-14 16,11-1-1-16,7-3-20 16,5 0 26-16,6 1 2 15,0 2 0-15,2-1 7 16,5 2-2-16,-3-2-5 15,2 2 0-15,-1 0 3 16,-5 0-5-16,-2 0 2 16,-3 0 0-16,1 0 3 15,-3 0 1-15,-4 0-4 16,2 0 0-16,2 0 3 16,0 0-3-16,5 0 0 15,2 0 0-15,2 0-1 16,3-3 10-16,-1 0-12 15,0 1 3-15,1 0 0 0,-5-1-1 16,-5 3 1-16,-1 0 0 16,-3 0 0-16,2 0-5 15,1 0 5-15,3 0 0 16,1 0 2-16,4 0-1 16,1 0 1-16,1 0-2 15,-2 0 0-15,3 0 5 16,-1 0-8-16,2-2 3 15,-1-3 0-15,0 1 4 16,-1 0-4-16,1 0 0 16,-1 2-1-16,3 0 4 15,1-3-3-15,-1 4 0 0,2-3 0 16,2 0-2-16,-2 0 2 16,3-3 0-16,-4 2 0 15,1-2 10-15,2 2-14 16,3-2 4-16,1 2 0 15,3-4-2-15,5 1 2 16,-2 3 0-16,4-4 0 16,-3 3-1-16,0 0 1 15,-6 1 0-15,-1-2 1 16,1 2-8-16,0-2 13 16,6 1-6-16,5-1 0 15,6-2 2-15,7 1 3 16,2-1-5-16,3-2 1 0,-1 2 2 15,-1-3-1-15,2 3-2 16,-1-1 0-16,-3 3 4 16,-6-2 1-16,-8 3-3 15,-14 1 2-15,-11 5-1 16,-13 0-3-16,-13 0-7 16,-5 0-76-16,-19 0-213 15,-31 0 34-15</inkml:trace>
  <inkml:trace contextRef="#ctx0" brushRef="#br0" timeOffset="35218.12">3052 3792 11 0,'0'0'68'16,"0"0"-36"-16,0 0 21 15,0 0-17-15,0 0-13 16,0 0 12-16,104-93-13 16,-89 79 28-16,-3 2 3 15,-6 6-3-15,-4 2 9 16,-2 4-31-16,0 0-26 15,0 0-4-15,0 0-6 16,0 0 8-16,0 0 25 16,0 0-24-16,0 0 8 0,0 0-5 15,0 0 4-15,0 0 0 16,0 0-8-16,0 0-1 16,-12 10-16-16,-11 16 8 15,-4 0 9-15,-4 8 6 16,0-1-6-16,2-1 12 15,2 0-9-15,0 0 0 16,0 1 15-16,1 6-15 16,-1 0 1-16,-4 3-1 15,0 1 5-15,-2 2-8 16,-6-1 0-16,1 0 0 16,1-6 2-16,-1-4-1 15,4-4-1-15,3-7 0 16,7 0 14-16,3-5-12 15,3-1 0-15,3 0 0 16,1-2 12-16,3-4-8 0,1 4-5 16,-2-3 0-16,-1 1 9 15,4 0-10-15,-2-2 0 16,4-1 3-16,1 1-6 16,1-3 6-16,3-2-3 15,-1 0 0-15,1 1 8 16,0-5-8-16,0 5 0 15,-1-4 1-15,1 5 1 16,-4 1 0-16,1-1-2 16,1 0 0-16,1-2 9 15,3 1-10-15,0-7 1 0,0 0-45 16,3 0 0-16,26 0-53 16,11-23-217-16</inkml:trace>
  <inkml:trace contextRef="#ctx0" brushRef="#br0" timeOffset="37192.04">3227 3618 103 0,'0'0'79'16,"0"0"27"-16,0 0-13 15,0 0-25-15,0 0-10 16,0 0-48-16,20-11-3 15,-13 9 13-15,1 1-16 16,0-2 50-16,-2-1-23 0,-1 2-13 16,6-1 17-1,7 3-34-15,4-5 3 0,12 1 6 16,5-4-7-16,7 2-3 16,4 0 0-16,4-4 5 15,2 0 1-15,-2 1-6 16,-2-4 0-16,0 3 1 15,-1-1 4-15,1 2-5 16,3-1 0-16,1-3 1 16,0 7 2-16,-5-5-3 15,-2 1 0-15,-2 4-1 16,-3-4 5-16,3 2-4 16,-3-2 0-16,6-1 3 15,-1-1-1-15,4 0-2 16,1 0 0-16,-3 1-4 0,1 0 8 15,-8 4-4-15,3-3 0 16,-5 2 3-16,0 0-6 16,1-1 3-16,-9 4 0 15,-8 2 1-15,-11 2 1 16,-8-2-2-16,-5 3 0 16,-2 0-14-16,0 0 9 15,0 0-4-15,0 0 9 16,0 0-6-16,0 0 18 15,0 0-12-15,0 0 4 16,0 0 6-16,0 0-4 16,0 0-6-16,-2 0 0 0,0 0-10 15,-3 3-20 1,1 2-29-16,-2-1 19 0,-3 1-3 16,2-1 33-16,0-3 6 15,1 3 4-15,1-4 7 16,3 0-5-16,0 3 9 15,2-3 36-15,0 0-14 16,-2 0 8-16,-1 0-34 16,-2 0-4-16,1 0 0 15,0 0-1-15,-3 0-2 16,3 0 0-16,-1 0 6 16,0 0-7-16,5 1 1 15,0-1 0-15,0 0 7 0,0 0-6 16,0 0 16-16,0 0-9 15,0 0 0 1,0 2-3-16,0 3-5 0,0 5 0 16,14 6 4-16,6 9 2 15,4 10-2-15,5 0-4 16,1 4 11-16,1-3-16 16,0-2 5-16,-2-2 0 15,2-2-4-15,-2 2 7 16,0 0-3-16,4-1 0 15,3 0 7-15,3 0-7 16,3-3 0-16,3-2 12 0,-6 0-9 16,1-4 0-16,-2 1-3 15,-5-9 0-15,-2 3 10 16,2-2-9-16,-10-3-1 16,2-1 0-16,0-1-7 15,-1-2 9-15,3 0-2 16,0 2 0-16,4-2 4 15,1 0-4-15,-3-1 0 16,0-2 3-16,-4 1-1 16,-2-2 1-16,0 0-3 15,-6 0 0-15,1 0 9 16,-7-2-12-16,3 3 3 16,-6-2 0-16,1 3-4 15,-1-4 4-15,-4 3 0 16,2-4 0-16,-4 1 1 0,1-2-9 15,-3 0 8 1,0 0 0-16,0 2-15 0,0-2 13 16,0 3 2-16,0-3 0 15,0 3 6-15,0 0-5 16,0-2-1-16,0 3 0 16,0-4-10-16,0 3 7 15,0-2-14-15,0 2 3 16,0 1 9-16,0-2 5 15,0-1 3-15,-3 2-3 16,-1-2 17-16,2 2-15 16,0-3-2-16,-8 1 0 0,-1 2 6 15,-4 1-3 1,-3-3-3-16,0 6 2 0,3-4 0 16,1 2-1-16,3-1-1 15,-2 0 0-15,-3 4 5 16,-7 2-9-16,-10 4 4 15,-13 4 0-15,-14 2-12 16,-19 3-13-16,-14 0 0 16,-16 5-12-16,-15 0-64 15,-5-3-131-15,0-6-105 16</inkml:trace>
  <inkml:trace contextRef="#ctx0" brushRef="#br0" timeOffset="38645.97">2786 4694 23 0,'0'0'47'15,"0"0"3"-15,0 0-14 16,0 0 1-16,0 0 2 15,0 0-30-15,0 0 35 16,-20-35 13-16,18 30-14 0,-3-1 25 16,1 0-37-1,0 0-4-15,-4-2 0 0,6 2-23 16,-2 0 34-16,2-2-10 16,-1 4 0-16,3 0 14 15,-2-3-28-15,2 6 14 16,0-4-11-16,0 4-10 15,-2-1 10-15,2 2-14 16,0 0 2-16,0 0-7 16,0 0 2-16,0 0-8 15,0 0-7-15,0 0-5 16,0 9 20-16,0 8 0 16,0 5 0-16,0 5 2 15,0 5 1-15,2 7-3 16,0 6 0-16,5 3 4 15,-1 1-5-15,2 2 1 0,-4 7 0 16,-2 0 0-16,0 2 0 16,1 0 0-16,-1-2-1 15,0-4 3-15,-2-3-4 16,0-1 2-16,0-4 0 16,0-2 1-16,4 0-1 15,1-4 0-15,0-3 0 16,1-5 5-16,-4-5-8 15,3-1 3-15,-3 1 0 16,0 0-1-16,2 1 1 16,-1 1 0-16,0-3 0 15,1-3 5-15,-2-6-6 0,5-1 1 16,-3-6-13-16,0 0-7 16,-2-5-55-16,1-2 24 15,-1-1-16-15,1 0 4 16,-3 0 10-16,0 0-46 15,0 1-42-15,0 2 18 16</inkml:trace>
  <inkml:trace contextRef="#ctx0" brushRef="#br0" timeOffset="39673.47">2873 5895 19 0,'0'0'36'0,"0"0"4"16,0 0 0-16,0 0 0 15,0 0-26-15,0 0-10 16,-2 0 42-16,2 0 13 16,0 0 12-16,0 0 16 15,0 0-22-15,0 0-1 16,0 0-19-16,0 0-29 15,0 0 10-15,0 0-24 16,0 0-2-16,0 0 15 16,0-2-10-16,4-5 11 15,11 2 4-15,4-1-12 0,3-2-7 16,0 4-1 0,5 0 0-16,0-1-3 0,-1 5 7 15,1-3-4-15,0 1 0 16,0 0 3-16,-1 0 0 15,1-1 2-15,2-6-5 16,2 1 0-16,4-1 4 16,6-2-4-16,1-1 0 15,3-2 4-15,-5 5-2 16,0-3 2-16,-7 7-4 16,-2-1 0-16,-4 2 2 15,-4-1-2-15,-1 2 0 16,1 1 1-16,-4-2-7 0,6-1 9 15,4 0-3-15,0 1 0 16,7 0 6-16,-3 0-13 16,8-3 7-16,1 2 0 15,0-1 3-15,3-1 2 16,-8 2-5-16,-1 1 0 16,-5-1 0-16,-4 5-2 15,-4 0 2-15,-1 0 0 16,-2 0-5-16,2 0 8 15,7 0-3-15,2 0 0 16,5-2 7-16,4-3-11 16,3 1 4-16,-4-4 0 15,6 0 3-15,-3-1-3 0,0 4 0 16,1-2-3-16,-5 2 7 16,2 0-8-16,3 1 4 15,-3-2 0-15,5 2-3 16,-1-4 3-16,3 4 0 15,1 1 0-15,-2-2-5 16,-2 0 5-16,-1-2 0 16,-1 2 0-16,-5-2 15 15,1 0-10-15,1 0-2 16,0-1 7-16,3 0-1 16,3-3 2-16,-3 0-11 0,4 1 5 15,-5 2 2-15,5 0-5 16,-2 1-2-1,1 0 0-15,-1-3 3 16,3 4-3-16,-1-4 0 0,-4 2 1 16,-5 0 3-16,-10-1-4 15,-10 2 0-15,-8 3 0 16,-4 1 9-16,-3 0-9 16,-2 1 0-16,0 2 4 15,0 0 1-15,0 0-5 16,0 0 0-16,2-2-8 15,7 0 5-15,-3-1 2 16,1 2 1-16,-2-1-49 16,-5-4-52-16,0-5-243 15</inkml:trace>
  <inkml:trace contextRef="#ctx0" brushRef="#br0" timeOffset="40544.96">5599 4287 44 0,'0'0'69'15,"0"0"18"-15,0 0 2 16,0 0-6-16,0 0-16 16,0 0 25-16,-2-56 21 15,2 54-70-15,0 2 6 16,0 0-9-16,0 0-33 0,0 0 15 16,0 0-22-16,0 0-5 15,0 0 4-15,0 0-31 16,2 9 32-16,12 10 7 15,1 8-4-15,1 6 14 16,-3 5-15-16,1 5-2 16,-8 0 1-16,1 5 6 15,-3 5-7-15,1-2 0 16,0 2 3-16,-3-1 10 16,2-7-12-16,0 0 3 15,1-5 1-15,1-1 6 16,2-3-11-16,-2 2 2 15,-2-3 3-15,3 4 2 0,-3 3-4 16,1-2-3-16,0 2 0 16,-3-4 4-16,0-2-4 15,-2-2 0-15,0-3 1 16,2-4-4-16,-2 0 5 16,2-5-2-16,1-4 0 15,1-4-2-15,0-2 2 16,0-1 0-16,0-4 2 15,0 1 1-15,-2 0-1 16,0 2-2-16,0-2 0 16,1 0 4-16,-1 1-4 15,0-2 0-15,0 1 0 0,2 0-1 16,-2-2 2-16,4 0-1 16,-4-2 0-16,0-2-2 15,-2 3 2-15,0-5 0 16,0 3-6-16,-14 3-7 15,-30 4-3-15,-23 3 7 16,-26 2-57-16,-25-1-174 16,-21-5-169-16</inkml:trace>
  <inkml:trace contextRef="#ctx0" brushRef="#br0" timeOffset="42275.56">3237 5104 7 0,'0'0'111'0,"0"0"10"16,0 0 16-16,0 0-45 15,0 0-11-15,0 0-16 16,0-23-8-16,0 17-18 15,-3-2-24-15,-2-2 5 16,3 2 30-16,0-7-46 16,-2 4 25-16,-1-4 10 15,3 4-27-15,-2-1 43 16,2 0-21-16,-1 4 4 16,0 2 14-16,1 4-36 15,2 0 10-15,0 2-14 16,0 0-3-16,0 0-18 15,0 0-1-15,0 0-11 0,0 6 18 16,0 18 4-16,0 14-1 16,0 12 0-16,0 10 6 15,2 8-7-15,1 6 1 16,-3-1 0-16,5-9-5 16,-3-9 9-16,-2-8-4 15,2-15 0-15,0-12-25 16,0-8 6-16,-2-6-54 15,3-6-34-15,-3 0-9 16,2-22-89-16</inkml:trace>
  <inkml:trace contextRef="#ctx0" brushRef="#br0" timeOffset="42838.83">3187 5150 239 0,'0'0'97'0,"0"0"-10"16,0 0-35-16,0 0 48 15,0 0-24-15,0 0-13 16,-71-89 0-16,71 62-21 16,0 0 17-16,5-4-19 15,14 2-26-15,1 3 22 0,3 1-35 16,-4 10-1-16,2 1 24 15,-1 7-24-15,-1 3-2 16,4 4-7 0,-5 0 18-16,2 9-17 0,-6 12 8 15,-6 9-4-15,-3 9-6 16,-5 6 2-16,0 4 3 16,-11 3 5-16,-12-3 2 15,2-5 17-15,-2-10-19 16,7-8 0-16,5-13-5 15,7-5-10-15,4-8-10 16,0 0 17-16,0 0-8 16,19-8 9-16,16-10 2 15,2 7 1-15,3 2-11 0,0 9 3 16,-1 0 10-16,-6 6-8 16,-12 13 10-16,-7 2-3 15,-14 0-8-15,0 0-20 16,-10 2 31-16,-19-3 35 15,-5 0 1-15,-2-5-3 16,2-1-27-16,5-7 24 16,10-5-28-16,1-2-2 15,9 0 13-15,3 0-13 16,3 0-11-16,3-14-103 16,9-12-271-16</inkml:trace>
  <inkml:trace contextRef="#ctx0" brushRef="#br0" timeOffset="45658.27">3669 5125 25 0,'0'0'105'0,"0"0"29"15,0 0 28-15,0 0-62 16,0 0-2-16,0 0-42 0,0-33 7 16,0 33-31-16,0 0-4 15,0 0 14-15,0 0-31 16,0 0 12-16,0 0 7 15,0 0-25-15,0 0 11 16,0 0-16-16,0 0-2 16,0 0 0-16,0 17-19 15,0 10 21-15,0 4 0 16,0 1 4-16,0-2-10 16,0 0 6-16,0-3 0 15,0-3 3-15,0-5-3 0,4-2-1 16,-2-7-5-16,3-3 12 15,-3-4-3-15,-2-3-3 16,0 0 3-16,4 0 24 16,4-3-16-16,0-20 0 15,5-5-11-15,-1 0-11 16,1 0 11-16,-5 3 0 16,2 5 0-16,-6 7 7 15,-1 2-3-15,-3 6-1 16,0 0 5-16,0 5-1 15,2 0-6-15,-2-2-1 16,0 2-8-16,0 0-2 16,0 0 2-16,0 0 3 15,2 0-1-15,-2 7 2 0,2 5 4 16,0 2 0-16,-2 7 0 16,2 6-3-16,0 5 3 15,4-3 0-15,0 0 0 16,3-7 0-16,-1-8-1 15,2-6 1-15,3-8-34 16,1 0 34-16,1 0 27 16,-1-16-12-16,-1-7-15 15,-2-3-33-15,0-6 4 16,-2 0 4-16,0-5 25 0,3-2-3 16,-2-3 4-1,3 3-1-15,1 2 0 0,-5 7 6 16,-3 13-6-16,0 5 2 15,-6 9 4-15,0 3-6 16,0 0-6-16,0 0-14 16,-10 18 6-16,-5 5 17 15,1 2-3-15,7-4 0 16,7 2-10-16,0-5-2 16,0-1-36-16,17 0 33 15,-2 0 14-15,1-2-17 16,-8-3 18-16,-3 1 0 15,-5-2-5-15,0 1-21 16,-11 2 8-16,-12 0 18 16,-4-1 18-16,3-3-17 15,4-3 6-15,9-2-7 16,4-5 5-16,7 0 10 0,0 0 32 16,0-3 6-16,0-8-24 15,-2 1-28-15,0 3 7 16,2 6 20-16,-2 1-10 15,2 0 7-15,0 0-25 16,0 0 0-16,0 0-2 16,0 0-27-16,0 0 13 15,0 0 3-15,0 0 13 16,2 4 5-16,6 7 4 16,4 1-9-16,3-1-1 0,-1-3-3 15,1-4 4 1,4-4 5-16,-4 0 1 0,3-8 22 15,-1-14-28-15,-1-6 5 16,-1-7-10-16,-1-1 3 16,-3 0 1-16,-5 4 1 15,0 2 0-15,-6 8 13 16,0 6-4-16,0 4 7 16,0 4-9-16,0 4 2 15,0 2-6-15,0 2 2 16,2 0 0-16,-2 0 0 15,0 0-5-15,2 0-9 16,-2 0 8-16,2 0-21 16,-2 16 22-16,2 10 0 15,3 4 1-15,-1 4-1 0,-2 2 1 16,2-4-1-16,4-1 0 16,-4-7 0-16,3-4 0 15,-1-6 0-15,-4-7 1 16,3-2-6-16,-3-5 8 15,0 0-3-15,1 0 15 16,-1 0-15-16,0-19-1 16,5-3-16-16,4-7-2 15,5-7 11-15,6-3 4 16,2-1 1-16,-1 8-2 16,-1 8-2-16,-1 6 5 15,-8 11-6-15,-5 4-1 0,-1 3 6 16,-4 0-13-16,1 18 16 15,-2 10 0-15,-2 8 3 16,0 2 3-16,0 0 1 16,0-4-4-16,0-5 8 15,0-7-7-15,0-3-4 16,-6-2 0-16,3-10-2 16,0 0 1-16,1-7-1 15,0 0 2-15,2-11 12 16,0-18-12-16,0-8-31 15,0-11 26-15,18-1-10 16,2-2 15-16,-2 3 0 16,2 8 3-16,0 5 0 15,0 9 0-15,-4 6 1 16,-3 8 17-16,-6 5-18 0,-3 5 8 16,1 2-11-16,2 0 0 15,-1 4-10-15,3 16 11 16,1 6-1-16,-4 6 2 15,5 8 6-15,-3 0-8 16,4 2 0-16,3 0 4 16,-1-6-3-16,1-4-1 15,1-10 0-15,-3-5 0 16,3-7-6-16,-3-8 6 16,1-2 8-16,-1 0-4 0,0-2 16 15,1-16-19-15,4-5 4 16,0-4-5-16,2-10-6 15,-5 1 6-15,-3 0 0 16,-8 2 4-16,-2 7-9 16,-2-2 5-16,0 5 0 15,0 2 8-15,0 1-8 16,0 6 0-16,-6 3-2 16,2 2 5-16,-2 6-4 15,4 2 1-15,0-1 0 16,2 3-2-16,-2 0-18 15,0 0 19-15,-1 0-7 16,-1 0 8-16,0 0-5 0,0 0 5 16,0 9-4-1,0 5 2-15,4 8-13 0,0 8 15 16,0 11 0-16,0 6 0 16,0 5-1-16,8 0 1 15,4-10 0-15,5-8-4 16,0-14-6-16,3-12 10 15,0-8 7-15,0 0 0 16,0-9 27-16,-5-19-34 16,2-4 7-16,-5-11-7 15,2-1-10-15,-1-2 7 16,1 7-3-16,4 5 6 16,0 9-9-16,1 7 9 15,-1 8 0-15,1 4-2 0,-2 4 3 16,1 2-5-16,2 0 4 15,-4 3 0-15,-3 20 1 16,-6 5-1-16,-7 6 0 16,0-2-1-16,0 4-8 15,-18-6 8-15,-3-5-6 16,0-12-4-16,0-9 11 16,3-4 9-16,3-1 17 15,-1-24 14-15,5 1-33 16,5-1 7-16,1 4-4 15,2 7 4-15,3 6 40 16,0 0-38-16,0 6 10 16,0-3-15-16,3 5 0 15,13 0-15-15,0 0 4 16,-1 0 0-16,1 15 1 0,-3 2-1 16,3 2 0-16,-3 3-1 15,0-2 3-15,1-4-2 16,-1-4 0-16,3-5 0 15,-1-6 5-15,1-1-3 16,4 0-2-16,0-16 0 16,0-12-9-16,3-12 0 15,-6-5-22-15,1-1 0 16,-7 3 23-16,-2 7-1 16,0 8 9-16,-2 5 0 0,-3 7 7 15,0 5-7-15,-2 4 5 16,-2 4-3-16,0 3 14 15,0 0-16-15,0 0-7 16,0 0-21-16,0 7-3 16,0 11 28-16,0-1 3 15,0 2-5-15,10 2-5 16,9-1 7-16,2 6 3 16,1 0 0-16,-4-2 6 15,-4 2-6-15,-12-5 0 16,-2-6 0-16,-7 2-7 15,-31-6 7-15,-15-5-12 16,-15-6-51-16,-9 0-224 16</inkml:trace>
  <inkml:trace contextRef="#ctx0" brushRef="#br0" timeOffset="45819.18">4672 4746 921 0,'0'0'48'0,"0"0"-48"15,0 0-74-15,0 0-201 16</inkml:trace>
  <inkml:trace contextRef="#ctx0" brushRef="#br0" timeOffset="47967.86">4016 5733 9 0,'0'0'95'0,"0"0"8"15,0 0-11-15,0 0-38 16,0 0-5-16,0 0 23 16,60-79-12-16,-52 74 20 15,-4-2-42-15,-4 4-13 16,2 0 22-16,-2 3-24 16,0 0 25-16,0 0 10 15,0 0-22-15,0 0 24 16,0 0-37-16,0 0-10 15,0 0 11-15,0 0-18 16,0 0-6-16,0 0 0 16,0 0-1-16,0 0-7 15,0 0-6-15,0 0 14 16,-14 5 2-16,-3 8 12 0,-5 6-14 16,-3 3 0-16,-2 2 7 15,-2 4-2-15,-7 4-5 16,-1 5 0-16,-3 1 5 15,-5 3 3-15,-5 3-8 16,-2 7 0-16,-9 0 5 16,-3 7-5-16,-8 2 0 15,-1-2 0-15,2 0 2 16,5-7-2-16,8-7 0 16,10-10 0-16,5-3 2 0,5-5 3 15,3 1-5 1,-3 5 0-16,0 1-6 0,0 9 11 15,2-1-5-15,3-2 0 16,6-3 2-16,7-7-3 16,5-10 1-16,6-7 0 15,5-5-5-15,1-7 13 16,3 0-8-16,-3 0 0 16,3 0 7-16,0 0 7 15,0 0-11-15,0 0 0 16,0 0 26-16,0 0-25 15,0 0 17-15,0 0-21 16,0-3 1-16,0-1-6 16,0 0 5-16,0 3-22 15,0-1 6-15,0 2-57 0,0 0-52 16,0 0-68-16,-2-3-101 16,2-9-69-16</inkml:trace>
  <inkml:trace contextRef="#ctx0" brushRef="#br0" timeOffset="48958.8">953 7275 207 0,'0'0'138'0,"0"0"-38"16,0 0-16-16,0 0 3 16,0 0-40-16,0 0 26 15,-4-14 16-15,4 10-33 16,0 0 14-16,0 0-26 15,-2 2 5-15,2-2 16 16,-2 4-45-16,-1-3 34 16,3 3-22-16,0 0-28 15,0 0 5-15,0 0-9 16,0 0-22-16,0 0 19 16,0 18-20-16,0 13 23 15,0 8 0-15,0 7 5 0,0-3-3 16,0 1-2-16,-2-2 0 15,-2-4-10-15,2-5 18 16,0-5-8-16,-3-10 0 16,5-7-72-16,0-6 13 15,0-5-85-15,0 0-96 16,0 0 0-16,2-12-21 16</inkml:trace>
  <inkml:trace contextRef="#ctx0" brushRef="#br0" timeOffset="49445.52">947 7340 467 0,'0'0'146'0,"0"0"-28"16,0 0-87-16,0 0 70 16,0 0-2-16,0 0-73 15,-34-70-6-15,37 49-20 16,15-1 0-16,6 2 11 15,0 2-6-15,3 4-5 16,-2 2 0-16,-5 2 9 16,-5 6-13-16,-3 1 4 15,-6 3 0-15,-1 0-10 16,-3 13-5-16,-2 18 2 16,0 15 3-16,-7 9 2 0,-17 5 8 15,-5-2 0-15,2-3 7 16,6-16-17-16,6-10 8 15,13-18-20-15,2-8-50 16,0-3-3-16,23-5 75 16,4-12 43-16,-1-4-37 15,-4 8 7-15,1 2-13 16,-3 3-2-16,-5 7-11 16,-6-2 13-16,-9 3-7 15,0 0 2-15,0 7-22 16,0 9 25-16,-9 1 4 15,-6 0 26-15,1-3-5 16,3-2-22-16,2-5 14 0,2-3-15 16,5 0-18-1,2-4-92-15,0 0-171 0,0-1-99 16</inkml:trace>
  <inkml:trace contextRef="#ctx0" brushRef="#br0" timeOffset="50998.21">1437 7369 145 0,'0'0'277'16,"0"0"-162"-16,0 0-97 16,0 0-4-16,0 0-14 15,0 0-18-15,0-4 15 0,0 4-25 16,0 0 28-16,0 0 18 15,0 0 19-15,-4 0-11 16,-1 0-26-16,1 0 8 16,-2 0 6-16,-2 0 0 15,-1-2 2-15,1-4 10 16,-3-2-24-16,-1 1 24 16,4 4-24-16,-1 1 4 15,4 2 9-15,-2 0-15 16,1 0 0-16,-3 0-2 15,0 2-3-15,-2 13-3 16,-2 8 3-16,1 3 5 16,1 3-4-16,3 3 4 0,-2-1-3 15,6-2 3 1,2-1-2-16,2-5-4 0,0-2-9 16,0-6 15-16,0-2 0 15,0-9-8-15,8-4-30 16,10 0 20-16,3-6 15 15,0-17-58-15,2-4-49 16,-1-6 61-16,-4 1 19 16,0-1 13-16,-5 3 17 15,-3 3 26-15,-4 9 24 16,-2 8 19-16,-2 4-11 16,1 6-55-16,-3 0-6 0,2 0-27 15,-2 3 23 1,0 18 7-16,0 1 26 0,0 4 11 15,0 0 5-15,0 0-19 16,0-1 6-16,0-1-27 16,4-6 4-16,1-2-6 15,0-7 7-15,-3-6-13 16,4-3 12-16,1 0-6 16,7-8 45-16,-1-14-45 15,5-4 10-15,-1-5-10 16,4 1 5-16,1-2-9 15,0 2 4-15,-2 6 0 16,-4 4 0-16,-3 8 11 16,-4 8-11-16,-5 2 1 15,1 2 0-15,0 0-2 0,-3 14-14 16,0 10 15-16,0 0 26 16,-2 0-24-16,0-6 9 15,0-2-9-15,0-7 3 16,0-4 1-16,0-1-6 15,0-1 0-15,0-3-5 16,2 0-1-16,0 0 6 16,5-9 5-16,5-10-5 15,-2-6-27-15,7-3-6 16,-2 0 27-16,1 2 0 16,-1 4 12-16,-3 5 13 15,-4 5 2-15,-3 7 7 0,-3 2 11 16,0 3-39-16,2 0-15 15,0 15 15-15,2 9 21 16,0 0 13-16,-1 2-18 16,-1-2-14-16,2-1 14 15,1-6-13-15,2-3-3 16,-4-4 0-16,-1-3 7 16,0-4-7-16,-4-1 0 15,3-2 2-15,1 0 14 16,3-9-5-16,2-15-9 15,2-5-2-15,0 1-2 16,-2 0 2-16,-2 2 0 16,-3-2 0-16,0-1-2 0,-1 3 2 15,0-4 0-15,-1 7 0 16,0 1 3-16,0 5-3 16,-2 5 0-16,0 5 1 15,0 5 0-15,0 2-1 16,0 0-11-16,0 0-7 15,0 6-57-15,0 16 75 16,0 4-1-16,-4 1 4 16,-1 2-7-16,0 0 4 15,3 3 0-15,0 3-2 16,2-3 6-16,0-2-4 16,0-3 0-16,0-8 6 0,0-7-5 15,4-5-1-15,1-7 0 16,2 0 15-16,6-7-11 15,3-15 15-15,1-4-19 16,3-2 8-16,1-2-7 16,0 4-1-16,0 0-12 15,-3 6 11-15,-5 4-21 16,-4 6 22-16,-4 6 0 16,-5 4 5-16,0 0-15 15,0 0-5-15,0 0-42 16,-5 6 38-16,-8 12 15 15,0 2 4-15,1-6 0 16,8 0 1-16,4-4-14 0,0 0 13 16,0 0 0-1,10-1 2-15,11 2 6 0,-1-2-8 16,-2-2 8-16,-5 3-1 16,-4 0-14-16,-7 1-26 15,-2-2 5-15,2-7-62 16,-2 0-220-16</inkml:trace>
  <inkml:trace contextRef="#ctx0" brushRef="#br0" timeOffset="52438.38">4063 5747 68 0,'0'0'121'16,"0"0"-63"-16,0 0-4 15,0 0 0-15,0 0-14 16,0 0 24-16,32-69 26 16,-32 62-23-16,0 0 19 15,0 4-36-15,0-4 7 16,0 3 10-16,0 3-41 16,0-2 6-16,0 3 7 15,0 0-22-15,0 0 16 16,0 0-33-16,0 0-5 15,0 0 0-15,2 7-23 16,2 20 28-16,2 15 0 16,2 11 7-16,1 9-10 15,-3 8 3-15,-2 2 0 16,1 2-1-16,-1 1 2 0,3-5-1 16,-4-4 0-16,1-10 2 15,-2-9-5-15,0-14 3 16,0-6 0-16,1-12-2 15,-3-4 9-15,2-2-7 16,0 0 0-16,-2 1 3 16,2-1-1-16,3 1-2 15,-3-2 0-15,1 1-6 16,1-6-1-16,0 0 7 16,-2 1 6-16,1-2-3 0,-3 3 10 15,0 6-13-15,0 5 0 16,0 4-9-16,0 0 17 15,0 0-8-15,0-2 0 16,4-8 1-16,-2-4-4 16,0-4 3-16,-2-2 0 15,0 0 16-15,0 0-12 16,0 0 6-16,0 0-2 16,0 0-3-16,0 0 3 15,0 0-8-15,0-2-34 16,0-6 29-16,0-3-22 15,0 4 19-15,0 2-8 16,0 0-8-16,0 1-11 0,0 4-58 16,0-2-67-16,0 2-69 15,-2-2-20-15</inkml:trace>
  <inkml:trace contextRef="#ctx0" brushRef="#br0" timeOffset="52898.63">4184 6569 85 0,'0'0'47'0,"0"0"-35"16,0 0 26-16,0 0-14 16,0 0-2-16,0 0 24 15,-14-6-13-15,12 4 43 16,0 2 30-16,2-2-40 16,0 2-6-16,0-2-32 15,0 2-8-15,-3-2 10 0,1 0-20 16,-2 0 13-16,0-4-13 15,1 2-10-15,1-3 33 16,2 2-24-16,0 1 16 16,0 2 34-16,0 2-21 15,0 0-17-15,0 0-21 16,0 0-23-16,0 0 21 16,9 0 1-16,6 2 1 15,5 10 17-15,-1 4-10 16,-2 0-7-16,1 2 0 15,-9-1 5-15,-1-2-14 16,-2-5 9-16,-4-3 0 16,0-7-1-16,-2 0 11 0,0 0-10 15,0 0 13-15,0 0-12 16,0 0 56-16,0 0-37 16,0-17-17-16,0-5-6 15,9 0-1-15,-1-2-19 16,4 4-23-16,-3 4-81 15,-5 6-31-15,-4 4-224 16</inkml:trace>
  <inkml:trace contextRef="#ctx0" brushRef="#br0" timeOffset="53729.16">3609 7054 68 0,'0'0'139'0,"0"0"-60"16,0 0-10-16,0 0 31 16,0 0-18-16,0 0 18 0,-7 0-6 15,7-2 27 1,0 2 3-16,0-2-61 0,0 2-9 16,0 0-13-16,0 0-28 15,0 0-5-15,0 0-8 16,0 27-24-16,0 14 10 15,0 19 11-15,0 7 3 16,0 1 3-16,0-6 8 16,0-8-22-16,0-5 7 15,0-14-34-15,0-9 7 16,-2-8-55-16,0-8-27 16,2-10-33-16,0 0-58 15,-3-6-19-15</inkml:trace>
  <inkml:trace contextRef="#ctx0" brushRef="#br0" timeOffset="54842.1">3566 7209 263 0,'0'0'156'16,"0"0"-19"-16,0 0-27 16,0 0-51-16,0 0 24 15,0 0-76-15,5-114-4 16,19 99-6-16,0 1 15 15,3 2-12-15,-2 4 0 16,-5 2 7-16,-2 4-14 16,-7 2 7-16,0 0 0 15,-4 8-7-15,-3 12-5 0,-4 4 1 16,0 3 3-16,0-2 5 16,0 6-12-16,-15-5 20 15,-1-1-5-15,-4 0 0 16,-2-4-19-16,1-2 19 15,4-5 5-15,1-2 0 16,5-8 5-16,5-2-8 16,3-2 2-16,3 0 18 15,0 0 59-15,0 0-4 16,0 0-36-16,0 0-19 16,0 0 9-16,9-2-31 15,2 2 0-15,7 0-3 16,2 0 12-16,2 16-12 15,3 3 3-15,-2 4 0 0,-2-3-1 16,-3 0 1-16,-3-4 0 16,-3-4 0-16,-3-2-6 15,-3-7 6-15,-1 0 0 16,-2-3 0-16,3 0-9 16,3 0 9-16,2-4-3 15,5-12-8-15,-3 0-48 16,3-2 20-16,-5 2-16 15,0-1-13-15,-2 0 41 16,0-1 0-16,-3 2 27 16,-1-2-2-16,-2 4 2 0,1-2 0 15,-2 4 0 1,-2-1 2-16,0 1 3 0,0 5 0 16,0-2-5-16,0 4 5 15,0 0-1-15,-2 2 10 16,-2 1-7-16,-1-1 0 15,2 2 8-15,-1 1-8 16,-1 0-7-16,-1 0 0 16,-3 1-16-16,4 17 12 15,1 7-4-15,4 5 8 16,0 1 13-16,0 1-11 16,4 2 3-16,8-5 5 0,5-3-4 15,1-8-10-15,1-7 4 16,-2-5 0-16,-1-6 19 15,3 0-12-15,2-9 18 16,-1-17-6-16,-1-6-14 16,0-5-2-16,-1-8-3 15,-5 0 6-15,-7-1-12 16,-1 3 6-16,-3 3 0 16,-2 2 0-16,0 4 12 15,0 2-11-15,0 6 15 16,0 7-5-16,0 11 24 15,0 3-31-15,0 5 0 16,0 0-7-16,0 0 3 0,0 0-12 16,0 0-4-1,0 0-1-15,0 0 17 0,0 9 0 16,0 11 4-16,0 6-8 16,0 6 5-16,0 6-1 15,0 7 0-15,0 3 3 16,0 2-3-16,5-4 0 15,-1-6 0-15,3-6-3 16,-1-10 8-16,-1-9-10 16,-1-10 5-16,3-5-31 15,2 0 0-15,2 0 19 16,3-11-96-16,-6-6-145 16,-3-5-132-16</inkml:trace>
  <inkml:trace contextRef="#ctx0" brushRef="#br0" timeOffset="55042.98">4115 7187 369 0,'0'0'205'16,"0"0"-101"-16,0 0-26 16,0 0 25-16,0 0-34 15,0 0-25-15,26-5-4 16,-1-2-40-16,-1 3 0 15,1 4-10-15,2 0-15 16,-6 0-135-16,0 0-84 16,-5 0-188-16</inkml:trace>
  <inkml:trace contextRef="#ctx0" brushRef="#br0" timeOffset="55978.55">4464 7211 53 0,'0'0'78'16,"0"0"-17"-16,0 0-15 16,0 0 20-16,0 0-20 15,0 0-2-15,0 11 12 16,-2-11-7-16,-2 0 3 16,0 0-7-16,-1 0-15 0,0 0 15 15,-1 0-29 1,-5 0-12-16,2 0 42 0,2-3-37 15,-4 1 10-15,4-3-5 16,-2 4-11-16,0-1 16 16,1 2-19-16,-4 0 2 15,3 0-8-15,-2 0 2 16,3 6-3-16,-2 8 3 16,2 4 0-16,1 2-6 15,1 6 10-15,-2 4 0 16,4 4 8-16,2 0-7 15,-1-2-2-15,3-6-13 16,0-4 14-16,3-5 9 16,11-8-9-16,-4-4 4 15,1-5-4-15,1 0 5 0,-3-3 20 16,1-17-25-16,-3-6-18 16,0-2 7-16,0-4-5 15,-5 2 16-15,2 0-6 16,3 2 11-16,2 0-5 15,2 1 6-15,2 6-4 16,-6 4 27-16,0 8-29 16,-5 5 0-16,-2 4 1 15,0 0-1-15,0 0-8 16,0 0-2-16,0 10-2 16,0 5 6-16,0 4-1 15,0-1 7-15,0-2 2 0,0 2 5 16,0 0-7-16,0 2 0 15,0 1 6-15,0 0-8 16,11-5 2-16,1-7 0 16,-2-2-2-16,4-7 8 15,-1 0-6-15,6 0 38 16,-4-16-22-16,1-6 19 16,-3 0-30-16,-5 3-5 15,0-4 12-15,-2 3-10 16,-1-2-2-16,-1-1 0 15,2 2 6-15,-1 1-8 16,0-1 2-16,-3 7 0 16,0 7 0-16,-2 3 9 0,0 1-5 15,0 3-1-15,0 0-3 16,0 0-1-16,0 0-25 16,0 7 26-1,0 9-3-15,-2 6 3 0,2 0 0 16,0 8-4-16,0 2 8 15,13-3 13-15,10-2-5 16,-1-9 5-16,2-6 34 16,-4-6-39-16,-2-6 15 15,-2 0 16-15,-6-4-37 16,2-21 1-16,-5-2-7 16,-5-7-91-16,-2-7-62 0,0 1-165 15</inkml:trace>
  <inkml:trace contextRef="#ctx0" brushRef="#br0" timeOffset="56160.49">4627 6861 723 0,'0'0'306'0,"0"0"-204"16,0 0-12-16,0 0-75 15,0 0-13-15,0 0-2 16,-38-5-62-16,34 35-32 15,2 2-53-15,2 3-62 16,0-9-87-16,4-5-90 0</inkml:trace>
  <inkml:trace contextRef="#ctx0" brushRef="#br0" timeOffset="56450.32">4749 6938 560 0,'0'0'118'0,"0"0"-10"16,0 0-58-16,0 0 5 16,0 0-6-16,0 0-38 15,0-29 7-15,0 29-18 16,0 0-14-16,0 0 10 16,0 3-21-16,0 19 25 15,0 11 0-15,6 8 12 0,-4 3-9 16,0 4-3-16,2 2 0 15,-2 3-2-15,3 0 9 16,1-6-7-16,0-5 0 16,-2-6-4-16,0-11 1 15,3-8-89-15,-1-13-75 16,4-4-174-16</inkml:trace>
  <inkml:trace contextRef="#ctx0" brushRef="#br0" timeOffset="57132.93">4930 7233 222 0,'0'0'339'16,"0"0"-179"-16,0 0-54 0,0 0-72 15,0 0-22-15,0 0 0 16,95-22-7-16,-85 22-5 16,1 0 0-16,-4-2 3 15,-2-4 18-15,-1-2-21 16,0-5 0-16,-4 2 4 15,0-3-4-15,0 2-17 16,0-1-6-16,0 1-25 16,0 5 35-16,-4 0-18 15,0 4 2-15,-1 3 28 16,0-3-19-16,1 3 18 16,-3 0-22-16,-3 0 24 0,-4 3 7 15,3 12-7-15,1 3 0 16,4 7-3-16,6 1 5 15,0-1-2-15,0 3 4 16,0-1 0-16,9-1 6 16,9-3-10-16,0-2 0 15,4-7 13-15,0-5-12 16,3-9 36-16,2 0-2 16,-3-7-17-16,5-15 17 15,-5-7-35-15,-6-6 0 16,-2-1 14-16,-7 2-6 15,-2 1-8-15,-5 8 17 16,0 4 26-16,-2 9 15 16,0 6-30-16,0 5-18 15,0 1 0-15,0 0-10 0,0 0-20 16,0 5 6-16,-9 9 12 16,1 4-9-16,-2 0 2 15,6 3-24-15,4 1 17 16,0 0-47-16,0-1-2 15,20 0 11-15,3-1 10 16,-2 1 31-16,0-7-28 16,-11 1 27-16,0-4 3 15,-8 0 6-15,2-1 5 16,3 1 11-16,-1 1-3 16,6-5 22-16,1-1-30 15,1-5 3-15,-5 2-7 16,-9 0-1-16,0-3-229 0,0 0-184 15</inkml:trace>
  <inkml:trace contextRef="#ctx0" brushRef="#br0" timeOffset="58925.9">4110 5680 53 0,'0'0'65'15,"0"0"31"-15,0 0 4 16,0 0-33-16,0 0-21 16,0 0-27-16,0 2 19 0,0-2-23 15,0 0 1-15,0 3 16 16,0-3-31-16,0 0 20 16,0 0 0-1,0 2-17-15,0 0 3 0,11 4-6 16,9 3 32-16,5 4 23 15,1 5-37-15,8 2 7 16,-3 2-16-16,4 2-3 16,6 3 14-16,5-1-19 15,8 3 6-15,11 1 15 16,7 1-20-16,3-4 13 16,8 4-4-16,4-1-8 0,4 0 1 15,3 0-5-15,-7 0 0 16,-10-4-3-16,-10-3 12 15,-11-3-9-15,-2-5 0 16,-8 1 2-16,3-4 6 16,3 3 3-16,-2-3-2 15,4 2 11-15,0 3-15 16,2 0 1-16,-2 0 7 16,-2-1-13-16,-2-2 19 15,-6-2-19-15,-1 2 0 16,-3-1 3-16,-3 1 4 15,0-2-7-15,-4 2 5 16,0 1 2-16,1 2 1 16,1-1-8-16,-6-4 0 15,-2-2 15-15,-4-2-8 16,-6-4-2-16,-3-1 10 0,-3-3-10 16,-3 5 17-16,4-1-22 15,1 1 0-15,1 4 10 16,-1-3-4-16,-2 0-6 15,-2-4 0-15,-2-2 13 16,-5 0-17-16,0 0 4 16,-2 0 0-16,0 0 8 15,0 0 0-15,0 0-8 16,0 0 8-16,0 0 0 16,0 0-6-16,0 0-2 15,0 0 0-15,0 0 12 16,0 0-7-16,0 0-5 15,0-4 0-15,0-8-37 0,0-2 6 16,-9-2 3-16,-7-5-35 16,1 0 42-16,-1-1-39 15,-1 2 16-15,3-3 18 16,3 5 18-16,3 4 8 16,2 7 16-16,2 2-5 15,2 5 38-15,2 0-37 16,0 0-6-16,0 0-6 15,0 0-26-15,0 5 19 16,0 7 7-16,8-3 0 16,11 0 7-16,3-4 0 0,3-1 27 15,1-1-7-15,-4 1-20 16,-6-1-7-16,-3 4 0 16,-8 2 1-16,-5 6-17 15,0 5 16-15,-11 5 0 16,-20 5 9-16,-7 5-7 15,-5 2 6-15,-1-2-8 16,3 0-2-16,10-6-16 16,12-11-144-16,12-14-193 15</inkml:trace>
  <inkml:trace contextRef="#ctx0" brushRef="#br0" timeOffset="59878.36">6716 6657 387 0,'0'0'223'16,"0"0"-51"-16,0 0-34 15,0 0-72-15,0 0 7 16,0 0-2-16,11-86-40 15,-11 84 4-15,0 2-35 16,3 0-15-16,1 9 10 16,5 17-13-16,-1 17 18 0,2 5 0 15,1 4 5-15,-1 3-2 16,0-5-3-16,-1-4 0 16,-3-6-5-16,-2-8 8 15,-1-8-3-15,-3-7 0 16,0-8 4-16,0-4-3 15,0-5-1-15,0 0 0 16,0 0 5-16,0 0 5 16,0 0-9-16,0 0-1 15,0-3-43-15,-11-5 12 16,-6 0-22-16,-4 1 26 16,-1 2 23-16,6 5-6 0,5 0 10 15,6 0 0-15,3 0 1 16,2 0-11-16,0 0 10 15,0 0 0-15,0 0-11 16,0 0 18-16,0 0-7 16,5-6 35-16,15 0-8 15,5-4 33-15,10-4-44 16,5-3-12-16,0 4-4 16,1 1-3-16,-10 3-35 15,-7 4-50-15,-11 1-69 16,-8 1-45-16,-5-2-129 15</inkml:trace>
  <inkml:trace contextRef="#ctx0" brushRef="#br0" timeOffset="60083.24">6620 6621 522 0,'0'0'311'16,"0"0"-141"-16,0 0-88 15,0 0-7-15,0 0-69 16,0 0 5-16,74-36-5 16,-32 32-4-16,2 1-2 15,1-6-97-15,-1 1-88 16,-3-2-84-16,-5-2-289 0</inkml:trace>
  <inkml:trace contextRef="#ctx0" brushRef="#br0" timeOffset="60611.93">7041 6728 25 0,'0'0'124'0,"0"0"8"15,0 0 101-15,0 0-33 16,0 0-44-16,0 0-38 15,0 0-62-15,0 0-3 16,0 0-52-16,0 0-1 16,0 1-2-16,0 12-26 0,0 4 28 15,0 8 0 1,3-2 9-16,3 4-15 0,1-3 6 16,0 0 0-16,-5-6-1 15,0-4 9-15,-2-7-8 16,0-1 0-16,0-5-27 15,0-1 23-15,0 0-3 16,0 0 7-16,7-19 2 16,-1-7-2-16,4-1-5 15,1-4 4-15,-1 4 2 16,2 0-10-16,1 1 9 16,1 6 0-16,-1 3-12 0,-2 6 24 15,-4 8-13 1,0 0 1-16,-3 3-9 0,2 0 3 15,1 4 6-15,0 12 0 16,0 2-7-16,-1 7 10 16,1 0-3-16,-3-1 0 15,1 5-1-15,0-5-6 16,-3-6-42-16,2-2-40 16,3-8-58-16,-1-8-116 15,8 0 55-15,-1-16 21 16</inkml:trace>
  <inkml:trace contextRef="#ctx0" brushRef="#br0" timeOffset="60950.74">7434 6597 35 0,'0'0'265'0,"0"0"-45"0,0 0-69 16,0 0-31-16,0 0-56 16,0 0-45-16,-16-40-17 15,-6 64-2-15,4 2 0 16,3-2-3-16,3 0 3 15,8-4 0-15,4 0-2 16,0-2-10-16,0 2 12 16,13-1-3-16,5-1-1 15,2 0-7-15,2-1 11 16,0 0 0-16,-3-5 0 16,-9-6 2-16,-5-2 0 15,-5-4 4-15,0 0 29 16,0 2 13-16,-9 4-44 15,-11 2 21-15,-7 2-23 0,3 2 11 16,4-2-21-16,9-2 8 16,4-4-50-16,7-4-35 15,0 0-63-15,9 0-37 16,13-4-131-16</inkml:trace>
  <inkml:trace contextRef="#ctx0" brushRef="#br0" timeOffset="62397.91">7546 6743 314 0,'0'0'213'0,"0"0"-109"15,0 0-29-15,0 0-13 16,0 0-5-16,0 0 9 16,33-70-28-16,-31 64 7 15,0 2 27-15,-2 0-47 16,2 4 12-16,-2 0-26 15,0 0 1-15,0 0-24 16,3 3-5-16,-1 19 14 16,-2 7-16-16,2 5 26 15,-2 3-7-15,0-4 0 16,4-4 2-16,3-1-17 16,-2-7 15-16,-1-4-13 0,1-5 5 15,-3-8-11-15,0-4 3 16,2 0 6-16,8-1 10 15,3-26 1-15,8-10-1 16,-4 3-14-16,-3 1 3 16,-7 4 18-16,-3 7-7 15,0 2 0-15,-2 0 10 16,0 2 17-16,0 4-16 16,1 6-4-16,-3 2 27 15,0 6-34-15,-2 0 0 16,0 0-7-16,2 6-6 15,4 13 1-15,-4 0 12 16,2 6 0-16,0 1-6 0,3-2 12 16,1 0-6-1,4-6 0-15,1-4 6 0,1-4-14 16,-1-7 8-16,-1-3 0 16,1 0 19-16,-2 0-15 15,7-10 6-15,-3-12-10 16,1-4-2-16,-5-4 0 15,-2 0-9-15,-7 0 11 16,-2 1-6-16,0-2 15 16,0 3-9-16,0 4 11 15,0 3-5-15,0 14 5 16,-2 3-9-16,2 4-2 16,0 0 0-16,0 0-1 15,0 2-13-15,0 14 12 0,0 1-23 16,0 2 14-1,0-3-22-15,5-5 4 0,8 0 28 16,5-1-27-16,1 0 12 16,-1 0-35-16,-1-2-1 15,-4-2 17-15,-3 0 3 16,2-1 28-16,1 2-11 16,-4 1 11-16,2 3 4 15,-2 1 5-15,-3 4-2 16,0-1 24-16,-2 2-17 15,-4-2-4-15,0-3 7 16,2-2-6-16,-2-6-7 16,0 1 2-16,2-5 7 0,3 0-18 15,6 0 26 1,5 0-14-16,1 0 19 0,3-14-13 16,1-1-18-16,-2-4 3 15,-1-3-54-15,-3-2 51 16,-1-3 9-16,-5 1 0 15,-3 2 25-15,2 2-21 16,-6 0 16-16,0 4-6 16,-2 2-11-16,0 2 6 15,0 2-9-15,0 2-7 16,-6 2-6-16,-6 1 17 16,3 4-4-16,3 3 3 0,-4 0 7 15,4 0-20 1,1 8 9-16,1 16 1 0,2 5-12 15,0 4 20-15,2 4-8 16,0-4 0-16,0 0 3 16,0-5-15-16,13-2 3 15,7-5 9-15,5-4 5 16,2-8 0-16,-1-9 14 16,0 0-4-16,1 0-11 15,-2-19 8-15,0-7-12 16,-3-6 0-16,2-5 7 15,-1-1 0-15,-5-3-7 16,-1-3 4-16,-1 5 3 16,-7 6 11-16,-3 8-3 15,-4 13 15-15,-2 8 27 0,0 4-57 16,0 0 1-16,-15 7-3 16,-7 18 3-16,-1 1-10 15,8 2 9-15,3-1 0 16,10-2-8-16,2-3-7 15,0-4-11-15,2-2-2 16,12 0-15-16,1 0 39 16,4 0-31-16,1 3-2 15,-1 2 5-15,6 4-19 16,-2-4 47-16,-3 1 1 16,-3-4 6-16,-1-5 7 15,-3-8 28-15,3-5 31 0,-3 0 20 16,0 0-41-1,-1-2-48-15,-3-12-5 0,-3-3-247 16</inkml:trace>
  <inkml:trace contextRef="#ctx0" brushRef="#br0" timeOffset="62539.84">9062 6761 371 0,'0'0'0'0,"0"0"-286"16</inkml:trace>
  <inkml:trace contextRef="#ctx0" brushRef="#br0" timeOffset="65441.77">4039 5767 38 0,'0'0'23'16,"0"0"7"-16,0 0 4 15,0 0-12-15,0 0 11 16,0 0-1-16,8-18-6 15,0 16-26-15,0 0-9 16,3 0 5-16,1-3-5 16,-3 5-12-16,-1-3 15 0,-1-1 6 15,-2-3 2-15,-3 4 5 16,0-1-7-16,-2-1 11 16,2 4 16-16,-2-1 11 15,0 2 20-15,0 0-20 16,0-2-18-16,0 2-20 15,0 0-2-15,0 0-4 16,0 0-8-16,0 0 11 16,0 0 3-16,0 0 31 15,0 0 9-15,-2 10 13 16,-5 4-36-16,0 2 5 16,1 2-8-16,-3-1-10 0,-5 6 17 15,1 0-15-15,-3 0 2 16,-1 1-7-16,1-4 6 15,-1 1 0-15,-2-2 5 16,1 1 14-16,-1 0 18 16,-2 4-19-16,1 5 1 15,-2-2 1-15,2 5-22 16,-2 3 12-16,2-1-8 16,2 1-8-16,-3-2 15 15,2-3-10-15,1-2-3 16,1 2 17-16,0-1-17 15,0 0 14-15,-1 4-9 16,0 3-7-16,0 1 32 16,-2 7-32-16,3-3 11 15,-1 2 2-15,-5 2-11 0,0 1 10 16,2 1-6-16,-2-3-2 16,3-5 5-16,1-1-7 15,2-1-3-15,2-1 0 16,-3-2 8-16,0 0-8 15,-2 2 7-15,2 4-3 16,1 0 17-16,1 4-18 16,1 1-3-16,3-1 0 15,6-1 8-15,-1 0-8 16,1-3 0-16,-2-2 4 16,-3-2 5-16,3 1-6 15,-6-3-3-15,3 2 1 16,-1 0 10-16,4 1-11 15,-1 4 0-15,5-1-1 0,2 0-7 16,2 4 12-16,0-2-4 16,0 3 1-16,0-5 9 15,0-3-14-15,8 0 4 16,1 1 0-16,0 0 8 16,0 4-8-16,0 4 0 15,-3-1 2-15,2 3 10 16,-2-1-10-16,1-4-2 15,-3-3 2-15,2 0 6 16,2-6-8-16,3 3-1 16,5-3 1-16,3 1-8 0,8 3 8 15,2 7 0 1,4 1 6-16,3 3 1 0,-3 1-5 16,0-4-2-16,-4 0 0 15,-2-7 0-15,0-3 0 16,2-5 0-16,-2-4-1 15,4-5-5-15,3 2 10 16,1-2-4-16,4 2 6 16,-2 1 1-16,1 1-11 15,-2-4 4-15,-5-6 0 16,-7-4 9-16,-5-6-9 16,-11-4 0-16,-3 0 0 0,-5-2 12 15,0 0-8 1,0 0 31-16,0 0-15 0,0 0 19 15,0 0-36-15,0 0 8 16,0 0-7-16,0 0 7 16,0 0-11-16,0 0 4 15,0 0-3-15,0 0 26 16,0 0-27-16,0 0 3 16,0 0-3-16,0 0 7 15,0 0-7-15,0-2 0 16,0-6 2-16,0-6-12 15,0 0 10-15,-3-2-9 16,-7-2 4-16,-2-1-16 16,-1 2 15-16,-1 0 1 15,1 3 5-15,4 2 5 0,5 5-4 16,1 3-1-16,3 4 0 16,0 0-5-16,0 0 2 15,0 0-10-15,0 0-5 16,3 0 12-16,12 8 4 15,12 6 2-15,2 0 0 16,0 0 3-16,-4-2-4 16,-8-3 1-16,-7-2-4 15,-6-1-8-15,-4 2 8 16,0 2-10-16,0 2 3 16,-2 3-1-16,-10-1 12 15,-3 3 1-15,-1-2 0 0,5-1 16 16,3-2-17-1,-2-1 0-15,3 5 0 0,1 6-78 16,-8 4 7-16,3 6-32 16,-2 2-23-16,-1 0 6 15,6-3-112-15,8-12 5 16</inkml:trace>
  <inkml:trace contextRef="#ctx0" brushRef="#br0" timeOffset="66546.67">4665 8869 56 0,'0'0'180'0,"0"0"5"15,0 0-121-15,0 0 57 16,0 0-41-16,0 0-34 15,0-41-6-15,0 36 61 16,0 3-67-16,-2 2 5 16,-12 0-37-16,-3 0 9 0,-5 7-11 15,-3 10-1-15,2 7 1 16,4 0-6-16,3 4 6 16,7 0-1-16,9 1-2 15,0-4-16-15,9-3-5 16,20-1-10-16,6-3 17 15,6-2 11-15,-1 0 10 16,-2-1-4-16,-7-2 0 16,-11-4 7-16,-11-2-10 15,-7-2 3-15,-2 2-5 16,0 1 5-16,-25 0 11 16,-8-2 26-16,-5-3-26 0,1 0-6 15,-1-3 9-15,9 0-14 16,4 0 2-16,9 0-7 15,10 0 0-15,6 0-71 16,0 0-70-16,6 0-227 16,23 0 47-16</inkml:trace>
  <inkml:trace contextRef="#ctx0" brushRef="#br0" timeOffset="69291.23">4908 9015 560 0,'0'0'42'15,"0"0"-21"-15,0 0-32 0,0 0 18 16,0 0-7-16,0 0 5 16,138-23-2-16,-131 12 10 15,-7-1-3-15,0-2 31 16,0 0 40-16,0-2-53 15,0 4 7-15,0 0-25 16,-7 4 1-16,1 4-22 16,-3 1 3-16,-1 3 3 15,0 0-15-15,-3 0 2 16,-1 0 18-16,3 7 0 0,-3 6 0 16,3 2-3-1,3 3 8-15,0 4-5 0,6 7 40 16,2 3-39-16,0 2 17 15,0 0-8-15,14-2-7 16,6-6 17-16,0-6-20 16,-2-6 4-16,-3-7 7 15,-3-7-9-15,-1 0 38 16,-1 0 0-16,2-3-29 16,1-15 10-16,5-2-21 15,-3-2-23-15,4-3 17 16,-2 4-40-16,-1 1 31 15,-3 1 13-15,-1 5 2 16,-2 6 1-16,-3 2-1 0,0 3 0 16,-2 3-5-16,-3 0 9 15,2 0-4-15,-2 0 0 16,1 0 7-16,-1 1 3 16,-2 7-10-16,0 0 5 15,0 1 10-15,0-2-10 16,0-4-5-16,0 1 0 15,0-4 4-15,0 0-15 16,0 0 3-16,0 0 8 16,-5 0-13-16,-1-2-4 15,-1-10 0-15,5-2-9 16,-1-2-8-16,3 0 28 16,0 2-8-16,0 2 14 0,-2 5 17 15,2 5-1-15,-2 2 36 16,2 0-20-16,0 0-29 15,-5 0-6-15,1 0-5 16,-4 14 8-16,0 7 1 16,2 2 2-16,3 2-3 15,3-2 0-15,0 1 2 16,0-1 6-16,3-3-8 16,11-8 1-16,-4-2 10 15,4-8 1-15,-3-2-12 16,2 0 39-16,3 0-21 15,-1-16 11-15,6-6-29 16,-3-7 0-16,1 1-5 0,-1-2-15 16,-2 2 20-1,-3 5-1-15,-4 2 5 0,-2 3-3 16,0 4-1-16,-5 6 0 16,0 4-8-16,-2 2 16 15,0 2-8-15,0 0 0 16,0 0-11-16,0 0 3 15,0 16-7-15,0 8 15 16,0 0 13-16,0 2-5 16,0-1-8-16,0-1 0 15,0-3 4-15,0 0-4 16,3-3 0-16,5-4 0 0,1-5 0 16,0-2 8-1,0-7-8-15,0 0 9 16,-3 0-7-16,6-5 2 15,-6-9-4-15,3-4-24 0,-2 0 16 16,0 0-34-16,2-1 23 16,-1-3-18-16,6-3 9 15,1-1 24-15,3 0-4 16,1 2 8-16,-6 4 4 16,-5 6-1-16,-1 6 21 15,-4 4 17-15,-3 1-8 16,0 3 17-16,0 0-47 15,0 0 3-15,0 0-12 16,0 5 1-16,0 9 5 16,0 2 0-16,0 5 10 0,0-2-11 15,4 5 1-15,5 0 0 16,6 1 3-16,1-1-1 16,4-6-2-16,2-7 0 15,-2-3 3-15,1-8-3 16,-4 0 10-16,1 0 0 15,-5-12 14-15,-1-8-19 16,-6-4-1-16,-1 0-4 16,-5-1 5-16,0 0-8 15,0 2 3-15,0-1 0 16,0 1-3-16,0 7 11 16,0 6-8-16,-2 4 29 0,2 4-14 15,-3 2 25-15,3 0-39 16,0 0 6-16,-2 0-14 15,-2 0 0-15,2 8 6 16,-4 7-2-16,4-6-48 16,2 1 31-16,0-4-16 15,0-4 5-15,0 0 26 16,0-2-23-16,12 0 14 16,-1 0 9-16,1 0 2 15,1 0-6-15,-5 2 7 16,4 4 0-16,-1 4-8 15,0 3 1-15,-2 2 9 16,0 3-1-16,-3 0 4 16,-4-2-5-16,1 0 2 0,-3-4 0 15,0-1 11-15,0-3-5 16,0-4-6-16,0-4 0 16,0 0 8-16,7 0 0 15,4 0-4-15,0-9 24 16,3-5-6-16,-4-3-16 15,-3-1-1-15,-3-3-5 16,1-1-11-16,0-4 4 16,-1 6 4-16,0 0 3 15,1 6 9-15,-3 5-3 16,0 4 2-16,-2 1-8 16,0 2 9-16,0 2-3 15,0 0-6-15,0 0-1 0,0 0-8 16,0 0-14-16,0 14 23 15,2 9 0-15,8 0 6 16,-2 0 3-16,5 0-9 16,1-2 0-16,1-9 1 15,1-5 9-15,-3-7-10 16,3 0 16-16,-1-7-12 16,4-17 20-16,-4-8-24 15,-1-3 0-15,-6-2-1 16,4-2 4-16,-5 0-3 15,-3-3 0-15,0 0-4 16,-4-2-9-16,0-2 10 16,0 4 1-16,0 4-13 15,-2 9 22-15,-7 6-7 0,2 7 10 16,1 6-6-16,3 6 16 16,1 2-20-16,2-1 0 15,0 3 3-15,0 0 0 16,0 0-3-16,0 0 0 15,-2 0-11-15,2 3 2 16,-2 18 3-16,-2 11 6 16,4 7-11-16,0 3 16 15,0 4-5-15,0 3 0 16,0-3 8-16,0 0-12 16,6-4 4-16,1-4 0 0,2-9-7 15,-2-10 14-15,-3-9-7 16,5-7 0-16,-1-3-1 15,4 0-8-15,-3 0 9 16,-3-11-22-16,-1-5 19 16,-5 0-38-16,0 0 29 15,0 4 9-15,0 5 6 16,0 4-3-16,0 3 0 16,7 0-14-16,1 3 5 15,9 16-6-15,-2 3 15 16,5 0 0-16,-1-4 3 15,2-4-10-15,-3-7-17 16,-1-5 13-16,-3-2-1 16,-5 0 24-16,-5-17-12 15,-2-3 6-15,-2-1 5 16,0-4-9-16,0 4-2 0,0-5 0 16,0 6-8-16,0 8 23 15,0 0-15 1,0 10 24-16,0 2-20 0,0 0 0 15,0 0-4-15,0 5-17 16,0 16 6-16,5 16 22 16,-1 4-11-16,3 10 14 15,0 7-14-15,2 2 33 16,-1 5-33-16,4 1 1 16,-6-2 8-16,-1-2-1 15,-1-6-8-15,-4-6 0 0,0-10 9 16,0-10-7-16,0-9 0 15,0-11-2-15,0-4 30 16,0-6-28 0,0 0 28-16,-2 0 49 0,-7-9-21 15,-2-16-18-15,-7-8-40 16,5-2 0-16,-1-6 13 16,6-3-3-16,3-2-10 15,5-5 0-15,0 0 9 16,9-2-20-16,14 2 2 15,-4 2-31-15,-3 5 5 16,-9 4-130-16,-7-1-52 16,0-2-313-16</inkml:trace>
  <inkml:trace contextRef="#ctx0" brushRef="#br0" timeOffset="69496.11">6063 8560 526 0,'0'0'371'16,"0"0"-232"-16,0 0-86 16,0 0-18-16,0 0-15 15,0 0-20-15,0 0 0 16,212-63-4-16,-183 54 6 16,-14 7-4-16,-9 2-44 0,-6 0-69 15,-10 0-116 1,-30 0-364-16</inkml:trace>
  <inkml:trace contextRef="#ctx0" brushRef="#br0" timeOffset="69642.03">5804 8548 746 0,'0'0'207'0,"0"0"-203"15,0 0-4-15,0 0-18 16,0 0-52-16,0 0 22 15,16 36-161-15,-7-31-366 16</inkml:trace>
  <inkml:trace contextRef="#ctx0" brushRef="#br0" timeOffset="72286.31">6948 8659 248 0,'0'0'202'16,"0"0"-43"-16,0 0-48 15,0 0-20-15,0 0-19 16,0 0-26-16,0 0-46 16,-7-24-7-16,7 24 3 15,0 0 4-15,0 0 6 16,0 0-6-16,0 0 0 0,0 3-2 16,0 16 7-1,0 0-5-15,0 5 0 16,0-2 7-16,0-4-6 15,3-2-1-15,-1-11 0 0,0-1 0 16,0-2 11-16,-2-2-6 16,0 0 11-16,0 0-9 15,0-6 11-15,0-11-18 16,0-1-7-16,-6-1-2 16,-1-2-25-16,0 3 34 15,0 2 0-15,3 4 4 16,2 4 32-16,0 4-16 15,2 3 10-15,-3 1 13 16,3 0-41-16,0 0-2 16,0 0-7-16,0 4-11 0,0 15 8 15,0 9 10-15,0 4 0 16,0 5-1-16,0 5-8 16,9 0 9-16,4-1 0 15,-1-2 6-15,-1-6-5 16,0-1-1-16,-2-9 0 15,-3-7 0-15,3-6-1 16,1-8-21-16,-2-2-24 16,5 0 46-16,5-17 0 15,1-15-36-15,-2-7-42 16,1 1 1-16,-3 0 43 16,-3 8 34-16,-1 6 6 0,-7 6-5 15,3 6 38-15,-5 6-13 16,0 3 13-16,1 3-39 15,1 0-9-15,1 5 9 16,1 13 21-16,1 3-4 16,-3 0 18-16,3 1-33 15,-2-5 6-15,3 2-6 16,-1-6 3-16,0-4-5 16,-2-3 0-16,-1-4 3 15,0-2 12-15,3 0-12 16,-1 0 19-16,-1-5 13 15,2-16-31-15,-5-2-8 16,0-6 3-16,-2 0-36 16,0 0 29-16,0 0-23 15,0 2 29-15,-8 6-4 0,0 6 12 16,2 6 18-16,-3 9-4 16,0 0-17-16,-2 0 10 15,-2 9-11-15,-1 13-2 16,3 1 0-16,0 7 3 15,6-1-3-15,1-3 0 16,4-4 1-16,0-2-5 16,0-1 4-16,0-8 0 15,9-2 0-15,0-8 13 16,4-1-8-16,-1 0 34 16,3 0-12-16,3-18 8 15,-5-6-33-15,3-2 3 0,-3 1-5 16,-1-2-6-16,-2 5 6 15,-1 0 0-15,1 3 1 16,0 5-2-16,-1 0 1 16,-2 7 0-16,0 3 0 15,-3 1-2-15,-2 3 2 16,-2 0 0-16,0 0-17 16,0 11 17-16,0 6 1 15,3 6 17-15,-3 0 7 16,2-4-22-16,2 0 9 15,-2 2-12-15,5-5 9 16,-2-4-2-16,-1-4-7 0,-2-4 0 16,1-2 0-16,-1-2 6 15,0 0-6-15,2 0 8 16,3 0-3-16,2-6 23 16,0-12-28-16,0 0 4 15,0-4-3-15,0-1 7 16,-3 4-8-16,-1 1 0 15,-3 4 5-15,0 3-4 16,-2 6-1-16,2 2 0 16,-2 3 5-16,0 0-3 15,0 0-4-15,0 0-3 16,0 12-2-16,0 9-3 16,3 2 10-16,2-2 0 0,1-4-4 15,0-2 9-15,3-5-5 16,-4-4 0-16,0-3 4 15,-3-3 1-15,0 0-3 16,-2 0-2-16,2-3 0 16,3-13 0-16,-3-6-18 15,4 0-4-15,-4 0-15 16,1 1 37-16,0 6-20 16,-1 3 20-16,0 3-1 15,0 5 11-15,-2 4-10 16,4 0 0-16,1 0-21 15,3 7 20-15,2 11-5 16,1 6 6-16,-1 1 5 16,2 0-3-16,-1-4-2 15,3-2 0-15,-3-7 8 0,0-5-6 16,-6-4-2-16,-1-3 0 16,-2 0-9-16,0-4-1 15,1-16-30-15,-1-10-16 16,0-3-13-16,0-2 51 15,0-4 8-15,-2 4 10 16,0-2 12-16,0 5 17 16,0 9 4-16,0 6 30 15,0 10-27-15,0 2 9 16,0 3-13-16,0 2-31 0,0 0 3 16,0 0-4-1,0 0-8-15,2 0-6 0,5 16 11 16,0 6 3-16,2 10 14 15,0 10-8-15,-3 8-5 16,2 13-1-16,-4 7 7 16,0 6 1-16,0 5-8 15,1-1 0-15,-1-3 1 16,-2-2-1-16,-2-9 0 16,0-12 0-16,0-12 4 15,0-15-5-15,0-13 1 16,0-11-38-16,0-3-2 15,0-1-12-15,0-26-32 16,0-8-179-16,0-11-435 0</inkml:trace>
  <inkml:trace contextRef="#ctx0" brushRef="#br0" timeOffset="72540.17">7654 8703 643 0,'0'0'202'0,"0"0"-113"16,0 0-65-16,0 0-22 16,0 0-2-16,0 0 0 15,94-65 0-15,-74 65-8 16,-5 7-5-16,-5 7 12 16,-4 2-5-16,-6 4 6 0,0 0 34 15,0 1-24-15,0 4-6 16,-14-5-4-16,-1 0-9 15,-3-7-52-15,5-11-46 16,-1-2-63-16,10 0-139 16</inkml:trace>
  <inkml:trace contextRef="#ctx0" brushRef="#br0" timeOffset="74250.3">7995 8590 219 0,'0'0'156'0,"0"0"-112"16,0 0 45-16,0 0-23 0,0 0-2 15,0 0-46-15,23 14-11 16,-21-12 4-16,-2 0-5 16,0 0-2-16,0-2 15 15,0 0 8-15,0 0 17 16,0 0-39-16,-9 0 0 15,-2 0-2-15,0 0 4 16,0-4-7-16,-3-4 9 16,5 2-3-16,3 0 58 15,1 4-17-15,3 0-26 16,0 0 26-16,-3 2-47 16,-2 0 0-16,-1 0-2 15,-1 18 2-15,0 2-3 0,0 2 3 16,0 4 0-16,5 1 1 15,-1 1 8-15,5 0-9 16,0 0 8-16,0-3 0 16,0 1 3-16,0-11-11 15,0-7 0-15,0-4 4 16,0-4 1-16,5 0-5 16,6 0 21-16,2-15-19 15,7-9 17-15,-2-3-19 16,0-6 0-16,-2 1-1 15,-1 1 6-15,-3 4-5 16,-4 6 11-16,1 8-7 16,-7 5 30-16,0 8-20 0,0-2-9 15,-2 2-10-15,6 0-3 16,-4 2 0 0,-2 16 1-16,0 3 11 0,0 2-8 15,0 1 4-15,2 2 0 16,2 1-4-16,1-1 6 15,-1-4-2-15,0-5 0 16,4-5 9-16,-2-5-13 16,-4-3 4-16,0-4 0 15,-2 0 16-15,5 0-14 16,1-11 11-16,1-10-13 16,4-5 8-16,-2-2-16 0,3-2 8 15,-1 2 0-15,-1 6-15 16,2 1 17-16,-3 9-2 15,-5 7 0-15,0 0 9 16,-4 5-15-16,3 0 6 16,-1 0-7-16,5 5-8 15,-3 12 23-15,5 8-8 16,-5-2 7-16,5 4 3 16,-2-5 3-16,2-2-13 15,-2-4 1-15,-1-8 4 16,-1-2 2-16,0-6-7 15,-3 0 4-15,2 0 0 16,5 0 28-16,3-12-32 16,-2-6 5-16,1-5-11 0,-1-2-25 15,-2-1-7-15,1 0 13 16,0 2 12-16,0-1 6 16,-2 8 7-16,-3 3 0 15,2 3-5-15,-3 5 12 16,0 2-7-16,-3 2 0 15,0 2 7-15,0 0-16 16,0 0 5-16,0 12 4 16,0 6-9-16,0 2 12 15,0 2-3-15,0-4 0 16,6 3 3-16,1-5-2 0,3-2-1 16,4-4 0-1,-1-4 1-15,1-5 4 0,-3-1-5 16,-2 0 0-16,5 0-9 15,-12-10 5-15,-2-6-28 16,0-5-70-16,0-5 88 16,0-2-28-16,8-1 4 15,-1 5 37-15,-3 8 2 16,1 2 40-16,0 7-6 16,-1 2-5-16,0 3 31 15,-4 2-42-15,0 0-14 16,0 0-5-16,3 0-13 0,1 5 8 15,2 9 5 1,2-2 0-16,0-1-1 0,3-1 3 16,1-2-2-1,-3-3 0-15,-1-4 8 0,0-1-4 16,0 0-4-16,1 0 1 16,0-12 7-16,0-4-5 15,-4-2-3-15,1-2 0 16,0 0 3-16,-1 1-3 15,0 6 0-15,-3 3 0 16,0 4 14-16,1 4-13 16,-3 2 12-16,0 0-7 15,0 0 4-15,2 0-19 16,0 0 9-16,0 17 0 16,0 9-8-16,-2 8 9 0,0 7-1 15,4 8 1-15,1 2 11 16,4 7-12-16,0-1 0 15,0-1 4-15,0-2 4 16,-4-1-8-16,-1-7 0 16,-4-6 0-16,0-8 10 15,0-3-10-15,0-7 0 16,0-5 8-16,0-1 0 16,0-6-4-16,-4 0-4 15,-6-5 7-15,-1 0 4 16,-4-3-11-16,-1-2 13 15,-7 0-13-15,4-4 42 16,-1-16-23-16,4-10 13 16,5-6 9-16,4-7-38 15,7-3 18-15,0 3-20 0,0-1 8 16,7 11-3-16,4 3-6 16,3 8-19-16,-6 6-16 15,2 4-125-15,-2 2-78 16,-5-5-372-16</inkml:trace>
  <inkml:trace contextRef="#ctx0" brushRef="#br0" timeOffset="81879.66">2753 6743 39 0,'0'-1'18'0,"0"-1"38"15,0-3-10-15,0 3-31 16,0-2 24-16,0 3-2 15,0 1-2-15,0 0 1 16,0 0-31-16,0 0 14 16,0 0 6-16,0 0-10 15,0 0 16-15,0 0-14 16,0 0 15-16,0 0 27 16,0 0-37-16,0 0 1 15,0 0-23-15,0 0 5 0,0 0 1 16,0 0-6-16,0 0 1 15,0 0-4-15,0 0 7 16,0 0-4-16,0 0 6 16,0 0-6-16,0 0 41 15,0 0-6-15,0 0-4 16,0 0 31-16,0 0-27 16,0-3 8-16,0-11-32 15,0 0-5-15,2-1 4 16,0-2-10-16,-2 1 0 0,2-2-4 15,0 4 10-15,3 1-6 16,-3 1 0-16,0 5 4 16,0 0 9-16,0 7-13 15,-2-5 0-15,0 5-2 16,0 0 2-16,0 0-1 16,0 0-9-16,0 0-23 15,3 10 25-15,0 16-6 16,1 6 12-16,-2 2-9 15,2-1 15-15,-1-6-4 16,1-3 0-16,-4-5-4 16,0-4 3-16,0-3-14 15,0-3 15-15,0-1-4 0,0-5 12 16,0 0-8 0,0-2 9-16,-2 2-6 0,2-3 18 15,0 0-21-15,0 0 0 16,0 0 22-16,0 0-15 15,0 0-4-15,0 0 12 16,0 0-12-16,0 0 17 16,0 0-20-16,0 0 0 15,0 0 19-15,0 0-17 16,0 0 15-16,0 0 5 16,0 0-20-16,0 0 27 15,0 0-17-15,0 0-12 0,0 0 0 16,11 0-16-1,11 0 16-15,7 0-1 0,2 0 7 16,-2 0-9-16,0 0 3 16,-4 4 0-16,-5 0-2 15,-4-2 9-15,-10-2-7 16,-4 0 3-16,-2 0 7 16,2 0 4-16,-2 0-14 15,0 0 5-15,0 0-10 16,0 0-105-16,0 2-210 15</inkml:trace>
  <inkml:trace contextRef="#ctx0" brushRef="#br0" timeOffset="95958.96">6007 4995 30 0,'0'0'39'0,"0"0"-4"16,0 0 9-16,0 0-23 15,0 0-2-15,0 0 4 16,0 0-17-16,0-4 10 16,0 4-6-16,0 0-5 15,0 0 5-15,0 0-10 0,0 0 0 16,0 0-2 0,0 0-4-16,0 0 6 0,2 0-5 15,-2 0 4-15,0 0-6 16,0 0-1-16,2 0-3 15,1 0 10-15,3 0 1 16,2 0 15-16,-2 0-6 16,3 0-2-16,-1 0 15 15,4 0-22-15,-1 0 6 16,0 0-5-16,5 0 7 16,-6 0-5-16,7 0-3 15,-2 0 3-15,1 0-2 0,1 0 1 16,1 0-2-1,3 4 0-15,0 0 6 16,2 2-8-16,-3 2 2 0,1-1 0 16,-4 4 0-16,-1-3 2 15,3-1-2-15,0-4 0 16,-2-1 7-16,3-2-8 16,1 0 1-16,-4 0 0 15,3 0 4-15,-4 0-3 16,-1 0-1-16,-2 0 0 15,1 0 8-15,-3 0-9 16,1 0 1-16,-4 0 0 16,-1 0 1-16,-3-2 1 15,1 2-2-15,2-3 12 16,-3 3-6-16,1 0 19 0,3-5-15 16,0 1-10-1,0 1 6-15,3 0-5 0,1 1-1 16,-1-2 0-16,-1 2 6 15,0-1-6-15,-3 0 0 16,-3 1 0-16,-2 0 0 16,2 0 1-16,1-1-1 15,6 3 0-15,0 0-1 16,2 0-2-16,1-1 3 16,-1-1 0-16,1 0 3 15,-3-1-3-15,-5 2 0 16,0-1 0-16,-6 2-2 15,0 0 1-15,0 0-19 0,0 0-19 16,0 0-18 0,0 0 1-16,-6 0 51 0,4 0-11 15,-2 0-22-15,-1 2-3 16,1 2-21-16,-5 1 12 16</inkml:trace>
  <inkml:trace contextRef="#ctx0" brushRef="#br0" timeOffset="98203.21">6067 5049 37 0,'0'0'42'0,"0"0"-11"16,0 0-4-16,0 0-9 0,0 0-1 16,0 0-2-16,-14-20 16 15,12 18-18-15,0 2-12 16,-2-2 9-16,2 2-10 16,0 0 0-16,-3 0 0 15,5 0 5-15,-2 0-5 16,2 0 4-16,0 0 8 15,0 0 20-15,0 0-4 16,0 0 12-16,0 0-16 16,0 0-23-16,0 0 31 0,11 0-28 15,3 0 0 1,-1-2 8-16,5-1-5 0,1-4-7 16,4 2 0-16,2 2 11 15,1-2-4-15,1 2-7 16,7 1 4-1,-3 2-4-15,-2 0 3 0,-2 0-3 16,-4 0 0-16,2 4 4 16,2 4-4-16,0-2 0 15,-2 1 0-15,2-2-5 16,-4-1 10-16,4-2-5 16,-2 1 0-16,-3-3 8 15,1 0-11-15,-4 0 3 16,2 0 0-16,-4 0 0 15,1 0 4-15,-2 0-4 0,2 0 0 16,2 0 9 0,-1-7-11-16,4 0 2 0,-1 2 0 15,3-2-4-15,2 2 8 16,-3 2-4-16,3 0 0 16,-3-1 1-16,-3 2-6 15,-2-1 5-15,-3 3 0 16,-3 0-6-16,3 0 11 15,-3 0-5-15,5 0 0 16,1-3 7-16,2-3 1 16,6 0-8-16,2 0 3 15,2 0 5-15,-2 0-2 0,0 0-6 16,0-1 0 0,3 0 7-16,-3 2-8 0,0 0 1 15,-3-2 0-15,4 2 8 16,1-1-3-16,4-1-2 15,5-1 3-15,1 2 1 16,3 2 3-16,-1-1-10 16,-1 0 0-16,-2 1-3 15,0 1 13-15,-2 1-10 16,0-3 0-16,-3 3 5 16,-1 1-9-16,-1-1 4 15,3 2 0-15,-2-3-5 16,1 3 11-16,1-1-6 15,-1 1 0-15,6-3 7 0,-3 2-13 16,1-2 6-16,-3 3 0 16,-1 0-3-16,0 0 6 15,-4 0-3-15,0 0 0 16,-2 0 6-16,2 0-10 16,0 3 4-16,3 1 0 15,-1 0-1-15,3-2 4 16,-1 1-3-16,1 2 0 15,-3-3 5-15,-2 1-8 16,3 1 3-16,0 1 0 16,1-3-2-16,5-2 4 15,3 0-2-15,1 0 0 16,3 0 6-16,2 0-10 0,0 0 4 16,0-2 0-16,-2-3-2 15,0 1 3-15,0 3-1 16,0-3 0-16,1 1 6 15,4-1-10-15,2 3 4 16,0-4 0-16,5 4-3 16,-1-3 6-16,2 1-3 15,-2 2 0-15,0-2 4 16,-7 1-8-16,-2 2 4 16,-6 0 0-16,-3 0-4 15,5 0 5-15,-3 0-1 16,2 0 0-16,1 0 6 0,-1 0-11 15,3 0 5-15,-3 0 0 16,4 2-2-16,-1 2 6 16,-5-1-4-16,2 1 0 15,-1-4 5-15,-1 0-8 16,3 0 3-16,-1 0 0 16,6 0-3-16,0 0 6 15,8 0-3-15,0 0 0 16,0 0 9-16,-2-4-15 15,-4 1 6-15,-4 3 0 16,-3-1-3-16,-5 1 5 16,2-3-2-16,-1 1 0 15,3-1 7-15,5 1-12 0,5-1 5 16,1 3 0-16,3-2-4 16,0 2 8-16,0-2-4 15,-4 1 0-15,-5 1 7 16,-7 0-15-16,-4-2 8 15,-2 2 0-15,-3 0-2 16,-1 0 5-16,4 0-3 16,-3 0 0-16,0 0 9 15,-2 0-15-15,-4 0 6 16,-4 0 0-16,-8-2 2 16,-2 2 6-16,-4 0-7 15,-4 0 15-15,-1-3 0 16,-2 3 35-16,3 0-23 15,-3 0-21-15,0 0 10 16,3-2-12-16,-5 2-5 0,0-2 0 16,0 2 10-16,0 0-15 15,0 0 5-15,0 0-9 16,0 0-1-16,0-2-32 16,-2 1 42-16,-18-3 11 15,-5-1-2-15,0 0-15 16,-2-2 6-16,6-1 0 15,0-2 3-15,3 1 2 16,1 0-5-16,1-1 0 16,1 4 11-16,1 0-16 15,3 0 5-15,4 4 0 16,5-3-4-16,2 5 13 0,0 0-9 16,0 0 0-16,0 0-21 15,0 0 17 1,0 0 4-16,11 0 0 15,7 7 22-15,0-1-14 0,2 0-7 16,0-2-1-16,-2-2 10 16,0-1-13-16,-5 2 3 15,-1-3 0-15,-4 3-5 16,1-2 10-16,-3-1-5 16,-4 4 0-16,4 0 3 15,-6 6-15-15,0 4 8 16,0 6-6-16,0 1-2 15,-12 2 17-15,-1-1-5 16,3-1 0-16,4-1 6 16,0-2 2-16,3 0-8 0,3-2-8 15,0 4 6-15,0-4-158 16,0-6-94-16</inkml:trace>
  <inkml:trace contextRef="#ctx0" brushRef="#br0" timeOffset="105415.54">8271 3706 173 0,'0'0'273'0,"0"0"-59"16,0 0-51-16,0 0-28 16,0 0-13-16,0 0-55 15,0-107-24-15,0 105 12 16,0 2-53-16,0 0 6 15,0 0-8-15,0 0-21 16,0 0 19-16,0 4-16 16,0 12 18-16,0 2 1 15,0 0-1-15,0-4-1 0,0-1-3 16,0-4-14-16,0-2 15 16,0-5-11-16,0-2 14 15,0 0-8-15,0 0 16 16,0-7-7-16,0-14-1 15,0-6-43-15,0-3 39 16,0 0 4-16,0 6 0 16,-4 4-3-16,0 6 7 15,-1 3-4-15,1 8 0 16,2 1 3-16,0 2-12 16,0 0 9-16,-3 0-28 15,-4 4 25-15,-2 17-2 16,-5 11 4-16,5 1 1 0,2 6 0 15,2 3-5-15,5 2 5 16,0 2 0-16,2-2-3 16,0-7 9-16,0-4-11 15,9-11 5-15,6-7-32 16,4-15-18-16,2 0 25 16,6-9 25-16,0-23-6 15,-2-5-24-15,-3-1 5 16,-7-1 23-16,-3 4 4 15,-8 7 21-15,-1 9 0 16,-1 2 13-16,-2 9-1 16,0 4-31-16,0 4 27 15,0 0-31-15,0 0 9 16,0 0-21-16,0 0-2 0,0 0 5 16,0 0 5-16,0 0-12 15,0 0 14-15,0 0-6 16,0 12 8-16,0 12 1 15,0 10-1-15,0 5 0 16,0 2 0-16,6-3 0 16,15-6 0-16,-4-5 0 15,3-11-1-15,-2-13-9 16,0-3 20-16,2 0-3 16,3-26 10-16,-4-6-17 15,1-6-11-15,-7 2 4 16,-3 4-3-16,-3 2-2 0,-5 4 10 15,0 1 2-15,0 4-5 16,2 5 12-16,-2 2-7 16,-2 4 2-16,3 2 4 15,-3 2 14-15,0 2-16 16,0 4 8-16,0 0 18 16,0-2-27-16,0 2 11 15,0 0-5-15,0 0-7 16,0 0 6-16,0 0-8 15,0 0-4-15,0 0 2 16,0 0-24-16,0 20 23 16,0 13 2-16,0 7 1 15,0 3-3-15,0 4 3 16,0-1 0-16,7-7-5 16,6-4 8-16,-2-12-3 0,-2-10 0 15,4-9-31-15,1-4 26 16,4-8 5-16,4-22 7 15,1-7-7-15,-4 4-17 16,-1-4 15-16,-3 3 2 16,1 0 0-16,-5 0 1 15,-3 5-1-15,-2 5 0 16,-4 4 0-16,0 11 9 16,-2 5-9-16,0 3 15 15,0 1-13-15,0 0-4 0,0 0-16 16,0 1-20-16,0 18 33 15,0-2 4-15,0 8 1 16,0 0 0-16,0 5 4 16,3 5-2-16,-1-3-2 15,2 0 0-15,0-6-1 16,4-9 5-16,-4-5-5 16,3-7 1-16,-3-5 0 15,7 0 14-15,3-12 13 16,1-13-15-16,1-2-12 15,-1-4 0-15,-3 2-1 16,1-3-18-16,-4-1 19 16,2 4 1-16,-2 0 2 15,-3 3-3-15,2 4 27 16,-4 8-27-16,-2 3 27 0,-2 11-9 16,0-1-17-16,0 1-2 15,0 0-9-15,0 0-16 16,-2 14 24-16,-10 8-9 15,6 4 11-15,6 3 0 16,0-3-24-16,6-3 19 16,17-1-4-16,1-1 9 15,-1-4 3-15,-12-5 3 16,-5-3-12-16,-6-4 6 16,0-1 0-16,-4 0 32 15,-15 3 2-15,-2-2-19 16,1-3-6-16,-1 3-9 0,2-1-5 15,-1 0-42-15,2 0-82 16,4-4-85-16,10 0-210 16</inkml:trace>
  <inkml:trace contextRef="#ctx0" brushRef="#br0" timeOffset="105857.81">9259 3418 492 0,'0'0'154'16,"0"0"-60"-16,0 0 16 16,0 0 18-16,0 0-63 15,0 0-3-15,-13-18-11 16,13 18-22-16,0 0 18 16,0 0-44-16,0 0 2 15,0 0-10-15,0 21 3 0,0 11 2 16,3 12 0-1,3 2 8-15,3 3-5 0,-1 0-3 16,4-5 0 0,-3-4-5-16,-3-8 5 0,-2-4-30 15,-4-8-31-15,0-5-16 16,0-7 8-16,0-6-51 16,0-2-14-16,-12 0 27 15,-1-13-192-15</inkml:trace>
  <inkml:trace contextRef="#ctx0" brushRef="#br0" timeOffset="107550.92">9174 3698 180 0,'0'0'272'16,"0"0"-53"-16,0 0-23 15,0 0-89-15,0 0-72 16,0 0-14-16,43-25-13 0,-11 23-5 16,-1 1 6-16,-4 1-4 15,-4-3-5 1,-4-1 5-16,-9 0-1 0,0 0 14 15,-8 2-18-15,0-1 0 16,-2 3-3-16,0 0 3 16,0 0-12-16,0 0-43 15,0 0-49-15,2 17 103 16,1 4-6-16,5-3 7 16,4-3-8-16,-1-1 18 15,2 3-10-15,-1-3 0 16,-4 2 5-16,1-2-1 0,0 0-4 15,-2-2 0-15,-1-3-1 16,-1-2 6-16,-1-2-5 16,-2-2 0-16,1-3 6 15,-1 0 9-15,1-12-6 16,-1-12-9-16,-2-8-21 16,0 1 4-16,0 4 17 15,0 3 0-15,0 4 3 16,0 3 85-16,-7 8-78 15,0 0 8-15,0 7-1 16,3 2-17-16,2 0 0 16,-2 0-3-16,-1 0-9 15,2 6 5-15,1 4 2 16,2-2-8-16,0 2 6 16,0 1 0-16,10-6 7 0,0-3 0 15,4-2 3-15,-1 0 10 16,2 0-2-16,1 0-7 15,5-14 14-15,-4-1-11 16,3-2-7-16,1 1 0 16,-6 4 12-16,-1 4-19 15,-6 6 7-15,-1 2-19 16,-3 0 18-16,3 10-16 16,0 12 11-16,0 6 5 15,-5-2 2-15,-2 1 13 0,0-5-7 16,0-5-5-16,2-2 9 15,-2-5-8-15,0-5-3 16,0-1 2-16,0-1 6 16,0-3 4-16,0 0-11 15,2 0 7-15,2-8 20 16,8-14-28-16,1-6-19 16,3 2 16-16,1-1 6 15,2 8-12-15,-4 3 7 16,-1 7 2-16,-3 6-12 15,-5 3 6-15,4 0 3 16,-4 0-12-16,3 10 14 16,-1 12-8-16,2 4 9 15,-1 2 0-15,-3-3 3 16,1-3 1-16,0-4-4 0,-5-5 0 16,0-5 7-16,-2-6-10 15,0 0 3-15,0-2 0 16,0 0-5-16,5-7 5 15,1-16-35-15,5-5-27 16,3-4 22-16,1 1 34 16,5 1 6-16,-1 5 0 15,-2 2 55-15,-3 7 0 16,-4 6 9-16,-3 8-11 16,-3 2-33-16,2 0 9 0,0 0-29 15,3 18 0 1,-1 10 17-16,0 2-8 0,-4 6-7 15,3-1 0-15,-3-2 9 16,2-4-4-16,2-3-7 16,-2-8 0-16,3-7-5 15,2-2 6-15,5-6-2 16,2-3 1-16,-1 0 0 16,4-21 4-16,-4-4-4 15,-1 1 0-15,-1-3-14 16,-3 0 12-16,-4 0-8 15,3 0 4-15,-1 5 6 16,-2 4-2-16,-3 6 2 16,-3 3 0-16,-2 3-8 15,0 3-6-15,0 0-1 16,0-2 1-16,-4 3-9 0,-7 1 13 16,-3 1 5-16,3 0 5 15,0 0-13-15,4 0 8 16,0 13 2-16,5 5-8 15,2 9 1-15,0 4 5 16,0 1 5-16,0 2 0 16,0-1 16-16,9-8-7 15,3-4-16-15,1-11 7 16,3-8 0-16,3-2 48 16,6-7 5-16,0-16-32 15,4-8 3-15,-3-4-16 0,1-3-8 16,-3-1 0-1,-4 3 5-15,-4 4 9 0,-3 4 14 16,-4 4-6-16,1 8 27 16,-6 6-41-16,-4 8 19 15,0 2-27-15,0 0-20 16,0 14 8-16,-12 14 0 16,-1 5 12-16,5-4-8 15,5-5-24-15,3-1-3 16,0-7 1-16,0-4-6 15,9-3 32-15,6 1-6 16,3-2 14-16,-5 0-7 16,1-2 7-16,-3 1 0 15,1-1 17-15,-1-1 5 16,-1 2 24-16,0 1-28 0,-6-2-12 16,1-1 8-16,-3 0-4 15,0-1-10-15,-2-4 0 16,2 0 5-16,0 0 12 15,3 0-14-15,4-6 1 16,4-15-4-16,3-7-58 16,-1-7-86-16,1-7-167 15</inkml:trace>
  <inkml:trace contextRef="#ctx0" brushRef="#br0" timeOffset="109052.68">11270 3617 150 0,'0'0'291'15,"0"0"-101"-15,0 0-98 16,0 0 5-16,0 0-1 16,0 0 6-16,4-78-25 15,-4 60 7-15,0 4-2 16,0 4-39-16,0 4-8 0,0 3-10 16,2 0-23-1,-2 1 23-15,3 2-25 0,-3 0 0 16,0 0-2-16,0 0 5 15,0 0-3-15,0 0 0 16,0 0-10-16,0 5 0 16,0 14 0-16,0 11 10 15,0 10-9-15,0 8 13 16,0 0-4-16,0-1 0 16,0-10-5-16,0-9 4 15,0-11-29-15,3-9-7 16,14-8 10-16,8-3 27 0,1-24 16 15,-1-6-16-15,-8-1-4 16,-3 5-8-16,-5 0 2 16,0 3 10-16,-2 4-4 15,4 4 6-15,0 6-2 16,0 6 0-16,-2 2-18 16,0 4 17-16,-3 0-14 15,2 0 10-15,-6 20-4 16,0 2-4-16,0 2 13 15,0 0 0-15,0 0 1 16,1-7 4-16,-1-3-5 16,-2-6 0-16,0-4-10 15,0-3 1-15,0-1-18 16,0 0 27-16,0 0 0 16,0-4 29-16,6-18-29 0,6-7-46 15,5-6 38-15,4 1-34 16,3-1 5-16,-1 3 28 15,-6 11 9-15,-1 5 10 16,-5 7 1-16,-2 4 2 16,2 5 0-16,0 0-7 15,0 12-6-15,1 13 20 16,-4 6 8-16,3 7 24 16,1 0-50-16,-4 1 1 15,1-7 9-15,-1-9-8 0,-2-9-4 16,-4-6 0-1,0-8 7-15,3 0 2 0,6-1-7 16,0-25-2-16,2-13 0 16,-1-7-38-16,-6-4-5 15,1-4-3-15,-5-5-12 16,0 4 23-16,0 2 3 16,0 7 32-16,2 7 12 15,-2 10-1-15,-2 7 49 16,2 6 5-16,-2 8-34 15,2 4 16-15,-2 4-39 16,0 0 0-16,0 0-16 16,0 0-10-16,0 0 8 15,0 0 8-15,0 9 4 16,0 6-13-16,0 9 11 0,0 7 0 16,7 10-2-16,3 10 11 15,4 5-6-15,-5 2-3 16,0-5 7-16,-5-6-20 15,1-11 13-15,-3-10-74 16,-2-10 17-16,0-9-74 16,0-7-76-16,2 0-141 15</inkml:trace>
  <inkml:trace contextRef="#ctx0" brushRef="#br0" timeOffset="109242.57">11878 3463 915 0,'0'0'172'0,"0"0"-55"16,0 0-96-16,0 0 9 16,0 0-13-16,0 0-13 15,101-33 14-15,-75 24-18 16,-3 1 0-16,-7 0-3 16,-8 1-42-16,-8-2-21 15,0-1-94-15,-6-9-190 16</inkml:trace>
  <inkml:trace contextRef="#ctx0" brushRef="#br0" timeOffset="109414.48">11201 3224 590 0,'0'0'319'0,"0"0"-230"16,0 0-89-16,0 0-16 15,0 0 16-15,0 0 0 16,58 26-47-16,-41-22-225 16</inkml:trace>
  <inkml:trace contextRef="#ctx0" brushRef="#br0" timeOffset="110679.36">12071 3546 634 0,'0'0'211'15,"0"0"-158"-15,0 0-53 16,0 0-6-16,0 0 6 15,0 0 17-15,71 13-10 16,-51-13 6-16,-3 0-12 16,-1 0 6-16,0-4 37 15,-3-14-14-15,-2-2-3 16,-2-4-6-16,-2-1-17 16,0 2 7-16,-1 1-11 0,-1 2 0 15,-3 6-4-15,-2 4 4 16,0 3-4-16,0 4-1 15,0 3-19-15,0 0 20 16,0 0-9-16,-7 0 13 16,-6 3 0-16,-3 12 0 15,-2 3 0-15,3 2 0 16,-3 0 1-16,3 0-5 16,3 0 4-16,1 4 0 15,7 1-10-15,2 8 6 16,2-1 3-16,0 0 1 15,6-4 0-15,14-6 0 0,3-5 3 16,1-12-2-16,3-5 25 16,-1 0-19-16,6-12 13 15,-3-13-13-15,-2-8 0 16,-7-3 0-16,-3 2-2 16,-5 0-5-16,-1 0 12 15,-5 6-1-15,-1 6 2 16,-3 7 27-16,-2 8-11 15,0 5 24-15,0 2-53 16,0 0-7-16,0 0 2 16,0 9-14-16,0 12 19 15,0-1 0-15,0-3-10 16,0-5-20-16,0 1-29 0,0-6 6 16,11-4 38-16,5-3-22 15,2 0 18 1,2 0-19-16,-3 2-24 0,0 4-31 15,-2 4 30-15,-1 4 54 16,-2 2-4-16,1 2 26 16,-1 0 12-16,-3 0 62 15,2-2-20-15,-2-2 4 16,0-2-25-16,-3-3-6 16,-1-4 9-16,-2-1-42 15,-3-1 21-15,2-3-4 16,0 0-16-16,0 0 46 0,9 0-27 15,5-3-17-15,6-15-10 16,5-6-14-16,2-2-77 16,-3-6-100-16,-3 0-309 15</inkml:trace>
  <inkml:trace contextRef="#ctx0" brushRef="#br0" timeOffset="112081.82">12966 3427 155 0,'0'0'273'16,"0"0"-155"-16,0 0-51 16,0 0-43-16,0 0-19 15,0 0 2-15,-2 0-5 16,0 3 13-16,2-3 18 16,-2 5-25-16,2-3 30 0,-2 0-1 15,0 1-34-15,2 0 16 16,-3-1-16-16,1 2-3 15,0-4 17-15,-1 2-15 16,3-2 18-16,-2 0 13 16,0 0-11-16,-1 0 34 15,-3 0-27-15,0 0 1 16,-3-8 13-16,1-2-42 16,0 2 18-16,4 2-2 15,-3 2-11-15,3 1 17 0,1 3-23 16,-2 0 0-1,1 0-11-15,-5 0-3 0,1 11 1 16,-4 6 11 0,1 4 2-16,-1 1-2 0,2 4 2 15,-1 4 0-15,-1 2-6 16,1 0 7-16,5-4-2 16,1-2-1-16,5-4-15 15,0-7 13-15,0-5-30 16,0-7-4-16,3-3 38 15,5 0 3-15,7-11 29 16,1-14-29-16,-3 0 6 16,3-2-4-16,-5 3-5 15,-1 2 0-15,1 0 3 16,-3 3 0-16,4 2-3 0,-5 5 0 16,-3 7 4-16,-2 4 21 15,-2 1-25-15,0 0 10 16,2 0-20-16,2 10-11 15,4 8 21-15,-2 4 3 16,5 0 7-16,3-4-6 16,1 0-4-16,3-7 0 15,0-2 1-15,-2-5 4 16,-1-4-5-16,1 0 21 16,1-10-18-16,1-16 21 15,-2-6-24-15,2-4 1 16,-4 2-12-16,-4 0 4 0,-1 10 7 15,-2 3 0-15,0 5 3 16,-3 10 5-16,1 3-5 16,-3 3 0-16,0 0-3 15,2 0-7-15,1 9 7 16,2 14-4-16,0-2 8 16,-3 2 13-16,2-5-17 15,-1-4 0-15,-3-6 2 16,0-2 2-16,-2-6-4 15,0 0 0-15,0 0 8 16,0 0 11-16,0 0-15 16,0 0-4-16,0-16 0 15,0-3-39-15,0-1 26 16,0 5 1-16,0 1 7 16,-2 1 0-16,-3 4 8 0,3 2-3 15,2 5 40-15,-2 2-38 16,2 0-2-16,0 0 0 15,-4 0-6-15,-3 0-3 16,0 9 9-16,-4 9 0 16,3 1-4-16,-1 4 4 15,4 3-2-15,2 3 1 16,3-3 1-16,0 5 2 16,8-3-2-16,9-6 0 15,6-6-2-15,1-6 9 16,8-6-7-16,1-4 21 15,0 0-20-15,3-24 30 0,-7-5-31 16,-2-9 1-16,-7-5 8 16,-5-7 1-16,-1-2-10 15,-5 2 0-15,-5 0 7 16,0 7 12-16,-2 5-19 16,1 10 0-16,-3 7-3 15,2 8 8-15,-2 6-5 16,0 7 0-16,0 0-5 15,0 0-4-15,0 0-6 16,0 0 12-16,0 13-15 16,0 8 22-16,0 4-4 15,0 3 0-15,0 6 4 16,0 7-5-16,0-2 1 0,0 3 0 16,0 0 4-16,0-3 1 15,0-5-5-15,7-6 0 16,2-5 3-16,-1-11-2 15,-1 0-1-15,0-11 0 16,-2-1 6-16,3 0 8 16,5 0-14-16,1-13 0 15,1-6-42-15,-3-5-27 16,-3-2-150-16,-7-4-257 16</inkml:trace>
  <inkml:trace contextRef="#ctx0" brushRef="#br0" timeOffset="112272.22">13477 3341 348 0,'0'0'238'16,"0"0"-91"-16,0 0-24 15,0 0-1-15,0 0-58 16,0 0 7-16,29-27 22 16,2 7-90-16,0-1 9 15,-2 2-12-15,-6 7-29 16,-6 7-49-16,-3 5-85 15,-5 0-205-15,-7 0-198 16</inkml:trace>
  <inkml:trace contextRef="#ctx0" brushRef="#br0" timeOffset="113875.33">13523 3666 41 0,'0'0'288'16,"0"0"-89"-16,0 0-17 15,0 0-50-15,0 0-82 16,0 0 5-16,14-3-54 16,-3 3 12-16,1 0 9 15,-4 0-15-15,3 0-5 16,1 8-2-16,-3-2 0 15,-1-2 5-15,2-4-1 0,-4 0-7 16,3 0 3-16,2 0-20 16,0-19 12-16,2-5-37 15,3-7-20-15,-3-1 33 16,4 0-8-16,-2 0 40 16,-1 2-3-16,-4 8 7 15,-1 4 4-15,-2 7 15 16,-2 8 10-16,-5 3 15 15,0 0-48-15,0 0-9 16,0 12 9-16,0 11 13 16,0 3 28-16,0 0-31 15,0 6-10-15,0-5 16 16,0 1-10-16,0-4-5 0,0-1 0 16,0-9 5-16,4-5-1 15,0-3-5-15,1-3 0 16,3-3 13-1,4 0 1-15,-1 0 5 0,1-9-15 16,-2-5 6-16,1-4-20 16,1-4 0-16,1-3 7 15,3 4-10-15,-3 1 13 16,-2 6 0-16,-4 6 0 16,0 4 6-16,-7 4 20 15,2 0-26-15,2 0 1 16,0 0 4-16,6 16 0 0,-4 3 16 15,5 1-2-15,-2-1-17 16,3 0 19-16,1 1-21 16,-2-8 6-16,0 0 0 15,0-8-5-15,-1-3-1 16,-2-1 20-16,3 0-18 16,-1 0 29-16,-2-5-30 15,-1-9 1-15,-3-3 9 16,-2-2-11-16,-2-4-3 15,0-3-15-15,0 0-1 16,0 0 13-16,-8 0 6 16,-3 6 0-16,-1 4 28 15,3 8-21-15,3 6 9 16,-4 2-16-16,-1 0 12 16,1 0-19-16,-4 14 7 0,3 4 0 15,0 2-16-15,2 3 16 16,4 0 0-16,3-1-3 15,2-4 4-15,0-3-7 16,0-6 6-16,0-5-5 16,0-2-9-16,0-2 20 15,9 0-6-15,3 0 45 16,3-8-33-16,5-10 16 16,3-4-28-16,-2 0 1 15,4-4-1-15,-3 3 2 0,1 2-2 16,-8 5 0-1,-6 7 5-15,-2 6-11 0,-5 3 6 16,0 0-9-16,3 12 0 16,-3 13-10-16,0 10 19 15,-2 0-3-15,0 4 9 16,0-6-1-16,0-3-5 16,2-11 0-16,0-6 2 15,1-9 1-15,-3-3-3 16,0-1 3-16,2 0 2 15,3-1 19-15,4-21-24 16,4-9-30-16,5-3 25 16,-3 0-24-16,3 2 14 15,-3 1 13-15,1 6 4 16,-3 6-2-16,-1 5 2 0,-6 9-1 16,-1 5 9-16,-1 0-10 15,4 0-12-15,-4 8 11 16,2 12-2-16,1 3 3 15,-3 0 0-15,4 0 2 16,-4 2 6-16,2-1-4 16,1-8-4-16,-1-3 0 15,4-10 8-15,-1-1-8 16,1-2 12-16,2 0 3 16,3-4 30-16,-1-14-44 15,3-6 3-15,-1-1-4 16,0-4 8-16,-2 0-14 0,-4 3 6 15,1-4 0-15,-1 5-14 16,0 0 17-16,1 3-3 16,7-1 0-16,-1 2 3 15,-4 7-6-15,-5 8 3 16,-4 2 0-16,-4 4-10 16,0 0 3-16,6 0-6 15,-2 4-4-15,3 14 17 16,-1 5-3-16,3-1 3 15,0 0 0-15,0 4-7 16,-1-1 19-16,0 5-12 16,1-1 0-16,-9-3 11 15,0-2 1-15,0-5-12 16,0-2 0-16,-14-7 11 16,-6-8-11-16,0-2-5 0,-5 0-12 15,-2-9-61-15,-4-14-93 16,-4-11-184-16</inkml:trace>
  <inkml:trace contextRef="#ctx0" brushRef="#br0" timeOffset="114026.24">14199 3108 754 0,'0'0'247'0,"0"0"-240"0,0 0-7 15,0 0-109-15,0 0-194 16</inkml:trace>
  <inkml:trace contextRef="#ctx0" brushRef="#br0" timeOffset="115327">7627 3511 223 0,'0'0'122'16,"0"0"-11"-16,0 0-56 15,0 0 20-15,0 0 25 16,0 0-23-16,0 0-1 0,5-62 20 16,-5 62-31-1,0 0-1-15,0 0-14 0,0 0-48 16,0 0-4-16,0 2-9 16,0 18 11-16,-9 14-10 15,-6 12 16-15,-1 10-6 16,1 10 0-16,1 10 11 15,14 12-5-15,0-1-6 16,33-1 3-16,30-5-7 16,26-15 14-16,25-14-20 15,19-18 8-15,6-16-183 16,-17-18-372-16</inkml:trace>
  <inkml:trace contextRef="#ctx0" brushRef="#br0" timeOffset="116216.56">14970 2989 634 0,'0'0'271'0,"0"0"-185"15,0 0-25-15,0 0-61 16,0 0-22-16,0 0 22 0,106 80 9 15,-44-13 6-15,-9 19-3 16,-19 16-9-16,-25 11-6 16,-9 3 0-16,-56-6 3 15,-23-7 1-15,-14-13-1 16,-1-14-41-16,9-16-108 16,17-27-369-16</inkml:trace>
  <inkml:trace contextRef="#ctx0" brushRef="#br0" timeOffset="121615.93">13107 4434 82 0,'0'0'47'16,"0"0"-44"-16,0 0 3 16,0 0 32-16,0 0-27 15,0 0 11-15,0 0 11 16,0 27-9-16,0-22 53 0,0-4-17 15,0-1-9-15,0 3-1 16,0-3-29-16,0 0-14 16,0 0 26-16,0 0-2 15,0 0 24-15,0 0 10 16,0 0-3-16,0-4 5 16,0-13-67-16,0 2 0 15,0-2 5-15,-2 0 4 16,-2-2-9-16,-2 5 18 15,2 1-8-15,0 1 56 16,2 3-33-16,-1 4-2 0,1 0 17 16,2 3-48-1,-2 2 17-15,2 0-17 0,-2 0 10 16,0 0-22-16,0 0 5 16,-6 0 7-16,0 0-15 15,-5 14 21-15,-3 5-6 16,-2 4 0-16,-2 9 1 15,-3 7-5-15,3 9 4 16,1 6 0-16,0 4-8 16,11 2 9-16,6 1-1 15,2-6 0-15,0-1 6 16,17-10 3-16,7-10-5 16,6-11 9-16,-4-15 7 15,6-8-18-15,-3-15 14 16,4-21-5-16,-2-10-3 0,-2 5-16 15,-6 0-1-15,-8 7-2 16,1 5 10-16,-5 4-21 16,-2 7 22-16,2 4 0 15,0 4 0-15,1 4-13 16,-2 2 11-16,1 1-6 16,1 3 7-16,-3 0-17 15,-3 0 18-15,1 0 0 16,-2 7 1-16,-1 3-2 15,-2 0 4-15,0 2-3 16,-2 0 0-16,0-4 10 16,0 0-10-16,0-4 0 0,0 0 2 15,0-4-14-15,0 0 12 16,0 0-10 0,0 0 9-16,0 0-13 0,0 0 14 15,3 0 0-15,-3-12-5 16,4-5-1-16,-4-4-3 15,0 1 9-15,0 3 0 16,0 2-1-16,0 4-4 16,0 4 1-16,0 5 4 15,-4-1 18-15,-5 3-18 16,-3 0 11-16,-3 0-22 16,1 12 4-16,-1 11 6 15,1 3-1-15,1 9 2 0,0 2-8 16,4 5 8-1,2 3 0-15,5-2-2 0,2-2 4 16,0-11-7-16,0-9 5 16,0-6-28-16,2-7 22 15,2-6-11-15,3-2 17 16,3-5 16-16,0-20-14 16,4-8 7-16,-1-4-9 15,2-2 0-15,4 1-1 16,-1 6 9-16,-3 6-8 15,-1 6 39-15,-6 6-25 16,-1 8 32-16,-3 4-38 0,1 2-4 16,4 0-8-1,2 18-6-15,5 8 10 0,-3 1-3 16,3-1 5-16,1 1-2 16,-1-6 0-16,-3-8 1 15,1-3 3-15,-5-6-1 16,-1-4-3-16,1 0 12 15,3-5-4-15,1-21-3 16,1-6-5-16,1-6 3 16,-1-3-12-16,-3-3 11 15,-3 0-2-15,0-1 21 16,-4 2-6-16,0 3 31 16,1 6-6-16,-1 3-21 15,-2 11 34-15,0 4-46 16,0 4 10-16,1 7 0 15,-3 2-11-15,2 3 4 0,-2 0-10 16,0 0 7-16,0 0-6 16,0 0-1-16,0 0 0 15,0 0-3-15,0 0-9 16,0 0 10-16,0 3-2 16,0 12 4-16,0 9-4 15,0 9 4-15,0 10 0 16,0 11-2-16,0 13 3 15,3 17-1-15,-1 10 0 16,-2 10 0-16,0 7-1 16,0-7 1-16,0-10 0 0,0-13-4 15,0-17-16-15,0-18 7 16,2-17-16-16,-2-9-22 16,0-11 3-1,0-6-63-15,2-3-27 0,-2-7-95 16</inkml:trace>
  <inkml:trace contextRef="#ctx0" brushRef="#br0" timeOffset="121897.77">13562 4676 655 0,'0'0'144'0,"0"0"-78"15,0 0-66-15,0 0 18 0,0 0-18 16,0 0 0-16,156-72 0 16,-129 72-3-16,-10 2 3 15,-7 14 0-15,-10 4 2 16,0 9 18-16,0 0 28 16,-21 3-30-16,-4 0 4 15,-6-1-8-15,0-10-6 16,6-4-16-16,6-14-41 15,12-3-99-15,7-17-97 16</inkml:trace>
  <inkml:trace contextRef="#ctx0" brushRef="#br0" timeOffset="122261.23">13940 4381 429 0,'0'0'243'15,"0"0"-87"-15,0 0-59 16,0 0-37-16,0 0 15 16,0 0-47-16,5-22 21 15,-5 22-5-15,0 0-8 16,0 0 21-16,0 0-49 16,0 0-6-16,0 0-2 15,5 2 0-15,-3 18 0 16,2 6 0-16,1 8 6 0,-5 5 4 15,0 2-7-15,0 5-2 16,0 3 7-16,0 1 1 16,0 1-9-16,0-4 0 15,0-4 4-15,2-8-4 16,-2-9 0-16,2-8 0 16,0-8-2-16,-2-7-20 15,2-3-5-15,-2 0-38 16,3 0-46-16,1 0-5 15,-2-18-202-15</inkml:trace>
  <inkml:trace contextRef="#ctx0" brushRef="#br0" timeOffset="124465.78">13878 4706 485 0,'0'0'259'0,"0"0"-111"16,0 0-48-16,0 0-67 15,0 0-22-15,0 0 38 16,69-1-9-16,-24-8 2 16,-3-5-28-16,-3 0-8 15,-6-4 9-15,-6 0-13 16,-8-1-2-16,-3 4 2 16,-7 1 5-16,-3 4-7 15,-3 3 0-15,-3 4 3 0,2 3-3 16,-2 0 0-16,2-2 0 15,-2 2-2-15,3 0-10 16,-1 0 8-16,2 0-3 16,1 13 3-16,1 10-7 15,-1 3 11-15,-1 2 0 16,-2 2-1-16,3 0 2 16,-3 0-4-16,3-6 3 15,-1-3-12-15,-2-8 4 16,0-6-5-16,3-4 13 15,-3-3-10-15,5 0 20 16,2 0-10-16,2-14 0 16,5-7-11-16,-1-4 8 15,1-1-11-15,-1 0 2 0,1-1 10 16,-3 1-7-16,3 1 9 16,-3 5 0-16,-1 2 3 15,-1 3 19-15,-3 3-17 16,-3 7 6-16,-3 1 27 15,-2 4-36-15,0 0 13 16,0 0-15-16,0 0 0 16,0 0-9-16,0 0 2 15,0 11 7-15,0 2 0 16,5 4 3-16,4 4-3 16,2 3 0-16,0 3 1 15,2 0-2-15,1-1 1 16,-3-6 0-16,0-3 0 0,1-8 5 15,-2-3-6-15,-1-6 1 16,3 0 0-16,1 0 25 16,3-15-25-16,-1-10 5 15,-1-3-5-15,1-4-10 16,-1 0 9-16,-3-4 1 16,-3 2 0-16,-1-3-1 15,2 8 6-15,-4 4-5 16,-3 10 30-16,0 8-23 15,-2 6 24-15,0 1-31 16,0 0 1-16,-2 10-2 16,-19 15-13-16,4 6 14 0,5-3 0 15,8 0-13-15,4-6 7 16,0-6-26-16,6-6-3 16,17-6 29-16,4-4-17 15,2 0 3-15,4 0 10 16,-2-9-40-16,-6-3 9 15,-4 9 20-15,-9-2 21 16,-5 5 4-16,-3 0 1 16,2 0-4-16,-4 15 33 15,2 9-15-15,2 3 5 16,-1 0-12-16,-1-1-9 16,-2-6 7-16,0-9-10 15,1-4 0-15,-3-5 7 16,3-2 0-16,1 0 3 0,5-2 2 15,-1-14-12-15,4-4-6 16,-1-3-47-16,-3-4 16 16,2-1 29-16,-1-2-30 15,1-1 37-15,4 2 1 16,-3 3 0-16,0 3 36 16,-1 7-19-16,-6 6 8 15,-2 5 23-15,0 5-35 16,0 0 1-16,-2 0-14 15,0 0-23-15,0 8 21 16,0 10-6-16,0 4 8 0,0 3 9 16,0 2 0-16,0 3-9 15,0-1 0-15,0 0 9 16,3-5-8-16,5-6-1 16,4-9 0-16,-1-6-2 15,1-3 12-15,-2 0-10 16,3 0 0-16,1-16-26 15,-1-5 9-15,1-2-38 16,1-1 12-16,1-2 31 16,-1 2-13-16,-1 5 25 15,-1 0 0-15,-2 7 4 16,-1 4 28-16,-4 3-11 16,-4 5-15-16,2 0-6 15,-1 18 6-15,-1 8 11 16,0 5 1-16,-2-1-17 15,0 0 19-15,2-2-20 0,1-6 0 16,-1-6 0-16,1-6 8 16,-1-3-8-16,-2-4 0 15,4-3 7-15,0 0 17 16,5-2-15-16,5-16 0 16,1-6-9-16,3-5-4 15,1 2 3-15,-4-1-2 16,1-1 3-16,-1 4 2 15,-2 3-1-15,-4 3-1 16,-4 9 27-16,-3 7-18 16,0 3 25-16,-2 0-13 0,0 0-18 15,2 0 12 1,0 0-13-16,-2 13-2 0,5 10 29 16,0 2-28-16,-1 5 14 15,1 1-15-15,3 1 7 16,1 0-2-16,7-2-5 15,1-8 0-15,1-6-1 16,3-8-29-16,0-8 17 16,6 0-3-16,2-15 7 15,0-8-2-15,-2-5 11 16,0-5 0-16,-4 2 0 16,-6-1 8-16,-3 0-8 15,-8 6 2-15,-4 8 1 0,-2 7 27 16,0 6-29-16,0 5 0 15,-18 0-1-15,-6 3-20 16,-3 19 19-16,3 6-1 16,6-1 2-16,5-1-12 15,6-4 10-15,5-6-24 16,2-5 8-16,0-2-39 16,0-9 33-16,0 0-1 15,4 0 25-15,9-18 48 16,5-4-46-16,0-5 14 15,-2 1 2-15,-1 1-14 16,1 3 12-16,-3 3 6 0,-3 6-22 16,-4 6 34-1,-2 3-26-15,-2 4 0 0,-2 0-8 16,5 3-20-16,-1 23 18 16,1 15 0-16,2 8 4 15,-3 11 4-15,-2 10-1 16,0 8-5-16,1 1 0 15,-1 1 11-15,0-8-19 16,0-8 8-16,-2-8 0 16,0-8-3-16,0-10 8 15,0-12-5-15,0-8 0 16,0-7 2-16,0-8-4 16,0-3 2-16,-6 0 0 15,-9 0 38-15,-2-19-38 16,5-15 18-16,0-9 0 15,3-11-12-15,5-11 17 0,4-7-23 16,0-3 5-16,13-3-6 16,11 9 1-16,-1 7-8 15,-6 10-7-15,-7 4-53 16,-10 4-31-16,0-2-162 16,-21-4-451-16</inkml:trace>
  <inkml:trace contextRef="#ctx0" brushRef="#br0" timeOffset="124619.21">15290 4264 989 0,'0'0'300'0,"0"0"-213"0,0 0-66 16,0 0-6-16,0 0-15 15,0 0-67-15,-21-15-267 16</inkml:trace>
  <inkml:trace contextRef="#ctx0" brushRef="#br0" timeOffset="126926.49">16366 4499 627 0,'0'0'227'16,"0"0"-167"-16,0 0-48 16,0 0-12-16,0 0-6 15,0 0 6-15,6 0 9 16,0 0 22-16,0-16 60 15,3-6-64-15,-3-7 3 16,4-3-12-16,-4-1-9 16,1-3-6-16,-3 1-3 0,2-4 0 15,-3 3-7-15,-3 2 13 16,2 4-6-16,-2 5 0 16,0 7 8-16,0 7 3 15,0 3-1-15,0 4 5 16,0 4 24-16,0 0-36 15,0 0 4-15,0 0-7 16,0 0-5-16,0 0-3 16,-7 0-4-16,-6 9 12 15,-1 12 1-15,2 4 0 16,1 6-1-16,1 7 0 16,8 6 0-16,2 4-12 15,0 0 12-15,0 0-1 0,14-3-9 16,7-8-2-16,4-5 11 15,0-10 0-15,-5-6 1 16,0-9-15-16,-4-7 15 16,1 0 0-16,1-14-8 15,-2-14-11-15,2-11-11 16,-4-3 10-16,-4-6-15 16,-1-1 34-16,-5 0-13 15,-2 6 14-15,2 8 14 16,-2 9-12-16,0 8 21 15,0 7 3-15,-2 8-16 16,0 0 26-16,0 3-36 0,0 0-3 16,0 0-6-1,0 14-6-15,0 10 15 0,0 7 0 16,0 5 3-16,2 4 11 16,5 3-8-16,-3 3-4 15,0-7 16-15,4-3-13 16,-4-7-5-16,0-10 0 15,-1-9 7-15,1-6-2 16,-2-4-2-16,4 0-3 16,4-18 26-16,3-9-26 15,3-5-9-15,-1 1 6 16,3 2 3-16,-2 0-3 16,0 5 3-16,-3 6 0 15,-2 6 0-15,-4 6 4 16,-3 3-4-16,-2 3 0 0,3 0-1 15,3 7 1 1,0 15 10-16,0 2 0 0,-3 6 18 16,-3 0-23-16,-2-2-5 15,2-2 0-15,-2-6 5 16,4-4 0-16,2-6-5 16,-2-5 0-16,4-5-2 15,3 0 10-15,8-5-8 16,3-15 0-16,2-6-4 15,-2 0-11-15,-6-2 12 16,0 2-22-16,-5 4 21 16,0 3-19-16,-2 5 23 0,-3-1 0 15,2 5 0-15,-2 3-2 16,-4 0 2-16,0 2 0 16,1 2-1-16,-3 1 11 15,0 2-10-15,0-2 0 16,0 0 12-16,0 0-13 15,0 0 1-15,-5 1 0 16,1-5 2-16,0 5 1 16,1 1-3-16,-2-2 0 15,3 2 2-15,-2 0-12 16,-3 0 10-16,-4 0 0 16,0 3-15-16,-2 17 12 15,-3 9 2-15,7 7 1 16,7 4 0-16,2-2-5 0,0-2 5 15,2-10 0-15,9-6-9 16,-2-9 12-16,-2-7-3 16,2-4 13-16,2-3-6 15,4-21 36-15,4-10-43 16,2-2 3-16,0-2-12 16,1 4 9-16,1 4-15 15,-6 8 3-15,-1 6 5 16,-3 6-5-16,-7 8 12 15,-1 2-4-15,-2 0-8 16,-1 0-9-16,-2 16 20 0,0 6-3 16,0 0 6-1,0 0-8-15,0-5 6 0,-5-3 0 16,-4-7-3-16,1-2 11 16,-1-5-8-16,-1 0 22 15,4 0-21-15,1 0 47 16,3 0-26-16,2-7-13 15,0 3 35-15,0 1-36 16,0 3 5-16,0 0-13 16,0 0-4-16,0 0 2 15,0 3-7-15,0 15 9 16,0 0 1-16,0 5 0 16,5-4-1-16,5-3 0 15,7-2-16-15,-2-5 0 16,1-4 4-16,1-5 0 15,5 0 2-15,1 0-4 0,2-19 8 16,4-3 2-16,-2-7-8 16,2 1 12-16,-3 3 0 15,-4-4 2-15,1 3-4 16,-8 2 2-16,-1 2 0 16,-6 2-3-16,-3 6-2 15,-5 4 5-15,0 5-3 16,0 0-20-16,0 3 17 15,-9 2-16-15,-4 0 10 16,-1 0 1-16,-1 4 4 16,-3 11 7-16,0 6 0 0,2 4 2 15,6 9 8-15,2 3 1 16,8 8 4-16,0-1 25 16,14-3-40-16,11-6 16 15,4-12-2-15,2-4-12 16,-5-13 22-16,-1-6-24 15,-1 0-14-15,-5-14-4 16,-11-16-64-16,-6-7-11 16,-2-4-159-16,0-10-311 15</inkml:trace>
  <inkml:trace contextRef="#ctx0" brushRef="#br0" timeOffset="127094.39">17113 4084 608 0,'0'0'309'0,"0"0"-199"16,0 0-50-16,0 0 29 15,0 0-76-15,0 0-13 16,100 3-6-16,-58-3-180 16,3 0-195-16</inkml:trace>
  <inkml:trace contextRef="#ctx0" brushRef="#br0" timeOffset="128665.73">18194 4289 168 0,'0'0'390'0,"0"0"-199"16,0 0-92-16,0 0-21 16,0 0-4-16,0 0-38 15,0-30 17-15,2 24 1 16,-2 0-13-16,0 2 21 16,0 2-36-16,0 2-3 15,0 0 11-15,0 0-28 16,0 0-6-16,0 0 0 15,0 0-4-15,0 0-4 16,0 14 2-16,0 8 6 16,0 2-4-16,0 3 9 15,3 0-5-15,8-3 0 0,2-3 6 16,0-5-8-16,3-9 2 16,0-3 0-16,-1-4-7 15,1 0 16-15,1 0-9 16,1-15 0-16,-3-8 8 15,2-1-19-15,-5-2 9 16,-2 4 1-16,-1 1-16 16,-1 2 11-16,0 6 6 15,-4 6-1-15,-2 5 2 16,0 0-10-16,-2 2 9 16,0 0-25-16,3 6 23 15,-1 16-16-15,0 0 18 0,2 3 0 16,0-2 3-16,4 0-3 15,-4-6 0 1,1-3 0-16,-1-2-2 0,-2-6 6 16,2-4-4-16,1-2 0 15,4 0-19-15,6-16 11 16,8-14-7-16,2-7-59 16,2 0 38-16,-4 2 5 15,0 3 31-15,-5 11 0 16,-3 4 4-16,-1 8 11 15,-5 5-14-15,4 2 1 16,-2 2 12-16,2 0 0 16,3 4-11-16,-3 14 26 0,1 1-17 15,-3 5 30-15,-2 5-32 16,2-5-9-16,-2-2 10 16,0-2-2-16,0-8-9 15,-2-4 0-15,1-6 9 16,3-2-20-16,1 0 2 15,3-20-28-15,3-10 2 16,0-8-32-16,0-6 27 16,0 0 11-16,-3-2 24 15,-1 4 5-15,-5-1 5 16,-3 3 24-16,-2 2 26 16,-1 2-15-16,-1 4 17 15,0 6-11-15,-2 4-34 0,0 7 26 16,0 10-33-16,0 1-3 15,0 4 9-15,0 0-11 16,0 0 0-16,0 0-2 16,0 12-2-16,0 14-4 15,0 8 8-15,-2 8 0 16,0 8-10-16,2 6 14 16,0 6-4-16,0 3 0 15,0-5 9-15,0-4-25 16,0-12 9-16,0-7-33 15,0-16 2-15,0-7-87 16,0-14-26-16,0 0-125 0,0-16-203 16</inkml:trace>
  <inkml:trace contextRef="#ctx0" brushRef="#br0" timeOffset="128825.68">18854 4122 660 0,'0'0'235'15,"0"0"-175"-15,0 0-18 16,0 0-2-16,0 0-38 16,0 0-1-16,207-58-1 15,-187 54-84-15,-9-4-59 16,-11-2-231-16</inkml:trace>
  <inkml:trace contextRef="#ctx0" brushRef="#br0" timeOffset="128998.58">18234 3962 692 0,'0'0'260'0,"0"0"-260"16,0 0-25-16,0 0-22 15,0 0-20-15,0 0-104 16,92 97-352-16</inkml:trace>
  <inkml:trace contextRef="#ctx0" brushRef="#br0" timeOffset="129879.62">19335 4203 361 0,'0'0'363'0,"0"0"-236"0,0 0-75 16,0 0-23-16,0 0-9 16,0 0-1-16,7-14-14 15,9 5 3-15,-1-4 6 16,1-1-14-16,-1-5 41 16,-3-1-3-16,-1 1-30 15,-3-3 16-15,-6 1-24 16,1 3 0-16,-3 2 0 15,0 6-11-15,0 1 7 16,-5 2-2-16,-6 5-3 16,-2 2-1-16,-5 0 5 15,-2 0 5-15,0 6 0 0,0 12 2 16,0 5-4-16,5 2 2 16,1 5 0-16,5 2 0 15,5 7 4-15,4 1-4 16,0-2 0-16,2 0 11 15,13-6-12-15,3-8 1 16,0-10 0-16,2-8 8 16,2-6 0-16,3 0 2 15,2-24-1-15,4-8 2 16,-2-3-11-16,-2-3 0 16,-3-1 0-16,-4 1-4 15,-4-2 10-15,-5 5-6 16,-4 7 22-16,-3 7 25 0,-4 14 8 15,0 2-25 1,0 5-21-16,0 0-9 0,0 0-1 16,-9 10 1-16,-9 12-8 15,5-3-13-15,4 1-9 16,7-1-31-16,2-5-20 16,0 0 3-16,22-3-57 15,0 0-24-15,1-1-17 16,-6 0 60-16,-1 2 110 15,-5 3 6-15,-1 2 52 16,-2 1 107-16,3 4-39 16,1 0 1-16,-1 4-33 0,4 0-33 15,1-6-12-15,-1-6-19 16,3-8-20-16,7-6 25 16,2 0-25-16,4-16 7 15,-2-11-11-15,0-8-86 16,-2 1-69-16,-3 0-166 15</inkml:trace>
  <inkml:trace contextRef="#ctx0" brushRef="#br0" timeOffset="131110.96">20100 4127 270 0,'0'0'145'0,"0"0"-67"15,0 0 7-15,0 0-50 0,0 0 10 16,0 0 3-16,0 0-2 15,0 0 45-15,0 0-16 16,0-3 8-16,0-3 1 16,-9-2-61-16,0-2 2 15,-5-2 4-15,4 2-12 16,-2 3 27-16,1 0-32 16,3 3-4-16,-2 3-8 15,1 1 3-15,-4 0-8 16,-3 0 4-16,-3 17-4 15,-2 7-7-15,-1 5 12 16,7 1 0-16,-1 2-3 16,7-2 6-16,5-4-7 15,2-3 4-15,2-9 0 0,0-2-11 16,0-7 11-16,0-5 0 16,8 0-4-16,7 0 11 15,4-10-7-15,3-11 0 16,3-4-1-16,-4-3-10 15,4 3 11-15,-2 1 0 16,-6 5-1-16,-1 7 2 16,-7 6-1-16,-5 6 0 15,0 0-10-15,-1 3 7 16,2 20-3-16,-3 7 6 16,0 0 18-16,2 0-15 15,1-4 3-15,1-6-6 16,4-6 6-16,-4-5-1 0,3-8 2 15,3-1-7 1,1 0 15-16,5-14-9 0,1-10-2 16,-1-6-4-16,2-1-19 15,-2 0 19-15,0 3-29 16,-3 1 26-16,2 8-4 16,-2 2-4-16,-1 8 11 15,-2 0 0-15,-3 7 0 16,-5 2 4-16,0 0-4 15,-2 0 0-15,0 19-3 16,0 3 8-16,0 3 7 16,0 1-12-16,-2-3 6 0,0-5-5 15,0-6 2-15,0-8-3 16,0-3 0-16,0-1 8 16,0 0-8-16,0 0 8 15,0-9-8-15,0-11 0 16,0-2-42-16,-8-3 14 15,0 4 18-15,4 1-5 16,0 2 15-16,1 5 3 16,3 9-2-16,0 3 53 15,-2 1-54-15,-2 0-4 16,-5 11-4-16,-5 14-4 16,-1 5 12-16,-1 4 0 15,5 2 0-15,9-2 2 16,2-2 0-16,0-2-2 0,24-5 7 15,5-8 1-15,4-7-1 16,4-8-7-16,1-2 1 16,-5-5 5-16,2-21-6 15,-3-11 0-15,-6-5-1 16,-1-4-2-16,-7-3 2 16,-5 0 1-16,-6-1 0 15,-3 1 5-15,-4 1 4 16,0 4-9-16,0 5 4 15,0 12 7-15,0 13-8 16,0 5-3-16,0 9 5 16,-2 0-5-16,0 0 0 15,-3 0-11-15,1 3 11 0,-4 11-10 16,-4 7 9-16,3 0 1 16,-2 7 0-16,6 8-3 15,5 6 4-15,0 5-1 16,0 3 0-16,14-5 13 15,3 0-10-15,4-7 2 16,-3-8 1-16,-5-8 3 16,1-8-5-16,-6-8-4 15,1-4 7-15,3-2 2 16,-1 0 2-16,1-5-11 16,5-16-44-16,-9-4-37 15,-6-2-180-15,-2-7-439 16</inkml:trace>
  <inkml:trace contextRef="#ctx0" brushRef="#br0" timeOffset="131301.85">20537 4025 466 0,'0'0'305'16,"0"0"-152"-16,0 0-45 16,0 0 53-16,0 0-76 15,0 0-59-15,69-63-26 16,-36 33 14-16,1 4-19 15,-10 2 5-15,-4 8-36 16,-11 6-11-16,-2 5-130 16,-7 5-123-16,0 0-360 0</inkml:trace>
  <inkml:trace contextRef="#ctx0" brushRef="#br0" timeOffset="132799.59">20635 4223 282 0,'0'0'218'0,"0"0"-199"15,0 0 15-15,0 0 28 16,0 0 4-16,0 0-2 16,33 34-41-16,-20-32 11 0,3 0 17 15,-5-2-18-15,3 0 6 16,3 0-12-1,2 0-9-15,0-16 1 0,-1-4-12 16,-2-2-7-16,-3-1 4 16,-2 2 5-16,-1 3 5 15,-2 1-1-15,-1 6-8 16,-1 4 11-16,-4 6-10 16,2 1-6-16,-2 0 0 15,-2 0-15-15,0 0 10 16,0 8-7-16,0 10 12 15,0 1 28-15,0 6-23 16,4 0 3-16,-2 1-2 16,5-2 2-16,-3-3 0 15,2-5-8-15,2-7 0 0,-4-4 2 16,0-5-1-16,3 0-1 16,7-10 1-16,-1-14 2 15,5-5-6-15,1-2-6 16,4 1 9-16,-3 2-4 15,0 6 15-15,-2 5-11 16,-5 10 19-16,-1 0-16 16,-4 7 34-16,1 0-34 15,-1 0 2-15,-2 4 2 16,0 17 4-16,-1 3-6 0,-3 4 8 16,0-1-6-1,0-2 2-15,4-3-9 16,-2-8 0-16,2-5-3 0,-1-6 3 15,-1-3 0-15,2 0-1 16,4-2 5-16,-1-19-2 16,1-3-2-16,-2-5-31 15,-2-4 1-15,-1 0-16 16,-3 2 33-16,-2 4 9 16,0 2 4-16,0 9 0 15,0 7 6-15,0 2-3 16,-7 7 33-16,-7 0-36 15,-1 0 0-15,-3 9-2 16,1 11-5-16,-1 6 7 16,5 2 0-16,1 0 0 0,8 2 3 15,1-2-3-15,3-2 0 16,0-6-2-16,0-6 0 16,11-6 1-16,1-8 1 15,-1 0 0-15,5 0 15 16,-1-10-15-16,1-7-4 15,-1-2-2-15,3-6-38 16,0 0 19-16,0-3 7 16,2 2 18-16,-2 4-3 15,0 3 3-15,-5 9 0 16,-4 4 2-16,0 6-1 16,-5 0-2-16,1 9-9 15,-3 12 10-15,0 6 2 0,-2 2-2 16,0-2 0-16,0-6 4 15,2-2 0-15,0-9-4 16,0-4 0-16,1-4 4 16,-3-2 6-16,5 0-7 15,-1 0 2-15,0-12-5 16,7-13-16-16,1-1-4 16,1-4-16-16,3 2-3 15,3 3 36-15,0 2 2 16,-1 7 1-16,-1 4 40 15,-1 6-16-15,-3 2 11 16,-4 4-18-16,-2 0-10 16,0 0-1-16,-3 15-3 15,0 5 0-15,-1-1 22 0,-1 4-18 16,-2-4-5-16,2 2-2 16,0-3 8-16,3-4-3 15,-3-2-5-15,5-3 0 16,-1-9 6-16,3 0 3 15,5 0 4-15,1 0 31 16,5-5-34-16,1-16 19 16,0-1-29-16,0-1 0 15,-3-3-2-15,-3 2 9 16,-1-1-7-16,-5 4 0 0,-5 1 8 16,-2 7-6-1,-2 5-2-15,0 3 0 0,0 5-12 16,0 0-5-16,-8 0-26 15,-17 0-10 1,0 13 15-16,6 0 34 0,7 2-19 16,12 2 1-16,0-4 0 15,6 4-19-15,15-1 41 16,-1 4 0-16,0 2 8 16,-2-1 26-16,-3 2 7 15,-1-3-5-15,-6-5 22 16,-5-2-45-16,-3-3 7 15,0 0-20-15,-11-2-2 16,-25-3-2-16,-17-2-69 16,-14-3-73-16,-9 0-160 0</inkml:trace>
  <inkml:trace contextRef="#ctx0" brushRef="#br0" timeOffset="132941.5">21054 3863 950 0,'0'0'271'16,"0"0"-201"-16,0 0-55 16,0 0-15-16,0 0-4 15,0 0-185-15,-62 0-387 16</inkml:trace>
  <inkml:trace contextRef="#ctx0" brushRef="#br0" timeOffset="133989.51">12670 4375 182 0,'0'0'141'0,"0"0"5"16,0 0-19-16,0 0-41 15,0 0 15-15,0 0 40 16,-11-52-58-16,11 52-22 16,0 0-25-16,0 0-27 15,-2 0 15-15,0 0-24 16,-5 0-2-16,-5 10-12 15,-7 12 25-15,-6 12-11 16,-4 9 20-16,2 13-11 16,3 16 27-16,13 16-31 15,11 25-3-15,8 7-2 0,48-2 1 16,36-13-2-16,37-20 0 16,31-27-16-16,28-19-70 15,-5-25-201-15,-19-14-444 16</inkml:trace>
  <inkml:trace contextRef="#ctx0" brushRef="#br0" timeOffset="134852.45">21879 3666 74 0,'0'0'470'16,"0"0"-336"-16,0 0-57 16,0 0 0-16,0 0-77 15,0 0-19-15,21-3 19 16,14 28 5-16,5 12 12 15,-1 20-11-15,2 17 8 16,-10 12 32-16,-15 9-6 16,-16 2 17-16,-16 2-5 15,-35-4-18-15,-12-6 1 16,1-7-30-16,8-11-5 0,15-9-40 16,16-23-217-1,14-19-394-15</inkml:trace>
  <inkml:trace contextRef="#ctx0" brushRef="#br0" timeOffset="137749.81">22458 4004 12 0,'0'0'63'15,"0"0"-54"-15,0 0 17 0,0 0 33 16,0 0-21-16,0 0 46 15,18-24-18-15,-18 23 37 16,0 1-1-16,0 0-63 16,0 0 5-16,0 0 3 15,0-3-41-15,-9 3 19 16,0 0-25-16,-2 0 5 16,2 0 27-16,-2-2 8 15,3 2 21-15,2-2 3 16,2 2-12-16,2-2 14 15,2 2-34-15,0 0-1 16,0 0 9-16,0 0-39 16,0 0-1-16,2 0-4 0,23 0 4 15,17-3 19-15,16 3-18 16,16-5 7-16,13 1-8 16,11-1-4-16,8-6-9 15,4-3-25-15,-8-2-4 16,-15 0 34-16,-18 4-28 15,-20 2 9-15,-17 4 24 16,-14 1 3-16,-7 2 3 16,-7 1 0-16,-4 2 7 15,2 0 34-15,-2 0-30 16,2 0 4-16,-2 0-16 16,0 0 5-16,0 0-7 0,0 0 0 15,0 0 1 1,0 0 3-16,0 0 1 0,0 0 0 15,0-4 4-15,-4 0-2 16,-5-4 17-16,-5-3-24 16,-1 2 5-16,-5-6 2 15,3 1-5-15,-6-1-2 16,0-1 14-16,4 3-7 16,1 3 29-16,7 5-16 15,4 2-2-15,7 3 17 16,0 0-35-16,0 0-10 15,5 0-10-15,16 3-3 16,4 12 19-16,6 6 4 16,-4 1 0-16,-6 0-8 15,-6 4 8-15,-7 2 0 0,-8 2-1 16,0 2-18-16,-8 2 16 16,-19 1-3-16,0-2-8 15,3 1-72-15,12-16-193 16,12-14-422-16</inkml:trace>
  <inkml:trace contextRef="#ctx0" brushRef="#br0" timeOffset="139248.68">24355 3703 0 0,'0'0'332'0,"0"0"-155"16,0 0-41-16,0 0-10 16,0 0-4-16,0 0-27 15,27-82-32-15,-27 79-21 16,0 3 25-16,0 0-45 0,0 0-13 16,0 0-9-1,0 21-20-15,-17 17 20 0,-10 15 23 16,-4 9-18-16,-8 6 21 15,-1 0-21 1,-2-4-1-16,1-8 4 0,6-12-3 16,6-14 0-16,9-11-5 15,4-11 4-15,10-7-5 16,2-1 5-16,-3 0 0 16,0 0 43-16,-2 0-41 15,5-9 8-15,1-8-4 16,3 3-5-16,0-1 14 15,0 3-12-15,0 0-2 16,0 5-5-16,9 3-3 16,0 4 2-16,7 0-4 0,9 6 5 15,6 20-2-15,4 6 4 16,1 4-2-16,-3-4 0 16,-2-3-13-16,-6-9 10 15,-3-11-5-15,-4-4 8 16,-2-5-4-16,1 0 11 15,3-17-4-15,3-18-3 16,0-8 4-16,-4-7-6 16,1-3 2-16,-7-5 0 15,-1-6-9-15,-5 3 9 16,-3 1 0-16,-4 5-5 16,0 8 10-16,0 8-5 0,0 9 0 15,0 8 3-15,0 6-2 16,0 3-1-16,-7 6 0 15,1 2-3-15,-2 0-9 16,0 3 11-16,-1 0 1 16,1 2-2-16,-6 0-1 15,1 0 3-15,-3 0 0 16,1 10 0-16,-2 8-2 16,5 4-1-16,-7 7 2 15,4 14 1-15,3 11-10 16,2 11 10-16,5 1 0 15,5 0-1-15,0-11-20 16,13-12 21-16,8-12-2 0,-4-13 4 16,5-13 28-1,3-5-27-15,9 0 23 0,3-20 2 16,8-10-28-16,-3-2-2 16,-2-2-35-16,-6 2-53 15,-8 2-92-15,-3 1-171 16,-3 6-247-16</inkml:trace>
  <inkml:trace contextRef="#ctx0" brushRef="#br0" timeOffset="140889.76">24814 3934 36 0,'0'0'114'0,"0"0"3"15,0 0-18-15,0 0-6 0,0 0-50 16,0 0 30-16,0 45-46 15,-2-45 21-15,2 0-11 16,-2 0-3-16,2 0 29 16,0 0-4-16,0 0-17 15,0 0-7-15,0 0-21 16,0 0 28-16,0 0-9 16,0 0-27-16,0-5 22 15,-2-5-26-15,-1 2 3 16,-1-4 8-16,-2 2-7 15,-1 0-1-15,-2 2 11 16,0 1-12-16,2 0 27 16,1 3-24-16,-4 2 0 0,0 1-7 15,-7 1-1-15,2 0-2 16,-3 0 1-16,1 7-3 16,-1 9-6-16,3 4 9 15,-2 9-9-15,5 3 11 16,0 6-14-16,3 1 14 15,3 2-1-15,6-8-3 16,0-3 0-16,0-11 0 16,0-5 4-16,2-9-4 15,2 0-2-15,0-5 3 16,1 0 3-16,9 0 3 16,1-20-3-16,5-3 0 0,3-7-20 15,-4-3-4-15,2 0-21 16,-3 1 37-16,-5 5 7 15,-2 6 2-15,-4 7 49 16,-1 8-23-16,-3 4 18 16,-1 2-9-16,-2 0-36 15,2 0-8-15,0 8-7 16,2 12 15-16,1 7 27 16,4-2-25-16,0 1 7 15,0-1-5-15,2-7 2 16,2-7-6-16,-2-3 0 15,5-8 3-15,-1 0 23 16,3 0-14-16,3-19 5 16,0-7-10-16,2-8 2 0,-3-3-10 15,0-4 1-15,-2-2-1 16,-4-1-5-16,-1 1 6 16,-4-3 0-16,-5 4-1 15,1 2 8-15,-5 4-7 16,0 8 7-16,0 7-4 15,0 6 11-15,0 4-14 16,-5 4 0-16,1 3-3 16,-1 4 1-16,1 0-3 15,0 0 4-15,-5 0 1 16,-1 0-7-16,2 2 7 16,-3 12 0-16,1 7-10 15,2 13 1-15,-1 12 6 0,5 12 0 16,4 14 1-16,0 3-5 15,0-2 7-15,0-7 0 16,13-11 0-16,0-16 2 16,-2-12-2-16,0-9 0 15,-2-10 4-15,0-8 4 16,0 0-7-16,7-3 4 16,-1-20-5-16,6-8-13 15,-2-6 0-15,1-6-5 16,3 1-26-16,-4 4 33 15,2 6-7-15,-1 8 18 16,-5 8-8-16,-1 5 3 16,-5 8-2-16,-1 3 1 0,2 0 6 15,-3 0 9-15,3 3 6 16,-1 11 13-16,3 4 13 16,-6-4-39-16,1-1 13 15,-5 0-15-15,0-2 3 16,-2-2 11-16,0-4-14 15,0 0 0-15,0-3-3 16,0-2 10-16,0 0-7 16,0 0 9-16,0 0-9 15,0 0 27-15,0 0-25 16,0-11-2-16,0-1 0 16,0 0 2-16,0 1-2 0,0 2 0 15,-2 1 1 1,-2 1 4-16,-3 5-5 0,5-1 0 15,-7 3 0-15,-3 0-9 16,-3 10 6-16,-7 17-1 16,-1 6 4-16,4 6-12 15,3-2 12-15,7-2 0 16,5-7-9-16,4-7 7 16,0-4 2-16,0-7 0 15,0-4 2-15,0-6-7 16,0 0 5-16,8 0 0 15,5-2 43-15,4-17-41 16,0 0 1-16,1-4-3 16,0 0-16-16,-1 1 8 15,2 1 7-15,-6 8 1 0,-2 1-2 16,-2 5 7-16,-5 7-5 16,1 0 0-16,-1 0 4 15,3 0-10-15,4 8 12 16,2 8 0-16,3 3 16 15,-1 0-19-15,4-2 3 16,-6-6-3-16,0-3 3 16,0-4 1-16,-1-4-3 15,3 0 1-15,1-1 21 16,-1-20-21-16,4-2 2 16,-4-5-7-16,-6-1-38 15,0 2 11-15,-7-2-35 16,-2 9-70-16,0 2-66 0,-18 6-109 15,-8 7-94-15</inkml:trace>
  <inkml:trace contextRef="#ctx0" brushRef="#br0" timeOffset="141093.65">24995 3888 368 0,'0'0'178'0,"0"0"-73"15,0 0 68-15,0 0 16 16,0 0-63-16,0 0-62 16,69-51-57-16,-31 38 8 0,-5 3-10 15,-6 3 5-15,-8 5-20 16,-9-3-22-16,-5 5-151 16,-5-2-199-16</inkml:trace>
  <inkml:trace contextRef="#ctx0" brushRef="#br0" timeOffset="142038.15">24299 4488 49 0,'0'0'132'0,"0"0"-21"15,0 0-20-15,0 0 28 16,0 0-22-16,0 0-27 16,-196 0 28-16,190 4-40 0,6-3-13 15,0 3-6-15,2 1-39 16,25-1 0-16,17-1 79 16,21-3-7-16,17 0-24 15,24 0-36-15,13 0-10 16,13-3 7-16,-1-10-9 15,-12 1 0-15,-19 1-1 16,-22-3 6-16,-20 1-5 16,-16 4 5-16,-15 0 57 15,-9 1 32-15,-9 3-34 16,-5 0-7-16,-4 3-2 16,0 2-39-16,0 0 16 0,0 0-24 15,0 0 3-15,0 0-9 16,0 0 2-16,0 0-11 15,0 4-38-15,0 22-65 16,-15 9-8-16,-14-8-263 16</inkml:trace>
  <inkml:trace contextRef="#ctx0" brushRef="#br0" timeOffset="191881.21">23871 3631 28 0,'0'0'91'16,"0"0"-75"-16,0 0 29 15,0 0 39-15,0 0-24 0,0 0 18 16,0 0-43-16,5-39 21 16,-5 34-7-16,0 1-18 15,3 2 15-15,-1 1-15 16,-2 1-7-16,0 0 27 15,0-3-31-15,0 3 26 16,0 0 22-16,0-2-20 16,0 0 17-16,0 2-14 15,0-2-24-15,0 2 21 16,0 0-40-16,0 0 8 16,0 0-1-16,0 0-5 15,0 0-6-15,0 0-4 16,0 0-1-16,0 0-14 0,0 0 0 15,0 14 15 1,-18 10-5-16,-3 8 12 0,4 7-8 16,-4 11 1-16,6 8 0 15,4 10 4-15,2 6 0 16,9 4-4-16,0 1 3 16,0-12 10-16,16-6-10 15,3-12 1-15,-2-8 0 16,0-11 35-16,-3-10-38 15,-3-4 19-15,-3-6 8 16,-3-5-28-16,-2-3 26 16,-3-2-15-16,0 0-7 15,0 0 15-15,0 0-10 16,0 0-7-16,0 0 2 0,0 0 10 16,0 0-10-16,0 0-4 15,0 0-15-15,13 0-5 16,11-2-183-16,7-19-302 15</inkml:trace>
  <inkml:trace contextRef="#ctx0" brushRef="#br0" timeOffset="192856.98">25628 3423 112 0,'0'0'116'0,"0"0"-11"0,0 0 22 15,0 0 82-15,0 0-59 16,0 0-52-16,0-9 4 16,0 8-42-16,0 1 9 15,-2 0-14-15,2 0-34 16,0 0 16-16,0 0-37 15,0 0-6-15,0 0-6 16,18 4-7-16,9 18 19 16,6 10 9-16,5 10-8 15,-3 12 15-15,1 12-16 16,-14 9 0-16,-13 6-15 16,-9 4 12-16,0-4 3 15,-22-11 3-15,-2-7-1 16,3-12 31-16,4-13-22 0,5-8-9 15,6-8 20-15,4-8-10 16,-1-8-12-16,3-2 6 16,0-4-3-16,0 0 28 15,0 0-19-15,0 0-12 16,0 0 12-16,0 0-12 16,-2 0-33-16,-2 0-80 15,-8 0-298-15</inkml:trace>
  <inkml:trace contextRef="#ctx0" brushRef="#br0" timeOffset="196148.27">24672 4937 101 0,'0'0'52'0,"0"0"0"16,0 0 30-16,0 0 6 16,0 0-24-16,0 0-1 15,0 0-13-15,0 0 20 16,0 0 3-16,0 0-28 15,0 0 25-15,0 0-15 16,0 0-27-16,0 0 20 16,0 0-30-16,0 0-1 0,0-2 11 15,0-1-18-15,0 1 22 16,0 2-10-16,0-5-15 16,0 1 37-16,0 1-28 15,0 1-2-15,0 0 12 16,0 2-22-16,0 0 22 15,0 0-13-15,0 0-10 16,0-1 32-16,0 1-33 16,0 0 16-16,0 0-8 15,0 0-2-15,0 0-2 16,0 0-6-16,0 0 0 16,0 0-1-16,0 0 1 15,0 0 0-15,0 0-1 0,0 0-4 16,0 0 0-16,0 0 3 15,0 0 2-15,0 0-13 16,0 1 14-16,0 15-1 16,0-1 0-16,0 5 3 15,0 0-3-15,0 2 0 16,0 0 2-16,0 0-5 16,0 0 7-16,0 0-4 15,0 0 0-15,0 0 2 16,0 1-4-16,0 0 2 15,0 1 0-15,0 0 2 16,0 0-1-16,0 1-1 16,0 0 0-16,0 0 4 15,0 1-7-15,0 2 3 16,0-5 0-16,-2 2-1 0,2 3 2 16,0 0-1-16,0 4 0 15,0 0 0-15,0 0-2 16,0 0 2-16,0 0 0 15,0 0-6-15,0-2 12 16,0 3-6-16,0-1 0 16,2 0 11-16,5-2-12 15,-3-2 1-15,0-2 0 16,0 2-2-16,0 0 4 16,0 4-2-16,-2 1 0 0,2 1 3 15,1 0-3 1,-1 4 0-16,-2-2 0 0,0-1-1 15,3 3 1-15,0-1 0 16,-3-1-2-16,2-2 10 16,-1-3-11-16,1-3 3 15,-2 0 0-15,2-1-3 16,1 2 5-16,-3 0-2 16,1 4 0-16,-1-3 3 15,-2-4-7-15,0-2 4 16,0-6 0-16,0-2 0 15,0-4 2-15,0-4-2 16,0-4 0-16,0-1 3 16,0-3-3-16,0 0 0 0,0 0 0 15,0 0 1-15,0 0 2 16,0 0-3-16,0 0 0 16,0 0 10-16,0 0-11 15,0 0 1-15,0 0 0 16,0 0 4-16,0 0 2 15,0 0-6-15,0 0 1 16,0 0 8-16,0-3 4 16,0-11-13-16,0-2 6 15,-7-2-8-15,-2-2 6 16,0-2-4-16,-5 2 0 16,4 0 6-16,-5 0-11 15,-1-1 5-15,-3 3 0 0,4 2-4 16,-1 3 6-16,3 2-2 15,5 3 0-15,0 1 8 16,4 2-9-16,2 3 1 16,-1 1 0-16,3 1 19 15,0 0-13-15,0 0 2 16,0 0-8-16,0 0 12 16,0 0-11-16,0 0-1 15,0 0-8-15,0 0-2 16,0 3-3-16,17 14 13 15,0 3 0-15,3 1 6 16,3 2-4-16,-4-3-2 16,6 2 0-16,-3 0-1 15,-2 2 5-15,0 1-4 0,-2-2 0 16,-5-5 7-16,1-4-10 16,-5-6 3-16,-5-4 0 15,1-1 0-15,-5-2 6 16,2-1-6-16,-2 0 0 15,2 0 10-15,8 0-1 16,0-20-9-16,5-8 0 16,6 0-1-16,-1-4 5 15,3 2-4-15,-8 4 0 16,1 6 2-16,-10 8-9 16,-3 3 7-16,-1 9 0 15,-2-2-9-15,0 2 9 16,0 0-8-16,0 0-23 0,0 0-46 15,0 0-121 1,0 0-371-16</inkml:trace>
  <inkml:trace contextRef="#ctx0" brushRef="#br0" timeOffset="205097.75">22558 7321 643 0,'0'0'166'0,"0"0"-30"16,0 0-62-16,0 0-9 0,0 0 28 15,0 0-57-15,0 0 0 16,0-2-12-16,0 2-16 16,0 0 34-16,0 0-38 15,0 0 0-15,0 0 18 16,0 0-11-16,0 0-6 16,0 0 10-16,-4 0-14 15,2-6 23-15,0 0-24 16,0 2 0-16,-1 0 4 15,1 1 10-15,2 2-14 16,0 1 7-16,0 0 0 0,0 0 6 16,0 0-13-1,0 0 0-15,0 0-7 0,0 0 0 16,0 0 6-16,0 8-1 16,-2 24 2-16,-1 14-12 15,-1 12 12-15,-1 9 0 16,1-3-3-16,2-2 8 15,0-5-5-15,0-11 0 16,-1-9 3-16,1-11-16 16,2-12 13-16,0-7-32 15,0-6 6-15,0-1-44 16,0-4 32-16,0-24-80 16,0-8-224-16,13-10-161 15</inkml:trace>
  <inkml:trace contextRef="#ctx0" brushRef="#br0" timeOffset="208133.62">22554 7403 423 0,'0'0'210'15,"0"0"-103"-15,0 0-3 16,0 0-9-16,0 0-17 16,0 0-3-16,-64-56-50 15,64 48 16-15,0-6 5 16,10-3-45-16,17 0 15 15,2 1-3-15,7 4 3 0,-3 7-16 16,-2 5 0 0,-2 0 0-16,-6 7-1 0,-5 9-4 15,-7 5 0-15,-9 0-9 16,-2 3 14-16,0 4-1 16,-17 0 1-16,-12 4 0 15,-6-2 1-15,4-3 7 16,5-8-8-16,8-9 0 15,10-3-14-15,5-7 6 16,3 0-9-16,0 0 10 16,22 0 6-16,5-11-27 15,0 7 28-15,2 4-2 16,0 0 8-16,2 2-23 16,-4 16 15-16,-5 5-12 15,-11 3 9-15,-9-2-38 0,-2 1 40 16,-4-6 3-16,-19 1 0 15,-6-4 3-15,0-4 0 16,2-7-3-16,6 0 3 16,3-5 9-16,3 0-3 15,3 0 8-15,5-8-15 16,5-1 59-16,2 1-30 16,0 3 11-16,0-2-11 15,0 4-21-15,0-1 2 16,2 2-6-16,7 0 4 15,-3 2-3-15,2 0-7 16,0 0 0-16,-1 0-4 16,3 10-1-16,-2 2 3 15,1 2 2-15,-1-2 0 0,4-5 5 16,-3 2-5-16,5-7 0 16,-1-2-5-16,5 0 7 15,1-11-2-15,2-13 0 16,-1-3-22-16,-3-5 22 15,0 2-6-15,-7 3 6 16,-1 5-5-16,-5 7 2 16,2 5 3-16,-4 3 3 15,0 3 2-15,-2 4 15 16,0-2-20-16,0 2 0 16,0 0 0-16,0 0-8 15,0 0 4-15,0 0-1 16,0 0 0-16,0 10-8 0,2 11 16 15,2 3-3-15,1 2 0 16,-1-2 2-16,2-2-2 16,2-2 0-16,-2-4 5 15,1-4-9-15,-5-6 4 16,0-4 0-16,0-2-3 16,0 0-2-16,6-2 5 15,-4-16 0-15,5-6-2 16,-5 1-11-16,3-4 9 15,-2 2 4-15,1 2-2 16,3 3 6-16,2-1-4 16,-2 5 0-16,0 5 2 0,-2 4 25 15,-3 4-24-15,-2 3 4 16,-2 0-3-16,0 0 6 16,0 0-13-16,0 0 3 15,0 0-14-15,0 5 6 16,0 11 8-16,0 6 0 15,5 5 0-15,2 0 4 16,-1 4-4-16,3-4 0 16,3 0 1-16,-4-5-2 15,1-6 4-15,-2-6-3 16,-2-6 0-16,1-4-4 16,5 0 4-16,5-2 4 15,7-22-1-15,0-6 5 0,0-2-8 16,-3-2 0-16,-5-4-2 15,4 1-19-15,-2 3 20 16,1 2 1-16,0 8 0 16,-5 5 0-16,-4 8 1 15,-5 7-1-15,-1 2 0 16,-3 2-9-16,0 0-5 16,0 0-1-16,-3 10 15 15,-3 6 5-15,-3 1-5 16,9 0 0-16,0 4-2 15,0 1 4-15,9 1-2 16,9 3 0-16,-3-2 4 0,-1-2-18 16,-12-3 6-1,-2-3-3-15,0-5 4 16,-9 1-25-16,-13-1 30 0,-5-3 1 16,0-4 2-16,0-2 2 15,8-2 0-15,3 0-3 16,5 0 14-16,4-6-13 15,7-2 37-15,0 0-19 16,0 2 1-16,0 2 22 16,0 4-38-16,0 0-1 15,0 0-3-15,0 0-3 16,0 0 3-16,0 0 0 16,3 7 3-16,1 4 2 15,3-1-3-15,-1 1-2 16,3-2 0-16,0-4 7 0,2-2-9 15,5-3 2-15,1 0 0 16,6 0 6-16,2-11-6 16,1-10-6-16,0-3 3 15,-1-6-24-15,0-3 23 16,-3-1-4-16,-2 0 8 16,-4 6-1-16,-5 6 5 15,-2 6-4-15,-2 10 10 16,-5 3-1-16,0 3 0 15,-2 0-9-15,0 0 0 16,0 0-16-16,0 7 11 16,2 11 5-16,-2 6-4 0,0 2 8 15,0 3-4-15,0 0 0 16,0 0 2-16,0-5 3 16,0-4-3-16,2-4-2 15,3-8 0-15,-3-2 5 16,3-4-5-16,-1-2 0 15,7 0 1-15,5-4 13 16,8-17-9-16,1 0-5 16,2-9 0-16,-3-3-23 15,3-3 19-15,-2 1-4 16,-1 0 8-16,-2 5-3 16,-1 11 5-16,-9 6-2 15,-3 6 1-15,-1 7 5 0,-2 0-12 16,0 3 4-16,-1 17 2 15,1 6 18-15,0 4-10 16,-4 2-6-16,0 0-2 16,0-1 10-16,0-5-10 15,3-6 0-15,-3-8 0 16,2-6-3-16,-4-5 5 16,2-1-2-16,-2 0 0 15,0 0-1-15,5 0-7 16,4-19-1-16,6-8-4 15,1-2 10-15,2-1-26 16,0 0 21-16,-2-2 5 16,-1 7-4-16,1 3 2 0,-3 6 5 15,-2 2 0 1,3 8 24-16,-8 2-24 0,1 2 0 16,-1 2 0-16,2 0 12 15,-4 0-7-15,0 0-5 16,-2 17 0-16,0 4 11 15,1 1-4-15,1 2-7 16,1-2 0-16,2-2 8 16,-3-4-12-16,5-2 4 15,-3-1 0-15,4-5 1 16,-4-2 1-16,5-5-2 16,3-1 0-16,-1 0 4 0,1 0-2 15,-3-14-2 1,-3 0 0-16,2-4-15 0,-4 1 13 15,1-3-2-15,1-1 2 16,2 5-4-16,-4 0-5 16,-1 5 11-16,-3 2 0 15,-2 1-12-15,0 2 3 16,0-2-5-16,0 4-4 16,0 0-32-16,-7 4 50 15,1 0-15-15,-1 0 4 16,0 10-1-16,1 10 2 15,-1 8 10-15,3 2-2 16,1 5 1-16,1-1-5 16,2-1 6-16,0-3 0 0,0-7-16 15,0-5 4-15,13-10 12 16,3-6 7-16,0-2 3 16,4-6 29-16,-1-20-30 15,2-5-6-15,1-1 6 16,-2 2-7-16,0 5-2 15,-3 7 0-15,0 5 6 16,-5 9-20-16,0 4 14 16,-3 0-8-16,-3 0-3 15,-4 5 4-15,-2 15 6 16,0-3-1-16,0 1 2 16,-2 1-5-16,-13-5 5 15,-1-7 0-15,1 0 4 0,-1-6 0 16,5-1-3-1,5 0 18-15,4 0-18 0,2 0 37 16,0 0-20-16,0 0-5 16,0 0 28-16,0 0-35 15,0 0 5-15,0 3-11 16,2 7 4-16,6-1-2 16,3 4-2-16,1-3 0 15,-1-2 1-15,3-7 5 16,-1-1-6-16,-1 0 0 15,5 0 6-15,1-9 5 16,-3-10-11-16,3-4 0 16,-3-3-1-16,1-1 5 0,-3-1-5 15,1 0 1-15,-1 5-4 16,-2 2-6-16,1 5 10 16,-2 7 0-16,-5 4-7 15,-3 5 8-15,-2 0-2 16,0 0-3-16,0 0-11 15,0 12 8-15,4 10 7 16,2 4 0-16,-2-2 4 16,4 3 5-16,5-2-9 15,-1-1 0-15,-1-4 6 16,-5-3-2-16,-6-5-4 16,0-3 0-16,-4-4-10 15,-25-5 8-15,-13 0-3 16,-9-18-58-16,-7-16-134 0,-5-12-191 15</inkml:trace>
  <inkml:trace contextRef="#ctx0" brushRef="#br0" timeOffset="208280.54">23867 7136 949 0,'0'0'305'0,"0"0"-233"15,0 0-52-15,0 0-20 16,0 0-9-16,0 0-4 15,0 0-45-15,64 53-157 16,-37-39-434-16</inkml:trace>
  <inkml:trace contextRef="#ctx0" brushRef="#br0" timeOffset="210083.15">25305 7354 374 0,'0'0'266'15,"0"0"-102"-15,0 0-15 16,0 0-56-16,0 0-15 16,0 0-25-16,13-21-46 0,-13 21-2 15,0 0-5 1,0 0-2-16,0 6-12 0,0 8 11 15,0-4 3-15,0 1 0 16,0-4 2-16,-2-2-5 16,-2-2 3-16,2-1 0 15,-1-2-11-15,1 0 0 16,-3 0 11-16,-2 0 0 16,1-12-26-16,0-6 18 15,-3-3-16-15,1-3 22 16,0 1-14-16,1 0 28 15,1 6-12-15,1 2 21 0,-2 6-12 16,1 1 51 0,1 6-47-16,1 2-6 0,0 0-14 15,-6 0 0-15,1 2 4 16,-3 15 3-16,0 3-3 16,3 7-8-16,1 1 11 15,0-1 0-15,-1 7-7 16,3-5 22-16,0 0-19 15,0-6 4-15,6-3 0 16,0-5-15-16,0-6 13 16,0-5-43-16,0-4 10 15,8 0 2-15,9-11 5 16,5-16 21-16,5-3-28 16,-2 1 29-16,2-3-1 15,-1 0 7-15,-2 6 23 0,3 5-1 16,-6 7 31-16,-4 6-8 15,-1 8-22-15,-3 0-7 16,-1 6-2-16,-1 17-14 16,-3 3 34-16,0 3-32 15,-4-3 23-15,0-3-16 16,-2-8-7-16,1-7 16 16,-1-4-18-16,-2-4 0 15,4 0 8-15,6 0 2 16,3-8 9-16,7-17-17 15,-1-1 7-15,4-8-18 16,0 1-15-16,-4 1 24 16,4 4-12-16,-3 3 13 15,-3 10-1-15,-1 7 11 0,-5 4-11 16,1 4 27 0,-6 0-27-16,1 8 0 0,-3 10 16 15,-2-1-13-15,-2 2 9 16,0-3-12-16,0-4 4 15,0-4-4-15,0-2 0 16,0-3 0-16,0-3-3 16,0 0 5-16,0 0-2 15,-2 0 0-15,-4 0-2 16,-1-9-14-16,1-9-5 16,-2 0 9-16,2-3 2 15,-1 4 9-15,3 1 1 16,2 3 0-16,0 10 3 0,2 1 28 15,0 2-31-15,0 0 1 16,-3 0-3-16,-2 5-26 16,-1 20 28-16,-3 5 0 15,0 6 7-15,4 2-5 16,5 0 1-16,0 0-3 16,3-4 0-16,17-5 4 15,2-6-4-15,3-11 0 16,0-6 4-16,1-6 13 15,5-6-17-15,3-20 0 16,2-12-4-16,-1-5-9 16,-4-3 13-16,-2-3 0 0,-6-4 0 15,-6-3 1-15,-1-2-1 16,-5 3 0-16,-5 4-1 16,-3 9 15-16,-3 14-14 15,0 12 5-15,0 11 1 16,0 2 0-16,0 3-6 15,0 0-6-15,0 0 3 16,0 4-14-16,-5 16 17 16,-3 2 0-16,-5 8 1 15,1 4-7-15,5 9 7 16,1 7-1-16,4 0 0 16,2 2 11-16,0-4-11 15,0-4 0-15,0-5 1 0,0-8-3 16,6-5 4-1,-1-8-2-15,-1-8 0 0,0-8-2 16,4-2 1-16,5 0 1 16,0-8-15-16,5-14 6 15,-5-4-99-15,-6-5-33 16,-7-4-117-16,0-1-352 16</inkml:trace>
  <inkml:trace contextRef="#ctx0" brushRef="#br0" timeOffset="210269.04">25873 7178 300 0,'0'0'336'0,"0"0"-160"16,0 0-48-16,0 0 43 15,0 0-54-15,0 0-34 0,18-24-23 16,20 2-51-16,5-2-5 16,-6 4-4-16,-3 4-14 15,-7 4 7-15,-8 9-53 16,-3 3-67-16,-9 0-147 15,-5 0-216-15</inkml:trace>
  <inkml:trace contextRef="#ctx0" brushRef="#br0" timeOffset="211485.41">25922 7383 292 0,'0'0'203'0,"0"0"-113"15,0 0-3-15,0 0-29 16,0 0 3-16,0 0 36 16,5 40-46-16,9-40-4 15,3 0 14-15,3-2-42 16,3-16 7-16,3-6-26 16,1-2 3-16,-3-4 0 15,3 2-2-15,-4 3-1 16,-2 0 0-16,0 4 3 15,-5 8-3-15,-5 2 0 16,-3 8 0-16,-4 3 35 16,0 0-35-16,-4 6 5 0,0 15-2 15,0 12 12 1,0 1 19-16,0 3-26 0,0-2-3 16,0-5 7-16,0-3-10 15,0-10-2-15,0-7 0 16,0-4 13-16,0-4-13 15,2-2 0-15,9 0 2 16,4-3 21-16,7-20-21 16,3 0-4-16,2-9-7 15,-2-2-42-15,-2 1 36 16,-2 3 0-16,-3 3 15 16,-3 12 12-16,-1 4 4 15,-5 8 11-15,-5 3-1 0,0 0-16 16,4 0-9-16,-4 19 0 15,2 11 3-15,3 5 34 16,-3 0-36-16,4 0 2 16,-1-7 4-16,2-2 1 15,-2-10-1-15,0-4-8 16,-5-5 3-16,-2-6 6 16,3-1-9-16,-3 0 0 15,5 0-2-15,4-8 8 16,2-14-12-16,3-10-31 15,-5 0 3-15,-7-2 28 16,-4 4-13-16,0 4 11 16,0 8 4-16,0 4 8 15,-6 5-3-15,-3 5 14 16,-5 4-10-16,1 0 7 16,-5 0-10-16,1 2-2 0,-6 17 0 15,3 1 2-15,2 5-6 16,4-2 4-16,6 1 0 15,4 1-7-15,4-6 7 16,0 1 0-16,0-6-1 16,16-2 15-16,1-6-14 15,8-6 4-15,-1 0-3 16,1-4 19-16,3-17-17 16,-1-6-3-16,-5-5 0 15,1-1-24-15,-6-2 20 16,2 5 4-16,-3 5 0 0,-1 9-1 15,-7 6 10 1,0 7-9-16,-2 3 0 0,-1 0-1 16,3 8 1-16,-1 15 6 15,0 7-5-15,-3-5 19 16,1 5-14-16,-3-6-6 16,0-6 0-16,-2-4 10 15,0-6-11-15,0-4 1 16,0-4 0-16,2 0 11 15,3 0-4-15,4-14 0 16,4-16-7-16,0-6-18 16,1-2 18-16,-1-2-14 0,-3 5 14 15,-4 6-10-15,-2 7 17 16,1 7-7-16,-1 9 29 16,0 5-25-16,4 1 23 15,5 0-27-15,3 14 0 16,5 9 33-16,2 3-21 15,-5 3 12-15,-1 1-12 16,-3-2-3-16,-5 0 0 16,-3-5-9-16,-1-4 0 15,0-6 0-15,-3-8 0 16,-2-5-21-16,0 0-11 16,0 0-22-16,0-25 24 15,0-10-181-15,-18-12-321 16</inkml:trace>
  <inkml:trace contextRef="#ctx0" brushRef="#br0" timeOffset="211650.31">26513 6988 863 0,'0'0'276'0,"0"0"-211"15,0 0-48-15,0 0 4 16,0 0-21-16,0 0-111 15,-5 32-131-15,26-32-549 16</inkml:trace>
  <inkml:trace contextRef="#ctx0" brushRef="#br0" timeOffset="212317.44">27476 6863 507 0,'0'0'267'0,"0"0"-45"15,0 0-82-15,0 0-39 16,0 0-11-16,0 0-56 16,0-51 8-16,2 49-13 15,0 2-19-15,0 0 33 16,-2 0-40-16,0 0 1 16,0 5-8-16,0 32 4 15,0 18 0-15,0 30 0 16,-15 15 0-16,-18 11 9 0,-6 5-9 15,4-3 0-15,4-13-4 16,9-14 4-16,6-15-24 16,10-24-30-16,6-19-49 15,0-26-158-15,17-7-290 16</inkml:trace>
  <inkml:trace contextRef="#ctx0" brushRef="#br0" timeOffset="-214101.9">27989 7106 129 0,'0'0'65'0,"0"0"-2"16,0 0 3-16,0 0-36 15,0 0-11-15,0 0-8 16,-2 21 12-16,2-21 21 16,0 0 24-16,0 0 78 15,0 0-45-15,-3 0-14 16,-1 0-1-16,-2 0-85 16,-4-10 6-16,1-1-7 0,1 0 1 15,0-2 7 1,0 1-7-16,1 2 14 0,3 2 47 15,-3 4-22-15,2 2 6 16,-1 2-27-16,-7 0-15 16,-1 0 5-16,-3 18-9 15,0 8 0-15,5 6-7 16,2 5 7-16,6 1 0 16,4 1 0-16,0-5 4 15,0-2 11-15,16-11-15 16,1-9 0-16,3-10-14 15,7-2 11-15,2-18-3 16,0-22 6-16,2-10-36 16,-4-6 31-16,-2-4-17 0,-6-1 0 15,-2-1 20-15,-7-4-18 16,-5-4 20-16,-1 2-3 16,1 6 11-16,-3 13 37 15,3 21-15-15,-1 14 4 16,-4 10 18-16,0 4-50 15,0 0-2-15,0 10 0 16,0 21 0-16,0 7 3 16,0 6 1-16,0-3-3 15,0 3 39-15,0 2-40 16,0 5 17-16,0-1-11 16,9 0-2-16,-1-2 7 15,2-3-11-15,-1-6 0 16,-3-8-2-16,1-7 8 15,0-9-6-15,-1-8 0 0,7-7-9 16,6 0 8-16,7-5 1 16,6-16-9-16,-1-7 3 15,-2-2-22-15,-2-2 17 16,-6 0-7-16,-3-1 3 16,-4 3 5-16,-7 6 6 15,-3 2 4-15,-4 3-13 16,0 5 0-16,-4 2 10 15,-14 3-11-15,-5-2 2 16,2 11 3-16,-2 0 6 16,3 0 3-16,4 6-10 15,5 13-3-15,4 13 12 0,5 8 1 16,2 6 0 0,0 0 36-16,0-6-25 0,14-3-11 15,1-12 15-15,3-10-5 16,0-7-10-16,-2-8 14 15,1 0 1-15,5 0 24 16,3-20-39-16,6-6 0 16,1-6-2-16,1-1-27 15,-2-1 19-15,-6 6 2 16,-3 8 8-16,-4 3 4 16,-7 10 4-16,-2 3 1 15,-5 4 9-15,-2 0-8 16,3 0-10-16,-1 0 0 0,-2 17 3 15,1 2 26 1,-3 1-29-16,0 0 0 0,0-4 4 16,0-4 8-16,0-3-12 15,0-5 0-15,0-4 4 16,0 0-11-16,0 0 7 16,0-9-4-16,0-13-12 15,0-4-62-15,0 2 48 16,0 2 13-16,0 0 8 15,0 0-5-15,0 5 14 16,0 6 0-16,0 5 19 16,0 6-17-16,0 0 22 0,0 0-24 15,-11 8 5-15,-2 13 12 16,-3 8-16-16,5 1 5 16,2 4 4-16,4 0 4 15,5 2-13-15,0 0 1 16,0 1 4-16,12-7 5 15,3-5-11-15,1-8 0 16,-1-5 0-16,3-9 14 16,3-3-14-16,4-3 0 15,7-26 8-15,0-3-20 16,-1-7 5-16,-3-3 3 16,-5 2 4-16,-3 1-14 15,-5 3 14-15,-3 5 0 16,-4 10 1-16,-3 3 30 0,-3 10-27 15,-2 4 11-15,2 2-8 16,-2 2 2-16,0 0-15 16,0 0 6-16,0 0 0 15,0 0-1-15,-6 0 2 16,-3 2-1-16,5 2 0 16,2 4-3-16,2 6 0 15,0 8 2-15,0 7 1 16,0 6 0-16,0 6 0 15,0-4 0-15,10 0 0 16,1-13 1-16,3-6-1 16,-3-11 0-16,3-7 3 15,-1 0 9-15,7-5-11 0,-1-17-1 16,6-9 0-16,-2-1-18 16,-3-1 14-16,0-2-4 15,-2 5 8-15,-1 0-4 16,1 8 4-16,3 2 0 15,-2 6-2-15,1 5-4 16,-3 9 3-16,-7 0 3 16,-1 0 0-16,-3 0 8 15,-3 5-4-15,-3 11-1 16,0 4 6-16,0 2 4 16,-5-1-13-16,-5-1 0 15,-1-3 4-15,-3-3-1 16,1-6-3-16,-1-8 0 0,1 0 3 15,3-6 3-15,6-12 4 16,2-4 0-16,2 3-10 16,0-1 37-16,0 3-32 15,4 5 16-15,4 4 9 16,-4 4-25-16,-2 1 10 16,-2 3-15-16,2 0 10 15,0 0-23-15,1 11 8 16,1 10 5-16,-2 2 0 15,2 3 2-15,2 0-2 16,-2 0 0-16,5-2 3 16,-1-3-4-16,4-7 1 0,3-7-11 15,3-5 9-15,7-2-27 16,1-4 24-16,3-19-10 16,2-10-7-16,0-1 13 15,-4-2-3-15,0 4 12 16,-7 4-8-16,-4 3 19 15,-2 4-11-15,-6 5 11 16,-4 7-8-16,-1 6 21 16,-1 3-24-16,-2 0-4 15,0 0 3-15,0 20-16 16,0 2 16-16,0 4 1 16,0 1 0-16,0-4-3 15,0 3 3-15,0 3 0 16,0-3 0-16,0-2 3 0,0-9-5 15,3-4 2-15,6-5-7 16,-1-6-6-16,4 0 3 16,-3-2 10-16,-1-14-5 15,3-3-9-15,5-3 14 16,4 0-33-16,2 3 33 16,-2 2-7-16,-1 6 9 15,-2 0-2-15,-3 7 28 16,-6-1-25-16,1 5 20 15,-5 0-21-15,2 0 6 16,-2 0-7-16,2 5 2 16,-3 4-3-16,1 4 0 0,0-1 7 15,1 4-7-15,2 0 0 16,2 1 1 0,-3-8-2-16,3 1 2 0,-2-4-1 15,0-3 0-15,1-3-15 16,1 0 14-16,1-3 1 15,0-15-7-15,1-6-4 16,-3-1-4-16,-4-1 15 16,-4-3-6-16,0 5-4 15,0 4 10-15,0 6 0 16,-9 6 2-16,2 6 13 16,-2 2-15-16,-2 0 0 0,-3 0-2 15,-1 12 12 1,-5 4-8-16,2 0 4 0,0 6-6 15,2 3 14-15,6 4-14 16,-1 3 0-16,9-1-3 16,2-3 4-16,0-5-4 15,0-6 3-15,8-10 0 16,10-7 15-16,6 0-8 16,1-15-5-16,2-17-1 15,-2-3 8-15,1-3-9 16,-2 3 0-16,3 2 1 15,-2 5-5-15,-1 5 7 0,-1 8-3 16,-8 5 14 0,-3 6-6-16,-6 4 1 0,1 0-9 15,-3 3 0-15,0 18-8 16,-1 9 15-16,-3 3-7 16,0 1 2-16,0-2 9 15,0-5-11-15,0-4 0 16,0-8 0-16,0-3 0 15,0-7 1-15,0-3-1 16,0-2 0-16,0 0 8 16,5 0-8-16,3-16 0 15,8-14-5-15,2-5-10 16,2 1 13-16,0 2 2 16,-2 4-3-16,-1 4 4 15,-1 6-1-15,-3 4 1 16,-3 5 3-16,-4 8 16 15,-4 1-19-15,3 0-1 0,-1 0 0 16,0 16-8-16,4 8 8 16,-4 4 0-16,0 0 4 15,1 1-2-15,3-4 0 16,4 0-2-16,1-5 0 16,1-7 4-16,5-5-12 15,6-8 2-15,4 0-33 16,2-14 14-16,-6-18-68 15,-10-4-128-15,-5-7-241 16</inkml:trace>
  <inkml:trace contextRef="#ctx0" brushRef="#br0" timeOffset="-213912.95">29886 6667 605 0,'0'0'396'0,"0"0"-303"16,0 0-16-16,0 0 4 16,0 0-72-16,0 0-9 15,-36 32-52-15,9-11-32 16,-11-1-135-16,-12-6-342 16</inkml:trace>
  <inkml:trace contextRef="#ctx0" brushRef="#br0" timeOffset="-213746.52">29006 6786 1137 0,'0'0'157'0,"0"0"-84"16,0 0-61-16,0 0 15 16,0 0-27-16,0 0-30 15,-58-16-46-15,29 44-179 16,-10-9-290-16</inkml:trace>
  <inkml:trace contextRef="#ctx0" brushRef="#br0" timeOffset="-212362.8">22432 6994 298 0,'0'0'360'0,"0"0"-192"0,0 0-16 16,0 0-57-16,0 0-65 16,0 0 46-16,20-22-30 15,-20 22-19-15,0 0 26 16,0 0-50-16,0 0 9 15,0 0-12-15,-2 2 4 16,-21 26-4-16,-12 16 0 16,-13 16 0-16,-3 16 11 15,-2 17-7-15,8 11-4 16,16 9 0-16,23 1 2 16,6-6-3-16,37-10 1 15,42-11-19-15,27-15 2 16,26-23-90-16,12-26-106 0,6-23-441 15</inkml:trace>
  <inkml:trace contextRef="#ctx0" brushRef="#br0" timeOffset="-211401.35">30425 6515 835 0,'0'0'177'16,"0"0"-115"-16,0 0-25 15,0 0-36-15,0 0 16 16,0 0-11-16,112 50-4 15,-54 0 3-15,-4 14 9 16,-8 13 1-16,-17 7 21 16,-21 8-23-16,-8 4 25 0,-31 0-36 15,-27 1-1-15,-13-3-2 16,-6-18-92-16,1-20-187 16,5-25-564-16</inkml:trace>
  <inkml:trace contextRef="#ctx0" brushRef="#br0" timeOffset="-192487.34">24988 7972 161 0,'0'0'93'0,"0"0"-8"16,0 0-4-16,0 0 11 15,0 0-9-15,0 0-35 16,0 0 13-16,0 0 3 16,0 0-16-16,0 0 18 0,0 0-45 15,0 0 1-15,0 0-11 16,0 0-1-16,0 0-10 15,0 0 0-15,0 0 4 16,0 0 17-16,0 0-13 16,0 0 17-16,0 0 22 15,0 0-26-15,0 0 25 16,0-3-26-16,0-1-11 16,0 1 49-16,0 2-43 15,0-2 4-15,0 3 9 16,0 0-25-16,0 0 17 15,0 0-15-15,0 0 1 16,0 0 9-16,0 0-14 0,0 0-1 16,0 0 0-1,0 0-8-15,0 0 7 0,0 0-7 16,0 25 3-16,-4 15-10 16,-3 18 21-16,3 10-6 15,4 11 0 1,0-4-4-16,0 3 4 0,0-3 0 15,4 1 0-15,5 0 0 16,-3 1 5-16,-1-4-5 16,-5-8 0-16,0-5 3 15,0-11-3-15,0-3 0 16,-5-11 3-16,-1-9 7 0,0-4-9 16,1-8-1-1,3-4 0-15,0-5 7 0,2-1-7 16,0-2 0-16,0-1 1 15,0-1 5-15,-2 2-1 16,2-2-5-16,-3 0 0 16,3 2 11-16,0 1-11 15,-3-3 0-15,-1 0 0 16,-2 0 16-16,-3-17-15 16,-5-2-1-16,1-3 0 15,-3-2 8-15,3-1-8 16,-1 1 0-16,1 0 1 15,3 2-2-15,0 4 1 16,1 4 0-16,5 5 0 16,0 2 4-16,4 7-7 0,0 0 3 15,0 0 0 1,0 0-17-16,0 0 7 0,0 20 4 16,4 13-9-16,13 4 17 15,4 4-4-15,-1-5 2 16,3-9 0-16,-6-4 5 15,-5-13-4-15,-6-5 1 16,-4-5-2-16,0 0 3 16,1 0 5-16,3-1 9 15,6-24-8-15,3-7 8 16,3-4-16-16,-1 2-1 16,-1 2 0-16,-3 6-34 0,-1 10 16 15,-3 8-36 1,-3 8-97-16,-1 6-150 0,-5 19-179 15</inkml:trace>
  <inkml:trace contextRef="#ctx0" brushRef="#br0" timeOffset="-191805.73">23796 9649 157 0,'0'0'394'0,"0"0"-213"15,0 0-2-15,0 0-47 16,0 0-73-16,0 0 48 16,-29-114-47-16,27 106-34 15,2 4 38-15,0 1-44 16,0 3 16-16,0-2-9 15,0 2-19-15,0 0 4 0,0 0-12 16,0 0 0 0,0 17-16-16,0 26 9 15,0 24 7-15,0 28 0 16,0 14 7-16,0 10-12 0,0-1 5 16,-2-8 0-16,-1-5-4 15,-1-13 5-15,2-14-1 16,-1-18 0-16,-2-18 8 15,3-14-15-15,0-15 7 16,0-8-41-16,2-5 40 16,0 0-47-16,0-27-9 15,0-15-219-15,0-13-178 16</inkml:trace>
  <inkml:trace contextRef="#ctx0" brushRef="#br0" timeOffset="-191543.88">23785 9876 619 0,'0'0'224'0,"0"0"-116"16,0 0-13-16,0 0-12 15,0 0-39-15,0 0-14 16,11-129-30-16,9 129 6 16,6 0-2-16,1 2-1 15,-2 16-3-15,-3 11 0 16,-9 0-1-16,-5 6-8 15,-8 0 8-15,0 0 1 16,-16-1 11-16,-16-4-11 0,-5-4-4 16,-2-6-62-1,8-10-75-15,5-10-9 0,10 0-78 16,16-22-227-16</inkml:trace>
  <inkml:trace contextRef="#ctx0" brushRef="#br0" timeOffset="-190284.92">24025 9840 26 0,'0'0'241'16,"0"0"-144"-16,0 0 21 16,0 0-52-16,0 0 6 15,0 0-15-15,149-3-4 16,-147 3-28-16,-2 0 4 16,0 0-13-16,0 0 72 15,0 0 9-15,0 0-23 0,0-2 17 16,0-10-72-16,0-4-13 15,0 2 20-15,0 2-19 16,0 0-6-16,0 0 2 16,0 4 9-16,0 1-4 15,0-4-8-15,0 6 2 16,-4 0 9-16,2 1-1 16,2 4-6-16,-2 0-4 15,0 0 13-15,-3 0-23 16,-5 0 10-16,-2 2 0 15,1 14-16-15,-3 6 17 16,3 5-1-16,1 7 0 16,-2 4 8-16,3 4-18 0,7-4 10 15,2-6 0 1,0-8-8-16,0-8 11 0,0-8-6 16,0-8-4-16,0 0-8 15,0 0 15-15,9-22 0 16,5-10-3-16,-2-8-5 15,5-1 1-15,0 0 7 16,3 4 0-16,3 8 10 16,-2 8-20-16,0 8 10 15,-1 8 0-15,-3 5 14 16,-1 0-12-16,0 22-2 16,0 8 0-16,-3 6 6 0,-2 1 10 15,0-5-16-15,0-12 0 16,-4-8 6-16,-2-10 6 15,1-2-12-15,3 0 15 16,3-10-7-16,5-16 21 16,1-8-29-16,-5-3 0 15,1 4-5-15,-5 0 5 16,-3 6 0-16,-4 4-1 16,0 9 4-16,-2 10-3 15,0 1 0-15,0 3-3 16,0 0-5-16,0 15-18 15,0 14 26-15,-8 1 0 16,1 1 4-16,3-4-4 16,4-8 0-16,0-5-15 0,0-7 8 15,4-7-23-15,11 0 10 16,6-5 5-16,-1-12-16 16,2-4 22-16,-4 8 0 15,-5 4 9-15,-3 9-4 16,-2 0 20-16,-1 7-16 15,1 25 26-15,0 14-4 16,-4 2 27-16,0 0-18 16,1-7-28-16,1-9 18 15,2-11-15-15,-4-9-6 16,0-10 0-16,-2-2 2 16,7 0 13-16,7-9-3 15,1-17 6-15,8-6-6 0,0-11-4 16,-1-6-9-16,3-2 1 15,-5-2-11-15,-2 1-5 16,-4 4 15-16,-9 1 1 16,-7 1-8-16,0 7 21 15,0 5-13-15,-7 8 0 16,-2 9 7-16,2 8-11 16,5 5 4-16,0 4 0 15,0 0-9-15,2 0 16 16,0 0-7-16,-2 0 0 15,-1 0 3-15,3 0-6 16,-4 0 3-16,-1 13 0 16,1 8-8-16,-1 7 14 0,1 7-6 15,2 8 0 1,2 6 5-16,0 9 19 0,0 2-24 16,0-4 0-16,8-10 14 15,6-12-9-15,-1-12-5 16,-2-8 0-16,1-8 4 15,1-6-1-15,5 0-2 16,-1 0-1-16,4-25 0 16,-3-4-30-16,-5-9-10 15,-7-6-32-15,-6 0-70 16,0 2-53-16,-6 1-105 16,-21 6-222-16</inkml:trace>
  <inkml:trace contextRef="#ctx0" brushRef="#br0" timeOffset="-190097.02">24643 9627 330 0,'0'0'306'16,"0"0"-96"-16,0 0-50 16,0 0 7-16,0 0-86 15,0 0-38-15,56-12 10 16,-10-4-53-16,-1-5 4 16,-3 4-1-16,-4-3-3 15,-5 4-3-15,-6 2-31 16,-9 4-68-16,-5 8-95 15,-8 2-100-15,-5 0-228 16</inkml:trace>
  <inkml:trace contextRef="#ctx0" brushRef="#br0" timeOffset="-188716.35">24830 9860 74 0,'0'0'74'16,"0"0"15"-16,0 0 29 16,0 0 5-16,0 0-18 15,0 0 18-15,2 56-19 16,17-53-25-16,0-3 20 16,3 0-51-16,5 0 16 15,0-12-17-15,-2-7-33 0,-1-4 15 16,-2-2-29-16,-1-4 0 15,-8-3 4-15,0 2 5 16,-4 2-9-16,0 1 0 16,-5 10 4-16,-2 3 3 15,1 7-2-15,-3 2-4 16,0 3 35-16,0 2-36 16,0 0-3-16,0 0-12 15,0 2 15-15,-5 10 3 16,-1 7-3-16,-1-2 0 15,3 5-4-15,4 4 20 16,0 2-16-16,0 3 19 16,0-4-18-16,0 1 21 15,11-6-22-15,2-5 0 16,5-7 5-16,4-8 1 0,7-2-6 16,2-2 14-16,3-22-8 15,1-4 7-15,-6-7-13 16,-2 3 0-16,-4-3-12 15,-4-2 1-15,-1 3 9 16,-1 5 2-16,-5 2 0 16,-1 8 5-16,-1 4-5 15,-6 9 0-15,-2 2 22 16,-2 4-15-16,0 0-10 16,2 0 3-16,-2 4 0 0,5 10-7 15,-1 5 7-15,3-2 0 16,4 5-2-16,4-1 12 15,2 2-10-15,3-5 0 16,-5-3 5-16,-2-6-5 16,-1-3 0-16,-8-2 0 15,0-4 1-15,-4 0 11 16,0 0-12-16,2 0 0 16,-2-4 10-16,3-11-11 15,-3 0 1-15,0-3-2 16,0 0-14-16,0-1 3 15,0 0 13-15,0 1-1 16,-3 2 3-16,-5 4-8 0,1 4 6 16,-2 3 0-1,0 5-12-15,-2 0 16 0,-3 0-4 16,-1 13 0-16,-1 8 0 16,3 8-10-16,2 0 10 15,2 6 0-15,0 1-8 16,1 0 15-16,0-4-7 15,4-2 0-15,4-5 4 16,0-9-7-16,0-6 3 16,0-6 0-16,0-4-7 15,0 0-9-15,6-20 11 16,8-12 1-16,4-4-19 16,-2-1 14-16,-1 5-2 15,3 4 11-15,-2 8-6 0,-1 6 21 16,-1 9 8-16,-3 5-5 15,2 0-14-15,-1 3 18 16,3 17-20-16,1 1-2 16,-3 6 11-16,1-3-2 15,1-3-9-15,1-5 0 16,1-9 4-16,1-5 5 16,5-2-9-16,-2-2 0 15,4-19 6-15,2-14-5 16,-4-1-2-16,-2-6-10 15,-3-4-14-15,-2 0 16 16,0-5-10-16,-4 1 19 16,2 0-15-16,-3 0 19 15,-1 7-4-15,-6 6 4 0,0 11-3 16,-4 12 44-16,0 8-43 16,0 6 0-16,0 0-2 15,0 0-12-15,0 0 11 16,0 6-1-16,0 13 4 15,0 2-6-15,0 7 4 16,-4 8 0-16,-2 9-4 16,0 3 13-16,4 6-9 15,2-1 0-15,0-4 5 16,0-3 1-16,18-5-6 16,1-12 0-16,0-5-8 0,-3-10 19 15,-1-9-11-15,-3-5 0 16,-1-5-33-16,-5-23 26 15,-1-11-101-15,-5-7-138 16,0 0-156-16</inkml:trace>
  <inkml:trace contextRef="#ctx0" brushRef="#br0" timeOffset="-188404.53">25528 9282 648 0,'0'0'260'0,"0"0"-198"0,0 0-19 16,0 0-14-16,0 0-24 15,0 0 37-15,-60 66-32 16,75-58 15-16,3-4 8 16,-2-4-27-16,1 0 30 15,-3 0-17-15,-3-14-19 16,-5-4 25-16,-6 0-24 15,0 4-1-15,0 4 0 16,0 6-9-16,-2 4 7 16,-13 0-6-16,-5 6-21 15,-3 18 25-15,-1 8-33 16,2 5-39-16,6-5-76 16,12-6-304-16</inkml:trace>
  <inkml:trace contextRef="#ctx0" brushRef="#br0" timeOffset="-188046.74">26672 9421 42 0,'0'0'56'15,"0"0"-56"-15,0 0-1 16,0 0-85-16</inkml:trace>
  <inkml:trace contextRef="#ctx0" brushRef="#br0" timeOffset="-185790.46">26672 9421 12 0,'-2'-44'37'0,"2"44"18"16,0 0 10-16,0 0 80 16,0 0 39-16,0 0-1 15,73-63 15-15,-73 59-104 16,0 1 41-16,0 3-45 16,0 0-79-16,-16 0 36 15,-6 0-47-15,-5 12 0 16,2 9-1-16,7-1 0 15,5 5-2-15,11-4 3 16,2 1-4-16,0 0-11 16,21 0 16-16,12-4-1 15,5 5 0-15,-1-4 14 0,-6 0-14 16,-6 1 0-16,-12-4 4 16,-6-2-9-16,-7 0 5 15,0-5-1-15,0 3-5 16,-18-1 4-16,-13-2 2 15,-4-4 4-15,-3-1-1 16,1-4 17-16,6 0-17 16,12 0 6-16,5 0 28 15,7-6-26-15,5-4 19 16,2 0-4-16,0 2-21 16,0 1 35-16,0 5-38 15,0-3 9-15,0 3 1 0,0 2 1 16,0 0-13-16,0 0 0 15,0 0 1-15,0 0-16 16,0 0 15-16,7 0 0 16,2 2-8-16,2 10 13 15,4-5-5-15,-1 0 0 16,1-1 1-16,4-6 2 16,3 0-3-16,3 0 0 15,3-2-2-15,4-14-23 16,1-5 22-16,1-4-7 15,-1-3 5-15,-2-2-11 16,-2-3 16-16,-4 1 0 16,-10 6-1-16,-1 6 5 0,-8 10-4 15,-1 6 0-15,-5 2 3 16,2 2-5-16,-2 0 2 16,0 0 0-16,0 0-2 15,0 0-23-15,0 14 25 16,0 8 0-16,0 2 0 15,0 2 2-15,0 1-2 16,0 1 0-16,0-3-1 16,0-2 4-16,0-5-5 15,0-6 2-15,8-7 0 16,2-5-1-16,7 0 6 16,2 0-5-16,2-17 0 0,4-7 2 15,0 0-7-15,-1-4 4 16,3-2-14-16,0-4 1 15,-5 2 4-15,-2 1 10 16,-4 12-7-16,-7 4 20 16,-5 10-13-16,-2 5 0 15,0 0 8-15,-2 3-20 16,0 21 26-16,0 9-14 16,0 0 7-16,0 2 5 15,0-10-12-15,0 0 0 16,0-4 0-16,0-7 0 15,0-5 0-15,2-1-1 16,5-6 0-16,9-2 1 0,4 0 0 16,9-2 0-1,3-18-3-15,1-8-5 0,0-1-13 16,-4 0 21-16,-2-2-9 16,-3 4 6-16,-2 2 3 15,-5 9 0-15,-4 7 2 16,-7 2 7-16,-4 7-9 15,1 0 0-15,-1 7 0 16,1 12 3-16,-1 4 7 16,-2-2-10-16,0-5 7 15,0-4-3-15,0-3-2 16,0-7-2-16,0 0 0 16,0-2 10-16,0 0-10 15,0 0 2-15,0-2 3 0,0-16-10 16,0-7-13-16,0 1 0 15,0 0 16-15,0 2-22 16,0 5 20-16,0 4 4 16,-5 5 0-16,3 6 22 15,2 2-20-15,-3 0-2 16,-3 0 0-16,-1 14-12 16,-4 9 9-16,2 2 3 15,0 1 0-15,5 2 8 16,4 2-8-16,0-3 0 15,0 1-5-15,8-4-3 16,11-4 8-16,3-5 0 16,4-6 6-16,3-3 0 0,5-6-2 15,2 0 3 1,0 0-5-16,1-16 8 0,-1-4-16 16,-3 0 6-16,-4-2 0 15,0-4-9-15,-4-3 11 16,-5 3-2-16,-7 3 0 15,-1 6 6-15,-6 8-8 16,-1 0 2-16,-3 6 0 16,-2 3-3-16,0-3 3 15,0 3 0-15,0-1 0 16,0-3-15-16,-9 1 11 16,-3 1 4-16,2 0 0 0,-1 2-1 15,3 0 3-15,4 0-2 16,-2 0 0-16,1 0-7 15,-1 0 1-15,-2 11 6 16,4 7 0-16,2 9-17 16,2 12 17-16,0 7 0 15,0 2 0-15,0 0 0 16,18-6-6-16,5-11 6 16,-4-17 0-16,-1-9-16 15,-3-5 37-15,2-14-6 16,0-18 5-16,5-8-7 15,1-4-9-15,2 2-4 16,-4 1 0-16,2 5-2 0,1 7 2 16,3 8 0-1,0 9-1-15,-2 6-13 0,-6 6 12 16,0 0-13-16,-7 10 15 16,-3 14-1-16,-4 4 3 15,-5 0-2-15,0 1 0 16,-2-3 11-16,-18-4-11 15,-5-2 0-15,-2-6 0 16,3-4 1-16,6-4 5 16,4-6-6-16,10 0 0 15,2 0 12-15,2 0 1 16,0 0-13-16,0-6 7 16,12-2 11-16,3 1-14 15,1 4-4-15,-3 3 0 0,-2 0-3 16,2 0 1-16,0 0 2 15,-1 0 0-15,-1 0 1 16,0 0 3-16,1 0-4 16,3 0 0-16,5-2 13 15,5-19-6-15,2-2-7 16,-4-5 0-16,4-6-1 16,0-2 8-16,0-5-7 15,-2 7 0-15,-8 4 9 16,-7 11-2-16,-8 10 1 15,-2 4-3-15,0 5 8 16,0 0-13-16,0 0 0 16,-23 0-2-16,-8 5-3 0,-2 11-3 15,4 2 8 1,10 3 0-16,11-2-13 0,8 6 12 16,10 4 1-16,29 3-7 15,3-1 14-15,0-7-7 16,-13-6 0-16,-13-8 0 15,-12-7-10-15,-4 2 12 16,-8-3-2-16,-30-1 3 16,-13 2 11-16,-5-3-15 15,2 0 1-15,10 0-57 16,11-12-9-16,10-11-298 16</inkml:trace>
  <inkml:trace contextRef="#ctx0" brushRef="#br0" timeOffset="-184681.1">29253 9372 494 0,'0'0'217'15,"0"0"-57"-15,0 0-12 16,0 0-71-16,0 0-4 16,0 0-2-16,31-88-50 15,-26 85 13-15,-3 0-2 16,-2 1-20-16,0 2 39 16,0 0-51-16,0 0 2 0,2 6-14 15,0 19 13-15,0 8-1 16,-2 8 0-16,0-1 3 15,0-3-5-15,0-6 2 16,0-12 0-16,0-7-6 16,2-7 11-16,7-5-5 15,9 0 2-15,7-5 4 16,6-21-5-16,2-6-1 16,-1-5-18-16,-3-6 9 15,-5 1-26-15,-4 2 29 16,0 1 5-16,-6 6 2 15,-3 5-1-15,-5 8 0 16,-1 9 0-16,-5 8 21 0,0 3-16 16,0 0-10-1,0 0 4-15,0 6 1 0,-3 11-11 16,-1-3 11-16,4 5 0 16,0 1-8-16,7 6 14 15,15-1-6-15,-1 1 0 16,-4-5 5-16,-10-3-7 15,-7-6 2-15,0-1 0 16,0-4 0-16,-16-5 0 16,-13-2-9-16,-8 0-47 15,-6-27-130-15,-6-17-207 16</inkml:trace>
  <inkml:trace contextRef="#ctx0" brushRef="#br0" timeOffset="-184402.26">29364 8847 905 0,'0'0'124'15,"0"0"-123"-15,0 0 3 16,0 0 2-16,0 0 32 16,0 0-29-16,74 145-7 15,-63-138-2-15,-9-7 6 16,-2 0 45-16,0-4 12 15,0-13-51-15,-9-8 8 16,-9-1-10-16,-4 0-12 16,0 6 2-16,4 11-35 0,5 9 14 15,4 0-67-15,9 23-23 16,0 21 27-16,9 9-75 16,28 1-129-16</inkml:trace>
  <inkml:trace contextRef="#ctx0" brushRef="#br0" timeOffset="-182572.99">30134 9222 453 0,'0'0'51'0,"0"0"-40"15,0 0-11-15,0 0-3 16,0 0 3-16,0 0 0 16,0-2 7-16,0 2 26 15,-3 0 18-15,-4 4 31 16,3 0-35-16,-3 3-17 16,5-2-14-16,0-1-11 15,0 1 15-15,2-5-20 16,0 3 0-16,0-3 18 15,0 0-6-15,0 0 61 16,0 0 21-16,0 0-46 0,0-10-23 16,0-2-25-16,-2-3 0 15,-1 3-3-15,1-5 15 16,-3 5-12-16,-2 0 15 16,5 4-1-16,-2 4 30 15,-2 2-44-15,-1 2 0 16,-5 0-3-16,-1 6-10 15,-3 14 12-15,1 4 1 16,1 2 0-16,3 2-7 16,3 1 7-16,3-3 0 15,2-3-4-15,3 0 8 16,0-8-4-16,0-1 0 16,3-10 9-16,10-4 4 15,3 0-11-15,2 0 1 0,4-8-3 16,0-16-19-16,5-4-12 15,2-5 2-15,-2-2 29 16,0 7-6-16,-3 1 15 16,1 8-4-16,-6 4 38 15,-3 10-34-15,0 5 24 16,-3 0-32-16,3 0 9 16,-3 12 0-16,0 12-8 15,-4 2-2-15,-1-3 4 16,-2 0 3-16,0-7-7 15,-1-6 0-15,-1-8 4 16,4-2 1-16,0 0-5 16,7-2-2-16,4-18-6 0,-1-2-64 15,1-2 8-15,-1-5-40 16,-3 6 41-16,-3 3 56 16,-1 4 14-16,-2 5-7 15,-2 6 44-15,-3 1 3 16,1 4 11-16,-3 0-55 15,0 0 13-15,-2 2-19 16,0 8 7-16,0 2 2 16,0-4 11-16,0-2-11 15,0 0 6-15,0-2-12 0,0-2 3 16,0-2 6 0,0 0-9-16,0 0 0 0,0 0-3 15,-2 0-24-15,-2 0 27 16,-3 0 0-16,0-6 5 15,0-6-9-15,3-2 4 16,2-2 0-16,0 4 9 16,2 2-7-16,-3 3 47 15,1 7-2-15,2 0-23 16,-4 0-6-16,-4 0-18 16,-2 18 0-16,-3 11-9 15,1 4 9-15,8 4 0 16,4-2 0-16,0 2 4 15,0-4-1-15,14-4-2 16,5-7-1-16,6-10 0 16,2-8 2-16,-1-4-2 15,3-4 0-15,3-20 8 0,-5-10-3 16,-2-6-4-16,2-4-1 16,0-5 0-16,-2 0 0 15,-3 1 0-15,-6-5 3 16,-5 0-1-16,-4-3 22 15,-3 5-16-15,-4 10-8 16,0 12 21-16,0 12-19 16,0 10 13-16,0 7-15 15,0 0 4-15,0 0-14 16,0 0 10-16,0 0-2 16,0 15-4-16,-9 16-4 15,0 8 10-15,-2 8 0 0,2 5 1 16,3 4-2-16,-2 0 1 15,6-1 0-15,2-4 0 16,0-8 3-16,0-7-3 16,0-11 0-16,0-6 1 15,0-9-5-15,0-6 4 16,0-4 0-16,2 0-5 16,6 0 17-16,1-12-12 15,8-9 0-15,3-6 2 16,5-1-3-16,0 4 1 15,-4 4 0-15,-3 6 2 16,-1 2 11-16,-7 8-9 16,-5 2-4-16,-3 2 5 0,-2 0-13 15,0 0 8-15,0 4 0 16,2 19-9-16,0 0 9 16,-2 5 0-16,4 0 0 15,4 0 0-15,1-2 1 16,-1-6-1-16,2-4 0 15,-4-7-1-15,3-6 6 16,2-3-5-16,0 0 0 16,2 0 4-16,6-10-5 15,1-10 1-15,4-4 0 16,3 1-6-16,-5-6 1 16,-4 0 5-16,-5 0 0 0,-6 3 2 15,-3 2 17-15,-2 6-15 16,-2 6-2-16,0 4-2 15,0 5 8-15,0 3-8 16,0 0 0-16,0 0 1 16,0 0-1-16,0 0 0 15,0 0 0-15,0 0-1 16,0 13-8-16,0 7 9 16,0 4 0-16,0-2 1 15,0-1-1-15,0-4 0 16,6-5-3-16,0-7 2 15,3-5-62-15,9 0 5 16,-3-21-33-16,1-13-96 0,-7-10-88 16,-7-5-358-1</inkml:trace>
  <inkml:trace contextRef="#ctx0" brushRef="#br0" timeOffset="-182452.06">31268 8889 349 0,'0'0'453'15,"0"0"-278"-15,0 0-58 16,0 0-64-16,0 0-48 15,0 0-10-15,-27-36-13 16,10 40-109-16,1 13-91 16,7-5-300-16</inkml:trace>
  <inkml:trace contextRef="#ctx0" brushRef="#br0" timeOffset="-180805">31386 9138 702 0,'0'0'223'0,"0"0"-218"16,0 0 3-16,0 0 20 15,0 0-24-15,0 0 9 16,67 24-13-16,-49-24 1 16,-3 0 29-16,1 0-10 15,-3-10 11-15,-1-2 0 16,-3-2-27-16,-3-1 11 15,-4 1-15-15,0 0 6 16,-2 0-16-16,0 2-12 16,0 3 8-16,-6 0 12 0,-5 6-10 15,-1 1 10-15,-1 2 2 16,-5 0 0-16,1 4-5 16,-4 11 12-16,3 7-7 15,1 4 0-15,5 4 11 16,6-1-11-16,1 0 0 15,3 2 3-15,2-2 7 16,0 0-5-16,2-5 2 16,17-2 5-16,0-6-3 15,1-8 1-15,3-8-10 16,-1 0 4-16,-6-6-7 16,2-17 3-16,-5-6-13 15,-2 0 11-15,0-2-13 0,0-3 14 16,-2 4 2-16,5 2-1 15,-1 5 51-15,-2 9-29 16,0 7 23-16,-2 5-2 16,0 2-41-16,2 0 9 15,0 5-11-15,3 17 0 16,-5 9-3-16,-1 3 6 16,2 2-3-16,-2-4 0 15,1-2 7-15,3-5-11 16,-1-6 4-16,-3-6 0 15,-3-8 2-15,0-3 0 16,-5-2-2-16,4 0 7 0,3 0 2 16,3-18-11-16,4-3 2 15,-1-8-5-15,3-2-10 16,-1-4 6-16,-3 3 9 16,-1 2-2-16,-2 6 15 15,-5 6-3-15,3 7 6 16,-4 8-4-16,-3 3 30 15,2 0-41-15,-2 0 1 16,0 2-2-16,0 13-9 16,0 5 7-16,0 3 2 15,0-3 0-15,0 0 0 16,6 0 2-16,7-4-2 0,1-2 0 16,5-6 2-1,4-6-11-15,2-2 9 0,6 0 0 16,0-12-16-16,0-8 17 15,-4-2-1-15,-2 2 0 16,-6 2 4-16,-3 0-8 16,3 2 4-16,-9 2 0 15,-1 1-9-15,-3 4 9 16,-6 2 0-16,0-3 0 16,0 4-15-16,-10 1 12 15,-11 2-4-15,0 3 7 16,0 0-17-16,3 0 16 15,3 7 1-15,2 8-3 16,3 6-1-16,4 6-1 16,6 8 5-16,0 2 0 0,0 0-1 15,11-5 5-15,9-4-4 16,7-9 0-16,9-4-5 16,1-9 2-16,2-6-46 15,-2 0-77-15,-1-14 11 16,-7-12-70-16,-2-4 94 15,-2 2 71-15,-4 1 20 16,4 8 35-16,-3 5 44 16,1 4-32-16,-6 4-26 15,-1 4-17-15,-5 2-4 0,-7 0 0 16,-1 0-15 0,-1 0 15-16,-2 0 0 0,0 0 4 15,0 0 43-15,0 0-32 16,0 0 28-16,0 0 12 15,0 0-19-15,0 0 16 16,-2 0-29-16,-7 0-4 16,2-2 19-16,-4-4-32 15,-2 0-2-15,-2-2 7 16,-6-3-9-16,3 4 26 16,-1 1-22-16,0 2 1 15,1 1 27-15,-1 3-27 16,0 0-4-16,4 3-3 15,-1 16 6-15,5 4-13 16,2 5 7-16,7-2 0 16,2-1-2-16,0 1 4 15,0-9-2-15,9-5 0 0,4-6-2 16,-1-6-6-16,1 0 8 16,2-6 0-16,5-16 9 15,3-8-5-15,-3-5-4 16,0 0 0-16,-4-5 5 15,-7-3 19-15,-5-3-24 16,-4-1 6-16,0-4 6 16,0 5-4-16,0 11-8 15,0 12 9-15,0 14-4 16,0 6 46-16,0 3-51 16,0 0 3-16,0 0-11 15,0 10 5-15,0 20 3 0,0 14 0 16,0 8 8-16,0 9-1 15,6 0-7-15,2 0 0 16,3-2-11-16,4-10-11 16,-1-8-20-16,6-10-51 15,-5-15-180-15,-1-16-193 16</inkml:trace>
  <inkml:trace contextRef="#ctx0" brushRef="#br0" timeOffset="-180570.14">32630 8893 485 0,'0'0'233'0,"0"0"-113"16,0 0-37-16,0 0 12 16,0 0-51-16,0 0-19 15,185 296-21-15,-185-209 3 16,0 4 3-16,-33 0-10 15,-17 0-6-15,-35 3-1 16,-32-4-80-16,-32-4-14 16,-34-5 46-16,-16-17-453 15</inkml:trace>
  <inkml:trace contextRef="#ctx0" brushRef="#br0" timeOffset="-179755.56">22993 9400 535 0,'0'0'176'0,"0"0"-68"16,0 0-24-16,0 0-37 15,0 0-2-15,0 0 26 16,0-60-58-16,0 60 6 15,-5 0-7-15,-18 20-1 16,-12 24 44-16,-7 17-35 16,-2 25-2-16,1 26 30 15,8 18-40-15,15 4 18 16,17-6-24-16,6-21 6 16,44-16-2-16,26-23-6 0,26-20-40 15,16-24-28 1,15-24-224-16</inkml:trace>
  <inkml:trace contextRef="#ctx0" brushRef="#br0" timeOffset="-178635.88">25470 10253 372 0,'0'0'226'16,"0"0"-93"-16,0 0-28 0,0 0 1 16,0 0-52-16,0 0 4 15,-13-48-14-15,13 48-13 16,0 0 30-16,0-2-34 15,0 2-6-15,0 0-8 16,0 0-8-16,0 0-10 16,-2 16 4-16,-4 14 1 15,2 15 4-15,-5 10-3 0,1 7-1 16,-2 3 1 0,2 5 10-16,-1-5-11 0,3-2 0 15,-2-9 7 1,4-8 0-16,2-8-7 0,2-10 0 15,0-10 0-15,0-5 2 16,0-10-2-16,0 1 0 16,0-4 3-16,0 0 0 15,0 0 0-15,0 0-3 16,0 0 5-16,0 0 7 16,0 0-11-16,-5 0-1 15,-1-6 8-15,-6-8-11 16,-1-2 3-16,-3 0 0 15,3 0-1-15,-3 2 2 0,5 0-1 16,3 0 0-16,1 0 5 16,2 4 0-1,5 4-1-15,-2 3-4 0,2 3 0 16,0 0 3-16,0 0-3 16,0 0 0-16,0 0 1 15,0 0-15-15,7 7 14 16,10 12 0-16,2 4-1 15,-2-2 0-15,5-2 1 16,1-7 0-16,0-6 2 16,0-6 5-16,2 0-3 15,0-8-4-15,-1-19 0 16,1-4 5-16,1-7-10 16,1 0-24-16,-5 2-101 15,-3 3-135-15,-9 1 59 0</inkml:trace>
  <inkml:trace contextRef="#ctx0" brushRef="#br0" timeOffset="-177541.99">23121 12105 26 0,'0'0'64'16,"0"0"14"-16,0 0 18 16,0 0 3-16,0 0 5 15,0 0 10-15,-23-50 9 16,23 41-18-16,0 0 0 16,0 1-12-16,0 1-63 15,0-2 21-15,0 1-11 16,0 2-20-16,0 3 37 0,2 0-27 15,-2 3 16 1,0 0-4-16,0 0-36 16,0 0 22-16,0 0-28 0,2 4 1 15,-2 24-12-15,3 15 14 16,-1 4-3-16,-2 4 0 16,0-5 5-1,0-8-6-15,0-4 1 0,0-6 0 16,0-6-14-16,0-5 1 15,-2-8-5-15,-3-3 9 16,5-4-41-16,0-2 21 16,0 0-10-16,0 0-25 15,13-5 3-15,5-14-117 16,-1-3-103-16,-9 0-32 16</inkml:trace>
  <inkml:trace contextRef="#ctx0" brushRef="#br0" timeOffset="-177001.21">23082 12143 100 0,'0'0'214'0,"0"0"-56"16,0 0 41-16,0 0-78 15,0 0-62-15,0 0-4 16,-4-116-46-16,24 97 2 15,1-1-6-15,-2 1 4 16,1 3-2-16,-5 2-7 0,4 5 3 16,-3 4-13-1,3 5 11-15,2 0-1 0,-2 0 4 16,-3 18 4-16,-5 6-8 16,-9 0 0-16,-2 7 2 15,0-5 21-15,-19 4-12 16,-4-3 6-16,-2-3-9 15,4-6 2-15,2-3-8 16,11-7-2-16,3-6 0 16,5-2 7-16,0 0-2 15,20 0 4-15,9-12-9 16,4 3-4-16,3 9 0 0,0 0 4 16,-2 0 0-1,-7 11-12-15,-10 4 12 16,-11 2 0-16,-6 3-1 0,0-2 3 15,-15 0 3-15,-14-2 10 16,-2-2-5-16,0-4 40 16,4-4-38-16,6-2 13 15,9-4 9-15,5 0-29 16,2 0 17-16,3 0-22 16,2 0-18-16,0-4-20 15,0-6-88-15,9 0-82 16,11-2-230-16</inkml:trace>
  <inkml:trace contextRef="#ctx0" brushRef="#br0" timeOffset="-174475.41">23595 12110 35 0,'0'0'335'16,"0"0"-197"-16,0 0-29 15,0 0-16-15,0 0-21 16,0 0 53-16,22-63-27 16,-22 59-15-16,0 2 4 15,0 2-48-15,0 0 8 16,0 0-47-16,0 0 3 16,0 0-15-16,0 5 11 0,0 15 1 15,0 3 0-15,0 11 7 16,-6 3-5-16,2 1-2 15,4-1 0-15,0-6-2 16,0-7 5-16,0-6-3 16,0-8 0-16,13-6 5 15,3-4 3-15,1 0-8 16,3-8 2-16,5-13 6 16,-3-10-8-16,2-1-2 15,-1 0 1-15,-3 0-1 16,-7 2-3-16,-2 4 5 15,1 3 0-15,-4 4-1 0,-1-1 13 16,-1 11-12-16,-3 1 6 16,0 6 0-16,-3 2 8 15,0 0-14-15,0 0 0 16,0 0-11-16,0 0 11 16,2 0 0-16,-2 12-3 15,2 8 6-15,-2 2-8 16,0 7 5-16,2 0 0 15,-2 2-5-15,2-3 9 16,0-4-4-16,3-4 0 16,-1-8 4-16,0-2-4 15,2-6 0-15,2-4 0 16,5 0 6-16,10 0 3 0,-1-18-9 16,5-6 0-1,0-4 7-15,-5-2-10 0,0-4 3 16,-1-1 0-16,-4 0-13 15,1-4 18-15,-3 5-5 16,-3 6 0-16,-3 7 4 16,-7 12 6-16,-2 7-5 15,0 2-5-15,0 0 0 16,-13 8 0-16,-14 15 0 16,0 1 0-16,7 1 4 15,9-3-14-15,11-2 10 16,0 3-7-16,4-4-10 0,19 1 15 15,-4-1 2 1,1-4 0-16,-6-3 4 16,-11-3-13-16,-3-4 9 0,0 0 0 15,0-1-5-15,-12-3 14 16,-8 1-9-16,-4-2 0 16,1 0 7-16,5 0-6 15,5 0-1-15,4-3 0 16,7-6 11-16,0 2-1 15,0 0-3-15,2 4 16 16,0 3-22-16,0 0 13 16,0 0-14-16,0 0 0 15,0 0-15-15,2 2 19 16,9 9-4-16,0 2 0 16,3-1 5-16,-2-2-5 0,2-4 0 15,4-4 0-15,0-2-5 16,1 0 8-16,4 0-3 15,-1-10 0-15,1-12-4 16,1-7-11-16,0-3 11 16,1-2 3-16,-5 0-18 15,-2 4 26-15,-4 6-7 16,-4 6 0-16,2 6 3 16,-7 6-3-16,-1 5 0 15,-4 1 0-15,0 0-10 16,0 0 3-16,0 17 7 15,0 10 0-15,0 2 7 16,0 3 2-16,0 3-9 16,0-6 0-16,0 0-3 15,0-5 10-15,0-6-7 0,0-8 0 16,0-2 2-16,2-6-1 16,-2-2-1-16,2 0 0 15,7 0 13-15,5-12-6 16,5-11-9-16,6-6 2 15,-3-2-5-15,3-1-11 16,-3 3 15-16,-2 0 1 16,0 7-9-16,-7 10 15 15,-1 4-6-15,-8 8 0 16,3 0 4-16,-3 2-17 0,1 21 13 16,-1 6 0-16,-4 2 0 15,0 2 9-15,0-2-9 16,0-5 0-16,0-7 5 15,0-2-7-15,0-7 2 16,0-6 0-16,0-2-4 16,0-2 15-16,0 0-11 15,2 0 6-15,3 0-1 16,4-15 2-16,4-3-7 16,5-5-5-16,-3-2-10 15,3-1 1-15,3-2 14 16,-2 3 0-16,4 2 2 15,-1 5-2-15,-2 5 0 16,-2 2 0-16,-2 8 11 16,-5 0-3-16,-2 3-8 0,0 0 0 15,0 4 3-15,-5 14-5 16,3 6 2-16,-3 3 0 16,3 0-1-16,4-1 9 15,-2-5-8-15,3-3 0 16,-2-6 4-16,-3-5-6 15,-1-2 2-15,2-5 0 16,2 0-10-16,9 0 19 16,0-14-11-16,6-8 2 15,-3-2-16-15,1-2 9 16,-1-4-9-16,-4 1 15 16,-3 3-17-16,-3 3 22 0,-4 2-4 15,-1 7 0-15,-7 2 3 16,0 6-2-16,0 1-1 15,0 5 0-15,0-3-10 16,-11 3 0-16,-3 0 9 16,-1 0 1-16,1 0 0 15,-3 10-14-15,1 8 14 16,1 6 0-16,6 7-12 16,6 2 4-16,3 4 8 15,0-2 0-15,5-7 3 16,12-3-1-16,2-11-2 15,0-9 0-15,-1-5 12 16,0 0-5-16,2-14 4 0,0-12-11 16,3-6 7-1,4-1-5-15,-1-2-2 0,0 1 0 16,3 4-6-16,0 4 12 16,1 4-6-16,-4 5 0 15,-1 8 3-15,-10 5-2 16,-1 4-1-16,-10 0 0 15,-1 20-7-15,-3 10 11 16,0 3-4-16,0-2 0 16,0-2 4-16,0-2-3 15,-9-6-1-15,-5-5 0 16,-3-9-4-16,-1-3 14 0,2-4-10 16,5 0 3-1,4 0 4-15,5-11 12 0,2-4-18 16,0 1-1-1,0 2 19-15,11 5-13 0,-2 2 4 16,0 3-10-16,0 2 7 16,2 0-1-16,0 0-6 15,2 11 0-15,3 6-7 16,-1-1 15-16,-1-2-8 16,1-3 0-16,1-8 2 15,0-3 5-15,0 0-6 16,2 0-1-16,1-19 0 15,0-8 1-15,-2-2-5 16,3-6-1-16,1-1-4 16,-2-4-5-16,1 2 11 15,3 2 3-15,-4 1-6 0,2 8 8 16,-8 7-2-16,-4 8 0 16,-7 5 2-16,-2 6 3 15,0 1-5-15,0 0-1 16,-16 12-6-16,-10 11-1 15,0 4 8-15,3-3 0 16,14 2 1-16,9 0-8 16,5 2 7-16,26 1 0 15,7-6-3-15,-3 0 10 16,-4-9-7-16,-10-5 0 16,-15-5 6-16,-6-2 4 0,0-2-8 15,-33 0-2-15,-17-2 0 16,-12-20-24-16,-7-6-78 15,-11-7-209-15,-6-6-267 16</inkml:trace>
  <inkml:trace contextRef="#ctx0" brushRef="#br0" timeOffset="-174322.5">24799 11682 1227 0,'0'0'122'0,"0"0"-68"15,0 0-47-15,0 0 2 16,0 0-18-16,0 0-50 0,0 0-110 16,49 53-257-16</inkml:trace>
  <inkml:trace contextRef="#ctx0" brushRef="#br0" timeOffset="-173438">26635 11696 153 0,'0'0'200'0,"0"0"-51"15,0 0 16-15,0 0-24 16,0 0-39-16,0 0 3 16,37-134-32-16,-31 120 23 15,1 2-42-15,-5 5-16 16,0 1 17-16,-2 5-52 15,0 1 13-15,0 0-9 16,0 0 2-16,0 0-10 16,0 0 1-16,0 0 0 15,2 0-15-15,-2 1 12 0,2 19 3 16,0 5 0-16,2 11 4 16,-4 8-4-16,0 13 0 15,0 6 2-15,0 6-16 16,0-1 8-16,0-2-19 15,0-6-3-15,0-9-41 16,-8-14-7-16,2-10-31 16,-3-13-58-16,5-11-75 15,4-3-97-15</inkml:trace>
  <inkml:trace contextRef="#ctx0" brushRef="#br0" timeOffset="-173160.16">26685 11378 689 0,'0'0'158'15,"0"0"-65"-15,0 0-18 16,0 0-56-16,0 0 18 16,0 0-37-16,89-71 7 15,-49 75-16-15,1 20 9 16,-4 10 0-16,-10 4-2 15,-12 5-7-15,-11-3 9 16,-4-1 13-16,-8-4-9 0,-26-3 33 16,-7 2-34-16,-7-2 8 15,2-4-11-15,5-1-83 16,10-11-68-16,8-9-261 16</inkml:trace>
  <inkml:trace contextRef="#ctx0" brushRef="#br0" timeOffset="-172508.38">26870 11767 35 0,'0'0'668'16,"0"0"-513"-16,0 0-60 0,0 0-37 15,0 0-44-15,0 0-7 16,87-11 3-16,-67 11-10 15,-1 0 0-15,2 0 1 16,-1 7-4-16,2 10 3 16,3 8 0-16,-1 4 0 15,-1 4 5-15,-4 1-5 16,-7-5 0-16,-8-2 2 16,-4-8 10-16,0-4-6 15,0-9-6-15,0-4 8 16,-6-2-1-16,-8 0 14 15,-1 0-4-15,1-11-15 0,5-10 35 16,5-2-34-16,4-3 4 16,0-3-7-16,6 3 5 15,17 3-11-15,0 6 6 16,0 1 0-16,-2 2-13 16,-1 4 14-16,-5 0-1 15,-1 4 0-15,-3 2 7 16,-3 2-8-16,0 2 1 15,-4 0 0-15,-2 0-14 16,1 0 12-16,-1 15 2 16,-2 7-6-16,2 3 11 15,0 1-6-15,7-3 1 16,2 2 0-16,5-7 3 0,4-6 0 16,0-6-3-16,0-6 0 15,0 0 12-15,-5-12-12 16,-3-12 0-16,-8-4 0 15,-4-2-3-15,0-2 9 16,0 0-6-16,-10 4 26 16,-11 3-12-16,-1 11 14 15,-5 6-28-15,-2 8 0 16,-3 0-15-16,1 14-19 16,7 9-22-16,9 1-37 15,12-6-204-15,3-6-196 16</inkml:trace>
  <inkml:trace contextRef="#ctx0" brushRef="#br0" timeOffset="-171955.07">27688 11490 631 0,'0'0'208'16,"0"0"-100"-16,0 0-4 15,0 0-61-15,0 0-12 16,0 0-19-16,51-32 2 16,-49 32-11-16,1 0-3 15,-3 18 1-15,0 8 39 16,0 15-34-16,0 6 17 16,0 5-21-16,-9 2 11 0,-1-3-12 15,6-4-1-15,0-8 0 16,2-12-1-16,-1-8 5 15,3-11-4-15,0-6 0 16,0-2 9-16,0 0-3 16,0 0 3-16,0 0 2 15,3-17 10-15,19-4-19 16,0 1-2-16,2 3 0 16,1 5-28-16,-2 4 23 15,-1 5-10-15,-4 3 0 16,-2 0 6-16,-8 0-23 15,-6 16 19-15,-2 3 1 16,0 4 6-16,-8 0 6 16,-15-4 0-16,-6 1 1 15,2-1 26-15,5-8-23 0,0-2 2 16,4-8-6-16,5-1 10 16,-1 0 2-16,5 0-12 15,1-1 1-15,0-10 6 16,4-1-7-16,2 6 0 15,-2 3-5-15,4 3-39 16,0 0-41-16,0 0-115 16,8 0-254-16</inkml:trace>
  <inkml:trace contextRef="#ctx0" brushRef="#br0" timeOffset="-171437.35">28024 11497 658 0,'0'0'139'0,"0"0"-46"16,0 0-46-16,0 0 37 16,0 0-45-16,0 0-9 15,12-61 30-15,-10 61-40 16,-2 0 21-16,0 0-17 0,2 20-18 15,1 14 33-15,-3 6-34 16,0 6-1 0,0 2 9-16,0 1-3 0,0 0-10 15,0 0 0 1,0-6 8-16,0-6-1 0,4-5-7 16,0-10 0-16,0-6-10 15,1-7 9-15,2-6-37 16,2-3-14-16,4 0-6 15,5-12 9-15,2-8-36 16,9-4-14-16,3-2 24 16,5-2-15-16,1-2 65 15,-5 0 11-15,-6 2 5 16,-9 7 9-16,-9 7 11 16,-7 4 23-16,-2 6 73 0,0 2-49 15,0 0-16-15,0 2-22 16,-6 0-16-16,1 0 19 15,0 0-23-15,-1 0 0 16,-5 0-8-16,0 2-2 16,-7 8-81-16,0 1-98 15,0-2-271-15</inkml:trace>
  <inkml:trace contextRef="#ctx0" brushRef="#br0" timeOffset="-170461.38">28303 11748 836 0,'0'0'196'16,"0"0"-82"-16,0 0-64 0,0 0-48 15,0 0 10-15,0 0-12 16,87-26 0-16,-81 22-1 16,2 0 8-16,-4 0-7 15,0-1 0-15,1-6 8 16,-3 1-7-16,2-1-1 15,-2-2-31-15,4 0 23 16,-4-1-40-16,0-4 35 16,-2 9 10-16,0 1 6 15,0 4 35-15,0 2-26 16,0 2-3-16,0 0-5 0,0 0-2 16,-8 0-3-16,-7 12 1 15,-1 2 0-15,1 4-3 16,4 5 3-16,4 0 0 15,0 7 13-15,5 5-5 16,2-2 1-16,0-1-7 16,0-4 6-16,7-5 0 15,11-7-8-15,2-10 0 16,2-6 5-16,3 0 6 16,-1-13-11-16,5-12 0 15,0-8 7-15,3-5-14 16,-5 2 7-16,-1 1 0 0,-2 3-15 15,-4 9 19 1,-3 6-4-16,-4 5 0 0,-7 5 4 16,-2 6-2-16,2 1-2 15,-4 0 0-15,2 1-12 16,3 15 22-16,-3 4-10 16,2 2 0-16,-1 2 7 15,-2 5-3-15,-1-3-4 16,0-1 0-16,0-4-3 15,0-4 8-15,-2-6-5 16,0-5 0-16,0-4 4 16,0-2 1-16,3 0-5 15,3 0 0-15,3-8 12 16,5-15-10-16,1 0-2 16,5-5 0-16,0 2 0 0,-2 4 0 15,-2 3 0-15,-3 7 0 16,-7 8 5-16,2 4 2 15,-4 0-7-15,2 8 0 16,1 14 0-16,-3 6 18 16,2 0-18-16,-4 1 0 15,-2-3 2-15,2-6 7 16,-2-3-9-16,2-8 0 16,-2-4 2-16,0-5 0 15,2 0-2-15,0 0 0 16,3 0 9-16,3-13-9 15,6-9-1-15,3-6-1 16,4-1 2-16,1 1 0 0,-4 0 0 16,4 2 0-16,-4 2-3 15,-2 10 16-15,-7 6-10 16,-5 6 7-16,-1 2-6 16,-1 6 3-16,2 26-7 15,0 14 0-15,3 8 18 16,5 10-10-16,5 1-16 15,3-6 5-15,1-13-79 16,-4-22-160-16,1-23-102 16</inkml:trace>
  <inkml:trace contextRef="#ctx0" brushRef="#br0" timeOffset="-169627.06">22936 11823 92 0,'0'0'94'0,"0"0"-44"15,0 0 10-15,0 0 8 16,0 0 52-16,0 0 75 16,37-55-56-16,-37 54-5 15,0 1-38-15,0 0-22 16,0 0 8-16,0 0-65 15,0 0-9-15,-18 8-8 16,-9 22 4-16,-6 16-4 16,-3 18 9-16,3 18-8 15,8 17 40-15,17 9-39 16,8 2 6-16,35-2-6 16,42-5 6-16,29-13-16 15,35-16-12-15,26-24-123 0,13-34-181 16</inkml:trace>
  <inkml:trace contextRef="#ctx0" brushRef="#br0" timeOffset="-168932.46">29077 11203 396 0,'0'0'193'0,"0"0"-96"16,0 0-35-16,0 0-61 16,0 0 30-16,0 0-7 15,218 143-5-15,-156-43 6 16,-6 23-18-16,-20 16 24 15,-30 2-6-15,-14-7-16 16,-66-12 30-16,-29-11-35 16,-19-13 5-16,-14-8-9 15,0-14-117-15,5-19-273 16</inkml:trace>
  <inkml:trace contextRef="#ctx0" brushRef="#br0" timeOffset="-167125.42">19839 13605 358 0,'0'0'234'0,"0"0"-104"16,0 0-10-16,0 0 8 15,0 0-6-15,0 0-32 16,-53-8-39-16,113 0-45 16,29 2 1-16,20 1-4 15,13 2 11-15,11 1-11 16,-4 0-3-16,-7 0 1 0,-20-3-14 16,-21-4-8-1,-23 0 9-15,-23-3 3 0,-16 1 7 16,-11-1 2-16,-8 0 0 15,0-2-3-15,-2 0-7 16,-16 2 20-16,-2 3-10 16,-2 0 0-16,2 1 12 15,2 2-6-15,2 0-6 16,1 0 0-16,5 0 10 16,2 4-2-16,4-1-8 15,4 3 20-15,0 0-20 16,0 0 4-16,0 0-4 0,12 0-11 15,15 0 2 1,9 0 16-16,-5 0-7 0,-6 0 0 16,-13 3 4-16,-10 13-18 15,-2 8 11-15,-12 10 3 16,-24 7-7-16,-10 6 16 16,1-4-2-16,7-5-7 15,18-8-138-15,18-16-158 16,2-14-466-16</inkml:trace>
  <inkml:trace contextRef="#ctx0" brushRef="#br0" timeOffset="-165894.73">21373 13389 64 0,'0'0'216'0,"0"0"53"15,0 0-142-15,0 0 0 16,0 0-47-16,0 0 23 15,-7-131-46-15,7 113-26 0,0 4 37 16,0 2 3 0,0 3-39-16,0 4 12 0,0 1-7 15,0 2-27-15,0 2 28 16,0 0-38-16,2 0 0 16,0 2-11-16,3 28-6 15,-3 16 17-15,2 11-4 16,-2 5 10-16,2 2 0 15,-4-2-6-15,0-8 0 16,0-8-4-16,0-9 10 16,0-9-6-16,0-10 0 15,0-10-14-15,0-4-5 16,0-4-69-16,0 0-35 0,0-7 58 16,0-16-218-16,0-9-313 15</inkml:trace>
  <inkml:trace contextRef="#ctx0" brushRef="#br0" timeOffset="-165518.95">21368 13493 312 0,'0'0'375'0,"0"0"-128"16,0 0-120-16,0 0-41 15,0 0-25-15,0 0-61 16,-4-17-5-16,29 17-8 16,6 9 26-16,0-6-10 15,0-3 27-15,-7 0-29 16,-2-17 24-16,-3-4-25 15,-4-6 0-15,-6-1-4 16,-2 2-17-16,-7-2 7 0,0 1 3 16,0 4 7-16,-4 0-9 15,-8 4 13-15,1 4 0 16,2 7 0-16,2 4 0 16,5 3-7-16,2 1 7 15,-2 0-14-15,-1 4 8 16,3 20 6-16,0 11 0 15,0 12 51-15,0 3-37 16,0 4 18-16,0 0-12 16,5-4-19-16,-3-4 12 15,3-7-13-15,0-9 0 16,-1-7-7-16,-2-9-83 16,5-7-108-16,1-7-96 0,4-7-240 15</inkml:trace>
  <inkml:trace contextRef="#ctx0" brushRef="#br0" timeOffset="-164552.39">21716 13497 245 0,'0'0'357'16,"0"0"-188"-16,0 0-70 15,0 0-7-15,0 0-9 16,0 0-45-16,20-50-38 16,-20 50-10-16,0 3 10 15,-2 16 13-15,-5 3 20 16,3 4-17-16,-1 3 10 15,3 0-20-15,2 3 1 16,0-1-7-16,0-1 2 0,0-11 4 16,5-5-6-16,1-6 0 15,3-5-16-15,2-3 29 16,3 0-13-16,1-11 48 16,3-10-41-16,-5-4-7 15,-3-1 0-15,-6 2-17 16,-4 1-5-16,0-2-25 15,-2 2 33-15,-12-3-14 16,-1 9 18-16,1 5 4 16,1 6 12-16,-1 6 12 15,1 0-1-15,-5 0-6 16,3 8-11-16,-4 8 0 0,9 0 4 16,3-2-1-16,1 0-3 15,6 2 0-15,0-2 8 16,0 2-5-16,0-2-3 15,10 0 0-15,9-3 4 16,0-4 1-16,4-4-5 16,1-3 0-16,1 0 18 15,3-9 2-15,-3-9-9 16,0-6-11-16,-7 0 5 16,-1-3-16-16,-5-2 1 15,1 0 10-15,-5 3 3 16,0 6 10-16,-2 8-10 15,-4 7 13-15,-2 3-3 0,0 2 22 16,0 0-35-16,0 0-17 16,0 0 10-16,0 4-21 15,0 11 28-15,0 2 5 16,0 3-3-16,0 1 19 16,0 2-21-16,3 0 0 15,1-2 0-15,5-3 8 16,-2-4-8-16,-3-5 0 15,1-8 7-15,-3 2-1 16,0-3-2-16,2 0-4 16,3-11 19-16,2-14-12 15,2-5-8-15,0-3 1 16,1 3 0-16,-4 6 3 16,1 4-2-16,1 11-1 0,-8 2 21 15,2 5-19-15,0 2-2 16,7 0 0-16,10 16 0 15,3 12 1-15,7 4 0 16,1 0-1-16,-3-2 0 16,-5-8 11-16,-6-8-11 15,-5-8 0-15,-6-3 2 16,-1-3 13-16,-1 0-13 16,-1-14 8-16,1-15-10 15,-5-7 3-15,0-1-7 16,0-4 4-16,-14 3-1 15,-5 4-19-15,-1 8 20 0,4 10 0 16,9 7-8 0,3 9-17-16,4 0-13 0,0 14-150 15,4 13 11-15,21-3-139 16</inkml:trace>
  <inkml:trace contextRef="#ctx0" brushRef="#br0" timeOffset="-163037.53">22839 13392 648 0,'0'0'226'0,"0"0"-104"0,0 0-64 16,0 0-51-16,0 0 3 15,0 0-10-15,10-13 7 16,-10 13-11-16,0 0 4 15,0 0-10-15,0 0 10 16,0 8-9-16,0 9 9 16,-2-3 0-16,-1 3 5 15,3-2-5-15,0-3 1 16,0-5-1-16,0 0 0 16,0-7-3-16,0 0 3 15,0 0 13-15,0 0-4 16,0-14 17-16,0-5-20 0,0-1-6 15,0-2 0-15,-3-2-8 16,-5 2 6-16,-3 4 1 16,-1 4-3-16,3 5 2 15,1 6-6-15,-1 3 8 16,0 0-6-16,-4 0 8 16,-3 10-2-16,0 10 0 15,-4 4 3-15,3 3 24 16,1 6-19-16,3 1 21 15,3 3 5-15,6 1-30 16,4 1 26-16,0-5-8 16,2-3-21-16,18-10 32 15,7-5-23-15,2-5 10 16,5-10 2-16,-1-1-19 16,5 0 7-16,-1-19-10 0,4-16-22 15,-3-2-17-15,-5 0-118 16,0 3-5-16,-1 6-50 15,-6 7 46-15,-3 7 144 16,-6 5 19-16,-3 6 6 16,1 3 58-16,-3 0-22 15,1 0-4-15,-1 0 32 16,-4 12-42-16,-3 2 54 16,-1-5-25-16,-2 2-10 15,-2-4 46-15,0 1-71 16,0-4 12-16,0 1-3 15,0-3-20-15,0-1-4 0,0-1-4 16,0 0 6-16,0 0-4 16,0 0-2-16,0 0 0 15,-4 0 30-15,-5-15-30 16,-3-4-5-16,4-1 1 16,-3 1 4-16,-1 2-3 15,4 2 4-15,-1 8-1 16,3 3 26-16,-2 4-26 15,-1 0 6-15,-1 0-6 16,-6 16-5-16,3 8-6 16,-3 2 15-16,0 4-4 15,3-2 0-15,2 0 5 16,4-2-5-16,7-2 0 0,0-4 1 16,0-2-6-1,2-6 11-15,11-3-6 0,3-7 9 16,2-2-8-16,0 0 19 15,2-8-13-15,0-14-1 16,-2-4-2-16,-3-8-4 16,-1 0-9-16,-3-1 8 15,-3 7-16-15,0 7 17 16,-4 9 1-16,0 5 4 16,-1 5 18-16,-1 2-23 15,0 0-10-15,-2 14 6 16,0 12-10-16,0 6 14 0,0 1 0 15,0-4 5 1,0 0 9-16,4-7-11 0,1-5 0 16,4-2-1-16,0-10 8 15,-1 0-10-15,4-5 4 16,1 0 0-16,1 0 25 16,-1-21-27-16,0 1-2 15,1-3 0-15,1-1 4 16,1-1-4-16,-3 4 0 15,-1 2 4-15,-4 7-5 16,-1 8 1-16,-3 4 0 16,4 0 0-16,-2 12-20 15,3 18 20-15,2 4 5 16,-2 0-2-16,0-2 16 16,-3-5-12-16,-4-8-7 0,1-5 2 15,0-6 7-15,-3-3-9 16,0-5 0-16,2 0 3 15,2 0 22-15,3-2-24 16,3-16 8-16,7-6-9 16,-2-3-2-16,3-2-2 15,2-2-1-15,-5 2 3 16,4 4-10-16,-4 4 12 16,-4 4 0-16,-2 9-2 15,-5 1 10-15,-1 7-8 16,-3 0 0-16,2 0 8 15,2 12-8-15,0 13 1 16,4 5 10-16,-4 0-11 16,3 1 9-16,-1-4-10 0,2-8 1 15,0-7-44-15,7-12-12 16,6 0-219-16,5-24-326 16</inkml:trace>
  <inkml:trace contextRef="#ctx0" brushRef="#br0" timeOffset="-162263.95">24433 13239 547 0,'0'0'130'0,"0"0"-121"15,0 0 5-15,0 0 58 16,0 0-41-16,0 0 21 15,-53 165 9-15,28-146-31 16,-2-7 21-16,-2-4-2 16,1-4-20-16,-1-4 23 15,6 0-34-15,1-6 18 16,9-14 11-16,5-9-41 16,8-3 6-16,0-5-12 0,6 1 0 15,18 2-10-15,5 6 10 16,0 11 0-16,2 9-9 15,-2 8 12-15,-2 0-3 16,-1 8 0-16,-5 23 0 16,-10 6-14-16,-7 13 12 15,-4 8 2-15,-2 3-5 16,-21 2 12-16,-3-12 9 16,0-6-5-16,-3-11-9 15,4-13 35-15,0-7-36 16,0-10 17-16,6-4 9 15,-1 0-23-15,-1 0 21 0,8-5-8 16,1-8-9 0,6 4 27-16,6 2-31 0,0 4-2 15,0 3-2-15,0 0-8 16,0 0 8-16,0 0-43 16,0 0-50-16,18 0-85 15,7 0-189-15</inkml:trace>
  <inkml:trace contextRef="#ctx0" brushRef="#br0" timeOffset="-160892.73">24872 13543 84 0,'0'0'77'16,"0"0"-7"-16,0 0 16 15,0 0 31-15,0 0 36 16,0 0-17-16,0 8 27 16,0-8-65-16,0 0-15 0,0 0-23 15,0 0-57-15,0 0 20 16,8 0 8-16,2-5-25 15,1-12 16-15,-1-4-22 16,-4-2 0-16,3-3-2 16,-3 2 4-16,2 2-2 15,-2 4 0-15,-1 4 0 16,-1 5 8-16,0 6-1 16,-2 1-2-16,-2 2 17 15,0 0-18-15,0 0 6 16,0 0-10-16,0 0-12 15,0 0 3-15,0 0 1 0,0 12 8 16,-4 6 0-16,-2 3 11 16,1 2-12-16,3 5 1 15,2 4 0-15,0 1 0 16,0 2 3-16,0-7-3 16,7-3 0-16,5-6 12 15,2-6-16-15,-1-8 4 16,3-5 0-16,4 0 6 15,2-9-2-15,3-15-4 16,0-6 0-16,0 0-31 16,-6-5 28-16,-1 0-15 15,-1 1-9-15,-1 2 23 16,-3 6-11-16,-1 9 15 0,-5 7 11 16,-3 5-9-16,-4 5 21 15,0 0-23-15,0 0-14 16,0 19 8-16,0 5 12 15,0 6-6-15,0 1 4 16,0 1 9-16,0-1-9 16,0-4 0-16,0-6 0 15,2-4 7-15,2-7-3 16,1-5-8-16,-2-5 0 16,6 0 13-16,3 0-7 15,0-14 7-15,5-11-8 16,0-9-1-16,-2-1-4 0,3 3 0 15,-5 3-2 1,3 9 7-16,-3 3-9 0,-3 8 4 16,-2 4 0-16,-4 5 1 15,3 0-1-15,-3 2-3 16,2 22 3-16,-4 6-1 16,0 3 1-16,-2 1 0 15,0-2 2-15,0-8-4 16,2-6 6-16,-2-9-4 15,2-5 0-15,-2-4 9 16,0 0-7-16,2 0-2 16,7 0 1-16,3-20-7 15,1-10-14-15,0-6 7 16,1 2 3-16,-2 2-17 16,0 5 23-16,-3 8 4 0,-3 7 0 15,-1 2 32-15,-3 5-21 16,0 5 17-16,1 0-24 15,1 0 3-15,1 11-8 16,1 12 1-16,3 9 0 16,0-6 4-16,2 6 1 15,0-6-5-15,1-6 0 16,-4-8-54-16,3-9-22 16,1-3-117-16,-1-8-43 15,3-24-254-15</inkml:trace>
  <inkml:trace contextRef="#ctx0" brushRef="#br0" timeOffset="-160584.89">25786 13050 383 0,'0'0'289'16,"0"0"-107"-16,0 0-55 16,0 0-41-16,0 0-14 15,0 0-65-15,0-41 3 16,0 41-10-16,0 20 2 15,0 11 2-15,0 13 8 16,0 11-7-16,0 15 8 16,0 6-1-16,-2 11-12 15,-5 9 27-15,-1-1-18 16,1 2 34-16,-2-7-17 16,-2-6-15-16,0-6 17 15,-3-8-22-15,1-10-6 0,-3-12 0 16,3-11-17-16,-1-13-18 15,3-8-57-15,-2-10-106 16,4-6-46-16,5-8-222 16</inkml:trace>
  <inkml:trace contextRef="#ctx0" brushRef="#br0" timeOffset="-160304.06">25675 13437 897 0,'0'0'177'0,"0"0"-101"16,0 0-59-16,0 0-8 15,0 0 2-15,0 0-11 16,145-65 0-16,-121 65-5 16,-4 3 18-16,-7 13 1 15,-7 4 0-15,-6 4-12 16,0 3 15-16,-3 0-17 15,-21 1 0-15,-5-2 7 16,-2-3-7-16,4-6-3 16,4-7-111-16,8-7-50 15,8-3-68-15,7 0-175 16</inkml:trace>
  <inkml:trace contextRef="#ctx0" brushRef="#br0" timeOffset="-159482.02">25925 13534 412 0,'0'0'230'0,"0"0"-61"16,0 0-13-16,0 0-37 15,0 0-57-15,0 0-36 16,68-26 14-16,-60 6-31 16,-2-6-4-16,-4 1-5 15,-2-5 7-15,0-2 9 16,0 3-16-16,0-1 0 15,0 7 40-15,0 9-38 0,0 6 23 16,0 8 8-16,0 0-32 16,0 0-2-16,0 4-4 15,0 16 5-15,0 4-14 16,-2-2 19-16,2-5-5 16,0-3 0-16,0-2 4 15,0-1-10-15,5-2 6 16,8-4 0-16,5-3-18 15,2-2 12-15,0 0-14 16,-2 0-20-16,-1-2-36 16,-3-10 21-16,-3 4 24 15,-5 2 31-15,0 4 17 16,-4 2 5-16,-2 0 20 0,2 0-42 16,0 14 11-1,0 12 4-15,0 3-8 0,1 6-7 16,-3-3 11-16,2-3-4 15,2-6-7-15,-2-7 0 16,2-5 5-16,2-6 1 16,-4-5-6-16,4 0 0 15,3 0 24-15,5-5-16 16,3-13-7-16,1-9-1 16,2-4-30-16,2 0 12 15,1 1-25-15,-5 6 43 16,-3 7-2-16,-2 3 6 0,-5 7 21 15,-2 2 12 1,-4 5-9-16,-2 0 3 0,0 0-31 16,0 17 0-16,0 9 6 15,0 6-3-15,0 4 8 16,0 0-4-16,0-2-2 16,0-2 7-16,9-6-12 15,5-7 0-15,-1-7 8 16,1-11 3-16,-1-1-11 15,5-1 8-15,-1-25-3 16,1-9 5-16,-5-7-10 16,-8-2-5-16,-5-2-8 15,0 4-4-15,-7 7 15 16,-12 8 1-16,-2 11 1 16,-1 10-11-16,-3 6 11 0,-2 0 0 15,-2 14-7-15,3 12-15 16,4 4-113-16,11-4-130 15,8-6-287-15</inkml:trace>
  <inkml:trace contextRef="#ctx0" brushRef="#br0" timeOffset="-159152.77">26585 13372 535 0,'0'0'371'0,"0"0"-176"15,0 0-108-15,0 0-30 0,0 0-48 16,0 0-7-16,91-47-4 16,-76 68 4-16,1 8-2 15,-3 5 0-15,-1 7 4 16,-6 0-1-16,-1-1-3 16,-3-5 0-16,-2-14-3 15,0-8 9-15,0-9-6 16,0-4 8-16,0 0 4 15,0-21 73-15,2-11-80 16,2-11 4-16,1 2-3 16,2-3 3-16,0 5-9 15,-3 6 0-15,0 5-30 16,1 12 12-16,-3 7-72 0,0 9-131 16,3 0-204-16</inkml:trace>
  <inkml:trace contextRef="#ctx0" brushRef="#br0" timeOffset="-158708.85">26892 13369 572 0,'0'0'340'16,"0"0"-180"-16,0 0-50 16,0 0-72-16,0 0-28 15,0 0-10-15,67-6 3 16,-47 6 2-16,-3 0 3 0,-3 0-8 15,-1 0 0-15,-3 0 8 16,3 0 1-16,0-8-8 16,-1-4-1-16,1 0 3 15,-5 0-12-15,0-5 9 16,-6 3-28-16,-2-2 22 16,0 2-43-16,0 5 22 15,-16 0 4-15,-2 6-4 16,-6 3 18-16,-3 0-7 15,0 0 16-15,-2 7-8 16,0 12 9-16,0 2-1 16,0 4 3-16,7 3-1 15,11 0 45-15,8 2-18 16,3-2-13-16,19-1 25 16,18-1-17-16,13-6 14 0,5-8-14 15,-2-7-23-15,-5-5 19 16,-9 0-20-16,-14-17-13 15,-12-12 1-15,-13-3-122 16,0-4-185-16,-35 0-375 16</inkml:trace>
  <inkml:trace contextRef="#ctx0" brushRef="#br0" timeOffset="-158420.5">25026 13371 810 0,'0'0'204'16,"0"0"-204"-16,0 0 0 15,0 0-111-15,0 0 19 16,0 0-285-16</inkml:trace>
  <inkml:trace contextRef="#ctx0" brushRef="#br0" timeOffset="-157206.97">24913 13052 285 0,'0'0'215'16,"0"0"-127"-16,0 0-63 0,0 0 36 16,0 0 12-16,0 0 6 15,-2 0 16-15,0 0-53 16,-4 0-14-16,0 3-12 16,-1 12-6-16,1 5-3 15,4 4-7-15,2 2 6 16,0-2-3-16,2-4 0 15,9-8 2-15,-3-5-9 16,0-7 19-16,-2 0-4 16,3-7 93-16,-3-17-70 15,2-10-31-15,-8-3 1 16,0-4-4-16,0 5 9 16,-2 6-9-16,-10 14-2 0,-5 9-6 15,-4 7-59-15,-4 9 1 16,-1 23-4-16,1 6-4 15,10 2-31-15,8-2-70 16,7-7-105-16,0-11-66 16</inkml:trace>
  <inkml:trace contextRef="#ctx0" brushRef="#br0" timeOffset="-153506.02">27826 13325 100 0,'0'0'170'15,"-2"0"-58"-15,2 0 65 16,0 0-22-16,-2 0-93 16,-1-6 14-16,1-2-11 15,0-1-31-15,2 4 29 16,-3-1-29-16,3-2 29 15,0 1 8-15,0 2-41 0,0 0 15 16,0 4-7-16,0 1-27 16,0 0 34-16,0 0-43 15,0 0-2-15,0 0 0 16,0 0-17-16,0 0 16 16,0 6-3-16,0 11 4 15,10 9-1-15,-1 1 1 16,-3 1 0-16,-2 0-5 15,1-7 10-15,-3-9-5 16,0-5 0-16,-2-5 4 16,0-2 4-16,3 0-2 15,4 0-6-15,1-6 8 0,3-16 4 16,3-8-12-16,1-2 0 16,-1-1 0-16,-1 1 5 15,1 4-5-15,-1 4 0 16,-1 6-6-16,-2 7 7 15,-5 4-7-15,-1 7 5 16,0 0-6-16,1 0-8 16,2 9 15-16,0 12 0 15,-3 6-6-15,-2 0 5 16,-2 4 1-16,0-5 0 16,0-5 4-16,0-2-2 15,0-7-2-15,0-4 0 16,0-6-3-16,0-2 8 15,0 0-5-15,0 0 0 16,0 0 7-16,4 0 4 0,6-4-11 16,7-16 0-16,6-9-2 15,2 2-9-15,-4-1 11 16,0 3 0-16,-5 8 6 16,-6 5-8-16,-3 5 3 15,-5 6-1-15,-2 1 0 16,2 0-2-16,2 3 2 15,4 23-11-15,1 11 11 16,-1 7 15-16,2 1-15 16,1-4 0-16,2-9-1 15,0-13 6-15,0-6-5 16,-1-13 0-16,1 0-21 16,-2 0 8-16,-1-24-43 0,0-4-110 15,-1-5-86-15,-2 0-169 16</inkml:trace>
  <inkml:trace contextRef="#ctx0" brushRef="#br0" timeOffset="-152865.58">28412 13229 268 0,'0'0'252'15,"0"0"-95"-15,0 0-42 16,0 0-2-16,0 0-7 16,0 0-48-16,3-3-9 15,-3 3-11-15,0 0-38 16,0 13 28-16,0 4-13 15,0 3-11-15,0 4 18 0,0 5-21 16,8-1-1-16,8-4 0 16,-1-4 3-16,1-6-3 15,-1-8 0-15,4-6 1 16,-1 0 32-16,4-22-23 16,-2-12-5-16,-5-5-4 15,-3 1 4-15,-8 4-5 16,-2 2 0-16,-2 4 2 15,0 6 21-15,0 4-14 16,0 6 9-16,0 6 8 16,0 3-19-16,0 3 7 15,0 0-14-15,2 0 8 0,-2 0-27 16,3 0 18 0,-1 17 1-16,0 9-8 0,3 15 10 15,-3 5-2-15,1 12 0 16,3 10 2-16,3 8-3 15,2 6 2-15,2 0-1 16,0-3 0-16,-3-8-1 16,-4-6 1-16,-6-9 0 15,0-8 1-15,0-9-8 16,-8-10 9-16,-6-8-2 16,3-8 0-16,-1-2 5 15,4-10-11-15,1 1 6 16,1-2 0-16,-8 0 30 15,1 0-26-15,-5-7 4 16,-2-12-5-16,-2-6 5 0,-3-6-8 16,4-3 0-16,2-5 4 15,3-4 1-15,5 2-5 16,5-8 0-16,6-1-8 16,0-1-17-16,0-2 2 15,23-3-22-15,12 1-69 16,5-1-98-16,-1 5-252 15</inkml:trace>
  <inkml:trace contextRef="#ctx0" brushRef="#br0" timeOffset="-151583.78">29282 13147 64 0,'0'0'456'0,"0"0"-269"16,0 0-35-16,0 0-33 15,0 0-89-15,0 0-30 16,9-11-12-16,-5 29 11 15,0 2 1-15,-2-3 0 16,-2 0 3-16,0-3-3 16,0-4 5-16,0 0-5 15,0-3 10-15,0-3 1 16,0-3-11-16,0-1 0 16,0 0 4-16,0 0 20 15,0 0-21-15,0 0 16 16,0-10 17-16,0-8-32 0,0-1-4 15,0 1 0-15,-4 1 5 16,-2 4 9-16,-1 2-12 16,3 3 34-16,-4 1-1 15,4 4-26-15,0 3 22 16,-5 0-31-16,-5 0 8 16,-5 18-18-16,-4 6 10 15,3 7 0-15,5 5-5 16,3 4-4-16,10 0 9 15,2 1 0-15,0-2 0 16,16-5-9-16,9-12 15 16,4-10-6-16,2-12 7 15,4 0-1-15,3-28 21 16,0-10-22-16,-1-8 1 16,0-7 7-16,-4-2-11 15,-4-6-2-15,-4-3 0 0,-6 0-17 16,-5 3 17-16,-5 5-9 15,-3 8 9-15,-4 10 5 16,-2 13-3-16,0 11-2 16,0 7 2-16,0 7 5 15,0 0-12-15,0 0 5 16,0 0-15-16,0 16 5 16,0 14 10-16,0 8 0 15,0 8 0-15,0 11 7 16,0 5-7-16,0 2 0 15,0-2 6-15,0-6 16 0,0-5-20 16,-2-9-2-16,2-12 0 16,0-9 3-16,0-8-3 15,0-9 0-15,0-4 5 16,0 0 2-16,0 0-2 16,-2 0-5-16,2 0 5 15,0-20-5-15,0-8-15 16,11-6 0-16,7-2 15 15,5 4-13-15,-6 3 13 16,1 10 0-16,-5 7-2 16,-1 5 2-16,-3 7 0 15,-1 0 0-15,2 7 2 0,1 14 18 16,-1 7-18 0,0 3 3-16,-4-4-5 0,1-2 6 15,-3-7-6-15,1-6 0 16,0-7-1-16,-1-5-8 15,3 0-29-15,6 0-38 16,5-12-59-16,4-13-234 16</inkml:trace>
  <inkml:trace contextRef="#ctx0" brushRef="#br0" timeOffset="-149859.21">30069 13128 507 0,'0'0'81'0,"0"0"-75"16,0 0 65-16,0 0-54 0,0 0 55 16,0 0-34-16,0 31-29 15,0-28 50-15,0-1-29 16,0-2-19-16,0 2-3 16,0-2 2-16,0 0-9 15,0 0 0-15,0 0 3 16,0 0 26-16,0 0-5 15,0 0 19-15,0 0 4 16,-3 0-46-16,-4-7 11 16,1 0-11-16,-1 2 6 0,-1-2 17 15,0 5-23 1,-2 0 10-16,-4 2-1 16,-1 0-4-16,-6 9-7 15,0 12 0-15,0 7 4 0,1 3 0 16,5 2-3-16,3 4-1 15,6-3 0-15,3 2 1 16,3-6-1-16,0-4 0 16,0-6 6-16,0-11-14 15,7-4 3-15,9-5 5 16,6-5 40-16,2-15-30 16,1-9-3-16,2-1-7 15,0-4 6-15,-3 2-1 16,-4-1-4-16,0 3-1 15,-4 9 0-15,-5 3 11 0,-2 8-11 16,-5 8 8-16,-4 2-2 16,0 0-12-16,0 0 4 15,0 21 2-15,0 9-9 16,0 4 20-16,0 1-11 16,0-3 0-16,0-6 6 15,0-4-4-15,0-9-2 16,0-6 0-16,0-5 0 15,0-2 10-15,10 0-9 16,5-9 19-16,7-12-16 16,3-5 9-16,0-5-13 15,-2-2-1-15,2-2-4 0,-5 6-6 16,-4 5 11-16,-5 10 0 16,-4 7 2-16,-3 5 12 15,-4 2-14-15,0 0-6 16,0 16 3-16,0 11 3 15,2 4 4-15,-2 4-4 16,2-3 3-16,1-6 8 16,-3-4-11-16,4-4 0 15,-2-8 0-15,1-5 4 16,4-2-4-16,-1-3 0 16,7 0 3-16,5-8 17 15,5-16-17-15,-2-5-3 16,2-5 0-16,-3 1-7 15,1 3 7-15,-4 3 0 16,-1 5 2-16,-5 11-2 0,-2 4 1 16,-2 5-1-16,-3 2 0 15,3 0-11-15,-1 9 11 16,3 10 0-16,0 5 2 16,0 2 22-16,-2 0-21 15,2 1-3-15,2-1 5 16,0-6 6-16,3-2-11 15,-4-6 0-15,1-7 2 16,1-5 7-16,3 0-9 16,3-11-1-16,7-19-6 0,0-7-35 15,1-2 22 1,1 1-24-16,-3 1 13 0,-3 8 16 16,-4 6 15-1,-3 8 0-15,-3 8 12 0,-7 3-8 16,-2 4 20-16,0 0-24 15,-2 0 10-15,0 0-13 16,3 14 17-16,0 9-8 16,-1-2-5-16,0-3 9 15,2-2-10-15,-2-5 0 16,-2-6 1-16,2-1-1 16,-2-1 1-16,0-3-1 15,0 0 9-15,0 0 1 16,0 0 1-16,0 0-4 15,0-15-1-15,0-2-7 0,0-4 1 16,0-1-3-16,0 5-5 16,0 0-1-16,0 7 9 15,0 5 0-15,-2 0 1 16,0 5 14-16,-2 0-15 16,-6 0 0-16,-3 0-8 15,-5 13 12-15,1 4-4 16,1 4 0-16,5 4 4 15,0 5 9-15,4 0-10 16,5 5-3-16,2-3 7 16,0 0 5-16,4-4-12 15,16-7 0-15,5-6 3 0,6-11 7 16,2-4-1-16,7 0-9 16,1-24 3-16,-1-8 6 15,0-4-12-15,-5-3 3 16,0 3 0-16,-12-1-4 15,0 4 4-15,-7 7 0 16,-5 0-1-16,-1 10 4 16,-2 2-3-16,-4 6 0 15,-2 2 1-15,-2 3-7 16,0-2 6-16,0 1 0 16,0-2-6-16,-14 1-10 15,2 2 15-15,-11 3 1 16,0 0 0-16,0 0-13 0,0 6 13 15,7 14 0-15,5 3-2 16,9 6-16-16,2 3 18 16,0-3 0-16,23-2 7 15,8-5 26-15,4-9-33 16,-1-8 9-16,1-5-1 16,-2 0 8-16,-1-21-19 15,-5-13 3-15,-3-5-51 16,-3-3 4-16,-8-2-223 15,-7 9-581-15</inkml:trace>
  <inkml:trace contextRef="#ctx0" brushRef="#br0" timeOffset="-148957.31">21123 14517 23 0,'0'0'2'0,"0"0"-2"16</inkml:trace>
  <inkml:trace contextRef="#ctx0" brushRef="#br0" timeOffset="-148583.52">21123 14517 28 0,'40'-41'139'0,"-40"41"24"16,0 0 16-16,0 0-8 15,0 0-38-15,0 0-35 16,20-58 6-16,-20 53-56 15,0 5-14-15,0-4 35 0,0 4-51 16,0 0-1-16,0 0-17 16,0 0-10-16,0 0 7 15,-6 11-4-15,-8 17 7 16,-1 9-1-16,3 12 5 16,6 4-4-16,6 2 0 15,0-6-2-15,0-14 2 16,16-9 0-16,5-12 1 15,4-14-7-15,4 0 16 16,-6-14 20-16,-1-26-18 16,-11-10-2-16,-7-2-8 15,-4-4-2-15,0 6 5 0,-15 12 17 16,-5 13-11-16,-3 14-3 16,1 11-6-16,2 0 9 15,0 7-21-15,5 24 10 16,3 5-41-16,8 3 2 15,4 2-72-15,0-5-39 16,10-6-69-16,17-12-182 16</inkml:trace>
  <inkml:trace contextRef="#ctx0" brushRef="#br0" timeOffset="-148127.27">21624 14337 264 0,'0'0'270'0,"0"0"-128"0,0 0-78 16,0 0 8-16,0 0 14 15,0 0-1-15,34-70-56 16,-34 64-11-16,0 3 19 16,-7-4-32-16,-6 1 43 15,1 0-13-15,2 2-13 16,-3 0 25-16,3 2-45 15,-1-1 10-15,3 3-12 16,-2 0 7-16,4 0-14 16,-5 7 7-16,2 13 0 15,-1 8-13-15,2 7 21 16,1 13-8-16,0 11 0 16,0 15 6-16,5 13-2 15,-2 1-4-15,2 2 2 0,2-6 2 16,-2-7 0-16,-3-12-4 15,1-10 0-15,-10-11 9 16,1-12 1-16,-3-10 8 16,1-9-17-16,3-4 25 15,4-7-19-15,1-2-1 16,3 0-6-16,-4 0-5 16,0 0 2-16,-5-10-55 15,-1-8-89-15,1-10-52 16,6-6-245-16</inkml:trace>
  <inkml:trace contextRef="#ctx0" brushRef="#br0" timeOffset="-147942.39">21304 14766 733 0,'0'0'304'15,"0"0"-137"-15,0 0-131 16,0 0-21-16,0 0 4 15,0 0-9-15,164-48-20 16,-99 33-30-16,2-6-124 16,0-9-90-16,0-6-285 15</inkml:trace>
  <inkml:trace contextRef="#ctx0" brushRef="#br0" timeOffset="-145119.58">22235 14784 51 0,'0'0'175'0,"0"0"-86"16,0 0 28-16,0 0 29 16,0 0 1-16,0 0-33 0,-4 4-55 15,4-4 10 1,0 0-27-16,0 0-6 0,0 0 38 16,0 0-23-16,0-5 18 15,0-20-9-15,4-7-48 16,14-12-8-16,7-2-4 15,6-3 0-15,4 3-6 16,3 7 6-16,-1 8 0 16,-4 8-10-16,-2 11 5 15,-7 3-8-15,-4 9 10 16,-9 0 3-16,-4 0-2 16,-7 19-4-16,0 6 3 15,0 4-1-15,0 0 8 16,-13 0-2-16,-3-7-2 15,3-6 0-15,0-5 8 0,1-8 2 16,5-3-10 0,-1 0 27-16,-1 0-26 0,2-9 29 15,0-8-18-15,3-1-12 16,4 0 32-16,0 4-32 16,0 6 14-16,0 4-4 15,0 4-1-15,0 0-9 16,0 0 0-16,0 0 0 15,0 0-20-15,0 0 22 16,0 12-2-16,2 6 0 16,7 5 8-16,5-6-12 15,1 1 4-15,3 0 0 0,2-8-12 16,4-3 10-16,1-7 2 16,-1 0-4-16,3-12 9 15,-4-17-20-15,2-5 15 16,-4-7-17-16,0 0 8 15,-3-1-10-15,-3 9 14 16,-4 3 5-16,0 11-1 16,-2 10-5-16,-7 1 6 15,-2 8 0-15,0 0-2 16,0 0 2-16,0 0-10 16,0 3-4-16,0 12 13 15,-11 8 1-15,0 4 0 16,2 2 7-16,3 5 4 15,1 4-7-15,3 0-4 16,2 0 0-16,0-6 9 0,7-6-12 16,6-8 3-16,0-14 0 15,3-4-3-15,0 0 15 16,3-10-11-16,4-19-1 16,3-6 2-16,1-8-6 15,0 0-14-15,-2-1-6 16,-6 3 19-16,-5 11-17 15,-5 10 22-15,-5 10 1 16,-2 8 7-16,0 2 0 16,-2 0-8-16,0 0-17 15,3 17 8-15,-1 5 8 16,1 6 1-16,-1 2 2 0,5 3 6 16,-1 1 8-16,5-1-16 15,1-3 0-15,3-12-1 16,1-4 12-16,-3-5-11 15,3-9 0-15,-1 0 6 16,3-13 5-16,3-15-11 16,-2-6-16-16,1-7 11 15,1 6-28-15,-2-3 16 16,-3 9 16-16,-1 5 1 16,-1 10-6-16,-3 4 6 15,0 7 0-15,1 3-10 16,-2 0 9-16,1 3 1 15,3 16 11-15,-5 0-9 0,-3 1 19 16,-1-1-21-16,-2-4 0 16,-3-3 7-1,0-7-1-15,0-5-6 0,0 0 0 16,0 0 9-16,0 0 1 16,0 0-10-16,0-8 2 15,0-10-5-15,-6 0-34 16,2-1 26-16,2 6 7 15,-2-1-6-15,1 5 7 16,1 1 3-16,0 4 0 16,0 4 6-16,2 0-6 15,-4 0-6-15,-4 9-7 0,0 12 13 16,-3 4 17-16,-1 5-12 16,1 5-5-16,0 2 27 15,4 2-20-15,5-4-2 16,2-7-5-16,0-7 9 15,9-7-25-15,11-9 14 16,5-5 2-16,4 0 25 16,2-10-24-16,-2-20 10 15,2-7-11-15,-2-2-15 16,-2-1 7-16,-5 3-2 16,-4 5 10-16,-2 8-11 15,-3 9 13-15,1 6-2 16,-1 4 0-16,0 5 2 0,-2 0-11 15,0 0 3 1,-1 0 6-16,-4 11-2 0,1 5 13 16,-5-4-11-16,0 0 10 15,-2 5-3-15,0-9 11 16,0 1-18-16,0-4 4 16,0-5-3-16,0 0 8 15,0 0-9-15,0 0 8 16,0 0-2-16,0-10-12 15,0-8-15-15,-4 6-10 16,-1-6 31-16,3 4-21 16,2 5 21-16,0 0 0 0,0 5 5 15,0 1 4 1,-2 3-7-16,0 0 0 0,-3 0-4 16,-2 0-3-16,-2 18 5 15,-4 5 13-15,0 1-9 16,0 3 24-16,1 2-22 15,5-3-5-15,7 2 7 16,0-4-8-16,2-1 0 16,23-2-1-16,4-7 1 15,2-5 0-15,3-9 8 16,-1 0-5-16,-2-9 9 16,0-17-10-16,-2 0-2 15,-2-3 0-15,-4 0 1 16,-6-2-7-16,-1 4 6 15,-1 0 0-15,-1 6-13 0,-3 2 4 16,-1 6 4-16,-8 2-3 16,0 3 3-16,-2 4-12 15,0 1 17-15,0-2-5 16,-4 3-13-16,-10-3 19 16,-5 5-1-16,4 0 0 15,2 0 2-15,2 0-11 16,2 9 9-16,5 14-1 15,4 3-15-15,0 2 19 16,0 2-3-16,0-2 0 16,8-6 6-16,5-4-5 15,-1-9-1-15,1 0 0 0,3-9 23 16,-1 0-22-16,8-18 23 16,-1-8-19-16,1-4 3 15,1 0-15-15,-2 2 7 16,3 3 0-16,-3 7-22 15,-2 6 24-15,-2 2-2 16,-3 6 0-16,-1 4-9 16,-3 0 1-16,-5 0 2 15,0 11 5-15,-6 10-14 16,0 4 3-16,-4-1 12 16,-11 2 0-16,-5-2 4 15,3-4-5-15,1-6 1 16,5-6 0-16,7-3 0 15,4-5 16-15,0 0-5 16,0 0 33-16,0 0-34 0,4 0 13 16,9-12-23-16,7 3 0 15,1-4-4-15,0 3 10 16,2 3-6-16,-1 0 0 16,-4 2 1-16,-2-6 3 15,-3 2-4-15,0-5 0 16,-4-3 1-16,0 2 2 15,-2-3-4-15,-2 1 1 16,-3 2 0-16,0 2-7 16,-2 4 7-16,0 2 0 15,0 5-12-15,0 2 12 16,0 0-5-16,0 0 1 0,-14 0 4 16,-6 10-9-1,2 4 9-15,3 0 0 0,6 3-7 16,9-5 7-16,0 3-12 15,16 2 5-15,15 1 7 16,-2 0 7-16,-7-10-7 16,-13-2 5-16,-9-3 9 15,0-3-14-15,0 5 17 16,-11 1-14-16,-11 2 3 16,-5 2 3-16,4-4-9 15,4-4-72-15,11-2-62 16,8 0-175-16,0-14-401 15</inkml:trace>
  <inkml:trace contextRef="#ctx0" brushRef="#br0" timeOffset="-144739.53">24681 14225 561 0,'0'0'193'0,"0"0"-86"16,0 0-26-16,0 0-35 15,0 0-1-15,0 0-25 0,-32-32-8 16,35 18 5-16,7 0-16 16,4 0 11-16,1 4 27 15,2 0-12-15,1 1 22 16,-1 6-40-16,3 3-1 15,-2 0-3-15,-4 0-5 16,-4 1 0-16,-5 10-8 16,-5 3 25-16,0 2-17 15,0 6 20-15,-15 2-5 16,-6 2 17-16,-1 2-32 16,0 0 0-16,2 2-9 15,-1 1 9-15,6 5-60 16,3-2-90-16,4 0-146 15,6-6-316-15</inkml:trace>
  <inkml:trace contextRef="#ctx0" brushRef="#br0" timeOffset="-144500.1">24689 14703 344 0,'0'0'365'0,"0"0"-331"16,0 0-28-16,0 0 28 15,0 0 3-15,0 0-11 16,54 85 6-16,-34-85-18 16,-2 0 68-16,-9 0 24 15,-9-22-14-15,0-4 1 16,-2 0-57-16,-20 3-27 0,-5 0-4 16,4 7-5-16,8 6-29 15,5 4-123-15,10 3-207 16</inkml:trace>
  <inkml:trace contextRef="#ctx0" brushRef="#br0" timeOffset="-142846.27">26029 14359 78 0,'0'0'335'16,"0"0"-145"-16,0 0-71 16,0 0-41-16,0 0 36 15,0 0-55-15,3-43-8 16,-1 43 31-16,0-5-39 15,1 3 20-15,-1 0-9 16,-2 2-33-16,0 0 20 16,0-2-41-16,0 2 0 0,0 0-7 15,0 6-1-15,0 20 0 16,0 11 8-16,0 2 0 16,0 6 9-1,0-1-9-15,0-6 0 0,0-8-1 16,0-8 6-16,0-13-5 15,0-3 0-15,0-6 6 16,0 0-12-16,0 0 6 16,8-20-4-16,8-5-5 15,-3-3-20-15,3 0 14 16,-3 2 6-16,3 4 9 16,0 3-7-16,2 5 7 15,-3 7 0-15,1 4 21 16,-1 3-8-16,1 0-13 15,1 8 19-15,4 15-18 0,-1 2 26 16,0-2-27-16,-4-1 0 16,-6-9 4-16,-3-6 4 15,-2-5-8-15,-5-2 0 16,2 0 4-16,-2 0 13 16,5-2-17-16,-3-18 0 15,2-11-6-15,0 0-25 16,-1-5 22-16,-3 1-4 15,0-1 8-15,0 5-4 16,0 2 9-16,-3 9 0 16,-1 6 23-16,0 10-18 15,2 4 13-15,0 0-18 0,-6 0-2 16,4 18-6 0,-1 2 8-16,5 0 0 0,0-2-6 15,0-4 9-15,5-2-3 16,11-6 0-16,-1-4 1 15,7-2 13-15,3 0-14 16,0 0 0-16,2-16 7 16,-4-4-6-16,0-2-2 15,-3-4-3-15,-2-2-2 16,-7 0-6-16,-2 0 12 16,0 2 0-16,-7 2-11 15,-2 2 17-15,0 4-6 16,0 6 0-16,0 6 1 15,0 3 25-15,0 3-26 16,0 0 0-16,0 0-14 0,0 21 6 16,0 9 8-16,0 7 0 15,0 7 5-15,0 2 5 16,0 1-10-16,0 3 0 16,-2-1 12-16,0 1-3 15,-3-9-9-15,-1-2 0 16,1-9 7-16,1-7 0 15,-1-10-7-15,3-6 0 16,2-4-3-16,-2-3 12 16,2 0-9-16,0 0 4 0,0 0 0 15,0-23 9 1,7-9-13-16,10-3 0 0,4 0-11 16,-2 5 10-16,-1 7 1 15,1 6 0-15,-2 6 1 16,-3 4-17-16,-1 5 16 15,-5 2 0-15,0 0-12 16,-2 2 12-16,-1 14 0 16,-1 3 0-16,-2 3 4 15,-2 4 7-15,4-4-11 16,1 0 0-16,0-6-4 16,1-8 11-16,1-2-7 15,1-6 0-15,4 0-13 16,1 0 9-16,5-13-51 15,-2-8-102-15,0-5-136 0,-3-6-362 16</inkml:trace>
  <inkml:trace contextRef="#ctx0" brushRef="#br0" timeOffset="-141992.2">26981 14357 533 0,'0'0'259'15,"0"0"-159"-15,0 0-4 16,0 0-67-16,0 0-20 15,0 0-11-15,0 0 10 16,7 8-8-16,-5 4 0 16,-2-6 7-16,0 6-6 15,2-2-1-15,-2 0 0 0,0 0-2 16,2 1 8-16,-2-8-6 16,2-1 0-16,-2 1 0 15,0-3 7-15,0 0-5 16,0 0-2-16,0 0 42 15,0-3-28-15,0-8-5 16,0 1-9-16,0-2 3 16,0 1-7-16,0 2 4 15,0 0 0-15,-4 4-15 16,-7-2 26-16,0 5-11 16,-2 2 0-16,-2 0 7 15,-2 12-12-15,-1 12 5 0,3 12 0 16,4 3-1-1,4 1 1-15,5-8 0 0,2-5 0 16,0-10 3-16,0-9-5 16,0-7 2-16,0-1 0 15,9 0 32-15,4 0-32 16,6-9 17-16,2-13-17 16,0-5-21-16,1 4 0 15,-5-2-8-15,-1 1 29 16,-1 7-6-16,-3 4 19 15,-3 9 4-15,-3 4 30 16,1 0-38-16,0 0 5 16,4 17-9-16,0 9 0 15,5 2 26-15,1 0-26 16,1-6-2-16,3-5-3 0,-4-8 8 16,1-9 7-1,-3 0-11-15,-1-9-4 0,1-20 17 16,-1-5-11-16,-1-2-7 15,1-4 1-15,-1-1-7 16,-4-3-8-16,0 2 15 16,-6-2 0-16,-3 0-10 15,0 0-4-15,0 8 14 16,0 10 0-16,-3 12 3 16,1 6 21-16,2 6-24 0,0 2-1 15,-2 0-9 1,-1 0-12-16,-1 16 22 0,1 6-2 15,3 0 4-15,0 7-5 16,0 8 3-16,0 4 0 16,0 8 7-16,5 6-1 15,0-2-6-15,2-2 0 16,-3-1 6-16,0-14-8 16,3-6 2-16,-3-12-37 15,3-8-33-15,2-10-102 16,-5 0 15-16,1-18-240 15</inkml:trace>
  <inkml:trace contextRef="#ctx0" brushRef="#br0" timeOffset="-141817.31">27187 14379 760 0,'0'0'325'15,"0"0"-265"-15,0 0-23 16,0 0-5-16,0 0-9 15,0 0 6-15,115 0-29 16,-84-5-17-16,-2-10-36 16,0-5-162-16,0-3-201 15</inkml:trace>
  <inkml:trace contextRef="#ctx0" brushRef="#br0" timeOffset="-141131.7">27887 14258 242 0,'0'0'326'0,"0"0"-177"16,0 0-63-16,0 0 22 16,0 0-81-16,0 0-10 15,0-5-14-15,-19 5-3 16,-1 0 76-16,-4 8-53 0,0 6 8 15,3-5 5-15,6 8-33 16,3-2-2-16,8 6-1 16,4-3-15-16,0 1-9 15,2-5-10-15,21 3 34 16,8 3-22-16,4 1 40 16,5 4-18-16,-6-6 0 15,-10-3 3-15,-14-6 21 16,-10-9-14-16,0-1 33 15,-2 3 6-15,-21-3-17 16,-8 0 16-16,-5 0-20 16,-4 0-24-16,-2-4 33 15,6-6-33-15,7-2-3 0,9 0-1 16,7 1-2-16,11-5-22 16,2 2-51-16,0-2-99 15,26 4-53-15,6-4-220 16</inkml:trace>
  <inkml:trace contextRef="#ctx0" brushRef="#br0" timeOffset="-139481.03">28087 14161 602 0,'0'0'192'15,"0"0"-61"-15,0 0-17 0,0 0-33 16,0 0-28-16,0 0-2 16,0-42-35-16,0 42-1 15,0 0-10-15,0 3 2 16,2 24-7-16,2 11 21 16,-1 8-17-16,-3 5 19 15,0 2-23-15,0 5 0 16,0-5 2-16,0-6 4 15,0-4-6-15,0-11 0 16,0-15 3-16,0-6 0 16,0-9-2-16,0-2-1 0,7 0 16 15,3-16-8 1,9-7-8-16,-4-9 0 0,3 3-12 16,1-5 7-16,0 4-21 15,3-2 17-15,-2 5 1 16,2 7 4-16,-1 5 4 15,-4 5 0-15,-5 3 1 16,-2 7-3-16,-3 0 2 16,-2 0 0-16,0 7-4 15,-3 11 16-15,-2 6-8 16,0 7 5-16,0 3-4 16,0 5 7-16,0 0-12 15,4 2 0-15,5-7-2 16,2-4 8-16,-2-10-8 15,0-10 2-15,-1-6-15 0,8-4 10 16,5-6-1-16,8-20 1 16,6-11-5-16,3-7-55 15,2 1 15-15,-4 1 16 16,-5 6 34-16,-9 9 6 16,-6 6 16-16,-7 6 29 15,-5 7 14-15,-4 7-54 16,0 1 10-16,0 0-21 15,0 1-5-15,0 17-6 16,0 8 11-16,0-3 0 16,0 3-3-16,0 1 6 15,0 2-3-15,2 0 0 0,10-6 3 16,-1-5 0 0,-1-4-3-16,0-11 0 0,1 2-3 15,3-5 17-15,-3-8-11 16,4-14-3-16,1-6-17 15,-5-6 16-15,0 0-27 16,-9 0 0-16,-2-1 18 16,0 3-13-16,0 4 20 15,-7 2 6-15,-6 12 1 16,2 1 40-16,0 8-40 16,-2 5 0-16,-4 0-4 15,0 8 0-15,-1 12 0 16,1 6 0-16,-1 5 4 15,7 0-4-15,5-1 0 0,6 3 0 16,0-3-4-16,6-2 13 16,11-4-9-16,6-6 0 15,1-6 0-15,3-7 14 16,2-5-14-16,0 0 0 16,0-21-3-16,-3-9-13 15,-1 0 16-15,-3-5 0 16,-3 3 1-16,2 0-2 15,-3 6 1-15,0 0 0 16,-2 6-5-16,-6 6 11 16,0 4-6-16,-8 8 7 0,0 2-2 15,-2 0-5-15,0 0 0 16,0 4 0-16,0 16-7 16,0 9 16-16,-4-2-6 15,2 4-3-15,2 0 5 16,0-4-1-16,0 1-4 15,0-10 0-15,0-8 0 16,4-3 7-16,3-2-7 16,1-5 0-16,6 0 5 15,-1-18 5-15,5-8-10 16,-2-2-4-16,2 2-3 16,-5-2-6-16,-1 6 13 15,-2 0 0-15,-1 3 5 16,3 6 3-16,-6 0-4 15,1 10 2-15,-5-2 17 0,0 5-20 16,-2 0 9-16,0 0-12 16,4 0 2-16,4 17 0 15,3 6 1-15,1 3-3 16,5 1 0-16,-2-8 4 16,1-1-4-16,-1-5 0 15,3-12 6-15,-5-1 4 16,5 0-5-16,3-7-5 15,0-16 0-15,2-2-5 16,-1-1 4-16,-1-9-5 16,-2 1-4-16,-1 4-5 15,0-6 12-15,-4 6 3 0,-6 1-4 16,-4 3 3 0,-4 1-1-16,0 4 2 0,0 6 0 15,0 6 6-15,-4 4-6 16,-2 2 0-16,4 3-4 15,-3 0 0-15,3 0 4 16,2 0 0-16,-7 0 0 16,0 11 12-16,1 10-11 15,-1 12 15-15,1 6 8 16,0 7-16-16,6 7-1 16,0-9-7-16,0 0 8 15,0-3-23-15,0-10 11 0,0-4-55 16,0-11-48-1,6-15-234-15,5-1-75 16</inkml:trace>
  <inkml:trace contextRef="#ctx0" brushRef="#br0" timeOffset="-138954.08">29685 14339 396 0,'0'0'284'16,"0"0"-149"-16,0 0 3 15,0 0-66-15,0 0-19 16,0 0 1-16,52-34-37 15,-52 34 27-15,0-4-4 16,0 0-18-16,0-6 5 16,0 2-24-16,-8-4-3 15,2 3 0-15,-1 9 10 16,1-5-10-16,0 5 0 0,-2 0 0 16,-1 0-6-16,-4 5 6 15,2 16 0-15,0 4-7 16,7 3 4-16,1-3 1 15,3 0 2-15,0-6 0 16,0-7 8-16,16-10-5 16,4-2-3-16,5 0 4 15,-4-20 5-15,2-11-9 16,-3-1 0-16,-7-3 2 16,1-4-7-16,-7-2 5 0,-1 1 0 15,-4-3 0-15,0 5 4 16,0-8-4-1,-2 9 0-15,0 6 1 0,0 11-1 16,0 8 9-16,0 8-9 16,0 4 0-16,-6 0-18 15,-3 16 17-15,0 11 1 16,-2 9 0-16,0 8 23 16,4 7-16-16,2 8 7 15,5 3 8-15,0-4-13 16,8-2-8-16,11-11-1 15,2-9 5-15,-4-17-16 16,-1-8-27-16,-12-11-60 16,1-2-164-16</inkml:trace>
  <inkml:trace contextRef="#ctx0" brushRef="#br0" timeOffset="-138271.95">30506 14022 696 0,'0'0'95'16,"0"0"-70"-16,0 0 35 15,0 0-55-15,0 0 2 16,0 0 8-16,4 0-11 16,-15 15 73-16,-14-2-14 0,1 1-11 15,-3-3 20-15,2-6-53 16,6-1 3-16,5-4 9 16,3 0-29-16,5 0 25 15,3-9-10-15,3-14-16 16,0 0 4-16,0-4-5 15,13 4-9-15,10 2 6 16,4 9-38-16,2 7 30 16,2 5-10-16,-2 0 9 15,0 21 1-15,-7 14 11 16,-4 13 0-16,-7 10 2 16,-9 5 4-16,-2 0 18 15,0-8-5-15,-18-14-7 16,-8-9 34-16,-8-10-29 0,-3-6 19 15,-4-10 7-15,1-6-37 16,2 0 23-16,5 0-7 16,8-4-17-16,9-2 23 15,8 1-27-15,3 2-1 16,5 3 0-16,0 0-61 16,2 7-46-16,25 8-403 15</inkml:trace>
  <inkml:trace contextRef="#ctx0" brushRef="#br0" timeOffset="-137238">21175 15512 484 0,'0'0'145'16,"0"0"-81"-16,0 0-8 16,0 0 2-16,0 0-14 15,0 0-22-15,28-32-18 16,-28 25 46-16,0-8 16 15,0 3-19-15,0-4 6 16,0 4-37-16,-7 2 22 16,1 2 9-16,1 8-38 15,5 0-8-15,-4 0-2 0,2 0-6 16,-2 8-1-16,-4 10 10 16,4 6-2-16,0 2 0 15,-5 14 2-15,5 9-2 16,2 19 17-16,2 8 4 15,0 12 26-15,0 2-42 16,4-1 10-16,4-3 5 16,-3-12-17-16,-5-6 10 15,0-20-10-15,0-12 2 16,-15-17 7-16,-1-10-11 16,1-5-1-16,-6-4 0 15,3 0-17-15,-2-4-11 0,4-22-71 16,8-10-109-1,1-10-114-15</inkml:trace>
  <inkml:trace contextRef="#ctx0" brushRef="#br0" timeOffset="-135632.11">21023 15936 268 0,'0'0'499'16,"0"0"-300"-16,0 0-111 15,0 0 11-15,0 0-44 16,0 0-50-16,28-16 23 15,1 9-13-15,10 0-10 16,1-8-3-16,-1-1 5 16,0-2-14-16,-3-2 7 15,-7-1-5-15,-5 4-8 16,-9 2 9-16,-4 6 2 0,-3 1-5 16,-4 4 3-16,-2 4 2 15,-2 0 2-15,0 0-25 16,0 7 19-16,0 16-10 15,0 0 16-15,0 9 8 16,0-6 0-16,0-1-1 16,0-1-2-16,0-2-1 15,0-4 6-15,4-3-1 16,5-3-9-16,-1-4 0 16,0-8 1-16,1 0-1 0,-1 0 14 15,4-4-10 1,1-19 11-16,-3 2-15 0,-2-6-14 15,-1 3 9-15,-7-1-41 16,0 2 36-16,0-3 0 16,0 8 2-16,-9 4 8 15,-5 11 6-15,3-3 9 16,1 6-4-16,-2 0-5 16,1 6-1-16,-3 3 1 15,6 8-5-15,-1-4 24 16,7-5-24-16,2-2-1 15,0 2 0-15,0-4 4 16,13 0-4-16,11-4 8 16,5 0-5-16,5 0 20 15,3-2-23-15,2-14-3 0,-1 0-3 16,-3-2-35-16,-1 1 15 16,-10 6 19-16,-1 7 7 15,-8-1-11-15,-1 5 6 16,-6 0 5-16,-1 0-4 15,-3 0 11-15,-2 0-4 16,-2 5-3-16,0-3 1 16,0 2 9-16,0-1-5 15,0 3-2-15,-2-6 7 16,-4 0-5-16,1 0 6 16,1 0-7-16,-3 0-2 15,2 0 14-15,-3 0-13 0,-1 0-3 16,3-6 0-16,-4 3 3 15,4 1-4 1,-1 2 1-16,1 0-2 0,-4 0-9 16,4 4 6-16,-3 15 5 15,1 4-1-15,2 3 10 16,2 2-3-16,4 2 6 16,0 2-10-16,0-2 17 15,8-3-16-15,13-9-3 16,3-8 0-16,5-10 4 15,5 0 10-15,3-4-8 16,-1-23-3-16,0 3-6 16,-7-6 2-16,-7-2-8 15,-6 2 5-15,-3-1-4 16,-1 2 8-16,-6 3 0 0,-1 8 3 16,-1 10 4-16,-4-1-3 15,2 9-4-15,-2 0 0 16,2 0-2-16,-2 0-2 15,0 0-3-15,0 0 5 16,0 17-10-16,0 7 18 16,0 2-6-16,0 4 3 15,0-2 7-15,0-2-10 16,0 1 0-16,2-9 2 16,3-9 3-16,-2-1-5 15,-1-8 0-15,0 0 1 0,5 0 11 16,1 0-12-16,6-12 0 15,3-11-1-15,6-4-5 16,-3-5-24-16,0 3-2 16,-2-3 9-16,-5 6-7 15,1 6 30-15,-3 8 1 16,-3 7 1-16,2 1 13 16,-4 4-10-16,3 0-5 15,-3 9 1-15,-2 8 11 16,-2 7-6-16,-2 2 4 15,0 0-9-15,0 0 21 16,4-4-17-16,0-1-5 16,3-5 0-16,2-2 11 15,0-7-11-15,-2-1 0 0,3-6 3 16,4 0 15 0,1-8-16-16,8-11 1 0,0-8-3 15,-4-3 0-15,-1 2-2 16,-3-7-9-16,-3 3-3 15,-3 6 5-15,-3-5 6 16,-4 13 3-16,0 4 11 16,-2 6-10-16,0 8 16 15,0 0-17-15,0 0-5 16,0 0-2-16,-2 4-4 16,-15 14 11-16,5 0 0 15,4-1-6-15,8-3 4 16,0 3-14-16,18-2-9 15,17 2 18-15,3-5 6 0,-5 2 1 16,-8-8 0-16,-11 3 4 16,-14-6-4-16,0 1 26 15,-12 6-3-15,-21-1 27 16,-5-2-49-16,1 3 2 16,0-6-3-16,18-4-78 15,11 0-91-15,8 0-209 16</inkml:trace>
  <inkml:trace contextRef="#ctx0" brushRef="#br0" timeOffset="-134794.2">22784 15770 502 0,'0'0'341'0,"0"0"-224"16,0 0-50-16,0 0-48 15,0 0-6-15,0 0-13 16,-22-12 4-16,13 12-4 16,-1 0 6-16,4 0 4 15,-1 9 50-15,3 3-33 16,2 6-10-16,2 1-1 16,0 2-6-16,0-1-2 15,19 0-1-15,2-2 0 16,-1-7 4-16,-3-8-9 0,2-3 5 15,-4 0 16-15,1 0-21 16,-3-12 18-16,-1-10-17 16,-4-2 2-16,-1-2 5 15,-7-6-8-15,0 0-2 16,0 6 0-16,0 0 3 16,0 12-3-16,0 6 0 15,0 7-1-15,0 1-13 16,-9 0 9-16,-3 5 5 15,-3 16-1-15,-1 2 4 16,3 0-3-16,2-2 0 16,4 4 1-16,5-4-1 15,2-7 0-15,0 2 0 0,0-6-3 16,0-6 9-16,7-4-6 16,6 0 3-16,5-4-3 15,4-20 18-15,3-1-16 16,-1-8-2-16,1 8 0 15,-3-2-4-15,-6 8 4 16,-1 7 0-16,-3 3 0 16,-2 5-11-16,4 4 11 15,-1 0-4-15,3 16-3 16,2 12 14-16,0-1 2 16,-1 5 2-16,-3-6-9 15,-1-5 23-15,-7-3-24 0,0-11-1 16,-4-4 0-1,-2 1 11-15,0-4-11 0,0 0 0 16,0 0 1-16,0 0 16 16,0 0-13-16,0-18 1 15,2-8-5-15,7-2-11 16,4 1 9-16,3 2 2 16,0 3 0-16,-1 8-6 15,-4 5 9-15,-2 0-3 16,0 9 0-16,-1 0-5 15,4 12 3-15,3 16 2 16,1 8 0-16,0 1-3 16,0-2 3-16,-1 0-15 15,1-14-34-15,1-7-88 16,1-14-122-16,3 0-253 0</inkml:trace>
  <inkml:trace contextRef="#ctx0" brushRef="#br0" timeOffset="-134453.16">23720 15593 346 0,'0'0'386'16,"0"0"-204"-16,0 0-119 16,0 0 13-16,0 0-31 15,0 0 20-15,-16-27-14 16,10 22-39-16,2-4 9 0,1-5-17 15,3-2 2-15,0 1-9 16,0-2 3-16,11 3 0 16,4 2-4-16,-1 2 10 15,-1 6-7-15,1 4 1 16,1 0 0-16,-1 12-14 16,-5 13 10-16,-3 4 4 15,-6 2-1-15,0 1 9 16,-6 4-8-16,-17-6 0 15,-6 4 9-15,0 4-19 16,-2-2-113-16,4 1-114 16,3-8-225-16</inkml:trace>
  <inkml:trace contextRef="#ctx0" brushRef="#br0" timeOffset="-134182.52">23642 16172 506 0,'0'0'320'16,"0"0"-185"-16,0 0-33 16,0 0-26-16,0 0-2 15,0 0-37-15,38-39-28 16,-36 39 31-16,0 0-39 16,2 0 2-16,2 0 0 15,0 0 6-15,-2 0-4 0,-1 3-5 16,-3-1 1-1,0-2 1-15,0 4 0 0,0-4-2 16,-19 0 0-16,2 0-12 16,1 0-49-16,12 0-154 15,4-9-401-15</inkml:trace>
  <inkml:trace contextRef="#ctx0" brushRef="#br0" timeOffset="-132812.49">24253 15749 317 0,'0'0'252'0,"0"0"-114"16,0 0-21-16,0 0-12 15,0 0-7-15,0 0-43 16,37-88 5-16,-30 81-7 16,-5 7-12-16,1-3 17 15,-3 3-51-15,0 0 0 0,0 8-7 16,2 24 8-16,1 14 1 16,-1 10 9-16,2 2-18 15,0 0 17-15,5-10-16 16,5-10-1-16,-3-11 0 15,-3-15 3-15,0-8-3 16,-4-4 0-16,2 0 3 16,5-22 22-16,3-8-25 15,-1-6-1-15,3-1-1 16,1-2-21-16,4 2 20 16,1 11 1-16,1 5 2 15,-1 10-13-15,-2 7 13 0,-2 4 0 16,2 0 0-1,-2 8 7-15,1 16-4 0,-1 2 2 16,1-2 1-16,-4-2 7 16,-1-4-12-16,-3-6-1 15,-1-8 0-15,-2-4 8 16,0 0-8-16,-1 0 8 16,-5-18-6-16,0-12-4 15,-2-6-2-15,0 0-12 16,-6-4 9-16,-10-1-18 15,-4 6 23-15,2 5-1 16,3 10 3-16,3 12 10 16,6 4-6-16,1 4 4 15,1 0-8-15,2 4-7 16,2 10 1-16,0 4 6 0,0 4 0 16,0-4-5-16,13 0 7 15,5-8-2-15,-1 2 0 16,4-8 6-16,3-4-6 15,-1 0 0-15,1-12 9 16,-2-11-20-16,-1-4 10 16,-6-5-7-16,-1 2 8 15,-6-1-10-15,-3 3 9 16,-1-4 1-16,-4 2 0 16,0 4 1-16,0 6 6 15,0 8-7-15,0 6 13 16,0 6-6-16,0 0-8 0,0 0 1 15,0 0-7-15,4 15-7 16,2 10 16-16,-4 11-2 16,2 2 5-16,-2 9 5 15,-2 4-5-15,0 6-5 16,0 1 6-16,0-4 1 16,-4-2 0-16,-4-2-7 15,2-14 0-15,2-8 5 16,1-11-5-16,1-9 0 15,2-6 1-15,0-2 15 16,0 0-16-16,0-24 8 16,15-7-8-16,4-1-4 15,-1-4 3-15,-1 7 1 16,-1-3 0-16,-1 13-3 0,-3 5 3 16,1 10-1-16,3 4 0 15,1 0-18-15,4 18 12 16,-1 10 7-16,0 6 0 15,0 2-10-15,-3-4-18 16,4-5-40-16,-1-5-85 16,-1-8-92-16,4-14-64 15,0 0-48-15</inkml:trace>
  <inkml:trace contextRef="#ctx0" brushRef="#br0" timeOffset="-132173.34">25391 15816 35 0,'0'0'291'0,"0"0"-45"15,0 0-75-15,0 0-6 16,0 0-37-16,0 0-64 16,12-81-21-16,-28 81-32 15,-1 0-8-15,-6 0 21 16,-1 14-21-16,4 7 4 16,0 6 3-16,6 1-2 15,5-2-6-15,5-3-2 16,2-6 0-16,0-2 7 15,-1-12-6-15,3 1-1 16,0-4 0-16,0 0 11 16,0-7-12-16,9-22 1 0,9 3-28 15,2-4 20 1,-2 11-3-16,-1 1 11 0,-3 11-3 16,1 5 9-16,3 2-4 15,3 0 3-15,0 2-1 16,4 20 17-16,0 4-18 15,0 4-3-15,-3-8 0 16,-5-4 14-16,-3-4-22 16,-3-10 8-16,-2-4-35 15,-3 0 35-15,4-12-52 16,-2-12-5-16,-1-2-21 16,2-9-25-16,-2-4 26 15,-1-1 30-15,-1-2 47 16,1-2-5-16,-1 0 12 0,0 3 35 15,-1 13 42-15,-2 2-38 16,0 14 39-16,-2 6 9 16,0 6-42-16,0 0-18 15,0 0-34-15,0 0-4 16,0 13 2-16,0 10 2 16,0 12 31-16,0 5-25 15,0 6-1-15,0 8 10 16,3 2-12-16,1-1-3 15,2-9 0-15,4-7 3 16,-4-8-12-16,1-13-19 16,-3-5-46-16,-4-8-42 15,0-5-79-15,0-5 22 0,0-17-505 16</inkml:trace>
  <inkml:trace contextRef="#ctx0" brushRef="#br0" timeOffset="-132007.43">25524 15767 788 0,'0'0'259'16,"0"0"-123"-16,0 0-70 16,0 0-14-16,0 0-29 15,0 0-14-15,91-22-9 16,-56 14 4-16,1-2-10 16,-3 0-27-16,-4-7-58 15,-2 0-135-15,-2-5-461 0</inkml:trace>
  <inkml:trace contextRef="#ctx0" brushRef="#br0" timeOffset="-129828.11">26359 15575 37 0,'0'0'390'0,"0"0"-179"0,0 0-54 15,0 0-21 1,0 0-84-16,0 0-27 0,-55-28-10 15,28 28-4-15,0 0 26 16,3 10-29-16,1 8 11 16,10-5-14-16,7 10 6 15,6-1-13-15,0-1 2 16,2 2 0-16,19 0 8 16,8 0-8-16,5-1 0 15,4 0-2-15,-6-6 12 16,-13-6-4-16,-9-6-2 15,-10-2 2-15,0 1 59 16,0-1-61-16,-25 1-3 16,-6-3 25-16,-7 0-16 15,-1 0-1-15,10 0-9 16,10 0 1-16,9 0 12 0,10-5-7 16,0-13 3-16,27 1-9 15,16-6 0-15,6-2-15 16,9 1 15-16,4-2-19 15,0-1 15-15,-1 0-17 16,-6 0 21-16,-9 0 0 16,-11-4 3-16,-8 3-14 15,-10-1 11-15,-3 2 0 16,-10 3-12-16,-1-3 6 16,-3 6 6-16,0 4-5 15,0 4 10-15,0 6 0 0,0 4-1 16,0 3-3-16,0 0 3 15,0 0-4-15,0 8-5 16,0 13 5-16,-3 16 2 16,-1 7 31-16,0 6-15 15,-2 4-7-15,0-1 23 16,-3-3-28-16,3-1 3 16,2-14-6-16,0-9 7 15,4-8-6-15,0-7-4 16,0-8 0-16,0-3 8 15,0 0-1-15,0 0-1 16,0-12-6-16,10-11 8 16,9 0-16-16,4-3 1 0,0-3 3 15,1 8-11 1,-6 3 16-16,-2 10-1 0,-3 0 0 16,-5 8-2-16,2 0-6 15,-4 0 8-15,3 3 0 16,1 20 23-16,-4 3-19 15,3 0 10-15,-3 6-11 16,2 0 8-16,0-6-5 16,-1-3-6-16,1-6 0 15,-2-9-1-15,-4-6 3 16,2-2-2-16,3 0 6 16,3-2 0-16,6-18-2 15,4-4-4-15,2-6-22 16,3-2 20-16,0-3-27 0,-1 4 29 15,-2 3-1-15,-4 7 4 16,-3 8-4-16,-5 2 1 16,-6 11 0-16,-2 0 5 15,1 0-5-15,-1 0 0 16,0 7-1-16,2 9 3 16,-2 3 26-16,2 4-28 15,-4 2 1-15,2 1 1 16,-2-3 4-16,4 0-6 15,0-6 0-15,1-9 4 16,1-1-7-16,4-7 3 16,-2 0 0-16,5 0 10 15,6 0-4-15,1-20-12 16,-1-5 4-16,2-3-36 0,-6-2 31 16,-6-3-17-16,-6 6 4 15,-3-2 12-15,0 6-8 16,-16 5 16-16,0 6 6 15,-6 10-5-15,-1 2 20 16,-1 0-21-16,2 9 0 16,2 9 4-16,5 5-4 15,7-5-1-15,6 8 0 16,2-4 2-16,0-2-5 16,10 1 4-16,7-4 0 15,5-3-10-15,1-4 14 0,3-6-4 16,-2-4 8-16,1 0-5 15,2-7 11-15,-2-10-14 16,-4-4 0-16,2 1-15 16,-3-1 19-16,-5 0-4 15,1 2 0-15,0 3 3 16,-5 0-4-16,2 4 1 16,-3 3 0-16,-6 4-6 15,1 5 11-15,-5 0-5 16,0 0 0-16,0 0 1 15,0 0-12-15,0 9 10 16,0 9 1-16,0 9 24 16,0-1-14-16,0 2-8 15,0 3-1-15,10-4 9 0,6-1-3 16,4-9-7-16,-4-4 0 16,-1-6-2-16,1-7 18 15,1 0-16-15,6-9 7 16,-1-11 0-16,-1-4 2 15,-2-4-9-15,-3 5-3 16,-1-4-15-16,-3 5 23 16,-1-4-5-16,0 3 0 15,-2 5 4-15,0 9-2 16,-5 5-2-16,-4 4 0 16,0 0 11-16,0 0-11 15,2 0-1-15,1 13-6 16,4 10 7-16,2 3 13 0,6 0-13 15,1 2 0-15,1-6-2 16,-3-8 5-16,1-6-3 16,1-6 0-16,1-2 4 15,6-2-18-15,-3-20 5 16,1-14-20-16,-4-4 27 16,-3 0-40-16,-3-1 22 15,-9-3 14-15,-2 4 6 16,0-5-2-16,0 5 2 15,-6 1 0-15,-4 11 34 16,3 10-31-16,5 10 16 16,2 8-4-16,-2 0-6 15,0 0-18-15,-2 0 6 16,-3 15 3-16,3 14-13 16,-1 2 24-16,5 8-11 0,0 3 0 15,0 2 10-15,0 0-4 16,0-3-6-16,0-1-6 15,5-4 2-15,-1-8-68 16,3-6-53-16,-1-9-175 16,3-13-176-16</inkml:trace>
  <inkml:trace contextRef="#ctx0" brushRef="#br0" timeOffset="-129311.1">28201 15615 197 0,'0'0'220'16,"0"0"-36"-1,0 0-38-15,0 0-45 0,0 0-17 16,0 0-27-16,42-54-21 16,-42 40 17-16,0 5-28 15,0-7-22-15,0 6 22 16,0 2-19-16,-7 3 1 16,-2 5-7-16,1 0 6 15,-2 0-13-15,-1 0 7 16,3 13-1-16,0 13-13 15,6 1 24-15,2 6-10 16,0 2 26-16,0-9-23 16,12-6 20-16,3-8-21 15,3-3 3-15,2-9 38 16,2 0-30-16,3-23 7 0,0-9-19 16,-6-2 8-16,-3-2-6 15,-7-1-3-15,-3-7 0 16,2 0-16-16,-6 0 13 15,0 0 0-15,-2 2 3 16,0 6 0-16,0 6-4 16,0 9 4-16,0 14 0 15,-9 7 0-15,0 0 1 16,-4 0-2-16,-1 2 1 16,3 14-2-16,3 2-4 15,-2 6 6-15,8 10 0 16,2 6 15-16,0 9-6 0,0 8-9 15,16-1 0-15,4-3 5 16,0-9-4-16,0-12-1 16,-3-10-54-16,2-18-106 15,-3-4-294-15</inkml:trace>
  <inkml:trace contextRef="#ctx0" brushRef="#br0" timeOffset="-127713.02">29121 15400 134 0,'0'0'155'16,"0"0"14"-16,0 0 19 0,0 0-18 15,0 0-28-15,0 0-40 16,22-34-7-16,-22 31-32 16,-6 3-43-16,-14 0-6 15,-7 0-14-15,2 6 0 16,1 3-6-16,6-4 16 15,7-2-10-15,5-1 0 16,3-2 5-16,3 0 15 16,0-5-20-16,0-21 4 15,16-3-13-15,2 3-1 16,4 3 9-16,-4 6 1 16,-1 9-15-16,1 8 6 0,0 0 3 15,0 30 6-15,-2 14-16 16,-8 11 15-16,-5 3 1 15,-3-5 15-15,-5-4-7 16,-22-9 33-16,-4-8-22 16,-2-10-4-16,-3-8 33 15,-1-11-42-15,-2 2 16 16,4-5-12-16,3 0-9 16,8-5 24-16,4-8-25 15,6 0 0-15,8 4 0 16,4 5 0-16,2 0-10 15,0 0-28-15,0 4-43 16,24 0-132-16,8 0-327 16</inkml:trace>
  <inkml:trace contextRef="#ctx0" brushRef="#br0" timeOffset="-126887.49">22808 17357 68 0,'0'0'0'0,"0"0"-68"15</inkml:trace>
  <inkml:trace contextRef="#ctx0" brushRef="#br0" timeOffset="-126323.3">21418 16784 264 0,'0'0'245'16,"0"0"-66"-16,0 0-28 15,0 0-45-15,0 0-5 16,0 0-27-16,0-31 0 16,0 31-52-16,0 0-7 15,0 0 13-15,0 0-23 16,0 0 14-16,0 5-19 16,0 23 3-16,0 20 12 15,0 10-10-15,6 8 1 16,5 7-6-16,5-6 7 0,-3-4-14 15,1-5 1-15,-1-10-76 16,-2-16-102-16,-2-10-99 16,-2-18-199-16</inkml:trace>
  <inkml:trace contextRef="#ctx0" brushRef="#br0" timeOffset="-126051.45">21466 16980 482 0,'0'0'256'0,"0"0"-62"16,0 0-107-16,0 0-16 15,0 0-44-15,0 0 19 16,36-106-42-16,-7 106 8 16,0 0-9-16,-7 0 0 0,-4 14-3 15,-7 0 0-15,-6 2-8 16,-5 2 7-16,0 0 1 15,-9 4 6-15,-16-4 17 16,-6 4-22-16,-2-7-2 16,2 2-44-16,4-3-101 15,6-10-109-15,15-4-278 16</inkml:trace>
  <inkml:trace contextRef="#ctx0" brushRef="#br0" timeOffset="-125394.31">21723 17026 501 0,'0'0'268'15,"0"0"-164"-15,0 0-86 16,0 0 37-16,0 0-23 16,0 0 11-16,0 0 10 15,53-85-41-15,-53 59 27 16,0-1-2-16,0 5 3 15,0-2 7-15,0 7-38 16,-7 8 3-16,5 4 12 16,0 2-22-16,2 3 1 0,0 0-3 15,0 0-9 1,-2 0 3-16,0 8 3 0,2 6 3 16,0 0-1-16,0-2-9 15,0-2 6-15,0 2-13 16,13-7-16-16,-2-5 32 15,2 5-34-15,1-5 26 16,4 0 6-16,-2 0-19 16,-1 0 22-16,-1 0 0 15,-4 0-9-15,1 12 3 16,-1 8 1-16,-2 10 5 16,-1 2 29-16,-5 2-14 0,0-2 21 15,-2-6-21 1,0-7-5-16,0-6 10 0,0-8-18 15,0-5 0-15,0 0 13 16,5 0-12-16,0 0 27 16,3-13-9-16,3-11-17 15,3-2 2-15,-1 0-6 16,1-6-4-16,-1 3-1 16,0 4 1-16,-3 4 4 15,0 1 0-15,-3 8 2 16,-5 12 8-16,0-5-8 15,-2 5 1-15,0 0-3 16,0 10-10-16,3 20 10 16,-1 2 23-16,1 5-22 15,1-8 12-15,-2-7-11 0,0-2-2 16,0-8 0 0,-2-3-63-16,0-9-106 0,0 0-202 15</inkml:trace>
  <inkml:trace contextRef="#ctx0" brushRef="#br0" timeOffset="-125249.89">22019 16714 10 0,'0'0'880'16,"0"0"-756"-16,0 0-123 16,0 0-1-16,0 0-75 15,0 0-101-15,2 0 42 0,14 17-242 16</inkml:trace>
  <inkml:trace contextRef="#ctx0" brushRef="#br0" timeOffset="-124863.1">22224 16866 51 0,'0'0'550'16,"0"0"-422"-16,0 0-89 15,0 0 71-15,0 0-30 16,0 0-32-16,0 0-9 15,0 0-33-15,0 0 24 16,-6 12-8-16,-5 5-21 16,1 6 28-16,6 5-9 15,4 6 4-15,0-2-7 16,0 1-14-16,22-8 12 0,5-2-11 16,0-10 1-16,-3-8 9 15,1-5-8-15,-3 0 13 16,-1-22 6-1,-6-10-21-15,-7-3 3 0,-2 0-7 16,-6-6 3-16,0 5 12 16,-14 4-15-16,-11 6 19 15,0 11-12-15,-1 12-1 16,4 3-9-16,-1 0 3 16,8 26-17-16,6 2 5 15,6 4-61-15,3-2-56 16,3 0-42-16,21-11-122 0,10-10-122 15</inkml:trace>
  <inkml:trace contextRef="#ctx0" brushRef="#br0" timeOffset="-124233.39">22554 16994 461 0,'0'0'202'15,"0"0"-120"-15,0 0 58 16,0 0-62-16,0 0 12 15,0 0-33-15,29-120-25 16,-29 98 25-16,0 4-12 16,0 4 6-16,0 5 3 15,0 6-47-15,0 3 2 16,0 0-9-16,0 0-2 16,0 0-11-16,0 0-5 0,0 8 5 15,-4 1 7-15,2 3-25 16,2-1 28-16,0 1-13 15,2 2-16-15,17 0 22 16,6 0-19-16,4 2-16 16,-2-2-23-16,-5-5 17 15,-7 0 48-15,-3-1-11 16,-7-2 14-16,-3 3 6 16,-2 0 34-16,0 8 22 15,0 0 10-15,0 1-54 0,0-4 9 16,0 0-17-16,0-6-7 15,0 1 11-15,0-8-14 16,0 3 0-16,2-4-2 16,7 0 14-16,4 0-9 15,5-10 26-15,2-6-28 16,3-2 16-16,-2-2-17 16,0-6 0-16,-3 5 0 15,-3-2 8-15,-1 2-8 16,-8 2 0-16,1 4 1 15,-5 8 15-15,-2 2-14 16,0 5 7-16,0 0-9 16,0 0 2-16,0 0-4 0,2 9-4 15,5 14 6 1,0 3 18-16,4 1-16 0,-3-1-2 16,2-12 0-16,-1 0-5 15,-3-10-11-15,1-4-36 16,2 0-66-16,0-10-55 15,-3-12-301-15</inkml:trace>
  <inkml:trace contextRef="#ctx0" brushRef="#br0" timeOffset="-123952.04">22897 16683 718 0,'0'0'177'0,"0"0"-145"16,0 0-8-16,0 0 7 0,0 0-5 15,0 0-18-15,-50 70 20 16,58-70-14-16,-1 0 75 16,1 0 10-16,0-4-44 15,-2-14-6-15,-2 1-37 16,-4-2-9-16,0 1-3 16,0 4-4-16,-2 7 3 15,-8-2-12-15,-2 9-28 16,3 0 14-16,-2 0-65 15,6 12-64-15,5 6 23 16,0-8-115-16,5 2-69 16,17-7 7-16</inkml:trace>
  <inkml:trace contextRef="#ctx0" brushRef="#br0" timeOffset="-123691.18">23096 16607 409 0,'0'0'290'0,"0"0"-98"0,0 0-109 16,0 0 15-16,0 0-8 16,0 0-69-16,11-28-18 15,-9 28-3-15,0 0 0 16,6 0 19-16,-4 14-10 16,2 5 20-16,1 6-10 15,-3 11-16-15,0 5 18 0,2 7-21 16,-4 1 0-1,0 0 0-15,2-7-1 0,3-3-16 16,-1-12-42-16,2-5-77 16,-2-8-64-16,-2-14-236 15</inkml:trace>
  <inkml:trace contextRef="#ctx0" brushRef="#br0" timeOffset="-123324.3">23113 16888 863 0,'0'0'265'0,"0"0"-168"16,0 0-52-16,0 0-24 15,0 0-7-15,0 0-11 16,147-32 4-16,-111 20-8 0,-7-2 1 16,-4 0 0-16,-3 0 1 15,-3-2-1-15,-2 2-2 16,-3 4-5-16,-4 1-23 15,-1 5 23-15,-5 0 4 16,-4 4 3-16,0 0-4 16,0 0 7-16,0 0-3 15,0 0 4-15,0 0-4 16,0 4 0-16,0 19 20 16,0 3-6-16,0 6 13 15,8 0-22-15,0 1 1 16,3-4-6-16,3-7 11 0,-7-7-11 15,-3-3 0-15,0-9-32 16,-2-3-20-16,1 0-107 16,-1-22-112-16</inkml:trace>
  <inkml:trace contextRef="#ctx0" brushRef="#br0" timeOffset="-123059.39">23422 16557 616 0,'0'0'243'0,"0"0"-192"16,0 0-46-16,0 0-1 15,0 0-4-15,0 0-4 16,-25-10 4-16,25 6 62 16,0-8 77-16,-2 1-69 0,-10-1-29 15,1-1 16-15,0 5-42 16,0 6 1-16,0 2-16 15,2 0-5-15,2 2-3 16,5 19-63-16,2 0-75 16,0 4-24-16,20-4-179 15,7-3-106-15</inkml:trace>
  <inkml:trace contextRef="#ctx0" brushRef="#br0" timeOffset="-122695.49">23620 16651 527 0,'0'0'283'16,"0"0"-212"-16,0 0-23 15,0 0-26-15,0 0-14 16,0 0 7-16,162-27-12 16,-142 27 2-16,-6 0 6 15,-5 13-9-15,-5 6 21 16,-2 8 6-16,-2 4-12 15,0 4 35-15,0 0-29 16,-10-3 5-16,-11 0 7 16,-6-6-24-16,-2-5 35 0,-2-1-16 15,4-6-10 1,4-2 16-16,6-7-28 0,11-1 5 16,4-4-10-16,2 0 11 15,0 0-11-15,13 0 0 16,16-9 2-16,6-8-5 15,4 3-5-15,-4 4-28 16,5-2-18-16,-4 7-86 16,-5-4-92-16,-9-5-211 15</inkml:trace>
  <inkml:trace contextRef="#ctx0" brushRef="#br0" timeOffset="-122505.6">23655 16816 92 0,'0'0'710'16,"0"0"-515"-16,0 0-133 0,0 0 42 16,0 0-38-16,0 0-46 15,99 0 3-15,-55-5-14 16,2-2-9-16,-3-3 0 16,-1 6-25-16,-3-2-42 15,-6 1-155-15,-4-2-240 16</inkml:trace>
  <inkml:trace contextRef="#ctx0" brushRef="#br0" timeOffset="-122071.64">24128 16790 474 0,'0'0'460'0,"0"0"-321"0,0 0-103 15,0 0-17-15,0 0 34 16,0 0-37-16,58 8-2 15,-36-8-8-15,-6 0 4 16,-3 0 6-16,-2-8 18 16,0-3-17-16,-2-1 22 15,3-2-36-15,-2 1 2 16,-1-4-5-16,3 3 4 16,-6 0-12-16,-4 5-5 15,-2 0-5-15,0 2 10 16,0 0-4-16,0 3 2 0,-8 1 0 15,-10 3 2-15,-9 0 8 16,-2 0 0-16,0 0 5 16,1 14-14-16,1 2 10 15,2 7-1-15,0 4 7 16,5 4-2-16,9 6 30 16,7 1-6-16,4-6-17 15,11-4 31-15,24-6-24 16,10-5 4-16,4-12-9 15,2-5-7-15,-1-5-4 16,-2-18-3-16,4-7-66 16,1-2-24-16,10-8-246 0</inkml:trace>
  <inkml:trace contextRef="#ctx0" brushRef="#br0" timeOffset="-121548.15">24870 16547 194 0,'0'0'456'15,"0"0"-273"-15,0 0-39 16,0 0-36-16,0 0 5 15,0 0-55-15,0 0-34 16,-62-80 26-16,62 72-48 16,0-4-2-16,11 6 0 15,7-4 1-15,0 8-8 16,7 2 7-16,-2 0-3 0,2 2-7 16,-2 16 10-16,-8 6 0 15,-6 2 0-15,-9 0 3 16,0 3-7-16,0-4 4 15,-16 3 0-15,-9 2-11 16,0-4 6-16,-10 2-5 16,2 2-26-16,2-2-83 15,4 7-44-15,7-8-176 16,7-1-290-16</inkml:trace>
  <inkml:trace contextRef="#ctx0" brushRef="#br0" timeOffset="-121282.3">24797 17169 314 0,'0'0'541'0,"0"0"-427"16,0 0-19-16,0 0-53 16,0 0-23-16,0 0-19 15,20 0 10-15,-16 0-10 16,-1 0 1-16,-3-4-1 15,0 0 65-15,0-3-10 16,0 4-5-16,-5-6-18 16,-9 0-30-16,4 4 9 15,0 5-11-15,6 0-16 16,4 0-27-16,0 0-201 0,4 0-319 16</inkml:trace>
  <inkml:trace contextRef="#ctx0" brushRef="#br0" timeOffset="-117864.52">19440 13700 168 0,'0'0'88'15,"0"0"-19"-15,0 0-9 16,0 0 26-16,0 0 17 16,0 0-39-16,-196 42 4 15,154-25 3-15,-8 3-5 0,-3 9 15 16,-5 3-37-16,-3 11-8 15,-1 10 26-15,4 13-43 16,10 11 16-16,12 9-10 16,14 7-22-16,12-4 18 15,10 3-21-15,0-2 0 16,14-5-5-16,15-8 10 16,-2-11-5-16,-6-11 0 15,-7-2 10-15,-9-9-20 16,-5-8 10-16,0 4 0 15,-21-5-12-15,-8 0 22 16,-4 1-10-16,-3-2 12 16,1-4 0-16,4-3 24 0,6-5-35 15,2 0-1-15,8-4 3 16,5-8 3-16,2-2-6 16,4-4 0-16,4-3 4 15,-2-1 6-15,2 0-10 16,0 0 0-16,0 0 11 15,0 0 0-15,0 0-8 16,0 0 15-16,0 0-16 16,0 0 25-16,0 0-27 15,0 0 0-15,0-5-3 16,0-7 5-16,2 2-2 16,6-4 0-16,4 1 2 15,3 0-17-15,8-1 8 16,6 1-9-16,2-1 12 0,5 5-18 15,-1 4 18-15,4 1 0 16,-6 4 4-16,-2 0-10 16,-2 0 10-16,-4 10 0 15,-6 12-11-15,-5 9-2 16,-3-2 9-16,-2 14 0 16,-7 6 4-16,-2 4 0 15,0 10 0-15,0 4 0 16,0 9-2-16,-2 9 6 15,-7 4-4-15,0 4 0 16,0 10 2-16,0 13-4 16,-2 0 2-16,-5 9 0 15,-1-7-2-15,-1-4 10 0,7-6-8 16,9-6 16-16,2-11-15 16,6-6 20-16,28-15-20 15,10-17-2-15,3-12-34 16,0-19-157-16,-7-18-238 15</inkml:trace>
  <inkml:trace contextRef="#ctx0" brushRef="#br0" timeOffset="-115709.37">5149 14243 441 0,'0'0'212'0,"0"0"-98"15,0 0-21-15,0 0 4 16,0 0-81-16,0 0-8 0,0 0 11 16,17-31-15-1,-17 31 18-15,0-3 22 16,0 3 0-16,0 0 27 0,0 0-40 16,-8 0-17-16,-1 0-14 15,-5 0 5-15,1 0-5 16,-3 0 0-16,-3 3 6 15,-4 11-11-15,1 5 6 16,-5 3-1-16,-2 8 2 16,4-4 6-16,1 6-8 15,6 1 0-15,5 1 5 16,6 3-1-16,7 4-4 16,0 0 0-16,24 5-2 15,17-7 3-15,10-6-1 16,9-10 11-16,7-11-7 0,-2-12 10 15,0 0-14-15,-5-10 0 16,-5-22 0-16,-6-10-15 16,-11-7 11-16,-9-8-3 15,-13-1 4-15,-14-2-3 16,-2-3-2-16,0-2 8 16,-22 7 0-16,-5 9-2 15,2 18 2-15,-1 19-9 16,-1 12-38-16,-4 14-51 15,-10 29-69-15,-1 13 6 16,0 7-54-16,-1 3-124 16</inkml:trace>
  <inkml:trace contextRef="#ctx0" brushRef="#br0" timeOffset="-115113.23">5180 14895 198 0,'0'0'183'0,"0"0"-53"16,0 0-5-16,0 0-41 15,0 0 1-15,0 0 21 16,-11-107-67-16,8 91 20 15,3 5 2-15,-2 2-9 16,2 1 22-16,-2 6-19 16,2 2-37-16,0 0 10 15,0 0-28-15,0 0-1 16,0 0-2-16,0 0-23 0,0 16 23 16,0 9 1-16,0 8 4 15,0 12-7-15,0 12 8 16,0 16-3-16,2 9 0 15,3 8 2-15,-1 5-2 16,1-2 0-16,-5 2 0 16,0 4-1-16,0 3 1 15,0 4 0-15,0 0-2 16,0-2 0-16,0-5-2 16,0-11-23-16,0-15-44 15,0-26-21-15,9-22-23 16,11-18-76-16,4-7-2 0,3-21-159 15</inkml:trace>
  <inkml:trace contextRef="#ctx0" brushRef="#br0" timeOffset="-114701.46">5171 15450 420 0,'0'0'222'15,"0"0"-96"1,0 0-1-16,0 0-58 0,0 0 14 15,0 0-56-15,-15-55-25 16,15 55-22-16,13 0 21 16,5 11 1-16,4 1 0 15,2-8 9-15,-1-4-4 16,1 0 39-16,-1-7-5 16,-4-20 28-16,6-4-36 15,-7-6 5-15,0-7-22 0,-4 1-5 16,-8 4-13-1,-2-1 4-15,-4 10-41 0,0-1-14 16,0 16-115-16,-2 10-124 16,-16 5-263-16</inkml:trace>
  <inkml:trace contextRef="#ctx0" brushRef="#br0" timeOffset="-114293.7">5071 15444 292 0,'0'0'217'0,"0"0"-154"16,0 0-29-16,0 0 2 16,0 0-29-16,0 0 16 15,-13-3 12-15,-3 3 26 16,-5 0 38-16,-5 0-52 16,-5 0 1-16,-1 0 3 15,4-5-16-15,-1-13 23 16,7-10 8-16,1-5-35 0,8-12 15 15,7-4-34-15,-2 4 0 16,8-1-12-16,0 6-3 16,0 9-17-16,0 13-57 15,0 8-90-15,8 10-136 16,0 2-400-16</inkml:trace>
  <inkml:trace contextRef="#ctx0" brushRef="#br0" timeOffset="-113561.12">5258 16387 329 0,'0'0'203'0,"0"0"-79"15,0 0-37-15,0 0-36 16,0 0-6-16,0 0-21 0,-33-80-11 16,20 61 19-1,-1 1-5-15,1 6 18 0,-3-2 0 16,1 7-33-16,1 2 12 16,1 3-22-16,-1 2 2 15,5 0-3-15,-2 0-1 16,0 10-3-16,-2 12 1 15,-3 6-8-15,0 2 9 16,-2 3 1-16,-1 1 0 16,-4-2 26-16,-4-6-15 15,-2 2 6-15,-4-2 3 16,-5-5-18-16,-2-1 19 16,-5-3-14-16,1-8-3 15,4 4 27-15,0-9-24 16,11-1 15-16,6-3-5 0,8 0-12 15,13 0 4-15,0 0-9 16,2 0-38-16,0 1-70 16,4 5-153-16,20-6-195 15,10 0 103-15</inkml:trace>
  <inkml:trace contextRef="#ctx0" brushRef="#br0" timeOffset="-113253.3">5142 16302 513 0,'0'0'221'16,"0"0"-130"-16,0 0-71 15,0 0 26-15,0 0 9 16,0 0-48-16,136-134-3 15,-98 134-4-15,7 4 0 16,6 28-16-16,0 8 13 16,-7 9 2-16,-5 9-1 15,-12 6-9-15,-10-2 11 16,-10 4 1-16,-2-8 2 16,-1-14 26-16,5-7-28 15,11-15-2-15,16-22-21 0,10-5-193 16</inkml:trace>
  <inkml:trace contextRef="#ctx0" brushRef="#br0" timeOffset="-112239.37">5602 15816 120 0,'0'0'435'16,"0"0"-331"-16,0 0-86 0,0 0 13 15,0 0 81-15,0 0 7 16,0 0-14-16,-143-39-47 16,143 39-45-1,0 0 22-15,6 0-35 0,26 0-11 16,21 0 11-16,30 0 12 15,17 6 6-15,20 4-14 16,16-6 7-16,9-2-10 16,2-2-1-16,-2 0 0 15,-11-6-8-15,-16-12 17 16,-20 1-9-16,-20 3 0 16,-29 5 6-16,-22 5 3 15,-18 4-9-15,-9-4 18 0,0 4 31 16,0 0-44-16,0 0 21 15,0 0-8-15,-7 0-12 16,-8 0 7-16,-6 0-13 16,-1 0 0-16,2-4 7 15,-2-7 3-15,-1-1-10 16,0-8 0-16,-4-1 8 16,2-1-4-16,5 4-4 15,4-3 0-15,7 7 1 16,9 5 1-16,0 0-4 15,5 5-7-15,26 4-12 16,7 0 21-16,2 8 0 16,-7 20 1-16,-10 7-11 0,-10 9-4 15,-13 6 10 1,0 7 0-16,-5 2 8 0,-19 4 9 16,-2-6-13-16,5-4 0 15,7 1-4-15,10-4-77 16,4-18-206-16,0-16-281 15</inkml:trace>
  <inkml:trace contextRef="#ctx0" brushRef="#br0" timeOffset="-109526.87">8472 14497 642 0,'0'0'82'0,"0"0"-72"15,0 0-6-15,0 0 66 16,0 0-13-16,0 0-6 15,-187 298 11-15,140-235-39 16,-8-3 30-16,-7-5-1 16,-6-8-30-16,6-12 16 15,4-11-29-15,11-12-1 16,12-12 29-16,6 0-37 16,6-12 20-16,5-13 0 0,5 0-14 15,7 4 30 1,4 1-18-16,2 11-8 0,0 3 12 15,0 4-19 1,4 2-6-16,15 0 6 0,10 11-1 16,5 15 9-16,2 3-11 15,-3 7 0-15,5-2-1 16,-5 4 6-16,-1-11-5 16,1-5 0-16,-2-8 3 15,0-9-2-15,1-5-1 16,1 0 0-16,1-27-8 15,4-14 8-15,-3-13-6 16,-1-10-15-16,-7-6-24 16,-7 0 38-16,-7-6-30 15,-9-3 6-15,-4 3 30 0,0 7 0 16,0 4 1-16,-11 14 0 16,0 16 4-16,-2 7 13 15,6 11-17 1,-2 9 0-16,2 4 7 0,-1 2-3 15,-3 2-8-15,-1 0 4 16,-5 0 0-16,-2 0-2 16,-3 0 2-16,0 13 0 15,0 5-7-15,-3 4 14 16,5 7-7-16,2 12 0 16,2 13 2-16,6 10 0 15,-1 9-2-15,8-3 0 16,3-1 5-16,0-4 3 0,18-10-5 15,11-10 1-15,6-7-4 16,3-5 15-16,-1-12-7 16,-2-11-8-16,1-10 6 15,1 0-4-15,6-22 10 16,3-10-7-16,2-8 2 16,-2-1-14-16,-5 6-9 15,-8 5 4-15,-6 5 0 16,-8 8 11-16,0 8 1 15,-11 4 0-15,-1 5-6 16,0 0-4-16,-5 0-3 0,3 14 2 16,-3 6-2-16,0 6 25 15,-2 0-12-15,2 2 0 16,0-4 2-16,3 0 3 16,-3-7-5-16,2-3 0 15,-2-1 0-15,-2-11 8 16,3 0-8-16,-3-2 5 15,2 0-1-15,1 0 30 16,-1-14-34-16,0-6 6 16,-2 0-9-16,0-2 7 15,0 2-5-15,0 1 1 16,0-1 0-16,-4 8-8 16,-6 0 8-16,-1 11 0 15,-2 1-1-15,-1 0 1 16,-1 18-2-16,-1 10 2 15,3 6 0-15,1 6 0 16,4 0 0-16,4-4 0 0,1-4-7 16,3-10 5-16,0-9 2 15,0-4-1-15,0-9 1 16,0 0-12-16,9 0 23 16,7-18-11-16,1-12 0 15,2 2-18-15,-2-5-2 16,-1 4-1-16,-1 12 21 15,-1-3-5-15,-5 11 7 16,-1 6-2-16,0 3 11 16,0 0 2-16,5 17-12 15,1 15 16-15,3-2-6 16,4 2 16-16,-1-7-27 0,0-12 0 16,-2-5 6-16,2-8 7 15,-3 0-7-15,2-14 9 16,-2-16-14-16,-3-5 9 15,1-11-10-15,-5-7-11 16,-2-3 8-16,-3-2-35 16,-3 0 25-16,-2 1 6 15,0-1 7-15,0 8 9 16,0 10-4-16,0 14-3 16,0 12 31-16,0 12-33 15,0 2 13-15,0 0-13 0,-2 0-18 16,-3 0 17-1,-3 18-5-15,-4 8 6 0,1 8-1 16,2 8 3-16,4 14-2 16,5 4 0-16,0 9 2 15,0 1 14-15,0-5-16 16,12-1 0-16,3-13 11 16,1-6-6-16,-1-16-5 15,-3-12 0-15,-3-12 2 16,5-5 1-16,-2 0-1 15,4-10 4-15,2-12-2 16,0-6-4-16,4-8-7 16,2-1-10-16,3-2 3 15,-2 6 7-15,-3 6 5 0,-4 9 2 16,-4 8-2-16,-6 6 2 16,1 4-8-16,-1 0 6 15,2 4 2-15,-3 14 0 16,-3 4 2-16,0 2 4 15,-4 0 2-15,0-2-2 16,0-5-6-16,0-5 0 16,0-7 2-16,0-3-5 15,0-2 3-15,0 0 0 16,0 0 11-16,0-2-2 16,0-15-18-16,0-8 6 15,0-1-13-15,0-1 5 16,0 1 9-16,0 3 2 0,0 5-6 15,-4 4 12-15,4 6-6 16,-2 8 0-16,0 0 2 16,-5 0-8-16,-5 28-13 15,-3 10 19-15,-3 8 2 16,3 2 4-16,3-8-6 16,6-3 0-16,1-16 2 15,5-7-7-15,0-10 5 16,0-4-1-16,0 0-12 15,3 0 26-15,10-22-2 16,3-6-11-16,0-2-9 16,1-6 7-16,3 6-27 15,1 1 23-15,-2 8-6 0,-5 4 15 16,-3 6-3-16,-7 8 11 16,3 3-10-16,0 0-2 15,-1 21 3-15,7 10 25 16,-1 1 2-16,1-1-29 15,0 1 15-15,-1-10-15 16,-4-8 5-16,-1-9 1 16,-5-4-3-16,1-1-3 15,-3 0 4-15,5-16-4 16,1-14-29-16,3-6-103 16,-5-4-98-16,-4 4-266 15</inkml:trace>
  <inkml:trace contextRef="#ctx0" brushRef="#br0" timeOffset="-109319.99">8979 14749 703 0,'0'0'195'16,"0"0"-113"-16,0 0-24 15,0 0 14-15,0 0-6 16,0 0-62-16,198-81 7 15,-147 58-11-15,-9 6-3 16,-11 5-31-16,-12 6-104 0,-13 0-164 16,-6 3-340-16</inkml:trace>
  <inkml:trace contextRef="#ctx0" brushRef="#br0" timeOffset="-107089.15">10096 14732 482 0,'0'0'112'16,"0"0"-66"-16,0 0 40 15,0 0 51-15,0 0-7 16,0 0-72-16,-2-60 7 16,-23 60-60-16,-4 8 28 15,2 10-7-15,2 2-23 0,7 4 15 16,7 0-18-16,9 0 0 16,2 2-5-16,0 1-3 15,16-1 8-15,8-4 0 16,5-2 1-16,-2-2 4 15,-5-2 3-15,-11-6-8 16,-9-3 0-16,-2 0-21 16,0 0 9-16,-13 2 12 15,-11 1 13-15,-1-2 8 16,-2-3-14-16,1-5-7 16,4 0 7-16,-1 0-3 15,10-11 11-15,1-1 16 16,6-4-7-16,4 6 34 0,0 1-37 15,2 4 3-15,0-1 7 16,0 4-30-16,0 2 11 16,0 0-12-16,4 0 0 15,7 0 6-15,5 0-6 16,1 13 0-16,3 4-3 16,5-2 4-16,-2-2-1 15,4 0 0-15,-6-6 4 16,4-7-9-16,2 0 5 15,0 0-1-15,2-22-1 16,0-4-27-16,-3-12 15 16,6 0-6-16,-3-7 2 0,-2 6 6 15,2-2 8-15,-8 5 4 16,4 6-2-16,-7 10 5 16,-5 8-3-16,-4 6 0 15,-2 6 4-15,-3 0-7 16,3 0 3-16,2 10 0 15,-3 9 16-15,4 2-12 16,-6 1 1-16,0 1-4 16,-2-5 5-16,1-5-1 15,-3-3-5-15,0-6 0 16,0 1 0-16,0-5 8 16,0 0-7-16,0 0-1 15,0-9 7-15,0-10-17 16,-7-6-9-16,-4 1 19 15,2-3-6-15,2 3 6 16,3 3 0-16,0 8 0 0,-1 4 0 16,3 6 11-16,-3 3-11 15,1 0-3-15,-5 9-12 16,-2 17 13-16,-5 6 0 16,1 5 2-16,3 2 0 15,4 1 24-15,5 1-19 16,3-1-4-16,0-1-1 15,7-6 4-15,15-9-4 16,1-6 0-16,3-9 0 16,1-9 4-16,0 0 1 0,4-7 1 15,0-18 0-15,0-4-6 16,2-3 0-16,-1-7-3 16,-3 2 0-16,-2 1-4 15,-3 0 7-15,-1 6 0 16,-6-1-1-16,-3 7 4 15,-5 10-3-15,-7 8 0 16,-2 4 4-16,0 2-17 16,0 0 11-16,0 12 1 15,-2 12-14-15,-9 5 23 16,1 4-8-16,4-3 0 16,4 4 0-16,2 1-1 15,0-9 1-15,0 2 0 0,6-12 0 16,10-5 5-1,5-4-5-15,0-7 0 0,6 0 2 16,2-7 11-16,2-16-8 16,-2-3-5-16,0-5 0 15,-4 0-14-15,-5-1 12 16,-2-5-1-16,-8 6 2 16,0 0-13-16,-8-1 14 15,-2 8 0-15,0 5-1 16,0 4-14-16,0 7 14 15,0 8-9-15,-14 0 5 16,-1 0-7-16,-3 8 12 16,3 10 0-16,-3 0-2 0,5 7-2 15,1 4 0-15,5 5 4 16,7 3 0-16,0 3-5 16,0-2 13-16,7-4-8 15,9-7 0-15,1-6-2 16,1-10 2-16,1-11-4 15,0 0 4-15,1 0 40 16,3-14-35-16,-1-13 1 16,-2-5-6-16,0-2 5 15,-2 2-6-15,-2-3 1 16,-3 11 0-16,-2 2 2 16,-2 10 1-16,-5 6-3 15,1 6 0-15,-3 0-4 0,3 2 0 16,-1 23 1-16,1 6 3 15,-1 1 19-15,0 0-15 16,-1-1-4-16,1-5 0 16,-2-8 8-16,-2-4-8 15,0-10 0-15,0-4 1 16,2 0 4-16,-2 0 0 16,3-4 0-16,4-22-5 15,1-6-22-15,8-4 20 16,2 0 0-16,0 4 2 15,-1 5-4-15,-1 7 4 0,-5 9 0 16,-4 4 0 0,-2 7 4-16,-1 0-8 0,-2 22-4 15,3 12 8-15,1 2 28 16,6 5-25-16,-1-1 3 16,4-12-6-16,1-7 11 15,-5-3-8-15,5-13-3 16,-3-1 1-16,5-4 11 15,1-8-9-15,6-18 0 16,0-10-3-16,-3-9-29 16,-1-5 26-16,-8-8-15 15,-7-6 11-15,-2-2-8 16,-1 3 18-16,-1 5-3 16,-2 9 0-16,0 4 3 15,0 10-3-15,0 9 0 0,0 14 1 16,0 5 19-1,0 7-19-15,0 0-1 0,0 0 0 16,0 0-18-16,0 2 14 16,0 18 4-16,5 12 0 15,-1 12-5-15,5 15 6 16,-3 9-1-16,1 2 0 16,2 0 9-16,-2-10-11 15,-3-12 2-15,-4-16 0 16,0-9-8-16,0-15-8 15,0-8-37-15,0 0-105 16,-4-8-34-16,-7-24-506 16</inkml:trace>
  <inkml:trace contextRef="#ctx0" brushRef="#br0" timeOffset="-106905.25">11473 14512 746 0,'0'0'360'0,"0"0"-196"16,0 0-112-16,0 0-13 15,0 0-4-15,0 0-34 16,0 0 12-16,345-85-13 16,-302 73-11-16,-21 2 10 15,-15 0-42-15,-7 1-16 16,-14 0-77-16,-32-3-169 16,-14 2-368-16</inkml:trace>
  <inkml:trace contextRef="#ctx0" brushRef="#br0" timeOffset="-106746.34">10780 14383 1133 0,'0'0'123'0,"0"0"-92"16,0 0-31-16,0 0-34 15,0 0-24-15,0 0-105 16,31 44-302-16</inkml:trace>
  <inkml:trace contextRef="#ctx0" brushRef="#br0" timeOffset="-105122.71">11614 14708 75 0,'0'0'206'0,"0"0"-15"16,0 0-54-16,0 0-8 16,0 0-22-16,0 0-20 15,24-75 8-15,-22 64-11 16,1 7-15-16,-3 0 17 16,0 4-56-16,0 0-5 0,0 0-25 15,0 0 8 1,0 8-16-16,0 20-3 0,0 6 11 15,2 8 12 1,0 4-4-16,0-2-8 0,5-2 0 16,4-9 3-16,-2-8-1 15,4-8-2-15,-2-5 0 16,1-12-6-16,5 0 22 16,1 0-16-16,5-22 0 15,4-9-23-15,-2-4 11 16,2-7-12-16,0-3-12 15,-2-5 27-15,-3 4-24 0,-4 5 28 16,-4 2 3 0,-4 15 4-16,-1 6 4 0,-4 12-4 15,-5 6 4-15,0 0 0 16,0 0-6-16,0 15-5 16,0 11 5-16,0 5 11 15,0 7 9-15,0 4-20 16,0 4 4-16,0-2 4 15,0-3 1-15,0-9-7 16,0-6-2-16,0-9 5 16,0-10-4-16,0-5-1 15,0-2 0-15,7 0 18 16,6-12-13-16,7-17 9 16,3-4-14-16,0-6 1 15,0-4-4-15,2 3-22 0,-3-1 11 16,-2 10 1-16,2 8 9 15,1 11 3-15,-1 12-10 16,2 0 0-16,-4 4 3 16,1 18 7-16,-6 4 1 15,-5 3-11-15,-10-2 10 16,0-1 1-16,0 0 13 16,-14-8-7-16,1-4 7 15,-3-1-13-15,-2-7 0 16,0-2 11-16,0-4-3 15,1 0-5-15,1-13 3 16,3-4 1-16,1-2 11 16,5 1-10-16,5 9-1 15,2-1 16-15,0 5-20 0,0 5 10 16,0 0-13-16,0 0 0 16,0 0 0-16,12 10 8 15,3 8-6-15,1 0 12 16,-1 2-7-16,1 1-7 15,-1-5 0-15,4-2 5 16,0-10-3-16,1-4-2 16,5 0 0-16,0-4 14 15,-1-18-9-15,5-10-5 16,-5-4 0-16,1-7 1 16,-2-3-11-16,-8-4 1 0,-1 3 2 15,-8 6-5 1,-2 2 10-16,-4 10-1 0,0 2 3 15,0 10 0-15,0 8 2 16,0 1-2-16,0 7 0 16,0 1 2-16,0 0-2 15,0 0 0-15,0 0-5 16,0 0-1-16,0 9 0 16,0 10 6-16,-6-1 0 15,-5 8-5-15,2 0 11 16,0 10-6-16,2 4 0 15,3 4 2-15,1 2 5 0,3-2-7 16,0-4 0 0,0-4-2-16,3 1 8 0,8-9-6 15,0-4 0-15,0-9 2 16,0-3-10-16,0-12 8 16,1 0-32-16,-1 0 11 15,-1-12-74-15,-2-10-86 16,-4-2-182-16</inkml:trace>
  <inkml:trace contextRef="#ctx0" brushRef="#br0" timeOffset="-104940.3">12460 14628 594 0,'0'0'371'16,"0"0"-268"-16,0 0-19 15,0 0-22-15,0 0-13 16,0 0-23-16,116-44-23 0,-83 30 17 15,-6-2-20-15,-11 2-12 16,-5 0-12-16,-9 0-94 16,-2-4-43-16,0 0-178 15</inkml:trace>
  <inkml:trace contextRef="#ctx0" brushRef="#br0" timeOffset="-104786.39">12202 14364 1038 0,'0'0'160'0,"0"0"-149"16,0 0-11-16,0 0-26 15,0 0 16-15,0 0-42 16,13 59-97-16,16-55-168 16</inkml:trace>
  <inkml:trace contextRef="#ctx0" brushRef="#br0" timeOffset="-102469.42">13236 14522 326 0,'0'0'363'16,"0"0"-250"-16,0 0-85 15,0 0 15-15,0 0-40 16,0 0-1-16,0 0 26 15,16 39-3-15,-14-16 12 16,1 0-8-16,3-2-20 16,-2-4 27-16,1-6-30 15,-1-5-4-15,-2 0 14 16,-2-6-4-16,0 0-10 16,0 0 14-16,0 0-3 15,0-23 10-15,0-8-23 0,0 1-23 16,0-2 15-16,0 4-22 15,0 8 30-15,0 10-2 16,0 1 2-16,0 7 37 16,0 2-30-16,-6 0-7 15,-5 17 27-15,-1 17-11 16,3 2 19-16,-1 8-5 16,1-2-20-16,2 6 29 15,2 0-32-15,5 0-5 16,0-2-4-16,0-9 8 15,5-9-6-15,11-10 0 16,-1-10 1-16,5-8 3 16,3 0 3-16,4-10 1 15,2-18 6-15,2-6-11 0,-2-2-3 16,-3-9 0-16,-2 5 0 16,-1 4-12-16,-3 4 12 15,-5 8 0-15,-1 8-5 16,-9 13 5-16,-1 3-1 15,-2 0-3-15,-2 5-18 16,0 25 18-16,0 2 8 16,0 7-4-16,0-2 11 15,0-1-4-15,0-2-6 16,0-8-1-16,0-6 5 16,2-8-2-16,7-5-3 15,1-7 0-15,5 0 3 16,3-2 1-16,-1-26 2 0,4-2-6 15,-3-10-27 1,-5-9 21-16,-2 1-42 0,-4-4-25 16,-7 4 36-16,0 4 16 15,0 12 21-15,0 11 8 16,-10 16 11-16,-3 5 16 16,-7 0-35-16,-2 28 5 15,-2 10 8-15,-1 8-7 16,3 2 16-16,1 2-8 15,6-2-10-15,6-3 18 16,9-7-22-16,0-8 1 16,0-9-3-16,0-9 1 0,9-5 1 15,4-7 2-15,5 0 10 16,5-19 20-16,0-15-32 16,4-3 0-16,2-8 0 15,-2-4-31-15,0 1 20 16,-4 2 1-16,-6 15 10 15,-1 4 2-15,-7 15-2 16,-3 12 0-16,-1 0-1 16,0 3-12-16,-1 26 13 15,0 9 28-15,-4 3-14 16,0 3 22-16,0-2-33 16,0-2 0-16,0-6 4 15,0-10 1-15,-2-6-8 0,0-7 0 16,2-6 3-16,0-5 3 15,0-3-5-15,0-21-2 16,0-10-12-16,15-9-6 16,6 1 19-16,-1-2 0 15,1 4 0-15,2 6 2 16,-5 10 2-16,-3 12 1 16,-5 8 6-16,-1 4-9 15,-3 0-2-15,1 22 1 16,0 10-1-16,-1 5 28 15,-1 2-25-15,-3-3 0 16,0-5-1-16,-2-3 8 0,0-12-10 16,0-4 0-1,0-8 4-15,0-3 1 0,0-1 1 16,2 0-5-16,3-15 0 16,4-13-1-16,4-8-5 15,3-3 4-15,1-1-13 16,2-1 6-16,0 6 5 15,2 3 3-15,-5 10-3 16,-1 4 0-16,-5 9 3 16,2 9 0-16,-1 0 2 15,-2 0-9-15,0 21 11 16,-2 7-4-16,-1 0 13 16,-1 6-3-16,-3-2-10 15,0-1 0-15,1-4 8 16,1-1-6-16,1-8-2 0,-1-6 0 15,2-5-1-15,1-3 8 16,5-4-7-16,1 0 6 16,5 0-2-16,1-16 0 15,4-3-4-15,-5 0-8 16,1-1 7-16,4-3-23 16,-3 0 15-16,1 4 2 15,-4-1 7-15,1 1-6 16,-3 4 6-16,-3 1 0 15,-3 2-1-15,-5-2-2 16,0 2 0-16,-4 0 3 16,0-2-8-16,0 3-1 0,0-2 3 15,0-1 6-15,-10 2-5 16,0 4-6-16,-1 4 9 16,3 2-1-16,-1 2 3 15,-3 0-9-15,1 0 9 16,3 9 0-16,-6 14-3 15,5 7 0-15,3 7 3 16,0 2 11-16,4 5-4 16,2 1 17-16,0 1-23 15,0-7 7-15,0-2 1 16,2-7-1-16,10-8-7 16,-1-8-1-16,1-8 1 15,3-6 12-15,3 0-12 0,2-10 7 16,2-20-5-16,3-2 4 15,-3-9-7-15,0-1 0 16,-2-2-4-16,-5-2-9 16,-3 1 12-16,-5 4 1 15,-5 11 0-15,-2 10 8 16,0 10-8-16,0 6 4 16,0 4 1-16,0 0-10 15,-7 0-3-15,-17 14 8 16,-10 13-8-16,3 5 10 15,9 3-3-15,13 0 1 16,9-1-10-16,18-1 1 16,22-1-3-16,4-4 12 15,-1-5-4-15,-14-7 6 0,-14-8-2 16,-8-6 3-16,-7-2 8 16,0 0 50-16,-15 0-52 15,-10 0 1-15,-2 0-10 16,2-2-1-16,8-6-9 15,5-3-52-15,12-6-101 16,0-5-337-16</inkml:trace>
  <inkml:trace contextRef="#ctx0" brushRef="#br0" timeOffset="-101509.62">15311 14740 353 0,'0'0'278'0,"0"0"-163"16,0 0-37-16,0 0-40 16,0 0 21-16,0 0-3 15,47-66-35-15,-36 42 29 16,-3-4-20-16,0-2-13 15,-1-7 27-15,-3 6-43 16,0 2 5-16,-1 5-6 16,-1 7 4-16,1 0-4 15,-3 12 0-15,2 0 2 16,-2 5 27-16,0 0-29 16,0 0-12-16,0 17 9 15,-2 7 3-15,-10 8 19 0,1 6-7 16,0 4-10-16,0 2 22 15,4 4-23-15,5-8-1 16,2 0 0-16,0-9 6 16,0-7-6-16,2-15 0 15,13-6 5-15,4-3 16 16,5-8-15-16,1-23 2 16,-1-5-8-16,-2-8-32 15,-3-2 25-15,-4-1 0 16,1 1 7-16,-1 5-5 15,1 11 7-15,-1 11-2 16,-3 7 0-16,-4 11 5 16,1 1-10-16,-2 4 4 15,0 28 1-15,-3 3 9 0,-4 16-3 16,0-3 2-16,0 0 5 16,0-7-7-16,0-9 5 15,0-11-11-15,0-8 5 16,0-8 1-16,0-5 2 15,5 0-6-15,-1-5 17 16,8-20-11-16,1-7-16 16,5-10 5-16,1-6-35 15,4-1 24-15,-3 5-31 16,-3 5 45-16,2 11-4 16,-6 6 8-16,-5 7 16 0,0 8 6 15,-6 5-6 1,0 2-9-16,0 0-11 0,0 20 0 15,3 13 10-15,-3 10-7 16,4 6 18-16,4 4-19 16,1-2 6-16,3-8-4 15,1-13-3-15,-1-12-1 16,-4-13 0-16,3-5-19 16,-3-9-1-16,-6-25-46 15,-4-12-231-15,0-14-466 16</inkml:trace>
  <inkml:trace contextRef="#ctx0" brushRef="#br0" timeOffset="-101257.6">15614 14147 547 0,'0'0'222'0,"0"0"-156"15,0 0-24-15,0 0-28 16,0 0 21-16,0 0-19 15,12 106-9-15,11-106 3 16,-6 0 79-16,-1-20 12 16,-5-13-12-16,-9-1-65 15,-2-3-5-15,0 1-19 16,-15 4-2-16,-12 14 1 16,-9 9-36-16,-4 9-201 15,2 27 145-15,-2 19-305 0</inkml:trace>
  <inkml:trace contextRef="#ctx0" brushRef="#br0" timeOffset="-100638.62">7704 15226 37 0,'0'0'0'15</inkml:trace>
  <inkml:trace contextRef="#ctx0" brushRef="#br0" timeOffset="-100227.28">7630 14455 469 0,'0'0'169'0,"0"0"-116"16,0 0 61-16,0 0-28 15,0 0 34-15,0 0-35 16,29-78-11-16,-29 78 7 15,0 0-66-15,0 0-2 16,0 0-13-16,-13 18 6 0,-16 19 0 16,-9 25 6-1,-11 26-11-15,-3 26 31 0,4 29-32 16,14 17 17-16,25 9-14 16,9-3 4-16,60-16-5 15,41-27-2-15,45-27 0 16,46-29-11-16,35-26-21 15,28-36-98-15,-3-14-259 16</inkml:trace>
  <inkml:trace contextRef="#ctx0" brushRef="#br0" timeOffset="-99329.21">16029 14061 531 0,'0'0'195'0,"0"0"-63"16,0 0-20-16,0 0-40 16,0 0-3-16,0 0-44 15,50-23-19-15,10 51 9 16,13 21-15-16,3 19 3 16,-2 24 13-16,-14 30-10 15,-27 22 15-15,-33 9 10 16,-15 4-27-16,-61-20 21 0,-24-10-25 15,-16-9-6-15,-3-9-25 16,13-22-227-16,17-26-565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2:49:44.63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10933 1801 1 0,'0'0'75'16,"0"0"28"-16,0 0-34 15,0 0-22-15,0-3-3 0,0 3-13 16,0-4-5-16,0 2 13 15,0-1 0-15,0 1 12 16,0-1-15-16,0 3 6 16,0-2-16-16,0 2-17 15,0 0-4-15,0 0 3 16,0 0 8-16,0-5 23 16,0-4 3-16,0-1-33 15,0 0-1-15,0 0 7 16,0 1-1-16,0 2-7 0,2 2 3 15,-2-2-3-15,3 5 0 16,-3 0 9-16,0 1 6 16,0 1 8-16,0 0 1 15,0 0 2-15,0 0-7 16,0 0-14-16,0 0-7 16,0 0-5-16,0 0-8 15,0 5-6-15,0 23 14 16,0 11 0-16,-9 10 1 15,-2 8 0-15,-1 2 2 16,0 1 2-16,3-11-5 16,4-8 0-16,0-2 0 15,1-6 0-15,4-6-43 16,0-6-75-16,0-7-22 16,0-9-110-16,0-5-43 15</inkml:trace>
  <inkml:trace contextRef="#ctx0" brushRef="#br0" timeOffset="538.87">10887 1949 64 0,'0'0'143'0,"0"0"-4"16,0 0-42-16,0 0-27 15,0 0-23-15,0 0-5 16,104-267-20-16,-83 244-19 15,0 6-2-15,0 5-2 0,1 4-6 16,1 4-1-16,-4 4 5 16,2 0 4-16,-6 0-1 15,-3 9 0-15,-4 10-7 16,-4 1 2-16,-4 6 5 16,0 1 21-16,0 0-10 15,-8 7-8-15,-17 2 0 16,-4 0 4-16,-6-4-5 15,1-6-2-15,3-6-8 16,6-9 8-16,10-10 19 16,6-1-12-16,2 0 2 15,5 0-7-15,2-7 18 16,0-3-16-16,0-2 30 16,0 0 9-16,0 4 25 0,0-1-31 15,0 6 11-15,2 3-30 16,0 0-9-16,5 0-9 15,2 0 2-15,2 0-2 16,7 10 4-16,2 12-2 16,0 6 4-16,3 4-2 15,-4 0 3-15,-3-3 3 16,-3 2 3-16,-3-4-10 16,-4-4 2-16,1-3-5 15,-5-5-21-15,2-8-23 16,3-2-55-16,5-5-135 0,0 0-33 15</inkml:trace>
  <inkml:trace contextRef="#ctx0" brushRef="#br0" timeOffset="1092.98">11415 1806 20 0,'0'0'105'0,"0"0"-57"15,0 0 24-15,0 0 34 16,0 0-30-16,0 0-11 0,0-10-23 15,0 10-4-15,0 0 2 16,0 0-9-16,0-2 0 16,0-1 2-16,0-8 1 15,0-3-28-15,0 0-5 16,0-4 5-16,0 4 3 16,0 0 2-16,0 0 4 15,0 7 7-15,0 0 11 16,0 5-6-16,0 2 3 15,0-2 0-15,0 2-5 0,0 0-8 16,0 0-4-16,0 0-13 16,0 0-7-16,0 6-6 15,0 19 13-15,4 13 0 16,-4 8 4-16,0 7-4 16,0 3 0-16,0 5 2 15,-6-6 2-15,-3-4-2 16,5-9-2-16,-1-10 7 15,5-12-7-15,0-10 5 16,0-8-5-16,0-2-1 16,22 0-29-16,5-21-64 15,0-10-246-15,-2-7-156 16</inkml:trace>
  <inkml:trace contextRef="#ctx0" brushRef="#br0" timeOffset="1627.92">11805 1738 37 0,'0'0'135'0,"0"0"-44"15,0 0-16-15,0 0-1 16,0 0-6-16,0 0-23 0,34-48 8 15,-28 36 5 1,-4 2 21-16,0 1-29 0,-2 4 37 16,0 5-8-16,0 0-41 15,-6 0-35-15,-15 0 3 16,-7 19-6-16,-4 6-1 16,-1 8 1-16,2 4-3 15,2 1 3-15,5-6 2 16,8-3-2-16,12-13-9 15,4-4-2-15,0-6-10 16,31-4 21-16,6-2 13 16,13 2-11-16,4 3 1 15,-4 6-3-15,-3 3-2 16,-9 0 1-16,-15-2-9 16,-10-4-2-16,-9-1-1 15,-4 5-14-15,0-5-11 16,-15 7 27-16,-16 0 11 0,-7 0 16 15,-3-2-9-15,4-1 4 16,1-4 11-16,9-1 11 16,5-6-4-16,9 2-2 15,8-2-15-15,3 0-4 16,2 0-8-16,0 0-28 16,9-10-180-16,16-4-280 15</inkml:trace>
  <inkml:trace contextRef="#ctx0" brushRef="#br0" timeOffset="2279.54">12208 1674 332 0,'0'0'284'15,"0"0"-178"-15,0 0-27 16,0 0-15-16,0 0-27 16,0 0-20-16,5-22-15 15,-5 22-2-15,0 0 4 16,0 0-3-16,0 0-1 0,0 0-4 16,0 0-3-1,0 7 7-15,0 16 4 0,0 5 8 16,-7 8-2-16,-1 9-2 15,-4 2 0-15,-3 8-7 16,1-1 13-16,-1-6-4 16,4-6-1-16,1-12-2 15,8-12 6-15,0-8 5 16,2-8-8-16,0-2 1 16,9-8 58-16,27-24 42 15,10-14-97-15,12-10-8 16,0-4-6-16,-2 2-3 15,-7 3-18-15,-2 11-9 16,-11 12 3-16,-7 8 12 0,-11 10 8 16,-10 5 6-16,-8 9-24 15,0 0-53-15,0 5-119 16,-18 19 92-16,-15 7 66 16,-7 2-40-16,-2 4-22 15,1-3 37-15,10-6 49 16,10-8 13-16,9-8 2 15,10-6 1-15,2-2 3 16,0 1 63-16,22 6 55 16,12 5-34-16,10 8-40 15,5 3-16-15,3 4 0 16,-8-4-17-16,-7-1-9 16,-10-5-3-16,-11-3-3 0,-7-2-1 15,-9-1-102 1,0-12-157-16,-4-3-120 0</inkml:trace>
  <inkml:trace contextRef="#ctx0" brushRef="#br0" timeOffset="3321.06">14293 1630 76 0,'0'0'118'16,"0"0"-19"-16,0 0-7 16,0 0 20-16,0 0-10 15,0 0-17-15,-4-20-12 16,4 20 8-16,0-2-18 16,0 2-9-16,0 0-20 15,0 0-11-15,0 0-10 16,0 0-5-16,0 0 1 15,0 0-9-15,0 0-9 0,0 19 5 16,0 13 4-16,0 5 0 16,0 13-3-16,0 0 3 15,0 3 2-15,0-4 0 16,-5-12 1-16,0-7-2 16,1-12-1-16,-1-8-2 15,5-8-13-15,-2-2-9 16,2 0 17-16,-2-7 5 15,2-16-64-15,0-7-107 16,0-7-73-16,0-5 15 16,2-4 42-16</inkml:trace>
  <inkml:trace contextRef="#ctx0" brushRef="#br0" timeOffset="3350.05">14293 1630 32 0</inkml:trace>
  <inkml:trace contextRef="#ctx0" brushRef="#br0" timeOffset="3526.14">14293 1630 32 0,'-4'4'140'0,"4"-4"60"0,0 0-24 0,0 0-48 0,0 0-33 0,0 0 14 16,19-100-55-16,-19 100-37 15,4 0-17-15,4 0-25 16,3 14 21-16,7 12 4 16,1 8 2-16,2 6 0 15,1 4-1-15,0 2-1 16,-4-2-5-16,2-7-57 16,-2-11-11-16,-4-15-10 15,-1-11-107-15,-2 0 77 16,0-23-65-16</inkml:trace>
  <inkml:trace contextRef="#ctx0" brushRef="#br0" timeOffset="4003.89">14605 1630 49 0,'0'0'113'0,"0"0"35"15,0 0-39-15,0 0-1 16,0 0-35-16,0 0-27 16,47-58-46-16,-47 58 0 15,0 2 0-15,0 14 32 16,0 4-12-16,0 4-7 15,-16 4 0-15,-3 8-3 16,-6 4 0-16,-2 2-2 16,2 1-1-16,3-10-1 15,2-6 0-15,11-12-5 16,4-6 1-16,5-9 0 16,0 0 15-16,9-28 14 15,11-11-31-15,3-5-17 16,-4 3 2-16,2 0-8 0,-5 3-25 15,-3 8 11-15,1 2 18 16,-1 6 19-16,3 0 4 16,-1 3 27-16,3 2 1 15,-5 2 29-15,1 6-3 16,-8 3-7-16,-1 4-13 16,-1 2-8-16,0 0-28 15,3 0 2-15,2 5-3 16,0 16-1-16,0 9 16 15,-5 6-5-15,-2 10 9 0,-2 2-10 16,0 6 0-16,0 1-10 16,0-1 2-16,0-2 5 15,0-8-7-15,-2-7-45 16,2-11-25-16,0-9-80 16,0-14-69-16,0-3-96 15</inkml:trace>
  <inkml:trace contextRef="#ctx0" brushRef="#br0" timeOffset="4611.03">15070 1650 287 0,'0'0'248'0,"0"0"-118"15,0 0-46-15,0 0-16 0,0 0-5 16,0 0-23-16,45-52-5 15,-42 52 12-15,-3 0-4 16,0 0-16-16,0 0-27 16,0 0-6-16,0 20 6 15,-7 10 0-15,-7 7 4 16,-1 2-2-16,-3 7 3 16,-2 3-5-16,0-1 2 15,-5-2-2-15,5-8 1 16,5-13-1-16,4-6 4 15,6-12-4-15,3 0-1 16,2-5 1-16,0-2 9 0,0 0 1 16,0-9 2-16,7-17-7 15,12-15-5-15,6-11-1 16,2-8 1-16,4-5 2 16,0 3 0-16,5 5 11 15,-5 10 8-15,-4 7 7 16,-2 6-1-16,-8 12-5 15,-5 3-12-15,-2 7 7 16,-3 7-5-16,-5 1-2 16,1 1-9-16,-3 3 1 15,0 0-2-15,0 0-6 16,0 5-8-16,0 14 4 16,7 13 8-16,-3 7 4 0,3 3-1 15,-1 4-1 1,1 3 1-16,-4 0 2 0,-1-3-1 15,-2-3-2-15,0-11-13 16,0-8-25-16,0-10-2 16,0-6-13-16,0-6-26 15,0-2-43-15,0 0-20 16,0-5-107-16,0-16-242 16</inkml:trace>
  <inkml:trace contextRef="#ctx0" brushRef="#br0" timeOffset="4801.01">15047 1756 344 0,'0'0'316'0,"0"0"-148"15,0 0-36-15,0 0-38 16,0 0-13-16,0 0-33 16,56-12-41-16,-17 4-6 15,5 1-1-15,4 2-15 16,0-2-67-16,-1-2-44 15,-9 1-97-15,-2-4-239 16</inkml:trace>
  <inkml:trace contextRef="#ctx0" brushRef="#br0" timeOffset="5422.34">15546 1622 224 0,'0'0'178'0,"0"0"15"0,0 0-103 15,0 0-39-15,0 0-31 16,0 0-20-16,0-4-4 16,0 4-17-16,0 14 21 15,0 8 15-15,0 9 6 16,0 3-2-16,0 5-2 16,0 1-13-16,-3-1 2 15,-1-7-2-15,-2-10-2 16,3-8-2-16,1-6-7 15,-1-8-28-15,1-4 30 16,2-24 0-16,-2-13-38 0,2-1-9 16,0 2 52-16,0 2 0 15,0 3 14-15,0 6 36 16,0 3 47-16,0 9-12 16,0 5 9-16,0 3-34 15,0 3 24-15,2 1-42 16,0 5-10-16,1 0-12 15,-1 0-14-15,3 0-6 16,3 0-1-16,5 9-3 16,1 11 0-16,3 6 2 15,0 6 2-15,1 2 0 16,1 2 0-16,4 4-4 16,-1-2 4-16,0-3-3 0,-4-7-2 15,-5-11 5 1,-3-6-2-16,-2-9 2 0,-1-2 4 15,0-6 5-15,4-26 3 16,-2-11-8-16,-1-7 4 16,-2 1-4-16,-6-4 1 15,0 4 0-15,0 12-5 16,0 7 1-16,-8 9-1 16,6 10 2-16,0 4-2 15,2 6-1-15,0 1-16 16,-5 0-79-16,5 3-83 15,0 13-44-15,0-3-152 0</inkml:trace>
  <inkml:trace contextRef="#ctx0" brushRef="#br0" timeOffset="6022.2">16241 1601 365 0,'0'0'210'15,"0"0"-90"-15,0 0-43 16,0 0-50-16,0 0 9 16,0 0-8-16,16-17-14 15,-16 17-6-15,0 0 2 0,0 0-6 16,0 17 6-16,-16 6 2 15,1 7-1-15,-8 1-6 16,1 10-4-16,-3-1 6 16,4-4-5-16,5-1-2 15,5-13 5-15,5-9-5 16,4-6 5-16,2-7 0 16,0 0 1-16,0-7 12 15,0-20 34-15,0-12-31 16,10-7-16-16,1 3-5 15,-1-1 4-15,2 1-4 16,-1 7 1-16,1 4 4 0,1 2 24 16,5 4-14-16,1 4-1 15,4 3 2-15,0 3-4 16,-4 8-2-16,-5 2-4 16,-6 5-2-16,-1 1 3 15,3 0 0-15,-2 4-7 16,3 20-3-16,5 8 3 15,-3 12 1-15,1 6 3 16,-5 1-1-16,1 4 2 16,2-5-4-16,-3-5-1 15,-1-10 1-15,-1-8-1 16,-4-11-11-16,-3-6-29 16,2-8-13-16,-2-2-21 0,0 0-6 15,0 0-100 1,-5-19-301-16</inkml:trace>
  <inkml:trace contextRef="#ctx0" brushRef="#br0" timeOffset="6219.54">16201 1720 135 0,'0'0'211'16,"0"0"69"-16,0 0-61 16,0 0-61-16,0 0-30 15,0 0-60-15,-33-22-26 16,46 18-18-16,12-5-19 15,8 6-1-15,7-3-4 0,5 1-2 16,1-2-58-16,8 2-56 16,-3-4-43-16,-2-2-119 15,0 2-113-15</inkml:trace>
  <inkml:trace contextRef="#ctx0" brushRef="#br0" timeOffset="6870.2">16825 1539 101 0,'0'0'143'15,"0"0"4"-15,0 0 26 16,0 0-43-16,0 0-27 16,0 0-19-16,20-28-35 15,-20 28-9-15,0-2-4 16,0 1 5-16,0-3 5 16,0-1-13-16,0 0-2 0,0-4-15 15,0 4 1-15,0-1-9 16,0 4 1-16,0 0-1 15,0-1-4-15,-2 3 1 16,0 0-1-16,0 0-4 16,0 0 1-16,-4 0-1 15,-2 0-1-15,-5 0-11 16,-5 10 8-16,-3 12 2 16,0 7-3-16,-2 7 5 15,3 1-9-15,5 6 8 16,6 1-2-16,6 1 5 15,3-1-2-15,9-7 5 16,25-9-1-16,8-11-1 0,7-17 21 16,3 0 3-16,-2-14-11 15,-7-12-8-15,-7-1-4 16,-12-1 2-16,-15 2-2 16,-9 2 2-16,0 2-2 15,-13 4-3-15,-16 6 4 16,-5 6-5-16,-4 4-2 15,-6 2-4-15,-3 0 4 16,9 2 1-16,11 6 1 16,16-4-9-16,11-1-20 15,0-1-23-15,0-2-24 16,20 1 39-16,9 1 37 16,6 0 2-16,2 2-1 0,1-1-1 15,-5 6-1-15,-4 3 1 16,-9 6-1-16,-2 4-2 15,-5 9-4-15,-4 5 7 16,0 3 0-16,-5 4 15 16,-2-6-5-16,1 0-8 15,-3-9-2-15,0-8-16 16,2-10-134-16,9-10-232 16,10-4-176-16</inkml:trace>
  <inkml:trace contextRef="#ctx0" brushRef="#br0" timeOffset="7209.01">17304 1596 442 0,'0'0'282'0,"0"0"-26"15,0 0-140-15,0 0-14 16,0 0-39-16,0 0-22 16,29-73-15-16,-29 73-16 15,0 0-1-15,0 0-9 16,0 0-4-16,0 0-4 15,0 12 0-15,0 15 8 16,-8 7 2-16,-4 8-2 16,3 5-3-16,1 2 3 15,-2 1 4-15,8-1-4 0,2-8 0 16,0-8 0-16,0-10 1 16,10-11 0-1,13-5 0-15,12-7 5 0,4 0 0 16,3 0-3-16,-1-10-3 15,-7-2-20-15,-8-1-31 16,-8 2-37-16,-7-1-83 16,-11 0-62-16,0-4-129 15</inkml:trace>
  <inkml:trace contextRef="#ctx0" brushRef="#br0" timeOffset="7390.92">17358 1835 313 0,'0'0'354'0,"0"0"-150"16,0 0-107-16,0 0-73 0,0 0-16 16,0 0-3-16,129-44-2 15,-98 35-3-15,-6 7-2 16,-10-3-21-16,-7-2-29 16,-8 2-61-16,0-6-35 15,-23-3-268-15</inkml:trace>
  <inkml:trace contextRef="#ctx0" brushRef="#br0" timeOffset="7530.37">17311 1652 238 0,'0'0'241'0,"0"0"32"15,0 0-101-15,0 0-134 16,0 0-7-16,0 0-9 0,116-48-20 16,-76 48-1-16,1 0-1 15,1 0-23-15,-9 6-98 16,-11-3-177-16</inkml:trace>
  <inkml:trace contextRef="#ctx0" brushRef="#br0" timeOffset="8940.9">17634 1594 45 0,'0'0'29'0,"0"0"-25"16,0 0 15-16,0 0 48 15,0 0 29-15,0 0 26 16,47-8 30-16,-47 8-6 0,0 0-44 16,0-2-31-16,0 2-31 15,0 0-16-15,0 0-16 16,0 0-2-16,0 0 8 16,0 0 19-16,0 0 20 15,0 0-2-15,0 0 0 16,0 0-9-16,0 0-20 15,0 0-13-15,0 0-9 16,0 0-10-16,0 0-1 16,0 17-2-16,0 9 13 15,0 9 0-15,0 3 1 16,0 5-1-16,-2-2 1 0,-5-6 1 16,-2-5 1-1,1-10-2-15,3-10 0 0,0-3 2 16,3-7-2-16,0 0 10 15,-2-3 3-15,-1-25-4 16,3-11-10-16,2-2-12 16,0-1-2-16,0-3-5 15,0 5 18-15,7 5-1 16,3 3 0-16,2 11 0 16,1 4 2-16,-6 8 15 15,0 5-4-15,-1 4-3 16,1 0-8-16,2 0-11 15,5 8 1-15,1 9 0 0,-4 8 9 16,0 8-3-16,0 0 4 16,-1 1 1-16,-2 0 1 15,3-5-2-15,-1-8-5 16,-4-7-35-16,3-10-26 16,-1-4 19-16,4 0 30 15,1-26 1-15,3-4-63 16,-1-6-13-16,1 5 56 15,2-1 13-15,2 3 9 16,-2 5 14-16,2 5 12 16,-4 2 19-16,-3 9 43 15,-2 1-7-15,-8 5-11 16,-1 2-39-16,-2 0-17 16,0 9-14-16,0 16 14 15,-10 4 17-15,-5 3-7 0,-5 0-5 16,4-4 1-16,0 2-5 15,3-5 0-15,0-4 3 16,4-5 0-16,2-4-2 16,3-5-2-16,2-5 0 15,2-2-1-15,0 0 1 16,2-21 15-16,18-11-15 16,6-4-16-16,1 0 10 15,0 2 6-15,-2 8-1 16,-3 2 1-16,0 6 0 15,-2 6 2-15,-1 4 16 16,0 1-4-16,-1 6 0 0,-1 1-10 16,0 0-1-16,1 14-2 15,-5 16 3-15,-5 10 6 16,-3 10 15-16,-5 6-13 16,0 4-3-16,0 1-4 15,0-8-5-15,0-9 0 16,0-10-30-16,2-11-40 15,12-15-23-15,8-8-75 16,7 0-45-16,3-31-207 16</inkml:trace>
  <inkml:trace contextRef="#ctx0" brushRef="#br0" timeOffset="9247.52">18486 1659 366 0,'0'0'287'0,"0"0"-107"0,0 0-82 16,0 0-20-16,0 0-37 15,0 0-40-15,2-32-1 16,-2 32-11-16,0 0 7 16,0 0 0-16,0 9 2 15,0 9 2-15,0 8 0 16,-6 8 9-16,-1 4 0 16,2 8 7-16,3-2-13 15,2-2 12-15,0-5-7 16,0-9 5-16,0-8-4 15,16-10 1-15,8-4 20 0,8-3-1 16,7-3-9 0,-1 0-13-16,1-3-7 0,-6-6-9 15,-9 4-57-15,-4-1-64 16,-11 0-87-16,-9-2-100 16,0-2-152-16</inkml:trace>
  <inkml:trace contextRef="#ctx0" brushRef="#br0" timeOffset="9412.92">18553 1835 281 0,'0'0'201'15,"0"0"-18"-15,0 0-157 16,0 0-7-16,0 0-11 16,0 0-8-16,68-37-4 0,-68 37-37 15,0 0-51-15,-2-4-69 16,-21-6-4-16,-12-4-40 15</inkml:trace>
  <inkml:trace contextRef="#ctx0" brushRef="#br0" timeOffset="9540.84">18553 1835 84 0,'-146'-127'214'15,"146"127"60"-15,0 0-37 16,0 0-184-16,0 0-26 16,0 0-17-16,119-44-9 15,-78 44-2-15,0 0-25 16,4 0-115-16,0 7-77 15,-8 0-61-15</inkml:trace>
  <inkml:trace contextRef="#ctx0" brushRef="#br0" timeOffset="10085.69">18831 1682 274 0,'0'0'244'16,"0"0"-28"-16,0 0-76 16,0 0-22-16,0 0-44 15,0 0-10-15,16-32-31 16,-16 32-15-16,2 0-18 15,-2 0-4-15,2 16-10 16,3 10 14-16,-1 13 6 16,-2 3-3-16,-2 4 0 15,2 2-2-15,-2-6 3 16,0-7 1-16,0-8-3 16,0-10 1-16,0-10-3 0,0-3-14 15,0-4-9 1,0 0 23-16,0-20 13 0,0-18-13 15,0-8-18-15,0-9 14 16,0 4 0-16,8 5 4 16,5 8 4-16,1 11 9 15,-6 8 17-15,1 8 2 16,-3 7-13-16,0-1-8 16,2 5-9-16,5 0-2 15,6 0-6-15,5 13 5 16,3 13-2-16,4 8 2 15,3 6 1-15,-1 6 0 16,-4-2 0-16,-4-5 1 0,-8-15-1 16,-6-12 1-16,-6-6-1 15,-3-6 3-15,-2 0 7 16,0-13 21-16,5-23 18 16,-1-12-41-16,0-5-8 15,-2 0 0-15,0 4 3 16,1 5-6-16,-1 5 3 15,-2 13-24-15,0 7-14 16,0 11-18-16,0 5-27 16,0 3-28-16,5 0-124 15,-1 0-231-15</inkml:trace>
  <inkml:trace contextRef="#ctx0" brushRef="#br0" timeOffset="10447.92">19389 1538 480 0,'0'0'296'16,"0"0"-124"-16,0 0-96 16,0 0-25-16,0 0-22 15,0 0-16-15,262-75-12 16,-225 75 5-16,-11 0-4 16,-12 0-3-16,-6 0 1 15,-6 0-12-15,-2 0-54 16,0 0-22-16,0 4 18 15,-2 1-3-15,-20-1 29 16,-4 0 31-16,-3-3 10 0,2-1 2 16,4 3 1-16,7-3 0 15,10 1 2-15,2 2 11 16,4-2 11-16,0 4 9 16,-3 7-6-16,3 14-1 15,0 11 4-15,0 14 9 16,0 9-16-16,0 6-13 15,0 1-3-15,0-3-2 16,0-11-5-16,3-12-84 16,-1-21-326-16</inkml:trace>
  <inkml:trace contextRef="#ctx0" brushRef="#br0" timeOffset="13747.91">940 4368 87 0,'2'-9'66'0,"3"-3"20"15,-1 0 33-15,0 2-42 16,2 1 20-16,-6 0 2 16,0 3-7-16,0 1 2 15,0 0-14-15,0 1-25 16,0 1-25-16,0 0-4 15,0 1-7-15,0 0 13 16,-8 2-25-16,0 0 11 16,-8 0-18-16,-6 0-11 15,-7 10 9-15,-4 10 4 0,-5 4-2 16,4 6 0-16,6 7-8 16,7 6-4-16,9 4 10 15,12-3 1-15,0-2-4 16,3-3-2-16,27-7 5 15,9-6-2-15,3-6 8 16,3-8 0-16,-3-10-1 16,-6-2 11-16,-3-7 11 15,4-25-1-15,-6-9 5 16,-5-9-29-16,-8-1-8 16,-9-2-18-16,-9 3-2 15,0 8 2-15,0 2 8 0,-16 8 7 16,-2 6 8-1,1 8-1-15,1 8 4 0,5 6 8 16,-3 4 10-16,-1 0-18 16,-5 12-12-16,-1 14 12 15,2 4 2-15,7 0-2 16,12-2-9-16,0-3-6 16,23 5 6-16,24-4-7 15,11 1 16-15,11-1 15 16,0 3 8-16,-11-1-22 15,-15-2-1-15,-22 0-5 16,-14-2-9-16,-7-2 1 16,0-2 13-16,-28 1 7 15,-5-6 21-15,0-5-27 16,2-6-1-16,9-4-40 0,6 0-93 16,10-28-188-16</inkml:trace>
  <inkml:trace contextRef="#ctx0" brushRef="#br0" timeOffset="14036.89">1509 4333 390 0,'0'0'212'15,"0"0"-178"-15,0 0-33 16,0 0-1-16,0 0 30 15,0 0-24-15,19 138-6 0,-3-135 0 16,0-3 31-16,0 0 89 16,-6-15-27-16,0-9-40 15,-8-2-35-15,-2 3-12 16,0 2-6-16,-7 3 0 16,-8 6-11-1,-4 7-5-15,0 5-90 0,-1 3-47 16,-1 23 24-16,8 3-120 15</inkml:trace>
  <inkml:trace contextRef="#ctx0" brushRef="#br0" timeOffset="16365.98">2467 4659 159 0,'0'0'172'16,"0"0"-51"-16,0 0-15 15,0 0-30-15,0 0-14 16,0 0 3-16,0 3 17 0,0-3-9 15,0 2-21-15,0-2-17 16,0 0-21-16,0 0-1 16,0 0 0-16,0 0 5 15,4 0-8-15,10-12 46 16,9-20 13-16,8-13-20 16,4-9-41-16,5 0-8 15,0 3-16-15,-4 6-4 16,-2 7 13-16,-7 8 7 15,-4 11-5-15,-2 5-5 16,1 5 3-16,-2 7-4 16,2 2 7-16,3 0 0 15,-5 0 4-15,-5 4-5 0,-1 8-2 16,-7 0-3 0,-3 0-4-16,-2 2 14 0,-2-2 7 15,0 2 3-15,0-4-9 16,0-4-1-16,0-4-8 15,0-2-30-15,0 0 29 16,0 0 9-16,0-6 1 16,-4-12-1-16,0 1-31 15,-1 0 26-15,3 2 5 16,2 4 0-16,-3-1 0 16,3 4 6-16,0 4-4 15,-2 0-2-15,2 4 0 0,-2 0-1 16,0 0-13-1,-1 0 11-15,3 0 2 0,-2 0 2 16,0 0 11-16,2 0-4 16,-6 0-8-16,-1 2-3 15,-2 14-5-15,-2 8 1 16,2 5 1-16,0 6 5 16,6 5-8-16,3 3 8 15,0-6 1-15,0-1 0 16,19-7-2-16,5-8 0 15,8-8 1-15,1-13 1 16,9 0 10-16,3-4-10 16,-1-20-21-16,1-7-13 0,-7 0-26 15,0-6-30 1,-7 6-12-16,-2 0 55 0,-5 5 47 16,-3 6 2-16,-2 4 15 15,2 2 14-15,-1 5 11 16,-5 2-21-16,-2 2-9 15,-1 5 0-15,-4 0 10 16,-5 0 3-16,-1 0 7 16,-2 0 2-16,2 0-18 15,0 0-13-15,3 0 4 16,0 12 8-16,1-3-4 16,-2-3-3-16,1-1 2 15,-5-4-4-15,0-1-3 16,0 0 0-16,0 0 10 0,0 0 0 15,0 0 19-15,0 0-6 16,0 0-7-16,0-6-6 16,0-9-13-16,-5 0 9 15,-3 1-9-15,-1 0 3 16,0 4-1-16,2 0 4 16,1 3 12-16,1 6-1 15,0-1-3-15,1 2-2 16,-3 0-11-16,1 0-1 15,-3 0-13-15,-3 15 7 16,-1 6-4-16,2 9 5 16,0 9-2-16,0 4 7 15,7 6-1-15,1-3 1 0,3-6-6 16,0-8 0 0,0-10 6-16,11-7 0 0,2-6-8 15,1-7-4-15,-1-2-21 16,3 0 33-16,-1-19 39 15,4-10-39-15,-2-5-6 16,3-4-16-16,-4 2 1 16,2-1-14-16,-4 11 4 15,-6 8 29-15,-3 11 1 16,-5 4 0-16,2 3-5 16,-2 0-21-16,4 6 0 15,-2 16 5-15,2 2 21 0,2 6 1 16,-2-2 11-1,0 3-6-15,3-4 16 16,-3 0-11-16,6-6-4 0,-6-9-6 16,3-1 5-16,-1-7-4 15,-4-2-1-15,0-2-1 16,6 0 1-16,-2-14-7 16,1-8 2-16,-1-2-63 15,1-1-1-15,-2 4 40 16,4-4 25-16,1 4 4 15,7-2 32-15,-2 3 19 16,3 5-1-16,-1 2-11 16,-1 3-10-16,-1 8-16 15,-1 2-3-15,-3 0-10 16,3 0-6-16,-3 6 1 0,-5 13-1 16,4 5 2-16,-6-1 4 15,-2 5 3-15,3-2 1 16,-3-2 5-16,0-6-9 15,-2-3 5-15,0-8 1 16,2-3-4-16,-2-4 3 16,0 0 5-16,2 0 7 15,-2 0 7-15,0 0-10 16,0-5-6-16,5-13-8 16,0-6-18-16,6-5 3 15,4-3-3-15,1 2 18 16,-1 4 7-16,3 4-6 0,-2 4 25 15,-5 9-3-15,-2 2-20 16,-1 7-3-16,0 0 0 16,0 0-9-16,3 16 0 15,1 4-2-15,-1 7 11 16,-3-4 12-16,2 3 6 16,1-2-3-16,-3-5-3 15,4-5 1-15,-3-7-13 16,4-4 0-16,1-3 0 15,-2 0 22-15,5-9 2 16,-4-9 2-16,-2-1-21 16,-2 0-2-16,-3 2-3 15,-1 2-14-15,-3 3-78 0,-2-4-40 16,0 0-119-16,0-3-463 16</inkml:trace>
  <inkml:trace contextRef="#ctx0" brushRef="#br0" timeOffset="17972.7">4817 4423 141 0,'0'0'114'16,"0"0"-23"-16,0 0 12 16,0 0 15-16,0 0-3 15,0 0-42-15,19-35-57 16,-9 10-3-16,-1-3 8 16,-3 0-5-16,6 0-3 15,-3-1-5-15,-1 8 0 16,3 3 7-16,-6 7-12 15,-3 6 5-15,1 2-3 16,-3 3 6-16,0 0-11 16,0 0-14-16,0 0-13 15,0 5-7-15,0 11 29 0,0 6 5 16,0 4 14-16,0 6 20 16,0 5-6-16,2 0-15 15,4 3 32-15,1-4-36 16,-1-5-3-16,-1-9-2 15,2-7-2-15,-3-6-1 16,1-8-1-16,-1-1 0 16,3 0-1-16,4 0 1 15,0-19 34-15,3-5-34 16,1-6-38-16,-1-2 13 16,1-1-8-16,-1 4 33 15,-6 6 2-15,1 8 11 16,-5 6 22-16,-4 7-7 0,3 2-15 15,-1 0-13-15,1 0-8 16,5 11 4-16,3 8 4 16,1 5 16-16,1 3-13 15,0 0 21-15,1-1-20 16,-1-4 10-16,1-3-8 16,-4-7-5-16,-1-7 1 15,-1-5 2-15,0 0 5 16,3 0-3-16,1-12 15 15,3-10-12-15,-3-9-9 16,-2-3-13-16,-1-5-10 16,-3-3-10-16,-2 2 22 15,-4 1 11-15,0 8 4 16,0 9 48-16,0 10-2 0,0 6 7 16,0 6 3-16,0 0-21 15,0 0-24-15,0 0-15 16,0 0-7-16,6 0-9 15,5 6 16-15,3 10 6 16,3 2-4-16,3 0-2 16,0 4 1-16,5-2 2 15,-1 0-3-15,1-4 0 16,2-6 0-16,2-4-8 16,-2-6 8-16,-4 0 3 15,-2 0 9-15,-1-2-12 16,-7-8 5-16,1-1-5 0,-5-1 0 15,-3-1 1-15,1-1 2 16,0-2-2-16,0 0-1 16,-3 2 0-16,-2 2 4 15,-2 0-1-15,0 5-3 16,0-2-1-16,0 1-8 16,0 2 0-16,0 2 6 15,0-3-5-15,-6 3 8 16,4 3-18-16,-3-1 18 15,-2 2-34-15,0 0 15 16,-1 2 17-16,-6 16 0 16,3 8-2-16,0 4 3 15,7 4 0-15,1 1-11 0,3 4 6 16,0-3 6-16,9-2 25 16,13-4-5-16,5-7-13 15,2-10-5-15,2-6 7 16,2-7 11-16,6-7-5 15,1-20 5-15,-3-12-11 16,-8 0-9-16,-8-2-25 16,-8 3-64-16,-6 4-67 15,-7 2-86-15,0 3-410 16</inkml:trace>
  <inkml:trace contextRef="#ctx0" brushRef="#br0" timeOffset="20843.9">6616 4409 93 0,'0'0'180'0,"0"0"-16"15,0 0-60-15,0 0-21 0,0 0-28 16,0 0-10-16,18 0 14 16,6 0-26-16,7-6 3 15,2-8 1-15,4-8-12 16,0-3-19-16,-3-6 1 15,-1-1-7-15,-6 0-40 16,-5 2-2-16,-9 4-10 16,-8 2 20-16,-5 6 28 15,0 6 3-15,0 2 1 16,0 5-31-16,0 1 13 16,-5 4 18-16,-3 0 19 15,-1 0-19-15,-3 0-2 0,2 6-4 16,-2 7 12-16,3 0-1 15,-2 5 29-15,3 5-19 16,2 4 17-16,4 4-7 16,2 4 3-16,0-2-26 15,0 1 36-15,10-4-9 16,7-4-13-16,6-6-15 16,1-4 3-16,3-6 4 15,4-5 8-15,3-5 13 16,1-2-26-16,3-27 20 15,0-9-4-15,-5-6-16 16,-6-2 3-16,-5-4-2 16,-11 1-4-16,-3-2 1 15,-6 1-1-15,-2-1 0 16,0 5 9-16,0 6-8 0,0 10 10 16,0 7-7-1,0 10 4-15,0 6 12 0,0 4 4 16,0 1 26-16,-2 2-12 15,2-2-8-15,-3 2-17 16,3 0-13-16,-2 0-15 16,-1 0-3-16,-1 10 13 15,-1 19 3-15,3 8 4 16,-2 9 2-16,4 5-1 16,0 3-2-16,0 0-1 15,0 4 0-15,0-4 1 16,2-4-1-16,7-8 0 0,3-9 0 15,-2-8 0-15,1-9 0 16,1-4 0-16,-3-6 1 16,1-6-6-16,4 0 2 15,1-1 2-15,6-23 1 16,1-5-12-16,-4-2 0 16,-2-1 5-16,-3 7 6 15,-4 4-6-15,-4 2 6 16,-1 5 1-16,-2 4 1 15,0 4 0-15,0 4 2 16,0 2-3-16,-2 0-7 16,0 0-10-16,0 0-9 15,0 0 5-15,0 5 4 0,0 15 17 16,0 3 11-16,-4 5-6 16,2 0-4-16,2-2 2 15,0-1-3-15,0-5 1 16,0-6 1-16,0-2 1 15,2-7-2-15,7 0 4 16,5-5-2-16,1 0 1 16,3 0-1-16,2-8-3 15,-2-8-25-15,-2-3-9 16,-3-1-18-16,5-5-45 16,-5 2 4-16,3 1 64 15,-3 6 11-15,-4 2 16 16,0 5 2-16,-2 4-3 0,-5 1 3 15,0 4 0-15,0 0-1 16,0 0 1-16,0 6 1 16,1 9 30-16,-1 5 12 15,1-1-12-15,-3 3 9 16,2 2-11-16,-2 0-8 16,0-2-12-16,2 0 3 15,-2-4-7-15,2-4-1 16,0-6 0-16,-2-1 1 15,3-7-3-15,-3 0 17 16,2 0 14-16,2-7 5 16,0-11-33-16,3-5-3 15,0-2-4-15,2 0-12 16,2-2-6-16,3 5 14 0,-4 3-13 16,1 6 17-16,3 5 1 15,-5 2 2-15,0 6-5 16,2 0 4-16,-2 0-1 15,3 0 1-15,-2 4 5 16,-1 10 4-16,1 7 9 16,-4-2-7-16,-2 1-7 15,3 2 2-15,-5-4-4 16,0 0-2-16,-2-8 3 16,0-1-3-16,0-8-15 15,2-1 15-15,3 0 2 16,0 0 5-16,4-16-7 0,6-7-19 15,5-6-11-15,0 1-29 16,2 2-1-16,1 2 29 16,-5 4 19-16,-3 6 7 15,-1 6 5-15,-8 1 5 16,1 6 26-16,-5 1-11 16,2 0-19-16,2 0-1 15,2 0 0-15,1 10 6 16,-1 4 4-16,2 2 10 15,1 4-2-15,-3-1-1 16,2 4-3-16,1-2-4 16,0-4-4-16,-2-4-3 15,2-6 0-15,-4 0 3 0,2-7-4 16,2 0 3 0,-2 0-3-16,7-5 9 0,-6-8-2 15,-1-4-9-15,-2-1-6 16,-2 2 4-16,-1-3 4 15,-2-2-1-15,3 1 0 16,1 0 3-16,2 0-2 16,-2 2 9-16,0 0-7 15,1 4 7-15,-3 3 2 16,-2 6 10-16,-2 2-1 16,0 3-1-16,0 0-6 15,0 0-14-15,0 0-1 0,0 5-15 16,6 15 15-16,-2 4 5 15,2 5 0-15,1-3-4 16,3 3 3-16,-4-3-4 16,-2-6 1-16,-1-5 3 15,1-10-3-15,-2-3-1 16,0-2 6-16,2 0-5 16,2 0 2-16,2 0 1 15,3-7 5-15,3-11-2 16,1 1-3-16,3-4-4 15,2-4-10-15,2-1-1 16,3 2 5-16,2 2 3 16,-2 4 2-16,-2 3 1 0,0 7-5 15,-7 3 5 1,-3 3-8-16,-4 2 5 0,0 0-3 16,-2 14 6-16,-1 5 4 15,-2 6 9-15,-1-4-7 16,-3 2-5-16,0-3 4 15,0-4-4-15,0 0 1 16,0-4 0-16,0-4 3 16,0-4-2-16,0-4-2 15,0 0-1-15,0 0 4 16,0 0-1-16,0-9 15 16,0-14-18-16,2-3-13 0,7 0 8 15,2-3-7 1,0 4-4-16,3 5 13 0,-3 6 2 15,0 3-5-15,0 6 0 16,-2 3 1-16,0 2 5 16,-2 0 1-16,-1 0 2 15,-1 4 1-15,1 10 15 16,2 6 2-16,-2 2 3 16,1 0-13-16,1 0 5 15,2-6-10-15,-4-2-4 16,1-5 3-16,-3-6-4 15,-2-3-1-15,0 0 0 16,6 0-2-16,3-8 2 16,-3-16-9-16,2-6-46 15,-8-6-99-15,-2-5-187 16</inkml:trace>
  <inkml:trace contextRef="#ctx0" brushRef="#br0" timeOffset="21026.8">8395 3889 859 0,'0'0'298'15,"0"0"-182"-15,0 0-83 16,0 0-33-16,0 0-3 16,0 0-23-16,-31 35-89 15,-4 3-28-15,-9-4-119 0,-7-7-348 16</inkml:trace>
  <inkml:trace contextRef="#ctx0" brushRef="#br0" timeOffset="21206.46">7565 4059 724 0,'0'0'201'15,"0"0"-158"-15,0 0-26 16,0 0-17-16,0 0-102 16,0 0-158-16,-9 25-213 15</inkml:trace>
  <inkml:trace contextRef="#ctx0" brushRef="#br0" timeOffset="23047.33">9150 4180 82 0,'0'0'109'16,"0"0"-6"-16,0 0 3 15,0 0-7-15,0 0-13 16,0 0-12-16,0 0-31 16,0 0-9-16,0 0-10 15,0 0-14-15,0 0-10 16,0 0-8-16,0 9-2 15,0 1 10-15,0 0 1 16,0-2-1-16,0-4 7 16,0-2 0-16,0-2-7 0,0 0-3 15,0 0 3 1,0 0 20-16,0-5 17 0,-5-14-37 16,3-3-2-16,0-1 1 15,0 3 2-15,0 4 5 16,0 4-3-16,-1 5 15 15,-1 3 47-15,2-3-13 16,0 7 0-16,-1-1-33 16,1 1-7-16,2 0-12 15,-5 0-17-15,-1 0 2 16,-1 1 15-16,-7 16 6 16,1 2-2-16,-3 3-3 15,3 0 5-15,0 5-4 16,0 1 3-16,2-2-5 0,-1 0 0 15,8-2-2-15,2-4-5 16,2-4-2-16,0 0 5 16,0-6-4-16,4-3 4 15,12-4-8-15,1-3 0 16,6 0 12-16,-3-10-2 16,0-9 2-16,-4-6-15 15,-6 1-14-15,0 2 16 16,-4-2 8-16,-1 2-1 15,-1 2 6-15,5 2 2 16,0-1-2-16,0 8 3 16,-3 3-2-16,-1 5 18 15,0 3-7-15,2 0-10 16,1 0 4-16,5 21 12 16,-1 4-5-16,3 8 8 0,-1 1-9 15,-3-4-4-15,0-8-1 16,0-8-4-16,-2-8 2 15,-1-6-5-15,6 0 13 16,2-12 16-16,0-14-15 16,2-8-4-16,-3-7-4 15,-1 0-6-15,-3-4-16 16,-1 0-1-16,-3 0 17 16,-4-4-3-16,-1 9 6 15,-2-1 0-15,0 7 7 16,0 10 2-16,0 7 13 15,0 5 16-15,0 7 12 0,0 5-16 16,0 0-19 0,0 0-15-16,0 0-3 0,0 0-7 15,0 0-1-15,0 0 2 16,0 18-14-16,0 10 17 16,0 15 6-16,0 4-2 15,0 7-1-15,0 7 8 16,0-1-2-16,0-4-2 15,0-5 5-15,9-5-7 16,2-9-1-16,0-9 3 16,2-9-3-16,1-6 0 15,-3-5 0-15,-2-8 3 16,2 0 5-16,5 0-3 0,2-10 3 16,1-12-5-16,4-4-2 15,-1-2-2-15,-4 2-8 16,0-1-1-16,-3 6 2 15,1 1-1-15,-5 2 0 16,3 0 2-16,-6 4 6 16,-3-3 2-16,-5 6-2 15,0-2-1-15,0 4-6 16,0 0-8-16,0 1-19 16,-5 3 10-16,-3 1 9 0,-2 2 7 15,1 2 0 1,1 0 5-16,-3 0-4 0,1 3 1 15,4 19 2-15,4 9 1 16,2 5 3-16,0 0 36 16,2 0-5-16,14-6-3 15,6-4-13-15,0-10-9 16,3-5-4-16,2-9 9 16,0-2-1-16,-4 0 2 15,0-21-12-15,-7-4-26 16,-7-6-47-16,-9 3-82 15,0-5-171-15,-9 4-346 16</inkml:trace>
  <inkml:trace contextRef="#ctx0" brushRef="#br0" timeOffset="23246.24">9415 4008 455 0,'0'0'256'16,"0"0"-132"-16,0 0-23 15,0 0-17-15,0 0-32 16,0 0-9-16,14-12 21 16,26-2-19-16,12-1-38 15,-2 3-7-15,0 1-4 16,-6 2-74-16,-8 2-110 16,-10 0-274-16</inkml:trace>
  <inkml:trace contextRef="#ctx0" brushRef="#br0" timeOffset="25142.12">10661 4197 132 0,'0'0'73'15,"0"0"53"-15,0 0-60 16,0 0-8-16,0 0 14 16,0 0 22-16,0-10-16 15,0 10-12-15,0 0 4 16,2 0-26-16,1 5-1 15,-3-2 9-15,2-1-23 16,1-2 6-16,-3 0 6 16,4 0 13-16,3 0 5 15,1-8-13-15,6-18-17 16,-1-6-19-16,-2-7-6 16,1-1-4-16,-8 1 2 0,0 0-2 15,-4 9-2-15,0 4 2 16,0 10 0-16,0 6 1 15,0 4 0-15,0 6-1 16,0 0-7-16,0 0-15 16,0 3-2-16,0 24 24 15,-2 3 3-15,-2 3-3 16,4-8-2-16,0-4-21 16,0-1-4-16,0-8-12 15,13-3-13-15,1-4 4 0,3-5 9 16,3 0 13-16,5-7 22 15,4-12-2-15,0-1-8 16,-2 1-20-16,-8 5-2 16,-7 9 30-16,-10 5-7 15,-2 0 0-15,0 6-13 16,0 17 5-16,0 7 21 16,0 5 26-16,0 1 8 15,0 0 0-15,0-4 3 16,0-2-7-16,5-10-6 15,3-5-17-15,1-4 6 16,3-8-9-16,1-3 8 16,5 0-11-16,-1 0 36 0,1-15-29 15,3-8-8 1,-6-3-35-16,5-6-17 0,-2 1 3 16,-2-6 35-16,-1 5 9 15,-1 1 5-15,-4 0 5 16,-3 7 14-16,0 2 13 15,-4 8 4-15,-1 9-10 16,-2-1 6-16,0 6-17 16,0 0-15-16,0 0-15 15,0 0-13-15,0 9 28 16,0 11 4-16,0 4 13 16,0 2-2-16,-2 2 3 15,2 1 7-15,0-1-9 16,0-3 3-16,6-3-14 0,7-4-4 15,1-7 2-15,-3-6-2 16,7-5 1-16,1 0 26 16,4-9-12-16,4-17-7 15,2-2-5-15,-2-5 0 16,-3 4-1-16,1-1-1 16,-3-2-1-16,-4 6-2 15,-3 5 0-15,-1 3-2 16,-3 8 1-16,-3 6-4 15,2 2 1-15,1 2-5 16,0 0 1-16,9 6 6 16,-2 14-3-16,-1 2 4 15,-1 0 1-15,-5 2-4 16,-6-2 1-16,-5-2 4 16,0 5 11-16,-13-3 1 0,-14-4-12 15,0-4 2-15,2-10 3 16,4-4 5-16,2 0 10 15,6-14 4-15,2-8-12 16,4-2-8-16,5 5 0 16,2 4 3-16,0 3 1 15,0 7 3-15,0 3-6 16,0 2 2-16,0 0-3 16,4 0-4-16,5 0-4 15,1 7 4-15,-2 13 2 0,-1 3 0 16,-1 5 5-1,2-2 0-15,0-2-1 0,1-6-6 16,3-5 2-16,1-8-2 16,3-5-2-16,5 0 2 15,8-2 12-15,2-19-2 16,1-9-7-16,-1-4 5 16,-4-1-8-16,-5-2-1 15,-7-2-2-15,-1 1 3 16,-1 1 1-16,-1-4 0 15,-1 4 3-15,3 2-4 16,-6 5 0-16,1 7 9 16,-3 10-2-16,-6 8 0 15,0 5-4-15,0 0-2 16,0 0-1-16,0 0-10 0,0 0 3 16,0 9-6-16,0 16 13 15,0 9 5-15,0 11 0 16,0 5 4-16,0 6-8 15,-4 2 3-15,2-1 0 16,-2-7-2-16,4-6 2 16,0-10-3-16,0-10-1 15,0-9 0-15,0-6-23 16,0-6-30-16,0-3-35 16,0 0-27-16,0-15 8 15,0-16-182-15,2-4-203 16</inkml:trace>
  <inkml:trace contextRef="#ctx0" brushRef="#br0" timeOffset="25493.05">11876 3972 276 0,'0'0'305'0,"0"0"-108"16,0 0-61-16,0 0-42 15,0 0-36-15,0 0-25 16,87-152-13-16,-56 139-12 16,-2 4 12-16,-2 4-3 15,-4 4-14-15,-8 1-3 16,-5 0-1-16,-6 0-1 15,-4 13-2-15,0 2-20 16,-4 7-4-16,-29 8 10 16,-9 4 18-16,-7 2 0 15,-2-4 2-15,6-6-1 16,12-10-1-16,14-7 3 16,9-6-3-16,8-3 14 0,2 0 74 15,0 0-44-15,0 0-17 16,8 0-15-16,11 0-11 15,8 0-2-15,10 24 0 16,4 8 0-16,3 2 2 16,-2 2 1-16,-9-5-2 15,-6-9 0-15,-13-6-40 16,-12-8-85-16,-2-8-71 16,-10 0-217-16</inkml:trace>
  <inkml:trace contextRef="#ctx0" brushRef="#br0" timeOffset="25727.88">11515 3735 612 0,'0'0'203'16,"0"0"-162"-16,0 0 4 15,0 0-1-15,0 0-33 16,0 0-10-16,10 0-1 16,-10 0 0-16,0 0-8 0,0 0-133 15,0 0-91 1,0 0-344-16</inkml:trace>
  <inkml:trace contextRef="#ctx0" brushRef="#br0" timeOffset="26445.7">12699 3612 111 0,'0'0'130'0,"0"0"-29"15,0 0 2-15,0 0 12 16,0 0-40-16,0 0 26 15,0 17-37-15,0-15 29 16,0-2-9-16,-2 0-16 16,-1 0 7-16,3 0 8 15,0 0-16-15,0-4-36 16,3-14-29-16,10 1-4 16,7 0 1-16,2 5-19 15,1 4 8-15,0 4-7 0,-2 4-7 16,2 0 22-16,-1 0-5 15,-2 9 9-15,-4 11 0 16,-8-1-1-16,-3 0-5 16,-5 8 2-16,0-1-9 15,-15 2 13-15,-10 3 6 16,-4-4 6-16,0 4-2 16,-2-3-3-16,4-2 3 15,2 2-5-15,6-2-5 16,0 2 2-16,6 1-2 15,7-2-2-15,3 1-90 16,3 2-51-16,0-6-126 16,5-5-101-16</inkml:trace>
  <inkml:trace contextRef="#ctx0" brushRef="#br0" timeOffset="26705.55">12829 4311 231 0,'0'0'183'0,"0"0"-126"16,0 0-54-16,0 0 76 15,0 0 1-15,0 0-49 16,35 43 27-16,-20-43 55 16,-3 0 3-16,-1-7-19 15,-5-9-21-15,-4 1-32 16,-2-2-27-16,0 7 14 0,-2 5-18 15,-17 5-13-15,-4 0-21 16,1 3-78-16,-1 17-70 16,10-4-171-16</inkml:trace>
  <inkml:trace contextRef="#ctx0" brushRef="#br0" timeOffset="34122.61">855 5749 75 0,'2'-6'92'0,"-2"1"-22"0,0 5 6 16,0 0 14-16,0 0-41 15,0-3 17-15,0 1-16 16,0-2 3-16,0-4 17 16,0 2-29-16,0-2 52 15,0 1-30-15,0 4 2 16,0 1-4-16,0 2-3 15,0 0-38-15,0 0-20 16,0 0-7-16,0 2-12 16,-6 20 0-16,-5 12 18 15,-7 9 2-15,-7 6 5 16,1 1-6-16,-2 1 0 16,1-4 1-16,0-2-1 0,-2-8 6 15,5-2 4-15,5-9-5 16,0-8 1-16,9-8-3 15,6-8 1-15,2-2 3 16,0 0 9-16,0 0 0 16,0-21-16-16,0-14-39 15,8-8 8-15,8 0 31 16,0-3 0-16,0 2-3 16,1 3-4-16,-1 2 7 15,1 4 4-15,1 3-4 16,-5 2-4-16,1 4 4 15,-1 4 11-15,-5 5-6 0,5 7 24 16,-7 6-16-16,-2 1 6 16,4 3-11-16,-8 0 2 15,0 0-10-15,0 0-3 16,0 0-6-16,4 0-15 16,9 20-8-16,8 7 32 15,3 14 0-15,3 5 0 16,-3 8 0-16,1 3-4 15,-3-3 8-15,-5-7 7 16,-3-6-8-16,-5-7 2 16,-3-12-5-16,0-10 3 15,-4-9-3-15,0-3-33 16,-2 0-9-16,0 0-10 16,0-11-83-16,0-10-414 15</inkml:trace>
  <inkml:trace contextRef="#ctx0" brushRef="#br0" timeOffset="35159.75">635 5999 368 0,'0'0'302'16,"0"0"-216"-16,0 0-74 16,0 0 20-16,0 0 47 15,0 0-79-15,31 5 8 16,11-5 77-16,7 0-39 15,5 0-19-15,-8-11-11 16,-3-1-12-16,-9 2 0 0,-10-2-4 16,-4 2-21-16,-4 2 0 15,-5-1-1-15,0-2 5 16,-2-1 2-16,2 0 15 16,1 1 1-16,-6-1 3 15,3 3-3-15,-7 5-1 16,0 2 7-16,0 2 11 15,-2 0-8-15,2 0-9 16,-2 0-1-16,0 0 0 16,0 0-15-16,3 0 8 15,4 0-9-15,-3 12-2 16,3 3 18-16,4 6 0 16,-4-1 11-16,4 4-11 0,-5-1 0 15,-4-2 2-15,1 1 5 16,-3-1-5-16,2-2 6 15,0-2-6-15,1-4 2 16,-1-3-1-16,0-6-3 16,3-1 6-16,-3-3-4 15,0 0 0-15,0 0 17 16,2 0 12-16,3-3 13 16,-2-11-33-16,2-1-6 15,-3-4-5-15,3-2-12 16,1-7-20-16,4-2-5 15,-1-3-2-15,0-1 23 0,2 2 4 16,-2 2 12-16,-1 6 1 16,-4 10 0-16,-4 3-1 15,-2 11 16-15,3 0-6 16,-3 0-10-16,0 0-1 16,0 0-12-16,2 0-1 15,0 0 1-15,2 9 1 16,4 5 1-16,-4 6 11 15,0 4 12-15,1 4 7 16,-1 2-4-16,0 0-6 16,1-2-4-16,0-5 5 15,-1-5-6-15,3-10 1 16,-3-4-5-16,2-4 3 16,4 0 0-16,1-7 6 15,7-16 50-15,-1-5-46 0,4-5-8 16,-4-1 3-16,-1 1-7 15,-1 1 0-15,-1 3-1 16,-7 7 3-16,-5 8-2 16,-2 7-1-16,0 4-9 15,0 3 9-15,0 0 1 16,-7 0-1-16,-7 0-1 16,1 3-9-16,-3 6 9 15,10 1-3-15,4 2-4 16,2 0-10-16,0 3 4 15,14 6 4-15,12 1 1 16,6-2 9-16,-3-2 0 0,-8-6 10 16,-11-4-1-16,-10-3-7 15,0 0 20-15,-14 5-4 16,-19 4 39-16,-9 4-26 16,1-4-22-16,7-3-9 15,10-3-48-15,9-5-82 16,3-3-158-16,8 0-348 15</inkml:trace>
  <inkml:trace contextRef="#ctx0" brushRef="#br0" timeOffset="35601.33">708 6278 296 0,'0'0'211'16,"0"0"-65"-16,0 0-65 15,0 0-10-15,0 0 15 16,0 0-1-16,-71 10-21 15,71-7-22-15,15-2-11 0,28 3-16 16,26 0 75 0,20-2-52-16,11-2-17 0,1 0-15 15,-5 0-1-15,-9 0-4 16,-14 0 8-16,-17 0-8 16,-21 0-1-16,-16 0 2 15,-15 0-2-15,-2 0 4 16,-2 0 4-16,0 0 17 15,0 0 0-15,0 0-17 16,0 0-7-16,0 0-1 16,0 0-7-16,2 0-78 15,5 0-101-15,-1 0-117 16,4 0-352-16</inkml:trace>
  <inkml:trace contextRef="#ctx0" brushRef="#br0" timeOffset="36913.55">2980 5796 106 0,'0'0'181'16,"0"0"-20"-16,0 0-55 16,0 0-32-16,0 0-23 15,0 0-9-15,0 0-32 16,2 0-10-16,-2 0 1 16,4 0 11-16,-2 0-10 15,1 13 13-15,2 1 11 16,-5 0-9-16,2-2 4 15,-2 0-14-15,0-4-3 16,0-2 16-16,0-4-20 16,0-2 2-16,0 0 14 15,0 0 30-15,0 0 23 16,0 0-8-16,0-14-33 0,-4-4-27 16,-6 1 8-16,4-2-3 15,-1-1 0-15,-2 1 0 16,2 4-1-16,3 1-3 15,-1 6 6-15,1 4 11 16,0 1-1-16,-1 3 3 16,3 0-18-16,-5 0-3 15,-2 0-3-15,-4 5-1 16,-1 9 6-16,-1 4-4 16,1 0 1-16,4 2 1 15,-2 2-3-15,1 4 3 16,2 2 0-16,5 2-1 0,0 0-3 15,4-4 1 1,0-1-3-16,0-7-5 0,0-4 5 16,6-6 0-16,1-2-16 15,1-6 5-15,2 0 15 16,-1 0 2-16,3-20 31 16,-2-6-31-16,1-3-2 15,-3 4-9-15,-1 0 6 16,0 9-4-16,0 2-7 15,-3 2 6-15,3 4 9 16,-3 3 0-16,-2 0 0 16,1 3 1-16,-3 0 4 15,0 2 2-15,0 0 0 16,0 0 5-16,0 0 3 16,0 0-12-16,0 0-2 0,0 0-8 15,0 0-10-15,2 0 2 16,1 9 1-16,1 12 15 15,5 7-2-15,-3 4 5 16,6 0 7-16,-4-2-8 16,3-6 6-16,-1-7-1 15,1-9 9-15,-1-6 4 16,4-2 1-16,1 0 13 16,6-5 6-16,1-13-19 15,1-3-21-15,-2 0-27 16,0 4-109-16,-1 0-127 15,-5 5-295-15</inkml:trace>
  <inkml:trace contextRef="#ctx0" brushRef="#br0" timeOffset="37275.33">3401 5944 147 0,'0'0'340'0,"0"0"-116"16,0 0-45-16,0 0-54 15,0 0-34-15,0 0-17 0,-13 0-35 16,13 0-16-16,0 0-8 15,5 0 1-15,10 0-2 16,11 0-13-16,10 0 11 16,7 0-2-16,-1 0-6 15,-2 0-2-15,-6-3 0 16,-12-1 1-16,-6 1-3 16,-8 1-33-16,-3-1-34 15,-5 3-84-15,0-2-101 16,-5-2-377-16</inkml:trace>
  <inkml:trace contextRef="#ctx0" brushRef="#br0" timeOffset="38264.11">4427 5595 7 0,'0'0'124'0,"0"0"3"16,0 0 8-16,0 0-8 16,0 0-13-16,0 0-26 15,0 0-11-15,-40-35 12 0,40 27-27 16,-3 4-18-16,3 2 13 16,0 1-14-16,0 1-18 15,0 0-20 1,0 0-5-16,0 0-11 0,20 0 11 15,11 14 0-15,7 10 7 16,1 3-6-16,-4 2 2 16,-8-2-3-16,-8-4 0 15,-5-5-15-15,-7-4-37 16,-3-9-4-16,0 0 7 16,-4-5-35-16,0 0 69 15,3-7 7-15,-3-13-18 16,2-6-48-16,3-2 54 15,-1 0 19-15,1 1-7 16,1 3-2-16,1 1 10 0,-3 5 16 16,6 2 24-16,-6 4 8 15,0 2 0-15,1 4 15 16,-3 2-19-16,0 4-7 16,-2 0 0-16,0 0-21 15,0 0-1-15,0 0-15 16,0 0-1-16,0 2 1 15,0 18 43-15,-2 10 12 16,-5 12-23-16,-4 13-13 16,0 6-7-16,-2 8-4 15,-1-2-6-15,3 0-4 16,-2-7-10-16,1-6-47 16,4-11-34-16,3-11-65 0,5-15-88 15,0-17-166-15</inkml:trace>
  <inkml:trace contextRef="#ctx0" brushRef="#br0" timeOffset="39102.94">4734 5927 408 0,'0'0'337'16,"0"0"-175"-16,0 0-77 15,0 0-32-15,0 0-26 0,0 0-2 16,29 0 10-16,-16 0-22 16,-1-4 8-16,-1 1 1 15,-3-1-13-15,4-5 3 16,-1-1 0-16,7-6-8 16,-1-2 0-16,0 2-1 15,-7 0-3-15,-3 4-7 16,-7 4-38-16,0 2 18 15,0 2-6-15,0-1 15 16,0 0 13-16,-5-2 5 16,-1 2 18-16,0 1-5 15,1 2-10-15,-4 2 13 0,2 0 0 16,-1 0-16 0,-1 0-3-16,1 0-6 0,-2 8 8 15,1 7-2-15,2 2 3 16,0 3-4-16,5 4 0 15,2 2-5-15,0 3 9 16,0-4 4-16,0 1-3 16,2-1 8-16,8-7-9 15,-4-3-2-15,1-4-1 16,3-7-2-16,2-2 3 16,3-2 2-16,4 0 13 15,0-4 9-15,6-14-7 16,-1-5-9-16,3 0 0 0,0-6-3 15,0 0-1 1,0-2 2-16,-1-1-4 0,-2 0 0 16,1 2-4-16,-4 4 4 15,-9 8 2-15,-5 8 2 16,-2 6-1-16,-5 4-1 16,0 0 16-16,0 0 8 15,0 0-20-15,0 0-6 16,0 0-7-16,-9 0 7 15,-6 6 10-15,-4 6-6 16,6 2-4-16,7-2-1 16,6 2-1-16,0 2-11 15,4 0 1-15,25 2 12 16,9 2 3-16,6-2 13 16,-1 0-8-16,-10-4-2 0,-15-4-6 15,-13-4-2-15,-5-2-1 16,0 1 3-16,-16 0 30 15,-13 2 29-15,-2-2-42 16,-1 1-14-16,1 0-3 16,4 4-9-16,7 0-34 15,7 2-101-15,9-1-90 16,4-9-262-16</inkml:trace>
  <inkml:trace contextRef="#ctx0" brushRef="#br0" timeOffset="40521.41">8314 5388 209 0,'0'0'178'15,"0"0"64"-15,0 0-95 16,0 0-8-16,0 0-45 16,0 0 0-16,0 0-33 15,-16-37-22-15,16 37-30 0,0 0-9 16,0 0-9-16,0 0-6 15,0 17 10-15,0 7 5 16,0 5-1-16,-2 6 1 16,2 1 3-16,-4 4 1 15,-1-1 0-15,1-6 1 16,0-3 7-16,0-7-7 16,0-9 7-16,4-7-11 15,0-5 2-15,0-2 5 16,0 0-3-16,0 0 9 15,0 0-10-15,0-3 8 16,12-15 8-16,5-9-18 0,6 3-4 16,4 4 2-16,0 3-2 15,2 6-12-15,0 5-3 16,0 6 0-16,-2 0-4 16,-8 0 8-16,-7 5-12 15,-12 7-8-15,0 3-4 16,-10 2 6-16,-19 0 31 15,-6-3 14-15,-1-2-6 16,3-5 4-16,2-3 7 16,6-2 2-16,8-2-4 15,3 0 4-15,7 0-11 16,3 0-3-16,4 0-7 0,0 0-20 16,0 0-96-16,29 0-111 15,4 0-61-15,9 0-132 16</inkml:trace>
  <inkml:trace contextRef="#ctx0" brushRef="#br0" timeOffset="40779.83">8869 5645 331 0,'0'0'342'0,"0"0"-144"16,0 0-77-16,0 0-35 0,0 0-31 16,0 0-27-16,9 0-9 15,9 0 13-15,7 0-29 16,-1 0 8-16,-2 4-7 16,-2 0-4-16,-4-3-1 15,0 2-116-15,2-3-86 16,-3 0-201-16</inkml:trace>
  <inkml:trace contextRef="#ctx0" brushRef="#br0" timeOffset="41923.68">9980 5432 64 0,'0'0'148'15,"0"0"-54"-15,0 0 20 16,0 0 5-16,0 0-1 16,0 0-47-16,-16-42 24 15,11 35-4-15,3 4-11 16,0 1 1-16,2 2-24 15,0 0-6-15,0 0-29 16,0 0-19-16,0 0-3 0,0 0-5 16,-2 8-8-16,0 15 11 15,-1 9 2-15,1 1 7 16,0 6 6-16,-1-4-9 16,-1 0-4-16,2-5 4 15,-3-7-1-15,-1-6 1 16,1-9-2-16,1-6 2 15,2-2 0-15,2 0 5 16,-3 0 7-16,1-9-16 16,0-14-1-16,2-4-6 15,0-3 7-15,0 2 3 16,0-2-3-16,0 4 1 0,0 3 1 16,0 2 1-16,0 5-3 15,0 7 0 1,0 0 0-16,0 6 5 0,0 3-5 15,0 0 0-15,0 0 0 16,0 0 0-16,0 0 0 16,0 0-5-16,0 0-10 15,7 0-9-15,10 12 24 16,6 17 10-16,8 7-7 16,4 6 1-16,3-1-1 15,1-4 0-15,-6-7-3 16,-9-7 0-16,-8-11 1 15,-7-8-1-15,-7-4 3 16,0 0 3-16,1 0 47 0,-1-14 8 16,0-16-40-16,-2-5-17 15,0-2 5-15,0-4-5 16,0 2 2-16,0 4-3 16,-2 5-3-16,-3 11-2 15,5 6-11-15,0 6-31 16,0 7-30-16,0 0-135 15,9 0-235-15,13 8-98 16</inkml:trace>
  <inkml:trace contextRef="#ctx0" brushRef="#br0" timeOffset="42343.74">10441 5414 154 0,'0'0'189'0,"0"0"-12"16,0 0-27-16,0 0-55 16,0 0-5-16,0 0-16 15,0 0-19-15,0 0 0 16,0 0-10-16,0 0-26 16,0 4-16-16,-2 6 0 15,-7 4-2-15,-3 6-1 16,4 4 0-16,-1 3 1 15,-1 2-1-15,6 2 10 16,2-1 4-16,2-4-10 0,0-6-4 16,6-6 0-16,11-9-1 15,5-5 7-15,4 0 39 16,1-14-18-16,0-11-7 16,-7-5-15-16,-9-3 4 15,-1-1-3-15,-10 1 3 16,0 1-7-16,0 7-2 15,0 4-2-15,-17 9-12 16,-1 12 5-16,-1 0-24 16,-2 0-59-16,4 5-28 15,8 9-50-15,9-4-165 16</inkml:trace>
  <inkml:trace contextRef="#ctx0" brushRef="#br0" timeOffset="67081.58">8533 5198 49 0,'0'0'100'15,"0"0"14"-15,2 0-39 16,0 0-22-16,0-4-12 16,2-1 24-16,-4 1-11 15,4 3-4-15,-4-1 38 0,0-3-32 16,0 5-19 0,0-2 9-16,2 2 8 15,-2 0-10-15,0 0-7 0,0 0-14 16,0 0-5-16,0 0-8 15,0 0-9-15,0 0 7 16,0 0-7-16,0 0 1 16,0 0-1-16,0 0-1 15,2 2-6-15,2 8 6 16,3 9 4-16,1 0 3 16,4 1 7-16,-1 2-2 15,-3-3 2-15,2-5-5 16,-3-4-2-16,-3-4-2 15,0-5-3-15,-4-1 3 16,2 0 13-16,-2 0-4 0,5 0 8 16,4 0-2-16,11-26 4 15,7-11-20-15,6-9-1 16,5-12-3-16,2 3-12 16,0-3-13-16,-2 9 23 15,-6 8-1-15,-6 10 3 16,-6 11 0-16,-7 8 17 15,-5 5 12-15,-4 2-3 16,-4 4-2-16,0 1-6 16,0 0-2-16,0 0 5 15,0 0 1-15,0 0-5 16,0 0 0-16,0 0-2 16,0 0-4-16,0 0-5 0,0 0 0 15,0 0-6 1,0 0-1-16,0 0-3 0,0 0 2 15,0 0 2-15,0 0-4 16,0 10-39-16,0 16-30 16,0 4-119-16,0-6-282 15</inkml:trace>
  <inkml:trace contextRef="#ctx0" brushRef="#br0" timeOffset="78589.69">1424 7433 10 0,'-4'6'89'0,"4"-1"-19"16,0-2 9-16,-2-1-3 0,2-2-10 16,0 0 11-16,-3 0 0 15,1 3-23-15,-1-2-14 16,1 1 6-16,2-2-19 16,0 0-1-16,0 0 0 15,0 0 10-15,0 0 23 16,0 0-6-16,10-10 3 15,2-12-54-15,5 2 21 16,-5 0-15-16,-3 4-3 16,-4 6-3-16,0 6 2 15,-5 2 0-15,0 2-4 16,0 0-9-16,0 0-2 16,0 0-3-16,0 0-5 0,0 18 17 15,0 2 2 1,0 6 0-16,-8 0 0 0,0 4 0 15,-1 1 13-15,0-4-6 16,2 1 15-16,5-3-18 16,0-5 1-16,2-2-1 15,0-7-4-15,0-6-1 16,0-5-15-16,0 0 13 16,8 0 3-16,10-25 17 15,7-4 9-15,0-7-17 16,-6 1-2-16,-3 3-1 15,-5 10-2-15,-6 9-2 0,-3 6 3 16,1 7 3-16,-3 0-8 16,0 0-6-16,0 0-6 15,2 0-20-15,4 20 18 16,1 2 14-16,2 2 2 16,-2-2 0-16,2-1-1 15,-3-3 4-15,1-7-4 16,0-4-1-16,-1-3 2 15,-1-4-2-15,3 0 1 16,6 0-1-16,4-19 25 16,0-10-25-16,-1-6 0 15,-3-1-22-15,-8-2 1 16,-3 4 12-16,-3 0 9 0,0 6 5 16,0 8 19-1,0 6 30-15,0 8-9 0,0 4 16 16,0 2-24-16,0 0-25 15,0 0-12-15,0 0-12 16,2 4-9-16,6 14 21 16,4 4 2-16,1 0 1 15,5 2 0-15,0-5-3 16,-2-4-4-16,2-3 4 16,-3-6 2-16,3-2 0 15,-3-4-2-15,8 0 5 16,-3 0 5-16,2-12-10 0,0-10 0 15,-1 0-18 1,-4-2-6-16,-3 4 15 0,-5-1-1 16,-3 7 10-16,-2-3 3 15,-1 5-3-15,-3 2 0 16,0 3 0-16,0 0 20 16,0 1-20-16,0 1-3 15,0 3-5-15,-9 1-7 16,-2-1 5-16,-3 2 7 15,-1 0 6-15,-1 0-4 16,5 10 1-16,1 5-6 16,0 9 3-16,3 5-8 15,5 2 6-15,2 4-3 16,0-5 8-16,2-4 4 16,15-4 14-16,-2-6-8 0,1-4 8 15,-1-5-4-15,-1-5-10 16,1-2 4-16,3 0 14 15,4-7-6-15,2-11-3 16,3-2-13-16,-4-4-52 16,-3 1-73-16,-11 0-151 15,-7 0-433-15</inkml:trace>
  <inkml:trace contextRef="#ctx0" brushRef="#br0" timeOffset="80727.25">3150 7282 184 0,'0'0'199'0,"0"0"-24"16,0 0-85-16,0 0-37 15,0 0-30-15,0 0-23 16,4-5 0-16,-4 5 0 15,0 0-10-15,0 2 2 16,0 8 8-16,2 4 19 16,0-2 18-16,2-2-14 15,-1-2-6-15,-1-4-3 16,0-2-5-16,-2-2-4 16,0 0 11-16,0 0 20 0,0 0 54 15,0-4-9-15,0-12-56 16,-2-1-23-16,-7-3-2 15,1 5 2-15,-4-2 0 16,3 5 11-16,3 3 1 16,-3 2 4-16,4 6-2 15,0-1-16-15,1 2-7 16,-2 0-4-16,-3 0 4 16,-5 10 7-16,1 10 0 15,-3 4 0-15,3 6-1 16,1 2 1-16,4 2-3 15,3-3 3-15,5-2-2 0,0-5 0 16,0-3-1-16,3-7-2 16,13-5 10-16,1-9-1 15,5 0 18-15,5-7-3 16,2-22 26-16,3-9-19 16,-3-6-19-16,-6-4 1 15,-2-2-4-15,-5 0-2 16,1 1 3-16,-3 6-3 15,-1 3 0-15,-1 1-2 16,-4 10 3-16,1 0 0 16,-5 6 17-16,-2 11 9 15,-2 5 2-15,0 3-2 16,0 4-5-16,0 0-24 0,0 0-6 16,0 0-12-16,0 0 12 15,0 16 6-15,-6 8 5 16,-1 2-3-16,3 2-1 15,-2 4-1-15,0 6 1 16,2 8 0-16,2 5-1 16,-2 5 2-16,1 2 2 15,-1-3 0-15,4-6-4 16,0-9 1-16,0-5-1 16,0-12 0-16,0-4 0 15,0-11 7-15,0-4-7 16,0-4-13-16,0 0 5 0,2 0 2 15,13 0-11 1,6-8 10-16,8-15 3 0,0-3-8 16,-4-2 7-16,-4 4 5 15,-5 2 0-15,-5 2 2 16,-1 6-1-16,-2 4 0 16,-1 2-1-16,-5 4 2 15,0 2-2-15,-2 2 0 16,0 0-3-16,0 0-3 15,0 0-10-15,2 6 9 16,0 12 0-16,4 6 7 16,-2 2 4-16,2-1-1 15,3-6-3-15,1-2 1 16,3-10-1-16,-3 0 2 16,4-6-2-16,-5-1 4 0,0 0-2 15,-2 0 7 1,4-4 0-16,0-18-5 0,-2-6 0 15,-2-4-4-15,-7 0-14 16,0-1-5-16,0 1 1 16,-7 9 9-16,-2 6 6 15,2 6 6-15,5 5 4 16,-2 2 3-16,-1 4-1 16,3 0-9-16,-5 0 0 15,0 0-10-15,-4 0 10 16,-7 12-2-16,3 11-1 15,-1 3 0-15,5 6-2 0,3-3 1 16,2 0 4 0,4-6 0-16,2-4-1 0,0-3 0 15,0-9-1-15,0-1 2 16,0-2 0-16,8-1 0 16,2-3-2-16,1 0 2 15,7 0 1-15,5-8 16 16,4-13-17-16,-1-7-2 15,3-2-8-15,-2 0 9 16,-5 2 1-16,-1 5 0 16,-6 9 0-16,-1 5-1 15,-8 3 1-15,-2 6 0 16,-4 0-3-16,2 0 1 16,-2 0-7-16,3 6 0 15,-1 12 9-15,0 2 13 0,0 4-3 16,-2-5-9-16,2 1 5 15,-2-7-6-15,2-1 0 16,-2-4 3-16,0-4-2 16,0 0 0-16,0-4 2 15,4 0-2-15,-2 0 2 16,2 0-2-16,5 0 4 16,1-9 2-16,7-14-7 15,3 1 0-15,2-4-4 16,-2 5-5-16,-2-2 4 15,-3 9 4-15,-1 2 0 16,-3 6-4-16,-2 4 0 0,-3 1-2 16,2 1 4-16,-2 0 0 15,0 0-5-15,-1 1 6 16,-1 12 2-16,4 4 11 16,-2 3 5-16,0 8-4 15,1 2 8-15,-1 3-9 16,2-2 0-16,-2-3-10 15,1-7 5-15,-1-7-2 16,2-9-4-16,0-5 0 16,7 0-3-16,4-10-27 15,5-20-15-15,1-9-169 16,-3-10-284-16</inkml:trace>
  <inkml:trace contextRef="#ctx0" brushRef="#br0" timeOffset="80932.73">4211 7086 62 0,'0'0'560'0,"0"0"-338"16,0 0-100-16,0 0-31 15,0 0-6-15,0 0-17 16,4-66-42-16,-4 66-26 16,0 0-12-16,0 11-6 15,-6 8 18-15,-11 9 0 16,2 0-18-16,1 5-67 15,4-1-50-15,3 1-85 0,4-1-167 16</inkml:trace>
  <inkml:trace contextRef="#ctx0" brushRef="#br0" timeOffset="81401.47">4269 7461 209 0,'0'0'246'16,"0"0"-174"-16,0 0 11 15,0 0 5-15,0 0 48 16,0 0-50-16,79-16-28 16,-54-12-5-16,0-6 9 15,-1-2-21-15,-4-4 6 16,-2-2-29-16,-5-2-6 16,-1 0-11-16,-6 3 2 15,-1 5-1-15,-1 10-4 0,-4 6 4 16,0 11-2-16,0 2 18 15,0 6 1-15,0 1-1 16,0 0-2-16,0 0-5 16,0 0-6-16,0 0 1 15,0 0-6-15,0 0-2 16,0 0-1-16,-4 0-1 16,-5 13-3-16,-3 17 6 15,-1 5-3-15,-3 7 4 16,3 1 0-16,2 4-2 15,4-1 2-15,1-2-1 16,1-4 1-16,5-4 0 16,0-2 0-16,0-7 1 0,0-6-1 15,0-9 0-15,11-8-1 16,5-4-13-16,7 0 4 16,4-12-7-16,-2-12-40 15,2-2-77-15,-4-3-117 16,-5 0-275-16</inkml:trace>
  <inkml:trace contextRef="#ctx0" brushRef="#br0" timeOffset="81575.37">4435 7315 718 0,'0'0'234'0,"0"0"-150"0,0 0-3 15,0 0-16-15,0 0-22 16,0 0-17-16,69-22-21 15,-38 8-5-15,-4 5-38 16,-2 0-38-16,-2 4-76 16,-6-8-195-16</inkml:trace>
  <inkml:trace contextRef="#ctx0" brushRef="#br0" timeOffset="82977.35">5534 7360 169 0,'0'0'179'15,"0"0"12"-15,0 0-26 16,0 0-50-16,0 0-23 16,0 0-30-16,27-27-12 15,-13 1-41-15,-3-8-1 16,0-3-3-16,0-4 3 15,-2-4-8-15,0-1-1 0,-2 1 1 16,-1 2 7-16,-1 3-6 16,-3 8 0-16,0 8 1 15,-2 4-1-15,0 8 3 16,0 2 1-16,0 6 4 16,0 2 5-16,0 0 8 15,0 2-8-15,0 0-13 16,0 0-1-16,0 0-4 15,0 0-8-15,0 0 5 16,0 0-6-16,0 0 13 16,-2 13 4-16,-2 8-4 15,1 9-3-15,1 8 0 16,2 6 3-16,0 10 1 0,0 3-1 16,0-2 1-1,0-1 0-15,0-8 2 0,0-5 9 16,0-10-3-16,0-6-6 15,0-7 3-15,0-8-2 16,0-6-4-16,0-2 1 16,0-2 0-16,0 0 4 15,0 0-2-15,7-4 9 16,13-16 15-16,4-9-24 16,5-6 4-16,2 1-7 15,-4 4-2-15,-4 7-4 16,-5 9 4-16,-7 7 2 15,-1 2-3-15,-2 5-4 16,3 0-10-16,-3 0 10 16,1 21 0-16,0 4-1 0,-2 6-5 15,-1 5 12-15,1 2 1 16,-2-4 1-16,-1-6 1 16,1-8-1-16,-1-10-1 15,3-7-1-15,2-3-2 16,4 0 3-16,2-6 59 15,6-17-25-15,-3 0-22 16,-1-4-8-16,-1-1-4 16,-1 2-18-16,1 3-68 15,-1 2-62-15,2 5-196 16,-5 7-66-16</inkml:trace>
  <inkml:trace contextRef="#ctx0" brushRef="#br0" timeOffset="84379.15">6294 7247 242 0,'0'0'303'15,"0"0"-157"-15,0 0-61 16,0 0-29-16,0 0-40 16,0 0-16-16,2-11-10 15,-2 11 9-15,4 0 0 16,-2 0 1-16,0 0 0 15,0 4 0-15,-2 5-4 0,0-1 4 16,0-2 2-16,0-4-2 16,0 0 2-16,0-2 1 15,0 0 6-15,0 0 8 16,0 0 46-16,0 0 7 16,0-9-53-16,-4-2-14 15,-6-3 0-15,-1 2 1 16,1 0 1-16,0 3 12 15,-1 6 9-15,3 3-16 16,-2 0 1-16,-1 0 4 16,3 0-5-16,-4 0-8 15,3 2-2-15,-2 6-1 16,2 2-1-16,0 4-2 0,0 0 2 16,3 8 0-1,1 2 1-15,0 4 1 0,1 0 1 16,0 0 1-16,2-6-2 15,2-4 0-15,0-6 2 16,0-2-2-16,0-6 0 16,0 0 0-16,0-2-9 15,0-2-8-15,4 0 17 16,5 0 5-16,4-8 3 16,3-11-3-16,6-6-5 15,1-1-14-15,1-1 1 16,-2 6-2-16,-2 5 4 15,-7 4 1-15,1 4 7 16,-5 4 1-16,-5 2 1 0,3 2-5 16,-2 0-2-16,-1 2 8 15,5 19 6-15,-3 5 16 16,4-3-8-16,-1 1-6 16,1-4-1-16,0-4 0 15,1-4-5-15,-5-6 6 16,1-3-4-16,-3-3 1 15,3 0 4-15,0 0 5 16,2-12-4-16,2-13 0 16,0-3-9-16,-2-6 1 15,0-4-2-15,-2 1 4 16,-3 8 0-16,0 9-4 16,1 8 8-16,-3 5 20 0,-2 6-5 15,2 1-23-15,2 0-4 16,6 0-5-16,1 14 9 15,1 10 5 1,0 2 9-16,1 6 4 0,-1 2-10 16,1 0-2-16,-1-1 2 15,-1-4-6-15,-1-7 0 16,-2-7 1-16,-2-10 3 16,-1-5-6-16,-1 0 7 15,5-2 9-15,2-21-6 16,0-6-9-16,-2-7-1 15,-2 0-9-15,-2-2-2 0,-3 2 6 16,0 6 5-16,0 10 4 16,-2 8-4-16,0 6 19 15,2 6-7-15,-2 0-6 16,0 0-3-16,2 0-3 16,1 0-8-16,1 1 4 15,3 16 4-15,4 3 2 16,4 2-1-16,1-1-1 15,3 0 0-15,0-5 2 16,1-4 1-16,3-6-3 16,-2-6 3-16,6 0 1 15,2 0-4-15,-2-6-3 16,2-8-3-16,-4 0-6 16,-8-4-4-16,-1 2 8 15,-7-1 5-15,0-1 2 0,-2 0 2 16,-3 3 1-16,1 3-2 15,-3 1 1-15,0 4 4 16,-2 2 1-16,0 5 6 16,0 0-12-16,0 0 0 15,0 0-4-15,-17 0-3 16,-4 9-7-16,-1 9 9 16,-1 5 4-16,6 8-2 15,3 4-3-15,5-2 1 16,7 3 5-16,2-4-2 15,0-6-3-15,25-3 5 16,10-11 4-16,7-11 8 16,3-1 17-16,-3 0-8 15,-6-16-10-15,-5-8-3 0,-10-4-8 16,-5-2-33-16,-10 0-30 16,-6-2-103-16,0 2-352 15</inkml:trace>
  <inkml:trace contextRef="#ctx0" brushRef="#br0" timeOffset="86479.77">8034 6962 82 0,'0'0'209'0,"0"0"11"16,0 0-42-16,0 0-66 16,0 0-42-16,0 0-19 15,0 0-17-15,2 2-16 16,0-1-14-16,-2 4-4 16,0 3-10-16,0 2 4 15,2 4 6-15,-2 4 1 16,7 4 1-16,-1-2-1 0,-2-4 1 15,2-4-1 1,-4-6 1-16,-2-3-2 0,0-3 8 16,0 0 2-16,2 0 7 15,0 0 28-15,0-19-2 16,1-1-40-16,-3-2-1 16,2 2-2-16,0 2-1 15,-2 2 1-15,0 6 2 16,0 1 0-16,0 6-1 15,0 3 8-15,0 0-1 16,0 0-8-16,0 0-12 16,-7 12 12-16,-7 14 1 15,-1 5-1-15,5 2 1 16,-2 7 5-16,5-2-2 16,3 1 5-16,4-3-3 0,0-6-4 15,2-4 0-15,13-8-1 16,1-7 1-16,5-8-2 15,2-3 1-15,6 0 13 16,3-14 1-16,4-10-15 16,-3-8-12-16,3-3-11 15,-5-1 15-15,-6 0 8 16,-8 3 2-16,-7 7 2 16,-4 5 16-16,-4 11 9 15,1 6 4-15,-3 4-19 16,0 0-12-16,0 0-2 15,0 0-23-15,0 4 2 0,0 17 21 16,0 4 3-16,0 1 0 16,0 5-3-16,0-4 0 15,4-3 2-15,7-1 4 16,0-7-4-16,-2-7 0 16,0-2 0-16,0-7 3 15,2 0 5-15,0 0-5 16,1-12 2-16,3-12-1 15,-4-5-6-15,5-3-26 16,-5-3-3-16,-4 2 16 16,-5 3 5-16,-2 9 5 15,0 6 2-15,0 7 1 16,-2 6 10-16,-10 2-10 16,-3 0-18-16,-3 0 17 15,-2 18 2-15,-2 8 0 0,3 4-1 16,2 3 0-16,1 0-4 15,8-2 2-15,3-1 2 16,5-8 0-16,0-6-2 16,0-5 1-16,5-6-1 15,13-5 2-15,3 0 16 16,6 0-2-16,0-16-6 16,0-5-3-16,0-3-5 15,-2 1-5-15,-4-1-2 16,-1 2 4-16,-7 6 3 15,1 5 1-15,-5 6-1 16,-3 1-2-16,2 4-2 16,-2 0-6-16,1 5 1 0,-3 17-6 15,0 5 10-15,-4-1 5 16,0-2 1-16,0-1-1 16,0-7 3-16,0-1-2 15,0-10-1-15,0 0 4 16,0-5-3-16,0 0 6 15,3 0 4-15,8-6 7 16,2-16-7-16,1-1-11 16,1 0 0-16,-1 0-1 15,-1 2-7-15,5 0 8 16,-2 1 0-16,2 6 0 16,-1 1 0-16,-1 5-2 0,-1 1 2 15,1 4 2-15,-3 3 10 16,1 0-10-16,-3 0 4 15,0 7 6-15,-2 15-7 16,-2 7 5-16,-3 0-1 16,0 3-1-16,1-6-6 15,0-6 1-15,-1-6-2 16,1-7 3-16,-1-2-1 16,2-5 0-16,4 0-1 15,5 0 10-15,6-23-5 16,2-7-2-16,4-6-5 15,0-5-1-15,-2 1-7 0,-1-3-3 16,-3-4 9-16,-6 1-3 16,-1 0 5-16,-5 4 3 15,-3 6 1-15,0 4-4 16,-1 5 8-16,-3 6 1 16,3 6 6-16,-5 7-1 15,0 4 3-15,0 4 5 16,0 0-22-16,0 0 0 15,0 0-9-15,0 16-5 16,-12 11 14-16,-3 6 4 16,-1 7-4-16,3 5 2 15,2 2-2-15,4 8 0 16,1 0 0-16,3 0 0 16,3-2 0-16,0-10-1 0,0-10 0 15,0-12 0-15,11-7 1 16,5-8 4-16,2-6 4 15,4 0-2-15,3-7 1 16,0-15-7-16,4-6-3 16,-8 0-43-16,2-1-62 15,-13 4-66-15,-10-2-153 16,0 7-339-16</inkml:trace>
  <inkml:trace contextRef="#ctx0" brushRef="#br0" timeOffset="86661.29">8941 7024 262 0,'0'0'422'0,"0"0"-153"16,0 0-111-16,0 0-48 15,0 0-65-15,0 0-37 16,100-90-1-16,-51 74-5 16,0 4-2-16,0 4-34 15,-4 8-61-15,-6 0-63 16,-10 0-127-16,-8 2-260 15</inkml:trace>
  <inkml:trace contextRef="#ctx0" brushRef="#br0" timeOffset="87979.43">9264 7229 154 0,'0'0'115'0,"0"0"-102"15,0 0 60-15,0 0 33 16,0 0 53-16,0 0 14 16,0 2-28-16,6-4-20 15,8-16-87-15,1-8 5 16,3-2-7-16,3-7-19 16,-4 1-8-16,-1 0 2 15,-3 4-4-15,-4 6 2 16,-4 6 8-16,-3 6 7 15,-2 6-10-15,0 6 8 0,0 0-22 16,0 0-11-16,0 3 8 16,-14 16 3-16,1 6-2 15,-1-4 5-15,6 4-7 16,6-5 4-16,2-5-1 16,0-3-13-16,0-6-30 15,10-3 21-15,9-3-3 16,-1 0-8-16,-1-5-15 15,1-8-10-15,-3-5 16 16,2 1-31-16,-2-1 34 16,-1 7 26-16,-4 0 14 15,-3 5 10-15,-5 3 37 16,0 3-8-16,0 0-39 16,-2 11 6-16,0 13 11 0,0 2-6 15,0 2-2-15,0-4-9 16,6-3 5-16,-2-7-2 15,2-7 1-15,-1-2-4 16,-1-3 7-16,0-2-5 16,6 0 5-16,-1 0 1 15,1 0 4-15,4-14-6 16,-1-6-6-16,3-2-13 16,2 0-6-16,0-1 0 15,-3 3 6-15,-1 6 12 16,-3 1 1-16,-7 8 7 15,1 3 30-15,-5 2 2 16,0 0-20-16,2 0-17 0,1 7-2 16,-1 14 15-16,0 5 12 15,0 1-5-15,2-6-4 16,3 1-7-16,5-7-3 16,-4-4-4-16,1-4 2 15,-3-4-4-15,-3-3-1 16,-3 0 4-16,7 0 2 15,2 0 9-15,3-17-8 16,2-5-5-16,-3-2-3 16,-1-1-5-16,-6-1-4 15,-4 2 3-15,0-2 3 16,0 4 2-16,-4 6 0 16,-14 2 1-16,-3 2 0 0,0 6 0 15,-2 2-1-15,0 4 0 16,3 0-1-16,3 0-2 15,1 13-4-15,5 4 6 16,4 1 1-16,7 2-5 16,0 0 2-16,0 2 4 15,20 0 4-15,7-4-1 16,4-2 2-16,2-5 0 16,2-10-1-16,2-1 0 15,-3 0 0-15,-1-18 1 16,-4-8 3-16,-2-3 0 15,-5-2-5-15,-4-1 0 0,-7-2-2 16,-4 0 3 0,-3-5-3-16,-4 1 2 0,0-1 1 15,0 2-4-15,0 5 1 16,0 8 2-16,0 6 3 16,0 8-1-16,0 6 2 15,0 4 0-15,0 0-6 16,-2 0-1-16,0 0-5 15,0 0-5-15,-6 12 4 16,4 8 5-16,-3 4 1 16,1 6-2-16,2 2 2 15,-3 5 0-15,4 3 0 16,3 4 7-16,0 4-1 16,0-2 4-16,0 2-3 15,0-6 4-15,0-6-5 0,0-14-4 16,3-8 4-16,6-11-3 15,4-3 3-15,9 0 27 16,5-21-5-16,2-11-18 16,0-8-10-16,-2-1-30 15,-5-2-54-15,-4-3-188 16,-2-2-539-16</inkml:trace>
  <inkml:trace contextRef="#ctx0" brushRef="#br0" timeOffset="89913.37">10864 6828 28 0,'0'0'104'0,"0"0"90"15,0 0 13-15,0 0-64 16,0 0 1-16,0 0-68 16,0-32 11-16,0 25-29 15,0 0-3-15,0 0-8 16,-2 3-17-16,2 3-2 15,-2-2-12-15,0 3-2 16,2 0-11-16,-2 0-3 16,0 0-2-16,-6 0-4 15,0 11-2-15,-3 11 5 16,-3 7 1-16,5 5 1 16,1 3 1-16,0 3 1 15,4-2-1-15,4-2 1 0,0-5-3 16,0-10 2-16,12-9-5 15,3-6 5-15,3-6-3 16,1 0 3-16,4-15 0 16,2-14-1-16,-5-3-27 15,-3-2-2-15,-3 0 10 16,-9 1-1-16,-5 4 12 16,0 0-3-16,0 4 1 15,0 6 6-15,-10 7 4 16,-5 8 1-16,-6 4-3 0,4 0-2 15,-3 7-1 1,5 9 6-16,1 0-1 0,7 0 1 16,3 0 3-16,4 2 0 15,0 2-2-15,0 3 1 16,6 4 3-16,10-1 8 16,4 0 1-16,3-4-10 15,-3-2 3-15,1-5 3 16,2-3-3-16,-3-4 8 15,-2-7-6-15,0-1-4 16,-1 0 7-16,-1-8-1 16,3-12 5-16,-4-5-8 15,1 0-3-15,-1-3-4 16,-1 0 2-16,-1 4-2 16,-3 4 1-16,0 3-2 0,-3 9 0 15,-3 3 0-15,-2 5 4 16,-2 0 2-16,2 0 6 15,0 0-12-15,5 0-4 16,2 16 4-16,2 7 2 16,5 8 11-16,-1-4-10 15,-1 2 5-15,1-7-4 16,-2-3-3-16,-1-8 4 16,-3-2-3-16,-3-9 0 15,4 0 4-15,3 0 1 16,1-12 5-16,1-15-5 15,3-5-7-15,-5-1 0 0,-2-6-2 16,-2 3-12-16,-4 0 12 16,-3 6 2-16,-2 6 0 15,0 11 6-15,0 8 12 16,0 2 12-16,0 3-10 16,0 0-18-16,0 0-2 15,0 7-14-15,0 15 11 16,0 2 3-16,0 0 1 15,0 0-1-15,8 0-5 16,6-4 5-16,6-2 5 16,0-2-2-16,1-6-1 15,-2-4-2-15,1-4 3 16,-1-2 4-16,2 0-6 16,4 0-1-16,2-16-10 15,-3-4 0-15,-1-1-9 0,-6-3 0 16,-1 2-2-16,-7 1 0 15,-3 3 8-15,-1-1 10 16,-5 5 3-16,0 4 0 16,0 2 1-16,0 4 9 15,0 3 0-15,-11 1-10 16,-7 0-1-16,-2 0-2 16,-4 9 3-16,1 9 2 15,1 3-2-15,4 2 0 16,6 5-1-16,6 5-1 0,6 1 2 15,0-1 6-15,4-2-6 16,19-5 8-16,2-6-6 16,-1-8 0-1,3-7 4-15,2-5-1 0,0-2 6 16,2-21 9-16,-2-5-13 16,-3-4-4-16,-1-4 1 15,-2-4-2-15,1-6-2 16,-2-3 1-16,0 0 0 15,-1 0 0-15,-4 7 9 16,-5 15 18-16,-8 8 0 16,-2 13-9-16,-2 6-12 15,0 0-7-15,-18 10-15 16,-10 16 15-16,-1 4 0 16,4-2-13-16,14-4-4 0,11 1-11 15,0-4 5-15,0 2-6 16,13-6 18-16,7 0 3 15,0-3 4-15,-2-4 3 16,0 2 1-16,-2-5 0 16,-5 4-1-16,0-2 0 15,2 3 2-15,0 1 2 16,3-1 6-16,5-3-6 16,-2 0 2-16,8-6-5 15,4-3 8-15,0 0-8 16,1-17-20-16,-10-10-98 15,-7-8-171-15</inkml:trace>
  <inkml:trace contextRef="#ctx0" brushRef="#br0" timeOffset="91772.89">13165 6615 187 0,'0'0'172'0,"0"0"-22"16,0 0 0-16,0 0-133 15,0 0-17-15,0 0 0 16,0 0 1-16,-2 9 2 16,4-4 3-16,0 2 4 15,1-2 5-15,-1 3 8 0,0 2-12 16,0 1 3-16,-2-2-8 15,2-3-1-15,0-2-3 16,-2-4 0-16,0 0-1 16,0 0 4-16,0 0 4 15,0 0 35-15,0 0 25 16,0-16-19-16,0-4-45 16,0-2 0-16,0 4-4 15,0 2 8-15,0 4 3 16,0 2 6-16,0 8 13 15,0-2-6-15,0 4 3 16,0 0-6-16,-2 0-20 0,-11 0 5 16,-3 14-7-16,-3 7-1 15,3 8 1-15,-3 0-1 16,9 4-1-16,-1 1 2 16,3 3 0-16,4 2 0 15,2 2 2-15,2-1 3 16,0-5-3-16,0-3 1 15,14-6 0-15,5-5-3 16,4-10 8-16,4-8-1 16,0-3 1-16,-1 0 1 15,6-15-2-15,-3-14-7 16,2-3-9-16,0-4 3 16,-2-5 6-16,-2 4 0 0,-6 1 0 15,-2 5 0-15,-6 9 0 16,-4 4 1-16,-4 9 0 15,-1 3 7-15,-4 3 10 16,0 3-3-16,0 0-5 16,0 0 5-16,0 0-2 15,0 0-2-15,0 0-5 16,0 0-6-16,0 3-9 16,0 15 8-16,0 9 1 15,0 1 1-15,0 4-1 16,0 3 0-16,0-3 1 15,0 1-1-15,4-4 0 0,7-5 2 16,5-8-1-16,-3-6 1 16,5-10 0-16,5 0 3 15,1-8 5-15,2-20-5 16,1-4-2-16,-6-4 5 16,-1-4-8-16,-5 0 4 15,-1-5-3-15,-1 1-1 16,0-2 0-16,-1 6 0 15,-4 8 0-15,-6 15 2 16,1 8 7-16,-3 6 16 16,0 3-20-16,0 0-5 15,0 0-9-15,-11 17 7 16,-3 1 2-16,1 0-13 16,6 2 2-16,5 0-3 15,2 3-24-15,0-2 1 0,11-3 11 16,10 3 14-16,-4-4 12 15,1 2 0-15,-3-1 0 16,-3-4 0-16,-1-2 8 16,-3-2 5-16,-5-6-1 15,0-3-4-15,-1-1-5 16,-2 0 4-16,0 0 3 16,0 0-10-16,0 0-13 15,0-5-112-15,-8-15-175 16,2-13-403-16</inkml:trace>
  <inkml:trace contextRef="#ctx0" brushRef="#br0" timeOffset="92045.88">13647 6246 663 0,'0'0'207'15,"0"0"-127"-15,0 0-42 16,0 0-18-16,0 0-2 15,0 0-8-15,-10 49 14 16,35-40 40-16,0-3-13 16,-3-6-12-16,-2 0-11 15,-4 0-7-15,-3-12-12 16,-4-8-3-16,-4 3-6 16,-5 2-10-16,0 7-22 0,-3 8-171 15,-19 0 81-15,-9 0 53 16,-1 20-63-16,8 2-130 15,8-2-154-15</inkml:trace>
  <inkml:trace contextRef="#ctx0" brushRef="#br0" timeOffset="95232.06">13824 6824 0 0,'0'0'110'15,"0"0"-19"-15,0 0-18 16,0 0-16-16,0 0 9 16,0 0 5-16,0-12 13 0,2 7-9 15,2 1-18 1,0-1 16-16,-2-2 3 0,0 2-12 15,0 1-19-15,-2-3-11 16,3 3-2-16,-3 0-13 16,0 3 5-16,0 1-4 15,0 0-7-15,0 0 4 16,0 0-17-16,0 0-1 16,0 0-16-16,0 4 13 15,-3 14 4-15,-7 8 6 16,-2 2-6-16,3 0 0 15,3-3 5-15,4-2 1 0,2-3 6 16,0-5-12-16,0-4 1 16,10-5-1-16,13-6 0 15,4 0 20-15,2-3-10 16,0-16 3-16,-3-8-13 16,-8-4-5-16,-3-1 3 15,-1-2-5-15,-1-1 7 16,1 3-4-16,-1 4 2 15,3 7-5-15,-1 2 3 16,1 7 2-16,-5 5-2 16,1 0 4-16,-6 3-1 15,-4 4-1-15,0 0 2 16,-2 0 4-16,0 0 2 16,3 0 1-16,1 8-5 15,2 10 5-15,2 0 13 0,-4 4-4 16,0-2-8-16,-1-4-6 15,-3-2-1-15,2-5 2 16,-2-5-3-16,0-3 2 16,0-1-1-16,0 0 2 15,0 0 1-15,0 0 5 16,2 0 0-16,0-1 6 16,2-16-14-16,-1-5-1 15,2 4-5-15,-5 0 5 16,0 4 1-16,0 2-1 15,0 4 0-15,0 2 0 0,0 4 2 16,0 2-2-16,0 0-7 16,0 0-13-16,0 0-1 15,0 4 11-15,-8 12 7 16,0 1 6-16,-3 3-3 16,1 4 0-16,2-1 1 15,-1 7 10-15,3 2-1 16,2 3-7-16,4-3 2 15,0 2-2-15,0-8-2 16,10-6-1-16,7-5 1 16,6-12 2-16,2-3 4 15,1 0 1-15,3-10-6 16,1-17-2-16,-1-4-6 16,-4-3-13-16,0-1 7 0,-4 4 10 15,-3 2-2 1,-3 2 4-16,-4 3 1 0,-2 1 1 15,-2 9 1-15,-3 5-3 16,-4 6 5-16,2 3 14 16,-2 0-19-16,0 0-3 15,0 0-5-15,0 3 8 16,0 13 0-16,0 5 10 16,0 5-6-16,-4 3-1 15,0 3 1-15,-1-3-4 16,5 2 0-16,0-5 2 15,0-6 0-15,0-5 0 0,5-6-2 16,5-7 0 0,2-2 3-16,1 0 5 0,7-2-4 15,2-19-3-15,5 0-1 16,0-4-12-16,0-2-12 16,-5-1-3-16,-1 2 15 15,-6 1 9-15,-5 6-2 16,0 3 4-16,-6 7 2 15,-1 6 6-15,-3 1-1 16,0 2-6-16,0 0-10 16,0 14 8-16,0 7 2 15,-7 6 8-15,0-1-5 16,4 2 2-16,3-1-3 16,0 4 1-16,0-7-1 15,0-2-2-15,12-4 2 0,-1-6 1 16,0-3-1-16,3-9 2 15,-1 0-3-15,5-3 14 16,2-19-8-16,0-4-2 16,-2-6-3-16,-1-1-2 15,-1 2-10-15,-1 4 9 16,-3 7 0-16,-1 6 1 16,-1 7-2-16,-4 2-1 15,5 5 0-15,-3 0-7 16,2 9-2-16,-1 13 12 15,-5 4 0-15,-2 6 8 16,-2-2 10-16,0 0-13 0,0-2 2 16,0-6-4-16,0-4 0 15,0-6-1-15,0-6 1 16,0-2-2-16,0-4 0 16,0 0 4-16,0 0 10 15,0-7-4-15,12-12 0 16,5-8-9-16,6 2-2 15,-1-1 1-15,0 4-1 16,-2 5-1-16,-4 7 1 16,-5 6 0-16,-7 3-2 15,3 1-4-15,-5 0-3 16,2 5 2-16,2 16 6 16,-6 0 1-16,0 4 0 0,0-1 7 15,0-2-6-15,2-4 1 16,-2-3-2-16,2-6 2 15,0-5-2-15,-2-4 1 16,0 0 4-16,0 0 5 16,7 0-1-16,3-20-9 15,9-6-23-15,5-4 9 16,1-2-9-16,4-2-1 16,-5 4 14-16,0 3 10 15,-5 12 2-15,-4 5-2 16,-6 6 5-16,-4 4 3 15,-3 0-8-15,2 0-10 0,5 11 10 16,-3 10 8-16,0 3 4 16,-2-1-4-16,-2 2 4 15,-2-1-2-15,0-2-4 16,0-3-4-16,0-5-1 16,0-1 1-16,0-6-1 15,0-6 0-15,0-1-1 16,0 0 3-16,4 0 1 15,13-12-4-15,4-14-1 16,6-6-16-16,2 0 2 16,2-3-6-16,0 9 12 15,-4 3 3-15,-4 5 6 16,-8 6 0-16,-6 7 3 0,0 5 6 16,-5 0-9-1,1 5 0-15,-3 14 2 0,-2 7 7 16,0 3 0-16,0-4-9 15,0-2 4-15,-2-5-4 16,-11-2 0-16,-1-6 3 16,-3-4 4-16,0-4-7 15,2-2 5-15,1 0 8 16,4-5 4-16,1-14-14 16,4-1 10-16,3 4 4 15,2 6 5-15,0 4-6 16,0 2-1-16,0 4-1 0,0 0-8 15,0 0-6 1,0 0-6-16,0 4-1 0,2 14 7 16,5 3 2-16,2 2 1 15,-1-2 2-15,4 0-3 16,1-7-1-16,3-3 0 16,4-8 2-16,2-3 4 15,5 0-5-15,4-10 3 16,5-16-5-16,-1-8-6 15,1-6 0-15,-5-4-1 16,-4-4-8-16,-2-5 4 16,-9-3 0-16,-3-2 4 15,-5-4 2-15,-4 2 5 16,0 6 0-16,-4 10 0 16,0 14 0-16,0 12 1 0,0 9 8 15,0 8 4-15,0 1-3 16,0 0-10-16,0 0-4 15,0 0 1-15,0 0-5 16,-6 17 7-16,-9 10 0 16,-1 7 0-16,1 11-2 15,-1 8 3-15,3 8 5 16,2 0 3-16,4-1 0 16,5-3 2-16,2-10-1 15,0-4-3-15,0-11-2 16,11-9 0-16,0-10-2 15,0-7-1-15,1-6 3 0,3 0 2 16,5 0-6-16,1-14 0 16,-2-9-13-16,1-4-43 15,-2-8-64-15,-2-2-109 16,-8-6-257-16</inkml:trace>
  <inkml:trace contextRef="#ctx0" brushRef="#br0" timeOffset="95422.01">15742 6659 91 0,'0'0'248'16,"0"0"-23"-16,0 0-58 16,0 0 28-16,0 0-42 15,0 0-35-15,0 0-56 16,40-50-55-16,14 22 9 0,2 2-1 16,-6 3-9-1,-5 8-4-15,-9 5-2 0,-9 10-44 16,-6 0-107-16,-5 0-158 15,-3 10-370-15</inkml:trace>
  <inkml:trace contextRef="#ctx0" brushRef="#br0" timeOffset="97503.38">16312 6708 427 0,'0'0'206'0,"0"0"-78"16,0 0-85-16,0 0-23 0,0 0-11 16,0 0 3-16,0 0 11 15,0 0 12-15,0 0 15 16,-6 0-14-16,1 5-12 16,-1 2-11-16,-1 2-13 15,2 0 0-15,3 0 0 16,0-2 0-16,0-2 2 15,-1 0 3-15,1-3 0 16,0-2-3-16,2 0 1 16,0 0 1-16,-2 0 9 15,0 0-1-15,-5 0 10 16,0-9-15-16,-4-6-6 0,0 1 0 16,-3-3 4-16,1 3-3 15,2 2 0 1,0 2 2-16,0 0 26 0,1 4-14 15,0 4 4-15,1 0-5 16,-3 2-11-16,2 0-4 16,-1 0-8-16,-5 15 6 15,3 4 0-15,-3 1 2 16,1 6-1-16,-2 3 1 16,5 3 3-16,-2 1 2 15,5-1 0-15,5-1-1 16,4-7-4-16,0-6 3 15,0-6-1-15,0-2-1 0,13-8 0 16,5-2 2 0,7 0 5-16,4-14 0 0,2-10-5 15,2-8-1-15,-4 2 2 16,-2 1-3-16,-8 5 1 16,0 7-2-16,-9 3 2 15,-3 7-2-15,-2 4-1 16,-5 3 1-16,0 0-5 15,0 0-5-15,0 3-3 16,0 16 8-16,0 2 4 16,0 1 1-16,0 1 3 15,0-1-3-15,0-4 0 16,0-3 0-16,0-4 1 16,0-5 0-16,0-6-1 15,9 0 4-15,4 0 8 0,7-8-5 16,1-13-2-16,0-9-2 15,0 1-3-15,-1-2 1 16,-3 1-1-16,-3 7-5 16,-1 4 5-16,-2 6 1 15,-2 4-1-15,-2 7 0 16,-3 2-6-16,1 0-2 16,-1 15-7-16,-1 10 15 15,-1 5 5-15,-2 3 13 16,2-3-1-16,0-2-10 0,3-6 1 15,-1-5 2 1,0-5-7-16,1-5-1 0,2-7 0 16,2 0 5-16,4 0 4 15,5-19-2-15,-1-4-6 16,4-2-1-16,-3 0-2 16,-3 1-2-16,1 3-5 15,-3 5 4-15,-1 5 3 16,-4 4 0-16,1 4 0 15,-5 3-4-15,1 0 1 16,0 0-4-16,1 10 5 16,3 12 2-16,2 2 10 15,3 0-2-15,1 0-5 16,3-7 1-16,-5-2-4 16,-3-10 3-16,-2 0 0 0,1-5 1 15,7 0 5-15,3-25 0 16,4-6-4-16,-1-6-5 15,3-3-7-15,2 4-5 16,0 7-3-16,-1 2 0 16,-6 11 12-16,-4 10 1 15,-5 3 2-15,-2 3-3 16,-3 0-2-16,2 5 5 16,-2 13 4-16,3 4 12 15,-3 0 4-15,2-1-5 16,-6-3-4-16,2-7-8 15,-2-3 3-15,0-5-5 0,-2-2 0 16,0-1 4-16,0 0-1 16,0 0 6-16,0-13-10 15,0-11-12-15,0-5-8 16,0 0 1-16,-6-2 16 16,2 5 3-16,1 8 0 15,-2 4 0-15,3 8 3 16,0 6 6-16,2 0 7 15,0 0-13-15,-4 0-3 16,-1 0-8-16,-6 10 4 16,0 15 4-16,-4 1 4 15,-4 11 4-15,2 4 1 16,3 2-3-16,6 6-6 0,5-4 1 16,3-1 2-1,0-7-2-15,15-7 0 0,17-7 0 16,3-14 3-16,6-9 1 15,5 0-3-15,2-6-1 16,-7-14 0-16,-2-2-1 16,-11 2 0-16,-3 0-1 15,-3 0-1-15,-3 0 4 16,-2 0-2-16,1-3 1 16,-1 6-2-16,-1-1 1 15,-5 4 0-15,-1 0 0 16,-6 1-3-16,1 1 1 0,-5 1 2 15,0-3 0 1,0 1 0-16,0 1-3 0,0-2 2 16,-9 6 1-16,-1 1 0 15,2 0 0-15,-1 7-1 16,-3 0-2-16,-1 0-5 16,-1 16 5-16,1 8-3 15,0 4 6-15,6 5-4 16,1 1 3-16,6-3 1 15,0 3 0-15,0-2 1 16,16-9 2-16,1-3-3 16,3-5 2-16,1-12 0 15,-2-3 1-15,4 0 3 16,4-22 4-16,-1-8-9 16,6-4 2-16,-3-4-1 0,2-5-1 15,0 3-1-15,-2-1 0 16,-5 4 1-16,-4 7-2 15,-6 6 2-15,-5 6 0 16,-7 9-1-16,-2 6 2 16,0 1 2-16,0 2-4 15,0 0 0-15,0 0-11 16,-2 0 6-16,0 7 3 16,2 10-7-16,0 3 7 15,4 4 2-15,18 2 1 16,2 0-1-16,1 0 2 15,-5 0-2-15,-5 1 1 0,-7-4-1 16,-8 2 0 0,-5-3 0-16,-31-2 11 0,-10-2 0 15,-6-6-7-15,6-4-4 16,7-6-9-16,20-2-62 16,17-7-139-16,2-22-287 15</inkml:trace>
  <inkml:trace contextRef="#ctx0" brushRef="#br0" timeOffset="97946.85">18430 5927 1187 0,'0'-32'0'0,"-33"0"-353"16</inkml:trace>
  <inkml:trace contextRef="#ctx0" brushRef="#br0" timeOffset="100528.81">18733 6631 61 0,'0'0'32'0,"0"0"13"15,0 0-28-15,0 0 38 16,0 0-29-16,0 0 24 16,2 34 8-16,-2-32 31 0,0-2 9 15,0 0 11-15,0 0-28 16,0 0-6-1,0-5-38-15,0-7-26 0,-2-2 3 16,-4-3-3-16,1-3 2 16,-1-1-10-16,-2 2-2 15,2 1 11-15,0 4 1 16,-1 4 16-16,0 4 8 16,2 6-9-16,-1 0-15 15,-5 0-13-15,-5 0 0 16,-3 12-5-16,-4 10 3 15,0 6 2-15,3 3 0 16,-2 6-3-16,4 4 1 0,5-3 4 16,-1-4-4-1,10-4-1-15,4-7-3 0,0-5 5 16,0-3-14-16,0-6 15 16,0-2 2-16,9-3-2 15,0-3 11-15,2-1 6 16,5 0-17-16,1-5-16 15,4-17 5-15,0-5-15 16,2-1 17-16,-3 5 7 16,-2 0 4-16,-4 10 5 15,-2 1 3-15,0 6 12 16,-5 3-1-16,-1 3-1 16,1 0-15-16,0 4-5 0,2 17-9 15,-3 2 9-15,-1 4 18 16,-1 2-1-16,-2 0-4 15,1-3-7-15,-1-4-3 16,3-7 0-16,-3-10-1 16,0-3 1-16,2-2-1 15,5 0 2-15,3-4 10 16,3-19-14-16,3-6-9 16,1-2 0-16,4 2-6 15,-5 2-3-15,-3 6 18 16,1 4 1-16,-5 7-1 15,1 2 4-15,-3 4 3 0,1 4 10 16,0 0-17 0,1 6 0-16,-3 14-6 0,1 4 6 15,1 1 1-15,-6-3 0 16,2-3 5-16,-3-2 0 16,-1-5-5-16,0-7 1 15,-2 0 1-15,0-5-2 16,0 0 2-16,2 0 4 15,3 0 6-15,2-12-2 16,6-13-11-16,5-4-3 16,4-3-13-16,2-3 12 15,1 8-6-15,-3 4 9 16,-6 7 2-16,-7 10-2 16,-4 6-3-16,-1 0-1 15,0 13 4-15,3 10 1 16,0 1 33-16,2-2 2 15,-3 1-1-15,1-7-14 0,0-4 4 16,0-5-19-16,-3-3 4 16,-2-4-9-16,4 0-3 15,4 0 3-15,5-4 23 16,6-14-10-16,0-6-13 16,4-3-37-16,0-6-9 15,1-1-9-15,1 5 42 16,-4 6 7-16,-4 7 3 15,0 4 1-15,-4 10 2 16,1 2 21-16,1 0-9 16,3 2 19-16,-1 14-23 15,-2-1 16-15,-3 0 0 0,-6-1-11 16,-3-4-9-16,-5-3-2 16,0-2-4-16,0-3 1 15,0 0 1-15,0-2 12 16,0 0-12-16,0 0 1 15,-2-6-2-15,-7-11 1 16,-1-2-31-16,2-1 8 16,1 1 10-16,1 0 7 15,1 1 4-15,0 6-3 16,1 3 4-16,0 9-3 16,-3 0 3-16,1 0 1 15,-6 0 3-15,-1 9-1 16,-5 15-2-16,3 10 2 0,-4 3 6 15,6 2-5-15,4 0-3 16,7-8-12-16,2-3 7 16,0-3 5-16,0-8-5 15,7-6 0-15,8-11 5 16,8 0 40-16,4-7 10 16,6-22-26-16,5-9-17 15,-1-11 0-15,-6-3-4 16,-6 2-3-16,-7 2-4 15,-7 2 0-15,-9 0-5 16,-2 0 1-16,0 3 8 16,0 9 0-16,0 8 2 0,0 8 6 15,0 11-6-15,0 2 0 16,0 5 4-16,0 0 4 16,0 0-10-16,-4 0-7 15,-5 18-16-15,-2 10 20 16,-2 10 4-16,2 7-1 15,-1 9 4-15,6 8 0 16,3 1 2-16,3 0 2 16,0-10 8-16,3-9-9 15,17-15 6-15,7-7-13 16,6-13 8-16,7-9 5 16,0-5-11-16,1-29-2 0,-10-12-45 15,-10-10-95-15,-7-4-154 16,-12-3-290-16</inkml:trace>
  <inkml:trace contextRef="#ctx0" brushRef="#br0" timeOffset="104145.58">20525 6559 75 0,'0'0'249'0,"0"0"-91"16,0 0-3-16,0 0-52 15,0 0-33-15,0 0-8 16,-4 0 8-16,4 0-15 15,0 0 12-15,0-8 4 16,2-6-26-16,7-8-37 16,0-3-8-16,2-3-2 15,0-2-21-15,1 1-3 16,-4 3 17-16,1 2 5 16,1 5 0-16,-4 4 4 15,-2 5 1-15,-1 5 0 0,-1 1 3 16,-2 4-3-16,0 0-1 15,0 0-10-15,0 0-8 16,0 0-8-16,0 7 24 16,0 16 2-16,-9 12 8 15,3 9 8-15,1 8-3 16,2 12 3-16,3 0-4 16,0 2-6-16,0-12-4 15,0-11 9-15,0-16-11 16,6-13-2-16,0-7 1 15,9-7-7-15,3-7 8 16,9-20 42-16,2-15-30 0,-2-7-8 16,0-2-4-1,-3-7-1-15,-4 5-15 0,-7 1 6 16,-1 2 6-16,-8 6 2 16,-2 3 4-16,0 11 3 15,-2 12-4-15,3 8 5 16,-3 6 12-16,0 4 8 15,0 0-26-15,0 0-3 16,0 6 3-16,0 19 0 16,0 10 8-16,0 7-2 15,0 4 7-15,0 5-5 16,0-3 6-16,0 4 5 16,0-2-6-16,0-4 4 15,-3-6-5-15,-1-7 0 0,2-14-6 16,0-6-4-16,2-8-2 15,0-5 4-15,0 0 0 16,0 0 3-16,0 0-7 16,0-14 0-16,11-12-15 15,7-4-5-15,1 0 9 16,2 0 2-16,-3 9 7 16,-1 6-6-16,-3 7-4 15,-3 6 8-15,-3 2 4 16,2 0 0-16,1 8 8 15,-3 14-3-15,0-1 8 16,-4 6 2-16,1 1-10 16,-3-4 2-16,0-1 7 0,2-5-8 15,1-6-6-15,-1-6 6 16,-2-5-5-16,3-1-1 16,6 0 0-16,2 0 3 15,5-14 10-15,5-4-13 16,-2-6-3-16,0 0-16 15,-1-6-4-15,-3 0 7 16,-1 0 11-16,-3 1 2 16,1 2-4-16,-3 5 4 15,3 1 2-15,-5 8 1 16,-1-1 2-16,-1 4 1 16,-5-1-6-16,-2 4 8 15,0 3-6-15,0 0 1 0,0 1-17 16,0 3 17-16,-2 0 6 15,-11 0-6-15,-5 0-4 16,3 17 2-16,1 5-3 16,1 5 5-16,4 4 0 15,2 7 0-15,4 2 7 16,3 1 0-16,0-3-4 16,0-4 8-16,10-6-11 15,5-10-4-15,6-4-4 16,-1-13 8-16,1-1 4 15,6 0 13-15,-2-17-2 16,0-12-3-16,-6-4-9 0,-1-6-2 16,-1-3 5-16,-9-2-5 15,-1 2-1-15,-5 8 6 16,-2 11-6-16,2 9 2 16,-2 11 13-16,0 3-4 15,0 0-11-15,0 0-17 16,0 5 9-16,0 14 8 15,-9 3 4-15,5 0 0 16,4-4-4-16,0 2-8 16,0 0-22-16,13-2 3 15,7-2 9-15,3-2-6 16,-4-6 9-16,0 0 9 16,-7 1-4-16,-2-4 9 15,-3-1-1-15,-5 2-1 0,0 2 3 16,0 2 3-16,0 3 17 15,0 2-7-15,0 3 1 16,3 0-7-16,0 1-3 16,-1-5-1-16,3-6-2 15,-1-6-1-15,5-2 4 16,3 0 4-16,3-5 11 16,2-12-6-16,-1-1-7 15,-3-3-4-15,1 2 1 16,-3-3-3-16,-1-3 0 15,1-3 2-15,0-3-2 16,-2-1-1-16,0 3 0 16,-2 3 2-16,-2 8 0 0,-2 7-1 15,-3 6-1-15,-2 5 0 16,0 0-10-16,0 0-2 16,0 0-14-16,0 22 24 15,-7 6 3-15,2 8 3 16,5 4-3-16,0 3-3 15,14-6 3-15,19-2-1 16,5-12 2-16,-3-9 8 16,2-9-8-16,-8-5 1 15,-5-5 9-15,0-17-1 16,-1-7-5-16,-5-8 1 16,-5-5 0-16,0-2-6 0,-6-6-2 15,-4 1 1-15,-3-2 0 16,0 3 1-1,0 6 5-15,0 9-3 0,0 11-2 16,0 10 4-16,0 7 5 16,0 2 6-16,0 3-8 15,0 0-7-15,0 0 0 16,0 0-9-16,0 22-2 16,0 12 11-16,0 13-3 15,-5 13 2-15,-4 14 1 16,-2 10 0-16,7 6 6 15,-3 5 2-15,4-3 2 16,1 0-2-16,2 0-1 0,0-1 3 16,0-11 3-1,0-12-9-15,5-16 1 0,6-18 0 16,2-12 0-16,3-10-5 16,-1-12 0-16,5 0 11 15,-1 0-2-15,-2-22-5 16,-5-10-4-16,-10-5-4 15,-2-6-8-15,0-7 4 16,0-7-4-16,-18-5 8 16,-7-2-5-16,-4 0-1 15,-5 0 3-15,3 9-8 16,11 7 4-16,9 13 6 16,11 7 3-16,0 8-4 15,16-2-1-15,8 1-11 0,5-1 18 16,2 0 0-16,6 0 4 15,-2 0 1-15,1 2-1 16,-5 2-3-16,-7 4 3 16,-8 4-3-16,-7 4 1 15,-5 2 1-15,-4 2-3 16,0 2 0-16,0 0-4 16,0 0 0-16,0 0 1 15,0 2-9-15,0 18 10 16,-2 6 2-16,-9 3 0 15,6 6 0-15,5-3 0 16,0-4-3-16,0-3 3 16,21-7-2-16,-2-4 2 0,1-11 3 15,-1-1-1-15,-6-2 1 16,-2 0 7-16,-2-11-3 16,-3-14-7-1,-3-3-6-15,-1-10-10 0,-2-4-3 16,0-3-5-16,0 0-8 15,0 9 2-15,-9 8 29 16,3 9 1-16,-2 10 33 16,4 4-2-16,0 5-5 15,4-1-13-15,-3 1-13 16,3 0 0-16,-4 0-10 16,0 20 2-16,0 7 8 0,1 6-1 15,3 4 2-15,0 2-1 16,0-6 2-16,13 1-1 15,6-15-1-15,0-7 3 16,4-10-1-16,-1-2 12 16,3 0 2-16,1-22-3 15,-4-6-10-15,-1-3 4 16,-8-1-3-16,0 6-3 16,-4 1 1-16,-5 1 1 15,3 2-3-15,-3 5 5 16,4 3-4-16,-2 3 2 15,-2 0-1-15,1 6 3 16,-5 3 2-16,0 2-7 0,0 0-3 16,0 0-22-16,0 14 25 15,0 8 0-15,0 3-7 16,0 4-13-16,2 3-1 16,14-2-12-16,-3-4 8 15,-3-2 9-15,-6-3 11 16,-2-4 4-16,-2-1-3 15,0-4 4-15,0-6 7 16,0-3 2-16,0-3 5 16,0 0-5-16,0 0-6 15,0 0 8-15,2 0-11 16,5 1 0-16,3-1 1 0,7 0 11 16,1 0-4-16,1-5-2 15,4-10-2-15,-3-1-3 16,2-3 4-16,0-2-5 15,-1 1 2-15,0-2 0 16,-3-2 0-16,-7 0 0 16,-1-1-1-16,-8 2-1 15,-2 0-2-15,0 2-3 16,0 4-6-16,-14 4 2 16,1 4 3-16,-1 6-1 15,1 3 3-15,2 0 0 16,-2 0 6-16,2 17-2 15,4 8 12-15,5 7 6 0,2 1 2 16,0 1-5 0,22-3 0-16,13-4 7 0,15-12-8 15,3-9 0 1,3-6-3-16,-7-2-3 0,-9-20-8 16,-10-4-33-16,-20 4-40 15,-10 2-128-15,0 1-384 16</inkml:trace>
  <inkml:trace contextRef="#ctx0" brushRef="#br0" timeOffset="104657.66">20465 6523 394 0,'0'0'181'16,"0"0"-69"-16,0 0-40 16,0 0-11-16,0 0 4 15,0 0-1-15,0 0-24 16,-33 0 11-16,64-10 9 16,21-10-7-16,12-8-52 0,9 0-1 15,-1 2-76-15,-9 1-104 16,-13 4-227-16</inkml:trace>
  <inkml:trace contextRef="#ctx0" brushRef="#br0" timeOffset="107249.85">23918 6523 291 0,'0'0'148'15,"0"0"-14"-15,0 0-63 16,0 0-15-16,0 0-11 16,0 0 21-16,-22 34-27 0,22-30 19 15,0-2-15-15,0-2 1 16,0 0 26-16,0 0 14 15,0-20 11-15,8-12-53 16,9-8-39-16,-1-6 0 16,-3 2 1-16,-5-3 1 15,2 8-4-15,-6 5-1 16,-2 13 3-16,0 10-3 16,-2 4-2-16,0 5-10 15,0 2 3-15,0 0 7 16,-13 9 2-16,-3 16 2 15,0 8 1-15,8 0-2 16,3-3-1-16,5-3 0 0,0-8 0 16,0-4-10-16,3-8-4 15,13-7-6-15,5 0 6 16,6-7 5-16,6-15 0 16,-1 0-35-16,-3 1 10 15,-7 5-2-15,-7 5 32 16,-5 4 4-16,-8 5-2 15,0 2 2-15,-2 0-13 16,0 14-10-16,0 12 23 16,0 8 42-16,0 5-21 15,0-5-9-15,0-3-9 16,0-8 5-16,2-7-8 16,5-4 6-16,7-8-9 0,1-1 7 15,1-3 18-15,6 0-15 16,2-19-7-1,3-9-3-15,0-6-10 0,0-4-17 16,0-3 0-16,-6 4 2 16,2 4 2-16,-7 8 26 15,-3 6 2-15,-7 8 0 16,-4 6 5-16,-2 1 18 16,0 4-17-16,0 0-4 15,0 0 0-15,0 4-1 16,0 20 7-16,0 5 8 15,-4 4-5-15,-2 4-7 16,1 2 8-16,3 2-13 16,2-3 6-16,0-10 2 0,0-8-8 15,0-10 3-15,0-6-2 16,0-4 5-16,5 0 13 16,11-18 34-16,3-12-44 15,6-5-1-15,2 1-9 16,4 3-19-16,0 1-3 15,0 7 14-15,0 7-2 16,-6 8 1-16,-2 8 7 16,-4 0-3-16,-3 0-2 15,-5 19-2-15,-5 5 0 16,-6 2-9-16,0-2 16 16,0-1 2-16,-15-1 8 0,-5-6-3 15,-5-1-2-15,4-7-2 16,0-4 2-16,3-4 2 15,7 0 2-15,5-4 6 16,4-8 16-16,2 1-15 16,0 4 16-16,0 0-15 15,0 5 8-15,0 2 6 16,0 0-11-16,0 0-18 16,0 0-7-16,6 4 7 15,7 10 5-15,1 3-2 16,1-1-3-16,1 2 3 15,-1-4 0-15,1-3 0 16,5-4 2-16,2-7-4 16,4 0 0-16,4-4 3 0,3-22-4 15,1-6 0-15,2-7-14 16,-6-1-2-16,-4 3 1 16,-10-5-7-16,-1-1 12 15,-9-1 6-15,-1-2 4 16,-2 8 0-16,-2 8 6 15,1 10 5-15,-1 10 3 16,1 6 4-16,-3 2-4 16,0-1-6-16,0 3-6 15,0 0-2-15,0 0-7 16,0 9 2-16,0 14 4 0,0 10 0 16,0 5 1-1,-8 7 1-15,-2 3 5 16,-3 3 11-16,-3 3-10 15,5-3 5-15,-1-5-4 0,6-11-1 16,1-6-4-16,5-14-1 16,-2-6 1-16,2-4-3 15,0-5 3-15,0 0-1 16,0 0 12-16,0 0 1 16,2-9 0-16,17-13 2 15,4-6-16-15,2-2 1 16,2-2-2-16,2-2-6 15,2-1 0-15,-2 5-3 16,2 4-4-16,-2 6 7 16,-8 6-17-16,-8 6 1 0,-7 6-3 15,-6 0-7-15,0 2-8 16,0 0-24-16,-9 0-36 16,-13 12 100-16,-5 2 3 15,0 4 14-15,8 5-14 16,7 1 19-16,12 3-13 15,0 5-2-15,18 1 14 16,18-1-2-16,9-6-7 16,-1-4 21-16,1-7-26 15,-7-8 4-15,-11-7-11 16,-17 0-31-16,-10-2-104 16,0-20-130-16,-18-5-452 0</inkml:trace>
  <inkml:trace contextRef="#ctx0" brushRef="#br0" timeOffset="107567.73">24598 5981 312 0,'0'0'338'0,"0"0"-189"15,0 0-87-15,0 0-59 16,0 0 62-16,0 0-18 16,47 35 4-16,-26-27-10 0,0-8 0 15,0 0 11-15,-6 0-16 16,1-15-13-16,-10-2-9 16,-4 0-4-16,-2 1 4 15,0 6-14-15,0 7-14 16,-10 3 7-16,-7 0-75 15,-2 28 17-15,5 4-97 16,6 0-132-16,8-8-340 16</inkml:trace>
  <inkml:trace contextRef="#ctx0" brushRef="#br0" timeOffset="110512.45">25873 6296 142 0,'0'0'119'15,"0"0"-5"-15,0 0-7 16,0 0-30-16,0 0-6 16,0 0-16-16,4 0-10 15,-4 0-37-15,0 0-3 16,0 13 32-16,0 0 30 16,-6 6-14-16,-1-4-8 0,1 1-28 15,-1 1 7-15,2-6-13 16,3 0-2-16,-2-4 1 15,4 0-5-15,-5-4 5 16,3 1-9-16,2-1 11 16,0-3-11-16,0 0 19 15,0-10 7-15,11-15 9 16,9-5-29-16,1 5 6 16,-4 0-1-16,-1 7-12 15,-3 7-2-15,-3 2-2 16,-2 7-6-16,1 2 4 15,-3 0 12-15,2 0-5 16,0 12-1-16,-3 10 0 16,-3 5 1-16,-2-1 5 0,0 2 17 15,0-2-21-15,0-6 9 16,0-2-3-16,0-6-5 16,0-7 3-16,0 0-4 15,0-3 2-15,0-2 5 16,0 0 3-16,0 0 0 15,0-18-12-15,14-8-18 16,5-4-25-16,4 0 20 16,2 1-11-16,-4 7 11 15,2 3-1-15,-3 6 20 16,-5 4 1-16,-3 4 3 16,-3 5 0-16,-3 0 6 15,-2 0 3-15,4 0-2 0,-2 5 24 16,1 10 5-1,-3 3-5-15,-4 3-17 0,0 3 10 16,0-3-11-16,0 2-4 16,2-7-1-16,2-2-3 15,0-6 0-15,-2-2-1 16,0-5-1-16,0-1-1 16,2 0-2-16,5 0 0 15,7 0 0-15,4-9 27 16,6-11-17-16,1-5-8 15,0 4-2-15,-6-4 1 16,-4 4-4-16,-3-2-2 16,-3 4 2-16,-3 0 1 0,-4 8 1 15,0 0 1-15,-2 7-1 16,-2 0-2-16,0 2 3 16,0 0-8-16,0 0 8 15,0-2 20-15,0 1-20 16,-6 3-10-16,0 0-2 15,-3 0 12-15,3 0-1 16,-4 0 1-16,2 11-5 16,-1 7 5-16,0 4-1 15,2 5-3-15,0 0 3 16,7 4 0-16,0-1 1 16,0-4 3-16,0 0-2 0,7-8-1 15,7-7 0-15,1-6-1 16,1-5 1-16,1 0 23 15,2-2-12-15,-3-16-3 16,-3-2-4-16,2-5-4 16,1 0-11-16,-1-1 1 15,3-3 2-15,0 3 4 16,2 3 3-16,-2 4 1 16,-3 9-8-16,-3 6 8 15,-4 4 2-15,1 0-2 16,-1 0 0-16,0 16 2 15,-1 5 4-15,1 4 15 16,0 0-8-16,0 2-6 16,1-3-2-16,1-2-4 0,-2-8 2 15,-3-5-2-15,-1-5 1 16,0-4 1-16,0 0 2 16,6 0 1-16,3-20 3 15,1-6-9-15,-1-9-9 16,-2-1-10-16,0-1-1 15,-6 0 7-15,-1 4 13 16,-2 7 1-16,0 6 10 16,3 11 14-16,-3 3 3 15,-2 4-5-15,2 2-17 16,1 0-6-16,-1 0-7 0,5 3 7 16,-1 18 6-16,3 4-2 15,1 1 3-15,2 3-2 16,7-3-1-16,-2-3-4 15,3-8 1-15,1-3 4 16,-6-5-4-16,1-3 1 16,-5-4 0-16,2 0 4 15,1-3-4-15,1-15 3 16,3-8-5-16,0-2-14 16,-3-2 6-16,-2-2-9 15,-3 4 3-15,-6 4-7 16,-4 8 13-16,0 4 3 15,0 6-5-15,0 2-1 16,-2 4-2-16,-10 0 8 16,-5 0 2-16,1 7-2 0,1 8 3 15,4 2 0-15,1 6-8 16,6 3 8-16,4 2 2 16,0 2 16-16,0 1-4 15,11-4-1-15,9-3-6 16,1-5-1-16,-2-10-3 15,4-2 0-15,-1-7 16 16,1 0-8-16,0 0 2 16,0-16 7-16,-3-7-13 15,-2-3 2-15,-2 1-4 16,-1-5 1-16,-1 3-1 16,-6 3-3-16,1 5 4 0,-4 4-1 15,-3 7 14-15,1 4-2 16,-3 4-7-16,0 0-5 15,0 0-3-15,0 0-7 16,0 0 4-16,0 0-4 16,2 0-10-16,2 0-8 15,3 4-7-15,4 10 32 16,0 4-8-16,0-1-4 16,5 6 6-16,-3-2 1 15,1 2 5-15,-1-3-2 16,-5 0 2-16,4-3 0 15,-5-4 0-15,-1 0 4 16,4-6 0-16,0 0-3 16,1-4 2-16,1-1 0 15,-1-2 5-15,2 0-1 0,1 0 1 16,-4-12-8-16,2-4-15 16,-5-1-43-16,-3-4-173 15,-4-3-360-15</inkml:trace>
  <inkml:trace contextRef="#ctx0" brushRef="#br0" timeOffset="111818.7">28178 6186 236 0,'0'0'167'15,"0"0"-26"-15,0 0-11 16,0 0-73-16,0 0-33 15,0 0-17-15,0 0 34 16,0 31-2-16,6-19-13 16,0 1 4-16,-2-3-12 0,-2-6-4 15,0-2-7-15,-2-2 8 16,0 0 14-16,3 0 15 16,-1-2 10-16,0-14-16 15,-2-4-34-15,0-4-4 16,0 2 0-16,0 2-5 15,0 2 5-15,-13 4 0 16,-1 5 6-16,1 4 27 16,-1 3-16-16,-1 2-16 15,-1 0 7-15,-1 0-8 16,-4 12 2-16,1 12-3 0,3 5 2 16,-2 3 2-16,9 3-2 15,1-1-1-15,4-2 0 16,5-2-7-16,0-6 7 15,3-5-5-15,12-10 2 16,1-6 6-16,3-3 4 16,4-5 7-16,4-19 1 15,0-6-6-15,0-4-9 16,-4-1 4-16,-2 3-4 16,-3 6 5-16,-5 3-5 15,-2 11 1-15,-6 3 3 16,-3 6 8-16,0 3 8 15,-2 0-20-15,0 0-3 16,2 15-19-16,1 17 22 16,-1 14 2-16,0 5 8 0,2 12-9 15,-2 4 0-15,1 14 1 16,-1 5 5-16,-2 6-7 16,0 1 1-16,0-5 3 15,0-5-3-15,-5-5 1 16,-5-9-2-16,-1-10 0 15,-3-14 1-15,-1-13 0 16,-1-12 10-16,1-13 8 16,-1-7 2-16,-3 0-1 15,2-10 11-15,-3-22-1 16,2-12-12-16,4-9-3 16,6-5 9-16,8-6-9 0,0-4-6 15,2-3 0 1,25-1-9-16,2 1-7 15,6 1-28-15,5 9-22 0,1 13-54 16,1 10-133-16,-7 6-294 16</inkml:trace>
  <inkml:trace contextRef="#ctx0" brushRef="#br0" timeOffset="112769.71">28546 6363 533 0,'0'0'223'0,"0"0"-81"16,0 0-56-16,0 0-36 16,0 0-10-16,0 0-2 15,18-10-19-15,-5 6-5 0,1 0-10 16,-1-3 4-16,1-3-3 16,-4 2 0-16,-1-3-1 15,-1-2-1-15,0-3 3 16,-1-3-6-16,-3 0 0 15,0-3 0-15,-4 2-8 16,0 4 2-16,0 3-3 16,0 6 7-16,-2 0-8 15,-9 7 10-15,-2 0 9 16,-5 0-9-16,0 7-1 0,1 9-3 16,1 7 0-1,5 0 4-15,4 7-6 0,7 6 6 16,0 0 9-16,7 3 13 15,15-6-8-15,7-5 0 16,0-6-9-16,3-11 1 16,3-11-3-16,3 0 12 15,-1-16-2-15,-1-16-3 16,-7-7-1-16,-2-2-3 16,-7-4-1-16,-7-5 4 15,-1-4-6-15,-6 2 8 16,-1-2-5-16,-3 4-3 15,0 7 4-15,-2 9 3 16,0 15-3-16,2 7 9 16,-2 8 1-16,0 1-10 0,0 2-7 15,0 1 0-15,0 0-9 16,0 4-1-16,0 19 4 16,0 9 5-16,0 6 1 15,0 5 0-15,-4 2 0 16,-1 6 1-16,-1 1-1 15,2-2 5-15,-2-2-5 16,2-8 0-16,4-10 2 16,0-6 1-16,0-9-3 15,0-9 3-15,0-6-3 16,4 0 0-16,15 0 13 16,5-21 4-16,3-4-6 0,0-4-7 15,0 1-4-15,-8-2-2 16,2 2 2-16,-8 2-2 15,-2 3-3-15,-4 6 5 16,-3 2 0-16,-2 10 0 16,-2 3-1-16,0 2-3 15,0 0-1-15,0 0-6 16,0 0 2-16,0 0 0 16,0 7 8-16,0 10-3 15,0 3 0-15,14 6 4 16,14 4 0-16,7-2 7 15,-2-1-4-15,-8-8-3 16,-10-7 0-16,-9-4 0 16,-6-3 0-16,0-1 0 15,-2-1 2-15,-20 1 5 0,-12-1-7 16,-1-3-2-16,-1 0-35 16,-1-12-64-16,5-12-90 15,1-8-148-15,4-7-314 16</inkml:trace>
  <inkml:trace contextRef="#ctx0" brushRef="#br0" timeOffset="112937.73">28921 6036 926 0,'0'0'225'16,"0"0"-76"-16,0 0-61 0,0 0-59 16,0 0-20-16,0 0-6 15,135-11 0-15,-103 11 2 16,-3 0-5-16,-5 0-43 15,-3 0-53-15,-8-9-172 16,-11-14-394-16</inkml:trace>
  <inkml:trace contextRef="#ctx0" brushRef="#br0" timeOffset="117450.2">1139 8497 25 0,'0'0'122'0,"0"0"-16"15,0 0-49-15,0 0-21 16,0 0 12-16,0 0 8 16,0 2-2-16,-3-2 9 15,3 0-6-15,0 0-3 16,-4 0-7-16,1 3-8 0,1-1 5 16,0 0-9-1,2-2-4-15,0 0 3 16,0 0-5-16,0 0 3 0,0 0-6 15,0 0 6-15,16 0-7 16,10-16 45-16,8-4-59 16,0-2 6-16,-3-2-14 15,-4 2-3-15,-3-2-20 16,0 2 2-16,-6-2-7 16,-7-1 8-16,1 6 5 15,-10 1 3-15,-2 0-4 16,0 1-9-16,0 1-22 15,-5 4 18-15,-4 2 1 16,-2 4 25-16,2 2 0 0,-2 4-1 16,0 0 1-16,0 0 11 15,2 0 4-15,2 0-11 16,1 4 2-16,-1 19-6 16,4 6-4-16,1 14 2 15,2 4-17-15,0 6 19 16,0-3 28-16,8-4-23 15,0-6 11-15,3-10-8 16,1-6-8-16,-1-10-6 16,-1-8 6-16,4-6 0 15,6 0 5-15,7-7 48 16,8-24-15-16,4-11-24 16,-2-6-14-16,-5-6-14 0,-3-6-22 15,-7 2-7-15,-9 0 14 16,-2 5 3-16,-6 4 17 15,-5 14 9-15,0 9 5 16,0 8 17-16,0 6 12 16,0 4-4-16,0 3 4 15,0 2-30-15,0 1 24 16,0 0-25-16,0 0 0 16,0-1-2-16,0 3 16 15,0 0-1-15,0 0-16 16,-2 0 0-16,-3 0-17 15,-4 11 6-15,-2 15 9 0,0 7 0 16,2 13-1-16,0 7 3 16,0 7 4-16,4 5 2 15,-1-1-3-15,2-6-3 16,1-8 14-16,3-8-10 16,0-10-2-16,0-12-2 15,0-6-5-15,0-7 1 16,5-7-2-16,8 0 6 15,5 0 16-15,4-23 7 16,3-5-16-16,1-4-7 16,-3-1-4-16,-5 1 4 15,-1 1-5-15,-1 4-12 16,-3 8 17-16,-3 3-4 0,-4 10 1 16,-4 1-4-16,-2 5 4 15,0 0-5-15,0 0-18 16,0 0-12-16,0 16 8 15,0 5 28-15,0 7 2 16,0 2 3-16,-2 4 7 16,2-1 0-16,0-6 3 15,0-5-5-15,0-10-8 16,0-4-7-16,0-6 7 16,2 0 6-16,1-2 13 15,1 0 0-15,4 0-7 16,9-8 0-16,5-16-4 0,5-6-5 15,-1-4-3 1,3-1-14-16,-4 6 8 0,-3 7 5 16,-4 3 1-16,-3 10 0 15,-6 4-2-15,1 5-3 16,-4 0-8-16,1 0 3 16,-1 7-6-16,-2 12 4 15,4 6 12-15,-4 3 16 16,1 0 15-16,-3 0-11 15,-2-1 0-15,2-3-10 16,-2-7-4-16,0-5 6 16,0-4-5-16,0-8-6 15,2 0 10-15,2 0 4 16,4 0-1-16,-2-10 5 16,5-10-6-16,1-2-6 0,1-2-5 15,2-4-4-15,5 4 1 16,-2 1 0-16,4 4-17 15,-4 4-1-15,-2 8 5 16,-3 2 10-16,-2 5 1 16,-3 0 0-16,-4 0-11 15,0 5 7-15,-2 15-5 16,-2 4 12-16,0 0 0 16,0 5 13-16,0-6 0 15,0 0-7-15,0-6 0 16,0-7 3-16,0-4-8 15,0-4 3-15,0-2-3 0,0 0 12 16,0 0-5 0,0 0 3-16,7-14 5 0,1-7-16 15,6-6-2-15,-1 1-14 16,3 1-26-16,2 4 20 16,-4 4 13-16,-2 6 7 15,-2 5-10-15,-6 3 7 16,1 3 4-16,-3 0-5 15,2 0 1-15,1 0-1 16,1 15 4-16,-3 4 2 16,-1 4 20-16,0-1 5 15,-2-2-18-15,0 0 2 16,3-3-5-16,-3-5 6 16,2-5-10-16,0-5 3 15,0 0-2-15,0-2 1 0,7 0-1 16,0 0-1-16,7 0 21 15,4-8-14-15,-1-10-4 16,2 0-3-16,-3-5-1 16,-5 2 0-16,-1-1-2 15,-2 5 3-15,-5 0 4 16,-3 7-4-16,2 2 0 16,-2 4 0-16,1 2 0 15,-3 2 0-15,0 0-1 16,0 0-1-16,0 0-11 15,0 0 4-15,0 0 2 16,0 4 1-16,0 10 6 0,0 6 3 16,0 4 3-16,0 2-3 15,0-1-1-15,0-2 2 16,0-2 0-16,0-7-2 16,0-7-1-16,0-3-1 15,3-2 3-15,3-2-3 16,5 0 9-16,3 0 1 15,3-8-4-15,6-11 0 16,1-4-6-16,0-3-8 16,3 2-4-16,-2 0 6 15,-5 5 5-15,0 4 1 16,-7 3 0-16,-2 7-5 16,1 4 2-16,-1 1-4 0,2 0-2 15,1 1 1-15,-1 18 0 16,-2 3 4-16,-2 0 4 15,-3 2 1-15,-3 0 5 16,1-2 3-16,-4 0-2 16,0-6-4-16,0-4 5 15,0-4-8-15,0-5 1 16,0-1-2-16,0-2 2 16,0 0 6-16,0 0 6 15,0-9 7-15,0-13-20 16,10-5-10-16,-2-2 3 15,5 1-8-15,1 2-4 0,1 4 16 16,-1 6 3-16,-5 4-4 16,-1 4 1-16,2 4 3 15,-1-1-4-15,-3 5-7 16,4-3 8-16,-2 3 3 16,-1-2 9-16,1 0 9 15,-5 2-5-15,0 0-9 16,-3 0-4-16,0 0-8 15,0 7-1-15,2 12 9 16,0 6 19-16,0-2-8 16,0 0-2-16,3-4 1 15,-3-1 4-15,2-6-8 16,0-3 8-16,1-4-8 0,-2-3 3 16,3-2-6-1,1 0 6-15,4 0 25 0,5 0-12 16,1-12-6-16,3-8-10 15,-1-4-6-15,-7-2-39 16,-3-3-54-16,-9-6-204 16,0-5-559-16</inkml:trace>
  <inkml:trace contextRef="#ctx0" brushRef="#br0" timeOffset="117602.11">2728 8055 744 0,'0'0'242'0,"0"0"-150"0,0 0-76 16,0 0-16-16,0 0-92 15,0 0-173-15,-69 23-186 16</inkml:trace>
  <inkml:trace contextRef="#ctx0" brushRef="#br0" timeOffset="117773.01">1987 8104 709 0,'0'0'218'16,"0"0"-193"-16,0 0-25 0,0 0-144 15,0 0 16-15,0 0-145 16</inkml:trace>
  <inkml:trace contextRef="#ctx0" brushRef="#br0" timeOffset="119379.09">3451 8365 17 0,'0'0'113'15,"0"0"26"-15,0 0-33 16,0 0-40-16,0 0-26 16,0 0-10-16,-3-9-17 15,3 9-2-15,0 0 14 16,0 0 4-16,0 0-23 16,0 8-3-16,0 10-1 0,0 2 38 15,0 0-17-15,0-6-9 16,0-2-2-16,3-7-12 15,-1 0 2-15,0-1 11 16,-2-4-1-16,0 0 15 16,0 0 33-16,0-2 25 15,0-17-43-15,0-6-36 16,0-5-6-16,0 2-2 16,0 2-2-16,0 1 4 15,0 9-2-15,0 7-2 16,0 2 4-16,-4 6 5 15,-4 1 24-15,-1 0-24 0,-6 0-2 16,-1 0 5-16,-4 8-4 16,-2 13-4-16,2 1 1 15,-3 4 3-15,4 1-1 16,1-3 2-16,3-2-4 16,1 2 0-16,5 0 2 15,3 1-3-15,0-2-2 16,6 0-1-16,0-4 2 15,0-5-4-15,0-1 3 16,8-8-4-16,3-1 0 16,1-4 6-16,7 0 7 15,-1-2 27-15,1-16-18 16,4-2-12-16,-3-4 1 16,-2 1-5-16,0-2-12 15,-3 4 12-15,-1 2 0 0,-1 0 1 16,1 6-1-16,-6 3-2 15,1 6 1-15,-5 4-3 16,2 0-9-16,-2 0 1 16,0 6 1-16,3 14-5 15,-3 2 16-15,6 0 19 16,-2 0-5-16,1-8-1 16,3-4-5-16,-4-4 2 15,1-6-3-15,0 0 23 16,4 0 2-16,3-2-7 15,4-19-6-15,2-10-12 16,3-7 5-16,-1-4-9 0,-2-6-3 16,-5-3 0-16,-5 0-8 15,-3-4 4-15,-1 1 3 16,-6 3 1-16,-2 12 0 16,0 6 2-16,0 10 13 15,0 11 16-15,0 3 9 16,0 8-11-16,0 1-1 15,0 0-18-15,0 0-7 16,0 0-3-16,0 0-7 16,0 0-6-16,0 11-13 15,0 16 26-15,-6 6 2 16,0 13 3-16,2 0-4 16,1 7 0-16,-1 1 6 0,2-2-4 15,2-2 5-15,0-2-7 16,0-11 3-16,9-7-2 15,9-6-1-15,7-10 2 16,-2-6 11-16,4-5-5 16,2-3-2-16,0 0 14 15,0-11-14-15,0-7-7 16,-2-4-41-16,-4 0-70 16,-6-2-126-16,-13 0-323 15</inkml:trace>
  <inkml:trace contextRef="#ctx0" brushRef="#br0" timeOffset="119573.98">3644 8279 443 0,'0'0'327'16,"0"0"-120"-16,0 0-71 16,0 0-29-16,0 0-71 15,0 0-6-15,65-72-16 16,-41 54 1-16,-1 4-3 15,-2 4-12-15,2 6-34 16,4 4-135-16,2 0-135 16,-4 0-187-16</inkml:trace>
  <inkml:trace contextRef="#ctx0" brushRef="#br0" timeOffset="120763.29">4005 8378 228 0,'0'0'293'16,"0"0"-186"-16,0 0 2 16,0 0-39-16,0 0-25 15,0 0-2-15,7 0-8 16,1-2-7-16,4-10 8 16,1 2-19-16,-1-7 2 15,3 3-9-15,-1 1-7 16,-1-6-2-16,0 3-2 0,-1 1-3 15,-2-3-18 1,-1 4 8-16,-2 0-9 0,-4 5 17 16,-3-1 2-16,0 4-3 15,0 2-5-15,0 2 12 16,-12 2 2-16,-3 0 0 16,-1 0-4-16,-2 8-1 15,4 4 2-15,2 4-6 16,1 5 7-16,-1 6 8 15,6 4 7-15,-1 4 11 16,7 6 10-16,0-3-8 16,0 0 11-16,0-8-5 15,13-8 6-15,5-6-14 16,-1-6-3-16,6-7-8 16,4-3 6-16,4 0-10 0,0-15 3 15,3-11-14-15,-5-4-18 16,0 0-47-16,0-2-58 15,2 3-18-15,-2 4-56 16,0 4 38-16,-4 5 89 16,-6 7 56-16,-1 2 14 15,-7 5 2-15,-3 2 33 16,-4 0-7-16,0 0 24 16,-2 4 32-16,0 9-13 15,3-1 5-15,-3 3-23 16,-2-1 6-16,2 0-18 15,-2-3-15-15,2 0-2 0,-2-2-3 16,0-3-3-16,0-2-9 16,0 0-4-16,0-4 3 15,0 0-2-15,0 0 2 16,0 0 12-16,0 0 24 16,0 0 4-16,0-16-20 15,0-5-23-15,0-4-5 16,0 3 0-16,0-2-1 15,-2 1-6-15,-11 4 5 16,2 5-10-16,2 7 9 16,0 5 3-16,3 2 6 15,-4 0-6-15,-3 0-9 16,-3 14 3-16,-1 6 1 16,-4 4 2-16,6 5 2 15,-1-2 1-15,5 2 0 0,5-1-5 16,4-6-1-16,2 0-3 15,0-8 5-15,6-4-6 16,14-6 10-16,4-4 25 16,3 0-3-16,4-8-8 15,1-16-2-15,-3-6-5 16,0-6-3-16,-7-5 4 16,-2-3-3-16,-6-2-5 15,-6-2 1-15,-1 2 0 16,-7 6 2-16,0 2 0 15,0 6-1-15,0 6 1 16,0 8 0-16,0 4 0 0,0 6 11 16,0 2-8-16,0 4 0 15,0 2-5-15,0 0-2 16,0 0-3-16,0 0-14 16,-9 8-5-16,0 21 23 15,-7 12 1-15,5 11-1 16,5 6-2-16,4 4 1 15,2-2 1-15,0-3 0 16,0-7 7-16,15-10 3 16,3-13-1-16,4-4-1 15,0-13 2-15,3-8-7 16,4-2 1-16,2-6 14 16,0-18-18-16,-2-2-49 0,-6-6-79 15,-8-3-185-15</inkml:trace>
  <inkml:trace contextRef="#ctx0" brushRef="#br0" timeOffset="124649.93">969 10662 87 0,'0'0'88'0,"0"0"20"16,0 0-38-16,0 0-35 15,0 0 92-15,0 0-53 16,0 0 10-16,27-70-29 0,-27 60 16 16,0-1-2-16,0 0-22 15,0 1 11-15,0 2-20 16,0 0-13-16,0 3 2 15,-2 3 0-15,-10 2-5 16,-1 0-22-16,-5 0-12 16,-6 8 0-16,-3 14 10 15,-2 6 1-15,-4 6-1 16,2 4-1-16,4 6 2 16,7 2-3-16,9 0 4 15,11-9 8-15,0-4-4 16,8-8-4-16,19-7-1 0,7-6 1 15,1-8 20 1,3-4-2-16,-2 0 30 0,-2-8-28 16,-3-14-6-16,0-7-5 15,-2-8-6-15,-2-1-3 16,-8-1-7-16,-5 5 1 16,-1 3 6-16,-4 1 0 15,-4 2 1-15,-3 8-6 16,-2 1 0-16,0 3-2 15,0 2 7-15,-16 3 22 16,1 2-13-16,-5 6 8 16,-5 3-9-16,-6 0-8 15,0 0-3-15,-1 19-2 16,8 6 2-16,4 3-1 16,11 6-5-16,9 6 0 0,0 6 3 15,18 0-9-15,26 4 13 16,12-4 2-16,4-4 1 15,0-4 18-15,-15-5-17 16,-16-8 2-16,-16-4-4 16,-13-7-6-16,0 0-5 15,0 2 11-15,-22 0 20 16,-5-2 9-16,-2-2-21 16,5-3-8-16,4-4-31 15,9-5-87-15,11 0-132 16,0-26-132-16</inkml:trace>
  <inkml:trace contextRef="#ctx0" brushRef="#br0" timeOffset="124912.78">1453 10839 529 0,'0'0'156'16,"0"0"-156"-16,0 0-3 15,0 0-23-15,0 0 26 16,0 0 10-16,25 38 1 16,-10-38 57-16,-3 0 40 15,-4-19-54-15,-3-3-25 16,-5 0 8-16,0 1 6 0,0 6-19 16,0 5-17-16,0 6-7 15,-5 4-33-15,-1 8-111 16,0 20-40-16,4 2-149 15</inkml:trace>
  <inkml:trace contextRef="#ctx0" brushRef="#br0" timeOffset="126743.73">2637 10708 32 0,'0'0'218'0,"0"0"-103"16,0 0-30-16,0 0-34 15,0 0-12-15,0 0 4 16,-2 6 22-16,2-6-9 15,0 0 26-15,0 0 28 16,0 0-15-16,0 0-1 16,0-16-29-16,8-8-57 15,10-7 3-15,4-1-11 16,3-4-2-16,-1-2-26 0,-3 3 10 16,-4 0 8-1,-5 12 8-15,-4 4 2 0,-3 9 1 16,-3 6 2-16,-2 4-2 15,0 0-1-15,0 0-11 16,0 0-18-16,0 0 6 16,0 12-4-16,-4 12 27 15,-7 8 4-15,-3 4 1 16,3 2-4-16,3 5 2 16,-2-3-2-16,6 1 1 15,1 0 0-15,3-5-1 16,0-6-1-16,0-7 0 0,0-8 2 15,0-9-2-15,3-6-5 16,11 0-27-16,5 0 32 16,8-23 34-16,4-6-34 15,-4 0-9-15,-2 0-6 16,-6 0 2-16,-1 8 13 16,-5 3 1-16,-3 6 0 15,-2 3 0-15,-3 8 3 16,-5 1-1-16,2 0-3 15,-2 0-24-15,4 12-10 16,6 12 34-16,-2 1 5 16,5 4 12-16,1-5-12 15,1-2 11-15,1-6-2 16,3-8-11-16,-4-3 16 16,3-5 2-16,4 0 33 0,2-17-22 15,1-12-20-15,-2-4 7 16,-4-7-19-16,-3-1 0 15,-7-2-5-15,-7-1-25 16,-2 1-7-16,0 4 37 16,-13 5 7-16,-8 9 5 15,1 9 14-15,3 10 19 16,1 6-23-16,3 0-22 16,-3 0-7-16,3 24 3 15,0 6-7-15,1 6 3 16,6 2 3-16,6 1 2 15,0-4-4-15,0-5-1 0,18-5 8 16,3-8 0-16,4-5-7 16,2-7 20-16,2-5-7 15,-2 0 12-15,0-12 1 16,-4-14-19-16,0-6-22 16,-5-7-10-16,-7-1 20 15,-4 0 11-15,0-1 2 16,-5 6-3-16,-2 3 7 15,0 8 2-15,0 10 24 16,0 6 7-16,0 5-9 16,0 3-24-16,0 0-5 15,0 0-10-15,0 0-11 16,0 19 0-16,0 6 18 0,0 6 3 16,0 10 4-1,0 3 13-15,0 5 4 0,0 6-9 16,0-2 0-16,-4 0 2 15,-6-9-6-15,4-6-4 16,1-13 1-16,1-6 0 16,2-9-3-16,2-8 3 15,0-2 2-15,0 0 3 16,4-8-2-16,16-18-6 16,9-9 0-16,2-6-4 15,3 4 2-15,-5 2-12 16,-3 7-5-16,-3 8 14 0,-7 10 2 15,-10 4-15-15,-1 6 16 16,-3 0-12-16,0 0 2 16,0 14-2-16,2 11 12 15,4 8 15-15,-4 1 13 16,3-4-15-16,-1-2-1 16,1-6 4-16,-2-10-7 15,-1-4 4-15,0-6-5 16,-1-2 1-16,3 0-6 15,8 0 11-15,3-5 2 16,10-12-4-16,0-1-11 16,0-5-1-16,-2 3-33 15,-4 1-24-15,0 3-17 16,-9 0-84-16,0 2-160 16,-5 2-388-16</inkml:trace>
  <inkml:trace contextRef="#ctx0" brushRef="#br0" timeOffset="127693.47">3958 10624 551 0,'0'0'210'0,"0"0"-120"16,0 0-50-16,0 0-40 16,0 0-24-16,0 0 20 15,0 0 4-15,14 0 8 16,-14 0-5-16,0 0-1 15,0 0 3-15,2 2-4 0,0 0 3 16,-2-2 0-16,2 1-1 16,-2-1 5-16,0 0 3 15,0 0 4-15,3 0 42 16,-1-5 18-16,2-11-41 16,0-7-25-16,0 2-8 15,-4 0 0-15,0 0-1 16,0 1 1-16,0 3-1 15,0 3 11-15,0 8-9 16,-10 2-2-16,-1 4-12 16,-7 0 8-16,-4 6 4 15,-5 17 0-15,-2 14 7 16,-2 4-10-16,4 2 3 0,7 1-3 16,7-3 0-16,7-5 2 15,6-10 1-15,0-8 0 16,0-8-15-16,6-8 15 15,9-2 0-15,3 0 0 16,0-10-5-16,-2-12-26 16,-1-4-32-16,-1-1-13 15,-3 1-1-15,-2 4 28 16,-2 5 35-16,1 5 14 16,-1 5 8-16,0 3-8 15,2 4 0-15,-5 0-7 16,3 0 7-16,-1 18 7 15,-1 4 7-15,0 0 28 0,1-1-15 16,5-7 2-16,3-2 4 16,3-6 4-16,4-4 4 15,-1-2-10-15,1 0 8 16,2-14-11-16,0-12-8 16,-1-6-8-16,-2-6-10 15,-2-2 2-15,-1-7-4 16,-3 0-9-16,-1-6 4 15,-7-3-8-15,-2 0 0 16,-2 6 13-16,-2 8 2 16,0 11 6-16,0 13-5 15,0 7 23-15,2 4 2 16,2 5 27-16,-2 0-14 16,-2 2-22-16,0 0-14 0,0 0-5 15,0 0-7 1,0 2-14-16,0 22 10 0,0 12 9 15,0 9 4-15,-6 2 0 16,-2 8 4-16,4-3 2 16,2-2 8-16,0-4 2 15,2-2 1-15,0-6-2 16,0-9-5-16,0-7-7 16,8-10-5-16,8-6 0 15,3-2 5-15,4-4-2 16,6 0 11-16,5-10-14 15,-5-14-6-15,0-3-40 0,-7 1-67 16,-13 1-108 0,-9-1-180-16</inkml:trace>
  <inkml:trace contextRef="#ctx0" brushRef="#br0" timeOffset="127883.48">4168 10430 498 0,'0'0'265'16,"0"0"-108"-16,0 0-10 15,0 0-41-15,0 0-54 16,0 0 14-16,58-37-43 16,-25 25-12-16,-2 0-6 15,-6 6-4-15,-5 3-1 16,-5 0-26-16,-1 3-42 0,-3 0-85 16,1 0-40-16,-8 0-245 15</inkml:trace>
  <inkml:trace contextRef="#ctx0" brushRef="#br0" timeOffset="129343.69">5548 10517 184 0,'0'0'164'16,"0"0"-82"-16,0 0-56 16,0 0 27-16,0 0 21 15,0 0-29-15,25 34 7 16,-23-32-2-16,-2 0-25 16,0-2 12-16,0 0-6 15,0 0 2-15,0 0 3 16,0 0 12-16,0 0 19 15,0-5-9-15,0-14-52 0,-2 1-5 16,-6-2-2-16,0 3 3 16,1-2 2-16,1 6-2 15,-2-1 2-15,0 5 39 16,1 6-6-16,3 0-18 16,0 3-19-16,-6 0 0 15,-1 0 0-15,-7 15 1 16,1 10-2-16,-2 8 2 15,2 3-4-15,1 1 6 16,3-1-6-16,6-5 7 16,2-5-14-16,5-6 12 15,0-8-4-15,0-9 4 16,7-3 1-16,13 0 12 0,11-5 22 16,12-24-17-16,6-8-20 15,2-8-25-15,1-6-19 16,-10-7 24-16,-9-1 5 15,-10-1 15-15,-12 4 3 16,-11 3 0-16,0 11 36 16,0 12 16-16,0 10-28 15,0 12 14-15,0 7-23 16,0 1-18-16,0 0-3 16,0 0-6-16,0 0-3 15,0 0-9-15,-5 7 17 16,1 10 3-16,-2 2-1 0,0 8 4 15,2 7-1-15,0 6 1 16,1 4-2-16,-1 5 0 16,0 4 0-16,0-2 3 15,-1 0-2-15,2-3 3 16,3-8-4-16,0-3-3 16,0-13 2-16,8-11-3 15,2-4 0-15,1-7 8 16,5-2 2-16,-1 0 10 15,1-8 0-15,-1-8-12 16,2-6 3-16,-1-4-2 16,5-5-5-16,4-5-1 15,0 0-10-15,-1 1 3 0,-4 10 1 16,-6 9 7 0,-8 8 2-16,-4 4-2 15,-2 4-5-15,0 0-16 16,0 0-30-16,-6 20 50 0,-8 4 1 15,1 5 5-15,4 0-2 16,2 1-3-16,5 2 0 16,2-4-1-16,0-2 4 15,0-5-6-15,11-8 5 16,9-8-2-16,2-5 11 16,3 0 13-16,0-8-11 15,0-16-3-15,-8-2-10 16,-3-2-4-16,-6-7-28 15,-3 1-11-15,-5-3 9 0,0-1 7 16,0 1 5 0,-21 7 8-16,-2 7 14 0,-6 14 0 15,0 9-6-15,-3 0 6 16,3 4 4-16,7 16-4 16,8 0-8-16,10-2 7 15,4-1-12-15,0-8 13 16,9-1 9-16,22-5 25 15,11-3 17-15,6 0-22 16,4 0-19-16,-2 0-10 16,-10-13-30-16,-11 1-63 15,-13-4-44-15,-16-2-223 16</inkml:trace>
  <inkml:trace contextRef="#ctx0" brushRef="#br0" timeOffset="130655.89">6836 10490 159 0,'0'0'142'16,"0"0"-1"-16,0 0-25 16,0 0-17-16,0 0 11 15,0 0 3-15,12-53-13 16,-12 53-23-16,0 0-41 16,0 0-36-16,0 2-6 15,0 18 6-15,-5 9 1 16,-4 2 16-16,2 0-3 15,1-1-7-15,4-6-4 0,2-4-2 16,0-4 4-16,0-4-4 16,0-7 3-16,0-2-4 15,2-3 0-15,15 0 2 16,6-18-1-16,2-10-1 16,-3-4-43-16,-7 3 4 15,1 3 28-15,-5 6 6 16,-2 3 5-16,-3 8 8 15,-1 4 13-15,-2 5 1 16,-1 0-22-16,2 0-3 16,3 9-6-16,1 11 9 15,6 4 20-15,-1 2 1 16,3 2 4-16,1 0-6 0,-1-6-5 16,0-3 0-1,-7-7-13-15,0-7 7 0,-3-5-2 16,4 0 0-16,1 0 14 15,2-21-8-15,3-12-12 16,-3-4-3-16,1-6-49 16,-6 3 23-16,-4 4 8 15,-4 7 21-15,0 6 3 16,0 9 25-16,0 7 32 16,0 7-4-16,0 0-36 15,0 0-20-15,0 0-13 16,0 7 2-16,0 11 11 0,0 3 10 15,5 0-4 1,-1-1 2-16,8-3-5 0,-1 0 1 16,3-2-2-16,3-3-1 15,1-4-1-15,5-4 0 16,0-4 0-16,4 0 8 16,4 0-2-16,-2-7-6 15,-2-7-13-15,-4-4-2 16,-6 1-4-16,-3 0-9 15,-5-1 14-15,-3 2 0 16,-4-2 5-16,-2 4-1 16,0 4-1-16,0 2-8 15,0 4-7-15,-2 2 6 16,-11 2 1-16,-5 0 4 16,-4 0-4-16,0 2 13 0,-3 12-2 15,5 2 2-15,2 1 4 16,2 2 2-16,6 3 0 15,1 4 5-15,7 2 16 16,2 2 8-16,0-2 7 16,13-2-1-16,16-6-22 15,8-6 9-15,4-7 12 16,1-7-19-16,-2 0 4 16,1-14-7-16,-8-13-11 15,-4-1-1-15,-7-2-38 16,-4 2-105-16,-5-2-168 15</inkml:trace>
  <inkml:trace contextRef="#ctx0" brushRef="#br0" timeOffset="131879.65">8842 10564 254 0,'0'0'149'15,"0"0"71"-15,0 0-100 16,0 0-22-16,0 0-10 0,0 0-15 16,-17-30-16-16,11 18-28 15,-4 0-20-15,-3-3 0 16,-3 1 1-16,-7-2-10 16,0 2-1-16,-2 2 0 15,-2 5 1-15,4 7-2 16,-1 0-5-16,2 5 7 15,0 15-3-15,1 6 3 16,6 4 0-16,-1 3 10 16,5-1 9-16,5-4-18 15,6-5 0-15,0-7-1 16,0-4-8-16,4-9 8 16,17-3 12-16,10-3 18 15,6-26 13-15,3-9-32 16,-2-9-4-16,-5-3-7 0,-4-2-7 15,-4-3-3-15,-7 4-6 16,-7 1 8-16,-5 5 3 16,-2 8 0-16,-2 7 10 15,-2 11 1-15,0 9 0 16,0 8 5-16,0 2-11 16,0 0-3-16,0 0-32 15,0 18 35-15,-2 12 1 16,-8 4 3-16,1 9 7 15,1 1 10-15,-2 5-5 0,6-2 0 16,2-1 3-16,2 0-8 16,0 1 9-16,0-8-6 15,0 0-3-15,8-8-11 16,6-6 6-16,-3-7-6 16,-1-10-7-16,-2-4 7 15,1-4 5-15,7 0 12 16,1-14-2-16,6-10-10 15,1-8-5-15,3-2-10 16,2-3-7-16,-1-1 6 16,-3 6 9-16,-7 4 1 15,-7 6 1-15,-3 8 2 0,-6 9-1 16,-2 5 10-16,0 0-11 16,0 0 0-16,0 0-17 15,0 11 10-15,-6 15 7 16,0 6 16-16,-3 4-9 15,7 0 5-15,2-3-8 16,0-6-4-16,2-8 0 16,13-7 0-16,-1-8 9 15,4-4-6-15,0 0 14 16,2-12-4-16,0-13-4 16,-4-7-1-16,-3-1-8 15,-6-7-2-15,-7 4-1 16,0-3 0-16,-10 8-6 15,-14 10-2-15,-2 10 5 0,-5 11 3 16,0 0 1-16,-2 25 1 16,4 8 0-16,8 8-1 15,7-4-44-15,10-2-47 16,4-7-57-16,0-5-28 16,24-9-132-16,7-8-103 15</inkml:trace>
  <inkml:trace contextRef="#ctx0" brushRef="#br0" timeOffset="133830.29">9832 10529 160 0,'0'0'153'0,"0"0"16"16,0 0 0-16,0 0-56 16,0 0-1-16,0 0-20 15,-16 10-9-15,16-10-7 16,0 0-4-16,0 0-22 0,0 0-17 16,8-5-16-16,7-16-8 15,3-4-8-15,-1-6-2 16,-5-1-1-16,1-4-24 15,-2-2-4-15,-4 1 1 16,-2 5 9-16,-1 3-7 16,-2 7 25-16,2 6 2 15,-1 6 0-15,-1 5 1 16,-2 5 0-16,0 0-1 16,0 0-10-16,0 0-14 15,0 0 9-15,0 12 12 16,0 11 3-16,0 7 3 15,0 4 2-15,0 7 9 16,0 4-6-16,-5 2 9 0,1 0 1 16,0-4 4-16,-1-8-8 15,5-7-5-15,0-5-4 16,0-13-4-16,0-4-1 16,0-6-29-16,18 0 29 15,9-16 51-15,2-10-41 16,-3-10 3-16,-3-5-9 15,0-5-4-15,-4-4-3 16,-1-2 0-16,-3 0-17 16,1 3 4-16,-7 8 9 15,0 12 7-15,-4 9 3 16,-5 10-1-16,0 4 10 0,0 6-2 16,0 0-10-1,0 0-10-15,0 0-14 0,0 14 23 16,0 11 1-16,-5 8 4 15,-2 8-3-15,1 7 7 16,4 1 6-16,-3-4 6 16,5-1-4-16,0-4-1 15,0-5-4-15,0-6-3 16,0-7-7-16,0-5 5 16,0-10-3-16,0-2-3 15,0-5-2-15,0 0 2 16,0 0 7-16,9-12 5 15,7-11-12-15,8-4-5 0,0-4-16 16,1 5-10-16,0 2 7 16,-6 7 8-16,-3 8 14 15,-3 1-4-15,-3 4-1 16,-8 4-2-16,2 0 9 16,1 0-15-16,-1 4 15 15,2 13 11-15,2 6 11 16,1 3-12-16,-1 0-3 15,4 1 1-15,-6-5-4 16,3-7-3-16,-5-4 1 16,1-8 0-16,0-1-2 15,1-2 1-15,7 0 3 16,8 0 12-16,6-7-6 0,-1-14-6 16,1 1-4-16,-3-4-2 15,-1-1-23-15,-5-1 10 16,-3 1-2-16,-3 1 3 15,-8 4 12-15,-2 4-1 16,-2 4 5-16,0 5-4 16,0 0 4-16,0 5 0 15,0-1 6-15,-4 3-8 16,-8 0-12-16,-3 0 11 16,-1 5 1-16,1 9-3 15,-1 8 3-15,3 4 0 16,1 4 8-16,6 6-2 15,3 2 5-15,3 0-7 16,0-6 2-16,0-5-3 0,11-7 6 16,1-11-7-16,-1-4-2 15,1-5 5-15,0 0 9 16,7-17 3-16,2-10-8 16,2-8-8-16,2 0 2 15,-1-3-3-15,0 4 0 16,-1 2 0-16,-1 3-2 15,-4 9 3-15,-3 6-2 16,-6 5 1-16,-1 9 0 16,-2 0-7-16,0 0-6 15,1 17 7-15,-1 7 6 16,0 4 8-16,-4 2 0 16,2 1-3-16,0-4-3 0,-1-3 1 15,-3-4-1 1,0-8-2-16,0-5 6 0,0-5-5 15,0-2 1-15,0 0 7 16,0 0 2-16,0-9 6 16,6-15-16-16,4-3-2 15,5-4 0-15,5-3-10 16,2 2 2-16,2 0 4 16,-1 4 5-16,-5 6 2 15,0 6-2-15,-7 8 0 16,-2 5-9-16,0 3 0 15,-3 0 0-15,1 0 3 0,0 15 4 16,-3 2 2 0,-2 2 10-16,1 3 0 0,-1 2 4 15,0 4-2-15,4 2-2 16,4-2 6-16,1-2-8 16,7-3 0-16,-1-10 5 15,8-3-13-15,0-3 5 16,2-7 8-16,-5 0 3 15,0 0-16-15,-4-19-2 16,-9-2-37-16,-9-7-29 16,0-6-120-16,-16-10-194 15</inkml:trace>
  <inkml:trace contextRef="#ctx0" brushRef="#br0" timeOffset="134176.09">9732 10233 74 0,'0'0'182'15,"0"0"-34"-15,0 0 8 16,0 0-15-16,0 0-35 0,0 0-34 16,0 0 11-16,-16-2-38 15,16 4-8-15,0 4-22 16,14-2 3-16,26 0 72 16,20-4-12-16,18 0-43 15,4 0-22-15,3-4-8 16,-7-4-5-16,-11-1-22 15,-18 4-128-15,-14-4-222 16</inkml:trace>
  <inkml:trace contextRef="#ctx0" brushRef="#br0" timeOffset="134915.87">12082 10265 62 0,'0'0'201'0,"0"0"51"15,0 0-45-15,0 0-51 16,0 0-43-16,0 0-22 16,-56-80-52-16,56 66-25 15,0-3-14-15,16 3 4 16,1 2 6-16,3 1-19 16,3 2 18-16,1 2-9 15,5 2 6-15,-2 3-5 16,-1 2 1-16,-5 0 0 15,-6 0-4-15,-5 2 4 16,-6 12-4-16,-4 4-5 0,0 6 0 16,0 5 7-16,-18 7 1 15,-11 1 18-15,-5 6 11 16,1-1-13-16,2 2-9 16,0-2-2-16,1 2-6 15,8 0 0-15,7-2-73 16,8-3-84-16,7-5-67 15,0-7-175-15</inkml:trace>
  <inkml:trace contextRef="#ctx0" brushRef="#br0" timeOffset="135188.66">12042 10805 393 0,'0'0'156'0,"0"0"-59"15,0 0-27-15,0 0-31 16,0 0 2-16,0 0 22 16,-19 53-11-16,19-48-4 15,3-5 12-15,5 0 0 16,6 0 32-16,-1-5-21 16,-1-13-50-16,-3-4-8 15,-7 0-13-15,-2 2 0 16,0 8-8-16,-13 9-32 15,-18 3-76-15,-6 17-77 0,-5 19-10 16,2 1-363-16</inkml:trace>
  <inkml:trace contextRef="#ctx0" brushRef="#br0" timeOffset="137735.91">789 12105 110 0,'0'0'132'0,"0"0"40"16,0 0-77-16,0 0-44 15,0 0-39-15,0 0 4 16,39-37-16-16,-39 37-6 16,0 0-29-16,-8 15 35 15,-13 14 69-15,0 9 14 16,-2 6-42-16,1 6-19 16,-7 2-14-16,2-2 17 15,0 1-5-15,1-9 0 16,6-6 19-16,4-10-20 15,7-12-5-15,7-8-12 0,2-6 8 16,0 0 16-16,0 0 40 16,0-10-5-16,0-16-47 15,11-9-10-15,3-1 4 16,3-4-8-16,3-2-1 16,3 3-7-16,1-4 3 15,0 5 5-15,-3 2 6 16,-1 1-6-16,-3 8 0 15,-3 5 2-15,-3 8 8 16,-5 5 19-16,-6 6 2 16,0 3 13-16,0 0-17 15,0 0-15-15,0 0-5 0,0 0-7 16,3 2-14-16,2 22-5 16,10 13 19-16,3 11 6 15,-1 10 9-15,4 0-14 16,-6-3 2-16,-1-5-1 15,-3-5 2-15,-5-12 2 16,2-8-5-16,-6-10 1 16,0-9-2-16,0-3-39 15,-2-3-49-15,0 0-23 16,0 0-62-16,-4-19-314 16</inkml:trace>
  <inkml:trace contextRef="#ctx0" brushRef="#br0" timeOffset="138659.79">621 12414 430 0,'0'0'266'16,"0"0"-111"-16,0 0-68 15,0 0-16-15,0 0-71 16,0 0 14-16,56 0 22 16,-7-2 31-16,5-8-46 15,2-2-7-15,-8-4-4 16,0 0-10-16,-13 0-1 15,-6 0-35-15,-9 2 11 16,-2 2 16-16,-10 5 2 16,-2 0 7-16,-4 5 1 0,-2 0 4 15,2 2 1 1,-2 0 14-16,0 0 5 0,0 0 0 16,0 0-10-16,0 0-9 15,0 0-6-15,0 0-4 16,0 0-11-16,4 11 2 15,3 12 1-15,-3 5 12 16,3 0 0-16,-5 2-5 16,-2 0 3-16,0-2-5 15,0-3 7-15,0-7 9 16,0-8-6-16,0-5 2 16,0-5 3-16,0 0 4 15,0 0 12-15,0-19-11 16,11-12-13-16,2-3-22 15,6 0 19-15,-4 2-8 0,1 3-26 16,-1 2 23-16,-3 8 9 16,1 2 3-16,-5 7-12 15,2 2 12-15,-4 4-1 16,-1 2 5-16,-3 2-3 16,-2 0 1-16,0 0-1 15,2 0-10-15,0 2 1 16,3 17 1-16,-2 6 9 15,1 3 4-15,-2 2 5 16,0 0-5-16,0-4-1 16,1-2 9-16,-1-10-2 15,0-6-8-15,0-4 6 0,2-4 1 16,4 0 11-16,7-5 16 16,5-16 18-16,3-6-48 15,-2 1-3-15,-2-3 0 16,-9 5-1-16,-3 4 5 15,-2 0-3-15,-5 3-3 16,0 6 1-16,2 1-2 16,-2 5 9-16,0 0-8 15,3 3 0-15,-3 2-1 16,0 0-3-16,0 0-3 16,0 0-17-16,0 0-19 15,0 12 23-15,0 3 19 16,0 6 1-16,8-4 1 15,1 4-2-15,0-3 2 0,-4-4 2 16,-1 0-4-16,-4-6 1 16,0-2 1-16,0-2 7 15,0-2-9-15,0-2 0 16,0 5 21-16,0-2-4 16,-9 3-9-16,-2 2-8 15,0 2-49-15,2 5-60 16,2-1-96-16,7-5-172 15</inkml:trace>
  <inkml:trace contextRef="#ctx0" brushRef="#br0" timeOffset="139251.51">637 12691 82 0,'0'0'199'0,"0"0"7"15,0 0-49-15,0 0-22 16,0 0-15-16,0 0-41 16,-83 0-27-16,83 0-52 15,19 0 0-15,22 0 0 0,22 0 75 16,24 0-37 0,11 0-21-16,3 0-10 0,-1 0 0 15,-13 0 3 1,-14 0 1-16,-13 0-7 0,-17 0-2 15,-19 0-1-15,-12 0 8 16,-10 0 37-16,-2 0 9 16,0 0-12-16,0 0-17 15,0 0-22-15,6 0-4 16,8 0-51-16,6 0-68 16,15-2-98-16,8-7-222 15</inkml:trace>
  <inkml:trace contextRef="#ctx0" brushRef="#br0" timeOffset="139742.73">2026 12184 103 0,'0'0'240'16,"0"0"47"-16,0 0-157 16,0 0-62-16,0 0-36 15,0 0-32-15,-6-7-8 16,6 17 8-16,0 1 2 16,0-5 21-16,0-4-22 15,0-2 19-15,0 0 9 16,0 0 11-16,0 0 26 15,0-6 12-15,0-14-46 0,0-5-32 16,0 1-8-16,0 7-2 16,0 7-25-16,0 6-24 15,-10 4-20-15,-7 12-43 16,-2 19-41-16,-1 12-159 16</inkml:trace>
  <inkml:trace contextRef="#ctx0" brushRef="#br0" timeOffset="140099.63">1977 12518 346 0,'0'0'282'0,"0"0"-131"0,0 0-66 15,0 0-7-15,0 0-32 16,0 0-28-16,0-10-18 16,0 10-1-16,0 0-2 15,0 0-4-15,0 0-3 16,0 0 4-16,2-2 6 16,4-1 3-16,2-3 21 15,-2-6 15-15,1-1-16 16,-5 3-10-16,-2 1 3 15,0 4 6-15,0 1-8 16,0 4-14-16,0 0-11 0,-11 0 6 16,-5 13-1-16,5 9-60 15,7-2-88-15,4-4-129 16</inkml:trace>
  <inkml:trace contextRef="#ctx0" brushRef="#br0" timeOffset="146370.67">2703 12426 104 0,'-2'0'203'0,"2"0"-84"0,0 0-11 16,0 0-6-16,0 0-20 16,0 0-3-16,9-4-6 15,5-14-38-15,5-8-21 16,4-8-3-16,-1-8-7 16,1-4-4-16,-6-2-3 15,-1 0-8-15,-3 7-3 16,-2 7 14-16,-4 8 0 15,0 10 4-15,-5 7-4 16,0 4 8-16,-2 3 22 16,0 2-9-16,0 0-20 15,0 0-1-15,0 0-8 0,0 0-1 16,0 0-2-16,0 8-3 16,0 14 14-16,0 6 2 15,0 9 20-15,-8 7-7 16,-4 2-12-16,3 4 15 15,3 0-13-15,1-4 4 16,5-4-3-16,0-10 1 16,0-7-7-16,0-10-1 15,0-4-6-15,7-7 7 16,-3-2 2-16,3-2 1 16,0 0 10-16,2 0 9 15,-1 0-4-15,4-10-6 16,-1-9 0-16,0-5-6 0,5-2-4 15,-1-1 0-15,3-2-1 16,-3 5-1 0,-3 4 0-16,-3 3 3 0,-3 6-1 15,-4 2 3-15,0 6 29 16,-2-1-5-16,0 2 10 16,0 2-16-16,0 0-9 15,0 0-10-15,0 0-3 16,0 0-1-16,6 0-12 15,0 12-6-15,5 17 2 16,5 5 16-16,1 5 0 16,1-3 4-16,0-6-2 15,-6-10-2-15,-4-9 0 16,-1-7 2-16,0-4 1 0,2-3 17 16,6-23 9-16,1-8-15 15,-1-8-7-15,-5-4 3 16,-8-9-10-16,-2 0 2 15,0-5-2-15,-12 7 0 16,-3 16 7-16,6 15-7 16,2 11-11-16,2 11-8 15,3 0-40-15,2 8-124 16,0 22-7-16,0 5 55 16,0-5-281-16</inkml:trace>
  <inkml:trace contextRef="#ctx0" brushRef="#br0" timeOffset="146900.76">3312 12250 344 0,'0'0'262'16,"0"0"-157"-16,0 0-105 15,0 0-1-15,0 0-2 16,0 0 3-16,11 30 29 15,-2-22-13-15,0-3 23 16,5 2-4-16,-1-5 24 16,2 1 2-16,1-3-10 15,2 0-10-15,-1 0-16 0,2-9-9 16,2-8-8-16,-2-6-1 16,-1-1 0-16,-5 0-7 15,-5-2 0-15,-2 4-3 16,-6-2 2-16,0 3-3 15,0 3-2-15,0 4 0 16,0 6 0-16,-8 2-6 16,-5 6 3-16,-7 0-3 15,-5 0 12-15,-4 18-8 16,0 5 7-16,1 3 1 16,-1 4 0-16,4 2-2 15,7 5-2-15,3 0 4 16,5 3 6-16,10-6 8 0,0-2 10 15,3-6-12 1,19-6 3-16,7-8 31 0,7-5 1 16,2-7-10-16,2 0-15 15,-4 0 2-15,-3-11-14 16,-4-5-6-16,-7 2-4 16,-4-3-19-16,-2 0-35 15,-3 3-53-15,-2 2-83 16,-6 4-120-16</inkml:trace>
  <inkml:trace contextRef="#ctx0" brushRef="#br0" timeOffset="149263.68">4449 12339 47 0,'0'0'107'16,"0"0"-35"-16,0 0-16 15,0 0 34-15,0 0-17 16,0 0-16-16,-20 29 0 16,20-29 19-16,0 0-15 15,0 0 60-15,0 0-13 16,6-8-18-16,13-13-55 16,0-6-24-16,8-3-5 15,-2-2-3-15,1 3-3 16,-1 2 1-16,-3 5-1 0,-4 8 0 15,-9 6-12 1,0 4-2-16,-4 4-7 0,-1 0 10 16,2 12 7-16,-1 14-1 15,-1 4 5-15,-1 3 0 16,-3 2 12-16,0-3 11 16,0-6-1-16,0-6-11 15,0-9 2-15,0-6-6 16,0-3 0-16,0-2-1 15,0 0 16-15,0 0-1 16,0 0 10-16,7-14 0 16,3-8-11-16,9-6-16 15,-2 4-4-15,-1 1-1 16,-1 8-2-16,-3 5 1 0,-6 3 1 16,-1 7-3-16,-3 0-6 15,2 0-7-15,0 0 14 16,4 0-3-16,-4 5 6 15,-2 9-5-15,3 4-2 16,-5 3 3-16,2 4 4 16,0-3 5-16,0-4 2 15,-2-4-5-15,2-8 1 16,3-4-1-16,-2-2 1 16,3 0 7-16,3 0 13 15,7-16-8-15,3-6-7 16,4-4-3-16,-1 0-5 15,0 2-4-15,-2 2-6 0,-1 6 1 16,-9 2 8-16,-1 8-3 16,-2 2 3-16,-2 4 0 15,-3 0-5-15,2 0-14 16,3 2 10-16,-1 13 4 16,2 6 1-16,-4 3 1 15,-2 0 4-15,0 4 2 16,0-4 6-16,1-3-7 15,1-6 3-15,0-5-4 16,-2-3 2-16,4-5-1 16,-2-2 0-16,5 0-1 15,4 0 0-15,5-2 0 0,4-15-10 16,3-3-9-16,1-4-8 16,-1-5 2-16,-1 3 7 15,-1-6 12-15,-6 7 2 16,-1 4 4-16,-3 7 2 15,-5 7-1-15,-4 3 2 16,-4 4 9-16,0 0-12 16,0 0-6-16,0 0-25 15,0 18 17-15,0 4 14 16,0 6 13-16,-4-2-8 16,-2 0-1-16,4-4 7 15,2-1 1-15,0-6-3 16,0-3 3-16,0 0-2 15,0-5-10-15,4-4 7 0,6-3-6 16,3 0 12 0,1 0-4-16,3-8 4 15,6-16-11-15,-1-4-2 0,0-7-25 16,0 2 9-16,-1-1 5 16,-2 2-2-16,0 6 1 15,-7 5 8-15,0 7 0 16,-3 7 3-16,-5 3 0 15,-2 1-6-15,-2 3 0 16,0 0 6-16,0 0 0 16,0 9 1-16,0 13 4 15,-4 5 8-15,-2 4-3 0,-1 1 2 16,3-2-4-16,4-4 2 16,0-6 1-16,0-6-4 15,0-5-6-15,0-6 7 16,0-3-2-16,6 0 3 15,5 0-3-15,5 0 16 16,7-14-12-16,0-12-3 16,6-4 1-16,3-2-4 15,-1-2-3-15,-4 4 3 16,-5 5-3-16,-7 12 0 16,-3 4 0-16,-8 9-4 15,3 0-4-15,1 0-7 16,2 11 5-16,-1 12 1 15,-3 3 9-15,-2 3 5 0,-4 0-3 16,0-4-1-16,0-1 1 16,-10-2-2-16,-9-1 7 15,0-9-6-15,-4 0-1 16,3-7 10-16,3-5-9 16,3 0 13-16,5-5 4 15,3-12-7-15,6-1-5 16,0 0 2-16,0 4 8 15,0 4 11-15,0 4-8 16,0 5 3-16,0-2-7 16,0 3-15-16,0 0-2 15,0 0-3-15,8 0 4 16,4 3 1-16,3 8 7 0,4 1-2 16,-4 2 2-16,1 0-6 15,3-4 0-15,-3-2 5 16,1-5-6-16,4 0 2 15,1-3 4-15,5 0-1 16,2-14 0-16,3-8-1 16,-6-3 1-16,0-4-4 15,-1-5 0-15,-5-2-1 16,-5-4-2-16,-3-2 2 16,-5-2 0-16,-5 1 4 15,-2 6-3-15,0 6 2 16,0 7-3-16,0 9 2 0,0 8-2 15,0 7 4-15,0 0 0 16,0 0-4-16,0 0 0 16,0 0-16-1,0 0 3-15,0 2 12 0,-11 15 1 16,-3 6 1-16,-1 7-1 16,1 9-2-16,3 3 0 15,3 2-2-15,0-1 4 16,8 2 3-16,0-6-2 15,0-7 3-15,0-6-2 16,6-5 1-16,6-9-2 16,1-4-2-16,4-8 2 15,-1 0 4-15,3 0-2 0,1-6-3 16,3-14-28-16,1-6-26 16,-4-6-95-16,-4-4-149 15,-7-5-433-15</inkml:trace>
  <inkml:trace contextRef="#ctx0" brushRef="#br0" timeOffset="149461.6">6003 12085 443 0,'0'0'222'16,"0"0"-109"-16,0 0-4 16,0 0-37-16,0 0-38 15,0 0 18-15,50 2 25 16,-9-2-33-16,-1-7-25 15,-9-2-10-15,-6 4-5 0,-10 0-4 16,-1 5-45-16,-5 0-84 16,-7 0-124-16,-2 0-283 15</inkml:trace>
  <inkml:trace contextRef="#ctx0" brushRef="#br0" timeOffset="150936.6">6990 12151 113 0,'0'0'122'15,"0"0"-43"-15,0 0 1 16,0 0 5-16,0 0-13 0,0 0-7 16,45 0-3-16,-41 0 0 15,-4 0-18-15,0 0-9 16,2 0-22-16,1 0-9 15,-3 0-1-15,2 0 3 16,0 0-3-16,-2 3 2 16,0-3-4-16,0 0 3 15,0 0 8-15,0 0 24 16,0 0 38-16,0-4-12 16,0-10-40-16,0-5-17 15,-2 2-5-15,-7 0 0 16,-3 2-6-16,4 1 4 15,-3 3-13-15,-1 3 13 0,4 2 2 16,-3 4 15-16,-1 0-5 16,3 2 0-16,-6 0-9 15,-1 0-1-15,-2 4-6 16,-1 13 6-16,-2 5 5 16,-1 3-3-16,4 8 9 15,0 1 2-15,7 2-12 16,7-6 3-16,4-6-1 15,0-10-3-15,2-8 1 16,15-6 21-16,6 0-9 16,8-10 22-16,2-18-13 15,3-10-16-15,0-9 2 16,-2 0-5-16,-5-6 0 0,-2 3-3 16,-10 0-1-16,-1 1 1 15,-7 8 5-15,-5 7-3 16,-2 5-2-16,0 14 10 15,-2 7 1-15,0 4-1 16,0 4-8-16,0 0-2 16,0 0-16-16,0 6 1 15,-11 18 14-15,1 8 2 16,-2 6 2-16,5 4-2 16,3 0 5-16,0 3 1 15,4-2-2-15,-5 3 5 16,2-2-2-16,3-3-1 0,0-11-1 15,0-6-1-15,0-8-4 16,0-6 0-16,0-4 2 16,0-4 2-1,0-2 1-15,8 0 1 0,-2 0-1 16,7 0-5-16,3-8 8 16,4-10-6-16,4-2 0 15,1-5-3-15,0 4 3 16,-3 1-2-16,-2 2-1 15,-4 5 0-15,-3 6-3 16,-7 0 4-16,-3 6-2 16,0 1 2-16,-3 0-2 15,0 0-6-15,0 0-2 16,0 0-5-16,0 14 8 0,0 0 6 16,0 1 0-16,6 0 3 15,5-1-2-15,3-2 2 16,1-5 0-16,1 0-3 15,-1-7 4-15,1 0 2 16,1 0-4-16,0-9 0 16,0-10-1-16,1-8 2 15,-7-2 0-15,-4-2-1 16,-5 3 0-16,-2 4 0 16,0 4 14-16,-2 8-3 15,-12 9-13-15,-3 3-13 16,-3 0 12-16,-1 3-53 15,2 17-67-15,1 4-70 0,2-3-178 16,3-5-250-16</inkml:trace>
  <inkml:trace contextRef="#ctx0" brushRef="#br0" timeOffset="152520.63">6640 12158 60 0,'0'0'65'16,"0"0"17"-16,0 0 47 0,0 0-5 15,0 0-13-15,0 0-32 16,0 0-28-16,-6 0-34 15,6 0-13-15,0 0-4 16,0 0 0-16,0 0-8 16,0 0 8-16,0 0 0 15,0 0-3-15,0 0 3 16,0 0 9-16,0 0 10 16,0 0 9-16,0-8-2 15,0-1-25-15,-3-1 2 16,1-2 0-16,-1 3-3 0,1-4 1 15,-2 1-1 1,2 2 2-16,-5 3 2 0,1-4 16 16,-2 2-14-16,2 7-2 15,2-1 0-15,2 3-8 16,-3 0 4-16,3 0-3 16,-5 0 2-16,2 0 0 15,-3 11-3-15,1 1 6 16,-1 4-5-16,0 3 2 15,-1 3 1-15,3 6 7 16,2 1 7-16,2-1-5 16,2-1-7-16,0-2-2 0,0-6-3 15,0-8 3 1,0-5 0-16,0-4 4 0,0-2 11 16,4 0 4-16,2 0 14 15,5-12 1-15,5-8-24 16,-3-2-4-16,1 0-5 15,-3-2-1-15,0 3-7 16,-2 4 7-16,0 3 0 16,-3-1 0-16,-1 6 0 15,0 2 1-15,-3 4 14 16,0 1 3-16,-2 0 15 16,0 2 2-16,0 0-20 15,0 0-15-15,0 0-6 16,0 0-6-16,0 0-5 15,0 0 12-15,0 7 5 0,0 9 4 16,0 7-4-16,0 3-4 16,0 3-4-16,15 2 8 15,8-4 8-15,4-4-5 16,4-8 13-16,4-8-9 16,3-7-6-16,7-4-2 15,4-25-137-15,-4-10-288 16</inkml:trace>
  <inkml:trace contextRef="#ctx0" brushRef="#br0" timeOffset="153478.84">7583 11918 66 0,'0'0'160'15,"0"0"-63"-15,0 0 15 16,0 0-28-16,0 0 0 16,0 0-27-16,18-69-6 15,-18 63 17-15,0 2 17 16,0-1-9-16,0 4-10 15,2-1-4-15,-2 2-10 16,0 0 3-16,0 0-9 16,0 0-21-16,0 0-13 15,0 0-12-15,0 9-18 0,0 26 3 16,0 20 15 0,0 14 1-16,0 12 3 0,0 5 12 15,0 4-9-15,-5 0-3 16,-8-4 1-16,-1-2-4 15,-1-9 2-15,-1-11-3 16,3-14-9-16,3-17-60 16,4-16-31-16,6-14-31 15,0-3-27-15,6-25-15 16,13-21-406-16</inkml:trace>
  <inkml:trace contextRef="#ctx0" brushRef="#br0" timeOffset="154243.15">7639 12180 534 0,'0'0'235'15,"0"0"-64"-15,0 0-74 0,0 0-12 16,0 0-8-16,0 0-47 16,-4-167-21-16,17 157 2 15,5 6-11-15,6 4-7 16,5 0 6-16,4 23 1 15,-4-2 2-15,-8 2-2 16,-11-6-5-16,-10 0-21 16,0-2-24-16,-8-1 0 15,-19-2 50-15,-7-2 5 16,3-6 4-16,2-4-8 0,7 0-1 16,7 0 6-16,4-4 0 15,6-9 4-15,2 1-1 16,3 3 34-16,0 2-4 15,0 2-13-15,0 4-9 16,3 1-5-16,6 0-8 16,2 0 3-16,2 0-7 15,5 15 0-15,0 6 0 16,0 2 3-16,-2-2-2 16,-1-1-1-16,-3-6 3 15,1-4-3-15,-1-3-1 16,7-7 1-16,3 0 7 15,3-9 4-15,4-17-8 0,-3-6-3 16,1-7-2 0,-5-3-8-16,-3 1 3 0,-2-4-2 15,-5-1 0-15,0 0-4 16,-1 4 2-16,-3 6 9 16,-4 10-4-16,-2 8 5 15,-2 7 0-15,0 8 1 16,0 1 12-16,0 2-12 15,0 0 0-15,0 0-17 16,0 0-6-16,-2 0 19 16,-8 14 4-16,2 8 4 15,1 5-1-15,-3 11-1 0,2 8 2 16,2 1 6 0,1 3-1-16,5 1-2 0,0-2 4 15,0-2-8-15,0-9 12 16,2-8-12-16,9-10-3 15,3-8-3-15,1-8 0 16,4-4 3-16,5 0 28 16,-1-2-16-16,-4-18-12 15,2-2-11-15,-6-4-57 16,-1 0-77-16,-6-6-145 16,-3-2-306-16</inkml:trace>
  <inkml:trace contextRef="#ctx0" brushRef="#br0" timeOffset="154436.07">7931 11993 331 0,'0'0'242'0,"0"0"-93"0,0 0-61 16,0 0 30-16,0 0-21 16,0 0 9-16,82 4-26 15,-32-8-51-15,-8-4-20 16,-5-1-7-16,-8 9-2 15,-8-3-115-15,-8-1-174 16,-9-6-459-16</inkml:trace>
  <inkml:trace contextRef="#ctx0" brushRef="#br0" timeOffset="156511.57">8883 12013 216 0,'0'0'204'0,"0"0"0"0,0 0-71 16,0 0-14-16,0 0-32 16,0 0-21-16,-2 0-25 15,11-3-7-15,11-10 4 16,4-3-26-16,7-6-8 16,2-7 4-16,1-4-7 15,0-4-1-15,-3 2-3 16,-9-3-34-16,-4 4 12 15,-7 2 12-15,-4 4 8 16,-5 3 3-16,-2 7 1 16,0 4 1-16,0 6 0 15,0 2 2-15,0 6 8 16,0 0 3-16,0 0-9 16,0 0-4-16,0 0-6 0,0 13-17 15,0 23 23-15,0 15 0 16,0 24 3-16,0 15 6 15,-7 14 3-15,-4 10 15 16,-2-1-12-16,-5-11-5 16,0-8-5-16,0-14 0 15,0-12-4-15,3-13-1 16,1-17-22-16,8-13-67 16,1-12-69-16,5-13-55 15,0-13-216-15</inkml:trace>
  <inkml:trace contextRef="#ctx0" brushRef="#br0" timeOffset="156795.44">9128 12017 454 0,'0'0'195'0,"0"0"-52"15,0 0-92-15,0 0-5 16,0 0-15-16,0 0 10 15,189-150-32-15,-155 150-9 16,-7 0 0-16,-5 12-1 16,-11 13-7-16,-9 1-5 0,-2 3-5 15,0 1 18-15,-22-2 4 16,-7-4 19-16,-3-4 2 16,-3-3 4-16,4-6-19 15,4-3-10-15,7-1-12 16,9-3-78-16,8-4-134 15,3 0-255-15</inkml:trace>
  <inkml:trace contextRef="#ctx0" brushRef="#br0" timeOffset="158700.76">9469 12110 136 0,'0'0'292'0,"0"0"-173"0,0 0-39 16,0 0 9 0,0 0 41-16,0 0-20 0,15-35-78 15,-7 1-9-15,-4-4 18 16,0-6-5-16,3-2-4 16,-1 2 6-16,4 8-6 15,-4 8-16-15,-4 8 5 16,1 8-8-16,-3 6-1 15,0 6-12-15,0 0-5 16,0 4-22-16,-9 16 27 16,-3 10 7-16,4-2-2 15,3 0-5-15,5-4-1 0,0-4-5 16,0-4 6 0,5-3 0-16,8-8 0 0,0-1-2 15,0-4-14-15,3 0 3 16,-3 0-26-16,3-2 11 15,-5-4-11-15,-1-1 18 16,-4 4 13-16,-4 1 8 16,1 2-8-16,-1 0-3 15,-2 0-1-15,4 11 12 16,-2 8 0-16,0 8 2 16,-2 0 22-16,0 5 3 15,0 0-4-15,0-2-5 16,0-6-2-16,5-5-4 15,2-7-9-15,0-7 0 16,3-5 5-16,4 0 3 0,4 0 16 16,4-14-14-16,5-8-11 15,2-4-2-15,2-6-9 16,5-3-29-16,-1 2-7 16,1-1 2-16,-3 6 24 15,-4 5 1-15,-4 8 12 16,-7 7 6-16,-7 5 0 15,-5 0 4-15,0 3 13 16,-4 0-5-16,2 0-1 16,3 0 18-16,-1 14 9 0,0 1-7 15,0 2-16-15,-2 0 4 16,-2-5-11-16,0 0-6 16,1-4 0-16,-3-5-1 15,0-1 2-15,0-2 3 16,2 0-1-16,-2 0 6 15,0 0-3-15,0 0 0 16,0 0 4-16,0 0-2 16,0-10-10-16,0-5 0 15,0-4-4-15,0 1-11 16,-2-3-7-16,-7 4 0 16,-3 3 19-16,4 2 1 15,-1 6-8-15,-3 4-4 16,1 2 1-16,-2 0 11 0,-3 8 1 15,3 12 0-15,-5 6 1 16,5 3 0-16,1 0 0 16,4 2-1-16,1-4-1 15,3 0 4-15,1-2-3 16,3-2 3-16,0-7 0 16,0-3-2-16,0-7-14 15,0-2 7-15,5-4 7 16,10 0 9-16,6-11 0 15,1-14-9-15,-2-1-23 16,-2 3 19-16,-1 0 4 16,-1 5 0-16,-5 3 1 15,1 4 6-15,-6 3-3 0,-1 5 1 16,-1 3-5 0,-2 0 0-16,2 0-15 0,4 11 15 15,-2 12 15-15,5 2 0 16,-2-1-2-16,2-2 2 15,0-5-2-15,-2-8-1 16,0-2-4-16,0-7-1 16,2 0-1-16,3 0 11 15,1-14-6-15,5-13-6 16,3-3-2-16,-1-3-3 16,0-4-24-16,-2 5-2 15,-5 4 13-15,-1 8 12 16,-3 8 1-16,-7 6 3 0,2 2 4 15,-2 4-2-15,0 0-5 16,3 4 0-16,4 13 9 16,-4 0 3-16,-3-3-6 15,-1 1 0-15,-3-8 3 16,0 0-5-16,0-4-4 16,0-1 0-16,0 0-2 15,0-2 2-15,0 0 5 16,0 0-5-16,-3 0-5 15,-6-2-4-15,0-12-19 16,1-2-7-16,3-2 21 16,1 4 13-16,-1 4-1 15,2 2 4-15,1 4 0 16,2 2-1-16,0 0 3 0,-2 2-4 16,2 0-6-16,-2 0-4 15,0 0 1-15,-5 10 9 16,-1 8 8-16,0 6 11 15,2 5-11-15,4 2 5 16,2 3 4-16,0 0-3 16,0-3-6-16,14-8-2 15,7-5 1-15,4-8-5 16,4-10 10-16,4 0-6 16,3-2 12-16,-1-22-8 15,2-6-6-15,-4-3-1 16,-2-6 1-16,-4 0-2 15,-3 0 0-15,-4 0-1 0,-6 1 0 16,-5 1 3-16,-3 1-1 16,-1 3 0-16,-3 8 0 15,-2 3-3-15,0 9 0 16,0 5 1-16,0 8 3 16,0 0 3-16,0 0-7 15,0 0-1-15,0 0-8 16,0 0-4-16,-5 12 13 15,-5 12 0-15,-2 7 0 16,1 1 2-16,2 6-1 16,3 2 7-16,3 4-5 15,3 0 11-15,0-7-2 0,0-6-10 16,0-7 0-16,14-8 2 16,1-6-4-16,3-8 0 15,5-2 9-15,3 0-4 16,0-12-5-16,1-10-12 15,-6-2-26-15,-5-4-30 16,-10 0-99-16,-6 1-156 16,0-5-437-16</inkml:trace>
  <inkml:trace contextRef="#ctx0" brushRef="#br0" timeOffset="158882.81">10543 11846 377 0,'0'0'289'0,"0"0"-59"15,0 0-39-15,0 0-57 0,0 0-71 16,0 0-46-16,128-48 0 16,-82 35-6-16,-1 1-11 15,-7 6 3-15,-7 2-3 16,-8 4-56-16,-6 0-126 16,-6 0-62-16,-6 8-217 15</inkml:trace>
  <inkml:trace contextRef="#ctx0" brushRef="#br0" timeOffset="160318.34">10682 12071 6 0,'0'0'169'0,"0"0"-37"15,0 0-48-15,0 0 46 16,0 0 29-16,0 0-29 15,-5 11-30-15,5-11-17 16,0 0 9-16,18 0 13 16,6-4-44-16,5-15-26 15,3-3-22-15,-1-4-6 16,2-4-3-16,-2 0-3 16,0 0-2-16,-4 0-8 15,-6 6 2-15,-8 8 6 16,-4 5 0-16,-4 8 1 15,-3 0 0-15,-2 3 0 0,0 0-2 16,0 0-16-16,0 0-14 16,0 12 16-16,0 2 16 15,0 7 0-15,0 3 5 16,-7 1 1-16,2 4 3 16,5 0 4-16,0-4-3 15,0-3 2-15,0-3-3 16,7-7-4-16,11-5-2 15,0-5 4-15,7-2 4 16,2 0 2-16,1-7-5 16,1-15-4-16,-3-5-3 15,1-1-1-15,-4 1-4 0,-1-2 3 16,-4 5 2 0,-2 2-2-16,-1 5 1 0,-3 5-1 15,-2 5-2-15,-3 5-1 16,-1 2 0-16,2 0-2 15,-2 0 0-15,-1 0 6 16,-1 9-7-16,-2 0 7 16,2 3 2-16,-1 0 1 15,-3-1-1-15,3-2 0 16,-3-1 1-16,0-2-2 16,0-3-1-16,0-3 3 15,0 0 1-15,0 0 1 0,0 0-5 16,0-17-4-1,0-3-21-15,0-1 2 16,0 0 1-16,0 7 6 0,0 2 13 16,-6 6-3-16,2 4 4 15,-2 2-3-15,-1 0 1 16,-3 0 1-16,0 4 0 16,-1 14 3-16,-1 6 16 15,-1 2 0-15,2 3-1 16,2 3-3-16,2 1-3 15,5-1 0-15,2-1-4 16,0-6-4-16,0-3 3 16,16-10-1-16,8-3-2 15,7-8 8-15,8-1 7 0,-4 0-10 16,-1-3-2-16,-5-16-4 16,-5-3-3-16,0-2 3 15,-1-1 1-15,-1 2 3 16,1 0-3-16,-2 2-1 15,-2-1 1-15,-1 4-1 16,-3 1-5-16,-4 4-1 16,-4 0 1-16,-5 1-1 15,-2 3 3-15,0-2 0 16,0 4 3-16,0 0-5 16,-2 4-2-16,-5-1 7 15,2 4 0-15,1 0-3 16,-2 0-1-16,-3 0 1 15,-1 10-4-15,-3 7 7 0,5 0-4 16,-4 7 1-16,6 2 3 16,-1 2 2-16,3 0 2 15,4 0 5-15,0-2-2 16,0-8-4-16,0-4 2 16,17-8-2-16,6-6 4 15,6 0 8-15,0 0-2 16,0-20-4-16,0-2-2 15,0-4-6-15,0-3 2 16,2-5-1-16,-2 2-2 16,-4 1 4-16,-6 1-4 15,-1 5 0-15,-7 6 2 0,-4 6 2 16,-5 6-3 0,-2 5 0-16,0-1-1 0,0 3-1 15,0 0 1-15,0 0-15 16,-9 0 10-16,-2 0 4 15,9 7-7-15,2 3 0 16,0 3-1-16,7 8 6 16,19 0 3-16,3 6 2 15,3-1-2-15,-5-1 1 16,-10-2 3-16,-5-5-3 16,-12-6 0-16,0-4 4 15,0 1 6-15,-21-4 3 16,-12-2-8-16,-10-3-6 0,-6 0-12 15,-4 0-46-15,-3-3-117 16,2-14-108-16,-1-8-498 16</inkml:trace>
  <inkml:trace contextRef="#ctx0" brushRef="#br0" timeOffset="160487.44">11411 11624 1070 0,'0'0'129'16,"0"0"-101"-16,0 0-28 0,0 0-50 15,0 0-82 1,0 0-97-16,24 66-448 0</inkml:trace>
  <inkml:trace contextRef="#ctx0" brushRef="#br0" timeOffset="161645.72">12425 11865 204 0,'0'0'263'16,"0"0"-102"-16,0 0-74 15,0 0-34-15,0 0 17 16,0 0-8-16,22 0 11 16,-9-8-5-16,5-12-26 15,0-5-5-15,2-4-19 16,0-7-12-16,-1-4 1 0,-4-5 2 15,-1-3-9-15,-4 2 0 16,-1-2 0-16,0 4 0 16,-4 10 6-16,1 10-6 15,-6 10 4-15,0 8-4 16,0 4 22-16,0 2-7 16,0 0-15-16,0 0-23 15,0 11 20-15,0 16 3 16,-14 4 14-16,-1 8 0 15,1 5-2-15,-1 6 2 16,-1 4 4-16,-1 4-5 16,1-1 3-16,3 1-4 0,4-6-5 15,4-6 1 1,5-7-7-16,0-12 0 0,3-8-2 16,12-8 2-16,1-5 2 15,4-4 3-15,0-2 4 16,7 0-10-16,2-8 2 15,2-12-2-15,-2-3-6 16,-2 0 1-16,-3-3 1 16,-4 3 4-16,-2-2 0 15,-5 3 1-15,0 4-1 16,1 2 2-16,-1 4-2 16,-1 3 0-16,-3 4-2 15,-5 2-2-15,0 3 4 16,-4 0-6-16,0 0 1 15,0 0-7-15,0 15 4 0,0 10 8 16,0 8 12-16,0 7-9 16,0 0 3-16,14 1 6 15,6-7-6-15,4-9-1 16,1-8-5-16,2-13-1 16,0-4 1-16,-3 0 16 15,-2-20-2-15,-4-9-8 16,-9-2 5-16,-9-7 2 15,0 1-8-15,0 3 3 16,-17 4 2-16,-6 10 0 16,-4 8-5-16,-4 7-5 15,-2 5-3-15,-1 0 0 0,3 0 1 16,6 11-28-16,5 0-34 16,3 1-48-16,1-5-64 15,3-5-72-15,-3-2-250 16</inkml:trace>
  <inkml:trace contextRef="#ctx0" brushRef="#br0" timeOffset="161874.66">12576 11621 847 0,'0'0'240'15,"0"0"-69"-15,0 0-77 16,0 0-45-16,0 0-19 0,0 0-23 15,181-41-3-15,-130 36 1 16,-13-4-3-16,-9-2 5 16,-6 6-3-16,-8-2-4 15,-1 4 0-15,-2-1-56 16,5 4-61-16,-7 0-202 16,-5 0-398-16</inkml:trace>
  <inkml:trace contextRef="#ctx0" brushRef="#br0" timeOffset="163401.37">13780 11879 173 0,'0'0'224'0,"0"0"-124"16,0 0-55-16,0 0-15 16,0 0 11-16,0 0 49 15,-20 51-40-15,15-42-4 16,3-4 7-16,2-2-13 15,0 0-29-15,0-3 6 16,0 0 21-16,0 0 8 16,0 0 5-16,11-17-14 0,7-5-18 15,7-2-10 1,4-3-8-16,0 1-1 0,0 4-3 16,0 1-5-16,-5 5-4 15,-2 4 7-15,-5 5 0 16,-7 7-9-16,-1 0 0 15,1 0 14-15,-4 12 6 16,-2 11 15-16,-2 7 10 16,-2 2-13-16,0 4 10 15,0 0-7-15,0-2-5 16,0-8-4-16,-2-3-6 16,0-12 5-16,2-5-9 0,0-6-1 15,0 0 11 1,0 0 2-16,7-17-1 0,11-15-4 15,3-3-9-15,6-2-8 16,-2 0-2-16,2 3-10 16,0 10 6-16,-5 6 1 15,-2 6 5-15,-2 6-7 16,-3 4 15-16,-3 2-12 16,-4 0 4-16,-1 9 4 15,-3 12-1-15,4 1 5 16,-6 4 18-16,2 0 5 15,0 3 3-15,1-3-13 16,-3-3-7-16,0-7-2 16,0-4 2-16,-2-5-4 15,0-6 0-15,0-1-1 0,2 0 6 16,4 0 8-16,2-20-15 16,5-6-11-16,1-4-21 15,1 4 14-15,1 2 15 16,-1 4-1-16,4 6 0 15,-1 4-1-15,-3 3 5 16,1 6-8-16,-5-1 8 16,2 2-4-16,-1 0 3 15,-4 0 2-15,-1 2 0 16,-1 10 12-16,0 4 2 16,-2 2 4-16,0 6-7 15,-2-1 2-15,5-2-7 16,-1-2-5-16,4-1 8 15,-4-7-4-15,-1-3-2 0,-1-4 3 16,-2 0 0-16,0-4-4 16,8 0 6-16,3 0 1 15,5-8 10-15,7-11-10 16,1-6-7-16,-2 1-3 16,-1 2-14-16,-3 3-37 15,0 4-65-15,-2 4-85 16,-1-2-263-16</inkml:trace>
  <inkml:trace contextRef="#ctx0" brushRef="#br0" timeOffset="164607.79">14972 11909 267 0,'0'0'127'0,"0"0"-23"16,0 0-78-16,0 0 35 15,0 0-33-15,0 0 3 16,-2-4 34-16,2 3 8 16,0 1 13-16,0 0-32 15,0 0-30-15,0 0-22 16,-2 0-2-16,0 0-1 16,0 0 1-16,2 0 0 15,-2 0 3-15,2 0 0 16,0 0 1-16,0 0 2 15,-2-3 10-15,-5-9-10 0,2 0 0 16,-4 0-4-16,3-2-2 16,-1 0 0-16,-2 0 2 15,0 2-1-15,-2-2-1 16,2 0 2-16,0 4 0 16,-2 2 0-16,-1 4 1 15,2 4-3-15,-1 0 1 16,-1 0-1-16,-1 0 1 15,2 0 3-15,-3 12 1 16,4 0 4-16,-2 1-2 16,1 1 13-16,0 5 1 15,0-1 9-15,-2 5-9 16,1-2 3-16,3-1-10 0,3-6-4 16,4-2-7-16,2-7-2 15,0 2 6-15,0-3-6 16,4-4 0-16,14 0 26 15,4 0-3-15,2-8-10 16,-1-9-7-16,0-2-6 16,-6-1 4-16,1 1-2 15,-7 0 1-15,1 0-1 16,-6 6 0-16,-2 3-2 16,1 6 0-16,-5 2-2 15,0 2 0-15,0 0-8 16,2 0-6-16,2 2 9 0,-2 5 6 15,0 5 0-15,4 2 1 16,0 3-1-16,1-2 5 16,1 2 0-16,4-5-5 15,-1-6 7-15,2-2-3 16,3-4 2-16,6 0 2 16,0-4-4-16,5-18-2 15,0-3 1-15,-3-2 0 16,1 1 0-16,-8 2-1 15,-1 6-2-15,-7 4 3 16,-2 6-3-16,-2 2 1 16,-1 4 9-16,-2 2 4 0,-2 0-7 15,0 0-7 1,5 0-4-16,-1 13-2 0,0 12 6 16,-2 4 8-16,3 2 0 15,-2 1-7-15,-3-6 4 16,0-4-2-16,0-8-1 15,0-6-1-15,0-6 1 16,0-2 0-16,0 0 6 16,0 0 0-16,4 0 0 15,1-10 1-15,3-13-8 16,6-4-2-16,3-3-2 16,6-5-9-16,2 6 4 15,1-1 6-15,-4 6 0 16,1 5 0-16,-3 5 1 15,-3 7 0-15,1 0 0 0,-5 5 0 16,1 2-2-16,-3 0-2 16,-4 0-2-16,2 20 7 15,-4 5 6-15,-1 1 3 16,2-1-4-16,-1-3-1 16,1-3 1-16,2-7-2 15,-6-4-2-15,0-6 1 16,0-2 3-16,4 0 5 15,3 0 19-15,5-8-10 16,-3-6-10-16,1-5-7 16,1 1-2-16,3-1-10 15,-1 2-46-15,3 3-65 0,4 2-176 16,0 2-273-16</inkml:trace>
  <inkml:trace contextRef="#ctx0" brushRef="#br0" timeOffset="165935.6">15851 11726 350 0,'0'0'371'16,"0"0"-197"-16,0 0-74 15,0 0-51-15,0 0-10 16,0 0-22-16,2 0-8 16,-2 0 0-16,0 0-1 15,0 3-3-15,0-2-3 0,0 4-1 16,0-3 7-16,0 0-5 15,0-1-2-15,0-1 5 16,-2 0 2-16,-2 0 2 16,-5 0-1-16,1-10-4 15,0-2 4-15,-3-3-4 16,5-2 0-16,-2 4-1 16,2 0 6-16,-1 5 1 15,3 0 3-15,-5 0-9 16,0 5 5-16,-2 3-10 15,-5 0-2-15,3 0 0 16,-5 0-2-16,0 14-1 16,0 1 3-16,3 7 2 15,-3 1-1-15,7 3-1 0,1-1 2 16,6 4 7-16,4-2-4 16,0-2-3-16,0-4 2 15,2-9-2-15,10-5 13 16,-3-3-7-16,1-4 1 15,6 0 3-15,-3-6-4 16,6-11-2-16,-2-9 0 16,3 1-3-16,1-4 0 15,1 5-2-15,-5 1 2 16,0 2-2-16,-2 5 2 16,-5 4 2-16,0 4-1 15,-6 5 12-15,1 2 17 16,-1 1-6-16,6 0-7 0,3 4-8 15,5 14-4-15,6 6 8 16,0 1 0-16,1-3-5 16,0-4 2-16,-8-4-7 15,-3-6 0-15,-1-4 0 16,3-4-4-16,1 0 6 16,10-8 1-16,0-17-7 15,4-3-11-15,-2-2-16 16,0 1-3-16,-4 0 6 15,-8 5 3-15,-1 3 11 16,-5 7 8-16,-4 3 2 16,-2 5 0-16,-3 4 13 15,-2 2 4-15,0 0-15 0,0 0-2 16,0 0-8-16,0 0 5 16,0 0 3-16,0 0 1 15,-7 0-1-15,-4 0 7 16,0 0 2-16,-5 0-3 15,3-4-1-15,-3-5-4 16,3 6-1-16,-1-1 0 16,-3 4 0-16,-4 0-1 15,4 0 0-15,-3 10 0 16,3 10-2-16,9 2 0 16,1 4-1-16,7 2 2 15,0-2 4-15,0-2-5 0,11-5 8 16,3-5-4-16,-3-9-1 15,3-3 1-15,-1-2-1 16,3 0 1-16,-1-5-1 16,-2-13 4-16,1-3-3 15,-3 1-1-15,-2-1 2 16,0 7-1-16,-3-1 2 16,1 7 5-16,-3 7 2 15,-1 1 0-15,-3 0-9 16,2 0-1-16,1 0-10 15,3 7 7-15,3 19 3 16,-1 9 2-16,0 2-2 16,-2 14 0-16,-2 5 3 0,1 8 1 15,1 6 2 1,-3 0-3-16,2 1-3 0,-5-6 0 16,0-5 1-16,0-5-1 15,-8-13 0-15,-5-12 0 16,0-7 0-16,-3-10 4 15,3-7 5-15,-3-1 1 16,1-5 4-16,-3 0 6 16,0-3 2-16,-2-15-6 15,4-10 0-15,1-7 3 16,5-9-2-16,6 1-4 16,4-6-9-16,0-1 1 0,2 0-3 15,19-3-2 1,3 2-12-16,3 4-28 0,2 4-22 15,0 8-21-15,3 9-100 16,-1 3-235-16</inkml:trace>
  <inkml:trace contextRef="#ctx0" brushRef="#br0" timeOffset="166407.49">16471 11714 565 0,'0'0'234'16,"0"0"-59"-16,0 0-68 15,0 0-34-15,0 0-24 16,0 0-24-16,4-7 0 16,-1 7-2-16,-1 0-3 15,4-2 13-15,5-3 9 0,5-2-25 16,2-2-11-16,2-3-3 16,-4 0 3-16,1-1-3 15,-1-4 1-15,-5 0-4 16,1-2 2-16,-6 0-2 15,-6-1-11-15,0-1-5 16,0 5-3-16,0 4 3 16,-6 6 6-16,-10 3-3 15,1 3 4-15,-6 0 9 16,1 7-4-16,0 11 1 16,0 3 1-16,2 2-5 15,3 3 6-15,6 0-1 16,4 6 1-16,5 2 2 0,0 3 14 15,27 0 16-15,6-2 3 16,6-5-17-16,-4-4-1 16,3-10-4-16,-7-9-3 15,-2-7-8-15,-2 0 6 16,0-7-2-16,-6-15-5 16,2-4-1-16,-3 0-32 15,-7-2-18-15,-3 4-30 16,-8-3-146-16,-2-1-250 15</inkml:trace>
  <inkml:trace contextRef="#ctx0" brushRef="#br0" timeOffset="168222.64">17026 11779 242 0,'0'0'229'16,"0"0"-31"-16,0 0-76 15,0 0-60-15,0 0-8 0,0 0-21 16,81-115-11-16,-62 77-14 16,-3 1-8-16,-5 0 10 15,-5 5-9-15,-4 6 18 16,-2 8 15-16,0 6 17 15,0 4-16-15,0 8-11 16,-6 0-17-16,-1 0-7 16,3 8-2-16,0 10-1 15,4-3 1-15,0 5 0 16,0-8 2-16,0-3-3 16,8-4-2-16,13 0-4 15,0-5 2-15,4 0-10 0,2 0-9 16,-4-2 4-1,1-6 7-15,-6 2 13 0,-5 3-5 16,-4 3 7-16,-7 0 3 16,-2 0 23-16,0 1-10 15,0 24 20-15,0 2 28 16,0 6-25-16,0 2-15 16,0-3-5-16,0-2-7 15,0-3-3-15,0-10-5 16,0-5-1-16,0-4 4 15,7-5-2-15,11-3 4 16,4 0 3-16,4-8-9 16,3-10 4-16,0-5-7 0,0-4-4 15,0-4-10-15,-4-3-6 16,0 2 13-16,-8 1 7 16,-3 2-4-16,-1 5 4 15,-7 4 0-15,0 10 4 16,-4 3 2-16,-2 4 2 15,0 3-8-15,0 0-2 16,0 6-11-16,0 14 9 16,-2 6 3-16,0 2 2 15,-2 2 3-15,4 2 4 16,0 3 3-16,0-5 2 16,12-5-5-16,1-4-3 15,-3-9-3-15,-2-6-1 16,1-3 4-16,3-3-1 0,5 0 0 15,8-12 7-15,10-11-10 16,5-8-1-16,1 1-6 16,-1 0-10-16,-5 8 15 15,-6 6-2-15,-8 8 3 16,-8 6-3-16,-2 2 2 16,-4 0-6-16,-1 0 5 15,-4 16-3-15,-2 0 4 16,0 0 0-16,-2 2 2 15,-18-2 3-15,-2-7-3 16,-2 0 6-16,-1-5-4 16,4-4-3-16,6 0 11 15,7 0 1-15,6 0 16 0,2 0 3 16,0 0-4 0,0 0-6-16,0 0-6 15,0 0-10-15,0 4-5 0,15 11-5 16,7 2 5-16,3 1 0 15,-1-2 1-15,0-5-1 16,-3-5 5-16,1-6-1 16,0 0-3-16,3-2-1 15,-1-21 0-15,3-4-7 16,0-8 1-16,-2-3-2 16,-6-2 0-16,2-2 2 15,-6-4-4-15,1-3 8 0,-1-3 1 16,-3 6 1-1,-4 10 0-15,-1 9 1 0,-5 9-1 16,0 10 2-16,-2 3 7 16,0 5-9-16,0 0 0 15,0 0-9-15,0 6-1 16,0 14 10-16,-13 7 0 16,2 2 1-16,0 11-1 15,-2 7 0-15,-1 5 0 16,3 0 1-16,-2-3 2 15,-1 0-2-15,1-6 0 16,-1-7-1-16,3-7 0 16,5-12 1-16,4-7 0 15,2-6 0-15,0-4 1 16,0 0 0-16,13 0 7 0,14-14-5 16,2-7-4-16,4-4-6 15,0-1-6-15,1-1-4 16,-3 1-1-16,-6 4 5 15,-5 2 3-15,-7 6 3 16,-5 4 6-16,-5 2 1 16,-3 8-1-16,0 0-1 15,-5 0-3-15,-10 0 0 16,-1 0 3-16,5 13-2 16,3 2-2-16,6 3-3 0,2 4 2 15,0-2 6 1,23 0 6-16,11-1 8 15,6-4-6-15,0-4-4 0,-4-5 0 16,-5-6-4-16,-9 0-13 16,-9 0-32-16,-7-18-77 15,-6-9-79-15,0-3-212 16</inkml:trace>
  <inkml:trace contextRef="#ctx0" brushRef="#br0" timeOffset="168496.9">17863 11217 432 0,'0'0'294'0,"0"0"-268"16,0 0 34-16,0 0 26 15,0 0-31-15,0 0 6 16,88 94 2-16,-66-94-6 15,-6-4 15-15,-9-14-20 16,-3-4-15-16,-4 2-9 16,0 6-16-16,-11 7-12 15,-14 7-6-15,-8 3-57 16,0 29-70-16,4 8-82 16,13 2-347-16</inkml:trace>
  <inkml:trace contextRef="#ctx0" brushRef="#br0" timeOffset="185720.87">786 14233 61 0,'0'-2'92'0,"0"2"-42"16,0-2 41-16,0 2-14 0,0-3-3 15,0 3 8-15,0 0-7 16,0 0-20-16,0 0-3 16,0-1-10-1,0 1 7-15,0-2 9 0,0 0 1 16,0-7 0-16,0-3-4 16,0-3-49-16,0-4 4 15,3 2-6-15,-3 1 4 16,0 3-6-16,2 6 0 15,-2 1 5-15,0 4 15 16,0 2 5-16,0 0-16 16,0 0-11-16,0 2-15 15,0 24-23-15,-7 18 38 0,-11 8 29 16,-3 10-13-16,-2 2-10 16,-2-4-1-16,5 1-3 15,0-8 0-15,4-12-1 16,10-13 1-16,2-16-2 15,1-6 0-15,3-6-35 16,0 0-23-16,-2 0-53 16,2 2-43-16,0-2 9 15,-2 0-79-15,2-2-21 16</inkml:trace>
  <inkml:trace contextRef="#ctx0" brushRef="#br0" timeOffset="187453.4">631 14333 460 0,'0'0'195'15,"0"0"-32"-15,0 0-20 16,0 0-58-16,0 0-38 16,0 0-18-16,58-156-21 15,-29 138-7-15,4 4-2 16,2 2-3-16,5 6 4 15,1-1 0-15,-5 7 1 16,-5 0-6-16,-14 0 5 16,-5 0-12-16,-8 14-9 0,-2 6-13 15,-2 6 30 1,0 6 4-16,0-1 7 0,-6 5-1 16,-15-4-4-16,-8 2 3 15,-2-5-5-15,-4-3 6 16,-3-6-3-16,9-4-1 15,6-8-1-15,15-6 1 16,6-2 11-16,0 0 19 16,2 0 9-16,-4 0 0 15,4-10-25-15,0-1 2 16,0 1 2-16,0 8 9 16,0-3-23-16,0 1 4 0,0 4-8 15,0 0-1 1,0 0 5-16,0 0-6 0,8 0-3 15,0 4-8-15,5 15 0 16,3 13 3-16,7 3 3 16,-6 0 5-16,4 2 8 15,-4-7-3-15,-5-8-2 16,1-7-1-16,-2-6 1 16,5-6-3-16,4-3 2 15,2 0 8-15,2 0 4 16,1-7-10-16,2-13-3 15,0-6 6-15,-1-4-7 16,1-8-11-16,-2-3 0 16,-3 2-7-16,-4 8 12 15,-5 4 3-15,-4 8 2 0,-4 7-4 16,-3 2-2-16,-2 7 6 16,0 0-7-16,0 3 3 15,0 0-6-15,0 0 1 16,0 0 3-16,0 0 3 15,0 0-5-15,0 4 5 16,0 10 0-16,-2 6 4 16,0-2 1-16,2 2 0 15,0 6-1-15,0-3 0 16,0-2 5-16,0 2-5 16,0-5 3-16,0-4-3 15,2-6 0-15,-2-2 1 0,2-6 2 16,2 0-2-16,7 0 2 15,9-14 16-15,5-10 24 16,4-9-41-16,2 4 5 16,-4-3-7-16,-5 5 0 15,-4 6-2-15,-7 2-9 16,-2 3-8-16,-4 6 15 16,-1 2 4-16,-4 3 3 15,0 5-3-15,0 0-5 16,0 0-8-16,0 0-1 15,0 0 11-15,0 0 0 16,0 0-1-16,0 0 3 0,-4 9-4 16,-1 3 4-16,5 2-3 15,0 4 3 1,0 1 1-16,0 1-1 0,0-3 2 16,0 2 0-16,0-4 4 15,0 2-3-15,-14-5-1 16,-3-3 0-16,-1-2 4 15,0-5 3-15,0-2 3 16,2 0 5-16,8 0 1 16,3 0 3-16,3 0 2 15,2-2 5-15,0 2 3 16,0 0-29-16,0 0-1 16,0 0-7-16,0 0 2 0,7 0 5 15,9 0 5 1,-3 0 1-16,2 2-6 0,1 4 1 15,0-6 2-15,-3 4-1 16,0-4-2-16,3 0 0 16,-1 0-2-16,5-8-5 15,3-17 7-15,2-4-7 16,-2-5 5-16,2-3-10 16,-2-1 6-16,-3 0-1 15,-3 1-5-15,-3 6 6 16,-5 4-5-16,-3 8 10 15,-1 6-1-15,-5 4 1 16,2 4 1-16,-2 2-6 16,0 3-3-16,0 0-6 15,0 0-7-15,0 0 0 0,0 0 11 16,0 3 5 0,-4 10 6-16,-5 8-4 0,2-4 3 15,1 11 1-15,-4 2 0 16,4 2 0-16,-1 0 0 15,3-2 0-15,4-4 3 16,0 1 1-16,0-5 7 16,0-8-10-16,0-4 6 15,0-7-2-15,0-3-5 16,4 0 3-16,9 0 4 16,10 0 24-16,8-13-4 15,2-6-9-15,3 2-16 0,-3-4-1 16,-4 3 1-1,-6 4-4-15,-7 4-4 0,-10 6-36 16,-6 0-5-16,0 4-22 16,0 0-3-16,-18 0-29 15,-7 11 24-15,0 4 17 16,6-1 40-16,11 3 19 16,6-3-4-16,2 1-1 15,6 2-24-15,19-3 15 16,6-2-4-16,4 2 19 15,3-8 31-15,-5-6-30 16,1 0 17-16,-10 0-36 16,-7-10-29-16,-11-14-423 15</inkml:trace>
  <inkml:trace contextRef="#ctx0" brushRef="#br0" timeOffset="187636.29">1391 14207 1136 0,'0'0'142'15,"0"0"-102"-15,0 0-40 16,0 0-5-16,0 0-58 16,0 0-71-16,62 63-172 15,-42-46-498-15</inkml:trace>
  <inkml:trace contextRef="#ctx0" brushRef="#br0" timeOffset="189237.19">2830 14231 55 0,'0'0'329'0,"0"0"-125"15,0 0-56-15,0 0-31 16,0 0-19-16,0 0-21 16,0-77 1-16,0 77-4 15,0-3 6-15,0 3-24 16,0 0-27-16,0 0-18 16,0 0-11-16,-4 8-16 15,0 16-10-15,-1 16 26 16,-3 7 6-16,-2 6 0 15,4 1-1-15,-5-4-4 16,1-6 3-16,2-3-4 16,-1-12 0-16,5-9 4 0,2-11-3 15,-2-4-1-15,4-5-16 16,0-5 16-16,0-27-1 16,0-12-34-16,6-11-39 15,7-2 30-15,0 0 9 16,0 2 29-16,-4 8 6 15,3 7 4-15,-6 11 17 16,1 16 9-16,-3 5 2 16,-4 8-32-16,9 0-8 15,0 8-25-15,6 14 31 16,4 8 2-16,-4 2 5 16,1 1-1-16,-1-7-3 15,-1-1-1-15,-3-9 0 0,0-4-13 16,0-7-26-16,-2-5-23 15,7 0-41-15,1-10 25 16,6-23-93-16,-1-3-101 16,-2-6 33-16,-2 4 239 15,-2 4 3-15,-1 4 75 16,-1 7 86-16,-3 6 8 16,-7 7-29-16,0 5-33 15,-1 5-60-15,-3 0-50 16,0 7-41-16,0 18 28 15,0 4 13-15,-3 7 24 16,-16 3-6-16,-3 0 15 16,-3 1 11-16,2-3-16 15,2-10-12-15,5-3-11 16,3-5-1-16,7-10-1 16,6-4 0-16,0-5 6 0,0 0 16 15,0-9 4-15,14-15 7 16,1-4-36-16,4-4 0 15,1 0-40-15,2-8-42 16,2 5 33-16,3 6-2 16,-2 3 42-16,0 6 7 15,-4 5-14-15,-5 6 16 16,-7 4 10-16,-5 5 29 16,-4 0-4-16,0 0-34 15,0 0 2-15,0 23-1 16,0 7 46-16,0 10-8 0,0 10 11 15,-4-5-18-15,-3 8-13 16,5-11-7-16,0-6-5 16,2-7-6-16,0-9 0 15,0-8-2-15,2-10-96 16,21-2-48-16,4-2-159 16</inkml:trace>
  <inkml:trace contextRef="#ctx0" brushRef="#br0" timeOffset="190513.55">3542 14297 465 0,'0'0'148'0,"0"0"-148"16,0 0 2-16,0 0 16 16,0 0 6-16,0 0-8 15,13 45 2-15,-11-44-9 16,-2-1 9-16,0 0 32 15,0 0 27-15,0 0-1 16,0 0-18-16,0 0 0 16,2 0-26-16,0 0-26 15,3-1-3-15,-2-4-1 16,1 1-1-16,-2 3-1 16,0-3-8-16,1 4 8 15,-1 0 6-15,-2 0 4 0,0 0-6 16,0 0-1-16,0-3 1 15,0 3 4-15,0 0 4 16,0 0 5-16,0-2 0 16,0 0 4-16,0-3-1 15,0-4-9-15,0-1-9 16,0 0-1-16,0 2-1 16,0 4 0-16,-2-1 0 15,-3 5 14-15,5 0 3 16,-4 0-6-16,-3 0-11 15,-6 0-5-15,0 5 5 16,-8 13 1-16,3 0 1 0,3 8-2 16,-3-4 2-16,3 5-1 15,1 2 1 1,3 2 0-16,4-6 0 0,2-1-2 16,5-3 0-16,0-8 1 15,0-6-2-15,0-3-8 16,3-4 9-16,8 0 4 15,0 0-4-15,-4 0 12 16,0 0-12-16,-1-11 11 16,3-2-22-16,5-9 3 15,-1 4 8-15,1-4 1 16,-1 4-1-16,3 4 0 16,-8 5 2-16,-1 1-5 0,-3 8 0 15,-4 0-10 1,0 0 7-16,0 0-16 0,0 0-1 15,0 10 21-15,0 5 2 16,0 3 5-16,2 2-5 16,3 0 2-16,0-4-1 15,-1-4 1-15,3-11-1 16,-3 2 6-16,0-3-5 16,1 0 0-16,2 0 2 15,2 0 17-15,1-12-10 16,6-8-7-16,4-6-4 15,2-4-11-15,5-1 2 16,0 4 6-16,2 0 3 16,0 8 0-16,-2 2 0 15,-5 3-6-15,-4 10 5 0,-5 2 1 16,-4 2-6-16,0 0-2 16,-2 10-13-16,-1 12 12 15,-3 6 7-15,-3 3 2 16,0 0 16-16,0-5 0 15,0-1-5-15,0-6 2 16,0-7-7-16,0-5-5 16,0-5 3-16,0-2-3 15,0 0 10-15,0 0 4 16,0-4-1-16,0-14-14 16,0-9-2-16,7-5-19 15,8 4 16-15,5-5-2 0,3 4 3 16,0 3 8-16,0 6-14 15,-3 3 9-15,-5 8 1 16,-1 1 0-16,-3 4 4 16,3 2-9-16,-5 0 5 15,-3 2 0-15,1 0-6 16,-5 0-8-16,3 13 8 16,-3 4-1-16,0 1 7 15,3 5 1-15,-5 0 5 16,4 0-3-16,0-2 11 15,3-3-2-15,0-4 11 16,-2-6-6-16,3-6-9 16,3-2 0-16,3 0-6 0,6 0 19 15,0-10-1 1,-2-10-20-16,1 2-38 0,0-4-56 16,-3-1-15-16,-1 2-160 15,-7 3-380-15</inkml:trace>
  <inkml:trace contextRef="#ctx0" brushRef="#br0" timeOffset="191629.12">4485 14193 251 0,'0'0'132'15,"0"0"-30"-15,0 0-65 0,0 0-24 16,0 0-13-16,0 0 0 15,0 10 34-15,0-1 47 16,0-2-11-16,0 5-33 16,-2 2 11-16,2-1-12 15,0-1-23-15,0-3 1 16,0-4-4-16,0-5 1 16,0 0 2-16,0 0 17 15,0 0 8-15,0 0 10 16,0 0 13-16,-5-5-34 15,0-13-23-15,-1 0-4 16,1 1 1-16,-1 3-1 0,1-3 0 16,-2 5 0-1,1 0 2-15,1 4 1 0,-1 4-1 16,-1 4-2-16,-2 0-6 16,0 0-19-16,-6 0 21 15,-1 6 4-15,0 9 1 16,1 5 0-16,2 3-1 15,-1 3 0-15,3 4 0 16,-3-2 8-16,5 2-5 16,3-3 0-16,4-9-2 15,2-5 1-15,0-4-2 16,0-8-1-16,0-1 1 16,0 0-7-16,8 0 7 15,11 0 18-15,0 0-18 16,8-10-8-16,0-8-87 0,2-2-59 15,2-4 42-15,-4 2 77 16,-4 2 35-16,-8 4 9 16,-5 8 19-16,-4 4 11 15,-2 4-26-15,-2 0-13 16,-2 0-37-16,2 16 26 16,0 2 11-16,1 1 0 15,-3-2 11-15,2 1 12 16,2 0 1-16,0 1 38 15,6-3-2-15,1-2 6 16,7-5 0-16,1-4-2 16,8-5-18-16,2 0-10 15,5-5-13-15,-1-14-7 0,-2 1-16 16,-6-3-16-16,-7 7-80 16,-5-4-156-16,-6 0-245 15</inkml:trace>
  <inkml:trace contextRef="#ctx0" brushRef="#br0" timeOffset="204117.55">4950 14133 51 0,'5'-13'106'16,"-1"3"-16"-16,-2 5 46 16,1 3 18-16,-3 2-69 15,0 0-23-15,0 0-9 16,0 0-8-16,0 0-14 16,0 0-24-16,0 0-7 15,0 0-8-15,0 0-9 0,0 7 16 16,5 10 1-16,-1 1 7 15,-2 3-4-15,2 0 5 16,1-1-1-16,-3-4 4 16,0 0-7-16,2-10-4 15,-1 0 3-15,0-4 2 16,-3-2 4-16,0 0 5 16,0 0 12-16,0 0 0 15,0-10 9-15,-6-10-35 16,-7-3-12-16,0 0-12 15,-3 0-6-15,3 2 22 16,-1 7 6-16,4 0 2 0,1 5 4 16,-1 6 7-16,4 3 14 15,-5 0-6-15,-3 0-19 16,-1 3-8-16,-1 20 5 16,-1 0-2-16,3 6 3 15,1 3 0-15,7 4-3 16,2-8 3-16,4 2-1 15,0-8-3-15,0-2 5 16,19-4-1-16,-3-6 2 16,3-6 0-16,-1-4-13 15,2 0-11-15,0-14 24 16,3-13 0-16,-1-10-6 16,-4-1-13-16,-2 4 19 0,-6 4 4 15,-3 9 5-15,-5 7 33 16,0 5 25-16,-2 5-5 15,0 4 3-15,0-4-11 16,0 4-15-16,0 0-11 16,0 0-19-16,0 0-9 15,0 0-2-15,5 4-35 16,2 20 29-16,2 11 8 16,1 12 3-16,-2 11 4 15,-2 11-2-15,-4 7-1 16,-2 8 3-16,0 4-5 15,0 2 9-15,0-4-10 0,0-5 12 16,-4-10 3-16,-4-18-8 16,-2-5-2-16,3-10-3 15,3-3 1-15,0-14 1 16,-1-7-4-16,0-8 0 16,3-3 1-16,-2-3 2 15,-5 0 33-15,-7-9 15 16,-6-23-24-16,0-16-19 15,1-11-9-15,9-16-5 16,9-13 5-16,3-8-10 16,0-3-1-16,27 7-6 15,9 10-25-15,1 12-29 16,3 11-65-16,-3 16-59 0,-11 8-252 16</inkml:trace>
  <inkml:trace contextRef="#ctx0" brushRef="#br0" timeOffset="206239.66">5189 14235 229 0,'0'0'136'0,"0"0"-41"0,0 0-1 15,0 0-56-15,0 0 10 16,0 0 7-16,15 4-4 16,-1-4-20-16,1 2 15 15,1-2-7-15,-1 0-11 16,-1 0 1-16,-1 0-12 16,-1 0 0-16,-3-2-10 15,-1-12 5-15,2-2-3 16,-6 0-5-16,-2 0 0 15,-2-2-8-15,0 1-11 16,0 4-8-16,0 3 23 16,-8 6 23-16,0 2-1 15,0 2-19-15,1 0 0 0,-5 0-6 16,4 9 0 0,-1 11-3-16,-3 4 5 0,6 3 1 15,-1 5 0-15,3 1 12 16,4 6 8-16,0-4-10 15,0 0-5-15,0-5-4 16,13-5 4-16,1-10-5 16,1-4 1-16,-1-9-2 15,1-2 2-15,1 0 6 16,1-9 24-16,2-12-29 16,1-11-2-16,2-5-9 15,2 2-19-15,-1-6 11 16,-1 5 17-16,-2 14 2 15,-4 5-1-15,-5 6-1 0,-3 9 6 16,2 2-6-16,-4 0 0 16,3 13-28-16,1 12 15 15,-2 8 13-15,-1 0 28 16,-3-1-12-16,-2 2 7 16,-2-5 1-16,0-6-11 15,0-2 3-15,0-12-7 16,2 0-5-16,-2-7 2 15,3-2-1-15,-1 0 6 16,1 0 5-16,3-6-3 16,3-16 19-16,4-9-29 15,3-3 0-15,2 2-3 16,-1 0-8-16,4 6 8 0,-2 6-3 16,-3 4 3-1,0 6-14-15,-3 6 14 0,-2 4 0 16,1 0-5-16,-3 0-4 15,-1 18-7-15,2 5-9 16,-6 0 25-16,-2 3 12 16,-2 0-8-16,0-4 2 15,0-3-5-15,0-5-1 16,0-5 4-16,0-5 0 16,0-1 2-16,0-3-2 15,0 0 4-15,0 0 3 16,7-13-11-16,1-11-40 0,6-4-5 15,-3 5 35 1,0-4 6-16,3 8 4 0,-3 2-1 16,2 3-2-16,-2 6 0 15,0 2 6-15,1 2-3 16,-4 4 2-16,1 0-2 16,-1 0 0-16,-2 0-1 15,3 8 0-15,-5 8 1 16,6 6 9-16,-6 8 19 15,0-2-20-15,3 6 6 16,-3-2 2-16,2-3-2 16,-2-12-10-16,2-4 0 15,-2-8 1-15,3-5-3 16,1 0-1-16,4 0 4 16,1 0 10-16,8-14 31 0,-4-5-32 15,3-3-11-15,-2-1 0 16,0 1-2-16,-4 0 1 15,-1 5-2-15,-7 2-1 16,-1 1-1-16,-2 6-5 16,-3-1 7-16,0 4 0 15,0-2-16-15,0 2 7 16,0 1-10-16,-3 0 14 16,-6 0 2-16,-2 2 3 15,4-2 0-15,3 4-5 16,1 0 0-16,-1 0-6 15,2 0-8-15,-1 16 10 0,1 8 6 16,0-2 3-16,2 6 0 16,0 2-5-16,0-6 10 15,0-2-6-15,7-3 1 16,2-7-10-16,0-7 7 16,2-5-4-16,5 0 7 15,3-1 33-15,1-26-11 16,1 1-7-16,-6-2-11 15,-3 2-3-15,-1 4-2 16,-3 2-1-16,-1 8-12 16,4 0 14-16,-2 7 0 15,5-2-7-15,-3 7-2 16,-1 0-9-16,0 0 18 0,-1 10-15 16,-3 10 7-16,-1 8 8 15,-3 0 10-15,0-3-8 16,0-4 29-16,-2-3-20 15,0-4-6-15,0-7-4 16,0-4 8-16,0-3-5 16,3 0 7-16,-1 0 13 15,0-12-8-15,3-13-15 16,-1-4 0-16,7 2-2 16,-2-1-22-16,7 3 13 15,0 4 7-15,-1 2-1 16,1 5 0-16,-3 6 3 0,-1 8 2 15,-6 0 5-15,0 0-5 16,1 0 0-16,-1 14 4 16,2 13 3-16,-2-1 0 15,1 6 7-15,1-6-9 16,2-3-2-16,-3-2-2 16,-1-6 2-16,3-7-4 15,-2-4 2-15,4-4-2 16,2 0 5-16,7-8 11 15,3-15-5-15,-1-9-3 16,-2-2-8-16,-6-3-1 16,-1-1-2-16,-5 0 0 15,0-2 3-15,0-1 5 16,-3 2-5-16,-1 1 1 16,0 8 1-16,-4 5 0 0,0 10 8 15,0 7 6-15,0 3-2 16,0 1-4-16,0 4-8 15,0 0-2-15,0 0-2 16,0 0-11-16,0 0-7 16,0 4 13-16,0 16 7 15,-6 9 2-15,1 5-2 16,1 10 0-16,4 1-2 16,0 8 2-16,0-5 9 15,0 1 4-15,11-5-7 16,5-8-3-16,1-5 0 15,2-13-3-15,1-11-9 0,-1-7 9 16,2 0 12-16,-1-15-12 16,2-13-13-16,-2-6-20 15,-3-4-56-15,-5 3-69 16,-10 0-100-16,-2 3-404 16</inkml:trace>
  <inkml:trace contextRef="#ctx0" brushRef="#br0" timeOffset="206384.08">6782 14133 48 0,'0'0'609'0,"0"0"-386"16,0 0-49-16,0 0-70 15,0 0-88-15,0 0 13 16,54-8 14-16,-7-4-43 0,11 0-35 16,3-13-97-1,-3-1-214-15</inkml:trace>
  <inkml:trace contextRef="#ctx0" brushRef="#br0" timeOffset="206899.79">7960 14071 74 0,'0'0'174'16,"0"0"-38"-16,0 0 35 16,0 0-17-16,0 0-38 0,0 0-12 15,-87 12-29-15,84-11 1 16,1 2-14-16,2 1-54 15,0 1-8-15,31 2 0 16,21-2 43-16,21 0 9 16,10-5-31-16,-7 0-11 15,-11 0-4-15,-21-6-2 16,-15 0 0-16,-15-2 1 16,-8 2 1-16,-6 2-6 15,0 1 0-15,0-1-98 16,0-1-247-16</inkml:trace>
  <inkml:trace contextRef="#ctx0" brushRef="#br0" timeOffset="209973.51">9614 13904 132 0,'0'0'60'0,"0"0"8"16,0 0 18-16,0 0-19 15,0 0-12-15,0 0 8 16,-29 86-21-16,25-74 7 16,-2-3-12-16,2-4 21 15,-2 1-18-15,1 1-3 16,1-3 2-16,4-3-14 15,0-1-6-15,0 0 28 16,0 0 11-16,9-19 19 16,11-7-54-16,0 1-22 15,0 5 2-15,-2 5-3 16,2 4-4-16,0 9-10 0,3 2 5 16,3 0 8-16,6 6 1 15,-1 8-1-15,2 0 1 16,-4-2 3-16,-12-7 0 15,-3-4-2-15,-5 2-1 16,-5-3 2-16,3 0 0 16,2 0 4-16,6-9-1 15,4-12 3-15,0-4-2 16,1-1-6-16,-3 2 3 16,-5 2-2-16,-5 3-1 15,-3 6 2-15,-2 3-1 16,-2 1 1-16,0 6 0 0,0 3 0 15,0 0-4 1,0 0 4-16,0 0 11 0,0 0-3 16,0-2-5-16,0 0 8 15,0 2 10-15,-2 0-22 16,-4 0-1-16,-1 0-11 16,-1 4 6-16,-4 20 0 15,3 8 3-15,1 5 2 16,3 9-2-16,0 0 2 15,-1 0 0-15,-3 4 0 16,-2-2-4-16,-5-6 4 16,-2-3 1-16,-2 0 1 15,-2-13 0-15,-5-7-2 0,-2-4 6 16,-6-7-1 0,-3-8 11-16,-3 0-3 0,3-2-3 15,7-19 1-15,4 0-3 16,10-1 2-16,5 0 11 15,8 8 27-15,4 2-22 16,0 6 8-16,0 4-20 16,0 2-2-16,0 0-12 15,0 0-8-15,4 0 8 16,17 8 11-16,6 6-7 16,6 4 2-16,-2 0-6 15,2 0 3-15,1 0-4 16,-3-6 6-16,2-2-6 15,-2-7 1-15,6-3-12 0,-2 0 12 16,5-23 5 0,2-5-5-16,-1-6-1 0,-1-6-2 15,-5-2-8-15,-6-2-5 16,-2-1 7-16,-4 5 6 16,-6 3-4-16,-3 5 6 15,-5 2 0-15,-1 11 2 16,-2 5 5-16,-4 6-6 15,0 4-1-15,-2 4 0 16,0 0-7-16,0 0-1 16,0 0-1-16,0 0 3 15,0 12-8-15,0 16 15 16,0 4 6-16,-4 4-5 0,-2 5 0 16,2 3-2-1,-3 0 3-15,1 4 3 0,-3-2-4 16,0-2 0-16,-2-8 0 15,4-7 2-15,1-8-2 16,1-7 0-16,5-8-1 16,0-4 5-16,0-2-1 15,0 0-3-15,0 0 1 16,14-15-2-16,5-10 21 16,4-3-21-16,3 2 0 15,1 2-5-15,0 4-7 16,0 4 3-16,-2 6-6 15,-2 4 9-15,-2 6 6 16,-5 0-3-16,-3 0-4 0,-2 0 2 16,-2 16-16-16,0 8 19 15,-3 2 2-15,3 1 3 16,1 0 1-16,-2-8-1 16,1-6-3-16,1-5 1 15,-4-2-1-15,5-6-1 16,1 0 1-16,5 0 9 15,5-6 8-15,5-12-9 16,2-4-3-16,0 0-5 16,2-8 0-16,1 2-26 15,1-6-5-15,-4 2 12 16,-4 3 13-16,-6 3 6 16,-5 5 3-16,-5 3-2 0,-5 6-2 15,-4 1-7-15,0 3 8 16,0 4 2-16,0-2 3 15,0 5-5-15,-9 1-9 16,-5 0-15-16,-3 0 11 16,-1 6 9-16,1 10 0 15,1 4 3-15,3 3-1 16,3 5-7-16,8 9 3 16,2 1 6-16,0 0 7 15,18-1 21-15,11-11-17 16,9-5 26-16,2-10-32 15,3-11 25-15,-4 0-8 0,-1-17-8 16,-2-17-11-16,-2-5-3 16,-1-4-57-16,-2 1-63 15,-6-3-123-15,-8 1-320 16</inkml:trace>
  <inkml:trace contextRef="#ctx0" brushRef="#br0" timeOffset="210688.49">12082 14076 427 0,'0'0'203'0,"0"0"-103"16,0 0 5-16,0 0-4 16,0 0-77-16,0 0 32 15,51 3 1-15,-20-20-24 16,0-2-11-16,-6-9-14 15,-1 0 1-15,-8-4-8 16,-3-5 0-16,-3 2-1 16,-6-2-19-16,0 5 12 15,-2 6 4-15,-2 4 1 16,0 10 0-16,0 4 2 16,0 4 18-16,0 4 10 0,0 0-4 15,0 0-12-15,0 0-12 16,0 24-12-16,-4 15 12 15,-2 20 12-15,-4 7 4 16,-1 15-1-16,-3 9 1 16,1 2 4-16,-2 6-3 15,-1-3-9-15,-2 1-4 16,-2 0 2-16,0-2-3 16,3-5 0-16,1-16-2 15,5-16-1-15,3-21-13 16,6-24-63-16,2-12-27 15,0-6 20-15,6-30-7 0,11-18-309 16,1-13-142-16</inkml:trace>
  <inkml:trace contextRef="#ctx0" brushRef="#br0" timeOffset="210975.52">12204 14171 646 0,'0'0'169'0,"0"0"9"15,0 0-65-15,0 0-30 16,0 0-42-16,0 0-32 16,104-150 16-16,-69 144-11 15,-4 6-8-15,-2 0-6 16,-7 14-3-16,-6 9-4 0,-10 4-7 16,-4 1 10-16,-2-2 4 15,0 0 5-15,-24-5-1 16,-10 2-3-16,-3-7 10 15,-3-6-8-15,3-6 2 16,14-4-5-16,4 0-5 16,15-10-14-16,4-8-98 15,0-2-98-15,15 0-194 16</inkml:trace>
  <inkml:trace contextRef="#ctx0" brushRef="#br0" timeOffset="212787.56">12463 14209 378 0,'0'0'61'0,"0"0"39"0,0 0 47 16,0 0 56-16,0 0-96 16,0 0-15-16,73-26-37 15,-66 2-16-15,-1-4-12 16,4-2-8-16,-2-5-11 15,1 6-2-15,3 0-6 16,-4 5 10-16,-3 8-1 16,-3 6 12-16,-2 7 1 15,0 3-17-15,0 0-5 16,0 0-17-16,0 9 17 16,0 11 14-16,-2 0-11 0,0-3-1 15,2-5-1-15,0-2-1 16,0-8 0-16,20 1-8 15,2-1 16-15,2-2-16 16,3 0 4-16,0 0-36 16,-2 0-27-16,-1 0 14 15,-2 0 24-15,-6-2 24 16,-3 1 3-16,-3 1 2 16,-6 0-10-16,0 8-19 15,-2 13 29-15,-2 8 23 16,0 3 8-16,0 2-5 15,0-5-10-15,0-3-4 0,0-7 2 16,3-6-10-16,1-8-2 16,2-5 2-16,6 0 6 15,1 0 10-15,5-10 0 16,2-12-20-16,4-6 0 16,3-2-14-16,0-2-38 15,2 4 40-15,0-1-4 16,-2 7 16-16,2 3 0 15,-2 2 0-15,-3 7-5 16,-4 2 5-16,-6 6 15 16,-1 2-7-16,-4 0 4 15,5 0 12-15,-4 0 8 16,-1 15-15-16,1-3-4 0,-6 3-3 16,0-1 1-16,1-1-4 15,-5-1-4-15,0-6 0 16,0 2-3-16,0-8-4 15,0 0 4-15,0 0 2 16,0 0 9-16,0 0 4 16,0 0-15-16,-7-21-1 15,1 2-28-15,1 1 2 16,-2-4 1-16,2 0 2 16,-1 5 20-16,2 7 2 15,-3 5 2-15,0 5-3 16,-4 0-17-16,-2 0 10 0,-3 17 5 15,-4 7 5-15,0 6 0 16,2 3 3 0,3-1 0-16,7-2 0 0,4-2 3 15,4-6-3-15,0-5-3 16,0-5 0-16,0-7-2 16,0-5 2-16,4 0 17 15,8 0-14-15,-1-5 6 16,5-18-9-16,1-5-18 15,2 0-13-15,-2 0 13 16,3 3 17-16,-4 7-1 16,-5 8 2-16,-2 8 0 15,0 2 0-15,-2 0-9 16,-1 16 9-16,3 9 4 16,-3-1 11-16,2 2 22 0,-2-2-1 15,3-4-15-15,0-5 5 16,0-3-18-16,-2-5 1 15,-1-5-3 1,2-2 2-16,7 0-5 0,1-2 11 16,3-17-8-16,8-10-6 15,0-8-14-15,2-1-15 16,2 3 3-16,-2 0 3 16,0 8 22-16,-6 7 1 15,-4 5 0-15,-5 13 2 16,-1 2 7-16,-2 0-8 15,0 18 4-15,2 8 13 0,-3 5 2 16,-1 1-7-16,-3-5-4 16,-2-8-1-16,-1-5-7 15,-3-6-1-15,0-4 0 16,0-4 3-16,0 0-1 16,0 0-2-16,0-7 12 15,-5-14-12-15,-3-3-12 16,1-4-10-16,-2 0-27 15,2-1 11-15,3 5 26 16,-3 2 12-16,3 8 3 16,-1 4 7-16,0 8 30 15,3 2-15-15,-4 0-25 16,-5 7-6-16,-5 16 5 0,-1 7 1 16,-4 7 0-1,5 3 11-15,5-1-1 0,7 4 7 16,4-5-4-16,0-4 1 15,23-4-7-15,10-8-4 16,5-13 17-16,1-9-4 16,4 0-9-16,-1-19 2 15,-2-15-5-15,3-8-2 16,-7-5 2-16,-3 1-2 16,-6-7-2-16,-5-3-6 15,-4-1 2-15,-4 1 4 16,-6 2 0-16,-1 4 2 0,-5 6-1 15,0 4-1-15,0 12 3 16,-2 10 2-16,5 5 2 16,-5 10-3-16,0 1 2 15,0 2-6-15,0 0-5 16,0 0-9-16,0 7 6 16,-11 18 8-16,-7 8 5 15,0 10-4-15,3 6 0 16,-1 0 9-16,5 6-6 15,4 3 10-15,7-2-9 16,0-6 11-16,0-13-7 16,0-6-8-16,14-13-1 15,1-10 4-15,5-8-2 16,5 0 8-16,8-7 1 16,7-20-8-16,1-9-3 0,-1-5-37 15,-9-2-13-15,-9 2-56 16,-13 1-155-16,-9-2-312 15</inkml:trace>
  <inkml:trace contextRef="#ctx0" brushRef="#br0" timeOffset="212971.14">13903 13840 319 0,'0'0'468'16,"0"0"-259"-16,0 0-58 15,0 0-31-15,0 0-73 16,0 0-10-16,37 6 23 15,11-12-31-15,-2-6-24 0,1-2-3 16,-5 5-2-16,-6 0-41 16,-7 3-35-16,-9 6-109 15,-9-2-214-15</inkml:trace>
  <inkml:trace contextRef="#ctx0" brushRef="#br0" timeOffset="214159.52">14081 14057 23 0,'0'0'99'0,"0"0"-21"16,0 0-11-1,0 0 42-15,0 0 55 0,0 0-37 16,-2 12-6-16,2-12-1 15,0 0 2-15,11 0 17 16,11-14-69-16,3-7-51 16,0 0-9-16,-4-3-2 15,0-1-8-15,-8 2 0 16,-2 4-15-16,-2 1 6 16,-7 9 4-16,0 4 5 15,1 1 3-15,-3 4-3 16,0 0-8-16,0 6-41 0,0 14 49 15,0 9 1 1,0 1 10-16,-5 1 7 0,3 0-1 16,2-2-2-16,0 0-11 15,0-5-1-15,0-2 4 16,4-5-2-16,5-8-5 16,3-4 2-16,3-5 6 15,3 0 1-15,5-5 2 16,0-17-5-16,4-9-4 15,0 1-2-15,2 0-9 16,-2 2-2-16,-2 5 0 16,-3 3 6-16,-4 5 5 15,-4 8 0-15,-6 3-3 16,-1 4-7-16,-3 0 0 16,2 0 10-16,0 15 1 0,-2 6 15 15,-2 1 1-15,0-3-7 16,0 1-1-16,-2-4-3 15,0-3-5-15,0-8 1 16,0-2-1-16,0-3 4 16,0 0 0-16,0 0 9 15,0-7 0-15,0-11-14 16,0-1-15-16,0-2 5 16,0 1-2-16,0 5 7 15,-2 0 5-15,-2 5 0 16,2 5 0-16,0 3 8 15,2 2 5-15,-2 0-10 0,-4 0-3 16,-2 0-17-16,-5 13 17 16,-3 9 4-16,-2 3-1 15,2 5 2-15,3 4 0 16,4 0 0-16,9-2-4 16,0-4 5-16,0-1 2 15,20-4 9-15,9-1 1 16,7-6-4-16,3-7-6 15,2-9-7-15,3 0 10 16,-3-3-7-16,-5-19 5 16,-7-6 0-16,-8-2-7 15,-3 2-2-15,-1 0-1 16,-7 5-5-16,1 2 5 0,3 3-3 16,-3-1 2-16,3 6-2 15,-3 1-1-15,-3 0 3 16,-1 1 1-16,-5 3 1 15,-2 1 0-15,0-1 0 16,0 0-3-16,0-1-2 16,-2 2 2-16,-9-2 3 15,0 4-2-15,-3 0-3 16,1 5 5-16,-1 0-1 16,1 0-3-16,-1 0-4 15,-1 19 6-15,2 6-4 16,-1 10 6-16,8 7 10 0,4 2-1 15,2-3 12-15,8-4-8 16,26-9 1 0,9-9 2-16,1-12-1 0,3-7 5 15,-9 0-3-15,-7-21-8 16,-6-6-1-16,-10-7-8 16,-3-7-5-16,-8 0-20 15,-4-3-24-15,0-2-14 16,-16-4-70-16,-15-7-231 15</inkml:trace>
  <inkml:trace contextRef="#ctx0" brushRef="#br0" timeOffset="214311.43">14576 13619 801 0,'0'0'390'0,"0"0"-281"15,0 0-42-15,0 0-38 16,0 0-29-16,0 0-11 15,-7 35-60-15,7-19-148 16,0-13-349-16</inkml:trace>
  <inkml:trace contextRef="#ctx0" brushRef="#br0" timeOffset="-213642.93">15909 13890 141 0,'0'0'114'15,"0"0"13"-15,0 0-18 16,0 0-41-16,0 0 19 16,0 0 4-16,0-24-36 15,0 22 20-15,0 2 8 16,0-4-6-16,0 4-7 16,0 0-24-16,0 0-5 0,0 0-36 15,0 0-5-15,0 0-5 16,-9 0 5-16,-5 11 21 15,-3 8-15-15,-1 3-6 16,5 5 3-16,-1 2 1 16,10 2-3-16,2-1 1 15,2 2-2-15,0-6 0 16,12-3 0-16,9-4 4 16,4-7 4-16,1-8-8 15,1-4 5-15,-2 0 8 16,-3-8-5-16,-2-10-8 15,-2-8-31-15,-7-1-33 0,-5-5-4 16,-6 2-8-16,0 1 21 16,-4 4 19-16,-16 7 14 15,0 8 22-15,0 6 34 16,-3 4-6-16,4 0-12 16,-1 8-13-16,1 12-2 15,4 5 11-15,3 1-5 16,10-2 4-16,2 2-11 15,0-4 26-15,19-4-24 16,10-4 34-16,2-10-26 16,4-4 26-16,3 0-5 15,3-9-10-15,-1-16-5 16,-1-8-4-16,4-3-10 0,-5-4 2 16,-3 0-2-1,-3-4 4-15,-6 3-4 0,-3 0 3 16,-8 7-5-16,-3 4 15 15,-6 10 16-15,-6 6 2 16,0 7-4-16,0 5-5 16,0 2-13-16,0 0-11 15,0 5-17-15,0 22 13 16,-6 11 4-16,-8 13 1 16,1 11 0-16,-3 12 0 15,7 10 1-15,-4 6-4 16,-1 7 5-16,2-3-3 0,-2-4 8 15,1 3-2 1,4-5 12-16,2-2-2 0,4-10 11 16,3-13-12-16,0-19-5 15,0-16-7-15,0-12 4 16,14-12-4-16,6-4 2 16,7-2 18-16,8-25 4 15,2-10-19-15,0-12-1 16,-3-5-5-16,-5-8-2 15,-9 4-6-15,-11 0-1 16,-9 6-7-16,0 2 7 16,-12 4 5-16,-17-1-2 15,-11 9 0-15,-4 6-5 16,-1 8 9-16,7 12 0 16,11 6 0-16,12 2 0 0,10 4 1 15,5-2-1-15,0-2 1 16,5-5 6-16,19 0 14 15,7-8-10-15,8 0-8 16,-8 2 2-16,0 6-1 16,-6-3-4-16,-8 2-34 15,-11 0-26-15,-6-2-47 16,0-2-357-16</inkml:trace>
  <inkml:trace contextRef="#ctx0" brushRef="#br0" timeOffset="-209570.99">17501 13772 136 0,'0'0'200'0,"0"0"-23"15,0 0-45-15,0 0-51 16,0 0-18-16,0 0 26 16,7-28-50-16,-3 22 11 15,0 1 25-15,-2 4-7 16,-2-1-25-16,0 2-17 0,0 0-26 16,0 0-13-16,2 17-9 15,3 8 22-15,-3 1 12 16,0-4-5-16,1-5-2 15,-1-3-1-15,1-7-1 16,-3-5 1-16,0-2-3 16,0 0-1-16,0 0 0 15,0 0 19-15,0-16-14 16,-8-3-5-16,2-8-14 16,1 5 5-16,1-2 9 15,-2 4-2-15,-1 6 5 16,2 4 0-16,0 6 4 0,3 1-2 15,0 3 5-15,-6 0-7 16,-6 0-3-16,-1 0 0 16,-4 13 4-16,2 1-4 15,-1 4-1-15,3 6-1 16,-1 6-2-16,3 7 3 16,1 6 1-16,3 1 9 15,5-4-5-15,2-10 4 16,2-9-8-16,0-10-2 15,0-4-8-15,0-7 10 16,0 0 0-16,6 0 17 16,12-8-11-16,4-15 1 15,3-8-7-15,2-6-25 0,-3 3 4 16,-2-2-17 0,-2 6 25-16,-4 6 13 0,-7 7 0 15,-3 10 3-15,-3 5 10 16,-3 2 10-16,2 0-23 15,-2 6-21-15,2 18 21 16,0 2 8-16,-2 5 3 16,0 2 11-16,0 2-12 15,0 1 14-15,0-3-10 16,0-3-6-16,0-6 5 16,10-10-13-16,3-7-2 15,1-7 2-15,5 0 38 0,1-8-10 16,5-20-2-1,2-6-20-15,0-3-5 0,-1 2 1 16,1 3 1-16,2 1-3 16,0 4 0-16,4 6-8 15,-2 3 3-15,-2 6 1 16,-2 8-3-16,-2 4 0 16,-5 0 6-16,-5 16-5 15,-6 9-4-15,-9 2 1 16,0-1 4-16,0 2-3 15,-4-5 8-15,-12-2 1 16,-6-7 3-16,2-3 1 16,-2-6-4-16,-3-5-1 15,3 0 8-15,4 0-6 16,5-12 10-16,6 0-12 16,5 1 22-16,2 0-5 0,0 6-9 15,0 0-1-15,0 5 1 16,2 0-8-16,9 0 1 15,5 5 5-15,-1 12-3 16,-1 4 0-16,-1 2 2 16,1 0-4-16,-3-5 3 15,-3 0-1-15,2-13-3 16,-4 2 0-16,3-7-2 16,0 0 2-16,7-4 8 15,1-18 4-15,3-9-8 16,-1-5 0-16,-2 0-4 15,-1-2-1-15,3 3-6 16,2 1 6-16,1 7 0 0,1 7-2 16,-4 6 2-1,-1 8-6-15,-5 6 6 0,-1 0-4 16,-3 0-2-16,-3 18 2 16,3 6 2-16,-6 6 1 15,-1 2-2-15,-2-2 2 16,0 0 2-16,0-2 1 15,-12-11 2-15,2-2-3 16,-4-5 0-16,1-3 0 16,0-3 0-16,-1-4 1 15,1 0 8-15,1 0-7 16,1-7 11-16,5-7 1 16,2 0 2-16,0 2-2 0,4 6 4 15,0 2-5-15,0 4-1 16,0 0-8-16,0 0-4 15,0 0-4-15,0 0 4 16,0 0 3-16,10 10-1 16,1 9-1-16,1 0 0 15,3 1 2-15,1 2-2 16,3-4 0-16,4-5 3 16,1-5-1-16,1-4 0 15,4-4-1-15,-1 0 0 16,3-7 4-16,2-15-6 15,-2-2-5-15,-2-1-11 0,-3-4 5 16,-2 3 7-16,-3-2-11 16,-4 2 5-16,-1-4 2 15,-5 4-4-15,1 3 7 16,-6 0 4-16,-4 5-3 16,-2 6 3-16,0-1-1 15,0 4-3-15,0 1 1 16,-2-1 3-16,-4 4 0 15,-6-2-3-15,1 7 2 16,-2 0 2-16,-1 0-3 16,-1 0 3-16,1 5-1 15,-1 13-3-15,1 5 3 16,6 8 0-16,1 1 1 0,0 4 2 16,4-4-1-16,3 0 6 15,0 0-7-15,0-10 4 16,6-2-4-16,7-3-4 15,2-13 3-15,1-4 1 16,6 0 13-16,3-3-6 16,3-17 0-16,1-7-2 15,0-7-5-15,2 2-2 16,1-3-5-16,-1-2 0 16,0 5 2-16,-2 6 4 15,-4 3-2-15,-7 13 1 16,-3 8-2-16,3 2-7 0,-3 0 9 15,-1 22-2-15,-3 3 3 16,-1 9-4-16,-8-8 5 16,-2 6-1-1,0-3 3-15,-5-2-1 0,-11-4 4 16,-4-6 0-16,1-7-4 16,3-5-1-16,-2-5 3 15,2 0 1-15,1-2 7 16,1-14-7-16,6-2 0 15,3 4 12-15,5 0-1 16,0 6-10-16,0-2-5 16,0 7 5-16,0 0 3 15,0 3-7-15,5 0 4 16,5 0-5-16,4 0 4 16,-3 10-2-16,0 6 2 0,1 2-3 15,-2-1 1-15,7-2-1 16,0-3-1-16,1-7 3 15,1-2 1-15,4-3-2 16,2 0 1-16,-3-8-1 16,5-11 1-16,-3-6-3 15,1-3-13-15,-1-8 1 16,1-2 0-16,-2 2 2 16,-4 3-2-16,-1 4 10 15,-7 7 2-15,-2 8 0 16,-2 4 1-16,-5 7-2 15,-2 3 1-15,0 0-1 0,0 0-2 16,0 0-1-16,0 7-6 16,2 15 6-16,5 4 4 15,1 0 0-15,4 2 1 16,-3-1-1-16,-7-4 2 16,-2-3-2-16,0-4 0 15,-4 0 0-15,-15-4 4 16,-2-6 0-16,0-2 7 15,1-4-10-15,7 0 5 16,1 0-1-16,4-2 9 16,1-6 0-16,5 2 0 15,2 4-6-15,0 2 12 16,0 0-8-16,0 0-9 16,0 0-3-16,0 0-2 15,0 0-1-15,0 6-3 0,4 8 6 16,13 5 3-16,-5-3-2 15,5-3 0-15,-2-3 1 16,1-2-2-16,1-8 4 16,1 0 1-16,4 0-2 15,2-8-2-15,3-11-1 16,0-6-12-16,2-3-1 16,-2-2-1-16,-2-2 0 15,-4 2 10-15,-2 2 1 16,-6 8 3-16,-4 5 2 0,-2 6-2 15,-5 7 0-15,0 0 0 16,-2 2 0-16,0 0-7 16,0 0 1-16,0 0 0 15,0 0-1-15,0 13 7 16,0 6 0-16,0 3 3 16,2 0 0-16,0 2-2 15,0-2 1-15,1-2 0 16,-3-4-2-16,2-6 3 15,1-2-3-15,-1-4 0 16,0-2 0-16,3-2 2 16,1 0 0-16,5 0 5 15,5 0-7-15,1-10 2 16,1-4-2-16,3-3-2 16,-4 0-1-16,1-1-5 0,-3 2 7 15,-1 4 1-15,-5 5-2 16,-3 7-2-16,0 0 1 15,-4 0 1-15,4 0-7 16,-1 7 2-16,1 12 7 16,1 6 0-16,-2-1 5 15,-1-2-2-15,0-3-2 16,1-5 2-16,-3-5-3 16,0-5 0-16,0-4 1 15,0 0-1-15,-2 0 5 16,3 0 7-16,2-4-5 15,3-16-7-15,3-2-8 0,3-5 4 16,3-2-4-16,6 0 6 16,0 2 2-16,-2 3-1 15,0 5 1-15,-5 8 0 16,-3 5-2-16,-5 3 0 16,-4 3-3-16,2 0 0 15,-2 0 5-15,0 9 3 16,3 7 9-16,-3 3-5 15,3 6 1-15,-2 3 1 16,1 0-7-16,3-2 9 16,3-2-5-16,-1-10 0 15,-3-4-2-15,1-3 1 16,3-7-4-16,1 0-1 16,7 0 5-16,0-21 10 15,0-2-13-15,-4-3-2 0,-7-3-12 16,-5 0-23-16,-2 0-30 15,-2-1-61-15,0-6-276 16</inkml:trace>
  <inkml:trace contextRef="#ctx0" brushRef="#br0" timeOffset="-209282.38">19755 13298 792 0,'0'0'139'0,"0"0"-94"0,0 0 26 16,0 0 24-16,0 0-28 16,0 0-31-16,0 0-12 15,39 229-5-15,-10-215 3 16,-6-12 10-16,-4-2-7 16,-5-12-2-16,-5-16-10 15,-7-6-6-15,-2 0-7 16,-4 6 0-16,-19 5-1 15,-1 11-13-15,-2 11-8 16,-1 1-1-16,2 0-37 16,0 18-86-16,6 2-74 15,3-4-297-15</inkml:trace>
  <inkml:trace contextRef="#ctx0" brushRef="#br0" timeOffset="-208017.26">20203 13747 35 0,'0'0'87'0,"0"0"-4"15,0 0-27-15,0 0 12 16,0 0 10-16,0 0 6 16,33 11 37-16,-26-11 10 15,-5 0-14-15,-2 0-55 16,2 8-50-16,0 5-1 15,0 6 23-15,3 1-4 16,-1-1-16-16,1-5-5 0,-1-5-7 16,1-5 5-16,-3-2 3 15,-2-2-2-15,0 0 1 16,2 0 19-16,-2-6 14 16,2-14-37-16,0-4-5 15,-2-1-13-15,0 0-3 16,0-1-4-16,0 2 14 15,0 4 6-15,0 4 1 16,0 4 2-16,0 6 16 16,0 3 20-16,0 3 6 15,0 0-42-15,-17 0 3 16,-3 9-3-16,-3 10-2 16,1 8 0-16,2 1 8 0,4 2-3 15,3 0 3-15,7 0-9 16,6-4-2-16,0-4-3 15,0-6 5-15,2-8 7 16,11-3-3-16,3-5-2 16,-1 0 2-16,1-17-4 15,1-4-1-15,2-6 1 16,-2 1 0-16,3-1 1 16,-1 3 0-16,-4 4 5 15,-1 5 9-15,-6 4 9 16,-1 6-2-16,-3 3-3 15,-2 2-3-15,-2 0-14 0,4 0 0 16,6 7-1-16,-1 14 8 16,-3 7 5-16,4 7 9 15,-8 6-7-15,0 8-4 16,-2 4-7-16,0 10 2 16,0 2 0-16,-12 6-6 15,-3-1 2-15,-5 2-1 16,5-6 1-16,-1-6-3 15,3-9 1-15,1-9 0 16,1-9 1-16,2-4-1 16,0-15 0-16,5-2-1 15,-1-8 2-15,-1-4-1 16,-3 0 14-16,-7 0 14 0,-1-22-4 16,-1-13-8-16,-1-8 1 15,6-9 2-15,7-10-12 16,4-3 1-16,2 2-5 15,0 0-2-15,15 2 4 16,14 7-6-16,4 3-9 16,5 4-30-16,9 6-19 15,3 9-24-15,4-1-134 16,7-1-429-16</inkml:trace>
  <inkml:trace contextRef="#ctx0" brushRef="#br0" timeOffset="-207594.18">20868 13898 404 0,'0'0'269'0,"0"0"-91"16,0 0-69-16,0 0-45 16,0 0-28-16,0 0-16 15,29-12-18-15,-29 32 1 16,0 4-2-16,0 4 19 16,-17 1 28-16,1-5-48 15,3-9-2-15,2-7-124 16,6-8-190-16</inkml:trace>
  <inkml:trace contextRef="#ctx0" brushRef="#br0" timeOffset="-204260.07">21613 13830 117 0,'0'0'249'0,"0"0"-194"15,0 0-17-15,0 0 82 16,0 0-7-16,0 0-53 16,0 0-24-16,19-16-13 15,-11 0 26-15,3-3 0 16,3-2-19-16,1-2-7 15,1 0-13-15,-1-2-5 16,-1 6 3-16,-3-2-5 16,0 5-1-16,-4 4 0 15,0 5-1-15,-5 2 2 16,-2 3 2-16,0 2-3 0,0 0 8 16,0 0-14-16,0 0 8 15,0 0 11-15,-4 7-10 16,-6 7-5-16,-1 6 0 15,0 6 0-15,-3 6-1 16,6 6 1-16,-1-1 0 16,5 2 0-16,2-6 1 15,2-4 2-15,0-5-3 16,0-14-3-16,13-2-2 16,7-8 5-16,4 0 46 15,3-13-16-15,-5-10-22 16,-1 1-7-16,-4-5 12 15,-5 2-13-15,-4-1-2 16,1 2-4-16,-3 0 0 0,0 2-2 16,-2 2 7-16,-2 4 1 15,0 6 0-15,0 3 2 16,1 6-2-16,-1 1 6 16,-2 0-6-16,0 0 0 15,0 0-5-15,0 0-7 16,2 0-22-16,-2 13 25 15,2 10 9-15,-2 5 9 16,0 0 3-16,0 0 1 16,0 2-2-16,0-5-5 15,0-4 4-15,2-7-6 16,2-8-4-16,2-4 3 0,0-2-2 16,3 0 42-16,3-9-12 15,1-14-20-15,2 0-4 16,3-9-6-16,-2 1-1 15,3 2-4-15,0 4 4 16,-2 6-1-16,-1 5 1 16,-1 7-3-16,-3 7 2 15,-1 0-5-15,-5 0 1 16,4 0-2-16,-6 21-4 16,-2 4 11-16,-2 5 22 15,0 0-7-15,0 1 4 16,0-2-7-16,0-5-1 15,0-6-10-15,0-8 5 0,0-6-1 16,0-4-4-16,0 0 11 16,0 0 2-16,0-4 19 15,5-14-13-15,5-6-15 16,4 0-4-16,3-3-1 16,6 1-5-16,2 1 0 15,-1-1 5-15,3 4 3 16,-3 1-3-16,1 6-3 15,-5 4-4-15,-2 4 6 16,-5 0-1-16,-2 7 2 16,-1 0-8-16,-6 0 7 15,3 7-8-15,-5 8 5 0,2 5 4 16,-2 3 9-16,-2 0-4 16,2 2 3-16,0-4-3 15,4 0 7-15,0-4-2 16,-1-4 1-16,3-3-9 15,-1-4 0-15,4-3-2 16,2-3 0-16,6 0 7 16,5 0 7-16,3-12-14 15,1-11-45-15,4-3-113 16,-4-3-143-16,7 0-478 16</inkml:trace>
  <inkml:trace contextRef="#ctx0" brushRef="#br0" timeOffset="-202341.31">22851 13687 358 0,'0'0'166'15,"0"0"-116"-15,0 0 6 16,0 0-13-16,0 0 15 16,0 0-18-16,-7 31 12 15,7-28-3-15,0-3-5 16,0 0 7-16,0 0-1 15,-3 0-2-15,-1 0-3 16,0 0-13-16,-5-3-18 16,0-7-6-16,-2-4-4 0,0 2-1 15,-3 0-1-15,3 1 6 16,-2 6-3-16,1 1 6 16,2 4 0-16,-1 0 1 15,-3 0-11-15,3 5-1 16,-3 12 2-16,6 2-1 15,-1 6 0-15,1 1 0 16,4-1 0-16,4 4 1 16,0-7 0-16,0-6-3 15,2-6 2-15,17-10 3 16,5 0 26-16,7-10-7 16,3-19-9-16,1-9-12 15,-1-1 6-15,-3-5-8 16,-2 0 1-16,-7 1 3 15,-4 0-4-15,-4-3 0 0,-6 5 0 16,-6 4 8-16,0 2-7 16,-2 9 1-16,0 10 3 15,0 9 11-15,0 7 1 16,0 0-17-16,0 0-7 16,0 0-11-16,0 11 18 15,0 13 7-15,-8 4 1 16,-1 4 0-16,-3 3-5 15,6 6 5-15,-1 1-1 16,3 3 1-16,2-2 0 16,0-1-3-16,2-3-2 15,0-5-1-15,0-6 1 16,0-10-3-16,0-6-2 0,11-7 2 16,5-5 0-16,1 0 15 15,6 0-7-15,1-7-3 16,3-11-1-16,-1-3-4 15,3-6-1-15,0-4-10 16,0 1 3-16,-4 1-10 16,-3 0 0-16,-7 5 11 15,-3 4 5-15,-3 4 2 16,-5 0-2-16,-4 5 2 16,0-1 0-16,0 3 0 15,0 1 17-15,0 2-13 16,0 3-3-16,0 3-1 0,0 0 0 15,-4 0 0 1,-7 0 0-16,-1 5 0 0,-1 16-3 16,2 6 3-16,2 9 1 15,5 5 9-15,1-6-8 16,3 0 4-16,0-8-3 16,0-3-2-16,19-7-1 15,0-9 0-15,6-6 3 16,2-2 9-16,4 0-3 15,0-16-4-15,-2-8-1 16,-4 4-3-16,-8-6-1 16,-1 3-1-16,-7 1-2 0,-3 5 3 15,2 1 3 1,-6 3-2-16,0 8 0 0,-2 1-1 16,0 4-1-16,0 0-10 15,0 0-1-15,0 0 9 16,4 12 1-16,1-2 2 15,3-3-3-15,4 0-10 16,-3-3 8-16,-1-4 4 16,2 0-1-16,-4 0-1 15,3 0 2-15,0 0-5 16,0 0-6-16,-4 0 2 16,-3 0 2-16,0 0 6 15,2 0-9-15,0 10 6 16,3 8 3-16,0 3 2 15,-2 4 10-15,-1 3 6 0,-2 0-6 16,-2-2 5-16,2-6-4 16,-2-8-4-16,2-6-3 15,3-6 0-15,4 0 2 16,7 0 12-16,4-14 3 16,5-8-10-16,2-6-10 15,1-4 1-15,3-1-2 16,1 0-10-16,-4 2 0 15,1 5 3-15,-7 11 4 16,-5 4 3-16,-7 7-4 16,-3 4 1-16,-3 0-4 15,-2 11 1-15,-2 7-2 0,0 4 6 16,0 0 1-16,-4-3 1 16,-11-2-1-16,-1-3 0 15,1-1 1-15,-4-8 4 16,4-5-3-16,1 0 5 15,6 0 2-15,1 0 3 16,5-10 2-16,0-1 2 16,2 4 2-16,0 3-7 15,0 1 5-15,0 3-2 16,0 0-13-16,0 0-1 16,0 0-6-16,0 5 3 15,2 11 4-15,11 2 1 16,1-2 1-16,1 0 0 0,1-4 0 15,1-4 0-15,0-4 1 16,-2-4-1-16,3 0 2 16,3 0 1-16,4-20-3 15,4-8 1-15,0-2-3 16,-2-5-7-16,0 0 4 16,-7-2-2-16,-5 0-3 15,-1 0 4-15,-7 7 4 16,-1 4 0-16,-4 5 0 15,-2 10-3-15,3 2 3 16,-3 9 0-16,0 0 0 16,0 0-2-16,0 0 0 0,0 0 1 15,0 0 1-15,0 0-5 16,0 0 4-16,-7 11-2 16,-1 10 1-16,-2 10 2 15,1 7 3-15,7 6-1 16,2 7 4-16,0-4 4 15,0-2-4-15,7-7-1 16,9-10-3-16,-3-10-1 16,3-8 1-16,3-8 2 15,4-2-2-15,1 0 7 16,-1-14-9-16,-1-7-5 16,-4-8-15-16,-5 0-26 15,-4-1-22-15,-9 2-42 0,0 3-135 16,0-1-147-1</inkml:trace>
  <inkml:trace contextRef="#ctx0" brushRef="#br0" timeOffset="-202158.41">24116 13547 440 0,'0'0'267'16,"0"0"-74"-16,0 0-62 16,0 0-38-16,0 0-28 15,0 0 4-15,25-13-13 16,10 2-27-16,6-1-11 15,-3-2-10-15,-5 2-6 16,-4 3-2-16,-8 0-16 16,-6 4-54-16,-9 0-119 15,-6-2-198-15</inkml:trace>
  <inkml:trace contextRef="#ctx0" brushRef="#br0" timeOffset="-200563.14">24565 13629 75 0,'0'0'63'15,"0"0"36"-15,0 0 4 16,0 0-10-16,0 0 16 16,0 0-7-16,-5 0-14 15,5 0 7-15,0 0-13 16,0 0-25-16,0 0-25 15,0 0-17-15,0 2-14 0,0 3 0 16,0 2 7-16,0 0-7 16,0-3 3-16,0-3 5 15,0 2-6-15,0-3 0 16,0 0 8-16,2 0 4 16,5-7-1-16,-5-6-8 15,3-1 5-15,-5-3-11 16,0 3 4-16,0 3 3 15,0 2 3-15,0 2 12 16,-9 0-10-16,2 5 7 16,1-1-3-16,-1 3-14 15,-2 0 0-15,-2 0 1 0,-5 0-4 16,1 10 2-16,-3 6 6 16,0 1 2-16,0 5 3 15,1 5-5-15,-4-3-3 16,5 2 9-16,5 4-11 15,3-6 0-15,4 2 3 16,4 0-3-16,0-3-1 16,0-6-1-16,2-1 2 15,13-6 3-15,3-2 5 16,1-6-6-16,4-2 2 16,2 0 1-16,-1-14-7 15,3-8-5-15,-5-4 3 16,0-4 2-16,-1 2 1 0,-6 0 2 15,-1 6 0-15,-3 3 8 16,-5 10 4-16,-4 2-1 16,0 4 1-16,-2 3-15 15,0 0 0-15,4 0-9 16,-2 3 3-16,-2 10 6 16,2 2 2-16,0 5 6 15,0 1-3-15,0 3 5 16,0 0-8-16,1-4 2 15,-1-5 1-15,0-3-1 16,2-7-3-16,-2-3 1 16,4-2 1-16,0 0-3 15,5 0 11-15,5-7 1 0,1-5-6 16,2-13-5-16,5 4-1 16,-2-2-1-16,3 0-5 15,-1 8-3-15,-1 1 7 16,-8 6-3-16,-1 3 1 15,-6 5 3-15,-1 0-4 16,-3 0 1-16,2 9 4 16,0 9 10-16,-4 4 3 15,0-3-1-15,0 1-5 16,-2-1 1-16,3-5-7 16,-1-6 1-16,-2-3-1 15,0-5 0-15,0 0 1 16,0 0 6-16,2 0 1 15,2 0 2-15,6-11-6 0,3-10-5 16,7-5-12-16,7 1 0 16,0-3 2-16,-1 1 2 15,-1 8 6-15,-3-2 1 16,-4 10 0-16,-7 4 1 16,-4 4-1-16,-5 3-4 15,-2 0 1-15,2 0-2 16,-2 0-4-16,2 10 10 15,2 8 5-15,4 0-1 16,0 4 2-16,1 0 5 16,1 0-3-16,-4-2-3 15,1-6 8-15,-1-2-5 0,-4-5-1 16,3-5-7-16,-2 1 3 16,-1-3-1-16,4 0 1 15,5 0 5-15,10-6 0 16,3-12-8-16,3-4-41 15,1 0-31-15,-1-1-141 16,-2 2-267-16</inkml:trace>
  <inkml:trace contextRef="#ctx0" brushRef="#br0" timeOffset="-199206.12">25570 13682 143 0,'0'0'362'0,"0"0"-255"15,0 0-38-15,0 0 20 16,0 0-33-16,0 0-27 16,0 0 5-16,0 0-3 15,0 0-6-15,0 0-9 16,0 0 1-16,0 0-11 16,0 0-1-16,0 0 6 15,0 0 7-15,0 0 15 16,0 0 10-16,0-9-35 15,-5-5-2-15,-3 1-3 16,-6-4 7-16,1 3 18 16,0 3-1-16,-5 0 7 0,2 3-18 15,1 5 2-15,2 3-12 16,1 0 1-16,-1 0-3 16,1 3 1-16,1 13-4 15,-1 5 1-15,0 4 13 16,-1 3-1-16,1 1 5 15,6 0 1-15,6 0-14 16,0-7-6-16,0-4 4 16,20-8 13-16,5-10-8 15,2 0 13-15,-4 0-9 16,4-21-4-16,-2-4-4 16,0-11-5-16,-3-5 2 15,-3 2 2-15,-2-6-3 16,-7-1 1-16,1 2-2 15,-1 0 0-15,-2 8-2 0,-3 5 4 16,-3 10-2-16,0 9 3 16,-2 4-3-16,2 5 6 15,-2 3 4-15,0 0-10 16,0 0-3-16,0 0-2 16,0 15-1-16,0 9 6 15,-2 4 1-15,-4 7 1 16,-3 6 3-16,0 7-4 15,0 5 6-15,0 1-7 16,3-3 4-16,1-4-3 16,2-7 0-16,3-6-1 15,0-13 0-15,0-4 1 0,0-11 4 16,10-4-2-16,1-2 3 16,-3 0 0-1,2 0 0-15,3-8-5 0,3-9-1 16,1-6-1-16,6-5-9 15,-1 0 6-15,0 2 0 16,0 1 4-16,-6 8 3 16,-5 7-3-16,-4 3 0 15,-5 6-1-15,-2 1 1 16,2 0-6-16,-2 0-6 16,0 0 1-16,0 14 11 15,0 7 1-15,-7 2-1 16,1-1-1-16,2 2 1 0,2-4 1 15,2 0 0-15,0-4 1 16,0-4-2-16,0-4 2 16,10-8-1-16,6 0 5 15,4 0-1-15,-4-8-1 16,4-10-4-16,-2-2-1 16,2-4-3-16,-1 2-1 15,0 2-2-15,1 1 3 16,-5 5 2-16,1 2 1 15,-3 4 1-15,-4 5 0 16,-4 3-1-16,-1 0-5 16,-2 2 2-16,-2 16 4 0,5 4 6 15,-3 4 7-15,0-4-5 16,2 0-4-16,1-4-2 16,0-2-1-16,-1-6 0 15,1-4 0-15,-5-2 2 16,2-4 2-16,-2 0-3 15,2 0 5-15,4-8-2 16,4-11-5-16,3-8-7 16,2-1-5-16,3-2 9 15,-2 4-3-15,0 1 2 16,0 10 3-16,-8 4 2 16,-1 8-1-16,-5 1 2 15,0 2-2-15,-2 0-1 16,4 3-1-16,4 22 2 15,3 3 19-15,1 2-6 0,5-2 1 16,1-2 11-16,-1-6-16 16,1-8 3-16,-3-3-11 15,4-9 8-15,-2 0-4 16,3 0 1-16,1-14 3 16,-6-11-9-16,1-11-5 15,-10-5-29-15,-6-5-31 16,0-3-30-16,0-4-186 15,-20 3-527-15</inkml:trace>
  <inkml:trace contextRef="#ctx0" brushRef="#br0" timeOffset="-199012.23">25883 13367 559 0,'0'0'553'0,"0"0"-421"16,0 0-55-16,0 0-44 16,0 0-33-16,0 0-1 15,-6 28-65-15,6-14-164 16,0-10-430-16</inkml:trace>
  <inkml:trace contextRef="#ctx0" brushRef="#br0" timeOffset="-197705.77">26531 13654 105 0,'0'0'106'0,"0"0"9"16,0 0-8-16,0 0-3 15,0 0 2-15,0 0-19 16,29-4-20-16,-27 4 1 15,0 0-32-15,3 0-9 16,-1 4-4-16,3 5 15 16,-2 1-11-16,1 3-15 15,-2-5-8-15,1-1 1 0,-1-3 1 16,1-1-3-16,-2-3-1 16,-3 0 14-16,4 0-5 15,0-4 2-15,3-13-4 16,-1 0-4-16,2-6-4 15,-4 3 5-15,-2-2-5 16,0 0-1-16,-2 5 2 16,0 0 28-16,0 5-19 15,0 2 17-15,-2 5-10 16,-7 3 3-16,-2 2-9 16,-4 0-4-16,-4 0-5 15,1 0 5-15,1 14-7 16,-1 6 8-16,-2 6-4 0,2 1-1 15,0 9 5-15,3 1-6 16,4-1-3-16,9-2-1 16,2-5 1-16,0-6 2 15,17-7-2-15,8-9 6 16,4-7 2-16,4 0 5 16,-2-20-7-16,-2-11 1 15,-4-3 0-15,-8 2-5 16,-1-3 4-16,-5 8-1 15,-1 3 13-15,-4 3-4 16,-2 9 2-16,-1 6 3 16,-3 6 0-16,2 0-12 0,-2 0-7 15,0 0-6 1,0 2-4-16,0 20 9 0,0 7 1 16,0 8 3-16,0 11 0 15,-2 5 0-15,-7 7 0 16,-3 10-2-16,-1 2 0 15,-1 7 1-15,-1 0 2 16,-3 4-4-16,-1-7 3 16,-2-2 3-16,1-5-4 15,0-10 0-15,2-2-1 16,3-11 2-16,1-11-4 16,5-10 2-16,1-11-1 15,0-10 3-15,4-4-2 16,-7 0 0-16,-5-4 10 15,-1-23 1-15,-3-4-6 0,4-13 8 16,2-2-1-16,10-7 4 16,4-5-2-16,0-5-3 15,11-6-1-15,18 5-4 16,6 1 1-16,6 5-5 16,1 7-3-16,6 5-15 15,0 5-31-15,4 5-23 16,1 6-35-16,-2 4-197 15,-2-3-319-15</inkml:trace>
  <inkml:trace contextRef="#ctx0" brushRef="#br0" timeOffset="-197114.2">26990 13793 224 0,'0'0'169'15,"0"0"-57"-15,0 0 35 16,0 0-20-16,0 0-7 16,0 0-18-16,-13-21-23 15,13 19-22-15,0 2 7 16,0 0-36-16,0 0-16 15,0 0-12-15,0 0-10 16,-4 9 10-16,-6 8 0 16,-1-3 4-16,1-4-2 0,-2-2 1 15,5-4 1 1,1-4-2-16,2 0-1 0,0 0 4 16,4 0 2-16,0-7-2 15,0-4-3-15,14 2-2 16,5 2 1-16,-2 2 5 15,-1 5-5-15,-3 0 5 16,-5 0-6-16,0 15-3 16,-6 17 3-16,-2 11 17 15,0 0 6-15,-16 2-13 16,-4-5-10-16,5-6-3 16,12-13-87-16,3-14-218 15,25-7-494-15</inkml:trace>
  <inkml:trace contextRef="#ctx0" brushRef="#br0" timeOffset="-196137.46">27875 13592 90 0,'0'0'104'0,"0"0"-25"16,0 0-16-16,0 0 13 0,0 0 6 15,0 0-11-15,0 0 14 16,0 0-2-16,0 0 4 16,0 0-22-16,0 0-36 15,0 1-19-15,0-1-6 16,0 0 4-16,0 0 4 16,0 0-2-16,0 0 8 15,0 0 3-15,0 0 9 16,0 0 10-16,0-10 5 15,0-7-37-15,0-3 3 16,0-1 9-16,0 4-4 16,-2 5 18-16,-3 1-10 0,-1 5-4 15,2 3-2 1,-8 3 2-16,-1 0-20 0,-5 0 2 16,-4 7-3-16,-5 11 2 15,2 4 2-15,-4 2 3 16,5 4 0-16,1 1 0 15,6 0-1-15,5 0-5 16,8-2-2-16,4 2 2 16,0-9 5-16,0-4-5 15,6-4 2-15,13-12-4 16,3 0 2-16,3 0 0 16,2-8 0-16,-1-12-1 15,-2-4-7-15,1-3-5 16,-5 3 7-16,-2 4 5 15,-2 3 1-15,-1 0 0 0,-3 5 1 16,-2 4 0 0,-5 4 2-16,-3 4 2 0,-2 0 3 15,2 0-2-15,-2 0-6 16,0 4 1-16,0 16 11 16,0 11 9-16,0 9-2 15,0 10 2-15,0 10-3 16,-11 8-8-16,-3 4 1 15,-1 2-8-15,-3-2 0 16,5-7 2-16,2-6-5 16,2-18-16-16,6-12-30 15,3-15-21-15,0-14-81 0,10 0-39 16,16-33-142 0</inkml:trace>
  <inkml:trace contextRef="#ctx0" brushRef="#br0" timeOffset="-195477.64">28165 13617 205 0,'0'0'167'15,"0"0"-51"-15,0 0 13 16,0 0-43-16,0 0 14 15,0 0-38-15,-2-34 4 16,2 29-1-16,0-2 4 0,4 5-6 16,-2-3-2-16,1 0-22 15,-1 1-22-15,0 0-6 16,0 0 10-16,0 0-15 16,0 0 5-16,0 4 3 15,-2 0 10-15,0 0-9 16,0 0-15-16,0 7 0 15,0 20-1-15,0 14 1 16,-8 3 10-16,1-2-9 16,5-7 2-16,2-4 0 15,0-11-3-15,0-6 1 0,0-9 1 16,0 0-1-16,11-5 7 16,5 0 1-16,7-12-7 15,3-14-2-15,3-8-10 16,0-3 1-16,-5 4-7 15,-1-4 6-15,-8 6 3 16,-1 6 6-16,-3 4 0 16,-7 6 1-16,0 3 2 15,-1 7 0-15,0 0 3 16,-3 5 2-16,0 0 2 16,0 0-3-16,0 0-6 15,0 0-9-15,0 5 8 16,-10 12 1-16,3 10 12 15,3 4-5-15,4 5 3 16,0 6 7-16,0-1-3 0,15-3 3 16,6-6-7-16,1-10 1 15,3-5-9-15,2-17 8 16,2 0-5-16,4 0-5 16,5-27-52-16,-1-5-37 15,1-4-181-15,-5-5-318 16</inkml:trace>
  <inkml:trace contextRef="#ctx0" brushRef="#br0" timeOffset="-194165.28">28813 13557 95 0,'0'0'582'15,"0"0"-451"-15,0 0-47 0,0 0-9 16,0 0-41-16,0 0 15 16,3 26-1-16,-3-12-21 15,0-2 2-15,0-6 0 16,0-2-14-16,0-1 2 15,0-3-4-15,0 0-3 16,0 0 5-16,0 0-6 16,0 0 7-16,0 0-5 15,0-13-4-15,0 0-7 16,0-5-3-16,2 1 3 16,-2-1-2-16,0 6 2 15,0 1 2-15,0 4-1 16,0 2 20-16,0 5 7 0,0 0-18 15,0 0-10-15,-7 0 0 16,-10 3 0-16,-1 13 1 16,-1 3 1-16,0 4 4 15,3 5-4-15,1 2-2 16,3 5 0-16,6-1 2 16,1 0 2-16,5-5-3 15,0-6 1-15,0-7 0 16,3-6 3-16,13-6 0 15,1-4 0-15,5 0 7 16,5-7-5-16,2-14-6 16,0-4-1-16,-2-1-12 0,1 1 0 15,-3-1-6-15,-3-1 4 16,-3 5 11-16,-8 4 3 16,-3 8 0-16,-6 9 3 15,-2 1-3-15,0 0 0 16,0 0-1-16,0 20-6 15,0 7 7-15,0 4 10 16,0 1-9-16,0-2 7 16,0-4-5-16,5-6-2 15,0-8 1-15,-1-4-1 16,1-8 1-16,-1 0 0 16,7 0 7-16,3-5 0 15,8-14-7-15,2-8-2 0,3-4-13 16,2 1-3-1,0 0 6-15,-7 5 8 0,-1 9 2 16,-8 6 1 0,-7 7 5-16,-4 3 5 0,4 0-10 15,-4 8 0-15,0 17-1 16,2 5 11-16,-4 5-5 16,0-5-1-16,0-5-1 15,0-4 2-15,0-4-4 16,0-6 3-16,0-2-5 15,0-9 2-15,0 0-2 16,0 0 0-16,-2 0-4 16,2 0 4-16,0-9-6 15,0-14 5-15,7-4-16 0,15-6 4 16,7 5-1-16,2 0 2 16,-2 6 6-16,-3 7 5 15,-10 4 1-15,-3 6 4 16,-1 5 10-16,-3 0 2 15,1 0-9-15,2 12-2 16,-3 10 5-16,-3 6 6 16,2 4-5-16,-4-4 1 15,2-2-9-15,1-8 1 16,2-8 0-16,0-5 1 16,6-5-4-16,4 0 11 15,5-12-7-15,0-11 3 16,-1-9-8-16,-1-5-5 0,-4-5-7 15,-5-3-9-15,-2-5 11 16,-1 1 0-16,0 1 4 16,1 2-4-16,-1 6 9 15,-2 8 1-15,-3 8 0 16,-1 8 3-16,-4 9 6 16,0 5 5-16,2 2-3 15,-2 0-11-15,0 0 0 16,0 0-6-16,0 0-3 15,-2 19 9-15,-9 5 0 16,3 8-1-16,0 6 3 16,2 6-1-16,4 7 2 0,2 2 7 15,0 1 2-15,0 1-3 16,0-4-3-16,0-6-4 16,0-13-2-16,2-10 2 15,2-10 3-15,6-12 1 16,3 0-4-16,5-7 4 15,3-18-6-15,0-8-22 16,-5-1-11-16,-3-3-36 16,-5-4-86-16,-1 1-210 15</inkml:trace>
  <inkml:trace contextRef="#ctx0" brushRef="#br0" timeOffset="-193975.6">29549 13462 69 0,'0'0'688'16,"0"0"-480"-16,0 0-57 0,0 0-8 16,0 0-55-16,0 0-53 15,49 0-16-15,-18-7-7 16,-4-5-8-16,0 2-4 16,-2 2-36-16,-8 1-46 15,-3 0-148-15,-10-5-245 16</inkml:trace>
  <inkml:trace contextRef="#ctx0" brushRef="#br0" timeOffset="-191983.87">29629 13798 88 0,'0'0'143'0,"0"0"33"15,0 0 0-15,0 0-29 16,0 0-53-16,0 0-23 16,77 2-16-16,-62-2-9 15,1 0-9-15,1 0 0 16,1-10-9-16,2-6-16 15,-2-2-5-15,0-5 4 16,-1-1-1-16,0-1-8 0,-4 0 9 16,0 2-6-16,-2 2 1 15,0 6 13-15,-7 4 12 16,-1 7-7-16,-3 2 8 16,0 2-11-16,0 0-18 15,0 0-3-15,0 0-10 16,0 0 8-16,0 13 2 15,-9 0 9-15,2 4 1 16,-1 4 9-16,3 4-9 16,3 3 3-16,2 0-3 15,0 0 10-15,2-5-12 0,14-6 1 16,2-8-1-16,1-6-5 16,8-3-1-16,2 0 12 15,2-18-4-15,5-10-4 16,-5-8 1-16,-2-4-7 15,-4-3-3-15,-3 4-3 16,-9 1 5-16,1 1-3 16,-3 4 0-16,-5 2 4 15,4 5 0-15,-6 5 2 16,-2 7-1-16,-2 7 1 16,0 2 7-16,0 5-1 15,0 0-8-15,0 0 4 16,0 0-4-16,0 0-6 0,0 0 4 15,0 0-1-15,0 3-6 16,0 15 6-16,0 10 3 16,0 7 2-16,-6 12-1 15,-6 10 5-15,4 13-3 16,-5 8 7-16,-1 8-6 16,3 4 3-16,-3 0 1 15,1-1-3-15,-1-9 9 16,3-4 0-16,1-11-9 15,2-12 2-15,4-15-2 16,4-11-2-16,0-13-2 16,0-11 0-16,14-3 6 15,10 0 1-15,8-21 6 0,1-14-14 16,-4-6 2-16,-7-8-2 16,-9-5-10-16,-13-6 1 15,0 0 6-15,-8-4-4 16,-17 8 2-16,0 7 4 15,1 13 1-15,1 10 0 16,8 10-3-16,6 8 3 16,7 0 4-16,2 3-4 15,0-2 4-15,15-5-4 16,17-2-5-16,5-2 3 16,10-4 4-16,0 4-1 15,-2-8-1-15,-5 3-1 16,-5 1 0-16,-6 1 0 15,-4-4-2-15,-3 2 0 0,-4 0-2 16,-7 4-4 0,-2 2 8-16,-2 8 1 0,-5 2 0 15,-2 3 0-15,0 2 0 16,0 0-4-16,0 0-1 16,0 0-7-16,0 21 4 15,0 4 8-15,-2 8 1 16,-3-1 0-16,1-2-1 15,4-4 0-15,0-6 0 16,0-11 1-16,0-4-1 16,6-5 0-16,10 0 10 15,6-5-10-15,5-16-1 0,2-4-6 16,4-5-2-16,2 1-9 16,-2 0 3-16,-4 3 12 15,-10 6 3-15,-3 6 3 16,-9 7 6-16,-5 2 8 15,-2 5 11-15,0 0-11 16,0 0-10-16,0 0-4 16,0 0-3-16,0 0-9 15,2 12 3-15,3 11 6 16,2 7 11-16,-1 6-2 16,-1 10-3-16,-1 8 2 15,-4 9-8-15,0 7 2 16,0-1-2-16,0 4 2 0,-11-5-2 15,-3-7 2-15,-1-2 1 16,-1-9-2-16,-1-9 0 16,1-14-1-16,3-5 0 15,1-10 1-15,4-3-1 16,3-7 1-16,1-2-1 16,-4 0 0-16,-4 0 1 15,-5 0 7-15,-2-19 0 16,-1-3-5-16,5-6 7 15,3-7-3-15,5 0 8 16,7-5-3-16,0-6-5 16,16-4 1-16,16-2-6 15,7-5-2-15,5 1-13 0,2 6-27 16,0 3-24-16,-3 6-18 16,1 5-104-16,-1 4-178 15,-3 6-447-15</inkml:trace>
  <inkml:trace contextRef="#ctx0" brushRef="#br0" timeOffset="-190647.45">31127 13658 222 0,'0'0'413'0,"0"0"-263"15,0 0 7-15,0 0-25 16,0 0-36-16,0 0-37 16,0-11-12-16,2 10-5 15,3-2-4-15,-2-2-24 16,-1 3-3-16,-2-1 11 15,0-1 3-15,0 4-4 16,0-2-7-16,0 1 0 16,0 1-6-16,0 0-4 0,0 0-4 15,0 0 0-15,0 0 0 16,0 0-6-16,0 0-1 16,0 14-3-16,0 9 5 15,0 10 5-15,0-3 3 16,-5 0-3-16,0-7 0 15,5-4-1-15,0-9 4 16,0-6-3-16,0-2 1 16,0-2-1-16,0 0 3 15,8-2-5-15,13-14 2 0,8-4-7 16,0-4 3-16,2 0-3 16,3 1-1-16,-2 5 4 15,-8 4 0-15,-6 9 4 16,-3-1-2-16,-8 6-2 15,6 0 1-15,-2 11-4 16,-1 17 2-16,-4 6 5 16,-1 3 6-16,-5-4 3 15,0-1-5-15,0-9 0 16,0-5-1-16,0-8-1 16,0-6-2-16,0-1-1 15,0-3-11-15,0 0 12 16,0-3 0-16,0-15-5 0,6-8-13 15,12-4-4-15,3 0-5 16,5 0-2-16,-2 5 23 16,-1 4 4-16,-3 5 2 15,-7 6 1-15,-2 4 12 16,-1 6 18-16,-2 0-9 16,1 0-12-16,0 14 11 15,2 6 13-15,5 4-17 16,-3 4-5-16,-2-4-5 15,3-4-5-15,-5-5 1 16,-1-10-3-16,6-3-1 16,6-2-21-16,4 0-11 15,7-18-17-15,1-5-43 0,-3 2-100 16,-5-2-9-16,-3 6 63 16,-4 1 113-16,-3 2 26 15,-5 1 94-15,1 1 65 16,-2 5-28-16,-4 2-7 15,-4 4-65-15,0 1-28 16,0 0-17-16,0 0-5 16,0-4-2-16,0-3-2 15,0-3 4-15,-6-5-3 16,-6-2-2-16,1 4-3 16,5-1 2-16,-4 5 0 15,-1 5-3-15,-2 1 0 16,-3 3-1-16,-6 0-6 15,0 17-1-15,0 12 5 0,1 0 2 16,10 3 1 0,7 0 0-16,4-2 2 0,0-6-2 15,4-4 0-15,11-13-2 16,4-7-3-16,3 0 5 16,0-10-1-16,5-14 1 15,-9-2 0-15,1 1 1 16,-3 6 0-16,-5 5 0 15,-1 1-1-15,-8 9 3 16,0 4 1-16,-2 0-4 16,0 7-8-16,0 21-3 15,0 12 11-15,0 4 5 0,0 11 0 16,0-4 2 0,-6 9 5-16,-2 3 6 0,0 0-10 15,-1 0-4-15,-1 1 0 16,-3-2-1-16,0-6-2 15,-3-6 0-15,-1-12 0 16,3-10 2-16,1-12-3 16,1-5 2-16,2-7 5 15,-1-4 5-15,-3 0 5 16,-6 0 3-16,-4-15-6 16,-1-15 0-16,5-12-10 15,7-9 1-15,11-14 3 16,2-1 4-16,8-6-6 15,19 2 1-15,6 3-7 16,1 5-1-16,1 12-12 0,-4-2-17 16,-4 10-23-16,-8 2-31 15,-11 1-149-15,-8-1-200 16</inkml:trace>
  <inkml:trace contextRef="#ctx0" brushRef="#br0" timeOffset="-190473.55">31413 13341 890 0,'0'0'343'0,"0"0"-254"16,0 0-46-16,0 0-35 0,0 0-8 16,0 0-25-16,0 0-76 15,-23 26-129-15,-10-12-213 16</inkml:trace>
  <inkml:trace contextRef="#ctx0" brushRef="#br0" timeOffset="-189841.75">29995 13363 39 0,'0'0'348'15,"0"0"-152"-15,0 0-11 16,0 0-48-16,0 0-65 0,0 0-41 15,-7-10-28-15,3 20 2 16,0-1 10-16,2 2-2 16,-1-7-6-16,3-2 13 15,0-2-9-15,0 0 21 16,0 0 7-16,0 0-7 16,0 0-18-16,-3 0-14 15,3 6-98-15,0 3-198 16,0 5-372-16</inkml:trace>
  <inkml:trace contextRef="#ctx0" brushRef="#br0" timeOffset="-187173.59">9442 15538 92 0,'2'0'141'16,"0"0"-49"-16,1 0 61 0,-1 0 24 15,-2 0-98-15,2 0-58 16,0 5 7-16,1 0-11 16,-1 4-7-16,3 4 34 15,-3 0 3-15,0 2-26 16,0 2 10-16,0-5-15 16,-2-2-4-16,2-5-3 15,-2 0-4-15,0-5-4 16,3 0 9-16,-3 0 5 15,0 0 7-15,0 0 21 16,0-10-23-16,0-8-18 16,-3-5-2-16,-1 6-13 15,-2-1 1-15,1 0 12 16,-2 5 0-16,0 5 4 0,3 2-2 16,2 6 3-16,0 0 22 15,0 0-1-15,0 0-7 16,-5 0-17-16,-5 0-2 15,-3 18-1-15,-5 5 1 16,2-1 0-16,-2 4 0 16,2 2 0-16,1-2 2 15,3 1 5-15,5-1 0 16,3-3-3-16,6-9-3 16,0-2-1-16,0-6-1 15,0-3-11-15,0-3 12 0,0 0 2 16,2 0 3-1,6 0 19-15,5 0-4 0,6-21-1 16,1-5-11 0,-1-2-7-16,2 2 4 0,-1 2-5 15,-3 4 0-15,-3 6-1 16,-5 4 0-16,-3 5 1 16,-1 5 0-16,-1 0-3 15,1 0-13-15,2 7-8 16,-3 13-2-16,0 2 26 15,-4 2 0-15,0 2 14 16,3-2-7-16,-3-5-6 16,2-4-1-16,-2-7 2 15,2-2 0-15,-2-6 0 0,2 0-2 16,6 0-2 0,2 0 2-16,6-14 35 0,2-8-29 15,2 0-1-15,-1 0-5 16,6 0 0-16,-2 4-6 15,1 4 5-15,-1 0-14 16,-6 10 8-16,-1 0-3 16,-3 4 6-16,1 0-6 15,-5 4-5-15,-1 14-4 16,-1 0 19-16,-5 8 6 16,3-3 20-16,-5-2-11 15,0-1-7-15,0-3-5 16,0-8 0-16,0-1-2 0,0-8 3 15,0 0-4-15,0 0 6 16,3 0 6-16,1 0 4 16,7-17-16-16,5-10-34 15,5-4-14-15,2 0 21 16,-1 0-21-16,-1 12 5 16,-4 1 20-16,-1 5 14 15,-3 8-3-15,-2 5 10 16,1 0-2-16,-2 0-1 15,-5 0 0-15,-1 4 1 16,1 7 4-16,-2 10 30 16,1-3 24-16,2-1-15 15,1 6 6-15,-1-5-16 16,2-4-9-16,0-6 3 0,-3-4-15 16,1 2 7-16,-4-6-7 15,6 0-8-15,3 0 15 16,5 0 1-16,5-10-16 15,2-7-9-15,4-6-70 16,-1 5-85-16,1-3-87 16,2 8-307-16</inkml:trace>
  <inkml:trace contextRef="#ctx0" brushRef="#br0" timeOffset="-186497.33">10350 15615 163 0,'0'0'141'0,"0"0"0"15,0 0-51-15,0 0-44 0,0 0 9 16,0 0 24 0,12 4 24-16,-9-4-33 0,-3 0-27 15,0 0-7-15,0 0-1 16,0 0-14-16,0 0-1 16,0 0 6-16,0 0-3 15,0 0-5-15,0-4-1 16,0-10-10-16,0-3-7 15,0-1-7-15,-13 4 7 16,-2-4 0-16,-1 4 0 16,-3 2 0-16,4 6 15 15,-3 4-6-15,3 2-5 0,-3 0 15 16,0 16-13-16,2 6-6 16,5 1 18-16,0 4 0 15,6 4-10-15,3-8 12 16,2 4-7-16,0-1-5 15,0-9-3-15,7-2-5 16,15-11 0-16,9-4 22 16,5 0-9-16,5-22 10 15,-1-10-18-15,-5-8 2 16,-6-4-7-16,-2-1-5 16,-5 1 5-16,-6 2 0 15,-5-2 0-15,-4 0 1 16,-5 4-5-16,-2 8 3 0,0 6 1 15,0 8 6-15,0 10-5 16,0 3-1-16,0 5-2 16,0 0-4-16,0 0-20 15,0 18 13-15,-4 9 13 16,-12 3 0-16,5 7 3 16,-1 1 0-16,3 8 4 15,7 1 0-15,2 3-4 16,0 0 1-16,0-1 11 15,11-13-6-15,7-9 4 16,5-8-5-16,-1-11-5 16,10-8 1-16,1 0 15 15,5-15-7-15,-1-11-11 16,-3-6-1-16,-8 1-62 0,-7 1-136 16,-9-2-211-16</inkml:trace>
  <inkml:trace contextRef="#ctx0" brushRef="#br0" timeOffset="-185139.49">11500 15642 0 0,'0'0'244'0,"0"0"-55"0,0 0-27 15,0 0-51-15,0 0-72 16,0 0-13-16,-7 27 63 16,7-10-19-16,0 2-4 15,0 3-5-15,-2-5-5 16,-1-3 1-16,1-2-26 16,0-7-5-16,2-3-7 15,0-2-11-15,0 0 16 16,0 0 2-16,0 0 7 15,4-19-2-15,19-8-7 16,4-9-23-16,6-8-1 16,5 4 0-16,-2-6-12 15,-1 7-2-15,-1 7 8 16,-3 6 3-16,-6 12-4 0,-4 6 1 16,-2 8-9-16,-7 0 8 15,0 2 6-15,-3 18-6 16,-7 6 7-16,-2 0-10 15,0 2 10-15,0 3 0 16,-13-12 0-16,-3 2 5 16,1-7 2-16,-1-6-7 15,5-4 1-15,-1-4 12 16,1 0 10-16,3 0 6 16,-1-8-8-16,4-10-10 15,3 0-11-15,2 1 10 0,0 8-5 16,0 4 0-1,0 1 8-15,0 4-13 0,0 0-4 16,0 0-2 0,0 0-2-16,9 9 8 0,2 9 3 15,4 4 2-15,1-4-2 16,3 0 0-16,-2-4-1 16,1-2-2-16,-1-9-1 15,2 0 1-15,1-3 0 16,4 0 2-16,-2-10 9 15,5-16-5-15,2-2-1 16,0-11-3-16,-2 2-2 16,0-6-13-16,-8 1 9 15,0 2-5-15,-9 0 5 0,-2 4-4 16,-4 2 8-16,-2 5 2 16,-2 12-1-16,2 5 1 15,-2 6 0-15,3 2 2 16,-3 4-3-16,0 0-1 15,0 0-1-15,0 0-1 16,0 0-5-16,0 5-11 16,0 22 9-16,0 6 8 15,-9 8 1-15,-1 8 1 16,0 0 11-16,1 6 4 16,5-2 2-16,-2-7-11 15,6-3 3-15,0-11 4 16,0-10-12-16,0-8-2 15,10-6 2-15,5-8-2 16,3 0 1-16,9-5 17 0,2-12-18 16,0-13-25-16,-1 2-23 15,-5-6-50-15,-9 1-167 16,-10 6-192-16</inkml:trace>
  <inkml:trace contextRef="#ctx0" brushRef="#br0" timeOffset="-184949.6">12032 15480 602 0,'0'0'162'16,"0"0"14"-16,0 0-19 15,0 0-27-15,0 0-72 16,0 0 0-16,70-30-44 0,-26 12-6 16,-4 4-3-16,1-2-5 15,-10 9-30-15,-2 7-54 16,-8 0-120-16,-2 0-131 15,-9 0-321-15</inkml:trace>
  <inkml:trace contextRef="#ctx0" brushRef="#br0" timeOffset="-184427.32">12372 15637 408 0,'0'0'174'16,"0"0"-62"-16,0 0-3 15,0 0-4-15,0 0-10 0,0 0-9 16,6 4 7-16,1-4-11 16,3-13-30-16,4-4-23 15,-3-11-7-15,1 2-9 16,-3-7-2-16,-5 3-3 16,0 2-7-16,-2 6 1 15,-2 7-2-15,0 8 2 16,0 3-1-16,0 4-1 15,0 0-10-15,0 0-16 16,0 0 19-16,-2 4 7 16,-6 15 14-16,1-6-14 15,7-1-9-15,0-2-10 0,0 1-15 16,13-4 12-16,3-2 16 16,1 0-11-16,-1-1 14 15,-3 4-3-15,-2-2-8 16,-1 2 14-16,-2 2-1 15,1 2 0-15,1-3 1 16,3 0 3-16,1 0 15 16,1 0 1-16,3 4-6 15,-5-3-7-15,1-1 4 16,-6-1-3-16,-1 1-1 16,-1-5-5-16,-1-3 1 15,4-1 5-15,6 0-5 16,8-4 9-16,8-15-11 15,9-7-44-15,3-2-81 0,1 1-137 16,-1 1-97-16,-8 8-77 16</inkml:trace>
  <inkml:trace contextRef="#ctx0" brushRef="#br0" timeOffset="-183580.38">13018 15473 22 0,'0'0'228'16,"0"0"11"-16,0 0-56 16,0 0-63-16,0 0 14 15,0 0-56-15,22 34-8 16,-22-17 10-16,0-1-53 15,0 1-7-15,0-9-5 16,0-3-2-16,0 0-2 16,0-5 2-16,0 0-1 15,0 0 5-15,0 0 10 16,0 0 5-16,0-5-14 0,0-13-17 16,0-4 2-16,0-4-3 15,0 2-2-15,-3-2-1 16,-1 1 1-16,0 5 2 15,-1 11 3-15,1 1 1 16,-2 6 1-16,-2 2-4 16,-3 0-1-16,-4 5-1 15,-1 15 1-15,-4 6 0 16,5-1 3-16,-1 3-3 16,7 0 2-16,3-2-2 15,3 1 0-15,1-9-3 16,2-4 3-16,0-2-2 15,0-11 1-15,0-1-23 0,2 0 8 16,11-1 16 0,8-20 0-16,-1-2-4 0,2 0-7 15,-4 1 10-15,-5 8 1 16,-6 10 1-16,-5 0-1 16,1 4 6-16,1 0-6 15,2 0 0-15,7 18 14 16,1 4 2-16,5 5-2 15,0-6 0-15,1-2-5 16,3-1-2-16,-8-6-2 16,1-6 0-16,-3-3-2 15,3-3 3-15,3 0-2 0,2-21 4 16,6-7-5-16,2-7-2 16,0-6-1-16,4-4-7 15,-6 2-3-15,-3-3 5 16,-8 8 5-16,-5-3-3 15,-6 4 0-15,-5 5 2 16,0 6 1-16,0 9 4 16,0 7 7-16,0 6-6 15,0 1 2-15,0 3-5 16,0 0-2-16,0 0-3 16,0 0-5-16,0 13-5 15,-10 13 13-15,-5 10 1 16,-3 6 8-16,1 5 3 15,5 2 3-15,5 1 2 16,7-6 3-16,0 0 0 0,0-7-10 16,16-7 2-16,2-7-4 15,4-9 1-15,3-5-8 16,4-9 2-16,2 0 1 16,3-13-4-16,-3-10-29 15,-8-13-16-15,-4 2-19 16,-13 1-58-16,-6-6-214 15,0 2-433-15</inkml:trace>
  <inkml:trace contextRef="#ctx0" brushRef="#br0" timeOffset="-183398.49">13272 15325 724 0,'0'0'196'0,"0"0"-52"15,0 0-6-15,0 0-75 16,0 0-19-16,0 0 25 15,124 0-34-15,-63-14-18 16,-10 1-17-16,-9-1-1 16,-9 6-65-16,-10-5-60 15,-5 2-185-15,0-1-523 16</inkml:trace>
  <inkml:trace contextRef="#ctx0" brushRef="#br0" timeOffset="-181922.89">13579 15464 122 0,'0'0'299'16,"0"0"-113"-16,0 0-47 0,0 0-2 15,0 0-35-15,0 0-39 16,16 2-12-16,-5-2-7 16,3 0-13-16,1 0-9 15,3-2-4-15,0-8-8 16,0-3-3-16,-5-4-7 16,1 1 0-16,-8 3-19 15,-4-4-6-15,-2 2-28 16,0 2 14-16,0 5-20 15,-13 0 13-15,-3 8 32 16,-1 0 12-16,-3 0 4 16,1 8-1-16,2 10 6 0,1 5 24 15,7 0 12 1,1 7 25-16,2 0 1 0,6 4-9 16,0 0-7-16,0 2-19 15,0-5 7-15,10-4-18 16,5-4-3-16,6-9-13 15,1-6-7-15,7-8 0 16,9 0 19-16,6-19-19 16,10-15-24-16,-1-2-47 15,-1 0-75-15,-8 4-73 16,-11 6 3-16,-8 4 27 16,-10 8 167-16,-3 4 22 15,-6 7 93-15,-1 3 40 16,-1 0-31-16,-2 0-54 15,0 0-4-15,2 0 3 0,-4 13 6 16,0-1-2-16,0 2-3 16,0 0-20-16,0-6-8 15,0 2-6-15,0-10-2 16,0 4-4-16,0-4 9 16,0 0 15-16,0 0 2 15,0 0-3-15,0-4-10 16,0-8-21-16,-12-4 0 15,1 5-4-15,-1-8 0 16,1 9 1-16,1 2 2 16,0 8-10-16,-3 0 6 15,0 0-3-15,-5 0 8 0,2 18 1 16,5 4-1-16,2 1 0 16,5 0-1-16,4 2 1 15,0-6-4-15,0 2 4 16,11-7 0-16,5-4 1 15,1-6-1-15,4-4 1 16,1 0 14-16,0-22-10 16,0-6-5-16,3 1-5 15,-2-4 5-15,-2 4-3 16,0 1 3-16,-3 2 0 16,-3 9-1-16,-6 6 3 15,-2 5-2-15,-5 4 0 16,2 0-6-16,1 2 0 0,1 23 6 15,3 4 15 1,-2 12-9-16,-2 5 12 0,-3 5-4 16,-2 7-2-16,0 5 0 15,-7 3-2-15,-11 6 3 16,-4 0-2-16,0-4-3 16,4-5-2-16,-1-9 0 15,4-6-2-15,1-17-2 16,2-4-2-16,1-10 2 15,1-3 1-15,-3-11 2 16,2-3 3-16,-3 0 9 16,-1 0 2-16,-1-3 6 15,-2-20-6-15,5-12-6 16,4-6-2-16,7-7-5 0,2-6-2 16,7-4-3-16,22 0 3 15,8 0-4-15,9 0-15 16,2 12-40-16,4 3-5 15,-4 3-16-15,-1 7-40 16,-5 4-120-16,-1 0-59 16,-5 8-175-16</inkml:trace>
  <inkml:trace contextRef="#ctx0" brushRef="#br0" timeOffset="-181650.18">14462 15494 270 0,'0'0'336'0,"0"0"-116"15,0 0-44-15,0 0-60 16,0 0-10-16,0 0-32 15,0-28-23-15,0 28-11 0,0 0-10 16,0-2-2-16,0 2-3 16,0 0 2-16,0 0-12 15,0 0-14-15,0 0-1 16,0 4-5-16,0 16-6 16,0 8 11-16,0-1 8 15,0 0-8-15,0-1 8 16,2-3-3-16,14-9-5 15,-3-2 5-15,3-6-5 16,-3-6 0-16,5 0-34 16,3-18-15-16,0-19-42 15,4-2-180-15,-2-14-193 0</inkml:trace>
  <inkml:trace contextRef="#ctx0" brushRef="#br0" timeOffset="-181420.31">14630 15218 251 0,'0'0'504'0,"0"0"-304"15,0 0-96-15,0 0 17 16,0 0-74-16,0 0-12 16,-81 58-17-16,81-43-3 15,0-4-13-15,12-9 7 16,5-2 21-16,-3 0 27 16,-1-6-35-16,-7-8-9 15,-4-3-9-15,-2 2-2 16,0 7-2-16,0-3-6 0,-8 10-13 15,-7 1-18-15,1 0-56 16,-1 12-123-16,5 6-140 16,8-1-351-16</inkml:trace>
  <inkml:trace contextRef="#ctx0" brushRef="#br0" timeOffset="-180715.23">14759 15418 34 0,'0'0'130'0,"0"0"64"16,0 0 12-1,0 0-33-15,0 0-60 0,0 0-13 16,-20-18 42-16,20 8-41 16,0 3-59-16,4-6-14 15,12 3-22-15,4 0 4 16,-3 4-4-16,4 4-4 16,-1 2-1-16,-3 0-1 15,4 0 1-15,-5 15-1 16,-3 2 0-16,-5 1-2 15,-3 5 1-15,-5-6-1 16,0 5 1-16,-5 0-6 16,-16 1 7-16,-8 0 5 15,-2 3-5-15,-6 1 4 0,2-6-4 16,1-2 3-16,1-1 0 16,4 0-1-16,8-10 0 15,11-6-2-15,3-2 3 16,7 0 9-16,0 0 29 15,0 0-25-15,11-10-14 16,14-4 4-16,2 5 1 16,6 8-4-16,2 1 4 15,3 0-7-15,-1 10-3 16,-6 7 3-16,-5 6 2 16,-6-5-2-16,-6-1-5 15,-3-2-54-15,-7-7-52 16,-2-8-145-16,-2 0-259 0</inkml:trace>
  <inkml:trace contextRef="#ctx0" brushRef="#br0" timeOffset="-179185.26">14804 15462 928 0,'0'0'188'0,"0"0"-95"15,0 0-2-15,0 0-13 16,0 0-27-16,0 0-27 16,185 18-10-16,-139-16-5 15,-3-2-3-15,-8 0-2 16,-4 0-4-16,-8 0-1 0,-10 0-14 16,-4 0-4-16,-7 0-7 15,1 0 8-15,-3 0 8 16,2-2 5-16,2-2-5 15,-4 1 10-15,0-4-1 16,3 3 2-16,-3 4-1 16,0 0 0-16,0 0 6 15,0 0-5-15,0 0-1 16,0 0-6-16,0 6 6 16,0 13-1-16,0 2 2 15,-3 5 1-15,-6 1 9 0,0 5-6 16,3-6 1-16,4-4-4 15,2-4 2-15,0-8 0 16,0-2-4-16,2-8 2 16,11 0 3-16,3 0 5 15,1 0-8-15,3-12 3 16,1-6 2-16,1-2-7 16,4-2-9-16,1 0 9 15,0 4-1-15,-5 1-1 16,-6 7 1-16,-5 6-2 15,-4 4 3-15,-5 0-3 16,0 0-4-16,2 4 7 16,1 15 0-16,-2 3 11 15,-1-3-2-15,-2 2-2 0,0 1-3 16,0-4-1-16,0 0 4 16,0-4-2-16,0-5-5 15,0-4 1-15,0-5 1 16,0 0-1-16,0 0 6 15,0 0 3-15,0-18-8 16,15-8-2-16,3 2-13 16,4-6 8-16,-2 6-6 15,3 2-1-15,-4-1 12 16,0 7-1-16,-3 6-1 16,-6 6 0-16,-1 3-3 15,-5 1 2-15,2 0 3 16,0 0 5-16,5 0 6 0,-2 13 5 15,4 5 5-15,-2 1-8 16,3 3-2-16,-1 2 2 16,1 0-7-16,-3 0-1 15,-3-10-3-15,4-2-2 16,1-9 4-16,5-3-4 16,6 0-14-16,5-17-23 15,2-9-14-15,0-4-17 16,1 2-46-16,-3-3-78 15,0 5 89-15,-5 3 78 16,1 4 25-16,-2 1 63 16,-6 4 36-16,-3 7 7 0,-5 2-37 15,-7 5-26 1,-2 0-14-16,0 0-20 0,0 0-7 16,0 0 2-16,0 0-2 15,0 0 3-15,0-4 6 16,0-4 3-16,0-1 14 15,0-6-21-15,-7-2-7 16,-7 8 1-16,3-3 5 16,-4 10 1-16,4-1 0 15,-4 3-4-15,-2 0-3 16,5 6 0-16,0 14-1 16,3-1 1-16,3 5 0 15,3 0 0-15,1 2-1 16,2-2 1-16,0-4 0 15,0-10 6-15,9-2-5 0,9-8 0 16,6 0 4 0,3-9 0-16,4-16-5 0,-2 1 3 15,-6 2 0-15,-5 0 3 16,-7 8-2-16,-5 0 0 16,-2 8 17-16,-2 4-6 15,1 2-8-15,2 0-7 16,-1 0-10-16,3 18 4 15,-3 14 2-15,-4 12 5 16,0 5-1-16,0 6 2 16,0 8-1-16,-2 3 4 15,-9 4 1-15,1-2-1 0,4 3-3 16,2-9 0-16,-1-2-1 16,3-6 1-16,-2-10-1 15,-4-9 0-15,2-12 0 16,-3-7 1-16,1-6 5 15,-4-6 4-15,-3-4 2 16,-6 0-3-16,-1-4 5 16,0-18-1-16,2-14 1 15,11-10 0-15,9-12-3 16,0-8-4-16,22-9-5 16,11 3 4-16,8 6-3 15,-1 5-4-15,-3 10-15 16,-5 6-20-16,-10 10-16 15,-8 3-15-15,-14 5-19 0,0 1-132 16,-18-6-295-16</inkml:trace>
  <inkml:trace contextRef="#ctx0" brushRef="#br0" timeOffset="-179033.35">15620 15240 169 0,'0'0'1000'0,"0"0"-925"16,0 0-61-16,0 0-14 16,0 0-61-16,0 0-94 0,-8 30-260 15</inkml:trace>
  <inkml:trace contextRef="#ctx0" brushRef="#br0" timeOffset="-154946.28">17080 15526 4 0,'0'0'56'16,"2"0"27"-16,-2 0 85 15,0 0-29-15,0 0-20 0,0-2-21 16,0 2-27-16,0 0-29 16,0 0 25-16,0 0-5 15,0 0-18-15,0 0-31 16,0 0-13-16,0 0-13 15,0 10 13-15,0-1 33 16,0 0-14-16,0-4-15 16,0-5 4-16,2 0-1 15,-2 0 6-15,2 0 22 16,5-5 43-16,1-13-31 16,6-4-46-16,-3-8 4 0,3 2-3 15,-3 0-2 1,2 2-16-16,1 4 15 0,-4 4 1 15,0 6 0-15,-6 6 3 16,-4 6 4-16,0 0-2 16,0 0-5-16,0 0-17 15,0 4-15-15,0 20 30 16,-2 1 2-16,-12 6 5 16,6 1 5-16,-1-2-1 15,1 2 3-15,4 0-5 16,2-5-3-16,0-10 1 15,2-2-2-15,0-7-2 16,0-4 5-16,8-4-5 16,9 0 8-16,5-8 21 15,4-14-21-15,3-10 0 0,0-5-9 16,-2 3-7-16,-2 6 2 16,-3 2-1-16,-5 8 6 15,-1 2 1-15,0 4 2 16,-5 5-2-16,-2 7 1 15,-3 0-1-15,-1 0-1 16,2 0-13-16,-2 21 5 16,-3 4 8-16,-2 4 6 15,0-5 0-15,0 2 1 16,0-4 1-16,0 0 1 16,0-12-6-16,0 3 3 15,0-9-4-15,0-4 0 0,0 0-1 16,0 0 10-16,0 0 4 15,8-9-6-15,8-16 5 16,4 0-9 0,0-1-4-16,-2 8-1 0,-2 0-5 15,0 1 1-15,1 6 2 16,1-1-6-16,5 0 8 16,-6 6-1-16,-1 1 1 15,-5 5-4-15,-5 0 2 16,-1 0-3-16,-3 5-12 15,-2 13 10-15,0 5 7 16,0-2 13-16,0 1-2 16,0-2-3-16,0-2 4 0,0-6 2 15,0-8 1-15,5-2-6 16,1-2-6-16,5 0 19 16,10 0 0-16,6-6 2 15,4-21-15-15,2-4-9 16,-4-4-27-16,-2-2-60 15,-8-1-139-15,-7-3-235 16</inkml:trace>
  <inkml:trace contextRef="#ctx0" brushRef="#br0" timeOffset="-154667.25">17757 15066 666 0,'0'0'204'0,"0"0"-115"16,0 0-42-16,0 0 8 15,0 0 13-15,0 0-42 16,-35 81-6-16,35-65-15 16,0-6-5-16,0-8 0 15,0-2 4-15,0 0 66 16,4-10 3-16,2-8-60 16,-1 0-6-16,-5 8-2 15,0 0-10-15,0 6-1 16,0 4-10-16,0 0 15 15,-9 7-65-15,-4 18 23 16,1 8-89-16,12 2-42 16,0 0-65-16,25-13-330 15</inkml:trace>
  <inkml:trace contextRef="#ctx0" brushRef="#br0" timeOffset="-153964.12">18702 15325 180 0,'0'0'211'0,"0"0"-20"0,0 0-49 16,0 0-40-16,0 0 3 15,0 0-47-15,4-55 4 16,-4 52 3-16,0 3-24 15,0 0-22-15,-4 0-5 16,-13 0-10-16,-4 17 5 16,-1 4-9-16,-1 16 0 15,6-1 4-15,1 8 12 16,7-4-6-16,5-3-5 16,4-6 0-16,0-4-5 15,4-9 0-15,17-14 0 16,6-4 0-16,8-9 50 0,5-21-22 15,-5-8-21-15,-8-2 0 16,-11-4-4-16,-11 4-6 16,-5 4-6-16,0 10 9 15,-21 8 6-15,-6 8 1 16,-2 10-7-16,0 0-6 16,0 28 1-16,6 13-15 15,0 2-84-15,7 7-98 16,7-1-108-16,9-14-239 15</inkml:trace>
  <inkml:trace contextRef="#ctx0" brushRef="#br0" timeOffset="-153355.83">18914 15561 529 0,'0'0'180'15,"0"0"-9"-15,0 0-63 16,0 0-6-16,0 0-54 16,0 0-6-16,6-9 9 15,-1 2 10-15,2-4-7 16,4-3-30-16,2-6-18 16,3-4 4-16,-1-4-3 15,1-2-5-15,-3-2-1 0,-1 3 0 16,-4 0-1-16,-3 9 0 15,-3 6 0-15,0 8-4 16,-2 6 9-16,0 0-7 16,0 0 2-16,0 0-14 15,0 10 4-15,0 12 10 16,0-5 4-16,0 3-4 16,0-11 5-16,0-1-5 15,2-8-5-15,6 4 5 16,0-4 7-16,3 0-4 15,3 0 1-15,-1 0-4 16,1-8-2-16,-6 4-10 16,-3 1 10-16,-5 3 0 15,2 0-3-15,2 0-3 16,2 0-2-16,-2 20 2 0,0-3-6 16,-2 5 13-16,0 0 0 15,-2 7 2-15,0-3 1 16,3-1 2-16,-1-2-1 15,4-8-1-15,2-2 8 16,5-9 0-16,5-4 2 16,8 0 9-16,10-17 11 15,4-11-20-15,2-4-8 16,-3-4-4-16,-4 0-20 16,-1 1-39-16,-5 3-133 15,-3 11-101-15,-2-1-223 16</inkml:trace>
  <inkml:trace contextRef="#ctx0" brushRef="#br0" timeOffset="-152125.37">19674 15342 226 0,'0'0'258'0,"0"0"-193"16,0 0 68-16,0 0-53 16,0 0-30-16,0 0-9 15,9 32-13-15,-9-32-7 16,0 0 15-16,0 0 4 15,0 0 6-15,0 0 11 16,0 0-12-16,0 0-7 16,0-14-28-16,0 0-5 15,0-2-4-15,0 2 1 0,-7 0 0 16,-2 2-2-16,3 6 10 16,-6 1 9-16,1 5-7 15,-3 0 3-15,-1 0-14 16,-3 0-2-16,1 19-2 15,1 3 2-15,-1 4 1 16,-2 6 0-16,2 8 0 16,3 0 9-16,6-4-3 15,8-6-4-15,0-7-2 16,0-8-12-16,12-11 12 16,13-4 21-16,4 0 17 15,2-21 4-15,1-12-34 16,1-3 5-16,0-10-13 0,-4-1 0 15,-2-11 3-15,-6-5-3 16,-6 1-1-16,-1 7 1 16,-8 5 2-16,-2 21 14 15,1 6 3-15,-3 13-2 16,-2 6-1-16,2 4-4 16,-2 0-12-16,0 0-5 15,0 0 0-15,0 14-6 16,0 12 8-16,0 2-2 15,-4 4 5-15,-3 7 0 16,-4-2 0-16,0 3 0 16,-2 1-5-16,-3-2 5 0,3 2 3 15,2-7 3-15,3-2-1 16,6-2-1-16,2-4 2 16,0-6-6-16,0-4 1 15,12-6-1-15,5-6-1 16,4-4 1-16,6 0 5 15,6-4 10-15,5-18-8 16,3-3-7-16,-4-4-9 16,-4 0-8-16,-4 0-2 15,-7 3 2-15,-2-4 3 16,-6 6 5-16,-5-2 2 16,-3 8 6-16,-4 0-5 0,-2 5 4 15,0 8-1 1,0 5-12-16,0 0 2 0,0 0 13 15,-12 0 11 1,-9 0-11-16,1 10-1 0,-2 10-1 16,4 1 2-16,0 8 1 15,5 2 7-15,4 4-1 16,7 1 1-16,2-4-1 16,0-10-7-16,11 1-5 15,16-15 5-15,4-8 17 16,2 0-1-16,0-3 9 15,-1-19-12-15,-1-6-6 16,-4-4-6-16,0-7 3 16,-1 4 0-16,-3-2-4 15,-4 5 1-15,-7 11 0 0,-8 8 1 16,-4 12 2-16,0 1-4 16,0 0-20-16,-20 3 20 15,-7 16-2-15,0 3-6 16,8-2-10-16,9-3-7 15,10 0-6-15,0-2-17 16,14-3 6-16,15-3 33 16,7-4-19-16,-1 0 3 15,-1-1 12-15,-12 4 0 16,-9-6 1-16,-5 4 7 16,-6 4 4-16,-2-2 1 15,0 7 46-15,0 6 1 0,0 4-5 16,0 0-4-16,0-3-21 15,0 1 3-15,0-14-12 16,11-5-8-16,9-4 0 16,11 0 16-16,15-30 7 15,4-8-19-15,4-6-4 16,-8-8-58-16,-9-3-130 16,0-2-315-16</inkml:trace>
  <inkml:trace contextRef="#ctx0" brushRef="#br0" timeOffset="-151129.25">21088 15522 10 0,'0'0'193'0,"0"0"43"16,0 0-58-16,0 0-35 16,0 0-25-16,0 0 7 15,33 16-2-15,-14-30-20 16,4-8-74-16,-1-7-8 15,-1-3-6-15,-2-9-7 16,-3-2-4-16,-1-10 6 16,2 3-9-16,-2 0 11 15,-1 5-6-15,-4 5-5 16,-1 12 5-16,-2 8 1 16,-2 10 5-16,-5 4-3 0,0 6 4 15,0 0-13-15,0 0-33 16,0 0 11-16,0 11 22 15,-16 12 10-15,3 12 0 16,-3 0-9-16,5 10 4 16,0-4-2-16,1 5 1 15,4 0 2-15,2 0-3 16,-1-7 0-16,5-3-2 16,0-6 1-16,0-6-3 15,0-7 1-15,7-6-1 0,8-6 1 16,3-5 0-16,-2 0 5 15,2 0 12-15,-2-7-16 16,-3-9-1-16,5-4-4 16,1-2-4-16,4 0 5 15,1-6 0-15,3 2-3 16,-4 5 3-16,-6 1 2 16,-6 14 1-16,-4-3 0 15,-4 9 3-15,-3 0-3 16,0 0-3-16,0 2-18 15,0 17 6-15,0 4 15 16,0 7 6-16,0-4 2 16,0 6 1-16,0-5-6 0,0-4-3 15,2-5 3 1,11-5-4-16,5-8 3 0,2-5-2 16,2 0 15-16,0-5 10 15,-1-18-21-15,-6-3 2 16,-3-4-5-16,-8 2 0 15,-4-2 1-15,0 6-2 16,0 2-3-16,-10 4 0 16,-7 8 3-16,-3 4-12 15,-5 6-32-15,-2 0-67 16,1 0-82-16,2 0-88 16,1 0-245-16</inkml:trace>
  <inkml:trace contextRef="#ctx0" brushRef="#br0" timeOffset="-150907.22">21308 15284 468 0,'0'0'307'0,"0"0"-80"16,0 0-34-16,0 0-92 16,0 0-45-16,0 0-24 15,0 0-8-15,187-80-9 16,-147 76-14-16,-9-2 6 15,-6 2-4-15,-7 0-3 16,-5-5-5-16,-1 4-31 16,-8 1-62-16,-4 4-134 0,0 0-181 15</inkml:trace>
  <inkml:trace contextRef="#ctx0" brushRef="#br0" timeOffset="-148705.37">22409 15429 59 0,'0'0'170'16,"0"0"-56"-16,0 0-33 16,0 0 20-16,0 0-36 0,0 0-34 15,0 3 17 1,0 9 30-16,0 2 13 0,-4 4-18 15,-5 0-38-15,5-5-11 16,-2 0-4-16,4-7-12 16,2-3-1-16,0-3 5 15,0 0 44-15,0 0 52 16,6-13-25-16,9-9-65 16,5 1-14-16,2-8-3 15,0 7 0-15,1 0 0 16,-3 5-1-16,-3 4-8 15,-1 5 8-15,-3 6-17 16,1 2 17-16,-3 0 15 16,0 6-15-16,-4 16 0 15,0 8 3-15,-5 2 5 0,-2 2 10 16,0 2-11 0,0-8 7-16,0-1-10 0,0-9-1 15,0-13 0-15,0 0 0 16,0-5 0-16,0 0 3 15,0 0 14-15,0-7 11 16,9-14-12-16,5-7-18 16,1-3-1-16,5-1-1 15,-1 2-5-15,2 5-7 16,1 4 1-16,1 8 1 16,-4 4 2-16,-3 6 8 15,-3 3-3-15,-1 0-3 0,-3 0 4 16,-3 9 3-16,1 8-1 15,-3 6 1-15,-4 3 6 16,0-4 2-16,0-2-3 16,0-4 4-16,0-2-8 15,0-4 2-15,0-5 0 16,-2-5-3-16,2 0 1 16,0 0 0-16,0 0 6 15,0 0 4-15,0-11-10 16,0-11-1-16,7-2-11 15,11-2-14-15,6 0 9 16,1 5 8-16,0 1-1 16,-6 8 5-16,-3 7 4 15,-3 1 4-15,-1 4-3 16,-6 0 11-16,1 0-6 0,-1 0 1 16,-1 12-7-16,-3 6 4 15,-2 4 4-15,0 6 3 16,0-2-6-16,0-4-1 15,0-2-4-15,0-4 2 16,0-2 1-16,2-9 0 16,-2-1-3-16,3-4 1 15,1 0 0-15,9 0-1 16,6-9 5-16,7-14 7 16,4-4-9-16,-1 1-3 15,-6-4-10-15,0 6 4 16,-7 2-7-16,-3 5 13 0,-5 0 3 15,2 8-2-15,-6 0 1 16,-1 7-1-16,-3 0 4 16,0 2-5-16,0 0 0 15,0 0-15-15,0 0-8 16,0 7 23-16,-3 11 5 16,-3 1-3-16,1 1 2 15,2 4-7-15,3 2 5 16,0-4-2-16,0-2 1 15,3-4-1-15,11-3 4 16,1-4-4-16,1-9-6 16,4 0 6-16,2 0 8 15,0-9-1-15,1-13-3 0,-2-3-4 16,-2-3-19-16,1 3-1 16,-1 2 10-16,0 3 4 15,1 4 6-15,-1 6-7 16,0 7 3-16,-9 3-4 15,0 0 4-15,-8 0-7 16,0 12 10-16,-2 11 1 16,0 7 15-16,0-2-6 15,-4 2 6-15,-6 2-3 16,2-6-3-16,1-3-6 16,3-9 5-16,1-9-8 15,3-1 5-15,0-4-3 0,0 0 4 16,0 0 6-16,0-14-1 15,5-11-10-15,12 0-2 16,6-5 1-16,0 2-2 16,3 7 0-16,3-5 2 15,1 6 0-15,-5 8-3 16,-2-1 2-16,-3 9-2 16,-7 4 0-16,-3 0 4 15,-6 0-1-15,-2 0 3 16,3 8-1-16,-5 6 1 15,2 6 3-15,-2 2-6 16,0 2 1-16,0-2 1 0,0-4 4 16,0 0-5-16,0-6-1 15,0-2 2-15,0-6-1 16,0-4-1-16,0 0-2 16,0 0 2-16,2 0 4 15,14 0 6-15,1-18-3 16,4-3-5-16,-4-2 0 15,3 1-2-15,-1-3 2 16,-2 4 0-16,3 1-2 16,1 2 1-16,-4 5-1 15,-1 2 2-15,-10 7 2 16,-3-1 7-16,-3 5-1 16,0 0-6-16,0 0-4 0,0 0-10 15,0 0 0-15,-7 7 9 16,-2 11 2-16,2 3 2 15,3 2-1-15,4 1 8 16,0 4-4-16,2-6 13 16,16-2-2-16,2-4-2 15,4-8-8-15,3-6 4 16,0-2 0-16,0-6-3 16,2-20-1-16,-4-10-7 15,-8-7-39-15,-5-9-31 16,-8 5-33-16,-4-6-213 15,0 8-387-15</inkml:trace>
  <inkml:trace contextRef="#ctx0" brushRef="#br0" timeOffset="-148569.45">24135 15105 686 0,'0'0'296'0,"0"0"-107"16,0 0-52-16,0 0-84 16,0 0-43-16,0 0-9 15,0 0-1-15,-16-4-13 16,-10 15-29-16,-11 2-92 15,-7 3-173-15,-10-10-294 16</inkml:trace>
  <inkml:trace contextRef="#ctx0" brushRef="#br0" timeOffset="-148418.83">23358 15020 1197 0,'0'0'117'15,"0"0"-89"-15,0 0-28 0,0 0-26 16,0 0-32-16,0 0-49 16,8 31-221-16</inkml:trace>
  <inkml:trace contextRef="#ctx0" brushRef="#br0" timeOffset="-146891.12">24208 15330 41 0,'0'0'64'16,"0"0"37"-16,0 0 23 16,0 0 15-16,0 0-21 15,0 0-21-15,0 0-7 16,0 0-8-16,0 0-2 16,0 0-15-16,0 0 7 15,0 0-7-15,0 0 3 0,0 0-38 16,0 0-20-16,0 0-4 15,0 0-6-15,0 0-12 16,0 2 9-16,0 10 5 16,0 4-2-16,0 7 3 15,-9-2-3-15,0 5 0 16,-1 2 4-16,2-6-4 16,2-3 0-16,1-6 3 15,3-5-2-15,2-6 1 16,0-2-2-16,0 0 0 15,2-2 0-15,13-18 4 16,4 0-4-16,1-6-7 0,2 2-12 16,0 2-2-16,3 2 7 15,-2 6 10-15,-4 0-1 16,-1 11-18-16,0-4 22 16,-5 7-4-16,0 0-1 15,-3 0 2-15,-6 16 4 16,1 6 9-16,-5 5 9 15,0-6 4-15,0 5-7 16,0-8-10-16,0 1-2 16,0-11 3-16,0-3-5 15,0-1 2-15,0-4-1 16,0 0 5-16,0 0 4 16,4 0 3-16,12-17-14 0,1-9-2 15,8-3-17 1,4 3-16-16,0 0 13 0,0 4 10 15,0 9 9-15,-4-2-1 16,-8 10 4-16,-5 0 0 16,-8 5 9-16,0 0 8 15,-2 0-7-15,1 0 4 16,-1 12-2-16,0 7 14 16,0 1-17-16,0 6 2 15,0 1 3-15,-2-1-7 16,0-4-5-16,0-6-1 15,4-4 6-15,-4-4-6 0,4-6 2 16,2-2 0 0,5 0-2-16,5 0 14 0,4-18-1 15,2-2-7 1,1-2-5-16,-3-4-1 16,-3-1 1-16,-1 4-2 0,0 0 0 15,0 4 2-15,-6 3 0 16,1 8 2-16,-1-1-4 15,-8 3 8-15,0 5 3 16,-2-1-7-16,0 2 10 16,0 0-14-16,0 0-6 15,0 0-16-15,0 0 20 16,0 0 2-16,-8 14 6 16,0 0 0-16,6 6 2 15,0 4 7-15,2 2 0 0,0 3-6 16,2-4 2-16,14-3 1 15,-1-4-5-15,3-8-7 16,-7-2 8-16,3-8-8 16,-3 0-40-16,5-10 7 15,-1-19-78-15,3-14-239 16,-1-9-201-16</inkml:trace>
  <inkml:trace contextRef="#ctx0" brushRef="#br0" timeOffset="-146635.25">25082 15033 63 0,'0'0'680'0,"0"0"-571"16,0 0-63-16,0 0 30 0,0 0-9 15,0 0-23-15,0 28-37 16,4-28 76-16,1 0-20 16,0 0 0-16,1 0-6 15,1-4-20-15,-3-6-24 16,-4 0-10-16,0 2-3 15,0-1-6-15,0 9-11 16,-9 0-25-16,-9 0-10 16,-1 5-48-16,-4 13-42 15,8 5-32-15,3-2-24 16,10 1-136-16,2 1 10 16</inkml:trace>
  <inkml:trace contextRef="#ctx0" brushRef="#br0" timeOffset="-146223.6">25189 15258 507 0,'0'0'246'15,"0"0"-114"-15,0 0-60 16,0 0-43-16,0 0 17 16,0 0-3-16,109 0-13 15,-89 0-7-15,-2 0-5 16,0 4-2-16,-4 4-8 15,-4 6-6-15,-1 4-2 0,-5 5-3 16,-4-4 3 0,0 3 0-16,0 0 0 15,-17-2 1-15,-10 1 23 16,-6-4-8-16,-3 3 19 0,-2-2-18 16,7-2-10-16,7-4-3 15,10-8 2-15,10 0 1 16,4-4 3-16,0 0 34 15,0 0-8-15,6 0-5 16,14 0-11-16,7 0-16 16,7 0 4-16,12 9-8 15,8 7 2-15,-3 0 5 16,-7-2-2-16,-12-6-5 16,-14-3-22-16,-10-5-47 15,-8 0-69-15,0 0-80 0,0-22-471 16</inkml:trace>
  <inkml:trace contextRef="#ctx0" brushRef="#br0" timeOffset="-146003.22">25285 15286 745 0,'0'0'300'0,"0"0"-100"15,0 0-83-15,0 0-50 16,0 0-27-16,0 0-19 15,133 0-6-15,-96 5-7 16,-6 2-5-16,-10-7-1 16,-4 4-2-16,-5-4-22 0,2 2-26 15,-3-2-37-15,5 0-105 16,-1 0-176-16,-1-2-397 16</inkml:trace>
  <inkml:trace contextRef="#ctx0" brushRef="#br0" timeOffset="-145562.97">25671 15325 145 0,'0'0'399'0,"0"0"-263"15,0 0-38-15,0 0 1 16,0 0-61-16,0 0-7 16,-8 17 9-16,8-15 54 15,0 0-44-15,0 0 6 16,12 0 0-16,-1-1-16 0,1-1-16 15,3 0-5-15,1 0-8 16,1 0-2-16,4-3 0 16,-4-8-5-16,-1-1-4 15,-3-1-1-15,-9-1-8 16,-1 2-1-16,-3-2-11 16,0 4 4-16,-3-2 2 15,-14 7-4-15,-10 5 19 16,-6 0 11-16,1 0-10 15,-1 5 1-15,4 11-2 16,9 2-1-16,2 3 1 16,13 4 6-16,5 5 10 0,0-4 5 15,21 6-3-15,12-4 17 16,5-1-13-16,2-12-7 16,0-4-6-16,0-11-4 15,1 0 2-15,-6-12-7 16,-1-17-26-16,-5-5-55 15,-7-4-134-15,-2 0-105 16,-4 1-471-16</inkml:trace>
  <inkml:trace contextRef="#ctx0" brushRef="#br0" timeOffset="-145090.4">25209 15448 86 0,'0'0'117'0,"0"0"11"16,0 0 42-16,0 0 51 15,0 0-28-15,0 0-28 16,47-26-71-16,-27 26-31 16,7-4-44-16,6 4-19 15,7 0-2-15,-2 0-110 16,0 0-160-16,-4 0-483 0</inkml:trace>
  <inkml:trace contextRef="#ctx0" brushRef="#br0" timeOffset="-144357.5">27017 15415 6 0,'0'0'411'16,"0"0"-411"-16,0 0-26 15,0 0-176-15</inkml:trace>
  <inkml:trace contextRef="#ctx0" brushRef="#br0" timeOffset="-144057.31">27017 15415 94 0</inkml:trace>
  <inkml:trace contextRef="#ctx0" brushRef="#br0" timeOffset="-142977.49">27017 15415 94 0,'-96'17'179'0,"96"-17"-37"0,0 0 11 0,0 0-1 16,0 0-40-16,0 0-38 16,0 30-11-16,0-28-4 15,0-2-23-15,0 0-10 0,0 0 14 16,0 0 9-16,0 0 17 15,13-2-8-15,8-19-11 16,5-5-38-16,1-11-9 16,0 1 0-16,-7-4-8 15,0 0-21-15,-5 4 3 16,-3 1 16-16,-4 9 8 16,-1 6 2-16,-3 8 2 15,-1 6-1-15,0 4 11 16,-3 2 5-16,0 0-11 15,0 0-6-15,0 0-2 16,0 0-23-16,0 0-2 16,0 8 27-16,-12 18 12 0,-1 5-11 15,-3 5 5-15,1 0-5 16,1 6-1-16,3 2 1 16,0 3-2-16,6-6 4 15,3-9-2-15,2-1-1 16,0-18-5-16,2-3 5 15,16-8 0-15,5-2 4 16,6-4 19-16,2-17-10 16,0-14-9-16,0-5-4 15,-4-1 0-15,-2-8-18 16,-8-1-1-16,-1-2 1 16,-3 6 6-16,-2 1 12 15,-2 5 4-15,-4 18 1 16,-1 9 1-16,-2 13 14 0,-2 0-20 15,0 0-2-15,0 17-28 16,0 12 30-16,0 10 19 16,0 10-13-16,-4-4-2 15,0 8 11-15,-6-3-1 16,3-3-9-16,-3-1 6 16,-1-7-4-16,-1-7-3 15,6-14-3-15,-1-5 4 16,7-9-3-16,0-4 0 15,0 0 5-15,0 0-1 0,2-13 5 16,21-14-11 0,5-7-24-16,6-3-3 15,2 1-31-15,-5 6-1 0,-2 6 30 16,-10 10 21 0,-5 7-4-16,-3 7 5 0,-7 0-11 15,-1 0 5-15,2 12 13 16,-3 11 16-16,-2 3 34 15,0 6-7-15,0-6-20 16,0 3 0-16,0-8-12 16,0 1-7-16,4-12-1 15,1-2 1-15,-1-4-4 16,7-4-2-16,5 0 2 16,4 0 28-16,2-12-16 15,5-2-12-15,4-4-17 0,2-3-13 16,4-2-3-16,-4-1 17 15,-2 0-3-15,-4 0 6 16,-5 3-2-16,-4-2 15 16,-7 9 4-16,-7-2-4 15,-4 6-5-15,0 2 5 16,0 1 0-16,-4 4 10 16,-16 3-10-16,-4 0-3 15,-1 0-1-15,-2 0 2 16,4 10 0-16,4 12-1 15,5 7 3-15,5 8 34 16,9-2-12-16,0 6 2 0,9-3-8 16,20-6 0-16,12-9-9 15,1-9 5-15,2-10 8 16,-1-4-20-16,-10-4-1 16,-2-24-62-16,-12-2-77 15,-9-11-110-15,-10 5-275 16</inkml:trace>
  <inkml:trace contextRef="#ctx0" brushRef="#br0" timeOffset="-142771.49">27106 15247 585 0,'0'0'175'0,"0"0"-20"15,0 0-12-15,0 0-44 16,0 0-86-16,0 0-13 16,268-65-3-16,-204 42-90 15,-6 1-171-15,-11-2-487 16</inkml:trace>
  <inkml:trace contextRef="#ctx0" brushRef="#br0" timeOffset="-141027.72">28742 15402 45 0,'0'0'314'0,"0"0"-189"16,0 0-87-16,0 0-22 16,0 0 42-16,0 0-12 15,0 0-9-15,0 0 60 16,3 0 57-16,9-10-101 16,5-8-24-16,-2-5-13 15,1-3-13-15,-3-1-2 16,3-1 3-16,-5 2-3 0,-2 3-1 15,-2 10 6-15,-3 5-1 16,-2-1-3-16,-2 8 15 16,0 1-4-16,0 0-13 15,0 0-51-15,0 5 40 16,0 18 11-16,-2-1 22 16,-7 5 5-16,0 4-5 15,0 1 23-15,3 1-10 16,-1 4-19-16,2-8-9 15,3-4-1-15,2-6 4 0,0-10-8 16,0-3-2 0,7-6 3-16,6 0 16 0,10 0 12 15,-2-15-12-15,6-10-17 16,-2-1 6-16,2-4-16 16,0 1-4-16,-1 8-4 15,-3-5 4-15,-4 12 7 16,0 0 5-16,-9 10-2 15,-3-1 0-15,-2 5-13 16,-3 0 2-16,0 15-9 16,1 11-6-16,-3-2 28 15,0 6 23-15,0-4-7 16,0 3 3-16,0-8-2 16,0-3-6-16,0-6 3 15,0-8-9-15,0-4 0 0,0 0 5 16,0 0 0-1,4 0 2-15,2 0 4 0,8-18 6 16,4-7-21-16,0 2 3 16,-1-3-4-16,1 3-5 15,1 4-1-15,-9 6-8 16,1 6-16-16,-1 5 20 16,-6 2-5-16,3 0 15 15,-5 4-4-15,0 15-8 16,-2 4 10-16,0 3 2 15,0-4 34-15,0-3-25 16,0-6-4-16,0-5-1 0,0-4-3 16,0-2 1-1,0-2 3-15,0 0 4 0,0 0 2 16,0-2-11-16,0-18 0 16,0-4-38-16,8-8 22 15,15 4 8-15,-3 3 2 16,2 4 6-16,-4 7-5 15,-2 6 5-15,-3 2-7 16,0 6 7-16,3 0 3 16,-1 0 1-16,4 2 9 15,-3 10 0-15,-1 6 7 16,-1-1-5-16,-3 3-5 16,-1-3-5-16,2-3 5 15,-3-2-4-15,1-8-4 16,4-4 0-16,1 0 7 0,2-4 1 15,2-13-4-15,-1-9-6 16,0-6-2-16,-2-3-18 16,-3-1 4-16,-4 0-1 15,0 0 17-15,-3-1-3 16,0 7 4-16,-4 4-1 16,-2 8 23-16,2 8-7 15,-2 0 11-15,2 8-9 16,-2 2-12-16,0 0-6 15,0 0-1-15,0 0-8 16,0 17 4-16,0 8 5 16,-6 13 0-16,-6 8 0 15,1 12 0-15,-1 7 2 0,-1 11-1 16,-3-2 1-16,-1 12 4 16,-3-1-4-16,-5 5 1 15,-1 8 0-15,-3-6 2 16,-8 3-3-16,4-9-1 15,4-12 4-15,7-10-5 16,9-20-21-16,6-16-25 16,5-16-35-16,2-12-79 15,0-7-45-15,13-36-200 16</inkml:trace>
  <inkml:trace contextRef="#ctx0" brushRef="#br0" timeOffset="-140763.34">29627 15422 689 0,'0'0'300'15,"0"0"-165"-15,0 0-32 16,0 0-53-16,0 0-26 16,0 0-10-16,131-90-2 15,-104 90-11-15,-4 10-1 16,-8 8-1-16,-5 5-3 15,-10 0 2-15,0 3-2 16,0-4 3-16,-23 0-9 0,-10-8 10 16,-7-4-17-16,-3-8-70 15,-1-2 9-15,1 0-100 16,7-22-161-16</inkml:trace>
  <inkml:trace contextRef="#ctx0" brushRef="#br0" timeOffset="-140446.5">29286 14936 587 0,'0'0'306'0,"0"0"-233"15,0 0-73-15,0 0 0 16,0 0 24-16,0 0-3 0,-20 67-3 15,20-57-18-15,0-8 0 16,0-2 1-16,0 0 51 16,0 0 32-16,4-7-14 15,6-16-56-15,-4 0-12 16,-3 6-2-16,-3 5 0 16,0 8-1-16,0 4-8 15,0 0 3-15,0 21-90 16,0 8 56-16,0 9-56 15,-5-4-152-15,5-7-347 16</inkml:trace>
  <inkml:trace contextRef="#ctx0" brushRef="#br0" timeOffset="-138718.08">30236 15284 117 0,'0'0'190'0,"0"0"-68"16,0 0-37-16,0 0-13 15,0 0-22-15,0 0-17 16,-15-5 45-16,15 5-29 16,0 0 19-16,0 0-12 15,0 0-21-15,0 0-35 16,0 0-3-16,-4 9 3 16,0 7 6-16,0 0 1 15,2-2-4-15,0-6-1 16,-1-4 1-16,3-2-3 0,0-2-6 15,-2 0 6-15,2 0 5 16,-4 0 9-16,0 0 41 16,-4-11-26-16,4-6-21 15,2-5-5-15,2 0 12 16,-2 0-12-16,-1 8 2 16,-1 0 3-16,2 6 13 15,0 3 31-15,0 1-43 16,-4 4 3-16,-2 0-12 15,-5 0-10-15,-6 0 5 16,-3 17 5-16,0 1-2 0,-2 8 2 16,-1 2 0-16,0 4 14 15,8 0-10-15,1 1 2 16,5-6-4-16,5-3-1 16,0-6-1-16,6-6-6 15,0-8 6-15,0-2-2 16,0-2 1-16,0 0-2 15,0 0 0-15,12-9-2 16,11-14-15-16,-2-3 5 16,6 2 6-16,-2 2 9 15,-3 6 3-15,-2 2-3 16,-4 8 0-16,-5 6-2 16,-2 0 0-16,-4 0-9 15,1 18 3-15,-2 5 8 0,-1 9 2 16,-1-6 10-16,0-5-10 15,0-3 3-15,2-10-5 16,-1-6 1-16,4-2 3 16,6 0 25-16,3-3 30 15,9-16-38-15,1-5-15 16,5-2-6-16,3-4-14 16,-1 4-27-16,1 1 16 15,-3 8 15-15,0-1 7 16,-2 7 0-16,-2 8 0 15,-5 3 1-15,-4 0 2 16,-3 14 7-16,-3 4 1 0,-6 4 10 16,-2-4-5-16,-4 0 0 15,0-4-9-15,0-6 4 16,0-6-8-16,0-2-4 16,0 0 4-16,0 0 20 15,-4-7-20-15,-5-14-29 16,0-5-2-16,0 3 1 15,5-8 5-15,0 4-27 16,-1 5 39-16,3 7 13 16,0 6 2-16,0 1 9 15,2 8 25-15,0 0-20 16,-3 0-16-16,-2 8-12 16,-3 15 12-16,-1 3 39 15,-1 6-1-15,0 0-10 16,1 0 0-16,9 2-2 0,0-10-15 15,0-2-11-15,11-4-2 16,11-6 2-16,5-6 25 16,7-6-18-16,1 0 3 15,3-2 2-15,3-20-3 16,-4-6-7-16,1-2 0 16,-5-8-1-16,-4 1 0 15,-2 0-1-15,-9-1 0 16,-5-3-2-16,-4 0 2 15,-2-2 3-15,-4 5-1 16,-3 12 1-16,0 8-2 16,0 6 3-16,0 10-4 0,0 2-10 15,0 0 1-15,0 0 9 16,-6 0 2-16,2 8-2 16,-3 10 2-16,3 5-1 15,0 4 9-15,-5 9 0 16,2 0-1-16,0 8-4 15,1 5 6-15,1-3-10 16,5-2 9-16,-2-4-4 16,2-11 2-16,0-12-8 15,0-5-6-15,0-12 6 16,0 0 4-16,5 0-1 16,10-8-3-16,5-16-9 15,-2-2-39-15,-5-5-95 0,-8-1-162 16,-5-1-319-16</inkml:trace>
  <inkml:trace contextRef="#ctx0" brushRef="#br0" timeOffset="-138541.34">30769 15182 672 0,'0'0'235'16,"0"0"-103"-16,0 0 21 16,0 0-48-16,0 0-29 15,0 0-19-15,120-28-31 16,-76 19-17-16,-6 0-8 15,-9 0 2-15,-6 1-3 16,-10 4-45-16,-4 1-42 0,-7-2-128 16,-2-1-308-16</inkml:trace>
  <inkml:trace contextRef="#ctx0" brushRef="#br0" timeOffset="-136804.28">9404 16772 82 0,'0'0'80'16,"0"0"51"-16,0 0 2 15,0 0 3-15,0 0-20 16,0 0-16-16,0-14-13 15,0 9 7-15,0 5-44 16,0-4-8-16,0 4-8 0,0 0-30 16,0 0-4-16,0 0-12 15,0 18 12-15,-13 13 3 16,-3 5 0-16,0-1-2 16,3 11-1-16,7-7 0 15,6-3-2-15,0-4 4 16,9-9-3-16,17-11 1 15,8-11 0-15,-1-1 11 16,0-10 15-16,-6-16-7 16,-6-9-13-16,-15-11-4 15,-6 5-2-15,-2 1-11 16,-25 5 11-16,-4 12 24 16,-7 11 19-16,3 6-18 0,1 6-18 15,5 14-7 1,7 18-7-16,4 12 7 0,9 6-10 15,9-1-74-15,0-2-50 16,19-10-72-16,16-14-145 16</inkml:trace>
  <inkml:trace contextRef="#ctx0" brushRef="#br0" timeOffset="-136180.83">10015 16647 283 0,'0'0'127'0,"0"0"-122"0,0 0-1 15,0 0-7-15,0 0 8 16,0 0 6-16,4-6 64 16,-1 2 92-16,-3-9-44 15,0 4-68-15,0-8-22 16,0 2 22-16,0-2-15 15,0-2-31-15,-7 3 9 16,1 2 28-16,-4 5-12 16,6 0 0-16,-3 5-3 15,3-2 11-15,2 6-9 16,2 0-18-16,-4 0-14 16,-1 0-1-16,-7 19-14 15,-1 16 14-15,0 5 1 0,0 4-1 16,-1 11 0-16,3 7-2 15,4 5 1-15,1 5 1 16,-1 6 2-16,2-1 7 16,-6 0-1-16,5-6 11 15,-4-4-6-15,4-9 4 16,-3-7 2-16,3-12 1 16,-4-8 5-16,2-9-11 15,1-9 1-15,3-7-11 16,-6-1 4-16,2-2 1 15,-3-3 0-15,-5 0 9 16,1 0-12-16,-2 0-1 0,2 0-1 16,4 0 0-16,0-3 0 15,-3-8-3-15,1-1 0 16,-2 2 4-16,3-3-4 16,6 4-1-16,1 6-6 15,5-2 3-15,0 5-15 16,0 0-18-16,0 0-28 15,0-2-78-15,7-5-37 16,9-12-107-16,3-6-447 16</inkml:trace>
  <inkml:trace contextRef="#ctx0" brushRef="#br0" timeOffset="-135924.95">9647 17026 832 0,'0'0'141'16,"0"0"-46"-16,0 0-3 15,0 0-19-15,0 0-40 16,0 0 11-16,163-39-8 16,-91 28-6-16,-10 3-17 15,-18-2-3-15,-15 2-7 16,-16 4 2-16,-7 4-5 15,-6 0-1-15,0 0-45 16,0 0-46-16,0 0-75 16,0-10-165-16</inkml:trace>
  <inkml:trace contextRef="#ctx0" brushRef="#br0" timeOffset="-134134.72">10499 17084 315 0,'0'0'229'15,"0"0"-102"-15,0 0 15 0,0 0 0 16,0 0-59-16,0 0-4 15,0 0 20-15,0 0-21 16,4 0-22-16,5-14-30 16,1-8 3-16,2-4-18 15,1-6-8-15,-1-12 0 16,-1-2 0-16,-1-6-3 16,-6-2-9-16,-4 9-3 15,0 14 6-15,0 12-9 16,0 11 15-16,0 4 0 15,0 4 19-15,0 0-19 16,0 0-3-16,0 8-18 0,-8 15 21 16,2 3 2-16,4 2 1 15,2-6-2-15,0-8-1 16,0 0 0-16,0-6-13 16,0-4-1-16,6-1-3 15,2-3-12-15,5 0 11 16,5 0 17-16,3-15-8 15,4-3-27-15,2 0-4 16,-4 4 14-16,-8 4 11 16,-6 6 15-16,-4 4-9 15,-1 0-5-15,0 14-32 16,1 12 46-16,-1 10 6 16,-2-1 38-16,-2-4-11 0,2 1-5 15,3-6-11-15,-2-8-7 16,1-4 0-16,0-10-6 15,1 1 2-15,-1-5-3 16,2 0-3-16,8 0 32 16,1-12-2-16,6-11-22 15,-1 0-3-15,-3 0-1 16,2-7-3-16,-1 2-1 16,-5-2 0-16,0 4 0 15,1 1 0-15,-8 9 0 16,1 6 2-16,-5 2-1 15,0 7 1-15,0-3-2 16,-2 4 0-16,0 0 0 16,0 0-2-16,0 0-9 0,0 0 10 15,0 0 1-15,0 0 8 16,0 0-8-16,0 0-6 16,0 0 5-16,0 13 1 15,0 1 2-15,0 9-1 16,3 3-1-16,2 2 0 15,1 6 6-15,3-6 1 16,0-2-4-16,0-8-1 16,0-10-2-16,1-8-3 15,6 0 3-15,5 0 17 16,0-22-3-16,4-4-5 16,0-6-7-16,0-4-2 15,-1 5-9-15,0 4-10 0,1 5-7 16,-3 5 5-16,-4 12 4 15,-2 1 8-15,0 4 5 16,-3 0-5-16,-3 13-11 16,0 14-2-16,-6-1 22 15,-4 2 5-15,0 2 1 16,0-7 9-16,-8 0-7 16,-13 0 5-16,1-11-5 15,3-7 2-15,1-1-5 16,0-4 6-16,5 0 6 15,2-18-10-15,3 1-3 16,1 2 22-16,5-2-10 0,0 8 3 16,0 1-7-16,0 8 4 15,0 0-7-15,0 0-4 16,0 0-5-16,0 0 1 16,0 0-3-16,0 0 4 15,2 17-2-15,9 0 1 16,0 3 5-16,1 1-1 15,1-4-5-15,1-2 0 16,-1-6 0-16,3-1-1 16,3-8 0-16,8 0 1 15,6-14 5-15,3-8 15 16,2-8-14-16,-4 1-5 16,-7-4 0-16,-6-4 2 0,-7 6-3 15,-5-5-7 1,-3-1 0-16,-6 3 7 0,0 6 0 15,0 6 1-15,2 4 3 16,-2 11-3-16,2 0 1 16,-2 7 3-16,0 0-5 15,0 0-4-15,0 0-17 16,0 0 9-16,0 19 10 16,-4-2 4-16,2 5 0 15,0 2-1-15,-2 7-1 16,1 4 0-16,-1 2 1 15,-2-2 0-15,0 2-1 16,-2 1-2-16,-3 3 2 0,-3-6 0 16,1-7 8-16,4-6-3 15,2-8-4-15,5-6 0 16,2-8 0-16,0 0 4 16,0 0 0-16,0 0 0 15,9-10 6-15,17-12 5 16,15-12-13-16,1 2-2 15,1-3-2-15,-5 3 1 16,-11 9-11-16,-10 5-2 16,-8 6 5-16,-6 7-6 15,-3 5 7-15,0 0-15 16,0 0-10-16,-8 0-2 16,-7 0 32-16,-5 12 2 15,4 3 0-15,7-5-1 0,7 2-5 16,2 2-5-1,0 0 11-15,9 2 5 0,13-2-2 16,5 0 1-16,4-2-2 16,-2-6 11-16,-2-2-13 15,-9-4-35-15,-9 0-110 16,-9-4-90-16,0-19-340 16</inkml:trace>
  <inkml:trace contextRef="#ctx0" brushRef="#br0" timeOffset="-133959.78">11123 16615 879 0,'0'0'41'16,"0"0"-23"-16,0 0-18 15,0 0 1-15,0 0-1 16,0 0-170-16,51 68-265 15</inkml:trace>
  <inkml:trace contextRef="#ctx0" brushRef="#br0" timeOffset="-116727.39">5044 8528 283 0,'-4'15'54'16,"-1"-12"-41"-16,5-1 85 15,0-2 33-15,0 0-80 16,0 0-35-16,0 0 0 16,0 0-7-16,0 0-9 15,0 0-69-15,0-16-239 16</inkml:trace>
  <inkml:trace contextRef="#ctx0" brushRef="#br0" timeOffset="-113490.2">7099 8153 31 0,'0'0'25'0,"0"0"-1"0,0 0-16 16,0 0-8-16,0 0-16 15</inkml:trace>
  <inkml:trace contextRef="#ctx0" brushRef="#br0" timeOffset="-111247.84">7976 8226 50 0,'0'0'122'0,"0"0"4"16,0 0 3-16,0 0-36 16,0 0 21-16,0 0-15 15,0 0-61-15,0 0-23 16,0 3-15-16,-10 13 0 15,-3 9 14-15,-3 3 2 16,1-1 5-16,2 2 3 16,-1-2-6-16,5-8 0 15,3-7 6-15,1-4-9 16,5-4 2-16,0-4 1 16,0 0 13-16,16-8 19 15,17-20 0-15,14-6-37 16,4-6-11-16,1 0-1 0,-3-1-1 15,-7 7-1-15,-9 6-3 16,-6 6 1-16,-6 9 2 16,-6 6 0-16,-5 5-2 15,-2 2 0-15,-4 0-5 16,3 2-7-16,-3 14 5 16,0 4 1-16,2-2 6 15,-6 0 3-15,0-5 3 16,0-6-3-16,0-2 3 15,2-5 3-15,-2 0 2 16,2 0 0-16,-2 0 10 16,0-19-2-16,0-6-9 15,0-4-7-15,0 0-7 0,0 6-1 16,0 3 1-16,0 5 1 16,0 7 4-16,0 5 0 15,0 3-2-15,-2 0 2 16,-4 0-7-16,2 0-17 15,-2 9 10-15,-5 16 16 16,-5 5 0-16,1 10-1 16,1 4 1-16,3 2 0 15,7-4 0-15,4-4-2 16,0-6 5-16,0-7-3 16,15-5 0-16,9-10 2 15,5-8-2-15,7-2 16 16,2-11-3-16,0-18-3 15,0-7-2-15,-5-5-8 0,-4 1 8 16,-8-2-8-16,-6 6 0 16,-7 6 4-16,2 6 0 15,-4 6-1-15,3 4-3 16,1 4 0-16,-6 1-2 16,0 6 1-16,1-1 2 15,-3-1 2-15,0 4 7 16,2 0 2-16,1-6 10 15,-2 5-2-15,-1 0-5 16,0 0-9-16,-2 2-2 16,0 0-4-16,0 0-7 15,0 0-8-15,0 6-7 0,0 15 22 16,0 5 4-16,0 3-1 16,0 8-1-16,0-2-1 15,0 2 0-15,2-4 0 16,3-2 0-16,3-9-1 15,4-6 4-15,1-6-4 16,9-10-1-16,7 0 1 16,7-12 25-16,2-20-13 15,-5-8-10-15,-2-4 4 16,-6-5-6-16,-5 5 0 16,-7 4-1-16,-6 11-8 15,-5 8 9-15,-2 9 1 16,0 6-1-16,0 4 0 0,0 2-11 15,0 0-14 1,-13 8 15-16,-10 16 10 0,4 6 0 16,3-2 0-16,9-2-1 15,7-6-4-15,0-4-3 16,7-2-3-16,11-4 11 16,1-1 2-16,0-2-2 15,-6-1 5-15,1 2-5 16,-8 1 0-16,0 0-1 15,1 1 1-15,3 3 0 16,0-4 2-16,1 1 3 16,1 1-2-16,1-5-1 0,-1-2 3 15,-2-4-2 1,6 0-3-16,-3 0-2 0,4-27-139 16,-9-14-236-16</inkml:trace>
  <inkml:trace contextRef="#ctx0" brushRef="#br0" timeOffset="-110966.96">8972 7766 454 0,'0'0'112'0,"0"0"18"16,0 0-15-16,0 0-41 15,0 0-37-15,0 0-8 16,-65 104-10-16,77-93-11 15,3-10 8-15,1-1 8 0,-1 0 6 16,3-14 5-16,-3-8-14 16,-5-2-16-16,-8 4-5 15,-2 2-1-15,0 6-8 16,-12 6-5-16,-5 6 0 16,-6 0-31-16,6 16-45 15,1 12-70-15,10 2-123 16,6-5-146-16</inkml:trace>
  <inkml:trace contextRef="#ctx0" brushRef="#br0" timeOffset="-108563.39">9217 8029 1 0,'0'0'83'16,"0"0"30"-16,0 0 16 16,0 0-12-16,0 0-36 0,0 0-41 15,7-2-40 1,-7 14 7-16,0 7 9 0,0 4 0 16,2-1-6-16,2-1 4 15,-1-4-7-15,-1-5-5 16,0-8 11-16,-2-2 5 15,0-2 7-15,0 0 7 16,0 0 45-16,0 0 28 16,0-18-38-16,0-4-61 15,0-2-3-15,0 4-1 16,0 2-1-16,0 6 0 16,0 2 1-16,0 4 1 15,0 4 2-15,0 2 17 16,0 0-16-16,0 0-6 15,-7 5-22-15,-6 20 22 0,-5 7 2 16,0 6-2-16,5 3 0 16,0-1 2-16,6-1 5 15,4-3-1-15,3-8 3 16,0-3-4-16,8-7 0 16,11-12-1-16,10-6 9 15,5 0 6-15,3-20 2 16,4-13-10-16,-1-7-6 15,-5-4-2-15,-1 3-2 16,-7 0 0-16,-5 10-1 16,-6 6 1-16,-9 9-1 15,-3 8 0-15,-4 5-7 0,0 3 1 16,0 0-11-16,0 0-10 16,-11 20 27-16,-7 6 8 15,0 6-8-15,3 0 0 16,1-1 0-16,3-2 3 15,4-4-1-15,5-1-1 16,2-1-1-16,0-1 1 16,0-4-1-16,2-2 3 15,11-7-2-15,1-2 0 16,4-5-1-16,2-2 9 16,3 0-2-16,-2-25-7 15,2-6-1-15,-5-4-1 16,-3-3 1-16,1 1 1 0,-3 6 0 15,-1 5 1-15,-6 11-1 16,-1 6 0-16,-5 9-1 16,0 0-1-16,0 0-13 15,0 4-14-15,0 21 23 16,0 2 6-16,0 5 7 16,0 0 5-16,-3-2-5 15,3-6-3-15,0-2 0 16,0-3-3-16,0-5 2 15,7-5 1-15,2 2 1 16,0-6 4-16,4-5-1 16,1 0-6-16,3 0 7 0,4-17-4 15,1-7-5-15,2-6-10 16,-1-5 0-16,-3 7 8 16,-7 2 2-16,-5 6-1 15,0 8 2-15,-4 2-1 16,1 4 2-16,1 4 0 15,-2 2-2-15,4 0-1 16,-2 0-2-16,1 0 1 16,-1 4 2-16,-1 10 0 15,-3 5 2-15,3 2 0 16,-5 3 2-16,2-3 3 16,0-2 0-16,-2-2-7 15,0-5 0-15,0-2 3 16,0-6 1-16,2-3-3 15,1-1 4-15,-1 0 1 0,4-4 4 16,6-18-10-16,1-6-12 16,2-2-1-16,3 3 8 15,1 6 0-15,-4 7 1 16,-4 6-2-16,-2 8 5 16,0 0-7-16,-3 2 0 15,2 18 2-15,-4 3 6 16,0 5 2-16,-2-1 0 15,-2-3-1-15,0-2 1 16,0-5-1-16,0-7 4 16,0-2-5-16,0-7 3 15,0 2-3-15,0-3 4 0,3 0 6 16,5-19-10-16,6-5-3 16,-1-5-11-16,3 0 7 15,-3 2 2-15,-1 1-2 16,-1 1 5-16,-3 11-2 15,1 7-4-15,0 4 0 16,-2 3 5-16,2 0-3 16,2 6 1-16,-2 10 1 15,-3 4 4-15,-1 2 1 16,-3 1 3-16,0-3-2 16,1-1-2-16,-1 0 3 15,3-6-2-15,-3-3 1 16,2-6-2-16,3-4 0 0,4 0 2 15,7-8 0-15,4-18-2 16,3-5-3-16,4-3 3 16,-2 1 0-16,-6 5-3 15,-2 10 3-15,-9 12-2 16,2 6 0-16,-3 0-8 16,-3 18 4-16,1 12 6 15,-3 2 4-15,-4 0 5 16,0-1-5-16,0-4-4 15,-13-4 0-15,-5-8 1 16,1-4 0-16,-4-9-1 16,6-2 12-16,-1 0 13 15,3-13 10-15,3-8-2 0,4-4-9 16,6 3-4-16,0 4 1 16,0 6 7-16,0 2-17 15,2 6 16-15,8 4-16 16,1 0 1-16,4 0-3 15,1 14-1-15,2 6-7 16,-5 4 9-16,3 1 0 16,-3-1-3-16,2 1-4 15,1-6-1-15,-1-7 1 16,3-4-1-16,3-8 0 16,4 0 3-16,4-14 0 15,2-18-5-15,0-10 0 0,0-7-14 16,-5-5-2-1,-3-2-15-15,-5-2 11 0,-5 7-1 16,-2 7 8-16,-2 5 11 16,-5 11 2-16,-1 6-1 15,-1 9 2-15,-2 6 1 16,0 4 10-16,0 3-5 16,0 0-7-16,0 0-11 15,0 0-4-15,-13 19 15 16,-3 3 0-16,3 8 0 15,-1 2 3-15,5 8-2 16,1 6 1-16,3 6 2 16,3 4 12-16,2-4 4 15,0-2-8-15,0-11-6 0,0-9 4 16,0-11-9-16,9-10-1 16,4-7-5-16,9-2 5 15,7 0 19-15,5-14-19 16,-1-13-32-16,-6-2-73 15,-7-6-78-15,-9-5-129 16,-11 0-324-16</inkml:trace>
  <inkml:trace contextRef="#ctx0" brushRef="#br0" timeOffset="-108395.3">10713 8145 330 0,'0'0'225'0,"0"0"4"16,0 0-58-16,0 0-51 15,0 0-64-15,0 0 12 0,102-21-47 16,-55 10-21-16,-7-3-6 16,-2 2-66-16,-11 0-99 15,-9-2-156-15,-7-4-270 16</inkml:trace>
  <inkml:trace contextRef="#ctx0" brushRef="#br0" timeOffset="-106168.92">11201 8165 256 0,'0'0'124'16,"0"0"-50"-16,0 0 9 16,0 0-59-16,0 0-13 15,0 0 31-15,13 18 28 0,-10-7-18 16,-3-4-32-16,0-3 17 16,0-2-12-16,0-2-1 15,0 0-11-15,0 0 2 16,0 0 6-16,0 0 2 15,0 0 10-15,0-4 14 16,0-16-27-16,0-6-16 16,0 2-1-16,-3 2 1 15,-1 4-3-15,-3 3 1 16,1 8-1-16,1 1 7 16,-2 2-3-16,0 4-5 15,-3 0-10-15,-1 0 4 16,-1 17 6-16,-1 4 1 0,-3 9 0 15,3 2 0-15,-1 6-1 16,1 1 0-16,-1-3 0 16,6-7 1-16,3-4-1 15,5-9-2-15,0-6 2 16,0-6-1-16,0-4 2 16,11 0-1-16,10 0 32 15,1-18-23-15,3-4-6 16,-1-5-3-16,5-3-25 15,0 0-5-15,2 2 15 16,-4 4 1-16,-3 6 11 16,-11 8 3-16,-3 8-1 0,-8 2-1 15,-2 8-23-15,0 20 18 16,0 4 7 0,0 3 20-16,-6-5-8 15,-2-2-3-15,4-6-3 0,4-7 4 16,0-4-6-16,0-5 1 15,0-6-4-15,0 0 2 16,6 0 2-16,15-17 25 16,1-8-20-16,-1-6-10 15,0 0-20-15,-3 0 1 16,-2 1-3-16,0 4 10 16,-6 9 12-16,0 6 2 15,-3 7 2-15,-1 4 6 16,0 0-9-16,3 20-1 15,1 8 10-15,-2 0 5 0,-1 0 4 16,-3 1-3-16,4-3-6 16,-4-4 0-16,0-7-2 15,-2-5-4-15,3-6 0 16,-3-4 0-16,2 0 9 16,8 0 3-16,3-9-4 15,8-15-12-15,3-5-29 16,6-3-6-16,-1-4 7 15,-4 2 4-15,0 4 19 16,-8 9 5-16,-5 9 4 0,-6 10 11 16,-1 2 2-1,3 9-13-15,0 21 11 0,1 8 9 16,1 5 29-16,-6-3-15 16,1-4-13-16,-1-7-8 15,2-8-2-15,-2-7-13 16,1-10 8-16,1-4-5 15,4 0 3-15,3-8 11 16,3-21-19-16,2-9-13 16,2-3-28-16,1-3-35 15,-3 0-16-15,2 7 33 16,-2 11 37-16,-1 10 14 16,-4 8 8-16,-5 8 2 15,2 0 18-15,-3 0-10 16,2 12 14-16,-2 5 23 0,-2 2-3 15,-1-1-1-15,-4 0-21 16,1 0-11-16,-3-8 0 16,0-2-5-16,0-6-5 15,0-2 1-15,0 0 0 16,0 0 0-16,0 0 8 16,0-14-10-16,-5-6-22 15,-1 0-6-15,-3-2-17 16,5 5 23-16,-2 4 5 15,4 3 16-15,0 8 1 16,0 0 4-16,0 2-4 16,-2 0-6-16,-1 0-7 0,-1 7 0 15,-6 18 13-15,-1 7 27 16,-1 6-8-16,3 3 9 16,5-4-8-16,6 0-2 15,0-5-1-15,2-4-3 16,23-7-3-16,4-4-8 15,4-7 4-15,3-8-4 16,1-2 14-16,1 0-4 16,1-10-8-16,-4-6-1 15,-2-4-2-15,-1-2-1 16,-6-2 0-16,-3-2 2 16,-6-1-2-16,-3 1 0 15,-5 4-1-15,-5 5-7 0,-4 0 0 16,0 5 5-1,0 0 2-15,0 2 0 0,0 0 0 16,0 2-2-16,0 2-12 16,0 3 3-16,-11 3-11 15,-3 0 18-15,-1 7 2 16,-1 15-1-16,1 7 3 16,5 5 4-16,6 1-3 15,4 0 0-15,0-5 5 16,10-7 2-16,9-6 1 15,8-9-3-15,2-6 7 16,4-2 10-16,1-2-15 16,-3-14 1-16,-2-8-7 15,-6-2 4-15,-3-2-5 0,-5-2 0 16,-1-3 4-16,-3 3-4 16,-3 6 1-16,-3 6 0 15,-3 10 5-15,0 5-5 16,-2 3-2-16,0 0-6 15,0 0-15-15,0 0-7 16,-9 15 26-16,5 2 2 16,4-3-7-16,0 1-4 15,18 2 11-15,4-2 10 16,5 1-1-16,0 2-9 16,-5 2 3-16,-5 3 0 15,-9-1-3-15,-6-4-9 16,-2-4 6-16,0-2-9 0,-18-3 9 15,-16-4 3 1,-10-1-4-16,-7-4-75 0,3 0-170 16,15-7-410-16</inkml:trace>
  <inkml:trace contextRef="#ctx0" brushRef="#br0" timeOffset="-104964.43">13878 8282 80 0,'0'0'86'0,"0"0"-7"15,0 0-57-15,0 0-15 16,0 0-4-16,0 0 11 16,-171-67 79-16,142 60 31 15,-2 4-25-15,4-1-6 16,2 2-8-16,9 2-22 16,10 0-22-16,4 0 8 15,2 0 22-15,0 0-7 16,31 0-59-16,18 0 34 15,18 0-31-15,13 0-5 16,16 2-2-16,15 5-1 0,19 0 2 16,14-1 2-16,17 2-3 15,6-2 0-15,3 2 1 16,-6 1-2-16,-2-4 6 16,-21-1-5-16,-16 2-1 15,-29-1-1-15,-28 0 1 16,-24 0 1-16,-22-1-1 15,-13-2 6-15,-9-2 18 16,0 1 12-16,0-1-1 16,0 0-16-16,0 2-3 0,0 0 1 15,0-2-14-15,0 3 4 16,0-3-2-16,0 0-5 16,0 0-1-16,0 2-7 15,0-2 8-15,-2 0 4 16,0 0-4-16,-1 0 5 15,1 0 1-15,0-12-3 16,-8-11 1-16,2-7-3 16,-5-2 1-16,-5-1-2 15,-2 1 0-15,-7-1-2 16,-4 8 2-16,4 4-3 16,7 9 1-16,11 6 2 15,9 4 0-15,0 2-4 0,5 0-16 16,22 0 14-1,4 0 6-15,2 8 6 0,-6 5-6 16,-12 10 0-16,-13 6-4 16,-2 4-9-16,-29 11-2 15,-17 0 15-15,-8 2 12 16,8-5-5-16,9-12-4 16,16-4-1-16,11-7-2 15,10-4-5-15,0-2-114 16,21-6-67-16,14-6-231 15</inkml:trace>
  <inkml:trace contextRef="#ctx0" brushRef="#br0" timeOffset="-104491.2">16248 7983 135 0,'0'0'128'0,"0"0"30"16,0 0-10-16,0 0 27 15,0 0-54-15,0 0-28 16,2-75-6-16,0 74-19 16,0 1-12-16,1 0-29 15,-3 0-21-15,0 0-6 16,0 4-11-16,0 21 11 15,0 11 0-15,0 12 12 16,-9 1-6-16,-2 1-1 16,0-1-1-16,1-9-2 0,6-5-2 15,2-8-15-15,2-8-62 16,0-7-46-16,-2-7-57 16,0-5-92-16,2 0-14 15</inkml:trace>
  <inkml:trace contextRef="#ctx0" brushRef="#br0" timeOffset="-103163.54">16203 8027 285 0,'0'0'173'0,"0"0"-11"15,0 0-20-15,0 0-43 16,0 0-23-16,0 0-28 16,156-208-29-16,-129 199-16 15,-2 9-3-15,-6 0-1 16,0 0-1-16,-9 2 1 15,-3 8-8-15,-7 1-3 0,0 5 6 16,0-2-5-16,-26 1 6 16,-11 6 5-16,-7-2 1 15,-7 3 4-15,2 3-4 16,6-5 0-16,14-6 0 16,14-6-1-16,9-7 2 15,6-1 6-15,4 0 55 16,25 3 5-16,9 3-42 15,6 8 10-15,-1 6-6 16,-3 7-11-16,-13-1-5 16,-5 6-10-16,-9 5-2 15,-7-3-2-15,2-1 2 0,-4-8-2 16,1-8-12-16,-1-11-44 16,2-5-9-16,1-1-6 15,0 0 60-15,2-22-26 16,0-3-9-16,2-9 29 15,2 3 16-15,6-5 1 16,-2 2 4-16,1 2 20 16,5 4 2-16,-8 4 5 15,1 1 15-15,-3 9-1 16,-7 2 8-16,1 7-10 16,-4 3-13-16,-3 2-10 15,0 0-18-15,0 0-2 16,0 4-12-16,0 18 10 15,0 5 2-15,0 6 0 16,-6 4 2-16,6 4-2 0,0-1 2 16,0-6 0-16,0-10 0 15,0-8-1-15,0-8 2 16,0-4 1-16,3-4-1 16,15 0 8-16,9-24 5 15,6-8-9-15,0-1-2 16,3 1-5-16,-1 0 0 15,-2 11 0-15,-8 7-1 16,-2 3 0-16,-9 6 1 16,-5 5 0-16,-5 0-3 0,-4 0-2 15,0 0-6-15,0 0-8 16,0 4 1-16,-9 4 13 16,-7 0 5-16,-1-3 7 15,1 2-7-15,5-5 0 16,1-2 4-16,8 0-2 15,0 0 3-15,2 0 10 16,0 2 10-16,0-1-13 16,0 4-12-16,8 7 0 15,11 0 4-15,6 5 2 16,2-4-4-16,-10-3-1 16,-1-6 1-16,-3-2-1 15,-4-2 5-15,2 0-2 0,5-12 2 16,-1-14-6-1,1-6-2-15,2-6-5 0,2-2 4 16,1 0 2-16,0-1-3 16,-1 4 3-16,-1 5 1 15,-6 5 1-15,-3 7-1 16,-2 8 0-16,-2 8 3 16,-3 4 0-16,-1 0-3 15,-2 0-8-15,0 10 1 16,0 9-4-16,0 11 6 15,0-3 5-15,-5 1 2 16,-1 4-2-16,-4-1 8 0,-3 1-7 16,-3 0-1-1,1-2 0-15,-1-1 0 0,5-4 7 16,7-5-3-16,4-8 2 16,0-5 1-16,4-7-5 15,19 0 17-15,6 0-5 16,0-15-7-16,2-2-6 15,-2 3-1-15,-1-5-1 16,-3 5 1-16,-5 3-1 16,-9 6-4-16,-4 5-10 15,-4 0-3-15,-3 0 1 16,0 0-26-16,-10 2-17 16,-7 12 60-16,3 8-1 15,10 0 1-15,4 4 2 16,0 0 0-16,22-4 14 15,11 2-6-15,7-6-4 16,-1-6-6-16,-6-6-21 0,-13-6-107 16,-16 0-39-16,-4-20-134 15</inkml:trace>
  <inkml:trace contextRef="#ctx0" brushRef="#br0" timeOffset="-103003.64">16990 7778 717 0,'0'0'94'0,"0"0"35"15,0 0-111-15,0 0-18 0,0 0-34 16,0 0-102-16,-31 55-207 16</inkml:trace>
  <inkml:trace contextRef="#ctx0" brushRef="#br0" timeOffset="-102275.15">8327 8485 118 0,'0'0'105'16,"0"0"-62"-16,0 0-43 0,0 0-24 15,0 0-170-15</inkml:trace>
  <inkml:trace contextRef="#ctx0" brushRef="#br0" timeOffset="-101175.39">7757 8949 78 0,'0'0'222'0,"0"0"-66"15,0 0-9-15,0 0-1 16,0 0-36-16,0 0-20 16,5-26-33-16,-5 26-26 15,0 0-29-15,0 0-2 16,0 9-2-16,0 14 2 15,0 5 17-15,0 2-2 16,-5 3-7-16,-2-1-1 16,-2-4-2-16,3-3 0 0,-1-4-2 15,0-9-1-15,5-4-1 16,0-4 0-16,2-4 8 16,0 0 9-16,0 0 9 15,0-22 19-15,0-8-44 16,0-7-2-16,6 1 8 15,4-2-8-15,0 1 1 16,-1 5 2-16,-1 3 9 16,-4 7 7-16,0 6 2 15,1 8 3-15,-5 4-5 16,2 4-8-16,-2 0-11 16,2 0-7-16,2 0-7 15,6 9 7-15,3 14 6 0,3 12 1 16,1 4 1-1,6 7 0-15,-1-2-1 0,2-6 1 16,-2-9 0-16,-3-12 1 16,-4-6 0-16,-3-10 2 15,-4-1-4-15,3-1 29 16,3-24 7-16,1-7-16 16,-3-2-12-16,-6-2-6 15,-4 0-2-15,-2 4 0 16,0 3 0-16,0 10-11 15,0 5-26-15,-2 8-36 16,2 4-55-16,0 2-77 16,0 0-207-16</inkml:trace>
  <inkml:trace contextRef="#ctx0" brushRef="#br0" timeOffset="-100821.39">8254 8927 366 0,'0'0'167'15,"0"0"45"-15,0 0-75 16,0 0-57-16,0 0-17 16,0 0-24-16,0 0-25 15,0 0-14-15,0 12-20 16,0 8 6-16,-8 2 14 16,-2 4 7-16,3 1-3 15,5-5 0-15,2-3 1 16,0-4-2-16,0-6 0 0,23-7-2 15,4-2 15 1,2 0 9-16,0-14-16 0,-10-5 5 16,-7-8-14-16,-10-1-1 15,-2-2-3-15,-4-2 4 16,-17 2 0-16,-3 6-2 16,-3 10 2-16,0 10-7 15,0 4-4-15,3 4 9 16,15 22-33-16,9 0-86 15,31-4-216-15,33-10-175 16</inkml:trace>
  <inkml:trace contextRef="#ctx0" brushRef="#br0" timeOffset="-99773.45">9706 8909 337 0,'0'0'99'0,"0"0"-24"16,0 0-11-16,0 0-39 16,0 0-25-16,0 0 0 15,-3 6 19-15,3 4 17 0,-2 2 11 16,2-5-15-16,-3 4 12 16,3-1-20-16,0-2 6 15,0 0-12-15,0-1-5 16,0-3 2-16,0-4-6 15,3 0 5-15,2 0 14 16,-3 0 22-16,4-2-6 16,1-15-4-16,-3 1-21 15,-4 0-11-15,0 2-8 16,0 2 0-16,0 3-3 16,0 2 3-16,-7 5-3 15,-10 2 2-15,-1 0-1 16,-2 2 2-16,-2 18 5 15,4 5 3-15,0 7 3 16,7 2 10-16,4-1 5 0,7 4-9 16,0-6 17-16,7-2-11 15,17-7-7-15,3-7-6 16,4-8 0-16,5-7 6 16,2 0-3-16,1-8-2 15,4-14-5-15,-3-4-1 16,-6-5-5-16,-5 3-1 15,-5-2-5-15,1 2-7 16,-10 5 7-16,1 2 0 16,-9 5 6-16,-5 6-1 0,-2 6-1 15,0 2 0 1,0 2-6-16,0 0-6 0,0 4-1 16,-5 16 15-16,-7 4 1 15,0 6-1-15,5 0 1 16,3 2 1-16,4 1 4 15,0-5 1-15,0-4-4 16,20-8-1-16,2-8 4 16,3-8-3-16,-1 0 13 15,-3-8-9-15,-6-14 0 16,-7-4-4-16,-5-3-3 16,-3-1 0-16,-3 0-6 15,-18 4 1-15,-6 5 2 0,2 7 1 16,-2 7 2-1,3 7-14-15,-1 0 8 0,3 17 5 16,4 6-1-16,10 5-55 16,8-2-82-16,0 1-39 15,26-11-118-15,12-9-183 16</inkml:trace>
  <inkml:trace contextRef="#ctx0" brushRef="#br0" timeOffset="-99135.08">10356 8978 542 0,'0'0'172'15,"0"0"-23"-15,0 0-14 0,0 0-39 16,0 0-45-16,0 0-27 16,25-53-9-16,-25 53-15 15,0 0-3-15,0 12 3 16,0 8 4-16,0 6 3 15,0 4 12-15,0 3-13 16,0-1 5-16,-5-2-8 16,1-5 5-16,0-4-7 15,1-7 8-15,-2-6-9 16,3-4 4-16,0-4-1 16,2 0 15-16,0 0 3 15,0 0 13-15,0-11-5 16,0-13-21-16,0-2-5 15,0-6 1-15,4 1-1 16,8-1-3-16,-3 1 4 0,-1 7-1 16,2 4 3-16,-6 8 0 15,-2 7 0-15,1 3-1 16,-1 2-5-16,0 0-4 16,4 0-6-16,4 14 7 15,5 13 3-15,5 8 3 16,2 0-1-16,3-1-2 15,-3-5 3-15,-3-9-3 16,-9-11 0-16,-3-4 3 16,-3-5-3-16,-2 0 4 0,6-2 8 15,0-23-6 1,5-6-3-16,-1-6-3 0,-1-3-3 16,-5 1 3-16,-4-2-3 15,-2 9 3-15,0 10 0 16,0 8 0-16,-4 8-9 15,-2 6-10-15,-3 0 7 16,-1 0 12-16,6 6-40 16,4 13-37-16,0-4-89 15,0 2-31-15,10-4-74 16,3-2-49-16,-5-4 26 16</inkml:trace>
  <inkml:trace contextRef="#ctx0" brushRef="#br0" timeOffset="-98805.77">10646 8941 150 0,'0'0'292'16,"0"0"-75"-16,0 0-84 15,0 0-32-15,0 0-38 0,0 0-24 16,243 0-18-16,-194 0-10 16,-11 0-6-16,-12 0-4 15,-10 0 2-15,-9 0-2 16,-7 0-1-16,0 0-30 16,0 0-20-16,-18 0 33 15,-4 0 14-15,-1-4-10 16,6-1 13-16,1 0 3 15,5-1 0-15,4 0 5 16,2 2 42-16,3 0 9 16,2 4 40-16,0-1-13 15,0 1-35-15,0 0-47 0,0 0-4 16,0 15-2-16,0 13 1 16,0 4 2-16,0 2 1 15,0 1-2-15,0-3 0 16,0-3-26-16,0-2-45 15,0-9-78-15,-2-6 0 16,2-12-100-16,0 0-95 16</inkml:trace>
  <inkml:trace contextRef="#ctx0" brushRef="#br0" timeOffset="-98555.36">11078 8947 235 0,'0'0'257'16,"0"0"-26"-16,0 0-58 0,0 0-39 15,0 0-7 1,0 0-52-16,42-61-39 0,-39 61-17 16,0 0-16-16,1 0-3 15,-2 15-1-15,0 3 1 16,0 2 0-16,-2 0 0 16,0 2 0-16,0-4 0 15,0 0-10-15,0-3-14 16,0-1-37-16,-2-7-44 15,2 0-21-15,0-7-72 16,0 0-134-16,0 0-91 16</inkml:trace>
  <inkml:trace contextRef="#ctx0" brushRef="#br0" timeOffset="-98213.25">11078 8947 492 0,'114'-15'196'0,"-114"15"7"16,0 0-62-16,0 0-34 15,0 0-72-15,0 0-23 16,63-58 9-16,-39 53-10 16,0 3-4-16,-3 2-7 15,-5 0 0-15,-8 0-1 16,-3 5-17-16,-5 9-28 16,0 1-3-16,-21 5 11 15,-6-2 38-15,1-4 13 0,6-2-10 16,4-6-2-1,10-4-1-15,3 1 2 0,3-3 6 16,0 0 17-16,27 0 22 16,9 0-17-16,11 0-22 15,1 5-2-15,2 11-3 16,-4 4-2-16,-3 2-1 16,-7 3 0-16,-10-4-46 15,-7-2-41-15,-11-8-89 16,-1-11-121-16,-3 0-172 15</inkml:trace>
  <inkml:trace contextRef="#ctx0" brushRef="#br0" timeOffset="-97501.66">11736 8911 257 0,'0'0'206'0,"0"0"-29"15,0 0-48-15,0 0-31 16,0 0-27-16,0 0 14 15,34-37-21-15,-34 37-19 16,0 0-16-16,0 0-29 16,0 0-3-16,-14 12 3 15,-3 9 21-15,-4 9-12 16,3 4-3-16,7 1-2 16,9-2 1-16,2-3 0 15,0-5-3-15,13-8-2 16,12-6 0-16,4-11 0 15,2 0 28-15,-2-8-20 16,0-19 5-16,-11-3-10 0,-9 0-3 16,-9-2-8-16,0 2-3 15,-21 2 4-15,-10 4 4 16,0 10 0-16,0 8 6 16,2 6 2-16,7 0-4 15,2 0 9-15,9 6-7 16,6 2-3-16,5-2-1 15,0-4-10-15,16 1 3 16,19-3 8-16,7 0 0 16,8 0-16-16,-3 0-8 15,-3 0 16-15,-8 0-10 0,-10 0 9 16,-9 0 9-16,-11 0 6 16,-6 0 6-16,0 0 11 15,0 0 6-15,0 0-7 16,0 0-10-16,0 0-4 15,0 0-8-15,0 1-2 16,0 12-12-16,0 2 14 16,-6 7 4-16,-8 2-1 15,5 2 3-15,2 1 6 16,5-4 2-16,0 0-4 16,2-5-1-16,0-2-1 15,0-4 3-15,0 0-2 0,7-5 2 16,6 4-3-1,3-3-8-15,1-2 8 0,12-2 1 16,4-1-5-16,8-3-1 16,1 0-3-16,3 0-10 15,-3 0-13-15,0 0-48 16,-1-12-47-16,-6-1-128 16,-3-7-235-16</inkml:trace>
  <inkml:trace contextRef="#ctx0" brushRef="#br0" timeOffset="-97238.2">12458 8802 435 0,'0'0'186'0,"0"0"43"16,0 0-36-16,0 0-63 15,0 0-66-15,0 0-42 16,60-39 1-16,-21 70-16 15,-2 15 3-15,1 15-9 16,-7 7 3-16,-8 6-4 16,-12 5-2-16,-11 2 0 15,-11-2-3-15,-37 2-4 16,-20-5 5-16,-24-7-9 16,-17-11-95-16,-16-11-157 15,-6-24-318-15</inkml:trace>
  <inkml:trace contextRef="#ctx0" brushRef="#br0" timeOffset="-96481.48">7646 8708 139 0,'0'0'225'0,"0"0"-104"16,0 0 13-16,0 0 27 16,0 0-48-16,0 0-15 15,0 0-28-15,0 0-37 16,-3 2-31-16,-15 23 0 15,-13 13 5-15,-4 17-1 16,-5 18 9-16,1 7 12 16,13 7 6-16,10-1-15 15,16-5-4-15,9-14-5 16,47-9-7-16,29-16 2 16,29-12-8-16,21-12-37 15,6-18-175-15,-10-7-308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2:57:50.8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1530 2159 69 0,'6'-11'56'0,"-2"2"68"15,-2 1-2-15,0 4-53 0,1 0 16 16,-3 2-35-1,2 2-9-15,-2 0-5 0,0 0 0 16,0 0-10-16,0 0-16 16,0 0-2-16,0 0-6 15,0 0-2-15,2 0-6 16,2 6 6-16,3 8 0 16,-2 0 6-16,-1 0 9 15,-2 1-9-15,1-5-4 16,-1-5 8-16,-2 2-6 15,0-5 7-15,0-2-6 16,0 0 11-16,0 0 1 0,0 0 30 16,0 0 4-1,0 0-10-15,0 0-6 0,0-9-17 16,0-9-16-16,0-6 3 16,0 2 4-16,-2-4-7 15,-3 4 1-15,1 2 1 16,-3 4-3-16,-2 2 5 15,2 4-5-15,-1 0 1 16,0 2 2-16,2 4-4 16,2 1-4-16,-3 3-2 15,1 0 4-15,-4 0 2 16,-7 0 0-16,-2 19-3 16,-3 6 0-16,-2 10 2 15,0 7 1-15,-1 2 2 16,4 9 1-16,2 0-2 0,5 2-1 15,5-1 1-15,9-4 3 16,0-8-4-16,0-8 3 16,25-8-3-16,6-9 13 15,5-12 40-15,8-5-13 16,5 0 24-16,1-4-23 16,-6-16-13-16,-4-2-12 15,-11-2-3-15,-7 2-9 16,-6 2 2-16,-5 4-6 15,-4 2-2-15,-5 2-50 16,-2-1-47-16,0 4-38 16,0 1-119-16,0-1-215 0</inkml:trace>
  <inkml:trace contextRef="#ctx0" brushRef="#br0" timeOffset="480.86">1972 2060 79 0,'0'0'164'0,"0"0"28"16,0 0-40-16,0 0-63 15,0 0-18-15,0 0 8 16,0-84-6-16,0 77 10 16,0 3-42-16,0 4 25 15,0-2-27-15,0 2-14 16,0 0-24-16,0 0-1 15,0 13-26-15,0 18 15 16,-2 11 7-16,-6 6 4 0,-4 7 3 16,-1 1 1-1,-1-3 8-15,1 3-6 0,-3-5 7 16,7-7-13-16,3-8 6 16,4-8-6-16,2-10 3 15,0-8-6-15,0-8-9 16,0-2-69-16,0 0-20 15,8-13 16-15,8-18-79 16,-3-7-223-16</inkml:trace>
  <inkml:trace contextRef="#ctx0" brushRef="#br0" timeOffset="1012.91">1952 2085 267 0,'0'0'253'15,"0"0"-52"-15,0 0-105 16,0 0-13-16,0 0-35 0,0 0-8 15,47-148-22-15,-30 136 3 16,2 5-21-16,1 2 2 16,-1 5 0-16,0 0 0 15,-4 0-2-15,-1 8-12 16,-6 12-5-16,-3 4-17 16,-5 8-15-16,0-2 15 15,-7 3 34-15,-17-1 3 16,-6-1 2-16,1-2-5 15,0-4 2-15,4-8 1 16,4-3-2-16,7-9 0 16,6-1 2-16,3-4 1 0,1 0 4 15,2 0 7-15,0 0 6 16,2 0 11-16,0 0-2 16,0-2 3-16,0-3-14 15,0-2 4-15,0 2-4 16,0 1-11-16,2-1 1 15,4 5-9-15,5 0-7 16,3 0 7-16,3 19-1 16,6 4 1-16,-3 7-6 15,3 9 4-15,-4 1 0 16,2 0 2-16,-6-4 0 16,1-4 2-16,-5-8 1 15,0-8-2-15,-2-6 0 0,-3-6-2 16,1-4-3-1,2 0 4-15,2 0 12 0,5-4 15 16,2-12-18-16,0 1-9 16,-1-4-52-16,-1 1-112 15,-5-6-184-15</inkml:trace>
  <inkml:trace contextRef="#ctx0" brushRef="#br0" timeOffset="1432.66">2365 2085 13 0,'0'0'261'0,"0"0"24"16,0 0-81-16,0 0-69 15,0 0-37-15,0 0-51 16,-7-74 6-16,7 74-31 15,0 0-13-15,-2 0-9 16,2 0-9-16,-5 0-20 16,0 23 15-16,-1 14 14 15,-5 3 4-15,-1 8-2 16,2 1 2-16,1-1 0 16,-1 1 4-16,8-10 0 15,2-1-2-15,0-8-2 16,0-7-4-16,5-8-4 0,11-3 4 15,6-7 37 1,7 2-15-16,0-7-10 0,2 0 24 16,1 0-30-16,-5 0-2 15,-8-2-4-15,-1-3-16 16,-7-2-28-16,-5-1-36 16,0 2-40-16,-6 0-148 15,0-4-208-15</inkml:trace>
  <inkml:trace contextRef="#ctx0" brushRef="#br0" timeOffset="1608.88">2340 2406 136 0,'0'0'233'16,"0"0"35"-16,0 0-149 0,0 0-28 16,0 0-66-16,0 0-7 15,94-46 14-15,-61 37-23 16,0 6-9-16,-6-3-5 15,-4 0-102-15,-13 0-150 16,-10-5-35-16</inkml:trace>
  <inkml:trace contextRef="#ctx0" brushRef="#br0" timeOffset="1791.97">2286 2181 159 0,'0'0'372'0,"0"0"-116"16,0 0-128-16,0 0-70 15,0 0-50-15,0 0 18 16,94-72-26-16,-51 67 10 16,-6 2-3-16,-5 1-7 15,-3 0-16-15,-9 0-61 16,-5-1-45-16,-3 0-145 16,-8-5-131-16</inkml:trace>
  <inkml:trace contextRef="#ctx0" brushRef="#br0" timeOffset="3090.83">2817 2067 6 0,'0'0'147'0,"0"0"-23"16,0 0-16-16,0 0 11 16,0 0 7-16,0 0-36 15,0-88 6-15,0 85 8 16,0 0-17-16,0 3-12 15,0 0-25-15,0 0-16 16,0 0-20-16,0 0-14 16,0 0-5-16,0 3-13 15,0 20-6-15,0 12 22 0,0 8-13 16,0 1 15-16,0 1 2 16,0-1 7-16,-4-2-9 15,-3-2 0-15,0-8 1 16,3-5 0-16,-1-8-1 15,5-7 4-15,0-8-3 16,0-4 5-16,0 0-6 16,0 0-10-16,3-6-15 15,10-18 6-15,0-6-82 16,3-4-8-16,-5-2-28 16,-4 0-26-16,-5-3 3 15,-2 1 69-15,0-4 71 16,0 1 20-16,0 0 88 0,-6 10 54 15,-6 6-5-15,3 9-37 16,3 10-4-16,3 2-33 16,3 2-25-16,0 2-25 15,0 0-13-15,0 0-20 16,0 0-6-16,11 0-10 16,18 16 36-16,16 9 9 15,10 8 2-15,1 4 17 16,-6 2-27-16,-11-1 6 15,-16-4-7-15,-17-2-4 16,-6-1-28-16,-8-2 32 16,-30 2 6-16,-9-6 21 0,-7 1-4 15,1-6-1-15,2-3-3 16,4-5-4-16,11-4-7 16,7-2-4-16,14-4-3 15,5-2-1-15,10 0-43 16,0 0-103-16,14-2-86 15,22-20-268-15</inkml:trace>
  <inkml:trace contextRef="#ctx0" brushRef="#br0" timeOffset="3442.8">3332 2011 7 0,'0'0'125'15,"0"0"96"-15,0 0-33 16,0 0-52-16,0 0-41 16,0 0-32-16,-9-26-16 15,7 26-18-15,2 0-13 16,0 0-4-16,0 0-12 15,0 0-4-15,0 8-9 16,-5 18 13-16,-1 12 0 0,-3 9 16 16,0-1 9-1,-4 2-14-15,0 0-4 0,1-2 0 16,1-2-4-16,7-6-3 16,4-6-46-16,0-12-98 15,4-14-182-15,23-6-95 16</inkml:trace>
  <inkml:trace contextRef="#ctx0" brushRef="#br0" timeOffset="3952.3">3530 2051 495 0,'0'0'95'0,"0"0"167"15,0 0-130-15,0 0-102 16,0 0-23-16,0 0 27 16,54-37-12-16,-19 34-9 15,-1 3-4-15,-3 0-4 16,-2 0-5-16,-2 0-3 16,-2 2-8-16,-5 2-64 15,-5-4-35-15,-3 0-46 16,-10 0-52-16,-2 0 43 15,0 0 25-15,-5 0-17 16,-10-4 88-16,-2-4 59 16,5 2 10-16,-1 0 56 0,-1 1 64 15,3-2-39-15,1 2 21 16,4 2 19-16,-1 3 4 16,5 0-64-16,2 0-25 15,0 0-8-15,0 0-1 16,0 0-27-16,0 0-9 15,0 22 9-15,0 12 32 16,-2 6-2-16,-2 4 7 16,-1 2-17-16,-2-2 12 15,-2 2-14-15,-1-3-9 16,-2-4 6-16,3-4-9 16,0-9-1-16,7-6-5 15,2-8-12-15,0-10-95 0,5-2-200 16,14-2 68-1</inkml:trace>
  <inkml:trace contextRef="#ctx0" brushRef="#br0" timeOffset="4890.76">4859 1930 5 0,'0'0'112'0,"0"0"50"16,0 0-41-16,0 0-9 16,0 0-7-16,0 0-15 15,0-17-33-15,0 17-18 16,0 0-22-16,0 5-17 16,0 26 0-16,0 11 3 15,-6 8 33-15,-8 1-3 16,3 5-28-16,-2-5-1 15,1-1 6-15,1-6-5 16,1-6-5-16,0-6-47 16,6-13-59-16,4-9-88 0,0-10-43 15,0-3-81-15</inkml:trace>
  <inkml:trace contextRef="#ctx0" brushRef="#br0" timeOffset="5478.52">4805 2029 267 0,'0'0'167'0,"0"0"66"16,0 0-130-16,0 0-38 15,0 0-27-15,0 0-18 16,48-180-11-16,-26 168-9 16,-5 6-3-16,4 6-9 15,-4 0 12-15,-1 0 0 16,-1 0 1-16,-3 9-1 0,-3 6 0 15,-7-1-10 1,-2 3-6-16,0 7-18 0,-9 5 29 16,-16 5 5-16,-6 4 13 15,-4 0-13-15,1-2 0 16,3-6 0-16,6-7-6 16,9-8 6-16,6-9-6 15,5-3 6-15,3-3 4 16,2 0 13-16,0 0 33 15,0-9-11-15,0-1-11 16,0 2 1-16,0 4-8 16,0 3-5-16,0 1-6 0,0 0-10 15,0 0-9 1,0 0-13-16,0 0-12 0,7 0 33 16,9 15 1-16,5 6 7 15,4 7-7-15,2 5 0 16,0 4 0-16,-3-1 2 15,-2-2 0-15,-4-5-1 16,-5-10 4-16,-1-7-4 16,-6-6 2-16,-1-6 21 15,-1 0 38-15,10 0 49 16,3-12-35-16,6-13-50 16,-1 0-14-16,-2-1-5 15,-4 3-7-15,-5 2 0 16,-4 7-25-16,-5 2-36 0,0 4-97 15,1 1-84-15,1-3-430 16</inkml:trace>
  <inkml:trace contextRef="#ctx0" brushRef="#br0" timeOffset="5857.85">5363 1949 76 0,'0'0'106'0,"0"0"115"16,0 0-37-16,0 0-122 15,0 0 5-15,0 0-8 16,-12-22-2-16,12 22 7 15,0 0-4-15,0 0-15 16,0 0-6-16,0 0-20 16,0 0-19-16,0 0-23 15,0 22-6-15,0 14 29 16,0 8 9-16,-2 4-6 0,-4 1 3 16,-5-2-4-1,1 0 1-15,0-10-3 16,3-2 1-16,5-10-2 0,2-6-61 15,0-13-137-15,0-6-105 16,19 0-51-16</inkml:trace>
  <inkml:trace contextRef="#ctx0" brushRef="#br0" timeOffset="6314.58">5666 2039 26 0,'0'0'135'0,"0"0"24"16,0 0-49-16,0 0 18 16,0 0-22-16,0 0-6 0,63-70-8 15,-61 64-9-15,-2-1-14 16,0 7-3-16,0 0-40 16,0 0-26-16,-10 0-14 15,-11 0 14-15,-10 5 20 16,-10 19-15-16,-1 2-4 15,8 0 1-15,10 0-2 16,13-6-1-16,11-2-26 16,0-4-19-16,0 1 12 15,15-2 34-15,18-1 3 16,17 0 15-16,6 2-9 16,4 4 0-16,-10 0-1 0,-13 3-8 15,-13-3-5 1,-15-1 4-16,-9-1-13 0,0 2-10 15,-4 1-1 1,-29-1 22-16,-10 1 3 0,-9 0 37 16,2-5-12-16,7-6-7 15,9-6-1-15,15-2-12 16,5 0 2-16,10-10-7 16,4-14-59-16,6-4-136 15,32-4-137-15,11-4-172 16</inkml:trace>
  <inkml:trace contextRef="#ctx0" brushRef="#br0" timeOffset="6862.42">6014 2031 428 0,'0'0'264'15,"0"0"-47"-15,0 0-123 16,0 0-68-16,0 0 9 15,0 0-20-15,6-96 8 16,-6 93-16-16,2 3 6 16,-2 0-7-16,0 0-6 15,0 0-13-15,0 10-2 16,0 15 9-16,0 7 5 16,0 8-5-16,0 4 12 15,-6-1-6-15,-3-3 0 16,1-5 6-16,-4-2 0 0,1-8 0 15,-1-2 8-15,6-12-3 16,1-4-4-16,5-5-2 16,0-2-4-16,0 0 16 15,29-14 22-15,13-17 12 16,8-6-43-16,4-3-7 16,-3 1 0-16,-7 2 3 15,-4 2-2-15,-9 7 0 16,-12 8-2-16,-11 10-2 15,-8 8-2-15,0 2-23 16,0 0-47-16,-15 4-36 16,-12 14 85-16,-4 4 25 0,2-2 0 15,11-4-1 1,9-1-9-16,7-1-2 0,2-1-4 16,0 4 6-16,15 6 8 15,16 7 4-15,12 7 27 16,6 1-27-16,4 0 12 15,3-4-14-15,0-8-36 16,-10-12-255-16,-9-14-144 16</inkml:trace>
  <inkml:trace contextRef="#ctx0" brushRef="#br0" timeOffset="6970.37">6734 2235 394 0,'0'0'111'16,"0"0"44"-16,0 0-155 0,0 0-264 15,0 0-115-15</inkml:trace>
  <inkml:trace contextRef="#ctx0" brushRef="#br0" timeOffset="8678.94">1250 2989 36 0,'0'0'38'0,"0"0"-26"16,0 0 12-16,0 0 28 0,0 0 9 16,0 0-4-16,-85 0 7 15,76 0 1-15,3 0-11 16,2 0-4-16,-1 0-8 16,3 0-1-16,2 0-15 15,0 3 2-15,0-3-2 16,0 0 4-16,0 2 4 15,0-2-10-15,0 0-5 16,0 0-5-16,0 0-14 16,0 0-2-16,0 2-8 15,11 1 10-15,4 0 12 16,10-1 7-16,-1 0 24 0,3-2-25 16,4 0 5-1,7 0-6-15,2 0-4 16,7 0 9-16,3-4-5 0,2-4-5 15,4-1 1-15,4 1-5 16,-2 3 2-16,3 0-4 16,-8 3 2-16,-1 2-7 15,-4 0-1-15,0 0 4 16,-4 0-4-16,1 0 2 16,1 0-2-16,4 0 0 15,1 0 0-15,0 0 9 16,5 0-9-16,-5-3 13 15,2-3 2-15,3 1-6 16,0 0 6-16,4 0-3 16,7 3-6-16,7-2 7 0,3 0-10 15,0 0 1 1,-7 0 2-16,-3 0 2 0,1 1 0 16,1-1 4-16,-1 1-3 15,9 3 4-15,0 0-6 16,2 0-5-16,6 0 3 15,-4 0-3-15,6 0 3 16,1 0 4-16,-1 0-4 16,2 0-1-16,0 0 0 15,2 0 10-15,1-4-6 16,1-1-4-16,5 5 0 16,2-2-4-16,3 2 4 0,-3 0-4 15,-4 0-6 1,0 0 6-16,3 0 4 0,-6 0-4 15,3 0 0-15,0 0 4 16,1 0-3-16,13 0 5 16,6 0-6-16,5 0 9 15,1 0-3-15,-1 0-5 16,-3 0 0-16,-5 0 2 16,-10 0-2-16,-16 0-1 15,-14 0 0-15,-17 0 1 16,-12 0 1-16,-11 0 4 15,-6 0 10-15,-6 0-2 16,-6 0 3-16,-6 0-1 16,-4 0-9-16,-3 0-1 15,-2 0-5-15,0 0-1 0,0 0-8 16,0 0-63-16,-7 0-100 16,-15 9-70-16,-11 0-134 15</inkml:trace>
  <inkml:trace contextRef="#ctx0" brushRef="#br0" timeOffset="15294.75">3147 3655 14 0,'0'0'86'0,"0"0"-30"15,0 0-13-15,0 0 6 16,0 0-2-16,0 0 9 15,0 0-4-15,9-7 6 16,-9 7 15-16,0 0-19 16,0-3-8-16,0 1-11 15,2-2-10-15,-2 3-8 16,0-4 5-16,0 5-8 16,0 0-6-16,0 0-6 15,0 0 6-15,0 0-4 0,0 0 5 16,0 0 8-16,0 0 5 15,0 0 0-15,0 0-3 16,0 0-19-16,0 0-6 16,0 0-13-16,0 0 19 15,-4 0 0-15,-3 0 4 16,-7 2 2-16,4 4 10 16,1 1-12-16,-3-2 2 15,6-1-1-15,-3 5 2 16,-3 1 2-16,4-1-4 15,-1 5 1-15,0 3 2 16,0-2-3-16,5 3-3 16,-1 0-1-16,1 3 4 0,4 1 2 15,0-1-2 1,0 4 6-16,0 1 2 0,0-4-13 16,0 2 0-16,6-6 4 15,3 3 3-15,3-6 0 16,3-4-7-16,1 0 7 15,3-5 15-15,6-3 19 16,6-3-3-16,5 0-11 16,2 0-1-16,2-20-12 15,-2 1-3-15,0-7-11 16,-2-6 9-16,-3-2-5 16,-9-2-4-16,-4 4 0 0,-13 3 0 15,-7 3 0 1,0 1 0-16,-11 0 7 0,-16 1-1 15,-8 2 14-15,-10 4-16 16,-4 6-1-16,-2 4-1 16,4 8-2-16,4 0-4 15,12 0-72-15,12 18-57 16,9 9-119-16,10 2-5 16,0 3-57-16</inkml:trace>
  <inkml:trace contextRef="#ctx0" brushRef="#br0" timeOffset="16094.79">3239 4013 1 0,'0'0'89'0,"0"0"0"0,0 0 24 15,0 0-8 1,0 0 5-16,0 0-12 0,0-13-30 16,0 13-15-16,0-1-17 15,0 1 15-15,0 0-6 16,0 0-1-16,0 0-5 15,0 0-13-15,0 0-13 16,0 0 4-16,0 0-7 16,0 0-8-16,0 0-2 15,0 0-11-15,-2 0-11 16,-4 17 4-16,2 12 16 16,-2 4 2-16,-3 7 0 0,-1 6 0 15,-3 7 0 1,0 5 0-16,-3 4 7 0,1 4-7 15,1 2 0-15,1-1 9 16,-1-4-3-16,1-2 1 16,5-3-2-16,-4 2-1 15,3 2 2-15,1-1 2 16,0-5 7-16,4-10-6 16,2-10-9-16,0-11 0 15,2-8 1-15,0-5-1 16,0-3-32-16,0-6-99 15,0-3-122-15,6 0-107 16</inkml:trace>
  <inkml:trace contextRef="#ctx0" brushRef="#br0" timeOffset="16619.59">3150 4463 32 0,'0'0'91'0,"0"0"98"15,0 0-68-15,0 0-14 16,0 0-35-16,0 0-4 16,0-31-40-16,0 29-15 15,0 2-2-15,4 0 8 16,0 0-2-16,3 0-7 15,4 0-10-15,4 11 1 16,6 6 5-16,4 0 3 16,-2-3-2-16,0-4-1 0,-3-5 5 15,-2-5 22 1,-2 0 50-16,2-15-8 0,1-15-21 16,2-8-30-16,-4-2 3 15,1 1-2-15,-7 2-7 16,-1 9-11-16,-8 10-7 15,-2 8-20-15,0 8 4 16,0 2-81-16,-7 2-185 16,-17 19-91-16</inkml:trace>
  <inkml:trace contextRef="#ctx0" brushRef="#br0" timeOffset="17250.71">3143 4421 67 0,'0'0'143'0,"0"0"-5"15,0 0-15-15,0 0-22 16,0 0-49-16,0 0-52 16,-10 0 2-16,-5 0-2 15,-3 11 14-15,1-4-8 0,1 0 4 16,1-5 7-16,-1-2 9 15,-7 0 19-15,-2 0-11 16,-6-7-3-16,0-7 6 16,0-1-10-16,9-4 32 15,4 1-8-15,9-3 11 16,5-5 19-16,4-6-44 16,0 0-16-16,0 3 5 15,15 1-7-15,-4 3-4 16,1 10 4-16,-6 2-14 15,-4 9-5-15,-2 4-2 16,0 0-93-16,0 10-136 16,0 19-36-16,0 5-60 0</inkml:trace>
  <inkml:trace contextRef="#ctx0" brushRef="#br0" timeOffset="18914.79">3025 4959 30 0,'0'0'70'16,"0"0"6"-16,0 0 6 15,0 0 11-15,0 0-2 16,0 0-25-16,0-4-27 0,0 4-22 16,0 0-2-16,0 0-15 15,0 0-7-15,0 0-24 16,0 0 31-16,0 0-2 16,0 0 2-16,0 0 0 15,0 0 3-15,0 0 2 16,0 0-5-16,0 0 7 15,0 0 4-15,0 0 9 16,0 0 9-16,0 0 7 16,0 0 7-16,0 0 1 15,0 0 8-15,0-8 4 16,0 0-25-16,0-1-30 16,-2 0 0-16,-4 2 3 15,2 2-4-15,0 0-2 0,2 5 2 16,-3 0 13-16,1 0-13 15,0 0-3-15,-4 0 0 16,2 0-2-16,-1 0 4 16,-1 0 1-16,0 3-2 15,0 6 0-15,-1 10-4 16,-5 7 0-16,1 6-4 16,0 4 10-16,-3 2-1 15,3-6 1-15,-1 0 0 16,-3-6 2-16,1-6 3 15,3-3-3-15,-3-8 11 16,5-3 8-16,1-4 3 16,0-2-5-16,-1 0 12 0,-1 0 2 15,1-8-6 1,-3-10-10-16,-1-1-6 0,-1-4-4 16,3-3-3-16,2-2-1 15,4 0-3-15,3 1 0 16,1 1 30-16,1 9-4 15,2 5 3-15,0 6-3 16,0 2 4-16,0 2-30 16,0 2-2-16,0 0-17 15,0 0-66-15,0 6-89 16,0 16-22-16,0 3 9 16,16-8-194-16</inkml:trace>
  <inkml:trace contextRef="#ctx0" brushRef="#br0" timeOffset="19634.66">3091 4909 49 0,'0'0'48'0,"0"0"-14"16,0 0 16-16,0 0 20 16,0 0 24-16,0 0 7 15,-8-2 14-15,8-1-2 0,0-1-22 16,0-4 4-16,0-2-14 15,2-1-66-15,7-2-15 16,4 1-6-16,-2 7-4 16,-2-2 2-16,2 7 3 15,-2 0-14-15,0 0 17 16,2 0-13-16,-2 7 1 16,0 7-1-16,-3 3-4 15,-3 2 2-15,1 3-4 16,-2 0 21-16,-2 4 5 15,0 1 0-15,0-4-2 16,0 3-2-16,0-4 1 16,0-2-2-16,2-2 0 0,4-4 0 15,0-1 0 1,3-6-5-16,2-2-9 0,7-5 14 16,2 0 28-16,7 0 41 15,2-11-36-15,-2-3-10 16,-6 2-15-16,-7 2-3 15,-5 2 1-15,-9 6 6 16,0 1-6-16,0-2-6 16,0 1-37-16,0-2-147 15,0-2-217-15</inkml:trace>
  <inkml:trace contextRef="#ctx0" brushRef="#br0" timeOffset="22290.16">4172 4451 60 0,'0'0'87'0,"0"0"-15"15,0 0-3-15,0 0-26 16,0 0-6-16,0 0-24 16,-33 0-1-16,24 0 19 15,-2 0-3-15,2 0 32 16,2 0 1-16,-1 0-7 0,3 0 8 16,1-2-8-1,-1 2-14-15,0-1 0 0,5 1 2 16,-2-2-4-16,2 2-1 15,0 0 2-15,0 0-22 16,0 0-17-16,0 0-4 16,0 0-14-16,0 0-6 15,0 0 24-15,10 0-4 16,9 0 8-16,17-3 28 16,20-3-18-16,22 1 14 15,18 3-14-15,8 2-4 16,8 0-10-16,-8 4-2 15,-5 13 2-15,-1 3 5 16,-7-2-5-16,1 0 1 16,-10-4 1-16,-8-6 2 0,-16-1-1 15,-13-5 2-15,-17-2-3 16,-8 0 0-16,-9 0 5 16,-4 0 13-16,0 0 5 15,1 0-2-15,4 0-10 16,3 0-5-16,4 0-1 15,-2 0-5-15,1 0 0 16,-7 0-2-16,-3 0 0 16,-2 0 3-16,-4 0-3 15,-2 0 0-15,0 0 0 16,0 0 0-16,2 0-1 16,2 0 1-16,3 0 0 0,5 0 2 15,1 0-2-15,-1 0 0 16,2 0 2-16,-7 0-2 15,-3 0-1-15,1 0 1 16,-5 0 0-16,0 0-5 16,0 0-1-16,0 0 6 15,0 0 5-15,0 0-2 16,0 0 0-16,0 0-1 16,0 0 1-16,0 0-1 15,0 0 1-15,0 0-1 16,0 0-1-16,0 0 1 15,0 0-2-15,0 0-2 16,0 0 2-16,0 0-1 0,0 0-1 16,0 0-4-1,0 0-1-15,0 0 5 0,0 0 2 16,2 0 2-16,-2 0 1 16,0 0 0-16,3 0-2 15,-1 0-1-15,4 0 0 16,3 0 0-16,7 0-6 15,8 0 6-15,5 0-3 16,10 0 3-16,0-4 0 16,3-1 0-16,3 1-3 15,-3 0 3-15,4 3 3 16,0-2-3-16,-1 3 0 16,-3-1 4-16,-7 1-3 15,-6-2-1-15,-4-1 1 0,-7 3-1 16,-3-2 1-16,-4 2-1 15,-1-2 1-15,-2 1 2 16,6 1 0-16,1-2 0 16,6 2 1-16,4-5 1 15,-2 5-4-15,6 0-2 16,-4 0-1-16,-2 0-1 16,-13 0 3-16,-5 0-1 15,-5 0-1-15,0 0-1 16,0 0 2-16,0 0 0 15,0 0 1-15,0 0 0 16,0 0 2-16,0 0 0 16,4 0-2-16,-1 0 1 0,1 0 0 15,5 0 2-15,0 0-1 16,-3 0-1-16,2 0 6 16,-4 0-7-16,-2 0 0 15,0 0 1-15,-2 0-1 16,0 0 1-16,0 0-1 15,0 0 0-15,0 0 0 16,2 0 0-16,-2 0 0 16,3 0 4-16,-3 0-4 15,0 0 1-15,0 0-1 16,0 0-5-16,0 0-5 16,0 0-14-16,0-3-4 0,-5-4 28 15,-3-4 0 1,-2-1 7-16,1-3 9 0,1 1-12 15,3 0 5-15,-2 3-8 16,3-1 5-16,-1 3-5 16,1 1 1-16,2 2-2 15,-2 3 0-15,1-3-3 16,1 6-1-16,0 0 4 16,2 0 0-16,0 0-1 15,0 0-3-15,0 0-13 16,0 0-9-16,2 0-1 15,16 0 27-15,4 7 20 16,3 1-20-16,4 2 7 16,-4-3-7-16,-6 5 5 15,-3-4-5-15,-7-3-2 0,-9 2-12 16,0-4-14-16,0 5-1 16,0 5-2-16,-9 2 20 15,-11 6 11-15,-5-2 0 16,0 4 25-16,4-2-23 15,2-2 2-15,9-6 5 16,0-2-1-16,10-8-8 16,0-3-11-16,0 0 4 15,0 3 0-15,0 1-46 16,0 6-120-16,-9-3-21 16,-4 0-210-16</inkml:trace>
  <inkml:trace contextRef="#ctx0" brushRef="#br0" timeOffset="23692.76">7349 3868 7 0,'0'0'43'15,"0"0"54"-15,0 0 30 0,0 0-18 16,0 0 9-16,0 0-12 15,6-93-36-15,-6 93 5 16,0-1-11-16,0 1-9 16,0 0-14-16,0 0-3 15,0 0-12-15,0 0-10 16,0 0-7-16,0 0-9 16,0 0-7-16,0 6-6 15,0 16 6-15,0 10 6 16,0 8 2-16,-6 7-3 15,-7 2 3-15,-3 6-1 16,-1-2 1-16,1 0 5 0,0-7-6 16,5-8 3-1,2-8 0-15,3-8 1 0,6-8-1 16,0-6-3-16,0-6-52 16,0-2-122-16,2 0 16 15,17-14 11-15,2-14-137 16</inkml:trace>
  <inkml:trace contextRef="#ctx0" brushRef="#br0" timeOffset="24241.35">7405 3980 122 0,'0'0'123'0,"0"0"58"0,0 0-9 16,0 0-79-1,0 0-4-15,0 0 12 0,-40-114-30 16,40 90-17-16,2-1-12 15,15 0-31-15,8 3-2 16,6 1-5-16,7 7-2 16,1 3-2-16,-2 7-2 15,-6 1-16-15,-6 3-12 16,-10 0 6-16,-5 14 5 16,-6 11 5-16,-4 7 3 15,0 2-5-15,0 4 12 16,-18 0 4-16,-7-4 1 15,-2-2 1-15,-4-6-2 16,2-3 2-16,2-11-2 16,10-3 0-16,3-5 6 0,10-4 0 15,4 0 0 1,0 0 3-16,4-4-9 0,21-12-36 16,4 2 3-16,2 3 25 15,-2 6 6-15,0 5-6 16,-2 0 6-16,-2 8 2 15,-3 12-2-15,-9 6-2 16,-9-2 3-16,-4 2-25 16,0 0 12-16,-19-3 14 15,-8-5 6-15,-9-2 23 16,0-2-3-16,-1-4-1 16,1-2-9-16,5-4-3 0,8-2-1 15,8 0 0 1,8-2 2-16,5 0-4 0,2 0 0 15,0 0-10-15,9 0-75 16,15-12-169-16,9-4-143 16</inkml:trace>
  <inkml:trace contextRef="#ctx0" brushRef="#br0" timeOffset="26123.69">7993 3996 37 0,'0'0'145'16,"0"0"-31"-16,0 0 17 16,0 0-105-16,0 0 5 15,0 0 17-15,29-26 6 16,-29 26-31-16,0 0-15 15,0 0-8-15,4 0-3 16,-4 0-4-16,2 0 3 16,-2 10 4-16,0 2 7 15,0-4 9-15,0-2-15 16,4-4 6-16,-2-2-5 16,-2 0 11-16,2 0 17 15,-2 0 15-15,0 0 5 0,0 0 10 16,0 0 6-16,0-15-56 15,0 1-6-15,0-1-3 16,0 1 0-16,0-1-1 16,0 4 6-16,0 1-4 15,-8 2 12-15,2 2-5 16,-1 2-7-16,3 4-2 16,-2 0-7-16,-6 0 7 15,-1 0 0-15,-3 0 0 16,-1 8-3-16,1 9 0 15,-2 3 3-15,0 3 2 16,-2 5-1-16,0 3 0 16,2 1-1-16,3 0 0 0,3-1 0 15,4 0 1-15,3-5 3 16,3-2-3-16,2-5 0 16,0-4 1-16,0-3-2 15,0-4-3-15,0-4-15 16,0-4 2-16,0 0 7 15,0 0 9-15,0 0 5 16,0-8 14-16,7-16-15 16,3-4 0-16,6-2-4 15,-3 2 3-15,6-2-3 16,-4 5 1-16,-1 5 1 16,-4 2 3-16,0 9 11 0,-4 0 14 15,3 1-9-15,-5 6-6 16,-1 0-9-16,-3 2-6 15,0 0 0-15,0 0-9 16,0 0-9-16,0 7 16 16,2 8 2-16,-2 6-1 15,2-2 2-15,-2 6 0 16,0-1 2-16,0-2 7 16,0-3-4-16,2 2-2 15,1-5 3-15,1-4-6 16,1-4 4-16,-1-4-4 15,0-4-1-15,-1 0-10 16,3 0 10-16,4 0 26 0,-2-3-18 16,5-14 2-1,-1-3-7-15,3-2-3 0,6-4 2 16,-1-1-2-16,-1 4-1 16,6-2 1-16,-5 7 1 15,0 0 0-15,-2 6-1 16,-9 4 0-16,0 4 0 15,-4 4-1-15,-3 0-4 16,0 0-4-16,0 0 2 16,0 17-3-16,0 6 6 15,-2 5 4-15,0 1 6 16,0-1-1-16,0-5-3 16,0-2-1-16,0-7-1 15,0-6 4-15,0-5-3 0,0-3 3 16,0 0-4-16,0 0 8 15,0 0 4-15,0-5 7 16,7-17-16-16,7-6-2 16,-1 0-1-16,1-1 0 15,-1 3-1-15,3 2 2 16,-1 2-3-16,3 2 0 16,1 0-4-16,0 4 6 15,-6 4 0-15,-4 5 1 16,-2 1-2-16,-5 6 1 15,-2 0-3-15,0 0-3 16,2 0-6-16,0 21 4 16,2 7 8-16,-1 1-1 15,-1 3 1-15,-2-4 2 0,3-6 0 16,-1-4-1-16,0-9-1 16,3-4 0-16,-1-5 0 15,7 0-4-15,9 0 4 16,7-6 26-16,2-19-11 15,4-5-9-15,-4-2 1 16,-2-6-6-16,-4-2-1 16,-6 0 1-16,-3-1 3 15,-5 4-4-15,-3 4 2 16,-2 8 5-16,-2 7 3 16,1 5 5-16,-3 7-1 0,0 2-4 15,0 4 0-15,0-1-6 16,0 1-4-16,0 0-1 15,0 0-2-15,0 0-2 16,0 0-2-16,0 1-6 16,0 17 6-16,0 10 4 15,0 7 0-15,-5 3 3 16,-3 2 0-16,1 3-1 16,0-5 1-16,0-1 0 15,3-5 1-15,0-4 1 16,2-4-2-16,-3-7-2 15,5-7 2-15,0-6 0 16,0-3 3-16,0-1 2 0,0 0 4 16,0 0 9-16,0 0 10 15,0-5 10-15,13-13-22 16,5-7-14-16,7 0 0 16,6-9-2-16,5 2 0 15,8-3 0-15,7-2-7 16,1 8-1-16,-10 5 3 15,-13 10 2-15,-18 8-7 16,-9 6-4-16,-2 0-16 16,-13 0-46-16,-22 15 24 15,-11 6 51-15,7-1 1 16,10 2 0-16,10-4 0 0,11-2-5 16,6 0 4-1,2 0-2-15,0 2-6 0,18 4 9 16,19 1 3-16,13 0 6 15,7 4 2-15,3-5-11 16,-6-3-10-16,-9-6-125 16,-10-12-197-16</inkml:trace>
  <inkml:trace contextRef="#ctx0" brushRef="#br0" timeOffset="26252.64">9375 4023 544 0,'0'0'118'16,"0"0"-15"-16,0 0-103 16,0 0-218-16,0 0-38 0</inkml:trace>
  <inkml:trace contextRef="#ctx0" brushRef="#br0" timeOffset="28263.4">7752 2953 1 0,'0'0'21'0,"0"0"-12"16,0 0-4-16,0 0-5 15,0 0-25-15</inkml:trace>
  <inkml:trace contextRef="#ctx0" brushRef="#br0" timeOffset="29055.79">8034 2862 32 0,'0'0'80'16,"0"0"-20"-16,0 0-32 15,0 0 41-15,0 0-12 16,0 0 5-16,2-13 11 16,-2 13 3-16,0 0-19 0,0 0-15 15,0 0-14-15,0 0-28 16,0 0-5-16,-16 0 5 15,-11 8 8-15,-2 10-4 16,-4 2-3-16,-5 4 1 16,0 5 0-16,-7-3 4 15,8 2-2-15,-3 0 1 16,-3 2 2-16,1 2-4 16,-5 0 0-16,-2 3 9 15,2 0 12-15,3 1-15 16,6-3 6-16,11-8 3 15,5-3-16-15,8-8 8 16,5-5 0-16,5-4-10 0,4-5 8 16,0 0-4-16,0 0 0 15,0 0-1-15,0 0 0 16,0 0 4-16,0 0-2 16,-2 0-4-16,2 0-1 15,-5 4-4-15,-1 3 4 16,-2 0 1-16,2-3 1 15,4-1-1-15,0-2-1 16,2-1 2-16,0 0-1 16,0 0-1-16,0 0-10 15,0 0-11-15,0 0-30 16,8 0-17-16,10-1 6 0,0-13-63 16,-2-4-66-1,2-4-114-15</inkml:trace>
  <inkml:trace contextRef="#ctx0" brushRef="#br0" timeOffset="29940.5">8015 2842 70 0,'0'0'100'16,"0"0"-16"-16,0 0-9 15,0 0-17-15,0 0-6 16,0 0-13-16,0-9-3 16,0 9-12-16,0 0-4 15,0 0-2-15,0 0-9 16,0 0-9-16,5 0 0 15,13 0 15-15,9 0 22 0,6 0 15 16,3 9-15-16,1 0-16 16,6 3-8-16,-1 4-9 15,-4 3 0-15,-3 0 0 16,-3 2 0-16,-1-1-3 16,0 2 1-16,3-3-1 15,4 3 2-15,2-1-3 16,3-1 0-16,5 2 1 15,4-2 2-15,4 1-1 16,4-2 1-16,0-1 9 16,0 0 9-16,0 0-10 15,1 1 0-15,-3-2-5 16,-6-1 13-16,-6-2-8 16,-15-3-1-16,-9-2-5 15,-9-6 0-15,-8-2-3 16,-5-1 1-16,2 0-1 0,-2 3 4 15,0-3-2-15,4 0 5 16,-2 1-2-16,3 1 16 16,-2 0 7-16,-3 3-13 15,0-5-3-15,0 0-4 16,0 0-3-16,0 0-7 16,-14 1-97-16,-26 7-87 15,-20 3-18-15,-14-6-249 16</inkml:trace>
  <inkml:trace contextRef="#ctx0" brushRef="#br0" timeOffset="33539.75">7291 3389 34 0,'0'0'35'16,"0"0"3"-16,0 0-1 15,0 0 1-15,0 0-9 16,0 0 18-16,-7 2-24 15,7-1-10-15,0-1 8 16,11 0 10-16,10 0 63 16,5 0-28-16,3 0-11 15,3 0-24-15,1 0-7 16,2 0-9-16,3 0-5 0,3 0-3 16,1-3-2-1,3 3 0-15,1-7 0 0,2 2 4 16,2-1-5-16,2-1-4 15,1 3 1-15,5-1 13 16,1 0-10-16,-7 2 12 16,2-2-2-16,-7 5-11 15,-3-4 3-15,2-1-4 16,0 0 14-16,1-2 2 16,4 0-8-16,2 2-4 15,3-2 10-15,0 3-3 16,0 2-8-16,-3 0 7 0,-4 2-7 15,-5 0 8 1,-1-2-8-16,-9 2 2 16,-3 0-1-16,-2-1-5 0,-2-2 2 15,-5-1 5 1,2 2-6-16,5 0 1 0,7 2-2 16,6 0 5-16,3 0 3 15,-5 0-5-15,-4 0 1 16,-11 2-5-16,-10 0 0 15,-9 2-3-15,-3-4 3 16,-3 3-8-16,0-3 8 16,0 0 2-16,0 0 15 15,0 0 7-15,0 0-19 16,0 0 4-16,0 0-7 16,0 0-1-16,0 0 3 0,0 0-2 15,0 0-2 1,0 0 0-16,0 0 2 0,0 0-2 15,0 0 2-15,7 0-2 16,1 0 0-16,5 0 5 16,1 0 0-16,-5 0 6 15,-3 0-6-15,-6 0-4 16,0 0-1-16,0 0-3 16,0 0 3-16,0 0-1 15,0 0 0-15,0 0-11 16,0 0-15-16,0 0 15 15,0 0 7-15,0 0 5 0,0 0 4 16,0 0-4 0,0 0-4-16,0 0-1 15,0 0 5-15,0 0 8 0,0 0-1 16,0 0-4-16,0 0-3 16,0 1 1-16,-2 1-1 15,-2 5 0-15,-3-3-1 16,3 1 2-16,2-2-1 15,0 0 0-15,2 4-1 16,0 1-1-16,0 2 1 16,0 1 1-16,0 6 3 15,0 3 1-15,0 1 2 16,0 6-5-16,0 3 3 16,0-4-2-16,0 4-1 15,0-7 0-15,0 4-1 0,0-1 0 16,8-1 3-1,-1-1 4-15,-1-1-5 0,0 2 7 16,-2 0-6-16,-2 1 8 16,2-2-5-16,-1 1-2 15,-1-4-4-15,2 4 0 16,0-1 4-16,2-2-3 16,0 2 0-16,-2-1 4 15,3 0-4-15,-3-2 3 16,1-1-1-16,0-5-1 15,-3 3 1-15,2 2 1 16,-2 1-3-16,5 2-1 0,-3-1 1 16,3 2-1-16,0 1 2 15,-3-3 4-15,1-2-5 16,-3 2 1-16,0-4 4 16,0 4-1-1,-2 0-4-15,0 2 2 0,0 1-2 16,0-2 2-16,0 0 5 15,0-4-6-15,0 1 4 16,0-4-4-16,0 0 5 16,0-1-2-16,0 0 1 15,0 2 1-15,2 1 0 16,-2 0-2-16,3-3-2 16,-3 2 0-16,2-5-3 0,-2-2 2 15,0-2-1-15,0-2 0 16,0-3-1-16,0 0 1 15,0-3-2-15,0 2 4 16,0-2-3-16,0 0 0 16,0 0 5-16,0 0-3 15,0 0 1-15,0 0-1 16,0 0-1-16,0 0-1 16,0 2 1-16,-5 0 6 15,-8 1-6-15,-7 0 4 16,-2 1 2-16,-4-2-5 15,-9 0 3-15,0 0-1 16,-3 0-3-16,-2 3 0 0,5-2-1 16,3-1 0-16,10 2 3 15,2-2-2-15,5-2 1 16,1 3-1-16,-1-3-1 16,-4 0 2-16,-3 0-1 15,-3 0 3-15,-3 0-2 16,-6 0-1-16,0 3 2 15,1-3-2-15,0 2-1 16,4 0 0-16,4 0 1 16,1-2 0-16,0 3 2 15,-1-3-1-15,-2 0-2 16,-2 0 0-16,-4 3 0 0,-5-3 0 16,-3 2 0-1,1-2 0-15,1 0 1 0,1 0-1 16,4 0 1-16,5 0-1 15,5 0 0-15,1 0 0 16,3 0 2-16,-5 0-2 16,-1 0 0-16,-3 0 0 15,-2 0-2-15,-2 0 2 16,-4 0 2-16,2 0-2 16,1 0 0-16,3 0 0 15,2 0 1-15,2 0-1 16,-2 0-2-16,-2 0-1 15,-2 0 1-15,0 0 2 16,-1 2-1-16,1 0 1 16,0-2-3-16,6 0 3 0,0 0 0 15,4 0 1 1,1 0-1-16,0 0 0 0,0 0 0 16,-3 0 1-16,2 0 0 15,0 0-1-15,-2 0 0 16,0 0-2-16,3 0 2 15,4 0 0-15,2 0 1 16,3 0 2-16,2 0-3 16,0 0 1-16,-2 0 0 15,-5 0-1-15,-3 0 0 16,2 0-1-16,-6 0-2 16,0-2 2-16,3 2 1 0,0 0 3 15,4 0-3 1,2 0 1-16,3 0-1 0,0 0 0 15,1 0 1-15,1 0 0 16,-2 0-1-16,4 0 0 16,-2 0-3-16,-1 0-4 15,4 0 7-15,-1 0 2 16,5 0-1-16,2 0 0 16,2 0 1-16,0 0-2 15,0 0 2-15,0 0 0 16,0 0-1-16,0 0 2 15,0 0 0-15,0 0 1 0,0 0 0 16,0 0 6 0,0 0 16-16,0-7 1 15,0-5-14-15,-3-2-13 0,0-3 1 16,1-7 1-16,-2-5 0 16,2-4-2-16,0-2 0 15,-1 2-1-15,1 2 0 16,2 5 1-16,0 4 0 15,-2 2 0-15,2 0 0 16,0 0 0-16,0 1 0 16,0-4 1-16,0 1-1 15,0-4 0-15,0-1 0 16,0 1 1-16,-4 5-1 16,-1 0-1-16,2 5 0 15,-1 0 1-15,2 4 1 0,0-2-1 16,0 3 1-1,-1-2-1-15,1 2 0 0,2-5 0 16,0-2 0-16,0-5 0 16,0 2-7-16,0-3-1 15,0-1 6-15,0 4 1 16,2-2 1-16,1 5 1 16,1 0-1-16,-2-2 1 15,0 0 0-15,-2-1-2 16,2 3 2-16,-2 1-1 15,3 1 0-15,0 2-1 16,1-2 1-16,-2-1-2 0,2-1 1 16,-1 0 0-16,-1 2 0 15,2 1 1-15,-2-2 0 16,-2 2 0-16,2 3 0 16,-2-1-2-16,3 1 2 15,-3 3 0-15,3-3 0 16,-1 7-1-16,-2-1 1 15,2 3 0-15,-2-6-1 16,2 3-3-16,2-2-2 16,1-1-3-16,-1 0 7 15,0 1 0-15,2 2 2 16,-4 3-1-16,4-4 0 16,-1 3 0-16,-1-2-4 0,5 0 1 15,-2-1-2-15,2 2 2 16,1-1-5-16,0-1 7 15,1 3 2-15,-3-1-8 16,2 0 8-16,-3 3 0 16,1-1-4-16,3 3-2 15,3-3 4-15,1 3 1 16,3-1-2-16,-5 1 2 16,-1-2 2-16,-3 2-2 15,-5 0 3-15,0 0-1 16,-4 0 0-16,0 0-1 15,2 0 0-15,1 0-2 16,4 0 2-16,2 0-1 16,1 0-3-16,0 0 4 15,-4 0 2-15,-1 0-2 0,-3 0 2 16,-2 0 0-16,0 0-2 16,0 0 4-16,0 0-1 15,0 0-3-15,0 0 6 16,0 0-6-16,0 0 0 15,0 0-4-15,0 0 3 16,0 0-3-16,0 0 4 16,0 0-3-16,0 0 0 15,0 0 3-15,0 0-13 16,0 0-52-16,2 0-57 0,16 0-245 16</inkml:trace>
  <inkml:trace contextRef="#ctx0" brushRef="#br0" timeOffset="34906.75">9139 3198 1 0,'0'0'19'16,"0"0"6"-16,0 0 12 0,0 0 9 15,0 0-15 1,0 0-18-16,0 0 1 16,0 0-13-16,0 0 0 0,0 0-2 15,-2 0 2-15,2 0 4 16,0 0-1-16,0 0 12 16,0 0 14-16,0 0-20 15,0 0 3-15,13 0-2 16,7 2 71-16,3 3-43 15,-4-4-8-15,-3 3-24 16,-5-2 2-16,-6-2-4 16,-3 2-5-16,-2-2 3 15,0 0 2-15,0 0 0 16,0 0 1-16,0 0 30 16,0 0-9-16,0 0-15 0,0 0 0 15,0 0 0-15,0 0-6 16,0 0-6-16,0 0 0 15,0 0 4-15,0 0-4 16,0 0-5-16,0 0 1 16,0 0 0-16,0 0 4 15,0 0 2-15,0 0 2 16,0 0-3-16,0 0 7 16,0 0 2-16,0 0 1 15,0 0 28-15,0 0-3 16,0 0-10-16,0 0-10 15,0 0-2-15,0 0-6 16,0 0-1-16,0 0-6 16,0 0-2-16,0 3-8 0,0 12-5 15,0 9-25-15,7 16-19 16,6 2-175-16</inkml:trace>
  <inkml:trace contextRef="#ctx0" brushRef="#br0" timeOffset="40236.44">9544 4209 20 0,'0'0'44'15,"0"0"10"-15,0 0-4 16,0 0-4-16,0 0-2 16,0 0-9-16,0 0-24 15,-4-4-5-15,0 4-6 16,2 0-2-16,-1 0 0 16,3 0 1-16,-2 0 1 15,2 0 0-15,0 0 5 0,0 0-3 16,0 0 15-16,0 0 7 15,0 0-1-15,0 0 3 16,0 0 1-16,0 0-4 16,0 0-12-16,-2 0-2 15,2 0-3-15,-4 0-5 16,-4 0 0-16,2 0 1 16,2 0 5-16,-1 0 9 15,5 0 13-15,0 0 13 16,0 0 6-16,0 0-8 0,0 0 2 15,0 0-2 1,0 0-6-16,0 0-14 0,0 0 1 16,0 0 2-16,0 0-14 15,0 0-6-15,0 0-3 16,11 0 16-16,9-2-14 16,7-2 25-16,2 0-22 15,5 0-1-15,-1 0-2 16,0-3 0-16,5 4 2 15,-5-1-1-15,2-1-3 16,0 1 4-16,1 0-3 16,8-2 2-16,12 1 2 15,6 1 8-15,12 0-1 16,4 2-9-16,2 2 2 16,-1 0-4-16,-11 0 1 0,-7 0 0 15,-13 0 0 1,-7 0-2-16,-4 0 2 0,3 0-2 15,8 0 1-15,5-2 7 16,8-3 8-16,3 2-9 16,7-2 1-16,0 3 2 15,-1 1-6-15,-10-2-4 16,-12 3 0-16,-9 0 3 16,-11 0-3-16,-5 0 0 15,-5 0 1-15,-3 0 2 16,1 0-2-16,1 0-1 15,2 0 2-15,1 0-1 0,2 0 2 16,0 0 3 0,1 0-5-16,-3 0 2 0,-3 0-3 15,-6 0 5-15,1 0-4 16,-8 0-1-16,-4 0 0 16,0 0-2-16,0 0 4 15,0 0-1-15,0 0 4 16,0 0-1-16,0 0-1 15,0 0-1-15,0 0 1 16,0 0-3-16,0 0 0 16,0 0 0-16,0 0-5 15,0 0-1-15,0 0-4 16,0 0 0-16,0 0 10 0,0 0 0 16,0 0 13-1,0 0-5-15,0 0-1 0,0 0 0 16,0 0 0-16,0-1-2 15,0-6-2-15,-4 2-3 16,-3-4 3-16,0 0-1 16,3 3-2-16,-3-1 1 15,3 1 0-15,0 2 0 16,-1 0 0-16,3 3 1 16,-1-1-1-16,3 0 0 15,0 2 0-15,0 0-1 16,0 0-3-16,0 0-2 0,0 0 1 15,0 0-2 1,0 0-4-16,0 0-5 0,0 5-6 16,0 13 21-16,0 9 0 15,0-3 0-15,0 1 1 16,0 1 1-16,0-7-2 16,0-1 1-16,3-9 0 15,-3-2-2-15,2-2 0 16,-2-5-9-16,0 0 10 15,0 0 1-15,0 0 8 16,2 0 9-16,-2-3-5 16,5-11-9-16,-1-7-4 15,-2 1-10-15,-2 0 7 16,0 2-1-16,0 3-4 16,0 2 5-16,0 4-3 0,0 3 5 15,-4 2-10 1,2 1 11-16,0 3 1 0,2 0 5 15,0 0-1-15,0 0-5 16,0 0-4-16,0 0-9 16,0 0-9-16,12 0 22 15,9 0 0-15,8 13 4 16,4-1-2-16,-6 0-2 16,0 0-1-16,-12-3 1 15,-1-5 2-15,-8 1 0 16,-3-5-2-16,-3 0 2 15,0 1-2-15,0-1 8 0,0 0 0 16,0 0-8 0,0 0-9-16,0 0-12 0,-11 8 10 15,-14 4 11-15,-6 3 7 16,-5 1-7-16,2-1 7 16,10 0-6-16,6-6 1 15,10-2-2-15,1-5 0 16,7 0-1-16,0-2 0 15,0 0-27-15,0 0-37 16,-3 2-91-16,-4-2-258 16</inkml:trace>
  <inkml:trace contextRef="#ctx0" brushRef="#br0" timeOffset="41736.32">10017 3817 3 0,'0'0'16'0,"0"0"15"16,0 0 43-16,0 0 18 16,0 0 19-16,0 0-1 15,0-5 20-15,0-5-62 16,-2-3-31-16,0-1-16 15,2-2 3-15,0-1 8 16,0 0-9-16,0 1-7 16,0 3 20-16,0-2 5 15,0 5-6-15,0 2-11 16,0 2 8-16,0 6-8 16,0 0-7-16,0 0-2 0,0 0-10 15,0 0-5-15,0 0 0 16,0 0-5-16,0 0-7 15,0 9-6-15,0 13 13 16,0 11 5-16,-2 3 1 16,-5 0 1-16,0 2-3 15,0-3 2-15,1-6-2 16,0-6 1-16,1-6 0 16,2-6 7-16,1-4-1 15,2-7 3-15,0 0 6 16,0 0 20-16,0 0-8 15,0 0-13-15,7 0 12 0,17 0 8 16,9 0-14 0,4-11-1-16,-2 1-6 0,-6 2-5 15,-4 0 0-15,-10 4-8 16,-6 1 3-16,-2 0 1 16,-2 1-2-16,-5 2 0 15,0 0-1-15,0 0-1 16,0-2-5-16,0 2-40 15,0-2-39-15,6-6-20 16,7-4-129-16,3-5-175 16</inkml:trace>
  <inkml:trace contextRef="#ctx0" brushRef="#br0" timeOffset="42123.77">10365 3730 56 0,'0'0'79'16,"0"0"25"-16,0 0-39 15,0 0-4-15,0 0-10 16,0 0 1-16,0-9 0 16,0 9-25-16,0 0-15 15,0 0-4-15,-3 0 3 16,-5 9 21-16,-1 7-7 16,3 8-1-16,-4-1-3 15,8 1-2-15,2-3 5 16,0-5-23-16,0-7 14 15,4-2-14-15,10-5 37 16,1-2-11-16,4 0 55 0,1-14-24 16,-1-7-22-16,2-9-10 15,-8 3-17-15,-6 3 0 16,-7 2-5-16,0 4-4 16,0 5 25-16,-5 3-25 15,-10 2-11-15,-1 4 5 16,-2 4-2-16,2 0 4 15,6 4-48-15,5 10-65 16,5 0-24-16,0 0-170 16,25-2 77-16</inkml:trace>
  <inkml:trace contextRef="#ctx0" brushRef="#br0" timeOffset="44792.56">10782 3735 55 0,'0'0'79'0,"0"0"26"16,0 0-26-1,0 0-58-15,0 0-21 0,0 0-5 16,0 0 5-16,0 0 5 16,0 0 0-16,0 0 6 15,-2 0 11-15,-1 0 15 16,3 0-15-16,0 0 18 15,0 0 21-15,-2 0 0 16,2 0-8-16,-2 0-1 16,-2-1-17-16,-1-8-18 15,0 0 2-15,-3-4-18 16,1 3 8-16,1-2 0 16,-4 2 3-16,1 2 3 0,3 0 4 15,2 1 9-15,-1 2-2 16,3 3-14-16,2 2-1 15,-3 0-11-15,3 0-1 16,-6 0-12-16,-1 0-3 16,-2 9 7-16,-5 7 5 15,4-2 3-15,1-1-1 16,2 2 0-16,2 2-13 16,3 0 15-16,0-2-2 15,2 2-1-15,0-6 0 16,0 0 1-16,0-5-4 15,0-3 6-15,4-3 5 0,10 0 16 16,3 0-11 0,4 0 12-16,-6-13-20 0,1-1 3 15,-5 0-4-15,-2-1 4 16,-2 4-1-16,-3-2-1 16,3 4 0-16,-1 1-1 15,-3-1 0-15,2 6 1 16,-3 0-3-16,-2 3 7 15,0 0-7-15,0 0-13 16,0 0-11-16,0 15 3 16,2 11 21-16,2 2-2 15,7 2 2-15,3 0-7 16,5-4-62-16,6-4-74 16,2-10-138-16</inkml:trace>
  <inkml:trace contextRef="#ctx0" brushRef="#br0" timeOffset="46417.51">11041 3706 30 0,'0'0'104'0,"0"0"-16"15,0 0 19-15,0 0-24 16,0 0-27-16,0 0 0 16,0 0-14-16,-12 0 14 15,8-5-16-15,-1 0-7 16,1 0-18-16,2 2 9 16,0-1 3-16,2 1 4 15,-2 2 1-15,2-2-11 16,-3 2-1-16,3 1-8 15,0 0-9-15,0 0-3 16,0 0-9-16,-2 0-7 0,-1 9-4 16,-1 12 19-16,0 3 1 15,-1-2 2-15,3 0-2 16,0-3-6-16,0 0 6 16,0-6 4-16,-1 0 3 15,1-9-7-15,-1-3 4 16,3-1 1-16,0 0 6 15,0 0 11-15,0 0 1 16,0-12-3-16,0-7-20 16,8-1-5-16,7-2-10 15,1 1 12-15,3 3 0 16,-1 0-12-16,1 4 1 16,-4 3 17-16,1 4-10 0,-8 3 8 15,1 4-2-15,1 0-3 16,-4 0-4-16,3 3 5 15,-3 10 2-15,1 7-6 16,-2 5 4-16,2 3 3 16,-1 2 2-16,7 2 1 15,1-4-3-15,4-2-39 16,-1-6-57-16,2-6-94 16,0-9-124-16</inkml:trace>
  <inkml:trace contextRef="#ctx0" brushRef="#br0" timeOffset="48434.49">13265 3150 75 0,'0'0'44'0,"0"0"37"0,0 0-65 16,0 0 74-16,0 0 2 15,0 0 30-15,11-6 0 16,-11 6-34-16,0 0-44 16,0-2 7-16,0 2-12 15,0 0-15-15,-2 0-9 16,-5 0-2-16,1 0-2 15,-6 0-6-15,-1 0-2 16,2 0-1-16,-3 0 2 16,-1 0 8-16,-1 2-6 15,3 8 1-15,-1-2-2 16,1 4 1-16,3 2-3 16,0 0 5-16,1 1-7 0,3 0-1 15,2 3 0-15,4 2 9 16,0 1-1-16,0 1-8 15,0-1 2-15,2 0-5 16,13-2 6-16,3-4-3 16,4-4 18-16,2-4 3 15,3-7-13-15,0 0 8 16,-4 0-9-16,-2-2 1 16,-2-14 0-16,1-6-2 15,-1-7-1-15,-3 1 1 16,0 0-5-16,-5 4-1 15,-9 3 2-15,-2-2-2 0,0 3-2 16,0 0-8 0,-8 5 4-16,-10 2-17 0,-3 5 9 15,0 6 14 1,-6 2 0-16,0 0-42 0,2 6-55 16,3 16-41-16,4 8-48 15,0 0-174-15</inkml:trace>
  <inkml:trace contextRef="#ctx0" brushRef="#br0" timeOffset="49110.09">13249 3495 49 0,'0'0'104'15,"0"0"-24"-15,0 0-30 16,0 0 20-16,0 0 13 16,0 0-38-16,0-54 74 15,-2 52-33-15,2 2-26 16,0 0-18-16,0 0 11 15,0 0-11-15,0 0-11 16,0 0-13-16,0 0-10 16,0 0 0-16,0 0-8 15,0 0-1-15,0 0-7 16,0 6 6-16,-7 14 2 16,1 6 2-16,-3 8 8 0,0 10-2 15,-2 5-7-15,2 6 7 16,-2 6-5-16,0-2-2 15,0 2 2-15,-3-6 2 16,3-4 5-16,-3-7 3 16,4-6-1-16,1-2-6 15,2-1-2-15,0-3-1 16,5-2-3-16,-2-5 6 16,1-4-1-16,3-7-5 15,0-6 0-15,0-4-9 16,0-2-27-16,0-2-53 15,0 0-30-15,7 0 57 0,7-14-100 16,-1-10-166-16</inkml:trace>
  <inkml:trace contextRef="#ctx0" brushRef="#br0" timeOffset="49508.74">13228 3774 63 0,'0'0'125'15,"0"0"80"-15,0 0-47 16,0 0-68-16,0 0-21 0,0 0-11 16,6-27-22-1,-6 26 6-15,2 1-7 0,-2 0 0 16,2 0-17-16,-2 0-18 15,5 0-17-15,1 0 14 16,2 3 1-16,0 12 4 16,3-4 3-16,-1-1-4 15,0-2 4-15,-3-5-5 16,-1-3 6-16,8 0 13 16,1-11 44-16,6-8-21 15,-1-5-17-15,-7-1-2 16,-1 1-12-16,-4 4-6 15,-5 2-5-15,-3 4 0 16,0 4-40-16,0 6-79 0,0 4-59 16,-14 0-167-16,-4 2-35 15</inkml:trace>
  <inkml:trace contextRef="#ctx0" brushRef="#br0" timeOffset="50077.01">13178 3822 60 0,'0'0'53'16,"0"0"41"-16,0 0-16 16,0 0-34-16,0 0 36 15,0 0-34-15,14-24-9 16,-14 24 4-16,0 0-8 15,0 0 7-15,0 0 5 0,0 0 0 16,0 0-16-16,0 0-29 16,0 0-2-16,0 0-12 15,0 0 14 1,-5 0 0-16,-2 0 14 0,-3 0 10 16,-7 0-20-16,-2 0-4 15,-1 0 8-15,1 0 0 16,2 0-3-16,5-6 6 15,2-8 10-15,3-7 20 16,3 2 19-16,4-6-58 16,0 1 26-16,0 1-7 15,8 0-8-15,3 4 6 16,1 0-10-16,-1 6-1 0,-3 2-8 16,4 3-19-1,-3 8 6-15,-1 0-107 0,2 0-90 16,-8 7-113-16</inkml:trace>
  <inkml:trace contextRef="#ctx0" brushRef="#br0" timeOffset="50940.68">13109 4195 75 0,'0'0'20'0,"0"0"-5"16,0 0 34-16,0 0-15 15,0 0 20-15,0 0-1 16,0 8 19-16,0-8 12 15,0 0-2-15,0 0-40 0,-2-3-19 16,0 0-11-16,0-2 36 16,0 4-30-16,2-1-4 15,0 2 6 1,0 0-14-16,-3 0 2 0,3 0-1 16,0 0-2-16,0 0 5 15,-3 0-10-15,1 0-7 16,-4 0 4-16,-1 2 0 15,1 10 3-15,-6 3 2 16,3 2 2-16,-4 1 1 16,4 0 9-16,-2-5-9 15,0-1 2-15,0-3 10 16,2-5-2-16,-2 0 1 0,-3-4-3 16,1 0 9-1,-5 0 11-15,-2 0-19 0,0 0 5 16,2-10 4-16,3 0-1 15,3 1-2-15,3 0-7 16,7-2 12-16,2 2-8 16,0-1-6-16,0 3 16 15,0 4-27-15,0 1-11 16,0 2 6-16,0 0-73 16,11 0-22-16,7 0-45 15,3 0-107-15,-2 0-132 16</inkml:trace>
  <inkml:trace contextRef="#ctx0" brushRef="#br0" timeOffset="51434.48">13140 4233 106 0,'0'0'164'0,"0"0"18"0,0 0-44 15,0 0-95-15,0 0 44 16,0 0-56-16,11-7-3 15,-6 2-4-15,0 2 11 16,-3 2-20-16,5 1-15 16,-1 0-1-16,3 0 1 15,2 1-8-15,-2 10-1 16,-3 3 9-16,4 0-1 16,-3 0 2-16,-1-1-1 15,3 2 0-15,-5-1 2 16,6-2-2-16,-8-2 4 15,2-3-4-15,0-2 0 0,1-3 2 16,3-2 2 0,4 0 7-16,5 0 29 0,4-4-14 15,1-8 0-15,-7 0-17 16,-3 2 1-16,-8 2-10 16,1-2-1-16,-5 4-135 15,0-2-207-15</inkml:trace>
  <inkml:trace contextRef="#ctx0" brushRef="#br0" timeOffset="53334.27">13602 3688 54 0,'0'0'80'0,"0"0"5"15,0 0 22-15,0 0-45 16,0 0-30-16,0 0 14 16,0 0 5-16,-5 1-2 15,3 1 8-15,-2 3-20 16,0-2-8-16,-2 1 36 0,6-1-48 16,0-3 28-1,0 0 10-15,0 0 3 0,0 0-4 16,12-3 6-16,8-15-15 15,14-5-24-15,12-14-3 16,19-7-12-16,24-16-5 16,25-19 7-16,23-14-7 15,18-8 0-15,3 3 0 16,-10 12 5-16,-22 19-4 16,-28 18-2-16,-27 15 4 15,-19 11 0-15,-19 9-4 16,-6 5 2-16,-4 3 4 15,-8 1-2-15,-1 3 2 16,-6 1 4-16,1 1-4 0,-7 0-3 16,0 0 2-16,-2 0-2 15,0 0 4-15,0 0 1 16,0 0-6-16,0 0-2 16,0 0-7-16,0 0-16 15,-6 0-87-15,-21 15-61 16,-11 9 18-16,-8 2-111 15</inkml:trace>
  <inkml:trace contextRef="#ctx0" brushRef="#br0" timeOffset="54502.43">13666 3734 57 0,'0'0'75'16,"0"0"-52"-16,0 0-23 15,0 0 15-15,0 0-17 16,0 0 2-16,-24-7-25 16,17 7 20-16,5 0 5 15,0 0 22-15,2 0 63 16,-2 0-25-16,2 0 12 0,-3 0-12 15,1-2-11 1,0 2-15-16,0 0-12 0,0 0-13 16,0 0-2-16,-1 0 4 15,3 0 16-15,0 0 23 16,0 0 18-16,0 0-8 16,0 0-8-16,0 0 8 15,0 0-37-15,0 0-23 16,0 0-19-16,5 2 19 15,6 17 13-15,4-1-13 16,1 2 3-16,4-2-8 16,0 2 11-16,2-2 7 15,7 5 6-15,0 0-5 16,7 0 10-16,-1 3-11 16,4 3 8-16,1 0-11 15,-3 3-6-15,1-2 11 0,3 2-9 16,-1-2 7-16,-1 2-4 15,2-4-9-15,-1-2 22 16,-5 2-11-16,-1 0-8 16,-1 0-1-16,-2 4-2 15,6 0 6-15,-2 5-3 16,5-2-1-16,5 1 0 16,-1 1 1-16,4-1-1 15,-4-4 4-15,-5 0-2 16,0-3-2-16,-8-2 0 15,-5-1-1-15,-5-6 2 16,-7-1-3-16,-4-4 0 16,1 2 2-16,-1-3 0 0,-2-2 9 15,1-3-2-15,-3-2 9 16,2-2-7-16,-6 1 0 16,2-3 7-16,-4-3-1 15,2 2-5-15,-2-2-2 16,0 0 1-16,0 0-1 15,0 0-6-15,0 0-2 16,0 0-2-16,0-7-6 16,3-21-116-16,-1-18-227 15</inkml:trace>
  <inkml:trace contextRef="#ctx0" brushRef="#br0" timeOffset="55620.91">15546 2518 88 0,'0'0'87'0,"0"0"-21"16,0 0 16-16,0 0 22 16,0 0-33-16,0 0 14 15,0 0-12-15,4-36 5 16,-4 36-19-16,0 0 0 16,0 0-2-16,0 0-8 15,0 0-24-15,0 0-7 16,0 0-11-16,0 0-7 15,0 0-10-15,0 16 0 16,0 16 7-16,-2 12 6 0,-7 9 0 16,-2 5 0-16,2 2 11 15,-2 5-1-15,-1 4 3 16,-1 3-1-16,0 0-10 16,-1-1 22-16,4-3-27 15,-2-4 12-15,7-12-12 16,3-7 0-16,2-16-2 15,0-12 2-15,0-7-85 16,10-10-44-16,3 0-14 16,5-27-166-16</inkml:trace>
  <inkml:trace contextRef="#ctx0" brushRef="#br0" timeOffset="55923.9">15550 2752 236 0,'0'0'146'16,"0"0"48"-16,0 0-74 15,0 0-45-15,0 0-39 16,0 0 11-16,76-97-13 16,-61 93-23-16,3 4 5 15,-5 0-13-15,3 0-6 16,-3 9 3-16,-3 11-10 15,-3 5 1-15,-7-4 3 0,0 2 5 16,0-5 2-16,-5-1 28 16,-20 2 5-16,-6-1-5 15,-4-2-14-15,6 1-15 16,6-8-41-16,12-4-156 16,11-5-123-16</inkml:trace>
  <inkml:trace contextRef="#ctx0" brushRef="#br0" timeOffset="57283.74">16135 2653 117 0,'0'0'153'15,"0"0"-4"-15,0 0-50 16,0 0-29-16,0 0-23 16,0 0-23-16,2 0-10 15,-2 0-13-15,0 0 20 16,0 0-7-16,0 0 8 16,0 0 6-16,0 0-8 15,0 0 9-15,0 0-12 16,0-7-1-16,0 0-16 15,-8-1 10-15,4-2-9 16,0-2 2-16,-1 4 5 0,-1-3-7 16,2 6 9-16,-2-2 5 15,2 5 10-15,0 0-2 16,2 2-21-16,-3 0-2 16,-1 0 0-16,-4 0 0 15,-1 0-8-15,1 11 8 16,-4 5-1-16,3 2-3 15,-3 2 3-15,1 1 2 16,0 4 8-16,1-1-6 16,6 0 1-16,1-2 2 15,3-2-6-15,2-6 0 16,0-4-1-16,0-4 1 16,0-6 0-16,0 0 1 15,0 0-1-15,11 0 12 16,7-9 19-16,2-12-19 0,2-4-11 15,-1 0-1-15,-4-3 0 16,-1 4 2-16,-5 2 1 16,-3 3 0-16,-2 8-1 15,-2 3 1-15,-2 5-3 16,0 3 0-16,-2 0-2 16,0 0-19-16,0 0-7 15,0 7 17-15,3 8 11 16,-3 1 2-16,0 4 1 15,0 1 3-15,0 3-1 0,0 1 2 16,0-4-5-16,0-1 3 16,4-6-2-16,2-8-3 15,2-4 0-15,5-2 0 16,3 0 20-16,5-20-3 16,4-6-8-16,-2-6-5 15,-4 1-3-15,-1 3-1 16,-5 5 0-16,-1 4 0 15,-6 7 2-15,-1 7-1 16,-5 1 1-16,2 4 8 16,-2 0-10-16,0 0 0 15,0 1-33-15,0 18 12 16,0 5 21-16,0 2 3 16,0 2 3-16,0-4 1 15,7-7-2-15,0 0-1 0,1-10-4 16,5 0 2-16,1-7-1 15,5 0 12-15,2-2 1 16,6-18 1-16,2-4-15 16,2-7-2-16,-4 1-11 15,-2 0 8-15,-8 5 5 16,-3 4 2-16,-5 6 0 16,-5 6 8-16,-4 5 23 15,0 3 7-15,0 1-5 16,0 0-19-16,0 0-15 15,0 0-1-15,0 0-10 16,0 0 3-16,0 0 3 0,0 10-6 16,0 9 10-16,-7 14 3 15,1 5-3-15,-6 9 0 16,1 8 1-16,1 5 0 16,-2 4-1-16,1 2 0 15,0-3 0-15,0-1 1 16,-2-8 2-16,1-4-2 15,-1-6 0-15,2-8 4 16,4-5 8-16,-2-13-7 16,3-8 5-16,1-3-1 15,-1-5-3-15,-2 1-2 16,0-3 7-16,-5 0 16 16,-5-12 9-16,-3-16-15 15,2-7-1-15,0-9-5 16,9-4-13-16,10-3-3 0,0-7 0 15,8 2 2-15,19 3 2 16,2 0-3-16,7 5-1 16,1 6-13-16,-1 3-6 15,0 13-10-15,-4 5-55 16,-3 5-66-16,-8 4-207 16</inkml:trace>
  <inkml:trace contextRef="#ctx0" brushRef="#br0" timeOffset="58552.68">17193 2404 67 0,'0'0'77'0,"0"0"90"15,0 0 1-15,0 0-38 16,0 0-40-16,0 0 7 16,0-58-11-16,0 58-16 15,0 0-21-15,0 0-29 16,0 0-20-16,0 2-17 15,0 20 2-15,-3 12 15 16,-3 8 0-16,-3 6 7 16,-5 2-7-16,4-4 7 15,-1-5-1-15,1-12 1 0,6-9 2 16,0-8-4 0,4-7 1-16,0-5 0 15,0 0 2-15,0 0 6 0,0 0 0 16,13-20-5-16,13-6-9 15,6-3-2-15,-1 4-35 16,-2 4-5-16,2 5 26 16,-2 8-8-16,2 4 21 15,-2 4-11-15,0 0 2 16,-8 0 12-16,-8 12 12 16,-6 2-9-16,-7 0-3 15,0 0 3-15,-5 3-2 16,-17-4 38-16,-5 1-17 15,-2-3 15-15,0 0-19 16,-2-2-1-16,0 1 0 0,2-5-7 16,2 2-2-16,7-3-5 15,5-1-3-15,1 2-2 16,7-5-49-16,7 0-44 16,0 0-107-16,18-6-203 15</inkml:trace>
  <inkml:trace contextRef="#ctx0" brushRef="#br0" timeOffset="60156.28">17777 2548 44 0,'0'0'44'0,"0"0"42"16,0 0-47-16,0 0 6 16,0 0 17-16,0 0-7 15,-5 28-20-15,3-26 2 16,0 1-6-16,2-1-16 16,0-2-8-16,-2 0 5 15,2 0 27-15,-3 0 24 16,1 0-8-16,-2 0-22 15,0 0-7-15,-1 0-1 0,1-5-13 16,1-7 12-16,1-2-6 16,0 1 1-16,2-1-9 15,-5 2 15-15,3 3-1 16,0 3-8-16,0 2 25 16,0 3-13-16,-5-2-26 15,-2 3 8-15,-2 0-6 16,-2 0-4-16,-3 11-7 15,3 11 6-15,-1 1-4 16,1 5 2-16,3 3 2 16,4-4-3-16,-1 1 2 15,5-1 4-15,0-8-1 16,2 0-1-16,0-9 2 0,0-5-2 16,0-5-20-16,0 0-7 15,0 0 27-15,11-14 37 16,5-6-37-16,-1 1-13 15,-1-1-15-15,1-1-3 16,1 6-20-16,-1 1 1 16,-1 2 26-16,-3 6 3 15,0 2 17-15,-4 4-8 16,0 0 9-16,-1 0-4 16,1 6 1-16,-1 12 6 15,-3-1 0-15,2 4 0 16,-5-1 0-16,0 0 0 15,0-2 2-15,0-2 5 16,0-9 7-16,0-2-6 0,6-3-8 16,3-2 0-16,7 0 7 15,3-5 85-15,4-10-71 16,4-7-4-16,2-6-17 16,4-2-25-16,0-2-19 15,-4 4 25-15,-2 3 19 16,-6 7 3-16,-4 8 6 15,-5 4 46-15,-6 6-15 16,1 0-32-16,-1 0-4 16,-2 11 7-16,2 4 24 0,-6-1-10 15,0-2-12 1,0 0-1-16,0-5-3 16,0-3-1-16,0-3-8 15,0 2 6-15,0-3-3 16,0 0 4-16,0 0 2 0,0 0-9 15,0 0-3-15,0 0-3 16,0-10-24-16,0-7 0 16,-6 3 9-16,4 1 18 15,0 4 6-15,0 4-3 16,2 5 0-16,-2 0-4 16,0 0-15-16,-5 0-31 15,-2 7 48-15,-5 13 2 16,4 4 0-16,-2 5 1 15,5 2 20-15,7 3 3 0,0-1-5 16,0-3-12 0,7-4 14-16,11-6-1 0,0-6-7 15,2-6-2-15,0-8-2 16,5 0 4-16,2-4 12 16,-1-18-11-16,1-8-7 15,-7-4-2-15,0-7-2 16,0-2-3-16,-4-9-4 15,-1-1 0-15,-1 5 4 16,-6 10 2-16,1 11 4 16,-1 10 18-16,-6 9 10 15,2 6-2-15,-4 2-10 16,0 0-22-16,2 0-4 16,0 0-17-16,1 18 12 0,1 8 8 15,-2 3 1-15,-2 2-2 16,0 3 1-16,0 0-4 15,0 2 1-15,-13-4 4 16,1-2 5-16,4-7 0 16,3-9-3-16,3-6-2 15,0-4 4-15,2-4-2 16,0 0 6-16,0 0 13 16,19-10 6-16,6-8-20 15,4-4-7-15,-2 2-5 16,-2-2-18-16,-5 2-18 15,-3 4 13-15,-5 5 6 16,-8 3 22-16,1 6 0 0,-5 1-2 16,0 1-4-16,0 0-19 15,0 0-57-15,-12 10 58 16,-3 5 24-16,2 3 0 16,6-2-2-16,4-2-1 15,3-2-5-15,0 0 8 16,0 1 16-16,14-1 11 15,8 2-7-15,0-2-6 16,3 0-6-16,-7-4-6 16,-7-6 0-16,-2 0-2 15,-7-2-46-15,-2 0-43 16,0 0-88-16,0 0-204 0</inkml:trace>
  <inkml:trace contextRef="#ctx0" brushRef="#br0" timeOffset="61934.9">15354 4705 103 0,'0'0'147'15,"0"0"-44"-15,0 0 83 16,0 0-27-16,0 0-92 16,0 0 12-16,2-21-9 15,-2 21-25-15,0 0-25 0,2 0-17 16,-2 0-3 0,0 7-11-16,0 14 11 0,0 3 2 15,0 4 2-15,0 3-4 16,0-5 2-16,-2-5-1 15,0-3 4-15,2-6 0 16,0-5-5-16,0-5 2 16,0-2 0-16,0 0 0 15,0 0 3-15,0-7-3 16,17-17 19-16,6-10-19 16,-1-2-2-16,-1 2-19 15,-4 5 5-15,-3 10 6 16,-5 7 8-16,-3 6 4 15,-2 2-4-15,1 2-3 16,2 2-24-16,0 0 26 0,-3 0-9 16,0 6 10-16,-2 12 3 15,-2 4 6-15,0 1 10 16,0 6-2-16,0-1-6 16,0-4-1-16,0-2 4 15,0-5-12-15,0-6 7 16,3-4-9-16,1-4 3 15,1-1-1-15,2-2 2 16,4 0 13-16,5-2-4 16,3-15-4-16,-1-5-3 15,3-2-2-15,-4-1-4 16,-3 4 3-16,-1 7-2 0,-5 3-1 16,-3 7 1-16,-5 4-1 15,0 0-1 1,0 0-14-16,0 0-10 0,0 17 25 15,0 4 0-15,0 2 16 16,0 1-9-16,0-2 1 16,0-1-3-16,0-3 1 15,9 1 0-15,6-7 1 16,2-5 1-16,0-7-4 16,1 0 9-16,0-16-4 15,-3-9 1-15,-6-6-4 16,-7 1-2-16,-2 0-4 15,0 0-9-15,-4 4 0 0,-13 4 9 16,0 8 3-16,2 11-3 16,-5 3 0-16,-5 0-4 15,-2 19 4-15,4 11-7 16,4 2-27-16,11 3-41 16,8-4-61-16,0-9-130 15,21-10-198-15</inkml:trace>
  <inkml:trace contextRef="#ctx0" brushRef="#br0" timeOffset="62288.25">16014 4656 57 0,'0'0'363'16,"0"0"-159"-16,0 0-67 15,0 0-36-15,0 0-26 0,0 0-26 16,15-81-15-16,-15 81-11 15,0 0-19-15,0 0-4 16,0 0-7-16,0 0-3 16,0 12 10-16,0 11 13 15,-2 5-1-15,-2 5-2 16,0 2-5-16,4 2-4 16,0 2 1-16,0 0 2 15,0-4 4-15,0-2 1 16,0-6 3-16,6-6-3 15,3-5-4-15,2-8-1 16,2-7 1-16,8-1 11 0,0 0-16 16,6-12-10-16,0-6-40 15,0-1-45-15,0-8-60 16,-9 1-116-16,-5-3-244 16</inkml:trace>
  <inkml:trace contextRef="#ctx0" brushRef="#br0" timeOffset="62468.14">16000 4720 167 0,'0'0'311'15,"0"0"-19"-15,0 0-89 16,0 0-126-16,0 0-42 16,0 0-9-16,71-15-18 15,-40 8-2-15,2 0-6 0,-2-2-21 16,-10 3-88-16,-5 1-112 15,-5-4-192-15</inkml:trace>
  <inkml:trace contextRef="#ctx0" brushRef="#br0" timeOffset="63134.44">16972 4555 169 0,'0'0'80'16,"0"0"49"-16,0 0 6 16,0 0-17-16,0 0-47 15,0 0 4-15,-4-88 21 16,2 84-30-16,2 4 10 15,0 0-25-15,0 0-24 16,0 0-16-16,0 0-11 0,0 0-5 16,-5 25 5-16,-4 11 9 15,-2 12 25-15,-6 10-12 16,-6 12-4-16,-6 17-11 16,0 8-2-16,-2 6-3 15,4-1 0-15,5-12 1 16,2-12-3-16,4-13-37 15,5-17-13-15,7-19-22 16,4-15-9-16,0-12-54 16,0 0 7-16,11-27-94 15,6-12-217-15</inkml:trace>
  <inkml:trace contextRef="#ctx0" brushRef="#br0" timeOffset="63415.4">16872 4703 273 0,'0'0'167'16,"0"0"64"-16,0 0-66 16,0 0-56-16,0 0-29 15,0 0-18-15,46-157-15 16,-25 149-24-16,4-1-17 16,-1 8 2-16,3 1-6 15,-5 0-4-15,-4 4 4 16,-3 10-4-16,-5 0 2 15,-8 1-8-15,-2 3 8 0,0 2 6 16,-10-1-5-16,-14-1 9 16,0-2-4-16,-3-4-6 15,6-4-39-15,9-6-62 16,5-2-78-16,7-4-155 16</inkml:trace>
  <inkml:trace contextRef="#ctx0" brushRef="#br0" timeOffset="64626.74">17344 4520 29 0,'0'0'172'16,"0"0"-100"-16,0 0-7 15,0 0-21-15,0 0 14 0,0 0-1 16,0 14-5-16,0-10-7 15,0-3 6-15,-4 2-4 16,2-2-2-16,-3-1-3 16,1 0 5-16,0 0-3 15,-1 0 1-15,2 0-1 16,-1-7-3-16,2 0-27 16,-2 2-8-16,1-2 0 15,-1 6-2-15,2-1 4 16,0 2-8-16,0 0-1 15,-1 0-2-15,-4 0-6 16,-2 0 4-16,1 0 3 0,-1 11 0 16,-3 6-6-16,4 3 4 15,1 0-2-15,2-1 4 16,5-2 2-16,0-3-1 16,0-4 1-16,0-2 7 15,0-2-4-15,0-3-1 16,0-3 0-16,0 0-2 15,0 0 0-15,0 0 5 16,12-11 4-16,1-12-9 16,3-2-10-16,1-3 2 0,-3 6 8 15,-3 4 2 1,-5 7 2-16,-1 7 6 16,-2 3 2-16,-3 1-7 0,0 0-5 15,2 0-12-15,0 0 3 16,0 12 5-16,0 3 4 15,0 4 11-15,1-1 2 16,1-5-5-16,0 0-3 16,1-3-1-16,2-4 1 15,-3 0-4-15,1-4 3 16,5-2 4-16,4 0 3 16,1-2-4-16,1-18-7 15,0-1-12-15,0 0-25 16,-3-2-4-16,1 8-3 15,-8 1 19-15,0 6 19 0,1 4 6 16,-2 4 3-16,-3 0 5 16,3 0-8-16,-1 0 0 15,5 0 13-15,-3 5 7 16,6 5-6-16,-1 2-2 16,0-3-2-16,-2-4-4 15,0 0 1-15,-1-3 0 16,4-2-1-16,-1 0 0 15,3 0 0-15,-3 0 2 16,2-11-8-16,-2 0-3 16,2-6-7-16,-3 3 5 15,-4-2 5-15,-1 1 6 0,-3 2 6 16,-2 6 19 0,0 2-15-16,0 3 17 0,0 2-11 15,0 0-18-15,0 0-4 16,0 0-9-16,0 7-3 15,0 10 10-15,0 9 2 16,0 6 1-16,0 4 6 16,0 8-6-16,0 5 2 15,0 1-2-15,0 6 1 16,-2 4 1-16,-5 1 0 16,0-3-2-16,2-5 7 15,-1-7-6-15,2-7 7 16,-1-13-2-16,3-6 1 0,0-8-1 15,-2-4 2 1,4-6 3-16,-8-2 5 0,0 0 6 16,-5 0 5-16,-6-12-13 15,1-16-3-15,3-7-2 16,3-11-9-16,10-5 3 16,2-4-4-16,0 4-6 15,23 4-10-15,8 6 0 16,4 0 9-16,4 7-2 15,-3 2 0-15,-1 6-14 16,-6 2-38-16,-2 7-49 16,-8 3-133-16,-5-1-262 0</inkml:trace>
  <inkml:trace contextRef="#ctx0" brushRef="#br0" timeOffset="65542.7">18744 4291 82 0,'0'0'93'0,"0"0"64"16,0 0 4-16,0 0-33 16,0 0-33-16,0 0-25 15,-11-34-18-15,11 34-9 16,0 0-15-16,-4 0-28 15,0 7-10-15,-3 20 9 16,0 3 1-16,-2 4 5 0,0 0 12 16,1 0 9-16,0-4-9 15,2-2 2-15,2-5 3 16,1-7-7-16,1-8-5 16,2-4-3-16,0-4-3 15,0 0-2-15,0 0 19 16,0 0 3-16,9-12 14 15,11-9-29-15,5 2-9 16,-1 2-8-16,0 3-23 16,3 4-9-16,-4 6-29 0,-2 4 33 15,-2 0 33 1,-3 0-3-16,-8 4-1 16,-6 6 5-16,-2 2-5 0,0-2-4 15,-4 2 11-15,-16 2 23 16,-3-4-7-16,-6 0-2 15,1 1-1-15,-8-5 4 16,4 2-9-16,6-4-6 16,6-2 2-16,6-2-4 15,10 0-17-15,2 0-41 16,2 0-51-16,0 0-76 16,18-19-431-16</inkml:trace>
  <inkml:trace contextRef="#ctx0" brushRef="#br0" timeOffset="67048.62">19105 4417 25 0,'0'0'44'0,"0"0"3"16,0 0 4-16,0 0-29 15,0 0 34-15,0 0 4 16,0 0-4-16,2 6-16 16,-2-6 6-16,0 0-9 15,0 0-4-15,0 0 8 0,0 0 15 16,0 0-12-16,0 0 13 16,0 0 6-16,0 0-5 15,4 0-26-15,-2-6-21 16,-2-6-7-16,2 2 1 15,-2-2-3-15,0 0 4 16,0 2-3-16,0 3-1 16,0-2 2-16,0 6-2 15,0-2 0-15,0 3-1 16,0 2-2-16,0 0-3 16,0 0 1-16,-2 0 2 15,-6 0 0-15,0 7-2 16,-1 10 1-16,-1 1-1 0,2 5 0 15,3-2 0 1,1-1 3-16,2 2 2 0,2-4 3 16,0-2-3-16,0 1-1 15,0-7 3-15,0-2-3 16,0-4 0-16,0-4 0 16,0 0 8-16,4 0 5 15,9-12-13-15,3-10-1 16,3-5-16-16,0 1 11 15,-1 0 5-15,2 3 2 16,-2 4 4-16,-5 6 10 16,-4 6 2-16,-4 5-7 15,-3 2 2-15,-2 0-13 16,2 0 0-16,2 0-6 0,3 2 6 16,2 11 1-16,2 1 2 15,0-2 5-15,3 5-3 16,-1-7 0-16,-1-2 2 15,-2-6-4-15,4-2 7 16,-1 0-3-16,2 0 2 16,6-5 1-16,1-15-4 15,3-3-6-15,2-3-20 16,-3-2-2-16,-2 6 6 16,-4 5 6-16,-7 5 10 15,-7 9 2-15,1 1 9 16,-5 2 0-16,0 0-11 15,2 0-7-15,-2 10 7 0,0 8 19 16,0 0 0 0,0-1 1-16,0-4-9 0,0-3-6 15,0-4 2-15,0-2-5 16,0-2 5-16,0-2-7 16,0 0-6-16,-4 0 6 15,-5 0-5-15,3-2 4 16,-4-10-9-16,6-2-5 15,1 2 2-15,3 3 9 16,0 2 4-16,0 5 0 16,0 0 9-16,0 2 2 15,0 0-11-15,0 0-2 0,0 0-13 16,0 4-1-16,-2 14 13 16,-2 6 3-16,2 2 6 15,0 1 7-15,2-4 3 16,0 1-7-16,0-4 2 15,0-4-8-15,13-6-3 16,3-5 2-16,3-5 7 16,6 0 30-16,0-8-17 15,1-15-15-15,1-2-7 16,-2-6-14-16,-1-1-10 16,-6 0 10-16,-2-1 8 15,-5-1 6-15,-3-1 6 16,-1 3-5-16,0 6 6 0,-2 10 2 15,-3 9 7 1,0 2 0-16,-2 5-3 0,0 0-13 16,0 0-4-16,0 0-8 15,0 0-4-15,0 7 8 16,0 8 8-16,0 3 3 16,-2 2-2-16,0 2 0 15,-3 5 0-15,3 0-1 16,2-1 3-16,0-2-2 15,0 1-1-15,0-8 1 16,0-4 0-16,0-6-1 16,0-3 0-16,0-4 0 0,2 0 4 15,13 0 10 1,10 0 4-16,2-7-5 0,0-8-7 16,-6-1-1-1,0 1-4-15,-5-2-1 0,-5 5 0 16,-7 0-5-16,-2 7-9 15,-2 2-12-15,0 3-18 16,-4 0-23-16,-9 5 15 16,3 12 22-16,8 3-1 15,2 4-27-15,0 1 20 16,0-4-1-16,12 3-6 16,7-4-85-16,10-5-91 15</inkml:trace>
  <inkml:trace contextRef="#ctx0" brushRef="#br0" timeOffset="67195.1">20365 4474 833 0,'0'0'260'0,"0"0"-157"16,0 0-35-16,0 0-46 16,0 0-22-16,0 0-81 15,0-35-145-15,2 35-330 16</inkml:trace>
  <inkml:trace contextRef="#ctx0" brushRef="#br0" timeOffset="72226.89">15180 4560 7 0,'4'-10'29'16,"1"-1"46"-16,0 1-13 16,-3 2-17-16,0 1 6 15,0-1-10-15,-2-1-14 16,0 4 27-16,0 1-23 0,0-3 26 16,0 4 2-16,0-1 2 15,0 0-37-15,0 0 10 16,0 1-19-16,0 3 2 15,0-2 1-15,0 2 0 16,0 0-4-16,0 0-9 16,0 0 5-16,0 0-1 15,0 0-1-15,0 0 0 16,0 0 1-16,-2 0-4 16,2 0-1-16,0 0-1 15,0 0-3-15,0 0 4 16,0 0-3-16,0 0-1 0,-2 0-1 15,-3 0 1-15,-2 0-7 16,-3 6 7-16,1 7 4 16,-1 0-4-16,4 1 0 15,-1 4-1-15,1 0 4 16,1 3-3-16,0-1 0 16,1 2 0-16,0 0 1 15,-1 2 3-15,5 2 5 16,-6 2-1-16,4 4 0 15,-4 2-4-15,0 4 7 16,2 2 3-16,-1-1 0 16,1-1 0-16,0-4 2 0,2 0-4 15,-2-4 4-15,2 4-4 16,0-1-1-16,0 6 5 16,0 0-5-16,0-1-3 15,-1-1 3-15,3-4-2 16,-2-4-2-16,2-7-2 15,-2-5 3-15,2-5-2 16,0-4 2-16,0-4-2 16,0-2 1-16,0-2-1 15,-2 0-2-15,2 0-2 16,0 0 2-16,0 0-2 16,0 0 0-16,0 0 2 15,0 0 0-15,0 0 1 0,-2 0-5 16,0-2-31-16,2-19-33 15,0-12-148-15,6-16-281 16</inkml:trace>
  <inkml:trace contextRef="#ctx0" brushRef="#br0" timeOffset="75736.34">15136 4448 5 0,'0'0'79'0,"0"0"-25"16,0 0 21-16,0 0 24 16,0 0-28-16,0 0-19 15,-5-2 5-15,5 2-3 0,0 0-11 16,-3 0-4-16,3 0 4 16,-2 0-10-16,0 0 1 15,0-5-10-15,0 1-3 16,2 1-9-16,0 1-3 15,0 2 5-15,0-2 1 16,0-1 23-16,0 3-7 16,0 0-11-16,0-2-7 15,0 2 3-15,0-2-5 16,11-1 6-16,0-1-5 16,7 0-12-16,4-1 5 15,7 3-1-15,4-3-4 0,5 5 3 16,5-2 1-1,1-1-2-15,1 3 3 0,-3 0-5 16,-2 0 0-16,-3 0 0 16,-2 0 0-16,-2 0 0 15,1 0 6-15,-1 0-6 16,3 0 0-16,2 0 0 16,2 0 0-16,4 3 6 15,6-1-4-15,-1 1 8 16,2-1-2-16,-2 0 7 15,0-2-9-15,-2 0 12 16,0 0-10-16,-3 0-2 16,-4 0-1-16,-4 0 2 0,-2 0-2 15,-1 0-2 1,3 0 6-16,-3-4-5 0,2 1 0 16,6 1 5-16,1-1-8 15,0-1 5-15,5 1-6 16,2 1 3-16,2-3 2 15,3 3-1-15,0 2 1 16,-4-4-5-16,0 4 0 16,-8-1 2-16,-4-5-1 15,-6 5 0-15,-1-3-1 16,-2 0 1-16,4-1 0 16,5-2 5-16,4 2-2 0,1 0 5 15,1-1-2 1,3 5-3-16,-1-1-3 0,2 2 1 15,-4 0-2 1,-3 0 3-16,-4 0-3 0,1 0 1 16,-3-3-1-16,2 1 1 15,3 0 1-15,4-2-1 16,3 0 1-16,-1 0-2 16,2 2 2-16,-6 0-1 15,1 0-1-15,-8 0 2 16,-2 0 0-16,1-1 1 15,-5 0-1-15,4-3-2 16,0 3 4-16,3-4 1 16,5 3 6-16,3 1-6 15,3-4-1-15,-1 3-3 0,2-2-1 16,-6 2 0 0,-4 2 0-16,-7 2 3 0,-3 0-2 15,1-2-1-15,0 0 0 16,0 0 0-16,5-1 1 15,2-2 0-15,2-2 0 16,4 2-1-16,1-1 1 16,1 2-2-16,-1 0 1 15,-3 2-1-15,-5 0 2 16,3 2-2-16,-7 0 2 16,2 0-2-16,2 0 2 15,2-3 0-15,3 2 1 16,5-1-2-16,-3 0 0 15,2-1 2-15,1 2-2 0,-3-1-2 16,1-2 2-16,-1 1 3 16,-4 1-3-16,-3 2 0 15,-2-3 0-15,-2 1 1 16,0-2-1-16,2 1 0 16,7-2 0-16,0 1 0 15,5-2 3-15,-5-1-3 16,-5 3 4-16,-6 3-4 15,-6-3 0-15,-5 1 2 16,-7 3-2-16,0 0 0 16,1 0-1-16,0 0 2 15,7 0-1-15,-2 0 0 0,3 0 0 16,-1 0 0-16,-2 0 1 16,-1 0-1-16,-3 5 0 15,-2-2-1-15,-2 4 1 16,0-3-3-16,-5 2-3 15,3-1 4-15,0 2 2 16,-3-1-4-16,3-3 2 16,-1 4-1-16,-3-3 5 15,1 4-3-15,1 0 1 16,-3 3-5-16,3 4-5 16,-3 2 10-16,-2 4 0 0,0 1-9 15,0 2 7 1,0 1 2-16,0 0 3 0,0 6-2 15,0 1-1-15,0 1 0 16,-2 3 4-16,-1 1-4 16,1-1 5-16,0-2-5 15,-1-2 2-15,1-2-2 16,-2-2 2-16,-1-2-1 16,3 2-1-16,-2-3 2 15,2 5-2-15,2-1 1 16,-3 4 1-16,3-4 0 15,0 2-2-15,-2-5 0 16,0-4 0-16,2-2 1 16,-2-7-1-16,2-1-1 15,-3-5 1-15,3 0 1 0,0 0-1 16,-2-2 0-16,0 4 0 16,-1-1 0-16,1-4 0 15,0 2-8-15,-2 0 5 16,-3 2-18-16,-4 4 21 15,-5-2-1-15,-6 0 8 16,-3 0-6-16,-6 0 20 16,-2-2-8-16,-1 4-12 15,1-5 4-15,2 0-5 16,4-1 3-16,-2 0-2 16,0-2-1-16,-2-2 6 15,0 1-2-15,-3-1-2 0,-3 1 1 16,-9 1-2-16,-6 1 1 15,-4 0-2-15,-4 2 1 16,4 1-1-16,0-5 1 16,4 1 1-16,4 1-1 15,-2-3-1-15,4-2 2 16,3 1-1-16,8 1-1 16,1 0 1-16,3 0-1 15,-7 1 3-15,-4 1-3 16,-5-1 1-16,-4-1-1 15,-10 1 0-15,-1-3 2 16,-5 0-2-16,1 0 0 16,-4 0 0-16,8-5 0 0,1 0-1 15,5-6 1 1,4 6 0-16,0-2 0 0,3 1 0 16,0 2 0-16,0 0 0 15,-3 0 2-15,2 4-2 16,-6-2 1-16,0 0-1 15,0 2 0-15,2 0-2 16,6 0 5-16,1 0-3 16,9 0 0-16,5 0 0 15,1 0 2-15,3 0-2 16,3 0 0-16,-1 0 0 16,-2 0 0-16,-3 4-1 15,1 3 1-15,0-2-1 16,0 3 1-16,2-3 0 0,2 0 0 15,-2-1-1 1,5 1 1-16,-3-1 0 0,3-1 1 16,-3 2 0-16,-2-2-1 15,-5 1 0-15,-1 3 0 16,-6-3 3-16,-3 2-3 16,-1-5 0-16,-1 3 0 15,-2-1 1-15,4-1-1 16,2 0-3-16,2-2 3 15,2 0 0-15,5 0 0 16,1 0-1-16,-1 0 1 16,2 0 1-16,-2 0-1 15,-4 0-1-15,-1 0 1 16,1 0-1-16,-1 0 0 16,-3 0 0-16,-3 0 1 0,-1 0 0 15,-1 0 0-15,3 2 1 16,5-2 0-16,1 0-1 15,3 0 5-15,3 0-5 16,2 2 1-16,-2-1-2 16,2-1 1-16,-2 2 0 15,-1 1 1-15,3-1-1 16,5 0 0-16,1-2 0 16,2 2 0-16,0-1 1 15,-1 2-1-15,-1 1 0 0,-1 0 0 16,0 0 0-16,-1 0-2 15,2 0 2-15,6 0-3 16,3-2 6-16,3 0-2 16,1-1-1-16,-2 1 1 15,1 1 0-15,-3-3-1 16,1 2 0-16,0 0 0 16,-1-2 1-16,-1 2-1 15,1 1-1-15,4-3 0 16,-2 0 1-16,-1 3 0 15,2-1 0-15,-1-2 1 16,-1 2-1-16,2-2 0 16,0 2 0-16,4-2 0 0,1 0 0 15,1 0 0-15,-2 2 2 16,3-2-2-16,2 0 0 16,-1 1 0-16,-1-1 0 15,-2 3 1-15,-6-3-1 16,-1 2 0-16,1 0-2 15,-3 2 1-15,6-2-1 16,0 0 2-16,2-2 0 16,5 0 1-16,2 0-1 15,-4 0 0-15,4 0 1 16,-4 0-1-16,-4 2 1 16,2-2-1-16,-5 3 0 15,0-3 0-15,-1 3-1 16,4 1-1-16,-1-2 2 0,4-2 0 15,3 2 0-15,-1-2-1 16,-1 0 1-16,2 0 0 16,0 0 1-16,0 0 0 15,2 0 2-15,-5 0-2 16,3 0 0-16,-5 0 0 16,0 0-1-16,-4 0 0 15,1 0 0-15,-6 0 0 16,-5 0-1-16,2 3 1 15,-4 4-1-15,5 3-1 16,12-10-121-16,6 0-234 16</inkml:trace>
  <inkml:trace contextRef="#ctx0" brushRef="#br0" timeOffset="77588.53">20739 4606 19 0,'0'-8'1'15,"0"3"5"-15,0 2 29 0,0-1 36 16,0 0 20-16,-4 2 20 16,2 0-43-16,0 2-29 15,-5 0-9-15,5 0-19 16,0 0 4-16,-1 0-4 15,1 0 12-15,-5 0-5 16,1 0 35-16,-3 0 1 16,-3 0-8-16,4 0-5 15,1 0-5-15,1 0 10 16,0 0-9-16,4 0 0 16,2 0-1-16,0 0-2 15,0 0-7-15,0 0-10 16,0 0-4-16,0 0 1 0,16 0 5 15,16 0 9-15,12 0 11 16,14 0-32-16,14-6 2 16,7-4-8-16,6 3 3 15,-4 0-8-15,-12 7-3 16,-11 0-28-16,-16 0-3 16,-13 0-1-16,-9 2 13 15,-9 3 2-15,-5-3 7 16,-6 1 5-16,0-3-11 15,0 0 23-15,0 0 5 16,0 0 14-16,0 0 0 16,0 0-4-16,0 0 1 0,0 0 4 15,0 0-5 1,0 0-3-16,0 0 4 0,0 0-3 16,0 0 4-16,0 0 9 15,0 0-1-15,0 0-3 16,0-3-17-16,-4-6 2 15,-5-3-6-15,-6-3-1 16,-5 1 0-16,-3-1-21 16,-4 1 15-16,1-3 5 15,4 5 1-15,4 2 2 16,5 6 6-16,5 1 4 16,4 3-7-16,4 0-4 15,0 0-1-15,0 0-22 0,0 0 11 16,14 0 11-1,3 0 11-15,6 0-6 0,-3 0 0 16,-7 9-5-16,-4 6 0 16,-7 3-21-16,-2 5 13 15,0 8 1-15,-7 3 7 16,-12 4 10-16,-1-4-9 16,1-2 4-16,4-4-2 15,7-5-3-15,8-6-18 16,0-2-104-16,0-14-112 15,23-1-251-15</inkml:trace>
  <inkml:trace contextRef="#ctx0" brushRef="#br0" timeOffset="80062.39">22017 4412 7 0,'0'0'3'16,"0"0"1"-16,0 0-1 16,0 0-1-16,0 0 4 15,0 0 7-15,0 0 47 16,0 0 14-16,0 0-26 16,0 0 18-16,0 0-18 15,0 0 32-15,0-3-19 16,0 3-19-16,0 0-22 15,0 0-20-15,0 0-4 16,0 0-18-16,0 0 15 16,0 0 7-16,0 0 21 0,0 0 10 15,0 0 18 1,0 0 6-16,0 0-4 0,0 0 1 16,0 0-4-16,0 0-11 15,0 0 0-15,0 0-16 16,0 0-15-16,0 0-6 15,0 0-3-15,2 0-3 16,7 0 6-16,4 3 0 16,6-3 42-16,4 0-1 15,4-7 42-15,2-10-65 16,-4-3-6-16,-5 3-8 16,-5 1 5-16,-3 6-9 15,-3 1 2-15,-3 4-1 0,-4-1-1 16,3 4 0-16,2-2 0 15,0 1 0-15,1 0-1 16,1 1-1-16,-2 0 3 16,2 2-4-16,-3 0 3 15,1 0-6-15,3 0 4 16,-6 0-4-16,-2 0 2 16,-2 0-7-16,0 0 1 15,0 0-3-15,0 2-6 16,0 10 17-16,0 1 2 15,0-4 18-15,0-1-8 16,2-4-5-16,-2-2 3 16,0-2 0-16,2 0 4 15,-2 0 2-15,0 0 12 0,0 0 2 16,0 0 5-16,0 0 4 16,0 0-10-16,0-14-24 15,0-2-3-15,0 0 1 16,0 0 1-16,0 3-1 15,0 6-1-15,0 0-1 16,0 6 1-16,0 1-3 16,0 0 1-16,0 0-4 15,0 0-7-15,0 0-1 16,-8 0 8-16,-4 14 5 16,1 7 0-16,0 0-3 15,4 5 2-15,3 4 2 16,-1 0 0-16,5 2-1 0,0 1 0 15,0-6 2-15,0-3-1 16,0-3 0-16,12-7 0 16,1-6-3-16,5-6-15 15,8-2 18-15,8-2 29 16,6-19-3-16,-2-2-24 16,-7-5 3-16,-6-1-1 15,-5 0-8-15,-9-2 9 16,-2 1-5-16,-3 4 0 15,-1 4 12-15,-3 7-5 16,1 8-1-16,-3 5-1 16,0 2-3-16,0 0-2 0,0 0-20 15,0 0 3-15,0 6 17 16,0 10 6-16,0 0-4 16,0-4-2-16,2-2-33 15,6-3 18-15,1-2 12 16,3-1 1-16,3-4-4 15,5 0 12-15,3 0-4 16,-2 0-2-16,0-8 0 16,-5 2-1-16,-5 4 2 15,-5 2-3-15,1 0-1 16,0 0 1-16,0 10-14 16,-3 10-2-16,2 3 18 15,-6-2 4-15,0 1-4 0,0-2 0 16,0-2 3-16,3-6 2 15,-1-1 2-15,0-8-2 16,7-3-1-16,4 0 8 16,6 0 25-16,5 0-6 15,2-10-12-15,1-9-14 16,0-1-4-16,-2-3-1 16,-5 1-3-16,-3 0-9 15,-1-2 3-15,-3 2 1 16,-1 5 1-16,-5 0 4 15,-1 7 0-15,-6 2-16 16,2 2 7-16,-2 3-17 0,0 0-9 16,0-1-5-16,0 2 17 15,-8 0-2-15,-4 2 20 16,-1 0 4-16,-2 0 2 16,1 0-3-16,-1 11 3 15,3 1-1-15,5 5-3 16,3 3 6-16,4 4 10 15,0 2 24-15,0-2-6 16,9-1 3-16,13-4 1 16,1-1 11-16,1-5-19 15,0-5-1-15,-1-7-15 16,-1-1-1-16,0 0-7 16,1-6-15-16,3-18-72 15,1-5-119-15,4-10-317 16</inkml:trace>
  <inkml:trace contextRef="#ctx0" brushRef="#br0" timeOffset="81300.23">23491 4255 260 0,'0'0'41'0,"0"0"-9"15,0 0 23-15,0 0-28 16,0 0-7-16,0 0 37 15,0 0-42-15,8 29 11 16,-8-26 42-16,0-3-39 16,0 2-10-16,0-2-6 0,0 2 7 15,0-2-10 1,0 0-6-16,0 0 26 0,0 0 1 16,-8 0 5-16,-4 0-24 15,-1-7-7-15,2-2 2 16,-3 1 26-16,3 2-6 15,-5 2-14-15,3 2 4 16,-1 2-12-16,-1 0-5 16,1 0-2-16,-1 9 0 15,2 11 2-15,-3 3 7 16,1 3 2-16,1 2 8 16,3 4 3-16,4 0 5 15,5-4 1-15,2 0-20 0,0-7-6 16,0-9 2-1,14-9 4-15,13-3 15 0,8-6 46 16,7-24-36-16,3-8-21 16,-3-2-9-16,-9-2 6 15,-4 0-3-15,-6 0-4 16,-8-4 1-16,-1 0 2 16,-5 0-2-16,-5 6 2 15,-2 12 3-15,-2 7-5 16,0 12 21-16,0 6 3 15,0 2-3-15,0 1-22 16,0 0-9-16,0 0-1 0,0 5 5 16,-4 17 3-16,-5 9 4 15,3 5 0-15,-1 1-2 16,2 4-2-16,3 3 2 16,0-1 5-16,2-2-5 15,0-1 4-15,0-5 0 16,0-6-3-16,0-9 0 15,0-6-1-15,0-6-2 16,0-6-2-16,0 1 4 16,6-3 17-16,6 0-9 15,3-3-3-15,8-12 1 16,1-7-6-16,1-1-5 16,-3-2-1-16,-2 6 6 15,-6 3 4-15,-3 5-4 16,-5 2 2-16,-2 6-2 0,-1 0-2 15,-1 1 1-15,-2 2 0 16,0 0 1-16,0 0-12 16,0 0 0-16,0 0-15 15,0 12 27-15,0 7 0 16,0 2 0-16,-2 2 1 16,2 0 0-16,0 0 1 15,0-6-1-15,0-3-1 16,5-6-7-16,8-8 7 15,5 0 17-15,6 0-8 16,-2-9 7-16,5-13-11 16,-4-5 1-16,-4-3-6 0,-1-2 0 15,-7-6 0 1,-3-5-4-16,-2 2-5 0,-4 1 8 16,-2 5 1-16,2 12 4 15,1 5-2-15,-1 6 6 16,0 6-3-16,-2 2 4 15,2 4 0-15,-2 0-3 16,0 0-2-16,0 0-4 16,0 0-2-16,0 0-3 15,0 0-3-15,0 15-5 16,0 13 5-16,-4 11 7 16,-3 5 0-16,-4 6 1 15,6 4 0-15,-3 2 5 0,3-1 8 16,5-7-2-1,0-6 0-15,0-12-3 0,0-8 2 16,0-9-5-16,11-8-3 16,7-5 2-16,7 0 7 15,2-5-2-15,4-18-9 16,-5-7-30-16,-4-6-68 16,-8 1-94-16,-9-5-194 15</inkml:trace>
  <inkml:trace contextRef="#ctx0" brushRef="#br0" timeOffset="81475.14">23847 4301 422 0,'0'0'270'0,"0"0"-93"0,0 0-23 16,0 0-71-16,0 0 1 16,0 0-79-16,105-30 3 15,-68 20-5-15,-1-2-3 16,-7 1-19-16,-11 4-68 15,-9-6-62-15,-9-2-203 16</inkml:trace>
  <inkml:trace contextRef="#ctx0" brushRef="#br0" timeOffset="81630.06">23760 4106 688 0,'0'0'342'0,"0"0"-276"15,0 0-37-15,0 0-29 16,0 0-53-16,0 0-38 16,7 35-122-16,-7-34-555 15</inkml:trace>
  <inkml:trace contextRef="#ctx0" brushRef="#br0" timeOffset="83746.78">24627 4489 107 0,'0'0'121'16,"0"0"-10"-16,0 0 4 15,0 0-2-15,0 0-16 16,0 0-37-16,0 0-24 0,0 0-19 15,0 0-11-15,0 0 5 16,0 0-3-16,0 0 5 16,0 0 31-16,6 0 38 15,6-4-3-15,3-15-44 16,4-6-17-16,-3-4-5 16,1-6-6-16,-3-3-6 15,-3 0-1-15,-3 4 3 16,-6 5 0-16,-2 8-1 15,0 9-2-15,0 6-7 16,0 4-15-16,0 2 6 16,-6 0 16-16,-7 2 13 15,-1 16-9-15,1 3-3 0,3 0-1 16,8-1-4-16,2 0-1 16,0-2 5-16,0-4 2 15,2-3 7-15,8-4-9 16,5-2-2-16,6-5 2 15,3 0 18-15,5-5-18 16,0-11-8-16,-7 0-19 16,-4 2 5-16,-5 4 9 15,-5 4 13-15,-4 3-3 16,-2 3 1-16,-2 0-2 16,0 0-16-16,0 7-7 15,0 13 5-15,0 4 18 0,-6 2 8 16,-6 2 0-1,3-1 10-15,5-8-3 0,2-1 1 16,0-4-1-16,2-6-11 16,0-2 1-16,0-2 6 15,4-4 5-15,11 0-1 16,5 0 27-16,5-15-24 16,0-7-9-16,-4-3 7 15,0-3-11-15,-1 1 1 16,-3 1 1-16,2 3 0 15,-4 0-1-15,1 4-2 16,-1 3 0-16,-6 4 3 0,-2 8-2 16,-5 2-1-16,-2 2-2 15,0 0-3-15,0 0-18 16,0 0-5-16,0 0 12 16,0 7 16-16,-2 6 12 15,-2-1-3-15,1 4 0 16,-2 4 0-16,1 6 7 15,0 4-5-15,4 3-6 16,0 4 8-16,0-4-11 16,0-7 1-16,0-8-2 15,6-8 6-15,-1-6-7 16,0-4 0-16,3 0 10 16,5-3 41-16,1-16-23 15,3-7-21-15,2-6 7 16,-1-3-13-16,1 1-1 0,2 4 0 15,-1 6 0-15,-1 8 0 16,-2 6 0-16,-5 4-1 16,5 6-6-16,-2 0 0 15,3 3 1-15,2 12-4 16,-7 5 9-16,-4 0 0 16,-7 0-1-16,-2 0-10 15,0 1 4-15,-6 1 7 16,-19 0 1-16,-6-3 12 15,-1-1-12-15,1-4 0 16,4-5-4-16,10-8 4 16,3-1 3-16,8 0 6 0,4-6 5 15,2-9-12 1,0-1 30-16,0 3-8 0,4 4 7 16,8 0-11-16,-4 6-3 15,1 3-13-15,0 0-3 16,0 0 9-16,0 0-10 15,2 0 0-15,0 12-1 16,0 1 1-16,-2 5 3 16,0 0-3-16,2-1 1 15,-2-3-1-15,0-2 4 16,2-5-3-16,0-4 2 16,5-3 0-16,5 0 1 15,2-5 6-15,6-16-2 0,-2-6-8 16,0-5 2-1,-4-2 0-15,-1-4 0 0,-7-4-2 16,1-3-3-16,-3-4-4 16,-6 5 1-16,-1 8 5 15,-1 8 1-15,-5 10 2 16,0 6 1-16,0 4 8 16,0 4-6-16,0 1 0 15,3 3 0-15,-3 0-5 16,0 0-3-16,0 0 0 15,0 0-4-15,0 4-7 16,0 20 8-16,0 11 4 0,-8 6 4 16,0 5-4-1,3 1 2-15,1-1 0 0,0 0 0 16,1-3 0-16,1-4 0 16,2-7 0-16,0-3 0 15,0-11 0-15,0-4 0 16,0-8 3-16,0 0-3 15,0-4-21-15,0-2-58 16,0 0-79-16,0 0-15 16,0-20-261-16</inkml:trace>
  <inkml:trace contextRef="#ctx0" brushRef="#br0" timeOffset="84128.32">25588 4291 424 0,'0'0'144'0,"0"0"12"15,0 0-77-15,0 0-56 16,0 0-2-16,0 0 15 16,0 0-32-16,143-68-1 15,-126 68 8-15,-3 0 4 16,-5 0-14-16,-3 0-1 16,-4 2-1-16,-2 11-10 15,0 4 1-15,-4-1-7 16,-18 2-3-16,-5 0 18 15,-7 0 4-15,1-1 0 16,2-2 0-16,6-5-1 16,12-2-1-16,9-8 0 0,4 0 13 15,0 0 60 1,4 0-41-16,12-8 13 0,4 4-3 16,2 4-11-16,5 0-4 15,2 8-13-15,2 19-3 16,-2 2 4-16,-4 2-9 15,-10-4-6-15,-8-3-1 16,-7-5-52-16,0-9-60 16,-9-10-109-16,-11 0-367 15</inkml:trace>
  <inkml:trace contextRef="#ctx0" brushRef="#br0" timeOffset="84439.87">25483 4016 305 0,'0'0'241'0,"0"0"-199"16,0 0-36-16,0 0 38 15,0 0-3-15,0 0 4 16,-5 58-36-16,5-51 23 15,0-7 27-15,0 0 52 16,0 0-30-16,0 0-27 0,0 0-19 16,0-10-32-1,0-1-3-15,0 6-12 0,-15 5-11 16,-5 0-18-16,-7 13-23 16,-2 18-21-16,-2 1-28 15,9 0-152-15</inkml:trace>
  <inkml:trace contextRef="#ctx0" brushRef="#br0" timeOffset="86670.71">26400 4398 13 0,'0'0'130'16,"0"0"66"-16,0 0 36 15,0 0-81-15,0 0-32 16,0 0-7-16,2 0-48 16,2 0-28-16,3 0-20 15,3 0 5-15,4-3-21 16,5-4 8-16,2-6-8 15,0-1 0-15,1-5 11 16,-2 0-10-16,-4 1 2 16,-3 0-2-16,-4 2-1 15,-4 6-6-15,-5 2-6 0,0 2-1 16,0 2-2-16,0 2-33 16,0 2 43-16,-10 0-25 15,-3 0 25-15,-3 0 6 16,3 6-1-16,0 8 0 15,-1 4-4-15,1 4 4 16,1 2 9-16,4 5-2 16,1 3 5-16,3-1 2 15,4 0-8-15,0-5-5 16,0-4 1-16,4-7 1 16,9-5 5-16,5-7-8 15,5-3 27-15,1 0-7 0,0-17-11 16,3-10-1-16,0-5-8 15,0-3-13-15,-2-1-3 16,-4 4 14-16,0 6-2 16,-3 6 4-16,-7 5 2 15,-1 8 0-15,0 1 6 16,-3 6 5-16,-3 0-13 16,5 0-8-16,0 8 8 15,0 12 9-15,2 4 21 16,0 4-17-16,-2-4 7 15,0 1-8-15,-3-8-7 16,-1-4 0-16,-2-6 3 16,-1-5-6-16,0-2 2 0,-2 0 2 15,2 0 10-15,4-5 3 16,5-17-19-16,1-7-4 16,1-3-17-16,-1-2-12 15,-6 1 9-15,1 8 14 16,-5 7 10-16,-2 8 19 15,2 5 22-15,-2 5-1 16,2 0-15-16,-2 0-24 16,4 0-1-16,0 0-4 15,2 12 4-15,1 5 4 16,-1 1 6-16,0-4-8 16,2 0-2-16,1-2 1 15,1-4 6-15,2-1-4 0,1-7 0 16,5 0 1-16,2 0 6 15,4-9-10-15,5-9-12 16,3 1-16-16,-3-3-4 16,-3 1-19-16,-5 3 29 15,-6 0 15-15,-3 3-4 16,-6 5 9-16,-4 5 2 16,-2 1-3-16,0 2-1 15,0 0-5-15,0 0-20 16,0 0 28-16,-8 0 1 15,-8 0 0-15,0 0-4 16,0 5 1-16,0 10-1 0,1 1 4 16,1 6 6-16,4 4-4 15,1 4 8-15,5 4 4 16,4-2-3-16,0 1 0 16,0-8 2-16,0-2-3 15,13-8-4-15,-3-4-1 16,4-10 1-16,-1-1 1 15,5 0 15-15,3-14-14 16,0-8 1-16,0-4-7 16,1 1-2-16,0 0-8 15,-2 1 0-15,3 4 4 16,-3 4 4-16,-2 4-1 16,-8 5-2-16,0 2 0 15,-4 5 3-15,-3 0-13 16,-1 0 5-16,0 0 4 0,-2 17 4 15,0 4 10-15,0 1 1 16,0 0-3-16,0-4-4 16,0-4-4-16,0-7 5 15,0-2-4-15,0-3 3 16,0-2 0-16,0 0 4 16,0 0 6-16,0-7-14 15,6-12-2-15,10-3-30 16,3-2 24-16,-4 0-12 15,-1 2 16-15,-1 6 4 16,0 2 0-16,-2 4 0 16,-4 4 0-16,1 4 19 0,-1 2-12 15,3 0-7 1,0 0 0-16,6 8 2 0,-3 7 6 16,1 5 1-16,-5 1-4 15,0 2 1-15,-3-6-3 16,4-1-1-16,-2-3-1 15,-3-8 7-15,3-1-4 16,2-4 5-16,1 0 2 16,2 0-2-16,0-18-3 15,3-5 2-15,-3-2-8 16,3-8-9-16,-5-1-5 16,0-1-5-16,-2 0 10 15,-2 0 9-15,-2 4 6 16,-5 5-5-16,2 9 4 15,-2 6 12-15,0 6 2 0,0 5-4 16,0 0-1-16,0 0-14 16,0 0 0-16,0 0-9 15,0 0-3-15,0 2 6 16,0 19 4-16,0 10-5 16,0 6 7-16,0 8 2 15,-2 5-2-15,-1 0 0 16,-1 1-1-16,4-7 3 15,0-9-3-15,0-8 1 16,0-9-2-16,0-9 1 0,2-4 1 16,11-5 8-16,5 0-2 15,2-2-6-15,5-18-19 16,-3-4-78-16,1-7-138 16,-8-4-336-16</inkml:trace>
  <inkml:trace contextRef="#ctx0" brushRef="#br0" timeOffset="86844.27">27748 4171 860 0,'0'0'165'16,"0"0"-91"-16,0 0 31 16,0 0-63-16,0 0-12 15,0 0 9-15,0 0-28 16,165 4-11-16,-118-4-26 0,-5-4-113 15,-13-17-285-15</inkml:trace>
  <inkml:trace contextRef="#ctx0" brushRef="#br0" timeOffset="109296.62">891 7700 86 0,'0'-6'111'0,"2"-2"42"16,1 4-44-16,-1 0-12 15,0 3-8-15,-2 1-25 16,0-3 12-16,0 3-14 15,0 0-7-15,0 0-45 16,0 0-10-16,-4 0-51 0,-14 15 51 16,-9 8 8-16,-2 5 15 15,2 2 3-15,5 2-6 16,9-1-8-16,2 1-2 16,3-2 10-16,4-4-19 15,4-8-1-15,0-4 0 16,0-9-1-16,14-2 1 15,11-3 24-15,8 0 64 16,9-16-8-16,0-11-54 16,-3-3-11-16,-10-2-15 15,-12-4-18-15,-5-2-1 16,-8-2-11-16,-4 1-16 16,0 0 28-16,0 8 1 0,-4 6-5 15,-10 9 0 1,-4 6 8-16,0 3 9 0,-4 7-4 15,-3 0 16-15,-1 0-12 16,1 8 8-16,3 8-6 16,7 3-4-16,12 1 2 15,3 2-18-15,0 4 3 16,34 6 10-16,12 4 10 16,8 5 26-16,0-4-12 15,-15-2 0-15,-12-5-3 16,-14-6-11-16,-13 0-1 15,0 0-17-15,-11 0 16 16,-18-2 2-16,-4 0 40 16,0-6-20-16,2-5-20 0,10-6 7 15,8-5-15-15,8 0-8 16,5 0-65-16,12-24-214 16,21-6-256-16</inkml:trace>
  <inkml:trace contextRef="#ctx0" brushRef="#br0" timeOffset="109597.45">1272 7846 267 0,'0'0'176'0,"0"0"-64"16,0 0-92-16,0 0-12 15,0 0-8-15,0 0 34 0,7 49-16 16,5-40-16-16,1-5 27 15,2-4 16-15,7 0 79 16,1-11-50-16,2-9-43 16,-6-3-16-16,-9 5-12 15,-6 2 5-15,-4 4-8 16,0 4-25-16,-9 6-21 16,-15 2 37-16,-6 0 9 15,-1 10-19-15,7 10-10 16,8 2-48-16,13-2-61 15,3-5-173-15,14-10-1 16</inkml:trace>
  <inkml:trace contextRef="#ctx0" brushRef="#br0" timeOffset="110458.66">2317 7453 153 0,'0'0'124'0,"0"0"90"15,0 0-3-15,0 0-80 0,0 0-12 16,0 0-32-16,8-36-8 15,-6 36 4-15,0 0 4 16,-2 0-28-16,0 0-14 16,0 0-12-16,0 0-17 15,0 0-16-15,0 8-16 16,0 22-1-16,0 12 17 16,0 9 1-16,-12 3 10 15,0 1-8-15,-2 0 6 16,-4-1 7-16,4-6-8 15,1-4 4-15,3-7-3 16,2-7 0-16,2-5-4 0,4-8-1 16,-3-5-2-16,3-5-2 15,2-4 2-15,0-2-2 16,0-1-6-16,0 0-16 16,0 0 1-16,0 0-12 15,0-7-18-15,0-15-121 16,9-4-129-16,-5-2-147 15</inkml:trace>
  <inkml:trace contextRef="#ctx0" brushRef="#br0" timeOffset="111875.78">2228 7778 123 0,'0'0'439'16,"0"0"-174"-16,0 0-53 16,0 0-116-16,0 0-29 15,0 0-34-15,52-24-8 16,-23 19-24-16,2 2 15 0,0-5-8 15,-4-1-4-15,-2-2-1 16,-3-4 1-16,-4 1-4 16,-2-5-2-16,-6-3-22 15,1-4 4-15,-3 0-28 16,-2-5 12-16,-4 2 21 16,-2 3 13-16,0 1-1 15,0 10 3-15,0 3 0 16,0 7 15-16,0 4 4 15,0 1 3-15,0 0-4 16,0 0-3-16,0 0-8 16,2 0 7-16,-2 0-14 0,0 0-6 15,0 1-12-15,0 21-7 16,0 10 13-16,-2 11 12 16,-8 3 14-16,-2 6-2 15,3 3 5-15,1 6-10 16,0 2 6-16,4-4 5 15,4-6-9-15,0-11 5 16,0-16-14-16,0-10 0 16,20-12-5-16,5-4 5 15,6-4 29-15,5-25 17 16,1-7-39-16,-1-4 2 16,-7 3-9-16,-2 2-9 15,-9 5-3-15,-5 7 0 0,-1 2 12 16,-6 10 0-1,-4-1 1-15,0 9 0 0,-2 1-1 16,0 2-3-16,0 0-18 16,0 0 3-16,0 0-13 15,0 5 31-15,-4 12 4 16,-6 5-1-16,4 6-1 16,-3 0 1-16,5 0-1 15,2 3-2-15,0-6 1 16,2-3-2-16,0-7 2 15,0-8 0-15,0-5-1 16,0-2-11-16,8 0 11 16,13-17 20-16,2-12-20 15,-2 0-9-15,-7-3-30 0,-8 1-2 16,-2-1-13-16,-4 0-3 16,0 2 6-16,0 2 44 15,-4 8 7-15,-2 8 11 16,-2 4 16-16,0 8 4 15,-3 0-16-15,-7 0-15 16,-1 8-6-16,2 13 4 16,-1 0 0-16,7 4 2 15,5 0-1-15,3 3 1 16,3 0 3-16,0 0 2 16,11-4 1-16,2-7-6 0,5-5-6 15,3-12 6 1,6 0 15-16,4-3 16 0,4-20-14 15,1-2-17-15,-5-3-8 16,-2 0-9-16,-4 5-7 16,-6 0 15-16,-5 7 9 15,-5 6 1-15,-5 2 4 16,-2 6 27-16,-2 2-10 16,0 0-5-16,0 0-13 15,0 0-4-15,0 0-5 16,0 0-11-16,0 0-5 15,0 0 19-15,-4 6 2 16,-5 10 16-16,1 4-16 16,-2 4 2-16,1 4 0 0,3-2-1 15,2 0 1-15,-2-4-2 16,6-4-2-16,0-1 0 16,0-7 1-16,0-6-6 15,0-4-2-15,6 0-4 16,4 0 13-16,9-21-2 15,0-7 1-15,6-4-38 16,4 1-2-16,-2 2 9 16,0 5 13-16,-8 6 12 15,-3 8 7-15,-7 4 0 16,-5 6-18-16,1 0-13 16,-3 0 14-16,3 2 17 15,-3 14 3-15,0 1-3 0,0 3 18 16,-2-1 5-16,4-1-12 15,-1-1-3-15,3-3 0 16,6-7-8-16,3-3-1 16,10-4 1-16,4 0 14 15,2-14 7-15,2-14-9 16,-4-2-5-16,-6-2 1 16,-3-2-8-16,-11 1-5 15,-7 4-5-15,-2 7 4 16,0 3 5-16,0 8-7 15,-11 7-20-15,-9 4-14 16,-5 0-53-16,-4 10 9 0,4 7-41 16,12-6-250-16</inkml:trace>
  <inkml:trace contextRef="#ctx0" brushRef="#br0" timeOffset="113270.83">4451 7703 55 0,'0'0'9'0,"0"0"24"15,0 0-5-15,0 0 0 16,0 0 30-16,0 0-26 16,-2 49 52-16,-1-49-41 15,3 0 16-15,0 0 33 0,-2 0 21 16,0 0-7-1,0-12-61-15,-5-6-42 0,1-4 1 16,-3-1-2-16,-3-2 11 16,-1 1 6-16,2 4 28 15,2 6 0-15,-2 3 9 16,4 3-24-16,0 7-1 16,-1 1-27-16,-3 0-4 15,-9 8-18-15,-3 18 6 16,0 8 8-16,0 7 2 15,4 4-5-15,4-3 7 16,4 0 4-16,6-10-3 16,1-4-1-16,4-10 0 15,0-5-8-15,0-12-6 0,4-1 14 16,17-1 41-16,8-25-37 16,4-12-4-16,5-11-25 15,-1-1-44-15,2-4-5 16,-8 1 14-16,0 3 37 15,-9 3 7-15,-4 3 16 16,-5 7 14-16,-3 7 45 16,-6 8 14-16,-4 8-2 15,0 6-31-15,0 4-1 16,0 4-19-16,0 0-20 16,0 0-22-16,0 0 6 15,0 0 14-15,-10 4 2 16,-7 14 3-16,1 8 0 0,1 6 4 15,-1 10-3-15,5 5 5 16,-2 4-5-16,4 4 4 16,0-1 9-16,2-2-6 15,5-8-3-15,2-10-3 16,0-7-5-16,0-13-1 16,0-5 1-16,0-7 0 15,11-2 0-15,5 0 23 16,6 0 2-16,9-21-20 15,2-7-5-15,4-7-24 16,-6 3-14-16,-2 2 15 16,-8 6 22-16,-4 4 1 0,-5 8 2 15,-5 6-1-15,-4 4 7 16,-3 2 9-16,0 0-17 16,0 0-5-16,0 0-16 15,0 18 21-15,-10 10 3 16,-5 6 24-16,4 3-8 15,2-2-13-15,7-2 7 16,2-8-9-16,0-6-4 16,13-8 0-16,9-6 13 15,5-5 11-15,4 0-5 16,3-15 0-16,-3-12-15 16,-4-5 4-16,-11-7-8 15,-8-1-19-15,-8-2-9 0,0 5 28 16,-13 10 22-16,-7 8-8 15,-2 14-9-15,-3 5-5 16,-4 0-4-16,-4 20-5 16,-1 3-53-16,12 2-108 15,11-13-33-15,11-8-269 16</inkml:trace>
  <inkml:trace contextRef="#ctx0" brushRef="#br0" timeOffset="114319.84">5744 7423 236 0,'0'0'167'0,"0"0"82"16,0 0-127-16,0 0 2 0,0 0-36 16,0 0-13-1,0 0 26-15,25-58-19 0,-25 58-13 16,0 0-27-16,0 0-18 16,0 0-2-16,0 0-15 15,0 0-7-15,0 0-14 16,0 18 1-16,-3 16 6 15,-10 10 7-15,-3 6 4 16,-2 4-2-16,-1 1 6 16,-2-5-4-16,4-5-3 15,-1-4 4-15,7-11-5 16,6-12-2-16,3-8-29 16,2-5-19-16,0-5-41 15,0 0-20-15,0-7 17 16,7-23-238-16</inkml:trace>
  <inkml:trace contextRef="#ctx0" brushRef="#br0" timeOffset="114756.06">5681 7457 540 0,'0'0'171'16,"0"0"34"-16,0 0-130 15,0 0-52-15,0 0 15 16,0 0-7-16,104-97-29 15,-65 84 2-15,3 8 3 16,-6 5-5-16,-2 0-2 16,-8 0-1-16,-8 18 1 0,-7 3-4 15,-11 5-21-15,0 6 14 16,-11 0-18-16,-22 3 16 16,-7-2 5-16,-5 2 12 15,3-7-8-15,11-8-1 16,13-9-51-16,13-11-20 15,5 0 76-15,19-15 1 16,18-9 6-16,5 0-4 16,5 6 27-16,-7 5-20 15,-2 7-5-15,-3 6-5 16,0 0 0-16,-6 0 0 16,-12 15 10-16,-15 4 7 15,-2 6-14-15,-8 3 30 0,-24 2 6 16,-3-2-10-1,-1 0-5-15,0-5-21 0,5-3-2 16,4-5-2-16,10-11-103 16,12-4-77-16,5-7-140 15</inkml:trace>
  <inkml:trace contextRef="#ctx0" brushRef="#br0" timeOffset="116647.24">6448 7556 99 0,'0'0'125'16,"0"0"-62"-16,0 0 14 16,0 0-66-16,0 0-2 15,0 0 4-15,0 23 5 16,0-23 61-16,0 0 36 15,-2 0-6-15,2 0-53 16,-2 0-23-16,2 0 14 16,0-7 8-16,0-8-7 15,0-1-20-15,0 0-2 16,0 1-10-16,0 0-6 16,-2 1-2-16,-1 3 2 15,-1-1 2-15,0 6 4 16,-1-1 4-16,-4 6-14 0,-2 1 4 15,-4 0-10-15,-3 0-5 16,-3 0 0-16,0 11-7 16,0 5 12-16,1 6 0 15,-5 5 0-15,8 1 3 16,-3 2 2-16,2 0-1 16,7-2-3-16,2-2-1 15,5-6-2-15,4-4-3 16,0-6 1-16,0-6-15 15,0-1 18-15,0-3-17 16,0 0-9-16,8 0 27 16,11-15 12-16,4-7-12 0,4-2-32 15,-4 2-2-15,-3 0-12 16,-1 2 23-16,-5 5 19 16,1 4 3-16,-3 4-2 15,-3 3 3-15,-3 3 7 16,-1 1-7-16,-3 0 0 15,1 1 0-15,-3 18 10 16,0 3 28-16,0 4-12 16,0 2-14-16,0-2-3 15,0-2 5-15,4-7-3 16,1-3 3-16,-1-5-5 16,0-5-9-16,3-4 5 15,4 0 15-15,5 0 22 0,4-18-13 16,-3-6-17-16,1-6-12 15,1-2-6-15,-2-2-27 16,-1 2-10-16,1 1 10 16,-1 7 31-16,-3 6 2 15,-1 9 8-15,-5 2 19 16,-3 7-2-16,-2 0-25 16,-2 0-14-16,4 19 11 15,-4 3 3-15,0 4 16 16,0 3 5-16,0 0-8 15,0-5 6-15,0-2 0 16,0-5-5-16,-4-5-1 0,2-4-3 16,2-5-5-16,0-1-2 15,-2-2 2-15,2 0 9 16,0 0 1-16,0 0 1 16,0-16-16-16,0-8 0 15,6-4-30-15,15-1 2 16,1 0 6-16,2 5 21 15,1 3 1-15,-7 7 0 16,-3 5 4-16,-3 4 15 16,-4 3 0-16,-1 2-12 15,1 0-3-15,2 0-2 16,-1 11 15-16,-1 4-1 16,0 3 0-16,-2 4-6 15,1 0-1-15,-3-1-3 16,0-3-1-16,-2-7-2 0,1-4-2 15,0-2 1-15,1-5 0 16,3 0 1-16,5 0 3 16,9-13-3-16,6-11-3 15,0-6-14-15,-3-5-9 16,-4-1-9-16,-2-4 11 16,-3-4 11-16,-1 2 7 15,-1 0 3-15,3 5 4 16,-5 8 10-16,0 5 12 15,-2 8-4-15,-2 4 6 16,-1 3-6-16,-4 8 3 16,-2 1-15-16,0 0-10 0,0 0-1 15,0 0-13-15,0 1-1 16,-11 20 11-16,-7 9 4 16,1 6 5-16,-6 5-4 15,3 8 0-15,3-1-1 16,1-2 1-16,5-4 2 15,2-7 7-15,4-8-5 16,1-6-2-16,4-11-3 16,0-6 0-16,0-4 0 15,0 0 6-15,0 0-1 16,20-7 10-16,11-16 8 16,9-8-21-16,9-5 1 15,5-4-3-15,-1-4-24 0,-1 9-3 16,-17 4 2-1,-17 13 21-15,-11 10 2 0,-7 6 0 16,0 2-16-16,-25 0-21 16,-8 16 39-16,-5 4 0 15,9 3 0-15,6-4-2 16,11-3-2-16,9-4 1 16,3-1-10-16,0-4-2 15,0 0 15-15,13 0 12 16,10-2 2-16,6 0 6 15,4-1-4-15,5 0-9 16,-3-1-3-16,-1-3-4 16,-5 0-3-16,-2 0-7 15,-3-16 8-15,3-7 2 0,-2-3 1 16,2 0 0 0,-4 0 0-16,0 4 0 0,-5 4-1 15,-5 2 2-15,-6 6 0 16,-2 3 0-16,-3 6-1 15,-2 1-1-15,0 0-3 16,0 0-6-16,0 0-16 16,0 8 19-16,0 8 6 15,0 5-1-15,9-4 1 16,4 3-2-16,3 3 1 16,4-4 1-16,-3-1 0 15,0-4 2-15,-11-4 8 16,-6-1-1-16,0-4-2 0,0 2 9 15,-11 4-13-15,-23 1-2 16,-15 1 13-16,-6-5-11 16,-1-4-3-16,7-4-49 15,8 0-115-15,17-14-192 16</inkml:trace>
  <inkml:trace contextRef="#ctx0" brushRef="#br0" timeOffset="118116.08">8304 7455 123 0,'0'0'188'15,"2"0"-116"-15,-2 2 67 16,0 5-45-16,0 0-37 16,0 5 31-16,0 4-37 15,-2 2-5-15,-6 1-9 16,2-2-15-16,-1-3 0 16,5-2-8-16,-2-1-2 15,2-5-3-15,2-5-5 16,0-1 8-16,0 0 4 15,0 0 38-15,6-10 24 16,17-13-62-16,0-3-9 16,4 1-7-16,-2 4-3 0,-3 7 3 15,-6 3 0-15,-5 8-5 16,-2 3-3-16,-3 0-9 16,1 1 10-16,0 17 3 15,-5 5 4-15,-2 7 8 16,0-2 12-16,0 0 3 15,0-2-6-15,-4-6 3 16,-1-4-12-16,1-6-3 16,4-6-4-16,0-2 1 15,0-2 11-15,0 0 2 16,0-13 8-16,16-11-23 16,5-5-10-16,4-1-10 0,0-3 7 15,-1 7 11-15,1 3-1 16,-3 6 2-16,-4 3-8 15,-2 6 9-15,-3 7 2 16,-5 1-2-16,4 0 0 16,-1 5-1-16,-2 13 1 15,-5 6 8-15,-4 6 4 16,0-2 0-16,0 2 5 16,0-3-12-16,-2-8 2 15,-5-2-3-15,3-5 0 16,0-6-1-16,2-4-2 15,2-2 3-15,0 0-4 16,0 0 11-16,0-4 8 0,0-14-19 16,17-8-12-1,8 0 0-15,4 0 4 0,0-1 2 16,2 4 3 0,0 2-1-16,-4 3 4 0,-5 7-1 15,-2 2-3-15,-2 6 0 16,-2 3-9-16,-1 0 4 15,-2 0 8-15,-5 9 2 16,-4 14 0-16,-4 0 8 16,0 3 3-16,0-1-2 15,0-2-3-15,0-2 1 16,0-7 1-16,0-4 2 16,4-6 0-16,1-2-8 15,1-2-3-15,8 0 0 16,5 0 24-16,6 0-21 0,2-13-3 15,2-2-58-15,0-3-117 16,-2 0-176-16,2-3-390 16</inkml:trace>
  <inkml:trace contextRef="#ctx0" brushRef="#br0" timeOffset="119211.09">9357 7497 404 0,'0'0'272'15,"0"0"-135"-15,0 0-62 16,0 0-29-16,0 0-13 15,0 0-20-15,2 2 10 16,1 9 5-16,-3-1-12 16,0-5-4-16,0 2-1 0,0-1 0 15,0-3-5-15,0-1 1 16,0-2 0-16,0 0-3 16,0 0 5-16,0 0 2 15,0 0 1-15,0 0 2 16,0 0-2-16,0-4-1 15,0-7-8-15,0-7-1 16,0-2 4-16,0 1 5 16,0 0 11-16,0 2 3 15,0 5 5-15,0 6-9 16,0 4-1-16,0 2-9 16,0 0-11-16,0 0-13 15,-11 0 1-15,-4 14 9 16,-6 6 2-16,5 1 1 0,1-1-1 15,1 3 1-15,3-3-6 16,5 0 6-16,2-1 1 16,1-5-1-16,3-4-2 15,0-4-1-15,0-2-10 16,0-4-8-16,5 0 10 16,12 0 9-16,8-20 2 15,4-5-4-15,0 0-7 16,-2 0-6-16,-5 6 17 15,-9 6 2-15,-6 5-1 16,-3 7 0-16,-1 1-1 0,-3 0-14 16,0 9-8-16,0 11 17 15,0 6 5-15,0 1 7 16,2-1-1-16,3-7 0 16,3-1-2-16,1-5 5 15,0-3-7-15,0-6 8 16,-5-1-10-16,7-3 8 15,5-3 11-15,5-19 0 16,2-8-12-16,2-4-7 16,-2-5-13-16,-1-4 5 15,0-4 7-15,-6 3 1 16,2 1 1-16,-7 11 6 16,2 9 18-16,-4 8-2 15,-4 8 0-15,-1 2 12 16,-2 4-18-16,-2 1-8 0,0 0-9 15,0 0 0-15,0 0-8 16,0 6-3-16,0 16 11 16,0 9 2-16,-2 7 3 15,-9 8-3-15,-7 6 3 16,0-2-2-16,0-9 1 16,-2-5-1-16,7-9 0 15,4-11 5-15,4-7 2 16,5-7 1-16,0-2 0 15,0 0 7-15,0 0 14 16,14-8 16-16,17-18-21 16,7-8-23-16,11-6-1 0,8-4-3 15,9-4 0-15,-2 1-1 16,-13 8-10-16,-20 11 7 16,-17 14 4-16,-12 8 0 15,-2 6-2-15,0 0-28 16,-18 4-15-16,-11 16 35 15,-4 4 3-15,6 4 2 16,5-4 4-16,6 0-1 16,10-3-3-16,4-7 3 15,2 2 2-15,0 0 1 16,8 0 1-16,17-2 2 16,0-5-1-16,-3 0-3 15,-5-8-26-15,0-1-47 0,-2 0-93 16,3-7-133-1,1-18-485-15</inkml:trace>
  <inkml:trace contextRef="#ctx0" brushRef="#br0" timeOffset="119631.39">10102 7403 596 0,'0'0'258'0,"0"0"-57"16,0 0-86-16,0 0-52 15,0 0-24-15,0 0-15 16,20-4-10-16,-2 8-7 15,4 2 3-15,-4-2 2 16,0 0-4-16,-3-1-5 0,-1-2 0 16,-1-1 0-1,1 0 4-15,-1 0-2 0,-1 0-3 16,-4-10-2-16,-1-1-1 16,-1 0-20-16,-4-4-2 15,-2 1-10-15,0-1 14 16,0 1 6-16,0 4 4 15,-8 2 7-15,-10 8-9 16,-2 0 2-16,-7 0 3 16,5 10 4-16,0 7 2 15,4 3 2-15,7-1 8 16,1 2 0-16,8 4 4 0,2-3 3 16,0 1-8-1,12-1 22-15,12-1 0 16,12-5-10-16,2-6-4 0,2-3-8 15,3-7-4-15,-6 0-5 16,-1-5-16-16,-5-15-68 16,-2-6-112-16,-7-4-203 15</inkml:trace>
  <inkml:trace contextRef="#ctx0" brushRef="#br0" timeOffset="122555.96">11332 7447 151 0,'0'0'113'0,"0"0"52"16,0 0-43-16,0 0-46 15,0 0-9-15,0 0-10 16,-8 14 24-16,8-14 37 0,0 0-22 16,8-12-52-1,8-5-30-15,2-6-9 16,4 0-3-16,3 0-1 0,2 0 0 15,-5 6 0-15,0 2-1 16,-6 9 3-16,-3 3-3 16,-4 3-6-16,0 0-6 15,-2 14 6-15,-3 12-2 16,-4 9 8-16,0-3 18 16,0 1-3-16,0-2 2 15,-2-6 1-15,-5-3-1 16,5-10-3-16,2-5-2 15,0-7-5-15,0 0 7 16,0 0 10-16,0-4 22 16,13-18-15-16,12-5-23 0,2-1-6 15,-1-2-2-15,3 2-3 16,-2 2-7-16,-2 8 3 16,-1 4 0-16,-4 6 5 15,-5 8-2-15,-1 0-7 16,-5 0-3-16,0 9 9 15,-4 16-3-15,-3 1 8 16,-2 3-1-16,0 0 3 16,0-3 0-16,-2-2 8 15,-6-6 3-15,4-6-8 16,4-5 1-16,0-5-4 16,0-2 0-16,0 0 8 15,0 0-2-15,12-13 4 16,5-9-12-16,6-2-3 0,-1-3-16 15,3 2-25-15,-1 1-1 16,0 2 25-16,-1 8 8 16,-6 7 0-16,-1 4 2 15,-3 3 4-15,-3 0-2 16,-4 17-3-16,-4 6 11 16,0 7 23-16,-2 0 6 15,0 3 1-15,0-6-8 16,0 2 4-16,0-5-4 15,0-4-3-15,0-6-9 16,0-7-7-16,0 0 2 0,0-7-4 16,0 0 3-1,11 0 5-15,7 0 3 0,5 0-7 16,2-14 2-16,4-7-7 16,2 2-18-16,0-7-5 15,2 1 4-15,-1 2 7 16,-8 4 8-16,-6 9 4 15,-12 4-1-15,-2 4 2 16,-4 2-2-16,0 0 1 16,0 4-1-16,0 14 1 15,0 6 22-15,0 1-5 16,-4-1-4-16,0 0 0 0,4-4-9 16,0-2 1-1,0-4 1-15,0-5-3 16,12-2-2-16,5-7 9 0,3 0 0 15,5 0-4-15,2-2-1 16,-1-14-5-16,-2-7-3 16,-1 2-5-16,-5-4-4 15,-3-3-2-15,-6 0 5 16,-2 2 3-16,-7-1 1 16,0 4 5-16,0 5-5 15,-9 6 2-15,-6 7 3 16,-4 2 0-16,2 3-1 15,-1 0 1-15,-2 0-3 16,0 12 2-16,2 2 2 16,0 2-3-16,3 4 1 0,4 0 1 15,1 3 1-15,8-1 2 16,2-3-2-16,0 0-2 16,0-3 3-16,18-6 1 15,-1-5 5-15,8-2-5 16,2-3 5-16,6-3-1 15,5-19-2-15,3-7-1 16,-1-4-4-16,-7 3-7 16,-6 2 5-16,-7 8-2 15,-5 3 3-15,-3 8 1 16,-3 4-1-16,-3 5-1 16,-1 0-7-16,-1 0-1 15,1 13 7-15,-1 8-1 16,-1 4 2-16,-3 4 2 0,0 0 4 15,0 0 4-15,0-5 4 16,0-6-7-16,0-5 2 16,0-6-7-16,4-5 2 15,0-2 3-15,7 0 6 16,3-2-1-16,6-18-5 16,2-6 0-16,5-5-5 15,0-1-13-15,2 2-8 16,2 2 3-16,-4 4 8 15,-5 7 7-15,-2 5 0 16,-6 3 3-16,-8 7-1 0,1 2-5 16,-5 0 1-16,0 0-5 15,-2 6 10-15,0 11 2 16,0 4 7-16,0 5 8 16,0-2-1-16,0 2-10 15,0-3 9-15,0-5-10 16,0-4-4-16,0-6 7 15,9-4-4-15,7-2 5 16,4-2-1-16,3 0 6 16,0 0-10-16,2-6-2 15,4-11-1-15,0-1-1 16,4-3 0-16,-2-5-3 16,-1-1-5-16,-6-1 0 15,-1 2 4-15,-4 3 2 16,-7 3-1-16,-3 8 3 0,-7 0 0 15,-2 7-3-15,0-1-1 16,0 3-4-16,-11-3 0 16,-7 5 5-16,-5 1 2 15,2 0 1-15,0 0 0 16,3 10-3-16,3 4 0 16,4 4-1-16,-1 2 4 15,8 4 0-15,2 1 0 16,2 1 1-16,0-5-1 15,0-3 0-15,18-6 0 0,1-2 9 16,0-6-6 0,-4-4 0-16,3 0 0 0,5-2-3 15,6-19-2 1,2-9-18-16,2-3-3 0,-2 1-15 16,-6 2 11-16,-8 9 17 15,-6 9 9-15,-3 7 1 16,-6 5 1-16,-2 0-1 15,0 8-17-15,0 15 17 16,0 6 2-16,0 0 1 16,0 4 3-16,13-5-3 15,7-6 4-15,3-3-2 16,-2-8 0-16,4-4-5 16,-3-7-5-16,3 0 2 15,-3-5 6-15,-4-13-3 16,-5-5 1-16,-1-2-1 15,-4 1 2-15,1 2 5 0,-4 2 21 16,2 8-3-16,-5 6 1 16,0 4 0-16,0 2-11 15,-2 0 3-15,0 0-18 16,0 0-1-16,0 6-3 16,0 16 1-16,0 10 3 15,0 9 5-15,0 8 0 16,0 12-1-16,-8 5-4 15,-2 8 4-15,1 2 0 16,-1 2-2-16,3-3 1 0,0-3-1 16,0-2-2-1,3-6 0-15,-3-10 7 0,1-14-1 16,-4-16 3-16,6-9 0 16,-3-11 2-16,3-4-2 15,0 0 8-15,-8 0 8 16,-1-19 6-16,-5-17-5 15,3-18-3-15,3-10-2 16,6-10-15-16,3-4 1 16,3-1-4-16,0 4-3 15,11 3-4-15,18 5-19 16,7 7-30-16,2 5-18 0,4 5-29 16,10 0-149-1,8-6-413-15</inkml:trace>
  <inkml:trace contextRef="#ctx0" brushRef="#br0" timeOffset="122870.48">14204 7066 454 0,'0'0'210'0,"0"0"-12"16,0 0-57-16,0 0-14 15,0 0-24-15,0 0-50 16,0 0-19-16,6-58-7 15,12 38-13-15,2-1-1 16,2 4-5-16,1 3-4 16,0 5-4-16,-6 0 3 0,1 7-3 15,-3 2-4-15,-1 0 2 16,-3 12-6-16,-5 8 3 16,-6 6 2-16,0 8-1 15,-8 4 4-15,-17 4 0 16,-4 6-3-16,0 5-21 15,2 1-36-15,-2 2-82 16,0 6-27-16,7-3-129 16,6-8-133-16</inkml:trace>
  <inkml:trace contextRef="#ctx0" brushRef="#br0" timeOffset="123090.38">14217 7670 327 0,'0'0'231'0,"0"0"-104"0,0 0-56 15,0 0 16-15,0 0-28 16,0 0-12-16,31 38 17 16,-24-36-6-16,-2 0 34 15,3-2-8-15,-3 0-18 16,-1 0-22-16,0 0-9 16,-4 0-14-16,0 0-9 15,0 0-12-15,0 8-5 16,0 7-84-16,0-1-136 15,-13-5-319-15</inkml:trace>
  <inkml:trace contextRef="#ctx0" brushRef="#br0" timeOffset="124654.55">857 8992 169 0,'0'0'145'0,"0"0"97"0,0 0-81 15,0 0-68-15,0 0-48 16,0 0-24-16,5-2-21 16,-5 19-5-16,-9 14 5 15,-11 9 51-15,-4 4 3 16,-7 3-16-16,2-1-19 15,2 0 11-15,-2-11-15 16,9-5 2-16,7-10-11 16,3-10 2-16,6-3-8 15,4-7 9-15,0 0 9 16,0-5 0-16,0-21 20 16,9-13-32-16,13-5-6 0,-2-2-4 15,7-3 3 1,0 3-1-16,-2 2-2 0,4 2-6 15,-1 3 7-15,-1 5-10 16,-1 10 13-16,-5 8 9 16,-12 6-9-16,-5 8 37 15,-4 2-20-15,0 0-15 16,2 0-2-16,5 6-16 16,0 21 16-16,2 8 8 15,-1 11 15-15,0 3-4 16,-4 2-17-16,0 0 5 15,3-5-4-15,-3-5-1 16,-2-9-2-16,2-11 0 0,-4-4-45 16,0-8-10-1,0-3-53-15,0-6-47 0,0 0-31 16,-4-12-184-16</inkml:trace>
  <inkml:trace contextRef="#ctx0" brushRef="#br0" timeOffset="125495.51">686 9203 696 0,'0'0'200'16,"0"0"-101"-16,0 0-74 15,0 0-5-15,0 0 12 16,0 0 8-16,61 12 49 16,-13-9-43-16,6-3-25 0,0 0-1 15,-2-3-7-15,-9-14-12 16,-5-4-1-16,-7 1-14 15,-6 1 12-15,-7 3-28 16,-5 5-3-16,-9 4 31 16,1 4 4-16,-5 3 2 15,0 0-4-15,0 0-3 16,0 0-10-16,2 0-6 16,0 0-6-16,1 13 7 15,-3 6 18-15,2 4 21 16,-2 3 0-16,0 4-15 15,0 0 4-15,0 0-6 16,0-2 1-16,0-6-1 16,0-8 1-16,0-6-5 0,0-8 0 15,0 0 0-15,9-4 20 16,11-20 8-16,6-8-27 16,1-3-1-16,-2 0-16 15,-1-2-11-15,-1 4 3 16,-6 7 13-16,1 4 9 15,-5 6 1-15,-3 4 0 16,-1 8 0-16,-7 1 1 16,0 3-7-16,-2 0-11 15,0 10-3-15,0 13 21 16,0 5 19-16,0 0 1 16,0-1-10-16,0-1-1 15,0-5-1-15,0-10-4 16,0-2-1-16,0-9 2 0,0 0 0 15,0 0 0-15,13 0 32 16,9-14 1-16,3-8-27 16,2-2-11-16,-4 0-5 15,-6 2-6-15,-3 2 3 16,-6 1 8-16,-1 7 0 16,-5 3-1-16,0 2 1 15,-2 4 3-15,0 3-3 16,0 0-18-16,0 0-40 15,0 0-24-15,0 5 44 16,0 9 29-16,0 0-8 0,0 3 6 16,14-4 6-1,3 1-8-15,4 1 13 0,-1-3 38 16,-5-2-21-16,-3-3-1 16,-8 0-13-16,-2 0-1 15,-2-2 0-15,0-1 2 16,0-1 12-16,0-3-11 15,0 0-5-15,-4 0-45 16,2 0-34-16,2-5-151 16,0-19-565-16</inkml:trace>
  <inkml:trace contextRef="#ctx0" brushRef="#br0" timeOffset="125624.33">1914 9073 484 0,'0'0'145'0,"0"0"-104"16,0 0-41-16,0 0-72 16,0 0-237-16</inkml:trace>
  <inkml:trace contextRef="#ctx0" brushRef="#br0" timeOffset="126763.38">2982 8877 29 0,'0'0'134'15,"0"0"1"-15,0 0-23 16,0 0 27-16,0 0-36 15,0 0-17-15,0-119 35 16,4 114-56-16,-2 3-1 16,-2 2 29-16,0 0-27 15,0 0-34-15,0 0-18 16,0 0-14-16,0 22-3 16,0 14 3-16,0 10 5 0,0 6 2 15,-10 6-3 1,-1-4-3-16,-3-5-1 0,3-6-4 15,0-9-36-15,-1-10-6 16,6-4-32-16,2-9-33 16,2-8-92-16,-1-3-102 15,3-5-64-15</inkml:trace>
  <inkml:trace contextRef="#ctx0" brushRef="#br0" timeOffset="127190.64">2938 8895 57 0,'0'0'447'0,"0"0"-272"0,0 0-38 16,0 0-90-1,0 0-10-15,0 0-13 0,79-125-14 16,-58 116 8-16,1 4-18 16,-2 5-6-16,4 0 1 15,-1 14 0-15,-3 10 5 16,-7 10-4-16,-8-2-2 15,-5 3 6-15,-3 0-5 16,-19-6 5-16,0-3 1 16,2-1 5-16,2-8-6 15,7-6-1-15,7-6-43 16,4-5-12-16,0 0 56 0,0 0 18 16,15-5-3-1,3-1 2-15,5 3 11 0,3 3-9 16,1 0-11-16,-3 5 5 15,-8 9-5-15,-5-1 6 16,-11 4 21-16,0-1 2 16,-4 1-16-16,-21 0 2 15,-2-3-10-15,1-4-5 16,1-5-8-16,7 0-12 16,9-5-66-16,7 0-55 15,2-8-140-15,9-15-253 16</inkml:trace>
  <inkml:trace contextRef="#ctx0" brushRef="#br0" timeOffset="129044.02">3557 9029 244 0,'0'0'125'0,"0"0"-27"15,0 0-56-15,0 0 7 16,0 0 15-16,0 0-9 15,0 5-4-15,0-3-8 16,0-2-4-16,0 0-4 16,0 0-9-16,0 2-16 15,0-2-6-15,0 1 1 16,0-1-4-16,0 0 6 16,0 0 5-16,0 0 5 0,0 0-5 15,0 0 9 1,0 0 24-16,0-5-20 0,0-12-15 15,-2 3-2-15,0-1 2 16,-3-2-3-16,1 3 2 16,2 1-9-16,-2 4 5 15,0 1-2-15,2 4 8 16,-2 2-4-16,0 2-5 16,-3 0-2-16,-5 0-5 15,0 0 4-15,-4 2-6 16,0 10 2-16,1 4 5 15,-3 2 0-15,0 5-2 16,3 0 2-16,1 3 1 0,5 2 0 16,3-1 0-1,1-4 0-15,3 0-2 0,2-8 3 16,0-3-4-16,0-5-9 16,0-3 2-16,7-4-8 15,10 0 17-15,3-6 10 16,9-16-3-16,5-4-7 15,-1-6-21-15,0 2 9 16,-1 4-31-16,-8 3 33 16,-1 7 1-16,-8 5-10 15,-3 2 0-15,-6 6 19 16,-4 3 3-16,-2 0-2 0,0 0-1 16,0 7 1-1,-2 16 2-15,-9-2 15 0,0 3-13 16,4 0-2-16,1-3 8 15,3-6-7-15,1-4 0 16,2-2-3-16,0-7 2 16,0-2-1-16,0 0 1 15,9 0 18-15,11 0 14 16,2-14-24-16,0-4-11 16,3 0-17-16,0-1-20 15,2-2-3-15,-4 3 14 16,-2 4 15-16,-3 5 9 15,-5 2 1-15,-1 5 1 16,-4 2 5-16,-3 0-5 16,-1 17 10-16,-4 9 18 0,0 3-4 15,0 3-9-15,0-1-5 16,-2-3 4-16,-5-7-5 16,3 0 0-16,0-9-6 15,4-7 4-15,0-2-2 16,0-3 1-16,0 0 12 15,8-20-18-15,15-9-11 16,3-2-24-16,-1-1 3 16,-3 1-6-16,1-1-27 15,-2 4 39-15,2 5 26 16,-1 4 4-16,-4 7 2 16,-4 6 19-16,-6 4 12 0,-4 2-14 15,2 0-20 1,-4 4 19-16,2 17 1 0,-2 0-3 15,1 4-7-15,-1-1 0 16,0-4-5-16,2-6-3 16,0-4-2-16,4-6 4 15,-2-4 9-15,3 0-1 16,4 0 10-16,1 0 5 16,1-14-22-16,-1-4-1 15,-1-8-1-15,1-2-6 16,-3-6-18-16,3-3-10 15,-4-1 18-15,1 0 9 16,1 0 2-16,1 6 1 16,-5 6 21-16,2 10 10 15,-6 5-2-15,-4 7 10 0,0 4-11 16,0 0-20-16,0 0-10 16,0 0-3-16,0 3-13 15,0 14 15-15,0 6 1 16,-10 3 2-16,0 2-1 15,-3 6-1-15,1 5 0 16,4-1 0-16,-1 1 1 16,3-3-1-16,2-5 0 15,2-6 0-15,2-8 1 16,0-5-2-16,0-6 2 16,0-6 0-16,14 0 6 15,9 0 3-15,4-11-3 0,4-10-3 16,-3-4-4-16,6-3-4 15,2-4-10-15,-3 3 0 16,-2-3 4-16,-6 7 7 16,-14 7-1-16,-5 10 4 15,-6 4-1-15,0 4-6 16,-2 0-28-16,-21 0-6 16,0 6 38-16,0 10-2 15,5 3 0-15,7-5 3 16,2 3-1-16,5-2 0 15,4-1 1-15,0 1 2 16,13 2 7-16,12-5 1 16,4-2 7-16,2-8 1 0,-2-2-2 15,-2 0-6-15,-1 0 3 16,-4-12-3-16,3-7-5 16,-5-1-1-16,-4 1-2 15,2-1-17-15,-3 1-4 16,-1 1 7-16,-1 2-11 15,-1 2 10-15,-8 4 11 16,0 6 4-16,-4 1 2 16,0 3 5-16,0 0-7 15,0 0-10-15,-8 7 8 16,-4 7-1-16,5 2 1 16,5 0-4-16,2-2 5 0,0 3 1 15,13-2 6-15,12 2 1 16,2-3 26-16,-7-2 2 15,-7-3-1-15,-9-3-16 16,-4 1-1-16,0 1 1 16,-2-1 11-16,-17 5-8 15,-4-3-11-15,3-5-10 16,3 0-7-16,0-4-96 16,9 0-224-16</inkml:trace>
  <inkml:trace contextRef="#ctx0" brushRef="#br0" timeOffset="131700.43">5982 8740 14 0,'-6'4'53'15,"0"1"25"-15,0-1 27 16,4-1-18-16,2-1-1 16,0-2 49-16,0 3-9 15,0-3-22-15,0 0 6 16,0 0-14-16,0 0-10 15,0 0-19-15,0 0-13 16,8-22-11-16,9-12-43 0,5-10 3 16,3-7 19-16,6-1-22 15,0 0-3-15,-2 2-11 16,-6 1-3-16,-6 10 3 16,-3 7 11-16,-3 6 3 15,-5 12 0-15,-1 6 2 16,-3 3-2-16,-2 5-1 15,0 0-11-15,0 0-11 16,0 0-15-16,-4 18 22 16,-9 13 16-16,-6 5 1 15,0 8-1-15,-1 6 0 16,1 2 3-16,6 4-3 16,5 1 0-16,5-6-2 15,3-5 4-15,0-9 0 16,0-11-2-16,11-12-5 0,2-6-7 15,3-3 10-15,4-5 2 16,2 0 32-16,10 0-6 16,1-21-13-16,-2-7-13 15,0-2-39-15,-10 0 11 16,-5 3-3-16,-8 10 26 16,-5 5 5-16,-1 8 0 15,0 1 0-15,-2 3-5 16,4 0-20-16,0 10-2 15,6 13 25-15,-1 2 2 0,-1-1 2 16,6-1-1 0,-3-3 0-16,2-8-1 0,1-6 0 15,-1-6 0-15,7 0 0 16,1-15 18-16,0-8 1 16,6-7-17-16,-4-2 4 15,-1-1-4-15,-5 3-2 16,-3 6 0-16,-5 2 6 15,-7 8-2-15,0 7 28 16,-2 2 16-16,0 3-11 16,0 2-10-16,0 0-23 15,0 0-4-15,0 0-9 16,0 16-29-16,2 16 33 16,-2 10 5-16,3 13 8 15,-3 8-4-15,0 12 4 0,0 5-6 16,-3 2 1-16,-9-4 15 15,-2-5-6-15,1-7-10 16,-3-10 0-16,5-6 9 16,-2-8 1-16,1-10-5 15,3-9-2-15,1-10 0 16,4-7-1-16,-4-3-1 16,4-3 19-16,-7 0 19 15,-3 0 2-15,-3-14-11 16,-1-7-1-16,2-9-9 15,5-6 2-15,6-8-13 16,5-8-1-16,0-4-8 0,9-4-1 16,18-6-1-16,6-5 3 15,10 1-2-15,1 4-2 16,-3 10-20-16,-5 6-18 16,-3 12-19-16,-2 8-34 15,2 7-141-15,1 6-98 16,-5 0-376-16</inkml:trace>
  <inkml:trace contextRef="#ctx0" brushRef="#br0" timeOffset="132022.53">6965 8578 353 0,'0'0'307'16,"0"0"-66"-16,0 0-85 16,0 0-71-16,0 0 2 15,0 0-18-15,8-32-19 16,-6 29-13-16,0 0-9 0,0-1-5 15,-2 4-6-15,0 0-4 16,0 0-13-16,0 0-4 16,0 12-12-16,0 29 1 15,0 20 10-15,-6 18 5 16,-10 7 3-16,-2 0 0 16,-4-2-3-16,-1-9 0 15,1-9 3-15,2-15-2 16,4-13-1-16,7-11 2 15,3-13-2-15,6-9-15 0,-2-5-9 16,2 0-17 0,0 0-3-16,0-12-14 0,15-22-71 15,12-13-174-15,4-10-157 16</inkml:trace>
  <inkml:trace contextRef="#ctx0" brushRef="#br0" timeOffset="133140.41">6957 8777 192 0,'0'0'286'0,"0"0"-70"15,0 0-58-15,0 0-9 16,0 0-49-16,0 0-21 16,-5-145-33-16,23 133-15 15,6 0-24-15,1 5 10 16,4 4-16-16,-2 3 0 16,0 0 1-16,-7 0 2 15,-5 12-4-15,-6 5-2 0,-7-2-7 16,-2 4-4-16,0-2-12 15,-7 0 6-15,-17-2 16 16,-2-1 3-16,-1-2 7 16,2-1 4-16,5-5-8 15,7-3 4-15,9-3-1 16,1 0 3-16,3 0 18 16,0 0 27-16,0 0-12 15,0 0-24-15,0 0-4 16,0-3 1-16,0 3-6 15,0 0-5-15,0 0-1 16,0 0-3-16,0 0-7 0,0 0-5 16,0 3-3-1,0 6 12-15,11 1 2 0,2-3-5 16,3 2 3-16,-1-3 3 16,4-4 4-16,1-2 4 15,2 0-2-15,4 0-6 16,8-17-2-16,4-9-11 15,2-6-14-15,0-6-9 16,-4-1 12-16,-5 2 13 16,-9 5 5-16,-6 6 6 15,-3 10 6-15,-6 6-1 16,-2 4-2-16,-5 4 2 16,0 2-5-16,0 0 0 15,0 0-4-15,0 0-13 16,0 0 7-16,0 0-3 0,0 0 4 15,0 10 8-15,-5 8 1 16,-4 2 2-16,3 4-1 16,1 4 4-16,1 1-4 15,4 0 0-15,0 0-1 16,0-8-1-16,0-3-5 16,2-6-2-16,11-7 8 15,5-3 1-15,6-2 4 16,5 0 13-16,2-5-14 15,8-13 3-15,1-5-7 16,0-5-12-16,-4 0-16 16,-5 2-2-16,-7 1 15 0,-2 5 4 15,-3 6 7-15,-4 4 3 16,-7 6-1-16,-2 4 1 16,-2 0-2-16,-2 0-5 15,3 0 8-15,-3 0 7 16,2 2 11-16,-2 8 5 15,0 2-8-15,4 3-2 16,-2-3-5-16,0-3-6 16,1 0 0-16,-5-8 1 15,0 2 0-15,0-3 2 16,0 0-2-16,0 0 2 16,0 0 3-16,0 0-5 15,2 0-1-15,4-13-4 16,4-6-38-16,-2-2-18 15,-3 5 27-15,-5 5 15 0,0 6 8 16,0 1-12-16,0 4-22 16,-7 0 8-16,-9 0 33 15,1 12-2-15,-1 4 0 16,3 2 3-16,7 5 16 16,2-2 8-16,4 0 10 15,0-2 7-15,0 0-4 16,21-2-24-16,6-3 18 15,2-7-6-15,0-7 8 16,0 0-19-16,-5 0-8 0,-4-23-6 16,-6-6-66-1,-10-12-144-15,-4-7-304 0</inkml:trace>
  <inkml:trace contextRef="#ctx0" brushRef="#br0" timeOffset="133279.31">7754 8347 763 0,'0'0'208'16,"0"0"-58"-16,0 0-74 16,0 0-76-16,0 0-14 15,0 0-167-15,-37 0-166 16,8 14-233-16</inkml:trace>
  <inkml:trace contextRef="#ctx0" brushRef="#br0" timeOffset="133822.75">6388 8390 29 0,'0'0'118'15,"0"0"-8"-15,0 0-37 16,0 0-14-16,0 0-31 16,0 0 2-16,-98-7 20 15,89 7 9-15,1 0 28 16,-2 0-7-16,4 0 12 16,-1 0 27-16,5 0-20 15,0 3-3-15,2-3 8 0,0 0-33 16,6 0-54-16,30 0-13 15,15-14 11-15,16 0-3 16,6-2-4 0,-5 3-4-16,-10 6-1 0,-16-1 3 15,-9 1 2-15,-15 3-7 16,-7 1-2-16,-4 3-15 16,-3 0-28-16,3 0-65 15,2 0-89-15,0 7-122 16,2-4-243-16</inkml:trace>
  <inkml:trace contextRef="#ctx0" brushRef="#br0" timeOffset="136132.65">8383 8543 14 0,'0'0'98'0,"0"0"82"16,0 0-30-16,0 0 8 16,0 0-79-16,0 0-5 15,-11-27-25-15,11 27-18 0,-2 0-31 16,0 0-5-1,2 0-11-15,-4 12 16 0,1 3 0 16,-2-1 0-16,3-5 0 16,0-1 5-16,0-2-2 15,0-4 1-15,2-2-3 16,0 0 2-16,0 0 6 16,0 0 6-16,-2 0 31 15,-3-4 11-15,-1-16-46 16,0-4-1-16,0-2-7 15,0 3 7-15,-1 0-7 16,1 7-2-16,0 6 0 16,4 4 1-16,0 3-2 15,-5 3-5-15,-3 0-13 0,-6 9 6 16,-5 11 8-16,0 6-1 16,-4 0 4-16,5 2 0 15,0 0 0-15,4 0-2 16,1 2-3-16,3-2 4 15,8-3-10-15,0-5 11 16,4-5-5-16,0-3 3 16,0-5-4-16,0-5-14 15,0-2 1-15,0 0 19 16,10 0 1-16,11-2 34 16,3-19-34-16,1-2-31 15,1-3-4-15,1 3 28 16,-7 4-5-16,-1 5 12 0,-7 5 0 15,-1 1-3-15,-3 4 3 16,-2 4-2-16,-1 0-2 16,-1 0-10-16,2 14 14 15,2 10 18-15,-2 6 21 16,3 1-13-16,-3-2 4 16,4-4-8-16,-1-7 5 15,-1-8 3-15,1-6-11 16,0-4-5-16,2 0 19 15,7 0 14-15,7-20-13 16,6-10-21-16,5-9-1 16,-3-3-11-16,-4-4 4 0,0 1-1 15,-4-3-2-15,-8 4-1 16,1 1 0-16,-7 5 2 16,-2 8-2-16,0 6 5 15,-2 7 1-15,-3 7 2 16,1 7 20-16,-5 3-13 15,0 0-13-15,0 0-3 16,0 0-9-16,0 0-3 16,0 12-16-16,0 11 15 15,0 10 12-15,-3 3 1 16,-10 5 12-16,-5 6-12 16,3 5 1-16,-1 5 9 15,5-1 0-15,4-5-1 0,5-4-5 16,2-13 2-1,0-12-6-15,0-12-2 0,2-5 2 16,12-5 2 0,3 0 19-16,10-12-2 0,2-13-12 15,4-9-2-15,2-9-5 16,-2-5-7-16,-2-1-12 16,0-4-3-16,-4 5 5 15,-5-1 12-15,-2 3 1 16,-7 7 3-16,-3 8 2 15,-4 9 0-15,-2 13 0 16,-4 4-1-16,0 5-2 0,0 0-14 16,0 0-9-16,0 0 0 15,0 0 11-15,-8 13 14 16,-6 6 4-16,1 8 0 16,-3 8 2-16,3 2-3 15,0 7 12-15,-1 2-2 16,5 2 3-16,0 2-3 15,0 1-4-15,5-7 4 16,0-6-12-16,4-9-1 16,0-9 3-16,0-8-11 15,0-10 0-15,0-2 8 16,2 0 22-16,11-7 1 16,5-13-11-16,0-6-9 15,4-4-3-15,0-5-7 16,3 0-24-16,0 0-4 0,6 5 17 15,-4 6-6-15,-6 8 9 16,0 6-104-16,-17 8 119 16,0 2 21-16,-2 0-21 15,-2 20 0-15,3 10 17 16,-3 5 22-16,0-2-13 16,0-2-2-16,0-5-8 15,5-8-2-15,-1-6-12 16,3-7-2-16,-1-3 9 15,6-2 0-15,5 0-1 16,6-7 13-16,4-13-18 16,-1-6 0-16,0-1-3 0,-3-2-28 15,-3 0 12-15,-5 3 14 16,1 4 4-16,-7 2-2 16,0 6 0-16,-2 4 7 15,-3 4 15-15,-1 4-3 16,-1 2-7-16,-2 0-2 15,0 0-9-15,0 0-1 16,0 0-11-16,2 8 1 16,-2 16 10-16,0 8 0 15,0 11 4-15,0 6 2 16,-11 11-1-16,-7 5 0 16,-5 1-3-16,2-1-1 15,-4-4-1-15,3-3 4 0,4-8-3 16,0-3 0-16,4-9 2 15,1-9-3-15,5-6 2 16,-2-9 6 0,3-5-8-16,1-6 8 0,2-3-3 15,-1 0 10-15,-6 0 17 16,-2-10 4-16,-8-18-6 16,6-9-11-16,1-8 0 15,6-7-15-15,8-2 14 16,0-5-14-16,10 3-4 15,22 2-2-15,4 6 1 16,4 8-12-16,-2 8-28 16,-1 7-41-16,-4 6-104 0,-3-1-215 15</inkml:trace>
  <inkml:trace contextRef="#ctx0" brushRef="#br0" timeOffset="138398.57">10476 8589 130 0,'0'0'27'16,"0"0"4"-16,0 0 13 15,0 0-15-15,0 0 20 0,0 0 39 16,0 24 13-16,0-20-5 16,0-1 3-16,0-1-45 15,0-2 6-15,3 0-12 16,15 0-13-16,7 0 47 15,6-12-22-15,8-8-32 16,3-10-17-16,6-4-4 16,-6-7-6-16,-2-11-2 15,-4 1-12-15,-9-3-24 16,-10 3 33-16,-3 5 2 16,-8 4 2-16,-1 4 4 15,-3 6 0-15,-2 6 1 16,0 8 2-16,0 8 7 15,0 6-2-15,0 4-12 0,0 0 0 16,0 0-11-16,0 0 11 16,0 0 1-16,-9 8 0 15,-2 12-1-15,-2 8 0 16,-2 6 5-16,1 6 7 16,-1 11-1-16,-2 3 9 15,2 6 2-15,1 4 2 16,4 2-4-16,0-4-6 15,6-2 6-15,4-7 1 16,0-7-9-16,0-9 0 0,0-4-7 16,6-9-5-16,8-6-5 15,4-9 4-15,4-6 1 16,5-3 26-16,4 0-11 16,7-20-4-16,0-10-5 15,0-4-6-15,-3-3 6 16,-6 2-6-16,-6 7-5 15,-6 1-9-15,-5 8 9 16,-6 2 0-16,1 2-2 16,-5 1-1-16,-2 4-10 15,0 3-10-15,0 5 9 16,0 2-9-16,0 0 9 16,0 0 11-16,-4 0 7 15,-5 0 2-15,-3 0 0 16,2 2-1-16,-3 8 2 0,-1 6-2 15,1 4-4-15,-1 13-1 16,5 7-3-16,3 3 8 16,4 1 7-16,2-6 1 15,0-5-4-15,4-11-4 16,11-6 1-16,-3-9 1 16,-1-4 2-16,-1-3 17 15,9 0-8-15,1-14 6 16,5-14-8-16,-4-2-7 15,2-5-4-15,2 3-3 16,-3 1-5-16,0 2-14 16,2 5 9-16,-1 4 11 0,-6 6 0 15,-3 6-6 1,-1 6 2-16,-7 2-9 0,4 0 8 16,-6 7-2-16,-1 17 1 15,-1 3 8-15,-2 5 15 16,0-1 2-16,0-4 2 15,0-1-7-15,0-9 1 16,0-7-10-16,0-5 0 16,0-2 1-16,0-3-3 15,0 0 6-15,0 0 3 16,0 0 3-16,0-8 5 16,8-16-18-16,8-9-37 15,5 0 2-15,3-1 6 0,0-1-8 16,1 10 3-1,-5 4 15-15,-7 11 15 0,-2 6-7 16,-6 4-6-16,0 0 12 16,-1 0-5-16,0 0 10 15,1 14 18-15,-3 7 17 16,0 6-6-16,0 6 12 16,0-1 1-16,6-4-14 15,-2-8-8-15,1-6-3 16,-1-6-4-16,-1-4-6 15,4-4-6-15,4 0 16 16,3 0-7-16,1 0-10 16,-3-2-6-16,1-8-69 0,1-1-104 15,0-6-93-15,6 0-389 16</inkml:trace>
  <inkml:trace contextRef="#ctx0" brushRef="#br0" timeOffset="139343.22">11776 8675 253 0,'0'0'261'0,"0"0"-80"15,0 0-84-15,0 0-46 16,0 0-13-16,0 0 3 16,2-2-1-16,-2 2-1 15,0-2-2-15,0 2 11 16,0-7 1-16,0 2 7 16,0-5-34-16,-6-4-18 0,-4-1-2 15,2 3-2 1,-3 0-2-16,2 2-2 0,-5 4-13 15,4 0 12-15,0 2 1 16,-1 3 3-16,2 1-5 16,-2 0 0-16,0 0 4 15,0 5-7-15,2 11 3 16,0 7 5-16,2 0 1 16,5 2 5-16,2-1-3 15,0-4 4-15,0-6-4 16,5-4 15-16,8-6-8 15,0-4 1-15,7 0 10 16,0-14 29-16,3-12-44 16,-1-4 0-16,2-5-3 15,-1-3 2-15,-3 0-4 0,-1-6-15 16,-5-8-1-16,-1-2 12 16,-3 3 3-16,-6 11 1 15,3 15 6-15,-5 13 1 16,0 5 19-16,0 5-1 15,-2 2-14-15,0 0-6 16,0 0-3-16,0 0-2 16,0 0-6-16,0 0 2 15,0 0-3-15,0 7 3 16,0 14 2-16,0 11 0 16,0 8 3-16,-2 7-1 15,0 1 2-15,-2 3-1 16,1-2 0-16,3-5-1 15,0-1-1-15,0-5-2 0,0-6 3 16,3-9 4 0,5-7-3-16,-1-7 3 0,0-7-3 15,2-2 3-15,4 0 5 16,7-2 4-16,5-19 7 16,2-2-15-16,2-5-5 15,4-2 0-15,-4 2-1 16,0-4-5-16,-7 5 2 15,-8 3 2-15,-6 6 1 16,-3 4-1-16,-5 8 2 16,0 3-6-16,0 3-4 15,0 0-2-15,0 0-2 0,-13 0 9 16,-4 0 5-16,5 0-12 16,5 0 7-16,1 3-11 15,6 7-5-15,0 0 16 16,0 1-4-16,15 1 9 15,14 0 6-15,4 1 3 16,3 3 5-16,-1 1 5 16,-6 0-7-16,-6-4 0 15,-9-1-8-15,-10-5-2 16,-4 0-2-16,0 0-3 16,-8 1 3-16,-15-4 6 15,-8 1-6-15,-6-5-3 16,4 0-25-16,2 0-68 0,9-5-62 15,14-10-232-15</inkml:trace>
  <inkml:trace contextRef="#ctx0" brushRef="#br0" timeOffset="142312.03">13124 8631 28 0,'0'0'119'0,"0"0"-82"15,0 0 42-15,0 0-21 16,0 0 14-16,0 0 49 0,-6 37-47 16,6-32-6-16,0-5-23 15,0 0 21-15,0 0 43 16,0 0-11-16,0 0 1 16,0-14-39-16,0-7-55 15,12-2 2-15,1-2-7 16,5 4-2-16,1-2-11 15,4 5 5-15,-3 1 8 16,-3 8-8-16,2 4-4 16,-6 5 4-16,1 0 15 15,-4 2-9-15,-1 21 4 16,-7 7 2-16,-2 7 13 16,0 1-2-16,0-4 1 0,0-5 4 15,0-4-3 1,-4-9-4-16,2-7-10 0,0-5-3 15,2-4 6 1,0 0-2-16,0 0 8 0,0 0 3 16,0-5 2-16,4-17-17 15,16-6 3-15,3-2-3 16,-2-1 1-16,0 6-1 16,-1 4-1-16,-5 5-8 15,-3 8 5-15,-3 5-5 16,-3 0 4-16,1 3 0 15,0 0-3-15,2 8-2 16,-3 8 10-16,-2 6-1 16,-1 2 1-16,-1 1 5 15,0-1-5-15,0-2 11 16,1-7-8-16,-1-2-1 0,-2-8 4 16,3 0-5-16,-1-5 2 15,0 0-2-15,2 0 5 16,3 0 5-16,9-7-7 15,5-17 8-15,2-5-11 16,4-4-1-16,-3 1-28 16,1 2 7-16,0 6 11 15,-6 6-1-15,0 4-3 16,-9 8 13-16,-5 6-7 16,1 0-5-16,-1 0-4 15,0 6 10-15,-1 14 7 0,0 2 0 16,-2 2 8-1,-2 5 4-15,0-2 6 0,0 2 0 16,0-5-1-16,5-7-8 16,2-3-5-16,0-4-1 15,-1-6 5-15,-2 0-4 16,3-1 0-16,0-3-3 16,4 0 8-16,6 0-9 15,8-16-5-15,4-8-32 16,2-7-21-16,3 2-11 15,2-1 0-15,-7 3 46 16,-5 7 13-16,-6 8 10 16,-9 6 6-16,-5 4 30 15,-4 2-5-15,0 0-31 0,0 0 3 16,0 16 1-16,0 7 23 16,0-2-8-16,0 5-4 15,0-1-9-15,0-1 5 16,2-2 8-16,4-5-4 15,0-2-5-15,3-7-3 16,-1-2 0-16,4-6-4 16,3 0 3-16,1 0 15 15,4-10-7-15,0-11-11 16,-2-5-3-16,-3-6-9 16,-3-1-25-16,-3-2-20 15,-7 1 21-15,-2 3 19 16,0 4 6-16,0 8 3 0,-9 6 1 15,-2 9-1-15,-2 4-2 16,-1 0-6-16,1 4 13 16,-3 14 0-16,1 6 0 15,-2 2 10-15,5 3 13 16,3 3-11-16,1-2 5 16,8 2-1-16,0-5-5 15,0 0 0-15,0-9-1 16,10-6-6-16,3-6-1 15,1-6 4-15,1 0 2 16,3 0 1-16,7-4-3 16,-1-16-2-16,3-4-5 15,2-5-9-15,-3 0-11 16,1-1 7-16,-2 5 8 0,-2 9 0 16,-6 4 1-16,-3 6 5 15,-8 3-3-15,1 3-2 16,-3 0-12-16,-2 5 8 15,2 19 8-15,-1 7 21 16,-1 1-6-16,-2-1-6 16,0-2-1-16,0-7 2 15,0-4-5-15,0-9 0 16,0-2-2-16,0-5 3 16,0-2-3-16,3 0 11 15,3 0 7-15,7-9-13 0,1-11-1 16,4 1-7-16,2-2-17 15,0-2-13-15,0-1-1 16,-2 2 15-16,-3 1 13 16,1 5 3-16,-1 4 6 15,-1 3 6-15,-5 2 10 16,-1 5-1-16,-2 2-10 16,-2 0-11-16,3 0 0 15,-1 2 0-15,0 16 9 16,2 0-7-16,-4 4 2 15,1-2 1-15,-3-1 4 16,0-3-9-16,0-1 1 0,2-5 0 16,-2 0 0-16,1-3 0 15,4-3 3-15,0-3-3 16,3-1-1-16,4 0 6 16,1 0 3-16,4-7-5 15,0-12 2-15,-3 1-1 16,-1-3-4-16,1-1 1 15,-3 0 0-15,-1 3-1 16,-3 1 0-16,-3 6 1 16,-4 0-2-16,3 3 2 15,-2 0-1-15,-1 1-2 16,-2 0 1-16,0 1 0 16,0 2-1-16,0-2-7 15,0 5 6-15,0-3-4 16,-10 3-4-16,-1 2 10 0,1 0 0 15,-4 0-3-15,1 9 2 16,1 8-1-16,3 7-3 16,3 5 2-16,2 5 3 15,4 3 2-15,0 1 0 16,0-1 1-16,13-9-1 16,5-6 0-16,1-8-2 15,-5-8 2-15,-3-2-1 16,-5-4 11-16,0 0-8 15,5-2 3-15,6-20 5 16,5-8-8-16,1-2-3 16,-1-3 1-16,-2 3-2 15,-2 2 0-15,-3 6 2 16,-3 8-2-16,-3 8 2 0,-7 5-1 16,0 0-1-16,-2 3 0 15,0 0 0-15,2 0-5 16,-2 5-8-16,2 16 9 15,6 9 4-15,0 2 2 16,5 1-1-16,8-8 1 16,3-6-2-16,1-10 0 15,-1-6 6-15,-6-3-4 16,-5 0 4-16,3-12-4 16,-1-10 3-16,-1-7-5 15,1-2-1-15,-1-1-7 0,-1 1 1 16,-1 2 6-1,-4 2-1-15,1 8 2 0,-5 7 1 16,0 3 1-16,-2 9 9 16,-2 0-1-16,0 0-10 15,0 0-2-15,0 4-7 16,2 15 3-16,0 6 6 16,0 6 1-16,5 6 1 15,-1 9 0-15,1 9 3 16,2 3 0-16,0 7-5 15,-3 5 1-15,-1 5 2 16,-3 0-3-16,-2-5 0 0,0-7 1 16,0-6 0-16,0-11-1 15,-11-11 3-15,2-8 6 16,1-10-3-16,0-10 0 16,6-5 0-16,-2-2 5 15,2 0-4-15,-9 0 13 16,-7 0-8-16,-7-18 3 15,-4-8-2-15,2-9-12 16,3-8 12-16,8-6-9 16,14-9 1-16,2-2 1 15,9 0-5-15,17 6-1 16,4 10-6-16,-6 8-14 16,-6 14-21-16,-5 7-28 15,-6 10-78-15,-1-2-206 16</inkml:trace>
  <inkml:trace contextRef="#ctx0" brushRef="#br0" timeOffset="144467.4">16411 8518 22 0,'0'0'62'16,"0"0"-22"-16,0 0 15 15,0 0-16-15,0 0-20 0,0 0-7 16,0 0-4-1,4 60 1-15,1-60 5 0,1-4-14 16,-2-12 0-16,1 1-1 16,-5 0 1-16,2 5 7 15,-2 3 55-15,3 4 39 16,-3 3-32-16,0-2-9 16,0 2-35-16,0 0-14 15,0 0 1-15,0 0-12 16,0 0 1-16,0 0 2 15,2 0 3-15,0 8 21 16,3 2 21-16,-3 2-27 0,0-2-12 16,0 1 2-16,0-8-10 15,-2 1 2-15,0-2 1 16,0-2 4-16,0 0 4 16,0 0 8-16,0 0 30 15,0-8-19-15,0-7-24 16,0-4-7-16,-2-1-1 15,-2 2 0-15,2 0 1 16,-1 3 0-16,1 1 4 16,2 2-4-16,-2 5 1 15,-3 5 1-15,3 2 3 16,-1 0 16-16,-1 0-21 16,0 0 3-16,-7 0-3 15,-1 8 3-15,-3 6 10 16,1 4-10-16,4 2 3 0,-3 8-2 15,1 2-4-15,1 4-3 16,7 2 3-16,2-6 2 16,2-3 0-16,0-5-2 15,0-4 0-15,0-9 0 16,0-2 0-16,0-7 0 16,0 0 0-16,10 0 15 15,3-12-3-15,6-9-3 16,-1-1-6-16,-3-2-3 15,1-3-11-15,1-4 5 16,-3 1 6-16,-1 4 0 16,1 6 0-16,-5 8 3 15,-5 6 3-15,0 6-4 16,3 0-2-16,-3 4 0 0,8 18 5 16,-1 7 12-16,0 0-9 15,4-5 9-15,-1-2-3 16,-1-8-5-16,-2-6 3 15,3-3-5-15,-1-5 3 16,3 0 12-16,1-3 3 16,2-17-12-16,-2-6-9 15,3-8-4-15,-2-2-1 16,0-4-12-16,-2-5-7 16,-3-1-12-16,-4-3 16 15,-7-1 11-15,-2 3 5 0,0 6 2 16,0 16 22-16,0 10-3 15,-2 8 13-15,2 5-4 16,0 2-9-16,0 0-12 16,0 0-5-16,0 0-1 15,0 0-1-15,0 0 3 16,0 0 3-16,-3 0-8 16,3 16-4-16,0 17 4 15,0 15 10-15,0 7 4 16,0 3 6-16,0 5 6 15,0-1 0-15,0-8-4 16,0-1-1-16,0-9-6 16,0-11 3-16,8-4-13 15,7-14-1-15,3-4-2 0,1-9 4 16,6-2 7-16,0 0 1 16,2-14-8-16,-3-11-6 15,-1-5-34-15,-6-5-20 16,-8-4-44-16,-7-1-144 15,-2-1-275-15</inkml:trace>
  <inkml:trace contextRef="#ctx0" brushRef="#br0" timeOffset="144648.31">16694 8480 14 0,'0'0'612'15,"0"0"-430"-15,0 0-33 16,0 0-58-16,0 0-47 0,0 0 14 15,82-4-23-15,-35-10-16 16,0-7-14-16,-7 0-5 16,-5 3-38-16,-6-1-56 15,-6 1-150-15,-8 4-288 16</inkml:trace>
  <inkml:trace contextRef="#ctx0" brushRef="#br0" timeOffset="146219.54">17902 8356 170 0,'0'0'161'0,"0"0"-30"16,0 0-41-16,0 0-35 15,0 0-47-15,0 0 25 16,25 12 0-16,-21 2-6 15,-2 2 13-15,-2 0-3 16,0 0-3-16,0-2-14 16,0-5 0-16,0-2-16 15,0-5 12-15,0-2-3 16,0 0 1-16,0 0 18 16,0 0 4-16,0-9-10 15,0-8-20-15,0-3-6 16,-4-1-21-16,-6 0 1 0,2 1 13 15,1 6 5-15,-1 3 1 16,0 4 1-16,2 5 13 16,-1 2-11-16,-1 0-1 15,-2 0 5-15,-1 2-6 16,-3 13 0-16,1 8 0 16,0 0 2-16,-1 6 15 15,-1 5 4-15,1-2 9 16,4 1-17-16,1 1 2 15,4-7 6-15,3-3-13 16,2-3 2-16,0-10-4 16,0-3 1-16,0-6-6 0,0-2-1 15,14 0 20-15,5-18 4 16,6-8-10-16,-1-4-11 16,3-2 1-16,-4-1-4 15,-4 6-9-15,-3 1 9 16,-3 7 0-16,-6 8 1 15,-2 5 1-15,-3 6-2 16,-2 0-7-16,0 0-10 16,0 2-8-16,0 16 25 15,0 5 2-15,0 0 3 16,0 3-4-16,0 3 7 16,0-3 0-16,0-3 4 15,7-5-7-15,-1-6-2 16,1-5 2-16,-2-6-3 0,1-1 5 15,3 0 6-15,2 0-4 16,3-10-1-16,1-8 0 16,1-3-8-16,1-2-3 15,-1 1-20-15,-3 6 14 16,-1 7 9-16,-3 2 6 16,-3 5-6-16,0 2-2 15,2 0-13-15,-2 0 10 16,1 0 5-16,1 9 3 15,-2 3 7-15,0 5 7 16,-1 1 1-16,-1-2-11 16,0 2-1-16,-2-2 2 15,3-2-7-15,-2-2 1 0,-1-2 0 16,-2-6-1-16,2-2 3 16,0-2-3-16,0 0 4 15,3-2 12-15,3-17-7 16,6-8-10-16,1-1-10 15,6-2-10-15,-4 4 7 16,-1 6 3-16,0 8 9 16,-7 2-4-16,2 6 3 15,-3 4-8-15,0 0 3 16,2 0 5-16,-1 0 2 16,-1 2 3-16,-2 8 4 15,-2 4 5-15,3 2 3 0,-3 0-2 16,4 2 0-16,-4 1 0 15,0-2-1-15,1 1 0 16,-1-4-3-16,0-5-1 16,-2-5-2-16,0-4-3 15,4 0 6-15,2 0 11 16,7-13 22-16,6-11-25 16,1 1-17-16,-4-3 0 15,-2-1-5-15,-5 3-23 16,-2 2-32-16,-7 4-72 15,-2 4-88-15,0 4-288 0</inkml:trace>
  <inkml:trace contextRef="#ctx0" brushRef="#br0" timeOffset="147474.31">19295 8460 261 0,'0'0'148'15,"0"0"-103"-15,0 0 68 16,0 0-3-16,0 0-10 15,0 0 14-15,5-10-49 16,3-8-24-16,6-4-10 16,-3-2-11-16,-2-2 1 15,-1-1-12-15,-2 1-3 16,-2 2-4-16,-2 4 7 16,0 4-4-16,0 7 6 15,-2 4 0-15,0 3 6 16,0 2-3-16,0 0-14 0,0 0-10 15,0 11 0-15,0 10 9 16,-4 12 2-16,-8 0 5 16,6 3 1-16,-1 3 0 15,5-7 2-15,2-4 0 16,0-2-3-16,0-8 0 16,0-2-1-16,0-8-2 15,9-4 2-15,3-4 7 16,1 0-2-16,5 0 9 15,-3-12-11-15,3-8 2 16,2-4-10-16,-2-3 7 16,2 0-7-16,-3 1-4 0,4 2 4 15,-4 4 3 1,-1 6-3-16,-3 5-1 0,-5 8-1 16,-4 1 0-16,-4 0-2 15,0 0-10-15,0 8 14 16,0 12 6-16,0 3 16 15,0 1-2-15,0 1 0 16,-2-4-11-16,0-4-6 16,2-2 3-16,0-8-2 15,0-5 0-15,0-2 0 16,0 0-2-16,0 0 5 16,0 0-1-16,0 0 0 15,4-16 3-15,11-9-5 0,3-1-3 16,-1-1-2-1,2-1-4-15,-1 0-15 0,1 4 8 16,-3 4 7-16,2 6-1 16,-4 2 1-16,-4 8 4 15,0-1-6-15,-6 5 0 16,-1 0 1-16,-3 0 6 16,0 0-8-16,0 5 5 15,0 13 3-15,2 1 11 16,2 3 9-16,7 0-6 15,1-1-3-15,0-3-2 16,2-4 2-16,2-6-11 16,-3-2 8-16,0-4-3 15,-2-2 11-15,1 0-12 0,-1 0 0 16,-1 0 2-16,7 0-2 16,-4-8-1-16,5-9-3 15,-5 3-33-15,1-7-34 16,-4-2-51-16,-5 1-30 15,-5-2-128-15,0-2-229 16</inkml:trace>
  <inkml:trace contextRef="#ctx0" brushRef="#br0" timeOffset="147739.6">19779 8013 95 0,'0'0'407'15,"0"0"-238"-15,0 0-53 0,0 0-34 16,0 0-40-16,0 0-31 15,-76-23-7-15,74 32 15 16,2-2 5-16,0-6-5 16,0-1 2-16,0 0 37 15,0 0 39-15,6-1-18 16,8-15-50-16,-1 3-16 16,-4 1-5-16,-4 5-5 15,-3 6-3-15,-2 1-3 16,0 0-44-16,-5 4-64 15,-19 21 22-15,-1 6-42 16,3-5-197-16,9 0-183 16</inkml:trace>
  <inkml:trace contextRef="#ctx0" brushRef="#br0" timeOffset="149212.53">19926 8465 47 0,'0'0'245'15,"0"0"-115"-15,0 0 19 16,0 0-4-16,0 0-78 16,0 0-53-16,51-43 12 15,-37 16 1-15,-1-7-3 16,2-4-10-16,3-10-2 16,1-1 3-16,-2-4 4 15,-1 2 3-15,-3 7-1 16,-1 3-5-16,-6 4 8 0,-2 9 7 15,-4 3 7-15,0 3 11 16,0 8-2-16,0 3-1 16,0 8-5-16,0 1-10 15,0 2-10-15,0 0-4 16,0 0-8-16,0 0-9 16,0 0-1-16,0 0-3 15,0 0-1-15,0 4-4 16,0 22 9-16,0 10 0 15,3 6 0-15,-1 8-1 16,-2 7 1-16,2-2 4 16,-2 3-3-16,2-6 0 0,-2-4 0 15,0-3 0-15,0-7 3 16,2-4 0-16,0-10-1 16,4-6-3-16,-4-8 1 15,6-8-2-15,3-2 2 16,5 0 2-16,7-6 10 15,-2-17-10-15,2-9-3 16,2-1-13-16,-6-3 1 16,-1 0-3-16,1 8 8 15,-7 0-7-15,1 3 4 16,-1 4 0-16,-5 0 3 16,-3 3 7-16,0 6 0 0,-2 2 1 15,-2 2 0-15,0 2-1 16,0 4-2-16,0 2-3 15,0 0 2-15,0 0 0 16,0 0-8-16,0 0-4 16,0 8 10-16,-2 12 0 15,0 8 2-15,2 9 2 16,0 3 1-16,0 1 0 16,10-3 7-16,9-4-4 15,4-7 9-15,4-9-7 16,-1-12-2-16,1-6 7 15,2 0 20-15,3-16-9 16,-6-10-13-16,-2-4-6 0,-1-2 2 16,-9 0-2-16,-4-3-2 15,-1 3 3-15,-5 6-3 16,-4 0 0-16,0 14 2 16,0 3 0-16,0 2 3 15,0 7 1-15,0 0-6 16,0 0-2-16,0 0-2 15,0 0 3-15,-2 2 1 16,-4 10 1-16,1-2-1 16,3 2-17-16,2-4-13 15,0 4-2-15,0 2-7 16,11 2 16-16,5-2 13 16,3 0-2-16,2-2 9 15,-5 0-1-15,1 1 0 16,-6-4 2-16,1 1 0 0,-6 1 0 15,1-4 2-15,-3 2 11 16,1 0 8-16,0 0 8 16,-1-1-3-16,2-2-14 15,3-6-6-15,3 0 4 16,5 0 6-16,3-4-6 16,3-15-3-16,-4-4-5 15,-2-1-20-15,-7-2-47 16,-8 0-77-16,-2-1-173 15,0-1-417-15</inkml:trace>
  <inkml:trace contextRef="#ctx0" brushRef="#br0" timeOffset="149449.19">20168 8045 631 0,'0'0'84'16,"0"0"-6"-16,0 0 64 16,0 0-57-16,0 0 33 15,0 0-21-15,131-18-49 16,-92 4-18-16,-5 1-14 16,-5 2-11-16,-2 3-5 15,-3 4-53-15,1-1-149 0,-6 4-206 16</inkml:trace>
  <inkml:trace contextRef="#ctx0" brushRef="#br0" timeOffset="149962.17">20401 8390 86 0,'0'0'139'0,"0"0"-3"16,0 0 10-16,0 0 7 15,0 0-12-15,0 0-28 16,0-4-25-16,0 0-13 16,14-4-37-16,3-1-3 15,-1 0-12-15,1-3-12 16,4-3-3-16,-1-4-8 0,-1-3 6 15,4-5-2-15,-6 4-8 16,-5-4 4-16,-3 3-17 16,-9 5 11-16,0-2-6 15,0 7-12-15,-13 5 19 16,-6 9 2-16,-1 0-7 16,-4 3 7-16,-3 23-1 15,3 4-27-15,-1 1-40 16,2-3-89-16,6-7-134 15,1-5-260-15</inkml:trace>
  <inkml:trace contextRef="#ctx0" brushRef="#br0" timeOffset="151538.79">21043 8336 195 0,'0'0'130'16,"0"0"-41"-16,0 0-19 16,0 0-19-16,0 0-7 15,0 0 14-15,0 0-10 16,84-84 0-16,-75 65-5 0,1 0-16 15,-6-4 13-15,0 3-11 16,-2 2-16-16,-2 1-1 16,0 3-10-16,0 3 0 15,0 4 21-15,-2 6-18 16,-6 1-7-16,-2 0 2 16,-1 0 0-16,-3 7-1 15,4 5 1-15,1-1 1 16,-3 7 3-16,6 6 5 15,1 4 7-15,3 2-7 16,2 0 17-16,0 0 3 16,0-3-3-16,0-5-4 0,7-4-1 15,2-4-8-15,4-6 6 16,-2-4 3-16,3-4 9 16,1 0 5-16,3 0-2 15,3-8-18-15,0-14-11 16,4-9 2-16,2-3-7 15,0-5-15-15,-5-5-13 16,-2 1 7-16,-2 5-4 16,-5 6 10-16,-4 6 0 15,-4 10 12-15,-3 4 2 16,-2 8 0-16,0 2-9 16,0 2 5-16,0 0-3 15,0 0-15-15,-10 14 21 0,0 6-1 16,3 0-1-1,7 4-1-15,0 6 3 0,2 2 2 16,27 4 17-16,9-2 20 16,3-4-2-16,-8-7-7 15,-7-11-8-15,-12-4-5 16,-10-4-14-16,-4-4 4 16,0 0 4-16,0 0 3 15,0 0 9-15,-13 1-12 16,-11 1 7-16,-3 1-14 15,4-2 6-15,6-1-6 16,3 0-2-16,7 0 2 0,3 0 3 16,4 0-1-16,0 3-2 15,0-3-4-15,0 0 0 16,7 0-4-16,15 0 6 16,7 0 11-16,0 0-10 15,-2 0 6-15,-3-10-5 16,1-2 3-16,-3-5-3 15,3-4 0-15,-4-2-1 16,0-5 4-16,-1-2-4 16,-5 0 1-16,-1-4-1 15,-5 0-1-15,-5-2-4 16,-2-1-2-16,-2 3 2 16,0 6 4-16,0 6 0 15,0 9 1-15,0 3 2 16,0 8-3-16,0 2 0 0,0 0 3 15,-2 0-3-15,2 0-5 16,-2 0-7-16,-5 3 2 16,3 15 10-16,-2 7 2 15,-2 8 2-15,4 9 10 16,2 9-1-16,2 7-2 16,0 0 5-16,0-1-5 15,0-7 0-15,2-7-2 16,4-9-4-16,2-10 1 15,-4-7-6-15,0-9 1 16,-1-8 0-16,3 0-1 16,6 0 6-16,1-8-6 0,5-12-23 15,-3-8-31-15,-1-2-121 16,-7-5-130-16,-7-2-527 16</inkml:trace>
  <inkml:trace contextRef="#ctx0" brushRef="#br0" timeOffset="151712.69">21634 8165 666 0,'0'0'139'16,"0"0"-51"-16,0 0 12 15,0 0-29-15,0 0 0 16,0 0 21-16,106-9-53 16,-58-6-27-16,-11 1-7 0,-8 4-5 15,-8 0-43-15,-11 4-65 16,-5 2-65-16,-5-3-279 15</inkml:trace>
  <inkml:trace contextRef="#ctx0" brushRef="#br0" timeOffset="153824.68">22681 8238 92 0,'0'0'59'16,"0"0"-9"-16,0 0 68 0,0 0-17 15,0 0-17-15,0 0 22 16,0 0 39-16,6 7-20 16,2-9-31-16,5-18-49 15,1-9-37-15,-1-8 4 16,0-1-12-16,-6-6 11 16,0 0-11-16,-5 2 1 15,-2 0 0-15,0 6 0 16,0 3 3-16,0 9 0 15,0 9 1-15,0 4 0 16,-2 7 10-16,-1 4-15 0,1 0-2 16,0 0-18-1,-5 4-2-15,0 17 21 0,-4 2 1 16,3 5 1-16,0 3 1 16,2 5-3-16,4 4 3 15,2 4 23-15,0 6-3 16,0 2-1-16,0-4-4 15,0-6-10-15,10-11-5 16,4-9 11-16,2-11-1 16,0-4-6-16,1-7 6 15,3 0 10-15,1-3-3 16,0-15-1-16,2-3-16 16,-5-6 2-16,-3 1 1 0,-1 1-3 15,-3 2-2 1,-3-1 4-16,0 6-4 0,-4 8 1 15,1 1 0-15,-3 6 2 16,-2 3-3-16,0 0-6 16,0 0-10-16,0 6-8 15,0 17 21-15,0 9 5 16,0-1-2-16,0 3 1 16,0-2-1-16,6-1-2 15,6-12 2-15,-1-5 3 16,2-10-2-16,3-4 8 15,1 0 1-15,3-19-2 16,1-6 9-16,-8-4-12 16,-4-2 1-16,-7 5 0 0,-2 0-6 15,0 8-1-15,0 4-12 16,-7 5 9-16,-12 0-14 16,-6 6 3-16,-4 3-42 15,-2 0-49-15,2 0-106 16,0 3-195-16</inkml:trace>
  <inkml:trace contextRef="#ctx0" brushRef="#br0" timeOffset="154052.57">22844 8015 912 0,'0'0'175'0,"0"0"-77"16,0 0-51-16,0 0 3 15,0 0-41-15,0 0-6 16,156-26 2-16,-125 23-4 16,-6 2 1-16,-12-1 0 15,-4 0-2-15,-5 0-8 16,-2 0-36-16,3 2-59 16,-2 0-129-16,-1 0-323 15</inkml:trace>
  <inkml:trace contextRef="#ctx0" brushRef="#br0" timeOffset="155212.49">23979 8103 204 0,'0'0'101'0,"0"0"-92"0,0 0-3 15,0 0 30-15,0 0 5 16,0 0 7-16,0 33-4 16,0-28 7-16,0-1-30 15,0 0 49-15,0-4-39 16,2 0-5-16,-2 0 4 15,0 0-2-15,0 0 6 16,0 0 29-16,0-13-5 16,0-10-54-16,0-1 6 15,0-1-10-15,0-2 1 16,-7 5 5-16,-2 1 18 16,0 8 10-16,3 6-5 0,-1 4 6 15,-5 3-20-15,2 0-3 16,-3 0-12-16,-3 18-5 15,5 4 4-15,-1 8 2 16,6 4 14-16,-1 2-2 16,5 0 5-16,0-6-8 15,2-6 0-15,0-8-6 16,0-10 2-16,0-3-5 16,0-3 4-16,0 0 21 15,11-3 27-15,9-19-35 16,1-8-7-16,4-5-6 15,0 3-3-15,-5 6 1 16,-7 1-2-16,-1 7 2 0,-6 8 3 16,-1 5 4-16,-3 5 0 15,-2 0-8-15,2 0-2 16,0 0-6-16,0 7-7 16,5 19 10-16,-2 10 3 15,0 11 1-15,-3 14 1 16,0 5 8-16,2 3-3 15,0 1 0-15,1 2-7 16,2 0 9-16,-2 0-9 16,1-1 2-16,-4-4 0 15,-2-12-1-15,0-9 2 16,0-10 3-16,-8-8 0 0,-4-5 5 16,1-10-2-1,5-3-1-15,-1-4 11 0,0-1-8 16,0-5 8-16,-4 0 10 15,0 0 1-15,-2-25-11 16,4-10-3-16,4-11 1 16,5-12-1-16,0-7-9 15,0-6-4-15,20 3-1 16,7 1 1-16,4 2-1 16,2 3-2-16,1 2-29 15,-7 7-17-15,0 7-9 16,-3 8-51-16,1 8-179 15,-3 6-318-15</inkml:trace>
  <inkml:trace contextRef="#ctx0" brushRef="#br0" timeOffset="157754.41">24307 8149 167 0,'0'0'273'16,"0"0"-128"-16,0 0 1 15,0 0-73-15,0 0-14 16,0 0-2-16,-8-38-19 16,8 37 4-16,0-2-13 15,5 3-8-15,4-3-4 0,2 2-5 16,1-1-4 0,0 0-1-16,2-7 2 0,-3 2 5 15,0-5 2-15,-5-1-2 16,2 0-9-16,-6-1-3 15,-2 0 0-15,0 3-4 16,0 2-1-16,0 2 3 16,0 2 0-16,-10 3-4 15,4 0 1-15,-1 2-1 16,-3 0-3-16,-2 0 3 16,1 16-4-16,0 7 7 15,0 6-7-15,6 5 8 16,3 2 0-16,2 4 20 15,0 0-7-15,0-4 6 16,0-8 1-16,0-8-12 16,0-10 2-16,4-3-4 15,3-4 1-15,7-3 10 0,1 0 7 16,7-7 2-16,3-17-22 16,0-5 0-16,-1-3-1 15,-2 0-1-15,-1 2 4 16,-4 3-6-16,1 6 1 15,-2 7-1-15,-7 5 3 16,-3 9-6-16,-1 0 2 16,-3 0-5-16,2 0-4 15,1 19-1-15,-2 8 10 16,-1 2 1-16,0 5 12 16,-2-2-8-16,2 1 5 15,0-6-4-15,0-5-3 0,-2-9-1 16,2-5 3-16,-2-7 0 15,3-1 0-15,3 0 7 16,4-3 0-16,5-19-9 16,3-9 2-16,5-1-4 15,0-6-12-15,6 0-4 16,3 3 4-16,-3 1 11 16,-3 8-5-16,-1 7 6 15,-7 5-1-15,-7 10 1 16,-4 0-4-16,-3 4-1 15,0 0-2-15,2 0-2 16,0 6 3-16,-2 8 6 16,3 0 12-16,-5 0-2 0,2 5 2 15,-2 4-4-15,4 3-2 16,-2 0-1-16,2-2-5 16,1-2 2-16,-1-7 0 15,4-8 2-15,-1-5-3 16,1-2 5-16,4 0 0 15,6-6 3-15,0-15-4 16,3-4-5-16,1-1 1 16,-4 0-2-16,0-1-7 15,-4 1 3-15,-5 5 1 16,0-4 2-16,-1 8 1 16,-6-1 1-16,0 4 0 0,-2 5 2 15,-2 4-2-15,0 1 0 16,0 4-4-16,0 0 3 15,0 0-12-15,-2 0 3 16,-10 0 10-16,-1 12-5 16,3 5 3-16,-2 4-1 15,3 5 2-15,3 4-2 16,4 2 1-16,2 4 2 16,0 0 5-16,0-4 2 15,2 1-4-15,13-13 3 16,3-8-3-16,5-10 6 15,-2-2 10-15,6-4 2 16,0-19-6-16,0-3-13 0,-2 0 5 16,-6-4-5-1,-1 1-1-15,-2 3-1 0,-3-3 1 16,-2 5-1-16,-4 6 4 16,-2 6-4-16,-1 8 1 15,-4 1 3-15,0 3 4 16,0 0-8-16,0 0-3 15,0 0-9-15,-9 19 11 16,-7 0 1-16,6 4 0 16,5-3-1-16,5 1-9 15,0-7-12-15,2 3 11 16,14 0 7-16,0-4 2 16,1 1-2-16,1 4 4 15,-3 0-1-15,-3 1 1 0,-1-1 0 16,-3 0-1-16,0-5 1 15,0 8 6-15,1-1 2 16,-2-2-3-16,0-2-1 16,0-2-1-16,-3-9-1 15,7-2 0-15,5-3-2 16,4 0-2-16,2-20-28 16,2-9-49-16,1 0-89 15,0-3-35-15,2 1-41 16,-4 5 27-16,-4 3 159 15,-4 9 58-15,-8 2 85 16,-3 3 106-16,-1 7-10 16,-3 1-51-16,0 1-39 0,0 0-34 15,0 0-18-15,0 0 0 16,0 0-9-16,0 0-9 16,0-2-2-16,0-1-4 15,0-5 7-15,0 0 7 16,0-5-27-16,0-1-1 15,-3-1-1-15,-3 3 4 16,-1 0-4-16,2 4-1 16,3 4 1-16,0 2 0 15,-5 2-1-15,1 0-4 16,-6 9-1-16,-3 20-5 16,-5 7 11-16,2 10 0 0,2 0 0 15,1-4 2-15,6-8-3 16,4-9 3-16,3-10-2 15,2-8 0-15,0-5-2 16,0-2 2-16,0-2 10 16,13-16-7-16,5-8-3 15,1-5-11-15,-2 1-6 16,-1 3 1-16,1-2 6 16,-1 9 8-16,-1 4-1 15,-5 4 3-15,-1 8 1 16,-5 4 11-16,0 0-12 15,3 4 8-15,0 20-7 16,4 6 14-16,0 2-1 0,3-2 2 16,1-4-4-16,3-6-6 15,2-8-1-15,0-7 0 16,2-5 0-16,3 0 7 16,-2-14-3-16,0-12-5 15,-2-10-3-15,-1-2-1 16,-7-1-3-16,-2 0-6 15,-4-2 4-15,-2-1 3 16,-3 0 2-16,0 2 0 16,0 5 0-16,-2 10 1 15,0 9 0-15,0 6 2 16,0 6 8-16,0 4-7 16,0 0-4-16,0 0-2 15,0 0-7-15,0 0 2 0,0 0 0 16,0 0 7-16,2 9 3 15,0 4-3-15,-2 7 2 16,0 6 3-16,0 4 1 16,0 8 4-16,0 0 1 15,3 4-4-15,1-3-2 16,3-2 0-16,0-3-1 16,4-12 1-16,0-4-3 15,2-5-1-15,-2-8 5 16,3 0 1-16,-1-5-3 15,3 0 1-15,-1 0 3 0,8-13-7 16,-3-4 0 0,2-4-1-16,-2 1 0 0,-2-2-1 15,-5 1-8-15,-1 1-5 16,-3 8-2-16,-5-2 2 16,-2 5 8-16,-2 1 1 15,0 4 0-15,0 2 3 16,0 2 4-16,0 0-3 15,0 0 1-15,-6 0 0 16,-8 0-5-16,3 10 5 16,-2 4 0-16,3 6 1 15,4 6 7-15,4 4-1 16,2 4 6-16,0 2 3 16,8-2-4-16,15-3-6 0,0-7 0 15,-4-9-2-15,-3-2-3 16,-3-11-2-16,5-2-2 15,0-2-19-15,0-28-29 16,-8-8-28-16,-6-7-88 16,-4-2-133-16,-8-2-480 15</inkml:trace>
  <inkml:trace contextRef="#ctx0" brushRef="#br0" timeOffset="157938.37">26120 7954 369 0,'0'0'456'15,"0"0"-278"-15,0 0-30 16,0 0-29-16,0 0-42 16,0 0-35-16,0 0-34 15,114-57-3-15,-62 45-5 0,-10 1-3 16,-7 0-22-16,-10 2-26 16,-11 4-74-16,-12-4-125 15,-2-1-416-15</inkml:trace>
  <inkml:trace contextRef="#ctx0" brushRef="#br0" timeOffset="159142.5">27187 8235 70 0,'0'0'149'0,"0"0"-69"0,0 0 27 15,0 0 41-15,0 0-37 16,0 0-24-16,0 0 8 15,4-4-40-15,2-6-1 16,3-4-24-16,3-4-12 16,-1-6-1-16,-1 0-10 15,2-4-5-15,1 0-1 16,-1-2 2-16,-3 2 0 16,-3 4-3-16,-2 4 2 15,-2 6 2-15,-2 6 0 16,0 4 20-16,0 4-2 15,0 0-13-15,0 0-9 16,0 0-14-16,0 12 11 0,0 5 3 16,-4 5 0-16,-2 5 0 15,1 2 0-15,3 2 0 16,2 1 2-16,0-2 4 16,0-4 1-16,0-2 2 15,0-2 13-15,13-8-1 16,1-5 2-16,1-8-8 15,3-1 8-15,2-4-6 16,2-19-5-16,3-6-4 16,0-3-8-16,-4-2 1 15,4 4-1-15,-2 2 2 16,-3 8-2-16,-5 6-3 0,-6 6 3 16,-2 6 0-16,-5 2-5 15,1 0-6-15,-1 12-5 16,-2 12 13-16,0 6 3 15,0-1 1-15,0 4 7 16,0-7 2-16,0-6-3 16,0-6-4-16,0-5 5 15,0-6-2-15,0-3-3 16,0 0 0-16,4 0 11 16,2-3-1-16,8-20-7 15,2-3-6-15,0-2 0 16,5-2 0-16,2 4-5 15,4 4-11-15,2 6 4 16,-7 0 8-16,-2 8 4 16,-9 4 1-16,-4 2-1 0,-7 2 3 15,6 0 3-15,1 0-4 16,0 16-2-16,4 7 22 16,-2 3-3-16,0 8 4 15,0 5-3-15,-1-3-10 16,-1-6-1-16,3-7-8 15,-4-12 3-15,-2-4 1 16,1-7-5-16,3 0-5 16,2-13-26-16,3-16-66 15,-4-12-213-15,0-7-400 16</inkml:trace>
  <inkml:trace contextRef="#ctx0" brushRef="#br0" timeOffset="159423.66">27802 7722 388 0,'0'0'281'0,"0"0"-181"16,0 0-9-16,0 0-15 15,0 0-17-15,0 0 0 16,-65 85-7-16,65-64-18 16,0-7-8-16,0-6-11 15,0-5 11-15,11-3 13 16,0 0-5-16,1 0-22 15,-2-13-4-15,-3-7-8 16,-2 0-11-16,-5 1-15 0,0 4 0 16,0 3-8-16,0 7-31 15,-10 5-23-15,-7 0-4 16,-1 5-30-16,3 19-68 16,3 5-127-16</inkml:trace>
  <inkml:trace contextRef="#ctx0" brushRef="#br0" timeOffset="160964.07">28138 8053 119 0,'0'0'207'0,"0"0"-68"16,0 0 4-16,0 0-20 15,0 0 11-15,0 0-37 16,18-22-25-16,-18 22-16 16,0-2-20-16,0 2-19 15,0 0-15-15,0 0-2 16,3 0-10-16,-3 6 10 16,0 4 1-16,2-2 1 15,-2 0 0-15,0 0 1 16,0-6-2-16,0 0 0 15,0-2-1-15,0 0 5 0,0 0 7 16,0 0 0 0,0-4-11-16,0-14-1 0,0-6-32 15,0 3 10 1,0-2-1-16,0 2 12 0,0 8 9 16,0 0-1-16,-2 5 1 15,-4 7 4-15,0 1 4 16,-3 0 3-16,1 0-9 15,-4 9 0-15,-1 9 2 16,1 5 9-16,3 3 14 16,3 0-2-16,4 2 14 15,2 0-16-15,0 0-3 16,0-2 1-16,0 0-4 16,0-6-6-16,11-2-2 0,5-6 1 15,-1-4-4-15,3-8 3 16,-1 0 1-16,4 0 2 15,1-12-8-15,3-12 0 16,-1-4-2-16,-2-2-6 16,1 4-16-16,-8 4 8 15,-1 2 12-15,-1 2 0 16,-4 6 4-16,0 4-1 16,-5 5 0-16,1 3-1 15,-5 0 0-15,0 0-9 16,0 3-6-16,0 15 15 15,0 5 3-15,0-4 2 16,0 2 0-16,0 2 1 0,2-5 1 16,2 0-3-16,6-6-3 15,-2-4 4-15,3-4 0 16,1-4-1-16,3 0 3 16,1 0 3-16,-1-17-8 15,3-8-2-15,-5-5-6 16,1 0 2-16,-5-2-13 15,-7 2 10-15,-2 0-3 16,0 4-6-16,-2 4 8 16,-13 5 7-16,-1 10-4 15,-3 4 1-15,2 3 4 16,-1 0 2-16,1 0 2 0,-2 13 4 16,4 1-6-16,4 2 6 15,-2 4 7 1,3 5-13-16,6 1 6 0,4 7-7 15,0-1 7-15,0-2 4 16,12-1-9-16,9-6 3 16,4-7 1-16,0-6 7 15,-3-8-4-15,-3-2 6 16,0 0-4-16,1-13-7 16,-3-10-1-16,2-1-4 15,1-4 1-15,-5-1-2 16,1 4-3-16,-3 5 4 15,-2 6 0-15,-1 8 1 16,-4 1-1-16,0 5-3 16,-1 0-1-16,1 0-6 0,2 21 4 15,-2 3 6-15,1 4-3 16,-1 3 2-16,2-4 1 16,-2-3 1-16,-2-2 0 15,1-8-1-15,-1-4-1 16,-2-3 1-16,2-6 2 15,4-1 0-15,3 0 4 16,-1-15-1-16,7-12-5 16,-2-3-13-16,3 0-9 15,0 2 5-15,-1 4 9 16,2 2 7-16,-4 4 1 16,-4 6 0-16,-4 6 2 0,-3 4 4 15,-4 2 1-15,0 0-7 16,0 14-9-16,0 18 9 15,0 4 12-15,0 3-1 16,0 2 0-16,0-10-5 16,5-4-3-16,-1-13-1 15,0-7 1-15,-1-7-1 16,2 0 6-16,3-11 5 16,7-19-11-16,8-12-2 15,4-4-24-15,0-3-14 16,-3 2-3-16,-4 6 7 15,-4 8 22-15,-5 12 12 16,-4 10 4-16,-3 7 32 0,-1 4-3 16,1 0-25-1,0 18-4-15,3 10 9 0,0 8 7 16,0 2-9 0,-3-1-4-16,0-2-2 0,-2-9-5 15,3-4-5-15,-3-8-49 16,5-6-86-16,0-8-110 15,4-4-269-15</inkml:trace>
  <inkml:trace contextRef="#ctx0" brushRef="#br0" timeOffset="161460.51">29237 7965 578 0,'0'0'347'16,"0"0"-147"-1,0 0-44-15,0 0-84 0,0 0-49 16,0 0-14-1,0 0-9-15,29-20 0 0,-23 32 1 16,6-2 5-16,-5 2-5 16,1-5 5-16,4 0-3 15,1-6-2-15,0-1 3 16,7 0 4-16,1 0-7 16,-2-4 2-16,4-9-3 15,-5 1-6-15,-3-3-5 16,-1 4-8-16,-8 0-1 15,1-1-4-15,-7 0 3 16,0 3-8-16,0-1 5 16,-17-1-7-16,-6 5 17 0,-8 1 11 15,0 5-4-15,0 0 7 16,2 0-3-16,0 15-3 16,4 6 6-16,2 1 1 15,4 4 24-15,7 4 2 16,8 6 10-16,4 2 1 15,0 1-5-15,22 0-2 16,10-7-4-16,3-4 3 16,5-10-8-16,1-10 2 15,1-6-16-15,-3-2-3 16,2-2-2-16,-3-19-2 16,-5-3-2-16,-6-5-7 0,-4 3-24 15,-8 1-27-15,-9 6-68 16,-3 3-182-16,-3 6-495 15</inkml:trace>
  <inkml:trace contextRef="#ctx0" brushRef="#br0" timeOffset="168677.52">1040 11071 191 0,'2'-10'133'15,"4"0"27"-15,-4 2 19 16,0 2-97-16,0 1 5 16,-2 2-14-16,2-1 14 15,-2 2-33-15,0-3-16 16,0 5 8-16,0 0-12 15,0 0-18-15,0 0-16 16,0 0-14-16,0 0-8 16,-11 7 22-16,-7 12 23 15,-2 10-17-15,-1 3-2 0,2 5-4 16,3 1 0-16,5-3 5 16,3 1 1-16,3-6 5 15,5-4-2-15,0-1-9 16,0-6-2-16,0-5 2 15,0-3-4-15,11-9 4 16,9-2 19-16,12-2-6 16,3-24 13-16,3-10-10 15,-1-6-7-15,-10-1-9 16,-4-6-1-16,-10 4-14 16,-6-3-19-16,-7 8 11 15,0 6 16-15,-7 7-1 16,-13 9-14-16,-2 8 14 0,-3 5 7 15,-4 5-8 1,-2 0 1-16,-2 2 8 0,1 19 3 16,6 4-3-16,10 1-4 15,7-1-2-15,9 4-3 16,0 0-3-16,18 0 9 16,22 3 3-16,11 2 33 15,14 1-11-15,-1 2 13 16,-10-4-15-16,-14-6-9 15,-20-3-11-15,-15-2-6 16,-5 2 6-16,-2-1 10 16,-21-3 4-16,-2-2 3 15,-1-8-10-15,4-8-7 16,4-2-17-16,5-6-51 0,8-22-25 16,5-6-231-16,0-2-213 15</inkml:trace>
  <inkml:trace contextRef="#ctx0" brushRef="#br0" timeOffset="168974.34">1484 11231 329 0,'0'0'121'0,"0"0"36"16,0 0-98-16,0 0-53 15,0 0 24-15,0 0 0 16,0 30-17-16,9-30 59 15,-1 0 32-15,4 0 26 0,-1-4-36 16,-1-7-53 0,-2-2-23-16,-6 1-11 0,1 2-5 15,-3 4 6-15,0 2-8 16,0 3 2-16,0 1-9 16,0 0 4-16,0 0-9 15,0 0-17-15,0 0-33 16,0 0-58-16,0 0 15 15,-7 0-96-15,5 0-271 16</inkml:trace>
  <inkml:trace contextRef="#ctx0" brushRef="#br0" timeOffset="170022.55">2558 10740 59 0,'0'0'100'0,"0"0"-15"16,0 0 4 0,0 0 14-16,0 0 8 0,0 0-21 15,0 0 10-15,-93 0 15 16,91 0-19-16,2 0-11 16,0 0-9-16,0 0-11 15,0-2-30-15,0 2-35 16,26-3 2-16,19 0 2 15,22 1 15-15,13 0-2 16,-2 0-13-16,-9 0-3 16,-17-2 5-16,-21-1-1 15,-14 4-5-15,-12-1-13 0,-5 2 10 16,0 0 2-16,0 0-35 16,0 0-65-16,-16 0 11 15,-4 0-26-15,1 0-21 16,2 0 43-16,2-2 42 15,-1-5 15-15,1 0 37 16,1 0 71-16,3 4 26 16,7-1 38-16,2 2-60 15,2 2-6-15,0 0-19 16,0 0-25-16,0 0-25 16,0 0-5-16,0 6-21 15,0 22 26-15,-2 14 5 16,-3 7 24-16,-4 10-11 15,0 5-8-15,1 1-1 16,0-3-3-16,6-7-6 0,2-17-31 16,0-9-89-16,0-19-87 15,18-10-153-15,3-2-35 16</inkml:trace>
  <inkml:trace contextRef="#ctx0" brushRef="#br0" timeOffset="170952.54">2957 11061 11 0,'0'0'90'0,"0"0"9"16,0 0 9-16,0 0-19 15,0 0 2-15,0 0-11 16,-13 24-12-16,13-24 11 15,0 0 8-15,0 0 9 16,0 0-12-16,0 0-18 16,0-4 7-16,9-10-56 15,3-4-13-15,-4-2 1 16,1-3-1-16,0-2-4 16,0 1-12-16,2-1-10 15,-1 5 1-15,-6 5 2 16,0 6 13-16,-4 6 6 15,0 3-2-15,0 0-14 0,0 0-10 16,0 0-23 0,0 3 44-16,0 11 5 0,0 5 3 15,-2 3-3-15,-4-1 1 16,0 5 1-16,0-1 0 16,4-1 3-16,2-4-5 15,0-4 0-15,0-4 0 16,0-3-13-16,14-8 10 15,5-1 3-15,3 0 1 16,3-19 36-16,-3-7-37 16,-2-3-18-16,-6 3 11 15,-5 1-10-15,-7 8 13 0,-2 2 8 16,0 5 27 0,0 2-3-16,0 4-7 0,0 0 5 15,0 4 13-15,0-2-8 16,0 2 0-16,0 0-2 15,0 0 4-15,0 0-11 16,0 0-2-16,0 0-6 16,0 0-11-16,0 0-3 15,2 0-8-15,2 13 1 16,1 17 4-16,-1 12 3 16,3 10 1-16,-2 4 1 15,-3 7 1-15,2 4-2 16,-4 2-1-16,0 6 5 0,0 2-3 15,0-3 6 1,0-8 2-16,0-10 1 0,-8-10 2 16,3-7 1-16,-2-13-3 15,5-10-3-15,-1-4-2 16,3-9-4-16,0 0-1 16,0-2 3-16,-2-1 1 15,0 0 3-15,-2 0 1 16,-5 0-3-16,-5 0 8 15,-3 0 0-15,-6-18 0 16,3-4 5-16,-2-7-9 16,4-10-8-16,8-11 1 15,4-15 2-15,6-16-5 16,0-6-1-16,25-1 1 0,10 8 0 16,6 9-13-16,1 6-23 15,-2 9-47-15,-4 3-128 16,-10 5-302-16</inkml:trace>
  <inkml:trace contextRef="#ctx0" brushRef="#br0" timeOffset="171319.67">3393 10747 263 0,'0'0'120'15,"0"0"-4"-15,0 0-2 0,0 0 26 16,0 0-3 0,0 0-44-16,17-47 11 0,-17 47-10 15,0 0-37-15,0 0-22 16,0 0-20-16,0 0-4 16,0 0-11-16,2 0-3 15,3 24-4-15,0 16 7 16,-1 18 8-16,-2 17 9 15,-2 9-5-15,0 2-4 16,0 0-2-16,0-1-5 16,-6-5 3-16,-6-2-2 15,3-14-1-15,1-13 2 0,1-16-3 16,4-15-28-16,1-8-23 16,2-8-75-16,0-4-63 15,0-13-21-15,5-26-226 16</inkml:trace>
  <inkml:trace contextRef="#ctx0" brushRef="#br0" timeOffset="172277.68">3432 10972 553 0,'0'0'143'16,"0"0"39"-16,0 0-102 15,0 0-22-15,0 0-35 16,0 0 17-16,73-121-18 0,-50 121-18 15,4 0 1 1,0 3-5-16,-3 20 0 0,-4 2-4 16,-6 3 2-16,-10-1-7 15,-4-1 9-15,0-5 0 16,-6 2 13-16,-17-7 0 16,-4-2 13-16,3-7-9 15,2-7 5-15,4 0 0 16,7 0 16-16,1 0 3 15,4-5 6-15,4-3-16 16,0 4-7-16,2 1-3 16,0 3-6-16,0 0-5 15,0-1-3-15,0 1 8 16,2 0-13-16,2 0 12 0,0 0-12 16,6 0-2-16,3 0-3 15,7 1 3-15,5 6 1 16,4-6 2-16,2-1-3 15,7 0 7-15,-1 0-2 16,1-11-5-16,3-9-11 16,-6 0-3-16,-1 2-12 15,-5-3 10-15,-9 7 12 16,-5 1 3-16,-1-4 1 16,-5-1 1-16,-1 3-1 15,-3 1-9-15,-5 6-11 16,0 1 3-16,0 5-4 15,0 2 4-15,0 0-1 0,-5 0 8 16,-10 0 9 0,-3 0 1-16,0 6-1 0,1 6-3 15,5 2 1-15,3 0-3 16,3 7-5-16,6 1 1 16,0-1 3-16,0 4 1 15,0-6-1-15,2 2 7 16,11-6 2-16,3 0 2 15,-3-7 1-15,3-4 0 16,4-4 0-16,2 0 10 16,7-14 15-16,0-13-16 15,2-2-1-15,0-5-9 0,-4-1-4 16,0 2-7 0,-4-1-1-16,-8 9 2 0,-1 4 6 15,-10 12 0-15,-2 4 1 16,-2 5 4-16,0 0-5 15,0 0-10-15,-13 0 10 16,-3 9-3-16,5 5 0 16,6-2 0-16,5-1-7 15,0 2-5-15,5 3 10 16,26-2 3-16,9 4 2 16,4-2 3-16,-3 0 3 15,-12-2-3-15,-14-4-2 16,-10 1 2-16,-5-1 7 0,0 2 7 15,-18 2 2 1,-11 0-6-16,-6 0-11 0,-6-2-1 16,-3-8-1-16,6-4-31 15,9 0-31-15,13 0-92 16,16-12-155-16</inkml:trace>
  <inkml:trace contextRef="#ctx0" brushRef="#br0" timeOffset="173150.29">5256 10800 101 0,'0'0'91'0,"0"0"9"0,0 0-26 15,0 0-28-15,0 0 34 16,0 0 27-16,-5-46-4 15,5 41-12-15,-2 3-8 16,0 2-1-16,0 0-8 16,2 0-27-16,-2 0-20 15,-3 0-17-15,0 0 1 16,-6 0-11-16,-2 5-6 16,-5 13 3-16,2 8 2 15,1 4 1-15,4 4 2 16,6 3-2-16,5-2-5 0,0-3 5 15,0-7-3 1,18-10-4-16,0-6 7 0,4-9 1 16,3 0 31-16,-1-16-3 15,-1-13-7-15,-6-7-22 16,-5-2-1-16,-8-2-29 16,-4 4 1-16,0 6 5 15,-16 6 24-15,-3 7 0 16,-2 5 21-16,1 9-2 15,-4 3-7-15,-5 3-12 16,-9 26-2-16,0 12-3 16,5 8-2-16,8 1-62 15,14 1-93-15,11-12-96 16,0-15-233-16</inkml:trace>
  <inkml:trace contextRef="#ctx0" brushRef="#br0" timeOffset="173621.86">5698 10597 458 0,'0'0'97'16,"0"0"-33"-16,0 0-9 15,0 0-42-15,0 0-5 16,0 0-2-16,-21-63-1 15,15 51 21-15,-3 0 67 0,-1 1-12 16,0 2-14-16,3 2-22 16,0 0 8-16,2 7-20 15,3-3-12-15,0 3-6 16,2 0-8-16,-2 0-7 16,0 0-4-16,-3 3-9 15,1 18 7-15,-5 11 0 16,2 12 5-16,-4 14 1 15,-1 11 4-15,0 7-1 16,-5 6 0-16,2 4 5 16,-3 0-4-16,1-1 7 15,-4 0 1-15,1-8 13 0,5-7-1 16,1-12 1-16,8-15-3 16,1-15-13-16,3-14 0 15,2-7-5-15,0-7-4 16,0 0-3-16,0 0-13 15,0 0-28-15,13 0-31 16,5 0-50-16,3-19-100 16,-2-20-314-16</inkml:trace>
  <inkml:trace contextRef="#ctx0" brushRef="#br0" timeOffset="173839.83">5351 10957 703 0,'0'0'180'0,"0"0"-39"0,0 0-44 16,0 0-64-16,0 0-14 15,0 0 3-15,127-27-3 16,-77 23-8-16,-3-1-6 16,-7-6 0-16,-9 3 3 15,-6 0-8-15,-10 4-23 16,-6 0-120-16,-6-2-189 15,-3-2-294-15</inkml:trace>
  <inkml:trace contextRef="#ctx0" brushRef="#br0" timeOffset="174942.24">6694 10842 61 0,'0'0'108'0,"0"0"-54"16,0 0 17-16,0 0-20 15,0 0 21-15,0 0 28 16,9-114-3-16,-7 84-30 15,0-2-20-15,0-1-6 16,0 1-8-16,-2 2-14 16,0 1-14-16,0 0 5 15,0 9-10-15,0 6 9 16,0 6 16-16,0 4 25 16,0 4 0-16,0 0-24 15,0 0-25-15,0 0-1 16,0 0-17-16,0 2 3 0,-6 17 14 15,-1 4 5-15,0 9-3 16,3 8 18-16,-1 5-4 16,1 1 3-16,4 2 3 15,0-3-2-15,0-5-3 16,0-3-1-16,0-9-8 16,2-6-6-16,7-7 1 15,-2-6-1-15,0-2-2 16,-3-4 6-16,0-3 16 15,5 0-14-15,7 0 11 16,7-16-1-16,6-6-16 16,2-4 1-16,0 1-3 15,-2 0-19-15,-5 7 5 16,-6 2-1-16,-7 10 3 0,-6 2 6 16,-3 2 5-16,-2 2-2 15,0 0-4-15,0 0-9 16,0 0-6-16,0 0 14 15,0 12 6-15,0 6 2 16,0 2 1-16,0 2 0 16,0 3 0-16,0 0-1 15,9-3 0-15,4-4-11 16,3-8 7-16,3-6 4 16,2-4 5-16,1 0 13 15,-1-8-1-15,-2-11-2 16,-3-6-8-16,-5-3-1 0,-2-2 1 15,-7 1-6-15,-2 4-1 16,0 1 0-16,-2 3 5 16,-18 4 10-16,-2 5-6 15,-1 4-5-15,1 4-4 16,0 4-4-16,2 0-2 16,4 2-39-16,0 17-84 15,8 4-81-15,3-3-130 16</inkml:trace>
  <inkml:trace contextRef="#ctx0" brushRef="#br0" timeOffset="176494.02">7307 10728 274 0,'0'0'116'15,"0"0"-67"-15,0 0-22 16,0 0-25-16,0 0-1 16,0 0 1-16,29-2 1 15,-29 2 12-15,0 0 78 16,0 0-11-16,0 0-40 16,0 0-16-16,2 0-18 15,-2 0-8-15,0 0-1 16,2 2 1-16,0 5 5 0,1-4-4 15,-3-3 3-15,0 2 0 16,0-2 5-16,2 0 34 16,-2 0 20-16,0 0 5 15,2 0-15-15,-2-10-38 16,2-2-15-16,-2-3-11 16,0 1-11-16,0 2 9 15,0 1-3-15,0 0 6 16,0 4 10-16,-2 1 2 15,-2 2 11-15,-3 4 2 16,3 0-7-16,-1 0-8 16,-4 0-4-16,-2 0-6 0,-3 12 9 15,3 2-1 1,1 2-1-16,-2 2 1 0,1 2 0 16,2 4 2-16,0 2 14 15,5-1-7-15,1 4-1 16,3-5-1-16,0 1-1 15,0-6 4-15,3-3-6 16,7-1 3-16,0-8-4 16,1 0 4-16,3-7-3 15,-4 0 9-15,3 0 3 16,1-3 19-16,-1-12-15 16,3-8-15-16,-1-6-3 15,1 4-3-15,-3-3-11 16,-3 6 12-16,-1 6 0 15,-3 3 2-15,-2 8 0 0,-1 3 2 16,-1 0 2-16,-2 2 4 16,0 0-8-16,2 0-12 15,1 0-5-15,-3 15 12 16,2 4 5-16,0 5 8 16,3 0 2-16,-3-2 9 15,2 0-11-15,0-8-2 16,-1-4-3-16,-1-2 1 15,0-8-2-15,-2 2 0 16,2-2 5-16,-2 0 6 16,5 0 7-16,4-8 17 15,2-10-24-15,1-5-11 0,-2-1 3 16,-1-1-3-16,3 4-2 16,-4 4 0-16,1 5 3 15,1 2-2-15,-4 5 1 16,1 3 5-16,1 2-7 15,2 0-2-15,-2 5-7 16,-1 13 6-16,2 5 3 16,-4 0 10-16,-1 1 0 15,0-1 1-15,-1-4 0 16,-3-2-1-16,0-6-4 16,0-3-3-16,0-4 1 15,0-4 2-15,0 0 6 16,2 0 2-16,2-5 6 0,3-15-15 15,4-6-3-15,-2-1-2 16,2 1-9-16,-2 4-3 16,0 2 9-16,0 5 3 15,0 3-1-15,0 3 1 16,-1 1 0-16,1 2 2 16,-4 2 0-16,2 4-2 15,-3 0-3-15,3 0 1 16,1 4-3-16,0 10 0 15,-2 2 3-15,-1 4 2 16,-1 2 0-16,2-1 5 16,2 4-5-16,-2-6 0 15,-1-4 0-15,-1-5 0 16,-2-6 2-16,0-2 2 0,2-2-4 16,6 0-6-16,3-2 4 15,7-16-18-15,3-5-6 16,-1 2-9-16,-4-4 16 15,-3 6 19-15,-3 1 0 16,-2-3 3-16,4 0 36 16,-1-2 3-16,-2 4-6 15,3 3-8-15,-5 8-7 16,-7 2-3-16,0 6-6 16,-2 0-7-16,0 0-5 15,0 0-4-15,0 0-8 16,0 0 1-16,-4 8 8 15,-1 4 1-15,3-2 1 0,2 4 0 16,0 2-1 0,0 2-1-16,23 2 3 0,4 2 4 15,4-3-4-15,-2 0 1 16,-10-7 0-16,-5-2-1 16,-12-4 1-16,-2 0 0 15,0 2 7-15,-16 2 3 16,-6 0 2-16,-4-2-6 15,-1-2-7-15,0-2-12 16,2-4-49-16,15 0-135 16,10-21-206-16</inkml:trace>
  <inkml:trace contextRef="#ctx0" brushRef="#br0" timeOffset="176621.98">8506 10770 756 0,'0'0'26'0,"0"0"-26"16,0 0-281-16</inkml:trace>
  <inkml:trace contextRef="#ctx0" brushRef="#br0" timeOffset="182598.54">5789 12078 68 0,'0'0'49'0,"0"0"-11"15,0 0-11-15,0 0 17 16,0 0 42-16,0 0-2 0,0 0 18 16,19 5 23-16,-9-6-79 15,-6-8 6-15,1 2-12 16,-3 0 1-16,0-1-25 15,-2 3 1-15,0 0-15 16,0 1 29-16,0 1 10 16,-11 3-41-16,-11 0-1 15,-10 0-5-15,-7 5 1 16,-7 15 0-16,0 6 5 16,-1 3 1-16,9-2-1 0,7 2-1 15,11-8 1 1,13-4-6-16,5-4-6 0,2-8 0 15,0-3 1-15,11 0 11 16,14 3 91-16,1-2-42 16,1 3-37-16,0 2-8 15,-5 4-4-15,-6 4-7 16,-3 4 7-16,-6 2-11 16,-5 2-1-16,-2-2 4 15,0 0 1-15,-4-3 7 16,-16-4 7-16,-5 0 0 15,-2-6 11-15,-4-2 8 16,2-5 1-16,-2-2 11 16,-1 0 10-16,6-11 2 15,1-6 2-15,8 0-7 0,3 3-31 16,7 2 1-16,3 6-15 16,4 4-5-16,0 0-5 15,0 2-67-15,0 0-52 16,2 4-82-16,19 14 66 15,0 2-86-15,6-6-120 16</inkml:trace>
  <inkml:trace contextRef="#ctx0" brushRef="#br0" timeOffset="183227.64">5820 12386 334 0,'0'0'181'16,"0"0"-12"-16,0 0-12 15,0 0-56-15,0 0-24 16,0 0-16-16,-2 0-16 15,2 0-14-15,0 0-14 16,0 0-9-16,2 0 15 16,11-1-10-16,5-8 20 15,4-1-26-15,0 0-3 16,1-2-4-16,-3 0-15 16,-2 0-2-16,-4-3 2 0,-6 3-6 15,1-2 4-15,-7-1-7 16,-2 1 15-16,0 2-31 15,0 2 38-15,-2 0-19 16,-9 4-13-16,-3 2 29 16,-1 2 1-16,4 2 3 15,-7 0-1-15,5 0 0 16,-5 0-5-16,0 2 7 16,2 8-4-16,0 4 3 15,-1 4-7-15,1 4 8 16,3 4 0-16,7 2 11 15,0 2 7-15,6 0 2 0,0-2 1 16,0-3 12-16,2-7-1 16,12-7-7-16,1-4 5 15,4-7 5-15,3 0 29 16,5 0-20-16,0-11-15 16,-1-5-14-16,-1-2-11 15,-5 2-4-15,-3 0-19 16,-1 1-22-16,3-2-28 15,-4 5-70-15,1 4-69 16,-3 2-220-16</inkml:trace>
  <inkml:trace contextRef="#ctx0" brushRef="#br0" timeOffset="185658.43">6273 12272 452 0,'0'0'153'0,"0"0"-29"16,0 0-45-16,0 0-44 15,0 0 9-15,0 0-11 16,0 0 8-16,23-66-9 16,-23 66 7-16,0 0-1 15,0 0-26-15,0 0-12 16,0 0-12-16,0 0-5 15,0 0 6-15,0 0 2 0,0 2 9 16,0 6 4-16,0 2-2 16,0-4 0-16,4-3 0 15,-4-3 0-15,2 0 3 16,0 0 2-16,-2 0 6 16,4 0 1-16,-4 0-1 15,0 0-6-15,2-13-7 16,-2-1-9-16,0 0-4 15,0-3-2-15,0 6 2 16,0-1 13-16,0 1 0 16,0 6 1-16,0 0 3 0,-2 1-2 15,-2 4 0 1,2 0 8-16,-6 0-10 0,2 0-15 16,-1 0 1-16,-3 4 13 15,-2 13-3-15,1 1 3 16,-3 1 1-16,3 6-1 15,5 1 1-15,-1 3 13 16,4 4 4-16,3-3-6 16,0-2-6-16,0-3-3 15,6-10-1-15,6-4 7 16,7-4-8-16,0-5 4 16,6-2 13-16,0 0 14 0,-1 0-2 15,1-9-16 1,-1-8-8-16,-4-3-3 0,0-1-2 15,0-4-5-15,0-3-10 16,1 3 10-16,-6 2 1 16,-3 5 8-16,-2 7-3 15,-5 2 4-15,-3 5 7 16,0 4 11-16,-2-2-5 16,0 2-3-16,0 0-15 15,0 0 0-15,0 0-8 16,0 0 1-16,0 0-4 15,0 0-1-15,0 6 12 16,0 12-3-16,0 4-2 16,0 6 4-16,0 2 0 15,-4-3 2-15,4-4 1 16,0-7 3-16,0-7-1 16,0-6-4-16,0-3 0 0,0 0-3 15,0 0 3-15,8 0 12 16,8 0 0-16,2-3-12 15,4-14-5-15,-1-3-11 16,-1 0-8-16,-3-3 0 16,1 4 11-16,-5-1 10 15,1 1-4-15,-3 4 5 16,-2 4 2-16,0-2 0 16,-2 5 0-16,-3 2 0 15,0 1 0-15,-1 3 2 16,-3 2 1-16,0-1 1 0,0 1 10 15,0 0-8-15,0 0-6 16,0 0-14-16,4 12-7 16,0 8 19-16,4 4 2 15,0 1-1-15,1 1 2 16,3-7 2-16,1-3-3 16,3-4 5-16,-6-6 9 15,1-4 16-15,3-2-5 16,-1 0-5-16,3 0-11 15,1-11 0-15,-3-10-8 16,1-2-1-16,-1-6-19 16,-5 0-9-16,2-5 23 0,-7 5 4 15,-4 0 1 1,0 5 6-16,0 9 29 0,0 4-1 16,0 7-8-1,0 4-16-15,0 0-8 0,0 0-4 16,0 0-6-16,0 0-4 15,0 8 3-15,3 7 5 16,-1-4 4-16,5 4-5 16,2-3-2-16,4 1 1 15,3 1-5-15,4 0-7 16,-3 1-12-16,-1-3 1 16,-5-2 14-16,-4 0-1 15,-2-1 1-15,-1-2 11 16,-2 1 2-16,3 0 2 0,-1 1 2 15,0 0 15-15,-2-1 6 16,1-2 16-16,-1 2-5 16,1-2-22-16,1-2-7 15,3 1 2-15,3-5 5 16,4 0-9-16,6 0 7 16,2 0 3-16,3 0-10 15,-2-9 0-15,-2-5-1 16,-3-2-1-16,-3-3-1 15,-1-1-4-15,-3-1-4 16,-1-1 0-16,1-2 2 16,-3-1 2-16,2 1 0 15,-2 5-3-15,-3 0-2 0,-5 6 5 16,0 2-7-16,0 6 8 16,0 0-12-16,0 1 4 15,0 3-7-15,-5 1 5 16,-3 0 4-16,-4 0 1 15,1 0 7-15,-3 10-4 16,1 8 1-16,5 5-3 16,-2 5 0-16,6 5 6 15,4-3 1-15,0-4 9 16,0-1-2-16,6-8 1 16,15-5 14-16,1-4-7 15,5-4 5-15,2-4-3 0,0 0-5 16,2-6-4-1,1-12-3-15,-3 1-5 0,-4-2-25 16,-2 0 7-16,-5 4 12 16,0 1 1-16,-2 2 2 15,-3 2 2-15,-2 6 1 16,-2 0 0-16,-3 4 1 16,1 0-1-16,-2 0-2 15,2 0 2-15,-1 0 10 16,1 0 2-16,-3 8-3 15,1-3-2-15,0 4-3 16,1-1 0-16,-4-1-2 16,0 0-1-16,0-3 0 15,1-2-1-15,-3-2 6 16,0 0-1-16,0 0 5 16,0 0 0-16,0 0 4 15,2-9-12-15,-2-6-2 0,0-3-16 16,0 0-5-16,0-3 11 15,0 3 5-15,0 6 5 16,0 3 1-16,-7 4 15 16,1 3-16-16,-3 2-3 15,0 0-5-15,-6 0 6 16,-2 7 1-16,0 10-4 16,-1 3 3-16,0 4 2 0,5 1 1 15,2-4 4 1,7 0-5-16,4-3 0 0,0-4-1 15,4-4 1-15,18-6 7 16,4-4 7-16,3 0-4 16,-2-7 3-16,0-12-6 15,-2-3-1-15,-6-7-3 16,4-1-2-16,-3-3 1 16,-3-1-2-16,0 0-3 15,-9-1-3-15,-6 0 2 16,-2 0 4-16,0 5 2 15,0 4 3-15,0 6 0 16,0 8 9-16,0 8-10 16,0 2 5-16,0 2-9 15,0 0 0-15,0 0-5 0,0 0-4 16,0 10-7-16,-8 12 16 16,-5 6 0-16,-1 4-2 15,1 10 1-15,1 6 0 16,6 6 2-16,4 1-1 15,2-6 0-15,0-6 1 16,2-9 8-16,16-10 3 16,1-12-3-16,8-7-3 15,-2-5-6-15,0 0-3 16,-10-25-108-16,-15-8-208 16</inkml:trace>
  <inkml:trace contextRef="#ctx0" brushRef="#br0" timeOffset="187054.87">8709 12198 68 0,'0'0'161'15,"0"0"-80"-15,0 0 0 16,0 0 4-16,0 0-7 15,0 0 9-15,-4-2 0 16,4 2-7-16,0 0 27 16,0 0-27-16,0 0-9 15,0-2-13-15,0-5-21 16,0-3-6-16,4-5-31 16,11-6 0-16,3-3 9 15,0-4 0-15,-2-2-9 16,-6-4-4-16,2-3-14 15,-5-1 5-15,-1 1 11 0,-4 3 2 16,0 6 1-16,2 6 1 16,-4 7 2-16,2 10 0 15,-2 1 4-15,0 4 12 16,0 0-13-16,0 0-7 16,0 0-15-16,0 4 4 15,0 18 10-15,-14 7-2 16,1 15 3-16,-1 3 0 15,1 7 1-15,1 2 11 16,6 0-2-16,4-1 3 16,-1-6-9-16,3-8 4 0,0-7 1 15,0-8-9 1,7-8 0-16,2-7-10 0,2-8 7 16,2-3 3-1,1 0 20-15,3 0 3 0,4-3-16 16,1-11-1-16,3-7-1 15,-1-2-5-15,3-6-5 16,-5 3-8-16,-1 0 2 16,-6 3 6-16,-7 10 5 15,-2 3 0-15,-4 6 4 16,0 2-4-16,-2 2-5 16,0 0-3-16,0 0-11 15,0 2-4-15,0 16 18 16,0 6 5-16,0 7 3 0,0 1 7 15,-2 1 1-15,2-3-1 16,0-4-5-16,0-10 2 16,4-5-7-16,16-9 1 15,4-2 9-15,5 0 6 16,5-19-4-16,-8-7-6 16,-3-4-1-16,-10-1-3 15,-6-6-2-15,-7 1 0 16,0 0-8-16,-4 4 1 15,-16 6 7-15,-1 7 7 16,-1 11 0-16,0 6-7 16,-5 2-1-16,0 0 1 15,1 14-3-15,-1 11-12 0,7 0-58 16,2 1-59-16,9 1-60 16,7-6-85-16,2-10-121 15</inkml:trace>
  <inkml:trace contextRef="#ctx0" brushRef="#br0" timeOffset="188607.11">9349 12177 319 0,'0'0'136'0,"0"0"-4"16,0 0-57-16,0 0-67 15,0 0 8-15,0 0 6 0,26-14 6 16,-26 14-17-16,0 0-7 16,3 0-4-16,-1 0 0 15,0 3 24-15,0 4-3 16,0 0 2-16,0-5 2 16,-2 0-13-16,0 0 3 15,0-2-5-15,0 0 0 16,0 0-1-16,3 0 3 15,-1 0 21-15,1 0 24 16,-1-6-36-16,0-6-17 16,0-2-4-16,-2 0 17 0,2 0 2 15,-2-2-13 1,0-1 13-16,0-1-7 0,0 2-8 16,0 4 5-16,0 4-4 15,0 6-4-15,0 2-1 16,-8 0 0-16,-8 0 7 15,0 4-7-15,-2 10 2 16,2 4-1-16,3 1 1 16,-1 4 1-16,2 5 6 15,-4 6 9-15,5-2-6 16,2 1 0-16,7-5-10 16,2-5 5-16,0-8-2 0,0-3-2 15,0-6 7 1,2-2-4-16,0-2 0 0,0-2-2 15,3 0 3-15,6 0-6 16,7-10 15-16,2-12-15 16,0 1-1-16,-2-6-6 15,-5 5-22-15,1 0 14 16,-6 5 8-16,2 3 5 16,-4 5 0-16,1 3 1 15,-5 2 0-15,2 4 4 16,-4 0 7-16,0 0-9 15,2 0-2-15,-2 0-4 16,0 4 4-16,0 11 19 16,0 8-1-16,3-1-12 15,1-2-5-15,3-2 6 0,0-2-5 16,-1-6-1-16,1-3-1 16,0-4 2-16,-2-3 2 15,-1 0 6-15,2 0-4 16,3 0-4-16,1-3 6 15,-2-11-8-15,3-1-14 16,-4-2-11-16,0 5 14 16,2-2-5-16,-1-1 15 15,4 3 1-15,1 2-4 16,1 3 3-16,-3 3-2 16,-1 3 6-16,-2 1-6 15,-2 0 1-15,3 0 2 16,-3 8 0-16,2 10 0 15,-4 2 16-15,-2 2-8 0,0-4-7 16,-2-3 2-16,0-6 0 16,0-3 1-16,0-4-4 15,3-2 6-15,-3 0-3 16,2 0-2-16,0 0 13 16,7-11-14-16,4-8-10 15,5-3 0-15,2 2-15 16,1-2-5-16,0 2 4 15,2 2 18-15,-5 3 1 16,3 1 6-16,-4 7-5 16,-7-1 6-16,0 6 7 15,-8 0 18-15,0 2-9 16,0 0-16-16,1 0 2 0,1 16-2 16,-2 1 23-1,2 6-12-15,1 2 1 0,2 5-3 16,0-4-4-16,-1 0 2 15,1-3-2-15,2-5 3 16,-2-4-6-16,-3-8 2 16,2-3-4-16,6-3-4 15,1 0 4-15,8 0 24 16,-2-12-15-16,1-8-4 16,1-1-4-16,-4-3-1 15,-1-1-14-15,-3 2 1 16,1-2 10-16,-3 1 3 0,-1 2 0 15,4 3 0-15,-3 1 5 16,-2-1 3-16,0 7 8 16,-4 0-5-16,-3 5-1 15,0 1-1-15,-2 5-2 16,0 1-7-16,0 0-11 16,0 0-1-16,0 8 5 15,-6 8 3-15,3 0-2 16,3 2 5-16,0 3 1 15,13-4-6-15,14 6 6 16,4-3 0-16,-2 0 5 16,-4-4-4-16,-8-3 0 15,-5-1 3-15,-12 3 7 0,0 2-8 16,0-3 16 0,-14-2-4-16,1-1-3 0,-5-7-12 15,1-4 0-15,-6 0-6 16,-4 0-25-16,-2 0-55 15,-2-4-114-15,4-7-93 16,8-1-448-16</inkml:trace>
  <inkml:trace contextRef="#ctx0" brushRef="#br0" timeOffset="190372.09">15842 11860 0 0,'0'0'6'0,"0"0"-2"16,0 0-4-16</inkml:trace>
  <inkml:trace contextRef="#ctx0" brushRef="#br0" timeOffset="191548.31">15842 11860 42 0,'-4'-73'143'15,"4"73"6"-15,0 0-31 0,0 0-29 16,0 0-7-16,0 0-13 16,0-4-17-16,0 4-3 15,0 0-16-15,0 0 0 16,0 0 0-16,0 0 3 16,0-4-1-16,0-2 3 15,0-6-13-15,0-2-15 16,6-3-7-16,-1 1 0 15,-3 0 7-15,0 2-2 16,-2 2 1-16,2 7-4 0,-2-2 5 16,0 3 9-1,2 4-6-15,-2-2 6 0,0 2-5 16,0 0-9-16,0 0-5 16,0 0 0-16,0 0-7 15,0 0 3-15,0 0-9 16,0 8-8-16,0 12 21 15,0 8 0-15,-6 9 8 16,-3 5-8-16,1 6 7 16,2 0-4-16,6-3 2 15,0-8-2-15,0-7-3 16,6-12-3-16,7-8-10 16,5-10 13-16,5 0 28 15,4-2-3-15,2-20-16 16,-2-3-5-16,-2-4-4 0,-5-3-11 15,-2 2-1-15,-2 0-7 16,-3 4 18-16,-5 4 1 16,2 4 0-16,-4 4 3 15,1 6-3-15,-5 4 3 16,0 4 3-16,-2 0 2 16,0 0-8-16,0 0-2 15,0 0-12-15,0 0-13 16,2 16 25-16,0 6 2 15,-2 3 2-15,4 9 0 16,-4-1 7-16,2 4-4 16,-2-5-4-16,4-6 5 0,-2-6-2 15,0-11-3-15,1-3-1 16,-1-6 3-16,4 0 4 16,6 0 20-16,5-15 17 15,4-10-31-15,-1-3-13 16,-1 0 0-16,2-1-8 15,-4 6 8-15,1 3 0 16,1 4-1-16,-4 3 1 16,-1 8-1-16,-2 1 0 15,1 4 1-15,-1 0-17 16,-3 0 15-16,-3 12-7 16,0 8 5-16,-6 3-1 15,0-2 5-15,0-1 4 0,0-3-3 16,0-3 10-1,2-5-7-15,-2-5-1 0,2-4 0 16,-2 0 5-16,9 0 1 16,6 0 0-16,5-4 3 15,5-16-4-15,-1-4-7 16,-2-2-1-16,1 0-12 16,-1 0-5-16,-4 2 6 15,2 4 1-15,-4 1 9 16,-3 7 2-16,1 0-1 15,-6 7 0-15,-3 3-1 16,-1 2-7-16,-4 0-2 0,0 0-7 16,0 6 17-16,0 12 21 15,0 1 3-15,0 6-8 16,0 1-4-16,0 0-4 16,0 0-3-16,0-2 1 15,0-6 0-15,0-2 2 16,2-4 7-16,2-6-6 15,6-1 2-15,3-5-8 16,7 0 19-16,5-2-2 16,4-17-10-16,-1-6-3 15,-3-4-7-15,0 0-27 16,-7 0-31-16,-3 3-90 16,-3 1-184-16,-4 1-449 0</inkml:trace>
  <inkml:trace contextRef="#ctx0" brushRef="#br0" timeOffset="191946.25">17064 11660 656 0,'0'0'138'0,"0"0"-14"16,0 0-22-16,0 0-35 16,0 0-38-16,0 0-8 15,10-30-8-15,-18 30-7 16,-12 0 1-16,-7 0-7 15,-2 5 1-15,-2 10 2 16,4 3-3-16,5-2 2 16,11-2-4-16,9 0-3 0,2-1 4 15,0 2 1-15,15-2 11 16,10 1-3-16,-1 2-2 16,3-1-1-16,0 4 0 15,-7 1 0-15,-7-4-3 16,-6-4 2-16,-7-5-1 15,0 2 6-15,0 1 8 16,-20 0 3-16,-9 4 3 16,-5-2-11-16,3 0-4 15,2-4-3-15,9-4-4 16,9 0 3-16,9-4-4 16,2 0-22-16,0-8-39 15,22-9-137-15,12-6-180 0,7 3-243 16</inkml:trace>
  <inkml:trace contextRef="#ctx0" brushRef="#br0" timeOffset="194571.46">17233 11791 417 0,'0'0'290'16,"0"0"-172"-16,0 0-18 15,0 0-46-15,0 0-39 16,0 0 9-16,25 0 21 15,-16 0-7-15,-1 0-4 16,1 0 12-16,1 0-21 0,0 0-7 16,-1-11-11-16,3-1-1 15,-4-3-5-15,1-3-1 16,-2-3 0-16,-4 1-19 16,-3 2-9-16,0 2 7 15,0 6 7-15,-10 7-3 16,-9-2-3-16,0 5 15 15,-3 0-5-15,5 0 3 16,0 6 4-16,5 6 3 16,-2 0-4-16,5 2 1 15,3 5 0-15,-1 1 3 16,5 3 20-16,2 5-4 16,0 5 6-16,0-2 9 0,2 1-10 15,11 0-3 1,5-11-9-16,-1-7 3 0,2-9-9 15,5-5 13-15,2 0 0 16,3-14-7-16,3-9-1 16,0-5-6-16,-4-2-1 15,-4 0-1-15,-1 2-15 16,-3 4 10-16,0 4 4 16,0 6 1-16,-2 2 0 15,0 5 0-15,-2 5-2 16,-3 2 1-16,-3 0-1 15,2 0 2-15,-1 5 4 16,-4 4 6-16,0 4-4 16,-5-4 1-16,2-1 0 0,-4 3-2 15,3-5 2-15,-3 0-1 16,2-2-3-16,-2-2-2 16,0 0 2-16,0 0-1 15,0-2 1-15,0 0 5 16,0 0 0-16,0-4-8 15,0-13-1-15,0-3-27 16,0 2 11-16,0 5 10 16,0 3 3-16,0 1 4 15,0 4-3-15,0 1 1 16,0 1-5-16,0 3-13 16,-5 0 9-16,-1 0 8 15,-6 0 3-15,1 14-3 0,3 3 3 16,-4 3 4-1,6 4 11-15,-3 4 2 0,7 4-4 16,2 0 3-16,0 0-9 16,0-4-4-16,6-4 3 15,11-6-5-15,4-8-1 16,1-8 4-16,7-2 3 16,3 0 1-16,-5-20-2 15,-1-4-2-15,-6-2-4 16,0 1-2-16,1-7-14 15,-4 3 1-15,5-3-3 16,-1 0 5-16,-4 2 13 16,1 3 0-16,-7 8 2 15,1 4 2-15,-4 7 11 0,-5 4 0 16,-1 2-4-16,-2 2-6 16,0 0-4-16,0 0-1 15,0 0-8-15,0 6 3 16,0 13 5-16,0 4 1 15,0 4 0-15,0 0 2 16,-5 5-3-16,3-3 6 16,0-1-5-16,2-6 2 15,0-5-1-15,0-6-1 16,0-7 1-16,4-4 5 16,5 0-4-16,7 0 1 0,-1-4 6 15,4-14-4 1,0-4-6-16,3-4 0 0,1-4-10 15,-4-1-10-15,2 4 2 16,-7 5 15-16,-3 4 3 16,-7 9 0-16,-2 5 4 15,0 4 4-15,-2 0-8 16,2 0-1-16,-2 4-7 16,0 14 8-16,0 5 2 15,2-1 9-15,4 2-1 16,0 0 3-16,3-1-8 15,5-3 3-15,-1 1-3 16,2-9-2-16,-1-4 1 16,1-6-2-16,1-2-2 0,2 0 9 15,-1-8-1-15,2-12-2 16,-4-6-5-16,-1-3-2 16,-6 0-6-16,1-6-1 15,-5 3 8-15,4 1 1 16,-4 2-1-16,0 9 3 15,-1 3 9-15,-1 12 0 16,-2 1 4-16,2 4-4 16,-2 0-12-16,0 0-2 15,2 0 1-15,0 0-1 16,2 0-14-16,2 4 12 16,0 10 4-16,1 4 0 15,3 4-1-15,4 1-1 0,-3 2 0 16,3-1 2-1,-5-3-3-15,-1-6 3 0,-1 0 1 16,-2-3-1-16,-1-4-3 16,1 1 3-16,-3 0 0 15,2-1 0-15,1-2-2 16,-1-2 5-16,5-2-6 16,2-2 4-16,8 0-1 15,0 0 4-15,3 0-2 16,-1-2 2-16,0-8-4 15,2-2-8-15,2-1-4 16,2-1 4-16,-3-1-6 16,0-3 1-16,-4 0 10 0,-4-3 3 15,-5 2 1-15,-2-2 0 16,-7 1 0-16,-2 2 0 16,0 1 0-16,0 0 1 15,0 5-1-15,-6 0-1 16,-5 6 0-16,-1 0 2 15,3 4-2-15,-4 2-2 16,0 0 1-16,-3 0-1 16,-2 11-2-16,-4 14 1 15,2 5 3-15,4 8 1 16,5 3 4-16,11-1 3 16,0-3-5-16,13-6-1 15,21-8 5-15,4-8-2 16,2-9 0-16,-4-6-1 0,-1 0 4 15,-2-9-8-15,2-12-16 16,-4-3-9-16,-7-1-7 16,3 2 6-16,-7 0-6 15,0 5 13-15,-2 4 16 16,-8 6 3-16,-4 7 1 16,-4-2 4-16,-2 3 11 15,0 0-9-15,2 0-7 16,0 10 2-16,2 8 4 15,1 1 9-15,-3 1-8 16,0-5-3-16,2 2 3 16,0-5-4-16,-4-2 0 0,0-5-1 15,0-3-2-15,0-2 1 16,0 0 9-16,0 0-3 16,0 0 5-16,0-5-3 15,0-15-9-15,0-4-9 16,0-2 1-16,-8-3 2 15,2 1 2-15,-1 5 2 16,3 4 2-16,-1 5 2 16,0 9-2-16,1-1-1 15,-3 6-4-15,1 0 5 16,-8 0-8-16,3 9 6 16,0 9 2-16,0 0 5 15,4 4 3-15,5 3-7 0,2 1 1 16,0-1-3-16,20-3 1 15,4-1 0-15,3-10 2 16,0-4 6-16,-5-7-8 16,3 0 0-16,0-2-1 15,-1-18 1-15,2-9-5 16,-1 1 2-16,-2-4-3 16,-8-3 1-16,-6 0 4 15,-9-9 0-15,0-7-1 16,0-7 2-16,-5 10 3 15,-6 11 0-15,3 15-3 16,6 12 8-16,-1 6 10 0,3 4-3 16,0 0-1-16,0 0-8 15,0 0-6-15,0 0-1 16,0 0-5-16,0 15-1 16,0 18 7-16,0 11 0 15,0 8-1-15,0 6-1 16,3 2 4-16,12 0 1 15,-1-3 13-15,3-6-7 16,3-6 4-16,-5-12-10 16,1-14 1-16,-7-9-2 15,3-10 4-15,1 0-1 16,5-10-1-16,4-21-4 16,2-12-32-16,-3-6-33 0,-6-5-52 15,-8-1-132 1,-5-3-278-16</inkml:trace>
  <inkml:trace contextRef="#ctx0" brushRef="#br0" timeOffset="195800.26">20037 11714 253 0,'0'0'179'0,"0"0"-52"16,0 0 24-16,0 0-14 0,0 0-101 16,0 0 3-16,0 0 16 15,36-78-19-15,-24 48-6 16,-2-7 0-16,1-3-17 16,5-4 0-16,-3-4-7 15,3 3 4-15,-5 7-6 16,-5 5 6-16,0 9 7 15,-4 8 16-15,-2 8 2 16,0 4 4-16,0 4-4 16,0 0-29-16,0 0-6 15,0 0-6-15,0 0-10 16,0 10 13-16,0 8 3 16,-10 6 3-16,2 6-3 0,-3 11 6 15,-1 9 3 1,1 5-2-16,-3 3 2 0,6 1 4 15,1-2-5-15,1-10-1 16,4-4-1-16,2-10 4 16,0-4-8-16,0-9-1 15,0-6 2-15,0-6-1 16,0-6-2-16,6-2 2 16,5 0 0-16,5 0-2 15,1-10-4-15,4-8-15 16,-1 2 3-16,-5 0 0 15,3 2 0-15,-2 0 7 16,-3 3 2-16,0 4 3 16,-4 2 2-16,-2 3 1 0,-4 1 0 15,-3 1-3-15,0 0 0 16,0 0-2-16,0 0-7 16,2 15 13-16,0 6 8 15,2 2-3-15,5 5-3 16,5 4-1-16,8 1 2 15,2-3-1-15,7-6 0 16,6-12 3-16,-4-7 0 16,0-5-2-16,1-3 7 15,-5-20-5-15,-2-9-5 16,-10-3-2-16,-13-8-6 16,-4 0 8-16,-2-3 1 15,-29 3 16-15,-2 11-7 16,-1 10 6-16,-3 15-2 15,-3 7-13-15,-5 0-1 0,3 9 0 16,3 17-1-16,10 0-3 16,12 3-19-16,10-5-41 15,7-2-39-15,0-4-14 16,9-5-8-16,16-2-52 16,10-5-100-16,9-3-77 15</inkml:trace>
  <inkml:trace contextRef="#ctx0" brushRef="#br0" timeOffset="197390.5">20845 11730 407 0,'0'0'166'0,"0"0"-47"16,0 0-50-16,0 0-59 15,0 0-7-15,0 0 1 16,6-1 21-16,-4 1 16 15,-2 0 0-15,5 0-20 16,-3 4-10-16,2 3-6 16,0 1 0-16,0 2 2 15,-4-3-5-15,2-4-1 16,-2 0 0-16,0-3 1 16,0 0 4-16,0 0 0 15,0 0 4-15,0 0 2 16,0 0 9-16,0-4-4 0,0-10-16 15,0 0 3-15,0-4-3 16,0-3-1-16,0 0 0 16,0-4 13-16,0 7 7 15,0 3 11-15,0 2 8 16,0 6 0-16,0 7-16 16,-6 0-4-16,-2 0-19 15,-5 0 0-15,-1 12-4 16,1 3 1-16,-3 7 3 15,3 4 8-15,-1 1 12 16,-1 0-3-16,6-1-1 16,0 3-5-16,2-3-1 0,5-3-3 15,0 0-6-15,0-8 0 16,2-6 1-16,0-5 1 16,0-4 0-16,0 0 3 15,4-2 8-15,19-16-8 16,-1-7-3-16,0 4 1 15,-4-1-4-15,-5 5 0 16,-3 5 1-16,-4 7-1 16,-4 0 0-16,-2 5 2 15,2 0-2-15,-2 0-4 16,0 0 1-16,0 0-4 16,0 7-3-16,0 11 7 15,0 4 3-15,0-2 2 0,0 1-1 16,-2-7-1-16,2-2 0 15,0 1 0-15,4-7 0 16,15-2 8-16,-2-4-3 16,3 0 3-16,1-4-6 15,-2-15-2-15,2-6-12 16,-4-1-17-16,-3 2-4 16,-3 2 24-16,-5 5 9 15,-1 6 0-15,0 4 12 16,-3 6 12-16,0 1-1 15,-2 0-10-15,2 0-13 16,0 0 0-16,3 1-3 0,1 15 3 16,1 7 1-16,2 5 7 15,0-1-2-15,0 6-3 16,-2-7 0-16,-1-6-3 16,1-3 0-16,-3-8 3 15,0-4-1-15,2-5 0 16,0 0 0-16,3 0-2 15,3-7-3-15,0-12-14 16,1-8-6-16,1-1-7 16,-1-1-10-16,3 4 17 15,-1 1 19-15,-3 6 4 16,-5 7 3-16,-3 8 28 16,-2 3-6-16,0 0-25 0,3 5-14 15,-3 17 14 1,3 5 19-16,-1 0-2 0,-1 2-2 15,-3-3-4-15,2-2-5 16,0-7-1-16,0-4-2 16,0-6-1-16,5-6 0 15,2-1 2-15,2 0 11 16,2-10-15-16,3-13-7 16,-1-8-12-16,-1-1-19 15,1 0-16-15,-1 2 19 16,-1 4 32-16,-1 6 3 15,-4 6 1-15,-3 6 12 16,-3 4 21-16,-2 4-6 16,2 0-23-16,-2 0-5 0,2 16 0 15,3 5 32-15,-2 4-9 16,1 3-1-16,0 0-5 16,3 0-3-16,1-2-4 15,2-4-7-15,-3-4 0 16,-1-8 0-16,-2-3-2 15,-2-7 2-15,5 0 2 16,5 0 2-16,1-13 0 16,5-9-4-16,-1-6-3 15,1 1-7-15,-5-4-4 16,3 3 8-16,-3 2 1 16,-1-1 2-16,-1 5-1 15,-5 8 2-15,-3 5 0 0,-3 0-1 16,-3 8-2-1,-20 1 1-15,0 0-2 0,3 0 2 16,9 0 0-16,4 1-3 16,7 3 3-16,0 3-5 15,0-2 6-15,0 7 0 16,11 9 3-16,12 3 3 16,0 3-3-16,-2 2 3 15,-3-5-3-15,-7-2-3 16,-7-2 0-16,-4-8 0 15,0-2 3-15,0-3-2 16,-6 0-1-16,-12-2-5 16,-8-5-22-16,-1 0-71 0,6 0-143 15,13-23-396-15</inkml:trace>
  <inkml:trace contextRef="#ctx0" brushRef="#br0" timeOffset="197550.44">22006 11721 1160 0,'0'0'188'0,"0"0"-133"15,0 0-46-15,0 0-9 16,0 0-19-16,0 0-124 16,2 47-168-16,-38-26-478 0</inkml:trace>
  <inkml:trace contextRef="#ctx0" brushRef="#br0" timeOffset="200351.68">5233 12869 13 0,'0'0'128'16,"0"0"-102"-16,0 0-20 15,0 0 1-15,0 0 29 16,0 0 39-16,-11 0-1 16,11 0-26-16,0 0-26 0,0 0-9 15,0 0-1 1,0 0 7-16,0 0 0 0,0 0-8 15,0 0-2-15,0 0 13 16,0 0 26-16,0 0 5 16,0 0-6-16,0 0-7 15,0 0-14-15,0 0 0 16,0 0-2-16,0 0 6 16,0 0-3-16,0 0-5 15,0 0-8-15,0 0-5 16,0 0 2-16,0 0-9 15,0 0-2-15,0 0 0 0,0 0 3 16,9 0 14 0,3 0 16-16,1 0-16 0,3 0-8 15,1 0-3-15,3 0-2 16,5 0 4-16,2 0 1 16,2 0-1-16,2 0 0 15,0 0 5-15,3 0 2 16,1 0 2-16,-1 0 3 15,-5-5 7-15,2-1-14 16,-2-2-4-16,0 0 5 16,0 3-6-16,-4 1-3 15,-2 1-1-15,0 1-3 16,-1-3 1-16,-1 3-1 16,-2 0-1-16,2 1 3 15,-1-1 1-15,2-3 1 0,2 3 5 16,-1 2-6-1,4-2 4-15,-3-1-5 0,2 0 0 16,-1 1 2-16,2 0-1 16,2 1 1-16,-2-4 2 15,4 3 2-15,-2 0-5 16,2-1 0-16,2 3-3 16,-4 0 0-16,1 0-1 15,-4 0-1-15,1 0 1 16,0 0 0-16,2 0 0 15,-1 0 3-15,1 0-2 16,0 0-1-16,2 0 3 16,1 0-3-16,0 0 0 15,-1 5 2-15,0-3-2 0,2 0 1 16,1 1 1-16,6-3-1 16,-1 0 1-16,2 0-1 15,-1 0-1-15,-2 0 2 16,0 0 3-16,-2 0-4 15,1 0 0-15,-1 0 1 16,2 0 0-16,0 0-1 16,0 0 1-16,4 0-2 15,-1 0 0-15,3-3 0 16,-2 1 4-16,-1 0-4 16,-2 0 0-16,1-1 4 15,3 3-3-15,1 0-1 16,6-3 0-16,-1 3 0 0,4 0-2 15,1 0 2-15,-1-2 5 16,7 2-4-16,-2-2 0 16,5 2 0-16,-3 0 0 15,-2 0-1-15,-3 0-1 16,-3 0 1-16,-1 0 0 16,-2 0 0-16,0 0 0 15,3 0 0-15,-2 0 0 16,2 0 1-16,-1 0 2 15,3 0-1-15,-1 0 1 0,3 4-1 16,2-1-1 0,0-3 2-16,2 0-3 0,2 0 1 15,3 0 1-15,7 0-1 16,-1 0 0-16,0 0-1 16,-4 0 1-16,-2 0-3 15,0 0 3-15,-1 0-1 16,5 0 5-16,9 0-5 15,6 0 2-15,9 0 1 16,-5 0-3-16,1 0 0 16,-10 0 0-16,-4 0 0 15,-1 0 1-15,-5 0-1 16,-3 7 0-16,-1-2 2 16,-5-4 0-16,-4 3-1 15,-9-4 1-15,-7 0-2 0,-4 0 6 16,-9 0-6-16,-5 0 12 15,-2 0 2-15,-7 0-3 16,-2 0 3-16,-3 0 0 16,-6 0-1-16,0 0-2 15,-2 0-5-15,0 0 3 16,0 0-7-16,0 0 5 16,0 0-5-16,0 0-4 15,0 0 2-15,0 0 0 16,0 0-4-16,0 0-13 15,0 0-67-15,0 17-153 16,-4-7-55-16</inkml:trace>
  <inkml:trace contextRef="#ctx0" brushRef="#br0" timeOffset="202468.08">15614 12605 41 0,'0'0'196'0,"0"0"-50"15,0 0-24-15,0 0-21 16,0 0-18-16,0 0-13 16,3 0-43-16,-3 0 3 0,0 0 5 15,0-2-8 1,0 2-5-16,0 0-4 0,0 0-10 15,0 0-3-15,0 0 0 16,0 0-3-16,0 0 5 16,0 0-5-16,0 0 0 15,0 0 7-15,0 0 0 16,0 0 1-16,0 0 2 16,0 0 8-16,0 0 13 15,0 0-4-15,0 0-1 16,0 0-2-16,0 0 1 15,0 0 1-15,0 0-4 16,0 0-5-16,0 0-19 16,3 0-5-16,1 0 5 0,7 0 1 15,5 0 8-15,8 0-5 16,5 0 2-16,0 0-2 16,2 0-3-16,0 0 0 15,2 0 2-15,-4 0 0 16,6 0-3-16,-4 0 2 15,4 0-2-15,1 0 2 16,4 0-1-16,3 0-1 16,3-2 0-16,3-3 0 15,7 0 2-15,1 1-1 16,3 0 3-16,-4 0-2 16,-2 1-1-16,-5 3 1 15,-4-1-2-15,-2-1 0 0,-4 0 0 16,3-3 0-16,-3 3 1 15,1-1 4-15,0 1-4 16,3 0 1-16,5 0-2 16,4-3 1-16,1 5-1 15,0-2 2-15,-1 2-2 16,-5 0 0-16,-3 0 0 16,-4 0-1-16,-2 0 2 15,-2 0 0-15,-5 0-1 16,2 0 1-16,1 0-1 15,6 0 2-15,7 0 0 16,2 0-1-16,4 0 2 0,1 0 0 16,-3 0-2-16,0 0 0 15,-4 0-1-15,-5 0 1 16,-1 0-1-16,-6 0 0 16,-1 0 0-16,3 0 2 15,1 0-1-15,7-3-1 16,5-4 4-16,0 2-3 15,4-2-1-15,0 2 1 16,-6 2 1-16,2 0 0 16,-1 1 1-16,-1 0-3 15,4-1 0-15,0-1 0 16,2 3 4-16,10-3-4 16,2-1 2-16,5 0-2 0,3 3 0 15,0-2-2 1,3 4 1-16,4 0-1 0,-1 0 2 15,0 0 1-15,-2 0 0 16,1 0-2-16,-6 0 1 16,-2 0 0-16,3 0 1 15,6 0-1-15,7-3 2 16,6-2-1-16,3-2-1 16,1 3 0-16,-4 2 0 15,-3 0 0-15,-3 2 1 16,-1 0 0-16,1 0 2 15,2 0-3-15,2 0-4 16,10 0 4-16,10 0 0 16,16 0 0-16,10 0 0 0,5 0-1 15,0 0 1-15,1 0 2 16,-7 0-1-16,-10 0-1 16,-16 0 1-16,-14 0-1 15,-15 2 2-15,-12-2 0 16,-11 0 0-16,-9 0-2 15,-7 0 0-15,-4-5 3 16,-7-4 10-16,-4 2 11 16,-9-2-1-16,-5 3-8 15,-1 2 0-15,-4 3-7 16,-3 1 1-16,-3 0-1 16,0 0-8-16,-2 0 1 15,0 0-2-15,0 0-14 0,-9 0-56 16,-33 11-46-1,-25 7-88-15,-22-4-338 0</inkml:trace>
  <inkml:trace contextRef="#ctx0" brushRef="#br0" timeOffset="205220.31">3900 14179 9 0,'0'0'36'0,"0"0"-28"16,0 0-1 0,0 0 15-16,0 0 9 0,0 0 3 15,0 0 12-15,0-20 38 16,0 15-44-16,0 0 24 16,0 3-37-16,0 0-18 15,0-1 15-15,3 3 36 16,-3 0-8-16,0 0 7 15,0 0-20-15,0 0-13 16,0 0-9-16,0 0-5 0,0 0-1 16,0 0 1-16,0 0-3 15,0 0-3-15,0 0 9 16,0 0-4-16,0 0 2 16,0 0-5-16,0 0-2 15,0 0 1-15,0 0 1 16,0-1 5-16,0-3 5 15,4-4 9-15,1-2-23 16,1-2-1-16,-1 1 2 16,-1 2 1-16,3 1-2 15,-4 4 3-15,-1 0 4 16,-2 4-5-16,0 0 3 16,0 0-9-16,0 0-5 0,0 0-8 15,0 0-3 1,0 0-2-16,0 9 15 0,-5 7 3 15,-2 7 16-15,-2-5-6 16,3 4 15-16,1-1-19 16,3-1 20-16,2-1-19 15,0-5 13-15,0-6-7 16,0-4-10-16,7-4 7 16,15 0 30-16,7-4 14 15,7-16-23-15,2-8-31 16,-5-2-20-16,-4 0-112 15,-13-2-113-15,-12-7-335 16</inkml:trace>
  <inkml:trace contextRef="#ctx0" brushRef="#br0" timeOffset="205372.23">3978 13810 638 0,'0'0'94'16,"0"0"-71"-16,0 0-14 15,0 0-9-15,0 0-13 16,0 0-71-16,-29 61-94 16,29-37-137-16</inkml:trace>
  <inkml:trace contextRef="#ctx0" brushRef="#br0" timeOffset="205708.45">4157 13992 87 0,'0'0'211'0,"0"0"-53"16,0 0 15-16,0 0-31 15,0 0 2-15,0 0-66 16,-14-28-77-16,14 28-1 0,14 0 0 16,8 20 19-1,-4 12-19-15,-4 9 1 0,-12 5-1 16,-2 5 12-16,-7 2-7 16,-22-7-3-16,-2-8 13 15,4-10-15-15,11-14-25 16,14-14-163-16,2 0-393 15</inkml:trace>
  <inkml:trace contextRef="#ctx0" brushRef="#br0" timeOffset="206420.34">5266 13874 134 0,'0'0'142'0,"0"0"9"15,0 0-3-15,0 0-8 16,0 0-73-16,0 0 48 16,0-64-78-16,0 62 19 15,0 2-10-15,0 0-4 16,0 0-21-16,0 0-21 16,0 0-2-16,0 20 2 15,0 16 2-15,-10 6 27 16,-1 9-7-16,-3 3-5 15,1-1-12-15,-1 2 2 16,3-9-2-16,5-6-4 16,4-10-2-16,2-12-8 15,0-6-52-15,0-10-10 0,0-2-40 16,0 0-83-16,4-14-66 16,5-14-218-16</inkml:trace>
  <inkml:trace contextRef="#ctx0" brushRef="#br0" timeOffset="206893.16">5209 14055 602 0,'0'0'153'15,"0"0"-20"-15,0 0-26 16,0 0-45-16,0 0-40 16,0 0-4-16,5-7 18 15,14 4 32-15,4 1-49 0,8-7-8 16,0 1-3-16,0 3-4 15,-2-8-3-15,-4 4-2 16,-7-3-18-16,-7 0-3 16,-5-1 9-16,-6-5-2 15,0 4 3-15,0-4-3 16,0 4 10-16,0-1 5 16,0 4 4-16,0 3 1 15,-2 2-3-15,2 6 9 16,0-2 9-16,-2 2-2 15,2 0-10-15,0 0-8 16,0 0-3-16,-2 0-3 16,0 0-4-16,-2 8 3 0,1 8 6 15,1 8 1 1,-3 6 0-16,1 4 9 0,-1 4 8 16,1 4 5-16,0-3 0 15,2-4-6-15,2-6-1 16,0-9-6-16,0-6-9 15,0-6 3-15,0-1-2 16,0-7-1-16,6 0-61 16,9 0-36-16,8 0-36 15,3-20-162-15,1-1-323 16</inkml:trace>
  <inkml:trace contextRef="#ctx0" brushRef="#br0" timeOffset="207965.71">5659 14038 269 0,'0'0'243'0,"0"0"-78"15,0 0 5-15,0 0-48 16,0 0-44-16,0 0-21 16,5-12-11-16,-5 12 1 15,0-1-11-15,0 1-11 16,0 0-4-16,0 0-14 16,0 0-7-16,0 0-12 15,0 0 5-15,-9 5 7 16,-4 10 0-16,1 4-1 15,3 1 1-15,5 1-1 16,2-1-3-16,2-4-1 0,0-6 1 16,0-2-5-16,2-6 9 15,14-2 6-15,-1 0 1 16,6 0 18-16,0-14-12 16,-1-6-6-16,-1-6-4 15,-4 0-3-15,-6-4-9 16,-4 1-5-16,-5 2-13 15,0 2 2-15,0 5 0 16,-19 5 7-16,1 4 16 16,1 5 1-16,-3 6-3 15,0 0-12-15,-2 6 9 16,3 17 7-16,2 8 0 16,5 5 5-16,6 3 13 15,4 1-2-15,2-5-8 16,0-3 15-16,0-9-21 0,4-7 1 15,8-9 0-15,1-2 7 16,2-5-4-16,1 0 7 16,4-5 6-16,4-12-6 15,3-5-13-15,0-6-9 16,2-2-18-16,-4-2 11 16,1 4 9-16,-3 6 2 15,-4 0 5-15,-5 7 2 16,-5 10 6-16,-5 2 7 15,-2 3-15-15,3 0-3 0,0 8-8 16,-1 14 11 0,-2 5 15-16,-2 2-5 0,0 0 6 15,0-5-1 1,0-5-5-16,0-2 1 0,0-7-1 16,0-5-6-16,0-5-1 15,0 0-2-15,0 0 4 16,0 0 4-16,3 0 2 15,5-5-1-15,8-15-8 16,2-2-1-16,-2 4-2 16,1-3 1-16,-1 7-1 15,-5 5-1-15,-5 4-3 16,2 5-7-16,-2 0 0 16,1 0 9-16,-1 19-1 15,-2 1 2-15,2-1 1 0,-2 2 1 16,0-1 5-16,1-3-4 15,-1-5-1-15,-4-1 2 16,2-9 1-16,-2-2-1 16,0 0 0-16,4 0 6 15,4-2-4-15,7-18-4 16,8-10-20-16,3-6 9 16,3 0 0-16,-2 1 0 15,-1 5 3-15,-5 6 0 16,-7 8 4-16,-4 9 4 15,-5 3 0-15,-3 4 7 16,-2 0-7-16,2 0-12 0,2 0 12 16,4 14 6-16,-4 6 13 15,0-1 1-15,-1 8-9 16,-1 1 0-16,-2-6-11 16,0 2 0-16,0-4 0 15,0-6-32-15,0-4-30 16,0-2-102-16,0-8-119 15,0 0-130-15</inkml:trace>
  <inkml:trace contextRef="#ctx0" brushRef="#br0" timeOffset="208424.77">6422 14029 637 0,'0'0'240'0,"0"0"-78"0,0 0-47 15,0 0-62 1,0 0-36-16,0 0-13 0,31-3 6 15,-24 7-3-15,1 0 4 16,-3-1 5-16,4-3-5 16,0 0-5-16,4 0 1 15,5 0 2-15,-1 0 0 16,2-8-4-16,-3-5-1 16,-8-1-1-16,1 1-3 15,-5-1-5-15,1 3-2 16,-5 0-1-16,0 2 5 15,0 1-2-15,0 2 5 16,-3 2-6-16,-12 2 1 16,-3 2-3-16,-3 0 6 0,-4 0 2 15,-2 10-4 1,2 6 3-16,1 2 1 0,1 3-6 16,8-2 4-16,4 3 2 15,6 3 14-15,5-1 0 16,0 2 2-16,14-2 10 15,17-6 4-15,4-6 11 16,1-8-7-16,-1-4-15 16,0 0-8-16,-9-2-5 15,-6-12-6-15,-4-2-19 16,-7-2-20-16,-7 1-47 16,-2 1-153-16,0-2-446 15</inkml:trace>
  <inkml:trace contextRef="#ctx0" brushRef="#br0" timeOffset="209452.74">3638 14975 19 0,'0'0'45'0,"0"0"-45"15,0 0 0-15,0 0-28 16,0 0-8-16</inkml:trace>
  <inkml:trace contextRef="#ctx0" brushRef="#br0" timeOffset="209646.63">3874 14955 205 0,'0'0'33'0,"0"0"-33"15,0 0-44-15,0 0-58 16</inkml:trace>
  <inkml:trace contextRef="#ctx0" brushRef="#br0" timeOffset="210252.44">3874 14955 106 0,'9'-14'158'0,"-9"14"-35"15,0 0-3-15,0 0-22 16,0 0-14-16,0 0-8 16,0-32-23-16,0 20-1 0,0 3 9 15,0 4-14 1,0-3 9-16,0 3-20 0,0 5-1 16,0-1 0-16,0 1-8 15,0 0-17-15,0 0-10 16,0 0-2-16,0 0-5 15,0 0-8-15,0 0 7 16,0 0 1-16,0 3 6 16,0 12 0-16,0-1 1 15,0 3 0-15,0 6 4 16,-2-2-4-16,-1 5 2 16,3-6-2-16,0-8 0 15,0 1 0-15,0-6-2 0,0-4 0 16,13-3 2-16,1 0 9 15,4 0-9-15,-2 0-4 16,-1 0-3-16,-1-6 0 16,-4-6-8-16,3-2 2 15,-1-2 0-15,-1-3 0 16,1 5 5-16,-1-3 1 16,-1-1 6-16,-2 0 1 15,-4 1 1-15,0 6 2 16,-1 0 1-16,-3 6 2 15,0-3 20-15,0 6-11 16,0 0 4-16,0 2-6 0,0 0-8 16,0 0-2-1,0 0-3-15,0 0-1 0,0 0-5 16,0 0-2-16,0 5 5 16,0 12 1-16,0 0 2 15,0 2 2-15,0-3 6 16,0-4-2-16,0-1-5 15,4-11 4-15,-2 3 3 16,2-3-8-16,1 0-49 16,0 0-72-16,-5-8-189 15</inkml:trace>
  <inkml:trace contextRef="#ctx0" brushRef="#br0" timeOffset="210420.89">3997 14698 789 0,'0'0'173'16,"0"0"-129"-16,0 0 2 16,0 0-1-16,0 0-45 15,0 0-16-15,-27-14-116 16,25 21-64-16,2 10-60 16,0-8-104-16</inkml:trace>
  <inkml:trace contextRef="#ctx0" brushRef="#br0" timeOffset="210567.47">3997 14698 711 0,'98'-30'104'16,"-98"30"-27"-16,0 0 0 0,0 0-77 16,0 0-37-16,0 0-184 15,0 12-74-15,0 6-58 16</inkml:trace>
  <inkml:trace contextRef="#ctx0" brushRef="#br0" timeOffset="211370.41">4081 14694 219 0,'0'0'263'16,"0"0"-90"-16,0 0-13 16,0 0-35-16,0 0-70 0,0 0-26 15,11-10-15-15,0 10-6 16,5 7-4-16,6 19-3 16,-2 9-2-16,3 10 2 15,-8 4 1-15,-8-4 10 16,-7 1-2-16,0-7-6 15,-20-2-3-15,-9-3-1 16,0-10-37-16,6-12-141 16,10-12-385-16</inkml:trace>
  <inkml:trace contextRef="#ctx0" brushRef="#br0" timeOffset="212464.79">5276 15124 476 0,'0'0'173'16,"0"0"-66"-16,0 0 59 15,0 0-57-15,0 0-71 16,0 0-23-16,78-104-4 16,-52 69-3-16,-3-5-7 15,0-1 4-15,-8-8-5 0,-4-4-9 16,-4 3-14-16,-7 6-3 15,0 4 9-15,0 10 8 16,-7 8 5-16,-4 7 3 16,2 10 2-16,0 3 4 15,2 2-5-15,-2 0-12 16,-1 7 6-16,-2 16 5 16,1 7-3-16,0 7 4 15,-1 4 13-15,4 10 10 16,-1 0 16-16,7 3-16 15,0-1-5-15,2-6-5 16,0-10 7-16,2-7-11 16,11-12-9-16,3-8 7 0,1-10-2 15,6 0 15-15,4 0-2 16,0-14-13-16,-4-4 6 16,2-6-11-16,-2-4 0 15,-3-4-17-15,-1 2 9 16,0 2-8-16,-6 2 16 15,-4 8 2-15,-2-1 2 16,-3 6 7-16,-2 5 15 16,0 4 6-16,-2 4-2 15,0 0-19-15,0 0-11 16,2 0-3-16,-2 0-9 16,3 22 9-16,-3 7 1 15,0 12 4-15,0 8 0 0,0 9-2 16,0 9 2-16,0 0 0 15,0 0 2-15,0-4-1 16,-7-5-1-16,-2-8 1 16,1-1 3-16,-6-10 1 15,3-11 1-15,-5-2 4 16,3-8 0-16,-1-5 1 16,6-3-3-16,-1-6 1 15,5-4 2-15,0 0 5 16,-4 0 9-16,-3 0 4 15,-7-13-15-15,-4-10-1 16,0-8-6-16,-1-5-2 0,8-10-6 16,5-1 6-1,10 1-1-15,0-7-6 0,10 1 1 16,18 2-1-16,9-3-6 16,0 7-23-16,3 10-13 15,-1 4-17-15,-2 8-33 16,1 8-114-16,-3 3-89 15,-1 4-288-15</inkml:trace>
  <inkml:trace contextRef="#ctx0" brushRef="#br0" timeOffset="213156.59">5833 14913 310 0,'0'0'218'15,"0"0"-109"-15,0 0 14 16,0 0-23-16,0 0-46 0,0 0-12 15,0-9-19-15,0 9-10 16,0 0-10-16,0 5 4 16,0 13-6-16,0 5 15 15,0 0-3-15,0 3-1 16,0-5 1-16,0-4-5 16,6-5 2-16,4-7-8 15,3-5 6-15,5 0 33 16,4-7 4-16,3-15-28 15,-3-8-17-15,-7-3-5 16,-5 1-11-16,-8 1-5 16,-2 1-20-16,0 0 20 0,-9 10 21 15,-7 8 15-15,1 2 6 16,-3 10-6-16,2 0-10 16,1 0-3-16,4 1-2 15,-1 16 0-15,4 1-9 16,1 4 9-16,5 0 1 15,2-2 0-15,0-2 10 16,0-4 4-16,17 2 4 16,4-11 8-16,1-2-5 15,2-3 1-15,3 0-13 16,0-3-2-16,-3-17-4 16,1 1-4-16,-6-5-5 0,-2-2-2 15,-5-1-1-15,-4 4-2 16,1-8 4-16,-5 3 3 15,-2 2 2-15,2-2 1 16,-4 10 1-16,0 6 0 16,2 6 2-16,-2 6 8 15,0 0-11-15,0 0-1 16,0 0-15-16,0 17-2 16,0 12 18-16,-4 5-1 15,2 7 2-15,2 5 9 16,0 2 9-16,0-2 2 15,0 0-6-15,4-7-3 16,6-7-9-16,-4-6 0 0,3-13-1 16,2-1-2-1,7-8-66-15,9-4-65 0,6 0-63 16,5-12-221-16</inkml:trace>
  <inkml:trace contextRef="#ctx0" brushRef="#br0" timeOffset="213702.17">6462 14988 280 0,'0'0'326'16,"0"0"-202"-16,0 0-10 16,0 0-10-16,0 0-57 15,0 0-24-15,0-38 0 16,0 29 8-16,0-2-20 0,-9-3-1 16,-5 2-5-1,1-1 2-15,-3 3-6 0,1 1 3 16,1 6-1-16,4 3-1 15,-2 0 11-15,-1 0-8 16,0 0-3-16,1 6-2 16,1 7 2-16,3 8-2 15,2-3 2-15,2 0 2 16,4-4 9-16,0 0 7 16,0-2 0-16,0-4-7 15,8-2-8-15,0-6 2 16,3 0 12-16,3 0 2 15,1-8-6-15,1-12-8 16,1-1-1-16,-1-13-4 16,-3 1-1-16,-1-4 0 0,-3-2-2 15,-1-6 2-15,-1 0-2 16,-5 4-1-16,0 5 2 16,-2 10 2-16,0 10-1 15,0 5-1-15,0 11 2 16,0 0-2-16,0 0-2 15,0 0-15-15,0 14 5 16,-4 13 12-16,-7 4-1 16,2 13 3-16,2 5-3 15,5 10 1-15,2 2-2 16,0 6 2-16,0-3 1 16,0-1-1-16,0-5-1 0,5-17-74 15,-1-6-24-15,9-22-100 16,6-13-225-16</inkml:trace>
  <inkml:trace contextRef="#ctx0" brushRef="#br0" timeOffset="-214482.31">3929 16194 248 0,'0'0'175'0,"0"0"-60"15,0 0 27-15,0 0-19 16,0 0-7-16,0 0-43 16,0 0-26-16,0-29-25 15,0 29 14-15,0 0-7 16,0 0-22-16,0 0-1 16,0 0-6-16,0 0-15 15,0 17 0-15,0 12 15 16,0 9 13-16,-2-3-6 15,0-3-5-15,2-5-2 0,0-9-2 16,0-9-64 0,9-4-51-16,13-5-75 0,5 0-3 15,-3-19-173-15</inkml:trace>
  <inkml:trace contextRef="#ctx0" brushRef="#br0" timeOffset="-214262.44">4117 16128 452 0,'0'0'247'16,"0"0"-143"-16,0 0-22 16,0 0-9-16,0 0-40 15,0 0-29-15,7 5 1 0,-5 16 7 16,0 7 19 0,0 2 12-16,-2 2-15 0,0-4-16 15,0 2-7-15,0-7 3 16,0-2-8-16,0-6-41 15,0-6-64-15,0-4-108 16,0-5-160-16</inkml:trace>
  <inkml:trace contextRef="#ctx0" brushRef="#br0" timeOffset="-214089.45">4275 16191 465 0,'0'0'353'16,"0"0"-205"-16,0 0-84 15,0 0-20-15,0 0-30 16,0 0-10-16,9 27-1 0,-7-5 2 16,-2 0-5-16,0-3-63 15,0-5-98-15,0-2-120 16,0-12-254-16</inkml:trace>
  <inkml:trace contextRef="#ctx0" brushRef="#br0" timeOffset="-213942.53">4282 16026 720 0,'0'-18'250'15,"0"4"-212"-15,0 14-19 16,0 0-19-16,0 0-12 16,0 1-220-16,-11 17-75 15,-7-2-168-15</inkml:trace>
  <inkml:trace contextRef="#ctx0" brushRef="#br0" timeOffset="-213788.33">4179 15980 42 0,'0'0'930'16,"0"0"-869"-16,0 0-48 15,0 0-13-15,0 0-40 16,0 0-212-16,-18 10-94 15</inkml:trace>
  <inkml:trace contextRef="#ctx0" brushRef="#br0" timeOffset="-213633.9">4179 15980 823 0,'-134'23'88'16,"134"-23"-80"-16,0 0-8 15,0 0-51-15,0 0-118 16,0 0-51-16,2 26-224 16</inkml:trace>
  <inkml:trace contextRef="#ctx0" brushRef="#br0" timeOffset="-213240.22">4353 16012 372 0,'0'0'266'0,"0"0"-161"15,0 0 4-15,0 0-19 16,0 0-59-16,0 0-27 16,49-18-4-16,-31 32 3 15,-5 12 0-15,-8 6 30 16,-5 12 11-16,0 6-10 15,0 1-17-15,-23 0 6 16,-1-6-23-16,4-9-52 16,7-14-108-16,10-18-251 15</inkml:trace>
  <inkml:trace contextRef="#ctx0" brushRef="#br0" timeOffset="-212412.6">5428 15891 549 0,'0'0'143'0,"0"0"-22"15,0 0 16-15,0 0-55 0,0 0-21 16,0 0-34 0,4-26-21-16,-4 26-5 0,0 0-1 15,0 4 2-15,0 18 6 16,-4 7 42-16,-15 10-8 15,-3 10-18-15,-4 5-9 16,-3 12-1-16,-2-8-2 16,2 0-2-16,4-18 1 15,7-8-3-15,9-16-7 16,5-9 9-16,4-7-2 16,0 0 18-16,0 0 2 15,0-27-11-15,9-4-13 16,9-10-3-16,1-8-1 15,4 0-12-15,-1-6-4 16,1 8 6-16,-2 1 6 16,4 7 0-16,2 4-1 0,0 2 3 15,2 3-1-15,-4 6-2 16,-6 7 4-16,-5 8 0 16,-8 6-2-16,-1 3 0 15,-3 0-9-15,4 0-2 16,2 12 11-16,3 13 3 15,-1 8 9-15,0 2 1 16,1 10 3-16,-7 4-5 16,0 6 1-16,-4 0-6 15,0 0-2-15,0-5 5 16,0-14-2-16,0-9-2 16,0-15-2-16,0-3-26 15,-2-9-21-15,2 0-69 0,0 0-16 16,-2-4-72-16,-7-13-387 15</inkml:trace>
  <inkml:trace contextRef="#ctx0" brushRef="#br0" timeOffset="-211916.79">5336 16172 460 0,'0'0'246'0,"0"0"-150"15,0 0 49-15,0 0-15 16,0 0-60-16,0 0-2 15,36-4-9-15,6-4-16 16,7-2-21-16,1-4-8 16,-2 2-10-16,-3-2-1 0,-3 0-3 15,-2 2-17-15,-1-6-16 16,-2-4-4-16,-3 4 0 16,-5-5 7-16,-5 6 29 15,-11 4 1-15,-6 8 2 16,-7 0 1-16,0 5 5 15,0 0 21-15,-13 0-23 16,-10 13-5-16,2 5-1 16,-4 1 0-16,2 2 4 15,7-3-4-15,8 0-6 16,8-1 3-16,0-2-10 16,4 7 12-16,23 4 2 0,8-4 0 15,4 6 1-15,-4-5 0 16,-8-11 8-16,-12-3 1 15,-10-3-4-15,-5-4-3 16,0 4 4-16,-7 2 11 16,-20-2 18-16,-10 6-19 15,-11-3-7-15,4-4-11 16,5-1 7-16,7-4-5 16,14 0-2-16,12 0-12 15,6-18-32-15,0 0-121 16,19-4-83-16,12 4-166 15</inkml:trace>
  <inkml:trace contextRef="#ctx0" brushRef="#br0" timeOffset="-211541.93">6119 16036 599 0,'0'0'189'15,"0"0"-42"-15,0 0-27 16,0 0-21-16,0 0-30 15,0 0-45-15,-25-33-19 16,3 33-5-16,-1 5-1 16,6 9 1-16,3-2 0 15,7-2-5-15,7 2 0 16,0 2-2-16,7 3 6 16,18 6 1-16,2 0 0 15,2 4 2-15,-3-5 3 0,-8-4-5 16,-4-7 0-16,-10-4 2 15,-4 1 1-15,0-4 17 16,-9 6 9-16,-20 0-1 16,-6 2-15-16,-2-4-3 15,4-2 0-15,6 2-6 16,12-8-2-16,3 0 2 16,8 0-4-16,4 0-22 15,0 0-41-15,14-3-99 16,17-16-154-16,9 1-162 15</inkml:trace>
  <inkml:trace contextRef="#ctx0" brushRef="#br0" timeOffset="-210888.89">6319 16160 291 0,'0'0'335'0,"0"0"-169"0,0 0-27 16,0 0-61-16,0 0-43 15,0 0-15-15,78-27-2 16,-60 22 8-16,-2-3 2 15,-5 0-2-15,-3 2-4 16,0-8-5-16,-2 6-4 16,-2-1-1-16,3-4-6 15,-3-1-6-15,-1 4-3 16,-3 1-44-16,0-3 2 16,0 3 29-16,-3 4 11 0,-16 0 5 15,-8 5 0-15,-2 0-1 16,0 0 1-16,2 5 5 15,10 8 7-15,1 7 1 16,5 6 6-16,3 4 0 16,8 6 5-16,0-4 5 15,0-1-1-15,21-8 3 16,1-2-10-16,5-7 0 16,0-9-11-16,-1-5 1 15,5 0-3-15,6-17 6 16,-2-12-11-16,-2-7-3 15,-6 0-2-15,-6 2-10 16,-4-2 1-16,-3-1 5 0,-8 3-4 16,1 2 2-16,-3 1 5 15,0-2 3-15,-1 8 1 16,1 6 0-16,-1 7 0 16,-1 6 14-16,0 5-2 15,-2-2-3-15,0 3-7 16,0 0-3-16,0 0-5 15,0 0-4-15,0 10 9 16,0 12 0-16,0 4 3 16,0 10 5-16,0 8-2 15,0 2-1-15,0 7 1 16,0-3 0-16,0-5-4 0,0-6-2 16,0-11 5-1,0-10-3-15,0-6-2 0,0-12-4 16,3 0-24-16,3 0-12 15,-2 0-48-15,3-13-116 16,-7-10-191-16</inkml:trace>
  <inkml:trace contextRef="#ctx0" brushRef="#br0" timeOffset="-210715.27">6636 16102 826 0,'0'0'195'0,"0"0"-59"16,0 0-3-16,0 0-74 15,0 0-48-15,0 0-4 0,113-32-4 16,-80 28 1 0,-1 0-4-16,-3 0-6 0,-3-2-36 15,-1-2-49-15,-2-2-106 16,-8-7-204-16</inkml:trace>
  <inkml:trace contextRef="#ctx0" brushRef="#br0" timeOffset="-209816.25">7752 15895 68 0,'0'0'215'0,"0"0"7"15,0 0-21-15,0 0-29 16,0 0-50-16,0 0-19 16,-15-38-26-16,15 38-31 15,0 0-16-15,0 0-8 0,0 0-13 16,0 0 5-16,0 0-14 15,0 22 1-15,-4 12 0 16,-1 7 19-16,0 5-6 16,1 6 1-16,-3-2-8 15,3 0 9-15,0-11-7 16,-1-12 1-16,0-10-4 16,3-12-3-16,2-1 5 15,0-4-6-15,0 0 5 16,0-4 7-16,7-24 8 15,15-2-15-15,5-7-7 16,2 12-1-16,4 1-3 16,8 8-5-16,1 11-5 0,2 5 4 15,-3 0 8-15,-14 5-3 16,-10 9 0-16,-13 4 2 16,-4-2-10-16,-4 1 6 15,-21 3 7-15,-10-3 7 16,-5-8 8-16,-2 0-9 15,1-5 7-15,1-4-8 16,7 0 1-16,8 0-4 16,5 0 4-16,7 0-6 15,7-4-12-15,3 0-5 16,3 2-18-16,0 2-35 16,9-3-141-16,20 3-147 0,7-9-304 15</inkml:trace>
  <inkml:trace contextRef="#ctx0" brushRef="#br0" timeOffset="-208756.64">8306 16098 484 0,'0'0'133'0,"0"0"-78"15,0 0 37-15,0 0-55 16,0 0-20-16,0 0 10 0,2-2-17 16,-2 2 5-16,0 0-5 15,0 0-3-15,0 0 4 16,0 0-6-16,2 0 6 16,-2 0-6-16,2 0 1 15,-2 0 8-15,2 2-8 16,-2 2-3-16,3-4-1 15,-3 0 5-15,2 0 7 16,0 0 21-16,0 0 9 16,2-4-24-16,-2-7-12 15,-2 2-1-15,0 1-5 16,0 0 1-16,0-2-3 0,0-2 4 16,0 6 3-16,0-6 4 15,0 3 1-15,0 4-7 16,-4 0 14-16,0 0-3 15,-3 2-11-15,-1 3 2 16,-4 0-7-16,-1 0-2 16,-1 0-1-16,-1 13 1 15,-3 5 1-15,0-4 2 16,2 8-1-16,1-4 1 16,4 8 6-16,4-4-4 15,1 2 5-15,1 3-1 16,3-2 3-16,-3-3-8 15,1-4-1-15,4-8 1 0,-3-2 0 16,3-4-2 0,0-4-8-16,0 0-13 0,0 0 21 15,19-16 2-15,5-8-1 16,0-8 1-16,-1 3 0 16,-3 0-1-16,-3 5 0 15,-3 4-1-15,-1 8 3 16,-3 7-2-16,-4-4 0 15,-1 9 7-15,-3 0-3 16,-2 0-5-16,0 0-1 16,2 4 1-16,2 13 14 15,0 6 7-15,4 0-6 0,-2 4-6 16,3-5 2 0,3-4-5-16,-4-6-2 0,-1-1-1 15,4-11 7-15,3 0 8 16,-1 0 13-16,3-19-14 15,-3-3-13-15,0-4 3 16,-2 3-7-16,2-8 0 16,1 4-3-16,3 0 3 15,4 5-4-15,1 4 2 16,5 4 2-16,-2 6 0 16,-4 2-1-16,-2 4 1 15,-4 2 2-15,-3 0-1 16,-2 8-1-16,-1 14 1 15,-2 4 4-15,-7 2-5 16,0 2 5-16,0-2-2 0,-11-3 8 16,-7-2-6-1,-6-9 3-15,-1-2 0 0,0-2 0 16,4-10-4-16,2 0 2 16,7 0-5-16,0 0 1 15,5-4-2-15,7-10-26 16,0 0-25-16,0-4-65 15,21 6-50-15,5 3-51 16,0 9-120-16,3-5-38 16</inkml:trace>
  <inkml:trace contextRef="#ctx0" brushRef="#br0" timeOffset="-207828.31">8744 16102 325 0,'0'0'263'0,"0"0"-55"0,0 0-64 16,0 0-65-16,0 0-21 15,0 0-13-15,98-18 5 16,-77 18-18-16,-3-4-10 16,-5-1-1-16,-5 5-3 15,2-9-5-15,-3 5-3 16,-1-6-1-16,-2 2-1 16,3 0-1-16,-2-2-3 15,-3 1-4-15,0 0-5 16,-2-1-17-16,0 6 3 15,0 0 7-15,0 0 4 16,0 4-3-16,0 0 5 16,0-5-6-16,-2 5-1 0,-10 0 1 15,-5 0 6-15,-5 9 3 16,-1 4 3-16,1 10 16 16,2-5 10-1,6 4 6-15,8-1-4 0,4 2 4 16,2 0-5-16,0-6 1 15,6-2-7-15,17-1 1 16,4-7-6-16,4-2-7 16,4-5-9-16,-1 0-22 15,1 0-33-15,-2 0-50 16,0-9-120-16,-5-8-55 16,1-3-114-16,-3-1 132 0,-3 3 262 15,-5 4 147-15,-5-3 181 16,0 8-94-16,-3-1-44 15,-4 6-60-15,-1-4-34 16,-1 8-45-16,-2-8-29 16,0 6-1-16,3-3-4 15,-5-2-5-15,0-3-2 16,0 1-2-16,0 0-3 16,0 1-3-16,-16-5-2 15,3 8-1-15,-5 0-3 16,0 1 0-16,3 4 3 15,-3 0-2-15,2 0-3 16,-4 12-2-16,5 7 3 0,-1 4 2 16,7 4 3-1,7-1-2-15,2-5-4 0,0-2 4 16,9-5 2-16,15-1 1 16,5-13 16-16,5 0-2 15,1-9-8-15,-1-23-2 16,-1-2-5-16,-6-2-17 15,-7-6-8-15,-2 3 22 16,-7 4-1-16,-4-2 4 16,-3 1 0-16,-4 0 2 15,0 2-2-15,0 6 1 16,0 12 13-16,0 6-2 0,0 10 5 16,0 0-6-16,0 0-11 15,0 8-12-15,0 13 9 16,0 16 3-16,-2 4 8 15,2 8 9-15,0 4 0 16,0 0-6-16,0-2-4 16,0-7-7-16,0-4 3 15,0-13-3-15,0-8-36 16,0-15-63-16,0-4-191 16,2-14-357-16</inkml:trace>
  <inkml:trace contextRef="#ctx0" brushRef="#br0" timeOffset="-206875.36">9594 15963 266 0,'0'0'341'15,"0"0"-219"-15,0 0 0 16,0 0-49-16,0 0-40 16,0 0-17-16,40-82-8 15,-27 52 13-15,0-2-8 16,1-3 0-16,1 4 9 15,-1-3-11-15,1 6-5 16,-3 6-3-16,-5 7-2 0,-3 8 1 16,-2 5 9-16,-2-1 13 15,0 3-14-15,0 0-10 16,0 0-5-16,0 5 5 16,-4 13 0-16,-10 4 12 15,1 3 14-15,-3 4 7 16,1 5-10-16,4 2-5 15,-1 4-5-15,6-4 5 16,6 4-2-16,0-4-2 16,0 1 1-16,0-8-12 15,8-6 2-15,4-5 0 16,1-10-1-16,0-6 2 0,3-2 2 16,7 0 3-16,-2-14-3 15,8-8-6-15,-2 0-2 16,-2-6-3-1,0 2-10-15,-5-1 3 0,-3 6 0 16,-3 2 9-16,-5 9-1 16,-3 6 1-16,-4 0 1 15,-2 4 0-15,0 0 0 16,0 0-10-16,0 8 10 16,0 10 5-16,0 0 6 15,0 5-1-15,0-5 0 16,0-5 4-16,3 6-5 15,15-6 2-15,-3 0 1 16,1-10-4-16,-3-3-3 16,-6 0 1-16,0 0-3 0,-5-7 6 15,-2-15-9-15,0-5 0 16,0 4-9-16,-12-4 2 16,-7 10 6-16,-4 2-3 15,1 11 3-15,4 0-2 16,-2 4 0-16,5 0-4 15,3 18-42-15,6 4-36 16,6 0-103-16,0 1-36 16,22-5-144-16</inkml:trace>
  <inkml:trace contextRef="#ctx0" brushRef="#br0" timeOffset="-205818.54">10296 15978 420 0,'0'0'298'16,"0"0"-188"-16,0 0 27 16,0 0-58-16,0 0-36 15,0 0-21-15,18-37-14 16,-18 37 0-16,0 0-1 16,0 0 1-16,0 0-8 15,0 0 0-15,0 0-4 16,0 0 3-16,0 0 1 15,0 0 2-15,0 0-1 16,0 0 3-16,0 0-4 0,0 0 0 16,0-1-13-16,-6-7 13 15,-4-1 1-15,3-1 3 16,1-6-2-16,2 0-1 16,2 4 9-16,-4 2 5 15,2 6 5-15,2 0-8 16,0 4 4-16,2 0 2 15,-3 0-18-15,-3 0 1 16,-3 0 0-16,-5 6 4 16,4 11 6-16,-4 0 10 15,3 1 2-15,0 9 2 16,-1-6-15-16,4 8 3 0,3-7 1 16,5-4-10-16,0-8 1 15,0-2 8-15,13-8 6 16,10 0 14-16,6 0-12 15,0-6-11-15,-6-6-6 16,-6-2-2-16,-3-4 0 16,-8 2 1-16,1-5-2 15,-3 1 0-15,0 1-1 16,6-4 0-16,-1 5 0 16,-3 6 1-16,0 2-1 15,-3 6 0-15,-3 4 0 16,0 0 0-16,0 0-6 15,0 0-7-15,0 0 5 16,0 18 8-16,-7 4 0 16,3 0-2-16,4 1 2 0,0-4 5 15,0-1-2-15,0-1-3 16,6-7 3-16,6-2-2 16,-5-4 2-16,-3-4 2 15,4 0-2-15,2 0 0 16,5-4-3-16,6-14-4 15,1-4-8-15,-2 4 4 16,0-5 2-16,-3 5 5 16,-1 6 1-16,-5 6 0 15,-3 2 0-15,-4 4-1 16,-2 0 1-16,0 0-5 16,0 0-3-16,3 12 8 0,1 9 5 15,-2 4-1-15,4-2 9 16,-4 3-5-16,0 2-2 15,-1-6-4-15,-3-4 0 16,2-10-2-16,-2-3 2 16,2-5 2-16,0 0-1 15,5 0-1-15,2-13-2 16,2-9-12-16,3-5 1 16,-3 4-2-16,4-4-2 15,3 4 10-15,0 3 3 16,0 6 2-16,-7 3 0 15,-2 7 2-15,-3 4 12 16,-1 0-1-16,4 4-11 16,-2 16 7-16,1 10 4 15,1 1-4-15,1 1-5 0,0-11-4 16,3-6-17-16,6-11-48 16,3-4-204-16,3-32-675 15</inkml:trace>
  <inkml:trace contextRef="#ctx0" brushRef="#br0" timeOffset="-202924.19">15552 13372 70 0,'0'0'72'0,"0"0"59"16,0 0-59-16,0 0 23 16,0 0 51-16,0 0-75 15,0 0 8-15,0-38-22 16,0 38 8-16,0 0-27 16,0 0-18-16,0 0-8 0,0 0-12 15,0 0-1-15,0 0-11 16,-2 15 12-16,-9 7 15 15,2 6 6-15,0 3-7 16,2 4 12-16,5-1-9 16,2-4 5-16,0-4 2 15,0-6-7-15,9-6-8 16,11-3-8-16,5-11 19 16,8 0 11-16,3 0-31 15,1-17-13-15,-3-5-166 16,-7-10-128-16</inkml:trace>
  <inkml:trace contextRef="#ctx0" brushRef="#br0" timeOffset="-202756.12">15566 13179 819 0,'0'0'141'15,"0"0"-62"-15,0 0-37 16,0 0-39-16,0 0-3 15,0 0-81-15,-14 21-111 16,30 11-40-16,7-3-257 16</inkml:trace>
  <inkml:trace contextRef="#ctx0" brushRef="#br0" timeOffset="-202517.16">15795 13339 595 0,'0'0'156'16,"0"0"12"-16,0 0-30 16,0 0-48-16,0 0-11 15,0 0-72-15,99-13 16 16,-46 47-20-16,-4 13-3 16,-16 8-6-16,-20 5-10 15,-13 5 7-15,-4-2 6 16,-36-8-16-16,-7-8-55 15,1-17-31-15,6-19-134 0,11-11-446 16</inkml:trace>
  <inkml:trace contextRef="#ctx0" brushRef="#br0" timeOffset="-201515.34">17059 13298 266 0,'0'0'187'15,"0"0"-18"-15,0 0 4 16,0 0-75-16,0 0 35 16,0 0-54-16,13-61 31 15,-11 54-38-15,1 6-22 16,-3 1-9-16,0 0-15 15,0 0-24-15,0 0-2 16,0 3-10-16,0 23-8 16,0 14 16-16,0 8 2 15,-11 10 8-15,0 0-6 16,-3 0 3-16,3-3-4 16,-4-4 0-16,1-7 1 0,1-9-1 15,4-8-1-15,6-12-30 16,3-6-32-16,0-7-74 15,0-2-93-15,21-8 31 16,-1-21-217-16</inkml:trace>
  <inkml:trace contextRef="#ctx0" brushRef="#br0" timeOffset="-201249.66">17099 13247 564 0,'0'0'93'15,"0"0"54"-15,0 0-55 16,0 0-35-16,0 0-15 16,0 0-42-16,114-109 9 15,-91 109 6-15,-6 18-15 0,-3 15 0 16,-6 4 0-16,-8 8 18 16,0-2 13-16,0 0-4 15,-24-5-21-15,-5-3 13 16,-3-6-9-16,3-5-4 15,3-8-6-15,4-4-120 16,4-3-88-16,5-6-54 16,8-1-177-16</inkml:trace>
  <inkml:trace contextRef="#ctx0" brushRef="#br0" timeOffset="-199264.87">17200 13564 225 0,'0'0'149'0,"0"0"-25"16,0 0 36-16,0 0-72 16,0 0-6-16,0 0-18 15,86 0-19-15,-65-3-17 16,-1-7 7-16,-5 0-15 16,1-2 12-16,-1-4-2 15,-1 0-10-15,1 0-5 16,-1 0-4-16,-3 1-6 15,-2 6 1-15,-4 1-5 0,-3 5-1 16,-2 0-15 0,0-1 15-16,0 2 15 0,-10-1-13 15,-5 3-2-15,-5 0-10 16,0 0 10-16,2 0-7 16,0 0 4-16,3 9 1 15,-1 9 0-15,5 6-6 16,2 6 8-16,4 8 2 15,5 3 2-15,0-2-4 16,0-2 0-16,8-7 22 16,7-10-22-16,3-8 8 15,4-7-3-15,2-5 40 0,3 0-9 16,0 0-13 0,0-7-8-16,0-13-8 0,-3-2-4 15,-2-7-3-15,1 0 0 16,-3-7-25-16,-3 1 6 15,-3 0 10-15,-3 3 9 16,-5 11 12-16,-4 7-1 16,-2 6 22-16,0 5-11 15,0 3-22-15,0 0-6 16,0 0 2-16,0 0 4 16,0 9 1-16,0 2 0 15,0 1-1-15,0-3-7 16,0 1-23-16,0-3-18 15,10-2 35-15,3-1-15 16,5 0 25-16,-5 3 3 16,3-2 0-16,-5 4-2 15,0 3-2-15,1 8-2 0,-6-1-12 16,1 1 18-16,-5-1 2 16,-2-7 2-16,2-5 13 15,-2-2-2-15,0-3 4 16,3-2-4-16,-3 0 1 15,2 0-1-15,-2 0 1 16,2 0-16-16,7 0 0 16,4 0 0-16,7-2 32 15,9-17-27-15,0-2 0 16,5-6 2-16,1 1-2 0,1-2-4 16,-2 6 0-1,-3 2 0-15,-5 6-1 0,-6 5 0 16,-6 9 1-16,-3 0-1 15,-2 0 0-15,-5 0-10 16,0 17-5-16,-4 4 5 16,0-1 0-16,0 3 8 15,-15-3 2-15,-7-2 10 16,-5-2-9-16,3-4 8 16,2-4-8-16,3-6 1 15,6-2 4-15,7 0 10 16,1-11-3-16,5-7 1 15,0 4 4-15,0 1-4 16,9 3-2-16,2 3 5 16,0 7-11-16,1 0-6 0,-2 0 0 15,4 0 10-15,-3 0 1 16,0 13-11-16,1 1 4 16,-4 0 1-16,5 3-4 15,1-2 0-15,1 0 2 16,4-1 0-16,-3-4-3 15,-1-2 3-15,1-3-2 16,-3-5-1-16,5 0-9 16,4 0 3-16,4-12 0 15,6-9 1-15,1-9-5 16,-2-2 5-16,0-5 5 16,-2 3 0-16,-2 3-1 0,-6 10 0 15,-8 7 1-15,-4 8 0 16,-7 3 1-16,0 3-4 15,-2 0 1-15,0 0-10 16,0 12-3-16,0 8 15 16,0 3 3-16,0 1 11 15,0-1-5-15,0-4-3 16,0-1-1-16,0-2-1 16,0-4-4-16,5 0 0 15,1-5 0-15,5-2-1 16,3-5 8-16,4 0-2 15,4 0 0-15,0-17 2 16,-1-4-7-16,-6 1-9 16,-3-4 0-16,-6 2 0 15,-4-2-5-15,-2-2-1 0,0 1 4 16,0-1 2-16,0 3 4 16,0 7 0-16,-6 4-2 15,-6 5-8-15,-1 7 15 16,-1 0 8-16,-3 0-6 15,1 7-4-15,3 9-1 16,-1 4 2-16,5 2-1 16,5 2-4-16,2 3 6 15,2-1 13-15,0-1-10 16,0-4 3-16,0 2-6 0,8-9-1 16,8-7-2-16,-3-2 3 15,4-5 16 1,-2 0-2-16,1 0 1 0,5-10-9 15,2-9-1-15,2-6-1 16,4-3-4-16,0 3-10 16,0-1 8-16,0 6 0 15,-12 8 1-15,-1 5 1 16,-7 5 0-16,-5 2-2 16,2 0-4-16,-2 16-2 15,-2 12 7-15,-2 4 1 16,0 3 10-16,0-4-4 15,0-2-1-15,0-5 3 0,-2-11-8 16,-4-4 1 0,6-6 2-16,0-3 0 0,0 0 1 15,0 0 3-15,0 0 2 16,0-15-4-16,8-10-5 16,7-7-13-16,7-2 4 15,5 2 1-15,0 3-2 16,0 0 10-16,-3 9-3 15,0 6 2-15,-5 4 1 16,-4 8 2-16,-1 2 6 16,-6 0 1-16,1 0 0 15,-3 20-4-15,2 8 8 0,-4 2 3 16,-2 4-6 0,0-4-4-16,1-4-5 0,-1-3 0 15,0-8-1-15,-2-3-24 16,0-2-24-16,4-3-42 15,6-5-117-15,1-2-49 16,7 0-98-16</inkml:trace>
  <inkml:trace contextRef="#ctx0" brushRef="#br0" timeOffset="-198311.3">19295 13523 113 0,'0'0'268'0,"0"0"-43"15,0 0-86-15,0 0-19 16,0 0-53-16,0 0-36 15,45-15-4-15,-45 15 3 16,0 0 7-16,0 0-6 0,0 0-8 16,0 0-5-1,0 0-12-15,0 0 8 0,0 0 7 16,0 0-3-16,0 0 11 16,0 0 8-16,0-3 6 15,0-5-5-15,0-6-21 16,0 0-15-16,0-5 0 15,0 6 2-15,0-1-3 16,0 2-1-16,0 5-6 16,0 2-2-16,0 1 8 15,-5 4 9-15,-3 0-9 16,-4 0-1-16,-5 4 1 0,-2 12 4 16,-1 4-4-16,5 2 0 15,-1 2 0-15,5 3 0 16,2-1 0-16,7-5-1 15,2-3 0-15,0-4 2 16,0-8-6-16,0-3 5 16,2-3 0-16,11 0 7 15,3 0 4-15,4-16-11 16,0-7-8-16,1 0-3 16,-2 0-4-16,-1 1 5 15,-3 4 5-15,-1 4 5 16,-5 7 0-16,-3 7 0 15,0 0 0-15,-2 0-6 0,2 7 6 16,3 12 12 0,3 2 5-16,3 4-6 0,1-6-3 15,-1-1-4-15,1-6 0 16,-5-3-3-16,-5-6 0 16,1-3 4-16,3 0 0 15,0 0 3-15,4-8-3 16,-1-12-2-16,0-6-3 15,-1-4-3-15,-1-2-6 16,-3-2-8-16,0-2 6 16,0-3 11-16,-1 0 0 15,-1 3 0-15,2 4 0 16,-4 7 4-16,0 7 13 16,-1 4-6-16,1 4 8 0,-2 5-7 15,0 0 6-15,-2 5-7 16,0-2-8-16,0 1 3 15,0-2-6-15,0 1 1 16,0 2 1-16,0 0-2 16,0 0 0-16,0 0 0 15,0 0-7-15,0 0 5 16,0 0-2-16,0 0-5 16,0 16 6-16,0 14 0 15,-2 11 2-15,2 4 1 16,0 8 0-16,0 0 10 15,0-7-1-15,7 0-2 16,6-15-5-16,-2-11-1 16,3-10 3-16,1-10-1 15,6 0 3-15,3-14-6 0,3-16-17 16,-1-4-21-16,-3 0-16 16,-5 2-71-16,-5 0-65 15,-5 2-127-15</inkml:trace>
  <inkml:trace contextRef="#ctx0" brushRef="#br0" timeOffset="-196669.49">20443 13534 95 0,'0'0'54'15,"0"0"-36"-15,0 0 65 16,0 0-46-16,0 0 42 16,0 0-42-16,0 0 3 15,125-169-28-15,-107 135 0 16,0-4-5-16,-3-2 16 15,-1 1 38-15,-5-1 9 0,-1 4-47 16,-6 2 41 0,0 5-25-16,-2 9-16 0,0 3 18 15,0 8-14-15,0 6-3 16,0 3-14-16,0 0 9 16,0 0-9-16,0 0-10 15,-6 0-12-15,-7 10 9 16,-1 9 0-16,1 8 1 15,-1 7-4-15,1 9 6 16,3 5 7-16,-2 6 11 16,5 4 2-16,5 4-13 15,2 0 8-15,0-2-2 16,0-6-4-16,2-14-9 16,11-10 5-16,1-14-4 0,-1-8 12 15,1-5-10-15,-3-3 7 16,5 0 19-16,1-13-11 15,1-9-11-15,3-5 1 16,-4-4-8-16,3-3-4 16,0 3 0-16,-2 2 4 15,-5 7 3-15,-1 7-3 16,-4 3 3-16,-1 5-2 16,-5 3 0-16,0 1 4 15,-2 3-2-15,0 0-3 16,0 0-34-16,0 9 14 15,0 15 20-15,0 4 19 16,0 6-10-16,0 1 2 16,0 0-10-16,0-7 11 15,10-6-5-15,1-10-6 0,0-7 8 16,2-5-5-16,6 0 30 16,2-10 1-16,6-16-21 15,2-5-13-15,-4-7 2 16,-5-2-3-16,-7-1-18 15,-13 2 14-15,0 5-18 16,0 8 22-16,-15 8 18 16,-3 10 17-16,-5 8-9 15,-4 0-19-15,-4 9-7 16,2 17 0-16,0 3-3 0,10 0-8 16,7 3-44-1,10-6-52-15,2-1-79 0,2-9-141 16,25-10-98-16</inkml:trace>
  <inkml:trace contextRef="#ctx0" brushRef="#br0" timeOffset="-195462">21337 13379 139 0,'0'0'278'0,"0"0"-196"15,0 0-75-15,0 0 2 16,0 0 57-16,0 0-3 16,0 13-1-16,0-6-1 0,0 1-7 15,0 0-2-15,0 0-15 16,-2-1-13-16,2-7-12 16,0 3-3-16,0-3-3 15,-2 0 2-15,2 0-3 16,0 0 12-16,-5 0-2 15,0 0 3-15,1-3-13 16,-3-9-3-16,3 3 0 16,0 1 1-16,-1-1-3 15,-2 1 3-15,-2 1 0 16,3 1-1-16,-3 0 5 16,-3 4 3-16,2 2-3 0,-4 0-7 15,1 0-4-15,-5 9 3 16,2 6-7-16,3 5 8 15,2 3 0-15,0 4 0 16,1 5 4-16,2 1-2 16,1-4 7-16,3-2-8 15,4-8-1-15,0-7-6 16,0-4 2-16,0-3 1 16,9-5 3-16,5 0 24 15,1 0-2-15,3-15-10 16,3-9-12-16,2-4-2 15,2-2-18-15,-5-4 10 16,0 5 10-16,-2-3-4 0,-5 11 4 16,-2 4 4-1,-4 6 12-15,-5 7 12 0,0 4-1 16,-2 0-20-16,0 0-7 16,2 4-20-16,-2 16 20 15,0 0 0-15,0 2 3 16,0 2-3-16,0 0 3 15,0-2 4-15,0-1 4 16,0 0-2-16,0-7-1 16,0-8-6-16,7-3 0 15,5-3-2-15,3 0 25 16,7-7-3-16,3-15-10 16,0-4-3-16,-2-4-9 15,0-1-17-15,-5-1-17 0,-3 6 10 16,1 5 14-1,-5 9 10-15,-4 6-4 0,-1 6 2 16,2 0-6-16,-4 0-4 16,-2 6 12-16,0 12 0 15,-2 2 22-15,0 4-2 16,0 0-9-16,-2-5 0 16,-4 2-4-16,-2-5 2 15,4-6 0-15,2-4-5 16,2-4 0-16,0-2-3 15,0 0 2-15,0 0 11 16,0 0-4-16,0 0 5 16,6-11-11-16,10-8-4 0,5-3-2 15,-4-2-19-15,3 2 11 16,-2-2 4-16,-2 6-1 16,0 6 7-16,-6 2-7 15,1 6 1-15,-6 2 1 16,0 2 2-16,-1 0-2 15,0 2 5-15,1 17 10 16,1 6 1-16,1 3 5 16,0-3-9-16,2 1 9 15,-3-3-8-15,1-5-7 16,-2-1 6-16,-1-8-7 16,1-3 1-16,-1-3 1 0,0-3 0 15,7 0 1-15,5-10 14 16,7-17-12-16,-2-4-5 15,0 0-4-15,-5 1-5 16,-3 8 1-16,-5 6 0 16,0 6-23-16,-6 6 4 15,0 4-14-15,-2 0-72 16,0 14-142-16,-20 12-122 16</inkml:trace>
  <inkml:trace contextRef="#ctx0" brushRef="#br0" timeOffset="-194043.8">15472 14328 86 0,'0'0'210'16,"0"0"-78"-16,0 0 19 15,0 0-54-15,0 0 12 16,0 0-23-16,9-12-28 16,-7 5-8-16,-2 3-10 15,2 0-17-15,-2 0 13 16,0 4-12-16,0 0-11 0,2 0-1 16,-2 0-4-16,0 0 1 15,0 0-4-15,0 0-5 16,0 0-6-16,0 0-6 15,0 0 6-15,0 19 6 16,0 2 2-16,0 1-2 16,0 2 1-16,0-2 1 15,3-5-1-15,1-3 0 16,1-9 1-16,0-2 0 16,1-3 7-16,0 0 3 15,6 0-3-15,1-21-9 16,2-2-16-16,4-3-8 15,-1-5 2-15,-1 4 18 0,1 4 2 16,-3 0 4 0,-3 11 1-16,-3-3 4 0,-7 7 7 15,0 4 1-15,-2 2 0 16,0-1-9-16,0 3-2 16,0 0-4-16,0 0-7 15,0 0-4-15,0 0-18 16,0 13 27-16,0 6 2 15,-2 10 19-15,-5 0 8 16,7 6 9-16,0 0-5 16,0-8-6-16,0-4-1 15,7-5-8-15,7-10-1 16,1-6 0-16,3-2 0 16,2 0 1-16,2-20-16 0,-6-6-9 15,-5-9-84-15,-9-5-109 16,-2-6-416-16</inkml:trace>
  <inkml:trace contextRef="#ctx0" brushRef="#br0" timeOffset="-193882.89">15504 14048 965 0,'0'0'127'0,"0"0"-108"16,0 0-12-16,0 0 1 15,0 0-8-15,0 0-46 16,-72 23-103-16,63-18-248 16</inkml:trace>
  <inkml:trace contextRef="#ctx0" brushRef="#br0" timeOffset="-193735.97">15504 14048 787 0,'46'16'287'15,"-46"-16"-215"-15,0 0-21 16,0 0-51-16,0 0-5 16,0 0-71-16,37 9-82 15,-27 5-195-15</inkml:trace>
  <inkml:trace contextRef="#ctx0" brushRef="#br0" timeOffset="-193392.55">15884 14147 149 0,'0'0'392'0,"0"0"-234"16,0 0 13-16,0 0-21 16,0 0-43-16,0 0-24 0,-8-20-32 15,18 20-28-15,15 7-17 16,6 27-6-16,0 15-3 16,-2 9 3-16,-4 4 2 15,-14 9-2-15,-11-3-4 16,-4-3 1-16,-32-6 3 15,-6-17-87-15,1-20-83 16,10-22-286-16</inkml:trace>
  <inkml:trace contextRef="#ctx0" brushRef="#br0" timeOffset="-192033.91">16796 14321 306 0,'0'0'199'16,"0"0"-104"-16,0 0 31 0,0 0-32 15,0 0-44-15,0 0-30 16,62 0-5-16,-37-5-4 15,0-10-7-15,4-2 10 16,0-6-8-16,-2-5-4 16,-3-2-2-16,0 0 0 15,-4 2 0-15,-4 5-6 16,-3 6 6-16,-8 8 0 16,-3 2-4-16,-2 5 4 15,0 2 0-15,0 0-26 16,-15 9 20-16,-10 14 6 15,-2 7 0-15,0 6-1 16,0 5 1-16,3 3 1 16,0 2 7-16,4 0-1 15,7-3 2-15,3-2 7 0,10-9-3 16,0-8-3-16,4-9 3 16,19-3 2-16,4-7 0 15,-5-5-3-15,0 0-9 16,1 0 5-16,-1-12-5 15,1-6 3-15,0-6-6 16,0-1-4-16,-5 6-25 16,-5-4 15-16,-6 14 11 15,-7 2-1-15,0 5 0 16,0 2 8-16,0 0-9 0,-16 0 0 16,-2 10 1-1,-3 10 4-15,-4 9 0 0,5-1 8 16,0 6 14-16,8 2-9 15,8-1 4-15,4 2-5 16,0-11 10-16,4-4 15 16,17-8 12-16,3-9-10 15,8-2 5-15,1-3-8 16,2 0-14-16,-1-15-8 16,-7-5-10-16,-5 3-4 15,-9-1-36-15,-2 1-57 16,-4-3-53-16,-2-5-111 0,1-1-365 15</inkml:trace>
  <inkml:trace contextRef="#ctx0" brushRef="#br0" timeOffset="-189544.07">17505 14466 155 0,'0'0'113'0,"0"0"-61"16,0 0 52-16,0 0-30 16,0 0-31-16,0 0-9 15,7 2 0-15,-7-2 19 16,0 0 10-16,0 0-8 16,0 0-7-16,0 0 12 0,0 0-17 15,-7-13-42-15,-9 2 3 16,3-1 0-16,-3 0-4 15,3 0 2-15,-1 4 7 16,4 3 8-16,1 1 3 16,-1 4 3-16,0 0-19 15,-3 0-1-15,-1 13 0 16,3 6 8-16,-1 8-1 16,6 1 2-16,1 6 5 15,3-5-1-15,2 5 8 16,0-5 4-16,0-9-13 15,0-8-12-15,13-10 1 16,8-2 6-16,5-2 30 16,3-24-22-16,3-9-11 0,-3-11-5 15,0 0-4-15,-5-1-8 16,-2 1 10-16,-2 1-1 16,-7 1-7-16,-3 1 5 15,-8-3 3-15,-2 5-8 16,0 7 8-16,0 10 10 15,0 14-6-15,0 8 15 16,0 2-15-16,0 0-4 16,0 0-28-16,-6 19 28 15,-6 8 1-15,1 5-1 16,-1 6 3-16,4-4 2 0,3 6 4 16,1 6-4-16,2-1 13 15,0 5-2-15,2 0-2 16,0 2-4-16,0-6-3 15,0-4-2-15,15-8 0 16,5-11-5-16,-2-8 3 16,2-9 7-16,-2-6-9 15,-1 0 14-15,6-2-4 16,2-20-8-16,4-9-3 16,0 0 0-16,-2-8-16 15,-1 0 8-15,-4 0-8 16,1 4 6-16,-3 5-4 0,-5 6 14 15,-5 7 0-15,-6 9 1 16,-2 4 0-16,-2 4-2 16,0 0-14-16,0 0-6 15,0 16 18-15,-10 7 3 16,-2 3 8-16,-1 1-3 16,3 4 6-16,1 1-1 15,5-4 0-15,4-3 1 16,0-2-7-16,0-9 3 15,0-2 0-15,0-6-7 16,7-3 0-16,3-3 0 16,4 0 10-16,7 0 12 15,0-19-14-15,4-7-8 16,2-4-5-16,-2-6-9 16,-4 4 1-16,-1 1 7 0,-3 6 6 15,-7 6 0 1,-1 5 1-16,-5 9 0 0,2 1 0 15,-4 4-1-15,-2 0-2 16,0 0-13-16,0 4-15 16,0 13 30-16,0 8 11 15,0 1 3-15,0-2-2 16,0 2-1-16,4-6 1 16,3-2-6-16,-3-7 0 15,4-6-6-15,2-3 1 16,3-2 13-16,3 0-12 15,3-7 17-15,4-13-12 0,2-6-7 16,-1 1-1 0,1-3-13-16,-3 6-3 0,-2-2 12 15,-2 7 5-15,-7 4-1 16,-2 8 2-16,-5 0-2 16,0 5 0-16,2 0-10 15,0 0 8-15,3 1 3 16,-1 12 3-16,0-2 6 15,-4 4-7-15,1-4 0 16,-3-2 1-16,0-4-3 16,0-2 5-16,-2-3-1 15,2 0 2-15,-2 0 1 16,0 0-2-16,0-3-5 16,0-11-14-16,0-5-19 15,0-2 10-15,0 6-9 0,0-2 8 16,-2 5 17-16,-2 2 7 15,2 2 0-15,-1 6 0 16,3 2 2-16,-2 0 17 16,0 0-19-16,-4 0-2 15,0 2 0-15,0 18 2 16,2 4 3-16,-3 6 10 16,5 1 7-16,2 1-3 15,0 0-5-15,0-2-1 16,0-4-6-16,15-3 1 0,5-9-5 15,3-1 1-15,1-13 7 16,3 0-5-16,2 0 9 16,2-22-13-16,2-6-2 15,-2 0-8 1,-4-4-12-16,0-1 2 0,-4 8 5 16,-1-1 10-16,-5 6 4 15,2 6 1-15,-4 2 0 16,-8 5-3-16,0 5 3 15,-7 2 0-15,2 0 0 16,4 0 0-16,-4 0 7 16,5 0-4-16,-5 2 1 15,3 8 0-15,0 3 0 16,-1 1-2-16,0 0 1 16,1 0 0-16,-1-2 0 0,-2-2-2 15,0-6 2-15,1-3-3 16,-3 2 2-16,0-3-1 15,0 0 2-15,2 0 3 16,-2 0-2-16,0 0 1 16,3 0 3-16,-3 0-3 15,4-4-1-15,-4-6-4 16,0-1-1-16,0 1 0 16,0 1-8-16,0 0 3 15,0 1-2-15,0 2 8 16,-2 6-1-16,-8 0 1 15,2 0-3-15,-1 0-2 0,-5 0 1 16,1 14 2-16,-3 13 1 16,-1-1 1-16,-4 9 2 15,4 4 1-15,1 0-1 16,10-7-2-16,6-11 0 16,0-7-4-16,0-11 1 15,8-3 3-15,10 0 6 16,2-7 6-16,-4-13-12 15,-3-2-3-15,-4 1-18 16,-2-6-4-16,-3 8 3 16,5 6 15-16,0 1 6 15,-2 8-1-15,-1-1 2 16,-3 5 2-16,3 0 2 0,1 5 0 16,4 11 14-1,0 2-6-15,3 0 8 0,1 0-11 16,3-6-1-16,0-2-5 15,-2-8 9-15,0-2-7 16,1 0 5-16,1-2-8 16,-1-15 5-16,2-10-7 15,-2-1-11-15,1-4-2 16,-5-2-2-16,-1 0 3 16,-1 0 6-16,-7-5 0 15,0-1 3-15,2-2-3 16,-6 2 6-16,0 4 5 15,2 8-3-15,-2 9 1 16,0 10 0-16,0 7 15 16,0 2-14-16,0 0-2 0,0 0-4 15,0 0 2-15,0 0-2 16,0 2 2-16,0 12 2 16,0 0 0-16,0 5 5 15,0 8-1-15,0 1 4 16,0 7-2-16,0 0-2 15,0 3 5-15,0 2-5 16,0 2-1-16,8-5 4 16,3-5-5-16,3-10-4 15,-1-9 5-15,3-8-5 16,-1-5 2-16,4 0-2 16,-2-5-11-16,3-12-24 0,-4-13-34 15,-5 2-75-15,-2-8-112 16,-7 0-182-16</inkml:trace>
  <inkml:trace contextRef="#ctx0" brushRef="#br0" timeOffset="-189353.18">19026 14281 245 0,'0'0'355'16,"0"0"-162"-16,0 0-45 15,0 0-31-15,0 0-14 16,0 0-14-16,24 10-28 15,4-10-33-15,1 0-16 16,4-7-12-16,-5-2-11 0,-4-1-47 16,-3 3-94-16,-8 7-115 15,1-5-233-15</inkml:trace>
  <inkml:trace contextRef="#ctx0" brushRef="#br0" timeOffset="-188140.61">19223 14454 143 0,'0'0'213'16,"0"0"-89"-16,0 0-14 15,0 0-6-15,0 0-21 16,0 0-2-16,-10 48-15 0,10-48 10 16,4 0-16-16,10-7-23 15,-3-5-15-15,-1 0-17 16,4-1-4-16,-3-1-1 15,0-5-4-15,3-1-17 16,1 1-20-16,1-2 21 16,-3 3 19-16,3 4 1 15,-5 4 0-15,-7 6 9 16,-2 4 29-16,-2 0-10 16,0 0-28-16,0 4 0 15,0 16 36-15,0 6 7 16,-4 2-19-16,0 5 3 15,-1 1-12-15,3 2 6 16,2-2-8-16,0-6-9 0,0-6-1 16,0-6 2-16,0-9-1 15,0-4 4-15,7-3-8 16,1 0 2-16,11-23-8 16,1-9-18-16,-1 1-18 15,4 1-30-15,-5 2 8 16,-1 6 28-16,2 3 36 15,-2 7 3-15,-1-1 12 16,-3 8 14-16,-3 1 6 16,0 4 12-16,-1 0-18 15,-2 0-3-15,0 4-3 16,-1 14-2-16,-1 1 10 16,-1 4-8-16,0 4-8 0,4-3-4 15,0-4 3-15,1-5-8 16,1-4 1-16,-4-5-6 15,1-3 4-15,-1-3-3 16,1 0 5-16,0 0-7 16,4-15-3-16,2-11-15 15,-2-4-10-15,0-2-20 16,-4-1 4-16,-5 8-2 16,-2-1 32-16,0 7-1 15,0 3 15-15,0 6 5 16,-9 4 20-16,-2 4-5 15,-2 2-9-15,-5 0 4 16,0 2-11-16,3 12 9 0,-1 4 9 16,3 6-3-1,3 1-2-15,6-2-9 16,2 4-2-16,2-5 0 0,0-3-3 16,0 2 12-16,12-3-6 15,1-6-4-15,3-3 1 16,-1-2-2-16,1-7 1 15,-1 0-1-15,3-7-4 16,-1-12-2-16,4-5-2 16,-6 2-4-16,-1 3-4 15,-1 6 9-15,-6 5 1 16,0 2 1-16,-3 6-1 16,0 0-11-16,3 0-1 15,-1 0 10-15,2 10 4 0,-2 7 0 16,-1 6 3-16,-1 5 2 15,0 2 7-15,0-7-6 16,0 2-1-16,-4-9-3 16,0-6 0-16,0-3-1 15,0-7 2-15,2 0 2 16,0 0 4-16,4-19-5 16,5-8-4-16,3-6-9 15,1-4 1-15,1 2-9 16,2 1-1-16,0 4 5 15,-3 7 9-15,-1 5 3 16,-3 6 0-16,-5 9 1 0,2 0 5 16,-4 3-4-16,4 0 3 15,4 0-2-15,-1 15 13 16,0-6 1-16,-2 5-6 16,-2 2-2-16,-1 1-6 15,-1-3 0-15,-3-4-4 16,-2-6-4-16,0-4-42 15,0 0-42-15,0 0-113 16,0-8-160-16</inkml:trace>
  <inkml:trace contextRef="#ctx0" brushRef="#br0" timeOffset="-187960.72">19759 14043 733 0,'0'0'368'0,"0"0"-257"16,0 0-27-16,0 0-50 15,0 0-34-15,0 0-56 16,-25 21-166-16,0-1-79 16</inkml:trace>
  <inkml:trace contextRef="#ctx0" brushRef="#br0" timeOffset="-186476.52">15521 15305 313 0,'0'0'187'0,"0"0"-99"15,0 0 38-15,0 0-12 16,0 0-17-16,0 0-30 16,4-21-22-16,-4 21 6 15,0 0-8-15,0 0-6 16,0 0-7-16,0 0-30 15,0 0-3-15,0 14 3 16,0 13 23-16,-4-4-16 16,-1 3 3-16,-1-8-10 15,6-1 4-15,0-2-3 16,0-7 2-16,0-4 0 0,0 1-3 16,0-5-5-16,0 0 5 15,6 0 21-15,8-12-21 16,2-8-10-16,2-1-17 15,1-4-12-15,-1 4 25 16,-5-1 4-16,1 0 9 16,-5 3 1-16,0 3 1 15,-2 5-1-15,-3 3 11 16,1 4 3-16,-3-3-3 16,0 6 3-16,0-1-1 15,-2 2-7-15,0 0-1 16,0 0-5-16,0 0-1 15,0 0-11-15,4 3 12 0,1 14 14 16,0 0-6 0,1 4-4-16,-1 2 4 0,1-4-1 15,-1-3-4-15,-1-2 3 16,6-5-2-16,0-4-1 16,4-1-1-16,1-4 10 15,4 0 4-15,-2 0-4 16,-1-4-7-16,-3-8 10 15,-5 1-12-15,-2 4 0 16,-6 0-3-16,0 0 0 16,0 2 2-16,0-4 0 15,0 1 0-15,0 2-1 16,0-2-1-16,2 4 0 16,0 2 5-16,2 2-3 0,1 0 1 15,3 0 6-15,4 0-5 16,-1 0 1-16,1 3-3 15,-4 4-2-15,-6-7 0 16,1 4-1-16,-3-4-22 16,0 0-53-16,0 0-116 15,0 0-94-15,0-8-364 16</inkml:trace>
  <inkml:trace contextRef="#ctx0" brushRef="#br0" timeOffset="-186339.6">15969 15163 848 0,'0'0'126'0,"0"0"-33"0,0 0-43 16,0 0-50-16,0 0-5 15,0 0-246-15,-15-13-15 16,-12 13-329-16</inkml:trace>
  <inkml:trace contextRef="#ctx0" brushRef="#br0" timeOffset="-186184.66">15659 15150 508 0,'0'0'266'16,"0"0"-247"-16,0 0-16 16,0 0-3-16,0 0-60 15,0 0-250-15,-31-5 39 0</inkml:trace>
  <inkml:trace contextRef="#ctx0" brushRef="#br0" timeOffset="-185634.56">15541 15124 709 0,'0'0'79'0,"0"0"-20"16,0 0-33-16,0 0-26 15,0 0-13-15,0 0-5 0,-2 8-95 16,6 1-277-16</inkml:trace>
  <inkml:trace contextRef="#ctx0" brushRef="#br0" timeOffset="-185313.91">15778 15109 184 0,'0'0'354'16,"0"0"-241"-16,0 0 3 16,0 0-39-16,0 0-53 15,0 0 1-15,0 0-10 16,0 0-15-16,0 0-25 16,0 0-30-16,0 0-51 15,0 0-176-15</inkml:trace>
  <inkml:trace contextRef="#ctx0" brushRef="#br0" timeOffset="-184797.4">16027 15119 82 0,'0'0'280'15,"0"0"-95"-15,0 0 43 16,0 0-30-16,0 0-32 15,0 0-43-15,0-46-58 0,0 46-31 16,0 0-9-16,7 0-25 16,4 22 0-16,2 12-3 15,-4 14-7-15,-9 8 7 16,0 9 3 0,-11-1 5-16,-20-8-5 0,0-8-34 15,2-14-84-15,11-18-166 16,13-16-283-16</inkml:trace>
  <inkml:trace contextRef="#ctx0" brushRef="#br0" timeOffset="-183762.45">17242 15311 201 0,'0'0'192'0,"0"0"-64"15,0 0 1-15,0 0-28 16,0 0-11-16,0 0-11 15,6-32-33-15,-3 32-21 0,-1 0-5 16,3 0-19-16,-1 11 1 16,3 4 13-16,-5 5-1 15,2 1-7-15,1-5 9 16,-1 0-4-16,1-11 2 16,-3-2-9-16,-2-1 10 15,0-2-5-15,3 0 23 16,-1 0 19-16,2-5-27 15,0-15-18-15,-1 1-5 16,1 0-2-16,-2-4 0 16,-2 0-1-16,2 6 0 15,-2 2-2-15,2 8 3 16,-2-1 1-16,0 4 4 0,0 4-4 16,0 0-1-16,0 0 0 15,0 0 2-15,-8 0-2 16,-12 16-3-16,0 2 3 15,-5 4 3-15,0 10-3 16,1 2-2-16,0 11 2 16,-1 6 12-16,9 5 6 15,3 3 4-15,11-9 9 16,2-7-10-16,0-6 12 16,20-16-19-16,12-6 2 15,8-11 4-15,8-4-8 16,4-12-3-16,1-20-9 0,3-4-52 15,-5 0-69 1,-8 0-114-16,-12 0-263 0</inkml:trace>
  <inkml:trace contextRef="#ctx0" brushRef="#br0" timeOffset="-182600.63">17537 15598 5 0,'0'0'75'0,"0"0"12"15,0 0 35-15,0 0-24 16,0 0 57-16,0 0-27 16,0 17-46-16,0-17-9 15,0 0-7-15,0 0 3 16,0 0 14-16,0 0 4 15,0 0 9-15,8 0-34 16,5-10-44-16,3-8-8 16,5-4-3-16,-4-5-3 15,3-7-4-15,-2-2 3 16,-2 0-5-16,-6 4 4 16,-5 2-3-16,-2 8 1 0,-3 8-7 15,0 8 7-15,0 3-2 16,0 3-5-16,-10 0 3 15,-7 7 1-15,-1 12 2 16,-1 8-4-16,2-1 3 16,3 6 2-16,6-2 4 15,6-2-3-15,2-6-1 16,0-4 1-16,0-5-1 16,4-3-10-16,8-6 9 15,5-4-25-15,3 0 26 16,3 0 1-16,-2-13-1 15,2 3-8-15,-5-4 7 0,-5 6 0 16,-4 8 1-16,-4 0 3 16,-3 0-1-16,0 0-4 15,3 4 4-15,-1 14 5 16,2 5 16-16,-1-1-2 16,-1 2-17-16,1 2 4 15,0-8-1-15,-1 0-1 16,5-7 6-16,5-4-9 15,3-7 8-15,8 0 2 16,4 0 9-16,2-14-15 16,0-8-3-16,-2-1 0 15,-6 0-8-15,-6 2-3 16,1-1 3-16,-5 0 1 16,-1 2 3-16,-4-1-2 0,1-2-5 15,-5 5 5-15,2 1-8 16,-6 2 5-16,0 7-2 15,0-1 0-15,-6 8-8 16,-7-1 2-16,0 2 10 16,-1 0-6-16,-1 0 8 15,-1 0-6-15,1 16 3 16,1 3 0-16,1 16 4 16,2 5 12-16,2 5 11 15,9-1 8-15,0-2-15 16,2-10 3-16,23-11-3 15,6-4-11-15,2-15 10 0,3-2-15 16,1-2 21-16,0-20-21 16,-2-8-47-16,-1-2-60 15,-3-3-146-15,0-2-191 16</inkml:trace>
  <inkml:trace contextRef="#ctx0" brushRef="#br0" timeOffset="-181474.28">18486 15487 193 0,'0'0'283'0,"0"0"-146"16,0 0 19-16,0 0-42 15,0 0-29-15,0 0-33 16,0 93-13-16,0-90-3 0,0-2-7 16,0-1 4-1,-2 0 26-15,-3 0-8 0,-1 0-17 16,-6-14-25-16,1-4-5 15,0 0-4-15,-4-4-5 16,1 0-9-16,3 5-8 16,-2-2 8-16,3 9 14 15,2 2-5-15,-1 8 5 16,-1 0 14-16,-3 0-3 16,3 0-9-16,-9 14 2 15,4 9 5-15,-1 3-3 16,1 5 17-16,1 4-9 15,10-4 2-15,2 0-6 16,2-7-10-16,0-2 5 0,17-9-1 16,6-4-3-16,-5-9 8 15,4 0 3-15,-2 0-1 16,0-16-3-16,5-9 2 16,-1-10-10-16,-2-1-2 15,-1-7-1-15,1-3 3 16,-7-2 0-16,-1-3 3 15,-3 2-4-15,-5 7 2 16,-1 14 2-16,-3 14 1 16,0 10 10-16,-2 4-1 15,0 0-13-15,0 0-16 16,0 4 9-16,-2 13 7 16,-11 12 5-16,-1 0-2 15,1 8-1-15,0 4 4 0,4-2-3 16,2 6-1-16,7 1 6 15,0-3-3-15,0 2-4 16,9-9 3-16,11-5-2 16,0 0 0-16,-2-13 1 15,-4 0-1-15,-4-15-2 16,-3 2 0-16,3-5-18 16,2 0 0-16,7-14 9 15,4-12-7-15,4-4 6 16,2-2-11-16,-4 1 12 15,-2 8 5-15,-8-3 2 0,-6 8-5 16,0 8 7-16,-5 6 2 16,-2 0 4-16,-2 4 6 15,0 0-8-15,0 0-4 16,0 0-8-16,5 9 8 16,-3 8 2-16,5 3 6 15,0 2-3-15,-1-5-5 16,7 4 5-16,3-7-3 15,-1-5-2-15,4-8 5 16,3-1-4-16,1 0 8 16,-4-18-5-16,4-9 2 15,-8 0-3-15,-3-8-3 16,-2-2-3-16,-1-6-4 0,-4-3-3 16,-3-6 4-16,1 0 5 15,-3 7 0-15,0 10 2 16,0 15 5-16,2 10 4 15,-2 3 10-15,0 7-1 16,0 0-17-16,0 0-1 16,0 0-2-16,0 0-8 15,0 11 8-15,0 8 1 16,0 12 7-16,0 7-5 16,0 13 2-16,0 2-4 15,0 1 1-15,0 1 1 16,0-7 0-16,0-4-3 0,0-16 2 15,0-10-1-15,0-6 0 16,0-12-1-16,2 0-26 16,2 0-2-16,5-15-20 15,-4-11-145-15,-1-8-270 16</inkml:trace>
  <inkml:trace contextRef="#ctx0" brushRef="#br0" timeOffset="-181284.38">19019 15444 1067 0,'0'0'160'0,"0"0"-95"16,0 0 14-16,0 0-38 15,0 0-32-15,0 0 4 0,136-26-8 16,-97 14-4 0,-7 1-1-16,-10-1-1 0,-8 3-29 15,-12-2-31 1,-2-1-76-16,0-2-94 0,-27 2-417 15</inkml:trace>
  <inkml:trace contextRef="#ctx0" brushRef="#br0" timeOffset="-181054.52">18845 15266 899 0,'0'0'122'0,"0"0"-77"16,0 0 5-16,0 0 3 15,0 0-27-15,0 0-15 0,31 50-2 16,-29-50 0-16,-2 0 12 16,0 0 22-16,2 0-2 15,1 0-22-15,-1-5-19 16,-2-1-22-16,0 6-66 16,0 0-57-16,-5 0-102 15,-7 0-88-15,2 7-176 16</inkml:trace>
  <inkml:trace contextRef="#ctx0" brushRef="#br0" timeOffset="-179215.55">19906 15464 301 0,'0'0'144'15,"0"0"38"1,0 0-48-16,0 0 1 0,0 0-27 15,0 0-9-15,0-2-15 16,0 2-41-16,0 0-43 16,0 11-24-16,4 10 24 15,-1 5 18-15,1-6-10 16,-2 1-4-16,2-12 2 16,1-4-5-16,-2-5 8 15,-1 0-3-15,4 0 10 16,3-5 3-16,5-17-15 15,-3-2-4-15,-3-1-29 0,-1-1 3 16,-4 1-19-16,-1 3 22 16,-2 4 23-16,0 5 0 15,0 1 0-15,0 7 2 16,0 5-1-16,0 0 17 16,0 0-3-16,0 0 2 15,-2 0-9-15,-14 10-8 16,1 8 3-16,-6 6-2 15,5 4 10-15,6 2 7 16,1 4 9-16,5 6-10 16,4 1-1-16,0-2 2 15,0-2 6-15,13-7-10 16,13-4-5-16,3-12 2 0,7-5-1 16,-1-9 1-1,1 0-1-15,-1-14 0 0,-2-11-2 16,-10-3-8-16,2-4-20 15,-2-4-4-15,-3 1-10 16,-3 8 16-16,-1 0 12 16,-1 9 3-16,-6 6 2 15,3 7-3-15,-4 0-7 16,-3 5 11-16,4 0 9 16,-4 0-3-16,-1 0-3 15,0 0 4-15,1 6 1 16,-1 6 7-16,2 2 3 15,0 3-13-15,-2 1 8 16,-2 0-5-16,3-1 0 0,-3-2-2 16,0-7 0-16,0-4 1 15,-2-2-6-15,2-2 0 16,-2 0 3-16,0 0 3 16,0 0 3-16,0 0-6 15,0-6-4-15,0-12 0 16,0 0-9-16,0-3-2 15,0-1-6-15,0 4 8 16,0 0 4-16,-2 2-1 16,-2 4 5-16,-1 4 1 15,3 4 1-15,-2 4 3 16,-4 0 3-16,2 0-4 16,-5 0-3-16,-3 9-5 0,1 12 5 15,3 7-3 1,-7 7 1-16,4 1 3 0,0 4-1 15,2 0 2-15,2-1 0 16,2-2-2-16,2-11 0 16,5-8 0-16,0-9-10 15,0-9 6-15,19 0 4 16,-2-3 8-16,3-13-7 16,1-4-1-16,-4-2-3 15,1-2-12-15,5-6 10 16,-4 4-1-16,2 2 4 15,-3 2 2-15,-3 10 1 0,-4 5 1 16,0 4 11-16,-2 3-3 16,-2 0-8-16,2 12-1 15,0 10-1-15,2 5 6 16,-2-1 2-16,2-3-4 16,0-7-4-16,-4-4 3 15,-5-8 10-15,0-4-7 16,5 0 3-16,2 0 2 15,7-4 3-15,1-18-9 16,3-4-5-16,1-6 0 16,-2-4-13-16,4-9-4 15,-3 1 5-15,-3 5 6 16,-3 2 6-16,-5 13 1 0,-3 7 6 16,-3 10 7-16,-3 7 7 15,0 0-21-15,0 0 0 16,0 0-12-16,-13 20 12 15,-6-1 4-15,6 2-4 16,7-3-1-16,6-8-17 16,0-1 0-16,0-8 2 15,13-1 13-15,3 0 3 16,1 0 1-16,1 0-1 16,-2 7-1-16,2 6-2 15,-1 5-2-15,1 9 2 16,3 4 3-16,-2 6 3 15,-3-7 14-15,1-2 2 0,-3-14-11 16,-1-2-3-16,1-12 0 16,-3 0-5-16,3 0-16 15,1-17-41-15,3-10-137 16,2-8-173-16</inkml:trace>
  <inkml:trace contextRef="#ctx0" brushRef="#br0" timeOffset="-178264.35">21221 15500 498 0,'0'0'264'16,"0"0"-221"-16,0 0-9 15,0 0 7-15,0 0 17 16,0 0-16-16,0 12-14 16,0-12 6-16,0 0 13 0,0 0 13 15,-6 0 2-15,-6 0-37 16,1 0-12-16,-4-13-3 15,-3 2-2-15,-1-1-8 16,2-2 0-16,-1 6 1 16,3 2-1-16,1 4 0 15,1 2-3-15,4 0-2 16,-2 2-12-16,0 14 6 16,2 7 11-16,0 2 0 15,2 3 35-15,3 2-6 16,4 1 9-16,0-5-15 15,6-2-4-15,12-6-10 0,0-8 1 16,0-6-9-16,-1-4 7 16,1 0-6-16,3-10 5 15,0-16-7-15,2-2-1 16,-1-8-12-16,-4-4 8 16,-4-4-22-16,-1-7 0 15,-2 3 16-15,2-2 10 16,-1 8 1-16,-3 10 11 15,2 3 12-15,-5 12 14 16,1 5-2-16,-2 2-3 16,-5 6 1-16,0 4-14 15,0 0-17-15,0 0-2 16,0 0-11-16,0 14 6 0,-5 12 5 16,-8 0 2-16,-3 6-1 15,0 3-1-15,1 6-3 16,-1 3 2-16,1 0 1 15,3 2 0-15,4 3 0 16,1-7 0-16,7 2 0 16,0-5 4-16,0-8-3 15,0-11 1-15,0-8-2 16,9-8 0-16,2-4 1 16,3 0 12-16,1 0-6 15,3-18-6-15,0-5 1 16,-1 2-2-16,6-1-11 15,-1-5-13-15,2 5 14 0,1 0-3 16,-5 3 3-16,-2 1 8 16,-5 2-2-16,-4 5 4 15,-2 1 0-15,-4 6 5 16,-3 4-5-16,0 0-1 16,0-4-5-16,0 4-3 15,0 0 8-15,-12 0-14 16,-1 0 9-16,-1 6-5 15,5 6 4-15,3 1 3 16,4 1 4-16,2 4-1 16,0-1 2-16,6 2 11 15,15-1 2-15,0 0 1 0,-7 0-3 16,-5-7-3 0,-9 4 0-16,0-5-6 0,-5 2 1 15,-19-2 6 1,-10-6-10-16,-3 0-7 0,-2-4-18 15,-1 0-22-15,-2 0-97 16,7-8-278-16</inkml:trace>
  <inkml:trace contextRef="#ctx0" brushRef="#br0" timeOffset="-177093">19047 15625 85 0,'0'0'210'15,"0"0"-93"-15,0 0-11 16,0 0 11-16,0 0-7 15,0 0-11-15,5 0-9 16,-5 0-22-16,0 0-26 16,0 0-28-16,0 0-14 15,0 13 0-15,0 8 22 16,0-3 9-16,3 0-18 0,1-4 0 16,0-2 5-16,3-6-6 15,7-2 5-15,1-4 11 16,3 0 29-16,-1 0-25 15,-1-14-16-15,-3-8-7 16,-1 0-9-16,-5 0-8 16,-5-2-5-16,0 4-30 15,-2 6-58-15,0 5-78 16,0 8-114-16</inkml:trace>
  <inkml:trace contextRef="#ctx0" brushRef="#br0" timeOffset="-167951.27">20174 14430 9 0,'0'0'35'0,"0"0"-4"15,0 0-7-15,0 0 7 0,0 0 15 16,0 0 6 0,0 0-3-16,0 0-8 0,0 0-3 15,0 0-6-15,0 0-4 16,0 0-8-16,0 0-2 15,0 0-5-15,0 0-4 16,0 0 8-16,0 0-6 16,0 0-2-16,0 0-5 15,0 0-3-15,0 0 1 16,0 0 4-16,0 0 2 16,0 0 6-16,0 0-4 15,0 0-2-15,0 0-1 16,0 0-4-16,0 0 3 15,0 0-5-15,0 0 3 0,0 0-1 16,0 0 8-16,0 0-7 16,0 0 3-16,0 0-3 15,0 7 9-15,0 6 20 16,0-1-11-16,0 2-11 16,0-5 5-16,0 3-3 15,0-1-5-15,0-2-2 16,0 0-4-16,0-1 4 15,0-2-4-15,0 2 4 16,0-1-1-16,0 4-4 16,0 1 7-16,0-3-2 15,0 2-1-15,0 1 1 16,0-4-5-16,0 2 7 0,0-5-7 16,2 2 3-1,0-2 1-15,0-5-5 0,-2 5 0 16,0-5 3-16,0 0-3 15,0 0 3-15,0 0-3 16,0 0 6-16,0 0-5 16,2 0-1-16,-2 0 7 15,3 0-3-15,-3 0 5 16,0 0 7-16,4 0-7 16,0 0-1-16,1 0 7 15,0 0 6-15,-3 0-16 16,0 0 6-16,-2 0-7 0,0 0-3 15,0 0 0 1,0 0-1-16,0 0 1 0,0 0-1 16,0 0 0-16,0 0-5 15,0 0-42-15,0 0-31 16,-2 4-51-16,-18 10-94 16,-5-8-136-16</inkml:trace>
  <inkml:trace contextRef="#ctx0" brushRef="#br0" timeOffset="-167143.4">20098 14488 29 0,'0'0'41'16,"0"0"-4"-16,0 0 3 0,0 0-17 15,0 0 18-15,0 0 17 16,-9-30-25-16,9 26-11 16,0 4 38-16,-2-4-37 15,0 2-6-15,2 0-4 16,-6-3-9-16,6 1 0 15,0 3-2-15,0 1 7 16,0 0 6-16,0 0-15 16,0 0-6-16,0-4 2 15,0 4 1-15,0-2-20 16,6 2 23-16,-4 0 1 16,0 0 2-16,-2 0-3 0,2 0 0 15,0 0-2-15,3 0 0 16,-3 0-6-16,0 0 3 15,2 2 4-15,-4 2 0 16,2-3 1-16,-2 1-12 16,2 0-13-16,-2 1 24 15,0-1 1-15,0 2-1 16,0 0-3-16,0 1 4 16,0 2 1-16,4 3 1 15,-2-3-1-15,0 4 1 16,2 1-1-16,-2-2 0 0,1 0 3 15,1 2 5-15,0 2 7 16,0 0 0-16,0 2 4 16,2 2-2-16,-2 0-2 15,3 0 0-15,-1-2 4 16,2 0-12-16,-2-5-2 16,1-4-3-16,-3-2 7 15,0-2-4-15,1-1-1 16,-2-2 2-16,-3 0-7 15,2 0-58-15,0 0-75 16,2 0-77-16</inkml:trace>
  <inkml:trace contextRef="#ctx0" brushRef="#br0" timeOffset="-166459.89">20166 14437 4 0,'0'0'20'0,"0"0"3"16,0 0 15-16,0 0 14 16,0 0 0-16,0 0-4 15,0 0 0-15,0 0-19 16,0 0-18-16,0 0-6 0,0 0-4 16,-2 0-1-16,2 4 22 15,0 9 13-15,-4-5-10 16,4 6 16-16,-2-2 0 15,0 2-5-15,-1 1 11 16,1 2-18-16,0 1-9 16,2 0-2-16,0 4 3 15,0-4-2-15,0 5-4 16,0-4 2-16,0 1 7 16,11-1-11-16,3-6-2 15,-6 0-2-15,1-8-5 16,0-1 1-16,-2-4 1 0,-3 4-1 15,1-4-2 1,-1 0 4-16,0 0 0 0,1 0-2 16,0 0-5-16,-3 0-11 15,-2-4-27-15,0-2-18 16,0 0-169-16,0 0-124 16</inkml:trace>
  <inkml:trace contextRef="#ctx0" brushRef="#br0" timeOffset="-165933.18">20158 14437 24 0,'0'0'70'15,"0"0"-44"-15,0 0 1 16,0 0-12-16,0 0-5 15,0 0-2-15,0 27 15 16,0-11 6-16,0 4 16 16,0 4-12-16,0 7 22 15,0 8 10-15,0 3-30 16,8 2 1-16,8-2-23 0,5-2-6 16,3-5-7-16,9-11-86 15,1-15-139-15</inkml:trace>
  <inkml:trace contextRef="#ctx0" brushRef="#br0" timeOffset="-162518.28">17074 16343 25 0,'0'0'23'15,"0"0"8"-15,0 0 38 16,0 0-69-16,0 0-17 15,0 0-67-15,0 0 37 16</inkml:trace>
  <inkml:trace contextRef="#ctx0" brushRef="#br0" timeOffset="-161180.28">17074 16343 29 0,'-10'0'66'0,"10"0"1"16,0 0-9-16,0 0-5 16,0 0 4-16,0 0-4 15,-23-9 9-15,19 9-25 16,-1 0-4-16,1-2 7 15,-2 2 8-15,-1-2 9 0,0 1-13 16,0 1-5-16,3 0-3 16,-3 0 1-16,3 0-5 15,1-4 2-15,-1 4-8 16,4 0 2-16,-3 0-1 16,1 0 8-16,2 0 12 15,-2 0-18-15,2 0-21 16,0 0-1-16,0 0 1 15,0 0 5-15,0 0-7 16,0 0 10-16,0 0 2 16,0 0 6-16,0 0-2 15,0 0-6-15,0 0-10 16,0 0 0-16,0 0-2 16,0 0 0-16,4 0-1 15,8 0 3-15,3-5 5 0,4 5-8 16,-2-4-1-16,3 4-2 15,1 0 1-15,0 0-1 16,2-4 3-16,1 3-3 16,-1 1 1-16,1 0 0 15,-2-4 1-15,-1-1-2 16,3 5 0-16,-2-4 1 16,3 1-1-16,2 1 0 15,2-1 0-15,4 1 4 16,2 2-4-16,1 0 6 15,0 0-6-15,-2 0 1 0,-1 0-1 16,0 0 6 0,-1 0-5-16,-1 0 1 15,0 0 0-15,2 0-1 0,-2 0 6 16,3 0-7-16,-5 0 6 16,4 0-3-16,-2 0 0 15,3 0 0-15,0 0 0 16,-1 0-2-16,1-4 6 15,-1 1-4-15,3 3-1 16,-1-5-2-16,0 5 2 16,2 0 0-16,-2 0 0 15,1 0 0-15,-3 0 3 16,-2 0-5-16,-1 0 3 16,-1 0-3-16,2 0 2 0,2 0-1 15,5 0 2-15,5-4-2 16,1 2 3-16,3-2-2 15,1 4-1-15,2 0-1 16,-3 0-1-16,-3 0 1 16,-2 0-3-16,-3 0 3 15,-1 0 1-15,1 0 0 16,4 0-1-16,1 0 0 16,6 0 0-16,3 0 2 15,0 0-2-15,-1-4 0 16,-1 4 0-16,-4 0 5 15,0 0-5-15,-1 0 0 0,4 0 1 16,-2 0 0-16,4 0-2 16,-1 0 2-16,5 0 0 15,-1 0 1-15,3 0 3 16,0 0-5-16,5 0 0 16,-1 0 1-16,0 0 4 15,4 0-3-15,-2 4-1 16,-1 0-2-16,1 2 3 15,5-1-5-15,5-2 3 16,1 3 0-16,2-1 0 16,-2-2 1-16,-4 1-1 15,5 1 0-15,-3-5 3 16,6 4-7-16,1-4 4 0,-2 1 0 16,0 7 3-16,2-3-2 15,-4-5-1-15,0 4 2 16,-4-4 4-16,-10 1-3 15,-6-1 1-15,-12 0 5 16,-11 0-1-16,-12 0 4 16,-13 0-1-16,-6 0 3 15,-2 0-1-15,0 0 2 16,0 0-3-16,0 0-4 16,0 0-4-16,0 0 2 15,0 0 1-15,0 0-1 16,0 0-4-16,0 0 1 0,0 0 2 15,0 0-3 1,0 0 2-16,0 0-3 0,0 0-1 16,0 0 0-16,0 0-5 15,0 0 1-15,0 0 4 16,0 0 1-16,0 0-1 16,0 2-30-16,-15 12-53 15,-18 1-107-15,-10-7-245 16</inkml:trace>
  <inkml:trace contextRef="#ctx0" brushRef="#br0" timeOffset="-159513.68">22781 15659 14 0,'0'0'58'0,"0"0"-49"16,0 0-8-16,0 0 2 0,0 0 5 15,0 0-3-15,-13 4 21 16,11-2 20-16,2-2-22 15,0 4 20-15,0 0 26 16,0 0 3-16,0 10 0 16,-4 0-5-16,-3 4-9 15,-2 4-12-15,2 0-13 16,-2 1-4-16,3-2 0 16,1-7-1-16,0-3-12 15,5-8-3-15,0-1-5 16,0-2 10-16,0 0 40 15,0 0 17-15,0 0-2 0,14-16-42 16,6-12-23-16,0-6-5 16,3 2-2-16,-4-4 5 15,-1 0-7-15,1-4-14 16,-2 0 7-16,1 1-21 16,-5 7 25-16,-1 8 3 15,-6 8 0-15,-2 6 3 16,-4 6 0-16,3 4 13 15,-3 0-5-15,0 0 1 16,0 0-8-16,0 0-4 16,4 0-10-16,2 0-9 15,6 0 12-15,5 19 7 16,2 2 10-16,-4 5-2 16,1 1-2-16,-5 5-1 0,-4 0-4 15,0-2 6-15,-5-6 0 16,0-9-6-16,-2-4-1 15,0-7 0-15,0-4 11 16,0 0-7-16,0 0 1 16,0 0 8-16,0 0-6 15,-14-4-6-15,-10-8-1 16,-7-4-18-16,-2 0 2 16,-6-4-15-16,6 4 20 15,-3 1 5-15,5 3 6 16,4 7-1-16,7 5 1 15,7-4 2-15,9 4 3 0,4 0 6 16,0 0-8-16,0 0-3 16,0 0-26-1,15 0 26-15,9 0 20 0,12 0 11 16,5 0-10-16,3 0-11 16,3 0 0-16,-5-5-10 15,-6 1 1-15,-10-1 5 16,-5 1-5-16,-13 4 0 15,-3-5-1-15,-5 5 0 16,0 0-5-16,0 0-6 16,0 0-11-16,-5 0 22 15,-15 9 2-15,-9 10 4 16,-4 6-4-16,-3-2-2 16,1 3 0-16,3-3 1 0,1 0 1 15,2-6 0-15,5 1-2 16,1 5-11-16,6-6-47 15,8-2-94-15,9-6-16 16,0-9-393-16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22:00.9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24799 10868 3 0,'0'0'32'15,"0"0"-1"-15,0 0-15 16,0 0-7-16,0 0 4 16,0 0-13-16,0 0 0 15,-14 3 2-15,10-3 3 16,-1 0-5-16,3 1 1 15,2-1 0-15,-2 0 10 0,2 0 0 16,0 0 10-16,0 0 9 16,0 0-24-16,0 0-1 15,0 0-5-15,0 0 2 16,0 0-4-16,-2 2 2 16,0 1 0-16,-3-2-3 15,3 3 6-15,-2 0-3 16,-1-2 0-16,5 0 1 15,0 0-4-15,0 0 3 16,0-2 0-16,0 3 0 16,0-3 5-16,0 0 11 0,0 0 10 15,0 0-12-15,0 0 18 16,0 0-20-16,-2 0-2 16,2 0 1-16,0 0-6 15,-3 0 0-15,3 0-3 16,0 0 2-16,0 0 5 15,0 0-5-15,0 0-1 16,0 0 1-16,0 0 1 16,0 0-5-16,0 0 0 15,0 0-41-15,0 0-39 16,7 0-110-16</inkml:trace>
  <inkml:trace contextRef="#ctx0" brushRef="#br0" timeOffset="203.88">25842 10878 547 0,'0'0'70'0,"0"0"-21"15,0 0-49-15,0 0 3 16,0 0 21-16,0 0-24 15,-9-4-24-15,5 10-126 16,0 2-143-16</inkml:trace>
  <inkml:trace contextRef="#ctx0" brushRef="#br0" timeOffset="1850.08">24917 11722 99 0,'0'0'8'16,"0"0"-8"-16,0 0-35 15</inkml:trace>
  <inkml:trace contextRef="#ctx0" brushRef="#br0" timeOffset="2138.65">25877 11664 627 0,'0'0'106'0,"0"0"-55"0,0 0-42 15,0 0-9-15,0 0-17 16,0 0-52-16,-182 3-215 16</inkml:trace>
  <inkml:trace contextRef="#ctx0" brushRef="#br0" timeOffset="4099.74">24942 11754 481 0,'0'0'5'0,"0"0"40"15,0 0 4-15,0 0-42 16,0 0-7-16,0 0 2 15,0-15-5-15,0 15 3 16,2 1-80-16,5 15 13 16,3-1-122-16</inkml:trace>
  <inkml:trace contextRef="#ctx0" brushRef="#br0" timeOffset="4851.31">25831 11644 0 0,'0'0'23'0,"0"0"9"15,0 0 18-15,0 0-7 16,0 0-19-16,0 0 8 15,4-29-23-15,-4 29-9 16,0 0-1-16,0 0-61 16,0 0-54-16</inkml:trace>
  <inkml:trace contextRef="#ctx0" brushRef="#br0" timeOffset="5587.69">25804 10975 376 0,'0'0'0'0,"0"0"-21"0,0 0 2 15,0 0-23-15,0 0 35 16,0 0-3-16,4-8 10 15,-14 20-10-15,-11-1-32 16,2 5-55-16,-6-4-28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3:06:51.5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2819 1692 172 0,'0'-2'105'0,"0"2"111"0,0 0-80 16,0 0-85-16,0 0-23 15,0 0-11-15,0 0-9 16,0 0-1-16,0 2 17 16,3 4 22-16,-3 1-4 15,0-6-14-15,0-1 9 16,2 2 1-16,-2-2 10 15,0 0 0-15,0 0-12 16,0 0 5-16,0 0 4 16,0-2-3-16,0-12-26 15,0 0-13-15,0 4-3 16,-7 4-3-16,-7 3 0 0,-3 3 6 16,-10 0 1-1,-4 5-4-15,-7 19-3 0,0 7 3 16,4-2-5-16,8 3 5 15,13-2-2-15,11 0-7 16,2-3-10-16,0-5 11 16,22-2-12-16,18-6 20 15,6 4 2-15,1 2 18 16,-7 0-18-16,-13 1-2 16,-11-4-10-16,-9 3-5 15,-5 1 4-15,-2-1-6 16,0-3 6-16,-21 1 11 15,-10-3 19-15,0-6-10 16,-9-3 9-16,5-3 5 0,6-3-10 16,2 0 7-16,14 0-6 15,3 0-3-15,8 0-5 16,2 0-6-16,0 0-19 16,0-3-72-16,7-1-56 15,17-6-102-15,14-3-444 16</inkml:trace>
  <inkml:trace contextRef="#ctx0" brushRef="#br0" timeOffset="546.4">3038 2060 142 0,'0'0'138'0,"0"0"79"16,0 0-98-16,0 0-24 16,0 0 17-16,0 0 17 15,0-3 6-15,6-23-29 16,10-12-85-16,2-13-8 16,2-5-4-16,-2-2-7 15,-1-2 0-15,0 6 3 16,-5 2 3-16,2 3-3 15,-3 5-1-15,-4 3 7 0,-3 7 0 16,0 3-3-16,-1 12 2 16,-3 6 0-16,3 5-7 15,-3 6 3-15,0 0-3 16,0 2-3-16,0 0-10 16,0 0-3-16,0 0-4 15,0 7-12-15,0 18 24 16,-8 13 5-16,-3 8 6 15,-2 9-5-15,-1 5 6 16,4 7-6-16,1 8 0 16,6 2 2-16,3-4 13 15,0-8-8-15,0-15-1 16,0-15-1-16,10-9-2 16,0-11-2-16,6-7-2 15,2-6 0-15,6-2 3 0,8 0 8 16,5-13-7-16,4-16-4 15,1-7-46-15,-9-4-78 16,-10 0-76-16,-10-3-236 16</inkml:trace>
  <inkml:trace contextRef="#ctx0" brushRef="#br0" timeOffset="738.29">3058 1835 301 0,'0'0'200'15,"0"0"101"-15,0 0-113 16,0 0-52-16,0 0-41 0,0 0-82 16,40-72-2-16,0 45 2 15,5 3-11-15,-1 0-2 16,3 4-59-16,-3 2-58 16,1 4-67-16,-5 5-147 15</inkml:trace>
  <inkml:trace contextRef="#ctx0" brushRef="#br0" timeOffset="1554">3571 1925 62 0,'0'0'102'0,"0"0"-65"16,0 0-10-16,0 0-27 0,0 0 25 15,0 0 53-15,-5 34 11 16,5-34 49-16,0 0-3 16,0 0-44-16,0 0-10 15,0 0-28-15,0 0-16 16,0 0-16-16,0 0-12 16,0 0 2-16,0 0 16 15,0 0 9-15,0 0 2 16,0 0 9-16,7-3-16 15,-3-9-2-15,1-2-14 0,-1-6-1 16,-2 1-6-16,0-1 0 16,-2-2-3-16,0 4-5 15,0 1 2-15,0 4-5 16,0 3 3-16,0 3 0 16,0 3 10-16,-4 2 5 15,-2 2-15-15,-1 0-17 16,-7 0 17-16,1 0 1 15,-5 14 1-15,1 7-2 16,-1 8 0-16,-1 6 0 16,4 2-8-16,2 5 8 15,1 1 0-15,8-5 0 16,2-2-9-16,2-5 8 16,0-9 1-16,0-7 0 15,0-4-3-15,2-6 3 0,0-3 0 16,3-2-8-16,-3 0 6 15,7 0-5-15,0 0 5 16,4-20 2-16,3-6-15 16,-1-7-13-16,1-1 2 15,-5-3-7-15,1 4-6 16,-6 1 6-16,-1 9 16 16,-1 7 13-16,0 6 4 15,-2 1 2-15,1 6 1 16,-3 3 26-16,0 0-4 0,0 0-14 15,0 0-11 1,0 0-6-16,0 15-19 0,0 12 25 16,0 7 12-16,0 0 7 15,0 4-3-15,0-4 4 16,0-4 15-16,2-4-2 16,12-8-15-16,1-7 0 15,5-8-2-15,5-3 5 16,4 0-1-16,4-10 0 15,7-15-20-15,-5-16 0 16,0-2-65-16,-4-8-119 16,-7-2-270-16</inkml:trace>
  <inkml:trace contextRef="#ctx0" brushRef="#br0" timeOffset="2385.54">4026 1842 78 0,'0'0'242'0,"0"0"-101"0,0 0-133 16,0 0 21-16,0 0 32 15,0 0-17-15,0 65-1 16,0-62 2-16,0-3-14 16,0 0 18-16,0 0 31 15,0 0 11-15,0 0-25 16,0 0-15-16,0-7-17 15,0-12-22-15,0-2-5 0,0-5-3 16,0-1-4-16,0 4 3 16,-6 2-1-16,-4 6 1 15,1 0 1-15,-1 5 3 16,2 4 3-16,-1 3-3 16,-5 3-2-16,-1 0-7 15,-3 5 2-15,-2 16-1 16,2 2 0-16,5 5 2 15,-1 6-1-15,4 1 0 16,3-2-1-16,5-2-1 16,2-7 2-16,0-6 0 15,0-6 0-15,0-5-7 16,11-7-7-16,4 0 5 16,5 0 9-16,3-17 5 15,2-15-5-15,-2-6-8 0,-2 0 1 16,-5-1 4-16,-8 6 3 15,1 0 0-15,-3 11 1 16,0 6 2-16,-2 8 4 16,-2 6 0-16,-2 2-7 15,0 0 0-15,0 0-12 16,0 19-21-16,0 15 33 16,-2 16 8-16,-8 6-4 15,0 5-2-15,3-3-2 16,5 0 3-16,0 0-3 15,2-3 1-15,0 1 11 16,0 5-1-16,0 1 3 0,0 2-3 16,0 1-3-16,0-2 7 15,0-3-5-15,0-5-4 16,-4-13 4-16,-4-10 7 16,2-8 3-16,-1-10 6 15,-1-7-5-15,2-2-2 16,0-3 0-16,-1-2 8 15,3 0-8-15,-2 0 16 16,-4 0-5-16,-1-19 2 16,0-14-8-16,2-11-10 15,7-12-1-15,2-8-8 16,0-9-5-16,20-3-6 16,9 0-18-16,2 3-22 0,0 12-15 15,-2 8-55-15,-2 9-82 16,-2 5-188-16</inkml:trace>
  <inkml:trace contextRef="#ctx0" brushRef="#br0" timeOffset="3097.13">4184 1935 323 0,'0'0'300'15,"0"0"-175"-15,0 0-27 16,0 0-23-16,0 0-2 15,0 0-8-15,-2 0-10 0,2 0-27 16,8-5 3-16,1-4-10 16,7-2-8-16,3-3-6 15,2-3-5-15,3-3 5 16,1-8-5-16,-2-2 4 16,-4-3-4-16,-5 1-2 15,-7 2 0-15,-5 4-9 16,-2 5 0-16,0 6 4 15,0 5-6-15,-2 6 7 16,-12 4-8-16,-1 0-4 16,-6 12 4-16,0 17 6 15,-4 5 5-15,2 7-2 16,5 7 1-16,3 7 2 16,6-3-1-16,2-2-1 15,7-10 1-15,0-10 0 0,0-8-4 16,18-8 5-16,7-11 3 15,4-3 36-15,6-5-3 16,7-19-19-16,-3-5-6 16,-1-8-6-16,-1-3-2 15,-8-4-3-15,-2-2-10 16,-2 5-9-16,-8 5 8 16,-1 7 9-16,-5 6 2 15,-5 7 0-15,-6 8 1 16,0 6 4-16,0 0 5 15,0 2-10-15,0 0-5 16,0 0-9-16,-2 2 8 0,-6 10 3 16,3 4 2-16,-1 5 0 15,4-2-3-15,2 3 3 16,0 4-1-16,0 1-1 16,13-1 3-16,2-1 1 15,3-4-1-15,-2-7 0 16,-9-5 5-16,-5-4 2 15,-2-1 11-15,0 4-9 16,0 4 3-16,-23 4 13 16,-6-3-7-16,-6-1-4 15,1-7-14-15,-1-5-23 16,-1 0-69-16,7 0-146 16,5-20-489-16</inkml:trace>
  <inkml:trace contextRef="#ctx0" brushRef="#br0" timeOffset="4418.17">5579 1736 11 0,'0'0'114'0,"0"0"-28"16,0 0 23-16,0 0-25 16,0 0 34-16,0 0 25 15,0 8-20-15,0-14-11 16,0-12-90-16,0 0-6 15,5 1 1-15,-1-4-13 16,0 3-1-16,1-1 2 16,-3 5 5-16,1 7 11 15,-3 2 10-15,0 5 1 16,0 0-21-16,0 0-11 16,0 0-20-16,0 5 8 0,-8 16 12 15,-7 8 2-15,-3 7-1 16,-1 5 6-16,-2 3 0 15,5 2 5 1,3-2-10-16,7-8-1 0,6-4 2 16,0-11-3-16,0-6-1 15,0-7 0-15,0-8 2 16,13 0 9-16,9-3 9 16,5-22-6-16,4-8-13 15,0-6-10-15,5-3-6 16,-3 1-9-16,-2 9-1 15,-6 8 10-15,-12 10 12 16,-3 8 3-16,-8 6-1 0,2 0-1 16,-4 6-31-16,2 23 21 15,-2 5 12-15,0 3-2 16,0 4 6-16,0-5 0 16,0-4 2-16,0-4 11 15,0-8-10-15,-2-4 7 16,2-8-2-16,0-6-10 15,0-2 2-15,0 0 2 16,0 0 8-16,5-14 18 16,13-16-22-16,-1-8-9 15,3-3-16-15,-2 2-23 16,2 1-1-16,3 4 0 16,-1 5 24-16,0 5 15 15,-2 8 1-15,-2 6-5 0,-3 4 3 16,-6 6-1-16,-1 0 2 15,-4 0 2-15,-2 16 5 16,-2 7 24-16,0 6 7 16,0 9-4-16,0 1-5 15,0-2 6-15,0-2-9 16,0-10-7-16,2-6 5 16,7-7-13-16,3-8 14 15,5-4-9-15,5 0 11 16,5-16-7-16,4-21-19 0,-2-10-22 15,0-10-108 1,-9-1-120-16,-4-4-485 0</inkml:trace>
  <inkml:trace contextRef="#ctx0" brushRef="#br0" timeOffset="4706">6132 1354 443 0,'0'0'248'15,"0"0"-201"-15,0 0-16 16,0 0 0-16,0 0-1 16,0 0-1-16,0 0-14 15,-56 81 9-15,56-81 31 16,4 0 22-16,17 0 14 16,3-16-45-16,1-10-26 15,-5-2-8-15,-7 2 0 0,-6 4-7 16,-5 8-5-16,-2 9 3 15,0 5 15 1,-27 0-18-16,-6 12-3 0,-9 25-42 16,-3 9-9-16,7 7-69 15,11-5-87-15,17-12-151 16</inkml:trace>
  <inkml:trace contextRef="#ctx0" brushRef="#br0" timeOffset="6488.56">7268 1726 144 0,'0'0'181'0,"0"0"48"16,0 0-76-16,0 0 1 16,0 0-54-16,0 0-35 15,0-20-18-15,0 20-25 16,0 0-14-16,0 0-7 15,0 0-1-15,0 0-8 16,3 4-8-16,0 15 15 0,1 4 2 16,0 2-1-16,1-4 0 15,-1-3 1-15,-2-6-1 16,0-5 2-16,0-7-2 16,-2 0 1-16,0 0 11 15,2 0 25-15,4-16 15 16,-2-12-39-16,3-7-12 15,-3 1-1-15,0 2-4 16,-2 4-3-16,-2 5 6 16,0 11 1-16,0 1 1 15,0 8-1-15,0 0-1 16,0 3-13-16,-6 0-12 0,-11 3 26 16,-6 20 2-16,-2 9-2 15,-1 8-2-15,3 8-2 16,4 10 4-16,0 2-3 15,11 1 3-15,6-5 11 16,2-10-10-16,0-8 1 16,17-9 11-16,7-12-10 15,6-11 0-15,3-6 8 16,8-4 1-16,-2-24 30 16,3-10-27-16,-1-5-13 15,-3-8 3-15,-3-7-5 16,-6 0-4-16,-4 2 0 15,-6 5 4-15,-5 13 4 16,-5 10-4-16,-2 13 6 0,-7 8 22 16,0 3 3-16,0 4-21 15,0 0-10-15,-9 8-16 16,-6 16 16-16,-3 4 0 16,9 0 0-16,5 0-5 15,4 0-18-15,0-4-15 16,0-3-2-16,6-7 20 15,9-2 0-15,3-4 0 16,3-5-4-16,-4 2-3 16,1-5 11-16,-3 0 16 15,-3 2-5-15,-3 3-2 16,-3 10-2-16,1 5 1 16,-3 8 8-16,4 4 16 0,-4 1-2 15,2-1-3 1,1-11 0-16,-3-5-1 15,4-7-3-15,-4-4 5 0,2-5 9 16,5 0 14-16,5 0 15 16,5 0-21-16,0-17-13 15,6-3-11-15,-2-6 0 16,2-3-5-16,-1-9-9 16,-4-4-18-16,1-4 1 15,-3 2 8-15,-5 5-4 16,1 7 13-16,-5 11 5 15,-5 4 4-15,0 10 0 0,-6-2-3 16,0 5-8 0,0 3 11-16,-2 1-21 0,-15 0 14 15,-1 0 6-15,-1 1-4 16,1 13 2-16,-2 4-2 16,2 8 5-16,0 11 1 15,5 7 7-15,6 4 7 16,5 1 3-16,2 0-1 15,0-9 10-15,17-8-4 16,10-12 8-16,2-8-15 16,7-10 9-16,-3-2 4 15,8-10-8-15,-3-24-17 16,-1-12-4-16,-3-8-54 16,-10-6-67-16,-3 0-103 15,-2 4-367-15</inkml:trace>
  <inkml:trace contextRef="#ctx0" brushRef="#br0" timeOffset="7704.37">8399 1910 49 0,'0'0'125'15,"0"0"-64"-15,0 0-3 16,0 0 24-16,0 0-16 15,0 0 14-15,0 25 35 16,0-25-4-16,0 0-5 0,0-21-53 16,-9-2-43-16,-2-4-8 15,-2 0 0-15,1-1 3 16,1 1 0-16,3 8-3 16,-2 2 3-16,2 5 10 15,1 4 15-15,1 4 5 16,0 4-15-16,-2 0-17 15,-5 2-3-15,-1 18-8 16,-3 9 4-16,0 4 0 16,2 10 3-16,1-1 1 15,4-1 0-15,5-4 2 16,3-11-1-16,2-7-1 16,0-6 3-16,0-6-2 0,15-7 10 15,6 0 9 1,0-20 2-16,6-15-13 15,0-14 0-15,-2-7-1 0,2-5-6 16,-5-4-2-16,-7 5 1 16,-1 2 3-16,-7 6-4 15,-5 9 1-15,-2 12 9 16,0 12 27-16,0 10-7 16,0 5 6-16,0 4-19 15,0 0-17-15,0 0-6 16,0 5-21-16,0 15 27 15,-14 6 1-15,3 6-1 0,-2 3-3 16,1 5 3 0,2 8 4-16,3 5-4 0,0 5-3 15,2 2 3-15,3 0-1 16,2-4 1-16,0-7 0 16,0-8-1-16,0-11 3 15,14-8 3-15,1-8-5 16,1-8 8-16,4-3-7 15,2-3 13-15,5-7-14 16,2-15-3-16,-2-8-12 16,0-2-10-16,0-5 13 15,-6-2-10-15,2-3-7 16,-1 4 4-16,-4 6 15 16,-2 7 6-16,-8 12 4 15,-3 6 1-15,-5 3 10 0,0 4 13 16,0 0-10-16,0 0-14 15,0 11-7-15,-7 14 7 16,-4 6 0-16,2 3-1 16,2 0 1-16,7 0 0 15,0-3-1-15,0 1-2 16,0-11 3-16,12-5 6 16,7-6 0-16,4-10 4 15,2 0-2-15,-1 0 3 16,2-21 0-16,-1-12-11 15,-5-3-4-15,1-13-15 16,-6 0-1-16,-3-7 13 16,-1 1 6-16,-1 6 2 0,-3 6-1 15,0 12 2-15,-2 6 0 16,-3 9 14-16,0 8-5 16,-2 4 9-16,0 2-3 15,0 2 2-15,0 0-13 16,0 0-6-16,0 0-1 15,0 0-11-15,0 2 3 16,0 19 7-16,-4 6 2 16,-10 7 0-16,-1 9 0 15,1 4 1-15,-2 10 8 16,6 1 10-16,2-2 3 16,8 0 2-16,0-6-5 0,0-8-1 15,14-6 0-15,9-10-7 16,-4-5-8-16,4-12 6 15,-1-7-4-15,2-2 8 16,5-14-13-16,2-18-3 16,-2-6-38-16,-6-2-87 15,-9-6-137-15,-12-8-586 16</inkml:trace>
  <inkml:trace contextRef="#ctx0" brushRef="#br0" timeOffset="7869.79">8823 1777 461 0,'0'0'344'0,"0"0"-177"0,0 0-82 16,0 0 7-16,0 0-57 15,0 0-25-15,0 0-10 16,144-31-5-16,-117 19-47 16,-11 0-14-16,-12 0-64 15,-4-4-184-15</inkml:trace>
  <inkml:trace contextRef="#ctx0" brushRef="#br0" timeOffset="8017.7">8705 1562 726 0,'0'0'301'16,"0"0"-174"-16,0 0-94 15,0 0-33-15,0 0-5 0,0 0-109 16,-5-5-166-16,3 8-289 15</inkml:trace>
  <inkml:trace contextRef="#ctx0" brushRef="#br0" timeOffset="9504.34">9884 2085 192 0,'0'0'128'15,"0"0"61"-15,0 0-89 16,0 0-71-16,0 0-11 15,0 0 48-15,26 0 11 16,-1-16 5-16,1-7-35 16,3-2-5-16,-2-8-23 15,-2-2-1-15,-2-5-12 16,-4-4 0-16,-1 1 3 0,-3 6-8 16,-3 0-1-1,-1 5 0-15,-5 4-6 0,-3 4 0 16,-1 6 4-1,-2 6 2-15,0 6 25 0,0 4-11 16,0-1 10-16,0 3-12 16,0 0-7-16,0 0-5 15,0 0-5-15,0 0 4 16,-2 0 1-16,-3 0-1 16,-1 0-2-16,1 9 1 15,-1 7 2-15,-2 3-2 16,2 4 1-16,0 3 1 0,-1 6 2 15,3 7 4 1,-2 3 1-16,4 2-2 0,2-4 3 16,-2-2-5-16,2-5 4 15,0-10 0-15,0-7-5 16,0-6 2-16,0-8-4 16,0 0 4-16,0-2 6 15,0 0 26-15,0-4 42 16,0-14-35-16,0-6-37 15,0-2-5-15,0 1-1 16,0 2 0-16,0 5-8 16,2 6 3-16,-2 4 4 15,0 4 0-15,0 2-1 16,0-1 2-16,0 3 0 16,0-2 1-16,0 1-3 15,0 1 3-15,0-2-1 16,0 2 0-16,0 0-6 0,0 0-6 15,0 0-4-15,0 0 0 16,0 0 3-16,0 0 4 16,0 0 4-16,0 0 2 15,0 0 3-15,0 0 1 16,0 0-1-16,0 0 0 16,0 0-1-16,0 0 2 15,0 0 1-15,0 0-1 16,0 0-2-16,0 0-6 15,0 0 7-15,0 0 3 0,0 0-3 16,0 0 0 0,0 0 2-16,0 0 3 0,0-2 2 15,0-2-5-15,0 0 1 16,0-3 13-16,0 2 1 16,0-2-6-16,0 2 3 15,0 1-6-15,0-1-4 16,0 3 0-16,0 2-4 15,0 0 0-15,0 0-2 16,0 0 1-16,0 0-9 16,0 0-38-16,0 0 4 15,0 0 7-15,0 0 15 16,0 0 8-16,0 0 1 16,0 0-14-16,0 0-48 15,-2 9-63-15,-9 3-50 0,3-2-261 16</inkml:trace>
  <inkml:trace contextRef="#ctx0" brushRef="#br0" timeOffset="11454.92">10046 1935 111 0,'0'0'153'16,"0"0"-4"-16,0 0-69 0,0 0 7 15,0 0 3-15,0 0-8 16,0 0-1-16,23-83-15 15,-21 80-24-15,2 1 3 16,-4 0 0-16,5 2-24 16,-3-5 10-16,0 3-10 15,-2 2-14-15,0-1-2 16,0 1-5-16,0 0-5 16,0 3-14-16,0 21-1 15,0 8 20-15,0 9 2 16,0 3 4-16,0 2-3 0,0-4 6 15,0-2-5 1,0-8 2-16,0-9-4 0,6-10-4 16,8-6 4-16,4-7 10 15,4 0-2-15,5-13 25 16,2-13-25-16,-2-4 2 16,0-2-9-16,-5 2 1 15,-4-2 0-15,0-1-4 16,-5 1 2-16,-1 6 7 15,-4 1-8-15,-1 6-1 16,-3 10 7-16,-4 3 11 16,0 4 11-16,0 2-13 15,0 0-6-15,0 0-10 16,0 0-6-16,0 3-14 16,0 20 10-16,0 7 10 0,0 8-5 15,0-4 2 1,0 0 1-16,6-5 2 0,11-8 0 15,0-7-2-15,5-5 6 16,5-9-3-16,4 0 8 16,3-12-3-16,1-17 5 15,0-7 0-15,-7-3-8 16,-4-5-1-16,-8-2 1 16,-5-1 2-16,-4-6-1 15,-2 7-2-15,-3 6-1 16,0 13 3-16,-2 8-3 15,0 12 0-15,0 4 4 0,0 1 7 16,0 2-6 0,0 0-6-16,0 0-2 0,0 0-12 15,0 5 1-15,-2 21 12 16,-12 9-1-16,1 13 1 16,-1 17 0-16,1 9-1 15,2 7 2-15,2 2 0 16,0-1 1-16,1-4-1 15,0 1 4-15,4-7 3 16,2-6 3-16,2-8-3 16,0-9-5-16,0-14 4 15,0-12-1-15,8-12-5 16,8-11-1-16,9 0 1 16,6-10 50-16,3-19-14 15,-3-5-25-15,-6-4-4 0,-10-3 0 16,-11-3-5-16,-4-2-2 15,0-5-12-15,-4 4 2 16,-19-2-9-16,-10 3 10 16,-3 9-10-16,1 4 10 15,4 11 5-15,10 10 4 16,10 4 3-16,9 4 0 16,2 2 9-16,0 2-10 15,0 0-2-15,7-2 7 16,15-2-5-16,10-1-2 15,1 0 2-15,0-1 0 16,3-2 0-16,-1-2-1 16,0-4 0-16,-2-1-1 0,-6 1-6 15,-1-7 4-15,-6-4-7 16,0 0 5-16,-5-1-8 16,-3 2 4-16,-5 6 2 15,-3 4 3-15,-4 5 3 16,2 4 1-16,-2 5-1 15,0-2 0-15,0 2-1 16,0 0-6-16,0 0-6 16,-13 0 11-16,-7 0 2 15,-1 0-7-15,0 12 5 16,0 8-1-16,5 8-6 16,8 2 2-16,3 2-1 0,5 0 1 15,0 0 7-15,9-3 10 16,16-6-3-16,2-7 1 15,6-9 3-15,3-7-1 16,-1 0 9-16,4-15-19 16,-8-9-12-16,-7-8-43 15,-8-1-152-15,-12-4-255 16</inkml:trace>
  <inkml:trace contextRef="#ctx0" brushRef="#br0" timeOffset="11716.95">10608 1622 200 0,'0'0'140'16,"0"0"32"-16,0 0-117 16,0 0 5-16,0 0-21 15,0 0-11-15,-16 0 45 16,16 0 18-16,0 0-17 15,0 0-11-15,5-2-20 16,3-5-31-16,-5 4-5 16,0 1-5-16,-3 2-2 15,0 0-63-15,0 0-118 16,0 14-22-16,-10 6-52 16</inkml:trace>
  <inkml:trace contextRef="#ctx0" brushRef="#br0" timeOffset="13510.1">11292 1860 93 0,'0'0'125'0,"0"0"111"16,0 0-67-16,0 0-104 16,0 0-44-16,0 0-21 15,-2-4-9-15,2 4-3 16,0 3 12-16,0 15 4 15,0 6 27-15,0 2-2 16,0 0-12-16,0-3 1 16,0-8-14-16,0-7-2 15,2-5 2-15,-2 0 4 16,0-3-1-16,0 0 20 16,0 0 48-16,0-14-3 15,0-14-67-15,0-5-1 0,0-1-3 16,0 2 4-16,0 5 1 15,0 6-6-15,0 10 27 16,0 2 10-16,0 7 6 16,-6 2-43-16,-8 0-8 15,-1 8 4-15,-5 13 4 16,0 5-7-16,4 2 7 16,0 4-1-16,7 3-3 15,5 2 0-15,4-1-9 16,0-2 12-16,0-5-2 15,6-5 2-15,15-5 1 16,6-9 0-16,6-8 0 0,5-2 18 16,-1-5 0-16,0-16-5 15,-6-5-11-15,-7 0 0 16,-6 3 4-16,0-2-4 16,-9 4 2-16,-1-2-3 15,-3 5 3-15,-1 1 0 16,-1 1-3-16,-3 12 0 15,0 1-1-15,0 3 1 16,0 0-2-16,0 0-7 16,0 0-2-16,0 11 3 15,-9 12 6-15,0 3-1 16,5 4-1-16,2-2 3 16,2 0-1-16,0-6 3 0,0-5-6 15,0-8 0-15,6-4 4 16,7-5 0-16,5 0 11 15,7-2 6-15,4-21-17 16,2-5 0-16,5-6-17 16,-3-4-5-16,-4-2 10 15,0-3 1-15,-9 8 9 16,-5 5 2-16,-4 10 4 16,-8 5 1-16,-3 11 13 15,0 2 14-15,0 2-9 16,0 0-13-16,0 0-8 15,0 0 1-15,0 0 2 0,0 0-2 16,0 0 2-16,0 0 1 16,0 0 3-16,0 0 2 15,0 0-1-15,0 0-5 16,0 0 2-16,0 0-1 16,0 0 1-16,0 0 6 15,0-3 15-15,0-4 3 16,0 3-12-16,0-1-13 15,0 2-2-15,0 3 8 16,0 0-9-16,0 0-3 16,0 0-8-16,0 0-4 15,0 3 0-15,-3 20 0 16,-5 16 11-16,-1 10-3 16,3 11 4-16,-2 7-5 15,2 5 5-15,-3 2 2 0,0 0 2 16,0 0-4-16,-2-7 2 15,2-4-2-15,0-5 1 16,-2-12 2-16,2-9-3 16,-2-4-1-16,2-10 0 15,0-2 2-15,1-10 3 16,-2 0-3-16,6-6 2 16,-1-5 2-16,3 0 14 15,0 0 3-15,-4 0 5 16,-4 0 1-16,-7 0 11 0,-6-17-17 15,1-1-5 1,-1-10-4-16,6-4 4 0,3-12 2 16,12-9-3-1,2-7-9-15,2-8-4 0,32 0-3 16,6-2-4-16,6 1-15 16,8 5-16-16,-2 4-26 15,-1 7-41-15,-5 4-114 16,0 3-216-16</inkml:trace>
  <inkml:trace contextRef="#ctx0" brushRef="#br0" timeOffset="14513.77">11979 1809 78 0,'0'0'76'0,"0"0"-18"0,0 0 67 15,0 0-64-15,0 0 39 16,0 0-31-16,0 54-3 16,0-45-33-16,0-2-12 15,0-3 2-15,0-3-17 16,0-1 3-16,0 0 3 16,0 0 37-16,0 0 27 15,0-3 14-15,0-15-52 16,3-5-33-16,-3 2 0 15,2 0 0-15,-2 3-3 0,2 2-1 16,-2 8 0-16,0 3 4 16,0 5 19-16,0 0-7 15,0 0-17-15,0 0-7 16,0 0-3-16,-9 19 10 16,-5 7 2-16,1 6-2 15,2 7-1-15,2 1 1 16,2 0 1-16,5-4 0 15,2-5 3-15,0-6-3 16,0-7 4-16,9-6-3 16,9-6 3-16,2-4 9 15,6-2-4-15,6-6-2 16,3-19 0-16,2-8-4 16,-2-7 3-16,-4-3-5 15,-6-4 1-15,-3 1-2 0,-6 0 2 16,-6 3-1-16,-1 1-1 15,-7 10 4-15,1 8 3 16,0 10 6-16,-3 5 7 16,0 9-5-16,0 0 1 15,0 0-17-15,0 0-11 16,0 0-3-16,0 0 3 16,-10 17 11-16,-7 7 2 15,1 6 0-15,-2 8-2 16,4 3 0-16,4 5 0 15,1 3 0-15,6-3-1 16,3 1 1-16,0-13 1 0,0-6 0 16,14-9 0-16,4-8 2 15,1-8 6-15,4-3 0 16,2 0 3-16,2 0 8 16,4-19-4-16,0-5-12 15,0-5 1-15,-4-3-2 16,-3-1-2-16,-4-1 0 15,-4 0-1-15,-3 0-9 16,-4 5-12-16,-5 3 7 16,1 6 8-16,-5 8 5 15,0 0-1-15,0 9-9 16,0-2-5-16,0 5 2 16,0 0-13-16,-5 0 4 0,-6 3 11 15,-2 16 10 1,-3 8-3-16,3 6 0 0,2 11 2 15,4 5 3-15,5 1 4 16,2-4 17-16,6-8 10 16,19-10 8-16,8-10 5 15,7-7-5-15,3-11 7 16,-1 0-21-16,-1-11-7 16,-8-12-8-16,-6-10-10 15,-7-1-7-15,-11 2-84 16,-5-2-111-16,-4 0-375 15</inkml:trace>
  <inkml:trace contextRef="#ctx0" brushRef="#br0" timeOffset="17260.66">1370 4756 54 0,'0'0'90'16,"0"0"9"-16,0 0-75 16,0 0 54-16,0 0 18 15,0 0 0-15,0 0-19 16,5-46 4-16,-5 42-27 15,2 3 8-15,-2-6-3 16,2 3-29-16,1 1 2 16,-1-4 5-16,-2 3-1 15,0 0 20-15,0-1-21 16,0 5 15-16,0-3-11 16,0 3-23-16,0 0-14 15,-9 0 15-15,-9 0-16 0,-6 3-2 16,-3 18-9-16,2 4 10 15,2 10-2-15,4 8-7 16,3 3 6-16,7 5 1 16,5 4 2-16,4-3-5 15,0-2 0-15,17-10 2 16,8-8-1-16,2-12-4 16,4-14 8-16,-2-6 8 15,2-6 0-15,-2-31 3 16,-6-12-11-16,-8-9-30 0,-5-4 0 15,-10-2 23 1,0 3-3-16,-10 1 5 0,-12 10 5 16,0 16 11-16,-3 13-11 15,3 18-20-15,0 3 15 16,-3 17-2-16,1 27-17 16,5 7-19-16,9 9-44 15,5 3-63-15,5-3-150 16,0-9-184-16</inkml:trace>
  <inkml:trace contextRef="#ctx0" brushRef="#br0" timeOffset="18077.23">1591 5083 99 0,'0'0'93'16,"0"0"48"-16,0 0-11 15,0 0-34-15,0 0 39 16,0 0 16-16,18 2-3 16,-7-24-40-16,3-7-87 15,1-8-12-15,1-1 4 16,-3 0-2-16,-4-2-5 15,-2 1 8-15,-1 7 1 0,-1 6 12 16,-3 6-1-16,0 10 11 16,-2 6-14-16,0 4-1 15,0 0-22-15,0 0-35 16,0 11-6-16,-7 10 41 16,1 6 2-16,2-5-2 15,4-3-25-15,0-1 3 16,0-2 4-16,4-1-2 15,9-3 1-15,3-2 1 16,-1-1 10-16,3 0-7 16,-5-3 1-16,-1-2 12 15,-3 0-4-15,-1-2 5 16,0 2 1-16,-4 2-4 16,3 4 4-16,-3 8-6 15,-2 4 4-15,0 2 0 0,-2 0 2 16,0-4 6-16,0-6-1 15,0-7 1-15,0-7 0 16,5 0-1-16,6 0 6 16,4 0-2-16,6-7 11 15,1-9-7-15,-2-4-12 16,4-7 0-16,1-2 1 16,-2-3-3-16,-2-4 1 15,0-1-6-15,-5 4 6 16,-3 0 1-16,-7 11 3 15,-2 6 0-15,-4 8 11 16,0 4 7-16,0 4 8 0,0 0-11 16,0 0-19-16,0 0-11 15,-4 0 8-15,-9 14 3 16,-3 11 3-16,3 1 8 16,5 6 5-16,0 3 3 15,8 2 2-15,0-2-8 16,0-3-2-16,2-6-6 15,17-5-3-15,3-9 1 16,3-10-1-16,3-2-2 16,3-22-48-16,-2-17-66 15,-2-14-146-15,-9-5-340 16</inkml:trace>
  <inkml:trace contextRef="#ctx0" brushRef="#br0" timeOffset="18332.18">2175 4534 222 0,'0'0'127'16,"0"0"-46"-16,0 0-44 15,0 0 0-15,0 0 8 16,0 0-21-16,-13 96 53 16,15-96 76-16,5-6 29 15,2-14-122-15,-3-6-24 16,-4-2-30-16,-2 3-6 15,0 6-1-15,0 6-1 0,-6 9-12 16,-12 4-33-16,-2 3-28 16,-2 29-9-16,4 8-16 15,7 6-133-15,6-2-176 16</inkml:trace>
  <inkml:trace contextRef="#ctx0" brushRef="#br0" timeOffset="19132.16">2363 4882 72 0,'0'0'200'0,"0"0"63"0,0 0-145 15,0 0-63-15,0 0 2 16,0 0 3-16,4-72-4 16,-4 60 0-16,0 2-9 15,0 0 1-15,-11 4-8 16,-5 2-12-16,1 0-13 16,-1 4-3-16,3 0-5 15,-1 0 3-15,-1 11-10 16,-1 12-1-16,3 5-2 0,3 6-2 15,8 1 5 1,2 0 4-16,0-8-3 0,0-8 3 16,0-7 4-16,10-5-8 15,3-7-1-15,3 0 1 16,3-12 0-16,2-12 4 16,-1-5-3-16,-3-1 3 15,1 1-1-15,-5 3-2 16,-1 4 1-16,-5 4-1 15,-1 4 3-15,-4 7 14 16,0 3 11-16,1 4 13 16,-3 0-17-16,2 0-19 15,-2 0-6-15,2 0-11 16,0 11-6-16,-2 19 15 0,3 14 2 16,-3 16 0-16,0 8 2 15,0 6-1-15,0 2 3 16,-9-6-2-16,2-5-2 15,1-6 7-15,-4-1 1 16,1-5-6-16,3-5 7 16,-3-3-7-16,2-10 3 15,0-7-3-15,1-10 8 16,-1-4 4-16,1-5 3 16,-2-5 6-16,0 0 9 15,-1-4-4-15,-3 0 11 16,-1 0-6-16,1 0 6 15,-2-19-7-15,3-15 11 0,1-9-12 16,10-14-8 0,0-9-9-16,10-5-3 0,19-8-8 15,4-4-3-15,5-3-13 16,0 8-28-16,-5 8-11 16,-2 14-24-16,-2 17-11 15,-4 16-79-15,-1 8-139 16,-1 12-239-16</inkml:trace>
  <inkml:trace contextRef="#ctx0" brushRef="#br0" timeOffset="19974.08">2601 4855 106 0,'0'0'112'15,"0"0"-56"-15,0 0-36 0,0 0 5 16,0 0 19-16,0 0 77 15,9-53 26-15,-9 47-1 16,0 1-14-16,0 1-36 16,0-3-16-16,0 2-29 15,2-2-14-15,2 2-4 16,-2-4-11-16,1 5-9 16,-3 3 5-16,0 1 9 15,0 0-15-15,0 0-12 16,0 0-3-16,0 5-11 0,0 16 10 15,-3 11 4 1,-5 2 0-16,-1 2 0 0,5-2 0 16,4-6 3-16,0-2-3 15,0-6 0-15,0-8-2 16,0-4-2-16,0-6-6 16,0-2 8-16,6 0 2 15,3-8 21-15,0-12-9 16,5-4-12-16,-2-1-22 15,5-2-23-15,7-4 6 16,0 8-12-16,-1 2 24 16,-3 7 2-16,-7 7 16 15,-7 5 7-15,2 2-9 16,-4 0 10-16,-2 0-20 16,0 14 13-16,-2 5 5 0,3 8 3 15,-1 3 1-15,-2-2 4 16,0 2-5-16,0-2 3 15,0-2 14-15,0-8-2 16,0-6-3-16,0-6 8 16,0-3-16-16,0-3 7 15,0 0 20-15,2 0 21 16,4-17-24-16,2-7-19 16,0 0-8-16,3-2-1 15,3 1-14-15,-1-2-19 16,3 1 10-16,1 2 6 15,-3 4 16-15,1 3 0 0,-1 6 1 16,-7 2-5-16,-1 8 3 16,-1 1-20-16,-3 0 10 15,0 0 2-15,0 14 7 16,-2 1 3-16,0 6 4 16,0 2 12-16,2 4 3 15,-2 3 12-15,6 0-4 16,0-2-2-16,3-6-17 15,2-7-1-15,2-8-4 16,0-7 17-16,8 0 1 16,1-14 0-16,3-16-10 15,-1-4-11-15,-6-1-34 16,-5 2-85-16,-6 1-71 0,-4-5-208 16</inkml:trace>
  <inkml:trace contextRef="#ctx0" brushRef="#br0" timeOffset="20237.93">2998 4550 251 0,'0'0'202'16,"0"0"-115"-16,0 0-67 16,0 0-11-16,0 0 14 15,0 0 43-15,-18 50 6 16,34-50 10-16,-1 0 16 15,1 0 3-15,1-14-40 16,-3-5-22-16,-5 0-21 0,-3-1 11 16,-4 3-16-16,-2 8-10 15,0 3-3-15,0 6-19 16,0 0-56-16,-10 6-124 16,-17 17-4-16,0 2-251 15</inkml:trace>
  <inkml:trace contextRef="#ctx0" brushRef="#br0" timeOffset="21683.78">3437 4730 136 0,'0'0'164'15,"0"0"-19"-15,0 0-61 16,0 0-58-16,0 0-23 16,0 0-2-16,0 0 18 15,0 0 19-15,0 8 16 16,0 6-17-16,0 0 4 16,0 4-13-16,0 0-9 15,0-1-1-15,0-5-6 16,0-5 0-16,0-4-5 15,0-3 3-15,0 0-2 16,0 0 50-16,0 0 52 0,0-17-23 16,0-5-72-16,-5-2-12 15,-1 0-1-15,2 0 5 16,-1 0-3-16,0 2 0 16,-2 6 1-16,3 4 12 15,0 4 8-15,0 5 4 16,-1 3-15-16,-2 0-11 15,-6 0-1-15,-5 9-4 16,-2 8 0-16,-2 8-1 16,1 3 1-16,2 2 0 15,3 4 2-15,1 4 0 16,7-1-2-16,4-1 0 16,4-8 3-16,0-6-2 0,0-9 1 15,6-6 0-15,10-7 15 16,3 0-3-16,0-2 2 15,1-18-1-15,5-9-7 16,-3-3-4-16,-2 1 1 16,-2 0-3-16,-5 3-14 15,1 7 7-15,-5 2-4 16,-3 9 10-16,-1 4-2 16,-5 2 3-16,0 4-1 15,0 0-4-15,0 0-12 16,0 6-19-16,0 16 27 15,0 6 8-15,0 3 1 0,0-1 3 16,0-2-1-16,0-5 0 16,0-4 0-16,4-7 2 15,8-10 0-15,5-2 0 16,6 0 16-16,3-23-9 16,3-7-4-16,0-1-3 15,-2-6-4-15,-2 1-19 16,-6-2-5-16,0 2 9 15,-9-2 8-15,-3 2 7 16,-2 4 4-16,-5 2-2 16,0 8 18-16,0 6 3 15,0 5 4-15,0 7 1 16,0 3-16-16,0 1-6 16,0 0-6-16,0 0-7 15,0 0-1-15,0 0-5 0,0 5 10 16,0 12 2-16,0 5 1 15,0 5-1-15,0 11 1 16,0 5 0-16,0 6 0 16,0 0-1-16,0 1 0 15,0 1 2-15,0-7 5 16,2-6 4-16,7-12 2 16,4-13 3-16,3-8 0 15,3-5 11-15,6 0 16 16,2-22-19-16,2-8-17 15,-4 0-6-15,-3-4-19 16,-4-1-36-16,-2 2-66 0,-3-1-102 16,-7 2-266-16</inkml:trace>
  <inkml:trace contextRef="#ctx0" brushRef="#br0" timeOffset="21865.71">3653 4712 255 0,'0'0'278'15,"0"0"-105"-15,0 0-43 16,0 0 38-16,0 0-33 16,0 0-13-16,24-18-87 15,10-5-30-15,1 2-4 16,0 1-1-16,0 3-59 0,-6 8-88 16,-5 1-98-16,-8 4-308 15</inkml:trace>
  <inkml:trace contextRef="#ctx0" brushRef="#br0" timeOffset="23476.01">3809 4916 50 0,'0'0'147'0,"0"0"-100"0,0 0 43 16,0 0 6 0,0 0 20-16,0 0-5 0,-3 2 3 15,3-4-30-15,0-14-33 16,14-5-42-16,4-3 13 16,4-5-10-16,1 3-6 15,-3 1 1-15,-5 11-4 16,-4 2-2-16,-3 5 0 15,-6 5 4-15,-2 2-5 16,0 0-6-16,0 0-13 16,0 2-1-16,0 12 15 15,-5 5 5-15,-4 2 3 16,-2 4 20-16,2 0-3 0,2 3-8 16,5 2-7-1,2-4 1-15,0-6-3 0,0-5 5 16,11-7-6-16,2-5 2 15,-1-3 2-15,3 0 6 16,4-9 2-16,0-16-14 16,1-4 0-16,1-2-23 15,-6-1 2-15,-1 5-7 16,-3 4 21-16,-3 5 3 16,2 6 4-16,-2 3 2 15,-1 2-1-15,-1 5 16 16,-6 0 6-16,0 2-12 0,0 0-5 15,0 0-2 1,0 11 1-16,0 8 14 0,0 6 5 16,0 3-18-16,0 2-1 15,0-2 3-15,0-3-2 16,7-4 1-16,2-5-3 16,0-2 6-16,0-6 3 15,2-8-3-15,0 0 3 16,3 0 13-16,1-14 0 15,-2-8-17-15,-1-4-1 16,-3-6-8-16,-7-4-29 16,-2 0 0-16,0-3-1 0,0 5 18 15,0 6 12 1,-11 11 0-16,2 4 5 0,-2 11 14 16,2 2 0-16,-7 0-19 15,-1 2-3-15,3 14 1 16,-1 7-3-16,1 0 4 15,5 3 1-15,0 4-1 16,7 2-1-16,2-4 2 16,0-2 4-16,0-4 5 15,7-3-3-15,6-7 2 16,1-6 1-16,1-5 4 16,3-1 15-16,4 0-10 15,-2-12-8-15,2-9-10 16,-1-4-9-16,0-1-18 15,-2 1-5-15,-1 2 3 0,-3 5 15 16,-3 1 9 0,-1 12 5-16,-3-1 0 0,4 6-4 15,-1 0-2-15,-1 0 2 16,-2 2-9-16,-4 20 4 16,-4 4 9-16,0 1 4 15,0 3 4-15,0-5 0 16,0 0 4-16,0-4 2 15,0-8-1-15,0-3-6 16,0-6-2-16,0-4-5 16,0 0 7-16,0 0 14 15,0 0-10-15,7-16 2 16,8-7-6-16,-1-4-5 16,5-2-2-16,4 0-8 15,1 3-13-15,1-2-8 0,-2 5 15 16,-6 5 7-16,-5 8 7 15,-4 4 2-15,-8 6-2 16,0 0-2-16,0 0-9 16,0 15 2-16,0 4 9 15,0 4 4-15,0 2 1 16,0 1-1-16,0-1 6 16,0-3-2-16,0-4-3 15,0-7-2-15,0 1 5 16,0-10 0-16,0 1-2 15,5-3 5-15,8 0 15 16,5 0-1-16,7-21-9 0,4-7-11 16,-3-2 1-16,6-2-5 15,-3-5 0-15,2-4-1 16,0-5 0-16,2-2-1 16,1 2 1-16,-3 6 1 15,-6 6 3-15,-8 11-4 16,-10 10 2-16,-5 5 5 15,-2 8 10-15,0 0-17 16,-20 1 0-16,-5 16-2 16,1 2 0-16,4-1 2 15,8-4-1-15,4 1-2 16,8-5 0-16,0 0 1 0,0 4 2 16,18 0 2-16,8 2 2 15,8 4-3-15,-5-2-2 16,-7-4 1-16,-10-2 0 15,-6-2 0-15,-6-3 0 16,0-2 0-16,-2 2 1 16,-23-4 3-16,-8-1 1 15,-7-2-5-15,-7 0-51 16,0 0-74-16,2-8-117 16,8-22-355-16</inkml:trace>
  <inkml:trace contextRef="#ctx0" brushRef="#br0" timeOffset="23716.96">4570 4317 497 0,'0'0'95'0,"0"0"-71"16,0 0-24-16,0 0 77 15,0 0 9-15,0 0-4 16,0 0-2-16,19 99-5 15,-19-99 10-15,2 0 5 16,-2 0-25-16,0 0-30 16,0 0-22-16,0 0-13 15,-15 0-88-15,-20 7-70 16,-10 16-111-16,-5-2-177 0</inkml:trace>
  <inkml:trace contextRef="#ctx0" brushRef="#br0" timeOffset="24526.03">6032 4640 81 0,'0'0'133'16,"0"0"-7"-16,0 0-30 16,0 0-15-16,0 0-40 15,0 0 29-15,-41-27-14 16,24 27 21-16,-6 0 4 15,3 0 18-15,0 0-24 0,7 0 7 16,4 0-17-16,7 0-8 16,2 0-27-16,0 0-25 15,13 0-3-15,32 0 28 16,28 0-13-16,20 3-7 16,6-3-2-16,-5 0-4 15,-17 0-4-15,-21 0 2 16,-20 0-2-16,-16 0 1 15,-11 0 1-15,-5 0 28 16,-4 0 9-16,0 0-13 16,0 0-3-16,0 0-17 15,0 0-6-15,0 0 0 0,0 0 0 16,0 0 0 0,0 0-2-16,0 0 0 0,2 0-2 15,4 4-41-15,-2 4-9 16,2 0-39-16,7-2-165 15,1-6-172-15</inkml:trace>
  <inkml:trace contextRef="#ctx0" brushRef="#br0" timeOffset="25245.9">6497 4555 37 0,'0'0'104'0,"0"0"57"16,0 0 26-16,0 0-23 15,0 0-52-15,0 0-6 16,-15-17-39-16,15 17-36 15,0 0-23-15,0 0-5 0,0 0 6 16,15 0 3-16,8 4-4 16,2 2-2-16,1-4-4 15,-4-2 1-15,-1 0 2 16,-6 0 3-16,-6 0-2 16,-4 0 6-16,-5 0 2 15,0 0 23-15,0 0 5 16,0 0-6-16,0 0-14 15,0 0-22-15,0 0-5 16,-19 14 5-16,-5 6 8 16,-8 9-5-16,1 8 3 15,2 1 5-15,8 0 0 0,5-1-6 16,11-5-4-16,5-6-1 16,0-9-94-16,23-13-101 15,6-4-312-15</inkml:trace>
  <inkml:trace contextRef="#ctx0" brushRef="#br0" timeOffset="25709.95">6516 4584 61 0,'0'0'137'16,"0"0"-59"-16,0 0-22 15,0 0-7-15,0 0 42 16,0 0-36-16,-2-36 8 0,2 34 33 16,0-1 36-16,0 2-11 15,0 1-24-15,0 0-37 16,0 0-23-16,0 0-12 15,0 0-21-15,0 0-4 16,0 10-13-16,0 18-17 16,0 12 10-16,0 6-37 15,0 0-49-15,0-6-82 16,0-10-124-16</inkml:trace>
  <inkml:trace contextRef="#ctx0" brushRef="#br0" timeOffset="34102.92">7670 4456 131 0,'0'0'50'0,"0"0"39"16,0 0-17-16,0 0-29 16,0 0 0-16,0 0 3 15,0 0 8-15,-40 69 19 16,31-56-18-16,2-3 10 15,1-1-32-15,1-4 2 16,3-3-6-16,2 0-8 16,0-2 12-16,0 0 21 15,0 0-3-15,11-9 16 0,9-10-25 16,2-5-39 0,3-5 10-16,0 2-11 0,-4 1 2 15,0 1-1 1,-1 4-2-16,-5 3 5 0,-1 5-5 15,-5 0 2-15,-3 8-1 16,-2 1 2-16,0 2-1 16,-4 2-1-16,0 0-2 15,0 0-7-15,0 0-7 16,0 2-13-16,0 19 16 16,0 4 10-16,0 5 2 15,0 7 0-15,0 0 3 16,0 8-4-16,-4 1 1 15,4 0 1-15,0-2-2 16,0-10 1-16,10-8-2 0,5-10-1 16,3-13-7-16,9-3 9 15,9-1 11-15,4-27 12 16,0-8-14-16,-4-4-9 16,-5 0-5-16,-6-1-15 15,-6 8 4-15,-5 1 16 16,-7 6 1-16,-3 6 6 15,-2 1 11-15,2 9 5 16,1 2-7-16,0 2 12 16,-5 1 1-16,0 2-15 15,0 1 14-15,0 2-3 16,0 0-2-16,0 0-8 0,0 0 2 16,0 0-8-16,0 0 6 15,0 0-5-15,0 0-1 16,0 0 3-16,0 0-5 15,0 0-2-15,0 0 1 16,0 0-4-16,0 0 5 16,0-4 0-16,0 3-2 15,0-4-3-15,0 1 0 16,-3 2-1-16,3 0-1 16,0 1 2-16,0 1-2 15,0 0 0-15,0-3 3 16,0 3-3-16,0-3 2 15,0 3-2-15,-2 0 0 16,2 0 0-16,0 0-1 16,0 0 0-16,0 0 1 0,-2 0 0 15,2 0-1-15,0 0 0 16,0-1 1-16,-3-1 0 16,-1-2 2-16,-2-2-2 15,1 0 2-15,-1-1 0 16,3 7-2-16,3-3 1 15,0 1-1-15,0 2 0 16,0 0 0-16,0 0 0 16,0 0-3-16,0 0-1 15,0 0-3-15,0 0 1 0,0 0-4 16,0 2-8-16,0 22 7 16,0 13 11-16,0 11 2 15,0 10 0-15,0 6 1 16,0 6-3-16,0 2 0 15,0 0 2-15,-3 0-2 16,1 2 0-16,-4-4 0 16,2-3 0-16,-3-10-1 15,0-14 0-15,0-9 1 16,1-11 4-16,1-9-4 16,1-9 0-16,4-3 1 15,0-2 0-15,0 0 4 16,0 0-1-16,-2 0 3 0,2 0 2 15,0 0 7 1,0 0-5-16,0 0-6 0,0 0-1 16,-2 0 0-16,0 0 0 15,-4 0-3-15,-4 0 0 16,-7-3 7-16,-2-8-6 16,-1 4-2-16,0-1 0 15,-2 1-1-15,-1-1 1 16,5 1 0-16,3-3 0 15,4-3 8-15,4-3-8 16,4-8 15-16,3-8-9 16,0-12-6-16,21-6-3 15,12-8 3-15,7 3 2 16,7 1-2-16,3 4-1 0,-2 5-10 16,-1 5 3-16,-5 1 5 15,-6 7-5-15,-5 8 4 16,-9 6 1-16,-5 6 3 15,-7 6 1-15,-3 1-1 16,-3 5-1-16,-4 0-3 16,0 0 4-16,0 0-4 15,0 0 3-15,0 0-1 16,0 0-3-16,0 0 5 16,0 0-6-16,0 0 2 15,0 5 0-15,0 9 3 16,0 4 1-16,-2 2 0 15,-2 4 2-15,2-1 0 16,2 0-2-16,0-3-1 16,0-4 1-16,0-3 0 0,0-2 0 15,2-4-7-15,6-7-5 16,8 0 3-16,-1 0 9 16,4-7 11-16,-4-13-8 15,-1-2-3-15,-6-4-3 16,-1-4-8-16,0 2 10 15,-5 0-12-15,-2 3 8 16,0 5-2-16,0 1 7 16,0 7-4-16,0 2 4 15,0 5 2-15,0 5-2 0,0 0-11 16,0 0-6-16,-4 0 14 16,-8 5 3-1,-1 10 0-15,2 8-5 0,0 3 5 16,4 4-4-16,3 0 2 15,2 0-2-15,2-4-1 16,0-3 5-16,2-6-9 16,11-5 9-16,7-6-5 15,0-6 10-15,5 0 5 16,4-2 3-16,2-19-3 16,2-8-10-16,-2-3-10 15,-4 0 3-15,-4 4-2 16,-8 2 5-16,-3 4-1 15,-2 4-1-15,-5 1 5 16,-1 6 1-16,-1 3 4 0,-3 4 4 16,0 4-4-16,0 0-4 15,0 0-2-15,0 0-12 16,0 4-10-16,0 15 19 16,-5 8 5-16,-4 3 0 15,3 1-3-15,1-2 3 16,3 0 0-16,2-9 0 15,0-5-5-15,0-4 3 16,0-4-4-16,9-5 0 16,2-2 6-16,11 0 22 0,5-20-12 15,2-6-1 1,2-2-8-16,-6-2-1 0,-6 1-8 16,-5 3-13-16,-3 1 6 15,-1 0 6-15,1 4 9 16,-3 0 2-16,1 7 0 15,-2 4-1-15,-5 5 1 16,1 0 2-16,-3 5 0 16,0 0-4-16,0 0-17 15,0 0-8-15,-3 10 19 16,-8 6 6-16,2 5-1 16,0 2-1-16,3 5-1 15,6 3 3-15,0 0 0 16,2 0 9-16,20-4 0 15,2-6 6-15,5-9 6 16,0-6-10-16,0-6 5 16,0 0 5-16,5-10-5 0,-3-16-9 15,2-4-7-15,-4-1-31 16,-6 2-67-16,-8-1-65 16,-8 4-264-16</inkml:trace>
  <inkml:trace contextRef="#ctx0" brushRef="#br0" timeOffset="35857">9808 4475 50 0,'0'0'148'0,"0"0"23"0,0 0 19 15,0 0-40 1,0 0-48-16,0 0 9 0,0 0-25 16,0 0-30-16,0 0-14 15,2-4-31-15,2-4 7 16,0 3 9-16,0-2 10 16,0 5-8-16,-4 1 4 15,0 1-2-15,2 0-19 16,-2 0-11-16,0 0-1 15,0 0-11-15,0 15-2 16,0 14 13-16,0 3 0 16,0 1 0-16,0 0 0 15,-4-5 2-15,-2-4-1 16,2-4-1-16,0-6 3 0,4-6-2 16,0-6-1-16,0-2 5 15,0 0 7-15,0 0 7 16,0-15-8-16,8-6-11 15,6-5-5-15,5 0-8 16,0-2-28-16,4 1-9 16,-1 1 16-16,0 5 12 15,-4 5 0-15,-5 6 18 16,-6 6 2-16,-4 4 2 16,-3 0-9-16,2 0-15 15,-2 9 7-15,0 13 17 16,2 6 1-16,-2 4 0 15,0 3 5-15,2-3-5 16,-2-6 9-16,0-5-5 16,0-6 9-16,0-7 1 0,0-4-8 15,0-4 1-15,0 0 4 16,0 0 0-16,6 0 8 16,5-10-5-16,5-12-13 15,5-4-2-15,0-1-2 16,2-4-35-16,2 4 11 15,-5 0-3-15,-3 8 18 16,-5 6 11-16,-1 5 1 16,-5 3-1-16,-1 3-8 15,-3 2-11-15,-2 0 3 0,2 2 5 16,-2 17 8-16,0 0 3 16,0 3 6-16,0 5 1 15,0-1 5-15,0 2 2 16,0-2-2-16,0-5 15 15,3-1-7-15,6-11 5 16,4-4-5-16,3-5 34 16,8 0-6-16,2-11-18 15,3-12-16-15,-2-3-14 16,-2-6-2-16,0 5-55 16,-3-4-111-16,2 0-172 15</inkml:trace>
  <inkml:trace contextRef="#ctx0" brushRef="#br0" timeOffset="37132.04">10630 4478 428 0,'0'0'141'16,"0"0"-87"-16,0 0-44 15,0 0 3-15,0 0 11 16,0 0 5-16,0 33-12 15,0-30 1-15,0-3 4 16,0 0 5-16,0 0 3 16,0 0 2-16,0 0-18 15,0 0-4-15,0 0-5 16,0 0 8-16,0 0 15 0,0 0 27 16,0 0 21-16,0-7-51 15,0-4-17-15,0 0-3 16,-2 0 6-16,0-4-10 15,-2 5 6-15,-1 0 0 16,1 5 7-16,-1 1-5 16,-2 1 6-16,1 3-10 15,-5 0-5-15,-3 0-4 16,-3 5 2-16,-4 11 2 16,1 3 0-16,0 3 1 15,2 3 0-15,7-3-2 16,0-1 1-16,4 2 0 15,5-7-1-15,2-4 1 16,0-7 0-16,0 0-1 16,0-5 4-16,0 0 8 0,7 0 3 15,11-18-4-15,4-4-8 16,0-1-2-16,-2 0-17 16,-5 7-4-16,-1 4-1 15,-7 4 20-15,-3 5 2 16,-2 3-5-16,0 0 2 15,6 0-9-15,-2 0 3 16,3 18 0-16,3 5 9 16,1 0 0-16,2 4 0 15,1-5 1-15,0-4 0 0,-1-6 3 16,-2-6-1 0,3-3 5-16,-1-3-2 0,3 0 10 15,3-20 3-15,-4-1-7 16,-1-9-2-16,1-1-3 15,-1-3-4-15,-3-1-3 16,-1-4-1-16,-3 2 1 16,-1 0 5-16,0 7 0 15,-4 6 3-15,1 10 15 16,-1 5 4-16,-4 6-5 16,0 3 2-16,0 0-19 15,0 0-5-15,0 0-9 16,0 0-3-16,0 10 7 0,0 10 4 15,-11 4 1 1,-3 8 1-16,-1 6-1 0,-1 6-1 16,3 6 0-16,-3 1 1 15,1-3 1-15,3-4 18 16,-1-4-4-16,4-8 0 16,4-6 4-16,-1-10-5 15,6-6-8-15,0-6 0 16,0-4-1-16,0 0 3 15,0 0 12-15,0-2 9 16,0-17 6-16,0-10-29 16,9-7-3-16,4-3 0 15,6-6-3-15,6 0 1 16,10 1-1-16,7 3-2 0,7 5-5 16,-5 9-3-16,-6 9-3 15,-9 12 3-15,-11 6-6 16,-9 0 0-16,-7 0-12 15,-2 17-1-15,0 3 5 16,-15 1 8-16,-14 4 5 16,-7-3 4-16,2-4 5 15,3-3 1-15,5-2 1 16,6-5-3-16,6-7 3 16,7-1 4-16,3 0 7 15,4 0 34-15,0 0-19 16,0-5-16-16,0-1 0 15,0 3 4-15,0 2-6 16,6 1-8-16,6 0-3 16,1 18-4-16,3 10 7 0,-1 2-1 15,-1-4 1-15,-1 0 3 16,0-4-3-16,1-6 0 16,-1-4-32-16,1-6-56 15,-1-6-43-15,1 0-108 16,1-4-219-16</inkml:trace>
  <inkml:trace contextRef="#ctx0" brushRef="#br0" timeOffset="37598.07">11205 4528 229 0,'0'0'245'16,"0"0"4"-16,0 0-148 0,0 0-43 15,0 0-3-15,0 0-15 16,0 0 1-16,52-7-14 15,-41 7 1-15,-3 0 7 16,4 0 2-16,-3 0-5 16,1 0-7-16,2-7-14 15,1-1-6-15,3-5-2 16,-3 3-3-16,-1 1-2 16,-1-4-16-16,-5 3 1 15,-4 0 6-15,-2-1-5 16,0 2 4-16,0 1 12 0,0 2-3 15,-13 6 1 1,-3 0 2-16,-5 0-5 0,-2 0-1 16,1 14 3-16,-1 6 2 15,4 0-3-15,3 2 2 16,-2 4 2-16,4 3-7 16,6 0 7-16,6 4 2 15,2-5 18-15,0-2 17 16,29-2-7-16,11-8 13 15,5-7-3-15,-6-7-10 16,-3-2-17-16,-1 0-11 16,1-29 3-16,9-5-5 15,-7-8-3-15,-7 2-31 16,-15 0-58-16,-14 3-131 0,-2 7-117 16</inkml:trace>
  <inkml:trace contextRef="#ctx0" brushRef="#br0" timeOffset="38842.55">12351 4400 66 0,'0'0'145'16,"0"0"24"-16,0 0-21 16,0 0-40-16,0 0-49 15,0 0-31-15,5-7-28 16,-3 14-1-16,-2 9 1 15,2 2 14-15,-2 1-4 16,2-1 9-16,-2-4-2 16,2-2 1-16,-2-3-7 15,2-6-3-15,1-3 9 16,-3 0-5-16,0 0 20 0,5 0 71 16,-1-16-28-16,3-7-64 15,-1-1-10-15,-2-1 0 16,-4 2 5-16,0 0-1 15,0 5-1-15,0 3-1 16,0 6 6-16,0 1-6 16,0 4 7-16,-4 2-7 15,-4 2 0-15,-6 0-4 16,-6 0 1-16,0 16-5 16,-3 3 4-16,6 4-4 15,-1 3 5-15,3 3-6 16,3-2 6-16,5 2 0 15,3-3-2-15,4-2 2 16,0-5 0-16,0-4 2 16,0-5-2-16,0-6 1 0,0-4 2 15,0 0 0-15,13 0 6 16,5-14 1-16,3-3-10 16,-4-4 0-16,1-2-22 15,-1 1-7-15,0 4 0 16,-5 3 14-16,-2 5 13 15,-3 1 2-15,-5 6-2 16,2 3 1-16,-2 0-1 16,2 0-28-16,4 12 18 15,-2 9 12-15,3 5 7 0,0 2-7 16,0-1 4-16,0-5-3 16,2-8 6-16,-2-5 2 15,2-4 16-15,5-5 9 16,4 0 31-16,6-2 12 15,1-19-44-15,2 1-14 16,0-6-11-16,0-4-2 16,-4 2-6-16,-5-2-7 15,-4 5-34-15,-6 4-55 16,-5 5-64-16,-5 4-170 16</inkml:trace>
  <inkml:trace contextRef="#ctx0" brushRef="#br0" timeOffset="40971.56">13180 4613 139 0,'0'0'106'15,"0"0"20"-15,0 0 12 16,0 0-26-16,0 0-19 15,0 0 26-15,7-9 4 0,7-13-97 16,1-8-7 0,3-5 12-16,5-4-20 0,6-7 3 15,4-5-4-15,2 3-5 16,3 2-3-16,-5 8-1 16,-1 7-1-16,-8 10 0 15,-8 9 0-15,-5 7-1 16,-4 5-6-16,-3 0-5 15,-4 9 1-15,0 15 0 16,0 6 11-16,0 4 3 16,-9 0 7-16,-9-3-2 15,1-2 4-15,-4-5-5 0,0-2 1 16,0-5 0-16,-1-5 1 16,9-7-4-16,-1-5 9 15,5 0 18-15,5-14 26 16,0-10-30-16,4-1-16 15,0-2 11-15,0 8-5 16,0 7 2-16,0 3-6 16,2 7 7-16,-2 2-7 15,2 0-13-15,0 0-1 16,3 0-3-16,1 4-9 16,6 15 11-16,-4 6 2 15,5 3 2-15,-1 0-1 16,5 0 0-16,2-4 3 0,-2-3-1 15,3-8 2 1,-1-5-6-16,0-5 4 0,4-3 2 16,3 0 2-16,3-13 0 15,0-14-3-15,3-5 1 16,-6-4-6-16,4-2-14 16,-4 3-21-16,-6 7-6 15,-2 6-54-15,-5 8-24 16,-1 9-29-16,-4 5 31 15,1 0-51-15,-3 0-70 16,4 7 144-16,-6 0 79 16,3 0 15-16,-5-2 5 15,2 2 15-15,2-1-2 16,-2 2-13-16,0 0-1 0,-2-2-3 16,1 0 19-16,-1-1 4 15,0-2 39-15,-2 1 1 16,0-2 36-16,2 1-38 15,-2-2-18-15,2 1-10 16,-2-2-12-16,0 0 2 16,0 0 31-16,2 0-17 15,-2 0 1-15,3 0 10 16,-3 0 14-16,2 0-5 16,3 0 17-16,-1-8-24 15,3-8-43-15,-3-4-5 16,0 0 0-16,1 0 1 15,-2 0 0-15,-3 0-4 0,0 4 2 16,0 4 5 0,0 6-1-16,0 2 4 0,0 4-8 15,-8 0-2-15,-11 2-6 16,-6 18 5-16,1 8-1 16,1 2 0-16,4 2-1 15,5 3 3-15,5-9-1 16,5 1 1-16,2-5 0 15,-1-7 0-15,3-8 0 16,0-3-1-16,0-4-1 16,0 0 2-16,0 0-5 15,13-11 1-15,6-12-10 0,-4 0-9 16,1 0-27-16,-1 7 8 16,-1 2 14-16,-6 6 21 15,-1 4 4-15,-5 4 1 16,0 0 1-16,3 0-13 15,0 10 13-15,1 10 1 16,-1 0 7-16,-1 0 5 16,2-4 1-16,4-3-3 15,-4-6 3-15,3-4-3 16,0-3 12-16,5 0 14 16,1 0-6-16,3-18-8 15,0-8-10-15,2-3-10 16,-2-3-1-16,-1-4 0 15,1-4 1-15,-5-4-1 16,-1 3 0-16,-1 1 0 0,-5 7-1 16,2 2 0-16,-4 9 2 15,-2 7 1-15,0 8-1 16,-2 5 4-16,0 1-6 16,0 1-2-16,0 0-2 15,0 0-6-15,0 0-3 16,0 5-6-16,0 11 19 15,-2 5-1-15,-7 2 1 16,-2 8-2-16,0 2 2 16,-1 12-1-16,4 3 1 15,1 1-1-15,7 4-2 16,0-4 6-16,0-5-2 0,0-8 3 16,0-6 0-16,11-10-3 15,1-8 1-15,-1-8 4 16,4-4 3-16,3 0 5 15,7 0-1-15,6-16-2 16,0-7-8-16,4-3-2 16,-1 0 0-16,-1-2-1 15,-2 1-24-15,-4-2 2 16,-6 5-1-16,-6 2 13 16,-4 4 9-16,-4 4 1 15,-3 5 1-15,-2 0 0 16,-2 3-2-16,0 0-1 15,0 0 0-15,0 1-5 0,-2-4-6 16,-11 3-1 0,-3-2 3-16,1 4 8 0,-1 0 1 15,5 4 1-15,-1 0 0 16,2 0-7-16,-1 14-4 16,3 14 1-16,4 7 6 15,4 9 5-15,0-4 16 16,8-3 15-16,15-7 6 15,8-9 5-15,6-14-1 16,5-7-3-16,4 0-1 16,1-26-23-16,1-8-8 15,-8-6-6-15,-9-2-5 0,-7 2-84 16,-6-3-139 0,-2-3-480-16</inkml:trace>
  <inkml:trace contextRef="#ctx0" brushRef="#br0" timeOffset="42645.84">15533 4109 116 0,'0'0'163'16,"0"0"36"-16,0 0-8 15,0 0-95-15,0 0-25 16,0 0-35-16,0 0-22 16,0-3-14-16,0 3 2 15,0 8 6-15,0 5 13 0,0-3-7 16,0-2-5-16,0 1-2 16,0-3-1-16,0-2-2 15,0 0 0-15,0-1-3 16,0-3 6-16,0 0-2 15,0 0 4-15,0 0 9 16,0 0 27-16,0-14-17 16,0-4-19-16,4-3-7 15,-4 2 5-15,0 1-6 16,0 3 14-16,0 8 3 16,0 0 7-16,0 5-9 15,0 2-6-15,-7 0-10 16,-7 0-3-16,-6 14 1 15,3 6-1-15,-4 6 3 16,4 5 0-16,-1 8 0 0,0-1 0 16,5 5 0-16,4-3 0 15,5-8 0-15,4-4 2 16,0-10 0-16,0-6-2 16,0-5 0-16,0-7-1 15,0 0 2-15,13 0 5 16,7-19-1-16,2-6-5 15,0-4-4-15,-1 0-14 16,-6 0 4-16,1 5 5 16,-5 6 6-16,-2 4 3 15,0 8-2-15,-3 1 0 16,1 5-5-16,-1 0-3 0,0 0 0 16,-2 17-1-16,-4 1 11 15,0 4 1-15,0 0 7 16,0-2 1-16,0-2 0 15,2-2-6-15,0-7 5 16,3-2-1-16,-1-2-7 16,0-5 6-16,4 0 1 15,2 0 5-15,3 0 4 16,1-12-13-16,1-5-3 16,1-1-15-16,0-5-11 15,2 3-14-15,2 5-1 16,-3 1 13-16,0 5 8 15,-2 8 8-15,-6 1 0 0,2 0 2 16,-5 0 7 0,1 1 3-16,-3 14 9 0,2 3 10 15,-4 4 15-15,-2 4-8 16,2-2-5-16,-2 2-3 16,0-4-1-16,2-6-1 15,-2-2-8-15,2-6-2 16,0-5-5-16,1-3 4 15,3 0 7-15,6-8 13 16,5-16-23-16,1-7-2 16,3 2-26-16,-2 0 4 15,-1 1 8-15,-3 4-1 0,1 6 14 16,0 2-1-16,-7 10 0 16,-2 2-2-16,-5 4 3 15,0 0-9-15,0 2 6 16,5 18 4-16,-3 4 26 15,3 4 0-15,2 4 12 16,0 1-11-16,-1-7 2 16,2 4 16-16,-2-8-22 15,3-5-6-15,-1-5-3 16,1-8-4-16,3-4 0 16,3 0 5-16,5-7 4 15,5-19-16-15,-2-8-3 16,-1-7-57-16,-2 1-110 15,3-2-132-15</inkml:trace>
  <inkml:trace contextRef="#ctx0" brushRef="#br0" timeOffset="43341.4">16513 4213 104 0,'0'0'125'16,"0"0"42"-16,0 0-83 15,0 0-4-15,0 0-7 16,0 0-3-16,0 58-29 16,0-58 10-16,0 0 15 0,0 0 19 15,0 0-17 1,0-10-38-16,-4-6-20 0,-8-3-10 16,-1 0 5-16,0-1-3 15,-5 0-3-15,5 3 2 16,-3 4 1-16,1 5 1 15,-1 6-1-15,-3 2 13 16,2 0-14-16,-1 0-1 16,3 12-1-16,-1 9 1 15,3 6 3-15,3 4 5 16,6 0-2-16,4-3-1 16,0-4 3-16,0-8 1 15,16-5 3-15,1-9 23 16,1-2 17-16,5 0-9 15,2-19-20-15,1-8-13 0,5-8-5 16,1-5 1 0,-1-2-5-16,-5-7-1 0,-6-1-4 15,-3-2-1-15,-7 0-1 16,-5 6 5-16,-3 8 1 16,-2 12 2-16,0 9-1 15,0 8 7-15,0 3-1 16,0 6 0-16,0 0-7 15,0 0 0-15,0 0-7 16,0 0-6-16,-9 8 12 16,1 12-5-16,0 5 3 15,4 6 0-15,2 9 0 0,2 4 3 16,0 3 3 0,6 3 4-16,10-3 3 0,1-1 6 15,2-8-4-15,-1-9 0 16,-3-9-3-16,-3-10-5 15,-4-8 2-15,1-2 5 16,2-8 13-16,5-20-9 16,-3-10-15-16,-1-7-5 15,-2-2-58-15,-3-4-105 16,2-1-162-16,-2 0-515 16</inkml:trace>
  <inkml:trace contextRef="#ctx0" brushRef="#br0" timeOffset="45375">17153 4367 72 0,'0'0'165'0,"0"0"39"0,0 0-12 15,0 0-82-15,0 0-9 16,0 0-34-16,4 1-30 16,-4 8-13-16,0 2 27 15,0-1-8-15,0-5-14 16,0-1-9-16,0-4 1 15,0 0 13-15,4 0 46 16,15-18-4-16,5-14-61 16,5-6-9-16,3-6-4 15,-1 2-2-15,0-2-2 16,2 4-15-16,1 8 4 0,-3 6-1 16,-2 8 11-16,-4 9-2 15,-6 7-1-15,-3 2 2 16,-7 0-4-16,-3 9-10 15,-6 8 16-15,0 8-8 16,0 1 10-16,-4-1 0 16,-13 2 9-16,0-3-8 15,-2-4 3-15,-1 0-1 16,1-4-1-16,2-6 0 16,1-4 0-16,3-6 7 15,-1 0 3-15,6 0 7 16,1-3-1-16,3-10-14 15,2-3 5-15,2 2-5 16,0 2 0-16,0 1 2 0,0 6 0 16,0 3 11-16,0 2-13 15,0 0 0-15,0 0-4 16,4 0-2-16,5 4-1 16,-1 14 1-16,2 2 2 15,-2 4 2-15,5 0 3 16,1-2-5-16,1-3 2 15,4 0 0-15,-4-6 1 16,1-8-1-16,2-5 1 16,1 0 1-16,6-4-4 15,4-16-5-15,-2-7-11 16,0-5-7-16,-5-1-2 0,0 1-3 16,-2 1 21-16,-4 11 4 15,-2 0-1-15,-4 6 1 16,-3 7 1-16,-2 5 2 15,-5 2-2-15,2 0-6 16,-2 0-7-16,0 0 1 16,0 9 14-16,0 8 12 15,0 0-6-15,2 6 3 16,1-1-4-16,-1 2 1 16,2-2-3-16,0 0 0 15,1-6 3-15,1-4-5 16,-1-3 0-16,4-8 6 15,2-1 0-15,7 0 0 0,2-12 1 16,-2-14-8 0,2-4-10-16,-7-2-5 0,-1 0-7 15,-6-3-5-15,-1 5 9 16,-3 1 6-16,-2 5 8 16,0 5 2-16,0 7 2 15,0 8 12-15,-9 4-11 16,-5 0-1-16,-1 0-5 15,-1 9 0-15,3 4 4 16,-1 6-1-16,3 0 2 16,3 9 2-16,0 5 6 15,4 0 0-15,4 5 3 0,0-6-1 16,0-9 2-16,0-5-5 16,10-8-1-16,5-6 4 15,1-4 10-15,3 0-2 16,2-2-6-16,3-18-3 15,3-4-3-15,0-5-6 16,-1 0-7-16,-4 3 2 16,-3 2 2-16,-4 10 3 15,-3 2 0-15,-6 6 0 16,0 4-2-16,-3 2 0 16,1 0-4-16,-2 2-12 15,-2 18 16-15,0 8 2 16,0 2 6-16,0 2-2 0,0-4 3 15,0-2-1 1,-2-6-3-16,2-6 1 0,0-6-3 16,0-4 3-16,0-4-2 15,0 0 5-15,0-2 8 16,10-17-4-16,9-10-2 16,6-3-9-16,-1 0-1 15,-1 2-8-15,-6 7 1 16,1 4 7-16,-5 9 1 15,-1 3-1-15,-3 6-1 16,-5 1 0-16,5 0-6 16,-5 5-5-16,-1 16 9 15,1 5 4-15,-4 2 5 16,0 0 7-16,0-2-2 0,0-2-4 16,0-6 3-16,0-4-3 15,0-7-3-15,0-4-2 16,0-3 2-16,0 0-2 15,0 0 7-15,0 0 3 16,5-15-1-16,8-8-5 16,7-7-5-16,1 0-3 15,2-2 1-15,2-1 1 16,-2 8 0-16,-5 2-1 16,-3 10 2-16,-7 5-3 15,0 4 3-15,-6 4-2 16,-2 0-1-16,0 0-5 0,2 0-2 15,0 18 10-15,3 4 3 16,-3 4 10 0,2-2-2-16,1-2-4 0,-1-2 2 15,3-2-8-15,0-4 4 16,1-3-5-16,-1-4-8 16,2-2-31-16,4-5-76 15,3 0-131-15,8-5-323 16</inkml:trace>
  <inkml:trace contextRef="#ctx0" brushRef="#br0" timeOffset="46650.47">18716 4134 85 0,'0'0'816'16,"0"0"-627"-16,0 0-20 0,0 0-108 16,0 0-42-16,0 0-4 15,4-5-5-15,5 10-2 16,0 3-5-16,-3-4 8 15,6-1 7-15,-4-3 3 16,6 0-5-16,-1 0-4 16,3 0-5-16,-1-7-4 15,-2-4-3-15,1-2-2 16,-5 1-11-16,-3 1-1 16,-2 0 4-16,-2 0-5 15,-2 0 8-15,0 1-3 0,0 3 6 16,-10 0 2-1,-3 6 0-15,-7 1-3 16,-3 0 0-16,-3 0 0 0,-5 11 0 16,0 7 5-16,2 3 0 15,4 2 2-15,7 4 11 16,7 0-6-16,9 6 5 16,2-4 2-16,0 2-1 15,17-4-3-15,12-2 7 16,7-6-9-16,0-10-4 15,0-4 0-15,-1-5 4 16,-4 0-6-16,-2-19-2 16,-2-5-3-16,-4-2 3 15,-4 0-5-15,0-3 3 16,-2 3-1-16,-5 5 2 0,1 0 1 16,-4 10 0-16,-5 3 0 15,3 4 0-15,-5 4-1 16,-2 0 1-16,0 0-2 15,0 0 0-15,0 0-6 16,0 0 3-16,2 0-3 16,-2 7 8-16,2 8 2 15,1 0-2-15,-1 6-3 16,0-1 3-16,2 0 1 16,-1-2 2-16,2-4-2 15,-1-7-1-15,2-1 0 16,1-6 3-16,5 0 5 15,-4 0 0-15,5-13-2 16,-1-3-2-16,-3-2-1 0,-3-5-3 16,-4 0 0-16,-2-5-3 15,0 0-10-15,0 2 9 16,0 5-2-16,-2 9 2 16,-2 5 1-16,-5 4-1 15,1 3 4-15,-4 0-7 16,-1 0 1-16,1 14 4 15,-1 8-1-15,-1 3 2 16,3 3 0-16,5 2 1 16,2-1 0-16,4-3 1 15,0-2 0-15,0-4 2 0,0-9-1 16,8-3 5 0,5-4-6-16,5-4 8 0,5 0 4 15,4-9-6-15,4-18-7 16,2-4 0-16,1 0-12 15,-3-1 3-15,-4 3 0 16,-5 9 8-16,-7 6 1 16,-4 9-1-16,-3 2 0 15,-6 3 0-15,2 0-6 16,-2 13-2-16,-2 11 2 16,0 6 7-16,0 3 1 15,0 0 2-15,0-3 2 16,0-4-2-16,-4-4 6 15,2-4-5-15,0-6-4 16,2-3 1-16,0-9 2 0,0 0-2 16,0 0 2-16,0 0 9 15,0-19-6-15,15-8-6 16,5-8-2-16,1-1-1 16,0 0 1-16,2 0-2 15,-3 5 2-15,-5 8 2 16,-1 2 2-16,-5 11-1 15,-5 8-1-15,-2 2 3 16,-2 0-3-16,2 0-1 16,0 15 1-16,1 10 6 15,-1 3 5-15,0 1-1 16,3-3-7-16,2-4-2 0,-3-4 3 16,0-4-4-16,1-7-3 15,-3 0-37-15,7-7-27 16,4 0-118-16,8-4-104 15,6-18-605-15</inkml:trace>
  <inkml:trace contextRef="#ctx0" brushRef="#br0" timeOffset="47107.97">19721 4083 422 0,'0'0'315'16,"0"0"-79"-16,0 0-110 15,0 0-85-15,0 0-26 16,0 0-14-16,36-2 6 0,-30 8 0 15,1-2 5-15,-5-3 9 16,2-1 12-16,6 0 11 16,-2 0-13-16,8 0-8 15,4 0-10-15,-2-14-7 16,-1-2-1-16,-1 0-3 16,-3-5-2-16,-3 4-9 15,-4-3 6-15,-6 2 1 16,0 3 1-16,0 1 1 15,0-1-2-15,-4 5 0 16,-10 6 0-16,1 4 1 16,-5 0-7-16,-1 0 7 15,-4 2 0-15,-2 12-1 0,3 4 1 16,-2 3-1 0,4 5 0-16,1 6-1 0,11 0 3 15,6 2 10-15,2-1 2 16,0 0 9-16,15-8 4 15,12-4 2-15,6-7-8 16,6-8 4-16,3-6-5 16,-1 0-7-16,0-18-6 15,-5-10-2-15,-5-8-3 16,-6-2-30-16,-6 1-53 16,-3-4-142-16,-5 4-266 15</inkml:trace>
  <inkml:trace contextRef="#ctx0" brushRef="#br0" timeOffset="48645.65">20623 4139 255 0,'0'0'125'15,"0"0"-4"-15,0 0 18 16,0 0-56-16,0 0-42 0,0 0-9 16,0 24-16-16,0-10 49 15,0 1-7-15,-2 0-19 16,-2-1-11-16,-1-2-9 16,3-4 5-16,2-4-6 15,0-4-9-15,0 0 8 16,0 0 14-16,0 0 30 15,7-16-1-15,15-13-44 16,7-8-16-16,0-8 0 16,0 1-3-16,-2 4 2 15,-3 8 1-15,-6 10-2 16,-7 9-3-16,-1 8 4 0,-6 5 1 16,0 0-16-16,-2 5 4 15,1 18 0-15,-3 7 2 16,0 0 10-16,0 3 10 15,-13-6 1-15,-3-3 2 16,3-4-1-16,-1-6 4 16,1-2-7-16,4-10 4 15,0-2-3-15,2 0 4 16,-2 0 3-16,3-2 1 16,1-15-7-16,0 3-4 15,5 2-2-15,0 4 3 16,0 3 7-16,0 3-7 15,0 2-3-15,0 0 0 0,0 0-5 16,0 0-4 0,0 0-2-16,0 10-2 0,0 11 8 15,2 1 1-15,8 0 0 16,1-1-1-16,2 2 2 16,1-7-2-16,-3-2 1 15,5-6 1-15,-3-6 2 16,7-2-1-16,5 0 3 15,-2-10-4-15,4-11-1 16,-2-3-1-16,0-2-12 16,-1 1-3-16,-4-1 13 15,-4-1-1-15,-1 5 1 0,-1 3 2 16,-3 2-1 0,-5 5 1-16,-3 8 0 0,-1 2 0 15,-2 2-2-15,0 0 0 16,0 0-6-16,0 0-2 15,0 6 2-15,0 15 8 16,0 6 8-16,0 5 5 16,0 0-4-16,0 1 0 15,5-7 2-15,14-4 1 16,6-6-4-16,0-6-1 16,1-8 2-16,1-2-3 15,-2 0-6-15,-1-16-6 16,-4-12-49-16,3-12-132 15,-8-10-343-15</inkml:trace>
  <inkml:trace contextRef="#ctx0" brushRef="#br0" timeOffset="48893.51">21192 3762 416 0,'0'0'70'16,"0"0"-31"-16,0 0-5 15,0 0 6-15,0 0 77 16,0 0-15-16,2 31 29 16,10-31 12-16,1-8-31 15,0-10-58-15,-4 0-23 16,0 0-17-16,-7 4-3 0,0 5-11 16,-2 4-2-16,0 5-53 15,0 0-85-15,-6 17-84 16,-5 12-94-16,4 7-157 15</inkml:trace>
  <inkml:trace contextRef="#ctx0" brushRef="#br0" timeOffset="49680.17">21437 4177 223 0,'0'0'135'0,"0"0"12"15,0 0-76-15,0 0 20 16,0 0-11-16,0 0 27 16,25-6 5-16,-25-5-48 15,0 4-10-15,2-4 2 16,-2 1-27-16,0-1-10 16,0 0 0-16,0-3-11 15,0 2-5-15,0-1 4 16,-2-1-6-16,-7 2 2 15,3 4 4-15,-4 1-4 16,1 5 14-16,-4 2-15 16,0 0-2-16,-2 2-2 15,-2 18-3-15,1 8-4 0,3 4 3 16,7 4 6-16,4-5 4 16,2-3-4-16,0-8 4 15,0-7-3-15,6-8 0 16,5-5 6-16,3 0 0 15,5-5 1-15,4-20 3 16,-1-1-10-16,1-4 3 16,-4 2-4-16,0-1-2 15,-6 7 2-15,-2 6 0 16,-4 4 0-16,-3 8 2 16,-2 3 0-16,-2 1-2 15,2 0-4-15,1 0-8 16,-1 14-2-16,-2 11 8 15,0 8 6-15,0 7 5 16,0 10 1-16,0 4 0 0,0 4 3 16,0-2-3-16,0 3-1 15,0-5 1-15,0 0 0 16,0-6-2-16,0-6-1 16,-9-6 3-16,1-6-3 15,-4-4 3-15,3-10-1 16,1-6 2-16,1-4-3 15,0-1 4-15,0-3 2 16,-2-2-1-16,-4 0 11 16,-3 0 4-16,3 0 4 0,-5-9-7 15,4-11 13 1,1-6-6-16,5-11-3 0,6-10 0 16,2-7-5-16,0-9-17 15,19-3-1-15,10-1-1 16,4-4-1-16,6 3-20 15,1 8-26-15,0 6-22 16,5 11-61-16,-3 7-175 16,-5 7-501-16</inkml:trace>
  <inkml:trace contextRef="#ctx0" brushRef="#br0" timeOffset="50609.63">21778 4023 91 0,'0'0'128'16,"0"0"9"-16,0 0-19 16,0 0-17-16,0 0-24 15,0 0-9-15,0 0-8 16,-2 0-1-16,0 0-6 15,2 0 16-15,-3 0-1 16,3-7-3-16,0 4-7 16,0-4 2-16,0 3-14 15,0 1-7-15,0 3-17 0,0 0-7 16,0 0-10-16,0 0-5 16,0 0-9-16,-2 7-8 15,0 19 17-15,-4 8-3 16,-1 5 5-16,0-5-2 15,2-2 1-15,3-6 0 16,2-8 0-16,-2-8 1 16,2-6 0-16,0-4-2 15,0 0 3-15,0 0 4 16,0 0 12-16,2-16 11 16,17-10-25-16,0-4-5 15,3 0 2-15,3-2-4 16,-4 3 0-16,-2 5-4 0,-3 7 1 15,-5 5 0 1,-3 3 5-16,-2 7-3 0,-2 2 0 16,-2 0-3-16,0 0-4 15,3 8 5-15,-3 12-2 16,0 7 3-16,-2 3 4 16,0 5 0-16,0 0 2 15,0-5 0-15,2-4 3 16,3-6-2-16,0-10 1 15,1-4-1-15,5-6 1 16,3 0 8-16,5-4 11 16,4-15-11-16,0-2-5 15,-2-4-7-15,-1-2-2 16,3-5 0-16,-3-1-6 0,0 4-1 16,-2-2 7-16,-7 7 2 15,-3 7-1-15,-2 4 1 16,-4 6 0-16,-2 7 2 15,0 0-1-15,0 0 2 16,0 0-3-16,0 0-4 16,0 0-4-16,-8 0 3 15,-2 15 4-15,3 2-3 16,5-2-2-16,2 5 0 16,0 3 6-16,0-4 0 15,13 4 1-15,7-5 3 16,3-1 0-16,-6-5 4 15,-8-4-4-15,-4-5 7 0,-5-1-10 16,0-2 3 0,0 1 2-16,-9-1-1 0,-11 0 5 15,-5 0-10-15,1 0-10 16,-1 0-42-16,8-1-90 16,9-16-135-16,8-4-495 15</inkml:trace>
  <inkml:trace contextRef="#ctx0" brushRef="#br0" timeOffset="51847.68">22666 4076 16 0,'0'0'52'16,"0"0"-25"-16,0 0-11 15,0 0-15-15,0 0 46 16,0 0 32-16,-2 11 15 16,2-10 17-16,0-1 6 15,0 0 9-15,0 3-20 16,0-3-1-16,0 0-13 0,0 0-14 16,0 0-3-16,8-13-28 15,10-5-38-15,0-4 0 16,-2-2-6-16,1 0 0 15,1-2 3-15,-2 3-2 16,0-2-3-16,-3 5 0 16,-2 4-2-16,-2 4 4 15,-5 4-2-15,-2 6 1 16,-2 2 5-16,0 0-5 16,0 0-2-16,0 0-1 15,0 0 0-15,0 0-7 16,0 12 0-16,-4 7 8 0,-5 10 0 15,0 8 0-15,2 7-1 16,5-1 2-16,2-2-1 16,0-7 6-16,0-10-3 15,0-11 1-15,9-4-1 16,5-9 4-16,1 0 6 16,3-17 3-16,5-8-11 15,-2-5-2-15,-3-2-3 16,1-2-12-16,-4 8 3 15,-1-3-15-15,-3 7 6 16,-3 2 13-16,-1 8 2 16,0 5 0-16,-5 7 1 15,-2 0-4-15,2 0-12 0,1 7-1 16,1 12 9 0,2 6 10-16,3 3 2 0,7 0-2 15,4-2 0-15,2-4 4 16,1-5-2-16,1-7 2 15,1-10-4-15,0 0 13 16,1-10-4-16,-2-16-4 16,-1-6 1-16,2-4-6 15,-6-5-5-15,1 1-1 16,-6 0 5-16,-3 2 1 16,-4-1 3-16,-3 6 11 15,0 4-5-15,-2 10 10 16,-2 9 6-16,3 3-3 15,-3 7-3-15,0 0-19 0,0 0-2 16,0 5-12-16,0 16 2 16,-9 14 12-16,-4 6 11 15,-5 14-8-15,-4 9-2 16,0 11 2-16,-3 6 4 16,0 8-6-16,3 3 6 15,4 1-6-15,0-3 1 16,3-6 2-16,-3-4-2 15,3-10-1-15,-4-10-1 16,1-11 3-16,1-10 1 16,6-17-4-16,4-9-15 15,5-12-38-15,2-1-40 16,6-14 38-16,19-20-183 0,8-12-333 16</inkml:trace>
  <inkml:trace contextRef="#ctx0" brushRef="#br0" timeOffset="52125.92">23314 4071 90 0,'0'0'516'16,"0"0"-400"-16,0 0-4 16,0 0-56-16,0 0-24 15,0 0-15-15,156-71 3 16,-135 71-8-16,-4 8 7 15,-3 9 12-15,-8 0 23 0,-2 1-11 16,-4 0-10-16,0 3-3 16,-4-6-12-16,-16 2 8 15,-6-6-16-15,-1-3-6 16,2-5-1-16,1-3-3 16,5 0-62-16,9-19-54 15,7-5-70-15,3-3-205 16</inkml:trace>
  <inkml:trace contextRef="#ctx0" brushRef="#br0" timeOffset="53503.58">23833 3972 471 0,'0'0'224'0,"0"0"-133"0,0 0-34 15,0 0-36-15,0 0 4 16,0 0 5-16,119-42 11 16,-101 21 35-16,-5-4 10 15,-2-3-22-15,-2-4-18 16,-2-3-18-16,1 2-12 16,2 1-14-16,-3 1 0 15,-1 5-2-15,-2 7 4 0,1 2-4 16,-5 10 3-1,0 1 14-15,2 5-4 16,-2 1-6-16,0 0-7 0,0 0-3 16,0 0 0-16,0 10-10 15,-2 18 9-15,-11 13 1 16,1 10 3-16,3 14 0 16,-2 7-1-16,5 11 1 15,-4 5 2-15,2 3 2 16,-1 1 9-16,0-13-1 15,2-3-2-15,3-10 4 16,2-11-1-16,2-12-5 16,0-10-3-16,0-15 0 15,0-8-4-15,0-8 1 16,0-2 6-16,2 0 3 16,18-12 18-16,2-16-19 15,0-6-6-15,-6-5-1 0,-5-2-3 16,-7-4-11-16,-4-1-5 15,0-1 8-15,-8-4 6 16,-17 0 1-16,-2 7-2 16,-2 7 3-16,8 9-2 15,5 7 2-15,5 9 2 16,9 4 4-16,2 3-2 16,0-2-1-16,0 0 1 0,2-5 2 15,13-3-4 1,7 1-2-16,5-2 0 15,9 3-1-15,1-4-5 0,1 2-6 16,-1-2-4-16,-6 5 5 16,-10 0 5-16,-2 4 2 15,-9 4 1-15,-5 2 3 16,-2 0 0-16,-3 2 0 16,0 0-6-16,0 0 4 15,0 6-8-15,0 14 7 16,0 6 2-16,0 3 1 15,4-4-1-15,3-1 2 16,-1-6-2-16,1-5 4 16,-2-6-2-16,-1-2-1 15,-2-5 2-15,5 0 2 16,1 0 6-16,8-14 0 0,0-11-7 16,0-5-3-16,-1-2 0 15,-6-4-1-15,0 2-8 16,-7-3-2-16,-2 4 0 15,0 5 10-15,0 6 2 16,-6 9 0-16,-6 8 11 16,-1 5-12-16,-3 0 0 15,-4 0-3-15,0 12 1 16,-5 12 1-16,8 3 0 16,1 11-1-16,7 3 2 15,7 3 0-15,2 1 3 16,2-1 1-16,21-8-2 15,4-10 4-15,-1-11 1 0,-2-12-4 16,5-3-1-16,0 0 8 16,5-26-5-16,-3-3-3 15,0-5-1-15,-2-2-1 16,-2 0 0-16,-4 1-4 16,-6 2 3-16,-1 11 1 15,-10 4 0-15,-3 10 0 16,-1 6 3-16,-2 2-1 15,0 0 0-15,0 0-2 16,-13 5-4-16,-8 12 3 16,2 1 0-16,3 0 1 15,9 2-8-15,7-1 1 16,0 2-7-16,25-1-3 16,8-3 3-16,5 0 10 0,-5-2 4 15,-8-3 0-15,-8-4 0 16,-3 4 0-16,-7 2 1 15,1 3 8-15,-2 9 1 16,-2 1 4-16,-2-4-4 16,0-2-8-16,3-9 0 15,1-6 5-15,8-6-2 16,3 0 7-16,10 0-3 16,0-21 2-16,0-1-11 15,0-4-49-15,-8-5-148 16,4-8-422-16</inkml:trace>
  <inkml:trace contextRef="#ctx0" brushRef="#br0" timeOffset="55521.68">25465 3752 91 0,'0'0'94'0,"0"0"2"15,0 0-3-15,0 0-40 16,0 0 19-16,0 0 23 16,0 0 11-16,-4 10-14 15,4-10 27-15,0-3-16 16,0-14-58-16,13-9-40 16,5-2 1-16,0-7-1 15,0-1 2-15,-5-1-5 16,-1-6 0-16,-4 6-2 0,-4 4 8 15,-1 7-8-15,-3 12 1 16,0 8-1-16,0 3 8 16,0 3-8-16,0 0-14 15,0 12-11-15,-3 17 25 16,-9 9 0-16,0 4 0 16,-1 6 0-16,0 4-3 15,5 0 6-15,4-4-3 16,4-5 5-16,0-8 5 15,0-9-5-15,2-9-4 16,10-7 1-16,3-10 8 16,6 0 7-16,5-7 1 15,3-25-11-15,5-6-7 16,-1-6 0-16,-2-6-26 16,-2 1-15-16,-4-2 2 15,-8 1 7-15,-5 1 3 0,-3 8 13 16,-7 7 16-16,0 9 4 15,-2 14 36-15,0 9 0 16,0 2-6-16,0 0-34 16,0 0 0-16,0 18-14 15,-2 18 14-15,-12 8 6 16,1 8-2-16,0 3 7 16,-1 3 6-16,3-5 10 15,5-2-12-15,-2-7-2 16,6-11 1-16,0-8-6 0,2-9 1 15,0-8-8-15,0-6 1 16,0-2 7-16,0 0-6 16,0 0 14-16,2-2-1 15,16-15-16-15,5-6-26 16,3-1 6-16,1 0-18 16,0 2 22-16,-5 4 9 15,-4 5 1-15,-7 9 1 16,-4 4-5-16,-3 0-10 15,2 8 1-15,2 13 14 16,-4 4 5-16,1 3 5 16,1 1 3-16,-4-5 3 15,3-2 4-15,0-5-4 0,-3-2 5 16,0-7-7-16,-2-5 0 16,4 0-4-16,3-3-3 15,7 0 2-15,3 0 20 16,3-4-11-16,3-16-6 15,-4-5-7-15,4-1-23 16,-5 1 14-16,-1-3-16 16,2 2 4-16,-4-1 16 15,3 4-3-15,-5 1-13 16,-1 3 17-16,-4 7 4 16,-5 4 0-16,-3 6 0 15,0 1-3-15,0-2-9 16,0 3 5-16,0 0-2 0,-7 0-3 15,-5 0 8-15,2 10-5 16,1 9 0-16,1 6 5 16,8 10 4-16,0 2 13 15,19 4 23-15,16-5 0 16,6-4 8-16,-1-8-20 16,-5-9-8-16,-4-14-11 15,-4-1-5-15,-2 0-3 16,-2-24-70-16,-6-2-62 15,-5-8-192-15</inkml:trace>
  <inkml:trace contextRef="#ctx0" brushRef="#br0" timeOffset="55742.56">25539 3585 484 0,'0'0'162'0,"0"0"-29"15,0 0-15-15,0 0-105 16,0 0-7-16,0 0-6 16,225-94-49-16,-164 65-182 15,1-8-363-15</inkml:trace>
  <inkml:trace contextRef="#ctx0" brushRef="#br0" timeOffset="56350.21">26163 3812 157 0,'0'0'142'15,"0"0"47"-15,0 0 4 0,0 0-53 16,0 0-16-16,0 0-31 16,0 0-16-16,13-2-26 15,10-8-41-15,1-1 0 16,5-3 1-16,0-4-11 16,3-4 8-16,-5-1-3 15,-4-4-2-15,-9 1 0 16,-7 0 4-16,-7 6-1 15,0 4-3-15,0 8 9 16,-18 6-12-16,-6 2-16 16,-5 0 6-16,-5 22-25 15,5 7-26-15,0 3-48 16,7 1-87-16,9-2-79 0,3-6-150 16</inkml:trace>
  <inkml:trace contextRef="#ctx0" brushRef="#br0" timeOffset="57810.05">26919 3756 14 0,'0'0'624'0,"0"0"-474"15,0 0-2-15,0 0-64 16,0 0-53-16,0 0-25 16,2-18-6-16,-2 18-6 15,0 0 3-15,0 0 3 16,0 0 6-16,0 0-3 15,0 0-3-15,2 0 9 16,-2 0-3-16,0 0-1 16,2 0 3-16,1-3 7 15,3-2 10-15,6-5 12 0,-1-4-26 16,-1-3-5-16,0-1-4 16,-3 0 1-16,-5 3-3 15,-2 1 0-15,0 2-2 16,0 1 1-16,0 2 0 15,0 6 1-15,-5 3-7 16,-3 0-2-16,-6 0 5 16,1 8-1-16,-3 7 3 15,3 6-4-15,-1 3 4 16,1 7 2-16,7 1 3 16,0 4 7-16,6 1 20 15,0 0-6-15,14-4 10 16,9-1-11-16,4-13-2 0,1-5-6 15,8-12-1-15,4-2 9 16,2-9-9-16,3-16-2 16,-3-5-9-16,-1-2-3 15,-6-2-1-15,-6 1-21 16,-5 5-12-16,-6 2 15 16,-4 11 17-16,-5 5-4 15,-5 3 2-15,-4 7-1 16,4 0 1-16,-1 0-11 15,-1 8-2-15,2 15 8 16,-2 0 9-16,-2 1 4 16,3 1 2-16,-3-7-2 0,0 0 5 15,2-4-8 1,-2-2 1-16,0-2 1 0,0-3-2 16,3-4 2-1,-3-1-2-15,0-2 0 0,0 0 9 16,2 0 0-16,0 0 0 15,-2-12-10-15,2-6-47 16,2-6 15-16,3-1 10 16,-1-2 8-16,2-1 13 15,-2 0 1-15,-4 2 0 16,1 8 0-16,-3 4 1 16,0 7 5-16,0 7 6 15,0 0-12-15,-7 4-8 16,-11 18 4-16,-2 4 0 0,7 2 4 15,0 3-1-15,3 1 1 16,4 0 0-16,3 0 1 16,3-2-1-16,0-2-1 15,0-6 1-15,7-9 8 16,11-8-4-16,5-5-4 16,0 0-10-16,6-25-9 15,6-8-27-15,-6-1-3 16,-1 0 8-16,-6-1 24 15,-3 4 17-15,-4 1 5 16,-6 4 19-16,-4 9 16 16,-1 7 6-16,-4 6 11 15,4 4-16-15,-2 0-30 16,1 0-11-16,-1 14 0 16,0 13 1-16,-2 3 24 0,0 3-1 15,2-4-18-15,0-5 0 16,8-6 2-16,-2-9-4 15,3-2 0-15,5-7 5 16,5 0 5-16,-2 0 3 16,6-10-11-16,2-13-1 15,-5-2-3-15,-2-4-4 16,-2 1 0-16,-10 1 1 16,-1 0 2-16,-7 9-1 15,0 4 1-15,0 7 15 16,0 5-12-16,0-1 10 15,0 3-14-15,0 0 1 0,0 0-5 16,0 0 5-16,0 0-4 16,3 0-4-16,1 0-3 15,3 0 10-15,1 0 3 16,6 0-3-16,2 14-10 16,2 12 2-16,1 9 7 15,-1-1-1-15,-3-4 1 16,-1-4 1-16,-5-8 4 15,-2-4-4-15,0-5-10 16,2-6-74-16,1-3-59 16,6 0-69-16,2 0-171 0</inkml:trace>
  <inkml:trace contextRef="#ctx0" brushRef="#br0" timeOffset="58371.73">28209 3771 282 0,'0'0'229'15,"0"0"-75"-15,0 0-56 16,0 0-16-16,0 0-12 16,0 0-9-16,8-5-4 15,-6 3-4-15,0-6 6 16,2-1-35-16,-2 0-6 16,-2-4 9-16,0 1-11 0,0-2-13 15,0 0-2 1,0 0 0-16,-8 2 0 0,0 3 2 15,2 4 0-15,4 3 1 16,-3 2-4-16,1 0 0 16,-6 0-16-16,0 5 12 15,-3 13-1-15,1 4 3 16,3-1-2-16,3 0 3 16,6-5 1-16,0-6 1 15,0-2 1-15,0-6 5 16,0-2-3-16,6 0 13 15,15-12 6-15,2-15-10 16,4-7-6-16,-2-4-4 16,-2-4-3-16,-10-4 2 15,-2-4 1-15,-6-2 0 16,-5-3 9-16,0 9-4 16,0 13-8-16,0 12 5 0,0 13 11 15,0 8-8-15,0 0-8 16,0 0 0-16,0 0-14 15,0 22-5-15,-9 21 19 16,-1 17 6-16,4 10 6 16,6 4 19-16,0 3-19 15,2-12-10-15,16-3 1 16,-5-12 4-16,1-9-7 16,-3-9-22-16,0-12-62 15,3-17-170-15,5-3-418 16</inkml:trace>
  <inkml:trace contextRef="#ctx0" brushRef="#br0" timeOffset="58516.64">28577 3696 1246 0,'0'0'155'0,"0"0"-86"16,0 0-31-16,0 0-19 15,0 0-19-15,0 0-25 16,0-19-87-16,-4 19-372 15</inkml:trace>
  <inkml:trace contextRef="#ctx0" brushRef="#br0" timeOffset="67253.58">610 6266 142 0,'0'0'102'16,"0"0"90"-16,0 0-104 15,0 0 4-15,0 0-41 16,0 0-12-16,0 0-4 15,0-12-9-15,0 12-16 16,0 0-10-16,0 0-7 16,2 7 7-16,3 7 13 15,2-2 5-15,-5-4-10 0,-2-1 4 16,0-2-9-16,0-3 1 16,2-2 3-16,1 0 5 15,-1 0 31-15,0 0 52 16,2 0-13-16,3-14-11 15,4-6-62-15,-2-5 0 16,0 4-8-16,-5-2 0 16,-2 5 3-16,-2 1-4 15,0 3-6-15,0 5 6 16,0 6 5-16,0 3 35 0,0 0-10 16,0 0-29-16,-6 0-1 15,-7 0-11-15,-8 9 4 16,-1 13 0-16,0 5 2 15,0 2 2-15,1 0 2 16,4 6-5-16,1-3 3 16,5-4 3-16,9-5 0 15,2-7-8-15,0-7 8 16,0-2-10-16,0-5-10 16,0-2 13-16,0 0-13 15,13 0 20-15,9-22 30 16,10-11-30-16,1-1-24 15,-6 1 12-15,-5 6-11 16,-6 7 12-16,-5 8 11 16,-4 6 2-16,-1 4-2 0,1 2-8 15,-1 0-5 1,4 0 1-16,-4 16-22 0,-1 5 8 16,-1 2 26-16,0-3 9 15,2-4 13-15,-2-6-5 16,-2-6 8-16,4-2-24 15,-1-2 10-15,3 0-7 16,11 0 19-16,10 0-22 16,8-17 23-16,11-15-11 15,-2-6-13-15,-1-3-9 16,-5 1-21-16,-5 5 16 16,-4 8-10-16,-6 7 15 0,-2 6 6 15,-10 6 1 1,-4 8 0-16,0 0-4 0,-3 0 6 15,1 6 10-15,-3 11 28 16,-2 6-15-16,1-1-3 16,-3-4-3-16,0-2-8 15,0-6 3-15,0-4-8 16,0-4-1-16,0-2 3 16,0 0 4-16,0 0 2 15,0 0 3-15,0 0 2 16,0-8-15-16,0-9-2 15,0-2-51-15,0 1 23 16,0 0 13-16,0 1-4 16,0 5 14-16,0 1-14 15,0 4 10-15,0 3-8 0,-7 4-2 16,-2 0 10-16,-4 0 9 16,-3 17-5-16,-4 5 5 15,3 4-3-15,1 1 3 16,7 4 9-16,2-1-3 15,7-2 4-15,0-1 2 16,0-1-4-16,16-9 7 16,4-2-4-16,5-6 11 15,-6-7 13-15,2-2 0 16,-1 0-12-16,5 0-15 16,6-14-8-16,4-10-48 15,3-2-59-15,-7-6-108 0,-4 1-313 16</inkml:trace>
  <inkml:trace contextRef="#ctx0" brushRef="#br0" timeOffset="67928.47">1555 6116 122 0,'0'0'235'15,"0"0"-153"-15,0 0-80 16,0 0 4-16,0 0 51 15,0 0 1-15,0 29-18 16,0-26 2-16,0-3 24 16,0 0 19-16,0 0 1 0,0 0-28 15,0 0-19-15,0 0-13 16,0 0 1-16,0 0 10 16,0 0 8-16,0-8-7 15,0-7-37-15,0 0 3 16,0 1-3-16,0 0 2 15,-4-1-3-15,-5 5 1 16,-3 3-1-16,2 3 0 16,1 4-8-16,-5 0 5 15,1 0-2-15,-5 2 5 16,3 16 0-16,-1 2-2 16,3 4 1-16,4 4-1 0,2-2 0 15,5 1 1 1,2-8 1-16,0-3-3 0,0-4 2 15,0-4-1-15,6-5-1 16,8-3 3-16,1 0 5 16,3 0 10-16,5-13-1 15,-2-7-8-15,0-5-1 16,-3 2-5-16,-3-3 0 16,-3 4 1-16,-3 3 1 15,-3 8 1-15,-4 3-1 16,0 4 1-16,-2 4-3 15,0 0-4-15,0 0-8 16,0 0-1-16,0 1-5 16,0 19 8-16,0 9 10 15,0 9 5-15,-8 8-1 0,-5 14 4 16,-1 9-2-16,-3 6 11 16,1 6-10-16,-3-3-2 15,4 0 2-15,4-11-6 16,4-16 1-16,7-17 1 15,0-17-3-15,0-17-54 16,27 0-24-16,8-34-83 16,4-19-302-16</inkml:trace>
  <inkml:trace contextRef="#ctx0" brushRef="#br0" timeOffset="68791.23">1767 6216 176 0,'0'0'148'0,"0"0"-4"15,0 0-23-15,0 0 13 16,0 0-55-16,0 0 2 16,0-40-19-16,0 35-6 15,0-4-14-15,0 1 2 16,0-1-15-16,0-3-3 15,0 1-2-15,0 0 0 16,0 4-9-16,0-1-2 16,0 6 2-16,0 0-4 0,0 2 2 15,0 0-7-15,0 0-6 16,0 0-4-16,0 0-9 16,0 18-1-16,0 8 14 15,0 6-1-15,0 0 1 16,0-3 0-16,2-8 0 15,6-5-1-15,-2-7-4 16,5-6-3-16,0-3 8 16,5 0 21-16,6-3-5 15,-2-18-7-15,0-1-9 16,0-4-1-16,0 0-6 16,-2 0-17-16,5-3-12 0,-6 3 12 15,-1 6 20-15,-5 5 4 16,-5 6 0-1,-4 7 1-15,-2 2-1 0,0 0-15 16,0 0-14-16,0 7-9 16,0 12 37-16,0 3-1 15,-6 5 3-15,2-1-2 16,1 0 2-16,3-3 0 16,0-6-1-16,0-5 0 15,0-6-5-15,7-4 5 16,5-2 26-16,3 0 13 15,3-8-15-15,1-10-14 16,4-2-6-16,-3-3-4 0,5 0-32 16,-3-3-1-1,2 0-2-15,-1 2 19 0,-6 4 15 16,-3 6 1-16,-7 4 0 16,-5 6 1-16,-2 4 2 15,0 0 13-15,0 0-10 16,0 0-6-16,0 0-8 15,0 0 2-15,0 8 6 16,0 6 8-16,0 2 1 16,0 6 0-16,0 2 2 15,0 8 29-15,0 2-1 16,12 0-5-16,0-4-5 0,4-7-20 16,0-9-8-1,2-7 8-15,1-7 5 0,4 0 6 16,-3-26-20-16,2-10-21 15,-4-6-108-15,-9-4-84 16,-7-2-271-16</inkml:trace>
  <inkml:trace contextRef="#ctx0" brushRef="#br0" timeOffset="69048.09">2309 5874 242 0,'0'0'290'15,"0"0"-114"-15,0 0-136 16,0 0-5-16,0 0 15 16,0 0-2-16,-21 49 12 0,35-49 4 15,-1 0 5-15,6-7-17 16,-7-9-21-16,0-5-11 16,-3-1-10-16,-3 2-10 15,-3 2-4-15,-3 4-44 16,0 5-9-16,0 6-12 15,0 3-96-15,-5 3 1 16,-8 20-86-16,6 3 9 16</inkml:trace>
  <inkml:trace contextRef="#ctx0" brushRef="#br0" timeOffset="69795.98">2539 6079 142 0,'0'0'208'0,"0"0"-21"16,0 0-124-16,0 0 26 15,0 0-25-15,0 0 4 16,69-96 8-16,-69 88 12 16,0 3-9-16,-5 5-35 15,-15 0-35-15,-9 0-9 16,-4 5-3-16,1 12 3 15,10 0 0-15,7 2-2 16,8-4-8-16,7-1-7 16,0 1-2-16,0-1 4 0,0-1 6 15,5 4 9-15,10-3 6 16,5 1 5-16,3-3-3 16,-2-1 2-16,0-1 0 15,-11-4-4-15,-4-2-6 16,-6 2 0-16,0 3-5 15,-3 2 5-15,-17-1 25 16,-2 2-5-16,1-6-8 16,8-2-8-16,5-1 2 15,8-3 18-15,0 0 42 16,0 0-8-16,0 0-15 16,0 0-20-16,0-7-11 15,2-1-7-15,13-2-5 0,5 0 0 16,5-1-1-16,6-4 0 15,3 1 0-15,1-3-8 16,-2 0-1-16,-4-1-4 16,-4 0-2-16,-10 1 8 15,-1 0 2-15,-5 2-2 16,-1-1-3-16,-2 2 10 16,0 5-1-16,-2-1 1 15,1 1 0-15,-3 7-1 16,-2-1 1-16,0 3-2 15,0 0-2-15,0 0-3 16,0 0 8-16,0 0-5 16,0 15 5-16,0 10 8 0,0 3 4 15,0 6-6-15,6 0 14 16,8-3-8-16,4 1-3 16,0-9-5-16,2-8 2 15,2-6 1-15,0-9-7 16,1 0-3-16,-4-4-37 15,-13-16-48-15,-6-8-93 16,0-6-168-16,0-7 156 16</inkml:trace>
  <inkml:trace contextRef="#ctx0" brushRef="#br0" timeOffset="70062.56">2911 5909 216 0,'0'0'234'0,"0"0"-96"0,0 0-76 16,0 0-26-16,0 0-7 15,0 0 12-15,0 0 0 16,-33 38 16-16,33-36 20 16,4-2 21-16,9 0 6 15,1-2-39-15,-1-11-30 16,-2-4-13-16,-6 0 0 16,-1 3-12-16,-4-1-5 15,0 3-5-15,0 7-13 16,0 2-17-16,-11 3-31 15,-5 0-30-15,3 12 32 16,1 8-45-16,4 4-60 16,6 1-59-16,2-4-87 15</inkml:trace>
  <inkml:trace contextRef="#ctx0" brushRef="#br0" timeOffset="70591.25">3145 6186 273 0,'0'0'289'0,"0"0"-115"15,0 0-108-15,0 0-10 0,0 0-16 16,0 0 3-16,55-89-18 15,-45 62-10-15,-4 0-3 16,1-5-5-16,-3 0 4 16,-2-3-5-16,-2-2-2 15,0 1 8-15,0 2 2 16,0 8-7-16,0 6 6 16,0 8 0-16,0 6-3 15,0 3 4-15,0 3-1 16,0 0-6-16,0 0-7 15,0 0-3-15,0 0-1 16,0 0 3-16,-4 0 2 16,-7 14 6-16,2 9 3 0,-2 5-7 15,2 6-3-15,0 9 18 16,7 0-2-16,2 1 16 16,0-4-5-16,0-4 0 15,5-5-2-15,7-12-11 16,2-2-2-16,-3-7-3 15,4-6-2-15,1-4 1 16,5 0-1-16,0 0-6 16,6-23-1-16,-2-4-44 15,0-7-73-15,-8-2-47 16,-5 4-156-16,-6 6-375 16</inkml:trace>
  <inkml:trace contextRef="#ctx0" brushRef="#br0" timeOffset="70797.19">3200 6086 113 0,'0'0'470'15,"0"0"-203"-15,0 0-145 16,0 0-11-16,0 0-4 16,0 0-51-16,45-22-44 15,-11-1-7-15,1 2-3 16,3-4-2-16,-4 1-15 15,-6 4-58-15,-3 3-57 16,-5-4-130-16,-5 5-397 0</inkml:trace>
  <inkml:trace contextRef="#ctx0" brushRef="#br0" timeOffset="71994.64">3490 6064 29 0,'0'0'100'16,"0"0"-22"-16,0 0-13 15,0 0 9-15,0 0 19 16,0 0-4-16,0 10 45 0,0-10-12 16,0-8-71-1,9-8-43-15,3 2-1 0,-4-2-6 16,3 2 0-16,-1 1 2 15,-6 5 1-15,0 2 1 16,-1 5 11-16,-3-2-4 16,4 3 5-16,-2 0-17 15,0 3-13-15,0 16 9 16,1 5 4-16,-1 3 18 16,3-3-4-16,1-4 8 15,3-2 3-15,-2-8 12 16,2 0-14-16,-2-7-10 15,-3 0-7-15,5-3 2 16,2 0 5-16,4-8 2 16,6-14-15-16,-4-5-14 0,3 1-10 15,-1 2 8-15,-4 2 7 16,1 5 6-16,-7 2 3 16,-3 10 0-16,-4 1 11 15,0 4 9-15,-2 0-20 16,0 0-5-16,2 4 5 15,-2 9 12-15,4 6 13 16,-2-4-3-16,0 4 7 16,0-3-7-16,5-1-5 15,-1-3-8-15,3-4 3 16,-2-1-11-16,-3-5 9 16,1-2 1-16,1 0 3 0,4 0 9 15,1-6-10-15,-1-14-13 16,0 0-1-16,-4-5-36 15,-3-1-6-15,-3 2 0 16,0 2 23-16,0 4 15 16,-3 6 5-16,-10 5 3 15,0 4 14-15,-3 3-9 16,-2 0-7-16,0 3 0 16,-1 15-2-16,0 1 2 15,5 2 10-15,4 2 8 16,3 0-3-16,7 0-8 15,0 0-7-15,0-3 8 16,0-5-3-16,13-3 3 0,1-3 0 16,-1-6-1-16,1-3 7 15,3 0-5-15,4-1 4 16,1-17-6-16,2-6-1 16,-2-3-7-16,-1 1-4 15,-1 1-4-15,-3 4-7 16,0 4 9-16,-5 6 5 15,-3 3 0-15,-1 5 0 16,-4 3-1-16,2 0-3 16,-1 0-11-16,-3 9 7 15,2 12-2-15,-4 4 11 16,0 1 2-16,0-1 7 0,0-3-4 16,0-7 1-1,0-3-4-15,0-3 2 0,0-7-1 16,0-2 5-16,0 0-1 15,2 0 8-15,6 0 8 16,3-16 12-16,-1-6-29 16,4-7-3-16,-1 3-1 15,-3 1-2-15,1 3 0 16,-1-1-2-16,0 5-2 16,1 5-5-16,-3 2 9 15,-1 6 2-15,-2 2-2 16,-3 3 3-16,3 0-3 15,-1 15-2-15,7 12 2 16,0 8 13-16,0-2-3 16,2-4-6-16,-1-8-3 0,-1-6 1 15,-3-5 3-15,4-6-5 16,-3-4-30-16,-1 0-16 16,-2 0-78-16,-4-20-100 15,-2-7-427-15</inkml:trace>
  <inkml:trace contextRef="#ctx0" brushRef="#br0" timeOffset="72146.56">4043 5692 680 0,'0'0'242'0,"0"0"-197"15,0 0-45-15,0 0-31 16,0 0-128-16,0 0-411 15</inkml:trace>
  <inkml:trace contextRef="#ctx0" brushRef="#br0" timeOffset="73598.92">369 6072 0 0,'0'0'38'15,"0"0"-7"-15,0 0 25 16,0 0 16-16,0 0 19 15,0 0 33-15,90-75 65 16,-90 68-61-16,0-2-36 16,0 6 15-16,0 0-40 0,0 3-29 15,-3 0-5-15,1 0-24 16,-9 0-9-16,-9 3-7 16,-7 18 4-16,-4 12-4 15,-2 9-3-15,4 9 6 16,0 10 4-16,4 9 11 15,6 2 20-15,5 4 17 16,11-4-31-16,3-5 5 16,25-3-8-16,42-9-7 15,40-14 7-15,37-15-14 16,33-20-24-16,-3-6-153 16,-12-27-322-16</inkml:trace>
  <inkml:trace contextRef="#ctx0" brushRef="#br0" timeOffset="74415.5">4379 5627 289 0,'0'0'152'15,"0"0"1"-15,0 0 9 16,0 0-46-16,0 0-37 16,0 0-46-16,0 0-33 15,27 18-1-15,23 26 1 16,6 16 20-16,-14 8-9 16,-22 6-6-16,-20 6 8 0,-18 4 6 15,-38-1-3-15,-15-4-5 16,-10-4-3-1,6-7-8-15,8-12-46 0,16-10-111 16,15-15-273-16</inkml:trace>
  <inkml:trace contextRef="#ctx0" brushRef="#br0" timeOffset="79537.86">880 8157 60 0,'0'0'139'16,"0"0"12"-16,0 0 8 15,0 0-49-15,0 0-33 16,0 0 1-16,0 0 15 16,-11-6-18-16,11 6-21 15,0 0-21-15,0 0-23 16,0 0-10-16,5 0-19 15,19 0 19-15,14-2 41 16,18-11 15-16,8-6-29 0,3-8-27 16,-7 2-28-16,-13-5-9 15,-11 3-30-15,-17 2 17 16,-13 4 5-16,-6 4 4 16,0 3 41-16,-16 1 44 15,-7 6-3-15,1 3-7 16,-2 4 3-16,-1 0-10 15,-2 6-11-15,0 17-16 16,-2 6 0-16,5 3 0 16,-2 3 4-16,3 2 0 15,7-2-3-15,7 2-1 16,9-5-5-16,0 0-2 16,0-4 4-16,16-4 6 15,2-6 6-15,2-5-5 0,2-5 13 16,0-4-13-16,1-4 14 15,-1 0-9-15,2 0-3 16,1 0-1-16,-3-9 3 16,-1 0-8-16,-6-1-17 15,-7 3-1-15,-8 3 16 16,0 4-3-16,0 0-5 16,0 0 10-16,-8 0 3 15,-17 13 6-15,-6 11-9 16,0 6-1-16,0 0-5 0,-1 2 6 15,6 0 0 1,6-4-2-16,6 2 2 0,10-8 0 16,4-4 2-16,0-6 7 15,0 1-5 1,20-6 51-16,5-1-12 0,4-6-7 16,4 0-12-16,-1 0-13 15,-1 0 0-15,-4-12-11 16,-6-6-12-16,4-2-57 15,-5-3-69-15,5-6-142 16,-1 3-359-16</inkml:trace>
  <inkml:trace contextRef="#ctx0" brushRef="#br0" timeOffset="81525.92">1524 8388 472 0,'0'0'133'16,"0"0"-14"-16,0 0-98 16,0 0-12-16,0 0-8 15,0 0 6-15,2-34 17 16,0 31 22-16,-2 3 8 16,0 0-8-16,0 0-21 15,0 0-19-15,0 0-6 16,0 0-5-16,0 0-5 15,0 0 9-15,0 7 1 16,0-1 1-16,0-2 0 16,0-3 0-16,0-1 1 15,0 0 4-15,0 0 5 0,2 0 36 16,2 0 18-16,-2-8-13 16,2-9-40-16,0-4-6 15,-1 4-6-15,-3-3 5 16,0 1-3-16,0 5-2 15,0 3 4-15,0 0 0 16,-3 3 12-16,-5 2-13 16,-6 4-3-16,1 2-8 15,-7 0 8-15,-3 2 0 16,-2 16-3-16,4 7 3 16,-2-2-2-16,3 8 2 15,2 2-2-15,2 3 4 0,3-3-3 16,7-1 1-16,4-8-5 15,2-2 5-15,0-8-2 16,0-4 2-16,0-4 3 16,0-4-3-16,2-2-1 15,7 0 1-15,4 0 4 16,7-10-4-16,3-12-6 16,1 0-11-16,-4-6-2 15,0 0-10-15,-5 7-2 16,-5 7 4-16,-6 2 26 15,-2 7 1-15,-2 1 1 0,0 2 8 16,0 2 14-16,0 0 0 16,0 0-8-16,2 0-15 15,-2 3-7-15,3 18 4 16,1 4 3-16,-2 4 7 16,2-7-1-16,6-2-1 15,-4-4-2-15,3-6 7 16,3-3 2-16,-1-7-7 15,4 0 22-15,3 0 34 16,2-21-22-16,2-4-22 16,-2 0-1-16,-1-5-10 15,-4 1 0-15,1-10-4 16,-3 3-1-16,-2 0 2 16,-4 4-2-16,-3 11 7 0,-2 7 4 15,-2 10 11 1,0 2 1-16,0 2-13 0,0 0-11 15,0 0-5-15,0 0-6 16,-2 11 11-16,-4 2 0 16,4-5-15-16,2 1 7 15,0-7-6-15,0 0-10 16,0-1 10-16,0 1-5 16,0 0 18-16,0 3-6 15,2-1 4-15,0 1-16 16,2 4 0-16,0 4 3 15,3 5 6-15,-1 4 9 0,2 1-2 16,-2-1 5-16,1 0-4 16,-1 0 2-1,2 2 0-15,-2 0 6 0,1-6-4 16,-1-4-1-16,-2-7 2 16,4-7-3-16,1 0 13 15,4 0-3-15,5-2 24 16,2-17-16-16,2-6-14 15,0-4 0-15,-1-5-1 16,-6-2-3-16,-1-7-12 16,-4-3 6-16,-1 0-14 15,-1 0 13-15,-4 9 7 16,-2 4-3-16,-2 8 6 16,0 5 5-16,0 9 4 15,0 1 7-15,0 5-12 0,0 2 0 16,0 1-4-16,0 2 3 15,0 0-4-15,0 0 2 16,0 0 0-16,0 0-4 16,-2 0-4-16,-6 0-5 15,0 14 5-15,-3 9-2 16,-3 6 6-16,3 7-2 16,3 8-1-16,0 4 3 15,4 3-2-15,4-3 2 16,0-3-1-16,0-6 1 0,0-10 4 15,0-9-4 1,0-11 2-16,0-7-1 0,0-2 2 16,4 0 0-16,2 0 4 15,4-6 3-15,1-11-5 16,1 2-5-16,-6-1-17 16,3 4 3-16,-5 6 0 15,2 2 10-15,-4 4 3 16,0 0-4-16,2 0-10 15,3 4 1-15,1 11 8 16,4 4 4-16,1 3-2 16,3-2 3-16,-1-6 1 15,3-2 2-15,2-7 3 16,0-2-3-16,-2-3 4 16,4 0-2-16,-4-3 5 0,5-16-6 15,-4-3 2-15,-3-6-2 16,-5 0-1-16,-7-5-2 15,-4 1 0-15,0 2 5 16,0 11 3-16,0 3 15 16,0 9-7-16,0 5 6 15,0 2-7-15,0 0-10 16,0 0-5-16,0 0-6 16,0 14-3-16,0 15 5 15,-8 7 4-15,-3 8 0 16,-3 10-2-16,3 5 2 15,1 6 0-15,-2 2-1 16,5 0 1-16,-1 0 0 0,3-4 3 16,0-5 0-16,1-9 0 15,-1-6 4-15,-1-10-4 16,-1-5 4-16,0-7 1 16,3-10-2-16,2-2 7 15,-1-7-4-15,3-2 0 16,-2 0 9-16,2 0-3 15,-2 0 4-15,-4 0 8 16,-3-13 7-16,-1-17-24 16,4-14-1-16,6-16-5 15,0-10 0-15,13-8-4 16,21-2-3-16,10 1-8 16,4 3-9-16,-2 6-4 15,-3 6 10-15,-10 10-19 0,-7 13-8 16,-6 14-23-16,-8 6-108 15,-10 7-168-15</inkml:trace>
  <inkml:trace contextRef="#ctx0" brushRef="#br0" timeOffset="82845.62">2940 8233 87 0,'0'0'105'16,"0"0"4"-16,0 0 19 0,0 0 5 15,0 0-38-15,0 0-23 16,0 0-21-16,-2 2-4 16,2-2 7-16,0 3-29 15,2-3-2-15,9 0 45 16,7 0-36-16,-5 0-13 15,5 0-6-15,-5-3-6 16,1-11 10-16,-1 0-13 16,-1-4 10-16,-4-1-14 15,-1 2-4-15,-3 0 4 16,-4 8-28-16,0 1 18 16,0 6 0-16,0 2-4 15,0 0 0-15,0 0 4 0,-11 0 8 16,-5 7 3-16,1 10-2 15,-1 5 2-15,1 4 1 16,3 4 2-16,4 4 7 16,1 6 2-16,5 0-4 15,2-5 3-15,0-5-10 16,0-10 2-16,4-6 0 16,7-6 4-16,3-7-6 15,1-1 35-15,5 0 5 16,3 0-15-16,-1-15-11 15,2-9-9-15,1 0-4 16,-2-3-3-16,-2 1-16 0,-3 4 1 16,1 5 6-16,-9 5 8 15,-3 5 2 1,-5 5 0-16,-2 2-1 0,0 0-4 16,0 0-8-16,2 0-12 15,-2 12 5-15,0 11 19 16,2 2 8-16,-2 1-3 15,3-1 3-15,-3-6-4 16,0-4 3-16,0-3-6 16,0-7 5-16,0 0-5 15,3-5 5-15,-3 0 2 16,2 0 3-16,4 0 11 16,1-2-3-16,1-14-9 0,4-3-10 15,1-7 0 1,3 3-17-16,1-1-24 0,4 3 2 15,-3 6 17-15,-3 4 12 16,1 3 5-16,-7 4 4 16,-3 2-2-16,-4 2-2 15,-2 0-4-15,0 0 9 16,0 16 0-16,0 8 16 16,0 0 4-16,0 2 0 15,5-1-6-15,2-6 5 16,0-7-3-16,-1-1 1 15,1-5-3-15,2-4 11 0,2-2-11 16,4 0 8 0,3 0 0-16,5 0-12 0,2-14-10 15,1-6-29-15,3-3-58 16,2-2-91-16,-4-1-253 16</inkml:trace>
  <inkml:trace contextRef="#ctx0" brushRef="#br0" timeOffset="83694.16">3814 8247 42 0,'0'0'287'16,"0"0"-180"-16,0 0-72 16,0 0-14-16,0 0 4 15,0 0-13-15,-12 2 15 0,12-2 17 16,0 0 34-16,0 0 1 15,0 0-19-15,0 0-14 16,0 0-17-16,0 0-6 16,0 0-4-16,0 0 10 15,-2 0 16-15,0 0 7 16,-2-11-42-16,-3-4-5 16,-3-1 2-16,2 0-2 15,-5 0-4-15,3 2 6 16,-1 4-1-16,3 4-2 15,-2 2 6-15,2 2-6 16,-3 2-4-16,-3 0-3 16,-1 4-11-16,-3 14 12 0,2 6-3 15,0 5-2-15,1 0 4 16,6 5 3-16,2-4-4 16,7-1 4-16,0-9 3 15,0-8 5-15,7-4 0 16,9-8 12-16,4 0-9 15,0 0 7-15,2-18-3 16,5-8 0-16,-2-6-15 16,-2-1-7-16,-2 6-15 15,-3 1 12-15,-5 3 10 16,-4 5 5-16,0 6-3 16,-2 2 1-16,-5 6 10 0,0 2 10 15,-2 2-10-15,0 0-13 16,0 0-2-16,0 6-15 15,0 16 17-15,0 12 8 16,0 11 2-16,0 6 6 16,0 10-4-16,0 2-2 15,0 4-2-15,-2 1 4 16,-5 1-1-16,-1-2-5 16,-2-2 3-16,-1-5 0 15,1-9-1-15,-2-7-2 16,3-15 4-16,3-11-7 15,0-5-1-15,4-10 7 0,0-3-6 16,2 0 7-16,-2 0 3 16,2 0 12-16,-2 0 4 15,-5 0 1-15,-3-8 3 16,-4-10-12-16,-1-5-6 16,5-14-4-16,3-9 1 15,7-6-2-15,0-6-9 16,0-3 1-16,19-2-2 15,8-2-10-15,2 3-20 16,0 0-12-16,-4 8-25 16,2 2-116-16,5 6-107 15,-1 7-395-15</inkml:trace>
  <inkml:trace contextRef="#ctx0" brushRef="#br0" timeOffset="84486.19">4117 8171 305 0,'0'0'132'16,"0"0"-93"-16,0 0-31 15,0 0 26-15,0 0 14 16,0 0 20-16,13 0 4 16,-13 0-9-16,0 0 5 15,0 0-14-15,0 2-28 16,0 0-18-16,0 2-8 0,0 2 1 15,0-2 2 1,2 1 2-16,-2-4-3 0,0 1 1 16,0-2 0-16,0 0 6 15,0 0 10-15,0 0 25 16,0 0 13-16,0 0 5 16,0 0 2-16,2 0-29 15,1-10-29-15,-1-4-4 16,0 0 0-16,-2 2-1 15,0 1 0-15,0 2 1 16,0 4-2-16,0 0 0 16,0 3 0-16,0 2-1 15,0 0-5-15,-2 0 2 16,-11 0 2-16,-6 7 1 16,-2 7-3-16,-2 7 3 0,1 4 0 15,1 1 1-15,2 4-1 16,1 4 1-16,5-3 1 15,1-1-1-15,8-3-2 16,2-9 2-16,2-4 2 16,0-6 0-16,0-2 3 15,4-5-2-15,6-1 4 16,-2 0-1-16,1 0-1 16,3 0 0-16,-2-3-2 15,5-11-3-15,4-4-17 16,-3 2-20-16,1-3 5 15,-1 2-1-15,-3-2 9 0,1 6 17 16,-5 0 7-16,-3 8 0 16,-4 2 1-16,-2 3 5 15,0 0 2-15,0 0-5 16,0 0 1-16,0 0-2 16,0 7 1-16,0 10 9 15,0 6 14-15,0 0-7 16,2 0-7-16,5-2 6 15,2-7-3-15,0-5 1 16,0-6 3-16,5-3 4 16,3 0 25-16,8-5-11 15,1-15-24-15,3-8-13 16,5-6-8-16,-5-3-49 16,0 1-88-16,-4 6-81 15,-6 7-299-15</inkml:trace>
  <inkml:trace contextRef="#ctx0" brushRef="#br0" timeOffset="85296.85">4520 8173 131 0,'0'0'173'0,"0"0"-86"16,0 0-22-16,0 0-10 16,0 0 20-16,0 0-4 15,9 10-21-15,-9-10 0 16,0 0-16-16,0 0-7 0,0 0-1 15,2 0 20 1,-2 0 9-16,0 0-15 0,0 0 11 16,0 0 2-16,0-12-30 15,-6-2-21-15,-3-4 0 16,-3 3 1-16,1-2-3 16,1 5 1-16,-2 4 13 15,-1 2-3-15,-5 6 5 16,0 0-16-16,-4 2-1 15,-1 18-5-15,1 4-1 16,0 6 6-16,8 8 1 16,8 0-2-16,6 3 2 15,0-4 4-15,0-8 4 16,8-8 9-16,11-8 3 16,1-9-1-16,-1-4 3 0,2 0-1 15,-3-6-9-15,-3-15 1 16,-4-5-8-16,1-1-2 15,-1-1-2-15,-3 0 1 16,0 3 0-16,-2 3-2 16,-4 6 0-16,0 5 2 15,1 4-2-15,-1 5 0 16,-2 2 3-16,0 0-3 16,0 0-6-16,0 9-9 15,0 17 3-15,-5 9 12 16,-7 10 2-16,-2 4-1 15,1 10 4-15,-1 3-4 0,3 5-1 16,-3 4 2-16,3-1 1 16,0 0 1-16,-3-3 0 15,4-5 0-15,-1-7 0 16,3-12 3-16,2-7 1 16,4-10-3-16,0-8 5 15,0-8-4-15,2-3-2 16,0-5 2-16,-3-2 0 15,1 0 12-15,2 0 11 16,-4 0-6-16,-4 0-2 16,0 0 1-16,-5-12-5 15,-3-11-6-15,1-7 0 16,-1-9 1-16,7-6 5 16,7-9-11-16,2-10-2 15,0-5-2-15,25 2-2 0,6-6-9 16,6 7-11-16,1 4-17 15,-5 10-24-15,1 7-48 16,-3 13-140-16,-6 5-204 16</inkml:trace>
  <inkml:trace contextRef="#ctx0" brushRef="#br0" timeOffset="86392.92">4645 8177 279 0,'0'0'197'0,"0"0"-77"16,0 0-71-16,0 0 6 0,0 0 5 16,0 0-3-1,0-4 8-15,2 4 23 0,0 0-12 16,0-2-16-16,3 2-11 16,0-1-18-16,4-1-26 15,4-1 0-15,3-3-2 16,-1-2-1-16,3-2 1 15,-3-4 1-15,-1 2 0 16,-3-2-2-16,-5-2 0 16,0 0 1-16,-4 2 2 15,-2 4-5-15,0 4 0 0,0 2-5 16,0 0 4 0,-2 4-29-16,-12 0 23 0,-3 0-14 15,-2 0 21-15,-3 12 0 16,4 3-4-16,-2 5 2 15,0 3 1-15,5 0-4 16,1 6 3-16,5 1 2 16,9-2 6-16,0 3 3 15,0-8-1-15,16 0 2 16,3-5 9-16,2-9-1 16,-4-1-6-16,1-6-8 15,-2-2 7-15,2 0-3 16,2-11-2-16,1-12-1 15,-2-1-1-15,1-1-4 0,-2-6 1 16,0 5-1 0,0 0-1-16,-1 6 1 0,-1 5 1 15,-5 4-1-15,-2 5 1 16,-7 3-2-16,-2 3 1 16,5 0-5-16,-3 0-7 15,1 20 11-15,1 7 1 16,-4 7 8-16,0 2-1 15,0 0 3-15,0-4-1 16,0-1-3-16,0-11 0 16,0-6-2-16,0-4 2 15,0-9 0-15,0-1-5 16,0 0 2-16,0 0 10 16,0 0-4-16,0-4 9 0,0-20-12 15,6-2-6-15,13 1-6 16,-2-1 4-16,-1 6-1 15,1 1 3-15,-3 9 0 16,-3 6 0-16,-5 2 0 16,-3 2-1-16,2 0-10 15,-3 6-1-15,2 14 9 16,-2 5 2-16,3 1 1 16,-3-1 3-16,-2 0-2 15,0-8 1-15,2-2-1 16,-2-7 0-16,0-8 1 0,2 0 0 15,-2 0 5 1,2 0 3-16,6 0 1 0,3-18 0 16,4-13-9-16,5-3 2 15,1-2-4-15,-2 2-1 16,-1 6 1-16,0 7-2 16,-5 4 2-16,-2 5 0 15,-1 7 0-15,-6 0 0 16,-2 5-2-16,0 0 0 15,-2 0-5-15,0 5-5 16,5 20 12-16,-3 3 12 16,4 4 1-16,2 0-6 15,-2-6-1-15,-1-4-3 16,-1-8-2-16,-2-4 0 16,0-6 0-16,0-1-1 0,0-3-36 15,8 0-35-15,3 0-76 16,5 0-101-16,2-18-323 15</inkml:trace>
  <inkml:trace contextRef="#ctx0" brushRef="#br0" timeOffset="87615.23">5452 8228 229 0,'0'0'495'0,"0"0"-251"16,0 0-159-16,0 0-18 15,0 0 1-15,0 0-33 16,26-5-28-16,-14 5-2 15,-1 0 4-15,3 0 2 0,-3 0 1 16,-1 0 2-16,0 0-10 16,-1 0 1-16,-1 0 2 15,2-9-5-15,-4-2 1 16,1-3-3-16,-1-4 0 16,-4 3-5-16,-2-2 1 15,0 5 0-15,0 2 2 16,0 4-7-16,0 2 8 15,0 1 0-15,-6 3-2 16,-5 0-1-16,-3 0 2 16,-1 0-2-16,-1 11 2 15,-1 3 2-15,3 4 0 16,1 5 3-16,-1 2-1 16,7 8 4-16,3 2 0 15,4 2-3-15,0-5 5 0,0-3 5 16,11-8 3-16,3-5-6 15,3-4 1-15,1-8-4 16,1-4 4-16,0 0-1 16,1 0-5-16,-2-16-2 15,4-8-3-15,1-8-2 16,-1 0-7-16,-2-3-2 16,-4 2 0-16,-1 8 6 15,-5 7 5-15,-2 4 0 16,-1 8 1-16,-5 0-1 15,0 6 0-15,-2 0 0 16,0 0-5-16,0 0-8 0,0 9-2 16,0 12 13-16,0 4 2 15,0 0 11-15,0 1-8 16,0-2 7-16,2-4-4 16,-2-1-3-16,0-7 1 15,2-5-2-15,-2-3-2 16,0-1 4-16,0-3-4 15,0 0 7-15,0 0-4 16,8 0 10-16,0-21 4 16,3-4-17-16,5-4-5 15,-5 3 2-15,1 6 3 16,-6 6 0-16,3 4 1 16,-5 6 9-16,0 2 7 0,-1 2-6 15,2 0-6-15,-1 0-5 16,5 0-4-16,2 9-1 15,3 8 4-15,3 5 1 16,-1 1-3-16,2-1 3 16,-5-4 3-16,0-4-3 15,-1-7 1-15,-1-5 0 16,3-2 1-16,1 0 4 16,3 0-5-16,1-9 5 15,2-10-4-15,-3-3-1 16,-5-2 0-16,0-4 1 15,1-2-2-15,-3-4 0 0,0-4 1 16,-2 2 0-16,-3-2-1 16,-1 6 0-16,-3 4 4 15,0 8 0-15,-2 6-3 16,0 4 3-16,0 2 1 16,0 4 1-16,0 0 2 15,0 4-4-15,0-3 5 16,0 3-6-16,0-1-1 15,0 1-2-15,0 0-2 16,0 0-3-16,0 0-3 16,-4 0-3-16,-3 12 8 15,-1 10 0-15,-1 6 1 16,-1 6 1-16,8 6 0 16,-2 2 1-16,2 2-2 15,2-1 2-15,0-4 5 0,0-6-4 16,0-9 2-16,6-12-2 15,6-9 0-15,1-3 3 16,5 0 6-16,4 0 1 16,9-11-11-16,-2-7-15 15,0-3-14-15,-6 2-22 16,-5-4-61-16,-5-3-84 16,-5 2-7-16,-3-2-96 15,-5 5-202-15</inkml:trace>
  <inkml:trace contextRef="#ctx0" brushRef="#br0" timeOffset="87792.38">6094 8104 243 0,'0'0'304'0,"0"0"-84"0,0 0-3 16,0 0-28-16,0 0-89 16,0 0-64-16,40-29-26 15,-17 23-3-15,1 1-4 16,0-1-3-16,3 5-27 15,-5-1-85-15,1-2-146 16,-8-4-419-16</inkml:trace>
  <inkml:trace contextRef="#ctx0" brushRef="#br0" timeOffset="89286.92">7262 8228 74 0,'0'0'105'16,"0"0"53"-16,0 0-1 15,0 0-53-15,0 0-13 16,0 0 14-16,-156-27-16 16,133 27-5-16,4 0-5 15,7 0-19-15,4 0-9 16,8 0-6-16,0 0-14 0,0 0-13 15,0 0-5 1,0 0 13-16,16 0 4 0,21 0-17 16,17 0-9-16,13 0-3 15,4 0 1 1,3 4-2-16,-1 2 3 0,-4 0-3 16,-3-2 0-16,-7-2-3 15,-12 1 3-15,-10-1-2 16,-8-2 5-16,-8 1-2 15,-6-1 0-15,-3 2-1 16,-6-2-1-16,-1 2 1 16,-3-2 3-16,-2 0 0 15,0 0-1-15,0 0 4 16,0 0-1-16,0 0 0 16,0 0-3-16,0 0 4 0,0 0 3 15,0 0 0 1,0 0-3-16,0 0-1 0,0 0-4 15,0 0 3-15,0 0-4 16,0 0 1-16,0 0-1 16,0 0 2-16,0 0-1 15,0 0 3-15,0 0 1 16,0 0-1-16,0 0 1 16,0 0 0-16,0 0 0 15,0 0-3-15,0 0 2 16,0 0-4-16,0 0 4 15,0 0-1-15,0 0 0 0,0-10 0 16,-7-6 1 0,3-4-3-16,0 1 1 0,-2-2-2 15,4 1 2-15,0 3-1 16,2 2-1-16,0 7 0 16,0 2 1-16,0 3-2 15,0 3 1-15,0 0-3 16,0 0-3-16,0 0-2 15,0 0 0-15,0 5-3 16,-2 15 7-16,0 6 4 16,-3 8-1-16,1 8 1 15,-2 5 0-15,0 1 0 16,2-4 0-16,0-10 0 16,1-10 1-16,3-12 0 15,0-8 0-15,0-4-1 0,0 0 3 16,0 0 9-16,0-14-5 15,0-12-7-15,3-6-12 16,1-3 4-16,-2 1 1 16,0 4-3-16,-2 2 7 15,3 4 3-15,0 2 0 16,-3 8 0-16,0 4 1 16,0 4-1-16,0 4 2 15,0 2-1-15,0 0-1 16,0 0-1-16,2 0-7 15,2 0-5-15,5 0-1 16,5 8 14-16,3 8 0 0,5 1 0 16,-1-2 0-16,-6-1-1 15,-6-4 1-15,-7-3-4 16,-2-2 3-16,0 2-2 16,0 2 3-16,-5 2 0 15,-3-1 1-15,-3 2 1 16,-7 2-2-16,-1 1-37 15,-6 6-103-15,-4-4-100 16,4-1-588-16</inkml:trace>
  <inkml:trace contextRef="#ctx0" brushRef="#br0" timeOffset="99563.43">8847 7943 107 0,'0'0'82'0,"0"0"52"15,0 0-24 1,0 0 25-16,0 0-21 0,0 0-14 16,0 0-20-16,14-58-8 15,-14 58-17-15,0 0-21 16,0 0-13-16,0 0-14 16,0 0-7-16,0 0-6 15,0 0-3-15,0 0-9 16,0 10 18-16,0 6 0 15,0 0 3-15,0 0-1 16,0-2-1-16,0-4 1 16,0-3-1-16,0-2 2 15,4-5-3-15,-2 0 6 16,-2 0 6-16,2 0 1 16,5 0 8-16,0-7 22 0,0-15-37 15,-1-1-1-15,-2-1-1 16,-2 2-2-16,1 1-1 15,-3 3-1-15,0 3 0 16,0 0 0-16,0 7 13 16,0 2 8-16,0 4-3 15,0 1 4-15,0 1-5 16,-5 0-17-16,-5 0-7 16,-9 17 6-16,0 7-1 15,-6 10 1-15,0 10 2 16,1 9 0-16,1 12-1 15,8 10-1-15,6 0 0 16,9-8 1-16,0-9-3 16,9-14-1-16,14-9 1 0,0-15-4 15,4-12 4-15,0-8 6 16,2 0-1-16,2-12 41 16,0-18-32-16,3-6-1 15,-5-7-6-15,0-1-4 16,-4-4-8-16,-1 3-5 15,-3 4 4-15,-6 11 9 16,-2 10 3-16,-6 10-2 16,-3 4 1-16,-4 6 3 15,0 0-5-15,0 0-5 16,0 0-27-16,0 9 9 0,0 18 21 16,0 7 2-16,-4 0 0 15,2 7 15-15,0-4-14 16,2-7 1-16,0-5 0 15,0-8-1-15,0-6 1 16,4-7-2-16,7-4-2 16,5 0 2-16,3 0 33 15,6-8-16-15,0-14-11 16,2-3-6-16,0-3-13 16,-4-4-15-16,0-3-8 15,2-4 13-15,-5 3-2 16,-5 8 17-16,-3 8 8 15,-8 10 1-15,-4 4 3 16,0 6 18-16,0 0-22 0,0 0-5 16,0 0-23-16,0 10 25 15,0 9 3-15,0 8 2 16,0 5 2-16,-4 7 5 16,-1 4 12-16,2 0-13 15,3-6 2-15,0-1 3 16,0-9-11-16,0-11-4 15,8-9 2-15,-2-7 0 16,3 0 1-16,4 0 29 16,1-9-15-16,3-11-2 15,1-5-10-15,1-4-3 16,0-4-5-16,1-1-25 16,-1-4 12-16,0 4 3 0,-3 2 1 15,-3 8 13-15,1 6 1 16,-8 7 6-16,-1 8-6 15,-3 3 0-15,-2 0 0 16,0 0-14-16,0 16-16 16,0 12 30-16,0 4 22 15,0 8-7-15,0-3-2 16,0 0-3-16,0-3-2 16,0-7 10-16,0-8-16 15,0-7 2-15,0-7-7 16,4-5 3-16,8 0 0 15,3-2 42-15,8-18-17 16,1-7-16-16,0-1-7 16,-4-6 6-16,-1-3-7 0,-2-4-1 15,1-2-2-15,-5 4 2 16,-1 9-4-16,-10 9 1 16,-2 12 3-16,0 5 8 15,0 4-8-15,0 0-13 16,0 0 4-16,-2 0 9 15,-12 10 0-15,3 4-7 16,-1 4 2-16,4-1 4 16,4 2-3-16,-1-1 3 15,5-2-3-15,0 1-8 16,0 3 8-16,0-5 4 16,0-1 10-16,2-5-5 15,-2-4-3-15,0-3 14 0,0 0-9 16,0-2-5-16,0 2-2 15,0 0 0-15,0 2-8 16,0-4-51-16,-2 0-33 16,-4 0-95-16,1 0-203 15</inkml:trace>
  <inkml:trace contextRef="#ctx0" brushRef="#br0" timeOffset="100290.21">9845 8031 48 0,'0'0'108'0,"0"0"13"16,0 0-5-16,0 0 6 16,0 0 78-16,0 0-63 15,45-73-7-15,-53 72-97 16,-19 1-5-16,-10 0-27 15,2 5-1-15,-1 16 9 16,1 2 3-16,6 2-7 16,6-1-5-16,10 4-3 15,11-1 2-15,2-1-12 16,2 3 8-16,25-5 2 16,2 1 3-16,3-6 21 0,1 0-13 15,-2-1-4-15,-4-5-2 16,-10-3-2-16,-7-3-1 15,-10-7 1-15,0 3 6 16,-2 1 10-16,-25 4 16 16,-10 2 24-16,-7-2-29 15,7 1-2-15,7-5-10 16,17-1 1-16,8-3-5 16,5 0 2-16,0 0 11 15,27-12-2-15,20-18 0 16,14-3-22-16,5-3-3 15,3-3-17-15,-7-3-4 16,-6 2 0-16,-12 1 24 0,-9 10 1 16,-14 0-1-16,-7 6 2 15,-3 3 4-15,-9 1 0 16,-2 8-2-16,0 3 9 16,0 4-1-16,0 1-2 15,0 3-5-15,0 0-5 16,0 0 0-16,0 0-6 15,0 0-7-15,0 3 5 16,0 15 6-16,-6 10 2 16,1 6-4-16,3 8 4 15,2 4 6-15,0 2-1 16,0-2 1-16,0-3 0 0,0-11-5 16,0-8-1-1,0-10 4-15,0-9-4 0,0-2-52 16,2-3-59-16,3 0 2 15,-1-7 10-15,-2-16-198 16,-2-8-288-16</inkml:trace>
  <inkml:trace contextRef="#ctx0" brushRef="#br0" timeOffset="100480.1">10098 8065 241 0,'0'0'342'15,"0"0"-38"-15,0 0-103 16,0 0-69-16,0 0-63 0,0 0-32 15,64-36-15 1,-28 30-10-16,-3 3 7 0,-4 0-15 16,-4 1 4-16,-8 2-5 15,-7-2-3-15,-4 2-47 16,-6 0-50-16,3 0-167 16,-3 0-169-16</inkml:trace>
  <inkml:trace contextRef="#ctx0" brushRef="#br0" timeOffset="102359.51">10423 8051 332 0,'0'0'233'0,"0"0"-95"16,0 0-39-16,0 0-64 0,0 0 10 15,0 0-16-15,-13 0-3 16,2 7-3-16,-3 8 15 15,-1 5 1-15,-1 4-12 16,5 4 3-16,-1 2 3 16,8 0-17-16,4-2-7 15,0-4 2-15,0-2 1 16,0-8-4-16,12-1-6 16,3-9 3-16,3-4 11 15,1 0-4-15,0-7-1 16,-1-14-4-16,1-5-4 15,-3-11-3-15,-3 0-16 16,-4-4 7-16,-4-1-3 16,-5 8 5-16,0 8 0 0,0 7 5 15,-3 7 2-15,-8 7 10 16,-2 5-10-16,0 0 8 16,-5 0-6-16,-2 3 0 15,-1 16 0-15,2 7 1 16,1 8 5-16,5 5 5 15,1 8-1-15,6-3-1 16,6-2 8-16,0-8-10 16,0-7-1-16,4-8-5 15,14-9 5-15,-1-8 0 16,4-2 6-16,1 0 25 0,5-24-20 16,2-5-12-16,0-7-5 15,0-5-2 1,-1 1-4-16,-3 6-20 0,0 8 8 15,-9 8 13-15,-3 6 3 16,-7 8 0-16,-4 2-1 16,1 2-2-16,-1 0-6 15,3 16-4-15,-3 14 12 16,-2 4 1-16,0 2 5 16,0-2 2-16,0-4 1 15,0-4-1-15,0-5 2 16,0-9-3-16,0-6-2 0,0-5 0 15,0-1-3 1,2 0 4-16,5 0 6 0,6-15 0 16,5-11-4-16,5-10-6 15,-2-2-1-15,2-1-3 16,-1 0-3-16,1 13-6 16,-6 5 10-16,-3 10-2 15,-5 6 1-15,-1 5-1 16,-3 0-9-16,0 20 6 15,-3 14 7-15,-2 7 10 16,0-2-2-16,0-1 2 16,0-8-7-16,0-9-1 15,0-10 2-15,4-4 1 16,-4-6-5-16,2-1 6 16,3 0 2-16,3 0-5 0,11-22 10 15,5-10-13-15,8-8 0 16,-3-6-10-16,2 4-4 15,-4 2 9-15,-4 8 4 16,-4 8 1-16,-6 10 0 16,-4 6 0-16,-5 6-2 15,-4 2 0-15,5 0-6 16,-3 2-5-16,4 18 13 16,0 9 5-16,-4 0 8 15,-2 7-5-15,0 0-3 16,0-6-1-16,0-4-2 15,4-7-2-15,0-10 1 0,3-1 1 16,4-5 0 0,5-3 3-16,2 0 1 0,4 0-2 15,-2-8 2-15,0-9-4 16,-2-3 0-16,0 0-1 16,-3-5-1-16,1-4-1 15,-3 3-4-15,1-2-1 16,-3 5 6-16,-5 2 0 15,-1 1 0-15,-5 4-1 16,0 3-1-16,0 4-2 16,0 1 0-16,0 3-2 15,-5 4-2-15,-6 1 5 16,1 0 0-16,-4 0-5 16,1 6 4-16,1 14 3 15,1 8-4-15,5 11 5 0,6 8-1 16,0 7-1-16,0-2 2 15,6-4 6-15,15-7-6 16,0-11 8-16,6-10-1 16,0-15-4-16,4-5-2 15,0 0 9-15,0-17-1 16,-1-12 0-16,1-9-2 16,-2-8-5-16,0-8 0 15,0-4-2-15,0-3-5 16,-5 9 5-16,-4 7 0 15,-6 19 2-15,-8 14 0 16,-6 7 8-16,0 5-4 0,0 0-6 16,-2 3-10-16,-18 15 9 15,-4 1 2-15,1 6 0 16,7-2-1-16,6-4-1 16,5 1-1-16,5-4-3 15,0 1-9-15,0 0 7 16,9 3 2-16,11 1 2 15,0 0-2-15,0 5 2 16,3-2-3-16,-6-2 6 16,-1-4 0-16,-1-8 0 15,1-6-2-15,2-4 2 16,2 0 4-16,2-9 1 16,-1-12-1-16,-4-5-2 0,1-2 0 15,-3-2 2-15,-1-4-3 16,-1-1 2-16,-4 2 0 15,3 3-1-15,-6 4-1 16,-4 8-1-16,-2 9-1 16,0 5 0-16,0 4-2 15,0 0-3-15,0 0-5 16,-6 0-5-16,-1 0-8 16,3 3 12-16,4 3 4 15,0 4 1-15,0 3-1 16,0 8 5-16,17 7-9 15,6-1 12-15,-4 4 18 16,-3-4-2-16,-7-6-5 16,-9-3-6-16,0-4 2 0,-4 0 6 15,-21-2 2-15,1-7-7 16,-5-5-8-16,2 0-35 16,5-3-79-16,6-27-268 15</inkml:trace>
  <inkml:trace contextRef="#ctx0" brushRef="#br0" timeOffset="104497.36">12701 7940 42 0,'0'0'132'0,"0"0"72"15,0 0-44-15,0 0-31 16,0 0-27-16,0 0 11 0,12-48-37 16,-12 46-25-1,0 2 5-15,0 0-28 0,0 0-24 16,0 0-4-16,0 2-15 15,0 20 15-15,-12 11 11 16,1 5-2-16,2 4-8 16,3 6 16-16,1-1-16 15,5-4 14-15,0-5-9 16,0-10-4-16,0-12 0 16,0-10-2-16,0-6 0 15,5 0 16-15,8-6 8 16,5-20-6-16,2-6-12 15,-2 0-5-15,-1 2-1 16,-1 6-15-16,-3 4 4 0,-1 6 10 16,-4 3 0-16,-3 8 1 15,-3 1 1-15,2 2-1 16,-2 0-11-16,6 12-7 16,0 18 18-16,1 8 24 15,3 4-15-15,-1-6 5 16,-1-4-12-16,4-12 4 15,-3-8-5-15,5-10 0 16,1-2 10-16,4-3 6 16,1-26 6-16,-2-8-16 15,-2-3-5-15,-3-4-2 16,-3-2-13-16,-6 0-29 16,-6 0-4-16,0 5 22 0,0 9 24 15,-2 7 2 1,-9 14 13-16,2 8 18 0,-2 3-33 15,-3 0-2-15,1 11 2 16,0 8 3-16,2 4 8 16,4 3-5-16,5 4-2 15,2 0 0-15,0 2-1 16,0-2-1-16,15-6-2 16,5-4 4-16,3-12 4 15,4-8-3-15,4 0 7 16,2-23-1-16,1-8-3 15,-1-3-7-15,-4 1-1 0,-2-6-12 16,-5 3 4 0,-4 0 7-16,-7-3-3 0,-2 5 8 15,-5 8-4-15,-1 11 6 16,-1 6 4-16,-2 7 12 16,0 2-13-16,0 0-2 15,0 0-7-15,0 8-14 16,0 18 14-16,-7 6 4 15,-7 9-3-15,-3 3 12 16,-1 6-10-16,3 2 6 16,-1 0 1-16,7 4 4 15,5-4-9-15,-1-6 2 16,5-5-2-16,0-13-4 16,0-11-1-16,0-9 0 15,0-3-3-15,0-5 2 0,7 0 0 16,8-3 1-16,7-16 35 15,8-10-31-15,-4-5 2 16,3-1-6-16,3 0-2 16,-1 3-10-16,-2 6-7 15,-2 4 10-15,-7 7 9 16,-9 8-1-16,-3 2 0 16,-3 5-3-16,-3 0-7 15,3 0 2-15,0 12 4 16,-3 7 1-16,0 3 4 15,-2 2 3-15,0 1 3 16,2 1 0-16,0-1-2 0,0-4 0 16,-2-4-1-16,0-7-2 15,0-3 3-15,2-4-3 16,-2-3-1-16,3 0 2 16,3 0 4-16,8 0-2 15,3-20-3-15,6-2-1 16,2-6-13-16,-1 0-7 15,-1 2 3-15,-4 6 8 16,-1 9 6-16,-2 4-3 16,2 7-1-16,-5 0-3 15,3 7 0-15,-1 14 8 16,5 6-1-16,-1-2 1 0,-2-1 2 16,1-5 5-16,-3-10-2 15,-1-3 0-15,3-6 0 16,2 0 6-16,1-4 0 15,-5-17-2-15,-1-6-1 16,-5-4 0-16,-5-3 4 16,-4 2 6-16,0 9-2 15,0 8 2-15,-4 4-8 16,-12 9-8-16,-4 2-1 16,-9 2-24-16,-10 24-36 15,0 0-125-15,-1-6-402 16</inkml:trace>
  <inkml:trace contextRef="#ctx0" brushRef="#br0" timeOffset="106095.73">14574 7997 113 0,'0'0'187'0,"0"0"-163"15,0 0 40-15,0 0 35 16,0 0-45-16,0 0 17 15,0 81-19-15,0-72-8 16,0 1-16-16,0-4-8 16,0-5 10-16,0-1-13 15,0 0 22-15,0 0 22 16,4 0 14-16,-2-3-13 16,6-15-54-16,-4-1-2 0,-2-6-6 15,0 1 3-15,-2-1 1 16,0 4-5-16,0 1 2 15,0 3 3-15,-2 6-4 16,-8 3 0-16,-3 6 5 16,-5 2-5-16,-3 0 4 15,-4 16-7-15,0 10 3 16,3 6 0-16,0 3 0 16,2 3 6-16,4-1 3 15,7-1-6-15,5-8 2 16,4-5-5-16,0-10 2 15,0-7 2-15,0-4-3 0,0-2 3 16,0 0 4-16,6 0 4 16,12-18-12-16,2-8-14 15,2 0-7-15,-1 0-8 16,-6 6 25-16,1 4 2 16,-3 6 1-16,-3 6 1 15,-4 4 1-15,0 0 9 16,-1 1-5-16,1 26-1 15,0 7 27-15,0 0 0 16,3 0 1-16,-1-6-14 16,6-8 0-16,-3-10 6 15,1-3 3-15,-1-7 2 16,-1 0 1-16,6-7 1 0,4-21-15 16,2-7-9-16,1-6 0 15,-1-3-7-15,-4-2 1 16,0 6-2-16,-5 3-3 15,-3 12 4-15,-4 4 3 16,-4 11-1-16,-2 5-2 16,2 3 18-16,-2 2-13 15,0 0-5-15,0 0-1 16,0 10-12-16,0 9 13 16,-10 3 0-16,4-1 1 15,4-1 1-15,2-3-2 16,0-5-6-16,5-3-9 0,15-5-2 15,4-4 17 1,-1 0-2-16,2 0-1 0,-6 0-5 16,2 0 7-16,-6 0-10 15,3 8 7-15,-7 4 2 16,0 4-1-16,-4 4-7 16,-3 3 6-16,-2 2 4 15,-2-3 8-15,0-2 0 16,0-8-5-16,0-4 6 15,0-5 0-15,0-3-5 16,0 0 5-16,3 0 3 16,8 0-4-16,4 0 6 15,8-15-4-15,6-5-4 16,0-2-5-16,4-2 2 16,-1-5-3-16,-3 3-1 0,2-7-7 15,-7 5 1-15,-4 0 1 16,-4 4 6-16,-5 6 4 15,-5 3-4-15,-4 6-2 16,-2 2 2-16,0 2-2 16,0-2-17-16,-10 6 2 15,-11-2-3-15,0 3 13 16,-4 0 6-16,2 0 0 16,1 0-1-16,7 14-5 15,1 7 7-15,9 6-6 16,5 5 6-16,0 5 13 15,23-2 1-15,8-2 9 0,5-8-6 16,-1-8 0 0,-1-13-11-16,0-4 1 0,-3-9-7 15,2-23-3-15,1-6-59 16,-5-8-124-16,-2-3-472 16</inkml:trace>
  <inkml:trace contextRef="#ctx0" brushRef="#br0" timeOffset="108555.86">16000 8007 16 0,'0'0'38'16,"0"0"26"-16,0 0-26 16,0 0 13-16,0 0 35 0,0 0-20 15,0 0-16-15,-8 40 2 16,8-40 32-16,0 0 5 15,0-8 16-15,8-8-89 16,3-4-6-16,3-2 0 16,-1-1-10-16,3 4 3 15,1 5-2-15,-1 5-1 16,3 6-10-16,-2 3-7 16,-1 0 6-16,-3 0 11 15,-2 1 0-15,-4 17-5 16,-3 4-7-16,-4 5 12 15,0 3 37-15,0 2-16 0,0 0-2 16,0-4-5-16,-4-2-3 16,0-10 0-16,1-5-6 15,0-8-1-15,3-3 0 16,0 0-1-16,0 0 25 16,0-6 40-16,0-16-26 15,0-5-42-15,14 1-8 16,6-3 6-16,7 0-34 15,4 6-4-15,0 0-1 16,-2 11 20-16,-4 4 6 16,-9 4 15-16,-5 4-3 15,-3 0 3-15,2 0 0 16,-4 0 10-16,1 17-9 0,-1 2 15 16,-1 6-6-1,0 1 0-15,-3 1-2 0,0-2 8 16,3-4-14-16,-1-4 6 15,2-3 1-15,4-6 0 16,-1-4-3-16,1-1-6 16,6-3 0-16,2 0 23 15,4-20 5-15,3-5-27 16,0-5 6-16,4-4-5 16,-2 0-2-16,-4 2-14 15,0 5 13-15,-10 8 1 16,-1 5 0-16,-6 4 1 0,-4 3 1 15,-2 3-2 1,0 1-14-16,0 3 14 0,0 0 1 16,0 0 18-16,-2 0-18 15,-11 0-1-15,-5 11-4 16,3 12 3-16,1 7-2 16,7 8 1-16,5 2 4 15,2-1 11-15,0-6-12 16,5-8 5-16,10-4-7 15,1-10 11-15,2-9-6 16,3-2-1-16,6 0 55 16,5-23-27-16,3 0-23 15,-2-8-8-15,2-4-9 16,-2 2-4-16,-4-2-5 16,0 6 5-16,-7 3 7 0,-2 2-1 15,-7 5 7-15,-6 9 0 16,-4 5 2-16,-1 5-1 15,-2 0-1-15,0 0-5 16,0 0-7-16,0 0-6 16,0 1 3-16,0 13-1 15,0 2 16-15,-5 8 20 16,-4 11-8-16,-4 1 5 16,4 4 0-16,4 0-14 15,5-6 11-15,0-6-14 16,0-10 3-16,0-8-6 15,7-10 12-15,6 0-3 0,6-8 7 16,0-18 5 0,6-6-10-16,-5 0-3 0,1 0-5 15,-2 4 0-15,1 3-5 16,-2 7 3-16,-2 3 2 16,-1 3 0-16,-3 10-3 15,-2 2-5-15,2 0-3 16,-1 6 4-16,2 10 1 15,1 2 6-15,-1-2 1 16,-4-4 0-16,2-3 5 16,-4-6 8-16,3-3 3 15,2 0 11-15,3 0 2 16,-1-17-11-16,-3-10-10 0,-5-3-9 16,-6-3-1-16,0-1-8 15,0 5 9-15,0 3 4 16,-6 7-4-16,-5 9-17 15,-7 8-36-15,-2 2 4 16,-6 6-51-16,-1 16-134 16,4-2-200-16</inkml:trace>
  <inkml:trace contextRef="#ctx0" brushRef="#br0" timeOffset="109487.12">16646 8075 31 0,'0'0'80'16,"0"0"-23"-16,0 0 29 15,0 0-61-15,0 0-18 16,0 0 7-16,85-32-9 16,-73 21-4-16,-3-1 11 15,-5 3 1-15,3-2 38 16,-5 1 25-16,2 3 5 0,-4-2-28 15,0 0-5-15,0-3-22 16,0 2 2-16,-2-5 7 16,-15 3-24-16,-6 3-5 15,-2 1-3-15,6 6 8 16,1 2-7-16,7 0-4 16,9 0-216-16,2 0-303 15</inkml:trace>
  <inkml:trace contextRef="#ctx0" brushRef="#br0" timeOffset="114100.24">18263 8031 128 0,'0'-6'100'0,"0"4"15"16,0-1 66-16,0-2-85 16,0 3-10-16,0 0-15 15,0-1-10-15,0 1 1 16,0-1-21-16,0 0-26 0,0 2 6 15,0 1 0 1,0 0-17-16,0 0-4 16,0 0-2-16,0 0-6 0,0 0-2 15,0 7 10-15,-5 4 9 16,1-3-8-16,-1-2 5 16,3-2 5-16,0-2-6 15,2-2 4-15,0 0 20 16,0 0 11-16,0 0 5 15,4-8-8-15,15-15 19 16,5-11-56-16,2-3 4 16,1-3-4-16,0-6-1 15,0-1-27-15,0 3 9 16,-5 8 10-16,-2 8 9 16,-9 8-1-16,-4 10 2 0,-5 3 1 15,-2 6-1-15,0 1-1 16,0 0-6-16,0 0-15 15,0 0-1-15,0 0 9 16,0 6 1-16,0 12 12 16,0 5 2-16,9 3-2 15,5 6 1-15,3 3-1 16,-1-1 0-16,-5-4 3 16,-7-4-2-16,-4-5-2 15,0-7-10-15,0-4 9 16,-11-6 2-16,-4-4 15 15,-5 0 9-15,-3 0-7 16,3-10 3-16,-2-11-14 0,6-5-6 16,3 4 10-16,1 2-5 15,8 6 5-15,0 8 13 16,4 4 18-16,0 2-24 16,0 0-17-16,0 0-10 15,0 0 9-15,6 8 1 16,10 10 10-16,5 2-1 15,-4 2-6-15,1-1 1 16,0-3-1-16,-2-3 4 16,-1-1-5-16,-1-6-1 15,-1-1 0-15,-2-7-1 16,9 0 2-16,2-8-1 0,3-21 16 16,4-4-5-16,0-6-12 15,-2-3 0-15,-3 0 0 16,-2-1-15-16,-6 4 5 15,-5 3-1-15,-2 4 5 16,-5 6 6-16,1 8 0 16,-5 5 4-16,2 5 0 15,-2 4-4-15,0 3 0 16,0 1-1-16,0 0 1 16,0 0-4-16,0 0-3 15,0 0 7-15,0 0-7 16,0 0-11-16,0 0-3 0,0 18 21 15,-2 9 6-15,-7 8-6 16,-2 3 1 0,4 6-1-16,-2 3 3 0,2 2 0 15,3-1 8-15,0-6-5 16,-3-6-1-16,2-3-4 16,1-12-1-16,-1-4 0 15,3-7 0-15,2-7 1 16,0-3-1-16,0 0 1 15,0 0 2-15,0 0 0 16,0 0-3-16,2 0 0 16,14-17-3-16,6-5-13 15,3-1-10-15,-1 1-3 16,1 4-2-16,-2 4 20 16,-4 2-21-16,-5 6 24 0,-5 2 4 15,-3 4-2-15,-4 0-8 16,3 0 14-16,0 6-6 15,-3 9 1-15,-2 3-4 16,0 4 9-16,2 0 2 16,-2 2-1-16,2-2 1 15,1-4 7-15,-1-4-8 16,0-4 0-16,0-6 5 16,0-3-6-16,2-1 0 15,6 0 10-15,3-5 0 16,3-17 5-16,4-3-15 15,-2-2-7-15,-1 1-3 0,1 5-13 16,-5 3 15-16,-3 4 8 16,-2 9 2-16,-3 0-2 15,-3 3 7-15,-2 2-7 16,2 0-3-16,2 0-8 16,2 2 11-16,0 11 9 15,1 2-2-15,1 2-5 16,0-2 6-16,-2 2-6 15,1-5 1-15,-1-5 0 16,1 0-3-16,0-7 2 16,2 0 0-16,1 0 5 15,4 0 11-15,1-7-2 16,2-10-13-16,-5-3-3 0,2-4-1 16,-5-4-8-16,0-1-10 15,-7 1 7-15,-2 0 4 16,0 4 1-16,0 4 6 15,-4 4-1-15,-9 8 2 16,-4 6 27-16,0 2-27 16,-3 0-2-16,-3 7-2 15,4 8 2-15,1 2 1 16,3 4 1-16,3 4 3 16,3 2 19-16,5 1-6 15,4 3 4-15,0-5-7 16,2-3-7-16,15 0-6 0,1-8-6 15,5-4 6-15,-1-9 10 16,0-2-5-16,5 0 6 16,2-6 1-16,4-15-12 15,1-3 1-15,-1-2-1 16,-2 1-25-16,-4-1-12 16,-4 4 14-16,-5-1 17 15,-7 7 6-15,-5 4 3 16,-4 4-3-16,-2 6 2 15,0 2 9-15,0 0-11 16,0 0-17-16,0 0-4 16,0 17 21-16,-6 3 15 15,-1 1-4-15,1 5-5 16,1 2 10-16,2 1 1 16,3-1-8-16,0-2-5 0,0-6 2 15,10-6-6 1,-1-6 3-16,-1-6-7 0,4-2 16 15,-1 0-9-15,4-9 13 16,3-8-5-16,-5-4-3 16,1 1-8-16,-1-1-2 15,-1-4-11-15,1 5 5 16,-3-2-7-16,2 4 12 16,-3 4 3-16,-5 4 1 15,1 8 0-15,-5 2 14 16,0 0-15-16,3 0-14 15,-3 0 14-15,2 16 0 0,0 0 16 16,0 0-6 0,2-2-3-16,3 0-2 0,-1-1 0 15,2-4 0-15,-2 0-3 16,1-5-1-16,-1-3 2 16,4-1 2-16,1 0 0 15,4 0 4-15,1-9-1 16,1-9-3-16,1-5-1 15,1-3-4-15,-4-2-6 16,1-3-15-16,-3 0 19 16,-3 1 1-16,2 1 2 15,-5 3 1-15,-1 5-2 16,2 1 1-16,-6 6 8 16,0 2-8-16,-2 1-1 15,0 1 2-15,0 5 6 0,0 1-2 16,0 4-3-16,0 0-3 15,0 0-14-15,0 0 6 16,-10 14 8-16,-3 16 3 16,3 9-3-16,-2 7-4 15,5 5 4-15,5 3 13 16,2-4 6-16,0-1 0 16,0-9-14-16,0-6 12 15,5-12-15-15,5-6-1 16,2-10-2-16,5-6 5 15,8 0 4-15,6-18-8 16,3-15-5-16,4-6-41 0,0-1-57 16,-3-2-76-16,-1 6-62 15,-7 6-140-15,-3 9 61 16,-4 7 285-16,-6 8 35 16,-4 3 112-16,0 3 38 15,-4 0-45-15,-1 0 15 16,-1 9-22-16,0 5 13 15,1 0-50-15,-1 1 25 16,-1 0-37-16,-1-4 0 16,0-1-4-16,1-3-6 15,-1-3-18-15,0-1 12 16,0-2-13-16,-2-1-10 16,0 0 8-16,0 0 7 0,0 0 9 15,0 0 6-15,0-10-14 16,0-8-17-16,0-2-8 15,0 0 1-15,0-2-2 16,-4 4-3-16,-5 2 2 16,-3 4-8-16,2 6 3 15,-4 5 2-15,1 1-9 16,0 0 13-16,-5 11 0 16,-1 15-4-16,4 4 2 15,1 1 2-15,6 3-4 16,8-6 3-16,0-2-2 15,0-4 0-15,4-4 0 0,12-8 3 16,3-9 1 0,4-1 16-16,0-1-5 0,3-25-1 15,-1-8-1-15,-1-5-8 16,-2-3 0-16,-1 0 2 16,-6-4-4-16,1-5-2 15,-5 0 0-15,-5 3-7 16,-4 6 7-16,-2 13-2 15,0 14 4-15,0 8-3 16,0 5 3-16,0 2-3 16,0 0-1-16,0 0-9 15,-2 2 12-15,-4 12 1 16,-5 9 0-16,1 5 0 0,4 7 1 16,2 14 7-16,4 6-3 15,0 10 9-15,4 0 3 16,21-1-1-16,4-11-6 15,4-10 0-15,-4-9-1 16,-4-10-5-16,-5-11-2 16,-3-13-2-16,6 0-3 15,0-35-12-15,-4-8-27 16,-7-7-44-16,-10-1-112 16,-2-6-361-16</inkml:trace>
  <inkml:trace contextRef="#ctx0" brushRef="#br0" timeOffset="115573.85">21381 7660 28 0,'0'0'100'0,"0"0"-87"0,0 0 35 15,0 0 42 1,0 0-6-16,0 0-1 0,0 0 9 16,0 0 4-16,0 0-16 15,0 2-46-15,0 2-34 16,0 7 11-16,0 1-11 15,0 2 23-15,0 3-9 16,0-2-5-16,0-6 2 16,0-4-4-16,0-2 3 15,0-3-5-15,0 0 21 16,0 0 62-16,0 0-6 16,0-14-21-16,0-6-53 0,0-4 1 15,0 0-8-15,-2 2 1 16,-7 2-4-16,-1 3 6 15,0 5 17-15,-3 7-5 16,-1 1 6-16,-1 4 13 16,-5 0-35-16,-2 0-1 15,-3 18-3-15,-4 7 3 16,5 6 0-16,3 3 0 16,4 0 0-16,5 0-2 15,6-4 1-15,4-6 1 16,2-5-2-16,0-8-5 15,0-5 6-15,14-6 4 16,5 0 8-16,8-2 24 0,0-20 2 16,2-2-25-16,-2-3-3 15,-3-2-5-15,-2 3-3 16,-4 3 1-16,-5 2 1 16,-1 9 4-16,-4 4-6 15,-5 3 1-15,-1 5-2 16,-2 0 1-16,0 0-13 15,0 0-8-15,0 9 0 16,0 16 20-16,0 12 1 16,0 7 3-16,0 11 1 15,0 6-2-15,-2 8 3 16,-3 6 5-16,-1 8 5 16,1-1-10-16,-2-2 3 0,-2-10-1 15,3-7 0 1,-3-13 9-16,0-11-5 0,0-6-2 15,0-13 6-15,2-6-4 16,3-8-1-16,-3-6 9 16,5 0 4-16,-7 0 4 15,-2-2 5-15,-4-22-12 16,-2-11-10-16,2-11 11 16,6-7-12-16,2-10 0 15,7-4-7-15,0-1-2 16,0-3 0-16,21 6-2 15,8 7 2-15,2 3-5 0,4 6-14 16,1 3-21 0,-1 8-17-16,2 4-38 0,-2 6-139 15,-6 7-200-15</inkml:trace>
  <inkml:trace contextRef="#ctx0" brushRef="#br0" timeOffset="116277.4">21607 7722 301 0,'0'0'135'16,"0"0"-79"-16,0 0 12 15,0 0-43-15,0 0-14 16,0 0 115-16,6 2-57 0,5-2-22 16,3 0 22-16,-1 0-8 15,3 0-13-15,-1 0-21 16,3-9 0-16,3 2-17 15,-4-5-9-15,-1 2 8 16,-5 1-5-16,-7-4-3 16,-4 3-2-16,0 1-14 15,0 2-1-15,-6 2 16 16,-15 5 1-16,-3 0-1 16,-4 0-1-16,1 19-7 15,2 7 8-15,5 4 3 16,7 2 7-16,3 2 0 15,8-1-3-15,2-4-3 16,0-5 4-16,4-3-6 0,17-10 4 16,1-6 14-16,3-5-5 15,4 0 15-15,2-20-10 16,3-7-6-16,-1-4-10 16,-2-7 3-16,2-1-6 15,-4 0-1-15,-4-2 0 16,-2 3 3-16,-8 6 1 15,-7 0-3-15,2 8 0 16,-6 3 3-16,1 3-3 16,-3 9 5-16,-2 2-2 15,0 5 0-15,0 1-4 16,0 1-9-16,0 0-8 16,0 0 9-16,-13 3 8 0,-3 15 3 15,-5 7 3-15,6 4-6 16,-3 8 2-16,1 4 12 15,5 2-4-15,1-2 9 16,7 0-5-16,4-4-4 16,0-8 5-16,0-7-14 15,0-6 3-15,11-8-8 16,3-4 8-16,1-4-3 16,7 0 18-16,3-9 0 15,4-15-19-15,-3-5-28 16,1-3-54-16,-7 3-45 15,-4 2-88-15,-9 1-153 0</inkml:trace>
  <inkml:trace contextRef="#ctx0" brushRef="#br0" timeOffset="116490.86">21917 7622 305 0,'0'0'259'15,"0"0"-121"-15,0 0-32 16,0 0 4-16,0 0-46 15,0 0 20-15,0 0-20 16,18 0-47-16,1-8-3 16,-1 0-6-16,0-1-2 15,-4 2-5-15,-1 3-1 16,-4 1-16-16,0 3-41 0,-1 0-75 16,-3 0-82-16,-5 0-149 15</inkml:trace>
  <inkml:trace contextRef="#ctx0" brushRef="#br0" timeOffset="117942.87">22641 7742 136 0,'0'0'139'16,"0"0"2"-16,0 0 9 15,0 0-35-15,0 0-47 16,0 0-12-16,-37 0 2 15,37 0 0-15,0 0-14 16,0 0-9-16,0 0 8 16,0 0-8-16,0-2-1 15,2-3 35-15,17-6-49 16,6-1-19-16,4-4-1 0,2-2-23 16,0 0-11-1,0-4 13-15,-6 2 9 0,-7 4-10 16,-7 1-7-16,-7 3 23 15,-4 4 1-15,0 2-2 16,0 2 7-16,0 0 4 16,-4 4 1-16,-7 0-5 15,-5 0 0-15,-2 0 2 16,1 3 3-16,-1 11 0 16,0 6 9-16,4 4-8 15,1 4 0-15,-1 7-3 16,8 2 14-16,4-2-5 0,2-2-3 15,0-3-2 1,0-10-7-16,6-6-1 0,6-6 1 16,1-8 1-16,5 0 51 15,4 0-11-15,3-21-19 16,1-4-13-16,3-5-9 16,3-4 8-16,1 2-8 15,0 0-21-15,-2 4 0 16,-4 4 11-16,-6 6 10 15,-8 5 0-15,-4 8 0 16,-4 0 2-16,-3 5 10 16,0 0-12-16,0 0-7 15,0 19-11-15,3 7 18 16,-5 2 14-16,0 3 1 16,0 0-7-16,0-4 6 15,0-6-6-15,0-5 3 0,-3-7-10 16,3-6 3-16,0-3-1 15,0 0 4-15,0 0 2 16,0 0 7-16,3-8 12 16,13-12-19-16,3-4-8 15,6 0 1-15,-1-2-2 16,1 0-9-16,2 1 4 16,-5 4 4-16,-2 3 0 15,0 4 1-15,-5 4 0 16,-1 6-4-16,-3 1-7 15,-2 3 2-15,0 0 3 0,2 0 4 16,2 12 2-16,3 9 2 16,-3 2 12-16,-3-4-4 15,-2 1 11-15,1-1-13 16,-1-5 0-16,-2-3 1 16,0-5 0-16,3 0-2 15,1-6-6-15,7 0 8 16,5 0 1-16,10-11-2 15,-1-13-3-15,2-1-5 16,1-3-29-16,-8 1-52 16,1 3-115-16,-2 2-145 15,-6 5-339-15</inkml:trace>
  <inkml:trace contextRef="#ctx0" brushRef="#br0" timeOffset="118753.29">23802 7539 471 0,'0'0'143'16,"0"0"-78"-16,0 0-43 16,0 0-15-16,0 0 17 15,0 0 6-15,-13 33-9 16,13-30 7-16,-2 0-1 16,2-3 6-16,0 1-4 15,-2-1 1-15,2 0 7 16,0 0 4-16,0 0 3 0,0-1-10 15,0-10-28-15,-3 0-4 16,-4-2 3-16,-1 2-5 16,-3-1 1-16,1-1 3 15,2 3-2-15,-3 3 16 16,1 2-17-16,-5 3-1 16,1 2 0-16,-3 0-3 15,-5 5 0-15,-1 17-5 16,1 4 3-16,2 5 5 15,4 4 9-15,5-1 3 16,11-4-12-16,0-5-11 16,0-6 10-16,18-9 1 15,0-6 21-15,2-4-14 16,5 0 13-16,-4-16 1 16,4-10-17-16,0-4 3 15,-3 0-5-15,-2 2-2 16,-2 1 2-16,-7 8 1 0,-2 4 0 15,-2 7-2-15,-5 3 1 16,-2 5 18-16,2 0-5 16,-2 0-15-16,0 0-3 15,0 1-16-15,0 17 15 16,0 4 4-16,0 7 9 16,0 5 1-16,0 10 1 15,0 8-2-15,0 9 3 16,0 2 0-16,0 4-3 15,0-1 0-15,0 2-8 0,0 2 2 16,-4-2-1-16,-5-8 3 16,-5-7-3-16,-1-13 0 15,-1-11 9-15,3-8 1 16,-1-9 2-16,6-6-4 16,-5-6 4-16,-1 0 7 15,-3 0 4-15,-6-4-5 16,-4-14-3-16,5-6 1 15,-1-9 0-15,8-9-1 16,4-6 6-16,8-8-7 16,3-4-15-16,0-1 7 15,22 0-1-15,12 0-7 16,4-1-10-16,4 7-18 0,-2 2-13 16,3 7-33-1,-1 9-54-15,-2 6-189 0,1 7-320 16</inkml:trace>
  <inkml:trace contextRef="#ctx0" brushRef="#br0" timeOffset="120215.52">24095 7587 312 0,'0'0'154'15,"0"0"-94"-15,0 0-6 16,0 0 16-16,0 0 3 15,0 0-3-15,0 5 7 16,0-5-28-16,0 0-22 0,0 2-14 16,0 0-9-16,0-1 9 15,0-1-8-15,0 0-1 16,0 0 6-16,0 0 2 16,0 0 4-16,0 0 18 15,0 0 17-15,0 0 11 16,0-1-20-16,2-9-36 15,2-1 1-15,-2 1-3 16,0 2-2-16,-2-3 4 16,0 1-6-16,0-2 0 15,0 1-3-15,0 1-6 16,-15 6 3-16,-3 2 3 16,-2 2 1-16,-4 0 1 15,1 10 1-15,1 12-2 16,-5 6 1-16,5 5 1 0,2 1-2 15,4-1 2-15,10-1 0 16,1-7 3-16,5-4-2 16,0-7-1-16,0-7 1 15,0-5 5-15,11-2 8 16,5 0 2-16,1-9-5 16,4-8-6-16,1-7-5 15,1-4-22-15,1 0-7 16,0 1 1-16,-3 6 23 15,-4 4 3-15,-3 8 2 16,-10 5 5-16,0 4 0 0,-1 0-5 16,3 0-10-16,-1 13 10 15,0 8 23-15,-3 3-1 16,4 1 7-16,1 1-4 16,5-1-4-16,1-7 10 15,-1-4-9-15,2-5-6 16,2-9-9-16,0 0 8 15,4 0-2-15,4-5-6 16,0-11 0-16,5-6-7 16,0-1-13-16,0-3-3 15,1 2-4-15,-4 5 11 16,-3 1 9-16,-4 5 3 0,-5 5-1 16,-7 5 2-16,-5 3 10 15,-2 0 0-15,2 0-14 16,0 0-5-16,-2 3 0 15,5 12 3-15,-5 1 2 16,0-4 0-16,0 1 1 16,0-4 3-16,0-4-4 15,0-5 0-15,0 0 3 16,0 0-3-16,0 0 4 16,0 0 2-16,0 0 3 15,0 0-1-15,0-9-8 16,0-3-3-16,0-4 2 0,0 0-2 15,0 2 3-15,0 0 0 16,0 3 0-16,0 8-2 16,0 1-4-16,-11 2 6 15,0 0-2-15,-5 2 2 16,1 15-3-16,-1 10-3 16,3 3 6-16,-1 3-1 15,5 4-1-15,5-2 2 16,2-3 1-16,2-3-1 15,0-11 0-15,0-7 0 16,6-10 1-16,7-1-1 16,8 0 10-16,-1-16-1 15,2-4-8-15,0-3 1 16,-2 0 1-16,-2 3-1 16,-2-4-1-16,-3 4 1 0,-1 0 6 15,-6 6 1 1,-2 5 10-16,-2 6-7 0,-2 0-8 15,0 3-4-15,0 0 0 16,0 0-9-16,0 15 2 16,0 9 6-16,-6 3 1 15,0 8 0-15,-2 7-1 16,2 9 1-16,-1 4 0 16,3 7 1-16,2 5-1 15,-5 1 1-15,0 4 1 16,-2 2 0-16,0-3-2 15,-2-8 2-15,-4-8-1 0,1-11 7 16,-1-8-5 0,1-11 4-16,1-10-3 0,2-9 2 15,1-2 1-15,2-4 7 16,-1 0 5-16,-1 0 1 16,2-18 2-16,1-12-4 15,3-14-7-15,4-12-5 16,0-14-1-16,9-6-3 15,15-7 0-15,5 5-2 16,9 5-14-16,0 8-19 16,2 7-9-16,0 6-13 15,-2 14-16-15,-3 4-79 16,2 11-119-16,-6 5-190 16</inkml:trace>
  <inkml:trace contextRef="#ctx0" brushRef="#br0" timeOffset="121317.28">24785 7670 136 0,'0'0'288'0,"0"0"-86"16,0 0-43-16,0 0-41 16,0 0-65-16,0 0-21 15,0 0-22-15,-13-8 4 16,13 8 16-16,0 0 10 16,0 0 7-16,0 0-13 15,2 0 9-15,7 0-15 16,3 0-6-16,3 0 0 15,1 0-5-15,-1 0-8 16,1-8 1-16,1-8-4 0,-3-2 0 16,-1-3-6-16,-3 4-7 15,-8 0 5-15,-2 5 1 16,0 2-1-16,0 5 2 16,-2 0 0-16,-17 5 0 15,-1 0 3-15,-1 0-6 16,-2 6 2-16,3 12-1 15,0 4 2-15,2 5 6 16,2 0 4-16,9 4-9 16,5 1 13-16,2-2-7 15,0-2-6-15,18-4 2 16,11-6 1-16,3-6 6 16,1-10-5-16,0-2 4 0,3-2-2 15,1-22 1 1,4-6-8-16,1-6 0 0,-2-2-18 15,1 6 8-15,-8 2-1 16,-4 8 11-16,-9 8 0 16,-4 4-2-16,-6 5 1 15,0 5-4-15,1 0 1 16,-3 0-3-16,2 0 7 16,-1 16 8-16,-3 5-2 15,1-3 3-15,-3 0 2 16,-1-4-2-16,-1-4-6 15,-2-4-2-15,0-5 0 0,0-1 1 16,0 0 2-16,0 0 0 16,0 0 8-16,0 0-7 15,0-1 9-15,0-13-7 16,-7-2-7-16,2 0-2 16,-1 0 2-16,0 0 1 15,1-1-1-15,1 6 0 16,-1 0 1-16,0 8-1 15,3 1 0-15,-2 2 0 16,-3 0-4-16,-4 0-2 16,-2 8 2-16,2 10 2 15,-3 2 0-15,10 0 2 16,-1 2-3-16,5-1-1 0,0 2 2 16,9-5-1-1,16-2 6-15,4-8-1 0,2-6 2 16,4-2 6-16,1-6-7 15,3-21 4-15,-6-7-3 16,-2-1 0-16,-4-4 1 16,-8-1-5-16,-3 0-5 15,-5-2 5-15,-7-2-3 16,-1 1 5-16,-3 2-2 16,0 7 1-16,0 12 2 15,0 10-1-15,0 8 0 16,0 4 3-16,0 0-5 0,0 0-4 15,-13 0-4 1,-6 14 5-16,0 6 2 0,-1 8-1 16,-3 6 2-16,6 6-3 15,1 10 3-15,9 2 4 16,7 5 7-16,0-7 4 16,15-6-1-16,14-8 5 15,3-12-5-15,-1-10-5 16,-2-9 2-16,2-5-4 15,-4-1-1-15,2-27-6 16,-4-8-1-16,-7-8-36 16,-10-4-33-16,-8-4-157 15,0-4-467-15</inkml:trace>
  <inkml:trace contextRef="#ctx0" brushRef="#br0" timeOffset="124517.32">26363 7520 129 0,'-2'8'112'0,"0"2"-92"16,2 2 109-16,-2-1-40 15,2 0-22-15,0-8-12 0,0 0-22 16,0-3-1-16,0 0 27 16,0 0-1-16,0 0 6 15,0 0 3-15,0 0-20 16,0 0-10-16,0 0-12 16,0 0 6-16,0 0-17 15,0-13-13-15,0 1 0 16,0 0 2-16,0 4 2 15,0 0 5-15,0 3 2 16,0-2 6-16,-11 1-14 16,-5 2 9-16,-3 0-8 15,-2 4-3-15,1 0 1 0,-2 0-3 16,2 4 0-16,-3 17-2 16,4 1 2-16,1 2 1 15,1 2 2-15,5-2 4 16,3-2-7-16,-1-4 4 15,8-4 4-15,0-5-6 16,2-2-1-16,0-6 4 16,0-1 0-16,0 0 1 15,0 0-1-15,14 0 17 16,5-13-1-16,4-9-18 16,-1-2 0-16,3-4-4 15,4-2 1-15,0 2 0 16,-2 3 0-16,-5 11 1 15,-6 6 0-15,-8 4-1 16,-3 4 0-16,1 0-3 0,2 0-11 16,0 16 8-16,-1 6 6 15,-3 2 16-15,-2 2-12 16,-2 1 3-16,0-1 2 16,0 0-7-16,0-2 5 15,0-2-4-15,0-6-3 16,0-5 2-16,0-6 3 15,0-3-3-15,0-2 3 16,10 0 8-16,5 0 12 16,10-16-18-16,4-7-5 15,4 2 0-15,-2-4-2 16,0 6 6-16,-4 3-5 0,-6 4-1 16,-6 4 0-16,-4 3-1 15,-4 4 1-15,-5 1-1 16,0 0 0-16,0 0-15 15,0 1 3-15,3 20 13 16,-3 3 1-16,0 2-1 16,-2 0 2-16,2-6 0 15,-2-6 0-15,2-6-3 16,-2-6 2-16,4-2-1 16,-4 0 4-16,2 0 3 15,6 0 5-15,5-2 3 16,8-16-10-16,1-4-5 15,5-4 0-15,2 1 0 0,2-5 1 16,-2 7-1 0,0 5-1-16,-7 4 0 0,-6 4 0 15,-5 6 2-15,-7 4 0 16,4 0-1-16,-4 0-7 16,0 10-4-16,1 9 10 15,-1 8 2-15,-4-1-1 16,2 0 5-16,-2-6-4 15,2-5 3-15,0-8 0 16,-2-5 6-16,5-2-2 16,2 0 10-16,4 0 11 15,5 0-7-15,5-8-14 0,4-8-2 16,2-4-4-16,2-2-2 16,2-2-33-16,-2 2-22 15,0 1-115-15,3 8-89 16,-8 4-109-16,-2 9-1 15</inkml:trace>
  <inkml:trace contextRef="#ctx0" brushRef="#br0" timeOffset="125206.82">27349 7556 184 0,'0'0'242'15,"0"0"-13"-15,0 0-113 16,0 0-6-16,0 0-36 16,0 0-37-16,18 26-8 15,-18-18 17-15,2 1-16 16,-2 0-5-16,0-3-2 15,0-2-2-15,0 0-13 16,0-4 2-16,0 0-2 0,0 0 15 16,0 0 9-16,0 0 2 15,0 0-1-15,0-12-10 16,0-6-22-16,0-2 0 16,0 1 1-16,0 4-2 15,-5 1 0-15,-1 1 1 16,-5 5-2-16,2 4 3 15,-2 2-2-15,-2 2 2 16,-1 0-2-16,-1 2-4 16,-4 19 0-16,6 2 4 15,2 6-3-15,2 1 2 16,3 0 1-16,3-5 2 0,3-4-2 16,0-5-1-16,5-10 1 15,13-6 1-15,3 0 10 16,6-6 13-16,0-20-9 15,2-9-10-15,-4-2-1 16,-3-3 3-16,-2-6-7 16,-2-6 0-16,-3-7 0 15,-5-3-5-15,-4 2 0 16,-6 10 5-16,0 13 1 16,0 15 2-16,0 13-3 15,0 4 0-15,0 5 5 16,0 0-5-16,0 0-5 15,-8 0 2-15,-4 12 2 0,1 4-4 16,-1 6 5-16,2 9 0 16,1 9 3-16,-1 6-3 15,4 8 0-15,2 4 2 16,-1 2 3-16,3-1 4 16,2-9 0-16,0-10 0 15,0-12-2-15,9-8-2 16,9-10-2-16,5-10 3 15,8 0 5-15,2-2-2 16,5-22-4-16,-3-5-5 16,-4-2-17-16,-6 0-28 15,-12 5-58-15,-3 5-208 0,-10-2-407 16</inkml:trace>
  <inkml:trace contextRef="#ctx0" brushRef="#br0" timeOffset="126602.37">28149 7642 73 0,'0'0'63'16,"0"0"13"-16,0 0 51 16,0 0 10-16,0 0 16 15,0 0-29-15,-2 3 1 16,2-3-43-16,0 0-16 16,-2 3-47-16,2 1-19 15,-2 4 2-15,-1 6-2 16,-1 1 21-16,2-1 3 15,-2-3-4-15,4-3-10 0,0-4-2 16,0-2 6 0,0-2 13-16,0 0 21 0,0 0 33 15,4-13-25-15,15-11-50 16,4-7-1-16,4-7-2 16,4-6 0-16,0-5-1 15,5-1-3-15,-3-2 1 16,-4 2 0-16,-7 4 0 15,-3 10 1-15,-11 11-1 16,-1 8 4-16,-5 9-4 16,-2 6-5-16,0 2-5 15,0 0-7-15,0 0-5 0,0 13 16 16,-9 10 6 0,1 5 2-16,0 4 0 0,6 3 3 15,2 0-1-15,0 3-3 16,0-2 0-16,5-4-1 15,-2-6 0-15,-3-6-2 16,0-6 0-16,0-3 2 16,-12-5 0-16,-1-4 0 15,-1-2 0-15,-1 0 7 16,1-7 3-16,1-8 0 16,0-4-5-16,3 4-4 15,6 1 4-15,2 3-1 16,2 5 7-16,0 6 6 15,0 0-1-15,0 0-11 16,0 0-5-16,2 0 0 0,14 8 0 16,4 6 3-16,-2 0 0 15,1-1-3-15,2-2 0 16,-1-3 3-16,-1-5-2 16,4-3 1-16,2 0 7 15,-1-3-9-15,1-15 6 16,-1-3-2-16,1-5-4 15,-1-5-4-15,-1-1-2 16,-1-4 6-16,-2-4-4 16,0-3-6-16,-3-3-7 15,-5 4 17-15,-3 6 1 16,-3 10-1-16,-1 11 0 0,-5 6-2 16,0 5 1-16,0 4-3 15,0 0 1-15,0 0-7 16,0 0 2-16,0 0-1 15,0 0 7-15,0 3-2 16,-9 12 4-16,-2 12 0 16,-3 7 0-16,6 10 1 15,1 6 3-15,1 2 8 16,4-4-1-16,2-7-3 16,0-10 3-16,0-6-9 15,0-9 5-15,2-9 2 16,4-2-3-16,1-3 1 15,1-2 2-15,4 0-3 0,-1 0 1 16,0 0-7-16,3-7-12 16,-2-11-26-16,7-5-21 15,-4-5-92-15,-3-2-57 16,-8 1-75-16,-4 3-82 16,0 8 46-16</inkml:trace>
  <inkml:trace contextRef="#ctx0" brushRef="#br0" timeOffset="126771.11">28742 7354 17 0,'0'0'203'0,"0"0"42"16,0 0-8-16,0 0-25 16,0 0-34-16,0 0-40 15,-14-3-54-15,20-3-46 0,9-2-23 16,10-1-13-16,-1 2-2 16,5-1-17-16,5 2-65 15,-1 1-82-15,0 2-60 16,3 3-63-16,-5 0-216 15</inkml:trace>
  <inkml:trace contextRef="#ctx0" brushRef="#br0" timeOffset="128019.82">29133 7441 148 0,'0'0'201'0,"0"0"21"15,0 0-91-15,0 0-44 16,0 0-17-16,0 0-22 15,-16 66-18-15,16-63-4 16,0-3-5-16,0 0 8 0,0 0 8 16,0 0 6-16,0 0-3 15,0 0-5-15,0 0-1 16,0 0-3-16,0-4-18 16,0-9-9-16,0-1 0 15,0-1-1-15,0-4-3 16,0 1 2-16,0 2-1 15,-3 2-1-15,1 3 0 16,-2 0 0-16,-3 3 0 16,0 2 1-16,1 2 0 0,-3 1 3 15,-2 3-1 1,-5 0-3-16,-2 0-7 0,-4 21 4 16,-2 4 1-1,-1 7 2-15,2 1 0 0,6-1 2 16,3-4-2-16,3-1 0 15,5-7 0-15,2-6 1 16,1-6 1-16,3-8-2 16,0 0 2-16,0 0-2 15,5-22 0-15,10-4-10 16,3-3-7-16,1 4-18 16,0 0 1-16,-1 7 13 15,-5 6 20-15,-2 7-1 16,-2 0 1-16,0 5-2 15,-1 0 3-15,6 0 11 0,-3 8-7 16,0 12 11-16,1 3-3 16,-1 1 12-16,2-2-4 15,3-5-5-15,-8-5 5 16,2-4 4-16,-2-4 1 16,3-4 0-16,7 0 9 15,3-8-4-15,0-13-22 16,4-4-2-16,-2-1-4 15,4-2-1-15,-5-2-1 16,0-4 1-16,-2 2 1 16,-5 2-2-16,-3 4 0 15,-3 8 2-15,-5 8-1 0,-2 6 7 16,-2 4-6-16,0 0-2 16,0 0-7-16,-13 8-4 15,-14 14 11-15,0 6 0 16,10 1 0-16,1-3 0 15,10 1 0-15,6-5-2 16,0-2-2-16,0-4-1 16,8-2-2-16,8-2 0 15,-3-3 6-15,-2-2-4 16,1 0 2-16,-8-2-1 16,0-1 3-16,-1 0 1 15,-3-4-1-15,4 3 1 16,0-3 0-16,6 2 0 15,5-2 1-15,3 0 3 16,3 0 1-16,-2 0-1 0,6-5-4 16,-5-4 0-16,4-5 3 15,-2-1 0-15,1-2-3 16,-1-6 1-16,-2-3-1 16,-2-3 3-16,-3-4 2 15,1-6 1-15,-5 0-4 16,-1-1 1-16,-4 6 1 15,-2 4 0-15,1 6-2 16,-3 8-2-16,0 3 0 16,0 9 1-16,-2 3-2 0,0 1 1 15,0 0-6 1,0 0 1-16,0 0-1 0,0 12-3 16,0 13 9-16,0 11 1 15,0 7 0-15,0 3-1 16,0 4 5-16,0-3 4 15,0 0-3-15,0-6-1 16,2-9-3-16,10-6 2 16,-3-8-2-16,-1-8-2 15,4-6 5-15,3-4-1 16,4 0 7-16,5-8-11 16,0-12-12-16,3-6-15 15,-2-5-45-15,-7 1-100 16,-7-2-40-16,-11 1-57 15,0-1-158-15</inkml:trace>
  <inkml:trace contextRef="#ctx0" brushRef="#br0" timeOffset="128187.81">29704 7281 69 0,'0'0'290'0,"0"0"-8"16,0 0-127-16,0 0-14 16,0 0-33-16,0 0 18 15,-52 0-35-15,74 0-26 16,4 0 3-16,6 0-45 15,-6 0-14-15,-3 0-6 16,0 0-3-16,-4-2-59 16,1-7-159-16,-1-5-276 15</inkml:trace>
  <inkml:trace contextRef="#ctx0" brushRef="#br0" timeOffset="130390.05">8341 9515 64 0,'0'0'83'0,"0"0"-23"16,0 0 91-16,0 0-10 16,0 0-39-16,0 0-39 15,0 0 7-15,0 26 31 16,0-26 5-16,0 0-14 15,0 0-13-15,0 0 10 16,0-4-5-16,2-18-44 16,13-10-39-16,6-5 0 15,1-5 2-15,7-4-1 0,3-2-2 16,1-1 1 0,-2 2 1-16,-2 2 1 0,-4 9-3 15,-10 11 2-15,-6 9 3 16,-4 7-5-16,-5 8 1 15,0-1-1-15,0 2-7 16,0 0 1-16,0 3-7 16,0 20 10-16,0 2 3 15,0 10 2-15,-2 2-1 16,2 2-2-16,0 0 2 16,0-4-1-16,0-5 1 15,0-9 0-15,0-6 0 0,0-9-1 16,0-2 0-1,0-4 1-15,0 0 3 0,0 0 2 16,-14 0 23-16,-7-14-23 16,0-8 0-16,-4 0-5 15,0 4 3-15,7 4-3 16,7 5 0-16,7 6 7 16,4 3-4-16,0 0 7 15,0 0-11-15,0 0-3 16,0 8-6-16,0 13 5 15,7 2 4-15,6 0 0 16,7-6 0-16,-2-7 0 16,5-2 1-16,-4-6 1 15,4-2 2-15,-1 0-3 16,0-5 3-16,5-15 0 0,0-9-3 16,2-3-1-16,0-6-1 15,-3 0 0-15,-3-2-1 16,-6 4 2-16,-3 3-4 15,-7 8 4-15,-3 4 1 16,0 11 2-16,-2 4-2 16,1 5-1-16,-3 1 0 15,0 0 0-15,0 0-4 16,0 0-1-16,0 0-3 16,0 17 5-16,0 13 3 0,0 11-1 15,0 11-1 1,0 12 2-16,0 10 0 0,-7 8 2 15,-10 8-2-15,-6 7 4 16,-1 2 1-16,3-3-2 16,2-8 3-16,5-14-6 15,5-20-1-15,7-20 1 16,2-14 0-16,0-11-15 16,0-9-46-16,0 0-30 15,13-25 3-15,7-11-85 16,-1-10-53-16,0-12-223 15</inkml:trace>
  <inkml:trace contextRef="#ctx0" brushRef="#br0" timeOffset="130653.96">8819 9332 397 0,'0'0'175'0,"0"0"1"0,0 0-39 15,0 0-24-15,0 0-31 16,0 0-29-16,21-155-16 15,6 150-32-15,2 1-1 16,-2 4-4-16,-2 0 0 16,-8 0-4-16,-5 12-7 15,-8 6-7-15,-4 2 4 16,0 2 14-16,-16-1 8 16,-11 6 3-16,-4-5-9 15,-3 0 7-15,3-3-9 16,10-10-23-16,9-2-119 0,12-7-171 15,0 0-273-15</inkml:trace>
  <inkml:trace contextRef="#ctx0" brushRef="#br0" timeOffset="131551.31">9068 9281 178 0,'0'0'380'0,"0"0"-261"16,0 0-31-16,0 0-62 16,0 0 27-16,0 0 28 0,147-3-24 15,-121-7-15 1,-8 0-13-16,1-1-5 0,-11-6 8 16,1 1-12-16,-3-4-5 15,-4 0-11-15,2 3-1 16,-4 4-2-16,0 5-1 15,0 3-6-15,0 5 6 16,-6 0-1-16,-11 0 1 16,-5 2-8-16,-1 15 7 15,-1 2 0-15,4 8 2 16,4-1-1-16,3 1 2 16,4 5 11-16,5-6-1 15,4 6 13-15,0-1-1 16,0-2-3-16,6-3-10 0,9-8-4 15,-1-6 0-15,1-9-1 16,2-3 8-16,0 0 16 16,1-14-9-16,2-5-15 15,0-6 0-15,-2 2-4 16,-3-1 1-16,1 1-3 16,-5 3 0-16,1 3 2 15,-1 5-2-15,-3 3 2 16,2 3-4-16,-4 1 2 15,1 5-1-15,-3 0 1 16,0 0-8-16,3 0 1 16,0 15 1-16,0 7 3 15,-5 8 3-15,0 5 1 0,-2 2 0 16,0-1 3-16,0-5-3 16,0-8 4-16,0-7-1 15,0-11-1-15,0-3 1 16,0-2 0-16,0 0 16 15,2-2 13-15,7-15-20 16,-2-5-10-16,2-4-2 16,4 1-1-16,3-6 0 15,1 4-5-15,4 3-4 16,-3 4 6-16,-1 3 1 16,-3 5 2-16,-1 6-1 15,-4 3-1-15,2 0 0 0,0 3 0 16,-1 0 1-1,-2 0-2-15,-1 8 1 0,-3 8 2 16,3 1-2-16,0 0 1 16,0 1 1-16,-1 0 0 15,1 0 3-15,-3-2-1 16,3 3 1-16,0-5 0 16,-3-3-1-16,0-3-1 15,1-6 2-15,9-2-1 16,3 0 2-16,14-12-4 15,10-13-7-15,1-8-55 16,3 3-124-16,-5-2-117 16,0 6-233-16</inkml:trace>
  <inkml:trace contextRef="#ctx0" brushRef="#br0" timeOffset="133578.79">10129 9254 220 0,'0'0'128'0,"0"0"-13"16,0 0 53-16,0 0-63 15,0 0-29-15,0 0-10 16,0 0-28-16,-2 32 7 16,0-30-3-16,-1-2-5 15,0 0 16-15,-1 0 5 16,-2 0-10-16,-5 0-18 16,-1-10-15-16,-1 0-9 15,-1-2 2-15,1 3 1 16,-1 0 0-16,1 1 3 0,3 4-11 15,-6 4 6-15,1 0-3 16,-2 0-4-16,0 0 0 16,3 9-4-16,-1 12 4 15,1 4 1-15,6-1 4 16,1-3 1-16,7-1-1 16,0-3 4-16,0-6-5 15,0-4-3-15,15-6 5 16,3-1 10-16,4 0 4 15,3-22-13-15,2-8 3 16,-3-2-5-16,1-5-4 16,-2 2-1-16,-6-5 1 15,3-2-2-15,-3-3-8 0,-3-3 5 16,-3 3 4 0,-2 6 0-16,-4 9 3 0,-3 14-2 15,-2 8 2-15,0 6-3 16,0 2-6-16,0 0-5 15,0 0-8-15,0 10 10 16,0 13 9-16,-4 0 2 16,-1 7 6-16,-2 2-4 15,3 4-1-15,0 3 4 16,-1 2-1-16,3 3 7 16,0 2-12-16,0-5 3 15,-1-3 2-15,3-12-5 0,0-8 1 16,0-9 4-16,0-8-5 15,0-1-1-15,0 0 8 16,11 0 8-16,7 0-12 16,4-10-1-16,5-9 0 15,4-8-3-15,0 1-6 16,3-2 0-16,-1 2-4 16,-2 4 7-16,-6 3 1 15,-7 8 1-15,-3 3 2 16,-8 4-1-16,-2 4 0 15,-5 0-2-15,0 0-3 16,2 0-11-16,-2 8-1 16,0 14 14-16,0 0-2 15,0 2 3-15,0 2 2 0,0-3 1 16,0 0 5-16,-2-3 4 16,2-8-8-16,0-6 5 15,0-4-5-15,0-2 2 16,0 0 2-16,0 0 0 15,13-5 11-15,7-14-10 16,0-1-3-16,-2 1-2 16,5 0-2-16,-4 3 0 15,-1 2 0-15,1 2-3 16,-9 6 3-16,-1 2-1 16,-5 4-3-16,-2 0 3 15,1 0-4-15,2 2 0 16,-1 16-6-16,-2 1 6 0,-2 4 4 15,0-2-2-15,0-2 3 16,0-3-1-16,0-3 5 16,0-6-7-16,0-4 7 15,3-3-2-15,1 0 3 16,7 0 9-16,0-15-1 16,4-7-12-16,6 1 0 15,-1-3-1-15,0-1 0 16,0 4-10-16,0 1 7 15,-2 8 2-15,-2-2-2 16,-5 9 2-16,-5 5 1 16,-2 0-1-16,0 0 0 15,0 0-1-15,0 5 4 0,3 14 2 16,-1 8-4 0,-2-1 13-16,4 6 2 0,0-1-7 15,3-4 6-15,3-6-1 16,-3-5-4-16,0-7 0 15,1-6-3-15,3-3-4 16,1 0 7-16,6-8-1 16,-2-16-8-16,2-4-18 15,3 0-1-15,0 2-5 16,1 1 10-16,-2 6 13 16,1 3-3-16,-5 5 3 15,-2 4 0-15,-7 5-2 0,-4 2 3 16,-3 0-5-16,0 0-1 15,-4 0 0-15,3 8 1 16,-1 2 1-16,-2-2 3 16,0-2 1-16,2 3 0 15,1-4 0-15,-1-1 1 16,0-2-1-16,-2 1 1 16,3-3 0-16,-3 0 6 15,2 0 1-15,0 0 0 16,0-7 1-16,0-7-8 15,0-4 0-15,-2-1-1 16,0 5 0-16,0-1-3 0,0 7 3 16,0 2 8-16,-4 3-5 15,-9 3-3 1,-3 0-8-16,-2 3 4 0,-2 13 3 16,2 6-1-16,3 2 2 15,-1 3 0-15,3 0 0 16,6-5 0-16,4-1 1 15,3-8-1-15,0-3 4 16,6-4-3-16,11-6 1 16,3 0-1-16,3 0 9 15,1-18-7-15,-2-5 4 16,-1-2-5-16,-2-1-2 16,-3 5 3-16,-3 4-2 0,-3 5 2 15,-4 4-2 1,-4 6 0-16,-2 2-1 0,0 0-2 15,0 0-6-15,0 0-9 16,0 22 6-16,0 9 11 16,-4 13 0-16,-8 5 0 15,6 9 1-15,-1 7 1 16,1 2-2-16,4 6 1 16,-3 4 0-16,5 1-1 15,-3-1 3-15,1-4 2 16,-2-11-4-16,-5-10 1 15,-2-12-1-15,-1-8-1 16,2-10 6-16,-4-8 3 16,3-8 5-16,0-4 1 0,-5-2 5 15,3-2 0-15,-5-23-7 16,-2-16-6-16,4-9-1 16,6-10-3-16,2-12-1 15,8-7-1-15,0 1 1 16,25 1-2-16,13 6 0 15,5 6-3-15,-2 5-8 16,-3 6-17-16,-9 8-9 16,-2 8-17-16,-13 2-41 15,-8-1-206-15,-6 0-396 16</inkml:trace>
  <inkml:trace contextRef="#ctx0" brushRef="#br0" timeOffset="133752.1">10877 8805 1099 0,'0'0'116'16,"0"0"-44"-16,0 0-58 16,0 0-14-16,0 0-137 15,0 0-42-15,-8 69-430 16</inkml:trace>
  <inkml:trace contextRef="#ctx0" brushRef="#br0" timeOffset="140424.09">747 12485 116 0,'0'0'163'0,"0"0"-20"0,0 0 11 16,0 0-64-16,0 0-41 15,0 0 29-15,0 0 2 16,4-23-17-16,-2 19-18 15,0 1-7-15,0 1 4 16,-2 2-7-16,3 0-20 16,-3 0-12-16,0 0-3 15,0 0-14-15,2 4 8 16,2 15 5-16,3 6 1 16,-2-5 7-16,1-3-5 15,-1-7-1-15,-1-3-1 0,-2-5 2 16,0-2 4-16,-2 0 4 15,5 0 7-15,4-12 17 16,2-12-14-16,0-5-16 16,-2-3 1-16,-6-2-5 15,-3 3 3-15,0 0-6 16,0 6 1-16,-5 4 1 16,-7 8 1-16,4 1 5 15,1 12-3-15,5 0 4 16,2 0 1-16,-4 0-7 15,-6 0-7-15,-3 3-6 16,-5 17 8-16,-3 8 5 16,-2 6-2-16,-2 10-1 0,1 6 3 15,3 4 4 1,2 1 7-16,5-2 3 0,5-2-7 16,7-7 5-16,2-8-8 15,0-10-1-15,11-8-1 16,14-8-2-16,6-10 0 15,0 0 5-15,0 0 25 16,0-20 10-16,0-4-29 16,1 2-1-16,-6-5-9 15,1 4-1-15,-6 0 3 16,-4 0-6-16,-1 5 6 16,-3 1-5-16,-3 5 4 0,-4 7-1 15,-4 3-1 1,-2 2-3-16,0 0-19 0,0 0 1 15,0 0 20-15,0 0-1 16,0 2-2-16,0 15 4 16,0 3 0-16,0 3 2 15,0-1-1-15,2-2 2 16,1-1-3-16,1-2 1 16,0-2 0-16,0-8-1 15,0-2 1-15,0-5 0 16,0 0-1-16,3 0 1 15,7 0 7-15,5-12 8 16,1-7-10-16,1-1-6 16,-4 1-1-16,-1-1-13 15,-3-1-5-15,-2 1-1 16,3 0 12-16,-3-3 4 16,-2 8 4-16,0 0 4 0,-5 6 0 15,1 4-2-15,-3 1 3 16,0 4 1-16,-2 0-6 15,0 0-3-15,0 0-3 16,0 0-6-16,0 0-3 16,2 0-2-16,0 4 11 15,3 13 1-15,0 1 5 16,-5 2 0-16,2 2 2 16,0-2 1-16,2 2-3 15,-1-4 2-15,3-4-2 0,-2-2 2 16,2-8-1-1,0-2 2-15,-2-2 1 0,5 0 0 16,3 0 18-16,3 0-7 16,1-6-11-16,1-9 2 15,8 0-5-15,0-5 0 16,2-3-1-16,-1 0-3 16,-2-3 2-16,-1-1-7 15,-5 2-9-15,-3-1 10 16,-1 1 7-16,-8 6-2 15,-1 3 4-15,-5 2 0 16,0 5 9-16,0 6 5 0,0 0-6 16,0 3-7-16,0 0-3 15,0 0-14-15,-9 0-5 16,-5 10 17-16,3 2 0 16,5 0 0-16,-1 3 1 15,7 0-1-15,0 6-1 16,5 1 2-16,18 4 1 15,6-4 0-15,-4-2 6 16,-7-6-4-16,-7-7 0 16,-9-2-2-16,-2-1-8 15,0-2 8-15,-8 2 0 16,-17-2 6-16,-4 0-2 16,2-2-3-16,3 0 1 15,4 0 2-15,8 0 1 16,6 0 4-16,6 0 9 15,0 0-2-15,0 0-4 0,0 0 10 16,0 0-14-16,0 0-8 16,0 0-3-16,12 0 3 15,3 0 10-15,1 0-7 16,3 0-2-16,2-4 4 16,1-4-4-16,3-4-1 15,-4-2-14-15,2-6 1 16,-1-2-7-16,0-4 12 15,-2-6-8-15,1 0 8 0,-2 0 4 16,-1-3 4 0,-1 5 0-16,-9 4 1 15,-1 4-1-15,-5 4 7 0,0 8 9 16,-2 5-1 0,0 0-10-16,0 5-1 0,0 0-4 15,0 0 0-15,0 0-7 16,0 0-3-16,0 0 1 15,0 8 2-15,0 12 7 16,-11 8 0-16,-1 6 1 16,2 6 0-16,-1 6-1 15,1 3 1-15,6-1-1 16,2-4-1-16,0-7 1 16,2-8 3-16,0-11 0 15,0-7-1-15,0-11 0 0,0 0-1 16,2 0-1-16,7 0-20 15,4-5-22-15,0-15-80 16,-3-6-137-16,-6-4-267 16</inkml:trace>
  <inkml:trace contextRef="#ctx0" brushRef="#br0" timeOffset="140592.99">1684 12492 436 0,'0'0'326'0,"0"0"-119"16,0 0-50-16,0 0-39 15,0 0-84-15,0 0-6 16,83-49-25-16,-42 36 8 0,-4 4-9 16,-1 2-2-16,-7 2-26 15,-4 2-118-15,-6 3-106 16,-3 0-81-16</inkml:trace>
  <inkml:trace contextRef="#ctx0" brushRef="#br0" timeOffset="142335.4">2003 12468 124 0,'0'0'457'15,"0"0"-338"-15,0 0-51 16,0 0-20-16,0 0 3 16,0 0-25-16,-4 3-23 0,4 1-3 15,-6 4-5 1,-4 3 5-16,-1 6 21 0,-2 2 6 15,2-1 0-15,4 5-4 16,1-5 3-16,6-2-5 16,0-2-2-16,0-4-1 15,0-2-12-15,10-4 9 16,9-4-10-16,4 0 17 16,2 0 1-16,2-19-14 15,-2-2-9-15,-3-5 0 16,-7-2-19-16,-3-1-2 15,-8 1 9-15,-4 0 12 16,0 7 3-16,0 1-3 16,0 5 7-16,-11 6 11 15,0 4-2-15,0 3 1 16,-1 2-9-16,2 0-8 0,-1 0-4 16,-3 10 1-16,-1 11-2 15,1 2 0-15,3 4 5 16,1 3 15-16,8-1 5 15,2 2-6-15,0-8 3 16,0-2-5-16,10-7-2 16,3-6-9-16,3-4 7 15,1-4 11-15,1 0 1 16,5-2-9-16,1-14 1 16,3-6-4-16,2-3-4 15,0 0-4-15,-5-1-5 0,-1 1-3 16,-8 6-4-16,1 3 10 15,-7 5 1-15,-3 8 0 16,-4 3-3-16,0 0-7 16,-2 0-19-16,3 7 5 15,-3 13 25-15,0 2 0 16,0 4 10-16,0-1-2 16,0-4-2-16,0-2 1 15,0-7-1-15,0-6-2 16,0-4 0-16,3-2 2 15,-3 0 0-15,2 0 6 16,2 0 7-16,3-2-3 0,3-16 1 16,7-4-12-1,-5-2-5-15,7-3-2 0,-2 6 1 16,1 2-1-16,-2 8-1 16,-7 4 0-16,-5 7-18 15,-2 0 21-15,3 0-13 16,-3 10-3-16,0 10 12 15,-2 4 4-15,0 1 1 16,0-2 3-16,0-4 1 16,0-3 1-16,2-7-2 15,-2-2 0-15,0-5-1 16,0-2-1-16,0 0 3 16,3 0 3-16,2 0 5 15,-1 0-2-15,5-21-6 16,7-2-5-16,3-5-17 0,6-1-7 15,-1 1-14-15,1 2 21 16,-3 6 14-16,-4 4 3 16,0 8 2-16,-7 2 0 15,-5 4 1-15,1 2 5 16,-7 0-7-16,3 0-1 16,-1 0-13-16,-2 4 11 15,2 10-3-15,3 2 4 16,-3 5-2-16,7 1 3 15,-5 0 4-15,0-1-4 0,1-4 4 16,2-5-1 0,2-4 0-16,-1-4 5 15,4-2-4-15,-1-2 7 16,5 0-2-16,-1 0 9 16,3-11-9-16,2-4-4 0,-4-5-4 15,4 2-1-15,-5-3 2 16,-4 2-7-16,3-4 1 15,-6 1 3-15,-1-2 0 16,-2 4 1-16,-3 3 1 16,-2 5 1-16,3 1-2 15,-3 9 0-15,0 1 0 16,0 1 0-16,0 0-1 16,0 0-8-16,-3 0 0 15,-11 9 3-15,2 8 4 16,0 0-1-16,3 5 2 15,5 6-1-15,4 4 0 0,0 1 2 16,0-1 3-16,0-2 14 16,15-9-8-16,5-4 4 15,3-9-5-15,-1-8 15 16,2 0 4-16,3-2-1 16,0-16-7-16,0-5-8 15,-3-3-10-15,1-4-1 16,0 0 1-16,-6 0 1 15,0 0-2-15,-4 0-3 16,-4 4 0-16,-2 6 3 16,-3 6 5-16,-6 7-2 15,0 4 1-15,0 3-3 0,-8 0-1 16,-13 0-11-16,6 0-2 16,4 3 4-16,8 4-7 15,3-1-21-15,0 2 22 16,0 3-1-16,17 3 16 15,2 3 0-15,3 5 0 16,1 2 1-16,0 5 1 16,-2-5-2-16,-3-1 2 15,-5-2-4-15,1-3 1 16,-1 0 0-16,1-4 1 16,-1-2 1-16,1-1 1 15,-3-4 5-15,-3-2 1 16,2-5 7-16,-1 0-1 0,4 0 1 15,9-12-1-15,3-15-11 16,4-8-3-16,0-4-11 16,-2 0-23-16,-10 1-34 15,-3 0-71-15,-12 4-132 16,-2-2-501-16</inkml:trace>
  <inkml:trace contextRef="#ctx0" brushRef="#br0" timeOffset="143643.04">4327 12334 148 0,'0'0'175'0,"0"0"-42"15,0 0 52 1,0 0-65-16,0 0-18 0,0 0-33 15,0 0-31-15,-3-16-15 16,3 16-20-16,-5 0-3 16,-1 21-13-16,2 6 13 15,-5 9 15-15,-1 1 8 16,2-4-8-16,-1-4-5 16,3-8-4-16,2-8 0 15,4-7-1-15,0-4 4 16,0-2 16-16,0-2 47 15,14-23 8-15,9-6-66 16,1-4-9-16,0 1 1 16,-1 6-6-16,-5 6 0 15,-7 7-2-15,0 8 2 16,-4 3 0-16,-3 4-22 0,5 0 5 16,-2 0 12-16,4 18-9 15,0 4 4-15,-2 7 10 16,-5 1 3-16,-2-2-2 15,-2-1 8-15,0-6-6 16,0-6-2-16,0-7 3 16,0-3-3-16,0-5 1 15,0 0-1-15,0 0 4 16,0 0 3-16,0 0 9 16,0 0 6-16,8-18-6 15,2-6-14-15,11-6-3 0,-4-5-6 16,6 3 4-16,4 2-15 15,-1 2-7-15,1 10 9 16,-3 6 14-16,-6 6-2 16,-7 6 3-16,3 0-5 15,-5 0-1-15,-1 4-9 16,2 14 6-16,-2 1 4 16,1 6 5-16,1 1 2 15,-4-2 3-15,3 0 11 16,-3-3-4-16,4-3-1 15,-4-8 6-15,-1-1-1 16,-3-6-3-16,0-1 3 0,-2-2 1 16,4 0 3-1,8 0-9-15,1 0 1 0,7-2-3 16,9-17 2-16,3-2-11 16,1-2 0-16,0 1-44 15,1 5-82-15,-1 5-26 16,0 5-99-16,1 5-199 15</inkml:trace>
  <inkml:trace contextRef="#ctx0" brushRef="#br0" timeOffset="144775.26">5222 12421 216 0,'0'0'232'16,"0"0"-90"-16,0 0-39 15,0 0-55-15,0 0-22 16,0 0-11-16,-6 5-10 0,4-2 7 15,2-2 10-15,-2 1 4 16,2-2 6-16,0 0 4 16,0 0-12-16,0 2-7 15,0-2-8-15,0 0-1 16,0 0-1-16,0 0-4 16,0 0 9-16,0 0-3 15,0 0 18-15,0 0 28 16,0-5-1-16,0-10-27 15,0-2-18-15,0-4 1 16,-3 3 8-16,-4 4-5 16,3 0 1-16,-3 6-6 0,1 0 0 15,1 4-1 1,-4 4-4-16,0 0-3 0,-4 0-7 16,-3 0 2-16,-1 4 1 15,1 10 3-15,-2 2 0 16,0 3 1-16,2 1 0 15,1 1 0-15,1-1 3 16,6 2 2-16,3-1-3 16,3-5 1-16,2-2-3 15,0-7 0-15,0-3-6 16,0-1 6-16,9-3 0 16,7 0 10-16,-1 0 18 15,5-10-10-15,3-8-15 0,-4-3-3 16,6 2-23-16,-2-3 0 15,-2 1 2-15,-1 4 7 16,-3 2 7-16,-4 5 7 16,-7 6 4-16,-4 1-4 15,-2 3-4-15,0 0-8 16,0 3-22-16,0 17 15 16,0 4 19-16,2 0 18 15,1 2-6-15,2-2-6 16,-1 1 1-16,3-6 4 15,-1-6 0-15,-2-5 4 16,2-7-6-16,0-1 1 0,5 0-3 16,5 0 20-1,6 0-15-15,2-20 8 0,5-4-17 16,0-6-3-16,-2 0-5 16,-4 0-20-16,-4 2 7 15,-1 6 6-15,-3 7 9 16,-3 6 3-16,-5 4-1 15,-5 5-5-15,0 0 0 16,0 0-15-16,0 12-10 16,0 9 25-16,-2 6 6 15,0 0 5-15,0 0 0 16,0-6 6-16,0-1-4 16,-6-6 2-16,4-5-4 15,2-6-5-15,0-1 3 16,0-2-1-16,0 0 5 0,0 0 6 15,0 0-4-15,6-5 15 16,10-13-10-16,5-7-10 16,0 1 0-16,2 0-3 15,-1 0-1-15,1 2-3 16,-4 2 1-16,-2 6 0 16,-5 4 1-16,-3 6 0 15,-1 4-4-15,-6 0-5 16,0 0-1-16,0 2-10 15,-2 18 10-15,2 4 11 16,2 4 12-16,1 2 8 16,4-2 4-16,2-3-4 0,-2-3-10 15,3-8-4-15,-2-4-2 16,3-5-1-16,3-5-1 16,2 0 4-16,0 0-6 15,4-8-50-15,3-11-59 16,1-5-75-16,1-3-128 15,-7 3-239-15</inkml:trace>
  <inkml:trace contextRef="#ctx0" brushRef="#br0" timeOffset="145989.34">6043 12356 122 0,'0'0'282'15,"0"0"-16"-15,0 0-101 16,0 0-31-16,0 0-58 16,0 0-67-16,16-16-4 15,-16 16-10-15,0 0 2 0,0 0 3 16,0 0 13-16,0 0-7 15,0 0 1-15,0 0 3 16,0 0 9-16,0 0 13 16,0 0 4-16,0-1 0 15,0-10-10-15,0 1-18 16,0-3-7-16,0 1-1 16,0-1 0-16,0 5-4 15,0 2 0-15,-8 2 4 16,0 2 0-16,-3 2-9 15,-3 0-15-15,-3 0 23 16,-6 12 0-16,-2 9 0 0,1 2 1 16,2 3 2-1,4 0 4-15,0 3 4 0,7-2-4 16,2 2-4-16,3-6 6 16,6-2-4-16,0-5-3 15,0-8-1-15,0-3-4 16,0-5 2-16,13 0 2 15,9 0 44-15,5-15-30 16,2-7-13-16,2-5-1 16,-7 1-21-16,-1 4-21 15,-5 3 17-15,-7 0 10 16,-5 6 10-16,-4 1 4 16,0 5 2-16,-2 2 13 15,0 5 19-15,0 0-19 16,0 0-14-16,0 0 0 0,0 0-5 15,0 0-3-15,0 0 3 16,6 0 5-16,0 15 0 16,9 5 16-16,6 6 1 15,1 0-13-15,5-4-3 16,-1-2 5-16,1-8 1 16,0-5-7-16,2-5-42 15,-2-2-8-15,4 0-31 16,-4-6-5-16,-5-13 4 15,-5 1-22-15,-3 1-22 16,-1-2 70-16,-4-1 56 16,1 2 64-16,-2 0-12 0,-3 4 16 15,-1 4 17 1,-4 0-13-16,0 2-20 0,0 4-3 16,0-2-18-16,-13 4-16 15,-5-2-15-15,-4 4 0 16,0 0 6-16,-1 0 9 15,6 0-3-15,1 9-1 16,1 12-8-16,1 4 2 16,3 2-2-16,7-3-3 15,4 0 0-15,0-7-2 16,2-5 2-16,13-7 6 16,5-5 4-16,0 0 8 15,2 0 14-15,1-10-17 0,-5-10-5 16,-1 2-6-16,-6-2-4 15,1 0 3-15,-4 2-2 16,1 3 0-16,-4 2 9 16,0 5-5-16,-1 6 5 15,-4 0 1-15,0 2 0 16,0 0-11-16,0 0-15 16,0 12-14-16,0 16 21 15,0 15 8-15,0 6 0 16,0 9 0-16,0 9-1 15,0 3 1-15,0 4 0 16,-12 2 10-16,-1-2-1 0,-5-3-3 16,-1-5-4-16,-4-6 1 15,0-9 2-15,0-12-1 16,0-9 4-16,1-14 4 16,1-7 3-16,6-9 5 15,1 0 21-15,1-9 4 16,3-21-6-16,-4-14-14 15,7-14-14-15,7-12-7 16,0-6-1-16,9-1-3 16,22 1-5-16,12 4-9 15,1 4-21-15,3 5-19 16,-3 7-6-16,-4 12-55 16,-1 9-113-16,-8 10-116 15,-6 6-275-15</inkml:trace>
  <inkml:trace contextRef="#ctx0" brushRef="#br0" timeOffset="147053.47">6618 12363 147 0,'0'0'208'16,"0"0"-96"-16,0 0-37 16,0 0 31-16,0 0-9 15,0 0-23-15,-2 1-4 16,2-1 13-16,0 0-19 15,0 0-32-15,6 0 6 16,6 0-26-16,-3 0-6 16,-3 0 2-16,5-6 0 0,-2-6-1 15,-2 0-2 1,-1-2-4-16,-3-1 10 0,-3 0-8 16,0 4-2-16,0-2-2 15,0 5-12-15,-3 4 13 16,-3 4 2-16,-5 0 4 15,-1 0-6-15,-3 0-4 16,1 4 4-16,-3 17 12 16,1 5-5-16,1 6 6 15,3 3 3-15,6 2 4 16,1-3-5-16,5-5 6 16,0-4-9-16,0-6-5 15,9-2-3-15,3-7 6 0,-4-6-9 16,5-4 4-16,1 0 17 15,6-4-2-15,0-17-8 16,3-2-8-16,1-8-4 16,-2 2 0-16,0-4-3 15,-1 3-1-15,-2 5-2 16,-1 4 6-16,-2 7 0 16,-7 6 1-16,-2 5-1 15,-5 3-4-15,0 0 1 16,2 0-10-16,-2 9-3 15,4 11-2-15,-2 4 18 16,-2 1 10-16,0 1-4 0,1-3-1 16,-1 0 3-1,0-6-1-15,0-4-7 0,-2-8 1 16,2-1 1-16,-2-1 2 16,2-3 6-16,3 0 1 15,2 0-5-15,4-8 9 16,4-14-4-16,3-1-10 15,0 0-1-15,-2 2-16 16,-3 7 13-16,-4 6 3 16,-2 4-4-16,-5 4 3 15,0 0-8-15,0 0-6 16,-2 18-11-16,2 8 25 16,0 4 1-16,-2 1 2 15,6 1 4-15,-4-6 9 16,0-6 0-16,0-2-9 0,0-9 0 15,-2-4-4-15,2-1-1 16,1-4 5-16,-1 0-1 16,2 0 9-16,3-2-1 15,4-18-6-15,2-3-3 16,3-3-4-16,2-4 3 16,2 2-2-16,0 0 4 15,2-2-1-15,-4 7 0 16,0 3-4-16,-7 5 1 15,-2 9 0-15,-5 3 2 16,-4 3-3-16,3 0 0 16,-3 0-3-16,2 0 0 0,3 5-3 15,1 14 6-15,1 4 3 16,-1 5 0-16,2 2-2 16,-2 1 3-16,1-3-3 15,-1-5-1-15,1-2 3 16,-4-9-3-16,1-5 0 15,-2-4-14-15,0-1-35 16,5-2-70-16,1 0-73 16,6-10-225-16</inkml:trace>
  <inkml:trace contextRef="#ctx0" brushRef="#br0" timeOffset="148216.04">7420 12460 535 0,'0'0'337'15,"0"0"-195"-15,0 0-34 0,0 0-36 16,0 0-26-16,0 0-28 16,20 0-9-16,-11 0 34 15,3 0-10-15,-2-2-4 16,1-1-6-16,5-6-11 16,0 2-9-16,0-3 1 15,0-1-3-15,-3-1-1 16,-1-2-6-16,0 0-7 15,-5-1 2-15,-3-4-5 16,-4 3 10-16,0 0 4 0,0 2 2 16,0 2-2-1,-2 5-1-15,-11 0-5 0,-3 5 0 16,-5 2 5-16,0 0 0 16,1 0 3-16,-1 3 0 15,4 10 0-15,-1 1 0 16,3 8 0-16,1 4 2 15,1 9 13-15,6 3 2 16,7 1-1-16,0 2-3 16,0-7-4-16,9-8-2 15,4-8 1-15,1-8-5 16,-4-8 3-16,7-2 4 16,2 0 8-16,1-4-8 15,5-17-6-15,0 0-2 16,-4-6-2-16,2-1-13 0,-5 5 7 15,-1-1 0-15,-3 3 6 16,-1 5 2-16,-4 5 0 16,-2 2-2-16,0 3-2 15,-3 6 1-15,-4 0-3 16,4 0-3-16,-4 5 1 16,3 16-1-16,-3 3 2 15,0 6 5-15,0-1 0 16,0-5 1-16,0-7-1 15,0 0 3-15,0-9-3 16,0-4 0-16,0-2 0 16,0-2 3-16,0 0 1 0,0 0 2 15,0 0-2-15,0-20-4 16,9-6-1-16,8-2-4 16,6-4 1-16,4 3 4 15,-2 5-3-15,-4 2 2 16,-3 10 1-16,-5 7 0 15,-5 5-2-15,-6 0 0 16,2 0-10-16,3 20 12 16,1 7 0-16,2 4 1 15,1 0 3-15,0 0 5 16,0-9 2-16,-2-4-4 16,0-6-6-16,0-6 5 15,2-5-6-15,0-1 0 0,5 0 14 16,1 0-11-1,3-19-3-15,3-8-7 0,2-6-9 16,-4-6-3-16,4-3 7 16,-2-4 9-16,-8-2 0 15,-1 2 2-15,-8 5 1 16,-4 2 0-16,-2 8 9 16,0 8 0-16,0 3 4 15,0 9-6-15,0 3 1 16,0 6-2-16,0 2-2 15,0 0-4-15,0 0-2 16,0 0-1-16,0 0-4 0,0 0 2 16,0 0 0-1,-6 2 5-15,-8 17-1 0,5 4 1 16,3 14 0-16,1 7 0 16,5 2 1-16,0 1-1 15,0-1 13-15,0-5-11 16,3-1 1-16,3-8-1 15,-2-6-1-15,-1-8 0 16,-1-5-2-16,-2-8 1 16,0-2-34-16,0-3-22 15,0 0-58-15,-5-7-33 16,-10-14-137-16,-3-12-358 16</inkml:trace>
  <inkml:trace contextRef="#ctx0" brushRef="#br0" timeOffset="148392.81">8067 12290 733 0,'0'0'301'0,"0"0"-80"0,0 0-96 16,0 0-53-16,0 0-27 15,0 0-33-15,89-26-10 16,-58 24-2-16,3 2-2 16,-3 0-18-16,0 0-25 15,-2 0-19-15,-4 0-107 16,-8-10-142-16,-3-7-389 15</inkml:trace>
  <inkml:trace contextRef="#ctx0" brushRef="#br0" timeOffset="149740.91">8992 12378 57 0,'0'0'68'0,"0"0"-17"15,0 0-14-15,0 0 16 16,0 0-21-16,0 0-5 16,-163-44 9-16,139 42 13 0,1-2 32 15,-4 1 7 1,1-2 21-16,-3-1-14 0,-2 4 20 15,6-2-29-15,5 4-1 16,9 0-11-16,9 0-13 16,2 0-32-16,0 0-6 15,19 0-23-15,35 0 0 16,29 4 39-16,23 6-26 16,19-2-7-16,14 1-2 15,4-4-1-15,-6 2-3 16,-16-4-6-16,-25-1-8 15,-29-2 4-15,-27 0 10 0,-23 0 0 16,-14 0 0 0,-3 0 0-16,0 0 11 0,0 0 21 15,0 0-17 1,0 0-6-16,0 0-5 0,0 0-2 16,0 0 0-16,0 0-1 15,0 0-1-15,0-8-5 16,-11-10 5-16,-4-7 5 15,-2 2-5-15,5-3 0 16,2-2 1-16,3 1-1 16,3 3 2-16,4 5-1 15,-2 1 0-15,2 7 1 16,0 5 0-16,0 6 1 16,0 0-3-16,-2 0 0 15,2 0-1-15,-2 0-3 0,2 0-1 16,0 5 1-1,-5 17-6-15,1 10 8 0,-3 7 2 16,0 0 0-16,1 1 0 16,3-3-1-16,3-10 2 15,0-5 0-15,0-8-1 16,0-8-6-16,0-3 0 16,0-3-6-16,3 0 10 15,5-5-2-15,4-14-14 16,-3-6-10-16,-3-3-8 15,-6-2 1-15,0-2 3 16,0 4 19-16,-9 4 7 0,3 6 5 16,-1 7 1-1,4 6 24-15,3 5-7 0,0 0-8 16,0 0-9-16,0 0-3 16,0 3-8-16,0 18 11 15,19 3 7-15,8 2 2 16,8 0-4-16,1-2 12 15,-7-4-5-15,-11-4-12 16,-14 3-3-16,-4 1-11 16,-25 3 14-16,-20 5 21 15,-3-4 10-15,3-2-15 16,11-8-10-16,13-4-6 16,7-1-7-16,7-9-129 15,7 0-202-15</inkml:trace>
  <inkml:trace contextRef="#ctx0" brushRef="#br0" timeOffset="175025.37">10960 12108 11 0,'0'0'61'15,"-2"0"5"-15,2 0 1 16,-4 0-8-16,-1 0-11 16,1 0 6-16,-3 0 12 15,0 0 6-15,-1 0 11 16,-1 0-19-16,-1 0-12 15,6 0-10-15,0 0 0 16,4 0 1-16,0 0-1 16,0 0 7-16,2 0 18 15,23-8-57-15,8-3 26 16,7 0-29-16,5-6 6 16,-5 2-7-16,-1-8-1 15,0 1-5-15,-8-3 1 0,-4 4-3 16,-7 1-1-16,-7 6-5 15,-8 4 7-15,-3 6-1 16,-2 2-12-16,0 2-7 16,0 0 3-16,-16 2-5 15,-11 18 21-15,-4 3 2 16,2 3-2-16,1 6 2 16,-1 1 0-16,4 1 0 15,7 1 4-15,9-5 0 16,7-4 12-16,2-6-3 15,0-5-4-15,17-4-7 16,14-7 13-16,1-4 3 0,-1 0-12 16,-4 0 15-1,-5-8-13-15,-6-6-1 0,-1-3-4 16,-6 2 1-16,-2-1-4 16,-4 1-4-16,-3 6 1 15,0 1-1-15,0 6-3 16,-10 2-16-16,-9 0-6 15,-10 5 20-15,2 18 7 16,-2 0 2-16,2 3 0 16,4 1-2-16,4 1 2 15,1 0 2-15,7 0-1 16,3-2 11-16,8-6 7 0,0-2-2 16,6-6 11-16,21-3-20 15,6-6 39-15,7-3-23 16,-1 0-5-16,2-5 2 15,-3-15-8-15,-3-3-11 16,-6-3 1-16,-2 0-3 16,-2 2-1-16,-1 0 0 15,0 5-6-15,3-1 4 16,2 6-5-16,0 9 7 16,-2 0 0-16,-6 5-5 15,-6 0-3-15,-7 5-4 16,-6 14-14-16,-2 6 24 15,0 3-1-15,-21 0 2 16,-4 2 2-16,-4-2 0 16,0-2 0-16,-2-4 1 0,6-4 5 15,6-6-6-15,5-8 7 16,10-2 3-16,4-2 7 16,0 0 16-16,0-8 7 15,8-13-35-15,15-6-1 16,6-2-4-16,2-2-13 15,2-1 3-15,1 3 0 16,-5 0 4-16,-5 5 6 16,-5 3 0-16,-9 8 2 15,-5 3 2-15,-1 3-2 16,-4 5-1-16,0 2-2 16,0 0 0-16,0 0-6 0,0 0-9 15,0 0-5-15,0 5 9 16,0 12 12-16,0 7 2 15,0 3-1-15,0-1 2 16,0 1-2-16,2-1 3 16,14-5 1-16,6-9-5 15,5-8 4-15,4-4 5 16,2 0 8-16,4-25-5 16,-4-8-11-16,-4-7 2 15,-2-6-3-15,-5-2-19 16,-9-5 7-16,-2-3 7 15,-6 3 4-15,-3 2 2 16,0 9 1-16,-2 8 25 0,3 10 1 16,1 8-3-16,-2 5-1 15,1 7 2-15,-1 3-11 16,-2 1-2-16,2 0-13 16,2 0-4-16,3 0-3 15,2 28 4-15,-2 16 1 16,-7 21 2-16,0 18 0 15,-4 14 1-15,-21 7 4 16,-4 4 0-16,-2 2-1 16,-3-1-2-16,1-5 0 15,0-10 0-15,4-12-2 16,8-15 1-16,8-21-1 0,8-18-2 16,5-19-1-16,0-9-42 15,20-5-25-15,11-25-14 16,7-13-95-16,-5-4-157 15,-3-8-224-15</inkml:trace>
  <inkml:trace contextRef="#ctx0" brushRef="#br0" timeOffset="175971.95">11936 12312 365 0,'0'0'197'0,"0"0"-83"15,0 0 1-15,0 0-4 16,0 0-29-16,0 0-25 15,63-189-44-15,-36 185-13 0,2 4-3 16,-5 0 3 0,-3 0-3-16,-10 14 3 0,-7 4-8 15,-4 4-9-15,0 1 14 16,-4-1 2-16,-17-2 2 16,-4-6-3-16,2-4 5 15,-2-5 4-15,5-2 2 16,7-3 4-16,1 0 8 15,5 0 4-15,5 0 49 16,0-10-38-16,2 0 0 16,0 4 22-16,0 4-34 15,0 0-8-15,0 2-8 16,13 0 1-16,5 0-4 16,5 0 0-16,2 0-4 0,0 0 1 15,4-2 3-15,-2-10 0 16,2-8-5-16,-2-4-10 15,-2-8-6-15,0-4-2 16,-4-7-9-16,-3-3 5 16,1 0 0-16,-2-3 3 15,-3 8 17-15,-3 5-1 16,-7 12 3-16,-2 9 1 16,0 10-1-16,-2 5 0 15,0 0-19-15,0 0-20 16,-15 22 39-16,-7 7 1 15,1 8 0-15,4 3-1 16,1 4 8-16,1 2 1 0,1 0-1 16,3 3-1-16,5-3 10 15,6-5-8-15,0-3 1 16,0-9-7-16,0-9-2 16,8-8-2-16,-1-6-5 15,-3-6 6-15,6 0 8 16,3 0 6-16,7-4 5 15,9-16-6-15,4-4-8 16,1-2-5-16,-3 0-12 16,-2 3-3-16,-4 4-3 15,-6 2 16-15,-3 5 2 16,-9 5 0-16,-3 4 0 0,-4 3-1 16,0 0-23-16,0 0-5 15,0 14 13-15,-7 19 16 16,-6 5 2-16,4 6 1 15,2-1 1-15,5 3 1 16,2-11 8-16,0-7-5 16,0-12 1-16,7-7-4 15,11-9-3-15,0 0 70 16,4-18-32-16,0-15-28 16,-1-9-12-16,-6-6-3 15,-9-6 3-15,-6 1-17 16,0 8 12-16,-11 9-12 15,-9 11 13-15,1 15-2 16,-2 10 0-16,-3 0 1 16,-5 18-2-16,-3 15-27 0,3 1-28 15,8 2-43-15,5 0-25 16,7-2-85-16,9-7-217 16</inkml:trace>
  <inkml:trace contextRef="#ctx0" brushRef="#br0" timeOffset="176751.02">12590 12363 525 0,'0'0'170'0,"0"0"-44"16,0 0-38-16,0 0-39 0,0 0-13 15,0 0-6-15,111-84 4 16,-93 52-10-16,-2-1 13 15,-3-1 1-15,0-3 18 16,3 2-22-16,1 0-4 16,4 1-10-16,-5 8 6 15,-5 10-7-15,-9 10-7 16,-2 6-12-16,0 0-31 16,-13 14 22-16,-12 15 9 15,0 3 5-15,7-2-5 16,7 0-1-16,9-6-17 15,2-2-2-15,0-7-5 16,2-2 0-16,19-5 12 0,0 0 10 16,4-2-22-16,2 0 6 15,-5-2-8 1,1-1 22-16,-6 4 5 0,-3-2 1 16,-5-2-1-16,-7 1-1 15,0 2-4-15,0 1-8 16,-2 5 13-16,2-5 0 15,3 3 11-15,0-4-8 16,2-3 6-16,-3 2-2 16,5-5 4-16,2 0 15 15,4 0 25-15,8 0-11 16,4 0-19-16,2-14-14 0,2-3-5 16,0-4 1-16,0-5 1 15,1-2-4-15,-3 0 0 16,-8-2-7-16,-3 1-6 15,-7 5-3-15,-3 2 5 16,-6 5 3-16,-2 4 8 16,0 3 12-16,0 6-12 15,0 2-5-15,0 2-9 16,0 0-9-16,0 0-17 16,-10 0 37-16,-1 12 1 15,3 5 4-15,-4 0 0 16,5 4 12-16,3 1 22 15,4-3-10-15,0-2-8 0,0-4 4 16,18-4 2 0,8-4 5-16,9-5-12 0,0 0-1 15,5 0-8-15,-5-17-8 16,1-3-19-16,-14 2-27 16,-3 4-91-16,-13 10 22 15,-6 1-108-15,0 3-623 16</inkml:trace>
  <inkml:trace contextRef="#ctx0" brushRef="#br0" timeOffset="177935.21">13211 12216 92 0,'0'0'178'0,"0"0"10"15,0 0-16-15,0 0-61 16,0 0 7-16,0 0-17 16,19-10-40-16,0 5-30 0,2-2 5 15,3 0-9-15,3-3-12 16,2 1 0-16,0-5-9 15,-2 0-2-15,-5-4-1 16,-4 0-3-16,-5-3-4 16,-6 4-13-16,-5-3 9 15,-2 1 8-15,0 2-3 16,0 3 3-16,-18 3-2 16,-2 5-2-16,-4 3-1 15,-1 3-4-15,1 0 4 16,1 0 2-16,6 9-1 15,-1 9 0-15,-1 6 2 16,2 3 2-16,3 4 0 0,3 1 6 16,5 6 0-1,4-2 23-15,2-1 6 0,0-5-1 16,4-7-25-16,23-9 22 16,11-11-7-16,15-3 32 15,10 0-22-15,3-16-25 16,3-14-9-16,-9-4-4 15,-10 2-36-15,-13 3-10 16,-14 3-53-16,-14 5-38 16,-9 2-114-16,0 3-244 15</inkml:trace>
  <inkml:trace contextRef="#ctx0" brushRef="#br0" timeOffset="180454.93">14489 12147 1 0,'0'0'142'0,"0"0"38"15,0 0-10-15,0 0-48 16,0 0-26-16,0 0-25 16,2-51 7-16,0 40-36 0,1 4-7 15,-3 2 10-15,0 3-10 16,0 0-1-16,0 2-14 15,-12 0-2-15,-5 0-18 16,-1 0-1-16,0 18-6 16,3 5 7-16,1 3-1 15,7 4 0-15,5 2 1 16,2-2-1-16,0-4 0 16,9-4-5-16,11-10 3 15,5-7-12-15,4-5 15 16,0 0 41-16,-2-27-3 15,-4-9-38-15,-9-7-10 16,-7-3-7-16,-7 1 12 0,0-3 3 16,-2 8 4-1,-13 5 1-15,-6 6 2 16,3 15 8-16,5 2 4 0,4 12 17 16,0 0-9-16,4 0-25 15,1 7-14-15,2 18 6 16,2 8 8-16,0 1 6 15,0 4-6-15,18-4 5 16,4-6-10-16,7-5 5 16,2-9-8-16,2-8 8 15,6-6 18-15,-1 0-8 16,1-6 15-16,1-15-23 16,-3-7-1-16,-4-4-1 15,-2-6-1-15,-4-4-11 0,-5-1 8 16,-4-3-6-16,-10 2 20 15,0 7-13-15,-4 7 11 16,-2 8 29-16,-2 9-19 16,0 8 11-16,0 5-14 15,0 0-15-15,0 0-49 16,-2 15 39-16,-18 18 10 16,-5 13 10-16,-2 8-10 15,0 10 1-15,2 10 1 16,-2 4 1-16,2 5 0 15,5 3 1-15,4 0 4 16,5 0 12-16,4 3-6 16,5-5 4-16,2-10-2 0,0-7-2 15,0-14-10-15,0-13 3 16,7-9-7-16,2-18-6 16,4-9 0-16,2-4 6 15,3 0 45-15,5-23-7 16,-4-9-21-16,0-5-13 15,-5-5-3-15,-8-2-2 16,-6-6-7-16,0-2-12 16,-4-5 11-16,-21 2 2 15,-4 2-7-15,0 9 10 16,4 8 4-16,10 8 9 16,6 8 5-16,9 6-1 0,0 2 1 15,0 0-7-15,11 0-7 16,11 2-3-16,7 2 3 15,2-2-6-15,8 2 17 16,3-2-16-16,2-2 16 16,-3-4-9-16,1-2 0 15,-7-4-2-15,-2-3-2 16,-6-3-6-16,-6-2 1 16,-6-2 7-16,-6 0 0 15,-2-1-2-15,-5 1 0 16,-2 3 1-16,0 12 2 15,0 6 5-15,0 8-1 16,0 3-1-16,0 0-4 16,0 0-6-16,0 0-6 15,0 1-3-15,-11 21 15 0,-9 15 0 16,-5 4 0-16,-4 13 1 16,2 4 3-16,3 7-4 15,4 0-2-15,6-7-1 16,6 3 6-16,5-5 1 15,3-6-3-15,0-7-1 16,0-10 0-16,14-8-2 16,6-9-1-16,4-9-1 15,1-7 4-15,0 0 13 16,4-17 7-16,0-14-7 0,-3-2-13 16,1-10 3-1,-7-3-3-15,-9-2-3 0,-9-4-10 16,-2 5-4-16,-2 0 2 15,-15 13 2-15,-4 9 8 16,6 10 3-16,5 7 2 16,4 5 10-16,6 2 5 15,0 1-3-15,0 0-8 16,0 0-4-16,0 0-10 16,16 0 4-16,3 0 6 15,4 0 8-15,-3 0-7 16,0 4 1-16,-2 0-2 15,5-3 0-15,0-1 0 16,2 0 0-16,2 0-2 16,0 0-1-16,0-14 3 0,-5-1-1 15,2-6-8-15,-4-2 3 16,-6-4-7-16,-5 1 8 16,-7 5-5-16,-2 2 1 15,0 6-6-15,0 10-6 16,-9 3 18-16,-9 0 3 15,-2 0 0-15,0 16-1 16,2 5 1-16,-2 4 0 16,5 6 3-16,-1 0-6 15,7 5 3-15,5-3-1 16,4-3-5-16,0-4 2 16,6-6-6-16,14-4 10 0,7-8 16 15,5-8-4-15,1 0 14 16,2 0-8-16,-1-16-2 15,-5-8-16-15,-2-2 0 16,-5-4 5-16,-5-4-5 16,-3-2 0-16,-1-3 1 15,-1 5 2-15,-1 4 0 16,-3 6 1-16,1 8-1 16,-6 10 1-16,-3 5-4 15,0 1-33-15,-5 1 15 16,-17 19 18-16,-2 8 0 15,3 0-1-15,10-1-6 16,11 1-25-16,0-5 4 0,0 1-23 16,16-6-5-1,2-3 56-15,2-5-41 0,-5-2 23 16,-4-2 18-16,-1-3 5 16,-4 4-2-16,-2 1-1 15,1 4-4-15,-1 0-2 16,-4 2-1-16,3-4 5 15,-1-2 21-15,1-2-12 16,5-6-5-16,7 0 5 16,8 0 62-16,6-4-28 15,4-16-27-15,1-1-9 16,-3-6-7-16,-2 3 4 0,-5-5-4 16,-3 3 0-16,-6 0-4 15,-5 3 1-15,-6 3 3 16,-4 3 0-16,0 7 0 15,0 6-14-15,0 4-7 16,-7 0-12-16,-9 0 20 16,1 0 0-16,6 10 5 15,6 2 2-15,3 2-8 16,0 3-9-16,12-2 21 16,14 6 2-16,1-3 27 15,-4-2-12-15,-11-3 7 16,-8-1-22-16,-4-2-13 15,-14 1 13-15,-18 1 34 16,-3 0-9-16,4-4-8 16,8-6-10-16,8 1-7 0,10-3-31 15,5 0-110-15,20-9-149 16</inkml:trace>
  <inkml:trace contextRef="#ctx0" brushRef="#br0" timeOffset="181432.66">16906 11981 73 0,'0'0'109'15,"0"0"42"-15,0 0 10 16,0 0-54-16,0 0-14 15,0 0 6-15,0-51-7 0,0 51 5 16,0 0-36 0,0 0-27-16,-14 0-27 0,-4 0-4 15,-4 11-3-15,1 12 0 16,2 6 0-16,1 7 7 16,5 4 2-16,6 1 7 15,7-1-13-15,0-10 3 16,0-6-9-16,22-10 10 15,7-10-2-15,6-4 20 16,4-8 3-16,1-22-13 16,-5-11-13-16,-6-5 2 15,-8-3-3-15,-13 4-1 16,-8 4-7-16,0 6 7 16,-15 9 31-16,-12 12-4 0,-4 10-9 15,-2 4-18-15,-4 4-1 16,4 22-2-16,4 12-1 15,5 7-7-15,6 5-64 16,9 4-99-16,9-7-96 16,0-10-326-16</inkml:trace>
  <inkml:trace contextRef="#ctx0" brushRef="#br0" timeOffset="181933.69">17195 12232 659 0,'0'0'127'0,"0"0"-11"16,0 0-38-1,0 0-31-15,0 0 4 0,0 0-20 16,141-164-5-16,-123 127 35 16,-7 3-23-16,-3 2 10 15,-6 4-16-15,1 6-12 16,-3 11-3-16,0 4-17 15,0 7-9-15,0 0 1 16,-9 0 8-16,-6 1 14 16,1 16-14-16,3-2-7 15,5-1-15-15,0 4 12 16,6-4-11-16,0 1 6 0,0 4 4 16,0 0 4-16,8 0-10 15,11 2 2-15,2-3-6 16,1-1-8-16,-5-4 13 15,-7-1 13-15,-4-1 3 16,-3 0-1-16,-3 0-4 16,0-1 5-16,0 2 44 15,0-2-16-15,0-3-3 16,6-2-15-16,6-3 2 16,1-2 31-16,2 0 19 15,3 0-14-15,0-12-13 16,-3-4-10-16,4-4-18 15,-2 1-6-15,1 4-1 0,0 1-23 16,0 3-68 0,0-3-140-16,-3-2-502 0</inkml:trace>
  <inkml:trace contextRef="#ctx0" brushRef="#br0" timeOffset="184107.26">18098 11947 103 0,'0'0'170'0,"0"0"-98"16,0 0-64-16,0 0-8 15,0 0-3-15,0 0 3 16,-25-6 22-16,25 6-7 16,2 0 30-16,6 0-14 15,-2 0-10-15,-4 0-17 16,1 0 1-16,-3 0 2 16,0 0 37-16,2 0 45 15,0 0-44-15,0 0-21 0,0 2 48 16,6 5-23-16,-6-6-2 15,4-1 14-15,7 0 3 16,3 0 35-16,1-12-44 16,8-9-16-16,-4-12-19 15,1-3-10-15,-2-6-10 16,0-4 0-16,-2-3-1 16,-3-1 0-16,-4 2 1 15,1 3 0-15,-4 6 5 16,-3 6 0-16,-1 14-2 15,-2 6 1-15,-2 8-3 16,0 3-1-16,0 2-10 0,0 0-15 16,0 0-3-16,-4 4 18 15,-11 16 10 1,-6 4 7-16,-1 0-4 0,2 6 0 16,0 2-1-16,0 9 2 15,2 2-2-15,0 6 0 16,5 1 0-16,-1 4 0 15,4 0 1-15,5-4-2 16,3-4 0-16,2-3 0 16,0-10 6-16,7-5-6 15,8-7 2-15,5-6-3 16,5-6 0-16,4-9 18 0,4 0-1 16,0 0-13-16,1-20 4 15,-1-5-4-15,-4-7-4 16,-4-4 2-16,-3-3-2 15,-6 0 0-15,-7 0-2 16,-7 6 2-16,-2 5 6 16,0 8-4-16,0 10 3 15,0 5 15-15,-7 5-20 16,-10 0-2-16,-4 7 0 16,-1 15 2-16,2 7-1 15,8-2-1-15,10 4-7 16,2-6-3-16,0-3-13 15,14-6 19-15,6-4-20 0,2-8 15 16,5-4-19 0,-7 0 20-16,0 0 2 0,-6-6 0 15,-8-4 3-15,1 5 1 16,-5 0 4-16,0 5 6 16,-2 0-6-16,0 0-4 15,0 0-16-15,0 5-11 16,0 12 31-16,0 1 4 15,0 0 2-15,0-4-2 16,5-2-2-16,2-3-2 16,-3-5 4-16,0-3-3 15,1-1-1-15,1 0 6 16,2 0 16-16,5-10-16 16,3-12 6-16,1-4-12 15,6-4-9-15,-3 2-1 0,-3 5 4 16,-3 4 6-16,-5 9 1 15,-5 4 2-15,2 6-3 16,-3 0-13-16,4 12-7 16,2 18-2-16,-5 9 16 15,3-4 6-15,4 0 6 16,0-12-4-16,7-9 0 16,2-10 3-16,-2-4-4 15,-1 0 17-15,1-7-5 16,-1-16-8-16,2-5-4 15,-1-4-1-15,2-1-13 16,0-1 6-16,-6 5 7 0,-1 9 5 16,-5 4 26-1,-3 6 6-15,-3 6 6 0,1 4 1 16,-3 0-41 0,2 2-3-16,0 24-17 0,-2 16 17 15,0 8 9-15,0 8 6 16,0 9-4-16,-9 0-4 15,-6 5 2-15,-6 1-2 16,-3 2-5-16,-5-3-1 16,-5-2 4-16,1-4-5 15,2-12 3-15,0-10-2 16,6-14-1-16,8-11 1 16,5-10 0-16,7-7 8 15,3-2 19-15,-2 0 20 0,0-6 3 16,-1-25-13-16,3-13-37 15,2-9 0-15,0-7 3 16,9-6-7-16,24-5 3 16,7-1-3-16,12-1-20 15,1 4-2-15,-1 5-5 16,-8 9-25-16,-11 9-38 16,-10 6-88-16,-14 5-271 15</inkml:trace>
  <inkml:trace contextRef="#ctx0" brushRef="#br0" timeOffset="184366.19">18247 11696 542 0,'0'0'184'15,"0"0"1"-15,0 0-82 16,0 0-60-16,0 0-6 16,0 0 6-16,210-54-12 15,-159 52-23-15,-6 0-1 16,-8 2-7-16,-8 0-8 16,-6 0-96-16,-5 0-81 15,-5 0-221-15</inkml:trace>
  <inkml:trace contextRef="#ctx0" brushRef="#br0" timeOffset="185337.4">20042 11999 272 0,'0'0'226'0,"0"0"-75"16,0 0-52-16,0 0-26 15,0 0 11-15,0 0-27 16,6-142-33-16,10 99 7 16,2-3-19-16,-5 3-9 15,2-3 1-15,-5 5 3 16,-1 7-7-16,-5 10 5 16,0 12 2-16,-4 4-2 15,0 8 3-15,0 0-8 16,0 0-18-16,-6 9 5 15,-15 16 13-15,0 5 0 16,-2 8 3-16,-1 5 1 16,4 5 7-16,0 1 2 0,6 4-2 15,7-3-5-15,5-2-4 16,2-5-2-16,0-8 0 16,5-5 0-16,11-6 0 15,-3-8-14-15,1-5 14 16,-4-9 1-16,6-2 11 15,-1 0 4-15,6-13 3 16,-2-10-14-16,2-1 1 16,-1-1-6-16,-1 4-3 15,2 1 3-15,-3 1 0 16,2 3 0-16,-4 4 2 16,-3 1 0-16,-7 8-1 15,-1 3-2-15,-5 0-5 16,0 0 1-16,0 10-33 0,0 18 28 15,0 12 10-15,0 3 3 16,0 2 0-16,0-2 1 16,5-11-3-16,-1-13 6 15,7-8-6-15,3-11 1 16,3 0 56-16,8-11 33 16,-1-18-49-16,-1-6-32 15,-6-3-10-15,-9-4-2 16,-8 0 1-16,0 3 1 15,-4 2 15-15,-11 10-3 16,-7 12-5-16,-3 9-7 0,-6 6-8 16,-7 0 2-1,-4 24-63-15,-3 5-88 0,3 3-56 16,7-13-225-16</inkml:trace>
  <inkml:trace contextRef="#ctx0" brushRef="#br0" timeOffset="185557.67">20006 11823 966 0,'0'0'102'16,"0"0"-51"-16,0 0 5 0,0 0-2 16,0 0-29-16,0 0-6 15,322-56-14-15,-283 54 4 16,-7 0-9-16,-10-5-1 15,-7 2 1-15,-5 1-52 16,-4 4-43-16,1 0-70 16,-5 0-294-16</inkml:trace>
  <inkml:trace contextRef="#ctx0" brushRef="#br0" timeOffset="186755.08">20800 12048 269 0,'0'0'168'16,"0"0"-20"-16,0 0-2 16,0 0-24-16,0 0-27 15,0 0-67-15,31-13-12 16,-17-3 1-16,1-2 2 15,-1-4-13-15,1-2 7 16,-1-1-8-16,1-1-4 0,-1-3 7 16,-3 3-8-16,-1 6 0 15,-3 0 4-15,0 8-2 16,-5 2 1-16,1 3 2 16,-3 7 1-16,0 0-6 15,0 0 0-15,0 0-12 16,0 3-5-16,-14 12 17 15,-1 8 6-15,-2 3 3 16,2 2-9-16,1 2 7 16,4 0 3-16,3 2-5 15,3-6 2-15,4 0-1 16,0-4-4-16,0-6-2 16,0-2-3-16,0-3 3 15,6-4 8-15,5-3-4 0,5-4-3 16,4 0 0-16,6-6-2 15,-1-13-1-15,2-3-16 16,-7-2-4-16,-2-1 4 16,-4-1 6-16,-1 2 0 15,-5 4 2-15,0 4 9 16,-6 9 1-16,-2 1-2 16,0 6 1-16,0 0-19 15,0 0 16-15,0 0-6 16,0 0-10-16,0 15 20 15,0 7 4-15,0 2 0 16,4 0 7-16,11-4-9 16,1-6 0-16,-1-8-2 0,6-4 0 15,1-2 13-15,5 0 5 16,0-20-4-16,-1-2-5 16,-1-6-3-16,-3-2-3 15,-1 0-3-15,-6-2 0 16,-1-2 3-16,-6-1 29 15,-3-1 2-15,-1 7 2 16,-2 5 10-16,-2 9 6 16,0 9-6-16,0 4-11 15,0 2-20-15,0 0-15 16,0 0-4-16,0 4-3 16,0 24-1-16,-2 11 8 15,-9 10 0-15,-5 12 2 16,-1 11-2-16,-8 6-3 0,-4 5 3 15,-2 1 0-15,-2-2 4 16,-1-4-1-16,3-8 1 16,4-4-2-16,5-12-2 15,4-8-7-15,7-15 5 16,6-13-34-16,5-14-67 16,5-4 0-16,24-10 74 15,4-25-113-15,-2-4-186 16,-2-5-217-16</inkml:trace>
  <inkml:trace contextRef="#ctx0" brushRef="#br0" timeOffset="187015.01">21261 12029 286 0,'0'0'259'16,"0"0"-68"-16,0 0-36 16,0 0-45-16,0 0-36 15,0 0-24-15,174-232-8 16,-139 228-40-16,1 4 3 15,-7 0-9-15,-2 16 5 16,-11 4-2-16,-7 4-7 16,-9 2 8-16,0 2-18 15,-13 0 16-15,-14 1 2 16,-4-8 8-16,-3-5 4 0,5-4-4 16,9-8-8-1,9-4-68-15,11 0-64 0,0-7-27 16,15-14-287-16</inkml:trace>
  <inkml:trace contextRef="#ctx0" brushRef="#br0" timeOffset="188008.53">21881 11877 406 0,'0'0'126'16,"0"0"-59"-16,0 0 13 15,0 0-27-15,0 0-10 16,0 0 26-16,11-5 22 16,-9-4-6-16,-2-3-59 0,0-2-4 15,0-2 4-15,0-4-23 16,0 2-4-16,-2 0 4 16,-9 4-6-16,-3 3 6 15,-3 4-3-15,1 3 18 16,-4 4-17-16,-2 0 10 15,1 0-9-15,-1 19 1 16,2 8-1-16,2 3-1 16,7 2 4-16,5-2 2 15,6-2-8-15,0-5 1 0,0-2 0 16,11-9 0 0,2-4 5-16,3-3-3 0,-5-5 11 15,3 0 0 1,1-5-3-16,-1-11-8 0,3-4 1 15,-1-5-3-15,3 4 2 16,4-1 5-16,-3 4-5 16,-3 6-1-16,-5 4 4 15,-5 3 12-15,-3 5-4 16,-4 0-13-16,4 2-1 16,2 27-5-16,2 15 6 15,-3 10 0-15,-3 8 8 16,-2 6-6-16,0 4-1 15,0 3 3-15,-9 0 0 16,-11-4-4-16,-3-5 1 0,-1-6-2 16,-2-9 2-16,1-13-1 15,0-12 3-15,7-10 1 16,5-6 16-16,4-7-12 16,7-3 18-16,-3 0 2 15,-2 0 12-15,-1-21-12 16,-3-8-16-16,1-3 3 15,4-4 3-15,-1-5-12 16,5-4 3-16,2 0-9 16,0-6 0-16,18 1-1 15,11-4 2-15,9 4-2 16,2-2-1-16,6 2 2 0,4-5 0 16,3 1 0-16,1 0 0 15,-3 6 0-15,-8 10 4 16,-20 11 1-16,-9 14 2 15,-14 9-4-15,0 4-3 16,0 0-14-16,-24 6 6 16,-10 15 8-16,-1 6 2 15,6-1-2-15,6-4-10 16,12 0-3-16,9-4-20 16,2-2 16-16,0-2-23 15,2-4 19-15,14-1 21 16,0-4 3-16,6 2 2 15,-7-2 3-15,4 3-6 16,-6 4-2-16,3 4 1 16,-3 3-2-16,3 6 2 0,-1 2-1 15,-1-1 0-15,3-2 0 16,-1-4 0-16,-1-6 0 16,-1-7-66-16,3-7-105 15,8 0 36-15,2-15-98 16,4-15-212-16</inkml:trace>
  <inkml:trace contextRef="#ctx0" brushRef="#br0" timeOffset="188991.67">22500 11979 123 0,'0'0'262'0,"0"0"-184"15,0 0 102-15,0 0-76 16,0 0-30-16,0 0 16 16,108-66-15-16,-108 66 2 0,0 0-9 15,0 0-14 1,0 0 1-16,0 0-8 0,0-6-32 15,0 0-15-15,-10 0-6 16,-7 2 6-16,-10 4 3 16,-4 0 2-16,0 2-4 15,0 14 2-15,6 5-6 16,2 2 3-16,13 0-2 16,1-6-3-16,5 0-1 15,4-8 5-15,0-3 1 16,0-2-19-16,0-2 3 15,0-2 16-15,0 0 3 16,10 0 20-16,5-9-20 0,2-12 2 16,-5-1-5-1,5 2-9-15,-7 2 9 0,4 2 0 16,-1 6 2-16,1 2 0 16,-1 5-2-16,0 3 4 15,3 0 1-15,-1 11-4 16,1 24 3-16,0 3 1 15,-1 1-1-15,-2 0 1 16,1-12-4-16,-3-6-1 16,5-7-5-16,1-11-76 15,10-3-49-15,2 0-54 16,3-14-101-16,-1-7-69 0,0-2 103 16,0-2 251-1,0 2 17-15,0 1 186 0,1 2 136 16,-8 6-117-16,-5 7-66 15,-11 4-54-15,-3 3-12 16,-5 0-37-16,0 0-29 16,0 0-9-16,0-2 0 15,0-2-7-15,-3-5 2 16,-10 0 17-16,-3-1-24 16,-1 3 1-16,-1 4-4 15,-3 3-4-15,2 0-1 16,-1 0-1-16,1 12 4 15,2 8-3-15,1 2 4 16,7 2 1-16,5 0-5 16,4-2 1-16,0-4 4 0,0-6-3 15,0-6 3-15,13-6 7 16,5 0 6-16,3-7 1 16,0-20-13-16,4-4 2 15,-7-6-3-15,2-3-7 16,-6-4-5-16,-2-6 5 15,0-9 2-15,-3 0 2 16,0-3 1-16,0 7 2 16,0 15 9-16,-3 14 11 15,1 11 4-15,-5 10-2 16,0 5 2-16,-2 0-24 16,0 0-11-16,0 20-5 0,0 14 16 15,0 8 0 1,0 6 1-16,3 2 7 0,-3 3 7 15,0 1-6-15,0-1-1 16,0-4-6-16,-9-5 2 16,-2-4-4-16,4-8 3 15,0-12-6-15,5-6-4 16,2-10-38-16,0-4-45 16,18 0-20-16,11 0-42 15,2-21-330-15</inkml:trace>
  <inkml:trace contextRef="#ctx0" brushRef="#br0" timeOffset="189434.57">23221 11911 232 0,'0'0'605'0,"0"0"-363"15,0 0-98-15,0 0-47 0,0 0-54 16,0 0-39-16,20-10-4 16,-11 10 0-16,1 0 17 15,4 0-8-15,2 0 0 16,0 0-7-16,1-3 2 15,1-4-2-15,2 1 0 16,0-7 0-16,-2 1-2 16,-3-5-5-16,1-5-18 15,-1 2-3-15,-5-2 6 16,-4-1 4-16,-6 6 1 0,0 3 2 16,0 3 1-16,-20 5 1 15,-2 6 6-15,-6 0 2 16,1 0 3-16,-5 10-2 15,6 7 0-15,-1 1 4 16,4 5-1-16,6 2 4 16,5 5 16-16,6 6-3 15,6 4-2-15,0 4 15 16,8-2-17-16,23-4 1 16,12-10 4-16,8-9 3 15,5-14 5-15,6-5-10 16,5-5-15-16,1-26 2 15,-6-8-4-15,-11-4-14 16,-13 3-29-16,-16 4-30 16,-13 4-88-16,-9 1-182 0</inkml:trace>
  <inkml:trace contextRef="#ctx0" brushRef="#br0" timeOffset="196778.66">1007 15816 395 0,'0'0'197'16,"0"-5"-68"-16,0 5 2 0,0 0-22 16,0 0-33-16,0 0-20 15,0 0-19-15,0 0-22 16,0 0-15-16,0 0-1 16,-7 14 1-16,1 9 10 15,-2-2 6-15,2 5-15 16,2-3 3-16,2-1 5 15,-1-7-8-15,3-7 2 0,0 0-5 16,0-8 2 0,0 0 0-16,0 0 15 0,0 0 45 15,0-3-3-15,0-11-38 16,5-4-9-16,-3-3-9 16,0 3 2-16,-2 2-3 15,0 9-14-15,0-2-6 16,0 6 17-16,0 0 1 15,0 3 0-15,-2 0-4 16,-7 0-2-16,-2 0 0 16,-5 10 2-16,1 4-6 15,-1 12 5-15,-2 1 7 16,3 8 3-16,1 6 14 16,-1-1 5-16,4 0-2 15,4-4-2-15,4-4-6 0,3-13 0 16,0-4-12-16,19-5-4 15,3-6 4-15,5-4 7 16,4 0 20-16,5-4-7 16,4-18-8-16,-3-4-7 15,4-2-5-15,-8 2-1 16,-4-1-2-16,-2 6 1 16,-3 1 2-16,-1-1-7 15,-5 8 2-15,-7 3 5 16,-3 6 1-16,-8-1-1 15,0 5-5-15,0 0-5 16,0 0-24-16,0 0 28 16,0 5-3-16,0 7 9 0,-2 6 5 15,-2 4-4 1,-1 2-1-16,3-2 2 0,0 4-2 16,2-3 3-16,0-11-3 15,0-3 0-15,0-3 3 16,0-6-2-16,0 0-1 15,2 0 0-15,7 0 12 16,5 0 4-16,1-4-16 16,1-7-3-16,1-1-17 15,-1-1 5-15,4-9 3 16,0-1 5-16,1 4 1 16,-2-3 3-16,-5 5 3 0,-1 8 1 15,-4-4 9 1,-2 4 7-16,1 3-2 0,-3-1 6 15,-1 7-18-15,-4 0 2 16,0 0-5-16,0 0-3 16,0 0-10-16,0 0-6 15,0 13 13-15,0 9 6 16,0-1 19-16,0 4-18 16,0-1 2-16,0-6-2 15,0-2 4-15,0-4-2 16,0-8-3-16,2-4 0 15,10 0 0-15,3 0 10 16,6 0 6-16,3-8-10 16,3-10 1-16,2-9-2 15,-5 4 0-15,1-7-5 0,-3-6-9 16,5-5 4 0,0 2-1-16,0-5 6 0,-6 11 0 15,-7 11 0-15,-7 12-5 16,-7 6 5-16,0 4 4 15,0 0-4-15,0 0-4 16,-9 0-10-16,3 6 7 16,0 11-3-16,4 0-6 15,2 5-2-15,0 4 3 16,16 6 5-16,7-5-2 16,-4 1 12-16,-3-10 12 15,-11-1-1-15,-5-7-11 16,0 3-1-16,-9-5-1 15,-16-4-2-15,-4 2 4 0,0-6 7 16,0 0-2-16,7 0-2 16,9 0-1-16,5 0 4 15,6 0 5-15,2 0 5 16,0 0-12-16,0 0-4 16,0 0 3-16,14 0 9 15,13 0 9-15,13 0-15 16,5-10 1-16,3-2-3 15,-5-7-4-15,-5-4-15 16,-9-2-3-16,-8-3-8 16,-2-4 2-16,-3-1 1 0,-5-4-9 15,-3 5 32-15,-1 0-5 16,-4 6 5-16,-1 3 17 16,-2 11 12-16,0 3 4 15,0 4-13-15,0 5-1 16,0 0-16-16,0 0-3 15,0 0 0-15,0 0-10 16,0 14-1-16,0 17 8 16,0 8 3-16,-2 12 14 15,-6 2-8-15,2 0-1 16,2-7-2-16,4-2-3 16,-3-7 5-16,3-11-5 0,0-12-17 15,0-6-41 1,0-8-32-16,0 0-67 0,3-10-26 15,-1-12-173-15</inkml:trace>
  <inkml:trace contextRef="#ctx0" brushRef="#br0" timeOffset="196965.57">1991 15895 795 0,'0'0'182'16,"0"0"-61"-16,0 0 26 15,0 0-74-15,0 0-33 16,0 0 2-16,21-8-4 15,10 0-17-15,6 3-15 16,0-4-6-16,-5 3-18 16,-3 2-16-16,-2 4-24 0,-8-4-51 15,3 4-103-15,-3-8-77 16,0 1-201 0</inkml:trace>
  <inkml:trace contextRef="#ctx0" brushRef="#br0" timeOffset="198569.15">2336 15811 310 0,'0'0'375'0,"0"0"-256"16,0 0-13-16,0 0-47 16,0 0-35-16,0 0 13 15,-34 37 2-15,18-16-9 16,3 5 5-16,-3 2 5 16,-1 3-6-16,3 1-11 15,5-2-12-15,5-2-10 0,4-6 1 16,0-8-4-16,0-2 4 15,23-12 4-15,6 0 9 16,4-8 4-16,-4-14-7 16,-7-2 0-16,-6-2-12 15,-5-6-3-15,-5 2-26 16,-6-7-18-16,0 5 28 16,0 2 19-16,-2 4 17 15,-7 8 14-15,1 4 1 16,3 5-9-16,1 8-10 15,-4 1-4-15,0 0-9 16,-3 0-6-16,-3 10-3 16,3 8 1-16,0 4-1 0,2 0 1 15,2 2 8 1,7 6 1-16,0-3 3 0,0-4 1 16,0-2 2-16,11-7-4 15,3-5 4-15,-3-4-4 16,5-5 5-16,3 0-1 15,4-5 6-15,4-12-4 16,0-10-8-16,0 4-1 16,-4-4-11-16,-2 5-6 15,-5 9 6-15,-8 1 7 16,1 5 4-16,-5 3 3 16,-1 4 0-16,0 0-3 15,-1 0 3-15,0 0-3 16,0 0-1-16,2 18 1 0,1 4 14 15,-3 0 1-15,-2 5-8 16,0-4-2-16,0 0-1 16,0-6 1-16,0 2-3 15,2-12-1-15,-2 2-1 16,2-7 0-16,0-2-11 16,6 0 5-16,3 0 6 15,7-11 7-15,1-15-7 16,6-1-8-16,2 1 2 15,0-1-2-15,-3 3-2 16,-4 8 9-16,-6 7 1 16,-6 4-3-16,-3 5-7 15,1 0-4-15,-4 0-1 0,1 18 15 16,2 8 2 0,-5 6 21-16,0-1-7 0,0-4-4 15,0-4-3-15,0-9-4 16,0-6-2-16,0-4-1 15,0-4 2-15,0 0 2 16,6 0 7-16,5-8-5 16,7-14-2-16,5-6-6 15,-2-3-2-15,4 4-2 16,-4-3 4-16,-2 5-3 16,-3 9 1-16,-1 2-4 15,-1 2-2-15,-5 9 0 0,-1 3-1 16,-2 0 0-16,-2 0 9 15,-2 7 6-15,2 12 6 16,-1 2 7-16,-3 5-2 16,2-3-4-16,-2-1-3 15,0-5-7-15,2-2 4 16,2-7-7-16,4-4-1 16,-4-4 1-16,7 0 11 15,3 0-2-15,1 0-3 16,5-12-1-16,2-6-5 15,-2 0-13-15,1-5-6 16,-4-3 15-16,-3 4-4 16,-4-2 2-16,-1 2 1 15,1 5 4-15,-6-6-5 16,0 7 1-16,-4 6 0 0,0 1 5 16,0 0 0-16,0 4 0 15,-2 2-2-15,-12 0 0 16,-1 3 1-16,-1 0-1 15,3 6-9-15,0 11 4 16,1 5-2-16,4 6-5 16,4 2-3-16,4 3 17 15,0-1 4-15,2-6 8 16,20-8 0-16,2-5 14 16,3-5-5-16,0-8-3 0,0 0 2 15,-1-3-5 1,-1-15-8-16,-3-12 3 0,-2 1-7 15,0-5-3-15,-2 2-9 16,0-3-8-16,0-6 9 16,-1 4 7-16,0 4 1 15,-7 8 1-15,-1 9 2 16,-5 11 11-16,-4 5-5 16,0 0-9-16,-2 0-13 15,-17 18 13-15,-2 4 1 16,6 5-1-16,8-10-2 15,7 3 1-15,0 1 1 16,0-4-3-16,12 1 6 16,3 0-7-16,3 0 6 15,-1-4-2-15,1 0 2 0,-5 3-2 16,3-4 0-16,-5 6 0 16,5-5 1-16,-1 2-2 15,1-2 2-15,0-1-1 16,-7-3 2-16,0 3-1 15,-7-9 1-15,0-4 0 16,0 0-2-16,3 0-7 16,6-17-23-16,2-11-75 15,3-11-240-15</inkml:trace>
  <inkml:trace contextRef="#ctx0" brushRef="#br0" timeOffset="200077.2">4718 15700 166 0,'0'0'230'15,"0"0"-72"-15,0 0-53 16,0 0-11-16,0 0-31 16,0 0-24-16,0 0-22 15,3 0-15-15,-3 0 2 0,0 0 11 16,0 5 16-16,0 2-8 15,0 0-11-15,0 1-1 16,0-8-5-16,0 0-1 16,2 0 4-16,-2 0 2 15,0 0 7-15,0 0 10 16,3 0 21-16,1 0-12 16,-2-15-20-16,5 3-10 15,-5-8 2-15,0 3-4 16,2-4-1-16,-4 6-3 15,0-1 12-15,0 3-10 16,0 8 38-16,0-1-27 16,-6 2-7-16,-9 4-7 0,-1 0-1 15,-5 0-1-15,0 1 0 16,2 11-5-16,-3 7 3 16,5 3 4-16,0 2-7 15,2 2 7-15,7 4 0 16,-2-6 4-16,6-2-4 15,4-6-4-15,0-2-1 16,0-8 5-16,2-1 9 16,10-2 0-16,3-3-1 15,1 0-3-15,-1 0-1 16,1-3-1-16,-1-8-3 16,1-7-6-16,2 1-3 15,-2-3-1-15,-1 9 10 0,-6 1 0 16,-2 5 0-16,-5 2 2 15,-2 3 4-15,0 0 3 16,2 0-9-16,0 0-2 16,0 18-8-16,1 0 10 15,1 4 17-15,2 1-4 16,4-6-8-16,1-3 5 16,1-2-1-16,-2-8-1 15,3-4 1-15,-1 0 0 16,1 0-2-16,3-4 2 15,-3-13-1-15,7-9-3 16,-2-6-5-16,4-3-14 0,-1-5-8 16,-2-1 5-16,4 0 14 15,-5 1 0-15,-3 1 3 16,-3 11 0-16,-6 7 23 16,-4 6 3-16,-2 5-5 15,0 8 7-15,0 0-16 16,0 2-4-16,0 0-7 15,0 0-1-15,0 0-6 16,0 0 3-16,0 0-2 16,0 18 2-16,-6 7 2 15,-10 8 1-15,-5 4 1 16,4 2-1-16,-1 3 0 16,7-3-1-16,5-4-2 0,3-3 2 15,3-9 1 1,0-6-1-16,9-2 2 0,11-3-1 15,0-12 6-15,7 0-4 16,0 0 6-16,4-12-8 16,4-12-3-16,-1-10-3 15,-3-4-3-15,-2-4 3 16,-2-4-2-16,-5 1 4 16,-1-1 4-16,-8 4-2 15,-7 4 2-15,-2 9 3 16,-4 4-1-16,2 13 4 15,-2 8 0-15,0 0 3 0,0 4-8 16,0 0-2 0,0 0-6-16,0 4-3 15,0 12 1-15,-6 12 6 0,-5 8 3 16,-1 9 1-16,0 8 4 16,3 6 2-16,-3-7-3 15,4-3-1-15,1-3 0 16,3-14-2-16,4-11 2 15,0-11-3-15,0-2-1 16,0-8-21-16,0 0-22 16,0 0-13-16,0-4-26 15,0-22-131-15,-2-3-263 16</inkml:trace>
  <inkml:trace contextRef="#ctx0" brushRef="#br0" timeOffset="200267.09">4884 15575 389 0,'0'0'325'0,"0"0"-104"16,0 0-9 0,0 0-66-16,0 0-69 0,0 0-49 15,153-14 6-15,-86 10-12 16,-2-1-14-16,-1 1-5 16,-8 1-3-16,-7-2-13 15,-13 5-37-15,-9 0-42 16,-5 0-113-16,-7 0-161 15</inkml:trace>
  <inkml:trace contextRef="#ctx0" brushRef="#br0" timeOffset="200766.34">5316 15735 348 0,'0'0'248'16,"0"0"-157"-16,0 0 26 15,0 0 42-15,0 0-109 16,0 0-20-16,18-30 7 16,-1 20 17-16,2 2-1 15,5 0-14-15,0 2 0 16,5 2-14-16,0 4-14 16,2 0-3-16,-2 0-7 0,2 11-1 15,-4 12-1 1,-4 5-3-16,-7-1 2 0,-7 5 1 15,-7-6 0-15,-2-1 0 16,0-4 1-16,-2-6 0 16,-12-5 3-16,1-6 5 15,4 0 3-15,0-4 4 16,2 0 1-16,5 0-3 16,2-8 5-16,0-14 0 15,2-4-17-15,18-2 6 16,3 7 2-16,3-2 0 15,-1 5-4-15,-3 0 1 16,-1 8-1-16,-4 6-5 16,1 4-8-16,-3 0 7 15,3 0-3-15,-7 18 2 0,3 5 0 16,-7-6 2-16,-1 1 0 16,-2-4-11-16,-4-5-17 15,0-6-41-15,0-3-95 16,0 0-155-16,0-15-429 15</inkml:trace>
  <inkml:trace contextRef="#ctx0" brushRef="#br0" timeOffset="200935.25">5871 15395 1045 0,'0'0'180'0,"0"0"-92"0,0 0-9 16,0 0-53-1,0 0-26-15,0 0-2 0,5-53-76 16,-5 74-135-16,0 8-76 16,0-3-278-16</inkml:trace>
  <inkml:trace contextRef="#ctx0" brushRef="#br0" timeOffset="201193.71">5985 15615 596 0,'0'0'217'16,"0"0"-150"-16,0 0 39 15,0 0-27-15,0 0-39 0,0 0 4 16,0 0-11-16,0 4-18 16,0 0-7-16,0 10-6 15,0 10 0-15,0 10 8 16,0 6 14-16,-5 0-10 15,1-8-11-15,2-3 3 16,0-10-6-16,2-9-16 16,0-10-76-16,0 0-100 15,2-10-76-15</inkml:trace>
  <inkml:trace contextRef="#ctx0" brushRef="#br0" timeOffset="201481.96">6232 15409 858 0,'0'0'145'16,"0"0"-49"-16,0 0-4 15,0 0-52-15,0 0-40 16,0 0-11-16,7 17 11 16,-7 11 1-16,0 0 11 15,0 10-3-15,0 3-7 16,0-1 0-16,0 1 6 15,-3-4-8-15,-1-4 1 0,0-4 7 16,-1-9-8 0,3-6-12-16,0-8-9 0,2-4-16 15,0-2-25-15,0 0 19 16,0-2-13-16,-2-12-177 16,-5-12-251-16</inkml:trace>
  <inkml:trace contextRef="#ctx0" brushRef="#br0" timeOffset="201877">6111 15596 23 0,'0'0'275'0,"0"0"-242"16,0 0-28-16,0 0 1 15,0 0 0-15,0 0 18 0,-37 0 38 16,37-17 15-16,0-1 15 15,0-5 16-15,0 1-30 16,2-4 24-16,2 9-25 16,1-8-2-16,-2 9 6 15,-3 6-11-15,0 3-12 16,0 0-18-16,0 5-10 16,0 0-7-16,0 2-15 15,0 0-3-15,0 0 0 16,0 0-5-16,0 0-3 15,0 11-6-15,0 10 9 16,0 11 10-16,0 7-5 0,-3 1-2 16,-2 0 0-16,1-4 3 15,0 0-6-15,-3-9-19 16,1-4-24-16,-2-9-55 16,2-2-60-16,2-9-43 15,1-3-57-15,3 0-73 16</inkml:trace>
  <inkml:trace contextRef="#ctx0" brushRef="#br0" timeOffset="201940.96">6111 15596 214 0</inkml:trace>
  <inkml:trace contextRef="#ctx0" brushRef="#br0" timeOffset="202303.83">6111 15596 214 0,'-73'58'320'0,"73"-58"22"0,0 0-115 0,0 0-80 0,0 0-69 16,0 0-35-16,121-92-16 16,-90 87-14-16,-2 5-9 0,-4 0-2 15,-6 0-2 1,-3 0-4-16,-5 18-1 0,-1 5 0 15,-6 7-8-15,-2 1-1 16,-2 1 8-16,0-11 3 16,0-6-3-16,0-4 3 15,0-5-5-15,0-1 4 16,0-5 4-16,0 0 3 16,0 0 2-16,0 0 6 15,0-12-1-15,0-6-6 16,0-6-3-16,13-2-2 15,12-2 1-15,2 2-3 16,2-1 2-16,0 9 1 16,0 9 7-16,-2 0 5 0,-6 4-4 15,-3 5-6 1,-5 0-2-16,-1 14-3 0,-3 8 3 16,-1 6 0-16,0-6 4 15,-2-1 0-15,1-6-2 16,-3-11 0-16,-4 0-2 15,0-4-8-15,0 0-36 16,0 0-57-16,-4-23-146 16,-5-4-452-16</inkml:trace>
  <inkml:trace contextRef="#ctx0" brushRef="#br0" timeOffset="202471.75">6638 15279 936 0,'0'0'284'0,"0"0"-174"16,0 0-47-16,0 0-28 16,0 0-32-16,0 0-3 15,0-35-60-15,0 49-150 16,-9 4-154-16,-2 0-296 16</inkml:trace>
  <inkml:trace contextRef="#ctx0" brushRef="#br0" timeOffset="203533.84">6722 15540 251 0,'0'0'209'0,"0"0"-93"15,0 0-6-15,0 0-12 16,0 0-41-16,0 0 9 15,5-20-15-15,-2 20-27 0,-3 0-12 16,0 0-12 0,0 6-6-16,0 15 6 15,0 7 28-15,0-2-2 0,0 0-3 16,0-2-4-16,0-2-5 16,0-4 2-16,2-4-5 15,9-7 0-15,-1-2 1 16,2-5 2-16,-1 0 26 15,1-14-17-15,-4-9-14 16,-1-3-7-16,-5-1-2 16,-2 3-8-16,0 8 8 15,0 8 4-15,0-1 10 16,0 9 1-16,-7 0-10 16,-1 0-5-16,-4 5-6 15,-1 13 3-15,-1 8 3 0,3-3 12 16,1 4-7-16,5-5 1 15,2-4-2-15,3-6-1 16,0-2 4-16,0-4-3 16,3-6 9-16,15 0 7 15,0 0-11-15,3-2 2 16,2-21-11-16,-1 2-5 16,1-1-8-16,-4-5 3 15,0 8 1-15,-9 7 9 16,0 2 0-16,-6 5 0 15,-1 5-2-15,1 0-7 16,0 19-5-16,3 11 14 0,0 4 15 16,-3 4 6-16,-4-6-7 15,3-11 0-15,-3-1-9 16,0-8-1-16,0-10-1 16,2 1-2-16,0-3 12 15,4 0-4-15,5-10-1 16,5-12-7-16,5-4-1 15,-2-4-9-15,6 2-4 16,-1 2-3-16,-1 3 11 16,-4 9 2-16,-5 6-1 15,-7 7 4-15,-3 1 4 16,0 0-4-16,-1 26 0 16,1 9 8-16,1 8 12 0,-3 1-13 15,5-7-3 1,1-4-4-16,11-1-44 0,8-10-78 15,10-12-199-15,9-10-446 16</inkml:trace>
  <inkml:trace contextRef="#ctx0" brushRef="#br0" timeOffset="204351.77">8015 15703 370 0,'0'0'258'16,"0"0"-140"0,0 0 5-16,0 0 15 0,0 0-25 15,0 0-50-15,19-12 7 16,52 12-60-16,20 9-4 16,13 3-2-16,15-7 0 15,9-3-4-15,14 0-10 16,16 0 5-16,-2 6 5 15,-14 2 28-15,-28 2-20 16,-37-7-4-16,-33 4 0 0,-20-9-4 16,-19 0 2-16,-5 0-2 15,0-9 45-15,-9-12-32 16,-5 3 0-16,3 2 7 16,5 4-1-16,6-2-8 15,0 0-9-15,0 2-2 16,4-2-4-16,16-4-7 15,0 4-4-15,1 2 0 16,-11 2 2-16,-3 6 3 16,-7 4 8-16,0 0-4 15,0 0-7-15,0 0-4 16,0 0 17-16,0 0 0 16,2 0-3-16,14 0-10 15,7 0 9-15,3 5 4 16,2 12 0-16,-7 5 0 0,-9 6 1 15,-10 4 1-15,-2 2 21 16,-6-2-1-16,-15-4-6 16,-2-1 6-16,1-6-15 15,0-3-3-15,0-2-4 16,-1-1-71-16,8-10-144 16,3-5-307-16</inkml:trace>
  <inkml:trace contextRef="#ctx0" brushRef="#br0" timeOffset="211354.43">11047 15534 333 0,'0'0'90'0,"0"0"59"16,0 0-1-16,0 0-63 15,0 0 27-15,0 0-57 16,0 0-2-16,21-35-17 0,-21 35-12 16,0 0-24-16,0 0-8 15,0 3-12-15,0 17 20 16,0 6 0-16,0 5 13 16,0-7-13-16,0 0 3 15,0-6 1-15,0-4-1 16,0-12-3-16,2 0 1 15,-2-2 2-15,0 0 12 16,4 0 3-16,3 0 15 16,3-21-8-16,4-6-20 15,-3-1-5-15,3 2-13 16,-10-1-4-16,1 1 1 16,-5 6 10-16,0 8 0 15,0 2 0-15,0 8 0 16,0 2 6-16,0 0-4 0,-9 0 4 15,-7 0-3-15,-9 16 0 16,2 3-3-16,-7 8 5 16,1 8 1-16,0 0-6 15,0 7 6-15,7 6 14 16,9-3-9-16,5-6-3 16,8-7-4-16,0-5 1 15,8-8 1-15,16-2 1 16,9-7 24-16,8-6-8 15,5-4 4-15,6 0-7 16,-1-10-5-16,0-18-9 16,-2-2-12-16,-5-6-24 0,-1-1-4 15,-9 8 21-15,-10 3 18 16,-6 8 1-16,-7 7 0 16,-4 8 1-16,-7 3-1 15,2 0 0-15,0 0-3 16,0 0-10-16,0 0 2 15,1 0 6-15,-1 0-1 16,0 3 4-16,1 2 2 16,-1-3-1-16,0-2-14 15,5 4-21-15,1-4-21 16,6 4-42-16,2-4-78 16,0 0-132-16,-1 0-31 15</inkml:trace>
  <inkml:trace contextRef="#ctx0" brushRef="#br0" timeOffset="212519.34">11656 15654 233 0,'0'0'165'16,"0"0"-77"-16,0 0 0 15,0 0-5-15,0 0-42 16,0 0-13-16,0 0-11 16,0 0 0-16,0 5 27 15,0 5-10-15,0-2-3 16,0 2-3-16,0-2 2 15,0-3-15-15,0-2-9 16,0-3 1-16,0 0-3 0,0 0 3 16,0 0 6-1,0 0 12-15,0 0 25 0,-2-12-18 16,-3-10-24-16,-4 4-8 16,0-5-8-16,-4 6 7 15,-1-7 1-15,3 3 1 16,1 3-1-16,-2 4 0 15,3 4 0-15,1 2 0 16,-4 4 0-16,-3 4 0 16,-6 0-7-16,-6 0 7 15,-2 14 4-15,0 5-4 16,5 2 0-16,0 6 3 16,1-1 3-16,5 6-6 15,1 0 4-15,5 4 2 16,4 3-3-16,3-7-3 0,5-3-2 15,0 0-1-15,11-15 3 16,9-2 0-16,1-9 10 16,-4-3-9-16,1 0-1 15,2 0-9-15,2-8 3 16,5-20-6-16,2-2-17 16,5-6 8-16,-5-1-2 15,-3 8 10-15,-7 3 12 16,-11 12 1-16,-6 8 0 15,-2 4 17-15,0 2 1 16,0 0-18-16,0 0-5 16,0 16 5-16,-6 2-8 0,-2 8 8 15,4 2 4-15,0 4 4 16,2 3 9-16,2-12 7 16,0 0-7-16,0-11-4 15,0-7-5-15,0-3 0 16,2-2 1-16,12 0 16 15,5 0 2-15,4-16-15 16,6-6-9-16,-2-2-3 16,0 2-25-16,-3-5 7 15,-4 2 15-15,0 3 3 16,-3 4 0-16,-1 8 2 16,-7 1 0-16,-5 6 14 15,-2 3 2-15,2 0-18 0,0 3-9 16,0 16 9-1,-2 7 31-15,-2 1-16 0,0-6-2 16,0 2 0-16,0-9-5 16,0-1-1-16,0-9-3 15,0-4 2-15,0 0 2 16,0 0 2-16,3 0 2 16,3-8 4-16,6-10-11 15,5-10-3-15,6-2-2 16,6 2 0-16,0 2-1 15,2-4 1-15,0 3 1 16,-4 8 0-16,-8 7 2 16,-5 3-2-16,-9 7 14 15,-5 2-14-15,0 0-1 0,2 0-9 16,0 15 4-16,0 2 5 16,-2 6 3-16,0 3 0 15,0 0 5-15,0 2 2 16,0-10-10-16,4 0 4 15,2-8-1-15,0-6-1 16,1-2 3-16,1-2 22 16,4 0 16-16,5 0-16 15,1 0-13-15,0-8-9 16,2-6-1-16,0 2-4 16,4-6-10-16,-3 4-19 15,-1-3-20-15,-7 4-13 16,-9 5-71-16,-4 2-144 0,0-2-343 15</inkml:trace>
  <inkml:trace contextRef="#ctx0" brushRef="#br0" timeOffset="213636.04">12949 15596 397 0,'0'0'136'15,"0"0"25"-15,0 0-69 0,0 0 21 16,0 0-32-16,0 0-18 0,26-80-13 16,-23 76 10-16,-1 0-10 15,-2 4-16-15,0 0-5 16,0 0-14-16,0 0-15 16,0 8-3-16,-7 10 2 15,-6 9 2-15,4-1-1 16,2 2 3-16,7-5-3 15,0 0 3-15,0-4 0 16,7-4-1-16,11-7 3 16,6-6 1-16,5-2 0 15,2 0 4-15,1-19-2 16,-8-6-5-16,-1 1 5 16,-8-6-6-16,1 3 3 0,-5 4-2 15,-3 4-3 1,-3 1 2-16,-5 10-2 0,0 3 9 15,0 0 9-15,0 5 4 16,0 0-10-16,0 0-11 16,0 0-2-16,0 0-4 15,0 20-5-15,0 15 9 16,-5 13 1-16,-1 10 0 16,0 14 0-16,-1 9 0 15,-5-2 2-15,1 6 2 16,-5-3-1-16,3-2 0 15,-3-4 2-15,3-1-3 16,1-7 5-16,-5-14 1 16,4-14-8-16,-3-10 4 0,3-7-2 15,2-6 1 1,2-7-3-16,0-5 3 0,2-2 1 16,-6-3 7-16,0 0 2 15,-5 0 3-15,-5-12-12 16,-1-11 4-16,2-12 0 15,4-9-2-15,9-10-1 16,9-10 6-16,0-7-3 16,15-1-5-16,16 2-1 15,10 6 1-15,3 1-2 16,8 1-1-16,0 1-10 16,-2 6-8-16,4 0-12 15,-7 12-18-15,2 7-48 0,-4 4-131 16,-10 10-168-16</inkml:trace>
  <inkml:trace contextRef="#ctx0" brushRef="#br0" timeOffset="214602.68">13452 15596 402 0,'0'0'289'0,"0"0"-155"16,0 0 29-16,0 0-48 15,0 0-39-15,0 0-42 16,0 0-19-16,0 0-3 15,0 0-6-15,0 0-3 16,0 0-3-16,-4 11-9 0,-5 9 3 16,-5 7 6-16,6 2 1 15,3 0 2-15,3-6-3 16,2-5 0-16,0-4 0 16,0-6 5-16,7-8 4 15,6 0 1-15,3 0 5 16,2 0-2-16,-3-17-5 15,1-14-8-15,-7-1-2 16,-1-4-21-16,-3 0-9 16,-3 6 10-16,-2-2 18 15,0 9 4-15,0 5 8 16,0 10 16-16,0 0 13 16,0 8-18-16,0 0-5 15,-7 0-14-15,-10 12-3 16,-5 12-1-16,-1 11 3 0,1 5 0 15,6 4 1-15,5-3-2 16,9-4 4-16,2-4-2 16,0-6 6-16,20-13-2 15,0-4 1-15,-2-2-1 16,2-8 2-16,-2 0 1 16,2 0-4-16,2-10 5 15,1-10-5-15,4-9-3 16,-1-3-6-16,0-1-1 15,1-3 3-15,-6 4 0 0,-4 6 2 16,-5 3 2 0,-6 14 1-16,-2 0 0 0,-4 9-1 15,0 0-3-15,0 0-4 16,0 5-11-16,0 16 16 16,-2 6 1-16,-11 1 1 15,2 0 1-15,4-2 1 16,1-4-2-16,6 0 3 15,0-4-3-15,0-6 1 16,0-1 2-16,10-11 1 16,9 0 0-16,0 0 6 15,4-15-2-15,-5-7-4 16,-1 0-3-16,-1-9-2 16,-1 4-7-16,6-1 1 15,3-2-9-15,1-1 10 0,4 8 3 16,-5 2 3-16,-8 7 0 15,-5 8 0-15,-9 2 0 16,-2 4-5-16,0 0-9 16,0 0-7-16,-7 6 16 15,-8 10 4-15,-5 3 1 16,2 4 0-16,-2 2 1 16,4 7 5-16,3-6-2 15,7 6 8-15,4-8-1 16,2-2 3-16,0-5-10 15,0-8 13-15,17-9-9 16,12 0 29-16,6 0-7 0,8-18-19 16,-1-4-8-16,-2-5-3 15,-3-4-22-15,-2-1-32 16,-8 2-70-16,-8-2-83 16,-7 0-128-16</inkml:trace>
  <inkml:trace contextRef="#ctx0" brushRef="#br0" timeOffset="-213596.05">14469 15775 320 0,'0'0'232'0,"0"0"-105"15,0 0-11-15,0 0 1 16,0 0-39-16,0 0-27 16,102-174-28-16,-83 135 6 15,-4 3-4-15,-9 9-7 16,0 1 7-16,-6 7-6 15,0 9 22-15,0 7-18 16,0 3-9-16,-12 0-14 16,-3 0-2-16,-1 21-2 15,-3 7 3-15,6 2 0 16,7-2 1-16,6-1 0 16,0-6 0-16,9-10 1 15,15-3 2-15,5-8 1 0,3 0-4 16,1 0-8-16,0-12-1 15,-2-7-2-15,3-3-2 16,-5 3 0-16,-2 0 8 16,-7 7 4-16,-7 4 2 15,-7 4 2-15,-2 4 8 16,-4 0-9-16,0 0-2 16,0 16 0-16,0 11 22 15,-6 5-2-15,0-4-12 16,4 2 6-16,-1-4-4 15,3-5-10-15,0-1 12 16,0-8-8-16,0-5 7 16,13-5-2-16,6-2-2 0,3 0 4 15,7-4 2-15,0-13-8 16,2-10-2-16,-2 1-3 16,-2-2-1-16,-1-7-9 15,-3 8-5-15,-3-8 12 16,-7 7 3-16,-3 2-1 15,-8 6 1-15,-2 4 1 16,0 6-1-16,0 3 2 16,0 0-2-16,-18 7-1 15,-3 0-6-15,0 0 3 16,-2 10 2-16,3 8-1 16,0 8 1-16,6 6 1 15,1 0 1-15,11 3 0 16,2-3 5-16,0-2-3 0,18-6 4 15,13-2 3-15,12-11 2 16,3-5-2-16,1-6-5 16,-1 0 5-16,0-17-6 15,-7-15 1-15,-1-7 1 16,-5 2-4-16,-6-12-1 16,-4-1 0-16,-10-6-5 15,-1-4 5-15,-4 2 1 16,-4 10 0-16,1 8 1 15,-3 10-2-15,-2 11 2 16,3 13 7-16,-3 2-2 16,0 4-3-16,0 0-4 0,0 0-4 15,0 13-3-15,0 10 5 16,-7 9 2 0,-8 9 0-16,-2 3 1 0,-2 8-2 15,-4 6 2-15,1 0 1 16,3 4 5-16,-2-6 0 15,7-3-1-15,8-9 2 16,4-9 2-16,2-12-4 16,0-9-1-16,16-5 1 15,1-9-2-15,8 0 1 16,-1 0 2-16,1 0-7 16,2-17-15-16,-1-3-13 15,-4-1-17-15,-6-6-43 0,-9-5-87 16,-7 2-89-16,0-11-67 15,-25 5-30-15</inkml:trace>
  <inkml:trace contextRef="#ctx0" brushRef="#br0" timeOffset="-213451.42">15379 15466 93 0,'0'0'262'0,"0"0"33"15,0 0-72-15,0 0-66 16,0 0-33-16,0 0-33 16,-37-16-33-16,66 16-6 15,10 0-45-15,1-2-2 16,-3-2-4-16,6 1-1 15,-1 3-54-15,0 0-98 16,-1 0-96-16,-5 0-298 0</inkml:trace>
  <inkml:trace contextRef="#ctx0" brushRef="#br0" timeOffset="-212206.4">15824 15552 318 0,'0'0'174'0,"0"0"-43"15,0 0-14-15,0 0-9 16,0 0-25-16,0 0-34 16,-33 76-23-16,33-71-2 15,0-1-13-15,0-4 13 16,0 0 13-16,-3 0 13 16,1 0 2-16,0-10-13 15,0-6-36-15,0-7 2 16,0 0-3-16,-3-2 2 0,-2 1-3 15,3-2-1-15,-3 9 1 16,5-2 1-16,-2 9-2 16,2 7 5-16,-3 3 12 15,-7 0-12-15,-7 0-5 16,-6 13-3-16,-8 9 2 16,0 6 1-16,4 6 0 15,2-6 1-15,6 2 3 16,6 1 1-16,3 1-5 15,8-5 3-15,2-1-1 16,2-7 4-16,0-5-6 16,0-1 3-16,11-10 2 0,11-3-5 15,10 0 0-15,7-20-1 16,6-9-3-16,2-4-5 16,-4-4 1-16,-8 0-5 15,-10 2-6-15,-12-1 4 16,-9 4 12-16,-4 10-1 15,0 8 0-15,0 10 4 16,0 4 1-16,-13 0-1 16,-3 0-2-16,-1 11 0 15,-1 4 0-15,3 5 1 16,-4 6 2-16,4 1 9 16,1-4-2-16,6 4 3 15,5-1-6-15,3-2 6 0,0-5-5 16,9-4-1-1,14-7 1-15,4-6-2 0,-1-2 3 16,-2 0-4-16,1-5 2 16,-3-16 1-16,-1-4-6 15,-4-4-9-15,1 0 3 16,0-1 2-16,-2 4 3 16,4 6 0-16,-5 2-2 15,-4 6 2-15,-1 9 0 16,-8 3 0-16,-2 0 0 15,0 0-9-15,0 12-7 16,0 9 17-16,0 4 13 16,0 0-2-16,0 1-4 15,0-2-1-15,-2-3 5 0,2-8-9 16,0-6 4-16,0-3 0 16,0-4-6-16,0 0 4 15,6 0 5-15,17 0 2 16,3-18-7-16,6-4-4 15,-3-5-3-15,-4 4-15 16,-2 0 10-16,-5 5 2 16,-5 4 6-16,-6 6 2 15,-2 4-1-15,-3 4 2 16,0 0-3-16,0 0-3 16,1 12 0-16,-3 8 3 15,0 2 8-15,0 0-5 16,0 1 1-16,0-3 4 0,0-5-4 15,0-3 0-15,0-5-4 16,0-3 3-16,0-4 0 16,0 0 2-16,0 0 2 15,0 0 0-15,8-14-7 16,13-12-4-16,3-1-17 16,8-1 5-16,-1-4-5 15,4 6 12-15,-6-2 6 16,-4 10 3-16,-10 6 2 15,-6 6 12-15,-9 6 13 16,0 0-6-16,0 0-18 16,0 6-2-16,0 16 2 0,0 10 10 15,0 5 2 1,0-2-7-16,0 0-5 0,0-9-2 16,2-8 0-16,3-12-1 15,-1-2-5-15,3-4-25 16,4-8-13-16,0-16-81 15,2-12-112-15,1-4-94 16,-3-9-267-16</inkml:trace>
  <inkml:trace contextRef="#ctx0" brushRef="#br0" timeOffset="-211921.88">16531 15187 459 0,'0'0'284'0,"0"0"-126"15,0 0-31-15,0 0-34 0,0 0-69 16,0 0-19-1,9 31 40-15,-5-9-13 0,3 0-4 16,-3-8-17-16,6-4 7 16,-2-5 0-16,5 2-4 15,1-7 4-15,-1 0-3 16,1 0-6-16,-5-19-3 16,-7 2-6-16,-2-1-18 15,0 2 2-15,-21 1-1 16,-12 10 6-16,-7 5 10 15,-9 0 0-15,0 5-6 16,0 18 6-16,14 7 1 16,14 2-53-16,21 2-67 15,10 0-49-15,32-8-186 0</inkml:trace>
  <inkml:trace contextRef="#ctx0" brushRef="#br0" timeOffset="-211747.66">17728 15436 558 0,'0'0'0'16</inkml:trace>
  <inkml:trace contextRef="#ctx0" brushRef="#br0" timeOffset="-210582.04">17618 15633 537 0,'0'0'130'0,"0"0"-93"0,0 0 26 15,0 0 48-15,0 0-65 16,0 0-40-16,21-54-1 16,-13 23 2-16,2-1-1 15,-1-8 1-15,1 0-6 16,0-4 4-16,-1 3-5 15,-3 6 10-15,-2 7 25 16,-1 7-5-16,-3 12 5 16,0 1 9-16,0 8-19 15,0 0-10-15,0 0-15 16,0 0-8-16,-13 20 8 16,-8 8 0-16,-3 2 2 15,-6 11 3-15,2 5 8 0,2 3 3 16,3 3 2-1,7 2 4-15,12-9-11 0,4-6 0 16,0-13-6-16,0-6-2 16,14-11-3-16,7-6 13 15,8-3-1-15,4-3-10 16,8-23-2-16,-1-6-8 16,3-4-3-16,-3-9-4 15,-2-1-4-15,-7 2 7 16,-4-7 2-16,-7 0 4 15,-7 5 5-15,-2 5 0 16,-6 12 1-16,-5 11 0 0,0 10 10 16,0 8 11-1,0 0-20-15,0 9-1 0,-14 25-5 16,-1 7 5-16,3 9 6 16,1 6 9-16,3 0-4 15,0 0 5-15,2-6-3 16,-1-1-6-16,-1-9-1 15,-2-8 0-15,4-10-2 16,-1-9 2-16,5-4-3 16,0-9-1-16,2 0 5 15,0 0 1-15,4-18-8 16,21-12-2-16,6 2-15 16,2-2 2-16,1 2 0 15,-5 5 4-15,-2 6 10 16,-8 4 0-16,-7 8 2 0,-4 1 4 15,-3 4 10-15,1 0-4 16,0 0-11-16,0 4 4 16,0 14 3-16,-6 1-3 15,3 3 6-15,-3 3-6 16,0-1 0-16,0-7 2 16,2-3-3-16,4-2 0 15,4-7 3-15,7-3 0 16,4-2 3-16,5 0-1 15,-1 0-4-15,0-14-4 16,-4-5-8-16,0-6-16 16,-1-3-4-16,-5-2 2 0,4-3 13 15,-4 1 4-15,-4 1 5 16,-2 4 4-16,-7 5 0 16,0 8 2-16,-2 6-2 15,0 4 7-15,0 4-7 16,-2 0-1-16,-14 0-3 15,-1 12-1-15,-1 10 5 16,5 11 7-16,3 6 15 16,6 2 8-16,4 5-6 15,0-2 6-15,11-4-10 16,14-8-11-16,-1-6-5 16,3-9-3-16,-7-4 4 15,-3-13 0-15,2 0-5 0,-6 0-6 16,3-22-17-16,-6 0-26 15,-7-10-62-15,-3-3-72 16,-5-9-177-16</inkml:trace>
  <inkml:trace contextRef="#ctx0" brushRef="#br0" timeOffset="-210382.51">17534 15426 439 0,'0'0'326'15,"0"0"-112"-15,0 0-31 16,0 0-52-16,0 0-41 0,0 0-55 16,111-22-32-1,-46 10-2-15,-7 3-1 0,-9 4-12 16,-11 5-42-16,-7 0-41 16,-11 0-165-16,-4 0-233 15</inkml:trace>
  <inkml:trace contextRef="#ctx0" brushRef="#br0" timeOffset="-208188.18">19252 15476 380 0,'0'0'196'0,"0"0"-71"16,0 0-30-16,0 0 0 15,0 0-30-15,0 0-27 16,30-35-2-16,-28 35-16 16,0 0-6-16,2 0-14 15,-1 5-3-15,-1 11 3 16,1 2 16-16,-3-4-1 16,2 0-7-16,0-2 1 15,2-8-6-15,1 1 7 16,-3-5-5-16,0 0 7 0,2 0 1 15,1-9 2-15,2-17-15 16,2-2-11-16,-5-2-5 16,-2-2-2-16,0 6 8 15,-2 8 10-15,0 6 0 16,0 6 14-16,0 1 12 16,-8 5 1-16,-10 0-23 15,-4 11-3-15,-5 15-1 16,0 6 6-16,2 3 8 15,6 4 0-15,5-7 2 16,12-4-5-16,2-2-4 16,0 1-3-16,11-9-3 0,13-2 2 15,5-6 6-15,9-9-2 16,5-1 4-16,3-1-11 16,6-25-5-16,-3-6-9 15,-5-2-8-15,-4-4 5 16,-6 4-3-16,-10 2 15 15,-3 9 5-15,-13 7 1 16,0 6-1-16,-6 4 2 16,-2 6 6-16,0 0-5 15,0 0-3-15,0 4-15 16,-2 14 15-16,-12 4 0 16,1 2 3-16,-1 2 10 15,3 2 2-15,2-2-4 0,2 1-3 16,3-9-7-16,4-1 2 15,0-8-2-15,0-3-1 16,0-6 3-16,4 0 3 16,14 0 6-16,7-13-2 15,-3-5-10-15,0-1-9 16,1-4-7-16,-3 1-4 16,-1 0 10-16,0 4 10 15,-4 0-1-15,-1 6 1 16,-6 7 0-16,-1 0 4 15,-5 5 9-15,0 0-2 16,-2 0-11-16,0 12-2 0,0 16 2 16,0-2 19-16,0 6-11 15,0-4-4-15,0-3 2 16,3-1-4-16,8-12 2 16,6-2-1-16,4-5-2 15,-1-5 8-15,5 0-2 16,-1-1 0-16,0-17-3 15,3-8-4-15,2-5-12 16,0-2-10-16,0-2 3 16,0 3-1-16,-2 0 10 15,0 6 10-15,-2 5 0 16,-6 8 0-16,-1 5 7 16,-3 8 5-16,-8 0-4 15,-2 0-7-15,-1 21 0 16,-4 5 6-16,0 6 1 0,0 0-2 15,-2-6-5-15,-12-1 7 16,-1-2-5-16,1-8-3 16,-3-2 7-16,-1-8-5 15,-3-5 1-15,0 0-1 16,1 0 3-16,1-1 1 16,6-17-3-16,5-3 3 15,6 5-4-15,2 4 15 16,0 4 1-16,0 4 9 15,0 4-8-15,0 0-4 0,4 0-13 16,9 16 0 0,5 6 5-16,-1 1-5 0,-1-1 7 15,-1 0-5-15,2-2-1 16,-1-7-3-16,-3 0 2 16,2-10 3-16,1-3 0 15,4 0-5-15,0-3 0 16,2-23-6-16,1-3 2 15,1-5-4-15,0-4-10 16,1-4 6-16,-5 1 4 16,-3-8 3-16,2 3 1 15,-6 2 4-15,1 9-1 16,-4 12 1-16,-3 5 0 16,0 10 1-16,-5 2 0 15,1 6 10-15,-3 0-9 16,0 0 6-16,0 0-5 15,0 0-3-15,0 0-9 0,0 18 4 16,0 14 5-16,-12 14 5 16,1 6 1-16,-2 10 5 15,3-2-3-15,4-2-1 16,6-2-2-16,0-10-4 16,0-5 7-16,0-15-8 15,2-8 1-15,5-10 4 16,2-8-4-16,2 0-1 15,0-4-16-15,3-15-21 16,-1-7-28-16,-4-6-117 0,-7-3-170 16,-2-1-469-1</inkml:trace>
  <inkml:trace contextRef="#ctx0" brushRef="#br0" timeOffset="-208020.28">20325 15458 871 0,'0'0'169'15,"0"0"-89"-15,0 0 23 16,0 0-16-16,0 0-42 16,0 0-38-16,138-4-7 15,-89-6-4-15,-2 2-51 16,-6-2-78-16,-6-1-115 16,-6-4-237-16</inkml:trace>
  <inkml:trace contextRef="#ctx0" brushRef="#br0" timeOffset="-206485.06">20780 15383 657 0,'0'0'120'0,"0"0"-71"0,0 0 31 16,0 0-19-16,0 0-17 16,0 0-11-16,-27 58 2 15,13-45 6-15,4 9 7 16,-2-4-11-16,3 4-5 15,3 0-11-15,-1-3 1 0,5-1-14 16,2 0-4 0,0-8 0-16,0-2-2 0,0-8 2 15,4 0 3-15,14 0 4 16,4-18-3-16,1-10-3 16,-3-8-5-16,-5-5-2 15,-2-1-11-15,-5 2 5 16,-4 4 4-16,-4 10 4 15,0 7 2-15,0 14 2 16,0 5 9-16,-9 0-6 16,-7 0-7-16,-2 22 3 15,3 5-3-15,-1 4 7 16,3 1 3-16,2 2 0 16,4 0 2-16,2 0-1 15,5-7-3-15,0-4-2 0,0-4-6 16,7-7 4-16,7-7 0 15,1-5 0-15,7 0 3 16,3-9-2-16,4-19-5 16,0-3-10-16,-2-1-9 15,0-1-1-15,0 4-5 16,-6 7 12-16,0 4 10 16,-6 8 0-16,-3 4 2 15,-6 6-2-15,-2 0-1 16,-1 4 4-16,1 19 2 15,-4 6 16-15,2 0-7 16,-2 4 2-16,0-5 6 0,0-1-5 16,0-9-6-16,0-4-2 15,0-6-4-15,0-4 3 16,0-4-4-16,0 0 1 16,0 0 3-16,0 0-5 15,3-12-1-15,10-12-14 16,7-2-6-16,2-9 9 15,7 7-2-15,2-2 5 16,0 7 5-16,-2 4 4 16,-4 6-1-16,-4 8 2 15,-6 5 8-15,-4 0 0 16,0 4-5-16,0 18 10 16,-4 10 5-16,-2 0-5 0,-5 4 5 15,0-1-5 1,0-4-4-16,0-8-5 0,0-9 3 15,-2-5-7-15,-1-6 3 16,3-3-3-16,0 0 4 16,0 0 2-16,0-12-7 15,5-14 0-15,17-6-22 16,2 0 9-16,5 1 1 16,2-5-5-16,-2 8 11 15,-4 6 6-15,0 4 0 16,-8 5 1-16,-5 8 7 15,-6 3 6-15,-2 2-2 0,-4 0-7 16,0 18-4 0,0 12 17-16,0-2-4 0,0 7-4 15,0-8-2-15,-4-1 0 16,4-3-4-16,0-5-2 16,0-8 0-16,4-2 2 15,10-4-1-15,2-4 1 16,4 0 0-16,-1 0 1 15,6-19-5-15,-2-2-8 16,1-6-5-16,-1 1-7 16,-4 3 1-16,-1-3 7 15,-2 1 6-15,-2 3 6 16,-2 2 0-16,-5 4 0 16,-2 4 0-16,-3 8 1 0,-2 0 0 15,0 3 5-15,0 1-6 16,0 0 0-1,0 0-7-15,0 17 6 0,0 12 1 16,0 0 4-16,0 3 4 16,0 0-7-16,0-2 5 15,5-7 0-15,8-5-5 16,3-10 9-16,3-2 0 16,6-6 1-16,2 0-4 15,2-10-2-15,-5-12-5 16,3-5 6-16,-5-3-6 15,3-1-2-15,1-6-4 16,-1-4 0-16,0 6 4 0,2 3 2 16,-12 9 1-1,-7 9 0-15,-4 7 0 0,-4 7-1 16,0 0-1-16,-19 0-3 16,-3 0 2-16,7 7-1 15,5 4 2-15,8 3-5 16,2-5 2-16,0 3 4 15,7 2 4-15,13 5-3 16,2 3 2-16,-1 4-3 16,-4 0-3-16,-3 3 3 15,-8-8 0-15,1-11 0 16,-1-2 1-16,6-8-1 16,3 0-4-16,6-5-15 0,-1-18-40 15,-3-3-49 1,2-10-168-16,0-3-357 0</inkml:trace>
  <inkml:trace contextRef="#ctx0" brushRef="#br0" timeOffset="-205547.13">22543 15190 229 0,'0'0'178'0,"0"0"-7"15,0 0-16-15,0 0-42 0,0 0 0 16,0 0-36-16,0 0-1 15,0-75-31-15,0 75-15 16,0 0-30-16,0 10-1 16,-16 19 1-16,-6 4 17 15,2 8-2-15,4-3-3 16,10 0 0-16,6-5-3 16,0-1 1-16,0-9-2 15,13-7 0-15,3-6-1 16,2-10-5-16,-1 0 4 15,4 0 4-15,0-23-3 16,4-10-4-16,-3-4-3 0,-1-2-11 16,-4-3-1-16,-3-2 7 15,-7 3-3-15,-1 7 8 16,-4 14 3-16,-2 6-1 16,0 10 9-16,0 4 6 15,0 0-17-15,0 6-5 16,-11 25 5-16,1 4 0 15,0 6 1-15,10-5 3 16,0 4 2-16,0-12 3 16,4-2-2-16,15-8 12 15,-1-9-7-15,5-6 6 16,4-3 0-16,0-3-5 0,7-20-12 16,-5-6 4-16,2 0-5 15,0-3 0-15,-2-3-3 16,0 1-5-1,-2 4 7-15,-7 4 1 0,-7 8 0 16,-6 10 0-16,-7 8-1 16,0 0-6-16,-2 0-4 15,-20 8 9-15,-3 10 2 16,7 4-1-16,5 2-1 16,9 1 0-16,4-2 2 15,0 4-1-15,0-5 2 16,0 2-1-16,8 2 2 15,3-1-2-15,-1-2 0 16,1-5 2-16,-1-4-2 16,9-4-49-16,5-8-95 0,14-2-140 15,10 0-383-15</inkml:trace>
  <inkml:trace contextRef="#ctx0" brushRef="#br0" timeOffset="-204347.56">23727 15284 660 0,'0'0'222'0,"0"0"-145"15,0 0 41-15,0 0-2 16,0 0-86-16,0 0-11 16,69-34 4-16,-58 31 1 0,-7 1 6 15,-2 2 1-15,-2 0-9 16,0 0-14-16,0 0-8 15,0 17 0-15,0 12 0 16,-4 10 2-16,-7 1 5 16,-5-2-5-16,3-5-1 15,2-10 1-15,4-5 0 16,2-10-2-16,5-4 1 16,0-4-2-16,0 0 1 15,0 0-2-15,5-14 2 16,19-12-10-16,10-4-6 15,7 1 5-15,1-3 7 16,0 6-7-16,-6 9 6 0,-5-1 5 16,-9 10 0-1,-4 5 1-15,-7 3 8 0,-2 0 0 16,-2 21-5-16,-3 4 10 16,0 7 5-16,-1-6-9 15,-1 3 2-15,0-9-12 16,3-2 5-16,0-7-2 15,-1-4-2-15,4-7 1 16,3 0 5-16,3 0-7 16,-1 0-4-16,3-14-15 15,1-6-16-15,6-4-16 16,4-3-7-16,2 2 20 16,2 3 16-16,0 4 20 0,-2 0 2 15,0 4 1 1,-6 6 46-16,-6 2-4 0,-7 6-6 15,-8 0-12-15,-2 4-25 16,0 20 2-16,0 10 23 16,0 3-3-16,-2-2-11 15,0 1-5-15,2-10-1 16,0-2-1-16,8-8 0 16,9-7 2-16,4-9 4 15,-3 0-1-15,-1-3-2 16,-1-19-3-16,0-6-4 15,-3-12-10-15,-6-1 2 16,-7-3-8-16,0 4 9 16,0 1 6-16,-16 7 1 0,1 10 0 15,-3 8 11-15,-2 10 0 16,-2 4-5-16,-3 0-5 16,2 18-1-16,4 4 4 15,7 0-1-15,8 4 2 16,4-2-3-16,0 1 1 15,16-2 1-15,15-9 2 16,9-2-3-16,11-8-1 16,3-4-2-16,-1 0-9 15,-6-12-2-15,-9-18 3 16,-7-2-7-16,-4-5 2 16,-5-2 9-16,-6-1 4 0,-7-5 1 15,-2 5 2-15,-5 8-1 16,0 6 10-16,-2 12-1 15,2 5 3-15,0 9-4 16,-2 0-1-16,0 0-9 16,0 0 0-16,0 3-3 15,0 17 3-15,0 18 1 16,0 12 1-16,-4 9 0 16,-5 7 1-16,2-2 1 15,-4-3-2-15,2-12 5 16,-2-9-5-16,4-8 3 15,3-18-4-15,2-4 3 16,0-7-1-16,2-3-2 0,0 0 5 16,0 0 11-1,0-19 0-15,0-6-9 0,13-16-7 16,13 1 0-16,8-8-1 16,3-2 0-16,6-4-1 15,-3 1-9-15,-4 10-18 16,-10 6-35-16,-5 13-72 15,-3 6-337-15</inkml:trace>
  <inkml:trace contextRef="#ctx0" brushRef="#br0" timeOffset="-204173.64">25550 15288 1410 0,'0'0'74'0,"0"0"-37"0,0 0-12 15,0 0-8 1,0 0-5-16,0 0-12 0,0-18-32 16,0 36-91-16,-18-1-205 15,-15-2-652-15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22:18.8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2213 2738 13 0,'0'0'22'16,"0"0"23"-16,0 0-20 15,0 0 5-15,0 0 2 16,0 0-24-16,0 0 2 16,0 0-10-16,0 0 1 15,0 0 20-15,0 0-12 16,0 0 13-16,-2 0 1 16,-2 0-20-16,2 0 18 15,-6-3-17-15,6 3-2 16,-5 0 18-16,3 0-20 15,-2 0 9-15,-4 0-9 16,6 0 10-16,-3 0-10 0,3 0 0 16,2 0 1-16,-3 0 12 15,5 0-9-15,0 0-4 16,0 0 15-16,0 0-15 16,0 0 30-16,0 0 0 15,0 0-12-15,0 0 16 16,0 0-30-16,0 0 1 15,0 0 2-15,0 0 3 16,0 0-10-16,0 0 11 16,0 0-5-16,3 0 35 15,1 0-38-15,2 0 9 16,1 3 16-16,2-3-27 16,2 0 22-16,2 0-13 0,3 0-9 15,3 0 35-15,-4 0-33 16,3 0 5-16,-1 0-7 15,1 0 12-15,0 0-7 16,0 0-6-16,0 0 3 16,-1 0 4-16,4 0-3 15,-4 0-4-15,3 0 2 16,-1 0 12-16,-2 0-12 16,-3 0-2-16,1 0 2 15,1 0 3-15,-3 0-1 16,3 0-4-16,1 0 0 15,2 0 14-15,-4 0-10 0,3 0-4 16,-3 0 3 0,3 0 16-16,5 0-7 0,4 0-11 15,-1 0 0-15,-2 0 17 16,-3 0-21-16,-1 0 3 16,-1 0 0-16,0 0 1 15,3 0 6-15,-5 0-7 16,2 0 0-16,3 0 10 15,-5 0-7-15,2 0-3 16,2 0 0-16,0 0 5 16,-1 0 5-16,3 0-10 15,-6 0 0-15,5 0 13 0,1 0-11 16,-1 0-2 0,0 0 0-16,3 0-2 0,-5 0 9 15,0 0-7-15,2 0 0 16,-1 0 6-16,0 0-3 15,6 0-3-15,2 0 0 16,2 0 7-16,3 0 2 16,-1 0-9-16,3 0 0 15,-2 0 9-15,-1 0-8 16,0 0-1-16,-4 0 0 16,0 0-4-16,-2 0 11 15,0 0-7-15,-1 0 0 16,3 0 4-16,-2 0-1 15,2-3-3-15,0 3 0 16,-2-2 9-16,0 2-3 0,-3-2-6 16,3 0 0-16,0-1 8 15,-1 2 5-15,3-1-13 16,0 0 0-16,-4 2 3 16,0-2 4-16,-3 2-7 15,0-2 0-15,2-2 6 16,1 2-1-16,0-3-5 15,2 4 0-15,-4-1-3 16,6 2 11-16,-2-2-8 16,0 0 0-16,0 0 5 15,-2 2 1-15,2-3-6 16,-3 3 0-16,2-2 6 16,1 1 4-16,0-3-10 0,0 2 0 15,0-1 6-15,-3 1-7 16,3 2 1-16,-2-5 0 15,1 3-4-15,-1 2 12 16,-1-2-8-16,1 2 0 16,-6-3 3-16,4 3-3 15,-1 0 0-15,1 0 0 16,-1 0-7-16,-2 0 16 16,3-1-9-16,-1 1 0 15,0 0 6-15,0 0 0 16,3 0-6-16,-3-3 0 15,2 3 5-15,-1-1 5 0,1 1-10 16,1-3 0-16,0 2 10 16,1-1 5-16,-2-2-15 15,1 2 0-15,4-1 12 16,0 0-3-16,0 1-9 16,0 0 0-16,-2 2 7 15,0-2-4-15,-3-1-3 16,0 1 0-16,3 2 0 15,0-2 11-15,2 2-11 16,2-1 0-16,3-1 6 16,-1-3 4-16,3 3-10 15,-3 1 0-15,3-3-2 0,0 1 12 16,-3 2-10 0,-2 1 0-16,1 0 2 0,-6 0-3 15,1 0 1-15,-5 0 0 16,5-3-3-16,-3 2 12 15,5-2-9-15,0 2 0 16,7-2 6-16,-1 2 4 16,4-1-10-16,1 0 0 15,-5 0-6-15,3-1 17 16,-1 1-11-16,-4 0 0 16,0 1 4-16,-4 1-6 15,0-2 2-15,0 0 0 16,5 0-5-16,-1-1 14 15,2 1-9-15,1 0 0 0,-1 1 4 16,-1-3-3-16,0 1-1 16,2 1 0-16,-1-2-2 15,-2 3 15-15,-1-2-13 16,1 2 0-16,-2-3 9 16,7 1-2-16,0 1-4 15,2-2-3-15,4 1 0 16,1-2 14-16,0 1-14 15,-2 2 0-15,-4-1 7 16,-3-2 3-16,2 3-8 16,-4 0-2-16,-3 0 0 15,2 2 6-15,1-1-6 16,-3-2 0-16,2 3 7 0,-2-2-3 16,1 0-2-1,1 0-2-15,2 0 0 0,-1 1 11 16,2-2-11-16,-5 1 0 15,3 0 6-15,-3 1 0 16,2-2-6-16,3 1 0 16,-3 2 0-16,3-2 8 15,-1 0-8-15,-1 0 0 16,2 1 3-16,6 1-1 16,-7-2-2-16,2-1 0 15,-2 3 0-15,-4-2 2 16,3 2-2-16,-3 0 0 0,-4 0 1 15,2-2 0-15,0 2-1 16,-5 0 0 0,5-2-1-16,0 2 4 0,0-3-3 15,0 3 0-15,2 0 2 16,0 0-4-16,2 0 3 16,2 0-1-16,0 0 0 15,-1-3 3-15,-1 1-3 16,2 2 0-16,-1-2 3 15,1 0-5-15,-1 2 2 16,-3 0 0-16,3-2 0 16,-3 2 4-16,0 0-4 15,3-1 0-15,-1 1 1 0,0-3-1 16,-1 1 1 0,1 2-1-16,0 0 0 0,1 0 3 15,-1-2-3-15,0 2 0 16,2 0 1-16,-4-2 0 15,0 2-1-15,-2-2 0 16,0 2 0-16,-1-2 3 16,-1 2-3-16,2 0 0 15,0 0 0-15,0 0-1 16,0 0 1-16,2 0 0 16,3 0 0-16,-3 0 4 15,2 0-5-15,1-2 1 16,0 2 0-16,3 0-1 15,1 0 2-15,-2-2-1 16,2-1 0-16,-4 3 4 0,-3-3-6 16,0 1 2-16,-2 0 0 15,0 2-3-15,2-2 4 16,0 0-1-16,-2-1 0 16,2 3 6-16,-1-5-8 15,1 3 2-15,0-3 0 16,2 2-1-16,3-1 2 15,-3 0-1-15,-2 0 0 16,3 2 5-16,-3-2-8 16,2 2 3-16,6 0 0 15,-2 0-3-15,3 0 5 16,0-2-2-16,-1 2 0 16,-2-2 5-16,-1 2-8 0,-3 0 3 15,3 2 0-15,-2 0-2 16,-1 0 3-16,-2-3-1 15,1 3 0-15,1 0 5 16,0-3-7-16,1 1 2 16,-3 0 0-16,2 0-3 15,0-1 7-15,1 3-4 16,-3-5 0-16,2 1 5 16,-1 2-9-16,4-2 4 15,-1-1 0-15,3 4-5 16,4-3 9-16,-1 4-4 0,1 0 0 15,-1 0 6-15,-2 0-11 16,3 0 5 0,1 0 0-16,1 0-4 0,-4 0 6 15,-3 0-2-15,-6 0 0 16,2 0 9-16,1 0-16 16,1 0 7-16,3-2 0 15,3 0-5-15,1 2 8 16,2-3-3-16,3 1 0 15,-1 1 8-15,4-1-15 16,-1 2 7-16,2-2 0 16,0 2-4-16,5-2 9 15,4 2-5-15,5 0 0 16,-1 0 7-16,3 0-12 16,-5 0 5-16,-1 0 0 0,-1 0-3 15,-6 0 7-15,-3 0-4 16,-5 0 0-16,-3 0 9 15,-5-3-15-15,-5 1 6 16,-4-1 0-16,-2-1-3 16,-4-1 13-16,-2 4-10 15,0-3 0-15,-1 1 10 16,3 3-7-16,-6-1-3 16,3-1 0-16,-2 0-3 15,-2 2 9-15,-6-2-6 16,2 0 0-16,-5 2 8 15,-3 0-13-15,-4 0 5 16,0-3 0-16,0 0-18 0,-16-1-28 16,-46-1-104-16,-36 0-116 15,-31-4-299-15</inkml:trace>
  <inkml:trace contextRef="#ctx0" brushRef="#br0" timeOffset="7935.8">11440 1913 63 0,'0'0'74'0,"0"0"-10"16,0 0-39-16,0 0-1 15,0 0-24-15,0 0 4 16,0 0 3-16,0 0-5 16,0-3-2-16,0-4 0 15,0-3 3-15,2 3-6 16,0 2 3-16,0-2-7 16,0 4-5-16,-2 1-38 15,0 2 9-15,0 0-19 16,0 0-20-16</inkml:trace>
  <inkml:trace contextRef="#ctx0" brushRef="#br0" timeOffset="8883.6">11484 1927 1 0,'0'0'103'0,"0"0"-84"16,0 0-17-16,0 0 2 0,0 0-4 15,0 0-7-15,-2 3 5 16,2-1 0-16,0 1 2 16,0-3 19-16,0 0 0 15,0 0 30-15,0 0 1 16,0 0 3-16,0 0 3 15,0 0-26-15,0 0 13 16,0 0-11-16,0 0-9 16,0 0 30-16,0 0-18 15,0 0 4-15,0-14-36 16,0-2 6-16,0-3-5 16,0 0 2-16,0-3-4 0,0 0 10 15,0 0-3-15,4 1-1 16,1 1-3-16,-3 4 5 15,1 5-5-15,-3 2 10 16,0 5-4-16,0 3 14 16,0 1-21-16,0-2 0 15,0 2 10-15,0-3-8 16,0 3 6-16,0 0-10 16,0-2 2-16,0 0 20 15,0 0-22-15,0-4 1 16,0 0 4-16,0 4 4 15,2-2-4-15,-2 4-7 16,0 0 4-16,0-2 3 16,0-1-6-16,0 3-1 0,0 0 0 15,0 0 3-15,0 0-6 16,0 0 3-16,0 0-3 16,0 0-12-16,0 0 2 15,0 0 1-15,0 5 9 16,0 11-2-16,0 4 5 15,-2 2 0-15,-3-2 0 16,-2 4-1-16,0 3 1 16,1-4 0-16,-3 6-1 15,4 1-101-15,3-1-47 16,2-6-160-16</inkml:trace>
  <inkml:trace contextRef="#ctx0" brushRef="#br0" timeOffset="11783.74">7342 4756 361 0,'0'-64'26'0,"27"14"-26"16,55 18-43-16,32 8-46 0</inkml:trace>
  <inkml:trace contextRef="#ctx0" brushRef="#br0" timeOffset="165360.41">10160 7732 45 0,'0'0'16'0,"0"0"5"15,0 0 22-15,0 0-17 16,0 0 5-16,0 0 36 15,0 0-28-15,0 0 18 16,0 0-32-16,0 0 13 0,0 0 9 16,0 0-28-16,0 0-11 15,0 0-4-15,0 0-3 16,0 0 11-16,0-4-5 16,0 0-2-16,0 0-5 15,0-1 1-15,0 2 12 16,0-3-13-16,0 3 4 15,0-2 41-15,0 1-40 16,0 1 35-16,0 2-24 16,0 1-14-16,0 0 21 15,0 0-23-15,0 0 3 16,0 0 0-16,0 0 2 0,0 0-5 16,0 0 0-16,0 0-5 15,0 0-3-15,0 0-2 16,0 13 10-16,0 16-4 15,0 5 9-15,0 7-4 16,0-4-1-16,0 1 3 16,-2-2 13-16,-5-1-16 15,5-5 0-15,-3-6 15 16,1-2-8-16,4-8 1 16,-2-4 1-16,0-5-2 15,2-2 11-15,0-3-14 16,0 0-4-16,0 0 30 15,0 0-28-15,0 0 12 16,0 0-14-16,0 0-52 16,0 0-119-16,0 0-389 0</inkml:trace>
  <inkml:trace contextRef="#ctx0" brushRef="#br0" timeOffset="166776.54">10187 7678 17 0,'0'0'38'15,"0"0"8"-15,0 0-4 16,0 0 1-16,0 0 12 16,0 0-7-16,0 2 14 15,0-2-20-15,0 0-16 16,0 0 21-16,0 0-25 15,0 0 1-15,0 0-14 16,0 0 2-16,0 0-1 0,0 0 3 16,0-2-6-16,0 1 42 15,-2 1-15-15,2-3-12 16,0 3-3-16,0 0-18 16,0 0 11-16,0 0-12 15,0 0 3-15,-3 0-13 16,1 0-4-16,0 17 14 15,-5 12-8-15,3 0 16 16,-1 4-8-16,-1 1 0 16,3 0 2-16,-1-3 22 15,-1-1-19-15,1-5-3 16,0-3 2-16,-1 1 5 0,-1-5-3 16,3-4-6-16,0-4 5 15,1-4 1-15,2-3-1 16,0 0-5-16,0-3 2 15,0 2 8-15,0-2-5 16,0 0 7-16,0 0-11 16,0 0 35-16,0 0-32 15,0 0-4-15,0-8-7 16,0-1-70-16,0-3-41 16,0 4-162-16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3:10:47.63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2828 2629 28 0,'4'-8'106'0,"4"0"-24"16,-2 1-48-16,-1 2-9 16,1 1 23-16,-2 2 19 15,-1-1-29-15,-1 1 25 16,-2 2 42-16,0 0-25 15,0 0-9-15,0 0-16 16,0 0-3-16,0 0-19 16,0 0-17-16,0 0-10 15,0 0-6-15,0 0-8 16,0 0 4-16,0 0 4 16,0 0 14-16,-11 5 1 0,0 2 0 15,-1 1-1-15,2 3-2 16,-3 0-1-16,-1 2 3 15,1-1 2-15,-3 2-3 16,3 0 2-16,-1 0 0 16,1 0 3-16,1 2-4 15,-5 2 2-15,-1 4-1 16,0 2-7-16,-2 2 13 16,4 2 2-16,-1-2-8 15,3 1 7-15,1 0-4 16,2-3-6-16,4 0-4 15,0 0 1-15,3 0 1 0,4-1-1 16,0-2 5-16,0 4-6 16,0 1 3-16,2 0 0 15,10 1-1-15,-1-2-5 16,-1-1 0-16,0-4-1 16,1-2 4-16,2-6-2 15,3 0 5-15,-1-2-1 16,5-1-1-16,1-1-6 15,-2-1 2-15,4 0 0 16,-7-4 0-16,-1 2-3 16,-1-2-1-16,3 0-1 15,1-3 0-15,2 0 0 16,2 0 0-16,-1 0 10 0,1 0-6 16,-3-9-2-16,0 0 3 15,-4-1-3-15,1-3-1 16,-5-1-1-16,-3 2 4 15,2-2-1-15,-1-2-2 16,-3 0 1-16,4-3 2 16,-4-1-4-16,3 1 0 15,-3-3 1-15,2 3 0 16,-4 4-1-16,-2-1 2 16,-2 2-2-16,2-2 0 15,0 0 1-15,1 0-1 16,-1-2 0-16,2 1 2 0,-2 0-2 15,0-4 1-15,3 6 0 16,-2-2-1-16,1 4-2 16,-2-1 2-16,-2 3 3 15,2-1-3-15,1 0 0 16,1 1 2-16,-2-1-2 16,0-5 0-16,-2-1 0 15,0 0 0-15,0-4 0 16,0 0-2-16,0-4 2 15,0-2 0-15,-11-4-1 16,-7-3 0-16,-1 1 0 16,-6 7 1-16,-4 3-10 15,-2 11-2-15,-10 13-12 16,-5 0-29-16,-8 33-87 16,0 13-150-16,12-3-272 0</inkml:trace>
  <inkml:trace contextRef="#ctx0" brushRef="#br0" timeOffset="1180.03">2828 3387 55 0,'0'0'101'0,"0"0"20"16,0 0-35-16,0 0-22 16,0 0 17-16,0 0 0 0,12-42 21 15,-12 39-19-15,0 2 11 16,0 1-9-16,2 0-24 15,-2-3-14-15,0 3-6 16,0 0-14-16,0 0-9 16,0 0-10-16,2 0-3 15,-2 0-2-15,0 0 4 16,0 0-2-16,0 0-5 16,0 0-2-16,0 0-7 15,0 3-12-15,0 15 21 16,0 5 8-16,0 5 3 15,0 4 1-15,0 5-4 0,0 1-3 16,0 2-3-16,0 0 0 16,0 1 2-16,0 2-3 15,0 3 4-15,-7 5 0 16,2 2 5-16,-1 4 2 16,-5 5-5-16,2 4 1 15,-4 2 6-15,0 5-7 16,-3-1-2-16,1-2 2 15,1-4 9-15,1-6-2 16,-3-2-3-16,3-7 3 16,1-7 1-16,3-6-7 15,5-9-8-15,2-10 4 16,0-3 0-16,2-5-4 0,0-6-2 16,0 4-17-16,-3-6-17 15,3-1-12-15,0 0-54 16,0-2-26-16,0 0-28 15,3-20 8-15,18-16-326 16</inkml:trace>
  <inkml:trace contextRef="#ctx0" brushRef="#br0" timeOffset="3644.85">2824 3967 47 0,'0'0'78'0,"0"0"-10"0,0 0-38 15,0 0-14-15,0 0-12 16,0 0 6-16,-5 9 12 15,-3-6 5-15,-4-2 24 16,1 1 17-16,-3 0-2 16,-1 1-1-16,-5-2-11 15,-3-1 4-15,-3 0-11 16,2 0-13-16,-1 0 9 16,2 0 1-16,8 0 15 15,-1-12-12-15,1-9 8 16,1-4-24-16,1-5-15 0,5 0-2 15,0 3 4-15,6 1 5 16,0 7 0-16,2 1-6 16,-2 5 5-16,0 5 2 15,2 3-17-15,-3 5-3 16,3-2-4-16,0 2-6 16,-4 0-60-16,-2 12-82 15,-4 13-71-15,4 3-176 16</inkml:trace>
  <inkml:trace contextRef="#ctx0" brushRef="#br0" timeOffset="4717.54">2728 4004 68 0,'0'0'95'16,"0"0"10"-16,0 0-36 16,0 0-17-16,0 0 13 0,0 0 8 15,4-30-6-15,5 30-51 16,3 0-16-16,5 18-12 15,6 6 12-15,1 5 9 16,1-6 1-16,-1 0 13 16,0-11-21-16,-1-6 12 15,-3-6 12-15,0 0 23 16,0-14 8-16,1-13-1 16,0-4-20-16,4-7-18 15,2-3-8-15,2 1 8 16,2-3-3-16,2 8-14 15,-4 2 2-15,-6 14 5 0,-12 9-4 16,-5 6-4 0,-6 4-27-16,0 0-123 0,0 19-77 15,-4 10-39-15</inkml:trace>
  <inkml:trace contextRef="#ctx0" brushRef="#br0" timeOffset="5760.21">2643 4650 60 0,'0'0'74'0,"0"0"43"16,0 0-67-16,0 0-44 15,0 0-5-15,0 0 10 16,4-20-1-16,-4 12 12 16,0-1 25-16,0 4-13 15,0-2 27-15,0 4-1 16,0-2 6-16,0 4-27 15,0 1 12-15,0 0-16 0,0 0-14 16,0 0-8-16,0 0-9 16,0 0-1-16,0 0 1 15,0 0 1-15,-8 0 0 16,-3 0 0-16,-7 0-5 16,-3 14-1-16,0 10-7 15,-4 14 7-15,-2 8-1 16,3 4 4-16,1-2 12 15,4-2-4-15,3-9 8 16,3-7-7-16,1-6 4 16,1-11 11-16,-5 0-3 15,-1-5-2-15,-6-3 8 16,-2 0-2-16,2-5-15 0,0 0 12 16,3 0-2-16,-3 0 1 15,6-8 1-15,1-2 7 16,5 4 11-16,5-1-9 15,1 6-4-15,3-1-7 16,2 2-10-16,0 0-7 16,0 0-3-16,0 0-2 15,0 0-11-15,0 0-61 16,9 0-46-16,10 10 28 16,8 2-58-16,6-8-82 15,2-4-234-15</inkml:trace>
  <inkml:trace contextRef="#ctx0" brushRef="#br0" timeOffset="6283.72">2661 4752 136 0,'0'0'172'0,"0"0"18"0,0 0-44 16,0 0-66 0,0 0-20-16,0 0-7 0,-7-35-23 15,7 23-6-15,10-1 10 16,3 1-13-16,5 0-19 15,1 3 5-15,2 0 0 16,-1 4-7-16,2 5 0 16,0 0-3-16,-2 0-3 15,1 0-1-15,-4 14 0 16,-1 7-16-16,-1 4 18 16,-3 0 5-16,1 6 1 15,-2 3-1-15,-2 2-1 0,0 4-1 16,-5 0-4-1,-1 2 6-15,-1-4 6 0,0-9-4 16,-2-8 22-16,4-13-6 16,4-6 7-16,0-2 40 15,10 0 25-15,0-5-27 16,2-10-27-16,-3 1-29 16,-1 0-4-16,-5 4-3 15,-1 2-28-15,-6-1-82 16,-4 4-92-16,0-7-286 15</inkml:trace>
  <inkml:trace contextRef="#ctx0" brushRef="#br0" timeOffset="7994.32">3323 4185 61 0,'0'0'59'16,"0"0"-9"-16,0 0 36 16,0 0-2-16,0 0 18 15,0 0-12-15,0 0 1 16,-142 4-32-16,128-4-7 0,7 0-15 16,1 0 2-16,4 0-6 15,2 0-9-15,0 0 7 16,0 0 6-16,0 2 0 15,2-2-31-15,18 0-6 16,6 1 31-16,15-1-4 16,7 3-20-16,15-1-4 15,13 1 2-15,22 2-5 16,22-3 6-16,32 0 6 16,20 0 1-16,21 2-12 15,13 2-1-15,-13-1 0 16,-10 10-6-16,-27-1-19 15,-26 2 15-15,-28 0 9 16,-31-7 1-16,-28 0 0 0,-24-7 0 16,-11 0 0-16,-8-2 18 15,0 0 45-15,0 0-5 16,0 0-20-16,0 0 8 16,0 0-19-16,0 0-19 15,0 0-3-15,0 0-4 16,0 0 0-16,0 0-1 15,0 0 0-15,0 0 0 16,0 0 2-16,0 0-1 16,0 0 2-16,0-2-3 15,0-9 2-15,0-6 1 16,-2-5 1-16,-8-2-4 16,-1-6 0-16,-5-5-2 0,-3 4-2 15,-2 0-6-15,4 3 8 16,3 9 2-16,6 5 3 15,1 6 4-15,5 5-6 16,2 3 4-16,0 0-3 16,0 0-2-16,0 0-13 15,-7 21-18-15,-4 16 20 16,-5 12 10-16,1 2 1 16,-4 2 0-16,4-2 3 15,4-5-3-15,0-5 0 16,4-7 6-16,1-8-4 15,2-10-1-15,4-9-1 0,0-6 0 16,0-1-12-16,0-4 12 16,0-24-5-16,0-14-48 15,4-9 16-15,-2-4-8 16,-2-1 32-16,0 5 7 16,0 3 6-16,-4 15 3 15,-6 8 13-15,4 11 5 16,1 6 2-16,3 6 9 15,2 2-32-15,0 0-3 16,0 0-6-16,0 0-1 16,2 10 5-16,23 8 5 15,10 0 6-15,17 0-2 16,8 0 7-16,0 0-10 0,-11 0 9 16,-11 1-10-16,-18-1-8 15,-14-2-6-15,-6 4-19 16,-2 3 12-16,-31 6 11 15,-17 1 10-15,-7 6 10 16,-3-6 9-16,13-2-1 16,14-10-9-16,14-7-9 15,17-8-3-15,2-3-61 16,12 0-103-16,26 0-24 16,8-10-329-16</inkml:trace>
  <inkml:trace contextRef="#ctx0" brushRef="#br0" timeOffset="9681.76">7913 2719 14 0,'0'0'30'0,"0"0"11"15,0 0-7-15,0 0 25 16,0 0 27-16,0 0 19 16,51-76-22-16,-44 67-7 15,-2 4-21-15,1-2 8 16,-4 4-18-16,-2 1-3 16,0 2-12-16,0 0-8 15,0 0-4-15,0 0-18 16,0 0 8-16,-15 0-7 15,-19 17 23-15,-15 16-18 0,-9 9-5 16,-10 10 0 0,-9 6-1-16,-10 8 2 0,-4 0 4 15,-5 4 2-15,0-1 0 16,3-5 7-16,8-4 5 16,12-10 2-16,13-9 4 15,19-15-8-15,17-12 2 16,14-9 3-16,8-3-9 15,2-2 15-15,0 0 9 16,0 0 3-16,0 0 30 16,0 0-40-16,0 0-16 15,0 0-10-15,0 0-5 16,0 0 2-16,0 0-2 16,0 0 5-16,0 0-5 15,0 0 0-15,0 0 0 0,0 0-2 16,0 0-3-16,0 0 3 15,0 0 1-15,0 0-3 16,0 0 0-16,27 0-34 16,29 0 35-16,29 0 3 15,26 0 22-15,25 0-15 16,14-2-1-16,12-6-6 16,12 4-12-16,9 0-18 15,-2 1 18-15,-7 0 12 16,-20-1-5-16,-25 4-8 15,-25 0 10-15,-30 0 6 16,-32-1 0-16,-22 1 4 0,-15 0 0 16,-5 0 11-16,0 0 8 15,0 0 23-15,0 0-32 16,0 0 3-16,0-2-12 16,0 2 1-16,0 0-6 15,0 0-3-15,0 0-25 16,0-2-29-16,-16-4-74 15,-24-1-61-15,-12-5-114 16,-6-7-129-16</inkml:trace>
  <inkml:trace contextRef="#ctx0" brushRef="#br0" timeOffset="10297.07">8140 2723 38 0,'0'0'65'0,"0"0"29"16,0 0 10-16,0 0-20 15,0 0-1-15,0 0-25 0,-120-8-8 16,105 6 1-16,1 0 1 16,3 0-7-16,2-1-14 15,2 2 1-15,5 1-4 16,2 0-5-16,0 0 8 16,0 0 1-16,4 4-30 15,27 22-2-15,12 10 18 16,17 10-11-16,16 6-1 15,6 6 1-15,12 7 4 16,9 0-10-16,4 8 3 16,0-5-4-16,-13-8 4 15,-21-12-4-15,-22-13 0 16,-22-16 6-16,-16-8-5 0,-11-10 0 16,-2 1-1-16,0-2 0 15,0 0 7-15,0 0 13 16,0 0 4-16,0 0-17 15,0 0-4-15,0 0 3 16,0 0-5-16,0 0 1 16,0 0 4-16,0 0 28 15,0 0 2-15,0 0 5 16,0 0-12-16,0 0-12 16,0 0-11-16,-8 0-4 15,-23 0-2-15,-25 18-9 16,-27 13-87-16,-28 13-13 0,-17 12-136 15,-9 4-242-15</inkml:trace>
  <inkml:trace contextRef="#ctx0" brushRef="#br0" timeOffset="11242.99">7104 3395 54 0,'0'0'70'0,"0"0"64"0,0 0-7 16,0 0-57-16,0 0 39 15,0 0-39-15,-5-13-28 16,3 10-12-16,2-2 4 16,-2 3 4-16,0 1-8 15,0-1 10-15,2 2 5 16,-2 0-13-16,2-2-7 16,0 2-14-16,0 0-7 15,0 0-4-15,0 0-6 16,0 0 4-16,0 0-7 0,0 5-7 15,0 21 11-15,0 15 5 16,0 11-1-16,0 12 1 16,0 8 0-16,0 7 0 15,0 7 5-15,0 2-8 16,0 8 6-16,0 4-3 16,0 1 5-16,0-7-10 15,0-11 12-15,-6-14-7 16,2-12 0-16,-2-12 1 15,3-10 5-15,1-13-2 16,2-8-4-16,0-9 0 16,0 0-70-16,0-5-34 15,5 0 8-15,13 4-48 16,1-1-40-16,2 4 17 16,-4-2-17-16</inkml:trace>
  <inkml:trace contextRef="#ctx0" brushRef="#br0" timeOffset="11918.03">7151 4616 92 0,'0'0'72'15,"0"0"8"-15,0 0 10 0,0 0 11 16,0 0-22-1,0 0-7-15,-78-8-2 0,71 8-2 16,3 0-1-16,2 0-10 16,-1 0-17-16,0 0-22 15,3 0-12-15,0 0 3 16,0 0 12-16,0 0 15 16,0 0 7-16,0 0-23 15,0 0-18-15,0 0 0 16,0 0-2-16,0 0 1 15,0 0 0-15,0 0 3 16,0 0-3-16,0 0 1 16,0 0 1-16,0 0-2 15,-6 0-1-15,-3 0-7 16,-2 0-2-16,2 0 6 0,2 0 3 16,3 0 0-16,2 0 0 15,2 0 2-15,0-2 3 16,0 0-5-16,9-1-3 15,15-2-16-15,16 1 19 16,16-2 8-16,15 4-8 16,20 0-1-16,17 2-2 15,14 0 3-15,19 0-16 16,15 2-7-16,4 7 4 16,1-2 19-16,-10-1 0 15,-17-4 2-15,-13 0 0 16,-15-2-2-16,-19 0 9 15,-24 0 17-15,-26 0-4 0,-16 0-2 16,-17 0-3-16,-4 0 17 16,0 0 2-16,0 0 5 15,0 0-21-15,0 0-10 16,2 0-4-16,0 0-6 16,-2 0-26-16,0-4-26 15,0-9-54-15,-2-2-44 16,-15-8-16-16,-3-7-142 15,1-10-30-15</inkml:trace>
  <inkml:trace contextRef="#ctx0" brushRef="#br0" timeOffset="12690.44">8691 3481 0 0,'0'0'85'16,"0"0"-13"-16,0 0-3 16,0 0-10-16,0 0-4 15,0 0-13-15,-42-100 11 16,35 86-4-16,0-1 26 16,2 8-13-16,1 0-6 15,2 7-9-15,2 0-14 16,0 0-13-16,0 0-9 15,0 0 3-15,0 0 30 16,0 0-25-16,0 0-13 16,0 0-6-16,0 0 6 15,0 0-6-15,0 0-10 16,0 12-5-16,0 19 2 0,0 13 13 16,2 14 5-1,5 12-4-15,0 6-2 0,0 7-4 16,1 1 4-16,-1 0 2 15,-3 3-2-15,-1 3 2 16,-1-8-3-16,-2-6 6 16,0-7-1-16,0-11-3 15,0-9 0-15,0-6 9 16,0-11-2-16,0-6 1 16,0-9 1-16,0-6 3 15,0-3 8-15,0-2 12 16,5-2-14-16,-5-3 1 0,2 2-3 15,-2-2-3 1,0-1-3-16,0 0 5 0,0 0 3 16,0 0 2-16,0 0-6 15,0 0 5-15,0 0-5 16,2 0-2-16,-2 0-8 16,2 3 8-16,0-1-3 15,-2 0 0-15,0-2-6 16,0 2-3-16,-6 3-17 15,-32 2-43-15,-22-1-55 16,-16-6-54-16,-7 0-290 16</inkml:trace>
  <inkml:trace contextRef="#ctx0" brushRef="#br0" timeOffset="13650.02">7274 3843 48 0,'0'0'155'0,"0"0"19"16,0 0-32-16,0 0-35 15,0 0-23-15,0 0-23 0,0-21-9 16,0 21-12 0,0 0-11-16,0 0-11 0,0 0-4 15,0 0-12 1,0 0-2-16,0 15 0 0,0 14 1 15,-3 9 6-15,-4 11 6 16,-2 8-4-16,1 4-5 16,-2-1 1-16,2-6-3 15,1-10 1-15,1-10 0 16,1-10-3-16,2-10 0 16,1-6-31-16,2-8-47 15,0 0-23-15,0-6-13 0,0-20-204 16</inkml:trace>
  <inkml:trace contextRef="#ctx0" brushRef="#br0" timeOffset="14114.08">7229 3974 72 0,'0'0'177'16,"0"0"34"-16,0 0-35 15,0 0-123-15,0 0 47 16,0 0 1-16,-9-58-36 15,11 38-47-15,11-1 16 16,5 2-4-16,5 3-27 16,-4 0 2-16,4 8-5 15,-1 8-2-15,-4 0 1 16,-2 1-14-16,-6 22 5 0,-3 5-4 16,-4 2 11-16,-3 0 1 15,0 0 2-15,-18 0-4 16,-7-4 1-16,0-2 2 15,2-5-11-15,4-10 2 16,11-2-11-16,3-7 6 16,5 0 15-16,0-5 2 15,16-11-2-15,10-2-20 16,1 9 20-16,-2 0 3 16,-1 9 9-16,-2 0-11 15,-6 0-1-15,-5 9 0 16,-7 7-1-16,-4 2-2 15,0-1 6-15,-10 3 3 0,-11 1 26 16,1-6-23-16,5-2 1 16,6-8-10-16,2-2-25 15,7-3-36-15,0 0-4 16,0-14-115-16,20-11-244 16</inkml:trace>
  <inkml:trace contextRef="#ctx0" brushRef="#br0" timeOffset="15651.33">7685 3962 168 0,'0'0'128'16,"0"0"24"-16,0 0-12 0,0 0-33 15,0 0-27 1,0 0-48-16,0 0 9 0,0 0-18 15,0 0-15-15,0 0-8 16,0 0-2-16,0 2-8 16,0 1-4-16,0 0 5 15,0 1 9-15,0-4 2 16,0 0-1-16,0 0 0 16,0 0 4-16,0 0 5 15,0 0 6-15,0 0-2 16,0 0 2-16,0 0-6 15,0-12-8-15,0-2-2 0,0 1 4 16,0-1-1 0,0 5 1-16,-2-3 5 0,-2 7 13 15,0-2-4-15,-1 3-10 16,1 2 16-16,-1 2-18 16,-2 0-6-16,-4 0-13 15,0 0 5-15,-2 18 2 16,0 3 6-16,-3 2 0 15,1 5-1-15,1 4 0 16,-1 6 1-16,3 1 0 16,1-3 3-16,2-3-1 15,4-6-2-15,3-9 1 16,2-8-1-16,0-6-22 0,0-4 22 16,2 0 32-1,12-2-7-15,1-10-14 0,-1-1-11 16,-3 2-17-16,-3-1-26 15,2-2-8-15,-1 0 2 16,2-4 4-16,2-3 1 16,3 2 22-16,0 3 20 15,-8 5 2-15,-1 7 2 16,-7 4-2-16,0 0-1 16,0 0-33-16,0 15 15 15,0 6 18-15,0 1 2 16,0-1 0-16,0-5-1 15,0-7 0-15,0-1 7 16,2-3 11-16,-2-4 0 0,3 2-3 16,-3-3-5-16,0 0-5 15,0 0 1-15,2 0 8 16,3 0 2-16,3-3 4 16,1-16-9-16,3-5-11 15,-4-1-8-15,1 6 8 16,-3 3 3-16,0 5 2 15,-4 10 0-15,0 1 9 16,0 0-14-16,2 0-13 16,3 15-3-16,-1 8 9 15,4 0 7-15,-8 2 0 16,2-7 4-16,-1-7-3 16,-1-4 1-16,-2-6 2 0,0-1 0 15,2 0 12-15,-2 0 32 16,4-4-1-16,0-10-47 15,2-5-9-15,0-2-8 16,3-1 12-16,3-2-24 16,-2 5 20-16,3 2 9 15,-1 7 13-15,-3 6 24 16,-1 3-8-16,0 1-12 16,-2 0-7-16,1 1-10 15,-1 22-7-15,-1 2 6 16,-3 8 1-16,-2-1 15 15,0-5-1-15,0-1-7 0,0-11-2 16,0-7-2-16,0-4-1 16,0-4 7-16,5 0 9 15,1 0 3-15,5-20 4 16,7-13-25-16,7-8-12 16,-3-4-22-16,5 0 2 15,-7-2-10-15,3 3 18 16,-8 7 22-16,-5 2 2 15,0 12 29-15,-6 6 15 16,-1 9 2-16,-1 6-10 16,-2 2-25-16,0 0-11 15,0 0-15-15,0 14-9 16,0 10 17-16,0 3 7 0,-11 2 0 16,-1 1 4-1,6 3-3-15,-1-4 0 0,7 0 1 16,-2-4-1-16,2-2 1 15,0-8 0-15,0-4-1 16,0-5 1-16,0-6 2 16,0 0 6-16,0 0-9 15,17 0 30-15,6-5-19 16,4-11-2-16,-3-4-2 16,1 2-7-16,-5-3 0 15,-7 4 6-15,-6 2-5 16,-5 9-4-16,-2 1 3 15,0 5-8-15,-4 0-11 16,-14 0-27-16,-2 0 25 0,6 14-17 16,3 3 12-16,9 0 2 15,2 3-14-15,0 1 6 16,11 0 28-16,14 4 6 16,4-3 27-16,2-2-11 15,-6-6-19-15,-6-12-161 16,2-2-251-16</inkml:trace>
  <inkml:trace contextRef="#ctx0" brushRef="#br0" timeOffset="17088.5">3966 3025 225 0,'0'0'164'15,"0"0"36"-15,0 0-105 16,0 0-76-16,0 0-19 16,0 0-17-16,0 0-10 15,0 17 27-15,0-2 21 16,-8 2-6-16,2 1-9 15,-1-2-3-15,1-4-3 16,4-5-1-16,-1-2-86 16,3-5-116-16,0 0 9 15,0-5 92-15</inkml:trace>
  <inkml:trace contextRef="#ctx0" brushRef="#br0" timeOffset="17214.03">3966 3025 81 0,'2'18'107'15,"-2"-18"54"-15,0 0 9 16,0 0-41-16,0 0-83 15,0 0-46-15,15-1 0 16,-15 26 4-16,0 8 18 16,0 1-22-16,0-4-56 15,0-9-315-15</inkml:trace>
  <inkml:trace contextRef="#ctx0" brushRef="#br0" timeOffset="18458.16">4373 2888 296 0,'0'0'238'0,"0"0"-43"16,0 0-52-16,0 0-49 0,0 0-49 15,0 0-13-15,0-7-17 16,0 7-5-16,0 0-10 16,0 0-1-16,2 4-7 15,2 14 8-15,-1 6 4 16,-1 2 2-16,1 5 0 16,-3 5-2-16,0 1-1 15,0 4-1-15,0-3-1 16,0-3 1-16,0-4 1 15,2-4 1-15,5-8 1 16,-1-3-3-16,-2-2 0 16,3-1 1-16,-2-3 1 0,-3-2-4 15,0-1-9 1,-2-2-5-16,3-2 2 0,-3-1 3 16,0-2 1-16,0 5 3 15,0-3-2-15,0 2-15 16,-7 1 22-16,-9 5 1 15,-4 1-1-15,-2 0 0 16,-3-1 0-16,-1 1 0 16,3-6 1-16,-4 0 1 15,10-3 7-15,3-2 1 16,7 0 1-16,7 0 12 16,0 0 32-16,3-4 40 0,28-17-18 15,10-1-65 1,9 0 3-16,8 7-3 0,-2-2-7 15,-4 5-5-15,-15 2-10 16,-12 1-53-16,-10-2-95 16,-8-5-115-16,-7-6-402 15</inkml:trace>
  <inkml:trace contextRef="#ctx0" brushRef="#br0" timeOffset="18649.05">4288 2837 770 0,'0'0'266'0,"0"0"-127"15,0 0-82-15,0 0-37 16,0 0-15-16,0 0-1 16,230-99-4-16,-178 84-108 15,-10 1-118-15,-11-4-215 16</inkml:trace>
  <inkml:trace contextRef="#ctx0" brushRef="#br0" timeOffset="19614.07">4906 3016 332 0,'0'0'260'0,"0"0"-52"15,0 0-56-15,0 0-74 16,0 0-27-16,0 0-21 16,-2-35-15-16,4 35-15 15,7 7-1-15,-3 14-6 0,1 9 7 16,-3 3 4-16,-1-1-2 16,-3-2 4-16,0-5-3 15,0-8 1-15,0-8 1 16,0-3-2-16,0-6 2 15,0 0 6-15,0 0 13 16,2-20-23-16,3-9-1 16,3-5-43-16,1 2 29 15,3 2 11-15,1 2-1 16,3 2 1-16,-3 6 3 16,1 4 0-16,-1 6 3 15,-3 2 12-15,0 5 6 0,1 3 3 16,-3 0-10-1,2 0-14-15,1 6 0 0,2 12 5 16,1 4-3-16,-4 3 4 16,2-8-6-16,-3-1 0 15,-3-5-55-15,1-6-60 16,-3-5-112-16,-1 0-161 16</inkml:trace>
  <inkml:trace contextRef="#ctx0" brushRef="#br0" timeOffset="20274.98">5249 2941 564 0,'0'0'279'0,"0"0"-149"0,0 0-79 15,0 0-7-15,0 0-9 16,0 0-23-16,54-2-3 16,-48 2-2-16,1 0-5 15,2 0 5-15,2 0-1 16,0 0-1-16,1-8 7 15,-1-6-12-15,-1-3-34 16,-3-2-14-16,-2 3-19 16,-5 2 53-16,0 2-1 15,0 4 4-15,0 2 11 16,0 2 10-16,-7 2-10 16,-2 2 0-16,-2 0-6 0,-3 0 0 15,-1 12-1-15,-1 6 7 16,3 4 28-16,1 2 8 15,6 2 16-15,6-1-1 16,0-4-2-16,0 0-17 16,10-5-26-16,9-6 15 15,1-3 4-15,5-5-1 16,-1-2-18-16,5 0 17 16,0-9-12-16,4-13-11 15,-4-5-13-15,0-3-12 16,-6 0-7-16,-3-2 9 15,-7 4-12-15,1 0-5 16,-5 4 18-16,-5 2 0 16,-2 3 11-16,-2 7 9 15,0 3-7-15,0 3-3 0,-4 4 2 16,-7 2-2-16,-5 0-5 16,1 0 13-16,1 0 0 15,5 10 0-15,1 2 1 16,0 2 3-16,6 4 11 15,0 1 6-15,2 4 16 16,0 0 6-16,6-3 6 16,15-5-42-16,6-4 9 15,4-6-4-15,9-5 30 16,3 0-30-16,1-20-8 16,-3-11-92-16,-4-4-43 15,-6 1-89-15,-4-1-77 16,-5 3-114-16</inkml:trace>
  <inkml:trace contextRef="#ctx0" brushRef="#br0" timeOffset="20723.75">5941 2643 5 0,'0'0'296'16,"0"0"5"-16,0 0-121 16,0 0-64-16,0 0-66 15,0 0-32-15,4-14-18 16,-4 14-8-16,0 0 8 16,0 0 49-16,0 0-15 15,0 2-11-15,-4-1 1 16,-6 1 3-16,-1 0 0 15,-2 1-14-15,-1-1-4 16,3 2-4-16,2 2-5 16,5 2-2-16,1 1-4 15,3 3-7-15,0 2 9 0,0 3 4 16,0-3 0-16,0-4 0 16,7-2 0-16,5-4-12 15,-2-4 12-15,4 0 37 16,-1-9-11-16,6-16-10 15,-2-11-6-15,-1-5-4 16,-3-7-6-16,-4-1 0 16,-6-8-19-16,-3 1 19 15,0 7 2-15,0 14 13 16,-6 12 0-16,4 14 9 16,2 4 9-16,0 5-12 15,0 0-21-15,0 0-2 16,0 25-25-16,0 13 25 0,0 12 1 15,8 2 2-15,2-2-1 16,1-6 0-16,3-7-2 16,-1-9-71-16,1-11-62 15,3-8-109-15,4-9-285 16</inkml:trace>
  <inkml:trace contextRef="#ctx0" brushRef="#br0" timeOffset="21326.1">6479 2455 93 0,'0'0'138'0,"0"0"-13"16,0 0-71-16,0 0-10 16,0 0 16-16,0 0 42 15,12 0-1-15,-12 0-2 16,0 0-3-16,0 0-10 15,0 0-37-15,0-3 16 16,-6-7-63-16,-4-2-2 16,-1 0-1-16,2 3 1 15,2-2 2-15,1 5 4 16,1 2-6-16,3 4 12 16,2 0-9-16,-4 0-3 15,-3 10-15-15,-2 13-4 16,-2 12 19-16,0 2 0 0,4-2 11 15,4-4-11-15,3-7 1 16,0-8 1-16,0-6-1 16,0-5 9-16,0-5-10 15,0 0-3-15,0 0-3 16,0-13 3-16,5-12-2 16,7 0-24-16,1-3 14 15,0 1 9-15,-2 3 5 16,2 2 1-16,-1 4 7 15,-1 4 15-15,-2 5 10 16,-2 6-3-16,-1 3 8 0,1 0-27 16,-1 0 0-16,4 10-10 15,3 9 5-15,-1 1 10 16,0-3 0-16,-1-7 3 16,1-4 0-16,-1-6-6 15,3 0 12-15,5-6 15 16,10-20-18-16,2-9-12 15,1-2-9-15,-6 1-41 16,-7 4-62-16,-11 8-96 16,-8 10-273-16</inkml:trace>
  <inkml:trace contextRef="#ctx0" brushRef="#br0" timeOffset="22568.44">5073 3539 376 0,'0'0'259'0,"0"0"-90"16,0 0-70-16,0 0-35 15,0 0-23-15,0 0-13 0,4-12 9 16,-4 12-9-1,0 0-3-15,0 0 5 0,0 0-4 16,0 0-10-16,0-4-7 16,2-2 7-16,3-4-9 15,-2-2-1-15,-1-4-5 16,0 0-1-16,-2 0-11 16,0 1 11-16,0 6-2 15,0 4-8-15,0 4 3 16,0 1 7-16,0 0 30 15,0 0-30-15,0 1-11 16,0 20 0-16,0 8 11 16,0 8 1-16,0 4 2 0,0-6 1 15,0-3-3-15,2-7-1 16,7-10 0-16,2-9-5 16,3-3 5-16,1-3 2 15,7-5 28-15,5-25-12 16,2-10-6-16,0-8-12 15,0 2-5-15,-4 4-20 16,-8 4 7-16,-1 7 4 16,-5 5 14-16,-4 3 1 15,-2 6 3-15,-3 7 4 16,0 5 13-16,-2 5 0 16,0 0-21-16,0 0-20 0,0 0-25 15,0 15 45-15,0 10 9 16,-7-2-3-16,2 2-4 15,5-5 1-15,0-6-3 16,0-5-14-16,12-2-19 16,3-5 17-16,4-2-3 15,-4 0-4-15,-1 0 9 16,-6 0 13-16,-6 0 0 16,0 0-1-16,1 0-5 15,-1 0-6-15,5 8 4 16,0 2 9-16,-1 2 1 15,-2-4 7-15,3 1 0 0,-3-6-6 16,2-1 2 0,-2-2 2-16,5 0 22 0,-1 0 28 15,8-14-21-15,-1-3-24 16,4-6-5-16,1-6-6 16,-1 3-2-16,0 1-12 15,-6 3-6-15,-6-1 12 16,-3 5 7-16,-4 2-8 15,0 6 7-15,0 3-5 16,0 2 7-16,0 5 6 16,0 0-3-16,0 0-3 15,0 0-9-15,0 17-6 16,0 2 15-16,0 6 2 16,0-3 44-16,2-3-15 15,11-5-30-15,1-1 9 16,4-5-8-16,2-7-1 15,5-1-1-15,4 0-42 0,4-22-68 16,-2-5-103-16,0-1-150 16</inkml:trace>
  <inkml:trace contextRef="#ctx0" brushRef="#br0" timeOffset="23505.93">5938 3229 132 0,'0'0'396'16,"0"0"-164"-16,0 0-85 15,0 0-72-15,0 0-51 16,0 0-24-16,3-7 0 15,-3 7 25-15,0-2 26 16,-5-1 13-16,-11 3-34 0,-4-3-22 16,2 3 4-16,-2 0-3 15,0 0-5 1,0 3-4-16,0 17-6 0,3 3-6 16,1 5 4-16,5-2 5 15,6-2 2-15,5-2-3 16,0-3-1-16,0-6 3 15,11-2 2-15,12-7 0 16,0-4 11-16,4 0 9 16,2-23-6-16,0-9-7 15,-4-4-7-15,-2-2-12 16,-6-3 1-16,-3 0 7 16,-6-3 1-16,-3 5-7 0,-5 2 10 15,0 4 6 1,0 11 6-16,0 8 7 0,0 9-2 15,0 5-9-15,0 0-8 16,0 0-19-16,0 0-2 16,0 10-2-16,0 13 21 15,0 6 4-15,0 1 1 16,0 1-3-16,0 3 8 16,0 1 8-16,4 0-10 15,8-6-2-15,1-5 4 16,1-1-6-16,-1-7 0 15,-3-6-2-15,4-4-8 16,-3-6 8-16,-1 0 21 16,1 0-2-16,-1-9-3 15,4-9-6-15,-1-5-10 0,1-4-1 16,3-1-1-16,-3-2-1 16,-1 4 2-16,-4 4 2 15,-2 6 2-15,-2 8 12 16,-1 3-1-16,-2 4 0 15,-2 1-9-15,0 0-5 16,0 0 0-16,0 0-4 16,2 0-5-16,5 6-11 15,2 14 16-15,4 1 4 16,8 4 6-16,2-7 4 16,4-2-5-16,0-6-2 15,-6-8 2-15,-4-2 2 0,-1 0-3 16,-3-8 13-1,3-16-11-15,-5-6-6 0,0-4-7 16,-6-2-13-16,-3-2 8 16,-2 0 9-16,0 1-8 15,0 3 11-15,-4 10 16 16,-1 8-10-16,2 9 3 16,1 5 9-16,2 2-12 15,0 0-6-15,0 0-7 16,0 0-6-16,0 0 0 15,0 5 8-15,0 15 5 16,0 8 3-16,7 2-3 0,0 5 0 16,-5-1 1-16,2-4-1 15,-4-4-37 1,0-9-47-16,0-2-35 0,0-10-3 16,0-5-86-16,0 0-152 15</inkml:trace>
  <inkml:trace contextRef="#ctx0" brushRef="#br0" timeOffset="23659.84">6444 3062 701 0,'0'0'354'0,"0"0"-176"15,0 0-114-15,0 0-40 16,0 0 2-16,0 0-19 16,127-95-7-16,-109 90 0 15,-7-1-50-15,-8 1-87 16,-3 0-137-16,0-3-388 0</inkml:trace>
  <inkml:trace contextRef="#ctx0" brushRef="#br0" timeOffset="23806.79">6065 2934 963 0,'0'0'227'0,"0"0"-134"16,0 0-93-16,0 0-11 15,0 0-93-15,0 0-56 16,40 7-226-16</inkml:trace>
  <inkml:trace contextRef="#ctx0" brushRef="#br0" timeOffset="25567.93">7021 2609 534 0,'0'0'214'0,"0"0"-33"16,0 0-92-16,0 0-63 16,0 0-24-16,0 0-2 15,0-3-3-15,0 3-2 16,0 0-2-16,0 0 7 15,0 0 0-15,0 8 2 16,4-1-2-16,4-4 0 16,-2 0 0-16,1-3 0 0,-3 0 6 15,3 0 2-15,-2 0 0 16,-3-13-8-16,0-2-14 16,-2-3-13-16,0 3 5 15,0 1 11-15,0 6 11 16,0 5 13-16,-6 3 23 15,-4 0-14-15,-3 0-14 16,-3 7-5-16,1 19-2 16,3 5 15-16,4 5 10 15,5 0-1-15,3-2-4 16,0-7-5-16,11-4 0 16,12-7 6-16,1-9 29 15,5-7-6-15,-2 0-34 0,0 0 8 16,0-23-19-1,-5-9-15-15,-2-6-22 0,-2-5-35 16,0 0 1-16,0 2-13 16,-3 7 17-16,-3 10 51 15,-2 8 13-15,1 10 3 16,1 4-6-16,-3 2 4 16,1 0-6-16,0 0 8 15,-1 12 9-15,-3-2 9 16,-2 2-4-16,-1 2-6 15,-1-3 15-15,-2-1 1 16,3-5-8-16,-3-1-4 0,0-1-7 16,2-2-1-1,-2-1 0-15,0 0 3 0,0 0 1 16,0 0 5-16,0 0-7 16,0-5-6-16,0-10-10 15,0-1 8-15,-2 1 2 16,-3 0 3-16,2 5-2 15,-1 3 1-15,2 2 17 16,2 3-2-16,0 2 11 16,-2 0-12-16,2 0-11 15,-7 0-5-15,1 10-11 16,-4 14 9-16,4 5 1 16,-1 3 0-16,3 0 1 0,2-2-1 15,2-2 0 1,0-7-2-16,0-4 2 0,0-9-2 15,8-8-7-15,5 0-12 16,3-6 22-16,2-18 6 16,0-8-6-16,-2-2-4 15,-5 3 2-15,0 4-10 16,-2 4 12-16,-2 11 3 16,-3 4 0-16,0 6 14 15,-2 2-4-15,5 0-7 16,5 0 0-16,-2 17-4 15,7 4 4-15,-4 1 13 0,0 0-13 16,0-5 1 0,-2-9-4-16,-1-4 7 0,-2-4-10 15,1 0 12-15,1-3 8 16,-2-16 4-16,3-10-6 16,-2-3-13-16,0-4-5 15,0 0 0-15,-3 0 0 16,-1 4 0-16,0 1-1 15,-1 8 2-15,-4 7 6 16,0 8 24-16,0 4-16 16,0 4-10-16,0 0-5 15,0 12-5-15,-11 12 5 16,-2 8 0-16,4-3 2 16,2 0-2-16,7-7-1 15,0-3-1-15,0-12-9 0,11 0-22 16,7-7-10-1,0 0 15-15,2 0-45 0,4 0-68 16,-2-12-162-16,3 1-430 16</inkml:trace>
  <inkml:trace contextRef="#ctx0" brushRef="#br0" timeOffset="26032.68">7841 2440 361 0,'0'0'354'15,"0"0"-224"-15,0 0-44 16,0 0-14-16,0 0-1 15,0 0-19-15,0-26-16 16,0 21-17-16,0 0 1 0,-8-1-13 16,-3-3-2-16,1 4-5 15,2 1 1-15,-3 1-1 16,-1 3 2-16,4 0-3 16,-1 0 1-16,2 0-7 15,2 0-5-15,3 15-9 16,0 2 4-16,2-2 15 15,0 1 2-15,0-4-8 16,0-4 12-16,2-4-4 16,5-4 5-16,0 0-2 15,2 0 47-15,3-22-17 16,0-6-19-16,1-6-12 16,-1-2-2-16,-6-3 0 15,-3-5-17-15,-3-4 8 16,0 4 9-16,0 8 17 15,0 12-5-15,0 12 26 0,0 7-2 16,0 5-14-16,0 0-22 16,0 0 0-16,0 21-25 15,0 14 16-15,4 8 9 16,7 4 3-16,-2-5 3 16,2-6-5-16,1-6-1 15,-1-6-42-15,-1-8-133 16,6-10-95-16,0-6-273 15</inkml:trace>
  <inkml:trace contextRef="#ctx0" brushRef="#br0" timeOffset="26267.53">8136 1702 788 0,'0'0'287'15,"0"0"-168"-15,0 0-71 16,0 0-24-16,0 0-7 16,0 0-17-16,0 6-14 15,0 19 14-15,-7 5 5 16,-1 5-5-16,0 4-19 16,4 1-37-16,0-3-80 15,4-9-139-15,0-14-369 0</inkml:trace>
  <inkml:trace contextRef="#ctx0" brushRef="#br0" timeOffset="26678.07">8203 1809 164 0,'0'0'269'0,"0"0"-22"16,0 0-97-16,0 0 5 15,0 0-29-15,0 0-30 16,-9-41-33-16,9 39-9 16,0 2-17-16,0 0-30 0,0 0-7 15,0 18-23 1,0 22 11-16,-7 20 9 0,-2 3-27 15,0-3-153-15,-2-10-125 16</inkml:trace>
  <inkml:trace contextRef="#ctx0" brushRef="#br0" timeOffset="27837.07">3833 3094 333 0,'0'0'193'16,"0"0"-18"-16,0 0-99 15,0 0-1-15,0 0-26 0,0 0-24 16,0 0-25-1,3-27-25-15,-3 38 11 0,5 12 14 16,-3 14 11-16,2 5-11 16,1-5-175-16,-3-6-422 15</inkml:trace>
  <inkml:trace contextRef="#ctx0" brushRef="#br0" timeOffset="31311.29">9536 4060 7 0,'0'0'69'0,"0"0"0"16,0 0-21 0,0 0-32-16,0 0-15 0,0 0-1 15,0 0-6-15,0 0 6 16,0 0-1-16,0 0 1 15,0 0-3-15,0 0-2 16,0 0 5-16,-5 0 0 16,-1 0 44-16,-4 0 17 15,0 0-4-15,-3 0 25 16,-4 0 6-16,0 0-44 16,-3 0 9-16,2 0 11 15,-4-1-31-15,2-6-14 0,4 5 9 16,3 0-2-16,4 2 3 15,5-2 13-15,4 2-10 16,0 0-2-16,0 0-6 16,0 0-19-16,0 0-1 15,0 0 4-15,0 0-5 16,15 0-1-16,9 0 33 16,18 0-15-16,14 2-10 15,21 5 10-15,16-2-14 16,20 3-5-16,19 5 6 15,18 5 2-15,12 7-9 16,3 8-8-16,-2 5 7 16,-7-2-2-16,-11 0-2 0,-9-4-4 15,-2-3 7-15,-1-6 3 16,6 0-1-16,3-6 11 16,5-5-8-16,-6-2 1 15,-12 0-6-15,-22 1 2 16,-23 1 0-16,-21-2 0 15,-25 0 1-15,-18-5 1 16,-11-1-2-16,-6-1-8 16,-1 0 8-16,-2-3 22 15,2 2 4-15,0 0-6 16,-2-2-8-16,2 3-3 16,-2-3 4-16,2 1-3 0,3-1-5 15,-1 3-1-15,0-3 0 16,2 0-3-16,-2 1 3 15,-2-1-2-15,0 0-2 16,-2 0 4-16,0 0-3 16,0 0 1-16,0 0 1 15,0 0-2-15,0 0 2 16,0 0-2-16,0 0-1 16,0 0 0-16,0 0 4 15,2 0-4-15,0-5-12 16,1-12 11-16,-3-3-4 15,0-4 5-15,0-3 0 16,-3-5-5-16,-17 1-14 16,-9 5 7-16,-9 2 12 15,-10 4 14-15,-6 6-11 0,3 4 3 16,7 5-6-16,10 5 1 16,16-3 9-16,7 3-5 15,11 0-4-15,0 0-1 16,0 0-14-16,9 3 3 15,13 9 11-15,12 5 12 16,3-3 0-16,-1-2-7 16,-7-4-5-16,-11-2-1 15,-9-2-6-15,-9 1 4 16,0 2-12-16,0 7-17 16,-5 12 16-16,-17 14 16 15,-5 6 2-15,0 4 9 0,8-1-10 16,9-5 2-16,10-11-3 15,0-6-89-15,0-13-133 16,18-14-270-16</inkml:trace>
  <inkml:trace contextRef="#ctx0" brushRef="#br0" timeOffset="32999.15">10187 2581 126 0,'0'0'73'16,"0"0"78"-16,0 0-52 16,0 0-10-16,0 0 25 15,0 0-6-15,0-10-9 16,0 10-19-16,0 0-31 15,0 0-37-15,0 0-12 16,-9 5-15-16,-2 18 15 16,-5 5 5-16,1 0-1 0,4-1-4 15,1-3-76-15,8-5-60 16,2-11-40-16,0-8-173 16,9 0 92-16</inkml:trace>
  <inkml:trace contextRef="#ctx0" brushRef="#br0" timeOffset="33164.06">10187 2581 242 0,'96'-18'197'16,"-96"18"-27"-16,0 0-128 15,0 0-8-15,0 0-2 16,0 0-19-16,2 15 8 16,-8 16 29-16,-4 1-33 0,1 4-8 15,3-2 0 1,2-2-9-16,4-4-96 0,0-12-165 15</inkml:trace>
  <inkml:trace contextRef="#ctx0" brushRef="#br0" timeOffset="33621.61">10786 2484 36 0,'0'0'84'15,"0"0"-29"-15,0 0 11 0,0 0 37 16,0 0 0-16,0 0-4 16,52-24-1-16,-46 12-44 15,-2-1-5-15,-1-4-17 16,0-1-2-16,-3 2-13 15,0 2-13-15,0 4 8 16,0 4-3-16,0 3 22 16,0 3 6-16,0 0-10 15,0 0-27-15,0 0-7 16,0 0-6-16,-12 12 13 16,1 14 5-16,-3 13-5 15,1 9 1-15,-3 17 16 0,1 8 3 16,-5 12 2-1,-3 3-11-15,-1 2 5 0,-2-5-3 16,-1-9-12-16,6-14 8 16,6-16-8-16,6-16 3 15,6-14-4-15,3-12-6 16,0-4-102-16,0-5-16 16,0-24-81-16</inkml:trace>
  <inkml:trace contextRef="#ctx0" brushRef="#br0" timeOffset="34394.21">10626 2721 664 0,'0'0'152'16,"0"0"34"-16,0 0-133 0,0 0-53 16,0 0 4-16,0 0 11 15,29-4 25-15,4 4-11 16,3-6 14-16,-3-4-8 15,-2-2-13-15,-4 0-6 16,-2-2-6-16,-3-3-3 16,-4 5-6-16,-2 0-1 15,-3 4-18-15,-2 4 3 16,-4 0-17-16,-3 3 31 16,-2-2-3-16,0 3-1 15,-2 0-5-15,0 0 1 16,0 0-22-16,0 3 4 0,0 16 27 15,0 8 2-15,0-1 6 16,-4 2-6-16,0 0 3 16,4-2-3-16,0-4-1 15,0-7 1-15,0-2 1 16,0-7 0-16,0-4-2 16,0-2-1-16,2 0 4 15,14-8 12-15,6-17-16 16,7-4-25-16,2-1 19 15,2-3-10-15,1 8 9 16,-10 6 5-16,-6 10 2 16,-7 4-3-16,-4 5-7 15,-2 0 8-15,-3 2-17 16,0 17-11-16,-2 8 30 0,0 2 9 16,0 0 7-16,0-2 1 15,0-3-9-15,-6-5 7 16,1-4-1-16,0-7-14 15,3-4 3-15,2-4 0 16,0 0 10-16,0 0-3 16,0-4-10-16,4-12-12 15,10-5-19-15,-3 0 7 16,3 1 18-16,-3-2-1 16,0 2 7-16,0 4 0 15,0-1 11-15,0 5-4 0,1 4 22 16,-4 5 5-16,-1 1 7 15,-1 2-10-15,2 0-7 16,-2 4-13-16,1 17 5 16,-3 8-2-16,-4 0 3 15,0 0-10-15,0-7-5 16,0-8-2-16,0-7-31 16,0-4-84-16,0-3-31 15,0 0-78-15,-6-20-145 16</inkml:trace>
  <inkml:trace contextRef="#ctx0" brushRef="#br0" timeOffset="34546.18">11230 2440 760 0,'0'0'177'0,"0"0"-25"16,0 0-147-16,0 0-5 15,0 0-16-15,0 0-36 16,-9 44-81-16,9-20-71 15,0-6-205-15</inkml:trace>
  <inkml:trace contextRef="#ctx0" brushRef="#br0" timeOffset="34956.28">11404 2634 333 0,'0'0'250'16,"0"0"-101"-16,0 0-85 0,0 0-27 15,0 0 8-15,0 0-32 16,92 0-4-16,-63 0-3 16,2 0-1-16,-2-10 1 15,-5 0 38-15,-8-2-3 16,-6 2-5-16,-2 3-13 16,-6-2 0-16,0 2-22 15,-2-2-1-15,0 0-6 16,0 0-31-16,-20 4-3 15,-7-2-6-15,-9 5-5 16,1 2 8-16,4 0 37 16,4 0 5-16,6 4-1 15,6 10 2-15,1 4 1 16,6 8 40-16,3 3 10 16,5 3-1-16,0-1-8 0,0 0-2 15,18-6-8-15,6-4 9 16,5-9-19-16,5-8-4 15,-1-4 0-15,6 0-18 16,-6-12-33-16,3-13-93 16,-1-4-169-16,-2 0-388 15</inkml:trace>
  <inkml:trace contextRef="#ctx0" brushRef="#br0" timeOffset="35139.21">11997 2636 509 0,'0'0'191'16,"0"0"87"-16,0 0-99 15,0 0-78-15,0 0-40 16,0 0-12-16,0 0-32 16,4 0-17-16,0 0-86 15,-4 0-313-15</inkml:trace>
  <inkml:trace contextRef="#ctx0" brushRef="#br0" timeOffset="36523.93">12526 2374 50 0,'0'0'97'15,"0"0"38"-15,0 0-16 16,0 0-42-16,0 0 47 16,0 0-22-16,0-20-17 15,0 17 13-15,0-2-1 0,0 1-29 16,-3 2-10 0,3 2-6-16,0 0-16 0,-3 0-2 15,3 0-16-15,0 0-1 16,0 0-7-16,0 0-10 15,-2 0-4-15,-2 2-8 16,-3 19 5-16,-1 8 7 16,-6 9 0-16,-1 4 4 15,-1 0-4-15,0 0-1 16,3-6-3-16,0-6-42 16,2-7-40-16,1-8-34 15,6-7-70-15,4-8-57 0,0 0-86 16</inkml:trace>
  <inkml:trace contextRef="#ctx0" brushRef="#br0" timeOffset="37641.93">12438 2404 184 0,'0'0'173'0,"0"0"66"15,0 0-99-15,0 0-73 16,0 0-40-16,0 0-9 15,94-111 7-15,-69 102-8 16,-2 1-1-16,-2 8-10 16,-7 0-6-16,-3 4-16 0,-5 16 1 15,-4 4 13-15,-2 0 0 16,0 2 2-16,0 0 9 16,-11-2 15-16,-11 2-13 15,-1-4-4-15,2 0-6 16,2-6-1-16,11-8-26 15,8-3-9-15,0-5-30 16,6 0-2-16,21 0 67 16,2-10 10-16,0 1 13 15,-6 9 31-15,-4 0-31 16,-3 0-23-16,-5 0 8 16,-4 4-8-16,-5 4 24 15,-2 2-7-15,0 1 15 16,-5 3 38-16,-17-1-35 0,-4 1-20 15,1-2-3-15,3-1-2 16,9-3-7-16,3-7-3 16,10 2 7-16,0-3-6 15,0 0 2-15,14-7 0 16,17-14-3-16,7-5-2 16,0 1 2-16,-3 4 3 15,1-2-3-15,-10 7 1 16,1 0-1-16,-2 2 2 15,-7 2 1-15,-3 1-2 16,-3-1-1-16,-3 7 0 16,-7 1 6-16,0 4-6 15,-2 0-12-15,0 0-15 0,0 6 5 16,0 14 22-16,0 6 5 16,0 4 21-16,0 1-17 15,0-3 4-15,0-5-9 16,0-9-1-16,0-5 1 15,0-6 2-15,0-3 4 16,0 0-2-16,2 0 13 16,10-5 1-16,1-14-13 15,2-5-9-15,-1 0-12 16,4-1 6-16,-3 2 6 16,1 1 0-16,-3 6 1 15,0 2-1-15,-1 5 10 0,-3 6 10 16,-5 3-15-16,0 0-5 15,-2 0-6-15,2 12-15 16,2 8 21-16,0 4 6 16,3-2 4-16,1-4-2 15,3-6-1-15,-5-6-5 16,4-6 2-16,-1 0 12 16,0 0-4-16,3 0-2 15,1-18 1-15,1-3-11 16,1-5-21-16,3-8-2 15,-1 1-1-15,0-1 21 16,-3 2 2-16,-1 3 1 16,-3 6 18-16,-6 5 13 0,-1 8-7 15,-3 3-2-15,-2 7 0 16,0 0-11-16,0 0-11 16,0 0-12-16,0 0 3 15,0 0-4-15,0 3 4 16,0 15 9-16,0 4 3 15,0 10 4-15,0 4-1 16,0 6-3-16,0 2 0 16,0-4-3-16,0-4 3 15,0-7-3-15,0-10-5 16,0-6-34-16,0-8-49 16,0-5-5-16,0 0-30 15,0-11-27-15,0-15-440 16</inkml:trace>
  <inkml:trace contextRef="#ctx0" brushRef="#br0" timeOffset="37815.83">13272 2386 606 0,'0'0'277'0,"0"0"-70"16,0 0-93-16,0 0-53 16,0 0-26-16,0 0-11 15,43-2 7-15,-14 2-26 16,4 0 4-16,0 0-9 15,-1-8-36-15,-3-2-41 16,-5-5-142-16,-4-5-301 16</inkml:trace>
  <inkml:trace contextRef="#ctx0" brushRef="#br0" timeOffset="38744.1">14030 2448 85 0,'0'0'129'16,"0"0"-26"-16,0 0 26 15,0 0-93-15,0 0-17 16,0 0 25-16,31-13 45 15,-29 6-31-15,0-5 11 16,-2-2-14-16,0 0-15 16,0-4-1-16,-11-1 3 15,-2 6-9-15,-3-1-8 16,-2 6 4-16,1 2-3 0,-1 6-16 16,-2 0-3-16,-2 0-7 15,-1 14-7-15,3 13 6 16,0-2 1-16,6 5 4 15,1-1-3-15,5-4 2 16,0-4-3-16,6-6-1 16,2-5-6-16,0-6 7 15,2-4 7-15,17 0 9 16,7-6 11-16,1-14-11 16,4-4-7-16,-2-1-4 15,-4 2-5-15,-5 3 4 16,0 0 2-16,-7 6-6 0,-1 4 2 15,-4 4 9-15,-6 6 9 16,3 0-20-16,-3 0-8 16,2 14-27-16,2 12 24 15,-4 6 11-15,0 6 3 16,-2 6-3-16,0 2 2 16,0 4 12-16,0 3-14 15,0-4-3-15,-12 2-6 16,-1-5 9-16,-3-6 8 15,3-6-7-15,0-6-1 16,1-9-10-16,4-8 10 16,1-4 19-16,0-7 22 15,3 0-4-15,-5 0 14 0,0-4-9 16,0-19-18 0,2-9-16-16,5-8-6 0,2-4 8 15,0-5 4-15,18-2-6 16,11 0 1-16,5 3-9 15,3 2 2-15,-1 8-2 16,-7 10-2-16,-4 12-9 16,-5 8-21-16,-1 8-74 15,4 0-18-15,-1 15 16 16,0 4-57-16,-4-1-76 16,1-6-286-16</inkml:trace>
  <inkml:trace contextRef="#ctx0" brushRef="#br0" timeOffset="38926.05">14328 2046 765 0,'0'0'174'0,"0"0"-11"15,0 0-70-15,0 0-93 16,0 0-19-16,0 0-152 15,3-5-29-15,-10 33-63 16</inkml:trace>
  <inkml:trace contextRef="#ctx0" brushRef="#br0" timeOffset="39418.82">14275 2377 55 0,'0'0'79'0,"0"0"23"15,0 0 72-15,0 0 4 16,0 0-12-16,0 0-37 16,29-46-34-16,-25 43-21 15,-2-1-12-15,0 2-14 16,-2 2-18-16,0 0-5 15,0 0-11-15,0 0-11 0,0 0-3 16,4 12-18-16,-2 12 18 16,0 6 9-16,4-2 0 15,-1 2-5-15,1-9 4 16,2-2-3-16,-4-9-4 16,-2-5 0-16,2-5-1 15,3 0 0-15,1-3 17 16,9-19-2-16,-2-8-8 15,1-2 1-15,-6 0-5 16,0 1 5-16,-3-1 33 16,-1 9-19-16,1 7-4 15,-5 6 0-15,-2 8-5 0,0 2-7 16,0 0-6 0,0 0-13-16,0 10-1 0,0 12-17 15,0 4-24-15,2 2-72 16,5-5-92-16,4-2-84 15,2-5-203-15</inkml:trace>
  <inkml:trace contextRef="#ctx0" brushRef="#br0" timeOffset="39854.46">14576 2402 437 0,'0'0'302'0,"0"0"-21"15,0 0-159-15,0 0-70 0,0 0-30 16,0 0 1-1,69-26-20-15,-53 26 5 0,-6 4-4 16,4 2 1-16,-3-3-2 16,-4 0 0-16,-2-3 2 15,-3 0 2-15,-2 0-2 16,0 0 7-16,0 0 13 16,0 0-10-16,0-10-11 15,2-6 0-15,0-2-4 16,1 0 0-16,-3 0-1 15,2 4-6-15,-2 1 7 16,0 8 0-16,0 3-14 16,0 2-5-16,0 0 8 15,-16 0 19-15,-4 6-8 16,0 8 4-16,5 2 9 0,1 4 3 16,5 0 0-16,3 6-6 15,0 3 3-15,4-3 2 16,2 1-9-16,0-5-6 15,6-4 0-15,13-7 7 16,8-6-5-16,8-5-2 16,8 0-22-16,4-14-38 15,2-14-102-15,-1-4-134 16,0 0-262-16</inkml:trace>
  <inkml:trace contextRef="#ctx0" brushRef="#br0" timeOffset="40424.11">15086 2302 231 0,'0'0'349'0,"0"0"-150"15,0 0-63-15,0 0-58 16,0 0-11-16,0 0-18 16,9-6-3-16,-9 6-8 15,0 0-7-15,0 0-17 16,0 2-10-16,4 12 10 16,0 8 6-16,-4 2-1 15,0 0-13-15,0 0-1 16,0-6 0-16,0-4-2 15,0-6 0-15,0-4 2 16,0-4-1-16,4 0 4 16,4 0-3-16,8-4 10 15,2-12-5-15,2-5-10 0,0 0-8 16,2-1 5 0,-4 4 3-16,0 4 0 0,-2 4 0 15,-8 8 0-15,-3 2 0 16,-3 0-4-16,-2 8-17 15,0 18 14-15,0 4 7 16,0 0 8-16,0-2-1 16,0-5-6-16,0-4 1 15,0-9 0-15,0-5 3 16,2-5-1-16,0 0 2 16,6 0 1-16,7-15 1 15,3-11-8-15,7-4-7 0,-2 0 6 16,2-2-2-16,-2 4 3 15,-3 4 2-15,-3 4 6 16,-1 6 5-16,-5 5 21 16,-2 6-9-16,-2 3-9 15,-2 0-16-15,1 10-5 16,-2 17 3-16,1 4-1 16,-3 3 2-16,0-4-25 15,0-8-19-15,1-4-43 16,2-10-98-16,1-6-72 15,3-2-27-15,-3 0 8 16</inkml:trace>
  <inkml:trace contextRef="#ctx0" brushRef="#br0" timeOffset="40835.99">15610 2388 142 0,'0'0'307'0,"0"0"-63"16,0 0-78-16,0 0-13 16,0 0-36-16,0 0-33 15,98-52-34-15,-91 52-17 16,2-2-24-16,2 2-4 15,1-4 2-15,0 0-2 16,0 0 1-16,-1-2-3 16,0-3 0-16,1 0 6 15,-4-1-9-15,-3-2 0 16,-3-3-5-16,-2 1-20 16,0 1-4-16,0 1 29 15,0 2 3-15,-5 1-2 16,-1 5 2-16,-4 4 4 0,2 0-7 15,-3 0-1-15,-5 0 0 16,3 14 1-16,-1 4 8 16,1 5 3-16,2 5 3 15,2 2-3-15,4 4 5 16,5 0 3-16,0-5 7 16,0-3-11-16,12-9 4 15,14-5-6-15,10-9 6 16,6-3 13-16,2 0-20 15,-3-17-10-15,-5-7-2 16,-9-4-24-16,-7-4-29 16,-11 2-18-16,-9-1-145 15,0-1-269-15</inkml:trace>
  <inkml:trace contextRef="#ctx0" brushRef="#br0" timeOffset="41984.91">12131 3113 263 0,'0'0'36'15,"0"0"16"-15,0 0-35 16,0 0 45-16,0 0 3 16,0 0-12-16,0 51 7 15,0-44-1-15,0 2-17 16,2-5 2-16,-2-3-1 15,0-1-12-15,2 0 6 16,-2 0 5-16,0 0 0 16,0 0 17-16,0 0-2 15,0-11-32-15,0-4-25 0,0 0 4 16,0 1-1 0,0 0 4-16,0 4-7 0,0 2 3 15,-2 4 0-15,-2 4 8 16,-6 0 7-16,-3 0-9 15,-3 0-8-15,-1 10-2 16,-4 8-1-16,1 6-4 16,3 1 6-16,1 4 0 15,3 3-4-15,6-1 3 16,0 0 1-16,5 3 9 16,2-6-8-16,0-2 0 15,0-8-1-15,0-5 0 0,0-5-1 16,9-6 1-16,2-2 1 15,2 0 29-15,7-16-16 16,1-12-12-16,-2-4-2 16,4-2-18-16,-3-1 17 15,0 9 2-15,-4 4 1 16,-3 9 4-16,-4 4-4 16,-4 6 28-16,-3 3-16 15,2 0-14-15,3 0-15 16,4 21 13-16,2 9 2 15,3 2 20-15,2 1-11 16,-2-5-2-16,-3-6 3 16,1-4-7-16,-2-11-3 15,7-3-18-15,4-4-106 16,6-4-111-16,6-20-347 0</inkml:trace>
  <inkml:trace contextRef="#ctx0" brushRef="#br0" timeOffset="42627.93">12641 3248 180 0,'0'0'454'0,"0"0"-252"15,0 0-76-15,0 0-80 16,0 0 13-16,0 0-18 16,14 0-15-16,-14 0-12 15,2 0-9-15,0 0-4 16,0 8-1-16,0 11-2 0,0 2 2 15,0 4 3-15,1-5 5 16,-1-5-5-16,-2-7 2 16,3-1-3-16,-3-7-1 15,0 0 6-15,4 0 7 16,1 0 22-16,5-2 13 16,4-15-27-16,4-4-18 15,2-4-2-15,0 3 0 16,-2 2-1-16,-2 6 0 15,-3 4-1-15,-5 7 1 16,0 0-2-16,-2 3-1 16,-2 0-6-16,1 3-2 15,1 14 2-15,4 7 7 0,-4 0 1 16,1 0 8-16,-1-3-1 16,-4-8 1-16,1-2-5 15,0-5-1-15,-3-4 0 16,0-2 2-16,2 0 3 15,0 0-1-15,0 0 4 16,5-10 1-16,3-10-8 16,4-3-3-16,1 2-1 15,2 0 0-15,-2 3 0 16,-1 6 1-16,-4 2-1 16,-3 6-1-16,0 4 0 15,-5 0-3-15,1 0 1 0,1 0-5 16,-2 18 9-1,5 6 10-15,-1 0 6 0,-2 1-8 16,4-4-4-16,-4-4-2 16,0-7-2-16,-1-5-1 15,1-5-39-15,2 0-68 16,8-2-11-16,4-20-92 16,6-4-139-16,3 1-52 15</inkml:trace>
  <inkml:trace contextRef="#ctx0" brushRef="#br0" timeOffset="43535.92">13218 3246 79 0,'0'0'328'15,"0"0"11"-15,0 0-143 16,0 0-30-16,0 0-45 16,0 0-50-16,58-44-42 0,-58 44-15 15,0 0-11-15,2 8-1 16,0 12 7-16,4-2 0 16,-4 4-3-16,2-1 1 15,-2-3-3-15,3 1-3 16,1-2 5-16,1-6-4 15,2-4 2-15,2-6-1 16,3-1-1-16,5 0 8 16,4-14 0-16,4-12-8 15,-3-2-2-15,-4-2-12 16,-4 2-3-16,-12 2-2 16,-4 5 4-16,0 1 13 15,0 8 0-15,-6 5 12 16,-13 5-6-16,-2 2-6 0,-4 0 0 15,0 18-1-15,5 6 0 16,9 1 1-16,5-4 0 16,4 4 1-16,2-6-2 15,0-3 1-15,2-4 0 16,17-3 0-16,4-7 12 16,4-2-1-16,2 0-11 15,-2-12-1-15,-1-6-15 16,-4-5-9-16,-2 5 8 15,-4 2 6-15,0 4 6 16,0 4 4-16,-6 2-2 16,1 4 2-16,1 2-2 15,-6 0-1-15,1 2-2 0,-3 14 6 16,1 6 5-16,-3 0 9 16,1 2 1-16,-1 0 1 15,2-6-7-15,-2-5-1 16,1-5-5-16,-1-4 4 15,-2-4-5-15,2 0 3 16,-2 0-5-16,0 0 5 16,2 0-5-16,0-12 0 15,8-7-15-15,-2 0 3 16,1 1 9-16,0 5 3 16,-4 5 0-16,-1 6 1 15,-1 2-1-15,-1 0-1 0,0 0-2 16,0 0 1-16,0 7 2 15,2 12 9-15,-1 0 10 16,-1-1-6-16,0-2-2 16,0-7-5-16,-2-2 2 15,3-3-5-15,-3-4 1 16,2 0 4-16,1 0-3 16,1 0 2-16,2-17-4 15,5-7-3-15,5-4-17 16,-3-2-3-16,3 4 14 15,-1 4 6-15,1 4 1 16,-3 8 3-16,-1 3 6 16,-1 7-3-16,0 0-7 15,0 9-3-15,2 19-2 0,-3 8 5 16,-1 2 3-16,-5 0-3 16,0-9-22-16,-2-10-36 15,3-9-68-15,2-10-89 16,2 0-53-16,2-20-124 15</inkml:trace>
  <inkml:trace contextRef="#ctx0" brushRef="#br0" timeOffset="44495.64">14030 3229 494 0,'0'0'350'16,"0"0"-152"-16,0 0-88 16,0 0-30-16,0 0-35 0,0 0-16 15,66-12-15 1,-56 12-4-16,-4 0-7 0,-1 0-3 15,-3 0 5-15,0 0-2 16,0 0 2-16,2 0 2 16,-1 0 6-16,4-5-13 15,-5-7-8-15,3-3-17 16,-5 1-13-16,0 2 6 16,0 1 23-16,0 2 9 15,0 2 13-15,0 5 11 16,0-1-3-16,-5 3-8 15,-4 0-10-15,-4 3-1 16,-2 15-2-16,-1 8 0 0,5 6 8 16,3 6 15-1,6 0 2-15,2-1 9 0,0-6-14 16,0-2-4 0,12-10 0-16,1-4-4 0,1-7-5 15,-1-8 2-15,5 0 1 16,4 0 4-16,2-14-14 15,5-11 0-15,-2-5-14 16,-2 2 1-16,-3 2 10 16,-9 6 2-16,-2 5 2 15,-1 6 0-15,-8 5 14 16,0 2 2-16,0 2-11 16,-2 0-6-16,2 0-3 15,0 4-9-15,1 14 3 0,1 4 9 16,-2 0 0-16,-2 1 2 15,0-8-1-15,0-3 0 16,0-4-1-16,0-6 3 16,0-2-1-16,0 0-3 15,0 0 1-15,0 0-5 16,0-7 3-16,4-13 1 16,6-6-8-16,3-4 5 15,3 5 3-15,1 5-1 16,2 6 2-16,-4 8 1 15,-4 2 2-15,-2 4-1 16,2 0-2-16,1 15-11 16,3 11 6-16,1 3 5 0,1 3 2 15,1-6 1-15,-3-4-3 16,1-5-27-16,-3-11-27 16,-1-6-31-16,-1 0-14 15,-1-4 12-15,-4-20 3 16,3-6 8-16,-5-2 5 15,2 0 71-15,-3-1 20 16,-3 5 64-16,3 4 42 16,-3 2-8-16,4 4-31 15,0 8-39-15,1 2-14 16,-3 5-2-16,0 3-8 16,-2 0-13-16,0 0-6 0,2 0-5 15,2 3-7 1,4 19-2-16,1 10 9 0,-1 6 4 15,4 6 2-15,-6 0-5 16,3 2-1-16,-2-4 0 16,-3-3-26-16,-2-9-14 15,-2-12-27-15,0-8-68 16,0-10-97-16,-6 0-71 16,-7-16-277-16</inkml:trace>
  <inkml:trace contextRef="#ctx0" brushRef="#br0" timeOffset="44641.1">14665 3326 566 0,'0'0'359'0,"0"0"-121"16,0 0-66-16,0 0-83 16,0 0-31-16,0 0-24 15,47-94-14-15,-13 79-11 0,3 3-9 16,1-2-14-16,3 1-39 16,-1-1-33-16,-3 2-149 15,-4-2-286-15</inkml:trace>
  <inkml:trace contextRef="#ctx0" brushRef="#br0" timeOffset="44871.97">15169 2946 542 0,'0'0'222'0,"0"0"-66"0,0 0-50 16,0 0-13-16,0 0-7 15,0 0-28-15,-2-23-13 16,2 23-23-16,0 0-22 16,0 0-1-16,0 4-13 15,-7 15-21-15,-2 7-36 16,0-4-74-16,3-2-64 16,1-9-154-16</inkml:trace>
  <inkml:trace contextRef="#ctx0" brushRef="#br0" timeOffset="45046.38">15169 2946 512 0,'75'-20'267'0,"-75"20"-117"0,0 0-49 15,0 0 3 1,0 0 3-16,0 0-58 0,43-26-34 16,-43 57-15-16,-11 8 34 15,-7 3-25-15,-2 1-9 16,0-8-66-16,7-12-208 15,4-14-525-15</inkml:trace>
  <inkml:trace contextRef="#ctx0" brushRef="#br0" timeOffset="50683.82">7860 4726 30 0,'0'0'69'16,"0"0"-24"-16,0 0-9 15,0 0-22-15,0 0-14 16,0 0-6-16,0 0-21 16,0-6 14-16,0 0 10 0,0 0 3 15,0 1 4-15,0 0 39 16,2-1 3-16,0 0 54 16,0 2-10-16,-2 0 10 15,4 0-50-15,-4 1 3 16,3 3-11-16,-3 0 1 15,0-5 2-15,0 3 5 16,0-3-1-16,0 0-29 16,0 3 22-16,0-2-3 15,0 2 2-15,0 1-15 16,0-2 5-16,0 3-5 16,0 0-10-16,0 0-5 0,0 0-3 15,0 0 1 1,0 0 1-16,0 0-2 0,0 0-4 15,0 0-4-15,0 0-1 16,0 0-4-16,0 0-4 16,0 12 3-16,0 5 4 15,0 3 2-15,0 3 0 16,0 5 0-16,-5 5 3 16,-1 2 3-16,-3 5 1 15,2 6-3-15,-2 5 1 16,3 1 2-16,1 0 4 15,1-2-3-15,-4-1-7 16,4-3 2-16,0 1 7 16,0 1 3-16,-1 1-6 0,-3 1-3 15,-2 2 9-15,1 5-7 16,1 1-1-16,0 2-4 16,2 0 7-16,-1 1-7 15,1 0 4-15,-4-1-2 16,-1-2 2-16,1-4 3 15,-4 0-2-15,3 0 2 16,0-1-4-16,2-1-3 16,2 2 6-16,-2 0-3 15,3 0-1-15,1 0 3 16,-2 3-2-16,-1-6-4 16,1 4 2-16,0-3 2 15,0 0-4-15,-1 1 0 0,1-6 3 16,-3-2-3-16,6-10 1 15,-2-2-1-15,1-4 1 16,1 0 1-16,-2 0-2 16,0 8 1-16,2-1-1 15,0 4 1-15,-1-2-1 16,5 1 1-16,-2-6 0 16,2 1 1-16,-2-2 0 15,0-3-2-15,0-1 4 16,2-2-3-16,-2-4 1 15,2-2 1-15,-3-4-3 16,3-4 2-16,0-6-1 16,0-1 2-16,0-5 1 0,0 1 3 15,0-1-1-15,0 2 3 16,0-2-5-16,0 2 3 16,0-2-7-16,0 0-22 15,0 0-20-15,0-2-34 16,0-10-7-16,0-2 22 15,0-2 22-15,0-2 16 16,-9 2 23-16,0 0 1 16,-2 1 3-16,-3 2 11 15,2 1 4-15,-2 2 8 16,1-1-10-16,1-1-4 16,1 1-3-16,-2-1 7 15,4-1 6-15,2 3 13 16,3 5-12-16,2 1 1 0,-1 0-13 15,3 4-4-15,0 0-6 16,0 0-1-16,0 0-1 16,-2 0-2-16,2 0 2 15,0 0 0-15,0 0 1 16,0 0-2-16,0 0 0 16,0 0-7-16,0 0-13 15,0 10 17-15,13 14 4 16,8 8 7-16,-1 5-2 15,-1-4 0-15,2-5-5 16,-6-5 2-16,-5-10-3 16,-4-6 3-16,-2-6-4 15,-4-1 6-15,5 0 22 0,-1 0 15 16,8-21-18-16,7-12-11 16,6-12-12-16,2-2-13 15,0 1 8-15,-5 9-1 16,-7 9 3-16,-1 10-35 15,-7 8-45-15,-1 5-70 16,-6 1-176-16</inkml:trace>
  <inkml:trace contextRef="#ctx0" brushRef="#br0" timeOffset="53331.48">7612 7827 39 0,'0'0'134'0,"0"0"-40"15,0 0-4-15,0 0-38 16,0 0-8-16,0 0 58 16,0 0-22-16,0-19-23 15,0 19-13-15,0 0-15 16,-6 0-11-16,-8 0-8 0,-11 0-10 16,-2 0-2-1,-6 12 2-15,-7 4 4 0,0 2 1 16,-5 5 0-16,-3 4 7 15,-2 4 4-15,-3 5-2 16,-1 4-2-16,1 0-7 16,-1 2 8-16,-1 1 7 15,-1 3 1-15,-7 1-7 16,-6 1 9-16,-2 3-2 16,4-5 0-16,2-4-9 15,12-5 3-15,6-5-2 16,5-9 0-16,4 0 6 15,2-6 0-15,1-1 7 16,-1 4-6-16,-5 4-7 0,-3 4-7 16,-5 4-4-16,3 3 0 15,8 1-2-15,4-8 0 16,12-4 0-16,8-10 1 16,8-4 1-16,4-4 1 15,2-2 1-15,0-1 8 16,0-3 8-16,0 0 7 15,0 3-10-15,0-3 0 16,0 0-4-16,0 2-7 16,0 0 4-16,0-2-8 15,0 2-2-15,0-2-9 0,0 0-1 16,0 0-13 0,16 2 23-16,15 2 18 0,19 0-9 15,17 0-4-15,11 5 9 16,12-2-9-16,-1 5-1 15,7 0 2-15,6 0-6 16,10-2 2-16,4-2 3 16,2-4-5-16,-4-2 0 15,-8-2 4-15,-6 0-2 16,-6 0-2-16,-3 0 2 16,1-4 0-16,7-8 1 15,7 0 0-15,8 2-2 16,0 2-1-16,-8 1 1 15,-8 2-3-15,-13 3 2 16,-13 2-2-16,-12 0 2 0,-9 0 0 16,-4 0 0-16,-5 0-1 15,1 5 1-15,-1-3 0 16,2 1 2-16,3-3-1 16,-1 0 0-16,-4 0 0 15,-9 0-1-15,-6 0 1 16,-10 0-1-16,-5 0 3 15,-6 0-3-15,1 0-1 16,2 0 0-16,4 0-1 16,5 0 2-16,6 0 1 15,-1 0-1-15,-3 2 0 16,-3 0 0-16,-5 0 0 0,-5-2 0 16,-5 0 0-1,-2 0-3-15,0 0-5 0,0 0 3 16,0 0 3-1,0 0 2-15,0 0 1 0,0 0 4 16,0 0-2-16,0 0 0 16,0 0-2-16,0 0-1 15,0 0 21-15,-5-9 11 16,-11-14-12-16,-7-12-20 16,-9-2 0-16,-4-6 2 15,-2 0-2-15,-1-1 3 16,-4-2-3-16,3 1 1 0,-2 3-1 15,1 4 3 1,-3 0-3-16,1 4-3 0,-3 0 1 16,-6-1 1-16,2 1 1 15,-4-2 0-15,0 2 3 16,2 4-3-16,4 2 1 16,1 2 1-16,5 4-2 15,1 5 1-15,6-3-1 16,3 8 0-16,3-2 2 15,6-1-2-15,0 1 0 16,0-1 0-16,1-2 2 16,-2-1-2-16,-1 2 0 15,3 1-2-15,-5 1 2 16,-2-1 0-16,0 1-2 16,-6-2-1-16,-1-1 3 0,-2 4-2 15,-2-3-3-15,2-1-1 16,0-1 6-16,5 2 1 15,6-1-1-15,5 0-9 16,9 2-16-16,3 8-108 16,1 7-96-16,-1 0-274 15</inkml:trace>
  <inkml:trace contextRef="#ctx0" brushRef="#br0" timeOffset="55730.83">6271 8985 70 0,'0'0'60'16,"0"0"19"-16,0 0-3 15,0 0 21-15,0 0-33 16,0 0 44-16,-6-53-32 16,4 51-21-16,2-3 3 0,-2 3-1 15,2 2-13-15,0-2 9 16,-2 0-11-16,2 1-15 15,-2-2-9-15,2-1-1 16,-3 0-10-16,3 0-1 16,-2-2 3-16,0 0 6 15,0 1-7-15,0-2 5 16,0 2 0-16,2 5-5 16,-2 0 5-16,2 0-3 15,0 0-9-15,0 0-1 16,0 0-5-16,0 0-6 15,0 0-5-15,0 15 2 0,-3 17 7 16,3 14 7 0,-5 14 0-16,3 10 0 0,-5 13 0 15,1 7-3-15,0 7 2 16,-6 3 1-16,3-3-1 16,-4 0 1-16,1-2 0 15,2-5 4-15,1-4-3 16,-3-7 1-16,-1 2 10 15,1-2-9-15,4 3 6 16,-1 2-4-16,0 2 2 16,2-2 1-16,3-1-3 15,0-7-1-15,-1-7 3 16,3-8 0-16,-2-9-6 0,2-12-1 16,2-6 4-1,0-8-2-15,0-3 1 0,0-5-2 16,0-4 1-16,0-4-2 15,0-2 0-15,0-4-37 16,0-2-13-16,0-2 12 16,0 0 12-16,0 0 13 15,0 0 13-15,0 0 5 16,0 0-1-16,0-6 0 16,0-2-3-16,0-1 4 15,0 6-2-15,0-4 2 16,0 3 1-16,0 0-4 15,0 3-1-15,0-1 3 16,0 0 3-16,-4 0 2 0,0-1 2 16,0 2 3-16,2-2 5 15,2 2 6-15,0-2 3 16,0 3 4-16,0-1 16 16,0-4-7-16,0 1-4 15,0-1-25-15,10-5-2 16,13 2-7-16,6-5-2 15,4 1 3-15,8 2-3 16,1 0 2-16,4 2-3 16,6 4 0-16,4-2-1 15,4 6-4-15,7 0 5 16,11 0 1-16,14 0-1 16,8 0 0-16,11 0-3 0,5 0 3 15,-5 5 0-15,3-4 2 16,-4 1-2-16,-4-2-2 15,-6 0 1-15,1 0 1 16,-1 0 0-16,-6 0-1 16,2 0 0-16,-5 0 2 15,-8 0 0-15,-8 0-1 16,-9-3 0-16,-12-3 1 16,-4-2-1-16,-5-4 0 15,-3 3 5-15,-2-3-4 16,-5 1 0-16,0 4 0 15,-7 0-1-15,1 2 0 16,2-2 7-16,7 4-7 0,7-3-1 16,4 2 1-16,9-2 0 15,2-1 1-15,0 0-1 16,-5 3 1-16,-5 0-1 16,-10 1 0-16,-9 3 2 15,-9 0-2-15,-6 0-1 16,-7 0-3-16,-5 0 2 15,-2 0 2-15,-2 0 0 16,0 0-7-16,0 0 2 16,0 0 2-16,0 0 2 15,0 0 1-15,0 0 3 16,0 0-3-16,0 0 5 0,0 0-1 16,0 0 9-16,0 0 8 15,0 0 7-15,0-7 1 16,0-9-4-16,-8-10-20 15,-3-10-2-15,-3-9-1 16,5-6-2-16,3-10 3 16,-4-7 1-16,6-4-4 15,0-4 1-15,-1 4 0 16,1 0-1-16,0-1 1 16,-4-2 0-16,6 2-1 15,-4 1 0-15,1 2 1 16,1 5-1-16,-2 7 0 0,-2 7 0 15,0 5 0-15,1 13 0 16,-2 5 0-16,4 10 0 16,3 4 0-16,-2 1 0 15,2 3 2-15,-1 2-2 16,1 0 0-16,0-1 0 16,0-1 0-16,0-3 1 15,0 1-3-15,-4 2 3 16,2-1-1-16,0 0 0 15,-3 1-2-15,3 3 2 16,0-4 0-16,1-1 1 16,-2-2-1-16,3-2 0 15,2-2-1-15,-2 2-1 0,0-1 2 16,0 2 0 0,-1-2 0-16,1 0 1 0,-2-1-2 15,0 4 2-15,-1-2-1 16,0 4 0-16,3 0 1 15,2 4-2-15,-2-1 2 16,2 6-1-16,-3-4 1 16,3 3 0-16,0 3-2 15,0-3 1-15,-2 1 0 16,2-1 0-16,0 1 1 16,0-1-1-16,0-3-1 15,0 1 0-15,0 1 0 16,0-3-2-16,0-1-3 15,0 2 2-15,0 0 2 16,0-1 1-16,0 3 1 0,0-2-6 16,0 4-7-16,0 3-9 15,-10 0-50-15,-28 0-135 16,-22 25-158-16</inkml:trace>
  <inkml:trace contextRef="#ctx0" brushRef="#br0" timeOffset="56890.03">8831 8957 5 0,'0'0'80'16,"0"0"10"-16,0 0 23 16,0 0 6-16,0 0-19 15,0 0-7-15,-16 0-14 16,14-4-14-16,-2-2 3 0,0 3 18 15,-1 0-38-15,5 1-13 16,0 2-9-16,0 0-13 16,0 0-12-16,0 0-1 15,0 0-29-15,0 0-74 16,0 16 64-16,0 14 10 16,0 9-39-16,-8 2-59 15,-4 2-289-15</inkml:trace>
  <inkml:trace contextRef="#ctx0" brushRef="#br0" timeOffset="57389.24">8881 8921 41 0,'0'0'110'0,"0"0"-13"16,0 0 6-16,0 0 17 15,0 0 17-15,0 0-34 16,0-28-58-16,0 21 2 16,0 4 28-16,0 3 10 15,0 0-17-15,0 0-68 16,0 32-19-16,0 17 19 0,-12 16 3 16,1 5-3-16,3-7-228 15,5-15-352-15</inkml:trace>
  <inkml:trace contextRef="#ctx0" brushRef="#br0" timeOffset="58717.59">6524 9264 168 0,'0'0'155'0,"0"0"60"15,0 0-69-15,0 0-46 16,0 0-5-16,0 0-18 15,0 0-15-15,0-15 7 16,0 13 2-16,0 2-8 16,0 0-2-16,0 0-33 15,0 0-28-15,0 5-9 16,0 21-9-16,0 10 16 16,-2 10 3-16,-10 5-1 15,4-2 1-15,-3 2 0 16,-1-11 0-16,4-8 0 15,1-5 0-15,5-13-1 0,0-5-54 16,2-9-63-16,0 0-39 16,0-9 7-16,13-22-68 15,7-10-377-15</inkml:trace>
  <inkml:trace contextRef="#ctx0" brushRef="#br0" timeOffset="59378.3">6551 9330 454 0,'0'0'101'0,"0"0"4"16,0 0-48-16,0 0 13 15,0 0 50-15,0 0-14 16,-27-37-26-16,34 18-45 0,13-3-32 16,7 0 9-16,2 6-4 15,4 8-8-15,-4 8-1 16,0 0 1-16,-2 8-5 15,-7 16-6-15,-2 4 6 16,-12 2-11-16,-6 0 11 16,0 0 0-16,-22 2-3 15,-14-2 6-15,-6 0 2 16,-1-2-3-16,8-7 2 16,12-7-3-16,10-10-4 15,13-4 8-15,0 0 2 16,13-14-2-16,22-8-22 0,2 1 22 15,3 7 20-15,-4 9 1 16,-3 5-18-16,-4 0-3 16,-6 0 0-16,-7 5-8 15,-10 8-8-15,-6 2 0 16,0 3 16-16,-18 3 2 16,-13-1 50-16,-5-4-38 15,1 1-8-15,1-6-1 16,12-3-1-16,6-2 3 15,9-5-6-15,7-1 5 16,0 0 9-16,0-1 5 16,21-22 11-16,12-6-31 15,5-2-13-15,-1 4 8 16,0 3 0-16,-6 1-13 16,0 4-2-16,-2-2 4 0,-2 6 6 15,-8 3 10-15,-5 5 2 16,-9 5 2-16,-3 2 2 15,-2 0-6-15,0 11-28 16,2 19 28-16,2 4 37 16,-1 2-12-16,-1-2-15 15,-2-6-9-15,0-8 0 16,0-8-1-16,0-9-111 16,0-3-121-16,-7-13-157 15</inkml:trace>
  <inkml:trace contextRef="#ctx0" brushRef="#br0" timeOffset="59516.02">6975 9106 644 0,'0'0'200'15,"0"0"-64"-15,0 0-64 16,0 0-72-16,0 0-18 16,0 0-121-16,11 25-12 15,-5 0-268-15</inkml:trace>
  <inkml:trace contextRef="#ctx0" brushRef="#br0" timeOffset="60111.7">7231 9363 508 0,'0'0'133'0,"0"0"-30"15,0 0-13-15,0 0-29 0,0 0-21 16,0 0 1-16,4-19-24 15,-4 7 16-15,-11 2 11 16,-5 4-30-16,-1 4-4 16,-4 2-10-16,2 0-6 15,-3 2 2-15,3 16 0 16,6 4 3-16,5 0-7 16,5 0 7-16,3-6-6 15,0-1 7-15,0-3-15 16,0-7 11-16,5 2 4 15,3-5 14-15,1-2 2 16,3 0-15-16,5-2 2 0,6-18-3 16,1-6-6-16,0-2-2 15,1 0 8-15,-5 3 1 16,-5 7 4-16,-3 8 23 16,-5 6-1-16,-3 1 6 15,-2 3-17-15,8 0-16 16,0 0-8-16,1 17-5 15,3 12-4-15,-1 2 2 16,-9 10 14-16,-1 6 1 16,-3 6 0-16,0 0 11 15,-7 2-5-15,-10-6 2 16,-4-2 2-16,1-10-3 16,-2-8 12-16,0-10 4 0,-1-9-3 15,5-10 14-15,-1 0 18 16,0-19 9-16,2-15-24 15,1-6-19-15,10-4-3 16,6-7-11-16,0 0-4 16,8-2-7-16,19 2-22 15,11 5 14-15,11 7-63 16,5 5-104-16,4 5-180 16</inkml:trace>
  <inkml:trace contextRef="#ctx0" brushRef="#br0" timeOffset="60421.6">7694 9212 397 0,'0'0'325'16,"0"0"-200"-16,0 0 46 15,0 0-117-15,0 0 40 16,0 0-37-16,5-18-13 15,-2 15 4-15,-3 3-11 16,0 0-13-16,2 0-24 16,0 12-8-16,2 13 1 15,-2 8 0-15,-2 4 7 16,0-1 7-16,0-3-7 0,-8-3-5 16,-4-6-23-1,3-9-4-15,3-5-36 0,4-6-31 16,0-4-21-16,2-2-31 15,0-20-134-15</inkml:trace>
  <inkml:trace contextRef="#ctx0" brushRef="#br0" timeOffset="60831.92">7754 9184 317 0,'0'0'286'15,"0"0"-118"-15,0 0-39 16,0 0-51-16,0 0 11 0,0 0-13 15,-35-15-20 1,35 15-23-16,0-3-4 0,4-6 5 16,14 2-21-16,-2 1-13 15,4 4-2-15,-4 2 0 16,-3 0 1-16,-1 6-2 16,-8 14-13-16,-4 6-7 15,0 2 2-15,-2-1-6 16,-23 2 4-16,-2-2 1 15,2-8 7-15,5-3 10 16,9-5-23-16,7-9 13 16,4-2 15-16,0 0 13 15,11-17 6-15,13 0-7 16,1 0-5-16,0 8 3 16,-4 9 4-16,-4 0-7 0,-2 0-7 15,1 5-2-15,-5 11-2 16,-4 4 2-16,-7 0-11 15,0 4 13-15,0-2 0 16,-20 1-26-16,-3-10-43 16,6-6-105-16,-1-7-172 15</inkml:trace>
  <inkml:trace contextRef="#ctx0" brushRef="#br0" timeOffset="61169.73">7926 9258 653 0,'0'0'216'0,"0"0"-61"16,0 0-104-16,0 0-42 16,0 0-4-16,0 0 3 15,79-9-7-15,-66 21 0 16,-3-1 2-16,4 1-2 16,-3 2-2-16,1 0 2 15,-3 0 0-15,-3-1-1 16,-2-1 0-16,1-7-4 15,-2-1-3-15,-3-1-11 16,0-3 18-16,0 0 43 16,0 0 7-16,0 0 32 15,-3-7 1-15,0-10-58 16,3-6-8-16,0-3-3 0,0 0-9 16,17 0-5-1,5 3-20-15,5 8-54 0,-3 4-63 16,5 4-75-1,2 5-59-15,2 2-234 0</inkml:trace>
  <inkml:trace contextRef="#ctx0" brushRef="#br0" timeOffset="61448.57">8366 9177 1 0,'0'0'261'15,"0"0"59"-15,0 0-139 16,0 0-38-16,0 0-60 16,0 0-52-16,6-5-15 15,-6 5-16-15,0 5 12 16,-4 14 1-16,-6 3-1 0,2 2-4 15,4 0 0 1,4-2-3-16,0-3-2 0,0-7 4 16,15-1-7-16,7-11 22 15,3 0 39-15,2 0-24 16,-5-14-20-16,-4-4-1 16,-7-2-11-16,-11 3-5 15,0 3 0-15,-9 2-16 16,-25 7 16-16,-8 5-36 15,-7 0-12-15,-9 12-8 16,-7 14-37-16,-3 2-110 16,1 0-313-16</inkml:trace>
  <inkml:trace contextRef="#ctx0" brushRef="#br0" timeOffset="62181.32">6362 10226 509 0,'0'0'169'15,"0"0"12"-15,0 0-22 16,0 0-69-16,0 0-24 0,0 0 4 15,-5-26-25-15,5 26-20 16,0 0-9-16,0 0-7 16,0 0-9-16,0 7-10 15,0 19-8-15,0 8 7 16,0 10 11-16,0 2 10 16,0-2-3-16,0-1-4 15,0-2-3-15,0-7-5 16,0-5-53-16,0-8-59 15,0-8-22-15,0-10-103 16,0-3-222-16</inkml:trace>
  <inkml:trace contextRef="#ctx0" brushRef="#br0" timeOffset="62639.36">6410 10291 394 0,'0'0'134'0,"0"0"-32"16,0 0-73-16,0 0-14 16,0 0 42-16,0 0 22 15,-35-21 57-15,35 9-43 16,4-2-21-16,14 1-33 16,0 1-17-16,4 5-19 15,1 3-3-15,2 4-1 0,0 0-2 16,-4 7-4-1,-3 11 1-15,-7 2 2 0,-11 0-15 16,0 4 16-16,-7 4-1 16,-22 2-10-16,-8 1 14 15,-4 1-1-15,8-9-3 16,11-7-20-16,8-8-28 16,14-8-4-16,0 0 27 15,20-10 29-15,14-10 1 16,-1 3 15-16,0 6 26 15,-6 7-1-15,-2 4-22 16,-3 0-18-16,-4 8 0 16,-7 8 9-16,-6 1-10 15,-5 4 2-15,0 2 25 16,-14 0-1-16,-9 1-26 0,6-6-38 16,1-6-108-16,5-12-75 15,9 0-393-15</inkml:trace>
  <inkml:trace contextRef="#ctx0" brushRef="#br0" timeOffset="64012.71">6961 10357 225 0,'0'0'260'0,"0"0"-207"16,0 0 15-16,0 0-61 0,0 0-3 15,0 0 19-15,0 0 28 16,0 0 47-16,0 0 32 16,0 0-32-16,0 0-28 15,0-6-32-15,0-5-14 16,0 4-9-16,-4-3-12 16,-5 1-1-16,2 0 2 15,-2 1-3-15,2-2 6 16,3 4-7-16,-2-2 13 15,-1 2 7-15,0 2 2 16,0 4-6-16,-6 0-15 16,-1 0-1-16,-5 5-8 15,-4 14 3-15,5 3 3 16,-1 4 0-16,3 2 1 16,5-5 1-16,1 2-3 0,8-6 1 15,2-2-5-15,0 0 5 16,0-2-2-16,2-4 4 15,10 1 0-15,-1-9 11 16,1-1-9-16,-2-2 0 16,-1 0 1-16,0 0-3 15,4-18-17-15,3-7-16 16,2-4 9-16,2 3 24 16,-5 2 1-16,1 8 7 15,-5 7 30-15,-4 4-9 16,-5 5-13-16,-2 0-16 15,2 0-2-15,1 0-13 0,1 12 2 16,3 7 6-16,-1 6 7 16,1-1 0-16,-3 0 7 15,4-7-7-15,-2-4 3 16,1-3 1-16,-1-6-1 16,-2-4-2-16,6 0 5 15,-1 0-1-15,7-4 16 16,-1-14-21-16,1-2-5 15,-1-2-12-15,-1 1 8 16,-1 0 4-16,-2 7 5 16,-2 3 1-16,-2 4 0 15,-5 5 1-15,0 2-2 16,0 0 0-16,2 6-19 0,1 16 19 16,2 5 0-16,-2-1 17 15,-1-3-3-15,0-7-13 16,0-6 3-16,-1-4 1 15,-1-6-1-15,0 0 2 16,-2 0 5-16,5 0 4 16,-3-11 3-16,5-10-17 15,-1-2-1-15,5-3-23 16,1 3 11-16,1 0 8 16,3 2 0-16,-1 3 4 15,1 6 4-15,-5 5 9 16,-3 7 5-16,0 0-16 0,1 2-2 15,1 19 0-15,2 7 17 16,3 2-2-16,-1-2-9 16,-3-7-1-16,0-6-2 15,-4-7-1-15,-2-6-2 16,3-2-5-16,1 0-14 16,5-25 16-16,1-6-28 15,1-10-31-15,-1 2 10 16,1-3-2-16,-3 0 40 15,1 3 4-15,-1 0 10 16,3 0 7-16,1 5 37 16,-1 5 8-16,-5 12 8 15,-7 8-13-15,-1 6-11 16,-3 3-29-16,0 0-7 16,0 3-16-16,-5 18 10 0,-10 4 6 15,-1 1 5-15,1-1-4 16,-1 3 0-16,3 2-1 15,6-2 0-15,2 0 0 16,5-1 0-16,0-7 0 16,0-5-3-16,16-5 0 15,9-5 3-15,2-5 6 16,2 0-6-16,0-6 13 16,-8-10-5-16,0-2-8 15,-10 0 2-15,0-1-1 16,-4 5 1-16,-3 3-2 15,-2 1 0-15,-2 6 3 0,2 4-3 16,-2 0-1 0,0 0-9-16,0 11-1 0,0 14 6 15,3 5 5-15,1-2 3 16,8 2-3-16,1-6-20 16,9-6-105-16,9-13-158 15,5-5-282-15</inkml:trace>
  <inkml:trace contextRef="#ctx0" brushRef="#br0" timeOffset="64133.64">8277 10210 972 0,'0'0'109'0,"0"0"-109"0,0 0-6 16,0 0-261-1,0 0-80-15</inkml:trace>
  <inkml:trace contextRef="#ctx0" brushRef="#br0" timeOffset="65312.68">9170 7798 82 0,'0'0'433'16,"0"0"-274"-16,0 0-6 15,0 0-58-15,0 0-95 16,0 0-3-16,0-3-5 16,0 18 8-16,0 5 3 0,0 4 1 15,-11-1-2-15,-3-3 2 16,4-4-3-16,1-6-1 15,7-6-104-15,2-4-72 16,0 0-213-16</inkml:trace>
  <inkml:trace contextRef="#ctx0" brushRef="#br0" timeOffset="65460.07">9170 7798 163 0,'74'-12'264'0,"-74"12"-43"16,0 0-131-16,0 0-90 15,0 0 1-15,0 0-1 16,0 42 28-16,0-16-15 0,0-2-13 16,0 1-31-16,2-10-197 15</inkml:trace>
  <inkml:trace contextRef="#ctx0" brushRef="#br0" timeOffset="66150.35">9795 7986 168 0,'0'0'191'15,"0"0"-4"-15,0 0 39 16,0 0-80-16,0 0-63 16,0 0 3-16,-23-46-12 0,23 46-17 15,-2 0-16-15,2 0-26 16,0 0-15-16,-4 3-8 15,-4 19 4-15,-3 13 4 16,-6 16 8-16,-1 8 0 16,-2 8-3-16,0 8-5 15,2-5 2-15,0-6 0 16,5-10-2-16,4-12-30 16,2-10-60-16,7-12-54 15,0-9-70-15,0-11-150 16,0 0 7-16</inkml:trace>
  <inkml:trace contextRef="#ctx0" brushRef="#br0" timeOffset="67364.69">9654 8265 586 0,'0'0'197'0,"0"0"35"0,0 0-141 16,0 0-26-16,0 0-30 15,0 0-10-15,183-83-13 16,-141 74-10-16,-8 1 6 15,-6 0-5-15,-8 0 3 16,-6-5-2-16,-7-4-4 16,1-3-11-16,-3-6-14 15,-1 2-20-15,-4-2 7 16,0 2 15-16,0 2 20 0,0 2 6 16,0 6 7-16,0 3 8 15,0 7 35-15,0 4 5 16,0 0-24-16,0 0-9 15,0 0-15-15,0 0-10 16,0 0-1-16,0 0-9 16,0 17 6-16,0 9 4 15,-9 11 10-15,-3 6 2 16,-5 7-5-16,-3 8 2 16,7-3-3-16,2-8-3 15,4-7 2-15,5-12 1 16,2-6 3-16,0-5-7 0,0-7 3 15,0-5-5-15,5 0-2 16,-1-5 2-16,7 0 8 16,2 0-5-16,7 0 6 15,7-5-8-15,2-14-1 16,-2-3-13-16,-4 2 6 16,-4 4-1-16,-7-1 7 15,-3 3 1-15,-3 2 0 16,-6-2 1-16,0 3-2 15,0-4 2-15,0 3 2 16,0 2 6-16,0 3-8 16,0 4-1-16,0 1 2 15,0 2 3-15,0 0-4 0,0 0-1 16,0 0 0 0,0 0-10-16,0 6-5 0,-11 14 15 15,-1 7-2-15,0-2 4 16,5 4-2-16,1 0 0 15,6-5 2-15,0-4-4 16,0-3-1-16,0-8 2 16,10-9-22-16,5 0-32 15,8-3 55-15,2-24 0 16,2-2-6-16,-5-4-7 16,-2 5-7-16,-7 5 18 15,-4 4-13-15,-2 7 3 0,-5 6 11 16,2 6 0-1,-2 0-8-15,6 6-15 0,-4 15-9 16,2 2 21 0,1 1 12-16,0-2 6 0,2-5-4 15,2-3-1-15,1-9-1 16,-2-1 3-16,1-4-3 16,3 0 16-16,-1-4-3 15,5-18-12-15,4-5-1 16,0-8-1-16,1 1 1 15,-3 2 1-15,-5 3-1 16,-1 6 15-16,-7 9 12 16,-1 5 6-16,-4 6-14 15,-2 3 2-15,3 0-21 16,-1 14-27-16,2 21 10 16,1 5 17-16,-2 13 8 0,-3 6 2 15,0 4 6-15,0 7-8 16,0 8 4-16,-3 6-1 15,-17 4-6-15,0 2-3 16,-5-6 3-16,1-14-1 16,-3-11 0-16,3-17 5 15,1-17 4-15,8-11 5 16,7-7 1-16,2-7 8 16,2 0 3-16,-5-14 7 15,-1-18-34-15,2-10 1 16,3-7 19-16,5-2-14 15,0-6 3-15,0-1-11 16,11 0-1-16,16 3-2 0,6 8-11 16,6 6-30-16,1 9-12 15,0 10-38-15,-2 4-75 16,-6 6-120-16,-11 5-307 16</inkml:trace>
  <inkml:trace contextRef="#ctx0" brushRef="#br0" timeOffset="67891.1">10952 8175 638 0,'0'0'147'16,"0"0"14"-16,0 0-60 16,0 0-101-16,0 0-10 15,0 0 5-15,13 68 5 16,-18-28 10-16,-20-1-1 0,-1-5-9 16,4-8-60-16,6-13-105 15,9-8-140-15</inkml:trace>
  <inkml:trace contextRef="#ctx0" brushRef="#br0" timeOffset="69014">11473 8133 465 0,'0'0'156'16,"0"0"-28"-16,0 0 32 15,0 0-118-15,0 0 13 16,0 0-36-16,31-80-10 16,-16 50 8-16,1 0 0 15,-3-5-6-15,1 0 2 16,-3-2 1-16,3 0-3 15,-3-2-8-15,-3 3 5 16,2 6-8-16,-6 6 0 16,-2 7 0-16,1 5 14 15,-3 7-2-15,0 2 0 16,0 2-3-16,0 1-9 16,0 0-6-16,0 0-6 0,0 0 12 15,-11 12 3-15,-3 6 5 16,-1 5 7-16,-1 3-14 15,-2 3 8-15,-2 8 1 16,0 3-4-16,0 1-1 16,4 1 2-16,3 5-1 15,4-5 3-15,6 2-7 16,3-5 0-16,0-4 1 16,0-7 1-16,3-10-4 15,13-6-2-15,3-12 2 0,6 0 12 16,6-8 9-1,2-17-11-15,4-4-2 0,-2-2-8 16,-4-2-4-16,1 1-31 16,-8-2 11-16,-2 5-2 15,-8 6 1-15,-3 1 20 16,-5 4 0-16,-4 3 3 16,1 6-10-16,-3 5 12 15,0 1 2-15,0 3 11 16,0 0 5-16,-3 0-18 15,-8 0-1-15,-4 8 1 16,4 11-3-16,0 4 3 16,-1 8-3-16,3 8 3 15,3 6 2-15,4 0 2 16,2 1 5-16,0-5-1 16,0-10-5-16,6-12 2 15,5-9-5-15,-1-10 0 0,5 0 1 16,3 0 35-16,5-19-19 15,0-8-7-15,0-5-10 16,-3 4-1-16,-2 4-18 16,-2 1 13-16,-1 8 5 15,-4 1 1-15,0 4 1 16,-2 3 1-16,0 7 4 16,-2 0 2-16,-1 0-8 15,1 8 1-15,-2 15-1 16,0 7 15-16,-5 4 0 0,0 0-1 15,0-2-2-15,0-6-9 16,0-10 0-16,0-7 0 16,0-7-3-16,0-2 5 15,0 0 4-15,0 0 2 16,0-23-11-16,0-7-13 16,15-6-3-16,5 0-1 15,5 4 9-15,2 6-2 16,-2 2 7-16,0 8 3 15,-7 4 1-15,0 6 20 16,-7 4 9-16,2 2-10 16,1 0-3-16,-5 6-17 15,0 23-8-15,-3 4 8 0,-1 6 0 16,0 2-33 0,-1-4-59-16,2-6-112 0,1-11-170 15,3-13-197-15</inkml:trace>
  <inkml:trace contextRef="#ctx0" brushRef="#br0" timeOffset="69539.92">12487 8097 429 0,'0'0'214'16,"0"0"-71"-16,0 0-43 15,0 0-40-15,0 0 14 0,0 0-58 16,-31-60-2-1,16 50 0-15,-4 3 3 0,2 0 2 16,-3 5 10-16,-3 2 0 16,2 0-20-16,0 9-3 15,1 8 2-15,5 7-6 16,5 2-1-16,6 2 1 16,4 0-4-16,0-6 4 15,14-4 4-15,9-7 14 16,2-11 5-16,2 0 15 15,2-24-13-15,-2-10-12 16,2-7-12-16,-4 1-3 16,-3 0-1-16,0-3-3 15,-4-2-11-15,-5-5 6 16,1-8-1-16,-8 0 10 0,1 7 0 16,-3 11 1-16,-4 18 5 15,0 12 0-15,0 8 4 16,0 2-10-16,0 0-11 15,0 9-3-15,0 20 14 16,0 7 5-16,-2 6-3 16,2 4 11-16,0 2-1 15,0 3-5-15,0-3 2 16,2-4-7-16,8-8 2 16,-2-10 3-16,-1-11-7 15,-1-8-4-15,4-7-22 16,3 0-32-16,3-22-82 0,3-14-225 15</inkml:trace>
  <inkml:trace contextRef="#ctx0" brushRef="#br0" timeOffset="70438.52">13163 7950 145 0,'0'0'167'15,"0"0"43"-15,0 0 5 0,0 0-90 16,0 0-18-16,0 0 1 16,0-68-11-16,0 67-10 15,0 1-33-15,0 0-38 16,0 0-16-16,0 11-17 16,0 13 3-16,0 10 14 15,0 2 8-15,0-2 0 16,0 1-8-16,0-7 0 15,-2-8-8-15,-6-4 5 16,4-11-12-16,4-2 3 16,0-3 12-16,0-3 6 15,0-18-6-15,18-11-29 16,7-2 10-16,1-3 12 0,3 8-9 16,0 3-18-1,-2 6 22-15,-5 8 7 0,1 3-2 16,-8 9-4-16,1 0 9 15,-3 0 2-15,-4 7 4 16,0 10 13-16,-2 5 15 16,-7 5-6-16,0-1 6 15,0 0-6-15,-7-4-24 16,-2-4 14-16,0-9-12 16,7-2 1-16,0-5-3 15,2-2 7-15,0 0 1 16,0-4 5-16,2-18-15 0,16-7-16 15,7-3-10 1,-1 3-2-16,2 3 10 0,1 2 14 16,-2 6 4-16,-2 3 1 15,-6 8 4-15,-1 4 21 16,-1 3-12-16,1 0 2 16,-3 10-15-16,1 15 0 15,-5-2-1-15,-3 2-3 16,-4-3 2-16,0-5-65 15,-2-2-86-15,0-10-60 16,3-5-121-16,2 0-142 16</inkml:trace>
  <inkml:trace contextRef="#ctx0" brushRef="#br0" timeOffset="70808.31">13782 7895 429 0,'0'0'240'0,"0"0"-73"0,0 0-57 16,0 0 18-16,0 0-50 15,0 0-45-15,148-32-7 16,-142 32-12-16,-4 0-8 16,-2 0-4-16,0 0 0 15,0 0 6-15,0 0 0 16,0-5-8-16,0-3-9 16,0 0-25-16,-4-1-32 15,-9 0 45-15,-5 5 16 16,-3 0 1-16,2 4 8 15,-1 0-2-15,1 0-2 0,2 12-5 16,3 9 5-16,1 2 8 16,5 4 9-16,0 1 27 15,8-1-9-15,0 0-3 16,0-2 7-16,5-4-14 16,15-1-19-16,7-3 15 15,4-10-7-15,2-5-6 16,3-2-8-16,2 0-40 15,4-16-91-15,3-9-105 16,2 0-335-16</inkml:trace>
  <inkml:trace contextRef="#ctx0" brushRef="#br0" timeOffset="72081.57">14491 7798 633 0,'0'0'211'0,"0"0"-54"16,0 0-45-16,0 0-1 15,0 0-48-15,0 0-24 16,9-86-39-16,-49 86-1 16,-7 0 1-16,-4 8 5 15,7 7-5-15,13-1 1 16,10 1-1-16,17-4-8 16,4 4 2-16,0-3 4 15,19 2 2-15,10 2 18 16,2 2-15-16,2 4 1 0,-5 5-1 15,1 1-1-15,-7-1-2 16,-6 2 0-16,-11-6 0 16,-5-2-4-16,-10-1-8 15,-23-2 12-15,-9-5 4 16,0-1 3-16,3-7-1 16,12-5-2-16,12 0 2 15,13-12-1-15,2-16-5 16,13-7-13-16,28-2-2 15,9-1 4-15,6 4 2 16,4 1-6-16,-2 5-3 16,-2 2 16-16,0 4-8 15,-10 6 10-15,-7 4 2 0,-17 4 2 16,-11 3 2 0,-8 5 3-16,-3 0-9 0,0 0-1 15,0 7 1-15,0 13 7 16,0 4 8-16,-14 0 7 15,1 5-16-15,-3-2 4 16,7-1-1-16,3-1-5 16,1-3-3-16,5-8 5 15,0-4-5-15,0-5 0 16,11-5 1-16,5 0 6 16,4 0 8-16,2-17-15 15,1-6 6-15,-2-4-5 16,-7-1-2-16,-5-4-2 15,-5-3 1-15,-4 3 1 0,0 4-2 16,0 5 2-16,-15 14 0 16,-5 7-6-16,-3 2 3 15,1 0 3-15,0 20-1 16,4 6 3-16,5 2-2 16,4 0 0-16,7-1 0 15,2-4 0-15,0-2-3 16,15-4 3-16,8-5-1 15,1-5 1-15,2-7-6 16,-1 0 5-16,0 0-7 16,-7-4-1-16,-3-7-2 15,1-3-2-15,-3 3-2 16,3-4 9-16,-1 1 5 16,1 4 1-16,-5 0 0 0,-5 6-2 15,-3 4 2-15,-3 0 0 16,0 0-3-16,0 23 3 15,0 7 10-15,0 2 6 16,0 0 3-16,-3-4-12 16,-3-7-1-16,2-9-3 15,4-5-2-15,0-5 2 16,0-2 2-16,0 0 7 16,0-4-1-16,0-16-11 15,8-8-28-15,11-3-2 16,2 0 15-16,4 1-15 15,2 0 14-15,0 3 16 0,-3 9-2 16,-3 6 2-16,-6 9 11 16,-7 3 7-16,0 0-12 15,-2 5-1-15,-1 15 12 16,1 2 23-16,-2 1-20 16,-1-3-2-16,-1-3-7 15,1-4-5-15,-3-8-6 16,0-1 1-16,0-1-1 15,0-3 0-15,0 0 0 16,0 0 2-16,0 0 2 16,0 0-4-16,6-18-3 15,9-6-1-15,10-3-1 16,2 1 5-16,-2 6 0 16,-4 8 1-16,-7 7 1 0,-3 5 0 15,-1 0-2-15,-2 1 1 16,-1 24-2-16,-1 7 1 15,-4 2-3-15,-2-2-12 16,0-6-48-16,0-6-138 16,6-12-127-16,-2-8-450 15</inkml:trace>
  <inkml:trace contextRef="#ctx0" brushRef="#br0" timeOffset="72549.3">15465 7870 242 0,'0'0'406'15,"0"0"-229"-15,0 0 2 0,0 0-62 16,0 0-27-16,0 0-46 16,74-24-36-16,-67 24-6 15,1 0 2-15,0 0 0 16,-2 0 2-16,1 0-2 16,-1 0 0-16,0 0 5 15,2 0 0-15,-4-2 1 16,1-6-4-16,-3-1-6 15,-2-2 0-15,0 2-10 16,0-2-7-16,0-1 6 16,0 2 9-16,0 0-2 15,0 2-3-15,0 1 6 16,0 7 1-16,-5 0 11 0,-1 0-8 16,-6 0-4-16,-1 0 1 15,-1 5-4-15,-1 9 4 16,-3 4 3-16,-1 6 8 15,0-1 6-15,4 4-2 16,3-1 10-16,10-1 0 16,2-8-4-16,0 0-4 15,19-5-2-15,14-7 16 16,11-5-12-16,3 0-9 16,0 0-9-16,-5-8-1 15,-10-7-28-15,-10-1 3 16,-5-3-8-16,-5 5-53 0,-7 1-180 15,-5 3-365 1</inkml:trace>
  <inkml:trace contextRef="#ctx0" brushRef="#br0" timeOffset="73679.83">10646 8925 433 0,'0'0'184'0,"0"0"-7"15,0 0-35-15,0 0-75 16,0 0-31-16,0 0-36 15,7 5-1-15,-3 12 1 16,-4 5 7-16,0 6 16 16,0 0 6-16,0-2-10 15,0-2-7-15,-2-5-5 16,0-7 0-16,0-4-3 16,2-4-4-16,0-4 2 15,0 0 6-15,0 0 11 16,0-3-1-16,20-16 38 0,4-9-55 15,5-1 3-15,2 0-2 16,-2 2-1-16,0 5-1 16,-4 5-1-16,-5 3 0 15,-7 7 1-15,-4 5-11 16,-2 2-6-16,-5 0 9 16,3 9 3-16,-3 10-4 15,-2 5 9-15,0 5 23 16,0-4-5-16,0-1-6 15,0-4-4-15,-7-4-2 16,5-9-6-16,2-4 1 16,0-3 2-16,0 0 2 15,0 0 5-15,0 0 0 16,0-7-5-16,4-12-5 16,14-2-27-16,4-2 11 15,5-1-2-15,2 0 1 0,0 4 9 16,0 5 0-16,-4 3 3 15,-6 5 5-15,-5 7 0 16,-1 0 11-16,-1 0 2 16,-1 5-3-16,-3 9 10 15,-1 9 5-15,-2 0-10 16,-3 2 2-16,-2 3-5 16,0-3-7-16,0-1-4 15,0-5-1-15,0-2-13 0,-7-7-56 16,5-6-27-1,2-4-100-15,0 0-136 0,20-11-118 16</inkml:trace>
  <inkml:trace contextRef="#ctx0" brushRef="#br0" timeOffset="74503.66">11359 8981 487 0,'0'0'242'0,"0"0"-18"15,0 0-105-15,0 0-29 16,0 0-24-16,0 0-30 15,4-20-23-15,-4 20-13 16,0 0-1-16,0 0-9 16,0 0 2-16,0 15 8 15,0 4 3-15,0 1-2 16,0 4 0-16,0 1 1 0,0-2-2 16,0-4-2-16,0-6 0 15,14-4 0-15,4-9-12 16,4 0 14-16,3-6 43 15,2-19-23-15,0-7-13 16,-8-1-2-16,-7-2-5 16,-8 2 0-16,-4 1 0 15,0 3 26-15,-6 9-9 16,-13 6-7-16,-3 8-10 16,-2 6 0-16,2 0 13 15,-1 6-13-15,5 16-3 16,7 2-1-16,2 2 4 15,7 2-1-15,2-2-2 0,0-4-2 16,0-1 4-16,9-8 1 16,7-3 0-16,3-6 6 15,6-4-1-15,0 0 8 16,4 0-4-16,2-14-9 16,-2-3-7-16,2-2-12 15,-2-1 12-15,0 3-9 16,-5-2 11-16,-4 1-3 15,-1 7 5-15,-7 2-4 16,-3 7 6-16,1 2-14 16,-4 0-4-16,1 13 13 15,-1 12 6-15,2 1 4 16,-2 2 14-16,-2-3-1 16,1-8-5-16,-3 1-4 0,0-7 0 15,-2-6-5-15,0-2-2 16,0-3 2-16,0 0 1 15,0 0 7-15,0 0 0 16,0-7 0-16,0-8-10 16,4-10-1-16,8-1-6 15,-1-1-5-15,7-2-4 16,5 0 11-16,0 6 2 16,2 0-2-16,-2 6 1 15,-8 5 2-15,-6 8 1 16,-4 4 16-16,-1 0-11 15,0 4 0-15,1 16-1 0,1 9 17 16,2-3-11-16,-4 1-9 16,2-5 4-16,3-6-5 15,-2-3-34-15,2-8-19 16,-5-3-107-16,5-2-36 16,-2 0-79-16,0-6-234 15</inkml:trace>
  <inkml:trace contextRef="#ctx0" brushRef="#br0" timeOffset="75389.92">12073 8953 149 0,'0'0'317'16,"0"0"-18"-16,0 0-129 16,0 0-66-16,0 0-4 15,0 0-34-15,98-34-35 16,-78 34-14-16,-3 0-10 0,-1 0-6 16,-3 0-1-16,-2 0 5 15,-1 0 2-15,1-4 6 16,-3-5-7-16,2-4-4 15,-4-1-2-15,-1 0-22 16,-5 2-12-16,0 2 2 16,0 2-3-16,0 1 8 15,0 2 27-15,-9 1 8 16,0 4 9-16,-5 0-5 16,-1 0 3-16,-1 9-2 15,1 6-1-15,1 2-3 16,6-3-5-16,5 3-4 0,3-2 0 15,0 0 0-15,0-1 15 16,3 0-7-16,10 1 8 16,5-1-6-16,-1-2-2 15,3-7-5-15,3-3-1 16,2-2 0-16,4 0 15 16,4-16-7-16,3-6-5 15,-5-5-5-15,-2-4 0 16,-7 4 0-16,-2-2 0 15,-6 5 0-15,-6 5 0 16,1 10 4-16,-7 3-4 16,0 4 2-16,0 2-2 15,-2 0-3-15,0 0-16 0,0 4 3 16,0 12 14 0,0 4 2-16,0 2 0 0,0 0 5 15,0 0-4-15,0-4-1 16,6-4 2-16,11-2-1 15,5-6 6-15,5-6-4 16,2 0 6-16,0-9-4 16,-2-16-5-16,0-3 0 15,-7-4 0-15,-4 1 0 16,-8 8 1-16,-3 0 0 16,-5 9 20-16,2 2 0 15,-2 7 1-15,0 5-3 16,0 0-17-16,0 0-2 15,0 17-13-15,0 9 10 0,0 17 3 16,-9 6 0-16,3 4 2 16,-2 8 5-16,0 1-2 15,-1 3 2-15,0 4-7 16,-7-4 2-16,1-2 0 16,-3-10 0-16,-3-14-1 15,6-15 0-15,-1-8-1 16,6-10 2-16,-1-6 7 15,-8 0 14-15,1-14-1 16,-1-18-8-16,3-7-3 16,9-14-6-16,7-5 0 15,0-7-2-15,21 0 1 16,10 2-4-16,7 12 0 0,-1 12-37 16,1 12-20-1,0 6-61-15,0 7-262 0</inkml:trace>
  <inkml:trace contextRef="#ctx0" brushRef="#br0" timeOffset="75533.85">13134 8883 934 0,'0'0'144'15,"0"0"-76"-15,0 0-68 16,0 0-99-16,0 0-244 15</inkml:trace>
  <inkml:trace contextRef="#ctx0" brushRef="#br0" timeOffset="76584.42">12956 8919 401 0,'0'0'294'0,"0"0"-193"15,0 0-8-15,0 0-55 16,0 0-27-16,0 0-11 15,17 50 17-15,-12-27-10 16,-3-5-1-16,0-9-3 16,1-3-1-16,1-6-2 15,5 0 0-15,-1 0 30 16,4-12 24-16,-3-6-32 16,-7 2-3-16,-2 2 8 0,0 6 5 15,0 2 23 1,0 2-29-16,0 4 2 0,0 0-22 15,-7 0-6-15,-4 8-27 16,2 13-76-16,7-4-80 16,2-3-77-16,0-8-439 15</inkml:trace>
  <inkml:trace contextRef="#ctx0" brushRef="#br0" timeOffset="77083.92">13660 8807 363 0,'0'0'250'0,"0"0"-198"15,0 0-9-15,0 0-40 16,0 0 2-16,0 0 1 16,-31-5 1-16,8 12 32 15,-2-1 20-15,-4-2 4 16,3-2-24-16,4-2-1 15,4 0 0-15,9 0 3 16,5-19 9-16,4-2-40 16,0-9-2-16,15-4 16 15,12 2-23-15,6 1 2 16,0 9-1-16,-6 8 0 0,-2 4-2 16,-5 8 0-1,-2 2-2-15,0 0 0 0,-3 18-2 16,-3 12 0-16,-4 14 3 15,-8 5-4-15,0 5 5 16,-2 0 4-16,-23-2 8 16,-6-6-8-16,-4-6 14 15,-5-6-7-15,4-10 5 16,2-7 5-16,13-10 2 16,4-4 13-16,11-3 8 15,2 0-5-15,2 0-16 16,-1-3-19-16,3-3 1 15,0 5-3-15,0 1-4 0,0 0-14 16,0 0-58-16,13 0-88 16,12 0-83-16,6 0-244 15</inkml:trace>
  <inkml:trace contextRef="#ctx0" brushRef="#br0" timeOffset="77558.98">14005 8899 646 0,'0'0'121'0,"0"0"34"0,0 0-49 16,0 0-52 0,0 0-20-16,0 0-3 0,25-30-29 15,-25 30-2-15,0 5-12 16,0 18 8-16,0 5 4 15,-5 0 11-15,-5 2-3 16,0-3 1-16,1-10-8 16,5-3 1-16,2-5 2 15,0-6-1-15,2-3 2 16,0 0 2-16,0-3 5 16,10-20-2-16,11-9-10 15,1-2-8-15,0-2 8 16,-2 4-3-16,-1 4 6 15,-4 3 1-15,-2 10 0 0,-4 5 6 16,0 6 14-16,-3 4 3 16,4 0-16-16,1 3-9 15,-3 16 13-15,-1 5 8 16,0 5 10-16,-7-4-11 16,0 1-10-16,0-4-3 15,0-2-5-15,0-6-4 16,0-4-3-16,-2-3-53 15,2-7-77-15,0 0-82 16,4-4-145-16</inkml:trace>
  <inkml:trace contextRef="#ctx0" brushRef="#br0" timeOffset="78667.73">14418 8809 672 0,'0'0'339'0,"0"0"-151"0,0 0-71 16,0 0-91-16,0 0-16 15,0 0 3-15,60 14-9 16,-47-4 0-16,-1-3 1 16,-4-2-2-16,3-5-3 15,5 0 5-15,5 0 4 16,0-5-6-16,4-10-3 16,-5-3-7-16,-5-2-17 15,-3 0-5-15,-5 2 9 16,-5 2-15-16,-2 2 7 15,0 3 7-15,-2 3 6 16,-15 3 15-16,0 5 9 0,-1 0-9 16,1 0-1-16,-2 13 1 15,1 5 2-15,3 5 24 16,1 1 0-16,3 2-6 16,7-2 4-16,4 2-1 15,0-3-11-15,0-2-9 16,18-5-1-16,8-4 12 15,3-6-9-15,8-6 4 16,-2 0 0-16,3 0-1 16,-3-16-4-16,-1-4-4 15,-7 1-4-15,-5 0 4 0,-5 3 1 16,-1 2-1 0,-5 2-4-16,3-2-7 0,-3 2 3 15,1 0 0 1,-6 2 6-16,-4 0 2 0,-2 1-4 15,0 1 2-15,0 5 2 16,0-1 2-16,0 4 2 16,-8 0-3-16,-2 0 0 15,1 0-1-15,3 10-2 16,2 7-1-16,4 0 3 16,0 4 15-16,0 0 0 15,0-1-1-15,2-2-7 0,11-2-2 16,7-6-3-1,5-3-1-15,4-7 7 0,9 0-8 16,4-7-2-16,3-12-34 16,1-4-20-16,-6 1-75 15,-4 4 10-15,-7 2 28 16,-9 2 39-16,-2 3 54 16,-7 4 16-16,-5-2 26 15,2 4 43-15,-6-1-14 16,0 1 23-16,-2 3-32 15,0-3-21-15,0-2-16 16,-2 0-16-16,-14-1 3 16,-2 2-10-16,0 3-1 15,0 3-1-15,3 0 0 0,-6 0 0 16,4 7-1 0,-3 12-1-16,2 5 1 0,2 1 1 15,8 1 0-15,8-6-1 16,0-2 1-16,0-4-2 15,17-8 2-15,8-6 4 16,4 0 3-16,0-22 1 16,2-10-1-16,-2-3-7 15,-6-6 1-15,-4 1 2 16,-5-3-2-16,-3-3-1 16,-5 5 0-16,2 2 0 15,-6 13 4-15,-2 11-4 16,0 10 0-16,0 5-1 15,0 0 0-15,0 0-11 16,0 18 12-16,-4 10 0 0,-8 6 1 16,1 6-1-16,-1 2 2 15,6 7-1-15,1-3-1 16,5 0 0-16,0-4 2 16,0-7-2-16,0-3 4 15,3-15-4-15,5-7-12 16,6-10-67-16,1 0-169 15,3-25-258-15</inkml:trace>
  <inkml:trace contextRef="#ctx0" brushRef="#br0" timeOffset="79498.97">9676 9613 314 0,'0'0'188'16,"0"0"-33"-16,0 0-3 15,0 0-29-15,0 0-34 16,0 0-24-16,0 0-24 16,13-26-14-16,-13 26-27 15,0 12 0-15,0 13 49 16,0 10-11-16,0 7-11 15,0 4-12-15,0 3-9 16,-2-1 2-16,2-4-6 16,0-8 2-16,0-9-4 15,0-6-30-15,0-11-60 0,0-4-32 16,0-6-68 0,0 0-74-16,0 0-42 0</inkml:trace>
  <inkml:trace contextRef="#ctx0" brushRef="#br0" timeOffset="79951.7">9565 9796 258 0,'0'0'470'16,"0"0"-350"-16,0 0-10 16,0 0-52-16,0 0-48 15,0 0 12-15,-11 0 17 16,26 0-5-16,8 0 3 15,3 0-6-15,3-7-12 0,0-1-7 16,3-1-8-16,-5-3-4 16,-6 4-11-16,0-1-29 15,-5 6 21-15,-6 1 8 16,-3 2 6-16,-5 0-4 16,0 0-25-16,-2 18 7 15,0 10 27-15,0 3 12 16,0 5 1-16,0-1-4 15,-6-9-2-15,4-8-2 16,2-9-5-16,0-9 2 16,0 0 9-16,16-9 72 15,1-15-34-15,5-6-31 16,-6-2-14-16,-3-1-4 0,-4 3 1 16,-9 5-1-16,0 7 6 15,-4 9 28-15,-21 9-11 16,-6 0-23-16,-2 18-3 15,-1 12 1-15,9 8-47 16,15 3-75-16,10-5-61 16,2-12-190-16</inkml:trace>
  <inkml:trace contextRef="#ctx0" brushRef="#br0" timeOffset="80332.06">10439 9789 498 0,'0'0'220'16,"0"0"-84"-16,0 0 18 15,0 0-122-15,0 0 7 16,0 0-38-16,-87-26-1 16,62 30 0-16,2 10 0 15,8-2 0-15,5 2-5 16,10 0-17-16,0 5-10 15,0 1 25-15,17 1-4 16,8 2 4-16,4 0 7 16,2 3 1-16,-2-3 3 15,-9-2 14-15,-9-7 4 0,-11-3-8 16,0-1 0 0,-23 4 50-16,-12-3 8 0,-7-2-40 15,-5-1-17 1,5-6-8-16,6-2-3 0,9 0-4 15,11 0-19-15,14-12-27 16,2-9-33-16,2-4-58 16,27 1-59-16,9 0-180 15</inkml:trace>
  <inkml:trace contextRef="#ctx0" brushRef="#br0" timeOffset="80412.92">10439 9789 631 0</inkml:trace>
  <inkml:trace contextRef="#ctx0" brushRef="#br0" timeOffset="81210.03">10439 9789 631 0,'108'130'165'0,"-108"-130"-22"0,0 0-101 0,0 0-14 0,0 0 23 0,0 0-8 15,97 15-24-15,-75-15 1 16,-2 0-10-16,-4 0-1 16,-7-4 0-16,-3-4-2 15,-1-2-1-15,1-2-4 16,1-2-2-16,2-3-35 15,-5 2-9-15,-1 3 7 16,-3 0 5-16,0 5 15 16,0 3 17-16,-11 4 30 15,-7 0-23-15,0 0 2 16,0 4 0-16,0 15 15 0,-2 4-10 16,2 5 6-16,1 5 11 15,5-6-3-15,3 2 9 16,5-3-25-16,4-3-4 15,0-2 6-15,13-1-10 16,16-6-1-16,7-4 21 16,4-8-12-16,5-2-5 15,-2-6-7-15,-4-17-8 16,-8 0 1-16,-4-3 7 16,-9-4 0-16,-2-2 1 15,-1-8 0-15,-1 0-1 16,-1-1 3-16,1 5-2 15,-4 10 3-15,-3 11-3 16,-3 7 0-16,-1 5 1 0,-3 3-2 16,0 0-4-16,0 0-14 15,0 3 4-15,0 14 14 16,-14 10 21-16,1 5-6 16,-5 8-3-16,0 4-4 15,3 0-2-15,4-1 1 16,9-6-6-16,2-7 1 15,0-6-2-15,9-8 1 16,17-7 0-16,10-9 4 16,2 0 4-16,1-14-9 0,0-11-7 15,-6-5-3 1,-6-5-3-16,-5-2 4 16,-8-3 6-16,-6-2 1 0,-1-1 1 15,-5 4 1 1,1 1 3-16,-3 8 0 0,0 9 2 15,0 9-1-15,0 8 5 16,0 4-4-16,0 0-5 16,0 0-8-16,0 2-8 15,0 17 16-15,-10 12 10 16,4 8 3-16,4 7-3 16,2 4 2-16,0 2 10 15,2-8-5-15,16-6-12 16,2-12-3-16,0-9 2 15,0-8 3-15,2-9-7 0,-2 0-18 16,3-9-32-16,-4-14-90 16,0-7-188-16,-1-8-471 15</inkml:trace>
  <inkml:trace contextRef="#ctx0" brushRef="#br0" timeOffset="82140.92">12155 10008 315 0,'0'0'141'16,"0"0"20"-16,0 0-54 15,0 0-49-15,0 0-20 16,0 0-14-16,0-11-15 16,0 11-9-16,0 0 5 0,0 0 7 15,0-3 28-15,0-1 30 16,0-4 15-16,0-9 8 16,0-2-64-16,0-8-28 15,0 1 6-15,0 1-7 16,0 3 1-16,0 1 1 15,-2 11 2-15,-1 5 0 16,1 2 5-16,-2 3 14 16,-3 0-12-16,-4 0-10 15,-4 8 9-15,-8 17-8 16,0 4 8-16,4 8 0 16,-1-2-1-16,7 2 2 15,1-4-4-15,3-1-5 16,5-1-2-16,2-9 0 15,2-10 0-15,0-5 0 0,0-7-18 16,0 0 18-16,4 0 12 16,9-9 3-16,3-8-15 15,2-3-6-15,-3-3-8 16,4 3-7-16,-4 2 8 16,1 0 13-16,-3 4 3 15,1 3-3-15,-6 4 8 16,1 5 8-16,0 2-6 15,2 0-9-15,0 12 0 16,3 8 2-16,-1 3 7 16,-2-3-2-16,3-3-5 15,-1-3 1-15,5-4 3 16,2-4-7-16,4-6-7 16,9 0-47-16,4 0-123 0,7-16-147 15,3-3-319-15</inkml:trace>
  <inkml:trace contextRef="#ctx0" brushRef="#br0" timeOffset="82590.81">12842 9912 313 0,'0'0'394'16,"0"0"-255"-16,0 0 3 16,0 0-73-16,0 0-53 15,0 0-2-15,6-5-2 16,-6 5-2-16,0 0 14 15,0 0 9-15,0 0-10 16,0 0-8-16,0 0-14 0,0 0-1 16,0 0 0-16,0 0 2 15,2 0 0-15,3 0 8 16,4-9 6-16,2-8 1 16,3-8-11-16,-5 1-4 15,-5-1-2-15,-4 2-4 16,0 4-14-16,0 3 1 15,0 7 8-15,-13 2 2 16,-5 5 7-16,-3 2 11 16,0 0-9-16,-4 11-4 15,0 14 4-15,1 9 14 0,-1 2 4 16,8 1 13-16,5 1-1 16,8-4-5-16,4 2 0 15,0-4-6-15,11-3-13 16,13-3-2-16,5-11-3 15,8-7-3-15,2-8-7 16,8 0-35-16,2-23-57 16,5-3-85-16,-6-3-78 15,-3 0-194-15</inkml:trace>
  <inkml:trace contextRef="#ctx0" brushRef="#br0" timeOffset="83345.98">13234 9886 273 0,'0'0'319'16,"0"0"-104"-16,0 0-51 15,0 0-71-15,0 0-39 0,0 0-28 16,6-10-23-16,-6 8-3 16,0 2 0-16,0 0 3 15,0 0 8-15,0-5 7 16,0-3 30-16,0-2-22 16,0-1-21-16,0 1-1 15,-6-2 0-15,0 1 3 16,-1 2 9-16,2 0-7 15,-2 1 13-15,3 2-11 16,2 6-8-16,-5 0 8 16,0 0-11-16,-4 0-3 15,-6 14-10-15,-1 12 10 0,-3 5 3 16,4 4 3-16,1 0 4 16,5-1 6-16,-1-4-9 15,8-6-4-15,4-4 0 16,0-6 0-16,0-9 1 15,0-2 2-15,0-3-3 16,12 0-1-16,9-12 1 16,4-11 0-16,0 0 0 15,-3-1-2-15,-4 4-1 16,-2 3 3-16,-6 6 0 16,-3 5 0-16,-2 3 3 15,0 3 5-15,1 0-8 16,3 0 5-16,2 19 2 15,0 3 5-15,0 2 2 16,1 1 3-16,-1 2-4 0,-1-5-2 16,4-4-3-16,-5-6-3 15,5-6-1-15,-3-6-1 16,7 0 3-16,1 0 3 16,2-20-5-16,6-6 2 15,-3-8-6-15,0-4-3 16,-2-2-8-16,-1-3 3 15,-6 4 8-15,-3 7-2 16,-4 8 4-16,-3 7 2 16,-5 11 10-16,0 4-5 15,0 2-9-15,-5 0 0 0,-13 6 0 16,1 11 0 0,3-1 0-16,7-1 0 0,3 2-1 15,0-2 1-15,4 6-1 16,0 3 1-16,0 0-1 15,0-1 1-15,11-2 0 16,5-5-20-16,3-2-19 16,6-5-29-16,2-4-122 15,4-5-89-15,0 0-283 16</inkml:trace>
  <inkml:trace contextRef="#ctx0" brushRef="#br0" timeOffset="83864.92">13782 9978 213 0,'0'0'319'16,"0"0"-108"-16,0 0-59 15,0 0-54-15,0 0-33 0,0 0 21 16,52-2-39-16,-48 2-11 16,1-4-9-16,-1-6-4 15,-2-2 2-15,2-2-10 16,-4-3-7-16,0-2-6 16,0 0-2-16,0 2 2 15,0-1 0-15,-6 5 5 16,-5 5-6-16,1 2 3 15,2 5 3-15,1 1-5 16,1 0 1-16,-6 0-3 16,1 12 0-16,1 7 0 15,-4 10 5-15,1 3 6 0,3 2-6 16,6-6 1-16,2-3-5 16,2-11-1-16,0-7-2 15,2-3 2-15,14-4 8 16,6 0 4-16,4-25-4 15,5-8-6-15,4-5-2 16,-2-2-8-16,-2-2 4 16,-6 1-4-16,-6 1 2 15,-2 0 6-15,-11 2 1 16,0 4 4-16,-6 7-4 16,3 13 8-16,-3 7 7 15,0 3-5-15,0 4-1 16,0 0-10-16,0 0-5 15,0 6-5-15,0 22 10 0,-3 7 1 16,-5 12-1-16,1 1 3 16,5 3-3-16,2-5 0 15,0-8-30-15,0-6-71 16,0-12-154-16,9-17-259 16</inkml:trace>
  <inkml:trace contextRef="#ctx0" brushRef="#br0" timeOffset="84123.32">14411 9457 696 0,'0'0'157'0,"0"0"36"15,0 0-78-15,0 0-65 16,0 0 12-16,0 0-37 15,7-18-15-15,-7 18-3 16,0 11-4-16,-2 11 5 16,-7 0-1-16,1 2-7 15,0 1-55-15,-1-2-67 16,1-6-38-16,0-3-108 16,6-12-211-16</inkml:trace>
  <inkml:trace contextRef="#ctx0" brushRef="#br0" timeOffset="84284.32">14411 9457 630 0,'131'-44'266'15,"-131"44"-92"-15,0 0-77 16,0 0-78-16,0 0-2 16,0 0 16-16,5 76-17 15,-12-40-16-15,-9 3-25 16,-5-4-137-16,-6-10-152 15</inkml:trace>
  <inkml:trace contextRef="#ctx0" brushRef="#br0" timeOffset="87767.96">5864 10243 408 0,'0'-7'81'15,"0"2"37"-15,0-4-3 16,0 6-33-16,-2-4 3 16,0 3-12-16,0 1-17 15,0-2-7-15,-1 3-7 16,1-3 0-16,0 2 0 15,0-2-14-15,-3-4 11 16,-4 1-7-16,-2-1-13 16,-5-3 0-16,-1 0-6 15,-3-3 2-15,-3-1-6 16,-2 1-3-16,-1-2 3 0,-5-5-2 16,-3-2-3-1,-2-5 0-15,-1-3 4 0,-3-1-2 16,-1-6 3-16,1-3-6 15,1-2 0-15,3-3 2 16,0-6-1-16,0-5 1 16,3-6 1-16,-1-6-6 15,3-5 0-15,2-2 2 16,2-10-2-16,3-7 1 16,2-10 0-16,-1-10 2 15,3-3-1-15,3-8 2 16,1-1 2-16,9-2 1 0,3 2-7 15,4 5 0 1,0 10-1-16,6 7-1 0,21 6 0 16,7 6 0-16,1 5 2 15,1 6-4-15,4-3 3 16,0 1 2-16,-2-1-2 16,3 0 2-16,-4 2 1 15,5 1-2-15,1 0-3 16,-1 2 3-16,2 1-1 15,-3 2 1-15,-3 6 0 16,-1 6 2-16,2 5-2 16,3 5-2-16,10 4-5 15,0 1 4-15,9 0 0 16,6-3 3-16,4-7 1 16,10-1 1-16,5-4 0 0,1-4-1 15,4 0 0-15,-6-3-1 16,-2 6-1-16,-6 6-3 15,-5 7 3-15,-3 6 0 16,-2 2 2-16,-5 2-1 16,-4 1 1-16,-2 1 0 15,-2 3 1-15,-8-2 0 16,-3 5-1-16,-9 8-1 16,-12 8 0-16,-9 8 0 15,-9 6 0-15,-2 3 1 0,-2 1 1 16,0-3-1-1,5 1 2-15,-1-6-2 0,6 1-1 16,-2-5 0-16,1 5 0 16,-5 0 0-16,-1 7 1 15,-3 0 0-15,0 0-1 16,0 0-4-16,0 0 1 16,0 0-6-16,0 0 3 15,0 0-12-15,0 0 0 16,0 0 17-16,0 0 1 15,-7 0-1-15,-8 0 1 16,-12 0 5-16,-11 0-5 16,-11 0 0-16,-7 0-2 15,-2 7-6-15,0 3-1 16,14-1 8-16,13-6 1 0,12-1 4 16,17-2-4-16,2 0 0 15,0 0-13-15,12 0-27 16,17 0 36-16,11 0 4 15,2 0 6-15,1 2-5 16,-10 6 2-16,-8 0-3 16,-10 4-1-16,-6 4-6 15,-9 12-2-15,0 13-18 16,-9 18 21-16,-29 18 4 16,-11 13-13-16,-9 8-140 15,5-5-118-15,10-10-230 16</inkml:trace>
  <inkml:trace contextRef="#ctx0" brushRef="#br0" timeOffset="88864.95">874 8274 274 0,'0'0'136'16,"0"0"81"-16,0 0-118 0,0 0-45 15,0 0 38-15,0 0-7 16,6-39-26-16,-6 39-29 15,0 0-30-15,2 0-14 16,-2 14-2-16,2 16 16 16,-2 6 0-16,0 3-40 15,0-3-47-15,0-14-64 16,0-12-85-16,5-10-130 16</inkml:trace>
  <inkml:trace contextRef="#ctx0" brushRef="#br0" timeOffset="89049.84">874 8274 179 0,'89'-80'191'0,"-89"80"-34"0,0 0-48 16,0 0 10-16,0 0-10 15,0 0-32-15,8-29-44 16,-3 29-33-16,-1 18-3 16,2 10 3-16,2 6 22 15,1 3-14-15,-5-1-8 16,2-5-48-16,2-6-77 15,-2-13-134-15,-1-12-243 16</inkml:trace>
  <inkml:trace contextRef="#ctx0" brushRef="#br0" timeOffset="89327.68">1179 8045 16 0,'0'0'447'0,"0"0"-302"15,0 0-46-15,0 0-60 16,0 0 10-16,0 0-9 16,0-10-6-16,0 10-11 15,4 0-8-15,3 16 17 16,1 8 23-16,2 8-23 16,1 8-4-16,-3 7-16 15,4 1 0-15,-1 1-8 16,-3-3 1-16,0-5-5 15,-2-9 3-15,-3-10-3 16,1-10-61-16,0-8-85 0,4-4-82 16,0-4-152-16</inkml:trace>
  <inkml:trace contextRef="#ctx0" brushRef="#br0" timeOffset="89801.92">1426 7885 317 0,'0'0'234'15,"0"0"-51"-15,0 0-39 16,0 0-60-16,0 0-32 15,0 0-22-15,-6-7-30 0,6 21 1 16,0 19-1-16,0 9 27 16,4 11 1-16,11 0-1 15,-1 3-4-15,1-2-6 16,-1-8-12-16,-3-8 0 16,1-7-1-16,-6-9-4 15,-2-10-36-15,-1-8-54 16,-1-4-38-16,-2 0-36 15,0-11-58-15,-2-13-319 16</inkml:trace>
  <inkml:trace contextRef="#ctx0" brushRef="#br0" timeOffset="90738.67">1291 8145 476 0,'0'0'256'0,"0"0"-68"0,0 0-115 16,0 0-3-16,0 0-24 15,0 0 16-15,23 0-29 16,11 0-10-16,9-9-6 16,1-5-3-16,5-7-9 15,1-5 5-15,-6-2-10 16,-4 4-26-16,-7 0-9 16,-13 6-1-16,-4 4 18 15,-11 4 12-15,-5 2 5 16,0-2-3-16,0-1 2 0,0 4-1 15,0 0 5 1,-2 4-2-16,-4 0 3 0,2 3 7 16,-5 0-10-16,-1 0 0 15,-4 10-5-15,1 12-10 16,4 7 12-16,2-1-1 16,7 4 4-16,0 0 22 15,0-4 1-15,11 0-13 16,7-4 10-16,0-6-7 15,-1-7-12-15,1-8 0 16,5-3 36-16,4-14-3 16,4-21-6-16,0-4-21 15,-2-5 1-15,-7 3-5 16,-6 3 0-16,-10 7-1 16,-1 4-1-16,-5 5 4 0,0 7 15 15,0 2-8-15,0 8 1 16,0 5 0-16,-3 0-13 15,-3 0-3-15,-3 14 0 16,0 4-3-16,2-2 5 16,7-6-1-16,0-3-21 15,0 0-7-15,5-3-3 16,11-1 16-16,1 0 10 16,1-2 7-16,0-1 2 15,-5 0 2-15,0 3-4 16,-3 5 0-16,-6 2-14 15,3 4 0-15,-5 0 14 0,0-5 33 16,0 0-20-16,2-5-2 16,0-1-6-16,0-1-1 15,2 1-2-15,1-3 3 16,-1 0-2-16,6 0 2 16,1 0 2-16,3-21-2 15,1-7-5-15,4-3-10 16,-6-3-5-16,1 0-19 15,-5 3-10-15,-4 1-3 16,0 6 28-16,-7 4 13 16,0 2 1-16,0 6 5 15,0 2 2-15,-5 6 4 16,-6 4 0-16,0 0-3 0,-3 0-3 16,-1 4 0-1,2 14 2-15,1 2 24 0,6 2 6 16,3 2-1-16,3 2 0 15,0 0 1-15,11-2-14 16,12-2-5-16,12-8-13 16,5-3 0-16,7-11-1 15,3 0 1-15,0-12-68 16,-2-27-136-16,-4-8-237 16</inkml:trace>
  <inkml:trace contextRef="#ctx0" brushRef="#br0" timeOffset="92058.43">2614 7538 448 0,'0'0'301'16,"0"0"-115"-16,0 0-113 15,0 0-13-15,0 0-13 16,0 0 18-16,4-9-5 16,-4 9-5-16,0 0-14 15,0 0-18-15,0 0-23 16,3 7-3-16,8 9 1 15,4 6 2-15,6-4 3 16,-1-4-3-16,-2-9 1 16,0-5-1-16,-1 0 3 15,-1-15 1-15,1-14 0 16,-1-2-1-16,-7-3-3 16,-5 3-5-16,-4 4-3 0,0 3 0 15,0 7 4-15,0 5-10 16,0 7 14-16,0 5 20 15,0 0-20-15,0 0-1 16,0 0-6-16,6 5-4 16,7 17 11-16,2 6 0 15,1 6 3-15,2 11 1 16,-3 5 5-16,1 4-4 16,-1 2-1-16,-4-1-3 15,1-6 1-15,-6-5-1 0,-1-5 0 16,-5-7-1-1,0-6-3-15,0-6 3 0,-7-7 6 16,-4-4 3-16,-5-9-1 16,3 0 2-16,-1 0-3 15,-3-27-4-15,3-9-3 16,6-8-1-16,1-6-2 16,7-2 3-16,0 2 0 15,2 4-1-15,18 2 1 16,2 5 3-16,3 6 2 15,-2 0-1-15,-2 3 2 16,-3 4 3-16,-2 8-4 16,-3 4-3-16,-8 9 0 15,-3 2-2-15,-2 3-1 16,0 0-6-16,0 0-2 0,2 10-6 16,0 15 2-16,-2 2 9 15,0 5 3-15,0-2 1 16,8-6 0-16,-4-2 0 15,5-7 3-15,-1-6-3 16,2-2-2-16,1-7 2 16,-3 0-1-16,2 0 2 15,1-19 6-15,-3-10-4 16,-3-8-3-16,-3-4-3 16,-2-6-8-16,0-1-10 15,-13 4 6-15,-8 6 0 16,4 10 6-16,3 14 8 0,3 4 1 15,7 8 3-15,0 2-3 16,0 0-4-16,-2 16-10 16,2 9 5-16,4 1 6 15,0 0 3-15,0 1 1 16,0-1 1-16,0-1 14 16,0-4-6-16,14-3-2 15,1-4-5-15,1-6-3 16,-1-4 0-16,1-4 2 15,-3 0 1-15,5-4 11 16,0-19-7-16,2-12-7 16,-5-1 2-16,1-3-2 15,-7 0 1-15,-3 5-1 0,-6 0 4 16,0 2-4 0,0 6-1-16,0 4 0 0,0 8 2 15,0 8-1-15,0 3 0 16,0 3-9-16,0 0-7 15,0 0-3-15,0 4 16 16,0 13 1-16,0-1 2 16,0 4 2-16,0 6-2 15,3-1-1-15,6 6 1 16,2-4 0-16,-2-3 0 16,2-4 0-16,-2-6 0 15,-5-9 3-15,4-5-3 0,-2 0 1 16,5-10 1-1,3-19 9-15,1-4-11 0,-6-4-1 16,-2 5-5-16,-5 3 6 16,-2 1 0-16,0 4 0 15,0 6 5-15,0 10-1 16,0 4 4-16,4 4-8 16,3 0-7-16,7 19 1 15,1 12 5-15,5 3 0 16,4-5-2-16,1-4-39 15,4-11-109-15,-2-8-105 16,-3-6-33-16</inkml:trace>
  <inkml:trace contextRef="#ctx0" brushRef="#br0" timeOffset="92851.89">3785 6892 547 0,'0'0'225'0,"0"0"-86"15,0 0-57-15,0 0-14 16,0 0-1-16,0 0-28 16,4-96-8-16,-20 86 0 15,1 2-9-15,-1 1-6 16,-1 7 1-16,1 0-5 16,1 4-12-16,-2 24-1 15,5 6-12-15,4 7 7 16,6-5 0-16,2-2 5 0,0-8-8 15,5-8 5 1,15-4 4-16,0-4 4 0,-3-6 13 16,1-4-9-16,-1 0 0 15,-4 0 0-15,-3-14 1 16,4-4-3-16,-3 2 1 16,-2 4-6-16,2 5-1 15,-2 7-3-15,5 0-5 16,3 0-3-16,4 5 2 15,1 21 4-15,4 8 5 16,-1 7 0-16,-1 3 0 16,-3-1 2-16,-10 1-1 15,-5-3-1-15,-6-5 3 16,0-4 9-16,-4-10 6 16,-11-8-7-16,1-9 2 0,-1-5-3 15,-4-7 5-15,2-24-2 16,-1-13-4-16,4-2-9 15,8-3 0-15,3-1 0 16,3-4 0-16,0-1 5 16,0 4-4-16,14 4-1 15,4 4 0-15,0 8 0 16,-1 3 1-16,3 6 3 16,-1 5-1-16,-6 7-2 15,-7 8 0-15,-4 2-1 0,-2 4 0 16,2 0-8-1,-2 3-3-15,6 16 7 0,-4 9 4 16,2 9 1-16,3 0 3 16,3 2-4-16,4-9 0 15,1-8-1-15,4-9 1 16,-1-10-2-16,-3-3 2 16,-2 0 12-16,-1-20-4 15,-6-10 16-15,-4-11-4 16,-2-2-4-16,0-4-10 15,-4 3 8-15,-18 8-8 16,0 6 8-16,-1 12-14 16,3 7-10-16,3 4-19 15,3 7-58-15,5 0-165 16,9 0-353-16</inkml:trace>
  <inkml:trace contextRef="#ctx0" brushRef="#br0" timeOffset="92995.8">4333 6601 1256 0,'0'0'189'0,"0"0"-96"16,0 0-64-16,0 0-28 15,0 0-1-15,0 0-30 16,13 16-71-16,-13 10-125 16,-11-2-112-16</inkml:trace>
  <inkml:trace contextRef="#ctx0" brushRef="#br0" timeOffset="94432.82">4658 6108 209 0,'0'0'179'16,"0"0"48"-16,0 0-64 15,0 0-6-15,0 0-26 16,0 0-9-16,-17 0-36 15,17 0-19-15,0 0-23 16,0 0-16-16,0 0-22 16,0 0-6-16,0 16-10 15,0 14 5-15,0 12 5 16,2 11 1-16,6 2-1 0,-1-1 1 16,3-3-1-1,-4-11-4-15,1-10-42 0,-1-14-23 16,1-12-63-16,0-4-57 15,-1-4 9-15,1-24 80 16,-5-9-202-16</inkml:trace>
  <inkml:trace contextRef="#ctx0" brushRef="#br0" timeOffset="95627.95">4649 6208 216 0,'0'0'323'0,"0"0"-125"15,0 0-82-15,0 0-20 16,0 0-39-16,0 0-18 0,-37-34-12 15,37 31-27-15,0-4 7 16,15-3 41-16,14-2-41 16,4 0 1-16,6 4-8 15,-2 8 0-15,-1 0-5 16,-7 2-10-16,-4 16 8 16,-10 4-10-16,-3 0 17 15,-6 0 6-15,-6-1 18 16,0 4-2-16,-11-1 0 15,-18 5-7-15,-2-3-15 16,-2-5 0-16,8-5-13 16,9-9 1-16,9-7 10 15,7 0-3-15,0-21 2 0,17-7 2 16,12-2 1 0,6 2 10-16,3 2 9 0,1 8 6 15,2 4-9-15,-5 8 3 16,-7 3 10-16,-10 3-6 15,-3 0-23-15,-7 0-2 16,-3 19 2-16,-3 5 14 16,-3 5 3-16,0-2-10 15,0-3 0-15,0-5-7 16,-5-11-2-16,3-5-4 16,2-3 2-16,0 0 4 15,0-7 4-15,0-16-4 16,0-5-25-16,7-2 24 15,2 0-7-15,4-5-1 0,1 3-29 16,3 3 19-16,-3 3 11 16,-1 7 8-16,-6 9 7 15,0 5 21-15,-5 2-12 16,0 3-7-16,-2 0-9 16,3 0-5-16,1 3-14 15,2 16 13-15,1 5 6 16,2 5 11-16,0-3-8 15,2-3 1-15,3-2-2 16,-1-9 5-16,-2-6-5 16,0-4 1-16,2-2 1 15,-1 0 3-15,3-15-4 16,-1-11-3-16,-3-9-19 0,0 0-8 16,0-2 8-16,-4 3-4 15,1 6-7-15,2 5 25 16,-4 9 5-16,1 7 0 15,2 0-2-15,-2 7-4 16,0 0-3-16,1 0 9 16,3 2-17-16,-1 19 17 15,2 1 13-15,0 5 20 16,3-3-18-16,-2-6-1 16,3-5-9-16,-1-12-5 15,-1-1 7-15,-1 0 2 16,1-5 16-16,-5-17-12 0,-3-9-13 15,0-1-15-15,-2-1-14 16,-4-8 7 0,0-1-3-16,0-2 25 0,0-1 2 15,0 2 0-15,0 8 30 16,0 12 12-16,0 8-3 16,-2 12-3-16,2 3-5 15,0 0-20-15,0 0-13 16,0 0-11-16,2 18 2 15,15 17 9-15,4 11 13 16,1 5-3-16,-2 2-4 16,-4 0-4-16,-3-4 3 15,-7-8-5-15,-3-6-4 16,-3-9-22-16,0-12-12 16,0-7-18-16,-9-7 1 0,-9 0 30 15,-4-1 14-15,-1-19-9 16,4-9 19-16,3 0 1 15,5-6 57-15,9-1 6 16,2 2-11-16,2 2-24 16,20 2-11-16,4 10-17 15,6 3 1-15,-1 12-1 16,2 5-25-16,1 0-76 16,-10 0-168-16,-8 0-359 15</inkml:trace>
  <inkml:trace contextRef="#ctx0" brushRef="#br0" timeOffset="97051.95">969 9372 39 0,'0'0'183'16,"0"0"42"-16,0 0-7 15,0 0-68-15,0 0-26 0,0 0-25 16,9-4-21-1,-9-8-15-15,0 0-15 0,0-2-11 16,0 3-8-16,0-1-21 16,-7-2-4-16,-9 3 4 15,1 3-8-15,-3 6-7 16,1 2 1-16,-2 0 0 16,4 9-4-16,-3 17-9 15,3 3 11-15,5 2-4 16,4-1 12-16,6-6-2 15,0-5-3-15,0-6-3 16,0-6 2-16,0-5-10 16,2-2 2-16,2 0 14 15,4 0 3-15,3-5 24 16,4-13-2-16,1-5-7 0,-1-1-12 16,-5 4-1-16,-2 6 1 15,-3 2-5-15,-1 6 0 16,-2 5 11-16,0 1 6 15,-2 0-12-15,5 0-6 16,6 0-19-16,2 5-8 16,8 18 16-16,1 7 11 15,3 5 18-15,2 7 2 16,-1 7-7-16,0 3 0 16,1 0-7-16,2 3-3 15,0 1 0-15,-2-3 4 16,-2-2-6-16,-6-5 0 0,-5-8 1 15,-5-6 2-15,-9-10 6 16,0-5-5-16,0-8 17 16,-11-4 0-16,-7-5 13 15,-5 0-9-15,-3 0-4 16,2-12-3-16,-3-15-6 16,2-6-7-16,3-11-1 15,4-7 16-15,9-12-13 16,7-4-8-16,2-8-2 15,0 2 1-15,22 4-2 16,5 0 3-16,4 11-14 16,5 10 10-16,-3 14-8 15,-8 12 4-15,-3 12-5 16,-7 10-7-16,1 0-12 16,5 26-9-16,0 14 13 0,2 8 9 15,-3 3 1-15,-7-10-23 16,-2-6-12-16,-6-12-63 15,-5-12-43-15,0-11-160 16</inkml:trace>
  <inkml:trace contextRef="#ctx0" brushRef="#br0" timeOffset="97219.84">1230 8874 1077 0,'0'0'133'0,"0"0"-78"0,0 0-53 16,0 0-2-16,0 0-92 16,0 0-107-16,-16-23-57 15,25 39-81-15</inkml:trace>
  <inkml:trace contextRef="#ctx0" brushRef="#br0" timeOffset="97547.9">1353 9069 752 0,'0'0'224'0,"0"0"-104"16,0 0-80-16,0 0 0 16,0 0-25-16,0 0-9 0,33 14-6 15,-15 7-3-15,0 6 3 16,1 10 0-16,2 3 1 15,-5-1 7-15,-1-10-3 16,-1-7 1-16,-8-8-6 16,1-7 1-16,-5-2 4 15,-2-1-1-15,0-4-2 16,0 0 5-16,0 0 2 16,0-6-9-16,2-11-15 15,-2-10-23-15,0-7-12 16,0 2-17-16,0 2-133 15,0 4-106-15,0 10-260 0</inkml:trace>
  <inkml:trace contextRef="#ctx0" brushRef="#br0" timeOffset="97970.66">1600 9140 170 0,'0'0'574'0,"0"0"-361"15,0 0-143-15,0 0-54 16,0 0-6-16,0 0 7 15,51 17-1-15,-31-10 4 16,1-3-14-16,0-3 12 16,4-1 16-16,0 0 11 15,-1 0-13-15,-3-12-11 0,-6-3-1 16,-6-5-7 0,-7-1-3-16,-2 0-7 0,0-2-3 15,0 5-35-15,-5 3 4 16,-5 1 8-16,-1 7 10 15,1 3 13-15,4 4 1 16,-5 0-1-16,1 0 0 16,0 7-2-16,1 11 2 15,1-1 8-15,4 6 5 16,4-2-5-16,0 2 13 16,0-3 6-16,0 0 4 15,16-4 3-15,5-3-1 16,0-1-9-16,0-5-11 15,-6-3-7-15,-1-4 5 0,-1 0-11 16,3 0-7-16,1-24-15 16,8-16-32-16,1-11-151 15,3-2-299-15</inkml:trace>
  <inkml:trace contextRef="#ctx0" brushRef="#br0" timeOffset="98432.96">2363 8833 513 0,'0'0'216'16,"0"0"-103"-16,0 0-64 16,0 0 20-16,0 0 34 0,0 0 5 15,-50-2-24-15,46-13-17 16,2 1-29-16,0 1-6 15,2-3-7-15,0 1-13 16,0 0-7-16,0 3-5 16,10 0-9-16,6 3-10 15,4 4 6-15,0 0 2 16,1 5-1-16,-4 0 1 16,1 0 2-16,-5 12-2 15,-3 7 2-15,-6 1-2 16,-4 2 11-16,0 6 10 0,0 2 7 15,-7 4-7-15,-9 2-1 16,-1-2-2 0,-1 2 3-16,2-5-6 0,5-9 6 15,7-8-3-15,2-9-1 16,2-5-5-16,0 0 0 16,0 0 15-16,6-2 20 15,23-17-24-15,9-8-12 16,9-3 0-16,11-3-38 15,7 0-24-15,-3 1-116 16,-6 0-210-16</inkml:trace>
  <inkml:trace contextRef="#ctx0" brushRef="#br0" timeOffset="98974.02">2697 8624 178 0,'0'0'230'0,"0"0"-24"16,0 0-52-16,0 0-1 15,0 0-31-15,0 0-26 16,-9-72-15-16,6 72-23 15,1 0-26-15,0 0-26 16,0 0-6-16,2 5-11 16,0 0 7-16,0 3-5 15,0-4 1-15,4-4 7 16,8 0 1-16,1 0 8 16,-5-4 10-16,2-8-3 15,-8 2 6-15,-2 0 2 0,0 3-1 16,0-2-7-16,-4 3 5 15,-10 4-20-15,3 2-18 16,-5 0-20-16,1 0-34 16,1 14-58-16,3 4-85 15,11-6-173-15,0-6-176 16</inkml:trace>
  <inkml:trace contextRef="#ctx0" brushRef="#br0" timeOffset="99227.87">2907 8310 682 0,'0'0'246'0,"0"0"-90"0,0 0-91 15,0 0 18-15,0 0-25 16,0 0-23-16,10-65-26 16,-10 76 0-16,0 19-9 15,-8 13 7-15,-8 16 1 16,1 15 2-16,-4 7-5 15,0 4 5-15,1 4-4 16,-1-5-3-16,4-4-3 16,1-10-8-16,8-10-58 15,2-18-95-15,4-17-89 0,0-21-179 16</inkml:trace>
  <inkml:trace contextRef="#ctx0" brushRef="#br0" timeOffset="99529.56">3015 8628 305 0,'0'0'415'15,"0"0"-225"-15,0 0-160 16,0 0-30-16,0 0-11 16,0 0 10-16,10 10 1 15,-2-8 0-15,3-2 4 16,1 0 33-16,-1-5 38 15,0-12 10-15,-4 2-45 0,-5 1 2 16,-2 1 19-16,0 6-5 16,0-2-15-16,-7 6-16 15,-6 1-25-15,-5 2-8 16,0 0-7-16,0 7-22 16,5 9-32-16,7 0-84 15,6-6-71-15,0-6-203 16,4-4-31-16</inkml:trace>
  <inkml:trace contextRef="#ctx0" brushRef="#br0" timeOffset="100140.93">3334 8392 465 0,'0'0'391'0,"0"0"-181"16,0 0-100-16,0 0-50 15,0 0-22-15,0 0-1 16,-20-72-19-16,20 70-9 16,0 2 6-16,0 0-8 15,0 0-2-15,0 0-5 16,0 0-11-16,7 14 10 16,0 3 1-16,2 3 0 15,1-1 5-15,0-3-5 16,-4-4 0-16,3-6-5 0,-2-2-1 15,-3-4 6-15,6 0-1 16,-4 0 1-16,3-19-5 16,2-5 4-1,-2-3-3-15,2 0 4 0,-2 1-2 16,-2 5 3-16,-1 6-1 16,1 5 0-16,-5 6 0 15,0 4-2-15,3 0-7 16,0 0-7-16,1 4 4 15,3 13 1-15,-3 0 10 16,4 2 0-16,-4-4 1 16,-1-7 2-16,1 1-1 15,-4-7-1-15,0-2 5 0,2 0-1 16,-2 0 2 0,0-8 2-16,2-13-8 0,1-1-1 15,-1-1-8-15,2-2 6 16,4 1 3-16,-4 4 0 15,3 4 9-15,-2 6 13 16,2 5 8-16,-2 5-12 16,3 0-5-16,6 0-6 15,0 3-4-15,4 15-3 16,-7 5 0-16,1-2-1 16,-8 5-49-16,-6-5-65 15,0-12-215-15,0-7-456 0</inkml:trace>
  <inkml:trace contextRef="#ctx0" brushRef="#br0" timeOffset="100294.9">3448 8006 1020 0,'0'0'201'0,"0"0"-135"16,0 0-42-16,0 0-24 15,0 0-43-15,0 0-124 16,-2-25-42-16,22 25-56 15,2 0-207-15</inkml:trace>
  <inkml:trace contextRef="#ctx0" brushRef="#br0" timeOffset="100577.74">3773 7822 746 0,'0'0'260'0,"0"0"-89"0,0 0-75 15,0 0-34-15,0 0-26 16,0 0-13-16,0-29-14 16,0 29-4-16,0 0 3 15,0 0-5-15,2 2-2 16,6 19-1-16,5 7 3 16,3 10-2-16,-1 3 6 15,-1 1-6-15,-3-1 0 16,-5-8-1-16,-2-6-19 15,-1-10-20-15,-3-7-23 16,0-6-76-16,0-4-71 0,0 0-23 16,0-12-280-16</inkml:trace>
  <inkml:trace contextRef="#ctx0" brushRef="#br0" timeOffset="101911.71">3754 8006 583 0,'0'0'347'15,"0"0"-121"-15,0 0-119 16,0 0-21-16,0 0-36 16,0 0-14-16,11-9-18 15,5 1-16-15,3 0 2 16,6-1-4-16,-1-1-19 16,5-2-7-16,-2 1-7 0,0-5-13 15,-1-3-5-15,-3 0 10 16,-5 2 14-16,-7 2-3 15,-3 4 30-15,-2 2 0 16,-6 6 2-16,0 1 0 16,0 2 32-16,0 0-14 15,-6 0-6-15,-7 0-7 16,-3 0-6-16,3 0-1 16,5 0-2-16,-2 0-2 15,6 5-1-15,2 8 0 16,2 4-11-16,0 5 13 15,0 4 3-15,0-1 10 0,11 1 12 16,9-7-13-16,2-10 4 16,3-6 5-16,-3-3 9 15,2-8-5-15,3-23-8 16,-4-7-5-16,1-6-9 16,-6 0 0-16,-7 6 0 15,-4 0 1-15,-7 8-1 16,0 6 23-16,0 6 8 15,0 9 0-15,-9 6-10 16,0 3-19-16,-4 0-2 16,-1 0-1-16,3 6-3 15,2 3-3-15,5 2-9 16,4-7-7-16,0 1-7 16,0-5-1-16,2 5 14 15,11-5 13-15,10 0 4 0,1 0 2 16,6 0 0-16,-5 0-1 15,-2 6-1-15,-5-2 0 16,-5 2-2-16,-3-2 2 16,-2-3 0-16,1-1 0 15,5 0 2-15,1 0 14 16,-1-17 6-16,1-6-14 16,1-4-3-16,-3-3-2 15,-2 2-3-15,-4 3 1 16,-7 6-1-16,0 2 1 15,0 6-1-15,-5 3 0 16,-10 1 0-16,4 5-6 0,1 2 5 16,6 0-1-16,2 0-1 15,2 0 0-15,0 0-9 16,0 0 8-16,0 2-12 16,6 10 8-16,13 2 8 15,3-4 1-15,-2 1 2 16,2-8-3-16,-3-3 3 15,-2 0-1-15,1 0 4 16,1-7 2-16,4-14 0 16,-3-3-1-16,0 2-4 15,-6 4 0-15,-1 7-3 16,-4 4-1-16,0 3-2 16,2 4-1-16,0 0 2 0,0 0-6 15,0 2 4-15,-1 17-4 16,-10 0 7-16,0 3 0 15,0 2 1-15,-8-7 0 16,0-6 1-16,1-6 0 16,7-5 1-16,0 0 6 15,0-11 5-15,0-12-13 16,7-9-23-16,9-4-5 16,-1-1-35-16,1-1-78 15,-1 0 26-15,-1-3 32 0,-3 0 83 16,-5 1 4-1,-2 8 71-15,-4 10 40 16,0 12 0-16,0 5-50 16,0 3-26-16,0 2-29 0,0 0-10 15,0 2-11-15,0 17 1 16,6 5 7-16,7 5 3 16,5 8 1-16,-1 1 4 15,4-2-3-15,-6-2 0 16,-4-6-2-16,-4-6-21 15,-7-3-24-15,0-10-41 16,-2-5 6-16,-12-4 66 16,-1 0 14-16,6-20 22 15,4-8 18-15,5-6 26 16,0-2-22-16,5 0-16 0,12 7-9 16,2 10-5-1,3 5-9-15,0 5-5 0,2 9-52 16,3 0-151-16,-9-4-380 15</inkml:trace>
  <inkml:trace contextRef="#ctx0" brushRef="#br0" timeOffset="102902.9">5000 6695 82 0,'0'0'147'15,"0"0"43"-15,0 0 19 16,0 0-76-16,0 0 24 15,0 0-30-15,0 0-16 16,0-25-33-16,0 25-31 16,0 0-27-16,0 0-20 15,0 3-8-15,0 19-5 16,0 7 13-16,0 3-7 16,0 0-63-16,0-8-50 15,0-4-23-15,0-6-91 16,0-13-197-16</inkml:trace>
  <inkml:trace contextRef="#ctx0" brushRef="#br0" timeOffset="103041.84">5079 6604 272 0,'0'0'276'0,"0"0"-78"16,0 0-44-16,0 0-76 16,0 0-78-16,0 0 3 15,43 17-3-15,-40 29 21 16,-3 2-21-16,0-7-115 15,0-13-190-15</inkml:trace>
  <inkml:trace contextRef="#ctx0" brushRef="#br0" timeOffset="111451.15">18321 2689 48 0,'3'-7'58'0,"-1"5"14"15,2-7 37-15,-2 5-46 16,2 0-1-16,-1 1 4 16,-3 3 11-16,0 0-6 15,0 0-19-15,0 0-6 0,0 0-10 16,0 0-17-16,0 0-1 16,0 0 0-16,0 0-1 15,0 0-2-15,0 0-3 16,-5 0 9-16,-5 0-14 15,-7 0 18-15,-5 7-13 16,0 6 6-16,-7-2-7 16,0 3-3-16,0 2 1 15,0 1-7-15,-2 0 15 16,2 1-1-16,2 2-12 16,-2 4 6-16,0 4 1 15,2 2 2-15,0 2 12 16,3 5-10-16,2-1-12 0,4 0 13 15,3 0-12-15,3 0-1 16,3-2 0-16,3-2 4 16,2 2 7-16,4 0-7 15,0-2 8-15,0 2-7 16,6 2-5-16,11-1 1 16,6-3 3-16,6-2-3 15,4-4 8-15,5-6-4 16,1-4 11-16,2-8 3 15,5-6-6-15,0-2 0 16,3 0-5-16,2 0-3 16,3 0-3-16,-3-10 1 0,-2-2 0 15,2-4 0 1,1 0-5-16,-4-2 5 0,2-5-4 16,-8 4 1-16,-2-4 1 15,-6 4-4-15,-7-2 5 16,-5 1-5-16,0-1 6 15,-4-2-1-15,1 0-4 16,2-6 2-16,-3 0 4 16,-1 0-6-16,2-5 1 15,-7-2 3-15,2-2-2 16,-5-2-1-16,-7-5 10 16,-2-1-12-16,0 0 1 0,-27-4 4 15,-10 4 4 1,-17 4-9-16,-17 8 0 15,-12 8-4-15,-4 12 0 0,10 10-28 16,16 4-45-16,18 12-115 16,26 12-218-16</inkml:trace>
  <inkml:trace contextRef="#ctx0" brushRef="#br0" timeOffset="112177.93">18439 3546 31 0,'0'0'89'0,"0"0"-20"16,0 0 84-16,0 0-29 16,0 0 0-16,0 0-34 0,-15-75-14 15,10 69-9-15,5 4-1 16,0 2-9-16,0 0-21 16,0 0-22-16,0 0-14 15,0 0-8-15,0 12 2 16,0 18 6-16,0 16 4 15,0 10-1-15,0 14 8 16,0 10 0-16,0 14 6 16,0 8-2-16,0 7-7 15,0 9-2-15,0-2 7 16,-2 8 1-16,-2-2-1 16,-8-5-1-16,-1 2-9 0,-5-8 3 15,-3-9-6-15,6-14-4 16,7-22-43-16,6-22-28 15,2-24-78-15,2-20-189 16</inkml:trace>
  <inkml:trace contextRef="#ctx0" brushRef="#br0" timeOffset="112711.54">18450 4121 312 0,'0'0'71'0,"0"0"100"15,0 0-44-15,0 0-64 16,0 0-23-16,0 0-17 16,-14-16-19-16,14 16-4 15,0 0-1-15,0 0-1 16,0 0 2-16,0 0 0 16,0 0 0-16,0 0-11 15,0 1 11-15,0 15 36 0,0 3 4 16,12 3 2-16,6 2-35 15,2-4 18-15,2-1-13 16,-2 0 1-16,2-9-1 16,-3-2 5-16,2-8 10 15,4 0 15-15,6-8 16 16,8-22-4-16,5-13-24 16,0-7-12-16,1-4-10 15,-3-1-3-15,-3-1 6 16,-6 10 3-16,-4 3 7 15,-7 13-15-15,-4 6-6 16,-5 7-2-16,-1 10-23 16,-6 7-115-16,-2 0-107 15,-4 10-273-15</inkml:trace>
  <inkml:trace contextRef="#ctx0" brushRef="#br0" timeOffset="113573.88">18330 4301 67 0,'0'0'37'16,"0"0"25"-16,0 0 10 15,0 0-6-15,0 0 7 16,0 0 24-16,13-22 15 15,-11 16-13-15,-2 3 0 16,0 0-2-16,0 0-30 16,0 2-31-16,0 1-14 15,0 0-19-15,0 0-3 0,0-2-7 16,2 0-26-16,-2-2-19 16,2-1-17-16,-2 2 48 15,0-1 21-15,0-1-1 16,0 2 1-16,0 1 0 15,4-2 1-15,-4-2 0 16,2 1 9-16,-2 0 2 16,2-1-8-16,0 2 1 15,-2 0-5-15,4 0-1 16,-1 0-25-16,1 0-29 16,0-3-13-16,0 4-31 15,0-1 53-15,-2 2 41 0,-2-1 5 16,2 2 15-16,-2-2 46 15,0 2 14-15,0 1-1 16,0 0 3-16,0 0-16 16,0 0-25-16,0 0-11 15,-10 0-8-15,-5 0-13 16,-7 1 0-16,-1 8-3 16,-1-2 1-16,-3-2 3 15,1-1-3-15,-8-2 18 16,-1-2 9-16,-4 0-8 15,2 0 8-15,-1 0-6 16,2-14 10-16,5-6-1 16,4-3-5-16,7-5 1 0,2-2-12 15,7-5-7-15,7-4-7 16,1-3 9-16,3 3 21 16,0 4-22-16,0 12 0 15,-2 10 0-15,0 6-8 16,0 6-2-16,-2 1-9 15,-6 0-34-15,-3 0-59 16,-3 9-58-16,-1 14-124 16,5 1-282-16</inkml:trace>
  <inkml:trace contextRef="#ctx0" brushRef="#br0" timeOffset="114541.51">18378 5101 38 0,'0'0'109'0,"0"0"2"16,0 0 76-16,0 0-60 15,0 0-36-15,0 0-15 16,0-22-12-16,0 14-22 16,0-4-19-16,-6-1 5 0,0-2-8 15,-5 1-6 1,-1 0 2-16,1-1 3 0,0 6 18 16,-3 3-16-16,2 4-8 15,-5 2-8-15,0 0-4 16,-3 2-1-16,-1 20-12 15,2 8 10-15,-4 6 2 16,1 0 14-16,-1 0-6 16,-4-3 9-16,2-1 1 15,-12-2 12-15,-5 1 0 16,-2 1-6-16,-1 2 0 16,1-1-8-16,3-5-4 15,5-5 3-15,10-6 4 16,6-7 3-16,8-4 2 0,6-4 7 15,4-2 3-15,2 0-4 16,-7 0-6-16,0 0-5 16,-4 0-9-16,2 0-6 15,3-3-3-15,4-2 4 16,-1 5-5-16,3 0-1 16,0 0-7-16,0 0-28 15,0 0-31-15,9 0-98 16,18 0-67-16,11 0 16 15,6-6-317-15</inkml:trace>
  <inkml:trace contextRef="#ctx0" brushRef="#br0" timeOffset="114907.88">18254 5170 662 0,'0'0'97'16,"0"0"76"-16,0 0-59 16,0 0-74-16,0 0-6 15,0 0 4-15,80-121-10 16,-53 103-12-16,-2 4-4 16,-4 4-3-16,4 3-4 15,2 7-3-15,2 0-2 0,4 0-2 16,3 20 1-16,3 11 1 15,0 3-2-15,5 8-3 16,-1 2 5-16,2-2 1 16,-8 2 3-16,-8-3-4 15,-2-7-9-15,-9-3 4 16,-3-12-3-16,2-6-3 16,1-10 0-16,1-3-3 15,-1 0-17-15,-3 0-45 16,-1-6-138-16,-7-8-324 15</inkml:trace>
  <inkml:trace contextRef="#ctx0" brushRef="#br0" timeOffset="121908.76">20733 1935 20 0,'0'0'356'0,"0"0"-195"15,0 0 23-15,0 0-26 16,0 0-64-16,0 0-19 15,0 0-21-15,0-54-27 16,0 54-22-16,0 0-5 16,-2 12-8-16,-7 13 2 15,-3 8 4-15,-1 4 4 16,2-2 2-16,0-7-4 16,7-8-13-16,1-6-65 0,3-7-46 15,0-7-78 1,3 0-77-16,15 0 70 0</inkml:trace>
  <inkml:trace contextRef="#ctx0" brushRef="#br0" timeOffset="122071.66">20733 1935 170 0,'44'28'224'0,"-44"-28"-32"16,0 0-56-16,0 0-37 16,0 0-35-16,0 0-40 15,20-22-23-15,-20 42 21 16,0 4 24-16,-2 0-22 15,-2 1-15-15,2 4-9 16,2-3-64-16,0-6-106 16,0-11-335-16</inkml:trace>
  <inkml:trace contextRef="#ctx0" brushRef="#br0" timeOffset="123331.85">20969 2494 269 0,'0'0'124'0,"0"0"70"16,0 0-27-16,0 0-63 16,0 0-42-16,0 0 1 15,34-68 1-15,-30 63 8 16,-2 5 3-16,-2-3-17 15,0 3-10-15,0 0-15 16,0 0-15-16,0 0-8 16,0 0-10-16,0 0-10 0,0 8-5 15,0 21 10 1,-11 14 5-16,-9 14 16 0,-5 10-6 16,1 2-1-16,2-1-1 15,6-6-4-15,5-14-4 16,7-10 0-16,2-14-50 15,2-9-32-15,0-13-92 16,0-2 7-16,0-9-8 16,4-18-147-16,0-8-86 15</inkml:trace>
  <inkml:trace contextRef="#ctx0" brushRef="#br0" timeOffset="123691.64">20887 2738 175 0,'0'0'281'0,"0"0"-20"0,0 0-83 16,0 0-36-16,0 0-49 15,0 0-50-15,29-13-25 16,-5 11-3-16,5 0-12 16,7-4 4-16,-1-4 5 15,1-6-1-15,-3-2-4 16,-4-7 1-16,-2 1-1 16,-4-3-6-16,-3-4-1 15,-5 1-10-15,-3 0 7 16,-3 5-9-16,-7 4 12 15,0 5 1-15,0 6 5 16,-2 6 1-16,0 4 16 16,0 0-4-16,0 0-19 15,0 0-7-15,0 16-3 0,-4 16 10 16,-10 8 20-16,1 7-5 16,0 0-10-16,1 2 2 15,1-3 2-15,0-4-8 16,0-5-1-16,4-6-23 15,3-7-60-15,4-8-99 16,0-9-85-16,6-7-219 16</inkml:trace>
  <inkml:trace contextRef="#ctx0" brushRef="#br0" timeOffset="124605.85">21308 2713 450 0,'0'0'243'0,"0"0"-20"0,0 0-146 16,0 0-57-16,0 0 3 15,0 0-9-15,60-8-9 16,-51 8 1-16,1 0 6 16,-2 0 3-16,1 0 26 15,5 0 7-15,1-8-20 16,-1-7-17-16,-1 0-4 16,-3-1-7-16,0-1-12 15,-6 2-12-15,-1 2 22 16,-3 4-10-16,0 2 12 15,0 4 39-15,0 3-27 16,-12 0-12-16,-6 0-3 16,-2 12 0-16,1 8-3 15,0 6 6-15,3 0 1 16,8 4 9-16,3 0-4 0,5-2 8 16,0 0-10-16,0-5 3 15,11-3-4-15,5-8-1 16,-1-7 1-16,8-5 20 15,4 0 15-15,4-8-8 16,7-16-15-16,2-7-8 16,-4-3-6-16,-1-1 6 15,-8 0-4-15,-4 3 3 16,-6 3 2-16,-5 5 2 16,-6 7-9-16,-4 12 1 0,1 3-2 15,-3 2-6-15,0 0-10 16,0 0-13-16,0 14 17 15,-3 2 8-15,-3 0-5 16,1-1-2-16,3 1 6 16,2 0 4-16,0 0-1 15,16 1-5-15,11-1-8 16,-1-4 6-16,1 1 5 16,-7-2 1-16,-9-3 1 15,-4-2-2-15,-5-2 0 16,-2 0 4-16,0 2 2 15,0 1 9-15,0 2-5 16,0 3 0-16,0-4-3 16,0-2-3-16,0-2 1 15,4-4 1-15,9 0 0 0,6 0 14 16,5 0 13-16,5-13-16 16,-4-1-7-16,-1-3-2 15,-4-1-1-15,-4-3-3 16,-5 2-12-16,0-3-10 15,-4 0 7-15,-2 0 3 16,1 1-4-16,-6 1 9 16,0 7 3-16,0 2 4 15,0 8 3-15,0 1 3 16,0 2 3-16,-4 0-8 16,-10 0-1-16,1 14 4 15,-1 9 5-15,1 10 4 0,6 6 9 16,5 5-2-16,2-5-3 15,0-1-5-15,13-6-5 16,12-10-4-16,8-8-3 16,5-12-4-16,9-2-33 15,9-10-41-15,4-20-178 16,3-8-419-16</inkml:trace>
  <inkml:trace contextRef="#ctx0" brushRef="#br0" timeOffset="125153.53">22645 2675 279 0,'0'0'320'0,"0"0"-135"15,0 0-28-15,0 0-79 16,0 0 1-16,0 0 14 0,23-51-16 16,-21 48-14-16,-2-1-13 15,0 4-11-15,2 0-15 16,-2 0-8-16,0 0-16 15,0 0-5-15,3 0 1 16,-3 15-3-16,0 10 7 16,0 3 3-16,0 2-3 15,0 0 1-15,-3-2-1 16,-1-5 0-16,2-4 2 16,2-7 1-16,0-6-3 15,0-4 0-15,9-2 0 16,15 0 12-16,5-16-3 0,7-7-5 15,-3-6-4 1,-4-3-5-16,0 0 3 0,-2 0-14 16,-4 4 1-16,-2 2 7 15,-5 6 7-15,-3 6 1 16,-3 4 0-16,-8 6 4 16,-2 4-4-16,0 0-7 15,0 0 0-15,0 0-5 16,0 9 12-16,-10 8-2 15,6 2 1-15,4 1-1 16,0 5 1-16,2 3 1 16,16-2-3-16,0 1 3 15,-4-3 2-15,-6-4 4 16,-8-8-6-16,0-3 0 0,0-7 5 16,0-2-5-16,-22 0-6 15,-7-20-31-15,-7-12-176 16,3-10-218-16</inkml:trace>
  <inkml:trace contextRef="#ctx0" brushRef="#br0" timeOffset="125288.97">22847 2328 1193 0,'0'0'133'16,"0"0"-51"-16,0 0-48 15,0 0-34-15,0 0-2 0,0 0-26 16,0 12-129-16,-14-1-208 15</inkml:trace>
  <inkml:trace contextRef="#ctx0" brushRef="#br0" timeOffset="127495.04">23809 2559 82 0,'0'0'168'0,"0"0"-23"16,0 0 91-16,0 0-97 16,0 0-16-16,0 0 0 15,12-77-19-15,-12 74-19 0,0 3-31 16,0 0-20-16,0 0-34 16,0 5-11-16,0 21 11 15,-3 8 0-15,-6 5 0 16,2-3 3-16,5-7-3 15,2-6 0-15,0-9-6 16,0-8-10-16,7-6 8 16,15 0 8-16,3-11 21 15,8-18-14-15,-4-5-4 16,-2-2-2-16,0-1 1 16,-10 3 3-16,1 6-5 15,-2 4 3-15,-7 6 0 0,0 8 15 16,-5 6 10-16,0 2-7 15,-4 2-3-15,0 0-18 16,0 0-1-16,0 26-13 16,0 10 14-16,0 17 10 15,0 5-2-15,-2 8 0 16,-15 4-4-16,-6 4 0 16,-1 2-4-16,1 0 2 15,2 3-2-15,2-7 1 16,3 0 1-16,3-8-2 15,5-5 2-15,0-12-2 16,2-10 0-16,4-13 1 16,2-12 2-16,-2-7 0 15,-1-5-1-15,3 0 0 16,-4 0 15-16,-5 0 1 0,-2-16-1 16,-4-9-11-16,-6-8-3 15,3-2 5-15,1-6-3 16,3-2 1-16,7-6 6 15,5-1 6-15,2-7-4 16,0-1-5-16,21 0-8 16,5-2-1-16,10 6-5 15,8 2-30-15,3 5-20 16,7 6-22-16,1 5-82 16,-4 4-126-16,-3 6-153 0,-8 6 68 15,-14 6 304 1,-8 5 66-16,-7 4 197 0,-8 2 37 15,-1 3-21-15,-2 0-86 16,0 0-29-16,0 0-37 16,0 0-4-16,0 0-5 15,0 0-2-15,0 0-24 16,0 12-11-16,0 9 9 16,0 7-19-16,0 2 4 15,0 4-5-15,0-4-1 16,0-4 2-16,0-9-1 15,8-2 2-15,2-10 6 16,3-2-10-16,0-3 9 16,5-3 10-16,3-20-13 15,0-9-8-15,-3-5-12 0,-7 2 1 16,-3 0 1-16,-8 1 3 16,0 6 7-16,0 5 3 15,0 6 2-15,0 7 8 16,0 8-1-16,-6 2 2 15,-7 0-14-15,-2 6-8 16,-5 17 0-16,2 0 7 16,2 5-2-16,3 3 3 15,2 1-5-15,4-1-2 16,7-2 6-16,0-5 0 16,0-4 1-16,7-8-3 15,11-4 3-15,1-6 0 0,4-2 15 16,4 0 5-16,0-13-7 15,4-8-3-15,-2-5-6 16,0-2-4-16,-2-2 0 16,-6 2 0-16,0 3 0 15,-4 2 3-15,-1 4-2 16,-7 6 0-16,-2 6 2 16,0 4-3-16,-7 3-7 15,0 0 1-15,0 0-4 16,0 0-1-16,0 5 3 15,0 15 8-15,0 6 3 16,0 3 0-16,0 3-3 16,0-3 2-16,0 0-1 0,0-5 1 15,8-4 0 1,1-6 0-16,1-6 0 0,-2-4-2 16,3-4 9-16,3 0-6 15,7-2 7-15,4-18-2 16,4-8-3-16,2-2-5 15,-4-3-5-15,0 1-7 16,-7 5 10-16,0-1 0 16,-2 7 2-16,-1 3-2 15,-1 6 2-15,-5 7 1 16,-3 0-1-16,-4 5 0 16,0 0-2-16,-2 6-6 15,3 14 8-15,-3 5 0 16,-2-1 5-16,0-2-3 0,2 0-1 15,2-4 0-15,0-7 0 16,0-4-1-16,-4-5 3 16,6-2 4-16,1 0-7 15,9 0 16-15,1-17 3 16,4-7-9-16,-4-3-5 16,1-1-1-16,-5-2-1 15,-1-1-2-15,-6 5 3 16,-4 4 8-16,-2 10 7 15,0 4-6-15,0 6-5 16,0 2-8-16,0 0-1 16,0 0-6-16,0 0-7 15,0 0-18-15,0 6-3 0,5 5 3 16,9 3 3-16,3 1 11 16,1 2 11-16,-3 0 0 15,-1 1 6-15,-10 5 0 16,-4 1 1-16,0 5 0 15,0 2 12-15,0-1 14 16,-8-2 3-16,4-6-17 16,4-5-6-16,0-6-4 15,0-5-2-15,17-6-13 16,12 0-33-16,8-14-108 16,6-15-297-16</inkml:trace>
  <inkml:trace contextRef="#ctx0" brushRef="#br0" timeOffset="128684.73">25760 2525 624 0,'0'0'49'0,"0"0"16"16,0 0-34-16,0 0-21 15,0 0 7-15,0 0 0 16,2 0 23-16,-2 5 5 15,0 2-5-15,0-2-13 16,0-1-9-16,0-2-9 16,0-2-5-16,0 0 3 15,0 0 9-15,0 0 5 16,0 0 21-16,0-6-10 0,5-11-25 16,-1-2-7-16,-2-1-5 15,-2 1 0-15,0 0 4 16,0 1 1-16,0 6 4 15,0 3 12-15,-6 6-6 16,-8 3-5-16,-6 0-5 16,-5 0-3-16,1 15-3 15,-1 4 6-15,0 5 3 16,6 2 8-16,3 9 5 16,9 3 10-16,7 1 2 0,0 5-8 15,9-3 2-15,20-5-4 16,4-10 0-16,-1-12-2 15,2-8-5-15,1-6 2 16,3-5 2-16,6-19-7 16,3-3-8-16,1-4-33 15,-9 2-25-15,-5 0-27 16,-3 6 31-16,-8 5 38 16,-4 4 16-16,-5 4 0 15,-8 6 10-15,-1 1 19 16,-3 3 1-16,-2 0-13 15,0 0-15-15,0 0 0 16,0 3 5-16,0 6 9 16,0 0-5-16,0-1-3 15,0-2-1-15,0-5-5 0,0 1 0 16,0-2 3-16,0 0 0 16,0 0-1-16,0 0 6 15,0 0 1-15,0 0 0 16,0 0 0-16,0-9-11 15,0-3-1-15,0-1 0 16,-5 1 1-16,5 0 2 16,0 3 0-16,0 0-2 15,0 5 3-15,0 4 6 16,0 0-7-16,-8 0-2 16,-6 6-5-16,-8 15 0 15,0 2 5-15,-1 2 1 0,6-1-1 16,5-4-9-16,8-3-9 15,2-3 1-15,2-3 2 16,0-7 5-16,0-2-4 16,13-2 14-16,9 0 0 15,5-17 6-15,0-4-6 16,-4-1 0-16,-6 2-10 16,-3 4 9-16,-6 6 1 15,1 2 0-15,3 4 5 16,-6 4 8-16,3 0-4 15,-3 10-5-15,2 13 1 16,0 7 16-16,3 1-3 16,1-4-5-16,1-6-8 15,1-9 0-15,-1-8 3 16,0-4 5-16,5 0 6 0,-2-12 0 16,1-13-9-16,-1-2-6 15,-3-5 1-15,-4-2-4 16,-5 2 0-16,-4 2 1 15,0 6 2-15,0 5 5 16,0 9 3-16,-4 5-2 16,-3 5-5-16,3 0-5 15,-2 0-4-15,-1 9-2 16,-2 9 6-16,4-2-2 16,3 0 5-16,0 0-2 15,2 1 0-15,0 0 1 16,0-1-2-16,0 2-17 0,2-1-45 15,14-5-74-15,4-6-129 16,6-6-187-16</inkml:trace>
  <inkml:trace contextRef="#ctx0" brushRef="#br0" timeOffset="129151.8">26553 2621 211 0,'0'0'318'16,"0"0"-82"-16,0 0-79 15,0 0-73-15,0 0-9 16,0 0 1-16,90-31-20 15,-90 29-13-15,0-1 3 16,0-4-8-16,0-5-17 0,0-2-18 16,0-1 4-1,0-4-7-15,0 5-1 0,-8 3 1 16,4 0 4-16,-3 5-4 16,1 2-6-16,0 2 5 15,-4 2-1-15,-1 0-5 16,-2 0 4-16,-1 14-3 15,-3 6-3-15,3 4 7 16,1 3 2-16,6-1 0 16,5-5-4-16,2-4 4 15,0-5-3-15,0-11 3 16,18-1 9-16,6 0 12 16,3-15-2-16,-3-12-7 15,-4 0-8-15,1-6 1 0,-4-4-4 16,-1-6 0-16,-5-1 0 15,1 1 2-15,-4 14-2 16,-1 11 14-16,-5 9 22 16,0 9-1-16,-2 0-36 15,0 31-5-15,0 17 4 16,0 12 1-16,-2 0 3 16,0-3-2-16,2-11-1 15,0-10-52-15,0-14-53 16,14-18-224-16</inkml:trace>
  <inkml:trace contextRef="#ctx0" brushRef="#br0" timeOffset="129280.73">27229 2506 765 0,'0'0'407'0,"0"0"-407"15,0 0-4-15,0 0-126 16,0 0-295-16</inkml:trace>
  <inkml:trace contextRef="#ctx0" brushRef="#br0" timeOffset="130840.02">26452 2576 210 0,'0'0'171'0,"0"0"12"0,0 0-66 16,0 0-34-16,0 0-3 15,0 0-3-15,0 0-16 16,0 0-27-16,0 5-34 15,0 13-11-15,0 10 3 16,-2 13 6-16,-4 12-31 16,2 1-122-16,4-8-49 15,0-10-276-15</inkml:trace>
  <inkml:trace contextRef="#ctx0" brushRef="#br0" timeOffset="132428.31">27976 2544 95 0,'0'0'161'0,"0"0"16"0,0 0-1 16,0 0-59-16,0 0-4 15,0 0-2-15,-18-30-16 16,18 30-8-16,0 0-24 16,-3 0-24-16,3 0-14 15,-2 0-10-15,0 0-4 16,0 0-8-16,-2 0 1 16,-2 0-4-16,4 0 0 15,2 0 1-15,-2 0 0 16,0-1-1-16,0 1 1 15,0-5 0-15,-3-2 0 16,1-6 0-16,0-3-1 16,-6-1-2-16,4-3 0 15,-1 9 2-15,3 1 1 0,-1 5-1 16,2 5 2-16,1 0-2 16,0 0-4-16,-2 0-4 15,-7 5-3-15,-5 16 2 16,1 11-11-16,-4 9 6 15,4 6 13-15,1 3 1 16,4 2 4-16,3-3-1 16,5-3-3-16,2-7 0 15,0-15 0-15,0-8-3 16,0-12 1-16,15-4 2 16,8 0 15-16,4-8 2 0,4-16-17 15,2-4-1-15,0-2-4 16,1-4-2-16,-3 3 7 15,-4 4 0-15,-5 3 0 16,-4 5 4-16,-2 10-1 16,-8 3 11-16,-1 3-7 15,-5 3-7-15,0 0-2 16,-2 0-15-16,0 9-20 16,0 11 34-16,0 4 3 15,0 4 19-15,0 0-16 16,0-3 2-16,0-1-3 15,0-7 0-15,0-5 2 16,0-4-2-16,0-6-2 0,12-2 4 16,5 0 9-1,4-8 2-15,3-14-15 0,-1-8-8 16,-4-2-10-16,-5-6-13 16,-7-2-15-16,-7 2 24 15,0 5 6-15,0 11 16 16,0 10 5-16,0 6 34 15,0 6 14-15,-5 0-46 16,-9 0-7-16,-3 22-10 16,-5 4 4-16,3 6 3 15,4 1 3-15,4-1-2 16,4-3 2-16,5 0 8 16,2-2-8-16,0-6 6 15,0-5-6-15,2-4-6 0,10-6 6 16,1-6 6-16,5 0 7 15,1 0 5-15,4-9-11 16,4-12-5-16,0-4 2 16,2 0-4-16,0 1 0 15,-2-1 0-15,-4 9 3 16,-5 4-3-16,-4 5 0 16,-9 7 2-16,-1 0-4 15,-4 0-14-15,0 3-24 16,2 16 40-16,-2 1 31 15,0 0-13-15,0 2-8 16,0-6-2-16,0-5-2 16,0-2-2-16,0-8 1 0,0 1-4 15,0-2-2 1,0 0-4-16,0 0 3 0,2-7 2 16,19-19 0-16,8-8-43 15,2-5-6-15,2 6 15 16,-4 3 2-16,-5 7 29 15,-1 5 3-15,-7 6 0 16,-6 7 29-16,-1 0 21 16,-4 5-9-16,0 0-12 15,-1 0-17-15,2 19-10 16,1 8 11-16,-1 6 4 16,0 4-11-16,0-2 6 0,-1-3-12 15,-1-6-31 1,4-8-40-16,9-8-58 0,1-10-53 15,5 0-36-15,2-12-130 16</inkml:trace>
  <inkml:trace contextRef="#ctx0" brushRef="#br0" timeOffset="132991">28977 2601 60 0,'0'0'315'0,"0"0"-85"15,0 0-65-15,0 0-42 16,0 0-16-16,0 0-54 15,111-125 4-15,-111 113-1 16,0 4 5-16,0 2-24 0,-5 4-10 16,-15 2-27-1,-6 0 0-15,-8 12-10 0,0 14-2 16,3 4 5-16,4 0 7 16,8-3 3-16,5-8-3 15,10-5-9-15,4-7 4 16,0-6-9-16,0-1 14 15,0 0 10-15,14 0 20 16,5-13 2-16,8-7-19 16,-2-1-8-16,-3 3-1 15,-7 6-3-15,-1 5 1 16,-5 2-2-16,-3 5-4 16,1 0-2-16,0 2-12 15,2 22-9-15,-1 13 24 0,-1 9 3 16,-2 7 23-1,-5 10-8-15,0 3-10 0,0 6 10 16,0 5-12-16,-16-1 6 16,1-4-7-16,-3-7 4 15,2-6-6-15,3-14 5 16,-3-14-3-16,7-13 0 16,0-8 14-16,3-7 2 15,4-3 5-15,0 0 13 16,-6-13 16-16,-1-17-18 15,3-12-10-15,0-12-14 16,6-8-7-16,0-7 1 16,8-2-4-16,15 1-16 0,6-1-17 15,0 7-31-15,2 6-28 16,0 5-169-16,-2 7-275 16</inkml:trace>
  <inkml:trace contextRef="#ctx0" brushRef="#br0" timeOffset="133307.79">29255 2546 634 0,'0'0'359'0,"0"0"-218"15,0 0-5-15,0 0-79 16,0 0-23-16,0 0-9 16,13-20-6-16,-6 17-2 0,-2 0-17 15,1 3-5-15,1 0 0 16,1 0 4-16,4 10-4 15,3 16 5-15,4 6 0 16,-4 4-2-16,-1-5 2 16,-10-6 0-16,0-11 0 15,-4-3 0-15,0-10 2 16,0-1-1-16,0 0 7 16,0 0 26-16,0-5 8 15,7-19-16-15,4-10-26 16,5-4-16-16,2-1-33 15,3 5-14-15,8 4-129 16,3 10-195-16</inkml:trace>
  <inkml:trace contextRef="#ctx0" brushRef="#br0" timeOffset="134079.9">29819 2544 348 0,'0'0'316'0,"0"0"-188"16,0 0-41-16,0 0-34 15,0 0-39-15,0 0-14 16,2 0 3-16,-2 2 1 16,0-2 14-16,0 0 43 15,0 0 15-15,0 0-10 16,0 0-13-16,0 0-25 16,0-2-13-16,-7-8-4 15,1 4-9-15,-1 1-2 0,1 2 0 16,-4 3-1-16,-3 0-5 15,-1 0-9-15,-3 21 3 16,-1 2 2-16,1 5 10 16,3-1 4-16,3-3-4 15,4-3-1-15,0-3 1 16,3-6 0-16,4-3-43 16,0-7-35-16,0-2-7 15,4 0 76-15,19-16 2 16,6-13 7-16,2 0-19 15,0-1 7-15,-4 2 12 16,-2 3 0-16,-6 7 52 16,-1 4 13-16,-7 6-3 15,-4 4-5-15,-2 4-12 16,-3 0-30-16,2 2-13 0,-2 20-2 16,5 9 25-16,-3 5-5 15,4 3-4-15,-2-2-11 16,1-5 2-16,1-10-5 15,2-9-2-15,-2-6-10 16,1-7-18-16,1 0 8 16,5 0 8-16,3-20-16 15,1-11-65-15,4-4-17 16,0-5 14-16,-4-3 34 16,-1-3 56-16,-2 0 6 15,-3 0 77-15,0 6 9 16,1 5 2-16,-1 12 29 0,-3 9-46 15,-4 7-11-15,-4 5-23 16,0 2-11-16,-2 0-12 16,0 0-14-16,5 0-4 15,1 13-5-15,4 15 9 16,1 8-1-16,-5 8 2 16,1 4 3-16,-2 3-4 15,-5-3-2-15,0-1 2 16,0-4-10-16,0-7-11 15,0-7-14-15,0-10-31 16,0-9-54-16,0-8-83 0,0-2-65 16,0-8-232-1</inkml:trace>
  <inkml:trace contextRef="#ctx0" brushRef="#br0" timeOffset="134827.74">30160 2592 685 0,'0'0'317'0,"0"0"-129"15,0 0-72-15,0 0-53 16,0 0-32-16,0 0-21 16,-3-4-10-16,9 4 0 15,7 0 19-15,7 7-2 16,5-3 0-16,1-4-9 16,5 0-7-16,3 0-1 15,-1 0-12-15,-4-7-10 0,-3-2-3 16,-3 0 0-16,-9 6 0 15,-8 1 22-15,-4-1 3 16,1 3-1-16,-3 0-9 16,0 0-3-16,0 3-6 15,0 15 19-15,0 5 3 16,0 3 5-16,0 2-4 16,-7 0-3-16,3-3 2 15,-4-4-2-15,8-9 3 16,0-3-3-16,0-4 3 15,0-2-4-15,0-3-3 16,0 0-1-16,0 0-2 16,14 0 6-16,3-17 3 0,6 0-2 15,2-1-1 1,-3 4 0-16,-4 4 0 0,-7 4-1 16,-4 3 0-16,-1 3-4 15,3 0-1-15,0 0 1 16,2 0 1-16,-2 0 4 15,1 7 8-15,-2 3-1 16,-1 2-4-16,1 0 0 16,6-2-1-16,-1 0 2 15,3-8 0-15,-1 0 3 16,4-2 2-16,1 0-9 16,1-14-3-16,-2-10-7 15,-1-5 0-15,-9-8 8 16,-3-9 2-16,-2-7 4 0,-1-5 2 15,4 2 9-15,2 8 5 16,-1 14 4-16,-1 14 9 16,-3 9 4-16,-4 11-15 15,0 0-11-15,0 0-11 16,0 0-6-16,0 7-5 16,0 20 4-16,0 14 7 15,0 7 5-15,-6 6-1 16,-1 3 0-16,1-3-3 15,-3-4 3-15,2-2-4 16,0-6-14-16,5-3-52 16,2-14-78-16,0-11-294 0</inkml:trace>
  <inkml:trace contextRef="#ctx0" brushRef="#br0" timeOffset="135653.24">31127 2685 764 0,'0'0'304'16,"0"0"-221"-16,0 0-13 16,0 0-5-16,0 0-32 15,0 0-13-15,20-39 4 16,-20 27-6-16,0 0-8 16,0-1-8-16,-8 3-1 15,-2 1-1-15,4 6 0 0,-1 1-2 16,-1 2-2-16,1 0-6 15,-7 7-3-15,-1 14 11 16,-1 5 0-16,-2-2 2 16,5 0 0-16,4-8 0 15,3-4-10-15,3-8-1 16,3-4-10-16,0 0-2 16,0 0 23-16,7-6 4 15,10-13 1-15,4 2-5 16,-1 4 0-16,0 2 0 15,-4 4 0-15,1 7-1 16,-1 0-6-16,4 0 2 16,2 2 5-16,3 13 4 15,-1-1 1-15,-3 0-2 16,-6-2-3-16,-7-4-2 0,0-4-26 16,-2-4-44-16,1 0 23 15,4-6 32-15,7-16-13 16,0-6 5-16,-3-4-23 15,-2-3 34-15,-3-2 6 16,-6-2 8-16,0 2 46 16,-1 0 21-16,1 9 21 15,-2 6-8-15,3 7-13 16,-5 12-11-16,2 1-16 16,-2 2-17-16,0 0-11 0,0 0-12 15,0 0-6 1,3 5-3-16,-3 20 3 0,2 8 6 15,0 11 1-15,-2 5 0 16,0 4 2-16,0-2 1 16,0-1-2-16,-4-11-2 15,-1-10-19-15,0-10-9 16,3-11 0-16,0-6-6 16,-3-2-3-16,-1 0 26 15,-8-6 2-15,-1-10-13 16,-5-3 8-16,4-2 14 15,5-4 31-15,6 1 14 0,5-3 20 16,0-1-15 0,14-2-7-16,10 2-16 15,7-1-3-15,6 4-16 0,-2-2-8 16,1 5 0-16,-7 5-16 16,-5 8-32-16,-6 4-20 15,-4 5-48-15,-6 0-129 16,-6 9-185-16</inkml:trace>
  <inkml:trace contextRef="#ctx0" brushRef="#br0" timeOffset="136965.47">31406 2705 651 0,'0'0'234'0,"0"0"-88"15,0 0-20-15,0 0-19 16,0 0-34-16,0 0-32 16,18-28-24-16,-14 28-17 15,4 3-1-15,-2 11-1 16,0 7 2-16,-1 2 0 16,-1 0 3-16,4-3-1 15,-2-8-1-15,-2-6 3 16,3-4-2-16,4-2 7 15,2 0-6-15,10-14 6 16,4-12-5-16,1-4-4 16,1-2 0-16,0 0-1 15,-4 4-5-15,-5 2 6 16,-3 8 0-16,-3 4 1 0,-7 7-1 16,-1 6 0-16,-6 1 0 15,0 0-6-15,0 0 2 16,0 0-8-16,0 10 12 15,0 12 1-15,0 4 9 16,0 2-7-16,0 2 0 16,0-2 3-16,0-2-6 15,0-5 1-15,0-4 0 16,0-9 1-16,0-4-2 16,0-4-2-16,0 0 1 0,16 0 1 15,7-6 2-15,-2-14-2 16,4-2-4-16,-2-4 3 15,-3 1 1-15,-3 4 2 16,-1 5-1-16,-5 5-1 16,-2 6 1-16,-3 5-1 15,0 0-2-15,-4 0-1 16,2 0 0-16,-2 5-7 16,3 12 10-16,-1 2 4 15,0 0-1-15,4-5-2 16,0-4 4-16,1-4-2 15,3-2-2-15,-10-4 5 16,4 0-2-16,1 0 2 0,1 0-3 16,0-16-3-1,0-4-11-15,-3-4 8 0,-5-3-5 16,0 3 6-16,0 6 2 16,0 7 4-16,0 6 0 15,0 5-2-15,-2 0-1 16,-7 0-1-16,-3 5-6 15,-3 9 4-15,1 4 0 16,-1 3 1-16,1 2 1 16,6 3 0-16,1-4 3 15,7-3-3-15,0-5 0 16,0-5-6-16,0-3-12 16,0-6-6-16,0 0-6 15,17-6 27-15,10-17 2 0,2-4 1 16,5-4-6-16,-1 4 3 15,-4 1 3-15,-4 8 2 16,-7 8 1-16,-7 3 2 16,-7 7 16-16,0 0-20 15,2 7 6-15,-2 13-6 16,-2 6 17-16,0 2-6 16,-2-2 2-16,0-2-5 15,0-7-9-15,0-5 1 16,0-5 5-16,0-5-4 15,0-2 2-15,0 0-3 16,5 0 2-16,5-16-3 16,4-4-25-16,1-4 13 15,4 3 7-15,-3-2-3 0,-1 7 6 16,1 4 4-16,-5 4-1 16,-3 6 1-16,-3 2 3 15,-1 0-5-15,1 3-11 16,-1 14 11-16,3 3 10 15,-1-2-6-15,1-1 6 16,0-2-6-16,2-5 0 16,-3-3-3-16,1-4 4 15,-2-3 3-15,2 0-7 16,1 0 11-16,5 0-6 16,8-8-6-16,-1-4-8 15,3 0-9-15,-2-3 10 16,4 6 7-16,-5-1 0 0,-5 4-1 15,-8 4 0-15,-2 2-5 16,-5 0-22-16,0 2-54 16,-12 12-109-16,-21-3-55 15,-9-8-346-15</inkml:trace>
  <inkml:trace contextRef="#ctx0" brushRef="#br0" timeOffset="137118.37">32011 2421 1024 0,'0'0'187'16,"0"0"-170"-16,0 0-9 15,0 0-8-15,0 0-4 0,0 0-191 16,2-21-103-16,33 37-208 16</inkml:trace>
  <inkml:trace contextRef="#ctx0" brushRef="#br0" timeOffset="137350.26">32726 2356 966 0,'0'0'178'16,"0"0"-73"-16,0 0-44 15,0 0-28-15,0 0-29 0,0 0-4 16,0 18-14-16,0 22 14 15,0 10 4-15,-15 6 13 16,5 2-2-16,1 3-12 16,5-3-3-16,-5-3-1 15,-2-6-127-15,-2-15-280 16</inkml:trace>
  <inkml:trace contextRef="#ctx0" brushRef="#br0" timeOffset="137478.19">32705 2907 789 0,'0'0'350'0,"0"0"-336"0,0 0-14 15,0 0-116-15,0 0-313 16</inkml:trace>
  <inkml:trace contextRef="#ctx0" brushRef="#br0" timeOffset="139411.54">20461 3874 191 0,'0'0'177'0,"0"0"-1"16,0 0-35-16,0 0 13 16,0 0-56-16,0 0-14 15,0 0 1-15,49-96-11 16,-49 96-12-16,2 0-20 16,-2 0-18-16,0 0-18 15,0 0-6-15,0 0-5 16,0 27-5-16,0 8 9 15,0 13 2-15,-2 2-1 16,2 2 2-16,0-8 0 16,5-10-2-16,12-11 0 15,5-11 0-15,1-12 2 0,4 0 6 16,4-20-1-16,0-17-4 16,-4-5-2-16,-5-4-2 15,-2 4-1-15,-6 1 2 16,-3 8 1-16,-7 8 0 15,0 10 2-15,-1 6 1 16,-3 8 14-16,2 1-6 16,-2 0-5-16,2 0-1 15,-2 0-3-15,2 0-3 16,1 0-2-16,1 13-2 16,3 22 4-16,-1 13-1 15,-1 12 3-15,-5 6 0 16,0 7-2-16,0 3 0 15,0 2 1-15,-2 0 0 0,-9-4 0 16,2-8-1-16,0-4 2 16,-2-9 0-16,2-11-1 15,0-8 2-15,0-10 1 16,5-7 1-16,-3-10-1 16,2 0 0-16,0-6-2 15,-3-1 4-15,-3 0-2 16,-5 0 4-16,-3-10 4 15,-4-12 0-15,-2-10-6 16,1-9 1-16,6-3 1 16,4-6 8-16,12-4 2 15,2 1-3-15,2 0-3 16,25-1-8-16,11-1-4 0,7 2-2 16,6 2-19-1,5 8-19-15,4 4-30 0,2 7-90 16,0 4-171-16,-3 0-358 15</inkml:trace>
  <inkml:trace contextRef="#ctx0" brushRef="#br0" timeOffset="140663.81">21138 3918 295 0,'0'0'272'0,"0"0"-136"16,0 0-29-16,0 0-25 15,0 0-29-15,0 0-15 16,-11 0-20-16,11 0-17 0,-2 0-1 15,-4 16-6 1,-6 8 6-16,-1 8 2 0,-3 6 7 16,1 5 2-16,3-4-6 15,6-3 1-15,4-9 5 16,2-9-8-16,0-9 7 16,0-2 9-16,2-7 15 15,9 0 9-15,2 0-8 16,3-10-23-16,0-12-2 15,0-7-8-15,-1-3-2 16,3-6-13-16,-5-4-6 16,3-2-2-16,-5 0 17 15,-3 7 4-15,-3 3 0 16,0 15 0-16,-5 6 3 16,0 8 4-16,0 4 6 0,0 1-13 15,0 0-6-15,0 0-2 16,0 0-3-16,0 1-3 15,-12 12 14-15,-3 10-1 16,-1 3 2-16,3 8 1 16,1 2-2-16,6 4 0 15,4-2 3-15,2 1-3 16,0-5 2-16,0-6-1 16,14-9 2-16,1-7 1 15,5-12-1-15,2 0 0 16,5 0 4-16,-1-21-1 15,4-6-6-15,-1 0 0 0,-3-4-2 16,3-1-14-16,0-2 9 16,-2 2-3-16,0 0 6 15,-2 0 1-15,-4 8 3 16,0 6-1-16,-10 6 1 16,-4 5 1-16,-5 7 2 15,-2 0 1-15,0 0-3 16,0 0-2-16,0 3 2 15,0 17-1-15,0 6 0 16,-9 6 1-16,2 3 5 16,1 0 7-16,1 1-7 15,5-6 0-15,0-2-3 0,0-6-1 16,0-3 0-16,0-7 0 16,0-7 2-16,0-2-3 15,0-3 3-15,0 0 2 16,9 0 2-16,7-3 0 15,6-14-3-15,5-6-2 16,4-4-3-16,2-3 1 16,3-4-1-16,-5-1 1 15,-4 5-1-15,-7 2 1 16,-4 7 1-16,-5 8-1 16,-5 6 1-16,-6 6-2 15,2 1 0-15,-2 1 0 16,3 22 0-16,-3 7 3 15,0 2 3-15,0-2 7 0,4-4-7 16,3-6-2-16,2-4-1 16,2-6 3-16,1-3 2 15,1-6 1-15,5-1 2 16,-1 0 9-16,3-6-8 16,3-13-6-16,-1-6-2 15,4-7-2-15,3-6-1 16,0-5 0-16,0 2 0 15,-6 3 1-15,-6 10-1 16,-5 7 11-16,-10 12 19 16,-2 5-9-16,0 4-10 15,0 0-11-15,0 0-1 0,-14 0-10 16,1 12 7-16,5 1-5 16,3-1-18-1,5 2 6-15,0 1 5 0,5 2 1 16,10-2 5-16,1 5 3 15,-3 3 2-15,-1 0 3 16,-6 3-1-16,-6 3 2 16,0 0 0-16,0 0 19 15,0-8-1-15,0 0-2 16,0-6-11-16,0-5 0 16,9 3 0-16,7-8-5 15,10-2-5-15,5-3-17 16,14 0-43-16,7 0-152 15,0-13-178-15</inkml:trace>
  <inkml:trace contextRef="#ctx0" brushRef="#br0" timeOffset="141347.43">22737 4041 498 0,'0'0'205'0,"0"0"-41"16,0 0-52-16,0 0-17 15,0 0-11-15,0 0-7 16,0-61-34-16,4 53-4 0,1 3-8 16,-5 0-4-1,0 5 3-15,0 0-15 0,0 0-15 16,0 0-5-16,0 18-6 16,-13 12 4-1,-8 6 6-15,2 2 1 0,1-1-1 16,5-5 1-16,1-3 0 15,5-4-2-15,3-9 1 16,2-4-6-16,2-9-8 16,0-3 12-16,2 0-3 15,23-9 6-15,10-15 0 16,7-6-2-16,5-4-5 16,-2-1 1-16,-6 5-6 15,-2 6 2-15,-13 6 7 16,-6 9 3-16,-12 9 0 0,-4 0 0 15,1 0-1 1,-3 0-4-16,0 17-17 0,0 9 19 16,0 6 0-16,-5 2 3 15,-5 0 3-15,-1-3-2 16,1-5-1-16,4-10 2 16,1-4-2-16,3-6 0 15,2-4 1-15,0-2 1 16,0 0 2-16,0 0-2 15,0-8-2-15,11-14-11 16,7-4-2-16,5-2-5 16,0-7 5-16,4 2 7 15,2 0 3-15,-2 5 3 16,-2 8 5-16,-6 5 20 16,-3 8 4-16,1 3-4 15,-2 4-6-15,3 0-1 16,-1 16-11-16,-1 11 0 0,-5 1-4 15,-5-1-1-15,-6 0-1 16,0-4-2-16,0-6-27 16,0-7-41-16,-12-7-118 15,-5-3-95-15,0 0-324 16</inkml:trace>
  <inkml:trace contextRef="#ctx0" brushRef="#br0" timeOffset="141498.34">23060 3730 710 0,'0'0'258'0,"0"0"-123"0,0 0-18 16,0 0-88-16,0 0-29 15,0 0-12-15,-16-39-103 16,41 83-35-16,4-5-146 16,0-3-268-16</inkml:trace>
  <inkml:trace contextRef="#ctx0" brushRef="#br0" timeOffset="141791.87">23491 3817 383 0,'0'0'342'0,"0"0"-208"0,0 0 11 16,0 0-79-16,0 0-32 15,0 0-19-15,0-28-15 16,0 28-4-16,0 0 4 15,0 7 3-15,0 9 34 16,0 6 1-16,0 10-11 16,0 6-13-16,0 6-9 15,0 4 5-15,0-3-7 16,0-5 1-16,0-4 2 16,-7-8-6-16,0-5-9 15,-2-4-46-15,2-6-68 16,-1-4-51-16,0-7-117 15,2-2-128-15</inkml:trace>
  <inkml:trace contextRef="#ctx0" brushRef="#br0" timeOffset="143229.9">23397 4020 553 0,'0'0'225'15,"0"0"-23"-15,0 0-80 16,0 0-33-16,0 0-17 15,0 0-31-15,51-16-33 16,-17 12-6-16,4 3 3 16,-3-5-4-16,-2 5 1 0,-4-1-1 15,-2-1-1-15,-4-4 1 16,-4-1-1-16,-3-2-6 16,-1 1-20-16,-1-2 6 15,-7-1-13-15,1 0 18 16,-3 0-4-16,-2 1 6 15,1 0 11-15,-2 2 2 16,-2 4-2-16,0 1 2 16,0 1 6-16,0 3 6 15,0 0-12-15,0 0 0 16,0 0-1-16,0 0-10 16,0 0 0-16,0 21 2 15,-9 9 2-15,-4 9 2 0,2 7 5 16,4 0 0-1,4-3 0-15,3-9 13 0,0-6-5 16,16-11-1-16,7-13-2 16,6-4 8-16,4-7 14 15,3-20-7-15,-1-7-13 16,-3-5 1-16,-3-2 0 16,-3-3 0-16,-5-5 14 15,-2 3-2-15,2 2-14 16,-8 14-6-16,-2 9 2 15,-8 16-2-15,-3 5-1 16,0 0-12-16,-14 5-15 16,-6 18 18-16,2-1-14 15,11 0-15-15,7-3 1 0,0-2 0 16,11 0 17-16,18-5 16 16,5 5 1-16,-1 0 4 15,-4 0-7-15,-6-1-6 16,-11 2-9-16,-4 1 12 15,-8 2-1-15,0 1 5 16,0 2 6-16,-10-3 7 16,2-5 12-16,6-6-1 15,2-4-5-15,0-2-10 16,0 0 5-16,0-4 4 16,0 0 16-16,10 0-9 15,11 0-7-15,3-3-2 16,8-13-7-16,-1-4-3 15,0-2-5-15,-4-4 1 16,-2-2 4-16,-8 0 0 0,-1-2 0 16,-5 0 5-16,-3 1-5 15,-2 3 0-15,-6 5 0 16,0 5 0-16,0 4 0 16,0 6 0-16,0 0-5 15,-6 3 4-15,-2 3 0 16,-3 0-2-16,-1 0-4 15,-3 17 3-15,1 7-1 16,-1 10 1-16,4 2 4 16,-1 4 3-16,8-2 1 0,4-3-2 15,0-12 0-15,0-5-1 16,2-8 4-16,17-10 0 16,2 0 14-1,8-3 9-15,2-19-8 0,8-4-14 16,1-1-6-16,6 3 0 15,1 4 0-15,-5 8 1 16,-3 4-1-16,-10 8-2 16,-12 0-1-16,-5 0-1 15,-6 12-2-15,-6 4-1 16,0 2 3-16,-4-3 2 16,-21 5 2-16,-6-5 3 15,-2-1-1-15,2-4 4 0,6-3-6 16,7-6 3-1,11 2-3-15,7-3 6 0,0 0-6 16,0 4 5-16,5 0 2 16,19 2 13-16,10-1 10 15,3-1-19-15,2-1-4 16,-1-3-2-16,-7 0-5 16,-2 0 2-16,-2-12 5 15,0-10-5-15,-4-6 1 16,-2-6-3-16,-5-4-1 15,-3-3 0-15,-9-3 1 16,0 5 0-16,-4 1 1 16,0 11 1-16,0 11 3 15,0 8 3-15,0 5-1 0,0 3-5 16,0 0-2-16,0 0-9 16,0 13-1-16,0 17 3 15,0 7 7-15,0 8 6 16,0 1 4-16,0 4-8 15,0-4-1-15,0 0 3 16,0-8-4-16,0-7-2 16,0-11-40-16,0-13-68 15,0-7-99-15,0 0-175 16,0-20-216-16</inkml:trace>
  <inkml:trace contextRef="#ctx0" brushRef="#br0" timeOffset="143374.87">24884 3987 472 0,'0'0'338'0,"0"0"-107"16,0 0-74-16,0 0-69 16,0 0-57-16,0 0-21 15,178-55-2-15,-134 55-8 16,-8 0-16-16,-14 0-108 16,-9 0-243-16</inkml:trace>
  <inkml:trace contextRef="#ctx0" brushRef="#br0" timeOffset="144443.94">25630 4060 94 0,'0'0'147'16,"0"0"36"-16,0 0 9 0,0 0-55 16,0 0-14-16,0 0-38 15,18-12-7-15,-9-2-9 16,3-6-26-16,7-6-1 16,4-6-17-16,3-3 3 15,4-6-15-15,-4 1 2 16,-6 2 3-16,-2 3-16 15,-7 7 6-15,-4 6 1 16,-5 13-7-16,-2 2 10 16,0 7-8-16,0 0-4 0,-2 0-11 15,-16 2-7-15,0 16 14 16,1 4-2-16,5-1-11 16,7-5-5-16,5-4-9 15,0-4-5-15,0-3 4 16,0-5-4-16,12 0 34 15,10 0 2-15,5 0 1 16,2-3 3-16,-2-3-1 16,-5 3-3-16,-5 3 15 15,-3 0-4-15,1 24-1 16,-1 7 22-16,-3 5-9 16,-2-2-4-16,0 1-12 15,2-8-3-15,0-5-4 16,5-8-77-16,2-7-75 15,4-7-32-15,-2 0-39 0,5-10-28 16,-4-11 38-16,4 1 70 16</inkml:trace>
  <inkml:trace contextRef="#ctx0" brushRef="#br0" timeOffset="145095.71">26248 3906 45 0,'0'0'193'16,"0"0"-21"-16,0 0 4 16,0 0-36-16,0 0-29 15,0 0-23-15,107-89-34 16,-101 79-7-16,-1-1-13 15,-2 0-7-15,-3 0-2 16,0 1-6-16,0 2 4 16,0-1-8-16,-12 8-5 15,-1 1-8-15,-5 0-2 0,-4 0-6 16,-1 11 3-16,3 12 0 16,0 2-3-16,5 1 5 15,6-3 1-15,-1-3 0 16,6-5 2-16,4-2-2 15,-2-6 4-15,2 0-3 16,0-7-2-16,0 0-4 16,6 0 5-16,15-7 0 15,-1-6 3-15,0-3 0 16,-2 6-3-16,-5 3-2 16,-1 2 1-16,-2 5 1 15,1 0-4-15,5 0 4 16,5 20 8-16,0 11-5 15,2 4 8-15,-1 0-8 16,-1-12 1-16,-2-7-1 0,1-11 0 16,0-5 3-16,0 0 2 15,3-24-6-15,-1-8 2 16,0-7-3-16,0-1-2 16,-1 0-5-16,-2 2-1 15,2-2 2-15,-3 1 5 16,-3 4-2-16,1 1 4 15,-3 5 0-15,-7 11 12 16,2 7 9-16,-6 6 12 16,-2 5-12-16,0 0-21 15,0 0-2-15,0 0-13 16,-2 14 8-16,-10 8 4 0,4 6-2 16,1 7 0-16,3 6 3 15,1 4 0-15,3 2 3 16,-3 2-3-16,3-3 1 15,0-5 3-15,0-6 1 16,0-12-5-16,-2-6-12 16,0-9-76-16,-2-8-69 15,-5 0-119-15,-3-12-268 16</inkml:trace>
  <inkml:trace contextRef="#ctx0" brushRef="#br0" timeOffset="145277.6">26631 3798 100 0,'0'0'914'0,"0"0"-753"16,0 0-38-16,0 0-62 15,0 0-48-15,0 0-11 16,103-14-2-16,-76 14 0 16,-1 0-11-16,-1 0-62 15,1 1-92-15,-1 6-74 16,-2 1-162-16</inkml:trace>
  <inkml:trace contextRef="#ctx0" brushRef="#br0" timeOffset="145665.7">27004 3863 424 0,'0'0'278'0,"0"0"-192"0,0 0-37 15,0 0-9-15,0 0 48 16,0 0-37-16,29 35-23 15,-20-35-3-15,-1 0 20 16,1 0 18-16,3-2-16 16,1-14-25-16,0-1-11 15,-2-4-3-15,-2 1-7 16,1 0 2-16,-6 0-3 16,-2 2-22-16,-2 0-35 15,0 3 0-15,0 5 5 16,-9 5 23-16,-7 5 16 15,0 0 2-15,-1 0 8 16,-1 11 3-16,5 5 25 0,2 3 2 16,3 3 11-16,8 1 8 15,0 4-4-15,0 2-10 16,10-4-4-16,5 1-6 16,3-2-12-16,2-4-4 15,2-4-6-15,5-6-22 16,11-10-78-16,9 0-103 15,4-5-293-15</inkml:trace>
  <inkml:trace contextRef="#ctx0" brushRef="#br0" timeOffset="146176.12">27810 3840 408 0,'0'0'354'15,"0"0"-167"-15,0 0-57 16,0 0-41-16,0 0-16 15,0 0-29-15,21-16-15 16,-21 16-8-16,0 0-1 16,0 0-5-16,0 0-12 15,0 0-3-15,0 1-7 16,0 20-2-16,0 5 9 16,-7 6 0-16,2-1 0 15,1-2 3-15,1-3-2 0,3-12 0 16,0-5-2-1,0-6 1-15,0-3 0 0,3 0 2 16,17-6 1-16,7-14 1 16,0-3-3-16,0-6 0 15,-6 0-1-15,0 0-3 16,-1 0-1-16,-5 0-2 16,3 5 2-16,-7 4-8 15,0 8 5-15,-6 3 5 16,-3 8 2-16,-2 1-2 15,0 0-5-15,0 0-12 16,0 0-5-16,3 3 12 16,-1 18 9-16,6 6 2 15,8 8 2-15,6 1 19 0,0-2-2 16,1-5 6-16,-6-3-13 16,-7-9-6-16,-8-2-1 15,-2-6-4-15,-2-7-10 16,-27-2-44-16,-14-4-73 15,-8-23-164-15,2-11-394 16</inkml:trace>
  <inkml:trace contextRef="#ctx0" brushRef="#br0" timeOffset="146309.04">27910 3587 1031 0,'0'0'198'15,"0"0"-98"-15,0 0-66 16,0 0-34-16,0 0-1 15,0 0-131-15,6 5-235 16,-29 8-448-16</inkml:trace>
  <inkml:trace contextRef="#ctx0" brushRef="#br0" timeOffset="147189.57">28566 3698 162 0,'0'0'126'15,"0"0"-43"-15,0 0 2 0,0 0-26 16,0 0-19-16,0 0 25 16,18 0 53-16,-11-9-23 15,4 1-19-15,5-2-1 16,3-4-12-16,8 0-29 15,4 2-10-15,-2 2-7 16,-2 6-12-16,-2 2-4 16,-7 2-2-16,-5 0-1 15,-4 10-4-15,-9 15-8 16,0 2 1-16,0 4 13 16,-22-1 5-16,-5-1 2 15,-6 0 3-15,2-3 3 16,4-6-9-16,6-6-2 15,11-4-2-15,7-8-30 16,3-2 1-16,0 0 27 0,22 0 2 16,5 0 6-16,2-5-4 15,0 5-1-15,0 0 8 16,-4 0 2-16,1 5-4 16,-8 9-2-16,-7-1 12 15,-8-2-5-15,-3 4-7 16,-5-2-5-16,-22 3-8 15,-6-2-28-15,-3-8-38 16,4-6-110-16,13 0-296 16</inkml:trace>
  <inkml:trace contextRef="#ctx0" brushRef="#br0" timeOffset="147343.81">29114 3780 783 0,'0'0'299'15,"0"0"-209"-15,0 0-44 16,0 0-46-16,0 0-8 16,0 0-142-16,29 30-32 15,-29-16-220-15</inkml:trace>
  <inkml:trace contextRef="#ctx0" brushRef="#br0" timeOffset="147723.6">29311 3696 816 0,'0'0'276'0,"0"0"-126"0,0 0-59 15,0 0-42-15,0 0-23 16,0 0-20-16,111-16-5 16,-72 16-1-16,-11 0 2 15,-6 0-2-15,-6 0-4 16,-5 0 2-16,-2 0 1 15,-2 0 2-15,-3-3-1 16,-1-1 0-16,-1 2-1 16,-2 2 1-16,0 0-2 15,0 0-3-15,2 0-1 0,0 2-8 16,0 23-6-16,2 4 18 16,-1 10 0-16,-3 2 1 15,0 6 0-15,0 3-2 16,0 2 0-16,-11-2-8 15,0-6-5-15,-3-7-12 16,3-7-1-16,2-13-14 16,4-5-79-16,3-8-20 15,2-4-70-15,0 0-113 16</inkml:trace>
  <inkml:trace contextRef="#ctx0" brushRef="#br0" timeOffset="148141.9">29440 3888 662 0,'0'0'188'0,"0"0"-86"15,0 0-27-15,0 0-52 16,0 0-22-16,0 0-1 16,156-20-5-16,-116 10-43 15,1-2 7-15,-6-6-20 16,-2-3 10-16,-3 3 38 15,-8 0 13-15,-7 4 5 16,-6 4 10-16,-7 5 25 16,-2 2 29-16,0 3-17 0,0 0-36 15,0 0-16 1,0 0-6-16,-7 0-1 0,-3 13 7 16,1 1-3-16,4 0-3 15,5 4 1-15,0 0 5 16,16 4 28-16,11 3 20 15,4 4-12-15,2 5-14 16,-6-2-1-16,-12-2 3 16,-11-8-9-16,-4-7-5 15,-2 1 10-15,-19-9 0 16,-10 0-5-16,-3-7-15 16,3 0-1-16,0-3-93 15,6-24-90-15,9-6-332 0</inkml:trace>
  <inkml:trace contextRef="#ctx0" brushRef="#br0" timeOffset="148316.79">29866 3653 700 0,'0'0'189'16,"0"0"-70"-16,0 0-45 15,0 0-34-15,0 0-31 16,0 0-9-16,73-5-45 15,-50 5-61-15,3 0-62 16,6 0-84-16,-3-3-185 16</inkml:trace>
  <inkml:trace contextRef="#ctx0" brushRef="#br0" timeOffset="148583.65">30196 3577 427 0,'0'0'260'15,"0"0"-55"-15,0 0-150 16,0 0-20-16,0 0-35 15,0 0 0-15,-43 6-12 16,30 18 10-16,4 0 2 16,7-2 0-16,2-5 8 15,0-6 1-15,0-4 3 16,11-4 19-16,2-3-1 16,-1 0 12-16,-1-11-7 15,-1-12-24-15,-4 1-5 16,-6 0-6-16,0 1-56 15,0 6-11-15,-14 9-4 16,-1 6-32-16,-4 0-14 0,11 2-62 16,3 14-67-16,5-1-31 15</inkml:trace>
  <inkml:trace contextRef="#ctx0" brushRef="#br0" timeOffset="148884.37">30632 3505 726 0,'0'0'186'0,"0"0"-74"16,0 0-33-16,0 0-50 0,0 0-29 16,0 0-5-16,7 12-14 15,-26 24 19-15,-20 10 22 16,-10 12 3-16,-11 12-7 15,-6 8 1-15,-6 6-7 16,-4 9-5-16,2 1-6 16,-1-2 5-16,1-3-3 15,11-13 1-15,15-11-4 16,19-17-48-16,20-16-89 16,9-18-67-16,13-14-52 15,23 0-25-15</inkml:trace>
  <inkml:trace contextRef="#ctx0" brushRef="#br0" timeOffset="149174.94">30441 3990 291 0,'0'0'229'16,"0"0"-96"-16,0 0-133 15,0 0-12-15,0 0 7 16,0 0 5-16,-52 65 2 15,52-52 6-15,0-5 22 16,23-8 101-16,6 0 8 16,0 0-58-16,-2-10-28 15,-3-10 12-15,-6-1 0 0,-9-2-14 16,-5 3-1-16,-4 2-12 16,0 4-26-16,-17 8-12 15,-17 4-43-15,-7 2-50 16,2 4-87-16,10 14-88 15,18-6-121-15</inkml:trace>
  <inkml:trace contextRef="#ctx0" brushRef="#br0" timeOffset="149776.97">31201 3752 143 0,'0'0'190'15,"0"0"46"-15,0 0-48 16,0 0-65-16,0 0-21 15,0 0-41-15,0-10-33 16,0 10-18-16,0 0-10 16,-8 14-2-16,-11 18 2 0,-3 10 25 15,-7 10 3-15,0 4-5 16,0-1 7-16,0-2-8 16,7-12 3-16,4-14-6 15,5-9-12-15,5-11-1 16,4-5-2-16,4-2 8 15,0 0 1-15,0 0 18 16,0-19 3-16,0-12-21 16,0-15-9-16,21-9-4 15,10-5-4-15,6-4 1 16,8 3-3-16,2 2 1 16,-4 9 5-16,-8 11 4 15,-8 13-3-15,-10 13 11 0,-5 8 7 16,-5 5-4-1,-3 0-6-15,7 0-9 0,3 14-11 16,1 16 11-16,1 9 3 16,-3 7-1-16,-7 5 0 15,-6 4-1-15,0-1-2 16,0 0-3-16,-21-6-23 16,-6-6-13-16,2-12-56 15,2-10-98-15,6-16-88 16,5-4-358-16</inkml:trace>
  <inkml:trace contextRef="#ctx0" brushRef="#br0" timeOffset="150151.79">31116 3889 694 0,'0'0'280'0,"0"0"-116"16,0 0-37-16,0 0-42 15,0 0-66-15,0 0-17 16,199-38-1-16,-148 35-1 15,-8-3 0-15,-12 1 2 16,-14-2-1-16,-3-1 5 16,-5 0-5-16,-3-1 5 15,1 2-5-15,-4 1-1 16,1-1 0-16,-2 0 0 16,0 3 0-16,-2 0 1 15,0 4 3-15,0 0 3 16,0 0-3-16,0 0-4 15,0 0 0-15,0 0-6 16,2 0-2-16,1 15-9 0,-1 20 12 16,-2 11 5-16,0 9 0 15,0 0 3-15,-13-1-3 16,-3-6-7-16,-5-5-25 16,2-11-24-16,1-8-75 15,3-12-52-15,5-12-160 16,8 0-187-16</inkml:trace>
  <inkml:trace contextRef="#ctx0" brushRef="#br0" timeOffset="150413.69">31502 3764 479 0,'0'0'237'16,"0"0"-63"-16,0 0-81 15,0 0-10-15,0 0 0 16,0 0-31-16,85-135-27 15,-74 130-10-15,2-1 21 16,-4 3-4-16,-4 3-7 16,1 0-16-16,-1 2-9 15,-5 24-5-15,0 11 5 16,0 7 4-16,-21-1 1 16,-10 0-5-16,5-5-1 15,-1-6-39-15,7-10-55 16,5-6-96-16,7-10-103 15,8-6-86-15</inkml:trace>
  <inkml:trace contextRef="#ctx0" brushRef="#br0" timeOffset="150675.54">31874 3691 731 0,'0'0'266'0,"0"0"-76"16,0 0-92-16,0 0-40 15,0 0-28-15,0 0-21 16,23-21-9-16,-21 22-7 16,-2 26 4-16,0 5 3 15,0 9 0-15,-4 8 3 0,-10-1 2 16,-6 0-3-16,2-2-2 16,2-6-14-16,3-5-29 15,4-12-42-15,0-7-58 16,2-9-26-16,1-7-51 15,1 0-220-15</inkml:trace>
  <inkml:trace contextRef="#ctx0" brushRef="#br0" timeOffset="150999.34">31789 3805 495 0,'0'0'261'0,"0"0"-57"15,0 0-59-15,0 0-63 16,0 0-35-16,0 0-18 0,123-178-1 15,-107 168-14 1,-3 5-11-16,-7 2 4 0,0 3-7 16,-4 0-13-16,-2 0 4 15,0 9-25-15,0 11 4 16,-12 1-14-16,-13 4-13 16,-6-1 16-16,0-2 9 15,2-3 18-15,12-2 12 16,8-5 0-16,9-1-6 15,0 5-28-15,9 1 36 16,20 7 109-16,6 5-49 16,1 8-28-16,-5 6-18 0,-4 1-5 15,-11 2-9 1,-8-3-34-16,-8-4-119 0,0-16-145 16,-2-14-335-16</inkml:trace>
  <inkml:trace contextRef="#ctx0" brushRef="#br0" timeOffset="151763.81">31825 3638 176 0,'0'0'86'0,"0"0"9"15,0 0 32-15,0 0-1 16,0 0 4-16,0 0 26 0,-9-11-22 15,11 1-8 1,10-2-45-16,1-1-48 0,0 1-7 16,3 1-5-16,4 2-11 15,4 4-10-15,5 3-4 16,8 2-6-16,-8 0-6 16,-3 0 7-16,-4 6 2 15,-8 12-2-15,-7 2-1 16,-7 0-9-16,0 1 5 15,-14 3-9-15,-24 2 10 16,-8-2 13-16,-12-1 3 16,8-2-3-16,13-7 2 0,12-4 3 15,12-5-4 1,8-2-1-16,5-3-5 0,0 0 3 16,0 5-25-16,-7 7-115 15,-8-1-263-15</inkml:trace>
  <inkml:trace contextRef="#ctx0" brushRef="#br0" timeOffset="153131.84">32497 3316 216 0,'0'0'188'0,"0"0"-58"16,0 0-36-16,0 0-24 0,0 0-1 15,0 0-11 1,57-62-18-16,-55 62-36 0,-2 0-4 16,0 0-24-16,0 16-9 15,0 8 3-15,-13 5-3 16,0-2-8-16,-1 0-43 16,5-6-99-16,7-6-42 15</inkml:trace>
  <inkml:trace contextRef="#ctx0" brushRef="#br0" timeOffset="153279.81">32497 3316 76 0,'104'-6'206'0,"-104"6"10"0,0 0-79 16,0 0-105-16,0 0-32 16,0 0-21-16,-9 40 21 15,-11-1 2-15,-7 2-2 16,0-3-253-16</inkml:trace>
  <inkml:trace contextRef="#ctx0" brushRef="#br0" timeOffset="156627.78">19086 3467 37 0,'0'0'102'0,"0"0"-24"15,0 0-2-15,0 0 1 16,0 0 0-16,0 0-20 16,0 0-13-16,0 0-3 15,0 0-16-15,0 0-2 16,0 0 12-16,0 0 7 15,0 0-9-15,0 1-4 0,0-1-8 16,0 0-7-16,0 0-5 16,0 0 3-16,0 0-2 15,0 0-4-15,0 0 5 16,0 0 7-16,0 0 4 16,0 0-5-16,0 0-4 15,0 0-3-15,0 0-7 16,0 0-3-16,0 0 4 15,0 0-3-15,0 0 4 16,0 0 3-16,0 0 2 16,0 0-3-16,0 0 1 15,0 0-3-15,0 0-3 0,11 0-1 16,20-3 33 0,20-15-23-16,16-2-7 0,9-4-3 15,4 0-1-15,-2 0 0 16,-13 6 0-16,-14 4 1 15,-17 4 6-15,-19 6-7 16,-9 1 0-16,-6 3-11 16,0 0 2-16,0 0-13 15,0 0-1-15,0 0-48 16,0 0-82-16,-6 8 65 16,-7 2-154-16,-3-1-73 15</inkml:trace>
  <inkml:trace contextRef="#ctx0" brushRef="#br0" timeOffset="157211.74">19186 3521 53 0,'0'0'88'16,"0"0"-40"-16,0 0-9 15,0 0 27-15,0 0-21 16,0 0-20-16,-29-33 24 16,24 28-13-16,1 3 12 15,2-3-11-15,-4 2 28 16,0-3-38-16,2 1 2 16,0 2-6-16,-1-1 3 15,5 4 4-15,0 0-5 16,0 0 7-16,0 0-11 0,0 0-3 15,0 0-3-15,0 0 0 16,0 0-3-16,0 0-2 16,0 0 0-16,0 0-6 15,-2 8-4-15,0 26-14 16,0 20 14-16,-2 10 8 16,0 9 3-16,2-4 3 15,-2-4-3-15,2-7-11 16,-3-12 5-16,3-8 0 15,0-12 0-15,0-10-5 16,0-8-19-16,0-6-32 16,2-2-76-16,0 0-103 15,0 0-58-15</inkml:trace>
  <inkml:trace contextRef="#ctx0" brushRef="#br0" timeOffset="157623.79">19123 3941 74 0,'0'0'93'0,"0"0"32"16,0 0 0-16,0 0-18 16,0 0-14-16,0 0-15 15,-2 0-21-15,2 0-12 0,0 0-12 16,0 0-15-1,0 0-14-15,23-6 51 0,19-3-44 16,18-5 29-16,9-6-25 16,5-4-11-16,-3-1 3 15,-4 2-2-15,-7-1-5 16,-15 3 4-16,-12 8 0 16,-13 5 13-16,-11 3 30 15,-7 3-5-15,-2 1-3 16,0 1-2-16,0 0-21 15,0 0 0-15,0 0-12 16,0 0 12-16,0 0-16 16,0 0-15-16,0 0-16 15,0 0-26-15,-6 0-39 16,-8 0-1-16,3 0-70 0,5 0-94 16,-2 0-104-16</inkml:trace>
  <inkml:trace contextRef="#ctx0" brushRef="#br0" timeOffset="158110.67">19676 3305 59 0,'0'0'101'0,"0"0"11"16,0 0-26-16,0 0-36 16,0 0 22-16,0 0-19 15,-25-30-34-15,21 25 1 16,0 3 8-16,2 0 15 15,-1 2 5-15,3 0 6 16,0 0-21-16,0 0-7 16,0 0-4-16,0 0-18 15,0 0-4-15,0 9-19 0,0 22 19 16,0 19 27 0,0 12-15-16,0 8 0 0,0-3 0 15,0-5 1-15,0-13-8 16,-2-9 11-16,-2-12-4 15,2-8 14-15,0-8 2 16,2-8-6-16,0-3-11 16,0-1 1-16,0 0 6 15,0 0-18-15,0 0-61 16,0 0-121-16,0-9-287 16</inkml:trace>
  <inkml:trace contextRef="#ctx0" brushRef="#br0" timeOffset="161352.93">19333 3447 56 0,'0'0'66'15,"0"0"-45"-15,0 0-9 0,0 0 2 16,0 0 23-16,0 0 11 16,0 0-9-16,0-20 10 15,0 20-28-15,0 0-21 16,-9 8 0-16,-4 19 0 16,-5 6 17-16,-4 6 11 15,-1 2-2-15,-2-1-5 16,4-2-9-16,3-6-7 15,2-8-1-15,5-3 4 16,4-9-6-16,3-7-2 16,4-3-5-16,0 1-50 15,0-3-8-15,0 0-15 16,0-6-54-16</inkml:trace>
  <inkml:trace contextRef="#ctx0" brushRef="#br0" timeOffset="161676.91">19454 3425 60 0,'0'0'63'0,"0"0"-7"15,0 0-18-15,0 0 18 16,0 0-18-16,0 0-12 0,2-7-8 15,-2 10 28-15,-11 17-4 16,-10 7-1-16,-1 10-17 16,-1 4 12-16,-3 5-29 15,2-5 17-15,-3-1-9 16,0-4-6-16,-2-2 4 16,6-6 6-16,2-6-7 15,7-8-11-15,8-4-1 16,1-7-30-16,5-3-104 15,0 0-29-15,0 0 44 16</inkml:trace>
  <inkml:trace contextRef="#ctx0" brushRef="#br0" timeOffset="162027.72">19498 3459 6 0,'0'0'72'15,"0"0"-3"-15,0 0-40 16,0 0-1-16,0 0-4 16,0 0-9-16,2-6-8 15,-2 6-1-15,0 0 7 0,0 0 3 16,0 0-1-1,0 0-14-15,0 22 47 0,-15 8 10 16,-8 14-9-16,-6 6 1 16,-2 6-11-16,2 2-31 15,-2-7 12-15,6-8-10 16,8-10 1-16,3-10-11 16,5-11-2-16,9-5-36 15,0-7-101-15,0 0-2 16,9-2 4-16</inkml:trace>
  <inkml:trace contextRef="#ctx0" brushRef="#br0" timeOffset="162283.07">19634 3543 111 0,'0'0'95'0,"0"0"-25"16,0 0-21-16,0 0 1 16,0 0-21-16,0 0-19 15,-20 14-1-15,5 9 34 16,-4 4-7-16,-5 5-3 16,-3 5-17-16,-2 3-6 15,-2-2-10-15,4-3-9 16,5-4-137-16,6-11-117 0</inkml:trace>
  <inkml:trace contextRef="#ctx0" brushRef="#br0" timeOffset="165079.51">24763 4913 272 0,'0'0'121'0,"0"0"4"0,0 0-17 16,0 0-35 0,0 0-23-16,0 0 6 0,3-67 2 15,-3 63 11-15,0 0-24 16,0 0 10-16,0 1 6 15,0-4-11-15,0 4-3 16,0 1-19-16,0-1 4 16,0 3-6-16,0-2-7 15,0 2-9-15,0 0-1 16,0 0-9-16,0 0-4 16,0 0-4-16,0 0 0 15,0 5 0-15,0 21 1 16,0 13 7-16,-3 18 1 0,-1 10 0 15,2 14-2 1,-1 9 3-16,-1 10-1 0,-1 7 0 16,-3 6 2-1,-3-2 1-15,-1-4-4 0,1-8 1 16,3-15-1-16,-2-9 3 16,1-11-2-16,3-11-1 15,2-12 0-15,-2-12 0 16,6-13 1-16,-2-8 0 15,2-3-1-15,0-2 2 16,0-3 1-16,0 2-1 16,0-2 3-16,0 0-4 15,0 2 2-15,0-2-1 0,-2 0-1 16,2 0 3-16,0 0-3 16,-2 0-1-16,0 0 3 15,-5 0-3-15,-7 0 0 16,1-7 7-16,-5-8-4 15,1-2 1-15,3 0-3 16,1-1 2-16,2 2-1 16,4 0 3-16,0 2-4 15,1 6 1-15,4 0 2 16,-1 6-1-16,3 2-1 16,0 0-2-16,0 0-3 15,0 0-8-15,0 0-1 16,0 0-8-16,3 6 20 15,16 12-1-15,6 2 2 0,2 1 1 16,2 2-1-16,0-3 0 16,-5-4 2-16,-1-2 0 15,-10-6-2-15,-2-4 5 16,-6-4-6-16,-1 0 15 16,5 0 8-16,2 0 2 15,9-19-12-15,5-4-6 16,-1-3-6-16,-2 4-1 15,-4 1-4-15,-3 8-16 16,-3 2-18-16,3 6-39 16,-1 1-155-16,-3 0-313 15</inkml:trace>
  <inkml:trace contextRef="#ctx0" brushRef="#br0" timeOffset="166137.41">24705 6842 142 0,'0'0'103'0,"0"0"1"16,0 0 7-16,0 0-5 15,0 0-24-15,0 0-20 0,0 0 20 16,0 0-10-16,0 0-14 16,0 0-10-16,0 0-6 15,0 0 1-15,0 0-2 16,-8 0 1-16,-10 0-5 16,-5 0-33-16,-2-2-2 15,-1 2 5-15,0 0 1 16,-6 0 4-16,1 0 7 15,2 0 0-15,0 0-4 16,0 0-2-16,-2 4-1 16,0 15-6-16,-5 6 5 15,-2 8-3-15,0 6-1 16,0 1-3-16,5 0-4 16,6 0 7-16,5 0-6 15,6 3 0-15,9 1 5 0,5 6-5 16,2 1 7-16,2 4 9 15,27-1-15-15,6-6 2 16,8-3-1-16,11-12-3 16,1-6 3-16,5-14 5 15,6-9-8-15,3-4 0 16,4-5 18-16,3-25-11 16,-5-9-1-16,-2-10-1 15,-11-6 0-15,-15-5-4 16,-18-2-1-16,-19 2 5 0,-6 4-4 15,-10 3 1 1,-21 7-2-16,-9 5 0 0,-2 4 1 16,-3 3-1-16,6 8 0 15,1 8-7-15,7 8-26 16,4 10-34-16,6 0-75 16,9 12-78-16,4 11-114 15,8 1-209-15</inkml:trace>
  <inkml:trace contextRef="#ctx0" brushRef="#br0" timeOffset="166851.81">24462 7587 31 0,'0'0'120'0,"0"0"-15"16,0 0 32-16,0 0 14 15,0 0-24-15,0 0-22 16,0-67-11-16,0 64-26 15,0 3-1-15,0 0-22 16,0 0-12-16,0 0-20 16,0 0 1-16,0 0-14 15,0 0-1-15,0 0-7 16,0 11 0-16,0 17 8 0,0 8 2 16,0 10 3-1,0 10-1-15,0 2-4 0,0 4 2 16,-4 6 3-16,-3-5-4 15,2 0 1-15,-1 7-2 16,-1 5 0-16,1 14 0 16,-2 15 3-16,0 14-1 15,1 8-2-15,3 8 3 16,0 2 2-16,4-15-4 16,0-15 2-16,0-25-2 15,0-19 2-15,0-18-3 16,0-6 4-16,-8-2-4 0,-7 1 0 15,-7 3-30-15,-3 4-9 16,6-2-14-16,2-4-36 16,11-9-18-16,6-12-6 15,0-13-135-15,4-4-69 16</inkml:trace>
  <inkml:trace contextRef="#ctx0" brushRef="#br0" timeOffset="167313.81">24446 8420 363 0,'0'0'165'16,"0"0"-86"-16,0 0 46 16,0 0-65-16,0 0-19 15,0 0 27-15,-8-106-38 16,21 103-22-16,7 3 10 15,0 0-14-15,3 12 8 0,1 5 3 16,0-1 6-16,1-3 14 16,-2-4 0-16,-2-5 8 15,-3-4 6-15,3-6 12 16,0-26 0-16,6-14-30 16,2-12-6-16,3-3-4 15,-8-1-15-15,-3 6-4 16,-8 10-2-16,-7 10-11 15,-1 11-25-15,-5 18-98 16,0 7-137-16,-7 0-294 0</inkml:trace>
  <inkml:trace contextRef="#ctx0" brushRef="#br0" timeOffset="167894.5">24299 8329 305 0,'0'0'96'0,"0"0"9"16,0 0-19-16,0 0-43 0,0 0 18 15,0 0 0-15,-57 66-11 16,37-63-1-16,-7-3 6 15,-9 0-10-15,-11-3-8 16,-1-20 11-16,0-12 11 16,8-6-2-16,14 1-9 15,7 3-6-15,9 12 1 16,5 10-35-16,5 6-8 16,0 4-7-16,0 1-144 15,15 4-31-15,10-2-178 16</inkml:trace>
  <inkml:trace contextRef="#ctx0" brushRef="#br0" timeOffset="169023.29">24448 9220 24 0,'0'0'118'0,"0"0"4"16,0 0 51-16,0 0-57 15,0 0-62-15,0 0-25 16,3-8 24-16,-3 14 3 16,0 2-6-16,0 1-10 15,0-6-20-15,0 1-4 16,0-4 5-16,0 0 22 15,0 0-2-15,-5 0-15 0,-5 0-11 16,-1-2-2-16,3-8-3 16,2 2-2-16,4 1-3 15,2 6-1-15,-2-1-3 16,2 2-1-16,0 0 0 16,-3 0-6-16,1 0-1 15,-6 0-5-15,-4 12 11 16,-3 13 1-16,-8 10 0 15,3 11 2-15,-5 10 8 16,-1 2-2-16,-1 1 3 16,0-10-7-16,3-11 3 15,-3-6 4-15,2-13 8 0,-2-3 6 16,-4-2 15 0,0-3-5-16,0 1-9 15,0-5-4-15,9-1-15 0,4-2 6 16,5-1 0-16,3-3 2 15,2 0 7-15,1 0-7 16,1 0-2-16,0 0-7 16,0 0-1-16,-1 0-5 15,1-3 0-15,2 3-1 16,-2-2-1-16,4 2-1 16,0 0-34-16,2 0-36 15,0 0-63-15,2 0-154 16,21-8-267-16</inkml:trace>
  <inkml:trace contextRef="#ctx0" brushRef="#br0" timeOffset="169317.03">24491 9411 497 0,'0'0'169'0,"0"0"-140"16,0 0 6-16,0 0-5 16,0 0-3-16,0 0 13 15,227-51 3-15,-195 72-22 0,-6 12-11 16,-1 8 1-16,-5 10 9 16,0 2 3-16,-2 5-9 15,3-2 3-15,-2-6-1 16,8-8-1-16,2-14-9 15,6-11-5-15,4-13-1 16,-4-4-166-16,-3-16-393 16</inkml:trace>
  <inkml:trace contextRef="#ctx0" brushRef="#br0" timeOffset="170635.27">25040 7057 56 0,'0'0'95'15,"-2"0"-35"-15,2 0 8 16,-3 0-36-16,-1 2-17 15,-3 1-8-15,0 1 25 16,1-1 20-16,1-2 7 16,-1 1 5-16,1-2 9 0,-2 2-17 15,1 2-9 1,-1 0-6-16,3 0 5 0,-4-2-11 16,6 0-4-16,2-2 0 15,0 2-5-15,0-2-3 16,0 0 1-16,16 0 48 15,24-6-21-15,14-14-30 16,8-8-13-16,1 1-3 16,-10 2 1-16,-17 6-4 15,-14 10-1-15,-13 4 3 16,-7 0-4-16,-2 3-25 16,0 2-73-16,0 0-66 15,0-2-127-15</inkml:trace>
  <inkml:trace contextRef="#ctx0" brushRef="#br0" timeOffset="173123.77">25216 6909 355 0,'0'0'139'16,"0"0"31"-16,0 0-52 15,0 0-41-15,0 0-22 16,0 0-4-16,-20 0-11 16,17-3-4-16,3-8 9 15,0-6-19-15,0-12-8 16,0-8-3-16,0-11-4 16,3-11 13-16,10-5 2 15,7-2 0-15,9-1-19 16,6 6 1-16,11 6 6 15,2 8-9-15,6 6-5 16,-3 12 0-16,-2 6 0 0,-8 11-1 16,-6 8-3-16,-2 4-6 15,-8 0 1-15,0 10 0 16,-6 14-4-16,-3 4-6 16,-1-4 17-16,-3-4 2 15,-3-6 5-15,-3-10-2 16,-4-1-2-16,3-3 5 15,9 0 3-15,5-22 34 16,13-17-27-16,6-9-10 16,0-6 0-16,4-8-5 0,0-2 0 15,3-6 3-15,4-5-3 16,3 0-1-16,-2 0 1 16,8 7-1-16,0 10-1 15,-2 11-1-15,-4 15 2 16,-8 17-1-16,-9 15-7 15,-1 0 0-15,-3 15-2 16,0 15-5-16,6 2 15 16,0-2 4-16,12-5-1 15,7-7-3-15,8-10 6 16,8-8-2-16,-1 0 2 16,-9-5 4-16,-6-16-7 15,-14-7 4-15,-7-4-4 16,-7-4 4-16,-4-2-5 15,-1-1 1-15,-3 5-3 0,-3 3 2 16,0 12-2-16,0 6 0 16,3 6-6-16,5 7-2 15,4 0 0-15,6 0 5 16,5 16 3-16,1 2 0 16,1-4 0-16,0-2-4 15,1-2 4-15,1-8-2 16,1-2 1-16,-1 0-1 15,6-7 3-15,0-8-2 16,4-1 1-16,6-2-1 16,3 4-15-16,-3 4 12 15,0 4-4-15,-4 6 0 0,-2 0 4 16,-1 4 1-16,2 13-2 16,3 0 3-16,3 1-18 15,-6-2 10-15,1 0-1 16,-12-8 5-16,-9 0 5 15,-12-4 1-15,-11-1 0 16,-1 2-1-16,1 4 0 16,3 4-11-16,12 6 5 15,6 2 7-15,11 0-1 16,3-5 5-16,3-9 1 16,-4-5-5-16,-6-2 4 15,-8 0-3-15,-6 0 9 16,-3-4 6-16,-3-6 11 0,5 0-12 15,10 1-8 1,11-1-7-16,13 0-1 0,12 3-2 16,-2 2-5-16,-2 3-4 15,-11 2 5-15,-14 0 5 16,-9 12 2-16,-8 14-11 16,-7 1-4-16,-5 4 9 15,-1-2 6-15,3 0 5 16,5-2-2-16,9-8-2 15,9-3 6-15,9-8-2 16,4-8 3-16,-2 0 1 16,-7 0-6-16,-8-4 1 15,-5-8 0-15,-7-4 4 16,1-2 16-16,-2-1-11 0,-2 4-13 16,-3 5 0-16,-6 3 0 15,-1 7-7-15,1 0 0 16,-2 12-5-16,5 15-8 15,3 3 20-15,4 2 2 16,-2 0 0-16,4-6-2 16,-6-2 3-16,-2 4-2 15,-4 13-1-15,-8 10 1 16,-2 18 5-16,0 9-2 16,0 9 6-16,-8 0-4 15,-6-2-1-15,-1-12-1 16,-3-6-4-16,-4-9-26 15,-5-9 13-15,-8-10-18 0,-8-11 5 16,-6-6 15-16,-2-5 3 16,-1-2 8-16,1 6 0 15,-2 4-1-15,1 9-6 16,3 3 3-16,7 3-4 16,13-6-7-16,8-6 6 15,11-8 8-15,3-8-12 16,7 0 0-16,0 6 13 15,0 8 34-15,0 14 19 16,0 13-13-16,0 9-18 16,0 4 4-16,0-2-1 15,-2-4-17-15,-4-12-4 0,-4-8 2 16,-3-9-4-16,-10-6 1 16,-14-6-3-16,-19-4 0 15,-20-5 7-15,-11-3-5 16,-4-1-1-16,8-2-1 15,9 2 0-15,12 2-5 16,4 0 5-16,3 1 2 16,-7-2-2-16,-8-2 0 15,-1-2 0-15,-2-3 1 16,-4 0 2-16,4-3-2 16,3-6 2-16,6 1-2 15,6 4-1-15,5 4 0 16,1 0 1-16,1 0 0 0,-3 20 9 15,1 6 3-15,0 2 6 16,1 0 2-16,4-2-3 16,-4-4-5-16,-4-1-3 15,-13-4 2-15,-16-2-6 16,-8-8-2-16,-7-4-3 16,3-3-1-16,11-3 2 15,8-15-3-15,9-2 2 16,6 0 0-16,8 6-1 15,-3 6 0-15,-1 8-1 16,-1 0-1-16,-2 0 2 16,-3 0 0-16,-3 0 2 0,-7 0 0 15,-2 0-2-15,-4 0 2 16,1-8 0-16,4-6-1 16,8-2 0-16,10 0-1 15,10-2 0-15,11 1 0 16,10-6 5-16,6-6-5 15,11-2-1-15,3-15-1 16,5-9 2-16,-5-6-1 16,-2-2-1-16,-4 7-3 15,-7 13-1-15,-3 13 6 16,-2 14-5-16,2 7 3 16,-2 5-7-16,-2 4 6 15,0 0 5-15,0 0-4 16,-4 0 2-16,2 1 0 15,4 2 1-15,4-3 1 0,3 0 1 16,2 0-2-16,0 0 0 16,1-3 5-16,-5-5-6 15,-3 3 0-15,1-2 0 16,-2 5-1-16,2-1 0 16,-1 1 2-16,3-2-1 15,2 0 3-15,-4-2-3 16,-5-1 1-16,-4-3-1 15,-3-3 0-15,1-4 2 16,4 1 1-16,6-2-5 16,11 6 4-16,5 0-3 15,3 3 1-15,4 2-21 0,0 3-15 16,21-2-135 0,18-3-153-16,5-11-248 0</inkml:trace>
  <inkml:trace contextRef="#ctx0" brushRef="#br0" timeOffset="173994.15">26346 6284 292 0,'0'0'177'0,"0"0"18"15,0 0-29-15,0 0-60 16,0 0-4-16,0 0-32 16,11-50-8-16,-11 50-37 15,0 0-25-15,0 0-12 16,0 16 12-16,0 18 11 15,-2 6 29-15,-13 6-20 0,-2 5-2 16,0-1-11-16,-3-1 7 16,4-6-4-16,1-9-3 15,4-10 3-15,6-9-7 16,2-10 2-16,3-5-3 16,0 0 8-16,0 0 6 15,12-12-13-15,15-22 17 16,6-12-17-16,3-4 6 15,-1 0-9-15,-3-3 2 16,-6 3-1-16,-3 4 2 16,-4 7 1-16,-5 7-4 15,-3 11 1-15,-7 9 1 0,1 7 0 16,-5 0 6 0,7 5-7-16,2 0-1 0,4 0-3 15,7 5 1-15,1 21-2 16,-4 18 3-16,-1 5 1 15,-5 6 6-15,-5-4-2 16,-1-5-1-16,-5-5-1 16,0-12-2-16,0-4-7 15,0-9-25-15,0-8-38 16,-3-8-105-16,-5 0-89 16,-5-10-97-16</inkml:trace>
  <inkml:trace contextRef="#ctx0" brushRef="#br0" timeOffset="174953.99">26433 6469 589 0,'0'0'128'16,"0"0"-42"-16,0 0 12 15,0 0-26-15,0 0-15 16,0 0 13-16,0 5 37 16,36-5-46-16,8 0-30 15,7-7-13-15,3-11-7 16,0-1-10-16,-4 0 1 15,-7 0-2-15,-7 1-21 16,-12 4 3-16,-8 4 15 16,-8 2 3-16,-5 8 0 0,-3 0-16 15,0 0-1-15,0 0-11 16,0 7 28-16,0 12 4 16,0 2-1-16,-3-1 0 15,-1-4 1-15,0-4-3 16,-1-7 0-16,3 0-1 15,0-3-1-15,2-2-4 16,0 0 5-16,0 0 7 16,0 0-2-16,4-12 0 15,17-11 1-15,0 0 2 16,0 2-8-16,-1 1 8 16,-5 8-3-16,-3 4 17 15,-3 4-15-15,-5 4-6 16,2 0-1-16,6 7-14 15,-1 14 3-15,5 4 11 0,-3 0 8 16,0-4-6-16,1-7-2 16,-8-4 4-16,1-9-3 15,-3-1 0-15,6 0 7 16,3-8 19-16,3-13-13 16,-1-8-9-16,-3-3-2 15,-6-2-3-15,-4-1-2 16,-2 0-4-16,0 8 6 15,0 6 2-15,0 9 7 16,0 7 8-16,0 5-15 16,0 0-2-16,4 0-11 15,5 0 0-15,3 12 11 0,3 1 4 16,3 3 2-16,2-4-2 16,2-2-2-16,-1-3-2 15,1-4 3-15,-7-1 6 16,3-2-6-16,-5 0 1 15,-1 0-1-15,1-2 1 16,-2-8-4-16,1 0-6 16,-2-5 0-16,-1 2-3 15,1 0 1-15,-8 1 3 16,0 7-2-16,-2-1-3 16,0 4-6-16,0 2 15 15,0 0 0-15,0 0-4 16,0 0-7-16,-12 0 7 0,-1 0-2 15,2 0 6-15,-2 4 0 16,4 14-12-16,-2 6 1 16,6 2 2-16,1-1 5 15,4 0-2-15,0-6-2 16,4-4 9-16,16-4 30 16,3-10-3-16,4-1 11 15,0 0-11-15,-2-5-9 16,-2-12-6-16,-3-3-9 15,-7 3-3-15,-1-4-23 16,-1-1-56-16,2 0-83 16,3-2-123-16,2 0-286 0</inkml:trace>
  <inkml:trace contextRef="#ctx0" brushRef="#br0" timeOffset="175255.87">27752 6064 49 0,'0'0'613'0,"0"0"-421"16,0 0-18-16,0 0-46 15,0 0-64-15,0 0-17 16,-4-43-47-16,-19 43-4 16,-6 8-1-16,3 6-1 15,6 5 4-15,6-3-12 16,12-2-9-16,2 2-9 16,0 1 17-16,16 3 15 15,7-1 0-15,-2-1 1 0,2-2 4 16,-5-2-3-1,-7-2-1-15,-7-7 0 0,-4 0-1 16,0-3-5-16,0 4-4 16,-13 4 9-16,-22 2 52 15,-15-1-35-15,1 1-17 16,3-4-48-16,14-7-47 16,21-1-124-16,11-8-153 15</inkml:trace>
  <inkml:trace contextRef="#ctx0" brushRef="#br0" timeOffset="176175.9">27931 6075 302 0,'0'0'353'0,"0"0"-197"16,0 0 13-16,0 0-63 16,0 0-49-16,0 0-28 15,0-11-27-15,0 11-2 16,0 0-13-16,0 14 5 15,-5 4 8-15,-1 4 7 16,2 0-7-16,1 2-2 16,3-2 2-16,0 0 0 15,0-4 0-15,0-6 3 16,0-4-3-16,0-5 0 16,9-3-6-16,2 0 6 15,7-20 20-15,-1-9-11 16,-1-3-5-16,-7-3-4 0,-5-1-21 15,-4 6-6-15,0 4-8 16,0 10 13-16,0 7 13 16,-6 9 4-16,-5 0 5 15,-1 1-10-15,-1 21-3 16,-1 6 4-16,2 4 1 16,1 2 8-16,-1-1 4 15,6-3-4-15,1-4-5 16,5-2-10-16,0-6 15 15,0-7 2-15,7-4 7 16,9-7-4-16,-1 0 0 16,7-2 5-16,3-22-1 0,0-3-8 15,-1-4-1-15,0 1-1 16,-3 2 1-16,-4 4 0 16,-3 5 2-16,-3 8-2 15,-5 7 6-15,-4 1-3 16,4 3-3-16,-4 0-10 15,2 11-14-15,0 12 24 16,-4 2 18-16,0 3 8 16,0-3-10-16,0-6-8 15,0-5-1-15,0-6 2 16,0-2-6-16,0-4 5 16,0-2-2-16,0 0 1 15,0 0 9-15,5 0-4 16,1 0-2-16,6-11 0 15,1-4-10-15,1-3-9 0,1 2 3 16,-3 2 5-16,-2 5 1 16,-1 4-1-16,-7 1 3 15,0 4 10-15,1 0 2 16,-3 0-14-16,0 0-1 16,0 0-8-16,2 0-4 15,1 0 13-15,-1 4 9 16,2-2-7-16,1-2-2 15,1 0 0-15,6 0 12 16,5-6 2-16,4-14-6 16,-4-2-6-16,1 0 11 15,-3 4-2-15,-3 5 6 0,-4 6 0 16,-3 4 6 0,-3 3-15-16,2 0-8 0,6 0-15 15,1 17 7-15,3 7-21 16,-1 3-72-16,-5 2-33 15,0-7-142-15,-4-10-216 16</inkml:trace>
  <inkml:trace contextRef="#ctx0" brushRef="#br0" timeOffset="176603.8">28526 6094 432 0,'0'0'352'15,"0"0"-197"-15,0 0-27 16,0 0-53-16,0 0-34 15,0 0-41-15,29-37-4 16,-22 37-7-16,1 3 11 0,6 7 4 16,1-5-3-16,4-2 7 15,2-3-3-15,2 0 0 16,-3 0 2-16,-3 0-7 16,-3-12-1-16,-3-2-9 15,-1-2-5-15,-8 0-11 16,-2 0 5-16,0 2 6 15,0 2 2-15,-8 5 13 16,-11 3 0-16,-6 4-16 16,-2 0 9-16,3 3 2 0,4 10 2 15,4 6-8-15,3-1 8 16,4 1 3-16,0 4 14 16,3 1 4-16,3-2 16 15,3 0-6-15,0-2-2 16,3-4-8-16,24-4 4 15,6-4 20-15,9-8-5 16,5 0-14-16,1 0-23 16,-5-8-15-16,-9-4-50 15,-12 3-98-15,-11 6-113 16,-11 1-345-16</inkml:trace>
  <inkml:trace contextRef="#ctx0" brushRef="#br0" timeOffset="177249.91">27316 6920 60 0,'0'0'255'15,"0"0"-164"-15,0 0-18 16,0 0 4-16,0 0 24 0,0 0-33 16,-2 0-8-1,2 0 34-15,0 0-1 0,-7-6 13 16,-3-4-56-16,-5-4-40 16,1-1 19-16,-3 1-21 15,-1 0-3-15,1 3-2 16,-2 4 0-16,1 3 1 15,-1 4-3-15,1 0-1 16,-3 7-1-16,4 15-5 16,1 6 3-16,1 8-2 15,3-1 5-15,8 2 0 16,4-3 3-16,0-6-10 16,0-10 8-16,18-11-1 15,4-7 4-15,10-5 49 16,7-25-7-16,6-12-34 15,-5-5-6-15,-4-4 2 0,-5-5-8 16,-6-6 0-16,-6-1 0 16,-5 4-5-16,-7 10 5 15,-3 17 3-15,-4 14 2 16,0 14-2-16,0 4 9 16,0 0-12-16,0 2-1 15,0 22-15-15,0 12 16 16,0 6 13-16,0-2 3 15,0 2-5-15,0-3 1 16,0-1-6-16,0-2-3 16,0-2-2-16,0-5 4 0,0-6-5 15,4-3-30-15,12-8-38 16,9-10-105-16,8-2-67 16,7-6-325-16</inkml:trace>
  <inkml:trace contextRef="#ctx0" brushRef="#br0" timeOffset="178238.77">27759 6854 666 0,'0'0'252'0,"0"0"-163"15,0 0-27-15,0 0-37 16,0 0-24-16,0 0 1 16,7 0 1-16,-5 0-2 15,-2 2 1-15,3-2 4 0,-1 0-2 16,0 0 3-1,4 0 2-15,6-4 12 0,-3-11-18 16,1 0-3-16,0-5-13 16,-3 0 5-16,-5-1 5 15,-2 5-5-15,0 4 8 16,0 7 11-16,0 1 27 16,-2 4 21-16,-19 0-46 15,1 0-8-15,-2 18 3 16,0 6 11-16,1 1 10 15,6 4-4-15,3 0-4 16,8 0 1-16,4-5-7 0,0-2-8 16,0-5-5-1,18-2 5-15,5-9-7 0,6-6-16 16,9 0-14-16,8-14-31 16,5-14-60-16,1-6-11 15,-1-3-58 1,-2 5-7-16,-11 4-36 0,-9 9 221 15,-9 3 12-15,-11 5 139 16,-5 10 22-16,-4-1-29 16,0 2-19-16,0 0-56 15,0-2-21-15,0-1-4 16,0 1 3-16,-2-3-11 16,-11-3-7-16,-5-3-16 15,-2 5 4-15,0 5-5 16,-3 1-4-16,1 0 1 0,2 19-3 15,-4 12 2 1,1 3 3-16,4 2-3 0,5-2 4 16,9-10 0-16,5-9-1 15,0-4 0-15,0-10 1 16,0-1 15-16,9 0-4 16,7-15 4-16,4-12-11 15,2-1-2-15,3-2-2 16,-3 7-4-16,-4 0 2 15,0 9 0-15,-5 5 4 16,-1 6-2-16,-2 3 13 16,-1 0 1-16,3 8-6 0,-1 10 8 15,5 7 1-15,-1-4-6 16,5 1-7-16,5-5 3 16,-4-7-2-16,2-6-5 15,-3-4-34-15,0 0-14 16,0-18-11-16,-4-10 1 15,-3-4-35-15,-2-7-45 16,-4-2 73-16,-2-2 29 16,-1 3 31-16,0 4 5 15,-2 4 49-15,3 6 46 16,-3 8 30-16,-2 6-35 16,0 7-13-16,2 5-6 15,-2 0-35-15,0 0-17 16,2 0-13-16,-2 0-6 15,0 21 2-15,0 13 6 0,0 11 14 16,0 8-8-16,0 1-10 16,0-4-4-16,0-6-3 15,0-7-72-15,0-9-115 16,12-14-138-16,5-14-404 16</inkml:trace>
  <inkml:trace contextRef="#ctx0" brushRef="#br0" timeOffset="178493.86">28983 6324 716 0,'0'0'203'0,"0"0"-59"16,0 0-39-16,0 0-42 15,0 0-34-15,0 0-19 16,2-44-10-16,-2 55-9 15,-2 8 9-15,-10 12 0 16,4 2 0-16,4 7 4 16,-3 7 9-16,3-1-3 15,-2 2-10-15,0 1-70 16,2-4-111-16,-5-5-84 16,3-8-216-16</inkml:trace>
  <inkml:trace contextRef="#ctx0" brushRef="#br0" timeOffset="178736.76">28882 6938 131 0,'0'0'445'0,"0"0"-347"16,0 0 2-16,0 0-30 16,0 0-17-16,0 0-22 15,-44 61 3-15,44-60 13 16,0-1 33-16,11 0 15 15,11 0-34-15,5-18-26 16,-4-2-25-16,-10 4 0 16,-11 4 13-16,-2 5 8 0,0 4-31 15,-23 3-66-15,-8 4-153 16,0 16-132-16</inkml:trace>
  <inkml:trace contextRef="#ctx0" brushRef="#br0" timeOffset="179949.66">25281 7958 37 0,'10'-5'117'16,"-3"1"-60"-16,-2 2 52 16,-5 2-23-16,0 0-25 15,0 0-35-15,0 0-26 16,0 0-5-16,-3 0-33 16,-8 0 37-16,3 0 0 15,1 0-26-15,5 0 8 16,2 0 19-16,0 0 7 15,0 0 53-15,0 0 57 0,-3 0-32 16,1 0-9-16,2 0-20 16,-3 0 5-16,3 0 23 15,0 0-27-15,0-2 4 16,0-4-28-16,0-1-10 16,0 0 67-16,0-2-66 15,0 4 14-15,0 1-15 16,0 1 11-16,0 3-19 15,0-1-9-15,0 1 3 16,0 0-9-16,0 0-5 16,0 0-18-16,0 11 1 15,0 15 22-15,3 6 9 16,2 4-9-16,-1 1 0 0,-2 1 5 16,1 1-4-16,-3-4-2 15,0-1 2-15,0-6-2 16,0-4-7-16,6-6-53 15,5-5-90-15,7-10-15 16,5-3-24-16,1 0-44 16,0-28-119-16</inkml:trace>
  <inkml:trace contextRef="#ctx0" brushRef="#br0" timeOffset="180420.39">25418 7886 528 0,'0'0'145'16,"0"0"0"-16,0 0-33 0,0 0-33 16,0 0-34-16,0 0 2 15,25-18-35-15,4 17-9 16,4-3 1-16,-2-1-3 16,1 0 3-16,-3-2-4 15,-5 3 0-15,-5-2 5 16,-6 6-5-16,-7 0-3 15,-2 0 2-15,4 0-9 16,-2 17 3-16,3 11 0 16,3 5 6-16,1 6 1 15,7 2 0-15,-1 4 3 16,4 3-3-16,-5-4 0 16,-5 0 7-16,-6-11-5 0,-7-3 5 15,0-11 5-15,0-9 1 16,0-3 16-16,-20-2 14 15,-7-2-9-15,-6-2-20 16,-3 2-3-16,0-3-10 16,1 3 2-16,1-1-3 15,3 7 0-15,0-2-2 16,4 0-7-16,-2-3-2 16,0-2 10-16,2-2-3 15,8 0-3-15,5 0-18 16,7 0-28-16,7 0-63 15,0-5-139-15,0-7-455 16</inkml:trace>
  <inkml:trace contextRef="#ctx0" brushRef="#br0" timeOffset="180754.05">25314 7911 289 0,'0'0'212'15,"0"0"-94"-15,0 0-3 0,0 0-24 16,0 0-34-16,0 0-57 16,-2-7 16-16,33 7-4 15,17 0-2-15,10 0-10 16,3 0-40-16,-6-5-63 16,-14 1-101-16,-15-1-150 15</inkml:trace>
  <inkml:trace contextRef="#ctx0" brushRef="#br0" timeOffset="181217.91">25341 7927 101 0,'0'0'119'16,"0"0"-27"-16,0 0-11 16,0 0-11-16,0 0-31 15,0 0 1-15,-27-6-2 0,25 6-10 16,-3 10 27 0,-2 12 15-16,-2 6-8 0,-1 11-30 15,1-1-9-15,-3 5-9 16,4-1-13-16,-1-6 7 15,-1-1-8-15,4-7 4 16,-1-5 0-16,1-5 5 16,1-3 12-16,0-7 3 15,3-3-8-15,2-1 12 16,0-4-10-16,0 0-3 16,0 0 12-16,0 0 2 15,0 0 21-15,0 0 6 0,0 0-12 16,2 0-9-1,19 0-15-15,3-1-19 16,5-6-1-16,7 1-41 0,-1 3-47 16,5-6-30-16,1-1-86 15,-10-8-196-15</inkml:trace>
  <inkml:trace contextRef="#ctx0" brushRef="#br0" timeOffset="181583.03">25287 8300 50 0,'0'0'60'0,"0"0"46"15,0 0-40-15,0 0-37 16,0 0 18-16,0 0 53 0,13 25-12 15,12-25-10-15,4-2-43 16,4-14-35-16,-2-2-71 16,-2-4-180-16</inkml:trace>
  <inkml:trace contextRef="#ctx0" brushRef="#br0" timeOffset="181862.87">25412 7971 57 0,'0'0'196'0,"0"0"-20"15,0 0-18-15,0 0-105 16,0 0-49-16,0 0 10 15,-25 28 6-15,3 0 4 16,0 6 3-16,-3-2-25 16,0 2 11-16,8-2-13 15,5-6-3-15,10-3-72 16,2-10-138-16,0-11-66 16</inkml:trace>
  <inkml:trace contextRef="#ctx0" brushRef="#br0" timeOffset="182104.73">25595 7954 134 0,'0'0'266'0,"0"0"-92"15,0 0-59-15,0 0-41 16,0 0-74-16,0 0-8 16,22 3 8-16,-38 29 44 15,-11 6 3-15,-4 0-19 16,0 0-15-16,2-5-5 15,5-8-4-15,8-4 0 16,5-12-4-16,9-3-49 16,2-6-17-16,0 0-28 15,0 0-52-15,6-20-47 16,17-6-33-16</inkml:trace>
  <inkml:trace contextRef="#ctx0" brushRef="#br0" timeOffset="182273.64">25595 7954 87 0,'51'29'181'0,"-51"-29"27"0,0 0-54 16,0 0-106-16,0 0-31 16,0 0 27-16,-16 42 17 15,-6-9-42-15,-4 4-4 16,1-3-8-16,0 0-4 16,8-6-3-16,3-4-40 15,8-8-53-15,6-7-112 16,0-9-119-16</inkml:trace>
  <inkml:trace contextRef="#ctx0" brushRef="#br0" timeOffset="182436.58">25702 8081 119 0,'0'0'226'0,"0"0"-97"16,0 0-118-16,0 0 37 15,0 0 43-15,0 0-55 16,-76 134-36-16,45-97-10 15,6-7-68-15,5-11-87 16,6-10-107-16</inkml:trace>
  <inkml:trace contextRef="#ctx0" brushRef="#br0" timeOffset="182717.25">25468 7999 154 0,'0'0'177'15,"0"0"-41"-15,0 0 25 16,0 0-65-16,0 0-20 15,0 0-22-15,0-13-54 16,-7 20-17-16,-20 20 17 0,-10 17 9 16,-8 9-9-16,3 3-74 15,8-6-173-15</inkml:trace>
  <inkml:trace contextRef="#ctx0" brushRef="#br0" timeOffset="184407.34">21718 10981 94 0,'0'0'70'0,"0"0"-70"16,0 0-102-16</inkml:trace>
  <inkml:trace contextRef="#ctx0" brushRef="#br0" timeOffset="184491.29">20802 10939 50 0,'0'0'0'15,"0"0"-9"-15</inkml:trace>
  <inkml:trace contextRef="#ctx0" brushRef="#br0" timeOffset="185147.86">21183 11300 36 0,'0'0'70'0,"0"0"-7"15,0 0-35-15,0 0-28 16,0 0-13-16,0 0 1 15,-546 4 12-15,486-1 41 16,8 1 110-16,13 0 13 16,7 0-48-16,12 0-46 15,9 1-21-15,7-3-16 16,4-2 9-16,0 0 19 16,11 0 32-16,42 0 15 0,37 0-70 15,41 0 18-15,45-11-24 16,40-1-6-16,36 1-16 15,24 2-7-15,6 6 4 16,-22 3-7-16,-44 0 6 16,-53 0-5-16,-60 9-1 15,-54-1 1-15,-32-4-1 16,-17-4 2-16,0 0 39 16,-13 0 7-16,-26-4-13 15,-11-8-26-15,-4 2-6 16,6 3-1-16,7 0-1 15,12 2 0-15,8-2 0 0,9 3-1 16,3-2-15 0,1-6-3-16,-6-4-4 0,-4-6 1 15,-4-3-4-15,-7-4 7 16,0 0 8-16,4 6 8 16,5 9 2-16,11 5 0 15,9 4 4-15,0 5-4 16,2 0-13-16,29 0 10 15,7 14 1-15,3 12 3 16,-8 8-2-16,-18 8-4 16,-15 12-4-16,-13 10-11 15,-43 12 20-15,-15 1 8 16,-9-5-3-16,11-8 1 0,20-16-6 16,31-10-34-16,18-12-143 15,65-17-118-15,41-9-143 16</inkml:trace>
  <inkml:trace contextRef="#ctx0" brushRef="#br0" timeOffset="186000.89">23472 11064 200 0,'0'0'266'15,"0"0"-41"-15,0 0-60 16,0 0-39-16,0 0-35 16,0 0-17-16,0 0-14 15,36-89-33-15,-36 90-27 16,-11 34-22-16,-20 18 22 15,-5 14 4-15,1 9-4 16,8 10 0-16,7 4 4 16,9-2-3-16,11-11 1 15,0-15 1-15,0-20-3 16,27-21 0-16,12-21 0 0,13-11 0 16,6-43 18-16,2-24-15 15,-5-15 1-15,-14-2-4 16,-12-4-10-16,-20 4 2 15,-9 11 5-15,0 19 3 16,-25 21 6-16,-4 29 17 16,-9 15-23-16,-4 41-25 15,-1 22-6-15,4 18-38 16,12 8-61-16,11-2-58 16,11 2-53-16,5-17-219 15</inkml:trace>
  <inkml:trace contextRef="#ctx0" brushRef="#br0" timeOffset="186678.24">23742 11615 574 0,'0'0'208'16,"0"0"-111"-16,0 0-3 16,0 0-37-16,0 0 9 15,0 0-19-15,150-164 23 16,-119 113-24-16,-2-7-3 15,0-7-11-15,0 5-8 16,-4 2-6-16,-4 6 1 16,-3 12-18-16,-7 16 8 15,-3 10-1-15,-6 12-2 16,-2 2-6-16,0 2-9 0,-5 24-8 16,-13 9 16-16,0 4 0 15,7 0-5-15,5-2-10 16,6-4 3-16,0-8-18 15,0-7 0-15,4-7-4 16,11-7 10-16,5-3-6 16,1-1 21-16,-2 0-6 15,2 0 9-15,-5 0 3 16,-3 0 1-16,-7 0 6 16,4 0 1-16,-6 0 10 15,5 7 4-15,2 7 11 16,-4 3-11-16,2 6-9 15,-5 0-4-15,-4 1-5 0,0-3 0 16,0-5 4-16,0-8-4 16,0-4 2-16,0-4 1 15,2 0 2-15,5 0 9 16,6-3 1-16,5-16 0 16,9-8-13-16,-3-2 1 15,3-5 0-15,-2-1-2 16,-8 3 0-16,-1 3 0 15,-7 6 0-15,-5 9 6 16,-2 8 11-16,-2 4 2 16,0 2-8-16,0 0-12 15,0 6-10-15,0 20 3 16,0 13 7-16,0 4 7 0,-4 3-2 16,4-2-5-16,0-7 4 15,0-14-2-15,0-8-2 16,0-15-52-16,0 0-100 15,12-38-14-15,11-21-354 16</inkml:trace>
  <inkml:trace contextRef="#ctx0" brushRef="#br0" timeOffset="186941.8">24723 10819 559 0,'0'0'313'15,"0"0"-193"-15,0 0-99 16,0 0-17-16,0 0 3 0,0 0-7 15,-71 125 4-15,60-93-4 16,7-9 0-16,4-9-19 16,0-10 4-16,0-4 15 15,0 0 67-15,0-18 16 16,4-5-42-16,2 0-6 16,-1-4-19-16,-1 3-16 15,-4 4-4-15,0 9-7 16,0 5 0-16,0 6-31 15,0 7-92-15,-17 27 37 16,-6 13-40-16,3 6-171 16</inkml:trace>
  <inkml:trace contextRef="#ctx0" brushRef="#br0" timeOffset="188153.78">24754 11392 462 0,'0'0'110'0,"0"0"10"16,0 0-42-16,0 0-12 15,0 0 7-15,0 0-19 16,63-187-22-16,-63 171 2 16,0 7 7-16,-5 4 13 15,-12 5-32-15,-8 0-8 16,-4 10-14-16,0 14 0 15,0 10-4-15,4 0 4 0,6 4-1 16,5-2 1-16,5-6 2 16,7-6-2-16,2-11-6 15,0-5 3-15,0-7-5 16,4-1 8-16,11 0 34 16,10-13-3-16,4-13-23 15,0-7 3-15,-2-1-5 16,0 2-1-16,-7 3-4 15,-2 4 7-15,-5 9 28 16,-6 6-3-16,-1 6-1 16,-3 4-3-16,-3 0-20 15,2 0-9-15,4 6-9 16,2 21 9-16,-2 8-3 0,-4 11-2 16,-2 14 5-16,0 12 4 15,0 9 5-15,-4 8-8 16,-12-3 2-16,1 0-2 15,-3-4 0-15,0-7 5 16,4-14-4-16,1-8-2 16,2-16 1-16,0-12-1 15,4-10 2-15,1-6 3 16,4-5 9-16,-1-4 6 16,-4 0 7-16,1 0 3 15,-5-14-10-15,-3-16-15 16,3-7-2-16,7-9-3 0,4-5 6 15,0-7-2-15,19 0 0 16,18-5-3-16,5 1 0 16,2-1 2-16,1 4-3 15,-3 1-27-15,-3 11 4 16,-6 7 0-16,-2 6 6 16,-7 5 14-16,-2 5 3 15,-3 4 2-15,-4 5-1 16,-6 2-1-16,0 8 8 15,-7 0-2-15,-2 3-5 16,0 2-1-16,0 0-2 16,0 0-4-16,0 0 2 15,0 2 1-15,0 18 0 16,0 10 2-16,0 2 1 0,0 5 2 16,0-1-1-16,4-6 0 15,3-8-1-15,0-9-1 16,-2-6 0-16,-3-7-4 15,0 0 1-15,4 0-5 16,7-2 9-16,3-20-3 16,7-4 3-16,2-2-3 15,-2 0-5-15,2 3 4 16,-2 6-1-16,-8 5 5 16,-3 6 2-16,-6 6-2 15,-2 2-4-15,3 0-10 16,-3 20 6-16,1 10 4 15,-5 2 2-15,0 2-2 0,0-3 4 16,0-6 0-16,0-7 0 16,0-12-1-16,0-3-3 15,0-3-6-15,0 0 10 16,0-7 9-16,3-18-9 16,12-12-16-16,5-1 7 15,7-7 6-15,4 5-32 16,0 3-5-16,1 5 30 15,-8 10 10-15,-2 7 9 16,-6 7 26-16,-3 8-15 16,-1 0-6-16,1 16-4 15,-5 14 11-15,2 10-5 16,-4 6-1-16,-1 3-10 16,-5-7-4-16,0-8-1 0,0-10-23 15,-9-8-52-15,-14-14-152 16,1-2-173-16</inkml:trace>
  <inkml:trace contextRef="#ctx0" brushRef="#br0" timeOffset="188450.67">25490 10997 707 0,'0'0'212'0,"0"0"-212"0,0 0-16 15,0 0 16-15,0 0 9 16,0 0 6-16,-4 58-15 16,4-54 4-16,0-4-4 15,2 0 28-15,-2 0 93 16,4-15-21-16,1-6-64 16,-5-3 6-16,0-3-14 15,0 5-28-15,0 8-3 16,-2 6-2-16,-15 8-7 15,-2 0-20-15,-1 30-69 16,5 13-37-16,15 7-52 16,0 0-290-16</inkml:trace>
  <inkml:trace contextRef="#ctx0" brushRef="#br0" timeOffset="189203.34">25891 11358 471 0,'0'0'60'0,"0"0"12"16,0 0-17-16,0 0-20 16,0 0 39-16,0 0-16 15,23-53-7-15,-23 41-21 16,0 3 10-16,-8 0-3 15,-5 6-4-15,-5 0-3 0,-6 3-21 16,0 0-9 0,-3 12 0-16,2 14-4 0,3 6 4 15,4 2 6-15,4 0-5 16,6-4 8-16,8-7-9 16,-2-9-9-16,2-6 8 15,0-8 1-15,0 0 11 16,6-4 6-16,14-24 12 15,10-8-22-15,-1-2-7 16,0-1-29-16,-3 7 10 16,-4 11 19-16,-6 4 6 15,-7 11 8-15,-5 5 37 16,2 1-11-16,2 0-30 0,3 13-5 16,3 15 25-1,-1 4-9-15,5 0-8 0,1-4 3 16,2-3-12-16,1-11 5 15,-5-7-4-15,0-4 4 16,-2-3-2-16,-1-10 0 16,-4-17-7-16,3-6-18 15,1-7-22-15,-3-5 1 16,-1-3-12-16,-2-11 32 16,1-4 12-16,-1-5 7 15,4 0 8-15,1 12 24 16,-1 13 32-16,1 17 10 0,-7 14-24 15,-3 10-7 1,-3 2-9-16,0 0-34 0,0 9-3 16,2 18-6-16,-2 16 9 15,0 8 6-15,0 7 0 16,0 2-3-16,0 3 1 16,0-7-3-16,0-4 1 15,0-3-2-15,0-9 0 16,0-4 0-16,-2-6-9 15,2-10-18-15,0-8-15 16,-3-6-36-16,-3-6-81 16,-3 0-92-16,-3-6-76 15</inkml:trace>
  <inkml:trace contextRef="#ctx0" brushRef="#br0" timeOffset="189371.25">26036 11226 897 0,'0'0'242'15,"0"0"-77"-15,0 0-95 16,0 0-33-16,0 0-10 16,0 0-16-16,205-79-11 15,-176 77-1-15,-9 2-24 16,-6 0-38-16,-5 0-126 16,-7 2-207-16</inkml:trace>
  <inkml:trace contextRef="#ctx0" brushRef="#br0" timeOffset="190644.31">26141 11368 300 0,'0'0'299'0,"0"0"-93"15,0 0-20-15,0 0-65 16,0 0-61-16,0 0-40 16,0 25-20-16,6 4 24 15,8 0-4-15,-1 2-13 16,5-5 5-16,-1-8-7 0,0-6 3 16,1-7-2-16,-1-5 4 15,6 0 2-15,4-29-4 16,2-9-1-16,0-6 1 15,-3-5-6-15,-2 3-2 16,-6 2-2-16,-3 6 2 16,-1 9 9-16,-5 6-9 15,-3 11 0-15,2 10 4 16,-6 2 0-16,-2 0 3 16,0 0-7-16,0 0-16 15,0 16-2-15,0 10 18 16,0 3 10-16,0 0 1 15,0 5 7-15,0 3-6 16,0-5 2-16,0-5-13 0,4-2 0 16,3-9 1-16,-1-5 2 15,1-6-4-15,-2-5 1 16,4 0-1-16,4 0 3 16,7-8 0-16,7-10-3 15,-2-5-21-15,-4 0 1 16,0 0-1-16,-5 2-11 15,1 0 16-15,1 1 14 16,-1 5 2-16,2 3 1 16,-9 5 3-16,0 3 22 15,-8 4-24-15,0 0-2 0,3 3-7 16,-1 13 7 0,3 3 18-16,0-1-5 0,-1 3-11 15,1-3 3-15,-1-6 1 16,1-2-5-16,-2-4 2 15,2-6-3-15,3 0 0 16,4 0 14-16,4-8-14 16,0-15-6-16,-1-4-14 15,-3-5-16-15,-3 2-22 16,-5-1 6-16,-6 4 22 16,0 1-9-16,0 3 25 15,0 7 14-15,-2 6 6 16,-9 7 8-16,-5 3 2 0,1 0-16 15,-5 7 4-15,0 13 12 16,0 2 9-16,2 4 9 16,7 0-15-16,7 2-8 15,4-1-4-15,0-3-5 16,0-2 4-16,17-4 4 16,3-5 4-16,1-4-9 15,-2-7 4-15,4-2-3 16,-1-2-2-16,5-16-4 15,2-8-4-15,-2-1-19 16,2 4 5-16,-1 0 9 16,-3 5 0-16,-3 6 9 15,-6 4 0-15,-7 6-3 16,-3 2-12-16,-3 0-6 0,-3 20 21 16,0 8 8-1,0 5 25-15,0 3-26 0,0 2 11 16,-5-4-7-16,1-6-8 15,2-6-2-15,0-12 3 16,2-7-3-16,0-3 2 16,0 0 11-16,0-11-2 15,17-19-12-15,5-7-14 16,3-2 0-16,0-1-22 16,-1 4 5-16,0-1 18 15,-1 8 10-15,2 4 2 16,-3 6 2-16,-7 10 7 0,-2 4 25 15,-5 5-4 1,-4 0-14-16,2 7-12 0,1 19 26 16,5 8 6-16,-2 4-12 15,1 4-9-15,1-2-9 16,-6-7-2-16,-3-11-3 16,-3-10-14-16,0-11-58 15,0-1-110-15,0-23-104 16</inkml:trace>
  <inkml:trace contextRef="#ctx0" brushRef="#br0" timeOffset="190820.68">27028 10842 1032 0,'0'0'261'0,"0"0"-253"0,0 0-8 15,0 0-25-15,0 0-88 16,0 0-192-16,-49 62-377 16</inkml:trace>
  <inkml:trace contextRef="#ctx0" brushRef="#br0" timeOffset="192653.77">28047 11296 288 0,'0'0'246'0,"0"0"-84"16,0 0-105-16,0 0-26 0,0 0-10 16,0 0-21-16,4-3-9 15,-4 3 9-15,0 0 12 16,0 0 13-16,0-6 48 16,0-8 37-16,0-8-36 15,0-8-66-15,0 2-1 16,0 3 6-16,0 4 9 15,0 9 7-15,-4 4 29 16,-10 8-34-16,-6 0-19 16,-2 0-5-16,-3 24-2 15,-2 7 0-15,1 10 1 16,6 5 1-16,0 3-2 16,9-2-2-16,7 0 8 15,1-5-4-15,3-11 2 0,0-6-2 16,0-13-4-16,18-11-2 15,9-1 12-15,4-13 25 16,6-25-14-16,4-11-17 16,1-5-23-16,-2-5-19 15,-4-5-4-15,-2-5 24 16,-7-5 13-16,-10-8 0 16,-5 5 9-16,-8 11 1 15,-4 14 22-15,0 22 19 0,0 12 11 16,0 12-20-1,0 4-7-15,0 0-13 0,0 2-8 16,0 0-5-16,0 0-2 16,-2 4-12-16,-12 24 11 15,-3 12 2-15,1 8 2 16,0 10 1-16,0 7 9 16,6-1 6-16,0 3-14 15,8-6 0-15,2-4-2 16,0-7 3-16,0-6 3 15,12-6-7-15,-4-8 2 16,3-13-2-16,-1-5-5 16,0-7-11-16,1-5 16 15,7-5 5-15,7-24-5 16,4-10-6-16,4-5-17 0,5-2 10 16,-7 2 2-1,0 6 6-15,-4 7 5 0,-6 6 3 16,-8 9 1-16,-7 8 5 15,-4 8 6-15,-2 0-15 16,0 0-11-16,0 12-12 16,0 13 23-16,0 8 5 15,-6 4-5-15,-1 2 10 16,5 2-3-16,2-4-6 16,0-4 2-16,0-11 0 15,0-9-3-15,5-6-7 16,3-7 7-16,4 0 15 0,-1-7-11 15,2-20-4 1,3-9-20-16,-3-3-15 0,-2-7 11 16,-4 0-6-16,-5-3 7 15,-2 5 3-15,0 11 20 16,0 13 15-16,-11 12 24 16,-5 8-26-16,-3 0-13 15,-2 14-1-15,-3 12 1 16,3 2 5-16,2 4 0 15,1 0 2-15,5 0-4 16,3-2 8-16,8 1-11 16,2-6-4-16,0-3-6 15,0-5 10-15,14-8-1 16,3-3 3-16,6-6 11 16,1 0-8-16,8-6-5 0,1-16-9 15,0-4-28-15,-2 1-21 16,-2 0 23-16,-4 5 8 15,-4 4 20-15,-6 6 7 16,-1 4 0-16,-6 6-6 16,-1 0 4-16,-5 0-7 15,-2 20 9-15,0 10 31 16,0 8 9-16,0 1-5 16,0 3-4-16,0-7-14 15,0-2-13-15,0-8-2 16,0-16 0-16,0-3 2 15,0-6 1-15,2 0 8 0,10-12 4 16,3-16-17-16,5-9-14 16,5-3-26-16,4 0-16 15,2-3 14-15,0 4-1 16,3 4 35-16,-3 6 8 16,-6 12 5-16,-6 5 39 15,-3 7 13-15,-5 5-10 16,-3 0-37-16,6 0 2 15,-1 12 12-15,3 6 8 16,-3 4 2-16,-1 1 0 16,-3 2-7-16,-5 5-11 15,0 2-10-15,-1 4 3 16,-1-4-8-16,2-3 0 0,-4-9 2 16,0-8-3-16,0-6-38 15,0-6-67-15,0-6-93 16,0-25-340-16</inkml:trace>
  <inkml:trace contextRef="#ctx0" brushRef="#br0" timeOffset="193114.37">29324 11243 1145 0,'0'0'97'16,"0"0"-83"-16,0 0-14 0,0 0 0 15,0 0 3-15,0 0 1 16,16 30-2-16,-12-28-2 16,1-2 25-16,1 0 2 15,3 0 3-15,3 0-10 16,5-8-16-16,3-6-1 16,1-4-3-16,-4 0-37 15,-1-5-1-15,-5 4-33 16,-7-3 14-16,-4 2 31 15,0 2 0-15,0 6 8 16,-15 6 15-16,-8 6-8 16,-1 0 14-16,-5 0-3 15,2 13 6-15,0 8 18 16,8 5 31-16,2 4-3 16,11 4-3-16,6 2 10 0,0 4-15 15,0 0-4-15,23 1-4 16,3-5-9-16,1-8-11 15,4-8-5-15,1-8-1 16,3-12 3-16,7 0-6 16,1-18-7-16,-1-16-42 15,-4-5-19-15,-3-5-54 16,-4-2-268-16,1 2-413 16</inkml:trace>
  <inkml:trace contextRef="#ctx0" brushRef="#br0" timeOffset="193413.2">29795 10800 264 0,'0'0'487'16,"0"0"-341"-16,0 0-17 15,0 0-5-15,0 0-41 16,0 0-59-16,9 5-5 16,35 34 73-16,12 21-46 15,-7 19-24-15,-14 23-17 16,-19 16-5-16,-16 14 0 0,-18 9 0 16,-38-4-1-16,-20-6 1 15,-20-12-17-15,-17-9-53 16,-21-19-127-16,-4-27-339 15</inkml:trace>
  <inkml:trace contextRef="#ctx0" brushRef="#br0" timeOffset="194511.75">23084 10918 163 0,'5'0'312'16,"4"-1"-166"-16,0-10-46 15,3 4-3-15,-6 2 21 16,-2 3-35-16,-4 0-19 16,0 2-18-16,0 0 8 15,0 0-31-15,0 0-23 0,-8 20 0 16,-24 30 19-1,-19 27 49-15,-11 28-38 0,-3 25-8 16,3 17-5 0,14 16 2-16,24-2-10 0,24-15-3 15,36-18-6-15,62-22 0 16,44-28-1-16,36-23-25 16,15-27-76-16,-20-28-212 15,-26-12-621-15</inkml:trace>
  <inkml:trace contextRef="#ctx0" brushRef="#br0" timeOffset="211097.71">0 12218 30 0,'0'3'55'0,"0"-3"27"15,0 0 9-15,0 0-7 16,0 0-19-16,0 0-14 16,0 0-2-16,0 0-12 15,0 1 1-15,0-1-4 16,0 0-13-16,0 0-21 0,0 2-2 16,0-2 2-16,0 0 14 15,0 0-8-15,0 0-4 16,0 2 1-16,0-2-1 15,0 0 1-15,0 0-1 16,0 0 4-16,0 2 12 16,0-2 2-16,0 0 3 15,0 0-2-15,0 0 4 16,0 0 2-16,0 0-9 16,0 0-6-16,0 0-12 15,0 0-1-15,0 0-5 16,0 0 6-16,0 0 23 15,0 0 2-15,0 0-7 16,0 2-8-16,0 0-4 0,0 1 12 16,2-3 2-16,27 0-8 15,20 0-6-15,16 0-1 16,1 0-1-16,1 0-1 16,-3 0 3-16,-1 0-3 15,-5 0 1-15,2 0-2 16,-4 0-1-16,0 0 5 15,4 0 5-15,9-7 0 16,3 1 3-16,-1 0-2 16,2-4-1-16,-5 4-3 15,-4-3-5-15,-1 2 3 16,-3 3-2-16,-4 0-4 16,1 1 1-16,3 0 0 0,0 1 0 15,2 0 2 1,4-1-2-16,-1 2 3 0,-1 1-3 15,1 0 1-15,-1 0-1 16,-2-2 1-16,1 0-1 16,1-1 4-16,6-1-4 15,1 3 8-15,2-3 1 16,1-2-5-16,0-1-1 16,2 3 1-16,1 3-5 15,8 1 3-15,-2 0-3 16,-3 0 1-16,0 0-1 15,-4 0-3-15,6 0 3 16,5 0 0-16,5 0 0 0,1 0 0 16,1 1 2-16,1 1 2 15,4 0-2-15,3 1 1 16,4-1-2-16,0 0 9 16,2-1-3-16,-8 1-3 15,2 1-1-15,3-2 0 16,0 3 1-16,6 0-1 15,-4 1 0-15,2-2 0 16,3 2 0-16,-1-1-1 16,3 1 0-16,0 0-2 15,2-1 2-15,4-1-2 16,3 2 0-16,2 1 2 0,4 0 0 16,-5 2-2-16,1 0 0 15,0 5 1-15,-5-1 2 16,-4 5-5-16,-4-1 3 15,-3 0-2-15,3-2 2 16,6 1 0-16,7-3 0 16,4-1 0-16,1-1 0 15,5-2 2-15,-4 0 3 16,-1 1-3-16,2-2-6 16,-8 3 7-16,1 0-1 15,-5 1-3-15,-4 0-1 16,-2 1 0-16,-3 4 1 15,5-1 0-15,5 0 2 0,-3-2 1 16,-4-3-3 0,-10-2 7-16,-3-3-5 0,-5 2 0 15,-7-3 12-15,-5 2-6 16,-5-2-2-16,-1-1 4 16,4 2-6-16,9-1 0 15,6-1-3-15,3 1 0 16,-2 1 0-16,-3 0-1 15,3 0 0-15,1-3 2 16,3 2 4-16,0 0 1 16,4 1-3-16,0-2 3 15,4-1-2-15,4 4 1 0,0-3-6 16,-1 4 1-16,3-2 4 16,-4 2-2-16,-6-2 0 15,-5 3 0-15,-13-1 2 16,-11 1-1-16,-17 0-4 15,-11-2 0-15,-11 3-2 16,-5-4 2-16,-4 1 0 16,-6 0-5-16,-4 0-17 15,-11 0-83-15,-8-6-235 16</inkml:trace>
  <inkml:trace contextRef="#ctx0" brushRef="#br0" timeOffset="211957.91">11400 12559 11 0,'0'0'24'0,"0"2"-24"0,-5-1-26 16,-6 3 26-16</inkml:trace>
  <inkml:trace contextRef="#ctx0" brushRef="#br0" timeOffset="213699.68">11400 12559 98 0,'-108'14'90'16,"108"-14"5"-16,0 0 22 15,0 0-32-15,0 0-5 16,0 0-24-16,-31-25-34 16,31 22-14-16,-2 1-6 0,0 0-2 15,0 2 0-15,0-3 0 16,2 3 6-16,0 0 8 15,0-1 16-15,0 1 1 16,0 0-11-16,15 0-6 16,16 0 61-16,18 0-38 15,18 0 0-15,22 0-6 16,19-7-2-16,5 3-15 16,11 3-1-16,1 1-1 15,1 0-2-15,3 0-6 16,-4 0-1-16,1 5 8 15,1 0-9-15,3-5 12 16,1 0 8-16,3 0-6 16,4 0 1-16,0 0 4 0,5 0-4 15,0-2 0-15,2-1 0 16,-5 3 1-16,3 0-3 16,2 0-2-16,2 0-7 15,7 0 4-15,4 0-3 16,9 0 0-16,11-4 4 15,7-1-6-15,10 2-5 16,0 1 0-16,4 2-1 16,-1 0 1-16,1 0 1 15,-10 0 0-15,-8 0 2 16,-17 0-3-16,-7 5 8 16,-15-4-2-16,-10 2 1 15,-9-2 3-15,-8 2-3 0,-5-2 6 16,-6 4-7-1,-7-2 2-15,-20 0-5 0,-17-1 1 16,-24 0-1-16,-16-2 1 16,-13 2-3-16,-7-1-1 15,0-1-3-15,0 2-1 16,0-2-6-16,0 2 9 16,0-2-5-16,0 0 5 15,0 0-1-15,0 0 2 16,0 0 5-16,0 0 2 15,0 0-6-15,0 0 1 16,0 0 0-16,0 0-2 0,0 0-1 16,0 0-16-16,0 0-17 15,-9 0 34-15,-9 0 0 16,-1 0 0-16,0 0-8 16,6 0 7-16,4-2 1 15,0-1 3-15,-2-3 1 16,2-2-2-16,-2 4-2 15,2 0 0-15,3 1 2 16,3 3-2-16,1 0 0 16,2 0 0-16,0 0 0 15,0 0-1-15,0 0 1 16,0 0 0-16,0 0-1 16,0 0-3-16,0 0 1 0,0 16 3 15,0 12-1 1,0 9 2-16,0 7 0 0,0 9-1 15,0 0 3-15,0 5-2 16,0 0-1-16,0 3 1 16,-5 1 1-16,1 6-1 15,0 5 0-15,-3 4 3 16,3 1 2-16,-4-1 0 16,4-3 3-16,0-5-9 15,-1 5 1-15,3-5 2 16,2 1 3-16,0 0-4 15,0-3 5-15,5-1 2 0,3-3-6 16,0-3 4 0,-6 0-2-16,-2-1-5 0,0 1 4 15,0 3-4-15,0-1 3 16,-5 0-2-16,0 1 0 16,1 1 3-16,0 3-3 15,-1 2 1-15,-1 4-1 16,-2-1 1-16,0 2-2 15,-3-7 0-15,-3-2 0 16,5 1 0-16,-1 0 3 16,4 3-2-16,4 5-1 15,0-6 2-15,0 3 1 16,2 4-2-16,-2-7 1 0,2 7 0 16,-2-7 0-1,-3 2-1-15,3-2-1 0,0-1-3 16,2-5 3-16,0 2 4 15,0-2-2-15,0 4-2 16,0-8 2-16,0 9-2 16,-4-8 2-16,-4 2-3 15,2 3 2-15,-3-5 1 16,3-6-2-16,-1 5 2 16,4-2 3-16,3-1-2 15,0-1-2-15,0-6 1 16,0-2-2-16,0-2 1 0,0 0 2 15,0-4-2 1,3 4-1-16,-1 2 1 0,0 3-1 16,-2 1 0-16,0-1 0 15,0-6 1-15,0 7-1 16,0-6 3-16,0 7-4 16,3-7 3-16,1 6-3 15,2-6 6-15,-1 0-3 16,-1 4-2-16,-2-2-3 15,-2 7 3-15,0-4 3 16,0 6-2-16,0-1-1 16,0 1 0-16,0-4 2 15,-4 2-2-15,-3-4 5 16,3 1-2-16,0-6 0 16,-3 0 1-16,2-3 2 0,1-5-5 15,-1-9 6-15,5-15-3 16,0 1-3-16,-2-12-1 15,2-1 0-15,0 0-23 16,-8 0-37-16,-21-35-53 16,-11-27-311-16</inkml:trace>
  <inkml:trace contextRef="#ctx0" brushRef="#br0" timeOffset="-212939.02">454 13232 76 0,'0'0'84'15,"0"0"-16"-15,0 0 5 16,0 0 58-16,0 0-41 15,0 0-60-15,0 0-3 16,0 0 24-16,0 0-14 16,-4 0-10-16,-14 0 0 15,-7 0-18-15,-4 0 1 16,3 0-9-16,4 0 14 16,3 0 14-16,11 0 21 0,3 0 2 15,5 0-5-15,0 0-5 16,0 0-6-16,3 0-29 15,26 0-1-15,17 0-6 16,16 0 42-16,12 8-38 16,2 3 3-16,0-8 2 15,-9-3-6-15,-3 0 6 16,-12 0-9-16,-15 0 0 16,-10 0 0-16,-18-1 0 15,-5-1-1-15,-4 2-2 16,0-2 3-16,0-3 2 15,0 0 2-15,0-5 11 0,0-5-14 16,0-3 0 0,0 2-1-16,0-5 0 0,0-5 0 15,0 6 0-15,-4-9 1 16,-3 9-1-16,3 2-10 16,-2 6 4-16,-1 7 6 15,0 0 12-15,2 5-1 16,5 0-10-16,-2 0-1 15,2 0-12-15,-4 12-4 16,0 18 15-16,-1 12 2 16,0 6 1-16,-4 4 3 15,1-6-2-15,-1-3-1 16,-1-9 2-16,4-8-4 0,2-11 2 16,4-6 0-1,-3-9-2-15,3 0 11 0,0 0 13 16,0-14 1-16,3-20-13 15,15-12-12-15,-3-7-20 16,-2 8 19-16,-6 3 1 16,-7 9 0-16,0 11 0 15,0 8 2-15,0 8 6 16,0 6 8-16,0 0 0 16,0 0-14-16,0 0-2 15,0 0 0-15,0 0-6 16,0 0-14-16,11 3 2 15,14 18 18-15,10 1 6 16,5 2 6-16,-1 2-7 0,-6-1-5 16,-11-1-1-16,-15 3-4 15,-7 1-12-15,-9 2-10 16,-36 5 6-16,-17-3 21 16,-14-4 24-16,3-10-6 15,15-6-8-15,20-6-9 16,26-6 9-16,12 0-3 15,12-3-7-15,50-14-159 16,21-7-368-16</inkml:trace>
  <inkml:trace contextRef="#ctx0" brushRef="#br0" timeOffset="-212091.01">1727 13060 340 0,'0'0'122'15,"0"0"23"-15,0 0-24 0,0 0-41 16,0 0-30-16,0 0-16 15,0-12-17-15,2 12-14 16,3 2-1-16,-1 10 6 16,6 1 8-16,-4 1-8 15,1-2-2-15,1-5 1 16,-4-1 0-16,2-6 8 16,-2 0 8-16,0 0 31 15,1 0-1-15,-1-6 5 16,5-10-30-16,-2-4-22 15,2 0-5-15,-5-3-1 16,-2 6 7-16,0 2-7 0,-2 6 0 16,0 3-5-16,0 4 4 15,0 2-12-15,-4 0-13 16,-13 0 5-16,-10 14 21 16,-4 14 5-16,-3 8-4 15,2 4-1-15,4 7 3 16,6-3 1-16,6-3 9 15,9-3 2-15,7-4 9 16,0-5 5-16,4-9-3 16,21-6 0-16,8-8 12 15,10-6-9-15,6 0 2 16,5-13-8-16,-3-8-12 16,-7-2-11-16,-8 6-2 0,-9 3-65 15,-9 3-104-15,-7 4-168 16,-7 0-302-16</inkml:trace>
  <inkml:trace contextRef="#ctx0" brushRef="#br0" timeOffset="-211641.06">2091 13225 414 0,'0'0'148'0,"0"0"-8"16,0 0-74-16,0 0-30 15,0 0-5-15,0 0 1 16,22-71-26-16,-20 55 10 15,0 2 21-15,-2 3 16 0,0-1 9 16,0 0-15 0,0-2 2-16,0 5 1 0,0 1-18 15,0 5-10-15,-4 0-13 16,-3 1-9-16,0 2-13 16,-1 0 13-16,-6 0 0 15,1 5 0-15,0 15-4 16,1 6 3-16,3 1 1 15,5 7 3-15,4 2 0 16,0 3 1-16,7-5 4 16,17-8-1-16,5-9-5 15,7-8-1-15,6-9 6 16,7-2 0-16,1-28 31 0,-6-14-28 16,-17-7-1-1,-15 0-9-15,-12-2-1 0,0 9-14 16,-23 5 14-16,-14 12-1 15,-3 16-8 1,-4 6 10-16,1 5-1 0,4 16 1 16,5 18-6-16,12 16 2 15,13 6-85-15,9 1-137 16,9-10-171-16</inkml:trace>
  <inkml:trace contextRef="#ctx0" brushRef="#br0" timeOffset="-211267.27">2612 13052 315 0,'0'0'274'16,"0"0"-111"-16,0 0 4 15,0 0-61-15,0 0-21 16,0 0-22-16,0-23-10 16,0 23-24-16,0 0-4 15,0 0-3-15,0 0-13 16,0 0-9-16,0 21-7 16,0 16-12-16,0 9 18 15,0 12 1-15,0-2 9 16,0-3 2-16,0-4-5 0,0-9-4 15,0-11 2-15,0-6 1 16,0-14-5-16,0-2-21 16,0-7-37-16,18 0-48 15,9 0-3-15,1-24-144 16,3-8-487-16</inkml:trace>
  <inkml:trace contextRef="#ctx0" brushRef="#br0" timeOffset="-211059.4">2672 13020 818 0,'0'0'117'15,"0"0"11"-15,0 0 24 16,0 0-102-16,0 0-50 16,0 0-1-16,96-54 1 15,-61 54 3-15,-1 0-3 16,-10 2-91-16,-7 20-48 15,-9 8-75-15,-8-2-68 16,0-1-255-16</inkml:trace>
  <inkml:trace contextRef="#ctx0" brushRef="#br0" timeOffset="-210937.46">2556 13266 173 0,'0'0'279'0,"0"0"-79"15,0 0-44-15,0 0 76 0,0 0-167 16,0 0 4-16,193 10-60 15,-100-10-9-15,-9-4-90 16,-8-7-235-16</inkml:trace>
  <inkml:trace contextRef="#ctx0" brushRef="#br0" timeOffset="-210239.18">3334 13253 313 0,'0'0'174'0,"0"0"-58"16,0 0 36-16,0 0-4 15,0 0-42-15,0 0 2 16,-64-11-26-16,64 11-27 16,0 0-18-16,17 0-37 15,19 0 0-15,17 0 32 16,12 0-14-16,9 0-2 16,-3-8-13-16,-2-1 7 15,-9-2-7-15,-10 4-3 16,-17-2-10-16,-13 2-14 15,-11-2-2-15,-9-1 11 0,0-3-18 16,-2-4 9 0,-21-1 24-16,-8 0 0 0,4 4 0 15,0 4 1-15,10 3-1 16,11 7 1-16,1 0 0 16,5 0 0-16,0 0-1 15,0 0-10-15,13 0-24 16,10 12 34-16,4 7 10 15,-4 5-5-15,-2-4-4 16,-13 4-1-16,-8 2-7 16,0 0 5-16,-13 6 2 15,-16 1 12-15,-4-5-4 16,6-1-5-16,9-13-3 16,16-2-116-16,2-12-74 15,35 0-259-15</inkml:trace>
  <inkml:trace contextRef="#ctx0" brushRef="#br0" timeOffset="-209838.4">4124 12937 32 0,'0'0'34'16,"0"0"0"-16,0 0-16 0,0 0-11 15,0 0-7 1,0 0-8-16,19 22-103 0</inkml:trace>
  <inkml:trace contextRef="#ctx0" brushRef="#br0" timeOffset="-208875.98">4387 13196 18 0,'0'0'93'0,"0"0"20"0,0 0 29 16,0 0-20-16,0 0 17 16,0 0-18-16,38-109-48 15,-32 94 9-15,-2 7-3 16,-1 6-31-16,-3 2-4 15,0 0-43-15,0 0-1 16,0 0-23-16,0 4 10 16,0 14 13-16,0 4 3 15,0 0 3-15,0-3-6 16,0-4 2-16,0-1 2 0,2-6-1 16,0-3 5-1,2-3-5-15,-4-2 1 0,0 0 3 16,0 0-7-16,0 0 0 15,3-7-4-15,6-9-2 16,-3-4-12-16,1-4 13 16,3 1 2-16,-6 2 3 15,0 5 0-15,-4 7 12 16,0 4 20-16,0 5-11 16,0 0-21-16,-11 0-45 15,-18 20 45-15,-2 4 6 16,0 4-6-16,4 2 2 15,5-2-2-15,1 4 8 16,6-2-1-16,3-4 8 0,8 1-5 16,4-6 0-16,0-3-5 15,2 1 5-15,16-5 3 16,5-2-4-16,1-4-9 16,5-4 0-16,2-4 15 15,2 0-6-15,-1 0-9 16,2-19-2-16,-3-4-1 15,0-5 2-15,-2 2-1 16,-5-1 1-16,-4 3 1 16,-4 5 2-16,-5 1 2 15,0 5-3-15,-4 3 0 16,-2 5 8-16,-5 2-3 16,0 3 1-16,0 0-7 0,0 0-12 15,0 0-15 1,0 10 8-16,0 12 18 0,0 4 2 15,0 1 2-15,0-1 3 16,2-2-5-16,6-4 6 16,6-5 2-16,1-4 3 15,4-8-8-15,4-3 4 16,4 0 7-16,2-14-2 16,-2-16-4-16,-2-2-7 15,-7-3-2-15,-11-2-2 16,-7 1-3-16,0 2 5 15,-23 5 19-15,-4 8-9 0,0 16-10 16,-4 5-1 0,-4 2-1-16,-1 23 2 0,3 8 0 15,2 6 0-15,8 4-34 16,12 0-151-16,11-4-145 16,0-16-298-16</inkml:trace>
  <inkml:trace contextRef="#ctx0" brushRef="#br0" timeOffset="-208499.2">5272 13002 662 0,'0'0'174'16,"0"0"-34"-16,0 0-8 15,0 0-120-15,0 0-12 0,0 0 0 16,-83-10 12-16,27 35-2 15,-2 4-3-15,8 0-2 16,15-8-5-16,18-1 0 16,17-6-7-16,2 3-31 15,38-5 37-15,14 3 1 16,8 0 20-16,0-4-18 16,-6 3-2-16,-14 1-8 15,-17-4 4-15,-11 0-3 16,-14-6-11-16,0 2-25 0,-12-2 43 15,-19 6 28 1,-13 1 23-16,-8-3-14 0,-4 2-12 16,8 1-15-1,7-6-7-15,14-1 4 0,10 0-7 16,10-3-56-16,7-2-115 16,5 0-190-16</inkml:trace>
  <inkml:trace contextRef="#ctx0" brushRef="#br0" timeOffset="-208238">5526 12974 789 0,'0'0'143'16,"0"0"-11"-16,0 0-34 15,0 0-57-15,0 0-36 0,0 0-5 16,4-24-16-16,-2 42 1 15,0 10 15-15,2 8 5 16,4 4 7-16,-4 4 1 16,-2 4-7-16,-2 2-5 15,0-1 4-15,0-3-5 16,0-9-44-16,0-4-93 16,-4-8-64-16,-12-14-139 15,-3-11-118-15</inkml:trace>
  <inkml:trace contextRef="#ctx0" brushRef="#br0" timeOffset="-208054.1">5401 13265 637 0,'0'0'255'16,"0"0"-41"-16,0 0-58 16,0 0-76-16,0 0-46 15,0 0-20-15,114-35-5 16,-74 35-5-16,-5 0-4 15,-2 0-3-15,-1 0-61 16,-3 0-195-16,-3-12-349 16</inkml:trace>
  <inkml:trace contextRef="#ctx0" brushRef="#br0" timeOffset="-207291.18">6582 13172 258 0,'0'0'144'15,"0"0"-17"-15,0 0 44 16,0 0-52-16,0 0-65 16,0 0-31-16,0-20-5 15,0 20-7-15,-2 12-4 16,-10 8 12-16,-1 8 4 16,-3 7 8-16,8 6 3 15,1 2 2-15,7-3-12 16,0-4-8-16,2-8 0 15,23-10 1-15,9-12-10 0,10-6 32 16,5 0-19-16,0-24-7 16,-9-7-4-1,-11-8-9-15,-16-1-4 0,-13-6-11 16,-2 4 2-16,-31 1 7 16,-9 13 6-16,-8 16 5 15,2 12 2-15,-4 0 1 16,5 30-8-16,12 9 0 15,6 7-1-15,16 2-1 16,13-2-123-16,0-4-65 16,17-12-128-16,22-12-136 15</inkml:trace>
  <inkml:trace contextRef="#ctx0" brushRef="#br0" timeOffset="-206939.03">7197 13032 676 0,'0'0'41'0,"0"0"24"15,0 0 11-15,0 0-39 16,0 0-22-16,0 0 4 16,-24-52-19-16,15 52-3 15,-4-2 3-15,1 2 6 16,-1 0 7-16,-1 0-11 15,1 4-2-15,-3 20 0 16,-1 13 0-16,1 18 4 0,1 15 10 16,1 13 6-1,3 7 21-15,3 10-24 0,-2 6 17 16,-1-3-21-16,-2-7-5 16,-3-14 9-16,1-14-13 15,1-18 3-15,6-16 1 16,1-12-2-16,4-18-6 15,3-4-10-15,0-2-95 16,0-27-100-16</inkml:trace>
  <inkml:trace contextRef="#ctx0" brushRef="#br0" timeOffset="-206757.98">6863 13441 834 0,'0'0'177'0,"0"0"-44"15,0 0-35-15,0 0-57 16,0 0-35-16,0 0-2 16,145-23-4-16,-99 23-2 15,6 0-65-15,2 0-70 16,4-5-53-16,0-7-228 16</inkml:trace>
  <inkml:trace contextRef="#ctx0" brushRef="#br0" timeOffset="-206142.12">7980 13101 103 0,'0'0'59'0,"0"0"18"15,0 0-11-15,0 0 5 16,0 0-6-16,0 0-2 16,11-135-5-16,-13 123 38 15,-5 2-21-15,1 2-5 16,-1 8-8-16,-2 0-42 15,-2 0-19-15,-5 0-1 16,1 18 3-16,-1 10-1 0,3 12 5 16,4 13 17-16,-1 12 27 15,8 13-1-15,0 4 15 16,0 7-19-16,0-2-12 16,0-2-11-16,-5-6-17 15,0-11 6-15,-2-10-9 16,0-14-2-16,1-12 4 15,0-10-4-15,2-15 1 16,4-6-2-16,-5-1-27 16,3 0-20-16,0-21-49 15,0-5-84-15,4-9-104 16,0-5-122-16</inkml:trace>
  <inkml:trace contextRef="#ctx0" brushRef="#br0" timeOffset="-205281">7712 13401 251 0,'0'0'349'0,"0"0"-156"16,0 0-34-16,0 0 0 15,0 0-67-15,0 0-60 16,87-24-27-16,-37 19-2 16,-4 2 0-16,-4-1 3 15,-8-3-5-15,-8 2-2 16,-3-2-4-16,-3-5-3 15,-7 3-6-15,3 0 1 16,-7 4-5-16,-3-1 10 16,2 1 5-16,-8 3 2 0,2 2-7 15,-2 0 5-15,0 0 1 16,0 0-13-16,0 0-2 16,0 14-6-16,0 11 23 15,-5 5 1-15,-4 0 2 16,-2-2-3-16,7-3 2 15,2-2-2-15,2-5 0 16,0-4 5-16,0-4-4 16,0-5-1-16,2-5 2 15,13 0 8-15,3 0 1 16,7-17-2-16,-1-5-9 16,0-2-9-16,1-3-4 15,-5 1 2-15,-2-1 3 0,-4 5 8 16,-6 4 3-16,-1 7 9 15,-3 8 18-15,-4 3 11 16,2 0-33-16,-2 0-8 16,0 2-17-16,0 16 11 15,0 8 3-15,0 0 3 16,0 4 3-16,0-2 1 16,0-5-4-16,0 0 0 15,0-7 1-15,0-4 1 16,0-5 2-16,0-7-4 15,0 0-28-15,8 0 9 16,2-7 5-16,9-17-42 0,2-3 2 16,6-4 41-16,0-1 7 15,0 3 6-15,-2 5 2 16,-3 5 12-16,-5 4 31 16,-1 10-1-16,-7 3 3 15,2 2-17-15,-1 0-20 16,-2 18-8-16,3 5 11 15,-1 6 4-15,-4 0 4 16,-4-4-6-16,2-3-2 16,-1-6-9-16,-3-6-1 15,2-4-3-15,-2-4 1 16,0-2-1-16,0 0 0 16,0 0-14-16,0 0-5 0,4-6 9 15,6-11-14-15,1 3 9 16,7 5 15-16,-5 3 3 15,-3 4 16-15,0 2-19 16,-6 0-9-16,3 12 4 16,-5 10-25-16,2 0-130 15,-2-10-207-15</inkml:trace>
  <inkml:trace contextRef="#ctx0" brushRef="#br0" timeOffset="-204409.95">9124 13360 60 0,'0'0'26'0,"0"0"-15"0,0 0 3 16,0 0-8-16,0 0-4 15,0 0 14-15,-50 44 112 16,46-44 108-16,0 0-78 15,-6 0-92-15,2-7-38 16,-3 1-9-16,-3-1-11 16,1 4-6-16,-3-3 0 15,1 0-1-15,-1-3 1 16,-2 4 1-16,2-1 14 0,-1 3 16 16,-1 0-2-1,-3 3-17-15,0 0 2 0,-2 8-8 16,1 12 3-16,-1 6-5 15,4 4 5-15,1 5 12 16,7 0-12-16,6 2-4 16,5-2-7-16,0-7 3 15,13-11-3-15,16-14 3 16,9-3 1-16,9-16 42 16,0-19-37-16,-2-11-9 15,-10-5-5-15,-6-7-2 16,-11-2 3-16,-7-8 4 15,-9-7 5-15,-2 3 4 16,0 14-4-16,0 12 21 0,0 23 35 16,0 14-11-16,0 5-11 15,0 4-15-15,0 0-24 16,3 6-19-16,-3 21 14 16,0 14 4-16,0 5 2 15,0 4-1-15,0 2 3 16,0 1-3-16,-11 1-2 15,-3-2 1-15,3-2 1 16,5-4 0-16,3-6 3 16,3-6-3-16,0-6 4 15,9-7-4-15,14-12 0 16,0-5 8-16,4-4 8 0,-2 0-1 16,-3-8-9-16,1-11 0 15,-4-6-5-15,2-5 0 16,-1 0 2-16,-2-2 1 15,2 4-2-15,2 0 2 16,4 3-3-16,6 10 10 16,-3 3 2-16,2 8-13 15,-2 4 0-15,-2 0-1 16,-1 5-5-16,-3 12 6 16,-8 3-3-16,-3 0 0 15,-10 2-5-15,-2 0-8 16,-2 0 2-16,-23 0 14 15,-8-5 11-15,-3-10-6 0,1-7-5 16,-2 0-4-16,8-7-121 16,21-20-101-1,8-7-332-15</inkml:trace>
  <inkml:trace contextRef="#ctx0" brushRef="#br0" timeOffset="-203749.49">10236 13387 136 0,'0'0'97'16,"0"0"20"-16,0 0 41 16,0 0-16-16,0 0-15 0,0 0 8 15,0 0-11-15,-18-12-29 16,36 12-27-16,13 0-10 15,14 0-21-15,3 0-9 16,-3 0-21-16,-5 0-2 16,-13 0-4-16,-9 0-1 15,-7 0-40-15,-11 2-100 16,0 12-65-16,-4 2-81 16,-23 0-177-16</inkml:trace>
  <inkml:trace contextRef="#ctx0" brushRef="#br0" timeOffset="-203577.29">10289 13527 130 0,'0'0'357'0,"0"0"-175"0,0 0-8 15,0 0-8-15,0 0-49 16,0 0-62-16,52 12 9 16,-12-10-39-16,2-2-21 15,-4 2-4-15,-4 1-24 16,-5-3-122-16,-10 0-170 15,-3 0-343-15</inkml:trace>
  <inkml:trace contextRef="#ctx0" brushRef="#br0" timeOffset="-202726.98">11562 13641 31 0,'0'0'18'15,"0"0"-10"-15,0 0-8 0</inkml:trace>
  <inkml:trace contextRef="#ctx0" brushRef="#br0" timeOffset="-202131.57">11469 13271 119 0,'0'0'179'0,"0"0"10"0,0 0-39 15,0 0-64-15,0 0-47 16,0 0-17-16,-25-6 7 15,12 6 30-15,1 0-2 16,-1 0-5-16,7-2 1 16,-2-7 24-16,4-5-16 15,4-1-22-15,0-5-20 16,0-3-12-16,20 5-7 16,12 1-3-16,7 3 1 0,11 9 2 15,6 5 0-15,6 0 11 16,-4 0-11-16,-5 17 0 15,-14 4-2-15,-16 4 0 16,-13 5-7-16,-10 2-33 16,0 2 8-16,-33 0 23 15,-15 3 11-15,-14 4-3 16,-9 1 6-16,-3 2-2 16,5-6-1-16,15-4 0 15,17-9 2-15,16-14 12 16,15-7 14-16,6-4 11 15,11 0 24-15,34 0-25 0,13 0 7 16,11-4-38 0,-1 3-4-16,-3-2-3 0,-5 1-4 15,-4 0-37-15,-7-3-65 16,-2-6-118-16,-7-9-134 16</inkml:trace>
  <inkml:trace contextRef="#ctx0" brushRef="#br0" timeOffset="-201820.52">12032 13287 62 0,'0'0'644'0,"0"0"-525"16,0 0-44-16,0 0-9 16,0 0-51-16,0 0 2 15,-64 50 29-15,64-20-23 0,0-6 2 16,0-6-21-16,0-4-1 15,14-7-3-15,3-7 28 16,3 0-20-16,1-12 21 16,-6-11-25-16,-7-5 1 15,-8-5-5-15,0 1-4 16,0 5-3-16,-13 3 3 16,-11 10-2-16,-3 9 6 15,2 5-8-15,8 0 0 16,8 10-30-16,9 14-82 15,0 1-111-15,2-5-211 16</inkml:trace>
  <inkml:trace contextRef="#ctx0" brushRef="#br0" timeOffset="-201500.7">12414 13106 436 0,'0'0'64'0,"0"0"-13"16,0 0 44-16,0 0-32 15,0 0-56-15,0 0-7 16,20-2 0-16,-22 16 79 16,-10 4-22-16,-1 5-20 0,-5 7 24 15,-9 10-15-15,-11 10-9 16,-9 8 10-16,-15 16-21 15,-9 12-12-15,-12 13-7 16,-4 6-5-16,3 2 3 16,10-9 0-16,12-12-5 15,18-14-1-15,19-17-83 16,25-23-74-16,2-22-129 16,45-10-167-16</inkml:trace>
  <inkml:trace contextRef="#ctx0" brushRef="#br0" timeOffset="-201193.09">12366 13600 652 0,'0'0'91'16,"0"0"35"-16,0 0-12 15,0 0-56-15,0 0-58 16,0 0 1-16,0 0 2 15,17 41 11-15,-11-24-7 16,6-5 4-16,1-5 1 16,5-7 7-16,-1 0-9 15,-1-2 17-15,-5-19-15 0,-11-7-9 16,0 2 21-16,-16 6 10 16,-22 9-15-1,-6 6-18-15,-3 5 5 0,5 9-1 16,11 23-5-16,15 6-63 15,16-1-216-15,14-9-414 16</inkml:trace>
  <inkml:trace contextRef="#ctx0" brushRef="#br0" timeOffset="-197195.35">313 15047 23 0,'0'0'106'0,"0"0"21"16,0 0-2-16,0 0-7 16,0 0-17-16,0 0-1 15,0 0-1-15,-26 0 4 16,26 0-23-16,5 0-15 0,24-4-47 15,15-2 19-15,21 2-34 16,15 2 6-16,12 2-4 16,3 0-5-16,-1-2 0 15,-14 0 5-15,-22 0-5 16,-20-3 0-16,-25 0 5 16,-9 1-5-16,-4-4-12 15,0-2 8-15,-4-7 4 16,-13 3 0-16,-6-9-20 15,-1 0-8-15,-1-1 26 0,3 1 2 16,6-3 1 0,5-1 2-16,7 1 0 0,4 6 5 15,0-1-4-15,0 2 25 16,0 6 14-16,7 4-10 16,-3 9-6-16,-2 0-7 15,-2 0-20-15,0 0-1 16,0 0-12-16,4 10-1 15,3 16 0-15,-2 10 10 16,-3 9-1-16,-2 0 4 16,0 1-7-16,0-3 8 15,0-9 3-15,0-14 2 16,-5-8 1-16,5-8 0 16,0-4-1-16,0 0 5 0,0 0 5 15,0-2-3-15,0-17-12 16,0-7-11-16,0-6-9 15,0-7 4-15,0 0 1 16,-15 6 11-16,-10 5 4 16,6 5 26-16,0 7 1 15,9 10-4-15,4 2 11 16,6 4-14-16,0 0-4 16,0 0-13-16,0 0-3 15,25 0-32-15,22 10 32 16,14 13 15-16,7 7-12 15,-5 0 1-15,-14 3-3 16,-18-3-1-16,-16-3-12 0,-12-10-3 16,-3 3-11-16,-9-5 12 15,-20 1 11-15,-13 0 1 16,-5 2 2-16,0 1 26 16,-2-2-20-16,9 5-4 15,2-3-2-15,14 2-17 16,8 2-107-16,16-5-76 15,27-4-96-15,31-10-270 16</inkml:trace>
  <inkml:trace contextRef="#ctx0" brushRef="#br0" timeOffset="-196326.77">1810 14846 361 0,'0'0'146'16,"0"0"-15"-16,0 0 10 15,0 0-57-15,0 0-12 0,0 0-23 16,44-80-10-16,-44 80-8 16,0 0-3-16,0 0-9 15,0 0-19-15,0 0-17 16,0 10-22-16,-6 16 39 15,-8 13 5-15,-4 7 17 16,-2 0 1-16,1 0-1 16,-2 0-7-16,5-5-7 15,1-2 0-15,3-11-3 16,8-6 0-16,2-12 1 16,0-5 2-16,2-5 1 15,0 0 5-15,0 0 4 16,0 0 0-16,0 0 16 15,2-11-3-15,16-15-24 16,7-6-1-16,8-3 4 0,0-4-6 16,1 0-4-16,-1 1 0 15,-4-1 0-15,0 5 0 16,-4 3 2-16,-6 10-1 16,-5 3 0-16,-7 8 0 15,-5 3 3-15,0 5 2 16,-2 2 1-16,0 0-4 15,0 0-3-15,0 0-9 16,2 12-6-16,6 22-6 16,2 19 14-16,5 5 4 15,2 5 3-15,-5-5 2 16,2-9 2-16,-3-9-4 0,-2-9 2 16,-2-13 5-1,-5-10-7-15,-2-7-5 0,0-1-43 16,0 0-54-16,0 0-77 15,-11-18-190-15</inkml:trace>
  <inkml:trace contextRef="#ctx0" brushRef="#br0" timeOffset="-196122.88">1914 15061 82 0,'0'0'697'0,"0"0"-549"15,0 0-18-15,0 0-2 16,0 0-53-16,0 0-35 15,-8-7-40-15,25 7 0 0,5 0 8 16,10 0 11-16,3-3-19 16,8-1 0-16,3-9-33 15,6-1-62-15,0-3-56 16,-4-7-97-16,-5 0-60 16,-12 2-72-16</inkml:trace>
  <inkml:trace contextRef="#ctx0" brushRef="#br0" timeOffset="-195899.01">2354 14888 104 0,'0'0'319'0,"0"0"-96"15,0 0-34-15,0 0-62 16,0 0-30-16,0 0-7 16,0-18-27-16,0 18-24 15,0 0-22-15,0 0-9 0,0 0-8 16,0 0 0-16,0 9-8 16,0 16-2-16,0 12 10 15,0 7 1-15,0 0 3 16,-5-2 1-16,-4-1-3 15,0-8 0-15,-2-6-1 16,4-9-1-16,3-8-58 16,0-6-68-16,4-4-21 15,0-4-15-15,0-21-249 16</inkml:trace>
  <inkml:trace contextRef="#ctx0" brushRef="#br0" timeOffset="-195662.15">2340 14851 566 0,'0'0'205'16,"0"0"-56"-16,0 0-9 0,0 0-48 16,0 0-30-16,0 0-58 15,49-94 2-15,-20 94 7 16,3 0-8-16,-5 0-1 16,-6 13-4-16,-5 5-4 15,-9 5-14-15,-7 0 6 16,0 8 6-16,0 1 1 15,-15-2-44-15,-6-4-15 16,-4-6-27-16,-4-8-42 16,5-9-108-16,6-3-213 15</inkml:trace>
  <inkml:trace contextRef="#ctx0" brushRef="#br0" timeOffset="-195379.31">2719 14802 693 0,'0'0'127'0,"0"0"-17"16,0 0-6-16,0 0-13 15,0 0-43-15,0 0-18 16,0-9-22-16,0 9-8 16,0 0-8-16,0 18-4 15,0 14 8-15,0 13 4 16,0 6 11-16,0 3-11 15,-5-4 6-15,-3-6-2 0,-1-4-3 16,-3-8 2 0,1-4-3-16,1-7-26 0,0-8-48 15,6-6-38-15,1-7-81 16,3 0-55-16,0-15 29 16</inkml:trace>
  <inkml:trace contextRef="#ctx0" brushRef="#br0" timeOffset="-195020.95">2751 14916 194 0,'0'0'442'0,"0"0"-295"16,0 0-48-16,0 0 46 15,0 0-53-15,0 0-18 16,52-172-31-16,-36 160-32 16,-3 2-6-16,4 5 8 0,-5 0-13 15,2 1-5-15,-1 4 2 16,-4 0 6-16,1 0-6 15,-6 0-1-15,-2 6-9 16,-2 14-13-16,0 7-19 16,-13 0 14-16,-14 4 13 15,-4-4 18-15,0-8-1 16,6-7 4-16,11-2-3 16,8-9 3-16,6 2 6 15,0-3 17-15,0 8 6 16,11 11-30-16,11 8 21 15,7 16-9-15,4 0 1 16,3 4-6-16,-2-1-8 0,-6-7 4 16,-7-15-5-16,-13-7-115 15,-8-17-145-15,0 0-510 16</inkml:trace>
  <inkml:trace contextRef="#ctx0" brushRef="#br0" timeOffset="-194151.18">3615 15093 155 0,'0'0'240'15,"0"0"-118"-15,0 0 43 16,0 0 24-16,0 0-64 16,0 0-39-16,-31-20-14 0,31 20-36 15,20 0-36-15,16 0 29 16,15 0-2-16,14 0 4 15,4 0-20-15,4 0-5 16,-1 0 0-16,-8 0-4 16,-10-7-1-16,-14-4 0 15,-15 3-1-15,-15 4-12 16,-10-8-6-16,0 1 10 16,0-1-3-16,-13-3 8 15,-5-2 3-15,-2 3 1 16,3 2 5-16,3 3-4 15,3 1 1-15,4 4 3 16,5 2 6-16,2 2 5 0,0 0-7 16,0 0-9-16,0 0-1 15,2 0-16-15,21 18 16 16,6-1 0-16,4 6 11 16,-2 0-2-16,-7-6-9 15,-6 1-2-15,-13 5-2 16,-5-6-8-16,0 7-2 15,-25 1 14-15,-8 2 2 16,-1-4 5-16,7-5-7 16,10-5-40-16,8-5-127 15,9-8-132-15,0 0-439 16</inkml:trace>
  <inkml:trace contextRef="#ctx0" brushRef="#br0" timeOffset="-190094.73">5048 14816 29 0,'0'0'27'16,"0"0"-13"-16,0 0 4 0,0 0 29 16,0 0 41-16,0 0 29 15,0 0-18-15,0-26 52 16,2 24-32-16,-2-2-34 16,0 4-29-16,0 0-19 15,0 0-37-15,0 0-18 16,3 18 4-16,0 9 14 15,-1 1 1-15,2-2 2 16,0-5-1-16,-1-2-1 16,1-13 6-16,-2-5-5 15,-2-1 10-15,0 0-3 16,0 0 4-16,0 0 2 0,0-3-4 16,2-15-11-16,3-4 0 15,2-7 0-15,-1 1 0 16,1 0 0-16,-1 5 0 15,-3 2 0-15,-3 7 3 16,0 4 3-16,0 6 24 16,0 4-5-16,0 0-5 15,-7 0-15-15,-10 0-5 16,-6 19-1-16,-6 7 0 16,2 10-2-16,1 4 3 15,3 1 1-15,6 4 1 16,5 3-2-16,8-8 3 15,4-4 1-15,0-8-4 0,20-5 1 16,7-6 3 0,2-9 6-16,2-4-2 0,0-4 2 15,3-4 9-15,-3-14-9 16,-2-10-9-16,-4-2 3 16,-1-6-4-16,-6-1-3 15,-2-1 1-15,-1 1 4 16,-5 7-2-16,2 8 3 15,-5 7 0-15,-1 10 1 16,-4 3 9-16,-2 2-5 16,0 0-8-16,0 0-4 15,0 0-1-15,2 2-22 16,-2 15 24-16,4 6 3 16,-4 0 0-16,0 2 3 0,0 3-2 15,0 0 0-15,0 2-1 16,0 2 4-16,0-8-1 15,0-2-2-15,0-8-1 16,0-2 1-16,0-7-2 16,0-4-6-16,0-1-14 15,0 0 20-15,8-6 1 16,10-22 0-16,8-6-23 16,6-6 21-16,-1-2 2 15,-4 3 0-15,-9 4 1 16,-5 6 8-16,-7 12 5 15,-3 8 5-15,-3 6 1 16,0 1-11-16,0 2-7 0,0 0-2 16,0 0-10-16,0 10-2 15,0 8 12-15,0 4-2 16,0 2 4-16,0 0-4 16,0-1 1-16,0 6 1 15,0-3 3-15,5 0-2 16,1-3-1-16,1-2 0 15,1-7 3-15,8-8-2 16,5-1 1-16,0-5 12 16,2 0 0-16,-3 0-12 15,0-11 3-15,2-7 0 16,-1-4 1-16,3-10-6 0,2-2 0 16,-1-6 0-16,2-6 3 15,-2-2 0-15,-3-1-2 16,-3 7 3-16,-2 12 10 15,-11 12 12-15,1 13-6 16,-7 2-1-16,0 3-19 16,0 0-7-16,-5 8-17 15,-14 19 12-15,1-1 4 16,1 1 0-16,11 1 5 16,6 3-3-16,0 0 2 15,12 0 3-15,7-1 1 16,2-8 5-16,-8-4-5 15,-6-3 2-15,-5-6-7 16,-2 1 5-16,0-3 0 0,-2 2 6 16,-14-3-4-16,-5-1 14 15,2-5-10-15,-6 0-5 16,3 0-1-16,-1 0-13 16,6 0-27-16,5 0-39 15,10-3-73-15,2-14-53 16,0-4-440-16</inkml:trace>
  <inkml:trace contextRef="#ctx0" brushRef="#br0" timeOffset="-189808.98">6063 14686 85 0,'0'0'505'0,"0"0"-340"0,0 0-18 15,0 0-22-15,0 0-46 16,0 0-16-16,0-32-12 15,0 32-37-15,0 0 2 16,0 0-16-16,0 0-3 16,0 22-10-16,0 10 6 15,0 14 7-15,0 11 4 16,-2 1-3-16,-12 0 2 16,3-6-2-16,-1-11 0 15,6-7-1-15,2-9-2 16,-1-7-50-16,1-6-11 15,0-6-23-15,-4-2-74 16,4-4-51-16,-3 0-208 0</inkml:trace>
  <inkml:trace contextRef="#ctx0" brushRef="#br0" timeOffset="-187867.16">5891 14957 429 0,'0'0'292'16,"0"0"-79"-16,0 0-63 15,0 0-61-15,0 0-77 16,0 0-11-16,100-70 17 16,-59 66-13-16,-3 2-4 15,-3-2 4-15,-4-1-5 16,-2 2 3-16,-4-8-1 0,-8 8 2 16,-3-1-2-16,-7 4-1 15,-3-5-1-15,-2 5-4 16,0 0-9-16,-2 0-16 15,0 23 9-15,0 5 12 16,0 8 8-16,0 2 0 16,0-1 7-16,0-5-7 15,10-6 1-15,-2-13 0 16,3-1-1-16,1-10 0 16,5-2 11-16,10 0-2 15,0-4 0-15,6-19-6 16,-8-3-3-16,-14-6 0 15,-11-1-4-15,0-9 4 16,-17-4 4-16,-15 2 13 16,-1 8 8-16,0 9 34 0,-4 17-30 15,4 10-20-15,-5 0-9 16,3 9 0-16,6 19-4 16,8 2 1-16,13 2-4 15,8-4-55-15,0-2-12 16,27-4 24-16,6-8 12 15,5-4-13-15,2-8 2 16,-2-2-21-16,-5 0-22 16,-1-2 37-16,-6-12 46 15,1-5 9-15,-3-6 6 16,1-3 28-16,-3 0 27 16,-3 2 35-16,-2-1-14 0,-3 13-15 15,-8 2-2-15,-2 6-6 16,-4 6-25-16,0 0-34 15,0 0-1-15,0 9-12 16,0 19 11-16,3 6-1 16,-3 4 5-16,0-1-2 15,0 0 5-15,0-2-2 16,0-6-3-16,0-3 1 16,0-12 0-16,0-5-1 15,0-6 1-15,0-3 4 16,0 0 4-16,0 0 2 15,10-14-11-15,2-7-2 16,3 2-4-16,1-3-2 0,5 0 4 16,2 1-1-16,2 0 5 15,-2 7 0-15,-6 8 0 16,-5 6 1-16,-1 0-1 16,-5 2-1-16,1 20-5 15,-2 7 4-15,-3 2 2 16,-2-4 1-16,0 0 0 15,0-13 1-15,0-4-2 16,0-3 0-16,0-6 2 16,0-1 1-16,0 0 6 15,0 0 1-15,9-8-5 16,7-12-1-16,1-6-4 0,5-2-2 16,3-2-13-16,-2 0 9 15,-2 4 3-15,0 6 3 16,-4 4 0-16,-3 6 3 15,-6 6 5-15,-1 4 6 16,-2 0-8-16,2 0-5 16,-1 18 0-16,1 4 5 15,2 4 3-15,-4-3-3 16,-1-2 5-16,0-4-9 16,-2-2 0-16,3-7-2 15,-3-4 1-15,-2-2 2 16,2-2-3-16,0 0 7 15,8 0-3-15,3-6-4 0,7-14-3 16,5-4-13-16,-4-6 6 16,4 2 0-16,-2 2 9 15,-6 4 1-15,-3 4-1 16,-6 9 2-16,-5 4 4 16,-1 5 6-16,-2 0-5 15,0 0-2-15,0 0-4 16,0 0 1-16,0 0 0 15,0 0 0-15,0 0 1 16,0 0-1-16,0 0 0 16,0 0 4-16,0 0-5 15,0 0 0-15,0 0-2 0,0 0 2 16,0 0 3 0,0 0-2-16,0 0-1 0,0 0-4 15,0 0 4-15,0 0-20 16,12 1 20-16,-2 8 10 15,1-7-10-15,1-2 5 16,-3 0 2-16,-1 0-4 16,2-2 3-16,-4-12-5 15,-1-4 5-15,-5-5-5 16,0 5 0-16,0-4-2 16,0 8-8-16,-11 1 1 15,-5 8-1-15,1 1-1 16,1 4 4-16,1 0 1 15,-1 6 4-15,1 17-2 16,-1 2 0-16,3 8 2 0,-2 5 0 16,1-1 1-16,6-3 1 15,2 1 6-15,4-7 2 16,0-7-3-16,0-1-6 16,15-3 0-16,7-11 3 15,5-3-2-15,0-3 2 16,0 0 7-16,0 0-1 15,0-14-4-15,-2-11-2 16,5-8-2-16,1-2 0 16,-2-5 0-16,-5-4-1 15,-3 3 0-15,-8 9 0 16,-4 11 3-16,-4 4-3 0,-3 11 4 16,-2 6-4-16,0 0-4 15,0 0 2-15,-9 0-8 16,-7 11 9-1,3 4-1-15,11 3 2 0,2-4-6 16,0 0 3-16,2 3-21 16,15 1 13-16,4 0 9 15,1 1-12-15,-2-1-10 16,-4-2 13-16,-5-7 6 16,-5-4 4-16,-4 0-3 15,0 2 1-15,-2 8 2 16,6-1 2-16,-4 9 10 15,0 3 7-15,2-5-3 16,1-3-6-16,3-4 5 16,8-9-10-16,7-5 0 0,8 0 15 15,11-23-17-15,8-12-2 16,0-4-85-16,2-7-36 16,-3-5-168-16,0-2-372 15</inkml:trace>
  <inkml:trace contextRef="#ctx0" brushRef="#br0" timeOffset="-186936.86">8074 14708 12 0,'0'0'116'0,"0"0"30"15,0 0 101-15,0 0-58 16,0 0-122-16,0 0 38 15,0 0-1-15,44-36-35 16,-41 32-13-16,-3 4-5 16,0 0-1-16,0 0-35 15,0 0-15-15,0 0-7 16,0 14-4-16,0 12 11 0,-8 5 3 16,-2 5 0-16,-1 4-2 15,-1 2 2-15,1-4-1 16,3-6 4-16,2-9-6 15,6-14 1-15,0-1 1 16,0-8-1-16,0 0-1 16,16 0 28-16,11-17-15 15,0-6-12-15,0 0 0 16,-5-2-1-16,-2 3 2 16,-5 4-2-16,-3 4 3 15,-1 4-1-15,-3 6 0 16,0 0-2-16,-2 4-2 15,-2 0-5-15,-1 5 6 0,-1 16 2 16,-2 7 4 0,0 2 3-16,0-3-4 0,0 0-1 15,0-5-3-15,0-7 2 16,0-9 0-16,0-3-2 16,0-3 0-16,0 0 4 15,0 0 6-15,0-9 4 16,8-18-14-16,13-5-2 15,1 0-5-15,1 2 6 16,-4 3-1-16,4 5 2 16,-1 7 1-16,0 6 3 15,-2 4 6-15,1 5 6 0,-4 0-7 16,-1 24-8 0,-5 6 1-16,-5 10 2 0,-2-2-4 15,-4-3 2-15,0-10-4 16,0-12-19-16,0-8-85 15,0-5-81-15,0-5-80 16,0-28-272-16</inkml:trace>
  <inkml:trace contextRef="#ctx0" brushRef="#br0" timeOffset="-186786.01">8343 14497 976 0,'0'0'185'15,"0"0"-62"-15,0 0-61 16,0 0-49-16,0 0-13 0,0 0-64 16,0 46-109-16,0-14-257 15</inkml:trace>
  <inkml:trace contextRef="#ctx0" brushRef="#br0" timeOffset="-186076.09">8954 14604 170 0,'0'0'159'0,"0"0"-68"16,0 0 26-16,0 0-17 0,0 0-19 15,0 0-10-15,-18-46 28 16,16 43-17-16,2 3-21 15,0 0-10-15,-3 0-23 16,-1 7-28-16,-4 23 2 16,-1 16 10-16,1 14 18 15,2 12-8-15,4-3-9 16,0 1-6-16,0-12-2 16,-1-12-4-16,3-12-2 15,0-12-15-15,0-12-54 16,0-6-31-16,0-4-50 15,0 0 33-15,0-17-178 16</inkml:trace>
  <inkml:trace contextRef="#ctx0" brushRef="#br0" timeOffset="-184071.61">8811 14839 667 0,'0'0'211'15,"0"0"-93"-15,0 0-4 16,0 0-26-16,0 0-50 15,0 0-6-15,79 0-11 16,-50 7-14-16,2-2-4 16,-2-5 1-16,0 0 1 15,4 0 1-15,3-8-5 16,1-6-2-16,-3-8-10 0,-8-1-37 16,-5 5 0-16,-8-4 1 15,-4 8 19-15,-6-2-4 16,-3 0 19-16,0 9 9 15,0-4 1-15,0 5 3 16,0 4-5-16,0 2-11 16,-5 0 5-16,-11 0 5 15,-2 8 4-15,1 10 2 16,3 6 0-16,1 6 0 16,2 6 8-16,4 10 11 15,4 1-1-15,3-1-1 16,0 0-1-16,0-8 0 15,16-6 1-15,7-14-5 0,1-13-5 16,7-5 7-16,5 0 6 16,6-19 1-16,6-15-14 15,-9-6-2-15,-3-6-3 16,-9-4-2-16,-7 2 1 16,-7-2-1-16,-4 10 7 15,-7 5 22-15,3 15 8 16,-5 10-2-16,0 4-11 15,0 6-20-15,0 0-4 16,-3 11-7-16,-8 10 6 16,3 5 1-16,6 0-8 15,2-3-12-15,0-3 3 0,8-3 3 16,13 1 14 0,-2 3-3-16,-1-3-4 0,-5 0-30 15,-5-4-7-15,-6 1 11 16,-2-1 3-16,0 1 29 15,4-10 1-15,0 4 1 16,3-1 2-16,-3-2 0 16,4 0 3-16,-4 0-2 15,0-3-3-15,3 0 2 16,4-1-2-16,5-2 0 16,6 0 6-16,2 0 1 15,1-8-5-15,-1-15-1 16,-1 2 3-16,4-4-3 15,-6 0-2-15,2-1 0 16,-3 2 0-16,-7-1 0 0,-3 4 3 16,-4-2-3-1,-4 5 1-15,3 3 1 0,-5 2-2 16,0 1-1-16,0 6 0 16,0-2 1-16,0 2 4 15,-5 3-2-15,-11 3 0 16,1 0-4-16,-5 0-1 15,-3 0 2-15,8 0 1 16,-3 7-3-16,5 7 2 16,4 4 1-16,2 1-2 15,3-2 2-15,4-3 3 16,-3 1-3-16,1-8 5 0,2-2-4 16,0-5 2-1,0 0 2-15,0 0 14 0,0 0 10 16,0 0 4-16,0-5-11 15,0-4-17-15,0-1-2 16,0 2-2-16,2 3-1 16,3 1 1-16,-1-4-3 15,6 4-4-15,0-1 5 16,4-4 1-16,-3 1 5 16,2 2 0-16,3-2 0 15,1 2-3-15,2-2 1 16,-3 0-2-16,-3 3 0 15,-7-2 2-15,-4 3-1 16,1 3-2-16,-3-2-3 16,0 3 2-16,0-2-4 0,0 0 5 15,-11 2 0-15,-8 0 0 16,4 0 0-16,-5 0-5 16,1 8 5-16,0 16-6 15,1 9 6-15,5 9 0 16,2 4 0-16,4-2-1 15,7 0 0-15,0-7 1 16,0-14 0-16,7-8-7 16,8-12 0-16,10-3 7 15,11-3 11-15,3-23-2 0,9-6-7 16,-6-6-2 0,-1-1-3-16,-4-3 0 0,-6 1 3 15,-6 8-1-15,-10 8 1 16,-7 7 0-16,-8 8 0 15,0 6 14-15,0 4-10 16,-10 0-2-16,-13 0-4 16,6 11 1-16,-1 6-1 15,9-3-1-15,7 6 3 16,2 4 0-16,0 3-3 16,7 9 3-16,20 4 3 15,4 7-3-15,0-1 2 16,-6-5-4-16,-12-11 2 15,-9-8-1-15,-4-11-1 16,0-6 1-16,0-5 1 0,0 0 0 16,0 0 1-16,-13 0 11 15,-14 0-3-15,-2-5-8 16,2 0 1-16,6-1-2 16,9 0 2-16,10 0 1 15,2-4 0-15,6-3-3 16,25-4-2-16,12-7 2 15,1 0 4-15,4-1 0 16,-11 4-1-16,-3-5-3 16,-10 0-1-16,-5-1 0 15,-11 4-4-15,-1-8 3 16,-3 4 4-16,-2-5-4 0,0 6 3 16,4-1-1-1,-6 13 1-15,2 9 1 0,-2 2 2 16,0 3-5-16,0 0 1 15,2 0-7-15,0 16-4 16,5 17 11-16,1 6 0 16,4 10 4-16,1 9 5 15,-2 4-5-15,-2-2-2 16,-4-2 0-16,-5-9-2 16,0-10 0-16,0-11-1 15,0-10-28-15,-9-10-39 16,-3-8-10-16,1 0 4 15,0-14 14-15,2-19-102 0,3-6 87 16,3-1 65-16,3-5 10 16,0 7 53-16,0 1 95 15,0 11-25-15,13 4 5 16,12 8-55-16,-2 4-45 16,6 6-12-16,2 4-15 15,2 0-2-15,9 2-9 16,3 14-68-16,4 1-114 15,0-2-142-15,0-11-385 16</inkml:trace>
  <inkml:trace contextRef="#ctx0" brushRef="#br0" timeOffset="-183829.12">10956 14879 856 0,'0'0'118'16,"0"0"-58"-16,0 0 52 16,0 0-83-16,0 0-29 15,0 0-6-15,0 0-93 16,129-10-46-16,-111 20-103 0,-7-1-237 15</inkml:trace>
  <inkml:trace contextRef="#ctx0" brushRef="#br0" timeOffset="-183680.22">10887 15025 788 0,'0'0'195'15,"0"0"-131"-15,0 0 106 16,0 0-89-16,0 0-81 15,0 0-8-15,256 0-164 16,-200-5-161-16,-14-7-452 16</inkml:trace>
  <inkml:trace contextRef="#ctx0" brushRef="#br0" timeOffset="-182534.28">12166 14662 66 0,'0'0'77'0,"0"0"-20"16,0 0 44-16,0 0 15 15,0 0-26-15,0 0-21 16,0 10-10-16,0-10-17 15,0 2 20-15,-2-2-8 16,-2 0 0-16,4 0-13 16,-3 0 6-16,3 0 11 0,0 0 9 15,0-6-1 1,16-6-63-16,6-2-1 0,5 5 2 16,5-2-4-16,-1 7-1 15,2 4 1-15,0 0 0 16,1 10 0-16,-1 12-8 15,-6 4 2-15,-12 2-11 16,-10 5-3-16,-5 0 2 16,-5-3 18-16,-19 3 1 15,-7-5 0-15,0-2 1 16,0-4-2-16,6-8 0 16,7-4-19-16,9-7-3 15,9-3 12-15,0 0 10 16,0 0 11-16,13-3-11 15,12-3-14-15,4 2 5 16,6 4 9-16,6 0 10 0,3 0 0 16,1 7 4-16,-7 8 3 15,-11-1 15-15,-14-2-21 16,-13 2-5-16,-7-2 1 16,-30 4 7-16,-15-2 19 15,-8-1-17-15,0-10-8 16,6 1-3-16,12-4-4 15,13 0 3-15,13-4-4 16,14-19-9-16,2 2-29 16,14-2-62-16,23 2-122 15,11 2-167-15</inkml:trace>
  <inkml:trace contextRef="#ctx0" brushRef="#br0" timeOffset="-182255.44">12827 14811 467 0,'0'0'239'0,"0"0"-27"16,0 0-97-16,0 0-55 15,0 0-54-15,0 0 1 16,0 14-3-16,0-6 10 16,0-7 7-16,0-1 8 15,0 0 1-15,0 0 11 16,2 0 4-16,2-1-3 15,2-16-29-15,-1-1-12 16,-5 4 6-16,0 2-7 16,0 2-1-16,-7 6-6 0,-9 4-35 15,-3 0-48-15,-4 4-17 16,5 13-123-16,9-6-283 16</inkml:trace>
  <inkml:trace contextRef="#ctx0" brushRef="#br0" timeOffset="-181807.03">13035 14640 936 0,'0'0'169'16,"0"0"-22"-16,0 0-76 0,0 0-49 16,0 0-17-16,0 0-5 15,68 18 6-15,-41 0-1 16,-1-3-4-16,-2-10 0 15,1-3-1-15,-2-2-11 16,-2 0-3-16,-3 0 4 16,-2-7-6-16,-3-10-6 15,-2 1 1-15,1 3 9 16,-1 1 9-16,-3-3 3 16,2 11 0-16,-6-3 1 15,1 4 1-15,-5 3 1 16,0 0-3-16,0 0-4 15,0 6-5-15,0 20 9 0,0 12 9 16,-9 10 0 0,-5 9 7-16,-1 5-5 0,-1 1-5 15,-1 0-1-15,-4-10-4 16,3-7-1-16,1-7 1 16,1-11 0-16,5-6-1 15,2-9-2-15,7-8-41 16,2-5-38-16,0 0-5 15,0 0 11-15,4-5-73 16,14-13-67-16,0 0-177 16</inkml:trace>
  <inkml:trace contextRef="#ctx0" brushRef="#br0" timeOffset="-181311.1">13095 14950 200 0,'0'0'184'16,"0"0"40"-16,0 0-64 16,0 0 6-16,0 0-13 15,0 0-4-15,-13-53-103 16,65 43-36-16,1-2 9 16,0 7-11-16,-1 5-8 15,-8 0 0-15,-3-1-5 16,-6-3-73-16,-1-8-32 15,-3-2-16-15,-2-4-27 16,-4-3 46-16,-4 4 41 0,-5 0 61 16,-9 3 5-16,-3 6 93 15,-4 1 52-15,0 2-48 16,0 3-47-16,-11 2-40 16,-5 0-10-16,1 0 2 15,1 4-1-15,6 14 0 16,3 0 1-16,5 5 0 15,0 9 18-15,7 1 10 16,18 8-14-16,8 1 10 16,2 2-11-16,-6-9-3 15,-10-6-2-15,-11-7-10 16,-8-6 0-16,0-2 0 0,-13-3 5 16,-16-4 6-16,-2-2 5 15,2-5-13-15,2 0 1 16,5 0-4-16,4-19-34 15,4-3-79-15,4-4-139 16,3-4-409-16</inkml:trace>
  <inkml:trace contextRef="#ctx0" brushRef="#br0" timeOffset="-181144.99">13564 14744 836 0,'0'0'165'15,"0"0"-66"-15,0 0-54 16,0 0-23-16,0 0-20 0,0 0-2 16,191-5-6-16,-164 18-62 15,-2-4-125-15,4-4-104 16</inkml:trace>
  <inkml:trace contextRef="#ctx0" brushRef="#br0" timeOffset="-180825.18">14112 14691 723 0,'0'0'185'0,"0"0"-79"15,0 0-25-15,0 0-31 0,0 0-50 16,0 0 4 0,5 39-4-16,-5-17 0 0,0 1 3 15,0-1-2-15,0 0 1 16,8-2-2-16,2-6 0 15,1-2 8-15,-5-12-5 16,4 0 12-16,-4-7-13 16,1-14-2-16,-3-5-1 15,-4-5-4-15,0 8-12 16,0 0 3-16,-17 11 4 16,-6 7-6-16,-1 5-7 15,-1 0-1-15,0 0-9 16,10 13-36-16,9 1-76 15,6-1-75-15,0 0-124 16</inkml:trace>
  <inkml:trace contextRef="#ctx0" brushRef="#br0" timeOffset="-180500.36">14588 14642 313 0,'0'0'287'0,"0"0"-165"16,0 0 25-16,0 0-48 16,0 0-44-16,0 0-19 15,0-22-24-15,0 22-12 16,-6 0 0-16,-7 2 4 0,-5 16 15 16,-1 4 7-1,-8 7 16-15,-7 10-11 0,-9 7-9 16,-3 12-5-16,-12 12-4 15,-2 11-9-15,-5 0 0 16,1 3-3-16,6-6-1 16,11-4 0-16,13-10-26 15,14-12-62-15,13-16-25 16,7-17-60-16,9-19-25 16,23 0-208-16</inkml:trace>
  <inkml:trace contextRef="#ctx0" brushRef="#br0" timeOffset="-180211.5">14524 15071 462 0,'0'0'281'15,"0"0"-89"-15,0 0-48 16,0 0-39-16,0 0-53 16,0 0-38-16,3-44-14 15,-3 44 1-15,0 4-1 16,0 5 7-16,0-2 8 15,0 0-11-15,0-4 1 16,13 1 25-16,6-4-8 16,-7 0-9-16,-1 0 1 15,-5-12-2-15,-6-4 7 16,0 0-14-16,0 2-5 16,-14 4-11-16,-18 10 4 0,-5 0-52 15,-10 18-110-15,-4 8-166 16,-5 3-469-16</inkml:trace>
  <inkml:trace contextRef="#ctx0" brushRef="#br0" timeOffset="-178155.31">253 16624 112 0,'0'0'171'0,"0"0"-13"16,0 0-19-16,0 0-23 16,0 0-19-16,0 0 5 15,-44-19 0-15,46 19-78 0,27 0-6 16,11 0 14-16,20 0-7 16,12 0-13-16,8 0-4 15,-2 0-4-15,-7 0-4 16,-10 0-1-16,-18-4-41 15,-12-4 9-15,-12 2-4 16,-9 2 24-16,-10 0 1 16,0 4 12-16,0-4 26 15,0 4 19-15,0-9-26 16,-8 4-10-16,4-2-6 16,-3-4 0-16,3-5 3 15,0-3-1-15,-1-4 0 16,5-3-4-16,-3-4 10 15,3 2-10-15,0 5 8 16,0 1 11-16,0 9-10 0,0 2 2 16,0 9 2-1,0 2-5-15,0 0-9 0,0 2-18 16,6 27 2-16,2 14 16 16,3 12 1-16,-1 3 6 15,-6-4 5-15,0-6-3 16,-2-11-7-16,1-11 0 15,1-13 0-15,-4-9 3 16,2-4-4-16,0 0-1 16,5-8 0-16,9-27-7 15,-1-20-64-15,1-11-19 16,-10 4 63-16,-3 4-7 0,-3 12 26 16,0 9 8-16,0 16 41 15,0 5 13-15,0 9-1 16,-3 7-18-16,3 0-7 15,-2 0-28-15,2 0-2 16,0 0-12-16,0 10-7 16,14 12 21-16,20 4 4 15,5 6-2-15,3 5 14 16,-3-2-14-16,-10 4-2 16,-16 1-2-16,-11-3-1 15,-2-2 1-15,-20-3 2 16,-27 5 16-16,-17-3 11 15,-17 6 0-15,-1-5-17 16,2-3-8-16,10-1-2 16,24-11-28-16,19-8-76 0,25-12-158 15,4-8-150-15</inkml:trace>
  <inkml:trace contextRef="#ctx0" brushRef="#br0" timeOffset="-177307.26">1705 16293 72 0,'0'0'70'16,"0"0"17"-16,0 0 69 0,0 0 8 16,0 0-22-16,0 0-24 15,49 0-3-15,-47-3-28 16,-2 1-33-16,0-2-17 15,0 1-7-15,0-2-20 16,0-1-2-16,-18-2-8 16,-4 4-8-16,-4 4-1 15,-3 0-2-15,4 0 10 16,2 14-1-16,10 7-4 16,9 2-5-16,4 7 3 15,0 7 2-15,13-1 6 16,16 0-4-16,4 0 3 15,1-2 2-15,-3-10 12 0,-9-2-7 16,-11-14-6-16,-9-4-3 16,-2-4-3-16,0 3 5 15,-8 0 1-15,-19 6 11 16,-11-2 28-16,-2 3-16 16,-5-1-3-16,5 0-10 15,5-1-3-15,6 2-3 16,13-5-1-16,7-2-3 15,9-3-52-15,0 0-61 16,27 0-112-16,17-3-133 16</inkml:trace>
  <inkml:trace contextRef="#ctx0" brushRef="#br0" timeOffset="-177014.46">2001 16361 596 0,'0'0'227'0,"0"0"-134"16,0 0 34-16,0 0-9 16,0 0-40-16,0 0-37 15,0-15-26-15,0 15-9 16,0 0-6-16,0 0 0 16,0 23-9-16,0 17 9 15,0 10 2-15,0 8 0 16,0 0 0-16,-4-4-1 15,-2-6-1-15,-4-11 7 16,6-6-7-16,-3-9-1 16,3-5-50-16,2-11-49 15,-3-2-29-15,0-4-44 0,3-4 22 16,2-23-157-16</inkml:trace>
  <inkml:trace contextRef="#ctx0" brushRef="#br0" timeOffset="-176759.61">1999 16361 374 0,'0'0'292'0,"0"0"-105"16,0 0-46-16,0 0-47 15,0 0-30-15,0 0-23 16,81-121-25-16,-60 121-15 0,2 0-1 16,-3 0 0-16,-5 0 0 15,-6 9-8-15,-4 4-5 16,-5 1 4-16,0 5 3 15,-16 6-11-15,-17 6 17 16,-7 1 14-16,-5 0-5 16,7-6 1-16,7-8-10 15,11-4-102-15,11-10-72 16,9-4-119-16,0 0-117 16</inkml:trace>
  <inkml:trace contextRef="#ctx0" brushRef="#br0" timeOffset="-176494.76">2309 16361 378 0,'0'0'287'0,"0"0"-200"16,0 0 38-16,0 0 4 16,0 0-69-16,0 0-21 15,0-10-9-15,0 10-22 16,0 10-8-16,0 16-5 15,0 14 5-15,0 6 16 16,0 1-8-16,-4 4 2 16,-5-3-6-16,-1-8 1 15,-1-4-5-15,5-10-21 16,0-7-69-16,0-14-91 16,2-5-53-16,-3 0-149 0</inkml:trace>
  <inkml:trace contextRef="#ctx0" brushRef="#br0" timeOffset="-176145">2222 16586 107 0,'0'0'276'16,"0"0"-138"-16,0 0 39 16,0 0-15-16,0 0-48 15,0 0-21-15,129-243-23 16,-102 229 2-16,0 1-35 16,-3 8-24-16,-1 5 0 15,-4 0-13-15,-3 0-4 0,-5 0-5 16,-1 0-5-1,-6 9-38-15,-4 10-2 16,0-5 23-16,0 8 8 0,-18-5-3 16,-7 6 17-16,-4-5 4 15,3-1 5-15,1 0 2 16,5-7-1-16,9 0-1 16,7-6 5-16,4 4 5 15,0-4 15-15,4 10 17 16,20 4 25-16,10 8-25 15,4 6-20-15,2-1-14 16,-3 8 0-16,-5-7-8 16,-8-4-9-16,-8-6-60 15,-9-5-88-15,-5-12-123 16,-2-5-287-16</inkml:trace>
  <inkml:trace contextRef="#ctx0" brushRef="#br0" timeOffset="-175701.13">2849 16369 1 0,'0'0'118'0,"0"0"-56"16,0 0 53-16,0 0 71 15,0 0-67-15,0 0-42 0,0 0 12 16,-3-26 33-16,3 17-9 16,0 5-16-16,0 3-10 15,0 1-28-15,0 0-27 16,0 0-23-16,0 0-9 16,0 0-5-16,-9 10-3 15,-2 12 8-15,-4 7 1 16,-1 10 1-16,3 9 2 15,-1 0 9-15,3 2-2 16,3-1-1-16,4-8-2 16,4-7-5-16,0-7 2 15,8-9-2-15,13-9 2 16,8 0 2-16,3-9 3 16,1 0 0-16,-1 0-10 0,-1-4-4 15,-5-9-51-15,3-1-72 16,-4 1-50-16,-7-6-126 15,-14 2-290-15</inkml:trace>
  <inkml:trace contextRef="#ctx0" brushRef="#br0" timeOffset="-174321.07">2759 16598 500 0,'0'0'225'15,"0"0"-32"-15,0 0-18 16,0 0-150-16,0 0-19 0,0 0 14 15,177-41-13-15,-142 41-7 16,-4 0-3-16,-8 0-19 16,-10 0-50-1,-11 0-74-15,-2-10 21 0,-7-8 13 16,-24-3-136-16,-9-2 82 16,-9 0 133-16,0-3 21 15,2 5 12-15,16-2 45 16,15 6 126-16,16 3 57 15,0-4-93-15,23 4-67 16,14 1-49-16,11 8-18 16,-2 1 2-16,1 4-3 15,-3 0 1-15,3 0-1 16,-5 0-47-16,-3 4 4 0,-11-3 4 16,-10-1 31-16,-11 4 8 15,-5-4 38-15,-2 0 80 16,0 0 3-16,0 0-42 15,0 0-30-15,0 0-23 16,0 0-23-16,0 4-3 16,0 5-11-16,0 8 5 15,0 6 6-15,0 9 0 16,0 8 0-16,0 6 5 16,-11 2-5-16,-7 0 0 15,1-7 2-15,-4-6-1 16,4-7 3-16,3-6-4 0,3-10 1 15,7-7 0-15,2-5 1 16,2 0 1-16,0 0 7 16,0-21-10-16,2-14-1 15,17-11-18-15,8-7 9 16,0 2 0-16,0-2 7 16,-4 9 3-16,-6 4 2 15,-1 5 9-15,-3 16 4 16,-5 1 9-16,2 9 6 15,-1 5-4-15,-3 1-13 16,2 3-1-16,-2 0-10 16,1 0-1-16,-1 3 2 15,3 19-2-15,0 4 2 16,0 11 4-16,2 11-1 16,0 2-2-16,-2 4-4 0,-5-6 1 15,-1-7 0-15,-3-2-1 16,0-15-9-16,0-7-42 15,0-12-48-15,0-5-58 16,-9 0-50-16,-4-4 97 16,-7-15-192-16,-3-4 125 15,1 1 177-15,-2 0 101 16,3 4 130-16,8 4-21 16,6 6 14-16,5 4-45 15,2 0-33-15,0-6-69 0,20-4-35 16,16 2-36-16,15-6-5 15,10 9 2-15,-1-4 4 16,-2 3-7-16,-12 6 1 16,-13-4-2-1,-8 2-11-15,-9-2 4 0,-7-2 5 16,-5 2 0-16,-2-4-3 16,0 6 6-16,-2-2 4 15,3 2-3-15,-1 1 1 16,-2 5-1-16,0 0 0 15,0 0 4-15,0 0-1 16,0 0-1-16,2 0-3 16,-2 0-3-16,0 19-4 15,0 7 6-15,0 12 1 16,0 4 0-16,0-5 0 0,0-2 1 16,0-12-1-16,0-6 2 15,0-7-2-15,0-5 0 16,0-5-19-16,0 0-2 15,0 0 10-15,0-23 11 16,5-9-25-16,8-15-56 16,-2-4 33-16,1-7 34 15,-4 1 7-15,-1 8 3 16,-3 8 4-16,-2 13 2 16,-2 12 23-16,0 12 29 15,0 4-13-15,0 0-28 16,0 0-12-16,3 0-1 15,8 0-11-15,12 8 3 0,8 10 8 16,7 1 6-16,-1 2-1 16,-3 2-1-16,-8 3-4 15,-12-1-4-15,-9 8-4 16,-5-1 8-16,-10-2 7 16,-21-2-5-16,-9-1 4 15,0-1-1-15,5-9-5 16,8-7-22-16,13-5-100 15,14-5-60-15,0-12-115 16</inkml:trace>
  <inkml:trace contextRef="#ctx0" brushRef="#br0" timeOffset="-173287.66">4317 16427 445 0,'0'0'320'16,"0"0"-196"-16,0 0-24 15,0 0 31-15,0 0-16 16,0 0-73-16,45-16-18 15,8 16-20-15,15 0 7 16,5 0-5-16,7 0-6 16,2 0 3-16,10 0-5 15,4 0 5-15,-10-7-6 16,-12-5-11-16,-22 7-21 16,-26-4-15-16,-14 9 22 0,-12-3 17 15,0 3-21-15,-12-6 24 16,-19-2 8-16,-3-2 0 15,3 2 2-15,12-3-1 16,7 8 15-16,8-6 6 16,4 1-1-16,0 3 4 15,0-4 2-15,0 1-18 16,2 2-1-16,2 3 2 16,-2 3-3-16,-2-5-4 15,0 5 0-15,0 0-1 16,0 0 3-16,0-4-2 15,4 2-2-15,0-2 1 16,2-4-1-16,-1 4 0 0,-1 0 2 16,-4 4-2-16,0 0-1 15,0 0-3-15,0 0-12 16,0 2 5-16,0 30 10 16,-9 9 2-16,3 12 16 15,6 2-2-15,0-1 0 16,0-10-6-16,0-9-5 15,4-15-1-15,-4-8-3 16,2-12 1-16,-2 0 2 16,0 0 4-16,2-27-4 15,3-13-4-15,-1-14-34 16,-2-4 4-16,-2 4 5 16,0 5-1-16,0 14 20 0,0 6 6 15,0 12 0-15,-2 5 20 16,0 7 6-16,0 5-3 15,2 0-17-15,0 0-3 16,0 0-3-16,0 0-3 16,0 0-14-16,8 12 17 15,17 2 0-15,8 4 12 16,3 4-2-16,0-4-8 16,-7 0-1-16,-9-6-2 15,-11 4 0-15,-9 1 0 16,0 1-12-16,-20 3 13 15,-9 2 10-15,-2-1-1 0,-2 2-7 16,3-6-2-16,4-1-59 16,5-12-141-16,8-5-460 15</inkml:trace>
  <inkml:trace contextRef="#ctx0" brushRef="#br0" timeOffset="-171254.15">6344 16133 37 0,'0'0'133'16,"0"0"5"-16,0 0-4 15,0 0-17-15,0 0-12 16,0 0 5-16,0 0-22 16,0-46-4-16,0 43-7 15,0 3-21-15,0 0-23 16,0 0-24-16,0 0-9 15,-5 22-11-15,-6 14 11 16,-4 13 0-16,-4 9 1 16,0 4 3-16,-2 2-2 15,3 6-2-15,5-7-2 16,7-5-92-16,6-12-89 16,0-21-136-16</inkml:trace>
  <inkml:trace contextRef="#ctx0" brushRef="#br0" timeOffset="-170923.13">6636 16290 388 0,'0'0'348'0,"0"0"-312"16,0 0-23-16,0 0-12 15,0 0 8-15,0 0 9 16,-36 58 19-16,36-36-17 15,0-4-3-15,0-5 1 0,9-10 27 16,2 2-10-16,0-5-11 16,1 0 32-16,-4-12-21 15,-1-15-20-15,-5 3 4 16,-2-2-9-16,0 4-6 16,0 8-2-16,-15 6 1 15,-1 2-3-15,1 6-1 16,-4 0-4-16,6 6-3 15,7 16-18-15,6 0-103 16,2 4-86-16,27-7-124 16,13-14-15-16</inkml:trace>
  <inkml:trace contextRef="#ctx0" brushRef="#br0" timeOffset="-170543.35">7012 16191 669 0,'0'0'212'16,"0"0"-125"-16,0 0-62 16,0 0-23-16,0 0 20 15,0 0-5-15,112 0 9 16,-63 9-18-16,-9-5 4 16,-8 0-12-16,-11-4 5 15,-3 0-5-15,-5 0-13 16,-3-17-5-16,-1-2-5 15,-5-8 22-15,-2 6 2 16,0 3 0-16,0 4 4 0,-2 6-2 16,0 8 7-16,0 0 12 15,0 0-19-15,3 0-3 16,0 22-8-16,-3 17 8 16,0 7 1-16,0 12 6 15,0 0 1-15,0 4-7 16,-8 2 0-16,0-8-1 15,3-2 0-15,1-14-1 16,2-11-54-16,-4-8-85 16,4-13-33-16,-2-8-247 15</inkml:trace>
  <inkml:trace contextRef="#ctx0" brushRef="#br0" timeOffset="-170076.87">7164 16346 723 0,'0'0'319'16,"0"0"-217"-16,0 0-61 16,0 0 38-16,0 0-35 15,0 0-33-15,60-7 13 16,-22 7-21-16,-3 0 3 16,4 0-5-16,-1 0-1 15,-1 0-15-15,3-19-21 0,-3 1 7 16,-4 0-4-16,-4-4 10 15,-8 9 14-15,-4-4 9 16,-9 8 2-16,-3 0 5 16,-5 6-1-16,0 0-1 15,0 3 6-15,0 0-8 16,0 0-3-16,0 0-12 16,0 4 10-16,-3 14 1 15,-3 2-1-15,6 11 2 16,0 0-1-16,2 8 2 15,16 0-1-15,0 0 5 16,-2-6 0-16,-8-10 4 16,-3-5 3-16,-5-8 0 15,0 2-4-15,0-8-1 16,-3 2-1-16,-7-6 1 0,-1 0 0 16,-5 0-1-16,0-8-6 15,-2-6-46-15,-2-8-48 16,1-2-120-16,0-7-98 15,3-4-320-15</inkml:trace>
  <inkml:trace contextRef="#ctx0" brushRef="#br0" timeOffset="-169932.95">7583 16186 579 0,'0'0'138'16,"0"0"-66"-16,0 0 31 15,0 0-34-15,0 0-33 16,0 0-26-16,219-58-10 0,-188 63-1 15,-4 12-107-15,-7-7-96 16,-7-2-227-16</inkml:trace>
  <inkml:trace contextRef="#ctx0" brushRef="#br0" timeOffset="-169613.78">8084 16110 170 0,'0'0'568'16,"0"0"-463"-16,0 0-27 15,0 0 21-15,0 0-33 16,0 0-48-16,2-8-18 16,-2 26 0-16,0 4 1 15,0-4 4-15,0-4-3 16,0-2-1-16,0-4 0 16,0-2-1-16,3-6 0 0,4 0 0 15,0 0 10-15,1-9 15 16,4-14-24-16,-8 0 4 15,-2 2-3-15,-2 3-2 16,0 6-7-16,-18 5 6 16,-13 7-10-16,-9 0-21 15,5 9 9-15,4 8-12 16,8 3-30-16,19-1-33 16,4-3-15-16,2-2-86 15,27-5-102-15</inkml:trace>
  <inkml:trace contextRef="#ctx0" brushRef="#br0" timeOffset="-169335.94">8470 16022 302 0,'0'0'265'16,"0"0"-147"-16,0 0 13 15,0 0 21-15,0 0-67 16,0 0-34-16,0-24-51 15,-4 29-5-15,-19 26 5 16,-10 13 26-16,-9 16 3 16,-9 14 7-16,-12 16-12 15,-6 17-10-15,-11 9-3 16,-3 4-4-16,3-7-4 0,16-15-3 16,14-18 0-16,26-17-28 15,22-17-76-15,2-25-32 16,31-17-93-16,16-4-96 15</inkml:trace>
  <inkml:trace contextRef="#ctx0" brushRef="#br0" timeOffset="-169047.11">8419 16607 644 0,'0'0'208'0,"0"0"-128"16,0 0 5-16,0 0 2 0,0 0-16 15,0 0-67-15,0-36-4 16,0 51 0-16,0 0 8 16,2-1 4-16,5-10-4 15,6 1 2-15,3-5 19 16,-1 0 2-16,-1 0-6 16,-7-12-6-16,-7-11-10 15,0 5-3-15,0-4-5 16,-23 8-1-16,-1 10 0 15,-3 4-22-15,3 4-64 16,4 22-61-16,3 0-102 16,11-1-284-16</inkml:trace>
  <inkml:trace contextRef="#ctx0" brushRef="#br0" timeOffset="-161985.35">9964 16094 82 0,'0'0'176'16,"0"0"-103"-16,0 0-14 16,0 0 63-16,0 0-19 0,0 0-7 15,0 0-46 1,58-10 19-16,-58 10-1 0,0 0-9 15,0 0-11-15,0-4-10 16,0 4-8-16,0 0 0 16,0 0-1-16,0 0 3 15,0 0-17-15,0 0-7 16,-3 0 2-16,-12 0-10 16,-9 0-1-16,-5 7-3 15,-12 16 4-15,-8 9 0 0,-4 17 0 16,-5 10 1-1,6 11 13-15,14 14 8 0,14 1-7 16,13-8 5-16,11-2-12 16,0-17-4-16,35-13 4 15,19-10-15-15,15-10 15 16,9-13-16-16,2-12-32 16,-4 0-128-16,-11-26-80 15,-16-6-309-15</inkml:trace>
  <inkml:trace contextRef="#ctx0" brushRef="#br0" timeOffset="-160463.87">10291 16445 356 0,'0'0'151'15,"0"0"-29"-15,0 0-29 16,0 0 0-16,0 0-1 15,0 0-16-15,21-67-13 16,-21 67-37-16,0 0-8 16,-18 0-5-16,-11 0-4 15,-3 10-7-15,1-1 2 16,7-5 2-16,4-4 17 16,8 0 14-16,2 0-4 15,5-13 16-15,1-6-35 16,4-11-6-16,0 2 1 0,0-2-13 15,0 1 4-15,11 7-4 16,2 3-11-16,1 8 11 16,1 2-2-16,3 9 6 15,0 0 3-15,4 5-2 16,2 25-2-16,-1 10-6 16,-8 5 5-16,-3 5 1 15,-12 4 1-15,0-7 0 16,-14-1 0-16,-15-7 0 15,-4-7 11-15,-7-10-1 16,2-4-4-16,-3-13 0 16,6-5 4-16,4 0-1 15,6 0-3-15,6-9 2 0,7-8 1 16,7-2-5-16,5 1 2 16,0 0 6-16,0 10 14 15,0 0-5-15,0 6-6 16,0 2-11-16,5 0-2 15,1 0 4-15,4 0-4 16,3 15-1-16,-1 2-1 16,1 1 4-16,-3 0-4 15,4 1 3-15,1-7-2 16,-1-3 0-16,-1-1 1 16,-1-8-2-16,-1 0 10 15,2 0-7-15,3 0-2 16,2-8-2-16,-1-10-1 15,4 1-3-15,0-6-1 0,6-3 0 16,-2 4 1-16,0-2 5 16,-5 6 0-16,-5 6 0 15,-6 1 1-15,-4 11-2 16,-5 0-4-16,2 0 3 16,-2 0-6-16,4 5-4 15,1 15 1-15,-1 6 11 16,-2 1 0-16,-2-1 5 15,2 1-1-15,-2-5 0 16,0 0-3-16,0-8-1 16,0-6 2-16,0-4-2 0,0-4 5 15,0 0-1 1,0 0 1-16,2 0-2 0,6-4-2 16,3-18-1-1,2-3-13-15,5-4 12 0,2 3 1 16,-2-2 0-16,2 7 0 15,-5 0 0-15,1 7 0 16,-3 0 1-16,-1 5 0 16,-6 4-1-16,-1 5 2 15,-5 0-2-15,0 0 0 16,2 0-3-16,0 10-5 16,2 8 6-16,2 8 1 15,-4-8 2-15,0 5 1 16,2-9-2-16,-4-2 1 0,2-7 1 15,-2-5-1 1,0 4 0-16,2-4 0 0,1 0 3 16,1 0 1-16,5 0-4 15,7-9 1-15,2-10-1 16,6-8-1-16,-2-2-7 16,1-3-1-16,-1-4 0 15,-7 0 0-15,-4 0 7 16,-1 5-2-16,-6 1 1 15,0 10-1-15,-4 2 3 16,3 6 1-16,-3 2 10 16,0 3-6-16,2-2-1 15,0 3-1-15,0-2 1 0,0-1-3 16,-2-5-1-16,2 2 1 16,-2-3-1-16,0 1 0 15,0 6 0-15,0 0 2 16,0 4-2-16,0 0 0 15,0 2 0-15,0 2 1 16,0 0 0-16,0 0 0 16,0 0-1-16,0 0-4 15,0 0 3-15,0 0-3 16,0 0-2-16,0 10-2 16,0 15 4-16,0 16 0 15,0 10 4-15,-4 14 0 0,0 8 8 16,2-1 5-1,-1 1-4-15,1-10-2 0,2-17-1 16,0-12-4-16,0-15 0 16,0-14-2-16,13-5-5 15,5 0 5-15,7 0 21 16,2-17-19-16,2-8-2 16,-2-1-23-16,-6 0-26 15,-2-1-83-15,-13 1-66 16,-6-1-139-16,0-1-298 15</inkml:trace>
  <inkml:trace contextRef="#ctx0" brushRef="#br0" timeOffset="-160280.98">10728 16404 452 0,'0'0'227'0,"0"0"-19"16,0 0-13-16,0 0-34 15,0 0-125-15,0 0-25 16,0 0-1-16,116-70-6 15,-80 65-4-15,-2 1-12 16,-1 4-29-16,-7 0-81 16,-3 0-48-16,-5 0-89 15,-7 14-140-15</inkml:trace>
  <inkml:trace contextRef="#ctx0" brushRef="#br0" timeOffset="-158543.33">11043 16459 269 0,'0'0'187'16,"0"0"-61"-16,0 0 14 0,0 0-41 16,0 0-19-16,0 0-14 15,6 26-24-15,7-20 6 16,1-2-18-16,1-4-6 16,1 0-10-16,0 0 1 15,0-6-5-15,2-10-5 16,-3-2 6-16,1-1-5 15,-5-2-4-15,-3-2 0 16,-5 6-2-16,-3 3 0 16,0 1-6-16,0 4 6 15,-9 2 18-15,-9 5-18 0,-4 2 0 16,0 0-2-16,1 0-2 16,4 4 4-16,1 10 6 15,3 7 2 1,1 11 3-16,6 0 2 0,-1 8 1 15,5 4 9-15,2-4-10 16,0 1 4-16,0-15-5 16,0-5-5-16,21-7 2 15,12-14 5-15,4 0 30 16,5-8-21-16,1-14-14 16,-9-6-6-16,-5 2-3 15,-6-9-4-15,-4-2-11 0,-5-4-2 16,-6 6 8-16,-1 0 9 15,-3 13 1-15,-4 8 5 16,0 4 14-16,0 7-1 16,0 3-3-16,0 0-4 15,0 0-12-15,0 0-3 16,2 0 0-16,3 0-8 16,0 0-5-16,-1 13 14 15,3 6 1-15,3 7-6 16,4 0 3-16,-1 2 0 15,1-2-4-15,-7 1 1 16,-7-6-1-16,0-3 2 16,0-8 4-16,0-1 2 15,0-9 0-15,0 0-1 16,2 0 1-16,6 0 14 0,2 0 7 16,1 0-12-16,2 0-3 15,1 0-4-15,1 0-2 16,1 0 2-16,3 0-1 15,2 0 0-15,3-12 2 16,3-2 0-16,0-6-2 16,-3 3-1-16,3-1 0 15,-7 0 0-15,1 0 1 16,-9 5-1-16,-5 0 1 16,-3 1 0-16,-1 2-1 15,-3-3-3-15,0 3 1 16,0 1 2-16,0 1 0 0,0 0 0 15,0 1 1-15,0 4-1 16,0-6 0-16,0 5 2 16,0 3 1-16,-5-3-3 15,3 4 2-15,-2-5 0 16,1 1-2-16,-1 0-1 16,0 3-2-16,0 1 2 15,-1 0 0-15,2 0 1 16,1 0-2-16,0 0-3 15,-7 0 5-15,3 0 0 16,-8 0-3-16,-1 0 0 16,-1 14 3-16,-8 7 0 15,3 11-5-15,1 9 3 0,1 7-3 16,7 5 5-16,12 2 1 16,0-11-1-16,22-7 0 15,16-11 7-15,5-9 5 16,-1-11-5-16,-4-6 0 15,-3 0-2-15,-6-14 1 16,-4-12-6-16,-3-6-7 16,-6-8 1-16,0 1 1 15,-1-7 5-15,1 5 0 16,-3 10 1-16,-2 10-1 16,-4 10 3-16,-5 8 3 15,-2 3 1-15,0 0-7 0,0 0-2 16,0 0-3-1,0 8-4-15,0 14 6 0,0 14 1 16,7 0 2-16,-1 1 5 16,2-6-3-16,-4-4 0 15,-4-6-1-15,0-7-1 16,0-6-2-16,-9 2 2 16,-9-10 3-16,2 0 1 15,-1 0 1-15,5-6 0 16,3-6 1-16,3-6-4 15,6 8 2-15,0 10 7 16,0-4 11-16,0 4-1 16,0 0-11-16,0 0-5 15,0 0-5-15,15 4 6 16,3 3-5-16,-2 5 0 0,-3-3 0 16,-2-1-1-16,1-2 3 15,-2-6 1-15,4 0-3 16,-1 0 3-16,0-2-4 15,-1-19-10-15,-1-2-5 16,-3-12 6-16,2-6-6 16,-1-7 4-16,1-6 1 15,0 0 4-15,-1 5 3 16,-3 13 1-16,1 10 4 16,-4 12 1-16,-3 7 0 15,0 5 4-15,0 2 4 16,0 0-11-16,0 0-2 15,2 0-2-15,-2 0-1 16,2 2-5-16,0 19 6 0,3 9 4 16,-1 7 2-16,0 8 1 15,-4 12 1-15,0-3-4 16,0 0 3-16,0-6-2 16,0-12-1-16,0-8 1 15,0-10 0-15,0-6-1 16,0-12-11-16,0 0-10 15,0 0-7-15,0-4-8 16,0-18-134-16,0-5-91 16,0 1-28-16,0-1-127 15</inkml:trace>
  <inkml:trace contextRef="#ctx0" brushRef="#br0" timeOffset="-158392.41">12140 16503 160 0,'0'0'321'16,"0"0"-8"-16,0 0-93 0,0 0-51 15,0 0-83-15,0 0-28 16,80-44-7-16,-42 44-15 15,2 0-16-15,-5 0-10 16,-4 0-7-16,-8 0-3 16,-9 0-11-16,-10 0-46 15,-4 0-70-15,0-4-251 16</inkml:trace>
  <inkml:trace contextRef="#ctx0" brushRef="#br0" timeOffset="-155121.83">13103 16311 332 0,'0'0'186'16,"0"0"-88"-16,0 0-3 15,0 0-5-15,0 0-26 16,0 0-46-16,0 0-12 15,-18 32 57-15,-3-14-11 16,-6-4-17-16,-1-2 1 16,-3-7-11-16,2 4-9 15,7-9 1-15,8 0-10 16,7 0 17-16,7-11 33 0,0-10-39 16,9-5-14-16,15-5-3 15,1 7 8-15,2 6 0 16,-4 0-9-16,-6 6 3 15,-1 4 0-15,-1 6-3 16,-1 2 2-16,1 0-4 16,3 14 3-16,0 14-2 15,-5 11 2-15,-4 3-1 16,-7 9 1-16,-2 4 1 16,-2-6-1-16,-23 0 4 15,-6-13 1-15,-2-10 1 16,-3-4 11-16,3-12-12 15,4-5 13-15,2-2-7 16,7-3-4-16,3 0 3 0,3 0 0 16,5 0 4-16,5-3 3 15,1-6-1-15,3-1 3 16,0 2-7-16,0-2 1 16,0 6 0-16,0 4-3 15,3 0 3-15,-1 0-14 16,-2 0 0-16,4 0-10 15,3 0 8-15,4 12 2 16,4 8 2-16,6-4-2 16,-1 3 0-16,0-10 5 15,-2-1-3-15,-1-2 1 16,1-6-2-16,1 0-1 16,2 0-7-16,4-1 0 0,4-21-1 15,4-1-3-15,-2-3 0 16,-2-2-1-16,-2 2 3 15,-6 4 6-15,-6 5 3 16,-3 2 0-16,-6 10 0 16,-2 5-4-16,-1 0 3 15,-1 0 0-15,0 0-6 16,-2 0-2-16,4 20 8 16,-2 1 1-16,1 1 4 15,0 0 3-15,-1-3-6 16,0-2 2-16,0 1-1 15,-2-4-2-15,0 4 3 0,0-10-1 16,0 2-1-16,0-10 0 16,0 0 0-16,0 0 2 15,0 0-2-15,7 0 0 16,7 0 1-16,5-14 2 16,1-4-4-16,3 0 0 15,-6-4 2-15,1 4-1 16,0-3 0-16,-2 2-1 15,1 6 0-15,-5 4 0 16,-6 1 0-16,1 8 0 16,-7-2 1-16,0 2-1 15,2 0-8-15,2 0 5 16,4 19 3-16,0 1 12 0,3 1-9 16,3 1 1-16,-1-4-2 15,-1-2 2-15,-4-6-4 16,-1 0 0-16,-3-6-7 15,6 0-14-15,0-4-8 16,8 0-25-16,6-8-25 16,5-10-100-16,0-2-65 15,3-1-17-15,-6 2-27 16,-1 3 288-16,-2 2 5 16,-4 0 153-16,-5 7 81 15,-5 0-55-15,-7 3-39 16,-2 4-37-16,0 0-25 15,0-3-29-15,0 3-22 0,0 0-8 16,0 0-9-16,0 0-5 16,0 0 4-16,0 0-9 15,0 0-5-15,0 0-8 16,0 0-4-16,0 7 3 16,0 3 9-16,0 4 0 15,0-6 4-15,0-4 0 16,0 0-3-16,0-4-1 15,0 0 0-15,0 0-2 16,0 0 2-16,0 0 1 16,0-4-1-16,0-13-16 15,0-6 3-15,0 0 9 0,0 6 1 16,0 1 3 0,0 6 0-16,0 6 1 0,0 4 16 15,0 0-5-15,0 0-10 16,0 0-2-16,0 0-3 15,0 8-8-15,-7 14 10 16,-9 2 1-16,6 6 1 16,1-8 4-16,5 4 1 15,0-7-6-15,4 2 2 16,0-3-2-16,0-4 2 16,0 0-2-16,0-6 4 15,14-8-4-15,5 0-3 0,2 0 3 16,4 0 1-1,0-8 0-15,-1-10-2 0,-2 1-5 16,3-6 2-16,1 2 0 16,-3-4 3-16,2 4 1 15,-6 9 1-15,-5 1 0 16,-5 8 10-16,-5 3 4 16,-4 0-3-16,0 0-11 15,0 0-1-15,0 0-5 16,0 7 5-16,0 7 0 15,0 4 7-15,0 1-4 16,0-2 1-16,0-3-3 16,0 2 0-16,4-5 0 15,-2-4-1-15,4-7 4 16,-4 0-3-16,4 0 5 0,3 0-4 16,5-7-2-16,-1-12 0 15,3 1-3-15,-5-8-1 16,-3-1-5-16,-1 1 3 15,-5-6 3-15,-2 1 2 16,0 9-3-16,0 3 4 16,0 14 6-16,-4 3-3 15,-7 2-2-15,0 0-1 16,-3 2-7-16,-1 16 7 16,1 6 0-16,3-2 2 15,3 3 2-15,5 2 0 16,0-8-1-16,3 2-3 15,0-3 0-15,0-4-3 16,0-4 1-16,10-2 2 0,1-8 0 16,-2 0 11-16,4 0-3 15,0 0-1-15,3-4-1 16,2-14-3-16,2 1-3 16,1-2-2-16,-4 6 2 15,-1 4 0-15,-3-1 0 16,1 6-2-16,-6 1 1 15,-3 3-3-15,-1 0 0 16,0 0-8-16,-2 21 9 16,2 4 3-16,-4 4 4 15,0-3-3-15,0-4 0 0,0-3 1 16,2-10 3 0,-2-1-5-16,0-3 2 0,2-5-1 15,0 0 6-15,5 0 6 16,5-9-8-16,5-16-1 15,5 0-4-15,-3-5-11 16,6-2-3-16,-2 6 4 16,-3-2 8-16,-3 7 2 15,-3 4 0-15,-3 11 3 16,-2 2 11-16,-7 4 4 16,0 0-6-16,0 0-1 15,-2 0-11-15,2 0 0 0,4 18-3 16,-2 8 3-1,-2-4 2-15,-2 2 3 0,2-6-4 16,-2-2-1-16,0-9 5 16,0-4-3-16,0-3-1 15,0 0 0-15,2 0 7 16,5 0-4-16,5 0-4 16,5-3-11-16,6-11-4 15,-1-5 0-15,-3 6 1 16,0 4 9-16,-9 6 4 15,-5 3-1-15,0 0-7 16,-5 12-2-16,0 11 2 16,0 7 8-16,0-2-13 15,0-2-33-15,0-8-63 16,4-10-92-16,5-8-28 0,-2 0-113 16,-1 0-92-16</inkml:trace>
  <inkml:trace contextRef="#ctx0" brushRef="#br0" timeOffset="-154788">14690 16598 3 0,'0'0'0'0,"0"0"-3"15</inkml:trace>
  <inkml:trace contextRef="#ctx0" brushRef="#br0" timeOffset="-154403.18">14690 16598 110 0,'-34'-11'113'0,"34"11"6"0,0 0 7 16,0 0 28-16,0 0 2 15,0 0-31-15,11-4-32 16,-7 4-28-16,1-4-25 16,0 0-16-16,4-5-10 15,4-3-9-15,5-2-5 16,4-1 2-16,-2-2 0 16,0 0-1-16,1 3 0 15,-4-1 0-15,-3 3 1 0,-6 3-1 16,-3 4 6-16,-3 2 21 15,-2 3-3-15,0 0-20 16,0 0-5-16,0 0-4 16,0 12 3-16,0 10 1 15,0 0 5-15,-2 6 8 16,2-2 6-16,0 2 7 16,0-1-9-16,0-1 5 15,4-5-10-15,0-3-1 16,6-4-2-16,-1-4-5 15,-3-6 2-15,8-4 3 16,-3 0-6-16,5 0-3 16,-1-14-33-16,-4-4-59 15,1-4-127-15,-6 0-111 16</inkml:trace>
  <inkml:trace contextRef="#ctx0" brushRef="#br0" timeOffset="-153943.43">15078 16557 595 0,'0'0'149'0,"0"0"-49"16,0 0 33-16,0 0-29 15,0 0-53-15,0 0-12 16,0 0-13-16,0 0 1 16,2 0-12-16,4 0-8 15,3 0 5-15,3 0-3 16,3 0-4-16,-1 0 0 0,1-3 1 15,-1-8-2 1,-5 3 0-16,-1-10-4 0,-4 0-6 16,-4 4-21-16,0-9-5 15,0 10 1-15,-6 0 9 16,-9 0 12-16,-6 5 8 16,-3 4-2-16,1 4 3 15,2 0-1-15,-2 0 2 16,3 12 0-16,2 6 15 15,2 3 0-15,3 6 21 16,6 1 3-16,5 2-15 16,2 2 10-16,0-10 0 15,22 1 5-15,5-6-7 16,4-7-9-16,3-5-7 16,-1-5-11-16,-4 0 1 0,0 0-6 15,-4-19-5-15,-3-3-23 16,-2 0-19-16,2 0-44 15,-1-6-104-15,-2 5-209 16</inkml:trace>
  <inkml:trace contextRef="#ctx0" brushRef="#br0" timeOffset="-153658.56">15403 16298 213 0,'0'0'129'15,"0"0"9"-15,0 0-13 0,0 0 27 16,0 0-24-16,0 0-21 16,0-58-20-16,0 58-16 15,0 0-9-15,0 0-33 16,0 4-29-16,5 24 2 16,12 20 47-16,4 15-19 15,-4 16-15-15,-3 13 0 16,-12-5-2-16,-2-2-5 15,-9-9-6-15,-22-9 7 16,-8-12 0-16,-5-11-9 16,1-8-13-16,1-18-69 15,15-18-223-15</inkml:trace>
  <inkml:trace contextRef="#ctx0" brushRef="#br0" timeOffset="-151718.08">10238 17169 217 0,'0'0'25'15,"0"0"-22"-15,0 0-1 16,0 0 25-16,0 0 68 16,0 0-30-16,-34 4-7 15,30 0-5-15,2-4 16 16,-2 0-9-16,1 0-5 16,1 2-15-16,0-2-17 15,2 0-8-15,0 0 14 16,0 0 6-16,0 0 4 15,0 0-3-15,0 0 33 16,11 0-30-16,7 0-26 16,6 0-6-16,3 0 0 15,6 0-6-15,8 0 1 0,3 0-1 16,3 0-1 0,2 0 5-16,2 0-3 0,1 0 2 15,-2 0 1-15,4 0 2 16,-2 0 1-16,-2 0-6 15,0 0 2-15,-5 0 10 16,-3 0 2-16,0 0-2 16,-4 0 3-16,-2 0-2 15,2 0 2-15,-5 0 3 16,5 0-5-16,0 0-5 16,4 0 6-16,8 0-6 15,0 0-2-15,8 0 4 16,2 0-5-16,3 0-2 15,-1 0-4-15,-4 0 0 0,-2 0 0 16,-2 0 2-16,-6 0-3 16,2 0 7-16,-3 0 2 15,-1 0-3-15,6 0 1 16,4 0-4-16,4 0 6 16,0-2-5-16,2 2 3 15,-3-4-2-15,-5 4-1 16,-4-4-1-16,-5 4 1 15,-3 0 1-15,-4 0-5 16,5 0 0-16,-2 0 3 16,9 0 0-16,5 0 1 15,1 0 3-15,4 0 0 16,-4 0-1-16,-5 0-3 0,-4 0 3 16,-4 0-3-16,-4 0 0 15,3 0 0-15,1 0 1 16,4 0-2-16,8 0-1 15,6 0 0-15,8 0 2 16,5 4-3-16,-3-4 0 16,1 4-1-16,-8-2 3 15,-4 2 0-15,1 4-2 16,-3-4 2-16,4 1-1 16,2 0 0-16,1-5-1 15,4 0 1-15,-2 0-1 16,2 0 1-16,-4 0 3 15,-3 4-1-15,-4-4-1 16,-2 0 4-16,-1 3 6 0,-1 2-7 16,0-3 1-16,-3 2 1 15,-5 0-3-15,-1 0 0 16,-7 0 1-16,-5-4-1 16,-4 2-3-16,-8-2 1 15,0 0 0-15,-7 0 0 16,-1 4 0-16,1-4 3 15,-3 0 4-15,0 0-1 16,1 0-2-16,-4 3-1 16,-1-3 2-16,-3 0-3 15,-2 0-1-15,-2 0 2 0,0 0-5 16,0 0-9 0,0 0-1-16,-19 0-10 0,-21 0-6 15,-7 9-23-15,-1-4-71 16,19-5-332-16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29:00.25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20343 13957 31 0,'0'-7'95'0,"0"1"-16"16,0 1 26-16,0-2-32 16,0 1-16-16,0 2 43 15,0-2-52-15,0-1 4 16,0 2 0-16,0-1 0 15,0-2-8-15,0 1-13 0,0 0 30 16,0 2-10-16,0-2-35 16,0 3 19-16,-3 0-8 15,3 2-17-15,0-1 52 16,0 3-55-16,0 0-1 16,-2 0-6-16,0 0-23 15,-6 23 20-15,-9 12-6 16,-7 18 18-16,-5 11-9 15,-5 13 1-15,3 0-1 16,0 1 0-16,2-7 3 16,4-5-3-16,4-13 0 15,2-11 6-15,7-8-4 16,0-10-2-16,5-8 0 16,3-5 0-16,2-11 1 0,2 3-1 15,0-3 4-15,0 0 0 16,-2 0 35-16,2-17-39 15,0-24 0-15,2-8-1 16,20-9-36-16,7 0 37 16,-1 0-2-16,-1 0 10 15,-4 4 7-15,-1 10-14 16,-1-1-1-16,-6 11 0 16,1 6 18-16,-5 9-18 15,-3 3 0-15,-1 6 2 16,-2 3 9-16,-3 4-8 0,0 0-3 15,-2 3 0-15,0 0 0 16,0 0-6 0,0 0 3-16,3 11-4 0,1 18-6 15,0 16 26-15,3 7-12 16,0 12 26-16,0 0-23 16,-3-1 15-16,2-8-19 15,1-6 9-15,0-7-2 16,-2-9-3-16,-1-4-4 15,-2-12 0-15,0-3 3 16,0-9-6-16,1-5 3 16,-1 0-49-16,2 0 47 15,8-19-68-15,-3-2-132 16,-3-7-61-16,-6 2-217 0</inkml:trace>
  <inkml:trace contextRef="#ctx0" brushRef="#br0" timeOffset="462.73">20153 14342 409 0,'0'0'218'15,"0"0"-114"-15,0 0-92 16,0 0-4-16,0 0 44 16,0 0 7-16,146-41-31 15,-73 21-13-15,-2-3-15 16,-2-9-4-16,-8 1-33 0,-9-3-47 15,-11 2 48-15,-10-4-13 16,-13 4 35-16,-7 0 7 16,-8 5 14-16,-3 1 21 15,0 12 26-15,0-2-37 16,0 6 57-16,-3 4-64 16,-1 2 13-16,2 2 6 15,-1 0-24-15,-2 2-5 16,-3 0 0-16,1 0 8 15,-4 0 2-15,6 0-10 16,-1 0 1-16,2 8 20 16,-3 8-9-16,-3 9 5 15,6 8 30-15,0 10-25 0,2 3 37 16,0 6-42-16,-1 3-16 16,1-10 21-16,0 3-12 15,0-8-10-15,2-8 0 16,-2-6 5-16,0-8-25 15,2-5-20-15,-4-8-67 16,4-5-38-16,0 0-171 16,0-32-163-16</inkml:trace>
  <inkml:trace contextRef="#ctx0" brushRef="#br0" timeOffset="766.71">20617 13962 534 0,'0'0'144'0,"0"0"-90"16,0 0-21-16,0 0-28 15,0 0 3-15,0 0-8 16,118-98 0-16,-78 94-8 16,-2 2 15-16,-4 2-7 15,-5 0 0-15,-4 0 7 16,-13 14-20-16,-3 4 13 15,-9 10 0-15,0 4 33 16,-15 7 6-16,-18 2 10 16,-6 2-13-16,-1-3-35 0,0-6 17 15,5-2-18 1,4-8-16-16,10-8-29 0,15-12-195 16,6-4-121-16</inkml:trace>
  <inkml:trace contextRef="#ctx0" brushRef="#br0" timeOffset="1066.09">21067 13880 277 0,'0'0'412'0,"0"0"-300"16,0 0-69-16,0 0 12 15,0 0-42-15,0 0 10 16,-20-12-23-16,20 12 0 16,0 10 16-16,2 16-14 15,3 4 8-15,-5 11 3 16,0 6 0-16,0 4-13 16,0 3 0-16,0-2 2 15,-7-8-10-15,-2-6-8 16,5-15-54-16,0-6-25 15,1-11-56-15,3-6-208 16</inkml:trace>
  <inkml:trace contextRef="#ctx0" brushRef="#br0" timeOffset="1490.86">21161 13874 504 0,'0'0'159'0,"0"0"-118"15,0 0-13-15,0 0 8 16,0 0-21-16,0 0-11 16,60-88 1-16,-46 88-5 15,-3 0 0-15,-1 0-9 16,0 0 9-16,-1 0 0 16,-3 0 4-16,-1 5-15 15,-5 9 11-15,0 6-14 16,0-1 6-16,-11 3 8 15,-14 2 10-15,-8-2-10 16,-3 0 5-16,1-6 8 0,0-4-11 16,9-2-2-1,6-6 2-15,9 0 9 0,8-4-11 16,3 0 15-16,0 0 23 16,0 7-5-16,14 5-14 15,13 10 17-15,6 2 19 16,5 6-39-16,-5 5 28 15,-2 2-40-15,-4-4 5 16,-6-1-3-16,-6-5-5 16,-3-8-2-16,-4 2-12 15,1-9-115-15,5-6-55 16,1-6-233-16</inkml:trace>
  <inkml:trace contextRef="#ctx0" brushRef="#br0" timeOffset="1963.59">21611 14066 606 0,'0'0'249'0,"0"0"-198"16,0 0-21-16,0 0-16 0,0 0-13 15,0 0 78-15,94 0-69 16,-45 0 11-16,2-2 0 16,-4-7-15-16,-7-3 11 15,-7-1-17-15,-12-1 1 16,-11 0 22-16,-5 1-20 16,-5-4 9-16,0 2-12 15,0-1 10-15,-2-3-16 16,-11 6 6-16,-3-1 0 15,0 2 12-15,0 3-6 16,3 1-6-16,7 6 0 16,2 2 2-16,4 0-14 15,0 0 12-15,0 0-43 16,8 2 17-16,13 15 21 0,-2 6 5 16,4 5 0-16,-8 0 3 15,-6 7 8-15,-9 1-11 16,0 2 0-16,-4 1 0 15,-21 0 7-15,-4-5-8 16,0-5 1-16,2-12-94 16,7-17-170-16</inkml:trace>
  <inkml:trace contextRef="#ctx0" brushRef="#br0" timeOffset="2877.75">23343 13691 468 0,'0'0'223'0,"0"0"-62"16,0 0-75-16,0 0-16 0,0 0-59 15,0 0 3-15,7-19-28 16,-7 27 7-16,0 16 7 16,-7 7 20-16,-17 8-19 15,-3 3 34-15,-5 2-13 16,-1 0-22-16,4-4 32 16,-4 3-24-16,4-5-7 15,2-2-1-15,2-10 7 16,6-5-7-16,3-4 0 15,5-8 4-15,7-2-3 16,4-7 2-16,0 0-3 16,0-10 0-16,6-20-2 15,19-21-40-15,4-5 28 0,4-6 14 16,0 1-1-16,-1 2 3 16,-3 5-2-16,-2 4 15 15,-1 5-6-15,-1 8 9 16,-5 7 13-16,-4 7-18 15,-3 9 47-15,-5 4-49 16,0 4-5-16,-2 4-6 16,-4 2-7-16,0 0 5 15,3 0 1-15,1 8 1 16,4 12-2-16,-4 11 2 16,-1 9 0-16,-3 7 0 15,0 8 17-15,-2 5-17 16,0-2 0-16,0 4 5 0,0-9-8 15,0-6 5 1,0-7-2-16,2-6 0 16,0-11-11-16,0-9 7 0,4-6-69 15,2-7-42-15,5-1-33 16,3-1-88-16,-1-27-331 16</inkml:trace>
  <inkml:trace contextRef="#ctx0" brushRef="#br0" timeOffset="5277.59">23241 13950 117 0,'0'0'627'0,"0"0"-471"0,0 0-132 16,0 0-10-16,0 0 42 15,0 0-36-15,86-4-1 16,-45-12 11-16,1-5-22 15,-1-8-8-15,-1 0 0 16,-3 3 13-16,-6 3-13 16,-4 3 0-16,-4 4 0 15,-8 6-1-15,-1 6 1 16,-1 4 0-16,-1 0 0 16,0 10-14-16,-3 12 9 15,1 4 5-15,-6 1 0 16,-2 2 2-16,-2 0 12 15,0-2-13-15,0-5 6 0,0-2 6 16,-9-2-8 0,4-8-2-16,1 0 10 0,2-10-14 15,2 0 11-15,0 0-10 16,0 0 4-16,0 0 6 16,0-3 15-16,4-24-25 15,19-6-22-15,6-6 2 16,4 3 24-16,0 0-4 15,-4 8 12-15,-2 7-10 16,-4 8 41-16,-8 5-40 16,-3 6 6-16,-2 2-12 15,-1 0 3-15,1 10 0 0,-6 10 0 16,-2 2 3 0,-2 2-9-16,0 0 6 0,0-2 0 15,0-2 6-15,0-4-1 16,0-4-5-16,0-4 0 15,0-1 6-15,0-7-9 16,0 0 3-16,9 0 0 16,4 0-16-16,9-12 10 15,9-17-25-15,3-3-14 16,2-4-40-16,-5 2 33 16,-7 6-41-16,-3 4 4 15,-9 6 46-15,-2 6-41 16,-3 5 67-16,-3 3 15 0,-2 4 2 15,-2 0-15-15,0 0 14 16,0 0 1-16,0 0 57 16,0 0-52-16,0 4 19 15,0 1-9-15,0 2 39 16,0-7-3-16,0 5-49 16,0-5 3-16,0 2 21 15,0-2-14-15,0 0-10 16,0 0-2-16,0 0 12 15,0 0 2-15,0 0-11 16,0 4-3-16,0 2 37 16,0 2-36-16,-4 5 35 0,-1 4-8 15,3 3-25 1,2 4 44-16,-2 4-47 0,0 0 0 16,2 0 5-16,-4-3 5 15,-2-6-10-15,0-3 0 16,2-8 3-16,4-4 7 15,0-4-3-15,0 0-7 16,0 0 5-16,0-18 3 16,12-8-11-16,7-2 3 15,3-4-17-15,1-3 9 16,-2 3 8-16,4 3 0 16,-2 5 2-16,-4 5 4 15,-1 7 24-15,-5 7-7 16,-1 5-19-16,-1 0 20 15,-5 0-24-15,4 0 0 0,-6 16-10 16,-2 6 1-16,-2 3 9 16,0-2 0-16,0 0 9 15,0-2-6-15,0-1-3 16,0-3 0-16,0-4-2 16,0-5 7-16,0-3-5 15,0-5 0-15,0 0 2 16,3 0 11-16,15-5-11 15,5-21 2-15,4-1-4 16,-2-4 12-16,-5 2-12 16,-2 4 0-16,-4 1 6 15,-4 3-6-15,-3 4 3 0,0 4-3 16,-4 6 0 0,-1 0 3-16,-2 7-6 0,0 0 3 15,0 0-19-15,0 0 10 16,0 0-20-16,0 14 29 15,-7 11-5-15,-2 3 18 16,2 0-13-16,3-2 0 16,2 1 1-16,2-4 3 15,0-3-4-15,0-5 0 16,0 0-3-16,0-7 3 16,0-2-1-16,2-4 1 15,2-2 0-15,5 0 4 0,3 0-4 16,0-19-15-1,5-10 1-15,0 0-35 0,-3-6 38 16,1 3-1-16,-1 2 12 16,1 2-11-16,-1 3 11 15,1 8 0-15,-4 5 11 16,-4 5 0-16,-3 6 14 16,-4 1-11-16,0 0-3 15,0 0-22-15,0 0 4 16,0 13 7-16,0 10 19 15,-4-1-8-15,-3 3 4 16,0 1 0-16,3 3-14 16,4-1 35-16,0-4-33 15,0 0-3-15,4-10 0 16,14-2 3-16,5-7-9 0,5-5 12 16,8 0-4-16,2-17-2 15,-2-10-57-15,-3 1-16 16,-4-6-5-16,-6 6-37 15,-3 1 96-15,-3 4 10 16,-1-2 9-16,-3 7 27 16,-2 2 1-16,-4 4 34 15,-4 2 12-15,-3 4-49 16,0 1 24-16,0 0-49 16,0-1 0-16,0-1-6 15,0 0 6-15,-7 3 0 16,-2 0-2-16,-4 2 11 15,1 0-19-15,-3 0 10 0,-1 18 0 16,-2 10-19-16,0 4 27 16,1 6-8-16,5 0 0 15,3 0-2-15,9-1-2 16,0-8 4-16,0-5 0 16,0-10-15-16,5-3 17 15,-1-10-2-15,6-1 0 16,-2 0 4-16,3-21 3 15,3-2-7-15,-5-3-8 16,-1 3-14-16,-1 0 30 16,2-1-8-16,6 1 0 15,6 2 6-15,-1 5 44 16,-2 4-24-16,-7 6-3 0,-4 6 25 16,-1 0-39-16,3 0-8 15,-2 14-1-15,2 6 8 16,-3 4 11-16,1-3-19 15,3 0 0-15,-4-5-2 16,0-4 8-16,1-8-6 16,-5-2 0-16,6-2 7 15,-2 0 7-15,7-18-14 16,1-10-11-16,-1-6-5 16,3-6-16-16,-3-9 11 15,-2-2 7-15,3-6 14 0,-6-4-11 16,3 3 11-16,-4 9 0 15,2 5-5 1,0 12 15-16,0 9-10 0,0 9 38 16,-5 9-36-16,-4 2 16 15,0 3-18-15,0 0-4 16,0 3-12-16,0 19 13 16,0 7 3-16,0 12 0 15,-13 9 4-15,-3 8-11 16,1 2 7-16,-1 1 0 15,7-7-11-15,5-7 14 16,4-5-3-16,0-10 0 16,11-6-4-16,16-13-11 0,4-6 15 15,2-7 0 1,5 0 18-16,3-9-18 0,-4-19-11 16,3-6-102-16,0-8-178 15,1-12-468-15</inkml:trace>
  <inkml:trace contextRef="#ctx0" brushRef="#br0" timeOffset="5887.24">26522 13159 491 0,'0'0'182'0,"0"0"-70"16,0 0 10-16,0 0-31 15,0 0-77-15,0 0 10 16,0 0-24-16,-7-5 0 16,7 10 6-16,0 12-5 15,-4 12 48-15,-7 8 16 0,-10 16-53 16,-2 12 20-16,-6 14-32 15,-3 7 7-15,0 3-4 16,1-2-2-16,5-4-1 16,1-13 0-16,7-12-25 15,5-12-36-15,7-14-33 16,3-14-85-16,3-15-137 16,0-3-190-16</inkml:trace>
  <inkml:trace contextRef="#ctx0" brushRef="#br0" timeOffset="6163.09">26357 13314 538 0,'0'0'184'16,"0"0"-62"-16,0 0-9 15,0 0-76-15,0 0 15 16,0 0-52-16,83-100 1 15,-48 100-1-15,1 8 10 16,-5 10-10-16,-7 7 0 16,-15 1 16-16,-9 9-14 15,0 11 2-15,-35 9-3 16,-14 7 31-16,-13 6-25 16,-4-1-7-16,7-7 0 15,10-9-111-15,13-19-154 16,20-20-402-16</inkml:trace>
  <inkml:trace contextRef="#ctx0" brushRef="#br0" timeOffset="8257.37">26529 13872 428 0,'0'0'242'15,"0"0"-242"-15,0 0 0 16,0 0 31-16,0 0-21 16,0 0 10-16,112-35-20 15,-93 10 0-15,-1-3 12 16,-7-4-2-16,-1-2-10 0,-6 0 12 16,-4 1-2-16,0 8 35 15,0 3-24-15,0 7-7 16,0 8 40-16,0 3-35 15,0 4-8-15,0 0-11 16,0 0-14-16,0 0 3 16,-4 9-3-16,-8 13 14 15,1 7-3-15,-3 3 9 16,5 6-6-16,3 0 0 16,6 0 5-16,0-4 6 15,0-6-11-15,2-6 0 0,15-10 17 16,6-9-2-16,2-3 8 15,-3 0 21-15,-2-19-34 16,-4-8 31-16,-3 2-41 16,-4-5 1-16,0 0-1 15,-3-1 12-15,3 1-12 16,-2 7 0-16,0 2 4 16,-3 12 52-16,-2 2-17 15,1 5-5-15,-3 2-33 16,0 0-1-16,0 0-6 15,0 4-18-15,0 14 24 16,0 1-5-16,0 0-34 16,2-3-15-16,10 5 29 0,-2-5-22 15,1 1 40 1,1 3-21-16,-6-3 20 0,-1-3-6 16,-1 1 14-16,-2-6 0 15,2-1 15-15,6-4-13 16,1-2 34-16,5-2 23 15,-1 0-24-15,1 0 9 16,-3 0-41-16,-2 0-3 16,3-11 0-16,-1-12 0 15,3-3-6-15,1-3-17 16,1 5 0-16,0 1 6 16,-2 7 18-16,0 2-1 15,-6 4 0-15,1 6-3 16,-1 4 3-16,-4 0 0 0,3 0 2 15,1 2-13-15,-4 14 12 16,3 2-1-16,-3-1 1 16,-2 4 12-16,-1-5-13 15,-3-2 0-15,0-7 1 16,0-2-4-16,0-3 3 16,0-2 0-16,0 0-2 15,0 0 2-15,0-7-10 16,-9-13-39-16,0-4-27 15,3 1 66-15,-2-3-26 16,4 3 36-16,0 1 2 16,2 8 11-16,2 4 21 15,0 7 5-15,0 3-7 16,0 0-25-16,0 0-7 0,0 5 0 16,0 16-12-16,-5 7 20 15,-3-2-8 1,0 1 7-16,2 4-4 0,-1-1 31 15,5-4-29-15,0 0-5 16,2-6 2-16,0 0 15 16,0-6-17-16,0 2 0 15,4-8 4-15,9-2 8 16,5-2-2-16,7-4-10 16,6 0 4-16,3-18 14 15,3-10-20-15,-1-2 2 0,-3 0 0 16,-2-4 3-16,-4 2 1 15,-2 3-4-15,-7 2 0 16,-5 6 7-16,-1 3-9 16,-6 9 2-16,-3 1 0 15,-1 3-4-15,-2 5 4 16,0-2-3-16,0 2 2 16,0 0-35-16,0 0 36 15,-11 0 0-15,-5 0 0 16,3 0-8-16,-1 10 9 15,-1 8-1-15,1 5 0 16,1 4-4-16,1 6-3 16,4 1 7-16,1 2 0 0,5-6-6 15,2-4 11 1,0-6-5-16,0-4 0 0,0-11 7 16,6-2-6-16,5-3-1 15,3 0 0-15,3-8 11 16,4-16-8-16,-1-2-6 15,3 0 1-15,-2 0 2 16,2 0-8-16,2 4 8 16,1 1 0-16,-4 9-11 15,1 7 19-15,-10 5-10 16,0 0 2-16,-4 10-4 16,-5 10-5-16,2 13 9 15,-6 0 0-15,0 1 18 16,0-4-4-16,0-2-14 0,0-10 0 15,0-6 8-15,0-5-1 16,0-4-7-16,0-3 0 16,0 0 0-16,0 0 15 15,0-3-19-15,0-20 4 16,0-7-28-16,15 0 14 16,7 2 10-16,5 0 4 15,2 5 2-15,-7 6 13 16,0 2-5-16,-3 10 17 15,-7 3-22-15,-3 2 10 16,1 0-15-16,-6 10 0 16,0 14-3-16,-4 2 20 15,3-1-14-15,-3 4-1 0,0-7 7 16,0-3-1-16,0-10-8 16,2-4 0-16,-2-5-1 15,2 0 19-15,2 0-18 16,6-5 0-16,1-23-2 15,2-6 1-15,0-6-43 16,-2-3 1-16,-1-4 42 16,1-2-18-16,-1 1 19 15,0 2 0-15,-1 4 5 16,-1 6 13-16,-1 7-17 16,-2 10 11-16,-3 11 24 15,-2 3-36-15,0 5 22 0,0 0-22 16,0 0 6-16,0 0-22 15,0 0 16-15,0 0 0 16,0 7-7-16,-4 6 11 16,-4 6-4-16,2 8 0 15,-3 2 4-15,-2 10-10 16,2 4 6-16,2 5 0 16,1 2-2-16,2 3 3 15,0-6-1-15,4-8 0 16,0-9 4-16,0-9 7 15,0-7-7-15,17-9-4 16,1-5 0-16,1 0 13 16,4 0-8-16,-3-14-5 15,-3-10-22-15,-3-6-1 16,-5-2-116-16,-7-6-144 0,-2-6-421 16</inkml:trace>
  <inkml:trace contextRef="#ctx0" brushRef="#br0" timeOffset="8417.29">27887 13655 595 0,'0'0'344'0,"0"0"-223"15,0 0 5-15,0 0-83 16,0 0-36-16,0 0-7 16,104-36-24-16,-66 24-42 0,2 1-91 15,0-5-163 1,0-3-323-16</inkml:trace>
  <inkml:trace contextRef="#ctx0" brushRef="#br0" timeOffset="9560.62">28379 13691 273 0,'0'0'187'0,"0"0"-79"16,0 0-63-16,0 0 1 15,0 0-21-15,0 0-18 16,-16 47-2-16,16-45-5 16,0-2 5-16,0 0 35 15,0 0-12-15,0 0 14 0,0 0 48 16,0-10-67-16,0-11-8 16,0 1-15-16,0 3 1 15,0 0 21-15,-2 8-16 16,2 3 32-16,-2 2 11 15,-3 4-47-15,-1 0 28 16,-6 0-30-16,-5 0 0 16,-6 18-3-16,-1 5 4 15,2 4-1-15,2-1 0 16,1 2 3-16,9-2-6 16,1-2 3-16,7-2 0 15,2-8 0-15,0-4 1 0,0-8-1 16,0-2 0-1,13 0-6-15,7-12-5 0,2-7-3 16,-2-13-38-16,3 6 10 16,-3 1-40-16,-1 4 39 15,0 0 39-15,-6 7 4 16,-2 3 14-16,-4 4 29 16,-5 7 17-16,0-5 36 15,0 5-81-15,3 0-8 16,3 5-2-16,2 7 0 15,3 4 39-15,1 0-23 16,-1 4-18-16,3-5 15 16,1 4-9-16,1-6-9 15,0-6 0-15,2-2 12 16,2-5-1-16,0 0-11 0,1-5 0 16,-1-22-8-16,-1-2-8 15,0-10-7-15,0-1 12 16,-3-2 11-16,1-1-7 15,-3 4 7-15,-3 5 0 16,-3 8 40-16,-8 9-31 16,-2 12 23-16,0 5-11 15,0 0-12-15,-16 8-13 16,-9 18 4-16,-2 8 0 16,6 0-13-16,2 2 19 15,9-2-6-15,8-4 0 16,2-4-11-16,0-5-2 0,0-10 1 15,4-4 12-15,4-7-22 16,1 0 31-16,3 0-9 16,3-18 0-16,1-6 4 15,1-6-17-15,2 2 13 16,-4 5 0-16,-4 5-4 16,-2 6 20-16,-5 7-16 15,-1 2 23-15,-1 3-22 16,-2 0-1-16,2 18-3 15,-2 22 3-15,0 19-1 16,0 11 11-16,0 12-10 16,0 7 0-16,-13 6 9 15,0 4-8-15,1-7-1 0,-3-3 0 16,-3-6 16 0,1-13-4-16,1-12 5 0,5-19-17 15,1-15 11 1,4-12-6-16,3-7-4 0,1-5-1 15,0 0 29-15,-2 0-27 16,-8-23 45-16,-1-17-41 16,-3-10 7-16,3-4 2 15,7-4-15-15,6-5 0 16,0 1-2-16,4-4 9 16,25 3-7-16,4-3 0 15,7 4-28-15,-1 6 19 0,-6 8-73 16,-6 9-49-16,-3 2-119 15,-6 7-408-15</inkml:trace>
  <inkml:trace contextRef="#ctx0" brushRef="#br0" timeOffset="10004.65">28971 13726 400 0,'0'0'253'0,"0"0"-163"16,0 0 26-16,0 0-34 15,0 0-71-15,0 0 25 16,0 0-21-16,10 0-9 16,3-8 4-16,3-2-8 15,-1-2-2-15,1 2 0 16,-1-3 7-16,1-1-7 0,0-4 0 16,0-1 1-16,-6-3 4 15,-1-3-2-15,-4 1-3 16,-5 2 3-16,0 1 12 15,0 9-15-15,-9 1 0 16,-9 7 10-16,0 4-28 16,-4 0 18-16,0 2 0 15,0 16-3-15,-3 8-3 16,2 2 4-16,4 6 2 16,3 6 0-16,5 3 4 15,7-1 14-15,4 0 25 16,0-7 14-16,15-8-31 0,20-13 28 15,15-14-3-15,6 0-24 16,4-27 12-16,0-20-35 16,-6-11-4-16,-8-2 0 15,-8 3-43-15,-18 5-29 16,-11 9-166-16,-9 5-409 16</inkml:trace>
  <inkml:trace contextRef="#ctx0" brushRef="#br0" timeOffset="10932.97">29982 13184 337 0,'0'0'209'16,"0"0"-111"-16,0 0 41 15,0 0-46-15,0 0-58 16,0 0-8-16,-7-4-13 15,0 4-14-15,-4 14 11 16,-7 13 22-16,-9 6 28 0,1 8-43 16,-1 10-4-1,3 7 8-15,3 5-8 0,8 4-14 16,2 0 0-16,4 0 8 16,3-14-6-16,0-4-2 15,1-11-16-15,1-9-16 16,0-8-98-16,0-13-65 15,2-8-139-15</inkml:trace>
  <inkml:trace contextRef="#ctx0" brushRef="#br0" timeOffset="12337.29">29833 13351 720 0,'0'0'197'15,"0"0"-136"-15,0 0 28 16,0 0-72-16,0 0-6 16,0 0-11-16,106-137-5 15,-67 126 0-15,-2 4 0 16,-6 7-1-16,-1 0-8 16,-9 0 14-16,-5 12 0 15,-7 12-8-15,-9 7-1 16,0 1 9-16,-5-1 0 15,-21 3 1-15,-8-2-7 16,-8 1 6-16,-7-1 0 16,-5 2-1-16,4-3 8 0,7-7-7 15,11-9 0 1,13-7 3-16,9-8 1 0,8 0 5 16,2 0 31-16,0-18 3 15,14 4-40-15,1 2 53 16,-1 7-34-16,-1 2-18 15,3 3 7-15,4 0-4 16,4 14-7-16,5 14 1 16,0 6 14-16,-2 0-15 15,-2 1 0-15,-6-6 1 16,2 1-4-16,-3-9 3 16,-3-4-31-16,3-4-7 15,0-9-66-15,4-4 25 16,5 0 6-16,0-6-54 0,2-14 65 15,-2-4 22 1,-1-6 40-16,-4 2 9 0,-1-4 0 16,-4 1 85-16,-1 8-5 15,-5 2-19-15,1 6 28 16,-4 3-47-16,-4 1 10 16,-1 5-23-16,-1 0-36 15,-2 3 30-15,0 3-22 16,0 0-7-16,0 0 12 15,-9 0-11-15,-13 0-4 16,-5 12 0-16,-2 11-5 16,3 9-3-16,-1 5 8 15,7 1 0-15,3-2-17 0,11-6 14 16,6-6-14 0,0-10-4-16,0-9-26 0,0-5 38 15,4 0 5-15,4-3 4 16,3-15-12-16,-1-6-30 15,6-4 1-15,5 1 5 16,3-1 33-16,0 9-4 16,-1 4 14-16,-6 10-2 15,-3 5 61-15,-3 0-59 16,5 4 27-16,-3 19-14 16,3 4-9-16,3 2 19 15,2 0-30-15,-1-7 0 0,-1-10 2 16,0-8 8-16,-3-4-10 15,-1 0 3-15,-2-21 4 16,1-13-14-16,-3-7-6 16,2-8-33-16,3-5 37 15,-2-6-50-15,-4-2 57 16,3-2 0-16,-3 4 4 16,1 5 34-16,-1 13-5 15,0 13 7-15,-1 12 27 16,-3 13-64-16,-4 2 16 15,-2 2-17-15,0 0 0 16,0 4-17-16,0 23 12 16,0 8 5-16,0 7-5 0,-10 4 14 15,-1 3-9-15,-3 1 0 16,3 4 4-16,-1-1-3 16,6 0-1-16,1-5 0 15,5-6 0-15,0-7 9 16,0-12-9-16,9-4 0 15,14-9-4-15,6-10 4 16,8 0 3-16,6-3-3 16,-1-18 0-16,-2-2-14 15,-3-5 10-15,-8 1-9 16,-6-4-11-16,-4-3 20 16,-3-3-31-16,-8 4 4 15,-1-1 14-15,-3 6-39 16,-2 2 40-16,-2 8 6 0,0 6 10 15,0 6-7-15,0 6 7 16,0 0 0-16,-4 0-3 16,-7 0-8-16,-3 6 9 15,-1 15 2-15,3 5 0 16,4 6 64-16,3 5-41 16,5 5-3-16,0-1 1 15,0-6-16-15,11-2 10 16,10-8-13-16,-1-9 7 15,4-7-18-15,0-9-26 16,1 0-74-16,0-23-91 16,-10-11-256-16</inkml:trace>
  <inkml:trace contextRef="#ctx0" brushRef="#br0" timeOffset="12572.15">30865 13244 460 0,'0'0'518'0,"0"0"-406"16,0 0-29-16,0 0 2 15,0 0-77-15,0 0 16 16,0 0-20-16,301-55-1 16,-264 42 0-16,-14 3 17 15,-17 3-12-15,-6 7-2 0,0 0 7 16,-6 0-26-1,-27 0-61-15,-15 12-172 0,-1 3-371 16</inkml:trace>
  <inkml:trace contextRef="#ctx0" brushRef="#br0" timeOffset="180601.32">4844 17165 78 0,'-5'0'73'15,"0"0"-23"-15,1 0-34 16,4-4 34-16,-2-3 20 16,2 0-3-16,0 2-6 15,0-4-40-15,0 4 17 16,0 1 18-16,0-1-29 0,0 1 6 16,0-5-17-16,-5 6-5 15,3-4 20-15,0 0-19 16,-2 2 8-16,2 1-4 15,2 3-2-15,-3-4 13 16,3 5-3-16,0 0-2 16,0 0 6-16,0 0-21 15,0 0-6-15,-3 0-1 16,3 5-28-16,-2 22 25 16,-2 9-1-16,2 5 4 15,-3 7 1-15,1-2 0 16,2 2-1-16,-4 1 0 15,0-8 2-15,2-7-6 0,0-2-33 16,1-10-38 0,1-3-13-16,0-12-117 0,0-7-35 15</inkml:trace>
  <inkml:trace contextRef="#ctx0" brushRef="#br0" timeOffset="180871.17">4705 17244 291 0,'0'0'144'16,"0"0"-4"-16,0 0-64 15,0 0-26-15,0 0-23 0,0 0 8 16,92-138-35 0,-61 130 2-16,0 8-3 0,-6 0 1 15,-5 0-1 1,-7 21-6-16,-4-2-4 0,-7 8 3 15,-2 5 7-15,-7 6-6 16,-22 4 2-16,-8-3 10 16,-3 7-11-16,-1-2 4 15,6-5-77-15,3-3-76 16,10-9-138-16</inkml:trace>
  <inkml:trace contextRef="#ctx0" brushRef="#br0" timeOffset="181710.52">4948 17584 216 0,'0'0'187'0,"0"0"-109"16,0 0-65-16,0 0 38 15,0 0 4-15,0 0-27 16,50-113-13-16,-35 87-15 15,-3-4-10-15,-4 6-1 16,-1-2-4-16,-3 4 15 16,-4 4 5-16,0 9 13 15,0 0 16-15,0 4-3 16,-11 5-6-16,-5 0-25 0,-1 9 1 16,-1 13-4-16,5 2 2 15,3 2 1-15,6 0-7 16,4-3 14-16,0-10-15 15,0-3 2-15,9-1-17 16,11-9 23-16,7 0 1 16,-1 0-1-16,1-5-16 15,-4-5-32-15,-10 2-14 16,-2-1 24-16,-6 4 33 16,-1 1 5-16,-2 1 54 15,-2 3 0-15,0 0-7 16,0 0-47-16,3 0-8 15,-1 17 8-15,0 10 1 0,0 3 28 16,0 2-12 0,2-4-8-16,1-2 12 0,2-12-18 15,2-6 20-15,-1 0-2 16,1-6-10-16,1-2 13 16,-2 0-21-16,3 0 10 15,3 0 5-15,1-6-12 16,3-13-12-16,3-2-18 15,-4-5-22-15,1-1 3 16,-5 0 3-16,-1 5 8 16,-6-5 28-16,-3 10-23 15,-1-2 22-15,-2 5-3 0,0 6-14 16,0 3 20 0,0 0-29-16,-9 5-28 0,-3 0 32 15,2 0 6-15,-1 0 21 16,1 0-9-16,2 5 9 15,3 4 2-15,1 5 0 16,2-2 31-16,2 6 56 16,0 4-9-16,0 2-27 15,11 2-7-15,11-3-27 16,1-9 31-16,3-2-14 16,3-8-10-16,2-4 14 15,2 0-37-15,1-21 56 16,0-7-59-16,-5-2-23 15,-8-6-51-15,-5 8-17 16,-7-2-9-16,-2 8-42 0,-5 1-162 16</inkml:trace>
  <inkml:trace contextRef="#ctx0" brushRef="#br0" timeOffset="182122.86">6011 17142 416 0,'0'0'130'15,"0"0"-46"-15,0 0 4 16,0 0-13-16,0 0-1 16,0 0-65-16,5-14-9 15,-5 14-3-15,2 0-14 16,0 14 17-16,6 13 18 16,-2 9-15-16,1 0 11 15,-1 4-3-15,4 4-6 16,-6-4 10-16,2 1-10 15,-3-10-5-15,-3-1 0 16,0-7-1-16,0-5 0 16,0 0 1-16,0-8-58 0,0-6-42 15,-7 0-66-15,-9-4-71 16,-1-4-76-16</inkml:trace>
  <inkml:trace contextRef="#ctx0" brushRef="#br0" timeOffset="182709.53">5920 17423 393 0,'0'0'212'0,"0"0"-116"15,0 0-43-15,0 0 16 16,0 0-9-16,0 0-26 16,201-32-9-16,-155 24-25 0,0-1-8 15,-9 4-7-15,-6-2-50 16,-4-4 22-16,-7 3 12 15,-6 1 6-15,-4 0 21 16,-8-1-1-16,1 3 5 16,-3 0 18-16,0 1-12 15,2-1 15-15,-2 2-9 16,0 3-5-16,0 0-14 16,0 0-14-16,-2 0-4 15,-11 0 20-15,-6 0-9 16,2 0-2-16,1 0 15 15,3 0-6-15,-3 3 1 16,3 11 6-16,-1-1-2 0,1 6-8 16,7 2 10-16,2 1 0 15,1 0 6-15,3-2-5 16,0 2 26-16,0-4-27 16,0-5-8-16,0-4 7 15,5-5 1-15,-1-4-1 16,5 0-4-16,-7 0 5 15,4-4-5-15,4-18-18 16,-6-2-18-16,7 2 35 16,1-4 12-16,3 4-2 15,3 5 46-15,4-2 14 16,-4 12 30-16,0 0-40 16,-7 7-32-16,0 0-15 0,-2 4-7 15,0 18-13-15,-3 2 12 16,-1 6 1-16,-5-2-1 15,0-1-49-15,0-5-82 16,0-5-33-16,0-7-209 16</inkml:trace>
  <inkml:trace contextRef="#ctx0" brushRef="#br0" timeOffset="183247.22">6471 17397 299 0,'0'0'394'0,"0"0"-292"16,0 0-78 0,0 0 42-16,0 0-1 0,0 0-53 15,51-23-12-15,-28 23-3 16,-4 0 3-16,2 0 0 16,-6 5-9-16,-1 7 9 15,-6 3-2-15,-1-1-11 16,-5 3 8-16,-2-5-8 15,0 3 13-15,0-1 0 16,-11-6 3-16,-4 1-3 16,1-1 0-16,5-8-2 15,5 0-1-15,4 0 6 0,0 0 3 16,0-17-6 0,17-5-27-16,4-5 23 0,-1 5 4 15,2 4 0-15,-6 0 15 16,-1 4-12-16,-3 6 12 15,-2-1-2-15,-3 4-11 16,-3 1 6-16,-1 4-8 16,-3 0-1-16,0 0-2 15,0 0-13-15,0 0-12 16,-7 0 28-16,-4 0-12 16,-2 0 10-16,1 12 1 15,4 2 1-15,3 4-7 16,3 0 14-16,2 4-4 15,0-4 38-15,7 5-29 16,13-6 3-16,6-3 14 0,5 3-25 16,8-7 6-16,1-10-10 15,4 0-79-15,3-9-104 16,0-23-386-16</inkml:trace>
  <inkml:trace contextRef="#ctx0" brushRef="#br0" timeOffset="183674.68">7396 17026 344 0,'0'0'242'16,"0"0"-180"-16,0 0-54 15,0 0 32-15,0 0 3 0,0 0-35 16,5 26 20-16,7 1-11 16,2 9 16-16,-5 10 1 15,-5 5-19 1,-4 7 11-16,0 1-25 0,0 3 0 16,0-4-2-16,0-4 1 15,0-13-91-15,0-5-11 16,-4-14-80-16,2-12-102 15</inkml:trace>
  <inkml:trace contextRef="#ctx0" brushRef="#br0" timeOffset="183955.52">7456 17074 587 0,'0'0'99'16,"0"0"-75"-16,0 0 14 16,0 0 6-16,0 0-21 15,0 0-15-15,115-75-8 16,-96 75-8-16,-11 23 0 16,-3 12-3-16,-5 1 0 15,0 8 8-15,-13-2 6 16,-8-2-1-16,2-1-1 15,1-4-2-15,3-3-6 16,-1-9-127-16,3-9-187 0</inkml:trace>
  <inkml:trace contextRef="#ctx0" brushRef="#br0" timeOffset="184665.12">7621 17365 201 0,'0'0'310'0,"0"0"-248"16,0 0-49-16,0 0 13 0,0 0-12 16,0 0-14-16,71-14-10 15,-49 14 2-15,-3 6-1 16,-4 6 6-16,-3 2 2 15,-4 0-16-15,-3 4 12 16,-1 0-1-16,-4 4 12 16,0-4 1-16,0-1 21 15,0-4 9-15,-4-3-16 16,-3-1-18-16,3-9-3 16,4 0 0-16,0 0 0 15,0 0 8-15,0-9-4 16,17-10-4-16,10-11-58 15,0 3 20-15,2-1 38 0,-5 6-5 16,1 4 1 0,-5 4 4-16,-4 2 2 0,-3 2 16 15,-7 6 17-15,2 4-33 16,-6 0-4-16,-2 0-13 16,0 10 1-16,0 13 10 15,0-2 4-15,0 9 0 16,0-6 0-16,0 3 5 15,2-5-5-15,6-5 14 16,6-7 3-16,-1-1-1 16,2-9 1-16,2 0 27 15,3 0-9-15,-5-19-25 0,1-6-10 16,-9-4-15 0,-5 0-24-16,-2 0 6 0,0 3-19 15,-7 9 33-15,-9 2 10 16,1 7 18-16,-1 8-2 15,5 0-7-15,-1 0 0 16,6 4 26-16,2 10-19 16,4 0 12-16,0 3-7 15,0-4-8-15,18 1 1 16,13-6-5-16,7 3-22 16,4-11-13-16,-2 0-106 15,-4 0 16-15,-3 0-60 0,-2-14 51 16</inkml:trace>
  <inkml:trace contextRef="#ctx0" brushRef="#br0" timeOffset="184882">8348 17295 134 0,'0'0'235'16,"0"0"-96"-16,0 0-139 15,0 0 66-15,0 0-6 16,0 0-28-16,-16-104-13 16,11 104-19-16,1 0-8 15,2 6-5-15,-2 14 13 16,4 4 16-16,0 2 22 15,0 9-23-15,0 11 32 16,8-3-30-16,2 11-3 16,-2-4-10-16,-5 3-1 15,-1-7-6-15,-2-7-27 16,0-7-51-16,0-11-88 0,-5-7-178 16</inkml:trace>
  <inkml:trace contextRef="#ctx0" brushRef="#br0" timeOffset="185608.45">8308 17473 562 0,'0'0'187'0,"0"0"-62"16,0 0-43-16,0 0-46 16,0 0-24-16,0 0-12 15,162-86-7-15,-135 82-7 16,-4-5-16-16,-6 4 17 15,-3-2 7-15,-3 2-26 16,-3-1 23-16,-3 3 2 16,0 3 7-16,-5 0-8 0,0 0 8 15,2 0-9 1,-2 0 4-16,2 0-21 0,3 0 23 16,-1 0 0-16,2 14 6 15,2-2-8-15,3 5 11 16,-3 1-6-16,6 5 0 15,-1-6 2-15,0 1-2 16,3-4 0-16,-3-5-11 16,3-5-8-16,-1-4-49 15,1 0 9-15,2-21-46 16,-2-7-74-16,0-4 99 16,-3-2 17-16,-7-2 53 0,-4 4 10 15,-2-2 29-15,0 6 67 16,0 6-12-16,0 4-9 15,0 6 16-15,0 6-33 16,2 6 3-16,-2 0-8 16,4 0-45-16,-4 0 0 15,2 0 1-15,0 0 0 16,2 0-8-16,0 4 25 16,3 10 32-16,-1 4-15 15,4 4-24-15,-3 4 4 16,-1 1 1-16,0 7-22 15,-3-1 13-15,-1 4-15 0,-2-10 4 16,0-5-2-16,0-4-2 16,0-5 0-16,-9-5 4 15,-2-3 10-15,3-5 8 16,2 4 1-16,6-4 2 16,0 0 27-16,0-9 1 15,21-14-35-15,10-3-18 16,7 1 6-16,2 2 14 15,-2 5-20-15,-2 8 5 16,-12 3-9-16,-6 7 4 16,-11 0-36-16,-7 0-75 15,0 7-129-15,-23 3-106 16</inkml:trace>
  <inkml:trace contextRef="#ctx0" brushRef="#br0" timeOffset="185801.34">8448 17197 1082 0,'0'0'160'16,"0"0"-111"-16,0 0-3 16,0 0-32-16,0 0-9 15,0 0-5-15,-18-28-75 16,18 59-203-16,0 4-83 0</inkml:trace>
  <inkml:trace contextRef="#ctx0" brushRef="#br0" timeOffset="186683.54">4745 16994 292 0,'0'0'226'16,"0"0"-111"-16,0 0-104 16,0 0 34-16,0 0 25 15,0 0-25-15,-4-30-29 16,4 30-16-16,-2 0-1 0,-1 0-7 15,-1 0-8-15,-7 0 16 16,-9 23 4 0,-5 16 6-16,-8 9 42 0,0 16-45 15,4 10 26 1,10 7-2-16,15 0-2 0,4 4-7 16,35-4-17-16,30-9-5 15,30-7 0-15,34-12-12 16,31-17-66-16,29-18-122 15,16-18-319-15</inkml:trace>
  <inkml:trace contextRef="#ctx0" brushRef="#br0" timeOffset="187440.83">9130 17089 51 0,'0'0'108'0,"0"0"-1"16,0 0 20-16,0 0 12 15,0 0-8-15,0 0-18 0,0 0-6 16,-27-44-17-16,27 44-40 16,0 0-15-16,13 3-33 15,12 28 3 1,2 18-5-16,-2 14 0 0,-17 13-15 16,-8 8 12-16,-31 2 0 15,-31-6-4-15,-21 1-32 16,-6-9-41-16,0-2-44 15,5-12-108-15,10-8-167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3:17:17.9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3160 2769 72 0,'-2'0'48'16,"2"0"39"-16,0 0-22 16,0 0-13-16,0 0 20 15,0 0 8-15,0 0 8 0,0 0-10 16,0 0-19 0,0 0-4-16,-2 0-15 0,0-2-21 15,0 2-4-15,0 0 6 16,-1-3-8-16,1 3-1 15,-3 0-8-15,-2-1 1 16,1 1 1-16,0 0 1 16,-3 0 2-16,-1 0 0 15,2 0 0-15,-1 0 1 16,-1 0 2-16,2 0-2 16,-1 4 0-16,-3 4-5 15,-1 4 2-15,-3 2-1 0,3 0 5 16,0 2-3-1,-3 0 5-15,6 2 3 0,-4 2-7 16,1 2 0-16,-1 6 0 16,3 2-1-16,0 2-3 15,-1 3 5-15,4-3 2 16,-1-2-7-16,4-2-1 16,1-4 0-16,4-2 2 15,0-5-4-15,0 3 0 16,0-3 4-16,0-1 1 15,0 2-3-15,4 1-1 16,8-2 3-16,1 0 0 16,1-2 5-16,1-1-4 15,1-3-6-15,1-1-1 16,-1 0 0-16,1 0 0 0,4-2 16 16,-1 0-12-16,3-5 4 15,-2 2-4-15,0-3 4 16,3-2-2-16,-2 0 5 15,3 0-2-15,-1 0 1 16,3-13 2-16,2-2-7 16,2-6 3-16,1 2-5 15,-1-4 2-15,-2 1 5 16,0 5-1-16,-2-2-4 16,-8 7-1-16,-3 0 0 15,-5 0 2-15,-1 4-6 16,-4-2 6-16,1-1-3 0,-1-2 5 15,0-1-5-15,2-4-2 16,-4-1 3-16,3-2 1 16,-5-4 0-16,2 4-1 15,0-5-2-15,0 1 2 16,-4 5-2-16,0 1-1 16,0 0 0-16,0 2 1 15,0-1 1-15,0-3 0 16,0 1-2-16,0 0 1 15,0 0-4-15,-6 2 1 16,-2 0 1-16,-1 0 0 16,-3 1 0-16,-5 0 6 15,-3-1-4-15,-7 0 0 0,-2-1 1 16,-5 4-1-16,-5 1 1 16,-3 4-3-16,-8 8-3 15,1 2-2-15,0 8-64 16,4 27-127-16,16 4-199 15</inkml:trace>
  <inkml:trace contextRef="#ctx0" brushRef="#br0" timeOffset="1349.66">3179 3451 82 0,'0'0'59'16,"0"0"-30"-16,0 0 12 15,0 0 20-15,0 0-12 16,0 0-7-16,0-34 44 16,0 31-20-16,0 3-5 15,0 0-1-15,0-1-4 0,0 1 0 16,-3-3-13-1,3 3-6-15,-2-1 3 0,2 1-1 16,0 0-5-16,0 0 4 16,0 0-3-16,0 0-4 15,0 0-4-15,0 0-11 16,0 0-14-16,0 0-2 16,-3 1-4-16,-3 16-7 15,-1 7 11-15,-1 8 3 16,-2 6 0-16,1 4 1 15,3 2-1-15,2 4 7 16,-1 0-5-16,3-2 3 16,0 3-2-16,-3-1 1 0,2 1 0 15,-1 2 2 1,-2 3-7-16,-1 3 4 0,0 0 0 16,0 0 2-16,1-3-3 15,-1-2-4-15,3-1 1 16,-3-4 2-16,4-5-1 15,-1-1 2-15,2-2 0 16,0 0 0-16,2 3-1 16,-2 4 3-16,-3 1 1 15,1 2 2-15,-2 3 0 16,0-3-10-16,2-2 5 16,0 3 0-16,-3-1-1 15,1-3-2-15,-2-2 2 16,4-6-2-16,0-2-1 0,1-8 2 15,-1-2-1-15,2-3-2 16,0-7 3-16,2-2-3 16,-2 0 2-16,2-7-2 15,0-2 3-15,0-3-3 16,0-2-22-16,0-9-40 16,13-37-66-16,9-27-158 15,7-24-276-15</inkml:trace>
  <inkml:trace contextRef="#ctx0" brushRef="#br0" timeOffset="2189.94">3065 4124 60 0,'0'0'85'0,"0"0"-23"15,0 0 13-15,0 0 9 16,0 0-4-16,0 0-18 15,0 0-24-15,0 0-15 16,0 0 10-16,0 0-16 16,0 0-8-16,0 7-9 15,0 1 6-15,0-2 10 16,6 2 11-16,1-2-2 16,-2-2-12-16,-1 0 0 15,0-3 19-15,1 2 3 16,-1-3 18-16,3 0 0 0,7 0 6 15,3 0-4-15,5-12 5 16,3-13-33-16,0-3-1 16,2-4-6-16,2-8 6 15,0-2-5-15,-1-6-8 16,4 0-2-16,-6 6 12 16,-2 8-20-16,-7 10 13 15,-7 6-10-15,-5 7-6 16,-1 8 0-16,-4 1 0 15,2 2 3-15,-2 0 1 16,0 0-4-16,0 0-9 16,0 0-77-16,0 0-47 15,0 0-46-15,0 5-134 0,-15 16 1 16</inkml:trace>
  <inkml:trace contextRef="#ctx0" brushRef="#br0" timeOffset="2842.12">3052 4177 68 0,'0'0'108'0,"0"0"-31"16,0 0-24-16,0 0-8 15,0 0-7-15,0 0 10 16,0 0 10-16,0 0 1 16,0 0 7-16,0 0 22 15,-3 0-4-15,-10-9-39 16,0 0-9-16,-3-4 11 16,0-6 21-16,0-5-8 15,3-6-8-15,0-6-18 16,2-5 4-16,1-2-5 0,6-4-11 15,-1 7-5-15,5 8 1 16,-2 12-3-16,0 8-2 16,2 8-6-16,-2 4-6 15,2 0-1-15,0 0-5 16,-2 0-42-16,-2 7-103 16,-1 19-111-16,-2 6-95 15</inkml:trace>
  <inkml:trace contextRef="#ctx0" brushRef="#br0" timeOffset="3989.91">2955 5173 35 0,'0'0'116'0,"0"0"-14"15,0 0-22-15,0 0-6 16,0 0-25-16,0 0 20 16,-6-16-27-16,1 9-3 15,1 4-5-15,0-3 13 16,-1-2-8-16,-2 4 7 15,0-1-8-15,3 0-3 16,-2 3-8-16,-1 0-1 16,2 0-10-16,-2 2-8 15,1 0 0-15,-3 0-3 0,0 0-4 16,0 4 1 0,0 10-2-16,-2 2 2 0,2 7 0 15,-4 6 4-15,1 5 9 16,-1 4-2-16,-3 5 1 15,3-6-2-15,-5 4 5 16,3-5 4-16,1-4-7 16,-3-4 5-16,-1-3 1 15,-2-6-10-15,0-3 13 16,1-4-2-16,4 1 6 16,-3-5 0-16,1 2-3 15,-1-5-5-15,5 2-4 0,1-4 3 16,3-1-4-16,3 0 3 15,2 1-4-15,0-3 6 16,4 2 0-16,0-2-7 16,0 0-2-16,0 0-6 15,0 0-4-15,0 0-3 16,0 0 2-16,0 0 0 16,0 0-33-16,0 0-44 15,0 0-80-15,6 0-134 16,15 0-5-16</inkml:trace>
  <inkml:trace contextRef="#ctx0" brushRef="#br0" timeOffset="4566.09">2811 5198 175 0,'0'0'78'0,"0"0"88"15,0 0-40-15,0 0-28 16,0 0-33-16,0 0 30 0,-8-55-16 15,8 36-10-15,10-1-14 16,5-3-33-16,1 3 4 16,-1 2-12-16,-1 6-2 15,-1 4-8-15,1 5-4 16,1 3 0-16,3 0-3 16,0 0 1-16,0 11-2 15,-3 7 3-15,-1 4 0 16,-1-1 1-16,-1 6 0 15,-4-1 0-15,-1 4 1 16,-3 3-1-16,-2-3 3 16,3-1 0-16,-2-3 0 15,1 3-2-15,0 0 1 0,1 6-1 16,1 0-1 0,1 2 0-16,2-3 0 0,0-1 2 15,2-8 1-15,3-4-3 16,-4-8 0-16,4-5 0 15,-3-5 5-15,0-3 13 16,1 0 1-16,-4 0-5 16,1 0-10-16,-5-4-4 15,1-9-22-15,-2-5-146 16,-3-4-220-16</inkml:trace>
  <inkml:trace contextRef="#ctx0" brushRef="#br0" timeOffset="8676.68">3665 4403 4 0,'0'0'5'0,"0"0"20"16,0 0 29-16,0 0 2 16,0 0-14-16,0 0-4 15,-56-5-2-15,47 5 6 16,2 0 7-16,-2 0 6 16,0 0-8-16,0 0-3 15,-2 0-8-15,-2 0-10 16,-1 0-11-16,1 0-1 15,-1 0 14-15,1 0-4 16,5 0 6-16,2 0 3 16,2 0-3-16,4 0-3 0,-2 0 1 15,0 0-8 1,2 0 0-16,0 0 7 0,0 0 0 16,0 0 0-16,0 0-6 15,0 0-5-15,0 0-2 16,0 0 11-16,0 0-6 15,0 0-19-15,2 0 0 16,18 0 1-16,9 2 34 16,11-2-27-16,7 3 9 15,14-3-16-15,7 0 8 16,17 2-6-16,15 0 4 16,12 0-6-16,8 2-1 0,14 0 1 15,4 0 5 1,-2-2-6-16,-7 0-1 0,-6 3 1 15,-10-3 3-15,-1-2-1 16,-7 2 9-16,-12-2-2 16,-14 0 1-16,-19 1-6 15,-16-1 9-15,-10 0-6 16,-10 0 3-16,-1 0 5 16,-3 0 8-16,-1 0-1 15,2 0-5-15,1 0-9 16,1 0-1-16,-6 0 1 15,-3 0-6-15,-3 0-2 16,-5 0 1-16,1 0 0 16,-2 0-1-16,-3 0 2 15,-2 0-1-15,2 0 1 0,-2 0 0 16,3 0-2-16,-3 0 5 16,0 0-3-16,2 0 1 15,-2 0 4 1,0 0 2-16,0 0 2 0,0 0-2 15,0 0-2-15,0 0-4 16,0 0 4-16,0 0-3 16,0 0 2-16,0-3 3 15,0-8 2-15,0-5-5 16,-16-6 1-16,0 0-3 16,-8 0-3-16,-1 0 1 15,-4 4-2-15,2 3-1 0,6 4 1 16,-2 1 0-16,7 4 0 15,7-1 1-15,3 6 0 16,4-1-1-16,2 2 2 16,0 0-5-16,0 0 3 15,0 0-5-15,0 0-4 16,8 0-1-16,13 6 9 16,6 8-2-16,4 6 3 15,0-2-1-15,-2 2 1 16,-3 0 0-16,-4-4-4 15,-5-6 4-15,-11-2-3 16,-2-6 1-16,-4 0-2 16,0-2-3-16,0 5 3 15,0 0-5-15,0 9 2 0,-15 9 4 16,-7 5 3-16,1 3 1 16,4 4 4-16,1-2-5 15,5 0 0-15,7-7 2 16,2-8-2-16,2-4 0 15,0-8 0-15,0-4 0 16,0-2-4-16,6 0-30 16,9 0-48-16,6-10-67 15,-6-12-188-15</inkml:trace>
  <inkml:trace contextRef="#ctx0" brushRef="#br0" timeOffset="9845.75">7571 4034 129 0,'0'0'115'0,"0"0"56"16,0 0-58-16,0 0 1 15,0 0-45-15,0 0 6 16,0 0-2-16,0-9-11 15,0 9-27-15,0 0-19 16,0 0-11-16,0 0-5 16,0 16-17-16,4 14 17 15,2 9 6-15,-2 10 4 0,1 5-8 16,1 4 6 0,-4 4-1-16,1-2 6 0,-3 0 0 15,0-2-2 1,0-7-3-16,0-9-1 0,0-8-4 15,0-13 1-15,0-9-3 16,0-5 3-16,0-7-1 16,0 0 7-16,0 0 0 15,0 0-1-15,0-10-9 16,7-13-8-16,-1-12-106 16,1-8-57-16,-7-3-58 15,0-4-122-15</inkml:trace>
  <inkml:trace contextRef="#ctx0" brushRef="#br0" timeOffset="10161.62">7621 4203 123 0,'0'0'188'0,"0"0"9"16,0 0-50-16,0 0-54 15,0 0-24-15,0 0-5 16,-7-165 0-16,7 150-6 16,0-2-18-16,9 3-15 15,5 2-7-15,3 2-17 16,2 7 9-16,0 0-5 15,3 3-5-15,5 0-2 16,-4 10-3-16,-2 8 5 16,-4 4 0-16,-9 1-2 15,-6-1-1-15,-2-3 0 16,-6 3 2-16,-21 2 1 0,-6-2 2 16,-5 3 13-16,5-7-4 15,4-2-7-15,8-6-2 16,8-4-2-16,11-4-1 15,2-2-6-15,0 0-77 16,27 0-160-16,11 0-2 16,6 0-219-16</inkml:trace>
  <inkml:trace contextRef="#ctx0" brushRef="#br0" timeOffset="10952.88">7995 4106 41 0,'0'0'79'15,"0"0"1"-15,0 0-18 16,0 0 8-16,0 0 33 15,0 0 18-15,-2-1-27 16,0-5-38-16,0-2-19 16,-3 1-3-16,1-1 10 15,2-2 2-15,-2 3-8 16,1-2 3-16,1 1-3 16,-1 0-7-16,3 4 0 15,0 2-5-15,0-1 4 0,-2 3-8 16,2 0-11-16,0 0 0 15,0 0-7-15,0 0-2 16,0 0-2-16,0 0-4 16,0 0-5-16,0 16-2 15,0 14 8-15,0 12 3 16,5 9 3-16,4 10-3 16,2 1 2-16,0 0-1 15,0-2-1-15,-2-6 1 16,-1-6 1-16,2-9-2 15,-6-14 0-15,3-8 3 16,-3-11-2-16,-2-6 6 16,0 0 18-16,4 0 29 15,2-11 14-15,7-21-35 16,6-12-20-16,-3-11-6 0,4-12-5 16,0-5 2-16,-1 0-3 15,-2 7-1-15,-5 7 5 16,-5 12 0-16,-5 12 3 15,-2 10-3-15,0 8-1 16,1 10-4-16,-3 3-1 16,0 3-3-16,0 0-35 15,0 0-79-15,0 9-71 16,0 12-27-16,0-3-153 16</inkml:trace>
  <inkml:trace contextRef="#ctx0" brushRef="#br0" timeOffset="11323.65">8459 4041 50 0,'0'0'111'16,"0"0"26"-16,0 0-2 15,0 0-31-15,0 0-11 0,0 0-23 16,0 0-10 0,0 0-13-16,0 0-17 15,0 0-13-15,-2 9-17 0,-5 9 2 16,3 10-2 0,-1 8 21-16,1 7 1 0,2 3 6 15,0 4 0-15,-3 2-7 16,3-1-6-16,-1-4-9 15,-3-5-1-15,3-8-5 16,-1-6 5-16,0-5-4 16,2-9-1-16,-1-9-18 15,1-5-62-15,2 0-27 16,0-5 33-16,0-23-338 16</inkml:trace>
  <inkml:trace contextRef="#ctx0" brushRef="#br0" timeOffset="11887.93">8441 4141 343 0,'0'0'111'15,"0"0"111"-15,0 0-134 16,0 0-32-16,0 0 12 16,0 0-17-16,21-131-33 15,-4 120-13-15,5 0-2 16,-1 7-2-16,-2 4-2 15,2 0-2-15,-1 0-3 16,-3 4 3-16,-1 8 2 16,-1 1-3-16,-3-1 4 15,-5 4-8-15,-5 0-6 0,-2 0 14 16,0 2 0-16,-2-3 0 16,-17 3 0-16,-2-1 5 15,-6 1 2-15,0-2-6 16,2-4 1-16,5-2-1 15,7-4-1-15,7-4 6 16,1-2-4-16,5 0 6 16,0 0 16-16,-3 0 15 15,3 0-20-15,-2 0-8 16,2 0 1-16,0 0-10 16,-2 2 1-16,2-2-2 15,0 0 0-15,0 2-1 16,0-2 1-16,0 2-1 0,0 0-2 15,0 8-10 1,0 8-4-16,9 8 16 0,15 14 19 16,11 7 0-16,7 4 4 15,2 2 6-15,5-4-7 16,-5-8 6-16,-7-7-14 16,-8-12-6-16,-14-10-2 15,-3-4-3-15,-10-8 1 16,-2 0-4-16,0 0-68 15,0-2-86-15,-23-20-232 16</inkml:trace>
  <inkml:trace contextRef="#ctx0" brushRef="#br0" timeOffset="14008.5">9515 4255 47 0,'0'0'40'0,"0"0"35"16,0 0-42-16,0 0 22 16,0 0 41-16,0 0 18 15,-86-24-35-15,70 22-5 16,-1-1-23-16,1 3-12 15,5 0-1-15,1 0-12 0,6 0-5 16,0 0-2 0,4 0 1-16,0 0 8 0,0 0 2 15,0 0-1-15,0 0-29 16,8 0 7-16,15 0 9 16,10 0 6-16,17 3 4 15,12-1 0-15,21-2-6 16,23 0-13-16,21 0-3 15,16 0-3-15,15 2 7 16,2 8-9-16,4 4 1 16,-6 2 0-16,-9 2-2 15,-10 0 6-15,-17-4-4 16,-17-4 0-16,-22-1-5 16,-28-4 5-16,-21-3 6 15,-17 0 0-15,-7 1-4 16,-10-3-2-16,0 0 4 0,0 0 20 15,0 0 2-15,0 0-7 16,0 0-8-16,2 0-7 16,0 0 3-16,-2 0-6 15,2 0 5-15,-2 0 1 16,0 0-6-16,0 0-2 16,0 0-9-16,0 0 10 15,0 0 14-15,0-3-8 16,0-6-3-16,0-2-2 15,-2-1-1-15,-8-6 0 16,0 1 0-16,-1-6 2 16,-5 0-1-16,1-2-1 15,-6 3 0-15,-1 2-1 16,4 6 1-16,4 2 5 0,6 6 9 16,6 4 0-16,2 2 3 15,0 0-14-15,0 0-3 16,6 0-11-16,19 0 11 15,6 0 6-15,5 9 1 16,-5 4-7-16,-7-1-3 16,-5 2 2-16,-13 4-10 15,-6 8 1-15,0 8 8 16,-29 12 4-16,-14 6-1 16,-3-1 3-16,3-5-2 15,12-7-1-15,11-4-1 16,16-7-1-16,4-8-73 0,17-8-77 15,28-12-107 1</inkml:trace>
  <inkml:trace contextRef="#ctx0" brushRef="#br0" timeOffset="15575.43">12224 3699 199 0,'0'0'108'0,"0"0"112"16,0 0-106-16,0 0-30 16,0 0-18-16,0 0-3 15,18-29-6-15,-18 29-8 16,0 0-8-16,0 0-1 16,0 0-9-16,0 0-5 15,0 0-12-15,0 0-2 0,0 0-3 16,-11 0 2-16,-9 0 0 15,-7 10-11-15,-2 9 0 16,-3 9 0-16,1 7 0 16,2 5-2-16,0 8 4 15,8 4-1-15,0 6 9 16,11 0-3-16,2 2 5 16,8 1-5-16,0-5-4 15,23-2 8-15,14-10-2 16,6-7-4-16,1-13 2 15,1-13-1-15,-3-11-2 16,-4 0 5-16,1-11-3 16,-8-20 3-16,-10-5-2 15,-9-6 1-15,-12 0-5 16,0 3-2-16,-4 7-1 0,-21 9 0 16,-2 5-1-16,-4 10-2 15,0 3-5-15,0 5 6 16,4 0 2-16,7 0 0 15,9 0 0-15,9 0-2 16,2 0 2-16,0 0-6 16,0 0-2-16,10 0-13 15,22 0 21-15,6 0 1 16,2-7 5-16,-7 0-3 16,-10 7-1-16,-6 0-1 15,-3 0-1-15,-7 2-5 16,-3 23 1-16,-4 8 4 15,0 10 4-15,0 5 12 16,0 1-4-16,0-4-5 0,0-5-5 16,0-8-2-16,0-10-5 15,0-9-93-15,8-13-110 16,13 0-53-16,-1-13-224 16</inkml:trace>
  <inkml:trace contextRef="#ctx0" brushRef="#br0" timeOffset="15994.99">12578 4160 351 0,'0'0'168'0,"0"0"47"15,0 0-129-15,0 0-14 16,0 0 13-16,0 0-46 16,0-54 4-16,0 48-2 15,0 2-15-15,0 0 6 16,0 3-1-16,0 1-9 15,0 0-12-15,-6 0-5 16,-5 0-4-16,-3 4-2 16,3 14 0-16,1 6-1 15,0 6 0-15,6 0 2 16,4 2 0-16,0-4 0 16,11-6 0-16,11-5 2 15,3-6-2-15,4-9 8 0,-2-2-1 16,2-6 17-16,-3-18-8 15,-6-8-2-15,-4-2 3 16,-10-4-15-16,-6 0 9 16,0 0 1-16,-2 7 0 15,-18 11-5-15,-4 9-4 16,-7 8-3-16,-3 3-1 16,-2 7-23-16,3 20-39 15,6 8-39-15,12 3-47 16,10-2-86-16,5-13-215 15</inkml:trace>
  <inkml:trace contextRef="#ctx0" brushRef="#br0" timeOffset="16385.74">12910 4042 228 0,'0'0'130'0,"0"0"79"16,0 0-146-16,0 0-21 15,0 0 15-15,0 0 5 16,34-154-10-16,-34 132 25 16,0-1-18-16,0 4-12 15,0 0 7-15,-5 6-13 16,-1 1 2-16,2 3-22 16,2 4-8-16,-3 1-3 0,5 1-3 15,-2 3-5 1,2 0-2-16,0 0-3 0,-2 0-15 15,-3 7 1-15,0 19 12 16,1 12 5-16,0 12 1 16,2 11 6-16,-1 4 2 15,-1 3 6-15,2 3 4 16,-3-3-5-16,0-8-1 16,1-10-7-16,0-12-1 15,1-13-5-15,3-16 0 16,0-9-35-16,7 0-110 15,16-24-33-15,3-14-358 0</inkml:trace>
  <inkml:trace contextRef="#ctx0" brushRef="#br0" timeOffset="17068.46">13132 4145 313 0,'0'0'172'16,"0"0"6"-16,0 0-117 15,0 0-33-15,0 0 5 16,0 0-10-16,11 15-10 16,-11-12-8-16,0-3 3 15,0 0 12-15,0 0 43 16,0 0 16-16,0 0-16 16,0-10-47-16,-11-2-12 15,-1-2 2-15,3 0-3 0,1 1-2 16,-4 1 2-16,6 2-1 15,-1 6 1-15,3 1 32 16,4 3 2-16,-2 0-15 16,2 0-21-16,-6 0-1 15,0 0-6-15,-1 12 4 16,-1 5 0-16,0 5 4 16,2 2 2-16,-1-2-1 15,7 1 12-15,0-5-8 16,0-1 6-16,0-2-13 15,13-6 6-15,3-2 2 16,7-7 9-16,-1 0-5 16,7 0 6-16,0-24-2 15,0-9-7-15,0 0-7 0,-9-5-2 16,-5-4-2-16,-5-3 2 16,-10-5 2-16,0-1 2 15,0-1-2-15,0 11 2 16,-5 7-2-16,0 9 1 15,1 7 3-15,2 11 6 16,-1 2-6-16,3 3 2 16,0 2-2-16,0 0-5 15,0 0-1-15,0 0-2 16,0 0-3-16,0 7-4 16,-4 14 3-16,2 16 5 15,-4 9 1-15,1 12 0 16,0 6 1-16,1 5-1 15,4-6 0-15,0-5 1 0,0-12-1 16,0-9 1-16,4-13-1 16,12-15-11-16,4-9-47 15,2 0-58-15,5-23-129 16,-2-17-410-16</inkml:trace>
  <inkml:trace contextRef="#ctx0" brushRef="#br0" timeOffset="18271.97">13874 4076 125 0,'0'0'99'0,"0"0"170"15,0 0-67-15,0 0-70 0,0 0-9 16,0 0-58-16,-5-42-33 16,5 42-20-16,0 0-12 15,0 0-2-15,0 0-4 16,0 0-2-16,0 8 7 15,0 2 2-15,0 0 3 16,0-4-3-16,0 0 1 16,0-4-1-16,0-2 2 15,0 0 3-15,0 0 3 16,0 0 4-16,5-16 8 16,-1-7-18-16,3-4 2 0,-2-3-5 15,-1 3 2 1,-4 0-1-16,0 5 3 0,0 6-2 15,0 6 3 1,0 4 0-16,0 6-2 0,0 0 7 16,-2 0-7-16,-10 0-3 15,-5 14-4-15,-3 14-3 16,-1 6 7-16,4 5-1 16,3-1 0-16,10 1-1 15,4 0 1-15,0-3 1 16,0-2 0-16,14-8 1 15,7-7 1-15,6-6 3 16,4-11 1-16,5-2 3 16,2 0 19-16,-2-12-16 0,-3-12-4 15,-4-2-3-15,0-6-2 16,-4-4-3-16,-4-3 3 16,0-5-2-16,-5-2 3 15,-7-4-4-15,-7-4 0 16,-2 8 0-16,0 6 2 15,0 10-1-15,0 10 0 16,-5 7 5-16,1 5-4 16,2 3 0-16,0 0-1 15,-1 5 0-15,3 0 0 16,0 0-1-16,0 0 0 16,0 0-1-16,0 0-5 15,-2 0-3-15,-3 5-4 0,1 11 7 16,-3 7 4-16,1 8 1 15,-2 11 1-15,2 10 0 16,2 11-1-16,2 12 1 16,2-1 3-16,0-4-3 15,0-6 7-15,0-12 4 16,2-15-3-16,8-13 1 16,7-13 2-16,3-11 5 15,4 0 4-15,3-14-8 16,2-15-12-16,0-6-81 15,-3 2-53-15,1-6-195 16,-4 4-271-16</inkml:trace>
  <inkml:trace contextRef="#ctx0" brushRef="#br0" timeOffset="19475.88">14447 4081 63 0,'0'0'308'16,"0"0"-173"-16,0 0-59 15,0 0-63-15,0 0-7 16,0 0 13-16,2 14 5 15,-2-9-6-15,0-2-2 16,0-3 21-16,0 0 13 16,0 0 26-16,0 0-11 15,0 0-8-15,0 0-2 16,0 0-8-16,0-12-39 16,0-3-8-16,0-2 9 15,0-1-7-15,0-3 1 16,0 5-1-16,-2 4 8 0,0 4 6 15,-1 4-10-15,3 4 2 16,-2 0-1-16,-5 0-7 16,0 0-4-16,-3 10-1 15,-7 16-1-15,5 6 4 16,-5 4 2-16,2 4 1 16,7-4 0-16,-2-1-1 15,6-7 0-15,2-6 0 16,2-8 3-16,0-9-2 15,0 1-1-15,0-6-4 0,0 0 4 16,6-11 23 0,8-13-23-16,3-2 0 0,-1-1-8 15,2 2 8-15,0 0 4 16,-2 6-4-16,-3 5 2 16,-2 6 5-16,-7 4 19 15,-1 4-6-15,-1 0 5 16,3 0-25-16,-1 9-12 15,2 17 9-15,1 11 3 16,-2-1 2-16,4 0 1 16,-3-6-1-16,5-7-2 15,-1-6 1-15,-4-7 3 16,3-5-1-16,-5-5 0 16,6 0 2-16,0-5 10 15,9-15-3-15,4-7-10 0,6 1-2 16,0-7-1-16,5-4-2 15,2 0 3-15,-2-3 0 16,1-3 3-16,-2 1 5 16,-4 10 26-16,-8 6-4 15,-10 10-12-15,-7 10-1 16,-4 4-6-16,0 2-11 16,-4 0-4-16,-25 14-4 15,-3 10 8-15,1 2-1 16,9-1 0-16,9-6 1 15,11-1-4-15,2-2 2 16,0 1 1-16,17 0 0 16,12 1 1-16,0 3 2 15,-2-3 0-15,-5-2-2 0,-11-7 0 16,-7 0 0-16,-4-3-1 16,0 0 0-16,0-2-3 15,-10 0 4-15,-15 0 2 16,-6-2 1-16,4 2-2 15,8-2-1-15,7-2 3 16,10 0-3-16,2 0 5 16,0-6 5-16,8-12-10 15,13-1-10-15,8-1 10 16,2 1 3-16,2-4-2 16,0 1 2-16,1-1 0 15,-3-5-3-15,-2-3 1 16,0 1-4-16,-4 1 3 0,-7 2-10 15,-5 8 8-15,-9 5 1 16,-2 3-1-16,-2 7 2 16,0 4 0-16,0 0 0 15,-19 0-14-15,-6 12 4 16,3 5 8-16,4 4-5 16,11-1 7-16,7-3-1 15,0 4-4-15,2-3-1 16,21 1 0-16,6 2 6 15,0-1 4-15,-7-3-2 16,-7-5-1-16,-10-7 1 16,-5 0-4-16,0 0 0 0,0 3 2 15,-11 3 4-15,-20 1-3 16,-5-3 0-16,1-2-1 16,1-7-52-16,12 0-121 15,15-12-216-15</inkml:trace>
  <inkml:trace contextRef="#ctx0" brushRef="#br0" timeOffset="19613.8">15733 4042 900 0,'0'0'22'0,"0"0"-22"15,0 0-14-15,0 0-235 0,0 0-409 16</inkml:trace>
  <inkml:trace contextRef="#ctx0" brushRef="#br0" timeOffset="21625.31">11952 4768 60 0,'0'0'71'0,"0"0"-20"15,0 0 11-15,0 0 14 16,0 0-1-16,0 0-2 15,0 0-10-15,-84-32-25 16,75 30-12-16,-3 2-6 16,1 0 5-16,5 0-3 15,-2 0 17-15,6 0-1 0,2 0 7 16,0 0 5-16,0 0-2 16,0 0 6-16,0 0 0 15,0 0-3-15,0 0-25 16,0 0-10-16,0 0-6 15,10 0 8-15,7 0-9 16,1 0-1-16,7 0-1 16,-1 0 0-16,8 0-2 15,4-2 1-15,1 2-3 16,5 0-1-16,1 0 0 16,-3 0 0-16,0 0 3 15,0 0-4-15,5 0 1 16,4 0-1-16,7 0 4 0,2 0 15 15,4 0-17-15,3 0 3 16,2 0-2-16,1 0-3 16,1 0-1-16,1 0 0 15,-1 0 2-15,2 0 6 16,1 0-3-16,-1-2 10 16,7-2 2-16,2-2 2 15,5 0-11-15,0 0-6 16,-3 3 8-16,0 3-8 15,-1 0 2-15,2 0 0 0,4 0 2 16,1 0-5 0,6 0 0-16,4 0 2 0,4 1 1 15,8-1 0-15,6 0 0 16,7 0 3-16,1 0-4 16,-1 0-2-16,-3 0 2 15,-1 0 8-15,-9 0-4 16,-11 0 5-16,-15 0-4 15,-21 2-4-15,-18 7 2 16,-12-4-4-16,-15-1 5 16,-7-1-2-16,-7-2 6 15,-4-1 6-15,3 0 2 16,-1 0-5-16,4 0 2 16,4 0-13-16,3 0-3 15,1 0-3-15,-8 0-38 0,-6-1-35 16,-20-11-181-1,-51-7-460-15</inkml:trace>
  <inkml:trace contextRef="#ctx0" brushRef="#br0" timeOffset="22577.97">11756 3549 18 0,'0'0'94'15,"0"0"-19"-15,0 0 48 16,0 0-24-16,0 0 1 16,0 0-50-16,-9-32-3 0,7 26-3 15,-2 2-21-15,2 2 7 16,-3-1-3-16,5 1-8 16,-3 1 8-16,3 1-4 15,0 0-7-15,0 0-10 16,0 0-1-16,0 0-5 15,-2 0-2-15,0 0-6 16,-5 12 8-16,1 8 2 16,2 8 7-16,4 8 1 15,0 4 11-15,0 9-1 16,0 2-6-16,0 7 0 16,0 7 7-16,2 3-6 15,2 5 8-15,-4-4-12 0,0-3 9 16,2-3-5-16,0-7-7 15,5-4-4-15,0-2 2 16,2-2 3-16,-1-2-2 16,3 1 6-16,1-5-10 15,-3-6 10-15,-5 0-9 16,-2-6 1-16,-2-2 0 16,0-4-1-16,0-8-4 15,0-2 6-15,0-4-3 16,0-4-1-16,0-1 3 15,0 1-3-15,0-5 3 16,0-1-2-16,0 0-1 0,0 2-2 16,0-2 5-1,0 0-5-15,12 0-46 0,15-16-35 16,6-12-112-16,5-16-158 16</inkml:trace>
  <inkml:trace contextRef="#ctx0" brushRef="#br0" timeOffset="24011.55">11794 3441 34 0,'0'0'100'0,"0"0"-20"16,0 0-25-16,0 0-18 15,0 0 15-15,0 0-8 0,-18-49 25 16,18 49-23 0,0 0-2-16,0 0 7 0,-2 0-7 15,0 0-5-15,-2 0-8 16,-2 0-9-16,-2 0-8 16,-1 0-5-16,3 0 4 15,-2 0 0-15,8 0 8 16,0 0-2-16,0 0-4 15,0 0 0-15,0 0-4 16,0 0-6-16,0 0 1 16,0 0-4-16,0 0 0 15,-2 0 3-15,2 0-2 16,0 0-2-16,0 0 8 16,0 0 21-16,0 0-5 15,0 0-25-15,0 0 0 0,18 0 0 16,11 0 28-16,11 11-15 15,9-1-6-15,18 2-2 16,18 5-5-16,21 3 5 16,25-1-5-16,10-1 1 15,9 3 8-15,-3-7-9 16,-8 3-6-16,-8-1 1 16,-11-3 3-16,1-4 4 15,4-6 4-15,1-3-5 16,9 0-1-16,-4 0 1 15,-2 5-1-15,-4-3-1 16,-5 0 1-16,-12 1 9 16,-11-3-7-16,-5 0 1 15,-7 0 3-15,-2 0 2 0,-2 0 5 16,0 0 0-16,-3-5 1 16,-7 3-8-16,-4 0 0 15,-5 2-2-15,-10 0-3 16,-8 0 1-16,-3 0 1 15,-10-3-3-15,-7 0 2 16,-4-1 0-16,-6 0 1 16,-7 3 3-16,-1-4-1 15,-2 1-4-15,-2 0 4 16,3 3-2-16,-1-5-3 16,1 1 0-16,-2-1 3 15,1 0-7-15,0 0 4 16,-2-2-3-16,1-1 3 0,-3-4 5 15,0-1-4-15,0-3-1 16,0 3 0-16,-9-3-1 16,0 2 3-16,2 2 0 15,0 1 1-15,3 3-2 16,0 4 3-16,2-4-2 16,-1 6 2-16,-1-5 4 15,1 0 2-15,-1 0-3 16,-3-2-4-16,1 2-3 15,-3 2-2-15,4 1-13 0,0 3 15 16,5 2 5 0,0 0-5-16,0 0 1 0,0 0 2 15,0 0-3 1,0 0 0-16,0 0-3 0,0 9-5 16,0 17 8-16,0 11 1 15,5 9 3-15,0 9-2 16,-1 5-1-16,1 4 0 15,-5 4 1-15,0 5-2 16,0 2 0-16,0 4 0 16,0 4 1-16,0-1 8 15,0-6-1-15,2-2 1 16,4-4 5-16,1-6-9 16,2-4-1-16,-2-2 0 15,-1-3-3-15,-1-6 1 16,-1-2-2-16,-2-7 13 15,6-4-11-15,-4-6 6 0,0-4-4 16,1-5 3-16,-5-1-5 16,2-3 4-16,0-3-5 15,0 1 4-15,0-10-3 16,1 0 0-16,-3-3 1 16,2-2 3-16,-2 0 2 15,0 0 0-15,3 0-8 16,1-2-40-16,0-19-92 15,1-9-211-15,5-4-396 16</inkml:trace>
  <inkml:trace contextRef="#ctx0" brushRef="#br0" timeOffset="24148.5">15747 4782 1047 0,'0'0'6'16,"0"0"-4"-16,0 0 16 15,0 0-18-15,0 0-145 16,0 0-304-16</inkml:trace>
  <inkml:trace contextRef="#ctx0" brushRef="#br0" timeOffset="25932.89">13631 3592 117 0,'0'0'86'16,"0"0"57"-16,0 0 80 15,0 0-97-15,0 0-50 16,0 0-19-16,0 0-9 15,-13-145-2-15,13 94-9 16,0-8 11-16,4-8-10 16,-2-1-5-16,-2-2-3 0,0 0-13 15,0 7-2-15,0 12 3 16,0 8 7-16,0 13-4 16,0 9-1-16,-2 9 10 15,2 3-7-15,0 3-4 16,0 4-2-16,0 0-5 15,0 2-3-15,0 0-5 16,0 0 1-16,0 0 1 16,0 0-2-16,0 0-3 15,0 0 2-15,0 0 1 16,0 0 1-16,-2 0-2 16,2 0 0-16,0 0 4 15,0 0-6-15,0 0-1 16,0 0 2-16,0 0-2 15,-2 0-4-15,2 0 4 0,-2 0-6 16,2 0 3-16,-6 7-3 16,-2 17 1-16,-3 10 4 15,-1 8 1-15,-1 0 0 16,2 0 1-16,-2-10 1 16,0-6 1-16,3-10 0 15,3-10-3-15,5-6 1 16,2 0 4-16,0-2 5 15,0-26 3-15,0-15-13 16,9-4-2-16,5-4 2 0,-1 3 0 16,1 6 0-16,-1 5 0 15,-3 4 0-15,2 8 0 16,-5 10 4-16,-1 3-4 16,-1 4 0-16,0 6 0 15,1 0 0-15,-1 2-3 16,3 0-2-16,6 0-1 15,3 6 6-15,10 10 0 16,2 3 0-16,0 2 0 16,0-3-51-16,0-1-119 15,-4-10-133-15,0-7-364 16</inkml:trace>
  <inkml:trace contextRef="#ctx0" brushRef="#br0" timeOffset="26543.84">12665 1961 26 0,'0'0'42'15,"0"0"-25"-15,0 0-1 16,0 0-16-16,0 0-35 0,0 0 6 16,-71-152-4-16</inkml:trace>
  <inkml:trace contextRef="#ctx0" brushRef="#br0" timeOffset="27021.68">12586 1538 74 0,'0'0'115'16,"0"0"38"-16,0 0 22 15,0 0-68-15,0 0 1 16,0 0-14-16,0-62-15 16,0 58-17-16,0 2 1 15,0 2-3-15,0 0-1 16,0 0-20-16,0 0-21 15,0 0-18-15,0 6-21 0,0 26-9 16,0 20 30 0,-10 26 12-16,1 22 2 0,-1 13-5 15,-4 3 2-15,-1-6-4 16,-1-11-7-16,-2-11 1 16,4-12 2-16,1-18 3 15,6-16-6-15,3-18-20 16,4-14-38-16,0-10-54 15,0 0-47-15,16-28-75 16,4-14-279-16</inkml:trace>
  <inkml:trace contextRef="#ctx0" brushRef="#br0" timeOffset="27327.81">12532 1840 546 0,'0'0'95'0,"0"0"132"15,0 0-93-15,0 0-59 0,0 0-4 16,0 0-23-16,15-146-16 16,16 134-28-16,3 4-4 15,0 7 6-15,-5 1-6 16,-3 0-4-16,-8 15-10 16,-7 7-7-16,-6 2 16 15,-5 5 5-15,0 0 11 16,-14 0-9-16,-17-1 5 15,-7-3-4-15,-5-3 0 16,6-4 1-16,8-5-2 0,9-5-2 16,9-6 0-16,8-2-19 15,3 0-18-15,0 0-17 16,21-7-126-16,8-13-192 16</inkml:trace>
  <inkml:trace contextRef="#ctx0" brushRef="#br0" timeOffset="28251.93">12866 1738 155 0,'0'0'105'0,"0"0"37"15,0 0-29-15,0 0-62 16,0 0 26-16,0 0-9 0,27-62 4 15,-25 57 7-15,-2 2-4 16,0-1 4-16,0 4-25 16,0 0-13-16,0 0-15 15,0 0-7-15,0 0-6 16,0 0-6-16,0 0-7 16,0 0-2-16,0 12-6 15,-2 10 8-15,-4 9 0 16,-2 4 1-16,4 3-1 15,2 7 0-15,2-6 0 16,0-2 2-16,0-5 0 16,6-8-1-16,8-6 0 0,-3-8-1 15,3-6 1-15,-1-4 4 16,5 0 2-16,-1-14 1 16,4-14-3-16,1-4 3 15,-4-9-8-15,4 0-24 16,-5-1-4-16,2-1-10 15,-1 9 21-15,-3 6 13 16,-1 5 4-16,-6 9 2 16,-1 5 3-16,-5 6 14 15,-2 3 9-15,0 0-12 16,0 0-16-16,0 0-8 16,0 14 0-16,0 11 8 15,0 8 1-15,2 0 0 0,0 4 2 16,3-1-2-16,2-6 3 15,-2-1-2-15,3-8 0 16,-1-6 5-16,2-5-5 16,2-3 6-16,0-5-5 15,3-2 3-15,1 0 13 16,5-16-4-16,1-14-5 16,-4-6-3-16,-1-2-5 15,-1-4 1-15,-3 4 3 16,-6 6-4-16,-1 5 6 15,-5 13 22-15,0 7-1 16,0 2-8-16,0 5-5 0,0 0-11 16,0 0-5-16,0 0-6 15,0 0 0-15,0 2 5 16,0 8-21-16,0-3-8 16,0 4 5-16,2-5 6 15,6 2 10-15,2-1 3 16,1-2-5-16,-9 2-1 15,4-2-1-15,-3 1 4 16,-1 0 4-16,1 4 3 16,3 2 1-16,-1 7 2 15,1 0 0-15,1 3 0 16,-5 2 5-16,1-4 1 16,-3-3-3-16,4-5-3 0,-2-6-2 15,5-6-39 1,6 0-138-16,7-2-55 0,7-22-322 15</inkml:trace>
  <inkml:trace contextRef="#ctx0" brushRef="#br0" timeOffset="29202.69">13658 1734 253 0,'0'0'226'16,"0"0"-24"-16,0 0-96 15,0 0-3-15,0 0-23 16,0 0-20-16,6-32-29 15,-6 32-12-15,0 0-6 16,0 0-12-16,0 0-1 16,0 10 0-16,2 7 0 0,0-2 1 15,1-3 2-15,-3 0-3 16,5-5 2-16,-5-5 1 16,2-2-3-16,-2 0 9 15,0 0 0-15,2-4 6 16,-2-11-4-16,0-3-7 15,0-2-3-15,0-2 0 16,0 0 1-16,0 2-2 16,0 0 2-16,0 6-2 15,-4 2 6-15,-6 6-3 16,4 3 19-16,-3 3-22 16,-3 0-1-16,-1 7-9 15,-5 12 3-15,3 10 5 0,-1 5 2 16,5 5 8-16,5 0 2 15,4-1-3-15,2 1 2 16,0-7-3-16,6-8-1 16,11-7 1-16,8-5-2 15,2-12 6-15,4 0 2 16,2-20-4-16,-1-11-2 16,-1-10 1-16,0-5-1 15,-4-2 0-15,-5-4-5 16,1 4 0-16,-10 2-1 15,-4 3 2-15,-2 8-2 16,-5 7 0-16,0 6 2 0,0 10-1 16,-2 5-1-16,0 5 0 15,0 2-2-15,0 0-1 16,0 0-1 0,0 0-5-16,0 4-1 0,0 15 6 15,0 11 4-15,-8 2 0 16,-2 10 0-16,2 2 0 15,1 7 0-15,3 0 7 16,-2 2-7-16,6-4 6 16,-2-6-6-16,2-9 2 15,0-10 0-15,0-8-2 16,0-10 0-16,0-4 6 16,0-2-1-16,0 0 3 15,0 0 7-15,14-17-9 16,4-10-2-16,2-9-2 0,2-7 0 15,1 4-1-15,-1 7-1 16,-4 10 0-16,-7 9 1 16,0 7-1-16,-6 4 0 15,-3 0-3-15,0 2 0 16,0 0-7-16,2 0 3 16,1 16 5-16,-1 4 2 15,4 7 7-15,-2 1 4 16,3-3 0-16,-1 0-7 15,2-9 3-15,-1-6-7 16,-1-6 4-16,4-2-1 16,-1-2-3-16,-1 0-11 0,9-2-48 15,1-15-46-15,4-2-109 16,5-3-136-16,0 1-243 16</inkml:trace>
  <inkml:trace contextRef="#ctx0" brushRef="#br0" timeOffset="29960.8">14358 1729 32 0,'0'0'274'15,"0"0"-24"-15,0 0-132 16,0 0-33-16,0 0-2 16,0 0 7-16,22-37-17 15,-22 37-28-15,0 0-8 16,0-2-8-16,0 0-6 16,0-1 9-16,0-4-16 15,0 2-9-15,0-4 0 16,-6 4 1-16,0-4-1 15,2 3 2-15,0 1-4 0,-3 0-1 16,3 3 0-16,0 2-2 16,-2 0-2-16,0 0-2 15,-5 0-8-15,-3 12 3 16,-3 10 7-16,-1 8 2 16,0 3 0-16,4 1 11 15,4 1-6-15,0 0 4 16,6-5-8-16,2-7-1 15,2-6 3-15,0-11-5 16,0-5-4-16,0-1 4 16,2 0 7-16,12-21 30 0,3-8-29 15,3-3-8-15,-1 2-1 16,-4 5-9-16,-1-2 1 16,-2 5 7-16,-3 6 4 15,-1 6 2-15,-4 4 0 16,-2 6 13-16,0 0-8 15,-2 0-9-15,2 0-6 16,1 10-16-16,1 12 11 16,-2 5 11-16,0 2 9 15,0 5 4-15,0 1-3 16,4-3-3-16,0-6 3 16,1-8-5-16,-1-6 4 15,1-10-6-15,-2-2 2 16,1 0 7-16,5-9 12 0,3-14-10 15,3-12-10-15,2-2-1 16,3-6-1-16,0 6 2 16,5 1-4-16,4 2 1 15,-2 11-4-15,0 7 4 16,-4 8-1-16,-5 6 0 16,-5 2-3-16,-1 0-4 15,-5 14-2-15,-3 10-5 16,-6 0-1-16,0 2 7 15,0 1-4-15,-9-1 12 16,-13-1 0-16,-5-1 4 16,-2-1 0-16,0-9-2 0,4-6-2 15,8-5-18-15,5-3-26 16,10-2-82-16,2-21-108 16,4-12-423-16</inkml:trace>
  <inkml:trace contextRef="#ctx0" brushRef="#br0" timeOffset="30433.99">14819 1644 634 0,'0'0'168'16,"0"0"-91"-16,0 0-67 16,0 0 3-16,0 0 43 15,0 0-26-15,27 22-9 0,-21-15 13 16,6-6 10-16,-4 1 4 15,3-2-2-15,5 0-4 16,-1 0-8-16,6 0-8 16,-3-5-13-16,-1-10-4 15,2-2-2-15,-4 0-4 16,-1 1-3-16,-6 0 4 16,-1 2-3-16,-7 4-1 15,0-1 0-15,0 6-6 16,0-2 3-16,0 2-3 15,-7 2 3-15,-11 0-7 16,-1 3 2-16,-2 0 5 0,-1 0-5 16,4 0 3-16,2 10 5 15,1 8-2-15,3 2-2 16,2 8 3-16,1 6 2 16,7 0-1-16,2 0 23 15,0 0 0-15,6-8 0 16,19-4-1-16,13-12 6 15,8-7 3-15,3-3-14 16,1 0-9-16,-6-21-8 16,-9-5-15-16,-6 1-47 15,-8-3-144-15,-6-1-254 16</inkml:trace>
  <inkml:trace contextRef="#ctx0" brushRef="#br0" timeOffset="30577.91">15579 1634 878 0,'0'0'20'0,"0"0"-20"16,0 0-206-16,0 0-368 16</inkml:trace>
  <inkml:trace contextRef="#ctx0" brushRef="#br0" timeOffset="30781.32">13769 2252 150 0,'0'0'22'0,"0"0"28"15,0 0-50-15,0 0-23 16,0 0-42-16,0 0-58 16</inkml:trace>
  <inkml:trace contextRef="#ctx0" brushRef="#br0" timeOffset="31317.15">13218 2322 36 0,'0'0'113'0,"0"0"-39"16,0 0 7-16,0 0 3 16,0 0 34-16,0 0 11 15,-252-12-21-15,237 12-6 16,6 0-8-16,2 0-17 15,5 0-12-15,2 0-6 16,0 0-3-16,0 0-9 0,0 0-2 16,0 0-21-1,18 0-18-15,20 0 22 0,24 0-14 16,30-5 1 0,37-4 3-16,29-3-5 0,28-1-1 15,20 3-8-15,10 5 2 16,8 3-6-16,-2 2 3 15,-10 0-3-15,-13 0 5 16,-24 0 1-16,-30 0-3 16,-33 0-1-16,-36 0 5 15,-33 0 10-15,-24 0 9 16,-12 0 2-16,-7 0-5 16,0-2 6-16,0 2 1 15,0 0-7-15,0 0-8 16,0 0 2-16,3 0-7 0,-1-3-9 15,2 3 0-15,-2 0-1 16,-2 0-1-16,0 0-18 16,0 0-34-16,0 0-21 15,0 0-24-15,0 0-89 16,-15-2-244-16</inkml:trace>
  <inkml:trace contextRef="#ctx0" brushRef="#br0" timeOffset="38457.18">16034 3759 100 0,'0'0'111'16,"0"0"36"-16,0 0-7 15,0 0-38-15,0 0-33 16,0 0-17-16,0 0 1 16,-78 8-3-16,78-5 16 15,0-2 4-15,31 2-49 16,16 1 12-16,17 0-8 15,17-4 4-15,6 2-5 16,2-2-18-16,-4 0-4 16,-14 0 4-16,-17 0-6 0,-17 0 4 15,-14 0-4-15,-14 0 1 16,-5 0 1-16,-4 0 1 16,0 0 0-16,0 0 2 15,-2-6 2-15,-13-5-2 16,-2 0-2-16,-1-3 1 15,3-1-4-15,1 4 0 16,1-2 0-16,5 1 0 16,3 2 2-16,2 0-2 15,3 2 1-15,0 4-1 16,0 0-2-16,3 4-10 16,12 0 10-16,6 0 1 15,0 0-3-15,6 16 1 16,-4 1 3-16,-3 1 0 15,-7 0-1-15,-6 0 1 0,-7 2-8 16,0 2 8-16,-7 1 3 16,-20 7-3-16,-4-4 5 15,0 0-5-15,6-3-29 16,14-7-151-16,11-14-112 16,7-2-328-16</inkml:trace>
  <inkml:trace contextRef="#ctx0" brushRef="#br0" timeOffset="38907.82">17175 3615 224 0,'0'0'90'0,"0"0"121"15,0 0-51-15,0 0-51 16,0 0-2-16,0 0-13 16,0-76-18-16,0 68-16 15,0-2 10-15,0 3-17 16,0 2-11-16,0 1-11 0,0 1-6 16,0 1-3-16,0 2-11 15,0 0-6 1,0 0-5-16,0 0-4 0,0 0 3 15,0 0-4-15,0 20 1 16,0 11 3-16,-4 13-2 16,0 9 6-16,-6 2-5 15,1 4 5-15,-1 1-4 16,0 0 1-16,1-7 0 16,7-8 3-16,2-12-3 15,0-14-11-15,0-6-11 16,0-10-9-16,0-1-39 15,0-2-28-15,0 0-9 16,0-12-29-16,7-16-133 16,4-8-209-16</inkml:trace>
  <inkml:trace contextRef="#ctx0" brushRef="#br0" timeOffset="39331.06">17182 3625 369 0,'0'0'200'0,"0"0"-37"16,0 0-63-16,0 0-4 15,0 0-19-15,0 0 2 16,-23-198-23-16,35 180-30 16,12-2-10-16,10 3-7 15,2 1 4-15,-1 7-13 16,-6 7 3-16,-2 2-3 16,-8 0-2-16,-3 15-9 15,-5 7 2-15,-3 9-1 16,-8-3-11-16,0 4 17 15,-3 0 2-15,-19 0 2 0,-5-2 0 16,-4-2 5-16,-2-5-4 16,-1-2 2-16,7-7 0 15,7-5 3-15,11-8-6 16,5-1 5-16,4 0 1 16,0 3 9-16,0 1 3 15,0 6-7-15,7 8 0 16,12 11-10-16,3 11 12 15,5 5-3-15,-4 1 6 16,-4-2-11-16,0-8-5 0,-9-7-3 16,2-6 2-16,-1-11-65 15,3-10-66-15,-1-2-91 16,1-11-77-16,1-15-230 16</inkml:trace>
  <inkml:trace contextRef="#ctx0" brushRef="#br0" timeOffset="39732.93">17587 3802 101 0,'0'0'283'0,"0"0"-100"16,0 0-47-16,0 0-57 15,0 0-3-15,0 0 3 16,0 0-20-16,29-40-19 0,-25 30 4 16,2-3-18-1,-6 4 0-15,0 3 15 0,0 2-13 16,0 1 0-16,-8 3-14 15,-11 0-14-15,-10 0 0 16,0 13-2-16,0 4 2 16,4 3 0-16,10-3 2 15,8-3-2-15,7-2 0 16,0 0-8-16,11 4 8 16,18 0 8-16,3 2-4 15,1 2 7-15,-2-3-9 16,-4-5 0-16,-10 1-2 15,-7-6 0-15,-8-4-8 16,-2 3-3-16,0 2-6 16,0 4 17-16,-20 5 4 0,-7-4 6 15,-2 0-5-15,4-6-3 16,3-2 1-16,8-5-3 16,6 0-33-16,6-15-57 15,2-8-187-15,0-4-400 16</inkml:trace>
  <inkml:trace contextRef="#ctx0" brushRef="#br0" timeOffset="42629.75">18196 3352 59 0,'0'0'77'0,"0"0"1"0,0 0 25 15,0 0-5 1,0 0 5-16,0 0-22 15,0-10-11-15,0 9-5 0,0-2 10 16,0 3-8-16,0-1-7 16,-2 1-2-16,-3-3-12 15,3 2 0-15,2-1-13 16,0 2 10-16,0 0-15 16,0 0-3-16,0 0-17 15,16 0-1-15,15 0-3 16,9 0 8-16,4 2-8 15,-5-1 4-15,-8 2-7 16,-9-3-1-16,-6 0-6 0,-10 0 5 16,-2 0 1-16,-1 0-3 15,-3-3 0-15,0-5 3 16,3-4 4-16,-3 3-1 16,2-4-2-16,0 3-1 15,-2 3 0-15,0-2-2 16,0 3-1-16,0 0 3 15,0 2 0-15,0 0 1 16,0 2 0-16,0 0 0 16,0 2 0-16,0 0-1 15,0 0 0-15,0 0 0 16,0 0-1-16,0 0-2 0,0 0-4 16,0 0 0-16,0 14-4 15,-2 26 2-15,-10 20 9 16,1 14-1-16,0 9 2 15,0 3-1-15,0-4 2 16,-1 3-2-16,4-8 1 16,-1-6 0-16,3-11 1 15,0-11-2-15,4-15 0 16,2-13 0-16,0-8 0 16,0-9-42-16,0-4-28 15,14 0 2-15,3-11-26 16,4-14-28-16,-5-6-19 15,-8-1-184-15</inkml:trace>
  <inkml:trace contextRef="#ctx0" brushRef="#br0" timeOffset="43595.86">18292 3670 211 0,'0'0'155'0,"0"0"8"15,0 0 4-15,0 0-52 16,0 0-12-16,0 0-13 15,-49-31-2-15,71 31-74 16,12 0 15-16,10 0-12 16,8 0 0-16,-5-1 5 15,-5 1-15-15,-7-5 4 16,-4-1-10-16,-8 0 3 16,-6 0-3-16,-3-2-1 15,-3 0-3-15,1 1-23 0,-4-4 8 16,-1 3 13-1,-3 2 4-15,-2-1 1 0,0 6 0 16,-2-3 1-16,0 4 3 16,0 0 19-16,0 0-6 15,0 0-9-15,0 0-6 16,0 0-2-16,0 0-6 16,0 0-6-16,0 16 12 15,-8 12 2-15,-5 11 0 16,-1 4 0-16,3 1-1 15,3 2 0-15,4-1 2 16,4-7-2-16,0-8-1 16,0-8 1-16,8-7 4 15,7-10-1-15,-1-5 2 0,1 0 7 16,5-5-1-16,-2-21-12 16,0-6-6-16,-2-9-2 15,-7-1-1-15,-1-3-6 16,-3 3 5-16,-3 4 7 15,-2 4 1-15,0 12 4 16,0 8-2-16,0 9 1 16,0 5-1-16,0 0 0 15,0 0-8-15,0 0 1 16,0 0-1-16,11 0-2 16,5 9 8-16,6 1 1 15,7 0-2-15,7-4 3 16,-1-4 5-16,1-2 1 0,0 0-4 15,-3 0 2-15,1-4-1 16,-3-12 1-16,-2-1-4 16,-4 3 0-16,-10 1 4 15,-3 6-4-15,-8 2 0 16,-4 3 0-16,0 2 0 16,0 0 0-16,0 0-10 15,0 0-17-15,0 18 17 16,-8 12 8-16,-5 1 4 15,3 8 1-15,0-3-2 16,4-2 0-16,6-2 1 16,0-3 0-16,0-10 6 0,0-6 0 15,8-8 3-15,15-5-6 16,-1 0 13-16,5-15-3 16,-2-13-8-16,-4-5-2 15,-4-4-2-15,-13-4-3 16,-4-3 0-16,0 2-1 15,-9 3 0-15,-7 7 1 16,3 13 8-16,-1 9-2 16,-3 10-6-16,-8 0-5 15,-2 14-1-15,-4 12-19 16,4 2-32-16,7 0-23 16,11-2-74-16,9-6-60 15,0-9-163-15</inkml:trace>
  <inkml:trace contextRef="#ctx0" brushRef="#br0" timeOffset="44015.7">19567 3310 209 0,'0'0'167'0,"0"0"-22"16,0 0-9-16,0 0-55 15,0 0-7-15,0 0 16 16,-16-56-23-16,14 52-13 0,-2 2 3 16,0-2-16-16,-1 2 4 15,-2 2-18-15,2 0-6 16,-1 0-15-16,0 0-6 16,-6 0-2-16,-1 2-1 15,-3 18 2-15,1 14 1 16,-4 17 0-16,2 17 2 15,-1 14 3-15,5 8 4 16,-1 6-4-16,3 7 4 16,3 5 1-16,-4 6 0 15,-1 0 3-15,-3-3-7 16,1-11 3-16,-3-12-2 16,2-15-3-16,5-19-4 15,2-17 0-15,5-14 0 0,4-15-47 16,0-8-58-16,0-8-7 15,0-24-92-15,8-17-373 16</inkml:trace>
  <inkml:trace contextRef="#ctx0" brushRef="#br0" timeOffset="44236.58">19471 3805 703 0,'0'0'140'0,"0"0"32"16,0 0-77-16,0 0-50 16,0 0-17-16,0 0-12 0,22-25-9 15,-3 25-5-15,0 0 1 16,4 0 2-16,-1-5 3 16,-2 1-8-16,-2 0-37 15,0 3-97-15,-5-6-208 16</inkml:trace>
  <inkml:trace contextRef="#ctx0" brushRef="#br0" timeOffset="44392.5">19917 3717 813 0,'0'0'227'0,"0"0"-135"15,0 0-4-15,0 0-55 0,0 0-33 16,0 0-3-1,2-4-79-15,-2 4-129 0,0 7-186 16</inkml:trace>
  <inkml:trace contextRef="#ctx0" brushRef="#br0" timeOffset="47594.3">17126 4509 18 0,'0'0'74'0,"0"0"-11"15,0 0-14 1,0 0-24-16,0 0-15 0,0 0-2 16,-25 0-2-16,17 0 7 15,1 0 35-15,1 0 21 16,3 0 2-16,3 0-6 16,0 0-23-16,0 0-9 15,0 0 3-15,0 0 0 16,0 0-6-16,0 0 10 15,0 0 9-15,0 0-6 16,0 0-3-16,0 0-3 0,0 0-3 16,0 0 3-1,0 0-8-15,0 0-2 0,0 0-13 16,0-2-2-16,11 1 2 16,2-3-6-16,3 1-6 15,2 0 2-15,2 0-2 16,3-1 2-16,1 0 1 15,3-1-1-15,2-1 1 16,-1 2 0-16,-1 0-3 16,-2-1 1-16,2 3-2 15,-1 1-1-15,1 1 0 16,2 0 2-16,3 0-1 16,1 0-1-16,2 0 5 15,5 0-5-15,5 0 0 0,-1 0 3 16,6-2 8-16,-4-3-3 15,1 3-3-15,1-1-2 16,-2-2-3-16,-3 1 8 16,1 1-8-16,-2-1 3 15,3-1 1-15,-1 1 1 16,1-1 3-16,-3 1-5 16,1-1 3-16,-5-2 3 15,-3 7-8-15,-1-5 6 16,-5 1-4-16,2 1 6 15,-4-2-7-15,0 1 8 16,2 0-10-16,0 0 5 16,2 1 2-16,2 0 0 0,3 1-5 15,1-2 0-15,4 2 0 16,-1-1 4-16,-2 0-6 16,-5 1 0-16,-4-2 1 15,-4 4-1-15,-5-3 1 16,-1 3-1-16,-2 0 0 15,-2 0 0-15,3 0 0 16,0 0 3-16,-1 0 1 16,4 0-4-16,1 0 4 15,0 0 1-15,-2 0-3 16,-5 0 1-16,-1 0 1 16,-5 0-3-16,-3 0 0 0,0 0-1 15,-4 0 0-15,0 0 0 16,-2 0 1-16,0 0 2 15,0 0 1 1,0 0 1-16,0 0 3 0,0 0-2 16,0 0 0-16,2 0-2 15,0 0-1-15,5 0 0 16,-1 0-1-16,6 0 0 16,-1 0-1-16,-3 0 0 15,-3 0 0-15,0 0 2 16,-5 0-2-16,2 0-1 15,-2 0 2-15,0 0 2 16,0 0-2-16,0 0 4 0,0 0-2 16,0 0-1-1,0 0-2-15,0 0-1 0,0 7-3 16,-14 7-9-16,-28 6-76 16,-20 4-100-16,-16-1-176 15</inkml:trace>
  <inkml:trace contextRef="#ctx0" brushRef="#br0" timeOffset="56231.53">23044 1076 49 0,'0'-3'66'15,"0"1"19"-15,0 2 19 16,0 0-27-16,0-2-13 16,0 2 2-16,0 0-13 0,0 0-1 15,0 0-3 1,0 0-11-16,0 0-5 0,0 0-7 15,0-3 6-15,0 1-2 16,0-3 1-16,-2-3-19 16,-2-1 0-16,2-3 10 15,-3 2-5-15,1 3 10 16,1-1-9-16,1 1 8 16,0 5-10-16,2-1 6 15,0 3-6-15,0 0 0 16,0 0-4-16,0 0-4 15,0 0-5-15,0 0-1 0,0 0-2 16,0 0-6 0,0 15-9-16,4 14 15 15,12 8 0-15,2 8 1 16,0-1 0-16,2-1-1 0,-3-2 4 16,1-9-4-16,-5-4 0 15,-3-8 2-15,-4-8-2 16,-1-6 4-16,-5-4 3 15,0-2 11-15,0 0 10 16,0 0 15-16,0 0 4 16,0 0-5-16,0 0-5 15,4-10-5-15,0-12-16 16,6-6-10-16,1-7-3 16,0-4 3-16,0-1-4 15,2-2 0-15,-1 3 9 16,-3 7-1-16,-3 9 0 15,-4 4 5-15,-2 9-11 0,0 4-2 16,0 5-2-16,0 1 0 16,0 0-4-16,0 0-10 15,0 0-26-15,0 0-26 16,0 0-66-16,0 12 2 16,0 3-30-16,0-1-53 15,0-1-94-15,7-8 45 16</inkml:trace>
  <inkml:trace contextRef="#ctx0" brushRef="#br0" timeOffset="56597.35">23399 1041 3 0,'0'0'61'0,"0"0"-30"0,0 0-7 16,0 0-5-16,0 0 29 16,0 0 26-16,23-13-1 15,-23 12 22-15,0 1 4 16,0 0-5-16,0 0-14 15,0 0-14-15,0 0-13 16,0 0 3-16,0 0-10 16,0-2-7-16,0 0-15 15,0 2-4-15,0 0-5 16,0 0-15-16,0 0-1 16,0 0-20-16,0 21 3 15,0 9 18-15,0 11 1 16,0-3 0-16,0-2 3 0,0-4-2 15,0-4 0-15,0-2 0 16,0-5 1-16,0-7 3 16,0-3-3-16,0-5 0 15,0-2-3-15,0-4-15 16,4 0-58-16,7 0-28 16,5-14 26-16,3-5-126 15,2-6-156-15</inkml:trace>
  <inkml:trace contextRef="#ctx0" brushRef="#br0" timeOffset="57063.4">23675 1110 91 0,'0'0'40'0,"0"0"30"15,0 0-47-15,0 0 38 16,0 0 18-16,0 0-21 15,56-51 21-15,-56 48 7 16,0 3-10-16,0 0-22 16,0 0-15-16,0 0 7 15,-9 0-29-15,-6 0-12 16,-6 0-2-16,6 0-3 16,-3 8 1-16,3 2 1 15,1 3 1-15,5 1-1 0,7 0-2 16,2 2 3-16,0-2-2 15,0 0 5-15,17 0 1 16,6-2 6-16,4 0-6 16,4-3 2-16,-4 0 0 15,0-3-2-15,-12-1-4 16,-8-5 0-16,-7 3 4 16,0-3 4-16,0 2 4 15,0 0 7-15,-2 6-8 16,-14 0-1-16,-4 0 17 15,-2-1-13-15,2 0-15 16,1-1 7-16,9-4-9 0,1-2-5 16,5 0-53-1,4 0-88-15,0-10-68 0,0-7-372 16</inkml:trace>
  <inkml:trace contextRef="#ctx0" brushRef="#br0" timeOffset="57752.44">23989 1085 205 0,'0'0'138'0,"0"0"32"15,0 0-47-15,0 0-38 16,0 0 13-16,0 0-25 0,0-11-12 15,0 11-8-15,0 0-13 16,0 0-9-16,0 0-8 16,0 0-15-16,0 0-8 15,0 0-6-15,0 2-3 16,0 14 6-16,-10 11 3 16,-4 0 2-16,-1 4-1 15,2-2 0-15,-3 6 0 16,-1-5-1-16,5-2 4 15,3-8-3-15,2-8 1 16,4-6 0-16,3-4-1 16,0-2 12-16,0 0 16 15,0 0 23-15,0-6 2 16,12-17-44-16,1 0 0 0,3-5-9 16,-3-2 3-16,3-2-3 15,-3-1-1-15,1 2 1 16,-1 0-1-16,-2 3 0 15,0 2 0-15,2 5 2 16,-1-1-2-16,-1 5 0 16,-2 3 0-16,-3 7 0 15,2 0 0-15,-4 7 0 16,-4-2 0-16,0 2 0 16,0 0-2-16,0 0 1 15,2 0-10-15,4 2 3 0,6 19-6 16,3 6 13-1,6 6 1-15,-8 0 0 0,1 2-1 16,-1-1 2-16,-9-6 1 16,2-5-2-16,0-4 4 15,-6-6-4-15,2-8 0 16,0-3 0-16,-2-2-8 16,0 0-30-16,2 0 3 15,-2 0-5-15,0 0-23 16,2 0-38-16,-2-4-68 15,0-10-289-15</inkml:trace>
  <inkml:trace contextRef="#ctx0" brushRef="#br0" timeOffset="57936.21">23974 1136 37 0,'0'0'283'0,"0"0"-121"15,0 0-1-15,0 0-71 16,0 0 0-16,0 0 8 15,-11-7-68-15,40 5 4 16,7-1-15-16,0 1-16 16,3 1-3-16,3 1-124 15,3-2-97-15,-7-4-302 16</inkml:trace>
  <inkml:trace contextRef="#ctx0" brushRef="#br0" timeOffset="59313.52">23274 1787 7 0,'0'0'75'16,"0"0"-6"-16,0 0 21 16,0 0 37-16,0 0-36 15,0 0 28-15,0 0-39 16,13-61-22-16,-10 57 6 0,-3 4-5 15,0-2-9-15,0 2-27 16,0 0-1-16,0 0-8 16,0 0-9-16,0 0-1 15,0 0-4-15,0 0-2 16,0 0-5-16,0 6-6 16,0 19 7-16,-11 11 6 15,-8 10 2-15,0 5-2 16,1 2 4-16,0-5-1 15,5-6 1-15,0-9 4 16,-1-6-8-16,5-7 5 16,5-6-4-16,0-8 2 0,4-3 1 15,0-3-1-15,0 0 8 16,0 0 5-16,0 0 11 16,0-21-3-16,8-5-20 15,1-2 0-15,-1-2-4 16,4-2 5-16,-3 0-3 15,-1-4-2-15,2 0 1 16,3-1 0-16,-2 4 1 16,3-2-2-16,1 9 0 15,-6 2 0-15,2 4 6 16,-6 6 3-16,-1 4 0 16,-4 5 0-16,2 2-3 15,-2 3 0-15,0 0 0 0,0 0-1 16,3 0-3-16,-3 0-1 15,0 0-1-15,0 0 0 16,2 0-8-16,5 24-6 16,1 16 14-16,3 15 0 15,1 7 2-15,-1 2-2 16,-5-3 2-16,2-12-2 16,-4-6 1-16,-2-14 0 15,2-5-1-15,-1-9 3 16,-1-10-3-16,0-1 2 15,0-4 0-15,-2 0-2 16,0 0-5-16,0 0-24 0,2 0-24 16,-2-7-71-1,0-8-35-15,0-2-83 0,-6-2-66 16</inkml:trace>
  <inkml:trace contextRef="#ctx0" brushRef="#br0" timeOffset="60093.84">23285 2039 80 0,'0'0'118'16,"0"0"30"-16,0 0 19 15,0 0-22-15,0 0-33 16,0 0-5-16,-35-8 2 16,35 6-32-16,22 0-72 15,7 0 30-15,9-2-28 16,-3 0-1-16,1-4-3 16,-3 1 4-16,-4-2-3 15,-2-3 0-15,-6 0-2 16,-2-2-1-16,-5 1 6 0,-3 1-6 15,-5 3-1-15,-1 5 3 16,-2 1 0-16,-1 2-2 16,-2 1 7-16,0 0-1 15,0 0-5-15,0 0-2 16,0 0-7-16,0 0 5 16,2 17-9-16,0 8 7 15,-2 3 4-15,0 3 2 16,0 1 0-16,0-5-2 15,0-1-2-15,0-4 2 16,0-5 3-16,0-7 1 16,-2-6-3-16,2-4 0 0,0 0-1 15,0 0 6-15,0 0 7 16,0-2-5-16,0-18-1 16,0-6-5-16,6-3-2 15,10 0-2-15,0 0 2 16,0 3 0-16,-1 6 4 15,-3 5-6-15,-2 3 4 16,-5 7 0-16,-1 1 0 16,-4 4-1-16,2 0-2 15,2 0-6-15,2 12 3 16,-2 12 3-16,0 7 1 16,-4-2 0-16,0 0 1 15,0-2 1-15,0-5-2 0,0-4 2 16,0-4-1-16,0-5 0 15,0-6 1-15,0-1-2 16,0-2 1-16,0 0 6 16,0-7 3-16,18-20-6 15,6-2-3-15,-1-3 1 16,-1 1-1-16,-2 4-1 16,-4 1 2-16,-3 6-1 15,-1 5 0-15,-4 4-1 16,-3 6 0-16,-1 5-2 15,-2 0-2-15,2 0-1 16,2 14 2-16,0 14 3 0,1 10-1 16,-3 3 1-16,-2-2 0 15,0-5 0-15,0-5-15 16,0-6-67-16,6-9-65 16,1-5-65-16,-1-9-219 15</inkml:trace>
  <inkml:trace contextRef="#ctx0" brushRef="#br0" timeOffset="60591.56">24061 2014 144 0,'0'0'412'0,"0"0"-253"16,0 0-22-16,0 0-67 16,0 0-29-16,0 0-18 15,15-15-12-15,-6 15-6 16,-1 0 0-16,2 3 1 0,3 0 5 15,1-3 9-15,-1 2 9 16,1-2-10-16,-1 0-9 16,-1 0-4-16,-1-2-2 15,2-10 1-15,0-2-5 16,-2-2 0-16,-1 2-3 16,-4 2 0-16,-1 2 0 15,-5 6-1-15,0-1-4 16,0 4-2-16,0-2-18 15,0 3 1-15,-16 0 15 0,-6 0 5 16,2 0 6 0,-3 4-10-16,-2 10 9 0,6 5 1 15,-2 3 1-15,4 2 4 16,3 0 13-16,8 1 7 16,2-6 13-16,4 1-4 15,0-4 1-15,4-2-9 16,16-3-9-16,4-6 7 15,5-1-1-15,-4-1-8 16,-1-3-6-16,-3 0-8 16,-4 0-3-16,-1 0-52 15,-1-8-15-15,1-9-39 16,-5-1-55-16,0-4-38 16,-1-2-173-16,-2 0 99 15</inkml:trace>
  <inkml:trace contextRef="#ctx0" brushRef="#br0" timeOffset="60778.45">24336 1918 19 0,'0'0'181'0,"0"0"79"0,0 0-38 16,0 0-50-16,0 0-54 16,0 0-47-16,6-47-31 15,3 47-27-15,2 15-10 16,4 9 6-16,4 3 2 16,2 3 1-16,4 0-11 15,0-4 1-15,-1-3-1 16,-4-2-1-16,-2-7-76 15,-2-6-21-15,-1-8-85 16,-4 0-38-16,-1-4-112 0</inkml:trace>
  <inkml:trace contextRef="#ctx0" brushRef="#br0" timeOffset="61031.31">24589 1864 304 0,'0'0'211'0,"0"0"-31"15,0 0-64-15,0 0-45 16,0 0-6-16,0 0-34 16,-2-22-28-16,-6 22-3 15,-13 9 0-15,-4 14 3 16,-8 10 2-16,-5 7 4 16,1 4 18-16,-6 2-8 15,3 0-3-15,0-3-5 16,6-5-10-16,3-4 5 0,9-10-6 15,8-7-57-15,8-7-93 16,6-7-83-16,0-3-298 16</inkml:trace>
  <inkml:trace contextRef="#ctx0" brushRef="#br0" timeOffset="62096.68">23306 2587 67 0,'0'0'93'0,"0"0"-11"0,0 0 2 16,0 0 18 0,0 0 11-16,0 0-25 0,-12-36-3 15,12 33-17 1,0 3 12-16,0 0-14 0,0 0-15 16,0 0-22-16,0 0-16 15,0 0-13-15,0 15-13 16,0 14 13-16,-2 11 3 15,0 5 1-15,2-1 1 16,0-1-4-16,0-4 5 16,-3-7-4-16,3-4-2 15,-2-6-12-15,0-7-42 16,0-6-39-16,2-2-30 16,0-7-51-16,0 0-25 15,0 0 47-15</inkml:trace>
  <inkml:trace contextRef="#ctx0" brushRef="#br0" timeOffset="62561.78">23281 2664 216 0,'0'0'128'0,"0"0"40"16,0 0-93-16,0 0 10 16,0 0-13-16,0 0-5 15,-38-109-1-15,38 95-4 16,0 1-13-16,13-1-26 15,8 2-13-15,-2 3 2 16,4 0-5-16,-1 6-6 0,-2 3-1 16,0 0-2-16,-2 0-1 15,-3 17-10-15,-1 5 4 16,-7 4 2-16,-5 1-2 16,-2-3 6-16,0-2-2 15,-9-2 4-15,-16 0-10 16,-1-2 7-16,-3-3 0 15,0-2-6-15,6-5-2 16,8-4-2-16,8-4 14 16,3 0 3-16,4 0 11 15,0 0 19-15,0 0 16 16,0 0-12-16,0 0-23 16,0 0-12-16,0 8-2 0,9 7-12 15,8 8 12 1,6 1 7-16,-3 4 6 0,2-1 4 15,-2-4-3-15,-4 0-12 16,-3-6-2-16,-4 1 0 16,-2-3-30-16,-3-5-114 15,1-10-187-15,-1 0-285 16</inkml:trace>
  <inkml:trace contextRef="#ctx0" brushRef="#br0" timeOffset="63507.23">23573 2763 378 0,'0'0'149'0,"0"0"-56"15,0 0-58-15,0 0-23 16,0 0 16-16,0 0 17 16,0-4-23-16,0 4 18 15,0-2 40-15,0-3-22 16,0 3-21-16,0 2 10 15,0 0-10-15,0 0-24 16,0 0-8-16,0 0-5 16,0 0-4-16,0 0-7 15,0 11 6-15,0 7 5 16,0 2 0-16,0 0 1 16,0 0-1-16,0-4 0 15,2-3 1-15,5-4-1 0,2-3 4 16,1-4-1-16,4-2 4 15,4 0 1-15,2-4 3 16,0-15-5-16,1-8-3 16,-4-1-3-16,-1-2-1 15,-5 3 1-15,-3 2 0 16,-5 5 1-16,2 6-1 16,-5 5 2-16,2 7-2 15,-2 2 0-15,0 0-3 16,0 0-7-16,0 0-7 15,0 19 12-15,0 3 5 16,0 0-1-16,0 2 1 0,0-7 0 16,7 2-1-1,3-5 1-15,4-4 1 0,1-4 1 16,1-6 2-16,2 0 3 16,2 0-2-16,0-6 1 15,-2-14-3-15,2 0 0 16,-5-4-3-16,1-1 1 15,-5 0-1-15,-4-3 2 16,-7 2-3-16,0 1 2 16,0 5 0-16,0 5 1 15,-7 4 7-15,3 4-4 16,2 2 4-16,-1 5-3 16,3 0 0-16,0 0-3 15,0 0-3-15,0 0-3 16,0 0-3-16,-2 7-3 0,0 12 4 15,-2 11 4-15,-1 11 2 16,0 5-1-16,1 6 1 16,0 4 0-16,1 0 5 15,1 0-4-15,0-1 1 16,0-3-1-16,0-4-2 16,2-8 1-16,-8-6 1 15,4-6-2-15,-2-4 2 16,-1-6 0-16,5-6-1 15,2-4 0-15,0-6-1 16,0 1 3-16,0-3-1 16,0 0 0-16,0 0 26 15,0 0 6-15,0 0-13 0,0 0-12 16,0-9-2-16,0 1-7 16,0-4-16-16,0 0-38 15,0-4-20-15,0 1-65 16,0-2-44-16,0-3-142 15,0-2-134-15</inkml:trace>
  <inkml:trace contextRef="#ctx0" brushRef="#br0" timeOffset="63799.07">23947 2743 305 0,'0'0'193'0,"0"0"-15"0,0 0-92 15,0 0-24-15,0 0-3 16,0 0-20-16,65-51-22 16,-49 51-1-16,-1 0-3 15,3 0-4-15,2 0-3 16,-2 7-5-16,-1 7-1 16,-5-1 2-16,-5-1-2 15,-7-1-2-15,0-1-10 16,0 2 5-16,-19-2 7 15,-9 0 26-15,-4-2-15 16,4-4-11-16,3-4-21 0,11 0-46 16,6 0-91-16,8 0-139 15</inkml:trace>
  <inkml:trace contextRef="#ctx0" brushRef="#br0" timeOffset="65027.68">24331 2715 164 0,'0'0'131'16,"0"0"-35"-16,0 0-29 15,0 0 1-15,0 0 7 16,0 0-11-16,2 0-18 0,-2 0-2 15,0 0 6-15,0 0-5 16,0 0-3-16,0 0-5 16,0 0-14-16,0 0-12 15,0 0-3-15,0 0-3 16,0 0-3-16,0 0 4 16,0 0 2-16,0 0 3 15,0 0 1-15,0 0 12 16,0 0-4-16,0-6-14 15,0 0 0-15,0 0 0 16,-5-2-3-16,3 1 0 16,-2 5-1-16,1-1 3 15,1 1-2-15,0 0-3 0,0 2 0 16,-2 0-3-16,-1 0 2 16,0 0-4-16,-1 0 2 15,1 0 3-15,3 0 0 16,-2 0-1-16,-3 4 0 15,0 8-3-15,0 4 4 16,1 4 4-16,2 0 4 16,-1-1 4-16,1 1-7 15,2-3 2-15,2 1 4 16,0-4-6-16,0-2 1 16,0-3-4-16,0-6 2 15,0-1-4-15,0-2 3 0,0 0 1 16,0 0 3-16,0 0 1 15,0 0 1-15,0 0-2 16,0-5 3-16,2-14-7 16,9-3-2-16,2-2-1 15,3-1 0-15,-1 1-2 16,-1 3 2-16,-1 3 0 16,-4 2 1-16,-2 6 7 15,-3 3 21-15,-2 6-5 16,-2 1 3-16,0 0-22 15,0 0-5-15,2 0-10 16,3 1 2-16,-1 18 2 0,4 5 6 16,-2-2 3-16,0-3-3 15,3-2-1-15,-1-2 0 16,-4-6-52-16,2-3-9 16,1-2-17-16,-3-4-79 15,8 0 29-15,-3-10-56 16,1-12-129-16,2 0 149 15,-5 2 149-15,-3 2 16 16,-2 6 114-16,-2 2 102 16,0 6-5-16,0 1-54 15,0 1-9-15,0 2-63 16,0 0-41-16,2 0-18 16,0 0-13-16,3 0-7 15,4 0 4-15,4 14 9 16,3 3-5-16,4 1-8 0,2 2-3 15,3-2 1-15,-2-1 4 16,-4-8-8-16,-1-1-4 16,-5-6-33-16,-1-2-5 15,-1 0-17-15,-3-7-6 16,0-12-28-16,-6-1 4 16,-2 1 11-16,0 2 61 15,0-1 17-15,0 0 2 16,0 4 33-16,0 0 1 15,2 5 31-15,0 4 16 16,0 1-3-16,-2 4-34 16,0 0-20-16,0 0-23 15,0 0-3-15,0 0-7 0,-8 7 7 16,-10 14 4-16,-5 6 1 16,-4 10 3-16,-2 7-5 15,3 11 4-15,-3 4-5 16,4 5-1-16,3 1 2 15,4-5-3-15,5-11-48 16,4-12-112-16,7-21-106 16</inkml:trace>
  <inkml:trace contextRef="#ctx0" brushRef="#br0" timeOffset="66965.66">23604 3514 552 0,'0'0'156'15,"0"0"8"-15,0 0-13 16,0 0-73-16,0 0-48 16,0 0-16-16,0 0-14 15,38-39 0-15,-36 39-5 16,0 10-77-16,1 14-111 16,-3 6-37-16,0 0-237 15</inkml:trace>
  <inkml:trace contextRef="#ctx0" brushRef="#br0" timeOffset="67105.58">23657 3825 458 0,'0'0'187'0,"0"0"-144"16,0 0-15-16,0 0-20 16,0 0-6-16,0 0-2 15,0 38-61-15,0-23-196 16</inkml:trace>
  <inkml:trace contextRef="#ctx0" brushRef="#br0" timeOffset="67953.89">23368 4413 517 0,'0'0'112'15,"0"0"-9"-15,0 0 10 16,0 0-73-16,0 0-17 16,0 0-15-16,51-4-4 15,-29 4 1-15,1 0 6 16,-1 0 1-16,2-9 18 15,-2 0-1-15,-1-5-10 16,-4-2-5-16,-1-3-8 0,-5 2 0 16,-1 1-1-1,-4-2-5-15,-2 2-7 0,-1 2-4 16,-3 3-1-16,0 4 4 16,0 5 4-16,0 2-4 15,-13 0-1-15,-6 0 0 16,-3 6 1-16,2 11 4 15,0 8 3-15,2 5 1 16,5 2 9-16,6 5 8 16,7-4 4-16,0 2-5 15,11-8-1-15,20-4 3 16,9-8 5-16,5-8 2 16,3-7-7-16,-7 0-7 15,1-14-2-15,-3-17-1 16,-3-4-5-16,-7-6-3 0,-8-1-8 15,-7 0 8-15,-7 0 0 16,-7-1 0-16,0 0-17 16,0 5 7-16,0 5 6 15,-3 9 3-15,1 11 0 16,0 7 1-16,2 3-1 16,0 3 1-16,0 0-9 15,0 0-1-15,-2 0-2 16,2 22 5-16,-2 7 7 15,2 6 0-15,0 6 3 16,0 3 2-16,0 0-4 16,0-4 1-16,0 1-2 0,0-8 0 15,-2-6-6-15,-1-5-115 16,0-8-80-16,1-10-173 16</inkml:trace>
  <inkml:trace contextRef="#ctx0" brushRef="#br0" timeOffset="68499.64">23838 4301 821 0,'0'0'139'16,"0"0"-41"-16,0 0-30 16,0 0-37-16,0 0-27 15,0 0-1-15,118-2-1 0,-73 2-2 16,-5 0-19-16,-5 0-13 15,-6 0 1-15,-10 0 5 16,-4 0 10-16,-9 0 3 16,0 0 7-16,-2 0 4 15,-2 0 0-15,2 0-5 16,3 6 1-16,1 6 5 16,-2-4-1-16,-2 0 2 15,0 1 1-15,-1-9 0 16,-1 0 0-16,0 0 1 15,-2 0-1-15,0 0 8 16,0 0 2-16,2 0 2 0,-2-7-10 16,0-7 0-16,0-2 0 15,0 2-3-15,0 0 0 16,0 7-1-16,0 0 1 16,-2 3 3-16,-7 4 2 15,-3 0-5-15,0 0-1 16,-7 0-3-16,0 16 4 15,1 5 2-15,3 6 17 16,3 4-3-16,10-2 6 16,2 1-1-16,0-2-1 15,16-2 8-15,13-8 16 16,2-4-14-16,0-6-8 16,2-8-9-16,1 0-4 15,1-8-9-15,1-17-44 0,-5-8-84 16,0-8-100-16,-2-4-409 15</inkml:trace>
  <inkml:trace contextRef="#ctx0" brushRef="#br0" timeOffset="70542.03">22561 955 317 0,'0'0'96'15,"0"0"47"-15,0 0-23 16,0 0-59-16,0 0-34 0,0 0-3 15,29 26-5-15,-5-13-2 16,3-1-16-16,-4-5-1 16,-4-4-10-16,-3-1-65 15,-5-2 9-15,-9 0-67 16,-2 0-33-16,0 0-10 16,-4-3 49-16,-11-4 74 15,-6 5 51-15,5 1 2 16,1-2 19-16,3 3 43 15,6 0 44-15,2 0 22 16,-1 0-47-16,3 0 4 0,-2 0-16 16,2 0-22-16,-3 0-15 15,-2 0-6-15,3 0 5 16,-1 0-10-16,1 4-6 16,-2 8 14-16,-2 9-17 15,4 3 12-15,-1 5-5 16,3 6-1-16,2 5 4 15,0 6-11-15,0 5 10 16,0 8 0-16,0 6-10 16,0 3 9-16,0 2-12 15,0 5 2-15,0 6 1 16,0 5-2-16,0 6-3 16,0 4 1-16,-4-6-2 0,-5 3-3 15,0-5-2 1,-2-1 7-16,4 1-6 0,-2-2 1 15,0 0 0-15,1-1 7 16,-6-4-5-16,-1 0-1 16,-4-7 2-16,2-2-2 15,3-7 0-15,3-5 0 16,5-2 19-16,-2-6 8 16,4 2-4-16,0-1-6 15,2-3-5-15,-1-2-4 16,3-2 0-16,0-4-6 15,0-3-2-15,0 7-2 16,0-2 3-16,0 5-1 16,0 3-2-16,-2 3 2 0,-2 2 5 15,0 1 9-15,-4-3-5 16,4 1 1-16,-3-3 0 16,3-6-2-16,2 0-4 15,-2-1-1-15,2-2-1 16,-4 0 1-16,2 2-3 15,2-4 0-15,0 3 1 16,-1 1-4-16,1-1 2 16,0-1 0-16,0-1 6 15,2-1-4-15,0-4 4 16,0-4-2-16,0-3-1 16,0 1-4-16,0-2 3 0,0 1 0 15,0 1 0-15,0-4 0 16,0-3-3-16,0-5 4 15,0-6-2-15,2-7-3 16,5-2 7-16,1-5 6 16,6 0 0-16,-3 0-1 15,3 0-1-15,1-8 0 16,3-4-9-16,5 2 5 16,-4-4-2-16,4-2-5 15,-3-2 1-15,0-3-1 16,-2-5-2-16,6-4-24 15,0-7-3-15,5-6-14 16,0 2-46-16,-4-4-69 0,2 3-171 16,2-2-404-16</inkml:trace>
  <inkml:trace contextRef="#ctx0" brushRef="#br0" timeOffset="71778.78">24562 888 0 0,'0'0'135'16,"0"0"56"-16,0 0 62 16,0 0-122-16,0 0-17 15,0 0-16-15,0-22-44 16,0 22-27-16,0 0-24 16,12 0-3-16,12 0 0 0,5 0 40 15,4 0-27-15,-4-6-11 16,-8-3 14-16,-5 4-12 15,-10-1 1-15,-4 0-4 16,-2 0 6-16,0-3 2 16,3 2 8-16,-1 1-11 15,-2 0 3-15,2 4-4 16,-2 0 0-16,0-1-4 16,0 3 3-16,0 0-3 15,0 0 0-15,0 0-1 16,0 0 0-16,0 0 0 15,0 0 1-15,0 0-1 16,0 0 0-16,0 0-2 0,0 0-4 16,0 0-3-16,0 19 2 15,0 13-2-15,2 14 8 16,2 12 2-16,3 10 1 16,2 8 2-16,4 7-3 15,1 6 7-15,1 6-1 16,-1 2-3-16,-5 2-1 15,-5 8 0-15,-4 8-2 16,0 3-1-16,0 4 8 16,0 0-5-16,-6-4 9 15,-6 2-2-15,6 1-5 16,1-5 7-16,5-4-3 16,0-5 2-16,0-1 0 0,5-3 9 15,6-3-5-15,-2 0 7 16,-5 0-10-16,1 3 3 15,-1-7-4-15,3-4 0 16,2-12 3-16,0-8 3 16,-3-3-5-16,-2-7-3 15,2 2-1-15,-4-3-4 16,0 1 6-16,-2-2-2 16,0 0-3-16,0-2 3 15,0 3-6-15,0-3 1 16,0 1 3-16,0-2 2 15,0-6 0-15,0-8-2 0,0-3-3 16,0-8 10 0,0-6-7-16,0-5-4 0,0-7 1 15,0-1-3-15,0-5 3 16,0 0-1-16,0 0 0 16,0-1 5-16,-4-2-1 15,-10 1-1-15,-1-4 1 16,-6 0-5-16,-6-2-1 15,-10 0-22-15,-8-20-37 16,-6-16-75-16,6-18-424 16</inkml:trace>
  <inkml:trace contextRef="#ctx0" brushRef="#br0" timeOffset="71938.69">25100 4374 571 0,'0'0'802'0,"0"0"-784"0,0 0-16 16,0 0-1-16,0 0-1 16,0 0-52-16,56-65-48 15,-52 65-192-15,-4-10-576 16</inkml:trace>
  <inkml:trace contextRef="#ctx0" brushRef="#br0" timeOffset="74289.72">16087 1752 14 0,'0'-1'49'15,"0"1"-14"-15,0-3-3 16,0 3 11-16,0-2-5 15,0 2 4-15,0 0-4 16,0 0-16-16,0 0-10 16,0 0-7-16,0 0-5 15,0 0 0-15,0 0-4 16,-2 0 2-16,2 0 2 16,0 0 18-16,0 0 23 0,0 0 17 15,-2 0-7 1,2 0-16-16,0 0-13 15,0 0-10-15,0 0 1 0,0 0-7 16,0 0-6-16,0 0-131 16,4 0-217-16</inkml:trace>
  <inkml:trace contextRef="#ctx0" brushRef="#br0" timeOffset="76021.03">15477 3502 100 0,'0'0'29'15,"0"0"-4"-15,0 0 31 16,0 0 2-16,0 0 24 16,0 0 2-16,0 15-4 0,0-15 4 15,0 0 0-15,0 0-9 16,0 0 2-16,0 0 0 16,0 0-10-16,8-12-27 15,3-5-1-15,3 0-13 16,1-5 1-16,8-2-9 15,4-3-7-15,6-2 1 16,5-6 0-16,9-1-1 16,2-2 9-16,2-2-8 15,0 0 2-15,1-1-6 16,-1 6-1-16,-4 0 2 16,1 4-6-16,2 2 6 0,3 1-3 15,-1 0-5 1,3 1 2-16,5-1-1 15,2-1-2-15,8 2 6 0,1-5-4 16,2 6 0-16,4-3-1 16,-4 0 2-16,1 6 0 15,3 0-1-15,4 2 0 16,-3-4-1-16,4 0 5 16,5-3 0-16,9-1-6 15,14 0 1-15,12-4 0 16,12-1 4-16,4 4-2 15,-4 2-2-15,-7 6-1 16,-9 2 2-16,-11 2 1 16,-9 2-1-16,-4-1-1 0,-1-3 3 15,8 1 3-15,1-1 2 16,6-2-9-16,3-3 1 16,5 6 2-16,6-2-1 15,1 5 0-15,-1 4-4 16,-3 4 3-16,-6 0-1 15,-4 4 2-15,-1-1-1 16,-11-2 0-16,-3 0 2 16,-3 2 0-16,1-1-2 15,9 0 1-15,5 2 4 16,6 0 3-16,2 0-9 16,-5 1 5-16,-2 3-3 0,0 0-2 15,-2 0 0-15,-7 0 2 16,-9 0 2-1,-6 0-4-15,-10 0 2 0,-6 0-1 16,-3 0-1-16,-6 0 1 16,-2 0-1-16,-9 0 1 15,-9 0-2-15,-9 5 1 16,-8-1 0-16,-4-2 0 16,-1 0 1-16,-1 0 0 15,5-2 0-15,-3 2 3 16,6 2-3-16,0 0-1 15,-2 3 0-15,-1 0 0 16,-1-2-2-16,-6 0 4 0,1-1-2 16,-6 1 0-1,-3-4 0-15,-3-1 0 0,-2 2-2 16,2-2 1-16,-2 0 1 16,0 0 0-16,0 0 2 15,0 0-2-15,0 0 4 16,0 0 4-16,0 0-2 15,0 0-2-15,0 0 1 16,0 0-1-16,0 0 2 16,0 0-1-16,0 0 4 15,0 0-6-15,0 0 0 16,-2-8 2-16,-9-8-5 0,-5-6-1 16,-4-4-1-16,-6-4-1 15,-3-1 3 1,-5-4 0-16,5 5 0 0,4 3 0 15,5 5-1 1,3 7 1-16,5 7 2 0,6 4-2 16,3 2 0-16,3 2-1 15,0 0-2-15,0 0-5 16,0 0-2-16,0 2-1 16,9 14 6-16,14 5 3 15,3 4 4-15,3 1 0 16,-2-2-1-16,-7 0 1 15,-4 2-2-15,-10-1 0 0,1-6 0 16,-7-1 0 0,0 0-2-16,0 2 1 0,0 4 0 15,-2 2 0-15,-13 3 1 16,-8 0 0-16,3 6 1 16,-2-3-1-16,4-2 1 15,3 0-1-15,3-4 0 16,1 0-10-16,-1-1-30 15,-1 2-59-15,-3-5-155 16,6-6-141-16</inkml:trace>
  <inkml:trace contextRef="#ctx0" brushRef="#br0" timeOffset="78757.78">23698 5104 41 0,'0'0'70'16,"0"0"5"-16,0 0-1 15,0 0-41-15,0 0 23 16,0 0 7-16,0 0 11 15,19-31 9-15,-19 31-24 16,0 0-14-16,0 0-3 16,0 0-1-16,0 0-6 0,0 0-3 15,0 0-11-15,0 0-2 16,0 0 0-16,0 0-3 16,0 0 3-16,0 0-4 15,0 0-2-15,0 0-3 16,0 0-9-16,0 0-1 15,0 0 0-15,0 0-7 16,0 0 7-16,-2 12 8 16,-11 2-2-16,-1 2 0 15,-1 2 2-15,-5 2-2 16,-5 2 0-16,-2 2 3 16,1 5 2-16,-5 0-5 0,-7 3 2 15,-2 4-4 1,-7 2 2-16,-2 3 0 0,-2-1 0 15,-1 2-3-15,-1 0 0 16,2 1 4-16,-3-1-1 16,3-2-1-16,-2-1 4 15,-5 2 1-15,-5 3-1 16,-6 4-1-16,-5 2-8 16,-1 4 4-16,-6 0 1 15,-1 2-2-15,-6 1 2 16,-3 1-5-16,2-4 5 15,5 2 1-15,3-4-3 16,3-1 5-16,0-2 8 16,4 0-2-16,-1 1-8 0,2 4-2 15,-1 4 4-15,1 0-3 16,-2 0 6-16,0-1 4 16,6-5-7-16,2-2 7 15,0-4-8-15,9-2-5 16,-2-4 5-16,9-3 8 15,12-7-8-15,13-11-5 16,11-5 7-16,6-7-5 16,4-1 11-16,0-1-6 15,-1 2-7-15,-1 0 3 16,-1 2-5-16,0-4 2 0,4-1-2 16,2-1 1-16,2-3 0 15,0 0 5-15,0 0-6 16,0 0-56-16,35-12-107 15,21-20-147-15</inkml:trace>
  <inkml:trace contextRef="#ctx0" brushRef="#br0" timeOffset="80339.77">23713 5085 16 0,'0'0'59'0,"0"0"-10"16,0 0-25-16,0 0 25 15,0 0 34-15,0 0 5 16,-13-26 7-16,13 26-14 15,0 0-18-15,0 0-18 0,0 0-17 16,0 0 0 0,0 0 5-16,0 0-3 0,0 0-13 15,0 0-1-15,0 0-3 16,0 0-2-16,0 10 8 16,9 8 20-16,9 2-14 15,4 6-9-15,4 3 4 16,3 5 3-16,5 3-2 15,1 1-12-15,4 3 11 16,-4-2-11-16,7 0 2 16,-1-3 8-16,1-2-9 15,8-2 8-15,-4 1 0 16,8 1-6-16,1 2 2 16,4 1-2-16,-1-1-4 0,-1 5-2 15,3-3 4-15,0-1 3 16,6 2-8-16,-2-1-2 15,1-4 6-15,-5 0 2 16,0 0-2-16,-4-2 3 16,-1 1-1-16,1-6-9 15,-3 4 11-15,1-4-7 16,0 2-1-16,1 0-1 16,-1 3-1-16,1-1-2 15,1 3 4-15,-4 0-2 16,5 2-1-16,3 0 4 15,6 1 2-15,7 1-4 16,0-2 2-16,3-1-1 16,-5 2-3-16,-8-2 2 15,-10 2-3-15,-5-1 0 0,-4 1-1 16,-1 1 1-16,-1 1 0 16,2-1 3-16,1 1 4 15,6 0-2-15,0-6-1 16,5 3 5-16,-2-6-4 15,-1 0 2-15,-4-2 0 16,0 0-2-16,-3-2-4 16,-5 0 2-16,-1 1-2 15,-2-1 0-15,-5-4 1 16,-2 0-3-16,-2-4 3 0,-4-4-3 16,-5 0 5-16,-5-4 4 15,-3-2 2-15,-3-2-4 16,-7-2-4-1,0-2 1-15,-2 0-2 0,0-1 3 16,0 2 0-16,0-3-2 16,0 0 0-16,0 0 0 15,0 0-3-15,0 0-9 16,0 2-42-16,-17 1-159 16,-35 2-284-16,-24-3-91 15</inkml:trace>
  <inkml:trace contextRef="#ctx0" brushRef="#br0" timeOffset="81413.82">20972 7096 47 0,'0'0'65'0,"0"0"10"0,0 0 12 15,0 0-4-15,0 0-16 16,0 0 22-16,0 0 4 16,0 0-28-16,0 0-16 15,0 0-24-15,0 0-10 16,0 0-14-16,-14 17 6 15,-10 6 9-15,-3 7 5 16,-4 4 2-16,-5 2-8 16,-2 1 11-16,0-3 4 15,3-4-8-15,-3-2-5 16,7-7 13-16,2-4 5 16,8-7-6-16,11-6-2 0,4-4-2 15,6 0 6-15,0 0 7 16,0 0-10-16,0 0-17 15,0 0-11-15,0 0-20 16,0 3-80-16,0 2-151 16,-6-5-253-16</inkml:trace>
  <inkml:trace contextRef="#ctx0" brushRef="#br0" timeOffset="85575.12">19725 7839 74 0,'0'0'106'16,"0"0"-16"-16,0 0 9 15,0 0-7-15,0 0-19 16,0 0 13-16,0 0-32 16,-4-85 26-16,4 80-22 15,0 2-11-15,0 1-3 16,0 2-1-16,0 0-18 0,0 0-19 16,0 0-6-16,0 0-10 15,0 26-12-15,-7 18 18 16,-8 16 4-16,-4 11 4 15,-2 4-1-15,-2 8 0 16,5-1-1-16,7-7-2 16,5-13-16-16,6-16-54 15,0-19-57-15,4-12-86 16,19-15-13-16,3 0-74 16</inkml:trace>
  <inkml:trace contextRef="#ctx0" brushRef="#br0" timeOffset="85921.87">19857 8041 317 0,'0'0'120'0,"0"0"2"0,0 0-50 16,0 0-21-16,0 0-1 15,0 0-22-15,-42-6-11 16,35 22-2-16,0 2-4 15,5-2-4-15,-1 0 3 16,3-4-10-16,0-3-5 16,0-7 5-16,0-2 44 15,5 0-6-15,7 0 10 16,-2-11-23-16,1-13-10 16,-1 0-3-16,-6 2-5 0,-4 6-4 15,0 9 14-15,0 0-12 16,0 7-5-16,0 0-15 15,-6 0-19-15,-8 14-11 16,1 8-29-16,8 0-69 16,5-4-146-16,0-6-105 15</inkml:trace>
  <inkml:trace contextRef="#ctx0" brushRef="#br0" timeOffset="86363.39">20253 7886 181 0,'0'0'146'0,"0"0"-17"0,0 0 28 16,0 0-81-16,0 0-24 15,0 0 60-15,0-33-30 16,0 33-35-16,0 0-36 15,-10 0-8-15,-11 0 9 16,4 10-3-16,3 4-9 16,3 4-1-16,5 0-8 15,6 5 8-15,0 2 0 16,0 4 0-16,2 1 1 0,17-1 15 16,8-3-13-1,2-2 3-15,-6-8 17 0,-6-2 0 16,-9-7 0-16,-6-2-18 15,-2-3-4-15,0 4 4 16,-7 4 10-16,-18 1 38 16,1 2-26-16,-5-5-12 15,4-4-6-15,6 0-7 16,7-4-2-16,5 0-40 16,5 0-1-16,2-16-44 15,0-10-100-15,13-7-184 16,12 2-37-16</inkml:trace>
  <inkml:trace contextRef="#ctx0" brushRef="#br0" timeOffset="86453.34">20253 7886 403 0</inkml:trace>
  <inkml:trace contextRef="#ctx0" brushRef="#br0" timeOffset="86586.93">20253 7886 403 0,'27'-19'166'0,"-27"19"-55"0,0 0 50 0,0 0-45 0,0 0-70 0,0 0-15 15,11-23 25-15,16 23-40 16,0 0-1-16,-5 0-10 16,-1 2 0-16,-10 1-1 15,-1-2 0-15,-2 2-4 16,0 2-8-16,1 4-119 16,-3-4-72-16,6-3-275 0</inkml:trace>
  <inkml:trace contextRef="#ctx0" brushRef="#br0" timeOffset="86941.71">20704 7822 501 0,'0'0'154'0,"0"0"-78"16,0 0-5-16,0 0-31 15,0 0-40-15,0 0 2 16,-81 24-1-16,66 4 4 15,-3-2 1-15,7-3-3 16,0-7-3-16,8-5-1 16,3-3-3-16,0-4 4 0,6-1 42 15,13-3 19-15,8 0-6 16,0-12-36-16,0-9-5 16,-7-3-9-16,-9-2-1 15,-7 4 7-15,-4 2-5 16,0 7 26-16,-6 2-10 15,-13 5-18-15,-4 6 12 16,-10 0-16-16,-2 2 0 16,-1 16-26-16,5 6-61 15,9 0-83-15,11-5-132 16,11-8-168-16</inkml:trace>
  <inkml:trace contextRef="#ctx0" brushRef="#br0" timeOffset="87255.79">21034 7718 306 0,'0'0'227'0,"0"0"-107"16,0 0 23-16,0 0-53 16,0 0-20-16,0 0-35 15,17-18-19-15,-17 18-16 16,0 10-3-16,0 8 0 15,-21 10 3-15,-8 9 35 16,-7 9 1-16,-7 7-13 16,-3 12 0-16,-8 9-4 0,-8 17-12 15,-9 6 5-15,-6 7 0 16,2-1-7-16,3-13-2 16,8-10-2-16,12-10-1 15,17-14-39-15,12-13-29 16,21-15-31-16,2-19-98 15,18-9-171-15</inkml:trace>
  <inkml:trace contextRef="#ctx0" brushRef="#br0" timeOffset="87568.61">20853 8346 312 0,'0'0'214'16,"0"0"-48"-16,0 0-35 0,0 0-35 15,0 0-41-15,0 0-13 16,13-58-37-16,-13 58-5 16,0 0-12-16,0 8 7 15,6 6-1-15,-2-2 12 16,2-2-8-16,1-2 4 16,1-6-2-16,4-2 21 15,-1 0 27-15,1-5-4 16,-4-14-17-16,-3 1-13 15,-5 0-11-15,0 3 9 16,-5 9-12-16,-15 5-27 0,-7 1-17 16,-8 7-51-1,-3 19-57-15,-5 4-178 0,3 1-195 16</inkml:trace>
  <inkml:trace contextRef="#ctx0" brushRef="#br0" timeOffset="88005.83">19536 8733 186 0,'0'0'186'15,"0"0"-54"-15,0 0 29 16,0 0 4-16,0 0-45 16,0 0-57-16,-70-14 10 15,106 14 3-15,20-7-58 16,24 0-7-16,23-8 31 15,23-2-13-15,13-2 4 0,6 1-11 16,-7 4-4 0,-18 9-10-16,-21-2-8 0,-26 3 2 15,-25 2-2-15,-25 1-8 16,-13-1 5-16,-8 2-1 16,-2-3-11-16,0 3-23 15,-6 0-11-15,-27 0-26 16,-9 0-63-16,-16 12-84 15,-6 2-182-15</inkml:trace>
  <inkml:trace contextRef="#ctx0" brushRef="#br0" timeOffset="88305.71">19605 8719 173 0,'0'0'192'15,"0"0"-35"-15,0 0-30 16,0 0-4-16,0 0 13 15,0 0-20-15,-18-4-55 16,85-1-54-16,13 2 14 16,16 1 12-16,9 0 7 15,4 2-2-15,0 0-12 16,-11 0-11-16,-17-3-1 16,-17 1-5-16,-22 0-3 15,-17 1 5-15,-7-1-2 16,-11 2 4-16,-3 0-2 15,3-3-1-15,0 2-9 16,2 1 2-16,-3 0-3 16,-2 0-47-16,1 0-106 0,2 0-132 15,2 0-376-15</inkml:trace>
  <inkml:trace contextRef="#ctx0" brushRef="#br0" timeOffset="89549.73">26849 7683 19 0,'0'0'136'0,"0"0"-11"15,0 0 14-15,0 0 9 0,0 0-46 16,0 0-10 0,-15-73 21-16,13 69-26 0,2 0-2 15,0 4-9-15,0 0-12 16,0 0-18-16,0 0-36 16,0 9-10-16,-4 34-22 15,-3 18 22-15,-5 19 4 16,-1 3-2-16,-3 0 3 15,1-7-4-15,1-9-1 16,4-6 0-16,5-11-82 16,5-13-52-16,0-15-55 15,0-19-157-15</inkml:trace>
  <inkml:trace contextRef="#ctx0" brushRef="#br0" timeOffset="89860.35">27042 7872 474 0,'0'0'104'16,"0"0"16"-16,0 0-70 15,0 0-36-15,0 0-11 16,0 0 12-16,-27 36-12 16,25-21 13-16,2-3-15 15,0-7-2-15,0-5 2 16,0 0 38-16,2 0 67 15,6-5-35-15,4-14-30 16,-5 0-27-16,-3-4 5 16,-4 7-17-16,0 4 5 15,0 5-7-15,0 4-2 0,0 3 0 16,-9 0 2-16,-5 0-72 16,-1 18-10-16,6 2-57 15,6 1-75-15,3-8-119 16</inkml:trace>
  <inkml:trace contextRef="#ctx0" brushRef="#br0" timeOffset="90277.12">27401 7735 517 0,'0'0'143'0,"0"0"-36"0,0 0-10 16,0 0-20-16,0 0-22 15,0 0-9-15,17-53-25 16,-17 53-21-16,0 0-12 16,0 0 12-16,-17 14 8 15,-4 8-1-15,1 2-1 16,5 2-5-16,6 2 5 16,9 3-6-16,0-2 6 15,0 0 4-15,28 0-5 16,11 2 6-16,7-2 12 15,4 4-2-15,-11-5 1 16,-10-6-5-16,-10-6 3 16,-13-4 2-16,-6-4-15 0,0 0 17 15,0 1-4-15,0-2 13 16,-13 0-7-16,-7 0 1 16,-5-2-18-16,2 0 0 15,0-3-9-15,2-2-12 16,5 0-16-16,1 0-31 15,3-7-62-15,6-12-122 16,4-5-75-16,2-4-279 16</inkml:trace>
  <inkml:trace contextRef="#ctx0" brushRef="#br0" timeOffset="90535.88">27449 7706 645 0,'0'0'222'16,"0"0"-104"-16,0 0-7 16,0 0-30-16,0 0-29 15,0 0 2-15,132-16-17 16,-67 16-7-16,-9 0-8 16,-12 0-5-16,-17 0-5 15,-14 0-3-15,-9 0-5 16,-1 0-4-16,-3 4-4 15,0 0-13-15,0-2-37 16,0 4-65-16,0 2-142 0,0-7-120 16</inkml:trace>
  <inkml:trace contextRef="#ctx0" brushRef="#br0" timeOffset="90877.72">28069 7682 364 0,'0'0'250'0,"0"0"-170"16,0 0-7-16,0 0-37 15,0 0-28-15,0 0-7 16,-24 18 19-16,12 8-9 0,1 0 14 16,2 3-7-1,5-6 18-15,4-3-33 0,0-5 9 16,0-8 2-16,2-3-8 15,9-4 49-15,3 0-8 16,-1-1-16-16,-2-16-10 16,-4-3-17-16,-5-2-1 15,-2 2-1-15,0-1-1 16,0 7 7-16,-11-1-6 16,-2 7-4-16,-1 6-3 15,-1 2-31-15,1 0-18 16,3 4-54-16,4 10-84 15,7-2-238-15</inkml:trace>
  <inkml:trace contextRef="#ctx0" brushRef="#br0" timeOffset="91207.78">28361 7556 512 0,'0'0'140'15,"0"0"-56"-15,0 0 63 16,0 0-94-16,0 0 32 16,0 0-25-16,22-41-23 15,-22 41-22-15,0 0-15 16,0 0-4-16,0 0-21 16,-10 23 23-16,-17 13 4 0,-9 14 10 15,-9 12 11-15,-9 13-17 16,-6 10 5-16,-2 8 1 15,-3 3 3-15,3 2-10 16,2 2 0-16,4-5-4 16,7-13 0-16,9-14-2 15,11-15-46-15,13-15-62 16,12-17-48-16,4-17-136 16,15-4-211-16</inkml:trace>
  <inkml:trace contextRef="#ctx0" brushRef="#br0" timeOffset="91503">28365 7979 336 0,'0'0'166'0,"0"0"-22"16,0 0-80-16,0 0-64 15,0 0-10-15,0 0 10 16,-6 28 40-16,-3-8 2 15,9-4-7-15,0-6 13 16,0-5 12-16,9-5 4 16,9 0 16-16,4 0-1 15,4-17-36-15,-3-9-15 16,-5 0-7-16,-9 2-6 16,-9 2-13-16,0 6-2 15,-19 5-23-15,-18 9-42 0,-9 2-77 16,-10 9-77-16,-5 11-183 15</inkml:trace>
  <inkml:trace contextRef="#ctx0" brushRef="#br0" timeOffset="92028.79">27206 8141 30 0,'0'0'151'16,"0"0"-13"-16,0 0 2 0,0 0 25 15,0 0 3-15,0 0-58 16,54-92-8-16,-50 88-9 15,-2 2-30-15,0 2-3 16,1 0-35-16,6 0-25 16,4 0 2-16,8 12-2 15,1 4 2-15,0 0-1 16,0 0 0-16,-4-8 1 16,2-4 0-16,-2-4-2 15,2 0 6-15,-2 0-1 16,-7 0 1-16,-2 0-6 15,-4 0-26-15,-3 0-93 16,-2 0-135-16,2 0-345 0</inkml:trace>
  <inkml:trace contextRef="#ctx0" brushRef="#br0" timeOffset="92969.61">26413 7660 118 0,'0'0'93'0,"0"0"10"16,0 0-10-16,0 0 9 0,0 0 22 16,0 0-46-16,98-88 7 15,-96 83-7-15,-2 3-6 16,0 2-40-16,0 0-29 16,0 0-3-16,0 0-24 15,-7 0 24-15,-15 18 8 16,-6 14 3-16,-13 17 3 15,-1 13 0-15,-3 19 7 16,3 12-5-16,6 13 8 16,12 12-5-16,13-4 9 15,11-8-28-15,26-14 0 16,48-20-3-16,38-20-12 16,34-16-77-16,30-22-72 15,13-14-208-15</inkml:trace>
  <inkml:trace contextRef="#ctx0" brushRef="#br0" timeOffset="93549.02">28800 7564 130 0,'0'0'127'0,"0"0"-28"16,0 0 32-16,0 0-9 15,0 0-29-15,0 0 24 16,-37-58-26-16,37 58-62 16,0 0-29-16,0 0-27 15,13 22 27-15,7 22 0 16,0 22 16-16,-2 16 5 16,-16 14 0-16,-2 9-2 15,-23 3-11-15,-23-1 12 16,-8-10-1-16,5-10 5 15,7-19-14-15,11-17-7 16,6-16-3-16,12-12-10 0,8-9-94 16,5-7-131-16,0-7-358 15</inkml:trace>
  <inkml:trace contextRef="#ctx0" brushRef="#br0" timeOffset="94440.51">21063 7465 400 0,'0'0'159'16,"0"0"-45"-16,0 0 17 16,0 0-5-16,0 0-76 0,0 0-15 15,17-7-12-15,20 30-18 16,2 13-5-16,-1 17 0 16,-5 15-2-16,-10 12 4 15,-17 9-1-15,-6 3 7 16,-8-1 20-16,-28 0-10 15,-11-1 15-15,-7-8-18 16,-1-6-8-16,0-10-7 16,7-20-37-16,6-7-41 15,11-17-90-15,4-13-158 16,5-9-195-16</inkml:trace>
  <inkml:trace contextRef="#ctx0" brushRef="#br0" timeOffset="95153.78">19574 7574 170 0,'0'0'128'16,"0"0"2"-16,0 0 38 16,0 0-19-16,0 0-47 15,0 0-13-15,0-59-34 16,0 59-14-16,0 0-7 16,0 0-12-16,-4 0-22 15,-12 2 6-15,-9 29 4 16,-13 15 18-16,-6 17 0 15,-1 20-3-15,5 13-11 16,9 15 5-16,11 15-8 16,15 4 6-16,5 0 5 0,18-10-1 15,31-18-1-15,15-19 1 16,13-13-3-16,2-8 10 16,-2-13-16-16,-13-8-2 15,-19-12-7-15,-16-11-3 16,-18-6-11-16,-9-8-50 15,-2 0-34-15,0-1-91 16,0-3-79-16,0-3-257 16</inkml:trace>
  <inkml:trace contextRef="#ctx0" brushRef="#br0" timeOffset="101189.02">8644 3566 85 0,'0'0'74'16,"0"0"24"-16,0 0 40 15,0 0-59-15,0 0-18 0,0 0 2 16,0 0-10 0,0-17-6-16,0 17-6 0,0 0-1 15,0-3 7 1,0 0 8-16,0-3-7 0,0-2-18 15,0-4-15-15,0 2 11 16,-14-2-6-16,2 0 0 16,-5-3-10-16,-4 3-6 15,-4 1-4-15,-6-4 4 16,0 3-2-16,0 3-1 16,-1-4-2-16,1-1 6 15,-2 3-11-15,-1 0 15 16,-2 1-10-16,-2 5 1 15,-1 1 0-15,-2 0 3 16,-3 4 6-16,2 0-6 16,-1 0-3-16,-1 0 1 15,5 0-1-15,-1 0 4 0,5 0 6 16,1 0-6-16,-1 0 4 16,-4 0-7-16,2 8 5 15,-1 2-4-15,3 2 0 16,1 0-3-16,1 7 4 15,-2 1 3-15,-2 7-3 16,1-1-3-16,3-2 1 16,0 2-1-16,-1-1 0 15,5-4 0-15,2 1 0 16,3 1-2-16,1-2 1 0,2 1-3 16,-2 0 4-16,3 0 2 15,0 3 2-15,0-3-3 16,2 2 1-16,3 2-2 15,-2 2 4-15,2 4-2 16,-1 0 0-16,3 1 0 16,2 4-1-16,0-2 0 15,0 4 5-15,1-5-6 16,4 3 3-16,-1-3 9 16,3-3-6-16,2 4-3 15,2-3 2-15,0 4 2 16,0 2 0-16,0 0-5 0,0 1 6 15,4-2-3 1,3-1 1-16,4-2-3 16,0 1 1-16,-2-1 0 0,3-3 4 15,-2-2 0-15,-1-1-2 16,3-2-1-16,-3 1 1 16,1-1-4-16,2 3 3 15,-1 0-3-15,2 3 5 16,3-2 0-16,-1-2-2 15,-1-2 2-15,-1-4-5 16,-1-2 3-16,-2 0-1 16,3 3 0-16,-1-4 0 15,1 5 5-15,5 2-6 16,0 2 2-16,0 2-1 16,2-2-2-16,-3 0-2 0,2-3 5 15,-2-4-5 1,-3-3 4-16,1-1-4 0,1-3 0 15,-3-2 1-15,3-1 4 16,1 4-5-16,4-2 1 16,-1 4 0-16,5 0-1 15,-4-2 0-15,4 1 1 16,0-3 1-16,-3 1-2 16,2-2 1-16,3-5 2 15,-2 1-3-15,-1-2 0 16,3-2 4-16,-4 0 0 15,3-1 2-15,-2 0-5 0,3 3 2 16,-4-1-3 0,-1-2 2-16,2 1-1 15,3 1-1-15,0-5 2 0,2 0-1 16,0 0 2 0,2 0-1-16,2 0 0 0,1 0-2 15,-3 0 3-15,-2 0 1 16,-2-5-1-16,-3-5-2 15,-3-1 1-15,-2-1 2 16,4-1 0-16,-3-1 0 16,0 0-1-16,4-4 0 15,1-1-2-15,0 0 2 16,2-1-2-16,-6 0 1 16,4 0-1-16,-3-3 0 0,-1 5 1 15,-2 0-1-15,0-1-1 16,-2 0 0-16,-1-2 2 15,-3 0 0-15,1 3 0 16,-1-5-2-16,-2-2 3 16,2-1-3-16,1-4 2 15,-1 0 0-15,0-1-2 16,1 1 0-16,-1 2 0 16,3 3 1-16,-3 1-1 15,1 3 0-15,-3 1 1 16,-3 4-1-16,2 2 1 15,-3 0 0-15,-1 0-1 16,0 0 1-16,2 1-2 16,-4-2 2-16,1-1 3 0,1-2-1 15,-2-3 0-15,3-4 0 16,0-1-2-16,-2 0 3 16,1 1-4-16,0 2 1 15,-1 0-1-15,2 4 0 16,-2-3 1-16,-1 3 0 15,-2 3-1-15,0-2 0 16,0 1 3-16,-2 3 3 16,0-5-4-16,0-3 1 15,0-4 1-15,0 0 1 16,0-4-4-16,0 0 0 16,0 0 0-16,0 2 1 0,0-2-2 15,0 3 0 1,0 1 0-16,0-2-1 0,0 5 1 15,0-2 0-15,-2 1 3 16,-2 4 1-16,2 1-3 16,-3-2-1-16,1 3 0 15,-1-1 1-15,-2-2-1 16,3 3 2-16,0-1-2 16,-1-1 3-16,3 8-3 15,0-4 1-15,-3 5-2 16,3 0 2-16,-3 3-3 15,1-2 3-15,0 3-1 16,-1-1 2-16,1-2-2 0,-1 2 3 16,-2-5 0-16,-1 3 0 15,1-2-1-15,1 2-2 16,-2-2 1-16,2 1 4 16,-1-4-2-16,-1 0-1 15,-2 2-1-15,-1-3-1 16,-3-2-1-16,-3 0 0 15,-5-6-6-15,-5-3 1 16,-9-2 5-16,-6-7-5 16,-11-5 5-16,-8-5-44 15,3 1-36-15,14 0-174 16,19 2-405-16</inkml:trace>
  <inkml:trace contextRef="#ctx0" brushRef="#br0" timeOffset="105873.31">8082 5692 34 0,'0'0'97'0,"0"-3"-21"16,0-6 59-16,0 4-25 16,0-2-35-16,0 3 0 15,0-1-15-15,0 0-20 16,0 1 14-16,0 3-6 16,0 1-10-16,0-3 11 0,0 2-10 15,0-2-7 1,0 2-8-16,0-6-4 0,0 4 5 15,0-6-17-15,0 2 13 16,0-4-9-16,-2 3 11 16,2-2-12-16,0 2 10 15,0 1 0-15,0 2 3 16,0 1 3-16,0 2 4 16,0 1-4-16,0-1-7 15,0-1-13-15,0 3 0 16,0 0-4-16,0 0-3 15,-2 0-7-15,2 0-8 16,-2 20-2-16,0 19 9 16,-1 19 6-16,-1 9 1 15,-2 12 2-15,-4 4-3 0,-1 0 4 16,-3 0-3 0,3-4 4-16,-1-7-3 0,0-5 3 15,1-9-2-15,0-11-1 16,2-13 0-16,2-15 0 15,5-11 1-15,0-4 1 16,2-4 2-16,0 0 14 16,0 0 4-16,0 0-6 15,-2 0-5-15,2 0-2 16,-5 0 7-16,-4-4-3 16,-2-11-10-16,-5-6 1 15,1-2-4-15,2-3 2 0,-1 2-1 16,3-1 7-1,1 5 1-15,4 2 1 16,2 4-4-16,-1 4 0 0,5 2-6 16,0 6 4-16,0 2-4 15,0 0-4-15,0 0-3 16,0 0-7-16,0 6-5 16,13 14 19-16,10 10 0 15,4 4 8-15,0 0-7 16,2-2-1-16,-10-7 2 15,-1-11 1-15,-5-4-3 16,-5-9 0-16,0-1-22 16,5 0 22-16,8-13 42 15,6-20-11-15,2-1-19 16,-5 2-7-16,-6 8-5 0,-7 6 5 16,-6 10-5-16,-3 4-5 15,-2 4-24-15,4 0-34 16,0 7-165-16,3 11-158 15</inkml:trace>
  <inkml:trace contextRef="#ctx0" brushRef="#br0" timeOffset="107360.75">6497 7417 113 0,'0'0'112'15,"0"0"103"-15,0 0-31 16,0 0-71-16,0 0 30 16,0 0-42-16,7-80-10 0,-5 71-20 15,-2 9-8 1,0-3-16-16,0 3-15 0,0 0-19 15,0 0-13-15,0 0-1 16,0 0-10-16,0 10-8 16,0 18 12-16,0 8 7 15,0 2-2-15,0 4 2 16,0-1 3-16,0-4-2 16,0 0-2-16,0-7 2 15,0-4-1-15,0-6 2 16,0-8 1-16,0-8-3 15,2-4 2-15,-2 0 2 16,2 0-3-16,6 0 4 16,-2-9 8-16,5-20-13 15,1-4-5-15,3-7 3 0,3 1 0 16,-1-4 2-16,4 7 0 16,-3 6 0-16,-3 6 0 15,-1 7 1-15,-5 6 0 16,-3 5-2-16,-1 2-6 15,-3 4 2-15,0 0 1 16,3 0-5-16,-1 21-7 16,1 6 10-16,-1 9 5 15,-2 5-1-15,-2-3 2 16,0-2 1-16,0-6 1 16,0-6 0-16,0-9 2 15,0-6 0-15,0-6-2 0,0-3 4 16,0 0 5-1,0 0 8-15,5-17-8 0,1-9-11 16,6-4-28-16,1-4 18 16,1 2 7-16,1-3 2 15,3 5-2-15,-1 0 3 16,4 2 2-16,-3 6 11 16,-3 1-3-16,-4 9-2 15,-2 7-1-15,-4 1-7 16,-3 4-1-16,-2 0-4 15,2 0-3-15,0 9-12 16,0 16 17-16,0 8 3 16,1 8 6-16,-3 3 6 0,0 0-7 15,0 1-3 1,0-8 0-16,4-3-2 0,3-13-61 16,6-5-72-16,3-13-63 15,8-3-68-15,3-9-114 16</inkml:trace>
  <inkml:trace contextRef="#ctx0" brushRef="#br0" timeOffset="108161.93">7108 7483 225 0,'0'0'401'0,"0"0"-210"16,0 0-81-16,0 0-82 0,0 0-22 15,0 0-1 1,0 2-4-16,0 6 23 0,0 1-14 15,7-8 28-15,2 3 5 16,-2-4 7-16,1 0-5 16,4 0-6-16,1 0-21 15,3-10-5-15,1-4-7 16,2-4-6-16,-4-2-32 16,-1 0-9-16,-8 1-7 15,-4-1 27-15,-2 5-4 16,0 4 24-16,0 0-7 15,0 4 8-15,-11 4 25 16,-5 3-25-16,1 0-15 16,-3 0 13-16,-2 6 2 15,0 12-3-15,0 5 0 0,4 4 3 16,1 4 15-16,4 3 5 16,1-1 2-16,6 2 0 15,4-3-6-15,0-2 2 16,0-5-6-16,2-2-2 15,14-9 3-15,1-6-4 16,6-4 5-16,2-4 15 16,6 0-2-16,4-11-10 15,1-12-8-15,-5-5-5 16,-2-6 7-16,-2 0-8 16,-2-7 0-16,-8 0-1 15,-1 0 0-15,-5 1 1 0,-4 4 1 16,-5 11-4-1,-2 12 7-15,0 6 11 0,0 6-14 16,0 1-4-16,-4 0 0 16,-16 14 2-16,-1 10-2 15,4 2-1-15,1 0-2 16,9-2 3-16,7-1-1 16,0-9-22-16,0-1-6 15,5-6 5-15,13-4-3 16,6-3 9-16,5 0-10 15,2-3 3-15,0-11-5 16,-8 2-5-16,-7 4 27 16,-12 5 5-16,-2 3 3 0,-2 0-5 15,2 11 5 1,-2 16 29-16,0 9 15 0,0 5-10 16,0-1-2-16,0 0-6 15,0-5-6-15,3-6-11 16,1-9-7-16,8-8 2 15,3-9-4-15,5-3-53 16,7-3-40-16,4-26-100 16,0-4-463-16</inkml:trace>
  <inkml:trace contextRef="#ctx0" brushRef="#br0" timeOffset="109151.75">7897 7413 319 0,'0'0'331'15,"0"0"-155"-15,0 0-82 16,0 0-69-16,0 0-13 16,0 0-12-16,0 0 0 15,2 0 11-15,-2 0-6 16,0 8 4-16,0 3 6 16,0 1 2-16,0-1-4 15,0 4-9-15,0-6 1 16,3 0 3-16,1-5-4 15,-1-3 8-15,-1-1-3 16,2 0 25-16,1 0-5 16,-1 0-9-16,3-14-6 15,-7-4-5-15,2-4 0 0,-2-2 2 16,0 0 11-16,0 2-7 16,-7 4-14-16,-4 4 1 15,-2 5-2-15,4 9 0 16,-4 0-9-16,-1 0 0 15,-1 0 2-15,-1 12 3 16,-1 13 1-16,1 3-1 16,3 8 4-16,-1 6 4 15,5 2 8-15,5 2 3 16,4 1-6-16,0-7-5 16,13-8 8-16,14-6 2 15,2-10-6-15,4-10 3 0,5-6-2 16,2-2 12-16,2-24-2 15,-2-10-14 1,-3-6 1-16,-4-6 2 0,-9-5-8 16,-6 2 0-16,-5-6 0 15,-4-2 1-15,-4 1-1 16,-3 2 0-16,-2 3 3 16,0 5-2-16,0 9 1 15,0 9-1-15,0 12 1 16,0 8 2-16,0 5-1 15,0 2-2-15,0 3 1 16,0 0-2-16,0 0-3 16,2 4-6-16,2 20 4 0,1 10 3 15,-1 11 0 1,-1 4 1-16,-3 6 1 0,0 2 0 16,0-5 2-16,0 3 4 15,0-7 0-15,0-2-1 16,0-8 2-16,0-5-1 15,-5-8 1-15,3-9-4 16,2-7-2-16,0-5 2 16,0-4 1-16,0 0 2 15,0 0 0-15,0 0 2 16,0-10 0-16,14-14-5 16,5-6-3-16,1-6-1 0,3 1-7 15,0 3 4 1,-4 6 3-16,-1 8 1 0,-5 8 0 15,-3 6 0-15,-6 4-2 16,-2 0-4-16,3 8-2 16,-1 16 7-16,2 8 1 15,2 0 9-15,-2-2-4 16,-1-6-1-16,-1-2-3 16,-2-7 1-16,-2-3 0 15,2-8 0-15,2-2-2 16,6-2-4-16,7 0-24 15,8-12-29-15,8-10-101 16,5-2-153-16,-1-2-378 16</inkml:trace>
  <inkml:trace contextRef="#ctx0" brushRef="#br0" timeOffset="110704.2">8709 7447 299 0,'0'0'180'0,"0"0"-98"16,0 0-49-16,0 0 2 15,0 0-16-15,0 0 11 16,2 0 17-16,-2 2-1 16,0 2 0-16,0-2 8 15,0 0 4-15,0-1-16 16,0-1-9-16,0 0-6 16,0 0 0-16,-6 0-6 15,1 0 1-15,-4 0-1 0,-2-3 4 16,2-8 2-16,0 0-6 15,0 3 7-15,3 3-4 16,-1 0-6-16,0 5-3 16,0 0-8-16,-4 0-7 15,-3 0-5-15,-1 5 0 16,-1 8 2-16,1 6-1 16,1 0 2-16,-1 7 2 15,3 2 4-15,-1 3 2 16,3-1-2-16,2-2 3 15,4-4-4-15,4-5-2 16,0-2 2-16,0-5-3 16,0-4 2-16,2-4 0 0,10-4 12 15,3 0-5 1,1 0 3-16,-1-4-4 0,-1-12-8 16,1-6-1-16,-1-6-12 15,3-1 0-15,-1 0 2 16,-3 0 9-16,-1 8 1 15,-5 3 2-15,-1 8 0 16,-4 6-1-16,0 4-2 16,-2 0 1-16,0 0-2 15,0 0-6-15,0 2-12 16,0 15 16-16,0 8 1 16,0 0 4-16,0 4 4 0,0-5-4 15,0-3 9 1,0-4-7-16,2-8 2 0,1 0-3 15,-1-5 3-15,0-3-3 16,1-1 3-16,1 0 6 16,5-1 6-16,4-19-9 15,7-5-1-15,-1-3-6 16,-2 1 0-16,1 0-3 16,-5 5 1-16,1 7 1 15,-8 4 0-15,1 6 1 16,-5 3-1-16,2 2-2 15,4 0 0-15,0 0 1 16,1 0-1-16,-2 15 3 16,-4 7 0-16,-1 5 9 15,-2 0 2-15,0 0-3 0,0-2 4 16,0-8-6-16,0-5-5 16,0-4 0-16,-2-6 0 15,2-2 3-15,0 0 5 16,0 0 2-16,0-6 2 15,0-16-13-15,0-6-10 16,6-3 5-16,7 4-2 16,5-1 6-16,-3 6-1 15,4 4 2-15,-4 4 1 16,-1 5-1-16,-6 2 13 16,-1 6-4-16,-5 1-1 15,0 0-8-15,1 0-2 0,2 14-3 16,-3 8 5-1,0 0 9-15,2 2-2 0,-2-2-3 16,3-1-2-16,-1-6 1 16,0-2-1-16,4-5-1 15,-2-6 2-15,5-2 2 16,3 0 1-16,1 0 0 16,5-21 1-16,1-4-7 15,-6-6-12-15,-1-2 1 16,-6-2 7-16,-1-3 2 15,-5 0 3-15,0-1-1 16,3 2 1-16,0 3 3 16,1 3 1-16,-1 6-2 15,-1 4 2-15,0 8-2 16,-2 4 2-16,-2 6 0 0,3 1-5 16,-3 2 3-16,0 0-3 15,0 0-1-15,0 0 1 16,0 0-4-16,0 0-6 15,0 2 6-15,0 14 4 16,0 12 0-16,0 8 1 16,0 12-1-16,0 8 4 15,-7 6 1-15,5 0 8 16,2-1-9-16,0-9 0 16,0-10-3-16,2-9 4 15,7-8-3-15,0-9 0 16,-4-8 1-16,-1-5 1 0,5-3-4 15,0 0-13-15,2-9-6 16,0-14-15-16,-4-2-33 16,-2-3-78-16,-5 0-59 15,0 0-40-15,0 4-2 16,-8 4 190-16,-5 6 56 16,2 3 70-16,4 7 106 15,3 3-22-15,4 1-27 16,0 0-7-16,0 0-8 15,0-3-24-15,4-1-21 16,23-2-21-16,6 1-34 16,8-2-8-16,-6 4-2 15,1 3-2-15,-5 0-6 0,-2 0-61 16,0 0-106-16,-4-11-304 16</inkml:trace>
  <inkml:trace contextRef="#ctx0" brushRef="#br0" timeOffset="111685.22">6259 8057 480 0,'0'0'81'0,"0"0"0"15,0 0-21-15,0 0-29 16,0 0 1-16,0 0 66 15,-46-10-19-15,52 10 6 16,25 0-14-16,15 0-48 16,17 2 18-16,15 4-9 15,14 0-7-15,17-2-18 0,22-3 9 16,30-1-5 0,35 0-1-16,29 0-1 0,34 0 6 15,17 0-6-15,3 0 0 16,-16 21-2-16,-29 5-7 15,-31 0 0-15,-25-4 2 16,-20-8-1-16,-19-7 3 16,-16-7 31-16,-11 0 0 15,-6-9-9-15,-6-7 5 16,-7-2-6-16,-21 1-1 16,-19 6 1-16,-24 3 0 15,-15 4-3-15,-10 2 4 0,-4 2 1 16,0 0-9-16,0 0-11 15,0-2-6 1,0 2-1-16,0 0-5 0,0 0-37 16,0 0-16-16,0 0-38 15,0 0-103-15,0-5-368 16</inkml:trace>
  <inkml:trace contextRef="#ctx0" brushRef="#br0" timeOffset="116734.78">11910 5534 45 0,'0'0'78'0,"0"0"69"16,0 0-83-16,0 0-4 0,0 0 7 15,0 0-1-15,0 0 38 16,-5-98-25-16,5 88 7 16,0 2-2-16,0 2-1 15,0 3-9-15,0 3-25 16,0 0-5-16,0 0-26 16,0 0-18-16,-6 25-16 15,-1 20 5-15,-2 22 11 16,-2 16 5-16,0 7-2 15,-3 2 11-15,-1 0-12 16,1-5 3-16,3-11-2 16,3-10-2-16,0-12 0 15,8-16-1-15,0-16 0 16,0-10-42-16,0-12-32 0,0 0-15 16,8-14 45-16,11-18-66 15,-1-9-115-15,-5-5-101 16</inkml:trace>
  <inkml:trace contextRef="#ctx0" brushRef="#br0" timeOffset="117003.66">11845 5719 194 0,'0'0'129'0,"0"0"17"16,0 0-10-16,0 0-78 16,0 0 2-16,0 0 19 15,-17-240-11-15,34 217-28 0,6 8-25 16,1 8-4-1,3 5 5-15,4 2-7 0,-2 9 3 16,-5 17-6-16,-1 9-4 16,-12 5-1-16,-8 2 1 15,-3 1 8-15,-6-6-9 16,-20-1 8-16,-12-3-9 16,-2-3 0-16,-2-6-6 15,9-8-2-15,10-6-100 16,13-10-33-16,10 0-116 15,12-4-126-15</inkml:trace>
  <inkml:trace contextRef="#ctx0" brushRef="#br0" timeOffset="117445.93">12229 5675 299 0,'0'0'182'0,"0"0"-18"15,0 0-111-15,0 0 12 16,0 0-15-16,0 0-17 16,0-14-33-16,0 16-13 15,-9 20 13-15,-9 5 0 16,-2 11 0-16,2 5 23 16,4 3 1-16,8-2 4 0,6 2-11 15,0-8-4 1,0-3 7-16,13-12-18 0,12-7 9 15,1-11 6-15,6-5 4 16,1 0 45-16,2-21-43 16,0-7-12-16,-12-3-5 15,-2-8 0-15,-7-7-6 16,-8-4 1-16,-4 0 3 16,-2 0 3-16,0 6 2 15,0 11 46-15,-8 8-12 16,-4 9-6-16,1 6-10 15,2 6-27-15,-4 4-2 16,-2 0-3-16,-4 1-7 16,1 19-57-16,3 5-16 15,6 1-54-15,6-5-49 0,3-2-127 16,0-9-90-16</inkml:trace>
  <inkml:trace contextRef="#ctx0" brushRef="#br0" timeOffset="117835.78">12684 5624 35 0,'0'0'198'15,"0"0"41"-15,0 0-34 16,0 0-66-16,0 0-26 16,0 0 16-16,139-152-27 15,-139 150-37-15,-8 2-57 0,-17 0 4 16,-10 12-7-16,-5 12-4 15,2 4 0-15,5 4-1 16,6 1-7-16,11-5 5 16,11-5-3-16,5-2 0 15,0-3-8-15,19 2 13 16,10 2 13-16,4 4-7 16,0 1-3-16,1 5 0 15,-7-6 2-15,-10-1-5 16,-13-3-4-16,-4-4-2 15,0-2 6-15,-13-2 34 16,-11-4-16-16,-10 1-1 16,3-3-7-16,4-3-7 0,8-1-1 15,7-4-2 1,8 0-44-16,4 0-69 0,6-4-77 16,30-14-334-16</inkml:trace>
  <inkml:trace contextRef="#ctx0" brushRef="#br0" timeOffset="118116.73">13158 5845 432 0,'0'0'191'0,"0"0"-28"15,0 0 4 1,0 0-72-16,0 0 3 0,0 0-7 15,-42 0-40-15,58 0-5 16,13-3-16-16,9 0-22 16,3 3 1-16,5 0 4 15,-4 0-10-15,-7 0-3 16,-6 0 2-16,-9 0-2 16,-11 0-32-16,-2 0-42 15,-7 3-136-15,0 0-76 16,-3-3-247-16</inkml:trace>
  <inkml:trace contextRef="#ctx0" brushRef="#br0" timeOffset="118699.09">14183 5596 237 0,'0'0'64'16,"0"0"64"-16,0 0 10 15,0 0-65-15,0 0-11 16,0 0 38-16,-6-201 14 15,6 184-15-15,0 9-11 16,0 4-31-16,0 1-11 16,0 3-35-16,0 0-9 0,0 0-2 15,0 20-18 1,0 23 13-16,0 13 5 0,-4 14 0 16,-12 10 6-1,-4 10-5-15,-9 7 9 0,-4 1-6 16,-6 6 6-16,6 5-5 15,2-5 1-15,4-8-6 16,12-12 3-16,4-15-3 16,8-20-15-16,3-16-54 15,0-17-43-15,9-16-78 16,11-8 36-16,2-28-153 16</inkml:trace>
  <inkml:trace contextRef="#ctx0" brushRef="#br0" timeOffset="118969.93">14048 5881 391 0,'0'0'158'16,"0"0"25"-16,0 0-36 15,0 0-59-15,0 0 9 16,0 0-40-16,87-232-16 16,-49 224-16-16,-1 6-21 15,1 2-8-15,-5 0 12 16,-4 10-5-16,-8 2-3 15,-15 2-2-15,-6 0-8 16,0 4 10-16,-19 4 7 16,-18-1 1-16,-5 6 7 15,-2-3-11-15,3-2-4 16,12-8-66-16,12-6-36 16,13-6-63-16,4-2-134 0,11-5-169 15</inkml:trace>
  <inkml:trace contextRef="#ctx0" brushRef="#br0" timeOffset="120461.45">14520 5697 250 0,'0'0'178'0,"0"0"24"15,0 0-79-15,0 0-66 0,0 0-12 16,0 0-11-16,0-10-12 15,0 10-11-15,-9 0-8 16,-4 13 1-16,-3 9 18 16,3 3 15-16,2 1-28 15,4 2 17-15,3-1-9 16,4 2-5-16,0-5-7 16,0 0 5-16,13-4 7 15,3-6-9-15,-1-4-2 16,1-6 1-16,-3-4 0 15,-3 0 1-15,-2 0 1 16,3-16-3-16,1-12-6 16,3-6-8-16,-3-2-10 0,-2 0 12 15,-3 3 6 1,-3 1 1-16,-4 6 4 0,0 5 18 16,0 5 9-16,0 5 18 15,0 6-18-15,0 3 5 16,0-1-9-16,0 3-8 15,0 0-17-15,0 0-3 16,0 0-7-16,-4 0-5 16,-7 9 12-16,-3 10-4 15,1 6 3-15,-3 6-1 16,3 1-3-16,5 1 4 16,2-1-2-16,6 2 3 0,0-3 1 15,0-8-1 1,14-2 1-16,3-10 4 0,4-5-5 15,3-4 6-15,3-2 2 16,0 0 0-16,2-8-4 16,-4-12 0-16,1-6-4 15,-4-6-7-15,-1 0-1 16,-2 0-1-16,-3 1 9 16,-5 6 1-16,-3 6 1 15,-4 5 1-15,-2 7-3 16,-2 5 1-16,0 2 11 15,0 0-4-15,0 0-2 16,0 0-6-16,0 0-2 16,0 0-9-16,0 14 5 15,0 7 6-15,-2 4 0 16,-8 3 0-16,4 0-2 16,4-2 2-16,2-4 0 0,0-4 0 15,0-2 2-15,0-6-2 16,0-6 0-16,0-4 2 15,0 0 1-15,2 0 2 16,12 0 0-16,3-15 5 16,3-4-6-16,1-3-2 15,-4 2-1-15,-1-3-1 16,-1 4-1-16,-1 1-1 16,1 2 2-16,-4 6 0 15,-1 2-1-15,-4 4 1 0,-2 1-2 16,-4 3-2-16,3 0-3 15,-3 0 1-15,0 7-6 16,2 15 12-16,-2 4 2 16,0 0-1-16,0 0-1 15,0-2 1-15,0-5-1 16,0-7 1-16,0-7 0 16,0-5 1-16,0 0-2 15,0 0 4-15,6-4 9 16,6-18-13-16,5-4-8 15,-1 0 3-15,-1 0-4 16,1 4 8-16,-3 1 0 16,-1 1 0-16,-3 8 2 15,-5 3-1-15,0 2 7 16,-4 7 14-16,3-1-6 0,0 1-11 16,1 0-4-16,2 0-10 15,3 12 10-15,3 10 4 16,-1 2 0-16,2 0 2 15,1-2-3-15,1-5-3 16,3-8 1-16,-1-3-1 16,-1-4 6-16,-3-2-6 15,-1 0-2-15,3-10-9 16,-1-14-2-16,3-5-12 16,-1-6-6-16,-3-5 4 15,1-4-3-15,-5-2 27 16,-3 1 0-16,1 5 3 0,-4 8 6 15,1 8 25-15,0 6-9 16,-1 6 9-16,-1 5-14 16,-2 7 3-16,0 0-7 15,2 0-11-15,-2 0-2 16,0 0-9-16,4 14-9 16,-4 18 18-16,0 11-2 15,0 7 2-15,0 7 4 16,0-2-3-16,0 2 4 15,0-7-4-15,0-4 0 16,0-10 0-16,0-9-1 16,0-12 1-16,0-6-2 15,0-7-19-15,0-2-18 0,-2 0-10 16,-9-2-77 0,0-22-215-16,0-10-291 0</inkml:trace>
  <inkml:trace contextRef="#ctx0" brushRef="#br0" timeOffset="120606.37">15461 5661 537 0,'0'0'208'16,"0"0"-34"-16,0 0-99 15,0 0-23-15,0 0-27 16,0 0-13-16,203-19-12 16,-199 27 0-16,-4 1-112 15,-11-2-139-15,-22-7-15 0</inkml:trace>
  <inkml:trace contextRef="#ctx0" brushRef="#br0" timeOffset="120758.18">14893 5414 1099 0,'0'0'46'0,"0"0"13"15,0 0-59-15,0 0-31 16,0 0-134-16,0 0 19 15,93 92-260-15</inkml:trace>
  <inkml:trace contextRef="#ctx0" brushRef="#br0" timeOffset="121293.7">15963 5765 344 0,'0'0'191'0,"0"0"-12"16,0 0-86-16,0 0-2 16,0 0-23-16,0 0-14 0,33-20-7 15,-29 16-4 1,-2 1 13-16,-2 3 9 0,0 0-24 15,0 0-2-15,0 0-20 16,0 0-3-16,0 0-16 16,0 3-9-16,-10 19 8 15,-6 6-1-15,3 2 4 16,6 0-2-16,5-4 0 16,2-3-1-16,0-6-1 15,11-5 2-15,7-6 10 16,4-6-6-16,4 0 4 15,6-15-3-15,-3-14-5 16,-5-8-5-16,-11 0 3 16,-13-3-6-16,0-2 3 15,-15 6 5-15,-14 8 2 16,-6 10 10-16,-4 10-9 16,1 8 2-16,1 0-5 0,1 19-1 15,7 6-2-15,11 5 3 16,12 0-39-16,6 0-67 15,2-2-7-15,27-7-32 16,8-2-23-16,8-9-91 16,9-8-14-16,-1-2 18 15</inkml:trace>
  <inkml:trace contextRef="#ctx0" brushRef="#br0" timeOffset="121630.51">16502 5591 189 0,'0'0'293'0,"0"0"-21"15,0 0-91-15,0 0-62 0,0 0-44 16,0 0-18-16,61-235-28 16,-71 227-14-16,3 2-7 15,-1 4-8-15,-6 2-1 16,1 0-4-16,-5 0 2 16,5 6-1-16,-3 11-1 15,5 10-1-15,4 7-6 16,-2 14 9-16,7 12 3 15,-3 12 20-15,5 9-3 16,0 4 5-16,0-1-13 16,0 3 9-16,0-4-10 15,0-8 4-15,-8-3-1 16,-11-14-2-16,2-12-7 0,-3-12 5 16,5-13-1-16,1-13-6 15,7-8-43-15,3 0-17 16,4-28-59-16,0-14-148 15,0-10-241-15</inkml:trace>
  <inkml:trace contextRef="#ctx0" brushRef="#br0" timeOffset="121813.4">16239 5791 482 0,'0'0'248'0,"0"0"3"15,0 0-59-15,0 0-97 16,0 0-30-16,0 0-27 0,54-34-38 15,-15 27 0-15,11 6 0 16,3-1-6-16,3-2-43 16,-1-1-46-16,-1-7-97 15,-5-2-58-15,0-1-193 16</inkml:trace>
  <inkml:trace contextRef="#ctx0" brushRef="#br0" timeOffset="122155.81">16972 5542 365 0,'0'0'256'15,"0"0"-42"-15,0 0-93 16,0 0-7-16,0 0-34 16,0 0-44-16,21-50-15 15,-44 46-20-15,-4 4-1 0,-4 0 2 16,2 0-2 0,0 0 0-16,4 8-1 0,8 7-2 15,3-1-4-15,5 6 6 16,7-1-5-16,2 5 6 15,0 5 3-15,21 0 1 16,6 2-1-16,6 1 0 16,-2-3-3-16,-2-4 1 15,-10-4 0-15,-7-9 0 16,-10-3-1-16,-2-5-2 16,-18-4 2-16,-19 0 35 15,-11 0-2-15,6 0-20 0,7 0-7 16,10-4-6-16,9-8-20 15,16-4-48-15,0-3-70 16,18-1-215-16,18-6-355 16</inkml:trace>
  <inkml:trace contextRef="#ctx0" brushRef="#br0" timeOffset="123072.24">17336 5657 169 0,'0'0'76'0,"0"0"17"15,0 0-9 1,0 0 7-16,0 0 20 0,0 0 14 16,2 7-5-16,0-7-28 15,-2 0-41-15,2 0-26 16,-2-10 7-16,2-2-6 15,-2-1-7-15,2-1 9 16,1-1-16-16,-3-1 9 16,0 5 5-16,0-2 3 15,0 1-18-15,0 2 3 16,-11 2-8-16,-2 3 0 16,-3 2-6-16,1 3 0 15,-4 0-2-15,-3 0-1 16,0 16-2-16,-5 8 4 0,3 5-1 15,-3 0 1-15,2 5 1 16,4 1 0-16,2-3 1 16,5-4-1-16,8-2 1 15,4-5 1-15,2-8-2 16,0-5 0-16,0-6-6 16,0-2-5-16,16 0 6 15,9-23 4-15,0-3-2 16,4-9-12-16,-4 0-6 15,-2 3 3-15,-8 5 14 16,-3 6 4-16,-4 5 14 16,-4 8 18-16,-1 7 1 15,-3 1 1-15,4 0-15 16,-1 0-14-16,4 9-5 16,-1 19 0-16,1 8 18 0,-1 8-3 15,1 1 5-15,0-3-9 16,2-6-6-16,-1-8-5 15,2-10 4-15,1-8 1 16,-1-6-5-16,4-4-22 16,-1-4-9-16,5-20-17 15,-2-8-77-15,0-7-26 16,-1-7-39-16,1-7 2 16,2-10 60-16,-3 2 128 15,1 1 102-15,-3 7 38 0,-4 9-1 16,-2 8-48-16,-5 10-11 15,1 6-10-15,-3 6 4 16,0-1-24-16,0 1-16 16,0 2-3-16,4 3-15 15,-2 3 7-15,0 1 1 16,-2 5-5-16,0 0-3 16,0 0-16-16,0 15-6 15,0 23 1-15,0 16 5 16,0 8 1-16,0 6 2 15,0-2 1-15,0-4 0 16,0-4-1-16,-2-5-2 16,-12-9-1-16,1-12-13 15,7-12-62-15,1-9-116 16,5-11-89-16,0-3-185 0</inkml:trace>
  <inkml:trace contextRef="#ctx0" brushRef="#br0" timeOffset="123512.7">17670 5631 804 0,'0'0'204'0,"0"0"25"16,0 0-151-16,0 0-45 15,0 0-19-15,0 0-9 16,102-21-2-16,-82 21-2 16,-1 0-1-16,-2 3 0 15,3-3 4-15,-1 0-3 16,-4 0 2-16,-1 0 2 0,-1-3-3 15,-3-11 2-15,-2-1-4 16,-2-4 0-16,-6-1-15 16,0 0-1-16,0 4 0 15,0 0 6-15,0 5 7 16,-16 2 0-16,1 6 0 16,-5 0-2-16,-3 3 3 15,2 0-3-15,-2 3-1 16,0 14 4-16,3 5-1 15,1 10-5-15,3 8 8 16,5 6 10-16,11 3 6 16,0-1 0-16,8-2 13 15,21-4-5-15,11-6-5 16,8-12-4-16,5-12-6 16,-1-12-3-16,-6 0 1 0,-8-18-5 15,-7-12-2-15,-11-2-13 16,-11-2-22-16,-9 0-53 15,0 1-174-15,-9 1-362 16</inkml:trace>
  <inkml:trace contextRef="#ctx0" brushRef="#br0" timeOffset="125095.7">12612 6703 91 0,'0'0'203'0,"0"0"-11"15,0 0 3-15,0 0-38 16,0 0-34-16,0 0-41 15,0-54-5-15,0 54-15 16,0 0-8-16,0 0-25 16,0 0-18-16,0 0-11 15,0 10-11-15,0 22 9 16,0 12 0-16,0 7 3 16,3-1-1-16,3 0 3 15,1-8-3-15,1-6 0 0,0-8 0 16,-2-9 1-16,1-8 0 15,-1-9-1-15,6-2 2 16,1-2 15-16,9-21-7 16,-2-9-10-16,-2-3-6 15,2-9-8-15,-4-2-13 16,0-3 8-16,-3 3 9 16,1 7 8-16,-4 8 2 15,1 11 9-15,-4 8 18 16,-2 8 1-16,-1 2-4 15,-4 2-22-15,4 0-2 16,1 0-13-16,1 18 10 16,2 2 3-16,3 2 4 0,-1-4-4 15,9-2 1 1,3-2-1-16,2-2 2 0,1-5-2 16,-1-7-2-16,-1 0-3 15,-2 0-2-15,0-7-9 16,1-14-14-16,-1-6 3 15,-2 0 7-15,-3-4 13 16,-3 5 6-16,-6 8 2 16,0 8 1-16,-5 6 20 15,-2 4 6-15,0 0-20 16,0 0-8-16,0 9-12 16,0 12 12-16,-2 4 0 15,-5 4 0-15,0 0 2 16,1-2 1-16,1 2 8 0,1 0-2 15,4-2 3-15,0-1-2 16,0-7-5-16,0-4 5 16,0-5-6-16,9-2-2 15,8-8 9-15,3 0-3 16,7 0 4-16,2-8-5 16,2-14 0-16,5-2-5 15,-3-5 0-15,3-2 3 16,5-6-5-16,-2-2-2 15,-1-4 0-15,-7 3 2 16,-6 7 2-16,-13 14-2 16,-8 9 1-16,-4 8 11 15,0 2-8-15,0 0-4 0,-4 2-11 16,-15 13 11 0,1 4 0-16,7-3 0 0,5 0 0 15,4 0 0-15,2 4-3 16,0 4-2-16,6 4 5 15,15-2 1-15,0-2 0 16,-5-2-1-16,-9-6 0 16,-5-6 3-16,-2-1-2 15,0-8-1-15,-2-1-1 16,-21 0-16-16,-8 0-27 16,-9-18-105-16,-2-14-155 15,1-8-332-15</inkml:trace>
  <inkml:trace contextRef="#ctx0" brushRef="#br0" timeOffset="125380.81">13548 6252 765 0,'0'0'163'0,"0"0"-101"16,0 0-62-16,0 0 0 15,0 0 18-15,0 0-2 16,23 82-9-16,-21-75 1 15,0-6-7-15,-2-1 53 16,0 0 73-16,0-1-38 16,2-14-52-16,0-2-30 0,-2 4-1 15,0 4-6 1,0 2 0-16,-4 5 0 0,-13 2-12 16,-6 0-11-16,3 22-26 15,5 14-23-15,7 12-60 16,8 17-22-16,0 9-32 15,16 7-150-15</inkml:trace>
  <inkml:trace contextRef="#ctx0" brushRef="#br0" timeOffset="125930.01">13994 6964 310 0,'0'0'194'0,"0"0"-25"15,0 0-46-15,0 0-80 16,0 0 5-16,0 0 23 16,40-132-28-16,-40 112 1 15,0-1-1-15,-4 8 0 16,-9-1 2-16,-3 4-11 16,-2 5-21-16,0 3-8 15,-2 2-5-15,-2 0 0 16,-3 7-2-16,-1 13 0 15,3 4 2-15,6 0-4 16,1 3 3-16,7-2 0 16,3-4 2-16,3 0 1 15,0-7 0-15,3-4-2 0,0-6 2 16,0-4 3 0,16 0-4-16,-1 0-1 0,4-14-4 15,-1-7 3-15,-3 2-7 16,-1-3-3-16,-1 0 5 15,-2 4-7-15,0-3 10 16,0 7 3-16,-2 0 2 16,0 6 0-16,-2 7 13 15,-1 1 4-15,1 0-7 16,3 0-10-16,-2 8 5 16,3 12 8-16,5 4 11 15,1-2 3-15,4-1-11 0,3-4 1 16,1-7-8-16,-3-4-2 15,0-6-1-15,-1 0-5 16,-6 0-3-16,-1 0-46 16,-6-8-39-16,6-8-121 15,-1-4-181-15</inkml:trace>
  <inkml:trace contextRef="#ctx0" brushRef="#br0" timeOffset="126153.96">14389 6418 393 0,'0'0'350'0,"0"0"-105"16,0 0-52-16,0 0-93 16,0 0-26-16,0 0-30 0,-27-58-15 15,49 70-29 1,10 20-2-16,3 23 0 0,-2 18 2 16,-8 19 0-16,-14 4 0 15,-11-1 2-15,-9-1-2 16,-33-7 0-16,-22-5-17 15,-15-10-30-15,-12-10-47 16,-11-16-140-16,-8-13-181 16</inkml:trace>
  <inkml:trace contextRef="#ctx0" brushRef="#br0" timeOffset="126581.81">12369 6441 193 0,'0'0'93'16,"0"0"75"-16,0 0-62 16,0 0 6-16,0 0-4 15,0 0-8-15,5-113-15 0,-5 113-9 16,0 0-39 0,-14 0-23-16,-13 21-6 0,-11 19 0 15,-3 20 8-15,-5 22 20 16,7 23-8-16,7 6 0 15,16 0 1-15,16-7-11 16,2-9-7-16,41-16-5 16,20-12-4-16,8-17 4 15,3-16-6-15,-1-16-27 16,-6-16-65-16,-5-2-127 16,0-26-314-16</inkml:trace>
  <inkml:trace contextRef="#ctx0" brushRef="#br0" timeOffset="128793.55">6176 7146 14 0,'0'0'112'15,"0"0"-60"-15,0 0-42 16,0 0-9-16,0 0-1 16,0 0-9-16,0 0-18 15,12-7 27-15,-12 7 34 16,0-3 26-16,0-2 32 16,-5-2 34-16,1-4-26 15,-1 1-13-15,1-1-3 16,-1 3-34-16,3 4 25 15,0 2-22-15,2 2-21 0,0 0-17 16,0 0-9 0,0 0-6-16,0 0-5 15,0 0-7-15,-4 18-4 0,-1 22 11 16,-2 14 2 0,0 19-2-16,1 6 10 0,-1 8-5 15,3 5 4-15,-3 1-2 16,0-1-4-16,-4 0 6 15,0-8-1-15,2-12-1 16,7-18-2-16,2-17-41 16,0-21-193-16,6-16-269 15</inkml:trace>
  <inkml:trace contextRef="#ctx0" brushRef="#br0" timeOffset="129754.16">6210 6999 294 0,'0'0'191'0,"0"0"-134"16,0 0 10-16,0 0-61 0,0 0 31 15,0 0 45-15,105 0-15 16,-29 0-18-16,22 0 4 16,31-9-22-16,39-9 1 15,34-1-20-15,39-2-2 16,24 9 4-16,22 8 7 15,1 4-14-15,-11 2-7 16,-16 18-18-16,-37 2 0 16,-26 0 10-16,-34-8 7 15,-35-6 1-15,-31-8 6 16,-24 0 0-16,-24 0 20 16,-11-16 5-16,-15 0 13 15,-8 4-21-15,-10 0 17 16,-4 0 18-16,-2 0-12 0,0-3-31 15,8 4-15-15,-2-1-1 16,7 1-10-16,1 1-17 16,-5 3 14-16,-5 5 0 15,-2 0 4-15,-2 2 0 16,0 0-13-16,0-5-15 16,-8 0 38-16,-4-2 1 15,1-1-1-15,5 1 5 16,1-3-2-16,1-2 2 15,4-2 6-15,0-5 8 16,-2 1-2-16,2 0-7 16,-3-2 2-16,1 6-6 0,-1 4 14 15,-1 5-7-15,2 2-3 16,2 3 4-16,0 0-10 16,0 0-4-16,0 0-2 15,0 0-8-15,0 23-6 16,0 15 6-16,0 20 10 15,4 9 2-15,6 14-1 16,3 7 0-16,-2 9 1 16,0 3 0-16,0 0-2 15,-2-2 1-15,3-2 0 16,-4-7 1-16,3-3-2 16,-1-4 0-16,-2-8 0 15,-1-7 1-15,-3-9-1 0,0-10 0 16,2-8 7-16,0-8 2 15,1-9-3-15,-1-11-5 16,4-7 3-16,-6-3-3 16,-2-2 10-16,-2 2-4 15,0 0-6-15,0 4-1 16,0 2-16-16,-10 4-6 16,0 0-6-16,1-3-15 15,9-8-7-15,0-1-40 16,0 0-59-16,0 0-28 15,0-16-337-15</inkml:trace>
  <inkml:trace contextRef="#ctx0" brushRef="#br0" timeOffset="130781.69">10131 7250 616 0,'0'0'51'15,"0"0"26"-15,0 0-22 16,0 0 13-16,0 0-28 16,0 0 26-16,420 20-25 15,-236-20-16-15,14 0 5 16,5 0 4-16,-15 0-12 16,-24 0-17-16,-30 7 1 15,-29-5 1-15,-31 1-7 16,-30-3 1-16,-21 3 1 15,-15-3 2-15,-6 0 13 16,-2 0 30-16,0 0 6 0,0 0-3 16,0 0-20-16,0 0-12 15,0 0-7-15,0-12-6 16,0-11-5-16,0 0 1 16,-10-5-1-16,-7-5 0 15,0 1 2-15,-1 2-1 16,3 3-1-16,1 7 1 15,10 8-1-15,4 4 2 16,0 2-5-16,0 0-4 16,6 3-13-16,17 3 7 15,-1 0 13-15,1 0 1 16,-8 6-1-16,-4 18 0 16,-11 10-6-16,0 14-3 15,-20 10 4-15,-21 11 5 16,-7-2 11-16,1 0-5 0,9-9-6 15,16-8-22-15,15-5-146 16,7-15-169-16,16-18-344 16</inkml:trace>
  <inkml:trace contextRef="#ctx0" brushRef="#br0" timeOffset="132085.64">13346 7552 390 0,'0'0'168'0,"0"0"-9"16,0 0 7 0,0 0-90-16,0 0 2 0,0 0-9 15,6-35-12-15,-6 35-36 16,0 0-21-16,2 3-14 15,1 16-17-15,-3 12 31 16,0 1 13-16,0 2-3 16,0 0-6-16,0-1 7 15,0 0 2-15,0-1-6 16,0-5 0-16,0-8-1 16,0-6-5-16,0-8 1 15,0-5 0-15,0 0 13 0,0 0 2 16,2-4 29-16,14-17-11 15,3-5-29-15,2-6-3 16,3-3-3-16,-2 3 1 16,-2 2 6-16,3 2-7 15,-1 1-2-15,0 5 0 16,1 3 2-16,-1 4-1 16,-7 6 0-16,-3 5 2 15,-6 4-1-15,1 0 0 16,-1 4-7-16,2 20-7 15,-2 12 14-15,1 4 1 16,-3 5 5-16,-2-2-3 0,0-2 0 16,-2-6-3-16,5-4 0 15,4-12-46-15,2-7-71 16,10-12-85-16,0 0-122 16,6-19-240-16</inkml:trace>
  <inkml:trace contextRef="#ctx0" brushRef="#br0" timeOffset="132753.26">13907 7614 649 0,'0'0'172'0,"0"0"-36"15,0 0-48-15,0 0-88 16,0 0 10-16,0 0 14 16,52 4-1-16,-35 6 1 15,-1-2-12-15,-1-4 6 0,-1-2 2 16,-1-2-3-16,3 0 4 15,-1 0-2-15,3-6-10 16,-3-10-6-16,-1-5 2 16,-3 4-5-16,-4-1-7 15,-7 2-9-15,0-3 5 16,0 3 4-16,0 2-9 16,-15 3 5-16,-2 2 5 15,5 8 4-15,-5 1-5 16,0 0 2-16,-1 7-5 15,-1 14 10-15,-2 2 3 16,3 8 3-16,3 5 8 16,6 0-1-16,7 2 12 0,2 0-12 15,0-6 2-15,19-4-1 16,8-6-11 0,2-10-3-16,5-12 4 0,3 0 17 15,6-7-12-15,-1-22-6 16,1-8 3-16,-5-2-6 15,-5-6-5-15,-6-1-1 16,-8 0 2-16,-2-4 2 16,-7 0-2-16,-4 4 4 15,-4 6 0-15,-2 10 4 16,0 8 6-16,0 12 1 16,0 4 1-16,0 6-5 15,0 0-3-15,0 0-4 0,0 0-5 16,2 3-4-1,-2 20 3-15,2 13 6 0,-2 10 5 16,0 4-5-16,2 0 0 16,0 0 0-16,-2-5 2 15,0-9 1-15,0-6 0 16,0-7-3-16,0-6-3 16,0-7-5-16,0-6-41 15,0-2-50-15,0-2-29 16,0 0-11-16,0-18-84 15,0-8-345-15</inkml:trace>
  <inkml:trace contextRef="#ctx0" brushRef="#br0" timeOffset="133817.31">14324 7553 556 0,'0'0'232'0,"0"0"-4"0,0 0-94 16,0 0-61-16,0 0-32 15,0 0-12-15,54-3-21 16,-21 3-7-16,3 0 3 15,-1 0-1-15,-4 0-1 16,1 0-2-16,-6 0-9 16,-1 0 0-16,-4-9 8 15,-6-3-4-15,-5 3 4 16,2 0-4-16,-5 0 3 16,-1 2 4-16,-2 2 2 15,1 3-4-15,0-1 0 16,-5 3-2-16,0 0 1 0,0 0-5 15,0 0-5-15,0 0-14 16,0 14 12-16,0 11 13 16,-2 3 2-16,-6 2 2 15,2-1-2-15,0-2 0 16,-1-5-1-16,5-5 0 16,0-11-1-16,2 0 2 15,0-6 3-15,0 0-1 16,0-6 10-16,15-13-14 15,1-3-19-15,1-5-12 16,-1 4-1-16,-1-2 22 16,1 6 6-16,-7 4 4 15,0 3 0-15,-3 4 12 0,-3 5 22 16,2 3-4-16,-3 0-25 16,0 0-5-16,4 5-10 15,1 13 10-15,0 5 4 16,0-1 0-16,4-3 0 15,-1-1 2-15,4-2-5 16,-3-7-1-16,1-4 8 16,-4-5-8-16,-1 0 8 15,5 0 2-15,-1-12 0 16,1-10-10-16,0-3-11 16,-5-5-28-16,-5-1 13 15,-2 3 6-15,0 2 13 0,-2 7 7 16,-9 4 47-16,3 7-19 15,6 4 1-15,0 4-8 16,2 0-15-16,0 0-6 16,0 0-18-16,0 2 8 15,4 12 5-15,15-2 8 16,1-1-3-16,4-4 14 16,3 0-14-16,0-4-3 15,-1-3 2-15,3 0-3 16,-2 0 2-16,2-2 2 15,-4-6-5-15,-3 1-1 16,-6 0 3-16,-12 3 3 16,-2 3 1-16,-2 1-1 0,0 0-11 15,0 0-2 1,0 15 13-16,-13 13 1 0,-3 5 19 16,1 0-12-16,5 5 5 15,8-4-4-15,2-1-3 16,0-9-2-16,10-4 0 15,5-8-3-15,5-8 3 16,5-4 0-16,6 0 9 16,0-23-4-16,-5-3-1 15,-5-6-5-15,-9 2-1 16,-8-3-2-16,-4-1 0 16,0 3 0-16,0 7-2 0,-4 9 2 15,-13 7 3 1,-3 8-1-16,-4 0-2 0,-5 4 0 15,0 17-8-15,2 5-15 16,7 3-7-16,7-1-35 16,8 0-68-16,5-3-44 15,7-6-62-15,20-1-30 16,4-6-5-16</inkml:trace>
  <inkml:trace contextRef="#ctx0" brushRef="#br0" timeOffset="134591.79">15414 7666 137 0,'0'0'164'15,"0"0"9"-15,0 0-26 16,0 0-31-16,0 0-14 16,0 0 18-16,0 0-16 0,252-255-3 15,-248 241-20-15,-4 6-16 16,0 5-22-16,-17 3-28 16,-19 0-9-16,-2 11-5 15,2 7 0-15,9 0-1 16,12 2-3-16,6-3-10 15,4-4-11-15,5-1 0 16,0 0-7-16,7 1 19 16,15-1 8-16,1 2-3 15,2 0-14-15,-2-2 11 16,-2 2 0-16,-7-3 3 16,-3 2 6-16,-5-1-1 15,-2-1 0-15,-1 4 2 0,2-3 2 16,-3 2 8-16,4-2-7 15,-1-4 3-15,1-4-4 16,6-4-1-16,1 0 8 16,7-4 6-16,2-20-7 15,3-6-8-15,-3-4-9 16,-4-5 2-16,2 0 5 16,-4-6-2-16,-3 3 3 15,-1 1 2-15,-6 8 2 16,-4 6 1-16,0 12 7 15,-2 6 9-15,0 8 4 16,0 1-14-16,0 0-10 0,0 0-9 16,0 6 1-16,0 13 7 15,-4 8 0-15,-6 3 1 16,2 5 3-16,1-3-3 16,-1 1 1-16,-2 2 1 15,2-3-2-15,1-2 2 16,3-4-2-16,2-6 1 15,2-8-3-15,0-7-1 16,0-5 3-16,17 0 2 16,10 0 21-16,2-3-10 15,-2-11-6-15,-5-2-3 16,-5 0-3-16,-3 0-2 16,-9 2-2-16,-5 1 0 0,0 1-5 15,-3 7-1 1,-15 0 8-16,-1 5-6 0,5 0 4 15,5 5-10-15,9 11 6 16,0 2-8-16,0 4 8 16,23-1 7-16,3 4 14 15,8-1-9-15,4-4-4 16,1-2-1-16,3-8-49 16,-3-8-232-16,-6-2-321 15</inkml:trace>
  <inkml:trace contextRef="#ctx0" brushRef="#br0" timeOffset="135213.31">13238 7287 189 0,'0'0'142'0,"0"0"14"15,0 0 10-15,0 0-33 0,0 0-29 16,0 0-69-16,-8-31 17 16,8 31-44-16,0 0-8 15,0 14 0-15,-12 21 35 16,-10 20 43-16,-9 12-10 15,-4 17-15-15,0 16-26 16,12 11 4-16,11 3-4 16,12 0-15-16,22-7 0 15,43-17-9-15,42-18-3 16,33-28-38-16,26-32-36 16,14-13-100-16,5-52-304 15</inkml:trace>
  <inkml:trace contextRef="#ctx0" brushRef="#br0" timeOffset="135663.1">16208 6924 542 0,'0'0'107'0,"0"0"23"16,0 0 38-16,0 0-71 15,0 0-88-15,0 0 3 16,71 68 13-16,-15 14-10 16,-5 22 17-16,-11 17-21 15,-22 9-2-15,-18-3 5 0,-35-9 8 16,-37-10-4-16,-15-18 11 15,0-17 1-15,11-15-26 16,18-20-4-16,25-21-171 16,31-17-274-16</inkml:trace>
  <inkml:trace contextRef="#ctx0" brushRef="#br0" timeOffset="138092.12">18156 9242 481 0,'0'0'170'0,"0"0"-82"15,0 0 47-15,0 0-24 16,0 0-53-16,0 0-18 16,16-20-8-16,-12 20-13 15,1 0-19-15,1 8-4 16,1 14 1-16,0 4 2 16,-5 8 1-16,-2 0 8 15,0 2 0-15,0 0 3 0,0-4-11 16,0-6 8-1,-2-8-3-15,0-6-3 0,2-10 2 16,0-2-1-16,0 0 4 16,0 0 8-16,13-22 3 15,9-7-6-15,5-5-12 16,-1-4 0-16,-1 1-21 16,2 3 21-16,-5 6 1 15,-1 3 0-15,-6 11 5 16,-2 2 17-16,-6 9-8 15,0 3 21-15,-3 0-33 16,2 3-3-16,-1 20 0 0,0 9 0 16,-3 2 7-1,0 2-2-15,3-2-5 0,1-7-21 16,1-5-87-16,2-7-43 16,2-8-120-16,0-7-183 15</inkml:trace>
  <inkml:trace contextRef="#ctx0" brushRef="#br0" timeOffset="138724.01">18650 9340 419 0,'0'0'161'15,"0"0"-61"-15,0 0-36 16,0 0-32-16,0 0 2 16,0 0-6-16,126-12-13 15,-111 12-6-15,1 0 0 16,-5-2 2-16,-2-5 14 0,-3-2 10 15,2-1-11 1,-4-4-9-16,0 0-15 0,-2-2-7 16,-2 2 7-16,0 2 23 15,0 0-11-15,0 4-6 16,-12 4 10-16,-2 4-16 16,-4 0 0-16,-2 0-3 15,-5 18 3-15,3 7 3 16,2 8 16-16,6 1 9 15,8 1-5-15,6-4-3 16,0-4-5-16,0-5-5 16,11-9-2-16,9-2 0 0,7-8 7 15,2-3-5-15,0 0 1 16,0-3-5-16,0-20-2 16,-2-3-1-16,-3-8-3 15,0-2-10-15,-1-4 4 16,2-2 3-16,-1-4 3 15,-4 2 1-15,-2 6 0 16,-5 4 19-16,-4 7 15 16,-6 12-3-16,-1 6-2 15,-2 6-13-15,0 3 1 16,0 0-9-16,0 0-9 16,0 0-8-16,0 8 0 15,0 15 8-15,0 7 2 16,-8 7-2-16,2 4 0 0,-5 6 4 15,2 1-3-15,0-1 3 16,5-6-2-16,1-4-1 16,3-11-1-16,0-9 2 15,0-7-5-15,0-5-26 16,0-5-50-16,0 0-27 16,0-9 8-16,3-14-146 15,-3-8-216-15</inkml:trace>
  <inkml:trace contextRef="#ctx0" brushRef="#br0" timeOffset="139736.37">19005 9272 220 0,'0'0'440'0,"0"0"-105"0,0 0-123 16,0 0-99-16,0 0-67 15,0 0-15-15,-4-18 2 16,26 18-7-16,7 0-22 16,7 0 4-16,2 2-7 15,-3 3 3-15,3 0-1 16,-4-1-1-16,-3-4-4 15,-7 0-11-15,-1 0 8 16,-10 0 5-16,-2 0-2 16,-6 0 3-16,-5 0-1 15,0 0 1-15,0 0-1 16,0 0 0-16,0 0-6 16,0 0-1-16,0 0 6 0,0 0-10 15,0 14 11 1,0 2 1-16,0 3-1 0,-3 1 2 15,-3-3-2-15,-1-1 1 16,2-3-1-16,3-6-4 16,0 0 1-16,2-7-14 15,0 0 16-15,0 0 1 16,0 0 7-16,2-9-7 16,16-9-1-16,-3 2-3 15,4 0 4-15,-3 0 0 16,1 2 0-16,3 0-1 15,0 4-4-15,-2 2 4 0,-4 4-1 16,-8 2-1 0,-3 2-6-16,1 0 7 0,-2 10-3 15,0 13 5-15,2-2 7 16,1 1-4-16,0 0 1 16,-1-4-3-16,3-4 1 15,-1-5-2-15,-1-6 0 16,-1-3-1-16,6 0 1 15,0 0 9-15,4 0-2 16,1-12-5-16,-2-8-2 16,-1-2-6-16,-5-6-11 15,-5-2-12-15,-2 4 13 16,0-1 9-16,0 10 7 16,-9 5 13-16,0 4 0 15,4 6 0-15,5 2 2 0,0 0-4 16,0 0-11-16,0 0-2 15,0 0-4-15,12 0 6 16,7 0 9-16,4 0-9 16,4 0 7-16,0 2-7 15,-1-2-4-15,-1 0-2 16,-1 0-1-16,1 0 6 16,-5 0-3-16,-3-2-2 15,-1-5-2-15,-5 7 4 16,-3-3 1-16,-6 3 2 15,-2 0 0-15,0 0-9 16,0 0 3-16,0 3-9 16,0 16 16-16,-12 3 5 15,1 0-3-15,5 2 7 0,4 0-6 16,2-2 5-16,0-5-8 16,4-5 2-16,13-9 0 15,6-3 6-15,1 0 2 16,1-15-5-16,-3-10 1 15,-2-5 0-15,-6-4-6 16,-12-4 0-16,-2 1-1 16,0 4-8-16,-9 8 5 15,-7 9-2-15,-2 11-4 16,1 5 1-16,-6 0 5 16,1 9-3-16,1 14-32 15,4-1-60-15,11 0-152 16,4-5-165-16</inkml:trace>
  <inkml:trace contextRef="#ctx0" brushRef="#br0" timeOffset="140553.54">20131 9210 535 0,'0'0'164'15,"0"0"-54"-15,0 0-9 16,0 0-37-16,0 0-25 15,0 0 6-15,207-88-23 16,-202 88-22-16,-5 6-10 16,0 16 10-16,0 5 28 0,0 4-8 15,0-4-3-15,0-1-3 16,0-5-8-16,0-7 18 16,-5-3 1-16,-5-6 3 15,0-3-6-15,-1-2-4 16,5 0 4-16,-1 0 6 15,4-12 2-15,3-8-13 16,0-6-7-16,12-4-6 16,13 0-4-16,4 0-1 15,0 0-26-15,6 5-31 16,1 8-58-16,3 5-27 16,2 3-44-16,-7 5-79 15,-8 4-15-15,-6 0 92 0,-12 0 135 16,-2 0 54-16,-6 0 34 15,0 0 100-15,0 0 100 16,0 0-20-16,0-4-76 16,0-4 7-16,0 2-89 15,0-2 30-15,2 3-11 16,0 3-23-16,0 0-12 16,3 2-19-16,-5 0-9 15,0 0-12-15,0 0-10 16,0 17 3-16,0 14 7 15,-5 1 1-15,-7 4 0 16,-1 0 0-16,-2-4 1 16,-1-1-2-16,8-8 0 0,0-7 0 15,8-6 0-15,0-3-1 16,3-7 1-16,26 0 3 16,9-7 6-16,2-10-1 15,-3-6-3-15,-3 0-5 16,-7 2 0-16,-7-2-2 15,-7 1 2-15,-3 5 0 16,-8 3 4-16,-2 4 1 16,0 4 15-16,0 6-18 15,0 0-2-15,-12 0-4 16,-1 0 1-16,0 14 1 16,4 2-1-16,2 0 1 0,3 5 2 15,4 0 0 1,0 4 9-16,2-2-2 0,23-3-5 15,4 0 7-15,2-11-9 16,4-2-2-16,-1-7-48 16,-1 0-103-16,-2-21-181 15,0-14-373-15</inkml:trace>
  <inkml:trace contextRef="#ctx0" brushRef="#br0" timeOffset="141116.47">21389 8965 49 0,'0'0'113'16,"0"0"6"-16,0 0 80 16,0 0-84-16,0 0 11 15,0 0-15-15,8-126-14 16,-8 126-18-16,0 0-32 16,0 0-47-16,-4 6-5 15,-6 23-7-15,-3 15 12 16,-3 11 37-16,-1 10 5 15,-1 5-10-15,-7 8-9 16,1 4-9-16,-5 3-2 16,-2 1-7-16,4-5 6 0,0-4-5 15,9-11-3-15,3-12 1 16,7-15-4-16,0-16-1 16,6-11-50-16,2-12-61 15,0 0-44-15,0-14 6 16,2-18-319-16</inkml:trace>
  <inkml:trace contextRef="#ctx0" brushRef="#br0" timeOffset="141737.14">21152 9319 730 0,'0'0'161'0,"0"0"-34"15,0 0-17-15,0 0-70 16,0 0-27-16,0 0 4 15,160-17-5-15,-115 17-10 16,-5 0 2-16,-2 0 1 0,-5-2-2 16,-4-8 0-16,-4-2 0 15,-2-2-2-15,-4-1 6 16,-1-6-5-16,-3 1-4 16,-1 1-7-16,-5-2-5 15,-5 5-18-15,-2 2 19 16,-2 7 0-16,0 0 12 15,0 5 0-15,-6-1 1 16,-7 3-8-16,-3 0 6 16,1 0-1-16,1 9-2 0,-1 7-1 15,3 4 4-15,5 2-2 16,3 2 4-16,4 1 1 16,0-4 2-16,2 1 14 15,17-7-11-15,2-1 6 16,6-5 4-16,2-6-4 15,2-3 3-15,6 0-10 16,-2-5 2-16,5-16-6 16,0 0 0-16,-2-2-1 15,-9 2-9-15,-7-1 4 16,-8 0-9-16,-8 2 4 16,-6-2 1-16,0 6 4 15,0 4 0-15,0 6 2 0,-4 4 2 16,-8 2-1-16,-3 0-7 15,-1 4 3-15,1 14 6 16,6 4 7-16,2 5 19 16,7 4 4-16,0 1-2 15,23 0-9-15,12-4 2 16,10-6 1-16,-3-8-12 16,1-8-10-16,-10-6-7 15,-9 0-56-15,-10-18-127 16,-14-8-230-16</inkml:trace>
  <inkml:trace contextRef="#ctx0" brushRef="#br0" timeOffset="142645.76">18738 9617 72 0,'0'0'102'0,"0"0"7"16,0 0-11-16,0 0 29 16,0 0-22-16,0 0-18 15,-281-42-20-15,277 40-10 0,4 0 2 16,0 2-12-16,0 0-36 15,0 0-11-15,20 0 49 16,20 0 9-16,24 10-25 16,28-1 5-16,26 0-11 15,27-3-11-15,36-1 5 16,37-5-19-16,47 0 3 16,39 0 6-16,27 0-9 15,1-3 8-15,-8 3-4 16,-23 0-5-16,-34 0 0 15,-32 6 22-15,-46 3 0 16,-44 2 0-16,-47-5 16 16,-38 0 7-16,-31-6 0 15,-18 0 1-15,-11 0 10 0,0 0-10 16,2 0-6-16,5 0-16 16,2 0-19-16,2 0-6 15,0 0 0-15,-4 0-8 16,-7 0-43-16,0 0-26 15,0 12-39-15,-16-1-193 16,-11-11-105-16</inkml:trace>
  <inkml:trace contextRef="#ctx0" brushRef="#br0" timeOffset="149367.79">22947 4791 67 0,'0'0'120'0,"0"0"-38"15,0 0 52-15,0 0-46 16,0 0 19-16,0 0-26 16,0 0 52-16,8-62-52 15,-8 59 11-15,0 3-5 16,0 0-29-16,0 0-13 16,0 0-10-16,0 0-35 15,4 4-4-15,-1 27-10 16,2 15 14-16,1 18 13 15,-3 15-6-15,-3 8-7 16,0 0 9-16,0-10-6 0,0-8 2 16,-9-14-2-16,1-14-2 15,6-15-1-15,2-9-14 16,0-14-34-16,0-3-28 16,0 0 22-16,5-17 5 15,9-20-179-15,-2-9-67 16,-2-7 30-16</inkml:trace>
  <inkml:trace contextRef="#ctx0" brushRef="#br0" timeOffset="149620.65">23007 4900 178 0,'0'0'270'15,"0"0"-66"-15,0 0-47 16,0 0-36-16,0 0-50 16,0 0 0-16,-36-183-32 0,36 176-11 15,11 2 8 1,16 3-23-16,6 2-12 0,3 0-1 15,-1 5 0 1,0 11-3-16,-12 3 3 0,-7 6-10 16,-9-1-13-16,-7 8 23 15,0 2 3-15,-18 0 1 16,-14-1 0-16,1-3-4 16,2-9-48-16,8-6-9 15,7-7-51-15,9-8-58 16,5 0 15-16,0-4-128 15</inkml:trace>
  <inkml:trace contextRef="#ctx0" brushRef="#br0" timeOffset="149972.6">23181 4892 67 0,'0'0'168'0,"0"0"71"16,0 0-78-16,0 0-57 16,0 0 9-16,0 0-15 15,11-24-20-15,-9 23-9 16,-2 1-32-16,4 0-22 15,3 0-15-15,4 25-7 16,4 18 3-16,4 7 4 16,1 6 29-16,0-2-11 15,-2-10-4-15,-5-10-5 16,-4-13-9-16,-4-12 6 16,-3-6 8-16,2-3 26 15,5 0 21-15,5-24 7 0,3-13-47 16,5-11-16-16,-1-6 10 15,0-1-14-15,0-3 2 16,-1 7-1-16,-3 5 3 16,-3 11-5-16,-7 12-3 15,-3 9-1-15,-2 7-7 16,-2 5-29-16,0 2-24 16,0 0-124-16,5 0-142 15,6 0-177-15</inkml:trace>
  <inkml:trace contextRef="#ctx0" brushRef="#br0" timeOffset="150582.65">23715 4752 576 0,'0'0'168'0,"0"0"-3"0,0 0-38 15,0 0-69-15,0 0-34 16,0 0 4-16,10-14-25 15,-8 19-3-15,2 20 0 16,-4 9 0-16,0 6 1 16,0 9-1-16,0 1 3 15,0-6 0-15,0-2-2 16,-4-12-2-16,-1-9-1 16,3-10-38-16,2-8-8 0,0-3-7 15,0 0-7-15,0 0 9 16,0-19 12-16,5-11-28 15,6-6 28-15,-1-6 14 16,4-2 27-16,-3 2 2 16,3 1 24-16,1 3 44 15,1 6 36-15,-1 4-23 16,1 8-34-16,0 5 3 16,-3 2-13-16,-2 7 5 15,0 2 2-15,-1 4-29 16,-2 0-12-16,-1 0-4 15,-1 0-1-15,-1 0 0 16,-5 0-6-16,0 9-4 16,0 0-2-16,0 8 8 0,-13 0 4 15,-10 5 9-15,-4 0 1 16,3-2-2-16,4-2-4 16,6-3-1-16,8-1-1 15,6-1-2-15,0 8 1 16,4 3 6-16,21 8 35 15,8 4-11-15,6 1-10 16,-2 1-14-16,-1 5-3 16,-3-7 1-16,-4-6-5 15,-6-10-18-15,-8-10-72 16,-3-10-119-16,-6 0-33 16,-2-28-332-16</inkml:trace>
  <inkml:trace contextRef="#ctx0" brushRef="#br0" timeOffset="150793.21">24275 4628 667 0,'0'0'219'0,"0"0"-85"16,0 0-64-16,0 0-68 16,0 0 10-16,0 0 26 15,148 114-13-15,-123-49-17 16,-15 7-8-16,-10-1-25 15,-22-1-58-15,-30-9-7 16,-15-11-23-16,-15-11 6 0,-14-20-150 16,-4-10-229-1</inkml:trace>
  <inkml:trace contextRef="#ctx0" brushRef="#br0" timeOffset="151135.14">22957 4613 381 0,'0'0'204'0,"0"0"-55"15,0 0-36 1,0 0-4-16,0 0-21 0,0 0-26 15,-29-23-30-15,8 29-31 16,-8 16 0-16,-10 10-1 16,-1 10 6-16,0 15 2 15,3 13 9-15,5 14 3 16,14 6-1-16,16 0-18 16,2-10 12-16,29-15-13 15,25-14 0-15,15-14-10 16,4-13-23-16,1-13-71 15,-14-8-73-15,-13-3-190 16</inkml:trace>
  <inkml:trace contextRef="#ctx0" brushRef="#br0" timeOffset="151608.2">22311 5363 253 0,'0'0'188'0,"0"0"26"16,0 0-39-1,0 0-54-15,0 0-80 0,0 0-12 16,-87-14 31-16,187 31-21 16,45-3 9-16,44-4-11 15,50-8-6-15,43-2-2 16,23 0-9-16,9-2 1 16,-19-6-11-16,-31 1-4 15,-42 6 6-15,-62-1 0 16,-48 0-7-16,-50 2 5 15,-35 0 3-15,-21 0-3 16,-6 0-4-16,0 0-2 0,0 0-6 16,-2 8 5-1,-21 2-6-15,-3 2-3 0,-12 4-22 16,-9 0-21-16,-13 2-52 16,-11-1-55-16,-12 4-81 15,-9-7-117-15,-8 0-52 16</inkml:trace>
  <inkml:trace contextRef="#ctx0" brushRef="#br0" timeOffset="151967.01">22585 5363 549 0,'0'0'155'15,"0"0"-5"-15,0 0-56 16,0 0-68-16,0 0 7 0,0 0 60 15,23-5-9-15,93 22-45 16,32 3-11-16,38-6-18 16,30-2 5-16,16-9-14 15,8-3 16-15,-5 0 9 16,-30 0 0-16,-26 0-17 16,-42 0-6-16,-31 0-2 15,-29 0 4-15,-19 0 7 16,-20 0 14-16,-20 0-2 15,-9 0 2-15,-7 4-3 16,-2-2-9-16,2 2-12 16,-2 0-2-16,0 4-3 0,0 2-5 15,0 4-24-15,2 2-5 16,-2-2-47-16,0 0-87 16,0-3-82-16,0-2-280 15</inkml:trace>
  <inkml:trace contextRef="#ctx0" brushRef="#br0" timeOffset="153648.14">19043 10256 29 0,'0'0'65'15,"0"0"15"-15,0 0 34 16,0 0 8-16,0 0 29 16,0 0-45-16,-17-44-20 15,14 40-5-15,3 1-1 16,0 1-8-16,0-3 9 15,-2 3-16-15,0 2 5 16,2 0-28-16,-3 0-10 16,3 0-13-16,0 0-19 0,0 14-10 15,0 20 5-15,0 15 5 16,0 5 5-16,0 0-3 16,10-6 5-16,0-12-1 15,-1-11 4-15,-2-11-5 16,-2-9-2-16,-3-3-1 15,2-2 14-15,1 0 20 16,3-24-15-16,6-16-13 16,-1-16-3-16,3-4-1 15,-3 0-4-15,-3 8-1 16,-4 13 1-16,-2 15 3 16,-1 10 2-16,-3 11-5 15,2 0-2-15,-2 3 0 0,2 0-17 16,2 15-81-16,6 8 23 15,1 4-97-15,4-5-105 16,5-7-237-16</inkml:trace>
  <inkml:trace contextRef="#ctx0" brushRef="#br0" timeOffset="153883.66">19360 10236 599 0,'0'0'124'16,"0"0"9"-16,0 0-23 15,0 0-25-15,0 0-21 16,0 0-24-16,25-21-25 0,-19 27-8 16,1 17-4-16,-1 12 4 15,-2 7-4-15,-1 0-1 16,-3 0-2-16,0-6 3 16,0-6-3-16,0-6-41 15,-3-6-27-15,1-7-23 16,0-11-62-16,2 0-75 15,7-11-128-15</inkml:trace>
  <inkml:trace contextRef="#ctx0" brushRef="#br0" timeOffset="154225.99">19844 10159 643 0,'0'0'159'0,"0"0"-44"16,0 0-1-16,0 0-47 0,0 0-21 15,0 0-18-15,-14-12-25 16,-8 29-3-16,-7 5 1 16,2 0 2-1,3 3-2-15,3-2 0 0,8 2-1 16,7-1 0-16,6-1-2 16,0 0-6-16,19-2 7 15,10-8 1-15,2-3 0 16,1-2 14-16,-5-6-7 15,-11 2 3-15,-10-2-4 16,-6-2-3-16,0 2-3 16,0 3-2-16,-6 7 2 0,-21 2 25 15,-9 7 4-15,-2-5-25 16,4-7-4-16,5-2-38 16,12-7-65-16,13 0-62 15,4-12-103-15</inkml:trace>
  <inkml:trace contextRef="#ctx0" brushRef="#br0" timeOffset="154705.79">20079 10226 578 0,'0'0'165'16,"0"0"-8"-16,0 0-31 15,0 0-46-15,0 0-13 0,0 0-29 16,8-16-33-16,-8 16-5 15,0 19 0-15,0 8 4 16,0 8 8-16,-14 2-3 16,-3 4 3-16,-2-3-9 15,4-6 1-15,1-4-2 16,3-7 1-16,2-7-1 16,7-9-1-16,0-5 3 15,2 0-2-15,0 0 8 16,0-14 15-16,4-14-25 15,14-7-9-15,3-6 2 16,0 1 0-16,2-2 4 0,-1 3-1 16,-1 4 4-16,-4 5 2 15,-1 3 17-15,-1 7-6 16,-1 6-1-16,-5 7-4 16,-1 0-8-16,-1 7-2 15,-2 0 0-15,1 0-3 16,1 21-7-16,-3 6 11 15,1 7 1-15,-3 5 1 16,3-1-1-16,-1-2-1 16,1-4-21-16,-1-4-23 15,-2-6-29-15,-2-6-30 16,0-5-41-16,0-6-53 16,0-5-169-16</inkml:trace>
  <inkml:trace contextRef="#ctx0" brushRef="#br0" timeOffset="154858.81">20075 10367 318 0,'0'0'366'0,"0"0"-238"16,0 0 9-16,0 0-42 15,0 0-50-15,0 0 39 16,62-7-40-16,-14 14-21 16,3-7-23-16,9 0-69 15,3 0-90-15,6-20-313 16</inkml:trace>
  <inkml:trace contextRef="#ctx0" brushRef="#br0" timeOffset="155733.09">26852 8979 61 0,'0'0'103'0,"0"0"63"15,0 0 6-15,0 0-14 16,0 0-30-16,0 0 1 0,-423 67-44 15,407-60-24-15,14-3-34 16,2 0 26-16,37 3-22 16,44-4 15-16,50-1 0 15,52-2-20-15,45-2-20 16,41-18-5-16,32 1 11 16,20-2-11-16,7 3-1 15,-10 4-1-15,-34-4 1 16,-46 1 4-16,-50-2-1 15,-62 3 4-15,-41 6 29 16,-41 2-2-16,-30 6 4 16,-11 2-22-16,-3 0-12 0,0 0 5 15,0 0-9-15,0 0-1 16,0 0-6-16,-14 12-73 16,-18 10 39-16,-18 2-97 15,-22 2-88-15,-19-2-191 16</inkml:trace>
  <inkml:trace contextRef="#ctx0" brushRef="#br0" timeOffset="158454.84">25862 9549 63 0,'0'0'174'0,"0"0"-40"0,0 0-26 16,0 0 42-16,0 0-28 16,0 0 22-16,0 0-47 15,-2-75-11-15,2 73-12 16,0 2-17-16,0 0-15 15,0 0-42-15,0 0-4 16,0 22-11-16,0 13 11 16,0 9 4-16,0 5 0 15,0-3 1-15,0 0-1 16,0-7 3-16,-4-5-1 16,2-10-1-16,-3-7 0 15,5-12-1-15,0-5 2 0,0 0 4 16,0-3 11-16,0-27 4 15,13-7-21-15,10-3-35 16,-4 4 35-16,2 8 3 16,-3 2-3-16,-1 6-4 15,-1 6 0-15,-5 5 4 16,-5 8 3-16,-3 1 17 16,-1 0-20-16,3 4-6 15,-1 22-13-15,-2 6 16 16,-2 4 3-16,0-4 6 15,0-4-4-15,0-8 3 16,0-8-5-16,0-5 1 0,0-6-1 16,0-1 4-16,0 0 7 15,0-8 12-15,11-15-10 16,10-12-12-16,3-1-1 16,5 2-1-16,-7 5 1 15,-2 8-2-15,-1 7 4 16,-11 8 0-16,-1 3-2 15,1 3 0-15,2 0-3 16,-1 15 1-16,1 14-9 16,-2 6 10-16,-2 2-2 15,1-2-49-15,-1-3-88 16,4-7-55-16,1-15-162 16,-3-10-166-16</inkml:trace>
  <inkml:trace contextRef="#ctx0" brushRef="#br0" timeOffset="159093.66">26328 9636 568 0,'0'0'165'16,"0"0"-96"-16,0 0 2 15,0 0-54-15,0 0 13 16,0 0-24-16,134-26-5 16,-119 26 2-16,1 0 4 15,-3 0 7-15,1 0 18 16,1-9 0-16,-3-3-19 15,1 1 4-15,-2-3-11 0,-4-3-2 16,-2 1-4 0,-3 2-12-16,-2 3 5 0,0 4 7 15,0 2 9-15,-5 4-9 16,-9 1-13-16,-3 0 10 16,-1 0-6-16,-2 18 7 15,2 3 2-15,2 8 7 16,3 0 11-16,5 5-14 15,4 1 9-15,4-3 7 16,0-4-17-16,0-5 9 16,0-12-12-16,12-7 3 15,8-4 14-15,9 0 74 0,2-19-64 16,3-5-21 0,-3-5 4-16,-2 3-4 15,-3-2-4-15,-3-2 4 0,-3 4-6 16,-5 2-7-16,-5 4 5 15,-6 6 0-15,-4 5 2 16,0 7 3-16,0 2 5 16,0 0-8-16,0 0-3 15,0 0 3-15,-14 12 6 16,4 2-6-16,-1 3-3 16,3-2 3-16,4-1 0 15,2 1-3-15,2 2-3 16,0-5-8-16,0 2 9 15,0-5 4-15,4-1 1 16,4-4 1-16,-6-2 3 0,-2-2-4 16,2 0-2-1,-2 0 0-15,0 0-36 0,4 0-29 16,5 0-46 0,5 0-16-16,5 0-95 0,4 0-287 15</inkml:trace>
  <inkml:trace contextRef="#ctx0" brushRef="#br0" timeOffset="160217.76">26984 9589 237 0,'0'0'147'16,"0"0"-18"-16,0 0-37 16,0 0-57-16,0 0-2 15,0 0 20-15,33-42 5 0,-33 42-5 16,0 0-20-16,0 0-18 15,0 0-15-15,2 0 0 16,-2 0-3-16,0 0-1 16,0 0 4-16,0 0 7 15,0 0 8-15,0-3 4 16,2 3 10-16,-2-1 0 16,0 1 1-16,0 0-1 15,0 0 3-15,2 0-2 16,-2-2 4-16,2 2-2 15,-2 0-13-15,0 0-6 0,0 0-11 16,0 0-2 0,0 0-10-16,0 0 5 0,0 0 1 15,0 0-4-15,3 3-1 16,-1 8 9-16,1 0 5 16,-1-2 0-16,-2-3-3 15,0-2-1-15,0-4 1 16,0 0-2-16,0 0 8 15,2 0-2-15,-2 0 6 16,0 0 11-16,2 0 8 16,-2 0-6-16,0-7-25 15,0-5-1-15,0 1 0 16,0-1 0-16,0 0 1 16,-4-1 2-16,-3 6-2 15,0 2-3-15,-4 0 3 0,0 5-4 16,-4 0-1-16,-2 0-1 15,0 12-1-15,-3 7 5 16,3 6 1-16,-2 3 0 16,3 2-4-16,5 0 3 15,5 2 1-15,6 0-7 16,0-3 1-16,2-6 4 16,23-5 2-16,10-11 1 15,9-7 1-15,6 0 29 16,4-29-18-16,-1-5-12 15,-4-7-3-15,-9 0-10 16,-8 1 3-16,-11 0 0 0,-5-4 8 16,-5-2 2-1,-4-4 0-15,-7 1 0 0,0 7 0 16,0 10 1-16,0 10 10 16,0 10 3-16,0 9 4 15,0 0-8-15,0 3-10 16,0 0-5-16,0 0-16 15,0 18 6-15,0 13 13 16,-9 4 4-16,0 4-2 16,0 5 0-16,-2 0 4 15,0 2 0-15,-3 0-2 16,1-2 1-16,2-4 5 16,0-5-3-16,4-8-1 0,3-3-1 15,4-8 0 1,0-6-1-16,0-4-2 0,0-4 3 15,0-2-3-15,0 0 5 16,9-4 3-16,9-14 9 16,6-2-14-16,-4-4-3 15,0 0-9-15,0 5 3 16,0-1 5-16,1 1 1 16,-4 9 1-16,-5 4-1 15,-6 4 4-15,-4 2 5 16,3 0-9-16,-3 0-10 15,2 20 10-15,-2 8 7 16,3 2-3-16,-2 0 4 16,1-4-5-16,0-7-1 0,3-8-2 15,-1-7-7-15,8-4-28 16,3 0-36-16,4-2-50 16,4-18-116-16,-1-4-245 15</inkml:trace>
  <inkml:trace contextRef="#ctx0" brushRef="#br0" timeOffset="161537.37">27737 9607 382 0,'0'0'183'15,"0"0"-126"-15,0 0-12 16,0 0-1-16,0 0-11 16,0 0 31-16,0 36-29 15,-4-26 0-15,-1 0-10 16,0-2-3-16,5-4 3 0,0 1-13 15,-2-3-8-15,0-2 0 16,2 0 5-16,0 0 10 16,0 0 25-16,0 0 3 15,0 0 6-15,0-2-23 16,-2-10-18-16,0 0-11 16,-3 3 1-16,1 1-2 15,-3 2 3-15,0 2 1 16,3 2-2-16,-7 2 6 15,-1 0 3-15,-1 0-11 16,-3 0 6-16,1 0 2 0,-1 9-8 16,3 11 12-1,2-3 5-15,-1 4-10 0,6-4 0 16,2 3-7-16,4-4 1 16,0-2-1-16,0-6 0 15,0-3 0-15,0-5 0 16,0 0 7-16,8 0 11 15,8 0-4-15,0-5-6 16,6-7-8-16,-2-2 0 16,-2 0-12-16,0 2 2 15,-7 2 4-15,-3-3 5 16,4 1 1-16,-1-2 1 16,1 3-1-16,1-1 0 0,-5 3 2 15,2 4 14 1,-4 3-3-16,-6 2 7 0,0 0-1 15,0 0-14-15,0 0-5 16,0 0-6-16,0 0-3 16,0 7 8-16,0 4 1 15,0 5 0-15,0 3 1 16,0 0 1-16,0 1 2 16,0-3-3-16,0-3 0 15,0-6 1-15,0-3-2 16,0-1 0-16,7-4 5 15,4 0 2-15,-2 0 4 0,4-6-2 16,1-8-4 0,-5-2-5-16,1 0 0 0,2 2-4 15,-3 0-3-15,2 2 3 16,0 0 4-16,0 0 0 16,-2 6 0-16,-3 0 0 15,0 4 0-15,-6 2 0 16,0 0-2-16,0 0-8 15,2 10 0-15,0 9 7 16,-2 4 3-16,2-3 2 16,-2-5-2-16,2-1 0 15,-2-5 1-15,0-6 1 16,0-2-2-16,0-1 0 16,0 0 4-16,0 0-1 0,5-1-3 15,1-16-3 1,6-3-18-16,3-1 2 0,3 0 13 15,-3 1-3-15,1 6 4 16,-3 4 5-16,-1 3 4 16,-5 7 0-16,-1 0 6 15,0 0-2-15,4 0-1 16,-3 7-2-16,-1 9-2 16,-4 4 3-16,0 0 4 15,0-2-3-15,1-4 0 16,-1-5-6-16,0-2 1 15,-2-5-1-15,5-2 4 16,2 0 4-16,6 0-9 0,5-20-6 16,1-4-14-1,2-8-16-15,-1-3-5 0,-1-6-39 16,-2-3 39-16,-4-2 31 16,-4 3 10-16,-5 7 32 15,-1 10 24-15,-3 8-1 16,0 8-9-16,0 4-9 15,0 5-6-15,0 1-6 16,0 0-21-16,2 0-4 16,-2 0-5-16,0 0-3 15,0 3-4-15,0 23 12 16,0 8 3-16,-2 5-3 16,-3 5 2-16,3-2-1 15,2-5-1-15,-2-2 0 16,2-9-17-16,0-6-8 0,0-6-12 15,0-5-31-15,0-9-85 16,0 0-31-16,0 0-13 16,0-17-436-16</inkml:trace>
  <inkml:trace contextRef="#ctx0" brushRef="#br0" timeOffset="161714.34">28221 9535 459 0,'0'0'388'16,"0"0"-262"-16,0 0-69 15,0 0 13-15,0 0-14 16,0 0-5-16,22-3 34 16,12 3-47-16,8 0-27 0,6 0-2 15,8 0-9-15,-2-14-50 16,0-1-68-16,-8-5-181 16,-7-5-494-16</inkml:trace>
  <inkml:trace contextRef="#ctx0" brushRef="#br0" timeOffset="163135.62">29179 9589 150 0,'0'0'108'0,"0"0"28"16,0 0 35-16,0 0-30 16,0 0-31-16,0 0-7 15,2 1-17-15,-2-1-12 16,-4 0-44-16,-7-12-27 0,-3-2-1 15,-1-1-1-15,-1 1 9 16,-1 2-8-16,1 2 10 16,-2 3 0-16,-2 7-2 15,2 0 1-15,-2 0-6 16,2 2 3-16,-2 19-3 16,2 5-2-16,2 2 8 15,3 6-8-15,9-2-1 16,2-4-2-16,2-4 2 15,0-8 0-15,2-7 6 0,9-6-6 16,3-3 6 0,5 0 12-16,6-20-5 0,4-12-8 15,4-9-7-15,3-6-10 16,-5-5-7-16,-4 0 7 16,-7-5 9-16,-7 6 1 15,-5 8 3-15,-4 11 5 16,-4 16 15-16,0 11 11 15,2 2-4-15,-2 3-23 16,0 0-7-16,0 0-9 16,0 8-8-16,0 13 17 15,0 12 0-15,0-1 2 16,0 9 0-16,-2 1-1 16,-2 2 0-16,-2 0-1 15,4-2 1-15,2-5 0 16,0 0 0-16,0-9 0 0,0-4-1 15,0-9 1-15,0-6 1 16,4-6-2-16,0-3-2 16,0 0-9-16,4 0 7 15,5-5 0-15,10-14-3 16,2-6-19-16,6-3-2 16,4-4 15-16,1 2 9 15,-7 2 4-15,-4 8 3 16,-11 10 25-16,-8 4-5 15,-4 3-3-15,-2 3-14 16,0 0-6-16,0 5-17 0,0 15 14 16,0 4 3-1,0-2 2-15,0-3 0 0,0 4 3 16,0-5-2-16,0-1 6 16,0-3-3-16,0-7-2 15,4-1-1-15,3-2-2 16,3-4 6-16,-2 0-5 15,7 0 6-15,6-2 2 16,3-16-5-16,1-5-5 16,4-4-6-16,-5-1 3 15,5-2-1-15,0-2 4 16,0-2 0-16,4-2 3 16,-6 8 9-16,-4 7 14 0,-15 10 2 15,-6 8-10 1,-2 3-16-16,0 0-2 0,-17 8-4 15,-5 14 4-15,3 4 2 16,11-3-2-16,8 0-2 16,0 0 2-16,0-2 1 15,18-2-1-15,-1-1 0 16,-1-2 1-16,-5-4 0 16,-7-2 0-16,-1-6-1 15,-3-4-3-15,0 0-42 16,-22 0-23-16,-11-2-28 15,-8-20-222-15,8-14-495 0</inkml:trace>
  <inkml:trace contextRef="#ctx0" brushRef="#br0" timeOffset="163265.66">29569 9242 1053 0,'0'0'119'15,"0"0"-106"-15,0 0-13 16,0 0-24-16,0 0-82 15,0 0-79-15,38 100-361 16</inkml:trace>
  <inkml:trace contextRef="#ctx0" brushRef="#br0" timeOffset="165295.54">30053 9508 319 0,'0'0'117'0,"0"0"-116"16,0 0-1-16,0 0 15 15,0 0 37-15,0 0 32 16,-11 3 35-16,11-3-18 16,0 0 0-16,0 0-42 15,0 0-29-15,0 0-30 16,0 2 0-16,0 2 0 15,0 2 2-15,0 0 16 16,0 2 2-16,0-2-6 0,0 0 18 16,0-3-7-16,0 0-18 15,0-1 2-15,0-2-5 16,0 0 2-16,0 0 12 16,0-5 21-16,0-15-1 15,0-1-37-15,0-4 0 16,0 6 2-16,0 0 2 15,-2 6-5-15,-3 4 1 16,3 4-1-16,-3 0 1 16,1 5-1-16,-3 0 0 15,-1 0-2-15,-4 0-1 16,1 12-2-16,0 8 1 0,2 4 4 16,2 7 3-16,1-2 4 15,2 3 1-15,0 1-1 16,4-8-5-16,0-2 0 15,0-7 0-15,0-9-1 16,8 0 5-16,3-7-3 16,5 0 11-16,1 0-12 15,3-7 6-15,3-8-8 16,1-7-2-16,3-2-24 16,2-5 1-16,0 2 10 15,-2 3 14-15,-3 3 2 16,-3 4 13-16,-8 9 1 15,-5 1 11-15,-3 7-11 0,-3 0-15 16,-2 0 0 0,0 0-17-16,0 7 6 0,0 9 11 15,0 4 6-15,0 2 9 16,0 0-8-16,0 2 0 16,0-4-4-16,0-3 4 15,0-3-5-15,0-3-2 16,0-5 6-16,3-2-5 15,5-4 4-15,3 0 3 16,3 0 5-16,-3-4-3 16,5-13-2-16,-3-6-7 15,0-5 0-15,1 0-1 0,-8-2-13 16,-1 2 10 0,-5 3 3-16,0 8 0 15,0 6 3-15,0 5 9 0,-7 5 1 16,-4 1-11-1,-3 0-2-15,1 0-2 0,0 1-3 16,2 14 5-16,0 2-1 16,6 5 2-16,3 1-1 15,2-1 2-15,0-2-2 16,0-1 2-16,11-7 2 16,9-3-3-16,7-7 6 15,2-2-6-15,4 0-1 16,0-12-17-16,-2-8-5 15,-2-2 2-15,-6 0 11 16,-3-2 9-16,-7 2-3 0,-6 1 6 16,0 6 19-1,-5-2-5-15,1 7 0 0,-1 7 0 16,-2-1-10-16,0 4 6 16,0 0-11-16,0 0-2 15,0 0-5-15,0 0-4 16,0 4 1-16,-9 11 4 15,-3 10 4-15,4-4 0 16,1 4-4-16,5-1 4 16,2-4-3-16,0 1 6 15,0-7 0-15,9-3-2 16,2-5-1-16,5-6 1 16,-1 0-1-16,1 0 3 15,-1 0-3-15,1-5 0 0,1-7 0 16,4-5-6-16,-1-3-10 15,3-4 12-15,-4-3-2 16,-3 4 4-16,-5 2 0 16,-5 7 4-16,-4 7-2 15,1 3 14-15,-3 4 8 16,0 0-13-16,0 0-9 16,0 0 0-16,0 0-7 15,0 0-4-15,0 7 5 16,0 9 6-16,0 2 0 15,0 6-2-15,0 1 2 16,0-1 1-16,0 0-1 16,11-5 1-16,5-8 1 0,-3-5-2 15,-4-4-1-15,-5-2-2 16,-1 0 3-16,1 0 4 16,5-10-4-16,4-13-30 15,6 0 10-15,-4-1 18 16,1 0-4-16,-1 5 3 15,-1 7 2-15,-8 5-1 16,1 2 2-16,-7 5-1 16,2 0-1-16,-2 0-12 15,0 15 4-15,0 6 10 16,0 6 12-16,0-3-7 16,0-2 0-16,0-3-4 15,0-8-1-15,0-1 1 16,0-6 0-16,0-4 1 0,0 0-2 15,2 0 0-15,10-4-4 16,5-17-2-16,4-5-15 16,-3 1 0-16,-1-1 15 15,-1 8 5-15,-5 2 1 16,-5 9 7-16,-1 7 20 16,-3 0-7-16,1 0-20 15,-1 25 3-15,2 7-1 16,3 2 26-16,4 2-11 15,0-6-7-15,2-4-5 16,-2-10-2-16,-1-7-2 0,1-9 4 16,5 0-5-16,3-3-2 15,6-19-12-15,2-8-20 16,0-5-6-16,-5-11-9 16,-3 3-6-16,0-6 31 15,-6 6 18-15,1 0 6 16,-1 8 20-16,-5 6 34 15,-3 11-3-15,-2 7 4 16,-1 8-15-16,-2 3-9 16,0 0-23-16,2 0-5 15,-2 0-3-15,0 0-1 16,0 3-14-16,0 18 10 16,0 9 4-16,0 12 2 15,0 6 4-15,0 5-4 16,0 0 0-16,0-4 0 0,0-5-2 15,0-6-8-15,0-12-38 16,0-9-31-16,0-10-85 16,0-7-154-16,0-4-80 15</inkml:trace>
  <inkml:trace contextRef="#ctx0" brushRef="#br0" timeOffset="165456.44">31341 9483 147 0,'0'0'592'0,"0"0"-347"15,0 0-43-15,0 0-85 16,0 0-31-16,0 0-50 16,0 0-27-16,116-48-9 0,-75 41 0 15,-1 0-27-15,2-1-59 16,1-3-171-16,3-5-310 16</inkml:trace>
  <inkml:trace contextRef="#ctx0" brushRef="#br0" timeOffset="165835.67">32227 9281 321 0,'0'0'252'16,"0"0"-126"-16,0 0 14 0,0 0-53 15,0 0-17 1,0 0 1-16,0-63-26 0,-12 43-15 15,-1 4 2-15,1 2 9 16,4 6-13-16,-3 2-5 16,4 4-16-16,-2 2 1 15,2 0-8-15,-1 0-1 16,-4 4-6-16,-3 17 1 16,-1 16 6-16,-1 10 11 15,-2 11 11-15,2 9 3 16,-1 7-5-16,-3 7-1 15,4-3-2-15,-5-3-8 16,3-4-3-16,4-11-3 0,1-4-3 16,4-19 6-16,-1-11-6 15,4-12-33-15,2-12-24 16,3-2-77-16,2-12-34 16,0-22-250-16</inkml:trace>
  <inkml:trace contextRef="#ctx0" brushRef="#br0" timeOffset="166509.76">31937 9589 598 0,'0'0'350'15,"0"0"-189"-15,0 0-41 16,0 0-50-16,0 0-26 16,0 0-11-16,55-11-33 0,-19 6 3 15,2-4-2-15,2 0-2 16,0-3-5-16,-4 0-7 15,-1-2 1-15,-6 0 3 16,-4 0-6-16,-3-1-3 16,-4 1-4-16,0 0 1 15,-5 3 10-15,1 1 11 16,-6-1 0-16,-5 6 1 16,-3-4 0-16,0 6 14 15,0 0-1-15,0-1-13 16,-11 4-1-16,0 0-2 15,1 0-1-15,0 0 0 16,1 0-5-16,-1 2 2 16,0 15-7-16,1 6-3 0,2 7 16 15,2 5 7-15,5-1 3 16,0-1-7-16,0-8 0 16,18-7 5-16,7-6-2 15,4-9 4-15,2-3-3 16,1 0 4-16,1-19-6 15,-2-3 1-15,-2-2-2 16,-2-2 0-16,-1 1-4 16,-1-2 0-16,1 5 1 15,-1 0-1-15,-4 3 0 16,-6 7-4-16,-7 5 3 16,-2 2-1-16,-6 3 0 0,0 2-4 15,0 0-5-15,0 0-5 16,-8 0 6-1,-5 0 8-15,2 2-4 0,4 10 4 16,3 7 2-16,4 4 10 16,0 7 2-16,0 5 8 15,8-2-4-15,10-4-4 16,7-5 2-16,2-11-2 16,2-6 1-16,2-7-9 15,-2 0 8-15,-2-16-3 16,-3-10-9-16,-6-5-30 15,-3-2-83-15,-5-2-265 16</inkml:trace>
  <inkml:trace contextRef="#ctx0" brushRef="#br0" timeOffset="167785.56">26471 10615 74 0,'0'0'125'0,"0"0"-30"15,0 0 31-15,0 0-35 16,0 0 25-16,0 0-9 16,6-32-17-16,-6 31 7 15,0 1-14-15,0 0-3 16,0 0-14-16,0 0-4 15,0 0-20-15,0 0 0 16,0 0-17-16,0 0-7 16,0 0-11-16,0 0-7 0,0 0 0 15,0 17-13-15,0 15 10 16,0 11 3-16,-8-2 3 16,1 2 0-16,1-3 0 15,0-6-2-15,2-3-1 16,0-8-10-16,-1-5-53 15,3-5-65-15,0-8-23 16,2-5-91-16,0 0-59 16,0-20-134-16</inkml:trace>
  <inkml:trace contextRef="#ctx0" brushRef="#br0" timeOffset="168214.5">26518 10619 521 0,'0'0'174'15,"0"0"-56"-15,0 0-9 16,0 0-40-16,0 0-3 16,0 0-25-16,-7-25 22 15,23 21-36-15,1-1-24 16,1 3-3-16,-2 2 0 16,1 0 0-16,2 0-2 15,-4 13 1-15,1 2 0 16,-3 7 1-16,-7 0-2 15,-6 0-3-15,0-1 1 16,0-1-27-16,-15-3-16 0,-10 0 33 16,-1-1 10-16,6-4 1 15,2-4 0-15,11-3 2 16,7-5 0-16,3 0 1 16,32 0 6-16,15 3 47 15,10 6-29-15,0 4 2 16,-7 5-5-16,-12 0-14 15,-18-1 13-15,-13-3-17 16,-10-2 1-16,-2 3-1 16,-27 1 30-16,-12 2-19 15,-5-2-14-15,-2-3-5 16,6-5-57-16,7-8-94 16,14 0-115-16,17-12-396 15</inkml:trace>
  <inkml:trace contextRef="#ctx0" brushRef="#br0" timeOffset="168706.77">26975 10722 94 0,'0'0'597'16,"0"0"-455"-16,0 0-64 16,0 0-13-16,0 0-13 15,0 0-30-15,46-28-22 16,-46 46 2-16,0 5 3 15,0 6 31-15,-15 3 2 16,-5-2-21-16,-1 4-2 16,0-4-4-16,0-2 1 0,1-6-6 15,3-7-1-15,7-6-1 16,4-5 0-16,3-1 3 16,3-3 5-16,0 0 6 15,0-13-1-15,7-10-14 16,13-8-3-16,7-1 1 15,2-4-1-15,0 2 0 16,2 2-1-16,-2 4 1 16,-7 6 0-16,-2 3 5 15,-9 10 11-15,-3 3 0 16,-4 4 2-16,0 2 3 16,3 0-14-16,2 0-5 0,6 0 5 15,2 5-5-15,-2 12-1 16,1 7 0-16,-6 2 1 15,1 2 0-15,-3-2-2 16,-4-2-2-16,0-4-10 16,-4-6-22-16,0-2-17 15,0-6-55-15,0-2-15 16,0-4-68-16,0 0-57 16,0 0-100-16</inkml:trace>
  <inkml:trace contextRef="#ctx0" brushRef="#br0" timeOffset="169337.58">27088 10828 254 0,'0'0'252'16,"0"0"-25"-16,0 0-34 0,0 0-53 16,0 0-60-16,0 0-21 15,9-6 3-15,29 6-24 16,8 0-14-16,0-3-16 16,-2-4-4-16,-1-5 1 15,-6-4-3-15,-1 0 2 16,-7-5-2-16,-5 2-2 15,-8 1-2-15,-7 6 2 16,-2 3 1-16,-5 4 3 16,0 3-2-16,0 2-1 15,-2 0-1-15,0 0-2 16,0 0-6-16,0 12-8 0,0 14 8 16,0 3 8-1,-9 4 0-15,-1-3 4 0,-4 0-4 16,3-7 1-16,-1-2-2 15,1-5 1-15,5-6 0 16,4-8 0-16,0-2 1 16,2 0 7-16,0 0 4 15,0-12 7-15,0-12-17 16,0-8 2-16,2 0 0 16,9 0-4-16,5 2 0 15,1 4 3-15,1 8 9 16,-3 8 0-16,-1 4-1 15,1 6-7-15,4 0-4 0,0 22-3 16,8 16 3 0,6 3 4-16,-2 6 1 0,1-5-3 15,-6-10-2-15,-12-7-1 16,-3-11 1-16,-9-9 4 16,3-5-2-16,2 0 10 15,2-14 2-15,4-20-8 16,1-5-2-16,-6-10 1 15,-4-3-1-15,3 2-4 16,-4 4 2-16,1 12 1 16,-1 12-3-16,-1 10-10 15,-2 12-12-15,0 0-29 0,0 8-113 16,0 20-116 0,0 2 38-16,6-1-182 0</inkml:trace>
  <inkml:trace contextRef="#ctx0" brushRef="#br0" timeOffset="169779.33">27913 10788 333 0,'0'0'277'15,"0"0"-131"-15,0 0 1 16,0 0-52-16,0 0-15 16,0 0-26-16,18-24-49 15,-18 27-5-15,0 18 0 16,-9 10 21-16,0 1 1 15,2 3-11-15,5-4-8 16,0-8 6-16,2-6-3 16,0-6-5-16,0-7 2 15,0-4-1-15,8 0 15 0,11 0 3 16,5-17-10-16,3-10-4 16,4 1 2-16,-4-2-7 15,2 0-1-15,0 0 4 16,-5 0-3-16,1 5 1 15,-5-2-2-15,-5 9 0 16,-3 5 4-16,-6 6 4 16,-1 5 10-16,-3 0-11 15,-2 0-5-15,0 0-2 16,0 18 0-16,-13 8 22 16,-1 4 4-16,3 2-21 15,9 3 0-15,2 0-3 0,9 0 5 16,30-3-3-16,15-9-3 15,13-6-1-15,3-13-73 16,-4-4-168-16,-5-16-355 16</inkml:trace>
  <inkml:trace contextRef="#ctx0" brushRef="#br0" timeOffset="169919.25">28967 10684 679 0,'0'0'245'15,"0"0"-184"-15,0 0-61 16,0 0 0-16,0 0-18 16,0 0-81-16,-87 12-195 0</inkml:trace>
  <inkml:trace contextRef="#ctx0" brushRef="#br0" timeOffset="170194.09">28606 10476 461 0,'0'0'237'16,"0"0"-142"-16,0 0-36 0,0 0-2 15,0 0 15-15,0 0 22 16,128 121-35-16,-111-54-29 15,-17 13-3-15,0 12-12 16,-44 4-7-16,-21 1-8 16,-20-7-7-16,-16-12-49 15,-11-10-45-15,-13-14-78 16,-3-18-212-16</inkml:trace>
  <inkml:trace contextRef="#ctx0" brushRef="#br0" timeOffset="170583.06">26520 10611 4 0,'0'0'107'0,"0"0"-30"16,0 0-54-16,0 0-3 15,0 0 53-15,0 0 55 16,-56-92 11-16,48 83 21 0,-2 1-67 16,-3 3-20-1,1 5-29-15,-1 0-24 0,-5 5-12 16,-3 30-3-16,-6 22 18 15,-2 18 18-15,2 17 10 16,2 7-13-16,10-1-20 16,8-9-10-16,7-17-6 15,2-20-2-15,38-23-41 16,23-22-66-16,24-7-3 16,15-27-206-16</inkml:trace>
  <inkml:trace contextRef="#ctx0" brushRef="#br0" timeOffset="172119.63">26009 10221 14 0,'0'0'39'0,"0"0"1"15,0 0-15-15,0 0-5 16,0 0-2-16,0 0 12 0,-55-4 29 16,48 4 10-16,5 0-1 15,-2-2-11-15,-4 2 3 16,-3-3-27-16,-5-1-26 15,-1 1-7-15,-5-4 6 16,-3 3-5-16,-2-1 12 16,-2-2 6-16,1 1 40 15,-1 3-4-15,2-4 0 16,7 3-8-16,1-2 20 16,9 0-28-16,5 5-8 15,5-1 1-15,0 2 7 16,0 0 5-16,0 0-11 15,0-3-13-15,5-1 2 0,15 0-11 16,7-1 15 0,6-2-18-16,7 1-8 0,9 3 6 15,12-4 4-15,5 5-6 16,7-3-3-16,4 5 8 16,-2 0-4-16,-1 0 0 15,-1 0-3-15,1 0 2 16,0 3-3-16,4-1 2 15,2-2 7-15,2 0 3 16,8 0 2-16,3 0 1 16,7-10-4-16,0 3-1 15,1-4-4-15,-3 2-2 16,-4 4 4-16,-1-2-3 16,-2 5-4-16,3-1 2 0,0 3 0 15,-5 0 4-15,-4 0-5 16,-5 0 7-16,2 0-3 15,-1 0-2-15,-3 0 0 16,0 3 0-16,-6-2-2 16,-4-1-3-16,-1 1 3 15,-2-1-2-15,7 0 3 16,1 0 3-16,2 0-3 16,3 0 2-16,3 0-2 15,-3-1 1-15,0 0-3 16,-3-2 1-16,-3 3-3 15,1 0 4-15,4 0-4 16,-2 0 1-16,3 0-1 0,-4 4 0 16,-6 2 2-16,0-2-5 15,-1-1 2-15,2 6 0 16,-1-3 2-16,2 2 0 16,-1-2-1-16,2-3 0 15,1 2 2-15,3-1 1 16,4 1-1-16,5-3-2 15,5 1 2-15,8-1 3 16,-2 0 0-16,-1 2-5 16,-3-1 0-16,-2 1 0 15,1-1 2-15,1 3 3 16,-2-1-5-16,-5 0 0 0,-5 0 3 16,1-2-3-16,2 1-3 15,9 1 2-15,10-3 2 16,-1 0 3-16,-4-1-4 15,-2 1 0-15,-18 2 12 16,-9-4-10-16,-18 3 2 16,-16-3 6-16,-15 0-1 15,-10 1-3-15,0-1 4 16,-8 0-10-16,0 0-2 16,0 0 0-16,0 0-23 15,0 3-49-15,-21 6-111 16,-10 1-146-16,-2 1-273 15</inkml:trace>
  <inkml:trace contextRef="#ctx0" brushRef="#br0" timeOffset="174462.59">26595 11365 67 0,'0'0'19'0,"0"0"-19"16,0 0-7-16,0 0-59 16,0 0 53-16</inkml:trace>
  <inkml:trace contextRef="#ctx0" brushRef="#br0" timeOffset="177663.39">24803 12136 112 0,'0'0'45'0,"0"0"-20"16,0 0-19-16,0 0-2 0,0 0-3 15,0 0-1-15,-11-3 1 16,7 3 4-16,-1 0 16 16,1 0 20-16,-1 0 8 15,1 0 23-15,0 0 17 16,-3-2 29-16,0 0-6 15,-6 1-21-15,-6-4-16 16,2 4-21-16,-3 1-10 16,-1 0-19-16,4 0 5 15,1 0-12-15,5 0 3 16,9 0-8-16,2 0-5 16,0 0 1-16,2 0 8 0,32 0 27 15,13 0-25-15,13 4-1 16,5-1-6-16,-3 1-9 15,-6-4-2-15,-8 0 2 16,-7 0-1-16,-10 0-1 16,-5 0 1-16,-5-7 0 15,-5-4 2-15,-6 4 2 16,-3 3-5-16,-5 1 2 16,-2 3 1-16,0 0-4 15,0 0 0-15,0 0 0 16,0 0-1-16,0 0 1 15,0 0 4-15,0 0-4 16,0 0 0-16,0 0 2 0,0 0-2 16,0 0 0-16,0 0-2 15,0 0-1-15,0 0 2 16,0 0 1-16,0 0 0 16,0 0 1-16,0 0-3 15,0 0 2-15,0 0 0 16,0 0 0-16,0 0 1 15,0 0-1-15,0 0 2 16,0 0-1-16,0 0-1 16,0 0 1-16,0 0 0 15,0 0-1-15,0 0 1 16,0 0 0-16,0 0 0 0,2 0-1 16,-2 0 0-16,0 0-1 15,2 0 1-15,-2 0 0 16,0 0 1-16,0 0 1 15,0 0 2-15,0 0-3 16,0 0 0-16,0 0 3 16,0 0-3-16,0 0 1 15,0 0-1-15,0 0-1 16,0 0 1-16,4 0-1 16,-4 0 1-16,0 0 0 15,0 0-1-15,0 0 0 16,0 0 1-16,0 0-1 15,0 0 0-15,0 0 1 0,0 0 2 16,0 0-3 0,0 0 0-16,0 0 2 0,0 0-2 15,0 0 0-15,0 0 1 16,0 0 0-16,0 0 0 16,0 0-1-16,0 0 0 15,0 0 2-15,0 0-2 16,0 0-5-16,0 0 4 15,0 0 0-15,0 0 0 16,0 0 0-16,0 0 1 16,0 0-3-16,0 0 2 15,0 0 1-15,0 0 1 16,0 0 2-16,0 0-3 16,0 0 1-16,0 0 2 0,0 0-3 15,0 0-1-15,0 0 1 16,0 0 0-16,0 0-1 15,0 0 0-15,0 0-13 16,0 0-123-16,0-1-128 16,0-12-260-16</inkml:trace>
  <inkml:trace contextRef="#ctx0" brushRef="#br0" timeOffset="180047.44">24763 12114 219 0,'0'0'114'15,"0"0"-38"-15,0 0-20 16,0 0-3-16,0 0-36 16,0 0-17-16,-53 5-1 15,38 22-2-15,5-5 4 16,1-3-1-16,3-6 1 0,4-5-1 16,2-7 0-16,0-1 11 15,0 0 17-15,0 0 44 16,0-1 5-16,0-20-61 15,0-4-12-15,0-6 2 16,0 1-4-16,0 2 0 16,0 9-1-16,0 6 1 15,0 7 13-15,0 6 26 16,0 0-41-16,-8 4-5 16,-3 18 3-16,5 6 2 15,2 5 0-15,4-4-1 16,0-4 1-16,0-7 0 15,6-8-7-15,7-8 7 0,1-2 9 16,-1 0 11 0,3 0 8-16,-3-17-20 0,3 0-1 15,-5-4 0-15,2 1-7 16,-1 3-5-16,-4 4 4 16,-1 5 1-16,-5 4-1 15,3 4-1-15,-1 0-11 16,1 15-4-16,1 10 17 15,1 4 0-15,-3-1 0 16,1-6 8-16,0-6-4 16,-3-8 1-16,0-5-4 15,0-3 2-15,5 0 8 0,1 0 8 16,8-21-10 0,-3-6-9-16,3 2-4 0,-3-1-1 15,-3 5 1-15,-2 7 3 16,-1 6 1-16,-5 7 0 15,2 1 5-15,4 0-5 16,1 0 0-16,1 13 0 16,0 4 9-16,-1-1-3 15,1-4-5-15,-3-4 4 16,2-4 0-16,0-4-5 16,2 0 9-16,1-2 4 15,-2-15-7-15,-1 0 3 16,-2 1-3-16,0 6 0 15,-5 3-6-15,0 6 6 16,0 1-6-16,3 0 0 0,6 13-33 16,0 10-62-1,2-10-284-15</inkml:trace>
  <inkml:trace contextRef="#ctx0" brushRef="#br0" timeOffset="180185.36">25784 12115 1122 0,'0'0'51'16,"0"0"-51"-16,0 0-120 15,0 0-9-15,0 0-160 16</inkml:trace>
  <inkml:trace contextRef="#ctx0" brushRef="#br0" timeOffset="184640.64">1459 12867 138 0,'0'0'324'16,"0"0"-222"-16,0 0 1 15,0 0 17-15,0 0-44 0,0 0 7 16,0 0-5 0,3-3-36-16,5-11-23 0,6-4-3 15,3-5 11-15,4-5-3 16,1-4-4-16,1-2-7 15,-1-4-10-15,-4 2 0 16,-3 4-3-16,-8 6 7 16,-2 7-3-16,-3 7-1 15,-2 8-3-15,0 1-4 16,0 3 2-16,0 0-2 16,0 0 4-16,0 0 9 15,0 0-8-15,0 0-1 16,-9 0 0-16,-7 14 7 15,1 3-7-15,1 6 1 16,3 0-1-16,2 6 5 0,4 0-3 16,3 3 13-16,2-5-11 15,0-3-4-15,7-3 3 16,9-4 9-16,-1-4-9 16,-1-8 3-16,1-3-6 15,1-2-8-15,2 0-41 16,6-24-39-16,1-14-46 15,-1-7-124-15,-1-10-193 16</inkml:trace>
  <inkml:trace contextRef="#ctx0" brushRef="#br0" timeOffset="184901.58">1777 12430 98 0,'0'0'229'16,"0"0"-51"-16,0 0-23 16,0 0-74-16,0 0 4 15,0 0-1-15,-46-116-27 0,44 116-54 16,2 0-3-16,0 25-30 15,0 4 30-15,0 0 5 16,0-5-2-16,0-9 0 16,0-7-3-16,0-6-10 15,0-2 10-15,2 0 106 16,1-7-11-16,-3-16-63 16,0-3-30-16,0 2-2 15,0 2 0-15,-3 8-13 16,-3 6-20-16,0 8-30 15,-2 0-52-15,6 22-101 0,2 14-46 16,0 0-76 0</inkml:trace>
  <inkml:trace contextRef="#ctx0" brushRef="#br0" timeOffset="185169.17">1964 12444 648 0,'0'0'141'0,"0"0"-9"16,0 0-47-16,0 0-40 15,0 0-45-15,0 0-9 0,129 32 4 16,-87 21 5 0,-6 11 22-16,-16 4 40 0,-16 0 3 15,-4-6-11-15,-2-3-22 16,-23-12-7-16,-6-5-8 15,0-10-5-15,7-11-12 16,8-11-7-16,5-10-76 16,4 0-124-16,7-31-208 15</inkml:trace>
  <inkml:trace contextRef="#ctx0" brushRef="#br0" timeOffset="190187.42">3723 12339 119 0,'0'0'137'0,"0"0"40"15,0 0-52-15,0 0-21 16,0 0-32-16,0 0 12 15,0 0 5-15,10-111-12 16,-5 105-11-16,-5 2-2 16,0 4 14-16,0 0-18 15,0 0-44-15,0 0-16 16,0 12-29-16,-7 20 20 16,-15 16 9-16,-5 13 7 15,-2 2 0-15,-2 9-6 16,2-2 1-16,0-1 3 0,-1-9-5 15,9-10 0-15,3-9-16 16,5-16-75-16,5-11-13 16,6-10-26-16,2-4-22 15,0-11 91-15,12-21-246 16</inkml:trace>
  <inkml:trace contextRef="#ctx0" brushRef="#br0" timeOffset="190591.62">3569 12475 287 0,'0'0'155'0,"0"0"30"16,0 0-47-16,0 0-26 0,0 0-36 15,0 0-50-15,48-131-13 16,-17 115-8-16,3 2-5 16,-3 5 0-16,-4 4 3 15,-5 5-3-15,-7 0 0 16,2 0-4-16,-9 10-7 15,-4 14 0-15,-4 6-8 16,0 4 17-16,-10 4 0 16,-21 5-4-16,-9-1 6 15,-8-1-3-15,0 0 8 16,3-7-2-16,7-8 0 16,9-9-3-16,11-6 0 15,9-7 0-15,9-4 3 16,0 0 17-16,0-8 28 0,0-8-35 15,13 4 0-15,-3 4 10 16,1 8-1-16,-1 0-22 16,4 0-6-16,2 20-4 15,0 4 3-15,-1 4 5 16,3-4-16-16,0 1-82 16,-3-8-114-16,-1-7-248 15</inkml:trace>
  <inkml:trace contextRef="#ctx0" brushRef="#br0" timeOffset="192879.15">3733 12719 493 0,'0'0'196'16,"0"0"-68"0,0 0-82-16,0 0-39 0,0 0 9 15,0 0-10-15,100-10-2 16,-77 8 1-16,-1-2 0 15,-2-2-1-15,-2-2 3 16,0-1-2-16,-5-3 4 16,0-2-6-16,-1-3-3 15,-6-1-13-15,-1 0-10 16,-5 0-31-16,0 6 23 16,0 0 13-16,-7 5-1 15,-6 5 4-15,-1 2 6 16,-3 0 2-16,-1 0-1 15,0 11 8-15,0 4 3 0,2 5 17 16,3 5 2-16,2 1 13 16,6 4 6-16,3 5 2 15,2-1-9-15,0-5-14 16,0-3-4-16,12-4-8 16,3-8-8-16,-1-4 0 15,1-3 9-15,-2-7-8 16,3 0 25-16,0 0-11 15,1-12 2-15,4-11-1 16,-2-3-11-16,2-2-3 16,-1-4-1-16,-3 4 1 15,2 3-2-15,-7 2 0 16,-2 7 4-16,-6 8 0 0,1 4 7 16,-5 2 11-16,2 2-9 15,0 0-13-15,4 2-6 16,6 20-16-16,1 4 5 15,1 4 17-15,-3 1 10 16,0-2-6-16,-2-3 5 16,0 0-1-16,-5-6-3 15,-2-8-5-15,3-5 12 16,-3-6-8-16,2-1 6 16,4 0 53-16,7-20 20 15,1-10-59-15,3-7-22 16,-3-4-1-16,-1 3-2 0,-3 2 0 15,-3 4 1-15,-3 6 2 16,-4 10 1-16,-2 6-1 16,0 8 10-16,0 0 3 15,0 2-12-15,0 0-3 16,0 0-4-16,0 0-9 16,0 12 8-16,6 8 5 15,0 0 0-15,5 0 1 16,5 0 0-16,3-1 0 15,4-6-1-15,2-1-6 16,2-8 6-16,-3-4 4 16,2 0 0-16,1 0 2 15,0-16-2-15,-4-4-4 0,-3-4-4 16,-3 0 2-16,-3 0-8 16,-3 4 8-16,-3 1 0 15,-3 7-11-15,-5 3 4 16,0 3-8-16,0 1 16 15,0 4 0-15,0 1 1 16,-9 0-16-16,-6 0 6 16,-3 0 4-16,-3 0 6 15,4 12 0-15,1 2-2 16,-1 4-1-16,1 5-1 16,3 2 2-16,1 3-1 15,8 0 1-15,4-2 1 16,0-3-5-16,0-3 3 0,8-8-3 15,11-3-10-15,-1-4 16 16,1-5 7-16,2 0-1 16,1 0 21-16,0-9-17 15,0-15-3-15,3-1 0 16,0-6-7-16,-3 5-2 16,0 2 2-16,-4 4 0 15,-1 3 1-15,-5 8 4 16,-5 3-4-16,-1 4 8 15,-6 2 5-15,2 0-14 16,0 0-5-16,1 2-22 16,0 18 5-16,1 4 22 0,0 5 1 15,1-3 9-15,-3 3-8 16,-2-3 4-16,2-3-4 16,0-9-1-16,0-9 2 15,0-1 2-15,1-4 1 16,-1 0 5-16,3 0 1 15,4 0-9-15,1-16 14 16,7-8-8-16,2-2-9 16,1-4-2-16,3 2-5 15,-1-2 3-15,-4 6 4 16,0 4 1-16,-3 6-1 16,-3 4-4-16,-4 6-2 15,-5 1 6-15,-3 3 4 16,2 0-4-16,-2 0-16 15,4 19-6-15,0 6 22 0,2 6 2 16,-2 1-1-16,-2-2 0 16,2 0 5-16,3-8-6 15,-3-4-1-15,1-5 1 16,0-10 7-16,-3-1-7 16,2-2 0-16,3 0 0 15,4 0 3-15,5-12 23 16,1-6-23-16,1-6-3 15,0-2-9-15,2-3 4 16,-2-2-8-16,-1 3-1 16,-3 2 12-16,-5 7-5 15,-3 5 7-15,0 7 0 0,-6 5 20 16,0-1-4-16,0 3-12 16,0 0-4-16,0 0-11 15,0 0-3-15,0 0 4 16,0 10 1-16,0 8 9 15,0 3 9-15,0 1-7 16,0-2 0-16,0 0-1 16,0-1 0-16,4-7-1 15,5-3 1-15,3-5-2 16,0-4-5-16,3 0 6 16,4 0 0-16,1-10-13 15,-1-12 3-15,2-6-43 0,-4 2 1 16,-1-2-4-16,-5 1 36 15,1 1 1-15,-2 3 19 16,-3 5 7-16,0 5 5 16,-2 8 15-16,-5 2-3 15,0 3-1-15,0 0-23 16,0 0-2-16,0 0-27 16,0 0 26-16,0 15 3 15,0 0 7-15,4 6 13 16,-2 2-6-16,5 1 3 15,1 3 4-15,2-1 0 16,1-2-5-16,3-4-4 16,-4-4-10-16,5-6 0 15,2-6 2-15,1-4 3 0,1 0 10 16,-1-2 36-16,2-12-38 16,-4-2-9-16,2-2-2 15,-1-6-4-15,4 0 0 16,-4-3-19-16,4 1 16 15,-3 3-1-15,-5 0 6 16,-5 6-8-16,0 2 0 16,-6 3 5-16,-2 5 1 15,0-2-9-15,0 6-1 16,0-2-25-16,-8 3-1 16,-4 2 32-16,-7 0-19 15,4 0 21-15,-1 0-5 16,3 12 5-16,-1 7 1 15,6 4-11-15,5 5 8 0,3 5 4 16,0-4 6-16,5 1 22 16,22-7-3-16,6-3 17 15,10-8-20-15,3-9 20 16,4-3-21-16,-2-5-12 16,1-23-3-16,-3-9-6 15,-11 0-35-15,-13-6-38 16,-13 3-91-16,-9 0-150 15,-2 1-297-15</inkml:trace>
  <inkml:trace contextRef="#ctx0" brushRef="#br0" timeOffset="196440.84">7108 12668 125 0,'0'0'258'0,"0"0"-39"16,0 0-58-16,0 0-23 16,0 0-70-16,0 0-68 15,-4-5-7-15,4 13 7 0,-5 6 6 16,5-4 12-16,0-2-6 15,0-4 6 1,0-4-8-16,0 0 10 0,0 0 53 16,13-2 9-16,16-23-7 15,10-10-61-15,5-9-3 16,6 0-11-16,-4 0-1 16,3 3-15-16,-7 8 5 15,-4 6 11-15,-9 10 0 16,-11 8 0-16,-11 6 0 15,-5 3-1-15,-2 2-12 16,0 19-31-16,0 16 20 16,-4 0 24-16,-12 5 21 0,-6-2-15 15,-1-6-1-15,1-8-2 16,7-7-2-16,-1-11 1 16,5-6-1-16,2-2 28 15,0 0 16-15,-2-6-19 16,4-12-3-16,5-4-14 15,2 0 14-15,0 1-9 16,0 6 11-16,0 5-7 16,4 6-7-16,1 1 1 15,-5 3-12-15,0 0-3 16,4 0 1-16,3 7-1 16,2 13 3-16,0 2 1 0,2 4 2 15,0-2-3 1,0-2 4-16,0-5-4 15,-1-5 0-15,0-3 0 0,-1-7-5 16,5-2-3-16,8 0-9 16,7-4 17-16,5-15 3 15,3-7-3-15,-3-1-13 16,-3 1-8-16,-4-1 8 16,-5 3 0-16,-2 2 13 15,-2 5-3-15,-7 5 7 16,-5 4-2-16,0 4 0 15,-6 4 9-15,0 0-11 16,0 0-8-16,0 1-14 16,0 20 13-16,0 4 9 15,0 5 0-15,0 1 7 0,0-1-7 16,0-6 1-16,0-6-1 16,4-5-1-16,2-8-2 15,1-1 2-15,5-4-7 16,-2 0 8-16,5 0 11 15,4-14-1-15,1-10-10 16,2-5-16-16,-4 0-2 16,-7-5-11-16,-4 0-14 15,-3 1-1-15,-4 6 26 16,0 3 4-16,0 9 14 16,0 3 26-16,-16 7 10 15,1 3-28-15,-7 2-4 0,-1 0-3 16,2 0-2-16,0 19-1 15,1 6 2-15,5 4 0 16,1 4 2-16,7 1-1 16,5 2 8-16,2-4-9 15,0-2 0-15,0-6 0 16,18-1 1-16,2-8-1 16,2-7-4-16,3-4 4 15,0-4 18-15,1 0-13 16,1-2-3-16,2-18-2 15,0-4-15-15,2-3 0 16,2-2-7-16,-2-3-5 16,6 0 0-16,-6 2 24 0,-5 2 1 15,-1 7 2 1,-9 7 2-16,-8 7 14 0,-3 5 8 16,-5 2 3-16,0 0-16 15,0 0-11-15,0 0-7 16,0 0 0-16,0 4 7 15,0 11 0-15,0 7 2 16,0 1 1-16,0 3 0 16,0 2 0-16,0-4 2 15,0-2-4-15,0-4 1 16,0-2-1-16,0-4 1 16,0-6-2-16,0-6-4 0,9 0 4 15,8 0 10 1,2-10 2-16,-2-4-6 0,1-2-6 15,-3 4-13-15,-3-2 6 16,-1 1-3-16,-3 1 10 16,4-2 0-16,1 2 2 15,3 0 7-15,-1 4-3 16,-3 5 9-16,-3 1-8 16,-7 2-1-16,2 0-6 15,1 0-13-15,1 17 10 16,1 5 2-16,2 1 1 15,0-2 1-15,2-2 2 16,-2-7-2-16,2-5 3 16,-4-4-3-16,-2-3 10 15,-1 0-3-15,2 0 7 0,11-15-2 16,4-11-7-16,12-11-3 16,6-6-6-16,3-6 2 15,0-6 1-15,-6 7 0 16,-14 10 6-16,-10 17 13 15,-12 12 20-15,-2 9-38 16,-32 0 2-16,-11 0-3 16,1 16 6-16,11 2-6 15,15 0 0-15,13-3-14 16,5-2-2-16,0-3-6 16,0-4 3-16,20 0 19 15,4 0-3-15,3 2 3 0,2 2-8 16,0 2 1-16,-6 4-12 15,-4 1 12-15,-5 3-3 16,-3-3 10-16,-5 5-3 16,0 2 2-16,-6 5-7 15,0-3 8-15,0 0 4 16,0-6-1-16,0-8-1 16,0-4-2-16,0-8 1 15,8 0 0-15,7 0 9 16,10-20 6-16,4-6-4 15,2-3-8-15,0-6-4 16,1 3-5-16,-3 0 5 16,-2 2 0-16,-3 2 0 0,-3 7 0 15,-6 7 2-15,-4 7 1 16,-4 2 1-16,-5 5-2 16,0 0 2-16,0 0-4 15,3 0 0-15,1 8 2 16,1 4 15-16,-2-2-12 15,-1 0-3-15,1-3 0 16,-5-3-1-16,2-3-1 16,-2-1-1-16,0 0-1 15,0 0 2-15,0 0-3 16,0 0-2-16,0 0 4 16,2-3 1-16,4-16-9 0,-1-3-15 15,-2 0 15 1,-3 2 0-16,0 4 6 0,0 4 6 15,0 8 0-15,0 3 19 16,0 1-22-16,0 0-1 16,0 0-6-16,-12 0 4 15,-3 12 3-15,-1 5 1 16,-1 5 0-16,3 4-1 16,3 2-4-16,9 0 4 15,2 3 3-15,0-4 0 16,15 0 3-16,10-8-4 15,4-2 4-15,0-7-5 16,0-8 9-16,2-2-6 16,0 0 0-16,2-8 4 15,3-13-5-15,-3 0 3 0,-2-5-4 16,-2 0 2-16,-2-3-3 16,0 3 0-16,-4 1 3 15,-6 2-4-15,-1 3 0 16,-5 0 2-16,-5 8-4 15,-4 0 3-15,-2 4-2 16,0 4-2-16,0 2 2 16,0-1-8-16,0 3 9 15,-8 0-3-15,-3 0 3 16,-5 11-3-16,3 10 0 16,-3 0 2-16,5 6-2 15,0 2-1-15,6 0 2 0,3-1 0 16,2-5-3-16,0-1 4 15,5-8-3-15,12-6 4 16,8-8 2-16,4 0 17 16,7-3-2-16,-1-17-15 15,6-8 4-15,-1-4-3 16,6-9 0-16,8-5-2 16,0-2 2-16,-3 0-1 15,-11 11 3-15,-15 14 10 16,-17 11 6-16,-8 12-1 15,-4 0-20-15,-38 0-11 16,-16 9 11-16,-4 17 0 16,8-1-14-16,23 1-9 0,17-2 4 15,14-2 4 1,0 0 1-16,4-2 9 0,28 1 1 16,4-2 8-16,1 1 11 15,-1 1-11-15,-9-5-2 16,-7-2-1-16,-11-2-1 15,-9-1-3-15,0-1 2 16,-2 1 1-16,-25-3 3 16,-11-2-3-16,-9-2-15 15,-2-4-58-15,4 0-208 16,16-10-432-16</inkml:trace>
  <inkml:trace contextRef="#ctx0" brushRef="#br0" timeOffset="196565.78">10175 12346 575 0,'0'0'486'16,"0"0"-486"-16,0 0-48 15,0 0-166-15,0 0-270 16</inkml:trace>
  <inkml:trace contextRef="#ctx0" brushRef="#br0" timeOffset="197761.69">3419 13089 285 0,'0'0'131'0,"0"0"-55"16,0 0 11-16,0 0 10 16,0 0-18-16,0 0-32 15,-9 0-16-15,9 0 5 16,0 0 16-16,0 0 10 0,0 0 2 15,0 0-11-15,12-5-13 16,7 1 7-16,6-1-32 16,8 2-5-16,8-1-2 15,3 0-1-15,5-2 0 16,7-2-1-16,3-2 8 16,2 2-5-16,-3 0 0 15,-2 0 2-15,-1 1-10 16,1 2 2-16,-2-2 5 15,1 2 1-15,3-2 0 16,4 0 1-16,4 0 0 16,5 0 2-16,2-1 1 15,1-2-5-15,-3 0 0 0,-4-1 1 16,-7 2-9 0,-2 2 9-16,-4 2-9 0,-3 1 0 15,2 1 0-15,5 2 0 16,0-4 4-16,2 5-4 15,1-1 1-15,1 1-1 16,0-4 1-16,1-1 1 16,2 2 0-16,2-6 0 15,2 4 0-15,2-4-1 16,5 4 0-16,-5 1 8 16,-4 4-7-16,-5 0 1 15,-2 0-1-15,0 0-1 0,3 0-1 16,0 0 0-16,4 0 1 15,0 0 5-15,-9 0-6 16,-5 0-1-16,-15 0 1 16,-11 0 0-16,-12 1 0 15,-9 2-1-15,0 1 0 16,-4-3 2-16,4-1 2 16,1 0-3-16,1 3-1 15,4-3 1-15,-5 0 0 16,-3 1-16-16,-4 7-64 15,0 3-160-15,-17-1-264 16</inkml:trace>
  <inkml:trace contextRef="#ctx0" brushRef="#br0" timeOffset="198803.6">7184 13032 60 0,'0'0'72'16,"0"0"-50"0,0 0-9-16,0 0-2 0,0 0 61 15,0 0-22-15,-178-35-24 16,162 30-7-16,7-2 26 15,3 4 13-15,4 1 15 16,-1 0-16-16,1 2-32 16,-1 0-16-16,1 0 6 15,-2 0 3-15,2 0-1 16,-1 0 12-16,3 0 6 16,0 0 9-16,0 0 13 15,0 0-12-15,0 0-8 0,11 0-1 16,14 0 19-16,8 0-37 15,10 0 0-15,6 0-8 16,4-4 7-16,10 1-5 16,3-6-7-16,8-2-2 15,4 6 4-15,-2 0 5 16,-5 3-5-16,-4 2-3 16,-5 0 0-16,-4 0-3 15,2 0 8-15,3 0 1 16,5 0-4-16,3 0 12 15,7-2 1-15,-1-1 12 16,2-4-12-16,-6 5 6 16,-2 2-10-16,-3 0-9 15,-4 0 0-15,1 0-3 0,-3 7 2 16,0 0-4-16,-1 0 1 16,1-7 3-16,2 0-2 15,1 0 5-15,7 0 6 16,1 0-9-16,8 0-2 15,4 0 0-15,-1-2 1 16,-2-3-4-16,-1 2 0 16,-1-3 4-16,0-1 0 15,-1 4-1-15,-6-1 5 16,-7 1-5-16,-5 2 4 16,-10 1-6-16,-13 0-1 15,-11 0 3-15,-14 0-3 16,-8 0 3-16,-3 0-1 0,-2 0-2 15,0 0 6-15,0 0-6 16,0 0 0-16,0 0-13 16,-4 0-106-16,-21 1-192 15,0 6 49-15</inkml:trace>
  <inkml:trace contextRef="#ctx0" brushRef="#br0" timeOffset="200048.72">10887 12655 179 0,'0'0'125'15,"0"0"-25"-15,0 0 18 16,0 0-2-16,0 0-47 15,0 0 19-15,-72-16 8 16,68 16-15-16,-1-2 6 0,3 2-20 16,2 0-3-1,0 0-23-15,0 0-9 0,0 0-18 16,0 0-2-16,7 0-10 16,24 0 3-16,18 0 32 15,18 0-8-15,14 0-21 16,6 0 1-16,-1 0-5 15,-1 0-3-15,-9-8-1 16,-14 1-6-16,-20 2-8 16,-15 3 12-16,-20 0 2 15,-5-1 2-15,-2 3-2 16,0 0 2-16,0 0 1 16,0-1 7-16,0 1 0 15,0-4-9-15,-4-5 0 0,-9 0 1 16,-4-7 14-16,0 0-12 15,-1-1-4-15,2 1 2 16,7 7-1-16,3 0 1 16,6 8 2-16,0-1-4 15,0 2-1-15,0 0-5 16,0 0-1-16,0 0-13 16,11 0 15-16,5 17 5 15,1 10 0-15,-7 4-2 16,-4 3-4-16,-6 3 0 15,0-4-5-15,0-1 2 16,-9-5 0-16,2-1-19 16,3 0-86-16,4-8-197 0,2-9-360 15</inkml:trace>
  <inkml:trace contextRef="#ctx0" brushRef="#br0" timeOffset="201639.61">12804 12446 16 0,'0'0'60'15,"0"0"38"-15,0 0-2 16,0 0 61-16,0 0 4 16,0 0-85-16,0-54 9 15,0 45 22-15,0 0 7 16,0-1-3-16,0-3-43 0,0 6 20 16,0 0-30-16,0-2-21 15,0 6-5-15,0 0-10 16,0 1-10-16,2 2 0 15,-2 0-12-15,0 0 0 16,0 0-2-16,0 10-6 16,0 18 4-16,0 11 4 15,0 7 3-15,0 3-1 16,-4 6-1-16,-4 1 0 16,4-4-1-16,-2-7 1 0,1-6 1 15,1-11-2-15,2-11 0 16,0-8 1-16,-1-5-1 15,3-4 2-15,0-1-1 16,0-25-1-16,3-18-2 16,12-5-11-16,-1-9 3 15,1-4-1-15,-1-1 4 16,1 10 4-16,3 7 3 16,-5 11 0-16,1 15 3 15,-3 12 2-15,-3 8-5 16,6 0-29-16,6 12 29 15,0 20 7-15,3 6-4 16,-6 3-2-16,1-2 1 16,-1-4-2-16,-3-5-30 15,-1-10-4-15,-3-6-32 0,-2-8-58 16,3-6 19-16,5 0 24 16,2-18-24-16,2-8-69 15,5-7 37-15,2 1 50 16,2 0 62-16,0 4 25 15,-3 4 73-15,-8 6 71 16,-2 8 10-16,-8 3-25 16,-8 4-21-16,0 3-49 15,0 0-59-15,0 8-8 16,-20 18 8-16,-9 4 36 16,-4 5-25-16,1 2 1 15,-3-3 13-15,4 3-21 0,2-3 13 16,0-4-7-1,6-6-8-15,10-7 2 0,5-12-3 16,8-1 3-16,0-4-4 16,0 0 10-16,6-12 2 15,19-14-2-15,6-8-10 16,4 0-2-16,1-2-20 16,-1-3-9-16,1 3 5 15,0 0 17-15,-4 4 8 16,-5 4 1-16,-4 6 7 15,-5 5 14-15,-5 6 13 16,-5 7 6-16,-4 2 6 16,-4 2-35-16,0 0-11 15,0 14-14-15,0 18 14 16,0 12 23-16,-7 4-8 0,5 7-13 16,-1-6 0-16,3 2 3 15,-2-3-5-15,2-9-15 16,0-8-50-16,0-7-78 15,0-12-52-15,7-9-173 16</inkml:trace>
  <inkml:trace contextRef="#ctx0" brushRef="#br0" timeOffset="202342.76">13566 12625 780 0,'0'0'182'0,"0"0"-87"0,0 0-26 15,0 0-29-15,0 0-31 16,0 0 0-16,76-4-4 16,-60 4 0-16,2 0 5 15,-1 0-2-15,4-2 3 16,-2-8-5-16,3-6-5 16,1-4 7-16,0-1-7 15,-6-1-1-15,-3 3-2 16,-6-2-8-16,-3 6-10 15,-5 0 9-15,0 5 6 16,0 8-2-16,0 0 7 16,0 2-2-16,-15 0 10 15,-6 4-7-15,-1 14 1 0,-1 6-2 16,6 2 4-16,-1 6 6 16,7 1 6-16,2 1-9 15,4-2 8-15,5-6 1 16,0-1-7-16,0-6-3 15,12-7 0-15,10-5 10 16,2-7 8-16,5 0 6 16,2 0-15-16,0-12-8 15,3-11 1-15,2-5-7 16,-5-2 2-16,-2-2-1 16,-5 0-2-16,-4-1 2 15,1 1-1-15,-4 6 1 0,1 3 0 16,-5 4 8-16,-5 10 10 15,-4 4-4-15,-4 3-8 16,0 2-8-16,0 0-20 16,0 0 9-16,0 0 11 15,-4 11-4-15,-2 4-15 16,4-1 5-16,2-1 6 16,0-1 1-16,0-3-1 15,6 1 7-15,7 0-1 16,-3 1 3-16,-2 2-2 15,-2 3 1-15,-1 7 0 16,-3-3 1-16,2 0 7 16,0-7-1-16,6-1-3 0,3-5 2 15,3-7-4 1,3 0 6-16,4 0-8 0,2-10-56 16,2-7-141-16,4-4-154 15</inkml:trace>
  <inkml:trace contextRef="#ctx0" brushRef="#br0" timeOffset="204489.09">14574 12487 466 0,'0'0'208'0,"0"0"-65"16,0 0-51-16,0 0-51 16,0 0-26-16,0 0-6 0,0-4-7 15,0 4 1 1,0 0 2-16,-11 11 15 0,-1 3-4 15,3-1-4-15,3-4-8 16,4-2 0-16,2-6-2 16,0-1 4-16,0 0 1 15,0 0 9-15,0 0 28 16,0-1 10-16,6-15-47 16,5-6-6-16,-1 2 2 15,-4-2-3-15,-2-1 1 16,-4 1-1-16,0 5 0 15,0 5 0-15,0 1 5 16,-6 10 8-16,-12 1-9 16,-5 0-4-16,2 5-2 15,-4 16-1-15,0 4 3 0,3 6 1 16,0 5 9-16,6 0-4 16,7 0 2-16,9-1-3 15,0-10-2-15,21-4 0 16,10-4 9-16,0-11-4 15,2-3 0-15,-1-3-2 16,3-3 0-16,3-17 2 16,-1-4-5-16,4-6-2 15,-3-2 2-15,0-2-3 16,-5-2-1-16,-2-3 0 16,-4-1-1-16,-7 2 2 15,-5 5 2-15,-1 6-1 0,-5 8 0 16,-3 10 1-16,-1 5 12 15,-5 3 16-15,0 1-11 16,0 0-19-16,0 1-5 16,0 24 1-16,-7 10 4 15,-3 10 0-15,-4 2 1 16,1 4 0-16,0 1 4 16,-1-6 3-16,1-2-4 15,1-8-2-15,6-8 3 16,1-10-3-16,3-8 0 15,2-4 1-15,0-6-3 16,0 0 5-16,0 0 6 16,11-6-6-16,9-16 0 0,7-5-5 15,2-4-14-15,5 1 3 16,-3 4 7-16,-7 6 2 16,-6 6 2-16,-7 5 0 15,-6 6 0-15,-3 3 0 16,0 0-3-16,0 0-7 15,-2 13 1-15,5 12 9 16,-1 3 1-16,-2-2 7 16,8 1 6-16,0-8 4 15,3-1-7-15,3-4 2 16,3-4-7-16,-2-6 4 16,3-4-4-16,3 0-2 0,1 0 0 15,0-14-4-15,3-11-28 16,-2 2-28-1,0 0-54-15,-4-1-84 0,2 3-109 16,-1 5-65-16,-1 0 101 16,-2 7 240-16,-5 6 27 15,-8 1 82-15,-1 2 62 16,-5 0-101-16,0 0 22 16,0 0 28-16,0 0 9 15,0 0-28-15,0 0-32 16,0 0-21-16,0 0 4 15,0 0 36-15,0 0-14 16,0 0-33-16,0 0-2 16,0 0-8-16,0 0 9 15,0 0-6-15,0 0 8 0,0 0 10 16,0 0 6 0,0 0 6-16,0-10 16 0,0-7-42 15,0-2-10-15,0 2 17 16,0 5 9-16,0 4 11 15,0 3 16-15,-7 5-25 16,-2 0-18-16,-6 0-10 16,-4 0-1-16,0 13 0 15,-1 9-2-15,-1 6 2 16,2 1 4-16,-2 5 3 16,8 2 2-16,8-2-2 15,5-2-6-15,0-6 3 0,0-6 0 16,10-6-2-1,3-6 0-15,-4-6 8 0,-2-2-8 16,4 0 4-16,2-2 0 16,7-20 1-16,2-4-7 15,3 3-8-15,-3-2-3 16,-4 4 0-16,0 4 2 16,-3 3 1-16,-1 4 4 15,-5 4 4-15,-5 3 2 16,-2 3-2-16,0 0-2 15,-2 0-1-15,0 9-12 16,0 11 5-16,0 9 10 16,0 6 4-16,0 0-4 0,0-4 2 15,0-2 0 1,0-10-2-16,12-5 1 0,-3-3 2 16,2-9 2-16,5-2 5 15,-3 0-6-15,7-19-4 16,-1-7-2-16,6-1-27 15,0-4-14-15,-3 7 12 16,3 1 12-16,-5 6 16 16,0 5 1-16,-5 7 2 15,-1 4 7-15,-5 1 4 16,-5 0 0-16,1 6-10 16,-3 16-1-16,-2 4 24 15,0 2-8-15,0-2-7 0,0-4 1 16,0-4-5-16,0-8 0 15,0-4-5-15,0-4 1 16,0-2 2-16,0 0 2 16,9-3-5-16,4-16-4 15,5-5-35-15,3-3 15 16,0 1 18-16,4 1 5 16,-5 7 2-16,-7 8-1 15,-3 4 20-15,-8 6 7 16,2 0-10-16,1 4-16 15,-1 19 2-15,0 9 25 16,1 3-3-16,2-3-16 16,-1-3-4-16,1-9 1 15,-1-6-4-15,-1-9-2 0,2-5 2 16,2 0 4-16,6-2 6 16,5-22-12-16,3-8-8 15,2-6-9-15,-2-6-10 16,0-2-4-16,-3 0 22 15,-5 0 9-15,1 0 2 16,-5-1-2-16,3 5 12 16,-3 6 0-16,-2 13-1 15,-2 8 14-15,-5 7-5 16,-2 8 8-16,0 0-17 16,0 0-10-16,0 0-1 15,0 0-8-15,0 11 6 0,-2 10 0 16,-3 9 2-16,5 7 2 15,0 4-1-15,0 8 0 16,0-2-1-16,0 6 0 16,7-5 0-16,2-4 2 15,-1-10 0-15,-1-10-2 16,0-7 0-16,-2-14-27 16,1-3-20-16,1-2-10 15,-1-23-108-15,2-9-192 16,-6-7-386-16</inkml:trace>
  <inkml:trace contextRef="#ctx0" brushRef="#br0" timeOffset="204664.02">16288 12525 774 0,'0'0'231'16,"0"0"-15"-16,0 0-96 0,0 0-50 16,0 0-41-16,0 0-19 15,111-45-9-15,-73 37 3 16,-4-2-4-16,-5 3 3 15,-9-2-3-15,-2 4-24 16,-5-2-39-16,-7-1-118 16,-3-2-284-16</inkml:trace>
  <inkml:trace contextRef="#ctx0" brushRef="#br0" timeOffset="206273.8">17724 12589 210 0,'0'0'90'0,"0"0"29"15,0 0-36-15,0 0-32 16,0 0-5-16,0 0-2 0,0-2-15 16,0 2 5-16,0-3 6 15,0 3 21-15,0-1 4 16,0-3-15-16,-14-4-24 15,-1-2-1-15,-4-4-19 16,0-3 9-16,-4 2 9 16,-1-1-9-16,-1 4 7 15,0 1-11-15,2 7 13 16,-4 4-3-16,4 0-7 16,1 0 1-16,2 17-4 0,4 10 6 15,3 9-2 1,9 5 13-16,4 3-4 0,0-1-10 15,2-6 3-15,17-8-16 16,2-12 4-16,1-8 2 16,0-9 0-16,3 0 27 15,-1-13-14-15,3-17-7 16,0-6-5-16,-2-6-2 16,-1-4-5-16,-2-4 0 15,-4-6 0-15,0-7-2 16,-4 3-1-16,-4 2-1 15,2 10 3-15,-5 16 3 16,-5 12-1-16,0 11-1 16,-2 8 0-16,0 1-1 15,0 0-1-15,0 4-6 0,-4 22-1 16,-13 12 8-16,2 8-1 16,4 6 4-16,2 6-3 15,7 2 6-15,2 0 1 16,0-3-4-16,0-5 0 15,0-8 1-15,0-8-1 16,0-14-2-16,0-10-2 16,0-8 1-16,6-4 0 15,10 0 1-15,4-7 10 16,7-18-11-16,2-7 0 16,0-3-9-16,0 2-5 15,0-1 5-15,-2 2 8 0,-3 8 1 16,-6 4-1-16,-5 5 1 15,-4 9 0-15,-2 5 10 16,-5 1-5-16,-2 0-5 16,0 3-11-16,0 24 11 15,0 4 9-15,0 6 3 16,0-1-5-16,0-5-7 16,-2-2 4-16,-1-7-2 15,3-7-4-15,0-10 4 16,0-3-4-16,0-2 3 15,0 0-1-15,14 0 7 16,13-12-1-16,1-8 1 16,4-4-5-16,0-5-2 0,-1 0-2 15,-2-3-6 1,4-4 1-16,0 0 3 0,1 2 2 16,-9 8 2-16,-10 8 1 15,-9 9 4-15,-6 9 3 16,0 0-8-16,0 0-6 15,0 0-7-15,-11 16 13 16,3 3 0-16,6 1-6 16,2-1 3-16,4 6 3 15,21 1 0-15,-2-3 0 16,0-2 0-16,-7-5 2 16,-10-8-2-16,-1 0 0 0,-5-3 4 15,0-4-4 1,0 1-11-16,-27-2 1 0,-7 0-9 15,-5-6-49-15,-4-23-199 16,1-10-186-16</inkml:trace>
  <inkml:trace contextRef="#ctx0" brushRef="#br0" timeOffset="206561.66">18321 12172 739 0,'0'0'235'16,"0"0"-227"-16,0 0-8 16,0 0-8-16,0 0 8 15,0 0 38-15,-16 68-20 0,16-66-18 16,0-2 33-16,9 0 84 16,-2-10-65-16,2-8-35 15,-7-2-13-15,-2-1-1 16,0 8-1-16,0 0-1 15,-6 9 13-15,-13 4-14 16,-3 0-6-16,-5 17-6 16,1 14-31-16,4 13-51 15,8 7-50-15,12 0-196 16</inkml:trace>
  <inkml:trace contextRef="#ctx0" brushRef="#br0" timeOffset="208620.87">18704 12508 498 0,'0'0'196'15,"0"0"-123"-15,0 0 34 16,0 0-36-16,0 0-24 15,0 0 4-15,0-21-23 16,0 21-28-16,0 0 0 16,0 0-12-16,0 3 1 15,-8 11 11-15,-1 0 7 16,-1 3-7-16,2-4 2 0,3-2 2 16,3-6-4-16,2-5 6 15,0 0-2-15,0 0 15 16,0 0 26-16,0-12-13 15,11-10-27-15,-2 0 0 16,-2 3-3-16,0-3-2 16,-1 1 1-16,-2 5 0 15,-2 2 9-15,-2 7 22 16,0 2 1-16,0 5-1 16,0 0-32-16,0 0-6 15,-8 8 5-15,-10 14 0 0,-2 4 0 16,0 4 2-16,5 1 1 15,3 0-1 1,5 0-1-16,7-4 0 0,0 0 2 16,0-9-1-16,7-5 1 15,11-4 3-15,5-6 3 16,6-3-4-16,8 0 3 16,1-5-3-16,4-15-4 15,-1-2-21-15,-6-4 5 16,-1 2-12-16,-5-2 24 15,-5 2 4-15,-6 4 0 16,-4 1 3-16,-6 8-1 16,-3 4 4-16,-3 6 15 15,-2 1-4-15,0 0-17 0,0 0-8 16,0 17 1-16,-5 9 7 16,-5 6 7-16,0 5-4 15,3 1 0-15,7-4 0 16,0-4-2-16,0-5 3 15,0-10-1-15,5-6 1 16,2-4-2-16,2-5 4 16,4 0 2-16,3 0-2 15,4-17-2-15,0-9-4 16,-2-1-11-16,-1-4-2 16,-3-2-4-16,-7-3 9 15,-3 1-4-15,-4 3 7 0,0 5 3 16,0 8 4-16,0 9 15 15,-11 6 7-15,-7 4-16 16,-2 0-8-16,-4 7-3 16,1 12 3-16,3 1-1 15,5 6-1-15,3 1 1 16,8 4 1-16,1 3 1 16,3 3 1-16,0-4-2 15,10 1 2-15,14-7 2 16,5-9-4-16,2-7 3 15,-2-9 3-15,0-2-6 16,-2 0 0-16,0-17-5 16,0-7 0-16,-5-4-2 15,0-4-3-15,-2-2 5 0,1-4 1 16,0 1 4-16,0 8 0 16,-3 2 0-16,-5 11 0 15,-5 6 0-15,-4 6 4 16,-4 4 8-16,0 0-7 15,0 0-5-15,0 0-10 16,-6 9 10-16,-7 10 1 16,-1 3-1-16,1 7 0 15,5 0 1-15,-2 4 3 16,4 1-4-16,1-5 0 16,5-2 1-16,0-5-1 15,0-8 1-15,0-8-1 16,7-6-6-16,11 0 6 0,2 0 4 15,0-16-3 1,2-5-2-16,-1-2-10 0,-2-3-6 16,4 0-2-16,-3-2 2 15,0 0 13-15,0 2 2 16,-2 6 1-16,-3 6 1 16,-6 6 0-16,-4 6 12 15,-5 2-9-15,0 0-3 16,0 4-12-16,0 16 12 15,-3 4 11-15,-5 1-1 16,-1 1-8-16,2 1 0 16,0-3 1-16,3 0 0 15,4-6 1-15,0-4-3 0,0-5-1 16,0-9 4-16,0 0-4 16,0 0-1-16,11 0 0 15,11-23-9-15,3-3-15 16,2-2-3-16,-3 0-4 15,1 3-6-15,-8 2 20 16,-1 5 17-16,-5 6 2 16,-4 6 2-16,-5 4 45 15,-2 2-27-15,0 0-21 16,0 10 0-16,0 11 3 16,0 6 22-16,0-1-7 15,0 0-11-15,0-3-3 0,0-4-1 16,0-3 1-16,0-5-4 15,0-6 0-15,0-5 0 16,0 0-15-16,9 0 5 16,6-16-15-16,6-7-37 15,4-8-3-15,1-1-31 16,6-1-14-16,-7 8 76 16,0 4 34-16,-7 8 59 15,-7 6 15-15,-4 4 28 16,-4 3-36-16,1 0-45 15,3 0-17-15,-1 6 8 16,3 16 7-16,0 6 6 16,-2 0-11-16,1-2-4 15,-1-6-6-15,5-6 0 0,-2-8-1 16,2-3 5-16,-1-3-1 16,2 0-2-16,3 0 1 15,-1-19-6-15,6-3 0 16,-1-6-27-16,-1-5-1 15,4-3-5-15,-5-4 13 16,-3-2 20-16,-3-4 3 16,-8 2 1-16,-4 0 37 15,0 2-21-15,0 10 12 16,0 8-15-16,0 8 7 16,0 10-2-16,0 1 0 0,0 5-8 15,0 0-2 1,0 0-12-16,0 0 0 0,0 0-10 15,0 25 0-15,0 11 10 16,0 7 2-16,0 3 1 16,0 1-3-16,0-1-1 15,0-2 1-15,0-2 2 16,0-5-1-16,0-5-1 16,0-9 0-16,0-4-20 15,0-7-56-15,0-12-81 16,0 0-109-16,0-8-109 15</inkml:trace>
  <inkml:trace contextRef="#ctx0" brushRef="#br0" timeOffset="208802.6">20046 12402 963 0,'0'0'242'0,"0"0"-139"15,0 0-38-15,0 0-1 16,0 0-54-16,0 0-6 15,0 0-1-15,255-19-3 16,-224 19-1-16,-12-3-34 16,-9 3-31-16,-10-4-99 15,0-6-296-15</inkml:trace>
  <inkml:trace contextRef="#ctx0" brushRef="#br0" timeOffset="210647.37">21045 12576 36 0,'0'0'50'16,"0"0"-32"-16,0 0-18 16,0 0-13-16,0 0 13 15,0 0 38-15,0 0 1 16,0 0-22-16,0 0-10 15,0 0-6-15,0 0-1 16,2 0-13-16,0 0-13 16,0 0 26-16,1 0 8 15,-3 0 12-15,0 0 10 16,0 0-5-16,0 0-25 0,0 0-12 16,0 0-6-16,0 0 2 15,0 0 16-15,0 0 0 16,0 0 9-16,2 0 8 15,3 0 4-15,1 0-21 16,-1 0-113-16</inkml:trace>
  <inkml:trace contextRef="#ctx0" brushRef="#br0" timeOffset="211816.86">21223 12654 194 0,'0'0'121'16,"0"0"-41"-16,0 0 9 16,0 0-7-16,0 0-11 15,0 0-6-15,0 0 1 0,0 0 17 16,0 0 4-16,0-15-35 15,4-5-39-15,8-3 8 16,-1-11-5-16,2-3-3 16,-3-3-11-16,-2 1-2 15,-3 5 3-15,-3 5 0 16,-2 9 4-16,0 5 8 16,0 6-1-16,0 4 10 15,0 5-3-15,0 0-11 16,-15 0-10-16,-4 17-2 15,0 10 1-15,5 4 1 16,8 1 0-16,6-5 2 16,0-1-2-16,0-5 2 15,10-7 0-15,9-6-2 16,3-8 2-16,0 0 1 0,5 0-3 16,-1-8-21-16,3-8 2 15,-2 0-18-15,-2-1 1 16,-6 4 20-16,0 3 12 15,-13 3 3-15,-2 7 1 16,-1 0-1-16,-3 0-7 16,0 12-43-16,0 13 30 15,0 4 21-15,0 2 23 16,-3-3-10-16,3-4-2 16,0-4-2-16,0-2-3 15,5-6 11-15,13-4-4 16,5-4 4-16,1-4-2 0,2 0 1 15,1-4-13 1,-2-16 13-16,-1-4-12 0,-3-5-2 16,-2 2-2-16,-3 0-4 15,-3 3 2-15,-6 3-2 16,-2 0 4-16,-5 3 2 16,0 1-1-16,0 0 6 15,0 5 0-15,-2 0-4 16,-10 4 8-16,1 2-11 15,0 3-6-15,0 0-3 16,2 1 8-16,3 2-2 16,3 0 2-16,0 0 1 15,-1 0-5-15,0 0-4 0,-5 12 8 16,-3 8 1-16,4 6 0 16,-1-2 0-16,5-1 0 15,4-7 1-15,0-9 1 16,0-2-2-16,0-5 4 15,0 0 22-15,0 0-4 16,11 0 28-16,1-2-38 16,0-10-6-16,-5 2-6 15,-5-1-46-15,-2 2-84 16,0-3-142-16</inkml:trace>
  <inkml:trace contextRef="#ctx0" brushRef="#br0" timeOffset="-212475.39">21794 12404 37 0,'0'0'81'16,"0"0"-35"0,0 0 25-16,0 0 17 0,0 0-2 15,0 0-39-15,0 0-2 16,20 0-2-16,-15 0 26 16,-1 0-17-16,0 0-11 15,-1 0-9-15,-1 0-18 16,-2 0-14-16,0 0-31 15,0 0 9-15,2 10 22 16,0 5 23-16,0-1-6 0,-2-2-8 16,0-3 2-1,0-5-8-15,2 0 4 0,-2-4-5 16,0 0 1-16,0 0 1 16,0 0 6-16,0 0 6 15,0 0 13-15,0 0 7 16,0-1-6-16,0-13-24 15,0 0-4-15,0-3 2 16,0 1-1-16,0-2-1 16,-4 2 1-16,-2 3-2 15,-5-2 1-15,1 4 0 16,-1 0 0-16,1 3 1 16,-2 2 17-16,3 4-14 15,3 2-5-15,-3 0 0 0,-1 0-1 16,-3 0-1-16,0 6-5 15,0 8 3-15,-3 4 3 16,3 5 0-16,-3 1 0 16,0-1 0-16,2 3 0 15,6-2 1-15,-1 2-1 16,7-2 2-16,2 1-3 16,0-6 1-16,0-2 0 15,13-5 4-15,1-7 4 16,-3-5 2-16,3 0-9 15,-1 0 27-15,-3 0-19 16,6-15 7-16,-3-5-12 16,6 0-1-16,1-5-2 0,-3 1 3 15,4 3 0 1,-4-2-4-16,-3 5 0 0,-5 4 4 16,-3 7-4-16,-4 2 19 15,-2 3 13-15,0 2-29 16,0 0-3-16,0 0-10 15,0 8 0-15,0 11 10 16,0 5 5-16,0-2-5 16,2 2 2-16,6-7-1 15,0 0 1-15,3-5-1 16,3-5 4-16,-3-2-2 16,5-5 7-16,-1 0 1 0,3-2 3 15,2-20-7-15,2-5-7 16,-4-4-1-16,2-8 0 15,-2 0-17-15,-2-7-9 16,-3-5 24-16,-4-2 0 16,-3 4 1-16,0 2 2 15,-4 13 4-15,-2 10 2 16,2 11 11-16,-2 6 4 16,0 5 4-16,2 0-2 15,-2 2-6-15,0 0-17 16,0 0-1-16,0 16-13 15,0 16 14-15,0 13 4 16,-4 5-4-16,-1 5 1 16,0 3 5-16,-4-5 12 0,3-2-2 15,0-5-2-15,1-6-3 16,2-7-2 0,3-6 1-16,0-13-5 0,0-7 0 15,0-4-3-15,0-3 3 16,0 0-4-16,0 0-2 15,0 0-61-15,0 0-69 16,0-10-188-16</inkml:trace>
  <inkml:trace contextRef="#ctx0" brushRef="#br0" timeOffset="-212231.98">21999 12351 730 0,'0'0'188'16,"0"0"-144"-16,0 0 2 16,0 0 3-16,0 0-35 15,0 0 27-15,73-35-36 16,-41 27 27-16,-5 0 1 16,-3-2 31-16,-1 4-43 15,-8-2-10-15,-4 4-8 16,3 2-3-16,-6 2-66 15,4 0-142-15,-3 0-299 16</inkml:trace>
  <inkml:trace contextRef="#ctx0" brushRef="#br0" timeOffset="-211802.22">22271 12444 99 0,'0'0'523'16,"0"0"-451"-16,0 0-29 15,0 0 24-15,0 0-48 16,0 0 12-16,53 9-25 16,-30-7-1-16,-5-2 0 15,3 0 7-15,4 0 40 16,0 0-20-16,2-9-9 16,-3-3-18-16,-6-1 7 0,-2-4-12 15,-5 3 1 1,-5 0 9-16,-6-2-1 0,0 2-9 15,0 0-1-15,0 4 1 16,-2 0-1-16,-11 3-2 16,-3 7-6-16,-4 0-5 15,-6 0 1-15,-1 5 11 16,2 15 2-16,0 4-2 16,6 8 4-16,5 6 4 15,7 5 39-15,7-4 0 16,0 2 9-16,32-9 6 15,13-8 6-15,8-8-24 0,5-13-18 16,0-3-8 0,-5-3-8-16,-6-20-8 15,-13-4-11-15,-17-4-68 0,-12-3-88 16,-5-2-285-16</inkml:trace>
  <inkml:trace contextRef="#ctx0" brushRef="#br0" timeOffset="-210607.19">12523 12270 207 0,'0'0'104'0,"0"0"47"15,0 0-27-15,0 0-28 16,0 0-39-16,0 0-41 15,-11-12-8-15,-9 18 23 16,-5 14-18-16,-6 8 21 16,-2 11 18-16,-4 19 13 0,0 16-10 15,6 22 16-15,6 12-5 16,18 9-5 0,7-3-30-16,29-15-23 0,34-15 5 15,28-26-10-15,36-31 0 16,25-27-3-16,13-6-54 15,0-46-242-15,-5-18-539 16</inkml:trace>
  <inkml:trace contextRef="#ctx0" brushRef="#br0" timeOffset="-209640.75">22917 12254 132 0,'0'0'107'15,"0"0"-22"-15,0 0 17 16,0 0 18-16,0 0-39 16,0 0 13-16,-58-81-29 15,58 76 17-15,0 0-10 16,0 5-11-16,0 0-18 0,0 0-4 15,0 0-29-15,0 26-6 16,27 32-4-16,11 23 3 16,-3 21 9-1,-12 15-5-15,-23-3 5 0,-6-3-9 16,-44-9 0-16,-17-10-3 16,-1-8 0-16,-1-13-2 15,13-16-143-15,13-24-164 16</inkml:trace>
  <inkml:trace contextRef="#ctx0" brushRef="#br0" timeOffset="-207164.73">14339 13759 49 0,'0'0'6'15,"0"0"0"-15,0 0-12 16,0 0 31-16,0 0 27 16,0 0 89-16,45-116-8 15,-42 109-21-15,-3 4 12 16,0 1 5-16,0 2-31 16,0 0-49-16,0 0-49 0,-5 27-32 15,-15 16 32-15,-11 14 43 16,-7 10-17-16,-2-2-11 15,-3 3-5-15,3-1 2 16,5-9-4-16,6-7-2 16,4-8-5-16,9-11 4 15,5-15-2-15,9-8-2 16,2-5 0-16,0-4 13 16,11-22 15-16,22-18-4 15,10-18-25-15,4-6-14 16,-2-2-4-16,-1-1-5 15,-3 5 23-15,-4 7 0 16,-8 6 1-16,-4 14 10 0,-10 5 6 16,-4 14 17-16,-4 9-6 15,-2 1 14-15,-5 6-14 16,0 0-28-16,0 0-2 16,0 18-41-16,0 18 43 15,0 14 28-15,0 9-15 16,0 8 5-16,0 3-9 15,0-2 2-15,0-5-7 16,0-9-1-16,0-8-3 16,6-14 3-16,1-12-3 15,-1-7-5-15,1-13-59 16,2 0-64-16,-5-5-15 16,-1-19-100-16</inkml:trace>
  <inkml:trace contextRef="#ctx0" brushRef="#br0" timeOffset="-204819.9">14215 14089 581 0,'0'0'113'0,"0"0"-77"16,0 0 23-16,0 0 54 16,0 0-24-16,0 0-41 15,155 48-23-15,-97-48-11 16,-4-15-3-16,-4-4-4 15,-6-5-7-15,-3 0 1 16,-8-5 2-16,-9 7 1 0,-4 5-4 16,-9 5 9-16,-2 4 8 15,-2 3 7-15,-3 5-8 16,-2 0-11-16,1 0-5 16,-1 14-8-16,0 14 8 15,-2 6 0-15,0 7 9 16,0 2-1-16,0 0 0 15,-7-3-3-15,1-6 2 16,-1-10-6-16,5-8 1 16,2-11 1-16,0-2-3 15,0-3 2-15,0 0 11 16,22-22 9-16,5-8-17 16,4-5-5-16,0-2-5 0,-4 1-8 15,-2 5 0 1,-5 4 13-16,-5 8 0 0,-6 12 3 15,-2 2-3-15,-5 5 5 16,3 0 0-16,1 5-5 16,1 16-2-16,-2 11 2 15,-5-1 1-15,0 3 3 16,0 0 0-16,0-4-2 16,0-8-1-16,0-6 2 15,0-9-3-15,0-2 0 16,0-5 0-16,2 0 7 15,7 0-1-15,6-12 3 0,7-12-9 16,5-3-26 0,2-6-13-16,2 5 5 0,-2 4 7 15,-2 5 6-15,-7 12 18 16,-6 2 3-16,-8 2 0 16,-4 3 2-16,-2 0-2 15,0 12 0-15,0 14 4 16,0 6 16-16,0 5-12 15,0-6-3-15,-6-4 4 16,-1-6-9-16,5-13 0 16,2-4 3-16,0-2-1 15,0-2 5-15,0 0-3 16,11 0 8-16,7-14-5 16,6-7-7-16,1 2-13 15,4-8-12-15,4 0-8 0,-2 3 8 16,3 0 7-16,-5 6 18 15,-5 0 1-15,-8 6 0 16,-7 7 9-16,-5 5 11 16,-4 0-3-16,2 0-13 15,1 12 0-15,-1 11 28 16,0-1-19-16,-2 5-5 16,0 0 6-16,0-1-2 15,0-6 4-15,3-3-5 16,-1-8-4-16,5-6 3 15,-1 2-4-15,3-5-1 16,3 0 10-16,3-5-12 16,1-16 2-16,3-7-6 0,2-4-8 15,-1-3-27-15,-3 0-6 16,-3-4 1-16,-10 6 19 16,-4 1 12-16,0 1 7 15,0 9 2-15,-13 4 0 16,-3 10 7-16,0 8 17 15,-1 0-17-15,-3 0-5 16,2 14 1-16,0 7 13 16,0 2-8-16,1 8 16 15,1 1-10-15,5 2-1 16,7 0 3-16,4 0-6 16,0-6 5-16,0-3-8 0,19-4-5 15,6-9 7-15,4-8-3 16,2-4-2-16,4 0 0 15,2-14 0-15,-2-9 1 16,3-6-5-16,-5 0-13 16,-2-5-10-16,-6 3 1 15,-4 3 8-15,-6 0 11 16,-1 6 3-16,-6 5 0 16,-3 5 1-16,-3 6 3 15,-2 5 7-15,0 1 0 16,0 0-11-16,0 0-3 15,0 0-4-15,-9 14 5 0,-5 5 2 16,-1 6 0 0,1 3 2-16,3 0 3 0,5 2 0 15,4-4-3-15,2 0-2 16,0-4 1-16,0-3 3 16,0-8-2-16,10-5-2 15,7-6 1-15,-2 0 4 16,3 0 0-16,1-20 5 15,4-9-10-15,4-2-25 16,-5-3-14-16,0 2-2 16,-2 6 12-16,-4 2 21 15,-3 7 1-15,-4 5 7 16,-2 7 5-16,-2 3-3 16,-5 2 5-16,0 0-4 15,0 0-3-15,0 11-2 0,0 11 2 16,0 9 18-16,-5-5-6 15,3 2 3-15,-1-1-3 16,3-1 0-16,0-3-12 16,0-7 5-16,0-4-4 15,0-6 3-15,0-6-2 16,0 0 5-16,8 0-1 16,0-16-6-16,10-8 0 15,2-2-22-15,5-4-25 16,4 2 11-16,-5 6 17 15,-7 4 11-15,0 7 8 16,-9 6 0-16,-3 3 2 0,-5 2 8 16,0 0-10-16,0 18 0 15,0 8 25-15,-3 6-4 16,-5-4 2-16,1-2-8 16,3 1 0-16,2-10-7 15,2-8 1-15,0 0-8 16,0-5 0-16,0-4 1 15,0 0 7-15,0-8-2 16,13-14-5-16,7-8-2 16,2-2-35-16,-2 0-25 15,1 4 36-15,-4 2 14 16,-1 8 9-16,-3 1 2 16,-4 12 5-16,-2-1 33 0,-5 4 11 15,0 2-23 1,0 2-18-16,3 20-8 0,-1 7 22 15,0 6 2-15,4-2-5 16,-4 1-12-16,3-2-2 16,-1-13-2-16,4-5 1 15,-2-8-4-15,1-6-1 16,5 0 9-16,3-4-4 16,3-22-5-16,3-6-1 15,-8-4-14-15,1-2 3 16,-5-1-3-16,-2 1 4 15,-3 1 4-15,4-2 6 0,-4 1 0 16,3 2 1 0,0 2 0-16,-4 4 2 0,-1 6 7 15,-2 2-1-15,-2 8-1 16,0 4 2-16,0 6-1 16,0 1-1-16,0 3-3 15,0 0 0-15,0 0-4 16,0 0-3-16,0 0 3 15,-2 3-4-15,-12 15 4 16,-3 5 5-16,-1 10 3 16,5 3 6-16,6 6 4 15,7 2-8-15,0 1 8 16,4-2-6-16,12-4-8 16,4-7 0-16,-3-6-3 15,-1-11-2-15,-3-4 3 16,1-9 1-16,1-2 3 0,6 0-6 15,1-16-17-15,-2-8-7 16,0-7-15-16,-4-2-17 16,-5 1-82-16,-9 0-141 15,-2-3-237-15</inkml:trace>
  <inkml:trace contextRef="#ctx0" brushRef="#br0" timeOffset="-204650.27">16623 13890 498 0,'0'0'264'0,"0"0"-90"15,0 0-79-15,0 0 36 16,0 0-44-16,0 0-15 0,60 6-39 16,-22-6-17-16,-1 0-11 15,-1-10 0-15,-9 2-5 16,-9 2-22-16,-7-2-53 16,-7 0-137-16,-4-2-252 15</inkml:trace>
  <inkml:trace contextRef="#ctx0" brushRef="#br0" timeOffset="-203213.26">17732 14185 17 0,'0'0'263'16,"0"0"-124"-16,0 0 8 15,0 0-35-15,0 0-19 16,0 0 31-16,-8 24 10 16,23-33-45-16,7-14-54 15,1-7-15-15,-1-4-13 16,0-4-2-16,-2-4-3 0,-1 1 2 15,-4-1-1-15,1 1-3 16,-8 6 1-16,1 5 0 16,-5 11 0-16,1 2 4 15,-5 11-4-15,0 4 1 16,0 2-2-16,0 0-17 16,-5 16 17-16,-16 14 0 15,-6 7 2-15,0 4 5 16,-2 7 5-16,0 2 6 15,4 3 0-15,3-1-6 16,7 0-4-16,13-10 0 16,2-5-3-16,0-14-1 0,24-7 4 15,2-9-8-15,8-7 11 16,0-3-9-16,1-23-2 16,3-10-2-16,0-8-8 15,-2 0 6-15,0 0-1 16,-5 1 5-16,-4 1 1 15,-8 4-1-15,-1 7 0 16,-7 4 0-16,-7 13 1 16,2 6 1-16,-6 8 6 15,0 0-1-15,0 0-7 16,0 18-12-16,-10 10 12 16,-7 11 4-16,-1 5 3 15,-1 2 8-15,4 0-8 0,4 0-3 16,2-5 4-16,0-2-3 15,5-11-2-15,0-8-2 16,1-8 3-16,3-7-2 16,0-5 0-16,0 0 0 15,9 0 5-15,11-11 1 16,6-13-8-16,3 1 0 16,6-12-15-16,2 5-3 15,-1 0 1-15,-1 8 4 16,-6 3 8-16,-8 10 4 15,-11 6 0-15,-5 3 1 16,-5 0 0-16,0 0 0 16,0 12 0-16,0 15 7 0,0 1 10 15,0 0-8-15,0-2 3 16,0 1-3-16,0-6 0 16,0-9-4-16,0-2 2 15,4-6-5-15,8-2 5 16,5-2 1-16,1 0-2 15,1-10-2-15,0-8-2 16,-1-3 0-16,-1-6-2 16,4 1-10-16,-1-2-6 15,2-2 0-15,0 2 2 16,-1-4-2-16,-4 6 9 16,-5-2 2-16,-6 6 5 15,-6 8-2-15,0 6 1 0,0 3 0 16,-6 5 1-16,-10 0-4 15,-2 0 0-15,5 18-1 16,0 2 0-16,6 6 5 16,7 5 1-16,0 0 18 15,0 4-6-15,13 0 6 16,10-3-7-16,-2-5 0 16,6-8-2-16,4-10-1 15,0-6-3-15,8-3-2 16,-3-12-4-16,-3-15-7 15,-6-4-27-15,-10-1-26 16,-12-3-86-16,-5 3-117 0,-18-5-104 16</inkml:trace>
  <inkml:trace contextRef="#ctx0" brushRef="#br0" timeOffset="-203008.09">17902 13976 564 0,'0'0'254'16,"0"0"-83"-16,0 0-35 16,0 0 21-16,0 0-117 15,0 0-31-15,158-46-9 16,-87 30 2-16,-1 0-2 16,-8 1-6-16,-9-2-70 0,-6 2-88 15,-11 4-164 1,-11-1-431-16</inkml:trace>
  <inkml:trace contextRef="#ctx0" brushRef="#br0" timeOffset="-200378.72">19411 13992 324 0,'0'0'326'15,"0"0"-192"-15,0 0 40 16,0 0-68-16,0 0-44 16,0 0-45-16,0-13-17 15,0 24 0-15,0 12 3 16,0 2 21-16,0 6-9 16,0 1-7-16,-7 0 1 0,1-2-1 15,-3 0-2 1,5-6-2-16,-2-8 2 0,4-8-5 15,2-6-1-15,0-2 8 16,0 0 1-16,0-14 15 16,18-10-16-16,1-4-4 15,-4 0-4-15,3-1 2 16,-1 5-2-16,2 3 0 16,-4 3 0-16,-1 8 3 15,-4 6-3-15,-1 4-5 16,-2 0-3-16,0 7 3 15,-3 18 1-15,-2 1 5 16,-2 4-1-16,0-2 6 16,0 0-3-16,0-3 2 0,0-11 1 15,-4-1 2-15,2-9-8 16,2-2 1-16,0-2-1 16,0 0 9-16,0 0-1 15,9-16 0-15,11-10-7 16,5-4-2-16,0-2-8 15,2-1-20-15,0 4 23 16,0 2-2-16,-2 5 1 16,-5 7 3-16,-3 6 2 15,-5 5 0-15,-3 4-2 16,-3 0-5-16,-1 0-2 16,-1 9 11-16,-2 10 0 15,-2 3 15-15,0 5 2 16,0-1-4-16,0 0 0 0,0-3-7 15,0-4 0-15,0-3-3 16,0-5 0-16,5 1 2 16,0-7-4-16,-1-5 2 15,7 0-1-15,5 0 4 16,3 0-2-16,6-12-1 16,0-8-2-16,4-4-1 15,0 0-1-15,-2-3-14 16,-3 6 8-16,-4-2-1 15,-2 5 7-15,-3 0 1 16,-3 3-1-16,-6 2 1 0,-1 1-1 16,-3 2 0-16,-2 5 0 15,0 1-3-15,0 1-14 16,0 3 13-16,-7 0-2 16,-6 0 1-16,-3 0 4 15,1 8-2-15,-1 10 2 16,3 3-1-16,1 7 3 15,4 0 1-15,6 4 16 16,2-1-8-16,0 3 4 16,0-2-10-16,19-11-1 15,6-3 1-15,2-14 1 16,2-4 3-16,0 0 4 16,0-12-7-16,0-14 1 0,0-8-2 15,-5-3-3-15,-4-1-2 16,-2-1 1-16,-2 3 0 15,-7 4 2-15,-1 11 1 16,-5 10-2-16,-1 7 12 16,-2 4 5-16,0 0-13 15,0 0-4-15,0 9-12 16,-7 9 11-16,-6 4 1 16,2-3 1-16,8 3 1 15,3-8-4-15,0 0-1 16,3-1-13-16,8-1-7 15,4-3-2-15,-4 5 4 0,3-6 12 16,-1 6 9-16,-3-1 0 16,-2 6-2-16,1 1 2 15,1 4 3-15,-2-6 7 16,-3-2 17-16,1-2-11 16,-2-9-5-16,4 0-2 15,-2-5 2-15,3 0-7 16,7-8 3-16,3-12 2 15,10-8-9-15,3-2-1 16,1 0-10-16,3-7 4 16,2 8 2-16,-2-3-1 15,-3 8 4-15,-4 3 0 16,-7 7 4-16,-6 11-2 16,-10 1 1-16,-3 2 1 15,-3 0-2-15,0 5 1 0,0 14 1 16,0-3 8-1,0 2-2-15,0 2-6 0,0-6 2 16,0-2-3-16,-3-5 0 16,3-5-1-16,-2-2 1 15,2 0 1-15,0 0 3 16,0-3-5-16,0-15 0 16,0-5-24-16,0 0 8 15,0 1-6-15,0 0-11 16,0-1 12-16,0 9 14 15,-2 2 5-15,-5 6 1 16,-4 6 1-16,0 0 0 0,-7 2-4 16,0 19 4-1,3 2 1-15,-3 8 6 0,7-2 3 16,1 4 5-16,8 3 4 16,2-6-14-16,0-2 2 15,0-5-4-15,19-2-3 16,7-11 14-16,3-8-7 15,0-2 4-15,5-2-3 16,-1-22-3-16,0-6-4 16,1-6-1-16,-3-4-1 15,-4 0-4-15,0-6 5 16,-3-2-1-16,-4 3 1 16,0-1 0-16,-4 7 0 15,-5 16 2-15,-4 9 1 16,-5 10 4-16,-2 4 8 0,0 0-4 15,0 0-6-15,0 2-5 16,0 20-5-16,-9 6 5 16,-7 7 0-16,3 6-1 15,-3 2 1-15,5 3 3 16,-2 2 2-16,4-6-3 16,0-3 2-16,3-4-4 15,1-9 3-15,3-8-3 16,2-10-1-16,0-4 1 15,0-4 5-15,0 0-3 16,0 0 3-16,2-12 2 16,18-9-6-16,2-6 0 0,1 3-1 15,-1-3 0-15,2 8 0 16,-4 0 0-16,-3 8 1 16,-5 2-2-16,-3 9-3 15,3 0-4-15,-4 2 8 16,5 21 2-16,1 3 13 15,1 1 7-15,2-1 1 16,-2-1-8-16,-1-6-9 16,-2-5 1-16,0-7 0 15,-1-5-2-15,4-2-2 16,1 0 4-16,7-23-1 16,-4-4-6-16,-1-7-15 15,3-7-37-15,-2 0-28 16,-1-2-130-16,5 4-188 15</inkml:trace>
  <inkml:trace contextRef="#ctx0" brushRef="#br0" timeOffset="-199059.64">21576 13941 408 0,'0'0'138'16,"0"0"23"-16,0 0-58 15,0 0-32-15,0 0-31 16,0 0-24-16,11 80 3 15,-11-71 1-15,0-1 7 16,0-1-5-16,0-4 4 0,0-1-7 16,0-2-7-16,0 0-5 15,0 0 8-15,0 0-1 16,0-3 2-16,0-15-7 16,0-3-9-16,0 3 2 15,-7 0 0-15,3 1 0 16,-1 3 3-16,-2 2 27 15,1 1 7-15,-1 7-9 16,-4 4-12-16,-5 0-18 16,-2 0-3-16,-1 10 2 15,-2 12 1-15,-4 3 3 16,8 1 8-16,-1 3 3 16,5 0-7-16,3 0-5 0,6 0 4 15,4-5-4 1,0 0-1-16,0-6 0 0,4-2 4 15,12-6-5-15,3-6 3 16,0-4 0-16,1 0 10 16,1-9-13-16,-4-12-1 15,4-4 0-15,-2-4-9 16,1 0 8-16,1-1-1 16,-2 7 3-16,-3-4 0 15,-3 13 2-15,-3 4 0 16,-4 7 5-16,-6 3 6 15,0 0-13-15,0 0-4 0,0 13-2 16,0 11 6 0,0 2 3-16,0 2-3 0,-2-1 1 15,0-1-1-15,2-5 0 16,0-4 0-16,0-8 0 16,0-2 2-16,0-5 0 15,9-2-1-15,7 0 8 16,3-16-4-16,4-6-5 15,1-7-20-15,-2 8-3 16,-2-5-22-16,-1 6 4 16,-2 3 37-16,1 4 4 15,-1 3 0-15,-1 3 6 16,-5 5 18-16,-3 2 2 16,-4 0-21-16,-2 19-3 15,-2 6 5-15,0 4 7 16,0-1-7-16,0-4 0 15,0-4 0-15,0-6-4 0,0-6-1 16,0-4 0-16,0-4-2 16,0 0 1-16,0 0-1 15,0-11-2-15,0-8-17 16,11-6-10-16,5 4 8 16,1-5-15-16,1 3-8 15,3 5 36-15,-6 6 8 16,-2 6 5-16,-4 5 24 15,0 1-1-15,-2 0-9 16,-3 15-3-16,3 10 11 0,-2 3 3 16,3 2-8-16,1-1-9 15,1-3-10-15,0-5 2 16,-1-7-2-16,-2-5-1 16,2-4-1-16,0-5 5 15,7 0 1-15,-1-17-5 16,5-12-2-16,5-1-18 15,-6-3 8-15,0 0 0 16,-9-4 5-16,-3 1 2 16,-4-2 1-16,-3-4 2 15,2 0 1-15,-2 4 1 16,0 1 2-16,0 11 10 16,0 9 3-16,0 7-2 15,0 5 0-15,0 5 2 16,0 0-15-16,0 0-2 0,0 0-4 15,-5 0 2-15,-4 9 1 16,3 11 0-16,1 6 1 16,-1 9 2-16,6 8 3 15,-2 3 2-15,2 3 2 16,0 1 7-16,0-4-3 16,0 2-5-16,0-13-2 15,2-6-4-15,9-7 0 16,4-10 0-16,5-8 1 15,5-4 3-15,0 0-2 16,-1-14-4-16,-2-16-6 16,-2-5-19-16,-7-4-24 0,-1-2-27 15,-5 1-138-15,-7-2-294 16</inkml:trace>
  <inkml:trace contextRef="#ctx0" brushRef="#br0" timeOffset="-198898.75">22168 13941 598 0,'0'0'457'0,"0"0"-277"16,0 0-79-16,0 0-78 15,0 0-21-15,0 0 0 16,218-37-2-16,-181 29-55 16,-16-2-106-16,-7-2-96 15,-9-4-338-15</inkml:trace>
  <inkml:trace contextRef="#ctx0" brushRef="#br0" timeOffset="-197805.52">22770 13962 310 0,'0'0'291'15,"0"0"-205"-15,0 0 5 0,0 0-18 16,0 0-23-16,0 0-22 16,102-40-21-16,-73 16 4 15,-2-3-10-15,0-7 4 16,-2 2 8-16,-5-7 1 16,-2-1 1-16,-2 1-12 15,-6 6 5-15,-3 3 6 16,-2 7 18-16,-3 9-7 15,-2 7 0-15,0 5 10 16,0 2-8-16,0 0-7 0,0 0-13 16,0 0-7-1,0 18 0-15,-11 13 1 0,-2 15 2 16,-3 13 10-16,3 14 6 16,-6 8 6-16,2 12 8 15,-5 4-4-15,-1 4-8 16,-2-8-10-16,2 1-7 15,2-12-2-15,5-6-1 16,5-14-1-16,7-13-17 16,0-24-42-16,4-11-83 15,0-14-36-15,0-4-32 16,19-28-88-16</inkml:trace>
  <inkml:trace contextRef="#ctx0" brushRef="#br0" timeOffset="-197516.68">23009 14011 561 0,'0'0'238'15,"0"0"-97"-15,0 0-10 16,0 0-31-16,0 0-39 16,0 0-32-16,96-151-23 15,-65 151-1-15,2 0-4 16,-2 20-1-16,-8 4 3 15,-7-2-6-15,-14 0-1 16,-2-2 4-16,-7 1 7 16,-19-6 2-16,-11 2 1 0,0-4-3 15,1-4-1-15,3-4-5 16,10-3-1-16,8-2-49 16,10 0-118-16,5 0-79 15,2-16-454-15</inkml:trace>
  <inkml:trace contextRef="#ctx0" brushRef="#br0" timeOffset="-196019.07">23506 13944 555 0,'0'0'81'15,"0"0"-64"-15,0 0 24 0,0 0 6 16,0 0-18-16,0 0 17 16,4 0 7-16,-4 0 6 15,0 0 6-15,3 0-17 16,1-3-22-16,3-8-11 16,-1-3-11-16,-1-4 5 15,-1 0-5-15,-4 2 6 16,0-4-2-16,0 4 3 15,0 2 1-15,0 5 1 16,0 0-4-16,-2 3 10 16,-9 4-5-16,-2 2-7 0,-1 0-7 15,-3 0 2-15,-1 3 0 16,-1 18 6-16,2 4 2 16,3 4 4-16,1 3-3 15,7 2 1-15,2-2 0 16,4-6-9-16,0-1-3 15,0-10 4-15,0 0-3 16,0-10-1-16,10-5-1 16,3 0 1-16,3-7-4 15,5-20-8-15,0 0-11 16,4-5-7-16,2-1-9 16,-2 7 24-16,-4 4 13 15,0 6 2-15,-8 7 1 16,-2 2 16-16,-4 3 15 0,-5 4-10 15,-2 0-12-15,0 0-10 16,0 14-2-16,0 10 2 16,0 4 8-16,0 0-5 15,0 0-2-15,0-3-1 16,0-10 3-16,0-2-3 16,6-7 4-16,8-6 0 15,-3 0 11-15,3 0-6 16,3-15-9-16,-1-9-14 15,2-3-21-15,2-6-12 16,0 1 10-16,-2 2-3 16,-4 7 32-16,-6 6 8 0,-1 7 9 15,-3 5 9-15,-4 5 17 16,2 0-34-16,-2 13 14 16,3 9-13-16,2 4 16 15,3-2-4-15,1 0-1 16,0-4-8-16,2-1 1 15,4-5-4-15,-3-6 2 16,1-8 3-16,3 0-3 16,-3 0-4-16,5-20-16 15,0-6-12-15,-2-5 7 16,-1-3-6-16,-1 2 17 16,-6 2 10-16,4 2 9 15,-3 6 25-15,-1 8 8 0,-1 4 5 16,-3 8-9-1,-1 2-7-15,-3 0-20 0,2 0-11 16,-2 21-8-16,0 11 7 16,0 14 2-16,0 0 1 15,0 5-2-15,0 6 0 16,-14 7 0-16,-3 1 2 16,-10 6-2-16,-4 3 0 15,0-2 1-15,0-2-1 16,0-3 0-16,2 0 0 15,6-9 0-15,3-7 0 16,5-9 1-16,5-10-2 0,3-10 2 16,3-7-1-16,4-10 1 15,-2-5 1-15,2 0 1 16,0 0 8-16,-4 0 7 16,-3 0 2-16,-5-14-3 15,-1-9-14-15,0-8-1 16,0-3 0-16,2-4 1 15,6-6 0-15,5-4-2 16,0 2-2-16,9-7 0 16,16 4 1-16,8-9-2 15,5 5 0-15,2-3-6 16,5-2 3-16,1 2 0 16,10-3 1-16,4 0 4 0,9 0 0 15,-1 7 1 1,-11 6 8-16,-19 14 7 0,-18 13-9 15,-13 14 0-15,-7 2 0 16,0 3-7-16,0 0-9 16,0 0 1-16,-18 17 8 15,-7 3 0-15,1-2 1 16,4 2-1-16,6 0 1 16,8-2-1-16,6 2-2 15,0-3 0-15,13-4 1 16,7-3 1-16,-2-1 1 15,-9-4 1-15,-3-1-2 16,-3-1-2-16,-3 1 1 16,0 3-4-16,0 1 5 0,-9 2 0 15,-14 0 0-15,-3-3-11 16,-4-7-11-16,7 0-25 16,2 0-61-16,17-23-121 15,4-7-251-15</inkml:trace>
  <inkml:trace contextRef="#ctx0" brushRef="#br0" timeOffset="-195091.45">24795 13876 207 0,'0'0'187'0,"0"0"-116"16,0 0 16-16,0 0 2 15,0 0-48-15,0 0-13 16,147-261-4-16,-130 224 6 16,-1 5 25-16,-5 3 32 15,-5 11-24-15,-3 8 4 16,-1 4-2-16,-2 6-28 16,0 0-35-16,0 2 0 0,-17 21-4 15,-8 8 2 1,-4 5 0-16,2 4 2 0,0 0-1 15,3 5-1-15,4 1 7 16,4 1 1-16,5 2 5 16,5-1-11-16,6-4 5 15,0-3-4-15,0-8-2 16,10-8 1-16,9-10 0 16,0-8 5-16,1-7 1 15,5 0-2-15,0-17-6 16,2-6 0-16,2-8-6 15,-6 0 0-15,4 0-2 16,-2 1 3-16,-2 4 5 16,-6 6 1-16,-3 6 4 0,-6 7-2 15,-3-2 0-15,-1 9 3 16,-4 0-6-16,0 0-8 16,0 9-6-16,-6 10 14 15,-7 9 5-15,3 6 3 16,4 1-3-16,3-1-1 15,3-5-3-15,0-8 1 16,9-8 3-16,7-6 0 16,2-7 8-16,0 0 10 15,2-16 12-15,-3-11-24 16,-1-7-5-16,-3 0 2 16,-3-4-8-16,-10 6 2 15,0 0-2-15,0 8 7 0,-23 7 1 16,-4 10-8-1,-4 7-1-15,-4 0-21 0,-1 0-52 16,0 14-98-16,7-4-170 16</inkml:trace>
  <inkml:trace contextRef="#ctx0" brushRef="#br0" timeOffset="-194893.22">24859 13740 767 0,'0'0'353'0,"0"0"-217"16,0 0-56-16,0 0-36 0,0 0-22 16,0 0-11-16,279-42-9 15,-228 40 1-15,-15 0-3 16,-16-1-23-16,-11 1-34 16,-7 2-109-16,-2 0-86 15,0-2-341-15</inkml:trace>
  <inkml:trace contextRef="#ctx0" brushRef="#br0" timeOffset="-193411.22">25829 13895 54 0,'0'0'134'15,"0"0"-9"-15,0 0 62 16,0 0 8-16,0 0-113 16,0 0-3-16,46-49-15 15,-25 19-27-15,-1-4-9 0,-3-4-20 16,6-2-3-1,-1-2-3-15,-2-3-1 0,0 3 2 16,1 4-1-16,-9 6-1 16,2 8 5-16,-5 8 10 15,-5 6 6-15,-4 5 9 16,0 5-4-16,0 0-20 16,0 0-7-16,0 15-11 15,-4 13 11-15,-14 13 6 16,-2 3 1-16,2 4 0 15,1-1-1-15,1 1 0 16,7-2 1-16,3-1 1 0,3-9-5 16,3-4 0-16,0-8-1 15,5-10 1-15,12-8 0 16,3-6 3-16,5 0 10 16,-1-12-5-16,3-17-7 15,0-3 1-15,2-7 0 16,-2-6-2-16,2-1-3 15,-5-5 1-15,1-4-1 16,-8 6-5-16,-1 5 4 16,-5 11 1-16,-7 15 2 15,-1 9-1-15,-1 9 3 16,-2 0 5-16,0 0-9 16,0 5-15-16,-2 17 12 15,-11 11 3-15,-6 4 8 16,2 8 0-16,-1 1-2 0,1 5 6 15,-2 4-5-15,5-1 2 16,4 0 9-16,1-9-9 16,3-6-6-16,2-11 3 15,4-10-5-15,0-10 0 16,0-8 3-16,0 0-1 16,0 0 2-16,19-10 15 15,3-7-19-15,3-5-1 16,2-2-16-16,1-1-13 15,1 1 6-15,-2 4 15 16,0 4 4-16,-7 6 1 16,-5 4 3-16,-1 6-1 0,-5 0-2 15,-5 0 0-15,-4 0 2 16,2 14 1-16,-2 8 8 16,0 2 8-16,0 0-2 15,0-2-3-15,0-1-7 16,0-4-3-16,2-5 1 15,4-2 0-15,2-2 1 16,3-8-3-16,5 0 8 16,3 0-1-16,4-3-2 15,4-16-3-15,0-3-2 16,0-4-18-16,2-2-2 16,-5 2-9-16,-2-1 11 15,-4 1 12-15,-5 1-2 16,1 4 5-16,-3 0 0 0,-5 5 2 15,-1 4 2-15,-2 3-3 16,-3 4 1-16,0 1 1 16,0 1 0-16,-6 3-7 15,-6 0 1-15,-5 0-2 16,2 0 3-16,-1 17 5 16,1 9 2-16,4 10 23 15,4 6 19-15,3 4-8 16,4 0-12-16,0-6-9 15,14-8 5-15,9-5-12 16,4-18 1-16,4-6-5 0,3-3 7 16,-3-17-6-16,-2-17-5 15,-4-7-20-15,-11-5-38 16,-10-7-87-16,-4-5-142 16,0 0-312-16</inkml:trace>
  <inkml:trace contextRef="#ctx0" brushRef="#br0" timeOffset="-193219.29">25949 13640 888 0,'0'0'165'0,"0"0"-91"15,0 0 20-15,0 0-46 0,0 0-38 16,0 0-10-16,235-43-10 15,-189 28-131-15,-6-1-134 16,-2-9-400-16</inkml:trace>
  <inkml:trace contextRef="#ctx0" brushRef="#br0" timeOffset="-190603.41">27540 13747 606 0,'0'0'163'16,"0"0"-97"-16,0 0 25 16,0 0 26-16,0 0-73 15,0 0-14-15,61-63-2 16,-30 25 6-16,4-7-14 16,2-2-17-16,3-8 1 0,-3 1-4 15,-3-2 2 1,-3-2-2-16,-6 3-5 0,-5 5-2 15,-5 10 6-15,-5 10 1 16,-4 12 3-16,-4 10 0 16,-2 6 10-16,0 2 3 15,0 0-16-15,0 0-2 16,-11 12 1-16,-11 7 1 16,-3 6 0-16,-4 9 0 15,2 9 0-15,0 8 0 16,6 8 4-16,3 0 5 15,7 2 9-15,9-3 7 16,2-2-7-16,0-3-8 16,10-13-5-16,8-10-3 0,4-11 0 15,5-10 1-15,2-9 1 16,0 0-3-16,-2-18 10 16,0-12-10-16,-6-6 1 15,0-5-4-15,-5-3 2 16,-5-2-5-16,-5 4 3 15,-4 5-4-15,-2 5-1 16,0 11 6-16,0 11 0 16,0 6 1-16,0 4 0 15,-6 0-3-15,-7 9-1 16,-3 14 4-16,3 0 0 16,3 3 3-16,8-1 6 15,2-1-1-15,0-6-6 0,12-2 5 16,15-4 3-1,2-5 6-15,4-7-3 0,1 0-9 16,3-3 4-16,1-17-5 16,-3-6-3-16,-4-2-2 15,-1 0-6-15,-10 5-2 16,-4 10 6-16,-5 6 4 16,-5 2 0-16,-4 5 0 15,3 0-3-15,-3 0-3 16,1 5-3-16,1 15 7 15,-1 3 2-15,-1 1 0 16,-2-4 0-16,2-3 0 0,-2-4 1 16,2-5-1-16,0-4 1 15,-2-2 1-15,2-2 0 16,-2 0-1-16,0 0 2 16,2 0 1-16,3 0 1 15,4-14-5-15,2-8-1 16,0-2-13-16,1 2 1 15,-2 0-2-15,-5 4 13 16,-1 4 1-16,-4 4 2 16,0 6 4-16,0 2 5 15,0 2-4-15,0 0-6 16,-6 0 0-16,-12 9-3 16,0 10 3-16,-2 3 0 15,-2 4 1-15,2 2-1 16,2 2 0-16,2 0 0 0,8-2 0 15,0-3 0-15,6-5-2 16,2-8 2-16,0-2-1 16,0-8-2-16,5-2-6 15,13 0 5-15,2-7 1 16,2-10 3-16,2-7-15 16,1-2 1-16,2-1-14 15,-2 1 5-15,-4 6 7 16,0 5 16-16,-5 3 0 15,-8 7-2-15,1 5-1 16,-3 0-7-16,2 12-1 16,-2 14 7-16,-3 2 4 0,-1 2 4 15,-2 0 2-15,0-1-6 16,0-7 8-16,4-6-8 16,5-9 3-16,2-4 2 15,2-3 6-15,3 0 6 16,2-17-13-16,2-5 0 15,1-4-4-15,-2-2-17 16,6-2-9-16,2 2 6 16,2 5 2-16,-3 0 12 15,-5 9 4-15,-6 7 4 16,-6 2-1-16,-5 5 10 16,-4 0-11-16,0 18 1 15,0 10 12-15,0 4 15 0,-7 1-16 16,1-3-3-16,4-4 1 15,2-6-8-15,-2-10 1 16,2-6 0-16,0-3-2 16,0-1 4-16,0 0 3 15,0 0 3-15,0-11-11 16,0-10-33-16,15-3-11 16,5-1 14-16,0-1-5 15,-2 3 13-15,0 7 22 16,-3 4 5-16,-3 5 18 15,-1 7 6-15,-3 0 9 16,4 0-14-16,1 12-10 0,3 9 10 16,3 7-1-16,2 0-6 15,-3 2-4-15,1-3 0 16,-2-8-8-16,-4-5-1 16,-2-7 0-16,0-7 0 15,5 0 3-15,4-21 4 16,0-11-11-16,5-8 0 15,-4-4-17-15,-3-5 3 16,3 0-6-16,-6-3 7 16,-1 3 5-16,1 7 8 15,1 9 0-15,-3 6 7 16,-2 11 12-16,-4 6 9 16,-5 5-1-16,1 1 0 0,-3 4-4 15,0 0-16-15,0 0-7 16,0 5-9-16,-12 22 9 15,-5 4-2-15,-4 6 3 16,-1 0-2-16,4 9 1 16,-2-5 0-16,3 5 0 15,1-3 0-15,3 1 0 16,-1-7 0-16,5-5 0 16,0-6 0-16,4-8 2 15,3-5-2-15,2-8 0 16,0-5 2-16,0 0-1 15,0 0 7-15,2 0 12 0,14-15-10 16,7-11-6-16,-2-9-4 16,4-1 0-16,2-6 0 15,4 0 0-15,0 0-5 16,5 4 2-16,-5 6 3 16,-6 10 0-16,-9 8 0 15,-10 6 0-15,-6 6-3 16,0 2 3-16,0 0-7 15,0 0-15-15,-20 3 9 16,-5 16 12-16,-3-1-2 16,1 5 3-16,7 0 0 15,11 5 0-15,9 2-5 16,0 2 2-16,38-6 3 16,11-3 5-16,6-10 2 15,-1-6-7-15,-7-7-3 0,-9 0-21 16,-9-13-42-1,-7-13-92-15,-11-6-122 0,-4-1-447 16</inkml:trace>
  <inkml:trace contextRef="#ctx0" brushRef="#br0" timeOffset="-188029.22">12953 15502 447 0,'-2'0'304'0,"2"0"-248"16,0 0 8-16,9 0 45 16,20-3-42-16,9-16-54 15,1-7-2-15,4-6-8 0,-1-7 3 16,-1-10-1-1,-1-6 3-15,-7-3-6 0,-6-4 1 16,-7-2 1-16,-9 3-4 16,-4 6 4-16,-7 6-4 15,0 16 3-15,0 11-3 16,0 12 3-16,-2 3 1 16,-1 7 13-16,1 0-17 15,-2 0-3-15,0 17 1 16,-4 12 1-16,0 4 1 15,-1 9 2-15,-1 10 3 16,0 8 9-16,-1 8 1 16,-1 9 10-16,-1 7 18 15,0-4-14-15,-3 0 5 16,0 1-13-16,-3-4-11 0,2 2-1 16,7-13 8-16,1-6-13 15,7-12 3-15,2-16 0 16,0-10-6-16,0-13 1 15,4-8-2-15,11-1 1 16,8 0 11-16,2-19 0 16,4-11-7-16,0-17 2 15,-3-1-6-15,-8-5-1 16,-12-5 0-16,-6-4-4 16,0 3-4-16,-24 2 1 15,-10 8 5-15,1 8 2 16,4 11 0-16,9 14 0 0,11 8 1 15,7 4 0-15,2 0 9 16,0 3-10 0,2-2-8-16,22-1 1 0,10-1 7 15,-1-6 7-15,1 2-7 16,-5-3 0-16,1 3-2 16,-5-5-6-16,0-2 4 15,-2 0-4-15,-3 4 8 16,-7-2 0-16,-2 2 0 15,-2 1 2-15,-4 8-2 16,-3-3 1-16,-2 6-1 16,0 0 0-16,0 0-4 15,0 0 2-15,0 9-5 16,-7 14 6-16,-4 9 2 16,2 8 0-16,9-6 0 0,0 2 0 15,0-4 1-15,13-6 1 16,5-6-1-16,0-8-1 15,-3-8-1-15,-1-4 2 16,2 0 0-16,-3-14 5 16,5-16-4-16,-2-6-3 15,-3-7-3-15,-5-9-10 16,-2 1 5-16,-6-3-13 16,0 4 7-16,0 5 14 15,0 15 2-15,-6 12 0 16,0 10 16-16,4 8 3 15,-3 0-15-15,-1 0-6 0,-2 26-2 16,2 6 1-16,2 6 1 16,2 3 0-16,2-6 3 15,0 2 0-15,0-7 0 16,4-6-3-16,8-4 2 16,-2-8-2-16,6-6 5 15,2-6-5-15,4 0 2 16,7-8 2-16,0-14 3 15,0-7-4-15,-2 0 0 16,-1-1-3-16,-3 2 0 16,-3-3-1-16,-3 5 1 15,-5 6 0-15,-3 6 5 16,-7 8 6-16,-2 6 6 0,0 0-17 16,0 0 0-16,-4 6 0 15,-9 13 0-15,-8 3 1 16,7-1-1-16,4 4-2 15,7-7-2-15,3 4-14 16,0-4 4-16,5 0 1 16,9-6-3-16,-1 2 12 15,-5-5 4-15,0 0-4 16,-4-1 4-16,-4 1 0 16,0 11 1-16,0-3 0 15,2 1 3-15,5-1 9 16,6 4 2-16,5-5 0 0,6-4-7 15,-1-6-4 1,1-6 4-16,0 0-7 0,-1 0 7 16,2-14-8-16,-4-6-2 15,-2-6-6-15,-3 0-11 16,-3-2-25-16,-3-2-115 16,6-2-152-16,2-2-503 15</inkml:trace>
  <inkml:trace contextRef="#ctx0" brushRef="#br0" timeOffset="-185779.13">14806 15258 506 0,'0'0'84'16,"0"0"-25"-16,0 0 6 16,0 0-23-16,0 0-11 15,0 0 3-15,29 18 1 16,-27-15-1-16,0 6-18 0,-2 1 8 16,0-4-13-16,0 2 11 15,0 0-6-15,0-3 1 16,0-2-1-16,0-3-7 15,0 0-1-15,0 0 20 16,2 0 33-16,7-12-25 16,3-10-27-16,-2-2-6 15,-1-1-2-15,-5 1-1 16,-1 3-3-16,-3-2 3 16,0 9 0-16,0 2 3 15,-3 8 23-15,-7 4 6 16,-3 0-15-16,-3 0-17 15,-5 18-1-15,0 11 1 16,-2 7 0-16,-2 1 2 0,1 4-2 16,2 1-2-16,6-4 2 15,5-4 3-15,4-12-3 16,7-4-11-16,0-12-13 16,0-1-14-16,0-5 20 15,18 0 15-15,5-23-10 16,3-5-23-16,6-4-10 15,-3 2-13-15,-6 2 19 16,-4 7 20-16,-5 8 20 16,-6 3 0-16,-4 6 17 15,-1 4 6-15,-3 0-15 16,0 7-4-16,0 18 11 16,0 3 9-16,0 2-11 0,0-2-3 15,0-1 4-15,2-10-4 16,9-5 4-16,0-6 2 15,2-6 2-15,8 0 11 16,1 0 6-16,2-14-25 16,5-10-8-16,0 0-2 15,2 0-26-15,-2-6-2 16,5 7 11-16,0-4 9 16,-3 5 8-16,-2 0-1 15,-7 8 2-15,-8 6-1 16,-6 6 30-16,-3 2 8 15,-5 0-30-15,0 14-7 0,0 4 39 16,0 6-21-16,0-2-8 16,-3-5 2-16,1-5-11 15,0-5-1-15,0-5 4 16,2-2-4-16,0 0 8 16,0 0 5-16,0-18-14 15,0-6-29-15,0-1-7 16,2-2 4-16,2 1-14 15,-1 0 24-15,-1 8 12 16,0-1 10-16,-2 11 0 16,0 7 0-16,0 1 21 15,0 0-20-15,0 5-1 16,-15 18 0-16,-6 4 3 0,-1 8 16 16,2 0 3-16,2 2 0 15,10-7-7-15,8 2-3 16,0-6-6-16,10-1 4 15,19-6 2-15,5-5-8 16,-1-14 0-16,0 0 9 16,0-4-9-16,-8-18-4 15,2-6 0-15,-2-2-15 16,-2-6 2-16,3 2 6 16,1 2-2-16,-3 3 9 15,1 10-3-15,-5 9 3 16,-1 0 8-16,-2 10 1 15,-4 0 0-15,-6 0-9 0,-3 4 3 16,1 12-3-16,-5 3 22 16,2 0-1-16,-2-1-11 15,0-8-4-15,0-2-1 16,0-6-3-16,0-1 0 16,0-1-1-16,0 0 0 15,0 0 7-15,0 0-1 16,0-7-7-16,0-12-4 15,0-2-17-15,0-1 9 16,2-1-6-16,0 4 15 16,0 2 1-16,-2 8 0 15,0 4 2-15,0 5 6 16,0 0 4-16,0 0-7 16,-15 2-3-16,-3 19 0 0,1 1 0 15,-2 3 2-15,3 4 10 16,6-1 2-16,3 2-1 15,5-6 0-15,2 2-4 16,0-4-6-16,17-5 6 16,8-2-1-16,2-9-4 15,2-4 1-15,0-2-2 16,2 0 2-16,2-10-3 16,-2-12-2-16,1 0-5 15,-1 1-5-15,-4-6 3 0,-3 5 6 16,-3-2-3-1,-2 2 4-15,-3 0 0 0,-5 0 1 16,-4 8-2-16,-5-3 3 16,-2 12-3-16,0-2 1 15,0 4 0-15,-2 3-2 16,-14 0 1-16,-4 0-5 16,-3 1 5-16,4 13 2 15,1 4-3-15,5 5 2 16,3 3-1-16,8 6 1 15,2 2 5-15,0-3 2 16,14-4 0-16,15-10-7 16,4-6 1-16,1-9 9 15,-1-2-5-15,-4-2 1 16,-2-18 2-16,-2-6-7 0,-6-4 1 16,-1 2 0-16,-7-4-1 15,-3 2-1-15,-2-5 4 16,1 3-1-16,-3 6-3 15,2 6 7-15,2 8 2 16,-4 9 6-16,-2 3-3 16,-2 0-12-16,0 0-3 15,0 0-3-15,0 17-6 16,0 17 12-16,-2 8 0 16,-14 15 2-16,-1 6 2 15,-6 12 3-15,1 5-7 16,-3 1 1-16,-2 9 1 0,1-4-2 15,1-4 1 1,-1-4-1-16,1-12 2 0,0-12-2 16,4-13-6-16,5-12-13 15,3-14-11-15,7-11-20 16,6-4-22-16,0-4-55 16,0-23-118-16,6-14-336 15</inkml:trace>
  <inkml:trace contextRef="#ctx0" brushRef="#br0" timeOffset="-185059.93">15954 15500 616 0,'0'0'295'0,"0"0"-146"0,0 0-8 16,0 0-38 0,0 0-53-16,0 0-26 0,91-143-7 15,-55 136-10-15,-1 7-2 16,1 0 1-16,-3 0-6 15,-6 19-4-15,-7 0 0 16,-11 1 2-16,-9-4-11 16,0 1 13-16,-2-4-6 15,-21 1-4-15,-1-6 1 16,-8-2 6-16,1-6 2 16,2 0 0-16,3 0 1 15,6 0 3-15,6-6 1 0,10 3 5 16,2 3 16-1,2-5-3-15,0 5 3 0,0 0-10 16,6 0-9-16,6 0-5 16,1 0-1-16,3 0 10 15,-1 12-4-15,1-2-6 16,1 2 1-16,2-2 2 16,3-6 0-16,2-4-2 15,1 0 6-15,1 0-6 16,1-12 3-16,0-12-4 15,-2-8-15-15,-4-7 13 16,2 0-2-16,-5-6 2 16,-3-1-1-16,1-3 6 15,-5 5-7-15,-2 3 8 16,-2 8-4-16,0 10 0 0,-3 7 1 16,-2 9-1-16,0 7 0 15,-2 0-2-15,0 0-1 16,0 0-3-16,0 0-5 15,0 0 1-15,0 17-3 16,-4 12 13-16,-9 4 3 16,-3 9 0-16,1 7 1 15,1 3-1-15,1-3 3 16,3 0-4-16,6-9 4 16,4-4-3-16,0-10 1 15,0-6-1-15,2-8-1 16,17-8 3-16,1-4 3 0,6 0 1 15,1-16-9-15,-3-10-12 16,-1-2-13-16,-10-4-16 16,-6 0-22-16,-7 4-112 15,0 3-124-15,-3 0-250 16</inkml:trace>
  <inkml:trace contextRef="#ctx0" brushRef="#br0" timeOffset="-184893.62">16370 15302 172 0,'0'0'580'0,"0"0"-353"16,0 0-31-16,0 0-43 16,0 0-131-16,0 0-10 15,123-35 2-15,-90 26-10 16,-6-2-4-16,-7 4-18 16,-11 3-35-16,-5 4-79 0,-4 0-104 15,0 0-341-15</inkml:trace>
  <inkml:trace contextRef="#ctx0" brushRef="#br0" timeOffset="-183319.2">16422 15529 176 0,'0'0'124'15,"0"0"129"-15,0 0-57 0,0 0-28 16,0 0-60-16,0 0-31 16,51-21-19-16,-29 3-38 15,0 1-6-15,1-12-7 16,0 3-3-16,-2-2-1 16,-3 1-3-16,-3 6-11 15,-1 4-6-15,-3 0-5 16,1 7 21-16,-6 6-3 15,-1 1 2-15,-5 3 1 16,0 0-3-16,0 0-5 16,0 0-13-16,0 17 22 15,0 0 20-15,0 6 0 16,-2-1 9-16,-1 3-4 0,1 2-6 16,2-8 4-1,0 2-4-15,0-3-5 0,0-8-10 16,0 0 5-16,11-6 2 15,3-4-7-15,1 0 1 16,1 0 5-16,1-16-3 16,6-6-3-16,-1-3-4 15,0 2-3-15,-2 0 0 16,-3 2 3-16,-2 9-1 16,-1 7 2-16,-4-4-1 15,1 9 0-15,-1 0-3 16,-4 0-3-16,1 3 4 0,-7 12 2 15,2 2 5 1,-2 2 8-16,2-3-1 0,0 2-6 16,0-6 1-16,0-2-5 15,-2-6 0-15,0-2 1 16,0-2-3-16,3 0 4 16,2 0 3-16,4 0 2 15,6-10-5-15,7-12-4 16,3-2-7-16,2-1-12 15,0-1 9-15,-1 3 2 16,-4 9 8-16,-4 2 0 16,-7 8 0-16,-1 4 2 15,-6 0-2-15,0 1 2 16,1 19 6-16,-5 3 1 16,0 3 4-16,0 0 5 0,0 0-14 15,0-2 12-15,0-1-10 16,0-12-3-16,0-5-1 15,0-2 2-15,10-4-3 16,4 0 13-16,4-14-6 16,4-8-3-16,1-10-5 15,-1 1-16-15,-2-2-9 16,0 5 0-16,0 5 22 16,-2 3 2-16,0 8 1 15,-1 0 0-15,-5 8 3 16,-1 4 5-16,-3 0-5 15,2 0-1-15,-4 7-2 0,3 2 4 16,-5 6 4-16,-1-5-5 16,-1 2 0-16,-2-3 0 15,3-9-1-15,-1 5 1 16,-2-5-2-16,2 0-1 16,-2 0 0-16,0 0-3 15,0 0 3-15,0-2-1 16,0-14-27-16,0-2 11 15,0 0-1-15,0-4 8 16,0 1 4-16,0 6 6 16,0 2 0-16,-4 8 5 15,-6 5 9-15,2 0-13 16,-5 0-1-16,-1 5-1 0,-1 18-1 16,-4 3 2-16,3-1 1 15,1 1 0-15,7-1 4 16,5-5-5-16,3-7-1 15,0 2-24-15,0-10 18 16,5 0 7-16,6-5 2 16,5 0 15-16,3-2-8 15,4-18-4-15,-1-4-4 16,-2 2 2-16,-2 0 4 16,-5 0 3-16,1 8 8 15,-6 6 2-15,-3 1-8 16,-3 7 1-16,-2 0-13 0,5 0-4 15,-1 15-5-15,1 13 9 16,3 12 0-16,-1 8 1 16,-3 4 0-16,1 12-1 15,-5-1 6-15,0 8 0 16,0 4-4-16,-11-1-2 16,-14-3 0-16,1-6 0 15,0-15 0-15,1-5 1 16,6-17 0-16,3-10-1 15,5-6-1-15,5-12 1 16,2 0 1-16,-4 0 9 16,0 0 7-16,-3 0-1 15,-2-8 1-15,0-14-9 0,4-11-1 16,7-7 9 0,0-10 0-16,15-12-14 0,26-5 9 15,10 0-4-15,7 1-2 16,0-1-4-16,-4 12-1 15,-15 8 0-15,-12 11-14 16,-11 8-15-16,-14 5-22 16,-2 6-37-16,-8-4-168 15,-26-4-590-15</inkml:trace>
  <inkml:trace contextRef="#ctx0" brushRef="#br0" timeOffset="-183167.29">17128 15105 1195 0,'0'0'59'0,"0"0"-59"15,0 0 0-15,0 0-68 16,0 0-33-16,0 0-174 16</inkml:trace>
  <inkml:trace contextRef="#ctx0" brushRef="#br0" timeOffset="-181541.25">18241 15325 223 0,'0'0'123'15,"0"0"26"-15,0 0 5 16,0 0-46-16,0 0-29 15,0 0 1-15,-25 45-10 16,25-41-9-16,0-4-9 16,0 0 6-16,0 0 9 15,9 0-4-15,13-8-14 16,7-14-30-16,5-6-12 16,-1-12-5-16,0-3 5 15,1-3-7-15,-2 0-9 0,-6-4-2 16,-6 6-8-1,-4 5-3-15,-3 10 4 0,-9 7 4 16,1 10 5-16,-3 4 9 16,-2 7 0-16,0 1 3 15,0 0 2-15,0 0-5 16,0 0-10-16,0 9 6 16,-2 13 4-16,-9 6 9 15,-3 8-7-15,-1 6 7 16,-1 4-2-16,1-2-6 15,-4-2 4-15,4-2-3 16,-1 1 1-16,6-2-2 16,5-13-1-16,5 1 1 15,0-5 2-15,5-7 6 16,13-8-9-16,3-7 12 16,4 0-7-16,6-22 1 0,0-9-6 15,3-10-14-15,-3-3-4 16,0 0 0-16,-4-9-24 15,-4 3-12-15,-1 2 46 16,-7 6 6-16,1 8 2 16,-3 9 0-16,-4 12 10 15,-2 7 12-15,-5 4 16 16,-2 2-20-16,0 0-14 16,0 4-4-16,0 18 0 15,-2 12 18-15,-9 5-15 16,0 4 4-16,0 7 4 0,-1-1-1 15,-1 1-7-15,-3-4 3 16,1-4 7-16,-1-5-4 16,7-5-5-16,3-11-4 15,2-3 3-15,4-10-1 16,0-4 2-16,0-4-3 16,0 0 3-16,21 0 5 15,8-20 3-15,7-8-10 16,4-2-2-16,2-1-3 15,-2-6-15-15,-3 11 8 16,-8 4 2-16,-8 8 4 16,-7 8 3-16,-3 4-1 0,-7 2 1 15,-2 0-7-15,3 0 8 16,-2 13 1 0,1 10 13-16,-2-1 3 0,1 0-8 15,-3-1-5-15,0-3-3 16,0-4 2-16,0-5-2 15,0-6-1-15,4 2 1 16,2-5-1-16,6 0 4 16,5 0 4-16,6 0-1 15,4-17-5-15,0 0-2 16,-4-3-3-16,0-1-11 16,-3 0-5-16,-5 1-5 15,2-2 7-15,-5 0 12 16,0 3 2-16,-1-2 3 15,-2-2-1-15,-4 9 1 0,-1-4-1 16,-4 10 3 0,0 3-2-16,0 0 0 0,0 5-4 15,-14 0-3-15,-1 0 3 16,1 2-3-16,1 14 6 16,5 4-2-16,2 10 3 15,6 5 14-15,0 1 10 16,0 2-4-16,8-5 4 15,13-4-15-15,8-12-9 16,5-5 9-16,7-12-4 16,1 0 2-16,-3-17-7 15,0-17-16-15,-6-5-32 16,-13 0-52-16,-15-1-134 16,-5-4-360-16</inkml:trace>
  <inkml:trace contextRef="#ctx0" brushRef="#br0" timeOffset="-181306.36">18261 15182 656 0,'0'0'276'0,"0"0"-169"16,0 0-88-16,0 0 5 0,0 0-14 16,0 0-10-16,310-93-81 15,-248 70-207-15,-13 0-435 16</inkml:trace>
  <inkml:trace contextRef="#ctx0" brushRef="#br0" timeOffset="-179238.9">20129 15298 232 0,'0'0'255'0,"0"0"-153"15,0 0 23 1,0 0-29-16,0 0-10 0,0 0-37 16,-11 52-9-16,11-52 3 15,4 0 24-15,13-4 5 16,6-17-32-16,4-6-27 16,2-8-10-16,4-2 6 15,3-2-9-15,5 2-5 16,-4 2-20-16,-1 9 6 15,1 6 12-15,-5 8 5 16,-3 9 1-16,-5 3-1 16,-6 0-2-16,-7 1 4 15,-4 15 10-15,-5 6 6 0,-2-2 10 16,0 3-5 0,0-5-9-16,0-4-4 0,0 0-1 15,-7-10-5-15,7 0-2 16,0-3 3-16,-2-1 2 15,2 0-5-15,0 0 4 16,0-18-4-16,0-8-39 16,0-2 3-16,7 2 3 15,-1 6 3-15,0 4 22 16,-6 8 7-16,0 6 1 16,0 2 6-16,0 0 10 15,0 0-3-15,-17 0-12 0,-3 14 0 16,-2 8 1-1,0 4 11-15,2 6-1 0,2-3 11 16,4 5-4-16,6-5 3 16,6 1-10-16,2-3-1 15,0-5-8-15,0-6 0 16,18-2 3-16,6-10 1 16,9 0 3-16,5-4-3 15,7 0-5-15,-2-13 3 16,-1-12-5-16,-1-3-11 15,-4-6-6-15,-4 2-3 16,-2 0 13-16,-7 0 7 16,-1 7 0-16,-3 8 0 15,-5 6 0-15,-3 5-3 16,-1 6 2-16,-3 0-8 16,-2 0 5-16,-2 6 2 15,-2 8 2-15,-2 0 10 0,0 2 10 16,0-6-13-16,0 0 3 15,0-2-3-15,0 1-3 16,0-5 2-16,0-3-3 16,0 2-3-16,0-3 0 15,0 0 3-15,5 0 8 16,-1 0-3-16,-2-15-6 16,2-1-2-16,1-2-12 15,-3 1-12-15,-2-2-7 16,0 5 9-16,0 6 18 15,0 0 3-15,0 4 0 16,-2 4 1-16,-9 0 0 0,-7 0-4 16,0 12 3-16,-2 6-1 15,-5 8 2-15,2 6 2 16,0-4-2-16,5 6 4 16,5-8-3-16,4-1-2 15,4-6-1-15,5-5 1 16,0-3-28-16,0-2 5 15,0-9-13-15,7 0 2 16,11 0-15-16,2-13-7 16,7-11-17-16,-2-1 29 15,-4 6 45-15,-1 1 1 0,-4 1 2 16,0 12 32-16,-8 5-1 16,4 0-17-16,-5 0-7 15,-1 8 9-15,-2 10-3 16,-2 2 17-16,3-4-11 15,0 2-8-15,2-4 5 16,-1-7-7-16,5 0 4 16,1-3-5-16,1-4 0 15,3 0 2-15,1-5-9 16,3-18-4-16,5-2-18 16,2-5-9-16,0 1 13 15,1-7 2-15,-1 0 9 0,-3 1 3 16,-1 4 6-1,-8 5 33-15,-5 11 14 0,-4 3-7 16,-4 7-6-16,-2 5-17 16,0 0-18-16,0 5-5 15,-13 13 0-15,-3 2 1 16,1 2-1-16,1-2-3 16,3-1-4-16,7-2-4 15,4-1-16-15,0-2 0 16,0 0 2-16,15 0-2 15,3 3 27-15,0-3 1 16,-4 0-1-16,-6-2-3 16,1-2 3-16,-2-2 15 15,-2 0 24-15,-1-2-9 16,2-3 2-16,3-3-6 16,1 0-6-16,0 0-5 0,3 0-12 15,3-3-3-15,0-11-29 16,8-3-113-16,3 2-131 15,4-3-376-15</inkml:trace>
  <inkml:trace contextRef="#ctx0" brushRef="#br0" timeOffset="-178655.25">21682 15204 324 0,'0'0'278'0,"0"0"-200"15,0 0 20-15,0 0-9 16,0 0-26-16,0 0-3 0,8 0-12 15,-8 0 11-15,0 0 4 16,0-13-37-16,0-3-24 16,0 0-1-16,0-6 0 15,0 0-1-15,0 2 0 16,0 3 0-16,0 0 1 16,0 5 1-16,-8 3 9 15,-3 3 16-15,1 5 2 16,-6 1-13-16,-3 0-10 15,4 0-2-15,-1 14 2 16,1 5 5-16,-1 6 2 16,3 3 0-16,0-2 3 15,8-1-9-15,3-1-2 0,2-9-4 16,0-3 1 0,9-7 0-16,11-5 1 0,4 0 12 15,5-13-2-15,-2-9-8 16,2-4-1-16,-6-3-4 15,-2-6 0-15,2 0 1 16,-5-6 4-16,-3-9-3 16,-6 2 1-16,-4 0 1 15,-5 8 2-15,0 13 0 16,0 12 6-16,0 11 4 16,0 1-9-16,0 3-5 15,0 0-2-15,-2 22-12 0,-3 17 12 16,-6 1 6-1,5 6 1-15,-1 5 8 0,2 4-5 16,5-1-1-16,0-1-4 16,0-3-4-16,0-17 3 15,12-4-4-15,3-12 0 16,5-12-34-16,9-5-30 16,4 0-95-16,7-22-263 15</inkml:trace>
  <inkml:trace contextRef="#ctx0" brushRef="#br0" timeOffset="-178524.31">22249 15209 1078 0,'0'0'241'0,"0"0"-220"16,0 0-15-16,0 0-6 0,0 0-44 16,0 0-98-16,40 23-253 15</inkml:trace>
  <inkml:trace contextRef="#ctx0" brushRef="#br0" timeOffset="-172735.44">12663 14165 24 0,'-4'1'62'15,"4"1"-16"-15,-2-2 11 16,2 0 39-16,0 0 19 16,0 0-29-16,0 0-23 0,0 3 14 15,0-1-22 1,0 2-27-16,-7 6-14 0,3 3 11 16,-6 6 22-16,2 1-9 15,-1 2-1-15,-1-4-7 16,4 0 7-16,2-8-3 15,1-1-17-15,3-9-1 16,0 0 3-16,0 0 8 16,0 0 22-16,7-7 13 15,16-18-40-15,6-6-18 16,0-5-1-16,-5-10-2 16,0-3-1-16,-4 2-9 15,-1-2 4-15,-2 5 4 16,-1 3 2-16,-1 4 2 0,-1 4 1 15,-5 8 19-15,-1 9 9 16,-3 6-4-16,-2 6-8 16,-3 4 3-16,0 0-17 15,0 0-6-15,2 0-5 16,2 14-3-16,5 12 7 16,2 8 1-16,0 6 0 15,0 5 4-15,-2 1-4 16,-4 2 3-16,-1-2-2 15,-1-2 5-15,-1-10-6 16,-2-6 0-16,0-8 4 16,0-10-4-16,0-3 1 15,0-7 1-15,0 0-1 0,-5 0 7 16,-17-19 3-16,-9-13-11 16,-11-7-11-16,-6-2-5 15,-1-6 4-15,-4 4 2 16,4 0 6-16,9 11 4 15,9 9 0-15,15 8 5 16,9 9 3-16,7 4 18 16,0 2-9-16,11 0-17 15,28 0 0-15,11 0 4 16,13 0 0-16,-1 2-4 16,0 2 5-16,-4 0-3 15,-10-4-1-15,-13 0 0 0,-10 0-1 16,-14 0 0-16,-5 0-6 15,-6 0 0-15,0 0 0 16,0 6-5-16,-8 8-1 16,-19 7 12-16,-9 9 0 15,-8 6 2-15,-5 7-5 16,-1 8 6-16,4-1-4 16,3-4 1-16,10-6 0 15,7-6 1-15,3-8-1 16,7-7-19-16,7-6-146 15,9-6-130-15,0-7-264 16</inkml:trace>
  <inkml:trace contextRef="#ctx0" brushRef="#br0" timeOffset="-153599.58">1279 17696 117 0,'0'-5'58'0,"4"0"28"16,1 1-35-16,0-1 0 16,-3 5-17-16,0-3-1 15,-2 3 18-15,0 0 24 16,0 0 19-16,0 0-22 15,0 0-22-15,0 0-9 16,0 0-13-16,0 0-9 0,0 0-14 16,0 0-5-1,0 0-3-15,0 0 1 0,0 0 2 16,0 8 4-16,0-4-1 16,0 1 1-16,0-5-1 15,0 0 2-15,0 0-3 16,0 0 5-16,0 0-5 15,4 0 6-15,7 0-4 16,7-17 39-16,2-1-32 16,0-5-7-16,-8 6-4 15,-3 3 2-15,-7-1 2 16,0 8-4-16,-2 2 3 16,0 2-1-16,0 3-2 0,0 0 1 15,0 0-1 1,0 0-7-16,0 0-3 0,0 0 3 15,-2 15 6-15,-5 10 0 16,0 1-3-16,5 4 4 16,2-2 6-16,0-1 1 15,0-6-1-15,0 1 1 16,7-7-1-16,6-6-4 16,0-4 3-16,1-2-1 15,3-3 5-15,1 0 3 16,1-10 0-16,0-9-1 15,-1-10-10-15,-3 0 3 16,-1 4-4-16,-5-1-20 16,-2 8 15-16,-2 4 3 0,-1 2 1 15,-2 6 0-15,0-2-6 16,-2 8 7-16,0-4-1 16,0 4-1-16,0 0 0 15,0 0-2-15,0 0 4 16,0 0 0-16,0 0 0 15,0 0-1-15,0 0-10 16,0 0-5-16,0 4 10 16,0 13 1-16,0 6 5 15,0 0 3-15,0-6 12 16,7 1 2-16,2-4-2 16,2-5 1-16,0 0 1 0,0-9-3 15,3 0-3-15,1 0 0 16,1 0-11-16,-3-18-19 15,-3-5-92-15,-10 2-192 16,0-7-333-16</inkml:trace>
  <inkml:trace contextRef="#ctx0" brushRef="#br0" timeOffset="-153423.29">1526 17374 589 0,'0'0'107'0,"0"0"-75"16,0 0 32-16,0 0-17 0,0 0-32 16,0 0-15-16,-13-19-53 15,11 19-47-15,-4 0-34 16,-4 0-173-16</inkml:trace>
  <inkml:trace contextRef="#ctx0" brushRef="#br0" timeOffset="-152959.18">1322 17455 72 0,'0'0'692'16,"0"0"-588"-16,0 0-76 15,0 0 4-15,0 0-32 16,0 0-4-16,0 0-168 16,11 0-211-16</inkml:trace>
  <inkml:trace contextRef="#ctx0" brushRef="#br0" timeOffset="-152240.55">1906 17387 434 0,'0'0'165'0,"0"0"-129"16,0 0 5 0,0 0 8-16,0 0-9 0,0 0-14 15,56 33-23-15,-27 6 3 16,-6 10 10-16,-9 1 18 16,-12 2-6-16,-2 3 2 15,-6-6-29-15,-19-1 12 16,0-3-13-16,3-18-191 15,5-13-220-15</inkml:trace>
  <inkml:trace contextRef="#ctx0" brushRef="#br0" timeOffset="-149121.48">3133 17329 340 0,'0'0'75'0,"0"0"-71"15,0 0 4-15,0 0 25 16,0 0 18-16,0 0-1 16,7 58-13-16,-2-51 32 15,0-4 9-15,-1-3-7 16,2 0 2-16,3 0-9 15,7 0-9-15,4-14 1 16,0-4-40-16,0-4-3 0,-5 0-8 16,-3 0-2-16,-5-2 9 15,-5 2-11-15,-2 4 6 16,0 0 26-16,0 6 0 16,-9 7-24-16,-7 5-9 15,-6 0-3-15,-2 0 2 16,-5 23-3-16,-2 7 2 15,2 10 2-15,2 0 0 16,6 6 2-16,8 2 7 16,2 3-8-16,8-3 9 15,3-2-7-15,0-6 4 16,3-14-7-16,15-4 5 16,6-12-2-16,8-6 10 0,5-4 1 15,3 0-6 1,-1-14 4-16,-2-8-9 0,-1-10-2 15,-5-2-1-15,-2-2-7 16,-6-1 2-16,-4 9 5 16,-1 2 0-16,-7 4 2 15,1 14 4-15,-6 2-3 16,-4 3-3-16,-2 3 0 16,0 0-7-16,0 0-10 15,0 3 0-15,0 15 16 16,0 10 1-16,-8 3 6 15,1 0 3-15,0 4 3 0,0-3-1 16,5-4-2 0,2-2-7-16,0-4 4 0,0-8 2 15,9-6-4-15,13-8-2 16,3 0 8-16,2 0 2 16,-2-8-5-16,-6-14-3 15,-5 0-2-15,-5-2-2 16,-5-2-12-16,-4-6-9 15,0 1 6-15,0 0 15 16,-9 4 0-16,-2 9 0 16,0 4 0-16,0 7 8 15,-1 2-6-15,-1 5-2 16,-3 0 0-16,-1 5-6 16,-1 16 6-16,3 2 1 15,3 3 9-15,8-4-3 0,4-5-3 16,0-2 0-16,2-1 2 15,16-6 0-15,2-4-3 16,4-4 2-16,5 0 4 16,0-4-2-16,5-14 4 15,-1-13-10-15,6 0 2 16,0-10-2-16,1-3 1 16,-1 8-2-16,-13 7 0 15,-10 14 1-15,-12 5 6 16,-4 10-3-16,0 0-4 15,0 0 0-15,0 0-13 16,-9 18 13-16,-2 4 2 0,6 6 1 16,5-1-3-16,0 4-2 15,0-4 2-15,8-1 3 16,-2-8-1-16,-1-4-2 16,-5-5 1-16,0 4-1 15,0-9-1-15,-19 2-2 16,-2-6-1-16,-4 0 4 15,2 0 7-15,5-6-5 16,7-2 1-16,7 4 3 16,4-1 5-16,0 3 8 15,0 2-10-15,0 0-9 16,4 0 0-16,15 0 0 16,2 7 1-16,0 1 1 0,1 2-1 15,-2-10 3 1,0 0 1-16,-4 0-4 0,-3 0-2 15,-2 0-3-15,-2-10-1 16,-2-8-8-16,2-5 2 16,-3-2-6-16,1-4 9 15,2 3 5-15,0-6 3 16,0 3 0-16,0 0 2 16,2 3-2-16,-2 4 3 15,-2 4-1-15,-1 9 11 16,-1 4-7-16,-3 1 3 15,-2 4-3-15,0 0-6 0,0 0-1 16,0 0-4-16,2 9-5 16,2 23 6-16,6 7 4 15,-2 6 3-15,1 4-2 16,-1-1 2-16,-4-6-2 16,-2-1-1-16,-2-11 0 15,0-2 0-15,0-12 0 16,0-2 0-16,0-11-11 15,0-3-10-15,-6 0 12 16,-4 0-1-16,1-12 4 16,3-5 2-16,2-5 4 15,4 0 3-15,0-6 0 16,0 1 7-16,21 5 1 16,8 0-11-16,10 4 1 0,3 12-1 15,7 6-1-15,0 0-36 16,-4 18-143-16,-10 10-176 15</inkml:trace>
  <inkml:trace contextRef="#ctx0" brushRef="#br0" timeOffset="-148678.46">2866 17866 358 0,'0'0'196'0,"0"0"-93"16,0 0 29-16,0 0 52 16,0 0-30-16,0 0-93 15,12-20-43-15,52 20 16 16,34 0-24-16,31 0 6 16,25 0 4-16,13 7-11 0,5-4-4 15,-7 7-2-15,-16-6-1 16,-24 9 6-16,-29-8 3 15,-34 4-8-15,-31-5-3 16,-19-4-2-16,-12 0 0 16,0 5-17-16,0 8-26 15,-2 4-54-15,-2 2-72 16,4-9-391-16</inkml:trace>
  <inkml:trace contextRef="#ctx0" brushRef="#br0" timeOffset="-147261.52">10104 17177 722 0,'0'0'151'16,"0"0"-135"-16,0 0-8 16,0 0 20-16,0 0 40 15,0 0-45-15,187 14-13 16,-104-14-2-16,-5 4-4 16,-16-4-4-16,-10 0 1 15,-13 0-1-15,-10-9 1 16,-6-8 5-16,-9-1 3 15,-5 0-6-15,-5-4 21 16,-4 4-5-16,0-1 24 0,0 3-29 16,-11 3 7-1,-7 2-15-15,2 3-2 0,3 2 6 16,6 2 4-16,5 4-11 16,2 0 5-16,0 0-8 15,9 0-5-15,22 0 5 16,7 4 12-16,9 10-8 15,-3 9-4-15,-7 0 1 16,-16 8-5-16,-14-5 4 16,-7-2-17-16,-5 1 10 15,-26-2 7-15,-7-1 19 16,3-9-4-16,4 1-12 16,8-9 3-16,10-1-6 15,6-4-126-15,7 0-157 0,0-9-402 16</inkml:trace>
  <inkml:trace contextRef="#ctx0" brushRef="#br0" timeOffset="-145829.65">11903 16767 468 0,'0'0'183'15,"0"0"-126"-15,0 0 22 16,0 0 29-16,0 0-43 16,0 0-12-16,7-63-13 15,-25 63 0-15,-9 0-32 16,-2 0-4-16,-2 17 9 15,4 6-2-15,5-4 3 16,11 8 1-16,11-6-3 16,0 5-2-16,17-1-7 15,20 1 20-15,0 1-17 16,3-1 3-16,-6-6-7 0,-8-1 2 16,-7-5-2-16,-17-4-4 15,-2-2-7-15,-7 0 8 16,-22-2 1-16,-6-6 15 15,-8 0-6-15,3 0-1 16,7 0-4-16,6 0 1 16,13 0-1-16,10 0 7 15,4 0 21-15,0-4 5 16,16-2-21-16,13 2-11 16,6-4 3-16,7 8 0 15,3-5-6-15,-1 5-1 16,-1 0 0-16,-7-9 0 15,-5 1-1-15,-4-1-5 16,-8-3-9-16,0-3 1 16,-9-2-5-16,0-2 15 0,-4 1 2 15,-3 0 0-15,1 0 1 16,-2 4 1-16,-2 6 0 16,0-1 4-16,0 6 12 15,0 1-16-15,0 2-1 16,0 0-8-16,-15 0 5 15,-3 0 3-15,-1 14 0 16,2 4 0-16,5 4 7 16,4-1 0-16,6 2-3 15,2 0 6-15,0 0 1 16,20-5-4-16,7-1-4 16,4-8 2-16,2-5-5 0,5-4 5 15,-2 0-2-15,-3-8 3 16,-6-14-6-16,-3-2-7 15,-5 2 3-15,-4-4-8 16,-4-1-1-16,0 0 5 16,-4-7 4-16,-1 2 4 15,-1-5 1-15,0 5 1 16,-5 6-2-16,2 8 0 16,-2 6 9-16,0 10 6 15,0 2-4-15,0 0-2 16,0 0-9-16,0 0-1 15,0 0-3-15,0 0 3 16,0 0-3-16,0 19 2 0,0 4-1 16,0 12 3-16,0 1 0 15,-2 4 2-15,-6 0-1 16,2 4 3-16,4-3-4 16,0-2 1-16,2-11 4 15,0-5-4-15,0-9-1 16,0-7-1-16,0-7-11 15,6 0-13-15,-2 0-29 16,4 0-27-16,-8-12-95 16,0-6-154-16,0-5-157 15</inkml:trace>
  <inkml:trace contextRef="#ctx0" brushRef="#br0" timeOffset="-144989.05">12298 16906 432 0,'0'0'272'0,"0"0"-84"0,0 0-9 16,0 0-20-16,0 0-112 15,0 0-8-15,82-4-17 16,-40 2 5-16,3-3-12 16,0-7-4-16,-6 7-9 15,-2-7 0-15,-10 2-2 16,-4-4-9-16,-6 6-14 16,-7-1-10-16,-3 4 24 15,-4 1-6-15,-3-1 3 16,0 5 8-16,0 0 2 15,0 0 2-15,0 0 3 16,0 0-3-16,0 0-1 16,0 0 1-16,0 0 1 0,-5 14 12 15,-2-2 0-15,1 7 1 16,1-1-6-16,3 0 2 16,0 5-3-16,2-9-4 15,0-2 2-15,0 1-4 16,0-6 2-16,0 0-3 15,0-7 0-15,9 0 0 16,6 0 10-16,1 0-10 16,-1-18-5-16,3-3-7 15,-4-2-4-15,1-5-8 16,1 2 4-16,-1 4 12 16,-2 0 6-16,1 8 2 0,-5 4 2 15,-3 10 10-15,-2 0 12 16,0 0-10-16,0 6-11 15,0 12 5-15,1 8 3 16,1-4-5-16,2 5-1 16,0-10 1-16,5 1-4 15,3-12 0-15,2 2 8 16,0-8-9-16,0 0 4 16,-1 0-2-16,2 0-3 15,-2-17-8-15,3-10-5 16,-2-1 0-16,0-2-2 15,-2 2 5-15,-1-2 10 16,1 2 0-16,-1 2 2 0,1 3 10 16,-5 5 1-16,-5 4 3 15,-1 10 2-15,-5 1-4 16,0 3-3-16,0 0-11 16,0 0-7-16,0 17-4 15,-2 15 11-15,-11 12 6 16,-3 15-2-16,0 7-1 15,-2 10 0-15,-1 8 1 16,-4-3-4-16,-1 4 5 16,-3-8-3-16,0-3-2 15,5-10 5-15,2-8-5 16,9-15 1-16,9-22-1 0,2-6-25 16,0-13-16-16,11-4-8 15,16-23-2-15,2-13-156 16,0-6-72-16,-8-2-66 15,-3-2-44-15</inkml:trace>
  <inkml:trace contextRef="#ctx0" brushRef="#br0" timeOffset="-144748.68">13058 16999 400 0,'0'0'182'0,"0"0"-31"16,0 0-17-16,0 0 10 15,0 0-20-15,0 0-42 16,43-259-40-16,-10 245-8 15,0 9-18-15,-1 5-6 0,-3 0 2 16,-10 5-2 0,-3 13 2-16,-14 0-2 0,-2-1-6 15,0 6 2-15,-16-5-5 16,-12-1 1-16,-13-6 11 16,1-3-5-16,-2-8-8 15,6 0-9-15,9 0-63 16,16-26-115-16,11-2-202 15</inkml:trace>
  <inkml:trace contextRef="#ctx0" brushRef="#br0" timeOffset="-142897.45">13907 16670 279 0,'0'0'143'0,"0"0"-3"15,0 0-26-15,0 0-35 16,0 0 1-16,0 0-27 16,20 70-21-16,-17-66 0 0,1-4-12 15,-4 0-7-15,2 0 0 16,0 0 13-16,0 0 13 16,3 0-7-16,0 0-15 15,-1-16-11-15,-2-3-6 16,3-3 6-16,-1 0-5 15,-2 4-2-15,-2 4 6 16,0 5-5-16,0 9 32 16,0 0-16-16,-4 0-11 15,-9 0 3-15,-5 0 3 16,-3 17 2-16,0 5 5 0,-4 2 16 16,3 7 0-16,1 0-9 15,8-1-4-15,7-1-6 16,6-3 4-16,0 0-13 15,2-8-4-15,19-1 1 16,6-6 0-16,5-11-3 16,2 0 0-16,-3 0 0 15,0-11-16-15,3-6-4 16,1-9-22-16,-2-6 4 16,-1-2 16-16,-6 6 11 15,-3 1 10-15,-6 10 2 16,-5 7 1-16,-6 5 15 15,-3 5 18-15,-3 0-14 16,0 0-21-16,0 5 3 0,0 12 0 16,0 7 13-16,0 3-9 15,0-1 3-15,-5 1-1 16,5-4-3 0,0-2-5-16,0-7 0 0,0-2 5 15,0-7-5-15,7-3 2 16,6-2 0-16,3 0 6 15,4-7-2-15,4-14-7 16,-4-11-9-16,1-2-3 16,-6-2-6-16,-7-5-5 15,-2 9 1-15,-6 3 18 16,0 10 2-16,0 5 2 0,0 10 14 16,-2 4-12-16,-10 0 2 15,-3 0-3-15,-4 8 3 16,7 10 6-16,-2 0 6 15,7 9-4-15,3 0 4 16,4 0-3-16,0-6-5 16,0 2-4-16,17-9 4 15,3-5-7-15,1-4 1 16,4-5 6-16,-4 0 0 16,2 0-3-16,1-19-4 15,1 2-1-15,-3-5-5 16,2-1-2-16,-5 0 3 15,-4 6 4-15,-6 3 2 0,-6 10-2 16,-3 4 4-16,0 0-4 16,0 0-22-16,0 4 19 15,-3 15 3-15,3-2 5 16,0 5 2-16,0 1-4 16,7-5 2-16,-1-4-2 15,-1-2-2-15,-5-2-2 16,0-3 1-16,0-2-8 15,-3 1 6-15,-9-6 1 16,0 4-2-16,3-4 3 16,7 0 7-16,2 0-4 15,0 0 5-15,0 0 4 0,17-4-10 16,14-7 0 0,6-1-2-16,1-2 4 0,-1 1-4 15,-1-1 4-15,-7-3-1 16,-5-1-3-16,-1-5-3 15,-6 1-6-15,-1-5 8 16,-3 6-1-16,-1-8 1 16,-1 7 1-16,-3 3 1 15,2-1-1-15,-4 11 1 16,-3 6-1-16,-1-2 1 16,-2 5-1-16,0 0-2 15,0 0-4-15,0 0-9 16,0 17 5-16,0 15 10 15,-5 7 0-15,-3 7 1 16,-4 7 0-16,3-10 0 0,5-2 0 16,0-9-1-16,4-15 0 15,0-3-2-15,0-9-22 16,0-5-42-16,0 0-42 16,-2-14-80-16,-4-8-162 15,0 0-159-15</inkml:trace>
  <inkml:trace contextRef="#ctx0" brushRef="#br0" timeOffset="-142766.52">14810 16779 107 0,'0'0'489'0,"0"0"-129"16,0 0-89-16,0 0-130 16,0 0-80-16,0 0-28 15,83-21-15-15,-43 21-11 16,2-9-7-16,1 4-2 0,-1-11-27 16,-5 2-54-16,0-13-209 15,-2 3-682-15</inkml:trace>
  <inkml:trace contextRef="#ctx0" brushRef="#br0" timeOffset="-141308.02">15799 16705 313 0,'0'0'224'0,"0"0"-174"16,0 0-14-16,0 0 26 0,0 0 8 15,0 0-41-15,152-158-2 16,-136 119 10-16,-3-7 5 15,-6 7 26-15,-2 3 2 16,-3 5-9-16,-2 14 5 16,0 10-8-16,0 7-9 15,0 0-26-15,0 0-23 16,0 11-15-16,-7 16 15 16,-9 18 25-16,-1 13-7 15,-6 9-5-15,-1 8 11 16,-3 14-9-16,0 1 10 15,2-1-16-15,2 1 4 16,0-11-4-16,0-3 3 0,3-4-4 16,5-9 1-16,2-10-4 15,8-7-5-15,5-21 5 16,0-11-2-16,0-9-3 16,9-5 2-16,18 0 6 15,11-23 6-15,6-9-8 16,1-12-6-16,-5-5-15 15,-9-9-5-15,-11-4-8 16,-13-2 17-16,-7-6 11 16,-4 7-6-16,-23 5-2 15,0 12 8-15,2 17 4 16,12 15 8-16,9 4 0 0,4 5 5 16,0 2-8-16,0-1-5 15,0-1-4-15,17 0 0 16,6-4-2-16,6 5 0 15,2-1 4-15,0-3-4 16,2-2 2-16,-1 2-11 16,-3-5 7-16,-2 3-2 15,-5 2 2-15,-3 3 4 16,-5-4 1-16,-5 6-1 16,-7 3 0-16,-2 0 0 15,0 0-4-15,0 0-5 16,0 12-10-16,-15 11 18 15,-1 3 1-15,1 5 6 16,5 1-2-16,6-4-1 16,4 2 5-16,0-4-1 0,2-9-5 15,12-6 2-15,1-2-2 16,6-9 1-16,1 0 8 16,5-27-11-16,-3-5-10 15,-2-4-3-15,-3-5-3 16,-9 2 7-16,-3-2 5 15,-5 5-3-15,-2-3 4 16,0 8 3-16,0 4 4 16,0 18 2-16,0 1 8 15,0 8 4-15,0 0-18 0,0 5-9 16,-4 12 9 0,-5 13 7-16,3 2 2 0,3 0-6 15,3 2 1-15,0 3-4 16,9-11 5-16,8-4-2 15,1-4-2-15,1-12 3 16,0-6-4-16,4 0 8 16,4-6-3-16,-1-17-5 15,3-3-7-15,-2-1-3 16,-3-4-3-16,1-5 9 16,-3 6-2-16,-1 2 6 15,-4 6 0-15,-3 14 4 16,-10 3 4-16,-4 5-8 15,0 0-13-15,-12 0-12 16,-3 9 25-16,1 5 0 0,12 2-4 16,2-2-10-16,0 4-5 15,0 1 10-15,0 2 7 16,0 1 2-16,0 0-1 16,0-3 1-16,0 3 0 15,0 0 13-15,0-2 1 16,0 1 2-16,10-9-2 15,11-1-1-15,8-3-3 16,0-8-5-16,-2 0-5 16,-4-8-3-16,-10-10-28 15,-8-8-59-15,-5-2-289 16,0-4-429-16</inkml:trace>
  <inkml:trace contextRef="#ctx0" brushRef="#br0" timeOffset="-138869.3">17601 16612 667 0,'0'0'207'0,"0"0"-86"0,0 0 23 15,0 0-42-15,0 0-40 16,0 0-33 0,38-33-16-16,-36 37-7 0,0 14-4 15,-2 5-2-15,0 9 2 16,0-2 2-16,-9 5 6 15,1-3-7-15,0-9 3 16,2-1-5-16,4-12 2 16,2-2-3-16,0-8 3 15,0 0-2-15,2 0 3 16,20-12-1-16,5-8-3 0,0-6-3 16,2-1-5-16,0 1 0 15,-3 4-1-15,-1 9 6 16,-5 2 0-16,-5 11 0 15,-3 0 1-15,-1 0-6 16,-7 23-1-16,0 4 3 16,-4 8 3-16,0-3 2 15,0 0 1-15,-2-10 0 16,-4-4 6-16,-1-10 1 16,5-4-7-16,2-4 2 15,0 0 1-15,0 0 9 16,0-4 3-16,9-15-12 15,13-7-3-15,5-6-4 0,2 2 3 16,5 2-6-16,-3-2 2 16,2 9-2-16,-2-2 7 15,-4 9 0-15,-4 5 1 16,-8 9 1-16,-3 0 6 16,-4 0-3-16,-1 9-1 15,-3 17 5-15,-4 2 3 16,0 6-3-16,0-2-4 15,0-1-2-15,0-7 1 16,0-2-2-16,0-10 1 16,0-2-1-16,0-6-1 15,0-4 1-15,2 0 6 0,19 0-2 16,8-4 6 0,6-14-9-16,1 0-3 0,1-8-5 15,0-1-11-15,-4-5-2 16,-2 0 10-16,-4 3 4 15,-5 0-1-15,-6 3 2 16,-5 4 3-16,-7 4-1 16,-2 9-2-16,-2 4-2 15,0 5-17-15,0 0-5 16,0 0 27-16,-13 0 6 16,0 0-6-16,-3 14 0 15,-1 12 4-15,1 0-3 16,0 10 2-16,5 6 9 15,7 2 1-15,4-3-2 16,0-6-5-16,4-4-2 0,18-13 0 16,5-4 2-16,7-14 0 15,-1 0 6 1,0-10-3-16,3-20-6 0,-1-2-3 16,-1-12-7-16,-2 0-8 15,-4-1 10-15,-3-1 5 16,-1 10 0-16,-3 1 0 15,-11 16 7-15,-3 12 12 16,-7 2-5-16,0 5-14 16,-7 0-12-16,-17 19 12 15,-1-2 2-15,1 5-2 16,8-3 1-16,12-4-1 0,4 5-2 16,0-2-12-16,0 3 9 15,0-3-2-15,8-1 3 16,9-2-7-16,0-6 5 15,1-1-12-15,-5 1 17 16,5-9-6-16,0 0 7 16,4 0 2-16,3 0-2 15,4 0 4-15,-2-4-2 16,2-9 1-16,-2-1-3 16,-1 1 3-16,-1-6-3 15,-3 6 1-15,-4 0 0 16,-3 3 0-16,-1 6-2 15,-3 1 3-15,-3 3-2 16,0 0 6-16,-2 0-4 16,-1 0 4-16,-3 0-6 0,0 0-1 15,-2 0-2-15,2 3 0 16,-2 3-2-16,2-1 5 16,0-2 5-16,-2-3-3 15,4 0 6-15,-4 0-3 16,2 0 3-16,2-8-3 15,0-10-5-15,3-5-8 16,-1 0 3-16,-1 1 1 16,-5 4-2-16,0 4 4 15,0 7 0-15,0 7-5 0,0 0 5 16,0 0-14 0,-3 0 3-16,-12 21 13 0,-3 4 4 15,3 8 6 1,1-1 5-16,3 3-2 0,7 0-6 15,4-3 0-15,0-1-3 16,2-11-3-16,11-8 1 16,3-6 2-16,1-6-3 15,6 0 7-15,6-14 1 16,4-18-7-16,1-4-2 16,4-5 0-16,-4 1-5 15,-1-7 2-15,0-8 1 16,-2-3 2-16,1 4 0 15,-5 10 0-15,-8 12 1 16,-3 14-1-16,-10 13 5 0,-3 5 8 16,-3 0-13-16,0 5-7 15,0 22-1-15,-5 10 8 16,-8 7 5-16,-1 0-1 16,-1 7-4-16,4-4 5 15,0-3 2-15,4 2-6 16,3-6 2-16,-1-4-1 15,3-9 0-15,2-10-1 16,0-8-1-16,0-9 0 16,0 0 6-16,0 0 8 15,18-22-6-15,4-4-8 16,7-2-3-16,-2-2-6 0,2-1-12 16,-1 7 3-1,-1 6 13-15,-2 4 3 0,-7 11 0 16,-3 3-1-16,-1 0 3 15,-3 0 9-15,3 27 2 16,-1 4 3-16,0 5 4 16,1-5 0-16,-4-4-9 15,2-5 0-15,-3-12-5 16,-3-2-1-16,3-4 1 16,1-4-2-16,-2 0-2 15,5-4-26-15,5-14-29 16,3-4-56-16,2-9-229 15,2 7-366-15</inkml:trace>
  <inkml:trace contextRef="#ctx0" brushRef="#br0" timeOffset="-137678.08">20077 16651 698 0,'0'0'172'16,"0"0"-65"-16,0 0-27 16,0 0-23-16,0 0-31 15,0 0-11-15,8 0 0 16,-8 0-1-16,0 0 9 15,0 0-5-15,0-4 4 16,0 2-4-16,0-2-7 16,0-4 0-16,0-6 4 15,0 0-12-15,0-2 2 16,0 2-1-16,0 5 0 0,0-3 7 16,0 7 7-1,0 3-10-15,0 2-8 0,-8 0-13 16,-3 0 13-16,-4 7 3 15,-3 10 2-15,-2 10-1 16,2-1-2-16,2 6 5 16,1-5-6-16,8 4 3 15,0-9-2-15,7-5-2 16,0-3 3-16,0-5-2 16,2-9 1-16,19 0 0 15,3 0 16-15,6-14-18 16,-1-8-8-16,0-4-12 15,-4-5 3-15,-2 7 3 16,-5 6 8-16,-3 4 5 0,-3 6 1 16,-5 4 1-1,-3 4 7-15,0 0 5 0,-4 0-13 16,0 14-5-16,0 8 5 16,0 4 7-16,0 1-2 15,0 0 0-15,0-9 1 16,0-4-4-16,0-5-1 15,0-5 5-15,0-4-1 16,0 0 6-16,10-4-11 16,3-15-1-16,2-3-22 15,3 0 9-15,2-1-10 16,2 0-6-16,1 5 0 16,1 6 20-16,-3-2 9 0,-2 10 1 15,-3 1 18-15,-7 3 12 16,-1 0 0-16,-2 12-19 15,-2 9-4-15,0 4 10 16,-4 4 0-16,0-2-10 16,0-4-1-16,0-5-3 15,0-6-3-15,0-7 0 16,0-5 2-16,0 0-2 16,0 0 5-16,0 0 4 15,0-12-9-15,11-15-19 16,10 0-11-16,1-4 20 15,5 7 3-15,-1 6 6 0,1 0 1 16,-5 10 5 0,-1 1 15-16,-6 7 6 0,-1 0-12 15,-1 3-6-15,-5 19-3 16,0 4 11-16,0 2-5 16,-1-1-2-16,-1-5-6 15,2-4-2-15,-6-13 2 16,0-1 1-16,2-4-2 15,3 0 5-15,6-9-7 16,1-13-13-16,4-10-14 16,-1-2 1-16,-1-3-1 15,-1-3-2-15,-1-6 16 0,-1-2 8 16,0-2 4 0,1 10 1-16,-3 6 0 15,1 7 18-15,-6 18 9 0,-4 0 3 16,-2 9-3-16,0 0-21 15,0 0-6-15,0 0-7 16,0 16 7-16,0 8 8 16,0 7-3-16,-6 1 0 15,2 4-1-15,0 3-1 16,2 2-2-16,0-4-1 16,-2-8 0-16,-3-7 0 15,3-8-1-15,4-9 1 16,0-5 0-16,0 0 3 15,0 0 22-15,0-9 12 16,11-14-17-16,11 0-19 0,7-7 0 16,3-1-2-16,1-1-17 15,2 5-34-15,3 5-51 16,3 4-255-16</inkml:trace>
  <inkml:trace contextRef="#ctx0" brushRef="#br0" timeOffset="-137547.62">21489 16503 910 0,'0'0'87'0,"0"0"-87"15,0 0 23-15,0 0-23 16,0 0-17-16,0 0-398 0</inkml:trace>
  <inkml:trace contextRef="#ctx0" brushRef="#br0" timeOffset="-126958.99">21956 16467 47 0,'0'0'405'0,"0"0"-285"16,0 0-64-16,0 0 30 0,0 0 2 16,0 0-7-16,0 0-5 15,0-8-27-15,0 8 1 16,0 0-5-16,0 0 0 16,0 0-18-16,0 0-15 15,0 3-10-15,0 20 1 16,5 0 21-16,0 0-12 15,-1 0-5-15,-2-6-5 16,1-2 2-16,-3 0-2 16,0-4-2-16,0-8-3 15,0 1 3-15,0 1 7 16,0-5-1-16,0 0-1 0,0 0 2 16,0-5 4-16,4-16-11 15,-2-11-7-15,0 1 5 16,-2-1 0-16,0-2 2 15,0 10-5-15,0 6 4 16,0 6-3-16,-2 6 0 16,-4 1-7-16,-3 5 3 15,-3 0 6-15,-1 0 2 16,-5 7 1-16,-5 13-1 16,-2 4 2-16,-2 8 5 15,0 1-2-15,4 1 7 16,6-2-1-16,1-3-7 15,5 1 2-15,6-5 1 0,3-8-5 16,2 0 3 0,0-7-5-16,2-6 1 0,14-4 9 15,0 0-2-15,1 0-4 16,-1 0 2-16,2-9-3 16,-2-5-3-16,1-8-1 15,1-6-6-15,3-2 1 16,-2-2 1-16,-1 6 2 15,2-2 2-15,-4 7 0 16,-5 8 2-16,0 3 0 16,-6 6 5-16,-1 4-4 15,-2 0-2-15,2 14-2 0,-4 11 2 16,3 4 8 0,-3-3 5-16,2 0-2 0,0-3-3 15,1-6-2-15,-1-2 4 16,0-6-6-16,3-1-3 15,-1-4 0-15,0-4 4 16,5 0 1-16,1 0 3 16,5-12-4-16,9-12-4 15,5-5-1-15,5 0-2 16,-3 0 1-16,-4 0-3 16,-3 12 3-16,-8-2-1 15,-3 11 2-15,-8 8-1 16,-1 0-2-16,-2 27-12 15,0 5 15-15,-2 11 4 16,0-7-1-16,0 1 4 0,0-6 1 16,-2-9-4-16,0-10-2 15,2-5 2-15,0-4-3 16,0-3 4-16,0 0 3 16,0-13-3-16,13-14-5 15,10-8-9-15,3-6 1 16,8 1-1-16,-5 0-1 15,2-4 1-15,-2 8 7 16,-4 10 2-16,-5 12 1 16,-7 3 5-16,-4 11 4 15,0 0 1-15,0 15-8 16,0 11 3-16,-3 10 10 0,2 0-8 16,-6-6 4-16,2-2-8 15,-2-5-2-15,0-9-1 16,3-7-1-16,-1-7-13 15,6 0-24-15,2 0-21 16,5 0-55-16,2-4-138 16,6-6-134-16</inkml:trace>
  <inkml:trace contextRef="#ctx0" brushRef="#br0" timeOffset="-126336.31">22822 16571 500 0,'0'0'257'15,"0"0"-127"-15,0 0-15 16,0 0-22-16,0 0-43 15,0 0-19-15,58-5-10 0,-56 5-3 16,-2 0-5 0,0 0-1-16,0 0 8 0,0 0 3 15,0-12-16-15,0-13-4 16,0 4-3-16,0 0 0 16,0 3-1-16,0 8 1 15,0 6 0-15,-2-2 0 16,-8 6-2-16,-1 0 1 15,-4 0 1-15,-3 1 0 16,-4 22 2-16,-1 3-2 16,4 2 8-16,0 2 8 15,6-1-2-15,7-8-2 16,6-1-4-16,0-6-6 16,0-10 9-16,19-4-11 0,8 0 16 15,7-8-4-15,1-17-10 16,-4-8 0-16,-2-3-2 15,-4 1-6-15,-5-11-7 16,-2 3-4-16,-2-7 10 16,-6-7-7-16,-2 3-9 15,-2 4 19-15,-3 7 4 16,-3 11 4-16,0 11 8 16,0 11 10-16,0 6-12 15,0 4-9-15,0 0-1 16,0 4-5-16,0 14 5 15,0 4 3-15,-7 4 2 16,0-3-2-16,-4 12 6 0,0 1-3 16,-3 13-2-16,1 5 6 15,1 8 0-15,6-4 2 16,4-3 0-16,2-12 1 16,0-11-5-16,25-6 3 15,6-16-1-15,11-5 5 16,7-5-4-16,3-19-11 15,6-17-18-15,-8-11-29 16,-5-8-43-16,-11-3-148 16,-17 0-231-16</inkml:trace>
  <inkml:trace contextRef="#ctx0" brushRef="#br0" timeOffset="-125188.96">23794 16673 272 0,'0'0'338'16,"0"0"-179"-16,0 0-72 16,0 0 10-16,0 0-14 0,0 0-11 15,0 0-24-15,0 0-19 16,0 0-2-16,0 0 18 15,0 0 9-15,6 0-8 16,7 0-10-16,12-14-10 16,8-12-8-16,4-6-7 15,2-8-8-15,1-8-2 16,-2-6 1-16,-2-4-2 16,-2 3 0-16,-3 7 0 15,-4 4 0-15,-6 13 0 16,-7 12 0-16,-5 6 4 15,-7 8 0-15,-2 5-1 16,0 0-3-16,0 10-13 0,0 20 13 16,-9 6 0-16,-1 9 1 15,-4 1 0-15,-9 5-1 16,-4-8-3-16,-6-1 1 16,-3-11-1-16,1-8 3 15,6-9 0-15,6-10 5 16,8-4-5-16,7 0 8 15,2-4-2-15,6-18 0 16,0-5-1-16,0-4 3 16,14 4-5-16,-3 8-2 15,3 7 7-15,-5 8-5 16,-5 0 9-16,0 4-5 0,-2 0-7 16,1 8-4-16,4 14 4 15,-5 10 2-15,2 3 2 16,1-3 0-16,-1-11-1 15,3 1-2-15,0-4-1 16,0-4 0-16,3-5 7 16,9-4-6-16,2-5 5 15,8 0-2-15,10 0-4 16,3-22-1-16,0-6-6 16,1-8-4-16,-4-4 3 15,-3-4-4-15,-7 0 2 16,-4 7 8-16,-9 5 2 15,-5 11 0-15,-5 7 0 16,-4 10 1-16,0 4 0 16,-2 0-1-16,0 0-3 0,0 0-7 15,0 0-1-15,0 0 5 16,0 18 6-16,0 5 10 16,0 7 0-16,-4 7-2 15,4-3-3-15,0 2-1 16,0-8-1-16,0-6 1 15,2-10-4-15,8-12 0 16,-2 0-21-16,8-7-5 16,2-30-34-16,4-7-103 15,2-14-235-15,-1 0-406 16</inkml:trace>
  <inkml:trace contextRef="#ctx0" brushRef="#br0" timeOffset="-124915.22">24658 16084 901 0,'0'0'168'15,"0"0"-121"-15,0 0-7 16,0 0 21-16,0 0 22 16,0 0-40-16,0 68-24 15,4-52-8-15,4-5 10 16,-2-4-8-16,5-7 4 16,1 0 0-16,-1 0 1 15,2-4-11-15,-4-10-3 16,-4-9-4-16,-1 2-2 15,-4 3-3-15,0 4-11 16,0 6-2-16,0 2-8 0,-11 6-5 16,-3 0-9-16,-3 28-29 15,1 4-26-15,5 12-68 16,5-3-71-16,6 2-129 16</inkml:trace>
  <inkml:trace contextRef="#ctx0" brushRef="#br0" timeOffset="-124281.4">24821 16473 507 0,'0'0'162'15,"0"0"-74"-15,0 0 36 16,0 0-47-16,0 0-23 16,0 0-2-16,100-117 0 0,-91 104 0 15,-7-1-29-15,-2 1 4 16,0 4-15-16,0 0-12 15,-2 9 1-15,-13 0 3 16,-1 0 4-16,3 0-4 16,-1 9 2-16,8 4-3 15,1-1-1-15,1 4 6 16,4 5-5-16,-2-3 2 16,2-1-3-16,0-2-1 15,0-7-1-15,4-8 4 16,11 0-3-16,10-12 17 0,0-15-12 15,-1 0 0-15,-3-5-1 16,-4 5-5 0,-3 6 0-16,-5 6 3 0,-3 7 2 15,-2 4 10-15,-2 4 2 16,1 0-10-16,-3 0-7 16,2 18-4-16,1 17 4 15,-3 4 6-15,0 19 0 16,0 7 0-16,0 6-1 15,0-4 3-15,-5 3-1 16,-4-7-2-16,-2-9 1 16,2-6-6-16,-4-7 1 15,0-14-1-15,-3-5-9 0,1-13-1 16,-4-4 10 0,1-5 2-16,5 0 16 0,-1-14 17 15,6-16-3-15,1-6-11 16,7-8-6-16,0-2-6 15,0-9-4-15,11-1 1 16,16-2-4-16,4 5-4 16,4-2 0-16,2 3-5 15,-2 9-15-15,-3 9-27 16,-1 10-32-16,-2 8-112 16,-2 6-204-16,0 6-242 15</inkml:trace>
  <inkml:trace contextRef="#ctx0" brushRef="#br0" timeOffset="-123209.29">25264 16343 306 0,'0'0'350'16,"0"0"-163"-16,0 0 16 15,0 0-14-15,0 0-93 16,0 0-59-16,19 0-15 16,-19 0-9-16,0 0-7 15,2 3-6-15,-2 7 0 16,0 3-4-16,0 10 4 15,0 12-3-15,0-3 3 16,0 8 0-16,-9-10 2 16,5-5 3-16,1-8-3 15,3-9 0-15,0-8 0 16,0 0 2-16,3 0 3 0,18-18 1 16,9-12-1-1,-1-2-7-15,-3-5 0 0,-1 2 0 16,-2 5 0-16,-6 11 4 15,-1 2-3-15,-1 7 1 16,1 5 0-16,-5 2 1 16,-2 3 5-16,-2 0-6 15,-3 3-2-15,-1 12-6 16,-3 11 5-16,0-4-4 16,0 5 4-16,0-4 1 15,0-1 5-15,0-8 0 16,0-1-4-16,0-8 1 0,0-5 0 15,0 0 1 1,0 0-3-16,12 0 0 16,7-14-1-16,-2-12-8 0,3-2 2 15,1 2-2-15,-4-5 6 16,1 8 3-16,1 1 0 16,-4 8 0-16,-5 5 1 15,-2 5 0-15,-4 0 4 16,-4 4-4-16,0 0-1 15,0 0-14-15,0 18 3 16,0 5 7-16,-12 2 4 16,2 1 0-16,3 6 3 15,1-1-3-15,4-3 1 0,2-6 4 16,0-4-3 0,0-6 0-16,0-10-1 0,8-2 5 15,7 0 2-15,8-9-5 16,1-18-3-16,3-5-9 15,-5-2 1-15,-4 2-6 16,-5 5 11-16,3 8 3 16,-7 6 0-16,0 3 2 15,0 10-2-15,0 0 0 16,-1 0 3-16,2 2-3 16,-6 25-1-16,-4 2 1 15,0 8 1-15,0-1 6 16,-2-5-2-16,-4-4-1 15,3-13-2-15,3-2-1 16,0-12 1-16,0 0 5 0,0 0-1 16,0 0 1-16,0-7-7 15,11-18-3-15,4-1-4 16,6-4-5-16,1-2-3 16,-1 6 6-16,-2-2 3 15,1 10 6-15,-2 0 0 16,-2 10 1-16,-3-1 1 15,-1 5 14-15,-6 4-2 16,-4 0-4-16,0 4-2 16,0 23-1-16,3 2 5 15,-1 8 3-15,1-2 1 16,2-2-3-16,-3-11-7 0,-2-8-3 16,3-2 1-16,-3-8-1 15,4-4 0-15,4 0 2 16,3 0-5-16,1-18-9 15,1-8-24-15,-7-15-27 16,-2 2-31-16,-6-6-173 16,0-4-260-16</inkml:trace>
  <inkml:trace contextRef="#ctx0" brushRef="#br0" timeOffset="-123064.38">25925 16052 772 0,'0'0'452'0,"0"0"-352"15,0 0-48-15,0 0 1 16,0 0-35-16,0 0-18 0,-32 0-33 16,37 23-35-16,5 8-129 15,4 1-213-15</inkml:trace>
  <inkml:trace contextRef="#ctx0" brushRef="#br0" timeOffset="-122326.31">26423 16411 293 0,'0'0'129'16,"0"0"2"-16,0 0 39 0,0 0-29 15,0 0-28-15,0 0-31 16,12 0 8-16,-12 0-20 15,2-2-19-15,-2 2-12 16,0-8-15-16,0 4-7 16,0-10-8-16,0 1-8 15,0 4-1-15,-4-6 5 16,-6 8-1-16,2-3 5 16,-1 1-2-16,3 1 6 15,-2 7-4-15,4 1-3 0,-3 0-6 16,-1 0-4-1,-4 0 4-15,1 14 5 16,1 4-5-16,2 0 4 0,4-1-3 16,4-3-1-1,0-2 1-15,0-7 0 0,0-5 5 16,0 0-5-16,0 0 5 16,12-12 0-16,7-10-5 15,3 3 0-15,-3-3-1 16,-4 8 2-16,-3 6 0 15,-6 3-2-15,-4 5 2 16,3 0 5-16,-3 0 6 16,2 0-13-16,0 4-4 15,4 24 1-15,-4 11 3 16,0 16 3-16,-4 7 1 0,0 0-1 16,0 5-3-1,-4-8 0-15,-14 2 0 0,-3-11 0 16,2-7 1-16,-1-2 1 15,2-13-2-15,7-5 0 16,0-16-2-16,7-2-5 16,1-5 4-16,-2 0 3 15,-1-5 9-15,-1-21 8 16,1-6-13-16,4-9 6 16,2 2-8-16,0-6-1 15,15 1 2-15,7 0-2 16,1 6-2-16,-2 4-2 15,0 7-4-15,-3 8-16 0,-1-3-12 16,-1 10-19 0,-5 2-52-16,-2-4-144 0,-2 2-232 15</inkml:trace>
  <inkml:trace contextRef="#ctx0" brushRef="#br0" timeOffset="-120929.63">27059 16288 345 0,'0'0'188'0,"0"0"-118"16,0 0 50-16,0 0 5 15,0 0-13-15,0 0-29 16,31 0-20-16,-13-4-3 15,3-14-21-15,-4 1-12 0,5-2-14 16,-1-7 3-16,-2 4-7 16,0 5 0-16,-4-3-4 15,-4 8-5-15,-4 7 11 16,-3 1 5-16,-4 0-2 16,0 4-4-16,0 0-10 15,0 0-16-15,0 4 13 16,0 14 3-16,-8 5 3 15,-1-2-1-15,-1 7 1 16,2 2 6-16,1 2-2 16,5 3-4-16,0-3 0 15,2-5 1-15,0-5-2 0,0-5 1 16,9-11 0 0,6-6 1-16,5 0 7 0,3-11-2 15,-1-15-6-15,0-4-3 16,-2-2-1-16,-2 0-3 15,-3 2-5-15,1 2 5 16,-3 6 1-16,-2 4 3 16,-1 9 0-16,-6 4 0 15,-2 5 1-15,-2 0-1 16,0 0-5-16,0 10 0 16,0 12 5-16,0 4 9 15,0 6-6-15,0-4 1 16,0-2 3-16,0-3-4 15,0-6-2-15,0-4 0 16,5-4 5-16,13-4-3 0,3-5 3 16,4 0-3-16,6-14-3 15,0-12-12-15,1-5-5 16,-1 0 8-16,-2-1-4 16,-4-3 5-16,-7 3 7 15,-3 2 0-15,-3 2 1 16,-2 2 8-16,-1 8 6 15,-5 13 8-15,-1 0 1 16,-3 5-7-16,0 0-10 16,0 0-6-16,0 0-4 15,0 8-4-15,-5 24 8 16,-12 12 1-16,-8 10 4 0,-6 14-5 16,-7 17 1-1,-2 4 0-15,0 8 1 0,2-3-2 16,0-4 2-16,6-5-1 15,7-6-1-15,2-13 0 16,7-11-15-16,9-14-17 16,7-19-16-16,0-12-51 15,0-10-59-15,19-5-11 16,4-22-174-16</inkml:trace>
  <inkml:trace contextRef="#ctx0" brushRef="#br0" timeOffset="-120669.75">27692 16284 859 0,'0'0'156'15,"0"0"-75"-15,0 0 26 16,0 0-64-16,0 0-6 16,0 0-30-16,170-54-6 15,-151 54 0-15,-7 7-1 16,-5 5 1-16,-5 1 1 15,-2 1-2-15,0 8 0 16,-13 0 0-16,-12-3 1 16,-2-7 2-16,0-2-3 15,5-10-7-15,2 0-99 16,6-10-85-16,12-12-194 16</inkml:trace>
  <inkml:trace contextRef="#ctx0" brushRef="#br0" timeOffset="-119234.59">28510 16168 115 0,'0'0'234'0,"0"0"-181"16,0 0 5-16,0 0 64 15,0 0-6-15,0 0-78 0,14 4 1 16,-14-2 28-16,2-2 1 16,-2 5-32-16,2-2-17 15,-2-3 1-15,0 4 4 16,3-4-10-16,-3 0-5 16,0 0-4-16,2 0 6 15,2 0 22-15,3 0 30 16,2-12-23-16,0-2-35 15,-1-4-3-15,-1 0 0 16,0 0 2-16,-4 6-4 16,-1 5 14-16,-2 4 13 15,0 3 14-15,0 0-14 16,0 0-23-16,0 0-4 0,-2 8-6 16,-12 10 6-16,-2 8 7 15,-2 3-1-15,5 0-3 16,-1 7 2-16,6-8 3 15,6-2-4-15,2 1 0 16,0-13 1-16,0-5-5 16,0 0 0-16,4-9 3 15,12 0 7-15,1 0-10 16,6-14-4-16,4-8-13 16,0-1-4-16,4-3-2 15,2 3 12-15,-2 0 6 16,-2 7 5-16,-6 6 2 15,-8 3-1-15,-6 5 1 0,-5 2-4 16,-4 0 2-16,0 14-8 16,0 6 8-1,0 1 6-15,0 1 2 0,0-4-5 16,0-2-1-16,0-2 6 16,0-4-5-16,0-2 6 15,7-8-9-15,2 0 5 16,2 0 6-16,3 0 2 15,1-9-13-15,3-14 0 16,-1-7-19-16,-3 2-10 16,-1-2 8-16,-5-2 6 15,-6 0 2-15,-2 9 9 16,0 6 0-16,0 8 4 0,-2 6-1 16,-10 3 4-16,-3 0-2 15,-4 14 16-15,-1 8-4 16,3 0-5-16,1 4 5 15,3-3-6-15,6-6 2 16,5 1-2-16,2-4-5 16,0 0 6-16,13-2 0 15,5-8 3-15,4-4-8 16,-2 0 12-16,7 0-13 16,-2-16 3-16,4-3-4 15,0-4-1-15,0 2-8 16,-3-2 3-16,-4 0 4 15,-6 6 1-15,-9 9 3 0,-5 1-2 16,-2 7-1-16,0 0-4 16,-2 7-8-16,-14 15 12 15,5-4 6-15,5 8 0 16,6-4 1-16,0 2-1 16,0-2-1-16,0-6 1 15,4-5-5-15,-4-11-1 16,0 3-1-16,0-3-6 15,0 0-8-15,-9 0 15 16,2 0 4-16,5 0 0 16,2 0-3-16,0 0 5 15,0 0 8-15,14-3-2 16,12-12-12-16,6 3 0 0,3-2 1 16,1 4-1-1,-3-8 3-15,0 6-2 0,-6-6 0 16,0 1-1-16,-7-6 1 15,-4-7-1-15,0 2 0 16,-6-2 0-16,-1 2 1 16,1 2-1-16,-4 6 1 15,3 8-1-15,-3 3 0 16,2 7 7-16,-8 2 0 16,4 0-7-16,2 0-9 15,-1 16 7-15,1 11 2 16,-4 7 4-16,-2 7 2 15,0 0 1-15,0 3 1 16,0-4 0-16,0-3 1 0,-4-4-6 16,-5-10-3-16,-4-5-5 15,-3-9 4-15,3-9 1 16,4 0 9-16,5 0-3 16,4-9 0-16,0-21 7 15,0-2-13-15,11-5-33 16,15-1-15-16,9 2-37 15,9 0-181-15,14 0-256 16</inkml:trace>
  <inkml:trace contextRef="#ctx0" brushRef="#br0" timeOffset="-119105.39">30076 16052 643 0,'0'0'162'15,"0"0"-6"-15,0 0-60 16,0 0-81-16,0 0-15 15,0 0-121-15,-56 42-389 16</inkml:trace>
  <inkml:trace contextRef="#ctx0" brushRef="#br0" timeOffset="-118204.15">29457 16150 161 0,'0'0'145'0,"0"0"-39"16,0 0 37-16,0 0 35 16,0 0-34-16,0 0-28 15,90 0-7-15,-66-5-30 16,3 2-24-16,9-6-22 16,-3 9-16-16,4-5-4 15,-6 1-6-15,-10 0-2 16,-9 4-2-16,-8-4-3 15,-4 4-2-15,0-3-43 0,0 3-73 16,0 0-75-16,-2 0-114 16,-10 0-231-16</inkml:trace>
  <inkml:trace contextRef="#ctx0" brushRef="#br0" timeOffset="-108060.27">25478 8124 141 0,'0'0'41'0,"0"0"-13"15,0 0 31-15,0 0 8 16,0 0 14-16,0 0 7 16,0 0-6-16,-118-29-12 15,118 29 4-15,-2 0 4 16,2 0-13-16,0 0-15 15,0 0 6-15,0 0-9 0,0 0-16 16,5 0 4 0,23 0-13-16,20 9 2 0,14 11-18 15,11-3-1 1,3 1-3-16,5-2-1 0,-6-2-1 16,-6-8-9-16,-15-4-1 15,-19-2 3-15,-19 0 4 16,-11 0-2-16,-5 0-2 15,0-10 7-15,-18-7 4 16,-8-8-3-16,-3 4-1 16,0 4 0-16,2 0 0 15,6 8-1-15,11 3 1 16,5 4 4-16,5 2 4 16,0 0-5-16,0 0-2 15,17 0 11-15,8 0-8 0,2 0-6 16,-4 5 2-16,-17 14-10 15,-6 6-9-15,-18 10 2 16,-33 9 17-16,-16 2 29 16,-7 3-29-16,8-3-19 15,14-7-133-15,27-14-396 16</inkml:trace>
  <inkml:trace contextRef="#ctx0" brushRef="#br0" timeOffset="-104168.66">26609 4886 84 0,'0'0'0'0,"0"0"-30"16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32:22.1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3071 2974 6 0,'-2'0'78'0,"2"0"-30"15,0 0-19-15,0 0-29 16,0 0 2-16,0 0 7 16,0 0 7-16,0 0 33 15,0 0 1-15,0 0 12 16,0 0 60-16,0 0-27 16,0 0-1-16,0 0-13 15,0 0-31-15,0 0-4 16,0 0-42-16,0 0 0 0,0 0-8 15,0 0 7-15,0 0-4 16,0 0 1-16,2 0-18 16,0 0 16-16,-2 0-17 15,0 0 14-15,0 0-2 16,0 0-2-16,0 0 5 16,0 0-5-16,0 0 9 15,0 0-1-15,0 0 1 16,0 0 0-16,0-2-4 15,0 2 3-15,0 0 0 16,0 0-2-16,0 0-14 16,5 0 15-16,-3 0-10 15,3 0 12-15,-1 5 0 16,1-1 3-16,-1-1-3 16,0-2 0-16,-2-1 2 0,3 0-3 15,2 0 4-15,2 0-3 16,-3-5 4-16,1-5 2 15,-2-1-1-15,-3 5 15 16,-2 2-8-16,0 4 13 16,0 0-25-16,0 0 0 15,-12 0 1-15,-3 0-1 16,1 2-14-16,4 9-24 16,1-1-9-16,2-1-23 15,4-1-114-15,3-3-21 16,0-5-37-16</inkml:trace>
  <inkml:trace contextRef="#ctx0" brushRef="#br0" timeOffset="702.09">3363 2891 50 0,'0'0'87'16,"0"0"7"-16,0 0 8 16,0 0 17-16,0 0-34 15,0 0-42-15,0 0 3 16,0 0-23-16,0 0 5 15,0 0-10-15,0 0-18 16,0 0 0-16,0 0-1 16,0 12 1-16,0 1 7 15,0-2-7-15,0 0-5 16,0-5 2-16,0-2-11 16,0-4 14-16,0 0 6 0,5 0 76 15,3-7-26-15,-1-7-35 16,-2 1-6-16,-3-1 8 15,-2 5-19-15,0 3-2 16,0 4-2-16,0 2-51 16,0 0-22-16,-11 0 9 15,-7 15-84-15,-4-1-147 16</inkml:trace>
  <inkml:trace contextRef="#ctx0" brushRef="#br0" timeOffset="1332.27">3260 3018 0 0,'0'0'51'0,"0"0"11"0,0 0 5 16,0 0-15-16,0 0-12 15,0 0 18-15,0-11 19 16,0 10-36-16,0 1 18 16,0-2-1-16,0 2-23 15,0 0-27-15,0-2 12 16,0 2 2-16,0-5-9 16,0 2 16-16,0-2 1 15,0 0-14-15,0 2 10 16,0 2-20-16,0-2 18 0,0 3-16 15,0 0-6 1,0 0 2-16,0 0-3 0,0 0-1 16,0 0 0-16,0 0 7 15,0-2-4-15,2 1-2 16,2-1 6-16,-2 2 10 16,0 0-17-16,0 0-2 15,0 0-1-15,0 8-15 16,-2 9 17-16,3 4 0 15,-3-4 1-15,2-2 7 16,-2-3-1-16,2-2-6 16,0-4 0-16,0-3-16 15,-2 3-43-15,2-5-77 16,-2-1-136-16,0 0-45 16</inkml:trace>
  <inkml:trace contextRef="#ctx0" brushRef="#br0" timeOffset="1834.98">3123 3192 138 0,'0'0'43'0,"0"0"0"16,0 0 29-16,0 0 9 15,0 0 4-15,0 0-46 16,0-4 8-16,0 4 31 15,0 0-20-15,0 0-14 16,0 0-31-16,8 0-11 16,6 0 3-16,1 0-5 15,1 0 0-15,-1 4-4 16,2 6 7-16,-2-2-3 0,-1-1 0 16,-4-4 4-16,1 1-3 15,-1-4-1-15,-2 0 0 16,5 0 15-16,1-7-14 15,-1-16 11-15,3-5-4 16,2-2-8-16,-2 0 12 16,-3 5-12-16,-4 6 0 15,-2 5-1-15,-7 8-4 16,0 6-59-16,0 0-232 16</inkml:trace>
  <inkml:trace contextRef="#ctx0" brushRef="#br0" timeOffset="3201.7">2882 3055 93 0,'0'0'75'15,"0"0"-59"-15,0 0 10 16,0 0 8-16,0 0-23 16,0 0 7-16,0 0 11 15,0 0 47-15,0 0 5 16,0 0-69-16,0-9 19 16,0 1 2-16,0 0-12 15,0-2 3-15,0-1 1 16,0 1-16-16,-4 0 26 0,-1 1-34 15,3-1 19-15,-1-1-2 16,3 3-3-16,-2 3 16 16,2-2-13-16,0 3-10 15,-2 3 15-15,-1-2-21 16,1 2-4-16,-2 1-1 16,0-3 1-16,-3 2 0 15,5 1 2-15,0-3 0 16,-1 3-2-16,3 0 5 15,-2 0-4-15,-1 0 1 16,3 0 0-16,-4 0-6 16,0 0 6-16,-1 0 0 15,1 0 0-15,2 0 2 0,0 0-4 16,2 0 2 0,0 0-7-16,0 4 1 0,-2 3 1 15,-1 0 2-15,3 3 2 16,0 2 2-16,-3 5 1 15,3-1-2-15,-2 2 5 16,2 0-1-16,-2-2-3 16,2-2-1-16,0 0 0 15,0-3-4-15,0-4 1 16,0 0 2-16,0-2 1 16,0 2 16-16,0-7-16 15,0 5 3-15,0-3-3 0,0 2 8 16,0-3-8-1,0 1 0-15,0 1 2 0,0-3-8 16,0 0 0-16,0 0 6 16,0 0-7-16,0 0 14 15,0 0-2-15,0 0 6 16,0 0 0-16,0 0 48 16,0 0-22-16,0 0 5 15,0 0-5-15,0 0-29 16,0 0 7-16,4 0-15 15,2-6 6-15,4-8-7 16,3-4 1-16,-1-5 0 16,-1 6-3-16,-5 0-49 15,-1 7-69-15,-5 3-84 16,0 1-414-16</inkml:trace>
  <inkml:trace contextRef="#ctx0" brushRef="#br0" timeOffset="4566.6">3564 2935 88 0,'0'0'66'0,"0"0"-29"0,0 0 0 15,0 0-9-15,0 0-26 16,0 0 7-16,0 0 7 15,0 0 34-15,0 0 19 16,0 0-9-16,0 0-4 16,0 0 14-16,0 0-12 15,2 0-9-15,-2 0-13 16,3 0-13-16,-1-1 9 16,0-6-31-16,2 1 3 15,1-3-4-15,1 0 1 16,4-1-1-16,1 0 0 0,-1 0 0 15,0 5-4-15,-1 0 4 16,-5 4 0-16,0 1 0 16,-2 0-12-16,3 0 11 15,-3 0-2-15,3 0 1 16,-3 0-8-16,3 1 10 16,-3 5 0-16,0 2-1 15,0-2-6-15,-2 2 7 16,2-1 0-16,-2-5 0 15,0 3-3-15,0-3 6 16,0-2-3-16,0 2 0 16,0 1 7-16,0 1-11 15,0-3 4-15,0 3-6 0,0 2 2 16,0-2 2 0,0 0 2-16,0 0-2 0,0 1 6 15,0-1-6-15,0-1 2 16,0 2 0-16,0-3 4 15,-2 2 1-15,2-3-5 16,-2 1 0-16,0 3 2 16,0-3-2-16,-3 1 0 15,-2-1-5-15,0 1 0 16,-1-2 9-16,-1-1-4 16,0 0 4-16,2 0-2 15,1 0 13-15,-1 0-13 0,-2-4 9 16,0-14 7-1,0-3-16-15,3-5 13 0,3-1 7 16,1 5-14-16,-1 6-8 16,-3 8-43-16,-7 6-89 15,-10 2-372-15</inkml:trace>
  <inkml:trace contextRef="#ctx0" brushRef="#br0" timeOffset="5310.01">2904 2833 118 0,'0'0'131'16,"0"0"-15"-16,0 0-14 16,0 0-43-16,0 0-20 0,0 0 5 15,13-28-17-15,-13 28 17 16,2 0-8-16,-2 0-18 15,0 0 8-15,0 0-25 16,0 0 9-16,0-4 39 16,0-1 8-16,-6-7-32 15,-3-1-12-15,0-1 2 16,0-5 10-16,1 2-18 16,-2 1 4-16,6 0 1 15,-3 2-9-15,5 6 13 16,0 4-16-16,2 4 5 15,0 0-13-15,0 0-14 0,0 0-75 16,0 0-65-16,0 10 28 16,8 4-67-16,4 0-84 15</inkml:trace>
  <inkml:trace contextRef="#ctx0" brushRef="#br0" timeOffset="5441.94">2904 2833 120 0</inkml:trace>
  <inkml:trace contextRef="#ctx0" brushRef="#br0" timeOffset="5669.81">2904 2833 120 0,'100'-95'71'0,"-100"95"-9"0,0 0 0 15,0 0 0-15,0 0-30 0,0 0-26 0,0 0 6 16,0-3 55-16,0 3 7 15,0-4 8-15,0-1-1 16,-4 0-53-16,0-7 30 16,-6-3-22-16,4 1-13 15,-1-6 30-15,1 1-48 16,1 2 16-16,2 6-3 16,3 0-18-16,0 6 18 15,0 0-18-15,0 3-1 16,0 2-9-16,0 0-42 0,0 0-60 15,0 7-5-15,0 5 31 16,6 1-146-16,2-3-93 16</inkml:trace>
  <inkml:trace contextRef="#ctx0" brushRef="#br0" timeOffset="5772.75">3004 2738 53 0</inkml:trace>
  <inkml:trace contextRef="#ctx0" brushRef="#br0" timeOffset="5962.64">3004 2738 53 0,'92'-104'119'0,"-92"104"-22"0,0 0 12 0,0 0 13 0,0 0-23 15,0 0-62-15,6 0 20 0,-6-7-10 16,0-3-16 0,0-1 17-16,0 2-15 0,0-3 11 15,0 1-4-15,0 0-36 16,0 0 33-16,0 3-24 15,0 5-12-15,0 1 8 16,0 2-9-16,0 0-2 16,0 0-27-16,0 0-99 15,2 0-13-15,1 0-35 16,2 7-5-16,-1 2-62 16</inkml:trace>
  <inkml:trace contextRef="#ctx0" brushRef="#br0" timeOffset="6260.47">3214 2617 11 0,'0'0'64'16,"0"0"-1"-16,0 0 40 15,0 0 18-15,0 0 19 16,0 0-19-16,7-46-21 15,-5 35-14-15,0-1-47 16,4 3-18-16,0-2-2 16,0-1-15-16,-2 0-3 15,3 2-1-15,-3 2 7 16,0 1-1-16,0 2-6 0,-4 3-1 16,2 2-2-16,-2 0-106 15,0 0-63-15,0 2-19 16,0 12 25-16,0 0-6 15</inkml:trace>
  <inkml:trace contextRef="#ctx0" brushRef="#br0" timeOffset="6540.28">3214 2617 47 0,'78'-16'133'0,"-78"16"-13"0,0 0-8 15,0 0 5 1,0 0-37-16,0 0-55 0,7 0 19 16,-5 0 4-16,2 0-10 15,1-4 6-15,3-10-37 16,4-3-6-16,-1-1 2 16,3-2 3-16,-3 5-4 15,-3 0-2-15,1 7 0 16,-6 4-6-16,-1 2-4 15,-2 2-49-15,2 0-108 16,-2 0-152-16,0 4 56 16</inkml:trace>
  <inkml:trace contextRef="#ctx0" brushRef="#br0" timeOffset="6816.13">3437 2641 5 0,'0'0'120'0,"0"0"-92"15,0 0 11-15,0 0 68 16,0 0 16-16,0 0-25 16,9 0-1-16,-4 0-50 15,1-9-34-15,5-1 26 16,-2 1-37-16,4-2 8 15,-4 4-5-15,1 0-2 0,-6 0-6 16,-2 4-1 0,-2 1-52-16,0 2-63 0,0 0-112 15,0 0-83-15</inkml:trace>
  <inkml:trace contextRef="#ctx0" brushRef="#br0" timeOffset="7041.99">3437 2641 148 0,'11'82'97'0,"-11"-82"-24"16,0 0 63-16,0 0 15 0,0 0-87 16,0 0-18-16,86-18-14 15,-65 5-27-15,-5 1 7 16,-3 3-12-16,-4-2 0 15,-4 4-12-15,-3 2-99 16,-2 2-114-16,0 1-54 16</inkml:trace>
  <inkml:trace contextRef="#ctx0" brushRef="#br0" timeOffset="8361.06">2893 3825 36 0,'0'0'82'0,"0"0"-15"16,0 0-2-16,0 0-20 0,0 0-23 15,0 0 29 1,0-25-3-16,0 21 4 0,0 1 32 16,0 3-60-16,0 0 6 15,0 0-26-15,0 0 6 16,-7 0 6-16,-6 0-12 16,-5 0-1-16,3-1-1 15,3-2 4-15,1-1 7 16,5-1 16-16,-2-4-11 15,2 2 14-15,2-3-26 16,1-1-3-16,1-1-3 16,2 1 3-16,0-3-3 15,0-1 5-15,0 0 3 16,0-2 6-16,0 3-13 16,2 0-1-16,3 1 0 0,1 2 1 15,2-1-3-15,0 2 2 16,5 0 0-16,1 1-8 15,1 2 8-15,-1 1-3 16,-1 2-4-16,-2 1 2 16,-1 3-7-16,0 0 11 15,-1 5-2-15,1 11-6 16,0 2 6-16,-3 1 3 16,-1 1-3-16,-3-1-8 15,-3 1 5-15,0 1 1 16,0-6 5-16,-3 2 4 15,-7-6 1-15,-1 4 1 0,-1-3-6 16,1-2-10 0,0 0 8-16,0-4-6 0,4-4 6 15,1 0-8-15,1-1 9 16,3 2-13-16,2-3-30 16,0 1-92-16,0 2-67 15,5-3-54-15</inkml:trace>
  <inkml:trace contextRef="#ctx0" brushRef="#br0" timeOffset="9187.68">3405 3724 84 0,'0'0'94'16,"0"0"-21"-16,0 0-12 16,0 0-2-16,0 0-23 15,0 0-8-15,-8-4-18 16,6 1 16-16,-3 2 34 16,3-2-4-16,0-1-7 0,-3 3 1 15,3-6-43-15,-5-3-2 16,3 0-4-16,-1-5 2 15,1-3 5-15,2-3-8 16,2 1 0-16,0 0 23 16,0 2-17-16,0 4 7 15,11 5-5-15,0-3-5 16,0 7 4-16,4 3-7 16,2-2 0-16,0 4-7 15,1 0 15-15,2 0-9 0,-4 0 1 16,-4 2-1-1,0 4-6-15,-7 4 4 0,-3 0-8 16,-2-2 7-16,0 0-12 16,0-2 13-16,0 2 3 15,0 0 9-15,-2 2 17 16,-7 3-26-16,-5 0 4 16,1 3-4-16,-3 0 4 15,3-2-4-15,-1 0 0 16,1-1-6-16,2-3 3 15,2-2-4-15,-2-3 3 16,7 1-10-16,-1 2-35 16,3 3-49-16,2 2-72 15,-2 3-25-15</inkml:trace>
  <inkml:trace contextRef="#ctx0" brushRef="#br0" timeOffset="10961.41">3191 5608 1 0,'0'0'23'16,"0"0"-9"-16,0 0 32 15,0 0-15-15,0 0-26 16,0 0 4-16,21-9 21 0,-21 9 16 16,0 0 3-16,0 0-17 15,0 0 7-15,0 0-34 16,0 0-1-16,0 0-6 15,0 0 2-15,0 0-6 16,0 0 0-16,0 0-13 16,0 0 19-16,0 1-1 15,0 3 3-15,0 0 4 16,0 1-4-16,0-1 0 16,0-3 0-16,0 1 3 15,0-2 0-15,0 0 15 16,0 0 32-16,0 0 30 0,0 0-23 15,0 0-21-15,-2 0-8 16,2 0-27-16,0 0 9 16,0-7-11-16,0-6 2 15,0 1 4-15,11-2-7 16,-1 2 0-16,2 2 0 16,-5 3 5-16,-3 3-5 15,-4 1 0-15,2 2 2 16,-2 1 2-16,2-3-4 15,0 3 0-15,4 0 0 16,-4-2-14-16,4 2 12 16,1 0-5-16,4 0 7 15,2 0 0-15,3 0 2 0,0-2 5 16,-1 0 1 0,-1 2-3-16,-1 0-5 0,-2 0 0 15,0 0 2-15,0 0-2 16,1 0 3-16,1 0-3 15,1 0 0-15,-2 0 4 16,2 0-5-16,-3 0 1 16,-2 0-4-16,-3 0-1 15,0 0 5-15,-4 2 0 16,0-2-2-16,-2 2-3 16,0-2 2-16,0 5-4 15,0-4-8-15,0 3 9 0,0 0 6 16,0 0 0-1,-2 0 0-15,-4 2 4 0,2-2-5 16,2 1 1-16,-2 0 0 16,-1 2 16-16,1-2-11 15,-2 4 10-15,-4-1 0 16,1 2-14-16,-1 1 13 16,-2 4-14-16,-1-1 2 15,1-1 2-15,3-2-1 16,5-3-3-16,2-4 1 15,0-2 4-15,2-2 9 16,-4 0 27-16,-1 0-10 16,0 0-14-16,-2 0-17 15,3-2 0-15,0 2-1 16,2 0-3-16,-1 0-3 0,3 0 7 16,-2 0 0-16,2 0 1 15,0 0 4-15,-2-2-5 16,-5 0 0-1,-2-1 4-15,-2-1-3 0,-3 1-1 16,1-4-3-16,-3 0 1 16,1-4-24-16,-1 0 8 15,-1-1-18-15,-1-2-2 16,3 0 4-16,-2-1 5 16,7 4 29-16,0 0 12 15,8 6-4-15,0-2 22 16,2 3 10-16,0 0-17 0,0 3 8 15,0 1-28 1,0-3 0-16,-2 3-1 0,-5 0-2 16,1 0-2-16,-6 0-6 15,-1 0-11-15,-2 0 17 16,1 7-86-16,-1 7-153 16</inkml:trace>
  <inkml:trace contextRef="#ctx0" brushRef="#br0" timeOffset="14282.97">2487 5588 64 0,'0'0'128'0,"0"0"6"16,0 0-20-16,0 0-29 15,0 0-20-15,0 0-20 16,0 0-30-16,0 0 9 15,-2 0-21-15,-6 0 1 16,-2 0 7-16,-1 3-9 16,2-3 3-16,0 0 11 15,-2 0-14-15,2 1 20 16,-7-1-15-16,3 0-4 16,-3 3 2-16,6-2-5 15,-2 6 0-15,5 0 0 16,1 1-9-16,-1 3 2 0,3-1 7 15,-3-3 0-15,2 0 5 16,-1-1 1-16,-1-2-6 16,1-1 5-16,-2-1 0 15,2-2 4-15,-1 0-9 16,-1 0 0-16,-2 0 3 16,-1 0-3-16,1 0 0 15,0 0-10-15,1 0-6 16,1 0 12-16,4 0 1 15,1 0 3-15,0 0-7 16,3 0 9-16,0 0-2 16,0 0 0-16,0 0 7 15,0 0-7-15,0 0 0 16,0 0 0-16,0 0 4 16,0 0-4-16,0 3-3 0,6 6 3 15,6 3 3-15,7 3 16 16,-4-1-19-16,1 3 0 15,-5-5 5-15,-5-1-5 16,-2-2-1-16,-4-9-5 16,3 3 6-16,-3-3 3 15,0 0-3-15,3 0 0 16,1 0-4-16,3 0 5 16,1 0-1-16,4 0 0 15,1 0-20-15,3 0-12 16,3 0-39-16,0 0-40 15,-6-3 1-15,-4 3-25 0,-2 0 10 16,-5 0-8-16</inkml:trace>
  <inkml:trace contextRef="#ctx0" brushRef="#br0" timeOffset="15269.82">2340 5741 82 0,'0'0'23'0,"0"0"-6"16,0 0-9-16,0 0 10 15,0 0 15-15,0 0-14 16,0 0 51-16,0 0 34 16,0 0-30-16,2 0 5 15,0 0-35-15,3 0-10 16,2-3-34-16,2-2 2 15,-1-2 3-15,4 3-3 16,-3-1-2-16,-1 0 0 16,1 2 2-16,-4-2 1 15,0 1-3-15,-1-1 0 16,0-1 10-16,-2-3-4 0,1 4-3 16,-1-2 0-16,0 3 0 15,0 4-5-15,0 0 2 16,3 0-127-16,2 0-127 15,2 0-7-15</inkml:trace>
  <inkml:trace contextRef="#ctx0" brushRef="#br0" timeOffset="15385.46">2340 5741 256 0</inkml:trace>
  <inkml:trace contextRef="#ctx0" brushRef="#br0" timeOffset="15516.39">2340 5741 256 0,'160'-124'161'0,"-160"124"-144"0,0 0-14 0,0 0 41 0,0 0-39 0,0 0 0 15,0-2 3-15,0 2-6 16,0 0 9-16,0 0-8 16,0 3-1-16,0 13 8 15,-8 7-6-15,-5 0-1 16,-3 4-3-16,-2-3-85 15,2-8-164-15</inkml:trace>
  <inkml:trace contextRef="#ctx0" brushRef="#br0" timeOffset="82728.12">25098 1197 24 0,'0'-3'57'16,"0"3"-9"-16,0 0 9 15,0 0 26-15,0 0-7 16,0 0 6-16,0 0-5 16,0 0-16-16,0 0 10 15,0-3-44-15,4 3-27 16,14 0 0-16,8 0-27 0,-1 0-123 16,-9 0-255-16</inkml:trace>
  <inkml:trace contextRef="#ctx0" brushRef="#br0" timeOffset="83566.69">25131 1959 137 0,'0'0'170'16,"0"0"-89"-16,0 0-32 0,0 0 34 15,0 0 12-15,0 0-10 16,0 0-47-1,0 0-11-15,0 0 21 0,0 0-38 16,0 0-1-16,0 0-9 16,0 8-39-16,-11 13-175 15,-27 4-353-15</inkml:trace>
  <inkml:trace contextRef="#ctx0" brushRef="#br0" timeOffset="-137511.97">31791 13343 481 0,'0'0'0'16,"0"0"-91"-16,0 0-3 15,0 0-77-15</inkml:trace>
  <inkml:trace contextRef="#ctx0" brushRef="#br0" timeOffset="-113772.75">25960 444 48 0,'0'0'77'0,"0"0"9"15,0 0 11-15,0 0 7 16,0 0-28-16,0 0-3 15,0 0-5-15,-11-59-49 16,11 57 17-16,0 0 1 16,0 2-2-16,0-3 13 15,0 3-26-15,0 0 11 16,0 0 11-16,0 0-25 16,0 0 17-16,0 0-11 15,0 0-19-15,0 0 24 0,0 0-28 16,0 0-2-16,0 0 0 15,0 0-16-15,0 5 15 16,0 15 1-16,0 7 0 16,0-2 3-16,0 3 2 15,0-2-5-15,0 2 2 16,0 2 8-16,0 0-5 16,0 3-4-16,0-1 3 15,0 2 8-15,0 0-10 16,0 2 3-16,0 0 10 15,0 0-15-15,0-2 26 16,0-3-17-16,0 4-6 0,0-3 20 16,0 0-23-1,2 3 4-15,5-1-4 16,-1 1 10-16,2 2-10 0,-2 0 0 16,-1 0 1-16,1 1 0 15,1 0 0-15,-2 0-1 16,-1 0 0-16,-2 0 3 15,0-1-4-15,3-1 1 16,-3-2 0-16,2 0 0 16,1-1 1-16,-1-1-1 15,1 3 0-15,2-1 9 16,-1 3-7-16,-2 0-2 0,1 8 3 16,-5 3 7-1,0-1-4-15,0 4-5 0,0-5 9 16,2-5-6-16,1-2 8 15,-1-6-12-15,0-1 2 16,3-3 7-16,-1 0-6 16,0-1-3-16,1-3 0 15,-1 4 9-15,-2-2-9 16,-2 2 0-16,0 3 1 16,0 2-1-16,0 4 3 15,0 0-3-15,0 0 0 16,0-1 3-16,0-1-3 15,0-2 0-15,0-2 0 16,0 0 1-16,8-2 5 16,-4 0-6-16,2-2 0 0,-1 2 11 15,-1-2-13-15,-2 4 2 16,0-2 0-16,-2 4 9 16,0 4-2-16,0-1-6 15,0 0 0-15,0 2 14 16,0-1-15-16,0-2 0 15,0 3 0-15,0 0 6 16,0 1 2-16,0 0-8 16,0 2 1-16,3-2 10 15,2 5-4-15,-1-6-7 16,0 5 0-16,1-7 1 16,-3 1 4-16,2 0-5 0,-2-1 0 15,0-1 8 1,-2-3-11-16,4 2 3 0,-4 3 0 15,0 4-3-15,0 4 6 16,0 4-3-16,0 0 0 16,0-2 5-16,4-4-9 15,-2-4 4-15,0-5 0 16,3-3-2-16,-1-2 5 16,-2 0-3-16,2-2 0 15,-2-2 7-15,4 3-6 16,-2-4-1-16,0 3 0 15,1 2 0-15,-3 3 7 16,0-2-7-16,0 5 0 0,-2-1 8 16,0 3-9-1,0 0 1-15,2-3 0 0,-2 2-2 16,2-5 5-16,2-2-3 16,0-2 0-16,-2-2 3 15,2 0-6-15,1 3 3 16,-1 3 0-16,-2 2-3 15,0 9 9-15,1 0-6 16,-1 4 0-16,3 2 5 16,-3 1 3-16,0-2-8 15,3 2 0-15,-5 0-1 16,2 0 8-16,-2 7-7 16,0 1 0-16,0 12 4 15,0-1-3-15,0-6-1 0,0-2 0 16,0-18 4-16,-5 0 2 15,1-3-6-15,2-3 0 16,-3-6 4-16,0-3-3 16,3-8-1-16,0-6 0 15,2-6-11-15,0-5 5 16,0-3-14-16,0-13-17 16,0-35-128-16,0-25-356 15</inkml:trace>
  <inkml:trace contextRef="#ctx0" brushRef="#br0" timeOffset="-111612.09">26230 6060 106 0,'0'0'100'0,"0"0"-96"15,0 0 22-15,0 0-5 16,0 0 9-16,0 0 25 16,-13-35-31-16,13 34-18 15,6-2-4-15,3 3 1 0,-5 0-3 16,-1 0 12 0,-3 0-3-16,0 0 45 0,0-1 3 15,0 1 3 1,0 0 22-16,0 0-34 0,0 0-6 15,0 0 1-15,0 0-34 16,0 0 18-16,0 0 0 16,0 0-12-16,0 0 33 15,0 0-32-15,2 0 15 16,3 0 5-16,4 0-29 16,1 0 14-16,6 0-13 15,2 0-5-15,4 0 13 16,3 4-10-16,6 1-5 15,7 2 3-15,5 0 5 16,3 0-9-16,6-2 0 0,4-3 0 16,-2-2 14-1,0 0-9-15,-2 0 1 0,-6 0-2 16,-3 0 7-16,-3-2-11 16,-3 2 0-16,0 0 5 15,-2 0 4-15,1 0-3 16,4 0-6-16,1 0 0 15,-2 0 3-15,1 0-3 16,3 0 0-16,-3 0 0 16,4 0 16-16,5 0-14 15,3 0 13-15,4 0-6 16,-1 0 4-16,1 0-13 0,0 0 0 16,-1 0 4-1,-3 0-2-15,-1 0 0 0,-2 2-2 16,0-2 0-16,-2 0 10 15,0 0-10-15,1 0 0 16,2 0 1-16,4 0 10 16,6-4-4-16,0-1-7 15,5-2 0-15,1 4 8 16,3-3-8-16,-4 2 0 16,2 1 1-16,-4-1 6 15,1 0-1-15,1-2-6 16,1 1 4-16,1-2 11 15,-3 1-13-15,-1 3-2 16,-3-4 4-16,0 3 12 16,0 0-11-16,5 0-5 0,0 0 0 15,-2 0 8-15,-1 0-9 16,1-2 1-16,-5 0 0 16,0 0-1-16,-6-1 4 15,4-2-3-15,0 1 0 16,2 3 9-16,2-4-12 15,3 3 3-15,-3 2 0 16,-2-3 7-16,0 4-5 16,0-3-2-16,4 3 0 15,3-4 13-15,0 3-13 16,3 0 0-16,4 2 0 16,-3-1 1-16,-4 0 2 15,-5 1-3-15,-2 2 0 0,-4-2 11 16,2 2-11-16,-2-5 0 15,9 5 2-15,2-3-2 16,2-1 1-16,0 2-1 16,-5-3 0-16,0-4 9 15,-1 6-10-15,-1-6 1 16,0 5 0-16,-2 2-2 16,2-3 7-16,3 2-5 15,-3 1 0-15,0-2 4 16,0 1-7-16,-2 1 3 15,-4 1 0-15,1-1 1 16,-1 0 1-16,-3-2-2 16,3 1 0-16,-1 3 8 15,0-3-11-15,8-1 3 0,-1 2 0 16,2-1-2-16,5 0 7 16,-2 3-5-16,-2-2 0 15,-3-1 7-15,-3 3-8 16,-3 0 1-16,4-3 0 15,-2 1-2-15,2-5 11 16,2 2-9-16,-2 1 0 16,2-4 8-16,0 2 1 15,-4-2-9-15,7 0 0 16,-17-2 1-16,1-1 4 0,-9 4-5 16,-11-1 0-1,-14 4-9-15,-11-1 9 0,-2 0-70 16,-20-5-117-16,-33-12-259 15</inkml:trace>
  <inkml:trace contextRef="#ctx0" brushRef="#br0" timeOffset="-109624.09">26452 574 87 0,'0'0'89'0,"0"0"-41"16,0 0 70-16,0 0 12 16,0 0-60-16,0 0 0 15,0 0 2-15,0-14-18 16,0 14 44-16,0 0-46 16,0 0-16-16,0 0-24 15,0 0-7-15,0 0 13 16,0 0-17-16,0 0 4 15,0 0 22-15,0 0-15 16,0 0 23-16,0 0-1 16,0 0-17-16,0 0 20 15,0 0-35-15,0 0-2 16,0 0 0-16,0 0-13 0,0 0 6 16,0 12-5-16,0 6 12 15,0 7 7-15,0 1-7 16,0 2 0-16,0 2-2 15,0-2 6-15,0 1-4 16,0-3 0-16,0 0 4 16,-4-3-5-16,2-3 1 15,0-6 0-15,-2-7-5 16,4-2 10-16,-3-5-5 16,3 0 5-16,0 0-3 15,0 0 37-15,0-5-1 16,0-13-21-16,0-6-17 15,0 0 5-15,0-2-5 16,0-2 0-16,0 0 2 0,0-2-3 16,0 3 1-16,0 3 0 15,0 2-1-15,0 2 2 16,0 6-1-16,0 4 3 16,0 2-1-16,0 6 24 15,0 2-23-15,0 0 3 16,0 0-2-16,0 0 5 15,0 0-11-15,0 0 2 16,0 0-10-16,5 0 0 16,9 14 14-16,5 14-5 15,4 4 1-15,3 4-6 16,-3 0 6-16,-4-3 0 16,-2-3 3-16,-7-8-8 15,-5-8 5-15,-3-7 0 0,0-4 1 16,-2-3 10-16,0 0-10 15,0 0 13-15,0-20 15 16,0-9-4-16,0-4-22 16,0-4-3-16,0 3 5 15,0 3 0-15,0 4-5 16,2 8 0-16,0 4-11 16,1 3 5-16,0 7-58 15,-3 2-60-15,2 3-38 16,-2 0-228-16</inkml:trace>
  <inkml:trace contextRef="#ctx0" brushRef="#br0" timeOffset="-109125.39">26816 671 258 0,'0'0'161'0,"0"0"-157"16,0 0 1-16,0 0-5 16,0 0 15-16,0 0-9 15,0 2 14-15,0-2 32 16,0 3 7-16,0-2 12 0,0 3-52 16,0 3-10-1,0 3 1-15,-4 4 3 0,-7 0 22 16,2 4-20-16,0 2-10 15,2 0 16-15,5 2-17 16,2-2 3-16,0-4 6 16,0-4-12-16,0-3 17 15,11-4 9-15,7-5 17 16,4 0 19-16,-2 0-49 16,0-8-2-16,-4-6 0 15,-7-2-10-15,-5-4 1 16,-4 0-3-16,0-6 2 15,-4-3-6-15,-14 2 4 16,1 3 0-16,-2 6-2 0,8 5-1 16,0 8 0-16,0 0-5 15,2 5-15-15,-2 0 23 16,0 0-28-16,2 10-64 16,2 3-22-16,4-3-49 15,3-2-74-15,3-7-31 16</inkml:trace>
  <inkml:trace contextRef="#ctx0" brushRef="#br0" timeOffset="-108821.05">27061 567 209 0,'0'0'433'0,"0"0"-342"16,0 0 34-16,0 0-44 15,0 0-22-15,0 0-28 16,7-7-31-16,-7 7-2 16,0 0-24-16,3 5-16 15,1 11 36-15,-4 6 6 16,2 5 2-16,-2 2 4 16,0 3 2-16,0 1-4 15,0 1-4-15,0-4 3 16,0-4 4-16,0-6-6 15,0-3-2-15,0-10-35 0,0-2-68 16,0-5-39-16,0 0-53 16,0-19-134-16</inkml:trace>
  <inkml:trace contextRef="#ctx0" brushRef="#br0" timeOffset="-108615.17">26999 664 531 0,'0'0'180'0,"0"0"-113"16,0 0 55-16,0 0-31 16,0 0-39-16,0 0 5 15,0 0-36-15,5 0-7 16,10 0 15-16,5 0-19 0,5 0-3 16,-1 0-7-1,-2 0-86-15,1 0-31 0,-4 0-198 16,0 0-317-16</inkml:trace>
  <inkml:trace contextRef="#ctx0" brushRef="#br0" timeOffset="-108105.46">27276 699 534 0,'0'0'124'0,"0"0"-123"16,0 0 32-16,0 0 45 15,0 0-46-15,0 0-21 16,11 7-1-16,-3-7 21 0,-1 0 36 16,0 0-17-16,2 0-3 15,0 0-2-15,2-8-30 16,0-5 8-16,-2 4-23 16,0-3 0-16,0 0 11 15,-3-2-5-15,-1 2-6 16,-3 4 0-16,-2-1 6 15,0 8-13-15,0-1 7 16,0-1-8-16,0 3 2 16,-11 0-16-16,-7 0 16 0,-2 0 5 15,2 0 0 1,-4 3-11-16,2 6 12 16,-4 7 0-16,1 2-6 15,-4 4 9-15,6 5-3 0,0-3 0 16,5 1-6-16,10-1 5 15,6-3 2-15,0-5 13 16,4-5 29-16,25 0-10 16,6-10 31-16,6 2-15 15,-1-3-37-15,-11 0 12 16,-4 0-24-16,-6 0 0 16,-7-6-2-16,-1-3 2 15,-3-5-5-15,-2-1-42 16,-6-2-61-16,0 2-7 15,0 3-219-15</inkml:trace>
  <inkml:trace contextRef="#ctx0" brushRef="#br0" timeOffset="-107760.93">27601 569 663 0,'0'0'204'16,"0"0"-132"-16,0 0 18 15,0 0 5-15,0 0-55 16,0 0-38-16,6-20-2 0,-6 20-11 16,0 0 0-16,0 2 2 15,0 7 9-15,0-2-4 16,0-1 4-16,0-5 0 15,3-1 16-15,-3 0-9 16,0 0 43-16,2 0 3 16,1 0-41-16,-1 0 7 15,0-7-19-15,-2 0-25 16,0 0 4-16,0 3-88 16,0 4-17-16,-12 0-161 15,-1 0-236-15</inkml:trace>
  <inkml:trace contextRef="#ctx0" brushRef="#br0" timeOffset="-107539.95">27702 764 551 0,'0'0'430'15,"0"0"-315"-15,0 0-68 16,0 0-4-16,0 0-40 15,0 0-3-15,0 0-9 16,0 0-31-16,0 0 40 16,0 0 10-16,0 0 24 15,0 0-13-15,0 0-21 16,0 0-51-16,0-12-195 0</inkml:trace>
  <inkml:trace contextRef="#ctx0" brushRef="#br0" timeOffset="-106608.85">28370 587 99 0,'0'0'127'16,"0"0"22"-16,0 0 14 15,0 0-31-15,0 0-46 16,0 0-8-16,0-32 6 16,0 28-12-16,0 2 1 15,0 1 1-15,0 1-18 16,0 0 2-16,0 0-48 16,0 0 3-16,0 0-4 0,0 0 0 15,0 0-8-15,0 0-1 16,0 0 1-16,0 0-13 15,0 0 6-15,0 5-8 16,5 14 13-16,3 6-16 16,1 9 16-16,1 2 1 15,-6 3 0-15,0 1-2 16,-2-6 2-16,-2-2-4 16,0-6-23-16,0-8-47 15,0-6-9-15,0-6-30 16,0-6-67-16,0 0-21 15,-4-14-10-15</inkml:trace>
  <inkml:trace contextRef="#ctx0" brushRef="#br0" timeOffset="-106130.12">28425 567 505 0,'0'0'171'16,"0"0"-84"-16,0 0-16 15,0 0 5-15,0 0-4 16,0 0-62-16,-13-16 7 16,13 16-2-16,0 0 13 15,0 0 39-15,0 0-49 16,0 0-7-16,7 0-11 16,5 0 0-16,3 0 4 15,3 0-4-15,-3 12-40 0,1 10 5 16,-5 2 1-16,-5 7 17 15,-6-2 6-15,0 1-22 16,-6 2 27-16,-19-2 3 16,-4-3-7-16,2-5 4 15,10-6-1-15,5-11 4 16,10 0-3-16,2-5-17 16,0 0 19-16,14 0-12 15,15-5 1-15,4 2 15 16,3 3 26-16,-1 0-21 15,-3 3-5-15,-6 14 4 16,-5 1 8-16,-13-2-12 0,-8 0 7 16,0-2-2-16,0 0 16 15,-17 0 6-15,-10-2-5 16,-2-2-21-16,0-5-1 16,5-3-25-16,3-2-108 15,10 0-77-15,11-7-301 16</inkml:trace>
  <inkml:trace contextRef="#ctx0" brushRef="#br0" timeOffset="-100413.62">28942 860 11 0,'0'-2'13'15,"0"2"4"-15,-2 0-2 16,-2 0 2-16,2-2 7 16,0 2 16-16,-1 0 61 15,3 0 16-15,0 0 19 0,0 0-39 16,0 0-64-1,0 0-4-15,-2 0-29 16,0 0 2-16,0 0-10 0,-2 0 13 16,2 0-5-16,-2 0 1 15,4 0 5-15,-2 0 9 16,0 0 31-16,-2 0-4 16,-1 0 7-16,-1-8-46 15,-3-4-3-15,0-2 0 16,0-3 9-16,3-4-9 15,-1 3 0-15,2-2 1 16,3 4 28-16,0 1-7 16,2 6 12-16,0 2-12 15,0 4-16-15,0 1 12 16,0 2-18-16,-3 0 0 0,3 0-12 16,-4 0 2-16,-2 0 6 15,-4 2 2-15,-1 10-4 16,3 2-1-16,-1 6 4 15,-1 6-6-15,2 4 2 16,-1 6 8-16,5 2-1 16,-4-7 0-16,6-2 7 15,2-9-10-15,0-5 3 16,0-10 0-16,0-1-6 16,0-4 6-16,0 0-22 15,0 0-22-15,2 0-2 16,12-11 31-16,1-14-47 0,1-1 62 15,2 0-6-15,2 1 12 16,-4 0 17-16,1 6 20 16,-3 2-19-16,-3 5 26 15,-4 6-16-15,-3 2-23 16,-2 2 1-16,-2 2-12 16,0 0-7-16,2 0-3 15,0 4 6-15,2 14 4 16,-2 1 0-16,2 8 7 15,5 1 17-15,-1-2-19 16,6-2-5-16,1-6 0 16,1-4 7-16,5-10 11 15,2-4-18-15,9 0 0 16,1-25-44-16,-2-20-347 16</inkml:trace>
  <inkml:trace contextRef="#ctx0" brushRef="#br0" timeOffset="-98284.14">29123 819 124 0,'0'0'143'0,"0"0"3"16,0 0-79-16,0 0 42 15,0 0-45-15,0 0-23 0,0-34-27 16,2 29-7-16,1 1 40 15,-1-1 3-15,-2 4-25 16,0-3 31-16,3 2-7 16,-3-1-8-16,0 2-20 15,2 1-20-15,-2 0 36 16,0 0-37-16,0 0-4 16,2 0 2-16,0 0-31 15,0 10 28-15,0 10 0 16,1 4 10-16,-3 2-6 15,2 0 1-15,-2 0 0 16,0-4-1-16,0-1-5 16,0-4 6-16,0-4 0 15,0-6-5-15,0-3-7 16,0-1-12-16,0-3 1 0,0 0 21 16,2 0 4-16,10-9 0 15,3-9-2-15,1-2-12 16,-1 0 1-16,1 2 11 15,-1 1 0-15,1 3 10 16,-1 2-10-16,-1-1 23 16,1 3-4-16,-1 4-8 15,-1 3 13-15,1 3-24 16,-3 0 0-16,2 0-7 16,-4 3 8-16,2 11-1 15,-2 1 0-15,0 4 2 16,0-1 1-16,0 0-3 0,-3-1-3 15,2-5-12-15,-2-5-67 16,3-7 6-16,3 0-38 16,0-4 48-16,1-20-52 15,-1-8-49-15,-1-4 147 16,-2-2 14-16,-4 3 12 16,-1 8 65-16,-2 1 36 15,-2 4-9-15,0 4-11 16,3 2-41-16,-3 5 48 15,0 6-7-15,0 2-55 16,0 3 9-16,2 0-39 16,0 0 5-16,0 0-14 15,-2 0-10-15,2 0 11 16,0 12-8-16,0 11 26 16,3 5-13-16,-2 2 1 0,3 8 0 15,-3 2 2-15,-1 0-2 16,0 0 0-16,-2-6-2 15,0-6 7-15,0-7-6 16,0-10 1-16,0-5 0 16,0-1 4-16,0-5 4 15,0 0-8-15,0 0 34 16,0 0 4-16,0-15 29 16,8-11-67-16,4-8 9 15,3 2-4-15,6-2-5 0,-2 2-12 16,2 6 10-1,-1 6-21-15,-7 8 17 0,-3 8 6 16,-6 2-26-16,-4 2 17 16,0 0-68-16,0 0-8 15,-10 4 43-15,-5 12 16 16,-1-2 22-16,1 0 4 16,3 0 0-16,4 0-13 15,5 0 13-15,3 2 0 16,0 0-2-16,0 4 1 15,0-2-1-15,9 0 4 16,11-4 4-16,3-5-6 16,2-9-33-16,4 0 4 15,-8-9-27-15,0-12 14 16,-1-5 34-16,-7-6 1 0,0 3 7 16,1 0 2-16,-6 2 18 15,-1 5 31-15,-2 4-9 16,-5 8 20-16,0 6-3 15,0 4-40-15,0 0-19 16,0 0-14-16,-12 2 2 16,0 11 11-16,0 2-1 15,5 1 2-15,3-2-12 16,4 0 9-16,0 0-28 16,4 2 28-16,21 0-22 15,2 0-5-15,2 2 24 16,-4-1 1-16,-10-5-3 0,-7-5 8 15,-8 0 0-15,0-7 34 16,-6 3 39-16,-19 3 12 16,-6-2-51-16,2 3-32 15,3-2-4-15,8-3-27 16,9-2-143-16,9 0-260 16</inkml:trace>
  <inkml:trace contextRef="#ctx0" brushRef="#br0" timeOffset="-96379.68">30622 810 5 0,'0'0'99'0,"0"0"2"16,0 0 59-16,0 0-46 0,0 0-29 15,0 0 1 1,0 0-33-16,0 0 8 0,0 0 12 16,0 0-20-16,0 0 3 15,0-5-49-15,0-4 13 16,0 5 25-16,0-3-39 15,0 4 16-15,0 3-8 16,0-2-6-16,0 2 7 16,0 0-15-16,0 0-6 15,0 0-2-15,0 0-19 16,0 0 27-16,0 18-9 16,0 6 18-16,0 5-12 15,0-3 3-15,0 3 0 16,0-5-2-16,0-2 8 0,0-7-6 15,0-3 0 1,0-8 1-16,0-3-7 0,0-1-21 16,0 0 27-16,0 0-14 15,0-14 14-15,10-12-26 16,7-2 10-16,-2-2 13 16,3 0-8-16,-1 4 11 15,-1 4 0-15,-1 4 11 16,1 6-4-16,-3 2 20 15,-3 3-1-15,-1 4-25 16,-3 1 27-16,-2 2-28 16,3 0 1-16,-2 0-12 15,-1 0 22-15,1 0-10 16,-1 0 16-16,0 10-14 0,1 4 22 16,0 6-24-16,-3 2 8 15,2 2 7-15,-1 2-8 16,-1-2-8-16,2-2 0 15,-2-8 5-15,0-6-12 16,1-4-20-16,1-4-15 16,3 0-2-16,2 0-32 15,0-2-13-15,-1-12-75 16,2-4-62-16,-4 0 68 16,5-4 146-16,-1-2 12 15,3 4 112-15,-3 2 31 16,2 2 16-16,-3 6-27 15,-5 4-55-15,-2 1 1 0,-2 5-48 16,0 0-20-16,0 0-8 16,0 0-2-16,0 0-1 15,0 0-7-15,0 0 8 16,0 13-9-16,0 5 9 16,0 2 0-16,0 0-2 15,0 1-9-15,2-4 11 16,6-1 2-16,1-3 5 15,-1-8 1-15,-1-3-8 16,2-2-13-16,0 0 9 16,-1-2-10-16,0-20 3 15,-2-4-1-15,-6-2-7 16,0-2 17-16,0 4 4 0,0 0 7 16,-9 5 14-16,-2 8-20 15,2 4 16-15,3 6-9 16,-2 3 0-16,0 0-20 15,1 0 2-15,-1 12-7 16,0 4 14-16,4 2-17 16,4-3 11-16,0-1 7 15,0-1 0-15,14-1 9 16,3-3 7-16,6-2-5 16,1-3-11-16,-1-4-13 15,-1 0 11-15,0 0-14 16,1-2-2-16,1-10 12 0,-6 1-21 15,0-2 26-15,-5 1-9 16,-9 3 17-16,4 4-7 16,-6 3 22-16,0-1 6 15,0 3 17-15,-2 0-45 16,0 0-2-16,0 0 2 16,0 0-27-16,0 17 27 15,0 1 0-15,0 5 5 16,0-2 3-16,0-1-6 15,0-3-2-15,0-2 0 16,0-4 7-16,0-2-7 16,0-3 0-16,0-3 1 15,0-3-10-15,0 0-27 16,0 0 31-16,0 0-6 16,2-19-6-16,15-3-8 0,4-4 18 15,1-2 7-15,1 4 19 16,-6 4-2-16,-3 8 6 15,-7 8 24-15,-1 2-34 16,-2 2-13-16,3 0-6 16,2 0 2-16,2 16-10 15,-2 6 17-15,3 0-3 16,-2-2 6-16,-1-4 3 16,-1-6-2-16,-2-3-7 15,-2-7 3-15,3 0 18 0,-1 0-19 16,6 0 16-1,1-17-5-15,-1-7-6 0,-4-4-4 16,-6 0-3-16,-2 0 1 16,0 3-4-16,0 6 7 15,-4 5-4-15,-8 5 0 16,4 5-13-16,1 4 10 16,1 0-38-16,4 3-83 15,2 12-88-15,0 3-126 16</inkml:trace>
  <inkml:trace contextRef="#ctx0" brushRef="#br0" timeOffset="-95867.08">31765 851 342 0,'0'0'51'16,"0"0"5"-16,0 0 69 16,0 0-72-16,0 0-8 15,0 0 1-15,-13-32-46 16,10 29 43-16,-1 3 3 16,0 0-41-16,-6 0-4 15,-1 3-1-15,-5 12 0 16,1 5-4-16,-1 3 4 0,3 0-6 15,2 1 6-15,0 0 0 16,4-3 7-16,5-7-6 16,2-9-2-16,0-3-14 15,0-2 15-15,4 0 18 16,15-7 5-16,-2-14-18 16,-1-3 2-16,-3 0-2 15,1 0-5-15,-3 2 0 16,5 5 9-16,-3 4 5 15,3 5 5-15,-1 2 12 16,-2 4 1-16,1 2-32 16,-1 0-6-16,1 6 4 15,-2 17-7-15,0 3-4 16,-1-1-5-16,0 1-55 16,1-7-27-16,1-6-56 0,3-4-15 15,-3-9 19-15,-1 0 36 16,0 0 16-16</inkml:trace>
  <inkml:trace contextRef="#ctx0" brushRef="#br0" timeOffset="-95337.03">32008 851 142 0,'0'0'133'15,"0"0"59"-15,0 0-21 16,0 0-77-16,0 0 34 16,0 0-62-16,9-129-18 15,-9 120 14-15,0 4-37 16,0 3 13-16,0-2-35 0,0 4-3 15,-6-3 4-15,0 3-2 16,0 0-4 0,-5 0 2-16,-1 0-11 0,-1 16 4 15,3 7-1-15,0 3 8 16,4 3-12-16,3 4 9 16,3-3-4-16,0-4-25 15,3-8-29-15,13-9 54 16,7-9-9-16,6 0 16 15,5-13 32-15,-5-15-26 16,-5 0-3-16,-7-6-3 16,-7 1 5-16,-5-2-2 15,-1-4-3-15,1-3 0 16,0-4 14-16,-1-2-13 16,0-2 11-16,-4 7 7 0,0 8-5 15,0 10 41-15,0 13-30 16,0 5-20-1,0 7 9-15,0-2-12 0,0 2-3 16,0 0 1-16,0 0-8 16,0 0-3-16,0 9-7 15,-4 20 12-15,0 11-13 16,-4 8 25-16,6 6-6 16,0 4 1-16,2 0 7 15,0-1-16-15,0-3-8 16,0-6-53-16,4-8 5 0,8-8-67 15,1-10-61-15,3-12-55 16,-10-6 74-16</inkml:trace>
  <inkml:trace contextRef="#ctx0" brushRef="#br0" timeOffset="-94354.11">32309 870 107 0,'0'0'102'0,"0"0"10"15,0 0 10-15,0 0 9 16,0 0-43-16,0 0-25 15,45-100-12-15,-45 90-30 16,-5 2-6-16,-2 2 49 16,0 2-41-16,3 0-16 15,-2 4-4-15,1 0-3 16,-4 0-1-16,-2 0-11 0,-4 11 5 16,-1 10-1-16,1 1 8 15,-4 0 0-15,9-2-8 16,2-6 4-16,6-4-2 15,2-3-39-15,0-7-18 16,0 0 63-16,14 0 7 16,5-14 14-16,4-7-21 15,-3 1-23-15,0-2 19 16,-6 5 4-16,-4 4 0 16,0 4 11-16,-1 4 8 15,-9 3 30-15,2 0 1 0,-2 2-47 16,0 0-3-16,2 0-3 15,-2 6 3-15,2 12 8 16,-2 3 11 0,0 0-10-16,0-3-2 0,0-2 4 15,2-5-11-15,3-4 0 16,-3 0 6-16,0-6 6 16,0-1-12-16,1 0 0 15,4 0-4-15,-1-12-25 16,5-6 11-16,1-2-8 15,1 2-6-15,-5 4 27 16,0 6 10-16,-4 3 12 16,0 4 40-16,1 1-32 15,-5 0-10-15,0 0-15 16,0 0-15-16,2 3 5 0,2 9 11 16,4 5-1-16,-2-3 2 15,1 0 7-15,-1-6-9 16,4-2 0-16,-2-2-25 15,3-4 8-15,7 0-20 16,2-6 4-16,0-17-55 16,0 0-35-16,-2-3 102 15,-4 3 17-15,-8 6 4 16,-4-1 51-16,0 5 36 16,-2 8 24-16,0 0-10 15,0 5-72-15,0 0-27 16,0 0-2-16,0 2-35 0,0 19 33 15,0 5-5-15,0 9 7 16,0 6 2-16,0 8 8 16,0 0-10-16,0 6 0 15,0-4 6-15,0 2-2 16,9-2-2-16,-1 0-2 16,-2-7 0-16,-2-9 5 15,-2-6-5-15,-2-12 0 16,0-8 1-16,0-6-4 15,0-3 9-15,0 0 3 16,0 0 45-16,0 0 6 16,-8-7 15-16,-4-15-48 15,-1-7-20-15,7-2 36 0,-6-3-22 16,8-5-2 0,4-3-18-16,0-1-1 0,0-2-3 15,11 6-44-15,11 0-78 16,5 2-17-16,8 4-124 15,4 1-158-15</inkml:trace>
  <inkml:trace contextRef="#ctx0" brushRef="#br0" timeOffset="-94010.2">32915 738 205 0,'0'0'224'0,"0"0"-108"0,0 0 43 16,0 0-27-1,0 0-50-15,0 0-19 0,-22-7-37 16,22 7 11-16,0 0-37 16,-7 0 3-16,-6 0-16 15,-3 9 7-15,3 7 4 16,4 4 2-16,9 4-35 16,0 0 28-16,0 3-6 15,18-1-16-15,8-1 27 16,6-1-13-16,-3-3 15 15,-3-8-7-15,-9-4 20 16,-11-8-10-16,-4-1 54 16,-2 0 21-16,0 0 38 15,-20 0-81-15,-20 0-8 16,-12 0-21-16,-1 0 7 0,11-3-24 16,6 3 11-16,14 0-166 15,3 0-177-15</inkml:trace>
  <inkml:trace contextRef="#ctx0" brushRef="#br0" timeOffset="-91684.98">26527 1702 106 0,'0'0'143'0,"0"0"-22"15,0 0 18-15,0 0-28 16,0 0-35-16,0 0-19 16,0 0-57-16,29-36 11 15,-29 36-11-15,0 0 5 16,2 0-20-16,-2 0 12 15,0 0-12-15,0 2 7 16,0 10-14-16,0 0 22 16,0-4 8-16,0 2-6 0,0-3 12 15,0-4-14 1,0 1 0-16,0-4 2 0,0 0 6 16,0 0-8-16,0 0 3 15,0 0 17-15,0-12 21 16,0-6-32-16,-2-2-3 15,-1 0 12-15,1 0-17 16,0 2 20-16,-3 6 0 16,3 2-20-16,0 4 9 15,-1 4-10-15,1 2-15 16,-4 0 13-16,-5 0-35 16,-5 2 37-16,1 11 0 15,-3-1 0-15,5 2-5 16,-1 3 5-16,-1 3 0 15,-1 8-4-15,0 2-1 0,0 6 5 16,8 0 0-16,3-2 3 16,5-6-17-16,0-3-1 15,0-8 9-15,7-6-3 16,6-3 9-16,3-8-4 16,-3 0 10-16,7-4-6 15,-3-20 0-15,6-6-8 16,0-6-1-16,-1 0 5 15,-2 1-2-15,-2 5 6 16,-5 4 0-16,-1 10 6 16,-4 4 31-16,-4 6-11 15,-1 6-9-15,-3 0-17 0,2 0-4 16,0 2-16 0,-2 16 2-16,2 6 14 0,0 3 4 15,-2-4 2-15,3 3 2 16,0-2-4-16,1-2 9 15,2-8-9-15,-1-4 0 16,-1-3 0-16,3-7-9 16,6 0 18-16,2-10 5 15,8-15-4-15,0-5-10 16,-8-1-10-16,-4 2-46 16,-6 5 23-16,-5 8 17 15,0 7-24-15,0 0 5 16,0 6 29-16,0 1 6 15,0 2 16-15,0 0-16 0,-2 0-4 16,2 0-5-16,0 0 7 16,0 0-11-16,0 5 7 15,0 1 6-15,0 0-16 16,6-2 16-16,10-2 0 16,-3 0 25-16,3 0-25 15,-3 0-9-15,-2 4-12 16,-2 0 25-16,0-1-4 15,-2 0 0-15,-1-1 1 16,-1 1 2-16,-2 0 5 16,-3 5 5-16,0 2 17 15,0 3-28-15,0 1 28 16,0 4-19-16,0-5-4 0,0 1 34 16,0-4-40-16,0-5 3 15,0-6-1-15,0 2 5 16,0-3-8-16,2 0 28 15,13 0 7-15,5 0-1 16,1-14-28-16,0 0-4 16,0-7-2-16,-1 1 13 15,-1 1-13-15,0-4 0 16,-2 2 0-16,-1 0 16 16,-5 3-15-16,-2 0 19 15,-7 3-14-15,-2 0 6 16,0 3-15-16,0 0 3 15,-4 2 0-15,-8 1-19 0,-1 4 18 16,-1 5 1 0,2 0 0-16,3 0-2 0,-1 2-10 15,6 13 10-15,0 4-2 16,4 5-15-16,0 2 13 16,0 2 6-16,2 2 18 15,18 0-16-15,5-6 30 16,1-4-18-16,10-8-11 15,0-10 27-15,-1-2-22 16,-1 0-8-16,-5-22-5 16,-7-4-104-16,-11-2-121 15,-7-2-301-15</inkml:trace>
  <inkml:trace contextRef="#ctx0" brushRef="#br0" timeOffset="-89988.69">27741 1736 81 0,'0'0'168'16,"0"0"6"-16,0 0-39 0,0 0-47 16,0 0 23-16,0 0-27 15,0-5-15-15,0 0 38 16,0-2-59-16,0-7-13 15,7-6-35-15,2-1 11 16,0-7-8-16,4-4-3 16,-2-6 0-16,3 0-2 15,1-1 3-15,-1 1-1 16,1 3 0-16,-3 2 7 16,-4 8-7-16,-1 4 0 15,-5 7 0-15,0 6-5 16,-2 3 7-16,0 5-2 15,0 0 0-15,0 0-32 0,0 0 24 16,0 0-50 0,0 0 5-16,-4 11 42 0,-7 5 22 15,0 5-5-15,-3 6-6 16,1 7 14-16,2 9-14 16,4 1 0-16,1 5 0 15,4-3-12-15,2-3 20 16,0-5-8-16,0-6 0 15,0-6-12-15,10-3 12 16,6-11 0-16,2-7 1 16,2-3 19-16,3-2-15 15,-2 0 37-15,2-19-11 0,1-10-30 16,-3 1 22 0,-2-7-23-16,-5-2 0 0,-3 4 20 15,-7 1-20-15,-2 9 38 16,-2 7 3-16,0 6-17 15,0 8 23-15,0 2-47 16,0 0-20-16,0 0 11 16,-17 3 11-16,-5 18-5 15,6 1 3-15,5 0-52 16,6 0 17-16,5-6-47 16,0-1 4-16,5-2 59 15,9-6-46-15,-1-7 23 16,0 3-9-16,-2-3 19 15,-2 2 17-15,0 0 15 16,-2 0 0-16,2 3-14 0,-1 0 13 16,1 5 1-1,-2 2 15-15,2 2-14 0,-3 3 30 16,-1-4-30-16,-1-1 1 16,-1 0 3-16,-1-5 2 15,3-2-7-15,-3-3 0 16,-2-2 8-16,6 0 12 15,3 0-15-15,7-5 6 16,7-16 0-16,2-1-7 16,0-4-8-16,-2 3-2 15,-7-3 6-15,-8 9-5 16,1 2 12-16,-5 4 12 0,-1 8 27 16,-3 0-8-16,0 3 1 15,0 0-39-15,0 0-40 16,0 20 36-16,0 4-12 15,-7 2 16-15,1-1 3 16,3-1 4-16,3-1-7 16,0-2 0-16,3-10 1 15,12-4-16-15,5-7 23 16,5 0-8-16,0-13 0 16,-2-13-5-16,-2-2-6 15,-3-2 6-15,-5 0 5 16,-1 2-6-16,-2 0 14 15,-1 4-8-15,1 9 28 0,-4 1-4 16,-2 7 28-16,1 5-2 16,-3-1-37-16,-2 3 13 15,2 0-26-15,0 0-14 16,-2 3 11-16,2 15-18 16,0 10 19-16,-2 7 2 15,0 9 0-15,0 5 0 16,0 6 0-16,0 1 0 15,0 4-3-15,0 2 6 16,0-2-3-16,0 0 0 16,-2-7 3-16,-2-6-2 15,-2-8-1-15,-1-7 0 0,1-8-16 16,-2-8 22 0,2-7-6-16,1-2 0 0,-3-5 6 15,-2-2-3-15,-1 0 6 16,-2 0 50-16,-3 0 9 15,0-13-48-15,3-10 28 16,3-9-19-16,0-11-22 16,8-9 22-16,2-10-29 15,0-10 0-15,4 2-4 16,21-1 3-16,6 12-7 16,2 6-1-16,6 7-66 15,1 8-5-15,-5 8-115 16,-4 5-107-16,-6 8-348 0</inkml:trace>
  <inkml:trace contextRef="#ctx0" brushRef="#br0" timeOffset="-89234.3">28657 1596 28 0,'0'0'337'0,"0"0"-137"15,0 0-96-15,0 0-35 16,0 0-38-16,0 0-22 15,0 0 46-15,0 0-38 16,0 0-17-16,0 0 75 16,0 0-47-16,0-2-7 0,0 0-2 15,0 2-9 1,0-2 3-16,3 2 9 0,-3 0-12 16,2 0 31-16,-2 0-41 15,0 0-14-15,2 0 8 16,-2 2-17-16,0 16 23 15,0 4 0-15,0 2 5 16,0 0-9-16,0 1 8 16,0-6-4-16,0 1 0 15,0-4-13-15,0-8 13 16,0-3-20-16,2-5-25 16,10 0 45-16,1 0 13 15,7-15 3-15,3-9-12 16,-2-2 11-16,-2 0-15 15,-4 3 0-15,-1 0 3 0,-4 7 0 16,2 4 0-16,-5 5-3 16,-1 7 4-16,-2 0 0 15,-1 0-8-15,-1 0-10 16,-2 0 11-16,2 12-14 16,-2 7 17-16,0 1 0 15,0 4-6-15,0 0 20 16,0 0-14-16,0-2 0 15,0-4 1-15,0-4-1 16,0-3 2-16,0-8-2 16,0-1 0-16,0-2 16 15,0 0-11-15,2 0 15 0,14-17-19 16,-1-8 9 0,3 2-10-16,1-4 0 0,-2 1-5 15,1 0-11-15,-1 3 14 16,0 4 2-16,-7 5 0 15,0 6 26-15,-6 6-21 16,-2-1 6-16,-2 3-11 16,0 0-1-16,3 0-3 15,-1 7-2-15,0 15 6 16,2 0 11-16,-2 5-5 16,0-1-6-16,6-3 0 15,-2 0-31-15,5-6-25 16,5-5-102-16,4-8-40 15,2-4-84-15</inkml:trace>
  <inkml:trace contextRef="#ctx0" brushRef="#br0" timeOffset="-88642.64">29308 1618 112 0,'0'0'181'16,"0"0"-35"-16,0 0-63 15,0 0 25-15,0 0-60 16,0 0-45-16,-7-80 25 15,-1 80-23-15,-1 0 2 16,-5 0-7-16,1 10-7 16,-3 11 7-16,1 2 0 0,1 3 3 15,3 0-3 1,1 1 5-16,2-8-6 0,6-1 1 16,2-6-30-16,0-6-2 15,0-6-22-15,0 0 54 16,10-2 16-16,5-16-13 15,1-6 9-15,-1 1 3 16,1-4 22-16,-7 3 62 16,-1 4-26-16,2 6-22 15,-4 6 32-15,-3 2-50 16,1 3 9-16,-4 3-38 16,4 0 7-16,3 0-22 15,2 15-1-15,2 14 12 16,-4 9-16-16,-3 15 25 15,-4 11-9-15,0 11 1 16,0 8 12-16,-7 5-4 0,1-7-9 16,2-12 0-16,4-18-4 15,0-15 11-15,0-9-7 16,0-13 0-16,0-6 6 16,0-7 2-16,0-1-8 15,0 0 0-15,0 0 89 16,0-4-45-16,-5-22 20 15,-9-11-64-15,-1-9 11 16,-1-7-3-16,3-10-8 16,4-6 0-16,6-1 5 15,3 1 2-15,0 9-7 16,6 6 0-16,13 6-46 16,4 8-7-16,-6 3-146 0,-12 4-130 15</inkml:trace>
  <inkml:trace contextRef="#ctx0" brushRef="#br0" timeOffset="-88459.67">28948 1356 754 0,'0'0'219'15,"0"0"-83"-15,0 0-103 16,0 0-30-16,0 0-3 0,0 0-128 15,-19 13 18 1,-10 6-94-16,-8-7-331 0</inkml:trace>
  <inkml:trace contextRef="#ctx0" brushRef="#br0" timeOffset="-88219.6">28053 1416 740 0,'0'0'245'0,"0"0"-145"15,0 0-14 1,0 0-19-16,0 0-67 0,0 0 0 16,156-45 7-16,-104 39-7 15,-3-1-9-15,-9 0-28 16,-5 1-96-16,-5 3-5 15,-8-2-192-15,-5-1-248 16</inkml:trace>
  <inkml:trace contextRef="#ctx0" brushRef="#br0" timeOffset="-87034.42">30024 1601 47 0,'0'0'283'0,"0"0"-111"15,0 0-47 1,0 0-4-16,0 0-44 16,0 0-46-16,4-5 5 0,1-10-16 15,0 0 6-15,-1-8 31 16,-2-2-43-16,3-8 23 16,-1-1-22-16,0-1-9 15,1 2 29-15,-1 1-28 16,1 6-7-16,-3 4 1 15,-2 6 10-15,3 4-11 16,-3 6 0-16,0 4 8 16,0 2-17-16,0 0 9 0,0 0-15 15,0 0 10 1,0 4-51-16,0 12 56 0,-7 7-1 16,-3 6 4-16,0 1-5 15,1 6 2-15,4 3 0 16,0-2-7-16,1 2 8 15,2-2-1-15,0-4 0 16,2-5-7-16,0-7-3 16,0-6-7-16,0-3 3 15,0-5 8-15,0-4-47 16,6-3 12-16,10 0 41 16,6 0 6-16,5-5 20 15,0-12-19-15,-5-1-7 16,-4-2 0-16,-2 0 16 15,-4 2-16-15,0 0 0 0,-5 6 8 16,-1-1 1 0,2 6-6-16,-6 0-3 0,0 4 16 15,0 1-15-15,-2 2 31 16,0 0-17-16,0 0-10 16,0 0 9-16,0 0-14 15,0 0-5-15,0 0 4 16,0 0-28-16,0 0 25 15,0 10 4-15,0 12 0 16,0 2-2-16,0 0 2 16,0 0 0-16,4-6-2 15,7-8 0-15,-1-2 2 0,-4-5 5 16,3-3 0 0,-3 0 37-16,2 0-15 0,-2-9-1 15,-4-5-23-15,-2-4 5 16,0-2-16-16,0-2-6 15,-4 1-41-15,-10 0 31 16,1 5-41-16,-3 2 37 16,1 4-5-16,-1 1-62 15,1 5 5-15,1 0 13 16,3 1-143-16,3-4-80 16</inkml:trace>
  <inkml:trace contextRef="#ctx0" brushRef="#br0" timeOffset="-86825.82">30071 1407 378 0,'0'0'398'15,"0"0"-162"-15,0 0-80 16,0 0-24-16,0 0-103 16,0 0-11-16,26-51-18 15,-3 49 0-15,6-3 0 16,4 5 0-16,-2-2-20 15,3 2-8-15,-3 0-96 16,-2 0-98-16,-2 0-74 16,-7-2-283-16</inkml:trace>
  <inkml:trace contextRef="#ctx0" brushRef="#br0" timeOffset="-85686.05">30570 1634 157 0,'0'0'122'16,"0"0"-40"-16,0 0 44 0,0 0-59 15,0 0-22-15,0 0 2 16,18-162-40-16,-9 131-5 15,0 6 10-15,-5-2-8 16,-2 9 47-16,-2 6-19 16,0 7 37-16,0 2-2 15,0 3-67-15,0 0 0 16,0 0-26-16,0 14 18 16,0 6 0-16,-2 2 8 15,2 1 0-15,0-5-12 16,0-3 4-16,0-2 0 0,0-4-11 15,0 0-23 1,2-9 21-16,14 0-61 0,9 0 61 16,6-14-11-16,0-8-93 15,0-2 64-15,-4 4 54 16,-7 4 7-16,-6 6 50 16,-6 5-10-16,-3 3-8 15,-3 2 31-15,0 0-63 16,3 0 0-16,-3 0 11 15,0 10-10-15,-2 4 49 16,0 4-13-16,0-2-11 16,0 3 24-16,0-1-45 15,-2 0 13-15,-2-1-14 16,1 2 3-16,3-6 9 0,0 1-16 16,0-2 0-16,0-7-4 15,3-1 14-15,6-2-6 16,1-2 28-16,6 0-30 15,0 0 31-15,2-6-33 16,1-11 0-16,-1-1-8 16,1-1 8-16,0 1-30 15,-3-3 18-15,-3 5 12 16,1 0-4-16,-3 2 4 16,-3 2 0-16,0 3 0 15,-6 0 5-15,0 2-5 16,-2 0 0-16,0 4-20 15,0-2 3-15,0 2-45 0,-12-1 50 16,2 1 8-16,-3 3-7 16,-1 0 11-16,5 0 0 15,3 0 9-15,-2 0-10 16,4 0 1-16,0 8 0 16,-1 6 13-16,5 3-1 15,0 2 27-15,0 6-8 16,0-1-18-16,0 0 17 15,21 2-27-15,2-4 8 16,4-2 22-16,2-8-33 16,5-6-38-16,-1-6-205 15,4 0-341-15</inkml:trace>
  <inkml:trace contextRef="#ctx0" brushRef="#br0" timeOffset="-83751.9">31397 1460 61 0,'0'0'339'16,"0"0"-322"-16,0 0 1 15,0 0-14-15,0 0 17 16,0 0-1-16,4 5 22 16,-4-5 2-16,0 0 56 15,0 0-15-15,0 0-25 16,0 0 7-16,0 0-38 15,-4 0-11-15,-5 0 12 16,3-5-27-16,-1-2 18 0,0 0-21 16,0 0 12-1,1 3-8-15,2 3-4 0,-1 1-1 16,-2 0-3-16,-2 0-30 16,-2 0 17-16,-3 10 17 15,-3 8 0-15,1 1-11 16,5 4 11-16,5 1 0 15,-2-2-1-15,8 0-8 16,-2-4 1-16,2-2-3 16,0-6-19-16,0-4 24 15,2-6-29-15,19 0 35 16,8 0 10-16,2-21 2 0,0-6-11 16,-4-5-1-16,-2-2 9 15,-10-4-10-15,1-2 1 16,-3-1 0-16,-7 3-6 15,0 6-6-15,-4 6 12 16,0 8 0-16,-2 4 6 16,0 5 19-16,0 6-24 15,0 1 21-15,0 2 1 16,0 0-16-16,0 0-7 16,0 0 0-16,0 0-24 15,0 0 13-15,0 8 13 16,0 10-2-16,-4 7 0 15,-4 0 1-15,4 8-1 0,-3 0 0 16,5 1 4-16,0 3 4 16,2-1-8-16,0 0 0 15,0-6-2-15,0-4 6 16,11-6-13-16,-1-8 9 16,0-5-34-16,1-7 20 15,3 0-34-15,-1 0 8 16,5 0 10-16,-5-5-15 15,5-13 30-15,-3-2 0 16,2-2 7-16,-2-2-3 16,1 0 21-16,-1-1-10 15,-3 8 43-15,-6-2-13 16,-2 7 18-16,-1 6-4 0,-1 2-16 16,-2 3 36-16,0 1-64 15,0 0-4 1,0 0-12-16,0 1-17 0,0 12 33 15,-5 3 0-15,1 0 0 16,0 0-1-16,-1 1 4 16,3 0-3-16,2 0 0 15,0-3 8-15,0-2-8 16,0-3 0-16,0-3 3 16,2-2-10-16,9-4 16 15,4 0-9-15,6-7 1 16,3-12 9-16,-1-4-19 15,-4 0 9-15,-3 1 0 16,-3 2-1-16,-3 4 1 0,-1 4 0 16,-3 4 0-16,-2 4 13 15,1 4-13-15,-3 0 0 16,-2 0-3 0,0 0-7-16,0 0-10 0,0 4 20 15,0 7-2-15,0 3 7 16,0 4 13-16,0-2-18 15,0 5 3-15,-2-1 2 16,2-3-2-16,0 2-3 16,0-5 0-16,0-1 12 15,0-4-12-15,5-3 0 16,4-4 4-16,1-2 11 0,7 0-1 16,0 0 10-16,5-17-20 15,1-4 15-15,-2-4-20 16,2-2 1-16,-5 3 0 15,0 0 2-15,-5 4-2 16,-2 6 0-16,-1 2 0 16,-6 8 8-16,-2 1-18 15,0 3 10-15,-2 0-23 16,0 0 20-16,3 0-21 16,-1 8 24-16,0 3-2 15,-2-1 10-15,0-1-10 16,0-2 2-16,2 1 0 15,-2-4 0-15,2-4 0 0,-2 1-9 16,0-1 7-16,2 0 2 16,-2 0 5-16,3 0-5 15,-1-11-66-15,3-1 49 16,-5-2-16-16,0 0 19 16,0 3 10-16,0 2 8 15,0 2 17-15,0 2-5 16,0 3-1-16,0 2 9 15,0 0-20-15,0 0-8 16,0 0-6-16,0 0-12 16,-10 3 14-16,2 8 8 15,3-2 0-15,1 6 1 0,4-4 0 16,0 7-1-16,0 0 0 16,0 3 8-1,2-4-2-15,7 2-6 0,0-4 0 16,0-3-4-16,0 0 4 15,2-3-9-15,5-5-10 16,-1-4 19-16,7 0 11 16,1 0-11-16,4 0 0 15,-4-10 4-15,0 0 2 16,-5-2-6-16,-3 0 0 16,-1 0 2-16,-1-3 10 15,-1 0-12-15,-3 1 0 16,-3 0 1-16,-2-1 5 0,1 3-6 15,-5 0 0 1,0 1 3-16,0 0 4 0,0-1-7 16,0 5 0-1,0-2-2-15,0 3 2 0,0 4-4 16,-5 2-1-16,-5 0-33 16,-4 0 25-16,-1 0 13 15,-1 0 0-15,7 12-10 16,0 5 10-16,9 2 0 15,0 8-2-15,0 0 7 16,13 6 19-16,8-3-24 16,3-4 5-16,1-4 30 15,-6-8-35-15,2-8 33 16,-6-6 31-16,1 0 2 0,-1-10 18 16,-1-15-84-16,-3-1-17 15,-7-1-44-15,-4-4-248 16</inkml:trace>
  <inkml:trace contextRef="#ctx0" brushRef="#br0" timeOffset="-81965.82">26294 2409 148 0,'5'-11'150'0,"-3"1"-11"15,3 2-52-15,-3 2-19 16,1 2 19-16,-1 0-36 16,-2 1 18-16,0 0 4 15,0 1 2-15,0 0-3 16,0 2-18-16,0 0-49 16,0-2 16-16,0 2-21 15,0 0 4-15,0 0-13 16,0 0 9-16,0 0 0 15,0 0-5-15,0 0-20 0,0 12 24 16,0 11-3-16,0 12 4 16,0 1-12-16,-2 6 16 15,-5-3-4-15,-3-2 0 16,4-2 1-16,-3-5-2 16,2-6 1-16,0-9 0 15,3-5-10-15,2-5 8 16,0-5 2-16,0 0 5 15,-1 0-1-15,-1 0-4 16,0-8 0-16,-1-18-39 16,0-8 24-16,5-7-43 15,0-3 57-15,0 1-8 16,0 2 18-16,7 2 2 0,4 12 5 16,2 3-16-16,6 5 38 15,-6 8-30-15,1 2-8 16,-4 4 22-16,-3 3-19 15,0 2 0-15,-2 0-3 16,1 0 0-16,3 0-7 16,2 7 7-16,2 13 0 15,3 5 0-15,2 5-16 16,-2 2-7-16,-1-3-36 16,1-2-38-16,-1-8 10 15,-3-12-24-15,-1-7-27 16,2 0 85-16,-4-7 51 0,4-16-4 15,-4-3 6-15,0-3 0 16,-2 0 39-16,1 3-18 16,-3 6 22-16,2 6 4 15,-2 4-7-15,-3 5 18 16,0 4-13-16,0 1-32 16,-2 0-11-16,0 0-2 15,0 0-11-15,0 12 11 16,0 9 25-16,0 2 16 15,-11 7-41-15,-1-2 7 16,-1 0-2-16,0-2 1 16,2-6-6-16,0 1 0 15,1-8 7-15,4-2-5 16,2-5-2-16,4-4 0 16,0 0 0-16,0-2 5 0,0 0-5 15,0 0 16-15,2-17-16 16,11-9-4-16,5-3-13 15,2-5 17-15,0 2-19 16,0 1 37-16,-5 3-18 16,3 3 30-16,-1 4-12 15,-5 3 30-15,1 4-15 16,-1 5-6-16,-5 4 34 16,-3 1-37-16,-2 2 25 15,0 2-10-15,-2 0-22 16,0 0 7-16,2 0-24 15,6 0 0-15,-2 0-20 0,5 11 27 16,1 12-7 0,-1 7 1-16,-3 10 7 0,-3 10 10 15,-3 4-18-15,1 4 0 16,-3-1-1-16,0-10 8 16,0-6-7-16,0-11 0 15,2-11-9-15,0-8 1 16,0-8-45-16,1-3-53 15,1 0 46-15,5 0-28 16,2-19-242-16</inkml:trace>
  <inkml:trace contextRef="#ctx0" brushRef="#br0" timeOffset="-81404.14">26865 2421 396 0,'0'0'198'16,"0"0"-91"-1,0 0-19-15,0 0-27 0,0 0-10 16,0 0-21-16,5-9-15 16,-5 9 20-16,2 0-35 15,-2 0-1-15,4 2-8 16,1 16 15-16,0 6-6 16,-1 4 0-16,-2 2 8 15,-2 0-8-15,0-3 0 16,0-3 0-16,0-6-2 15,0-7 10-15,0-4-8 16,0-6 0-16,0-1 6 0,0 0 12 16,0 0-15-16,2-3 2 15,3-16-5-15,-1-6-37 16,-4-5 31-16,0-5-21 16,0 1 9-16,0 0 9 15,0 6 10-15,0 6-1 16,-4 9 45-16,-1 6-33 15,3 2 34-15,2 4-24 16,0 1-9-16,0 0 23 16,0 0-36-16,0 0 0 15,0 0-2-15,4 0-18 16,17 4 20-16,6 12 0 16,8 4 7-16,1 6-13 0,-3-1 6 15,-8 2 0-15,-10-3-13 16,-11-3-2-16,-4 0 13 15,0-3-10-15,-11 3 12 16,-11-6-4-16,0 0 4 16,2-3 0-16,-1-5-2 15,6 0 2-15,1-2-26 16,4-2-45-16,5-3-110 16,5 0-114-16</inkml:trace>
  <inkml:trace contextRef="#ctx0" brushRef="#br0" timeOffset="-81096.62">27300 2404 343 0,'0'0'201'0,"0"0"-85"15,0 0-5-15,0 0-36 16,0 0 25-16,0 0-33 15,36-32-32-15,-36 32 28 16,0 0-55-16,0 0-6 16,0 0-2-16,0 14-18 15,2 16 15-15,-2 6 3 16,0 5 0-16,0-2 0 0,-2 0 0 16,-7-5-13-1,4-5 3-15,1-8-66 0,2-5 4 16,2-7-54-1,-2-4-32-15,-1-5-58 0,3 0-65 16</inkml:trace>
  <inkml:trace contextRef="#ctx0" brushRef="#br0" timeOffset="-80661.87">27264 2414 350 0,'0'0'209'0,"0"0"-102"0,0 0-74 15,0 0-29-15,0 0 15 16,0 0-19-16,79-97 9 16,-62 96-19-16,1-1 10 15,2 2 0-15,-2 0-1 16,-4 0 2-16,-1 5-1 16,-7 12 0-16,-4 5 0 15,-2 2 0-15,0 0 0 16,0 2 1-16,-4-2-13 15,-13 1 20-15,-6-2-8 16,-4-2 0-16,0-2 6 16,-2-3-7-16,5-2 1 15,0 0 0-15,6-3 5 16,5-5-3-16,3-5-2 16,8-1 26-16,2 0 21 0,0 0 58 15,2 0-32-15,21 0-34 16,4 0-18-16,6 7-21 15,0 7 0-15,3 10-7 16,-1 5 12-16,-4 2-5 16,-2-2 0-16,-8 0-10 15,-5-5 4-15,-7-2-87 16,-3-10-76-16,-4-8-212 16</inkml:trace>
  <inkml:trace contextRef="#ctx0" brushRef="#br0" timeOffset="-78764.62">28689 2520 20 0,'0'0'33'16,"0"0"25"-16,0 0-30 16,0 0-3-16,0 0-17 15,0 0 23-15,0 35-24 16,0-35 30-16,0 1-2 0,0-1-21 16,0 0 29-16,0 0 6 15,0 0 5-15,0 0 33 16,0 0-87-1,0-10 5-15,0-2-7 0,-5-4 12 16,1 0-10-16,2 0 12 16,-2 2 14-16,-4 2 58 15,2 4-38-15,1 4-15 16,-1 0 19-16,-1 4-48 16,0 0-4-16,-2 0-14 15,1 0 9-15,-4 11-4 16,1 1 11-16,3 3 0 15,-2-1-10-15,3 4 15 16,1 0-5-16,-1 1 0 0,3 1 4 16,-1 1 9-16,1 0-13 15,4-2 0-15,0 0-6 16,0-3 14-16,0-3-10 16,0-4 2-16,4-1 0 15,3-6 28-15,0-2-17 16,1 0 2-16,-1 0 44 15,7 0-38-15,-1-12 5 16,5-8-19-16,-3-6 3 16,3-2-3-16,1 2-5 15,-6 2 0-15,-1 5 0 16,0 3 8-16,-5 6-8 16,-1 5 2-16,-2 2 0 0,-4 3 10 15,3 0-12-15,-3 0-13 16,3 3 5-16,1 12-14 15,0 3 22-15,-4 2 0 16,3-1 4-16,-1-2-4 16,0-2 0-16,2-5 0 15,-2-3 0-15,3-5 12 16,0 1-12-16,-1-3 4 16,3 0 2-16,-1 0 13 15,6 0-19-15,1-8-3 16,0-10-11-16,1 0-15 15,-1-1 29-15,-4 7 0 16,-4 4 5-16,-1 4 9 0,0 4-14 16,1 0-3-16,-1 0 2 15,3 11-25-15,0 9 25 16,-5 3-4-16,0 2 5 16,-2-3 9-16,0-2-8 15,0-6-1-15,0-4 0 16,0-6 7-16,0-2-7 15,0 0 2-15,0-2 4 16,0 0 29-16,0 0-30 16,0 0 0-16,0-8-5 15,0-7-38-15,0-3-4 16,7 0 26-16,7-1-10 16,-4 2 26-16,1 4 0 15,-1 4 20-15,-4 4 30 0,-1 3-20 16,-5-1 1-1,2 3-18-15,-2 0 0 0,6 0-24 16,6 0 12-16,-1 3-1 16,2 6 0-16,-2 3 9 15,2 3-9-15,-3-1 0 16,1 1-4-16,0 2-1 16,0 0-107-16,2-8-40 15,3-6-212-15</inkml:trace>
  <inkml:trace contextRef="#ctx0" brushRef="#br0" timeOffset="-78163.96">29353 2613 111 0,'0'0'181'0,"0"0"-98"16,0 0 10-16,0 0 14 15,0 0-34-15,0 0 15 16,9-14-11-16,-9 5-16 15,0 2-15-15,-2-3-42 16,-5-3 7-16,1 4 6 16,-4 0-7-16,4 4-2 15,-5 0-8-15,2 5 8 0,-5 0-15 16,-1 0 7 0,-1 0 0-16,1 10-9 0,-3 8-3 15,3 5 10-15,3 0 2 16,-1 3 0-16,5-1-3 15,4-2 5-15,4-6-2 16,0-5 0-16,0-4 16 16,14-6-10-16,3-2 11 15,6 0-7-15,4-10 35 16,0-17-45-16,2-4 6 16,-3-6-6-16,-2-6 12 15,-3-2-12-15,-3 0 0 16,-3-1 5-16,-1 11 21 15,-6 1-23-15,-1 10 7 16,-3 8-4-16,-4 7 12 16,0 6-18-16,0 3 0 0,0 0-10 15,0 0 3-15,0 0-28 16,0 2 17-16,-6 12 7 16,-7 7 8-16,-3 4 1 15,3 8 2-15,3 4 0 16,8 7-11-16,2 3 12 15,0-6-1-15,2 0 0 16,14-9 11-16,7-10-11 16,-2-6 0-16,4-11 3 15,4-5-20-15,2 0-42 16,0-23-166-16,-6-14-399 16</inkml:trace>
  <inkml:trace contextRef="#ctx0" brushRef="#br0" timeOffset="-76692.77">30269 2632 267 0,'0'0'286'16,"0"0"-179"-16,0 0-39 0,0 0 11 15,0 0-79-15,0 0 40 16,27-40-16-16,-18 17-17 15,0-5 25-15,-2-5-31 16,-1-5-1-16,-2-2 34 16,3-2-30-16,-2 0 4 15,4 3-8-15,-3 3 4 16,-1 7 8-16,-1 2-6 16,-2 10 3-16,-2 7 40 15,0 3-47-15,0 7 27 16,0 0-29-16,0 0-24 15,0 4 6-15,-9 19-1 0,-11 4 19 16,3 6-7 0,-1 1 11-16,-2 4-4 0,4 4 0 15,3 0 3-15,4 4-5 16,2-2 2-16,3-2 0 16,4-1-3-16,0-7 3 15,0-6-2-15,4-7-17 16,10-7-23-16,-1-5 18 15,5-9-37-15,-1 0 24 16,4-2 33-16,-1-19-60 16,2-4 6-16,2-8 46 15,-1 1 12-15,0 1 17 16,-4 2 5-16,-1 5-7 16,-5 6 26-16,-3 6-31 15,-4 3 19-15,-1 9-3 0,-5 0-21 16,0 0-5-1,0 0-7-15,0 0 7 0,2 15 0 16,0 5 6-16,4 3 5 16,2 3-10-16,0-1 6 15,-1 4-1-15,4-5-6 16,-2 0 0-16,4-4 0 16,1-4 10-16,-3-6-10 15,0-6 5-15,-2-4-1 16,4 0 24-16,0 0-28 0,-1-12-10 15,-3-11-4 1,-3-4-68-16,-2-5 51 0,0-3 16 16,-4 3 15-16,0 4 13 15,0 7 28-15,0 4 6 16,-4 8 41-16,0 4-59 16,-2 5 8-16,-5 0-37 15,-1 0 1-15,1 12-19 16,3 7 17-16,6-2-38 15,2-1 2-15,0-3-19 16,0-1 14-16,12-7 32 16,9-2 10-16,4-3-8 15,-2 0 8-15,2 0 0 16,-2-8-11-16,-1-4 2 16,-5-1 9-16,4 3 0 0,-6 0 1 15,-1 5-1 1,-6 2 0-16,-3 1 0 0,-5 2-6 15,2 0-3-15,-2 0-2 16,0 14 11-16,0 6 9 16,0 2 24-16,0 4-33 15,0 1 0-15,0-1 13 16,0-2-1-16,7-4-12 16,2-4 0-16,2-6 6 15,5-5 18-15,3-5-22 16,6 0 23-16,2 0 0 15,-2-15-25-15,-3-8-6 16,-7-2-22-16,-3-5-6 16,-8-2 31-16,-4-5 6 0,0 6 27 15,0 2 49-15,-16 7-21 16,-1 10-23-16,-1 6-27 16,-5 6 6-16,2 0-23 15,-4 2 9-15,0 16 0 16,5 0-8-16,5 4-9 15,3 0-27-15,8-2-46 16,4 0-50-16,0-5-33 16,16-9-66-16,11-6-56 15</inkml:trace>
  <inkml:trace contextRef="#ctx0" brushRef="#br0" timeOffset="-76364.91">31243 2363 739 0,'0'0'153'16,"0"0"-57"-16,0 0 4 15,0 0-55-15,0 0 8 16,0 0-37-16,14-41-10 16,-14 41 11-16,0 0-17 15,0 0 0-15,0 0-5 16,0 0-32-16,0 14 33 15,0 10 1-15,-7 10 6 16,-2 2-8-16,-2 6 6 0,-3 2-1 16,1-1 0-1,-1-1 1-15,4-7-3 0,1-7 2 16,3-3-6-16,3-8-12 16,0 0-40-16,3-7-34 15,0-3-20-15,0-2-128 16,14-5 28-16,7 0-105 15</inkml:trace>
  <inkml:trace contextRef="#ctx0" brushRef="#br0" timeOffset="-76018.97">31264 2534 394 0,'0'0'237'0,"0"0"-89"15,0 0-110-15,0 0-27 16,0 0-11-16,0 0 0 15,108-90-15-15,-94 86 18 16,-5-1-3-16,-5 5 25 16,-2-3-25-16,-2 3 22 15,0 0-22-15,3 0-15 16,-3 0 13-16,0 3-73 16,0 10 3-16,-9 3 53 15,-9 1 19-15,-2-4 2 16,4-3 19-16,5-1 9 15,5-4 32-15,4-3-33 0,2 1-5 16,0-3 1 0,0 3-16-16,0 5 35 0,2 9-34 15,13 5-6-15,7 6 6 16,7 2-10-16,5 2-47 16,7-8-97-16,0-12-267 15</inkml:trace>
  <inkml:trace contextRef="#ctx0" brushRef="#br0" timeOffset="-75576.4">32106 2280 436 0,'0'0'158'16,"0"0"-8"-16,0 0-120 15,0 0 29-15,0 0-10 16,0 0-46-16,24-86 15 16,-21 68-4-16,-3-1 3 15,0 0 74-15,0 0-79 16,0 1 24-16,-9 2-11 16,-4-2-13-16,-6 0-9 15,4 3-3-15,-1 6 0 16,5 5-7-16,5 4 7 0,1 0 0 15,3 0-3 1,-3 0-26-16,1 20 28 0,-3 12-3 16,1 13 4-16,-4 10-4 15,0 7 8-15,-1 10-4 16,-1 7 6-16,1 2 6 16,5 3 7-16,-2-6-15 15,4-6 0-15,0-12 6 16,2-8-1-16,-3-16-10 15,3-12 1-15,2-9-106 16,0-14-12-16,0-1-132 16,4-8-63-16</inkml:trace>
  <inkml:trace contextRef="#ctx0" brushRef="#br0" timeOffset="-74631.94">31908 2493 637 0,'0'0'132'0,"0"0"-45"16,0 0 2-16,0 0-89 15,0 0 17-15,0 0-17 16,134-23-1-16,-99 15-3 16,-1 1 4-16,-7-2 0 15,-8 1-1-15,-1 2 8 16,-7 2-7-16,-1 0 0 15,-2 4 7-15,-1 0-17 0,-5 0 9 16,0 0-7 0,0 0-5-16,-2 6-1 0,0 6 14 15,0 2 0-15,0 2 8 16,0 2-1-16,-6 0-7 16,-1 2 0-16,3-2-1 15,2 0 12-15,2 1-11 16,0-3 0-16,0-5-15 15,0-4 5-15,8-5-31 16,5-2 26-16,1 0 5 16,-5-6-20-16,3-15 11 15,-8 0-3-15,0-9 15 16,1-5 7-16,-1-4 3 16,-2 2 0-16,0 1 52 15,-2 5-32-15,0 10 28 0,0 9 0 16,0 6-19-16,0 4 16 15,0 2-48-15,0 0-18 16,0 0 11-16,-8 2-10 16,-5 8 17-16,3 2 0 15,-1 0 2-15,3 2-17 16,2 2 15-16,2 0 0 16,4 1-13-16,0 4 6 15,0-3 7-15,18 1 0 16,3-8 9-16,-2-3-4 15,4-5-5-15,-1-3 0 16,5 0 23-16,1-7-12 0,3-11-6 16,-4-2-5-16,0-1 7 15,-2-5 1-15,-7 1-8 16,-5 1 0-16,-2 2 28 16,-11 1-14-16,0 6 61 15,0 1-30-15,0 6-37 16,0 1 20-16,0 4-28 15,-7 3 0-15,-4 0-19 16,1 0-7-16,-2 0-3 16,8 0-16-16,1 8-41 15,3 2 36-15,0 2-35 0,0 4 56 16,0 2 5 0,7 6 30-16,5 7-8 0,-2 4 2 15,3 1 0-15,3-2 13 16,2-3-7-16,2-8 4 15,3-5 34-15,-6-6-19 16,-3-7 24-16,-3-5 4 16,-5 0 8-16,2 0 27 15,0 0-64-15,3-17 0 16,5-7-13-16,3-4-3 16,6-2-16-16,4 1-20 15,2-2-177-15,3 3-273 16</inkml:trace>
  <inkml:trace contextRef="#ctx0" brushRef="#br0" timeOffset="-72672.63">26571 3430 36 0,'0'0'106'0,"0"0"-44"15,0 0 9-15,0 0 2 0,0 0-26 16,0 0 24 0,-11-7 41-16,11 7-4 0,0 0-7 15,0 0-37-15,0 0-41 16,0 0 19-16,0 0-42 16,0 0 0-16,0 0 0 15,0 0-7-15,0 0 7 16,0 0 0-16,0 0 0 15,0 0 7-15,0 0 1 16,0 0-8-16,0 0 17 16,-2 0-8-16,0-10 9 15,-3-3-18-15,1 0 0 16,-1-3 23-16,0 1-18 0,3 1 13 16,-4 5 21-1,1 0-33-15,-1 4 29 0,1 0-27 16,-2 4 0-1,1-2-6-15,-3 3-2 0,-5 0 0 16,1 0-6-16,-3 3 2 16,1 7-2-16,1 0 6 15,-1 6 0-15,1 2-17 16,-1 2 20-16,1 3-3 16,1 8 0-16,0 1-9 15,4 6 4-15,2-3 5 16,5 0 0-16,2-7-8 15,0-6 14-15,0-8-6 16,0-9 0-16,6-5-16 0,8 0 16 16,1 0 23-16,4-9-18 15,-2-11 26-15,3-4-27 16,-5-2-4-16,4-4 0 16,-5 0-28-16,-4 2 18 15,1 0 10-15,-1 5 0 16,-4 5-1-16,3 4 6 15,-5 6-5-15,1 7 0 16,-5-1 5-16,0 2-16 16,0 0 11-16,0 0-13 15,2 0 0-15,0 14 17 16,3 8-4-16,-3 4 1 16,3 2 15-16,1-2-16 0,1-4 0 15,0-6 0-15,2-6 1 16,-1-4 8-16,3-5-9 15,3-1 6-15,1 0 0 16,3-11 15-16,3-15-21 16,-4-6-22-16,-1-3 14 15,-5 0-12-15,-3 1 20 16,0-1 0-16,-4 2 5 16,-2 5-7-16,-2 1 2 15,0 9 0-15,0 6 11 16,3 4-2-16,-1 4-9 15,-2 4 0-15,2 0 6 16,-2 0-16-16,0 0 10 16,0 0 0-16,0 0-17 0,2 0 8 15,2 8 9-15,1 12-2 16,0 5 9-16,-1 5 8 16,-2 3-15-16,1 0 0 15,1 3 3-15,0 2 2 16,3-2-5-16,0 0 0 15,0-7 7-15,1-12-3 16,1-7-4-16,5-8 0 16,3-2-13-16,3-2 14 15,1-22-1-15,-2-8 0 16,-3-6 1-16,-1-4-20 16,-3-3 16-16,-1 2-3 15,1 0-15-15,-6 3 22 0,1 8-1 16,-5 4 0-16,0 10 4 15,-2 4 8-15,0 8-9 16,0 2-3-16,0 4 29 16,0 0-22-16,0 0-7 15,0 0 0-15,0 0-5 16,0 0-8-16,0 4 2 16,0 16 11-16,0 9-15 15,0 6 21-15,0 7-6 16,0 2 0-16,0 0 4 0,2 1-4 15,5-4 0 1,0-2 0-16,0-7-8 0,-1-5 8 16,-4-12-63-16,-2-4-56 15,0-11-119-15,0 0-132 16</inkml:trace>
  <inkml:trace contextRef="#ctx0" brushRef="#br0" timeOffset="-72487.74">26928 3326 674 0,'0'0'267'0,"0"0"-154"15,0 0-49-15,0 0-3 16,0 0-61-16,0 0 0 0,143-51-6 16,-106 46 1-16,-3 5-44 15,-5 0-51-15,-5 0-133 16,1 0-127-16</inkml:trace>
  <inkml:trace contextRef="#ctx0" brushRef="#br0" timeOffset="-70633.69">27202 3417 273 0,'0'0'253'15,"0"0"-198"-15,0 0-8 16,0 0-8-16,0 0 1 15,0 0 7-15,-5 18 9 16,14-16-45-16,1-2 18 16,-2 0-2-16,3 0-18 0,3 0 26 15,-1-10-32-15,3-3-3 16,-3-3 0-16,0 0-10 16,-3 1-19-16,-4-2 3 15,-2 4 15-15,1 0-1 16,-5 3 6-16,0 1 6 15,0 2 0-15,0 5 11 16,0 0-8-16,0 2-3 16,-5 0-14-16,-8 0-4 15,-1 11 18-15,2 0 0 16,0 4 0-16,5-4-4 16,1 6 1-16,4-2 3 15,2 6 0-15,0 1 16 0,0 3-14 16,0 1 18-1,10 1-4-15,7-2-6 0,2-11 0 16,4-5 8-16,-3-9-14 16,2 0 40-16,-4-6-37 15,2-18 2-15,-3-1-1 16,-1-1 2-16,0-4-10 16,-3 5 0-16,-2-3 9 15,3-2-6-15,-5 2 0 16,-3 3-3-16,1 4 21 15,-7 10-18-15,0 7 69 16,0 2-24-16,0 2-39 0,0 0 0 16,-9 0-9-16,-6 6 0 15,-1 8-7-15,1 2 3 16,5-1-2-16,8-1-8 16,2 0-41-16,0-1 40 15,4 1-24-15,17 1 30 16,-3-2 2-16,-1 5-9 15,-1 4 12-15,-7 1 3 16,-3-2 1-16,-3 0-13 16,-3-4 13-16,0 0 0 15,2-2-3-15,0-4 5 16,3 1-2-16,-3-6 0 0,-2 0 1 16,5-4 2-16,-1-2 0 15,7 0-3-15,3-6 0 16,1-12 9-16,3-4-9 15,-3-2 0-15,-1 2 3 16,-1-1-9-16,-1 2 6 16,1 4 0-16,-5 0 0 15,2 2 15-15,-4 6-7 16,-1 1 30-16,-1 4-25 16,-2 1 48-16,-2 3-61 15,0 0 0-15,0 0-2 16,2 0-30-16,-2 17 30 15,0 2 0-15,0 8 2 0,0-2 2 16,0-2-2 0,0 1 0-16,3-4-3 0,-3-3 3 15,0-4-7-15,3-3 7 16,-1-6-44-16,4-4 41 16,3 0-22-16,0 0 25 15,2-20-5-15,2-4-12 16,1-6 13-16,1-1 4 15,1 4 0-15,-1 0 10 16,-1 5-7-16,-3 9 16 16,-2 1 16-16,-3 4-33 15,0 4 33-15,-2 4-13 16,-4 0-22-16,2 0 14 0,-2 0-13 16,2 0-1-16,3 0 0 15,-1 16 14-15,5 4-4 16,0 6-10-1,0 6 1-15,5 0-11 0,-4 1-1 16,3-4-23-16,1-5-12 16,1-8-36-16,1-10 17 15,2-6-45-15,4 0-18 16,5-18-29-16,4-12-15 16,-4-2 170-16,-2 2 2 15,-4 0 20-15,-2 4 88 16,-5-1 75-16,-4 5-63 0,-3 3 5 15,-3-2-70 1,1 6 10-16,-3 5-5 0,-2 3-33 16,0 3 30-16,0 4-51 15,-5 0 6-15,-12 0-24 16,-5 8 8-16,-3 14 4 16,0 2 0-16,6 3 2 15,3-3-12-15,7 3 10 16,5-4-23-16,4-3 20 15,0-5-57-15,0-10 17 16,0-5 23-16,8 0 14 16,11 0-12-16,0-12 18 15,-1-6-45-15,3 0 19 16,-2 0-74-16,1 0 66 0,3 1 26 16,-4 4 8-16,-5 6 17 15,-3 4-4-15,-4 3 0 16,0 0 9-16,-3 8-5 15,-1 13 15-15,1 6 14 16,2 3-30-16,1-2 30 16,2-2-43-16,2-6 2 15,-2-8 12-15,0-7-8 16,4-5-2-16,0 0 14 16,3-15-17-16,5-16 9 15,-4-2-13-15,1-7-35 16,-1-3 34-16,2 0-44 15,-3-2 24-15,-5 1 11 0,-3-3 10 16,-3 1 7 0,-3 7-3-16,-2 9 9 0,0 9 46 15,0 12-34-15,0 4 31 16,0 5-24-16,0 0-30 16,0 0-1-16,0 0-1 15,0 0-7-15,0 2-11 16,0 15 17-16,0 3 1 15,0 10 0-15,0 5 3 16,0 11-2-16,0 1-1 16,0 3 0-16,0 0-2 15,0-4 14-15,7-7-14 16,4-9 2-16,-2-9-84 16,-5-12-13-16,-2-7-113 0,-2-2-126 15,0 0-38-15</inkml:trace>
  <inkml:trace contextRef="#ctx0" brushRef="#br0" timeOffset="-70450.8">28375 3377 387 0,'0'0'384'0,"0"0"-153"16,0 0-103-16,0 0-2 16,0 0-88-16,0 0-28 15,-23-17 18-15,34 13-15 16,14-2-13-16,8 1 0 0,2-3-9 15,6 2 4 1,-1-1-83-16,0-1-107 0,1-2-175 16</inkml:trace>
  <inkml:trace contextRef="#ctx0" brushRef="#br0" timeOffset="-69998.23">28798 3319 211 0,'0'0'395'0,"0"0"-343"16,0 0-40-16,0 0 12 16,0 0-15-16,0 0 18 15,11 5-2-15,5-5-6 16,-1 0 15-16,3 0-30 0,-2 0 19 16,0-3-4-16,1-4-8 15,-5-2-11-15,1 0 0 16,-5 0 11-16,0-3-4 15,-2 3-4-15,-6-3-3 16,0 2 0-16,0 0-32 16,0 2 15-16,-18-1 3 15,-5 6-2-15,0 3 0 16,-2 0 16-16,0 0 0 16,3 0 3-16,2 8 6 15,4 8 9-15,3 2 4 16,4 6-20-16,6 6 41 15,3 1-33-15,0-3 21 0,12-2 36 16,10-11-43 0,7-2 45-16,5-11 5 0,2-2-39 15,-3 0 24-15,0-16-56 16,-1-2 1-16,-10-4-4 16,-5 3-22-16,-7 3-16 15,-8 5-100-15,-2 4-115 16,0 1-228-16</inkml:trace>
  <inkml:trace contextRef="#ctx0" brushRef="#br0" timeOffset="-67752.39">30069 3273 149 0,'0'0'183'0,"0"0"-2"15,0 0-50-15,0 0-46 16,0 0 32-16,0 0-56 15,-7-51 12-15,7 46-32 0,0 2-29 16,0 3 61 0,0 0-53-16,0 0-12 0,0 0-8 15,0 3-38-15,-7 18 37 16,3 7-2-16,-1 8 3 16,1 3-7-16,2-1 9 15,2-3-2-15,0-2 0 16,0-9 7-16,0-7-11 15,0-10 4-15,0-5-17 16,0-2 17-16,0 0 2 16,4-16 16-16,11-9-18 15,2 1-33-15,0 2 30 0,1 1-12 16,-3 4 15-16,1 4-10 16,-7 4 11-16,0 8-1 15,-6-1 11-15,3 2 0 16,1 0-22-16,1 9 6 15,4 16 5-15,-1 4 27 16,3 2-19-16,-6-1-3 16,1-4-5-16,-3-10 10 15,-1-4-9-15,0-6-1 16,-1-6 0-16,3 0 30 16,4-8-28-16,2-18 14 15,5-6-16-15,4-3-56 16,3-8 3-16,-2-2-45 15,-8 1 2-15,-11 4 84 16,-4 11 24-16,0 8 27 0,0 11 53 16,0 4-14-16,-2 6 12 15,-5 0-76-15,-3 0-9 16,-7 0-1-16,2 10 1 16,-1 5-5-16,5 5 0 15,5-3-4-15,3-1 4 16,3-2 0-16,0-4 3 15,9-2 4-15,16-4 7 16,9-4-7-16,5 0-3 16,5-8 7-16,4-6-22 15,-6-2-1-15,-2 2-30 16,-8 0 41-16,-5 3-40 0,-10-1 41 16,-3 7-4-16,-10 1 8 15,0 4-5-15,-1 0 1 16,-3 0 0-16,0 0-13 15,0 0 3-15,0 0 5 16,0 0 0-16,0 0 5 16,0 0-5-16,0 0 5 15,-7 0 0-15,-5 0 11 16,-1 0 2-16,-3 2-13 16,-1 5 0-16,-1 0 4 15,-2 6-3-15,0 2-1 16,0 8 0-16,7-2-15 15,4 4 17-15,4-4-3 0,5-3 1 16,0-1 0-16,0-5-1 16,0-5 1-16,0-3-1 15,0-1-16-15,5-3-5 16,6 0 22-16,4-8-1 16,5-15-7-16,3 0 6 15,-1-3-25-15,-2 4 13 16,-4 3-4-16,-3 5 22 15,-7 6-4-15,0 4 10 16,-4 2 7-16,0 2 22 16,-2 0-39-16,2 0 0 15,2 16-1-15,1 8 2 0,1 5 18 16,2-2-19-16,0 0 12 16,-1-6-5-16,-1-6-7 15,2-7 0-15,-4-8 7 16,2 0 4-16,7 0-13 15,3-16 2-15,4-7-52 16,2-3 21-16,-1 1-66 16,-1 0-33-16,-3 3 86 15,-3 4-3-15,-3 2 47 16,-4 6 15-16,-3 4 37 16,-2 4 66-16,0 2-56 15,-2 0-25-15,0 0-37 16,0 2-2-16,0 20 2 15,0 2 0-15,0 6 13 16,0 1-26-16,8-3 12 0,-2-6-33 16,5-6 20-16,1-9-33 15,1-7-12-15,5 0 57 16,-1-7-39-16,6-19-13 16,-3-3-162-16,-3-2 40 15,-1 1 66-15,-5-1 85 16,-4 5 25-16,-5 4 89 15,-2 4 8-15,0 6 93 16,0 4-56-16,0 5-29 16,0 3-22-16,0 0-83 15,0 0-1-15,0 5-10 16,0 11 11-16,-2 2-12 0,2 6 15 16,0 6-3-16,0 8 33 15,4 10-24-15,10 11-1 16,1 13-8-16,-5 4 5 15,-4 6 1-15,1-4 0 16,-7-7-6-16,0-9 36 16,0-12-34-16,0-12 21 15,0-9-10-15,0-14-6 16,0-7 24-16,-3-6-30 16,-7-2 21-16,-6 0 39 15,-7 0-42-15,-3-10 20 16,-5-12-9-16,2-6-27 15,0-4 48-15,6-5-33 16,3-1 12-16,11-7 24 16,7-5-52-16,2-4 25 0,4-5-27 15,26 1 8-15,3-1-28 16,2 10 11-16,6 5-31 16,-5 9-8-16,1 8-118 15,-1-2-82-15,-5 7-211 16</inkml:trace>
  <inkml:trace contextRef="#ctx0" brushRef="#br0" timeOffset="-67439.6">31382 3144 180 0,'0'0'211'0,"0"0"31"0,0 0-131 16,0 0 47-16,0 0-74 16,0 0-76-16,-7-64 0 15,-11 64-8-15,2 0 0 16,-1 8-11-16,1 4 12 15,5 4-1-15,2 0 0 16,7 0-16-16,2 2 12 16,0-2-2-16,13 2 6 15,14-1 6-15,0-2 0 16,4 1-6-16,-2-1 0 16,-4-5 7-16,-8-1-9 15,-7-3 2-15,-10-2 0 16,0 0 19-16,0 2-12 0,-25 5 22 15,-4-1-12-15,-5 1-5 16,5 0-24-16,9-1-35 16,9-5-97-16,11-5-185 15</inkml:trace>
  <inkml:trace contextRef="#ctx0" brushRef="#br0" timeOffset="-67027.31">32030 3104 269 0,'0'0'223'0,"0"0"-109"0,0 0-35 16,0 0-40-16,0 0 41 15,0 0-6-15,-2-100-70 16,-11 81 24-16,1 1 27 15,-3 4-41-15,3 0 45 16,4 5-27-16,1 2-25 16,5 3 66-16,2 4-72 15,0 0 2-15,-2 0-3 16,0 0-29-16,0 7 19 16,-6 13-9-16,0 11 19 15,3 8 5-15,-1 11-3 16,4 6-2-16,-1 7 0 15,0 8 10-15,1 10-13 16,2 5 3-16,0 2 0 0,0-7 3 16,0-10 2-16,2-13-9 15,8-12 4-15,-1-13-102 16,-1-11-22-16,0-13-157 16,-4-9-294-16</inkml:trace>
  <inkml:trace contextRef="#ctx0" brushRef="#br0" timeOffset="-66081.78">31823 3350 605 0,'0'0'175'0,"0"0"-118"16,0 0 4-16,0 0-54 15,0 0-7-15,0 0 0 16,234-84 4-16,-211 78 1 15,-8 0-2-15,-6 0-3 16,-4 2 102-16,-1 0-47 16,-2 2 7-16,0 1-31 15,-2 1-30-15,2 0 14 16,-2 0-15-16,0 0-2 16,0 0-16-16,0 0-6 15,0 0 1-15,0 15 22 16,0 8 1-16,-4 0 3 15,2 3-3-15,2 0 0 16,0-5-3-16,0-5 10 0,0-5-7 16,6-6 0-16,1-3 7 15,2-2-10-15,0 0 3 16,4-5-6-16,-1-13-3 16,-4-5-41-16,1-5-2 15,-2-2 3-15,-4-5 6 16,-3 3 24-16,0 4 0 15,0 4 19-15,0 4 53 16,-12 8-34-16,3 1 33 16,-5 8-24-16,6 3-18 15,-7 0-10-15,3 0-2 16,1 0 0-16,2 12-17 16,5 2 13-16,1 2 6 0,3 0-6 15,0 2 15-15,3 2 19 16,14 2-27-16,4-1 1 15,-2-5 10-15,2-2 1 16,-3-6-13-16,-1-8 16 16,6 0-10-16,3 0 38 15,8-12-44-15,-1-7 2 16,-2 0-6-16,0-2-6 16,-6-1 6-16,-4 0 2 15,-11 0 4-15,-1 0 16 16,-5 6 7-16,-2 2 7 15,2 3 42-15,-4 8-57 16,0 1 17-16,0 2-25 0,0 0 2 16,0 0-19-16,0 0 8 15,0 0-16-15,0 0 8 16,0 10-42-16,-6 8 42 16,4 2-32-16,2 2-22 15,0-2 47-15,0 2-23 16,8-4 30-16,2-2-6 15,1-2 14-15,-3-4 0 16,-2 0 10-16,-2-2-5 16,1-2 40-16,-1-3-30 15,0 1-1-15,4-3 26 0,3-1-36 16,2 0 39-16,3 0-7 16,1 0-26-16,1 0 29 15,0-12-36-15,-3-2-3 16,2-2 0-16,-2 0-4 15,-4 1 4-15,-2-2-60 16,-5 3-116-16,-2 0-178 16</inkml:trace>
  <inkml:trace contextRef="#ctx0" brushRef="#br0" timeOffset="-65120.33">26508 4109 223 0,'0'0'256'0,"0"0"-100"0,0 0-15 16,0 0 22-16,0 0-85 16,0 0 39-16,0 0-79 15,0-54 17-15,0 51-6 16,0 3-40-16,0 0 33 16,0 0-42-16,0 0 8 15,0 0-17-15,0 7 9 16,0 25 0-16,0 19-10 15,5 20 15-15,0 12-11 16,-1 12 6-16,-2 6 0 16,-2-1-4-16,0-4 7 15,0-14-3-15,0-10 0 0,0-14-41 16,0-11 18-16,0-18-59 16,0-12-47-16,0-13 9 15,0-4-121-15,0-12 51 16,0-18-239-16</inkml:trace>
  <inkml:trace contextRef="#ctx0" brushRef="#br0" timeOffset="-64850.48">26524 4432 428 0,'0'0'177'15,"0"0"-139"-15,0 0 3 16,0 0 4-16,0 0-18 0,0 0 11 15,100-101-22 1,-79 95 15-16,-6 2 57 0,-3 4-35 16,-1 0 2-16,-3 0-37 15,2 21-13-15,-4 5 40 16,-1 6-42-16,-5 3 1 16,0-3 9-16,-11-3-9 15,-14-5-8-15,-4-5 3 16,-2-3-62-16,4-4-4 15,2-7-83-15,10-5-168 16</inkml:trace>
  <inkml:trace contextRef="#ctx0" brushRef="#br0" timeOffset="-63962.7">26749 4517 403 0,'0'0'249'16,"0"0"-142"-16,0 0-57 15,0 0 0-15,0 0 16 16,0 0-63-16,83-69 15 16,-70 48-11-16,1-1 0 15,-6-2 33-15,-3 0-24 16,-3-2-9-16,-2 2 55 16,0 4-61-16,0 3 25 15,0 4 24-15,0 9-38 16,0 1 40-16,0 3-52 15,0 0 5-15,-2 0-15 0,-9 5-10 16,-1 13 20-16,1 2 0 16,3-2-3-16,3-1-11 15,5-3 5-15,0-2-10 16,0 1 10-16,0-1-32 16,7-2 22-16,6-4-27 15,3-1-4-15,1-5 49 16,4 0-29-16,3 0 30 15,1 0-7-15,-3-7 13 16,-4 2-6-16,-7 0 0 16,-4 5 4-16,-5 0 6 15,0 0-9-15,-2 0-1 0,0 0 21 16,0 6-10-16,0 12 22 16,0 5-5-16,0 0-25 15,-4 2 27-15,-6-1-30 16,6-5 0-16,4-4-1 15,0-5 12-15,0-6-11 16,0 1 1-16,0-5 5 16,0 0 11-16,9 0-11 15,7 0-6-15,4 0 6 16,2-16 2-16,3-3-11 16,-1-5 3-16,-1 2-2 15,-2-3-12-15,-2 6 14 16,-5 2 0-16,-2 4-2 0,-5 6 9 15,-3 3-7 1,-2 4 0-16,-2 0 12 0,0 0-28 16,0 0 6-16,0 11 10 15,0 9 9-15,0-1 4 16,0 1-13-16,0-1 0 16,0-1 5-16,0-7 4 15,0-1-7-15,3-3-2 16,4-3 3-16,4-4 13 15,3 0-12-15,3 0 20 16,1-11-24-16,-3-9 31 16,-3-6-29-16,-5 3-2 0,-7-4 0 15,0 1 14 1,-10 5-14-16,-9 4 0 0,-2 7 6 16,-4 10-14-16,2 0 8 15,-4 4-6-15,2 16-10 16,5 0-84-16,11 1 21 15,9-3-105-15,2-7-128 16,32-4-37-16</inkml:trace>
  <inkml:trace contextRef="#ctx0" brushRef="#br0" timeOffset="-63573.93">27632 4284 198 0,'0'0'173'16,"0"0"16"-16,0 0-18 15,0 0-25-15,0 0-58 0,0 0 10 16,89-155-55 0,-89 144-7-16,0 2-15 0,0 0-8 15,0 4-6-15,-2 1-7 16,-2 0 6-16,-1 4-6 16,1-3 0-16,0 3 0 15,-2 0 0-15,2 0-15 16,-2 0 10-16,-3 12 0 15,2 10 5-15,-2 10-14 16,0 10 14-16,5 7 0 16,2 6 0-16,2 6 5 15,0 2-5-15,0 2 0 0,0 0 3 16,0-5 13 0,-2-6-10-16,-8-8 3 0,1-10-3 15,1-10 11-15,-4-10-17 16,6-8 0-16,-1-6 2 15,3-2-13-15,-3 0-15 16,-5-6-47-16,4-18-80 16,-3-6-324-16</inkml:trace>
  <inkml:trace contextRef="#ctx0" brushRef="#br0" timeOffset="-62960.28">27523 4463 646 0,'0'0'293'0,"0"0"-189"16,0 0-9-16,0 0-45 0,0 0-35 16,0 0-16-16,96-17 1 15,-63 12 0-15,-4 1 1 16,2-3 4-16,-4-2-5 16,-2 0 0-16,-6 0 10 15,-2-1-14-15,-7 3 4 16,-1-2 0-16,-4 6-8 15,0 0 11-15,-5 3-3 16,0-3 0-16,0 3-1 16,0 0-11-16,0 0 8 15,2 0-8-15,0 0-6 16,0 0 0-16,2 0 18 0,5 13-8 16,1-1 19-16,0 0-14 15,6-1 3-15,4-2 0 16,2-4 3-16,3-5 10 15,2 0-13-15,0-5 0 16,-1-15-9-16,-4-4 4 16,-1 0-7-16,-8-2 11 15,-2-2-22-15,-4 0 11 16,-3-6 0-16,-2-2 7 16,-2-2 5-16,0 3 2 15,0 8-2-15,0 5 4 16,0 5 45-16,0 10-47 15,0 5 29-15,0 2-21 0,0 0 4 16,0 0-21-16,0 0 7 16,0 0-2-16,0 0-20 15,0 0 11 1,5 19 11-16,-1 10-1 0,0 7 7 16,6 8-7-16,-1 4 1 15,1 0-18-15,4-1 7 16,-3-7-77-16,-1-5-4 15,-4-6-3-15,-2-12-72 16,-4-10-67-16,0-7-118 16</inkml:trace>
  <inkml:trace contextRef="#ctx0" brushRef="#br0" timeOffset="-62786.52">28136 4241 307 0,'0'0'465'0,"0"0"-296"15,0 0-131-15,0 0 9 16,0 0-47-16,0 0 0 16,208-38-8-16,-187 38 3 15,-9 6-74-15,-10 0-104 16,-2-3-160-16</inkml:trace>
  <inkml:trace contextRef="#ctx0" brushRef="#br0" timeOffset="-62611.62">27790 4221 472 0,'0'0'407'0,"0"0"-317"16,0 0-47-16,0 0-30 16,0 0-9-16,0 0-8 15,41 49-33-15,-12-28-80 16,-8-5-142-16,0-6-317 15</inkml:trace>
  <inkml:trace contextRef="#ctx0" brushRef="#br0" timeOffset="-46929.37">8769 17351 56 0,'-673'50'0'0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3:24:20.5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1690 1700 16 0,'0'0'46'15,"0"0"-34"-15,0 0 7 0,0 0 0 16,0 0-15-16,0 0 25 15,0 0 1-15,33-80 42 16,-33 80-7-16,0-2 8 16,0 2-50-16,0 0 9 15,0 0-24-15,0 0-4 16,0 0-4-16,0 0 0 16,-2 9-3-16,-3 3 2 15,0 5-1-15,3 0 1 16,0-2 1-16,2-1 0 0,0 1 3 15,0-1-3 1,0-2 2-16,0-3 4 0,0-3-6 16,0-1-4-16,0-5 4 15,0 0 2-15,0 0 28 16,0 0 60-16,0-15 3 16,2-9-83-16,5 0-6 15,-2 4-1-15,-1 2-1 16,-4 6 3-16,0 4-5 15,0 0-10-15,0 1 10 16,0 4 0-16,-12 3 3 16,-3 0-1-16,-3 0-2 15,-4 0-2-15,-5 18 0 16,-4 6-2-16,-2 12 0 16,0 8 3-16,0 8 0 15,8 6 1-15,2 3 0 0,11-2 7 16,8-4 10-16,4-9 4 15,0-8-1-15,20-10 5 16,9-9-12-16,9-10 23 16,5-9 33-16,3 0-14 15,2-2-18-15,-2-15-21 16,-5-4-11-16,-4-3-5 16,-1 2-62-16,-7 0-124 15,-5 2-220-15</inkml:trace>
  <inkml:trace contextRef="#ctx0" brushRef="#br0" timeOffset="464.4">2162 1662 110 0,'0'0'108'15,"0"0"10"-15,0 0-7 16,0 0-16-16,0 0-3 16,0 0-30-16,0-20 9 15,0 20-15-15,0 0-15 16,0 0-34-16,0 0-7 16,-3 8-26-16,-3 27 8 15,-3 14 18-15,-5 13 5 16,1 5-4-16,0 0 0 15,0-9-1-15,-1 0 0 16,-1-7 0-16,1-7-14 0,1-9 9 16,6-12-77-1,5-10-45-15,2-10-96 0,0-3 29 16</inkml:trace>
  <inkml:trace contextRef="#ctx0" brushRef="#br0" timeOffset="877.19">2099 1780 256 0,'0'0'180'0,"0"0"4"16,0 0-137-16,0 0-21 16,0 0-5-16,0 0-14 0,85-150-2 15,-56 147-5-15,-2 3 0 16,2 0-2-16,-7 0-31 15,-2 5-9-15,-6 9-5 16,-8 6-29-16,-6 4-11 16,0 5-3-16,-18 3 61 15,-15-1 24-15,-9 1-9 16,-3 1-7-16,-2-6 16 16,9-3 5-16,10-5 1 15,14-11 0-15,12-6 2 16,2-2 15-16,0 0 123 15,20-4 5-15,4-9-137 16,3 10 3-16,-3 3 3 16,1 0-13-16,-2 23 4 0,-2 6-5 15,0 9 0-15,-5-1 2 16,-1 0 9-16,1-9-12 16,1-6-30-16,1-12-137 15,0-8-31-15</inkml:trace>
  <inkml:trace contextRef="#ctx0" brushRef="#br0" timeOffset="1236.83">2541 1763 138 0,'0'0'177'0,"0"0"-50"16,0 0-13-16,0 0-35 0,0 0-19 15,0 0-23-15,0-43-25 16,0 43-12-16,0 0-4 16,0 0-8-16,-7 13-12 15,0 14 24-15,-2 9 5 16,-1 6-3-16,0 3 5 16,4-5 5-16,3 0 3 15,1-6-7-15,2-4 2 16,0-2-8-16,0-6-2 15,11-7-2-15,7-1 2 16,7-11 8-16,4-1 34 0,2-2 10 16,9 0-28-16,0-5-13 15,1-9-11-15,-4 2 0 16,-8-1-57-16,-6 6-119 16,-8-2-110-16</inkml:trace>
  <inkml:trace contextRef="#ctx0" brushRef="#br0" timeOffset="1418.73">2456 1930 239 0,'0'0'191'16,"0"0"-121"-16,0 0-32 0,0 0-8 15,0 0 11-15,0 0-35 16,223-67 0-16,-188 59-6 15,-10-2-167-15,-13-7-89 16</inkml:trace>
  <inkml:trace contextRef="#ctx0" brushRef="#br0" timeOffset="1552.65">2467 1690 178 0,'0'0'188'0,"0"0"11"16,0 0-128-16,0 0-71 15,0 0-30-15,0 0 11 16,187-56-88-16,-122 56-122 0</inkml:trace>
  <inkml:trace contextRef="#ctx0" brushRef="#br0" timeOffset="1830.35">2996 1685 122 0,'0'0'126'0,"0"0"30"16,0 0-98-16,0 0-12 16,0 0 8-16,0 0-1 15,0 0-19-15,0 0-7 0,4 13-11 16,0 11-16 0,1 14 0-16,-3 7 0 15,-2 9 10-15,0 0-8 0,0 2 0 16,-9-4 2-1,1-13 7-15,-2-7-10 0,4-6 6 16,1-13-7-16,3-6-19 16,2-7-109-16,0 0-17 15,0-15-42-15</inkml:trace>
  <inkml:trace contextRef="#ctx0" brushRef="#br0" timeOffset="2107.38">2988 1692 282 0,'0'0'209'0,"0"0"-52"0,0 0-46 16,0 0-22-16,0 0-56 15,0 0-33-15,16-44 0 16,16 44-1-16,7 8 7 16,9 18-4-16,0 11-2 15,4 4 9-15,-9 1-7 16,-17 1-2-16,-15-7-6 15,-11-4-5-15,-6-1-11 16,-39-2 21-16,-13 0 1 16,-7-4 9-16,7-6-5 15,14-8-3-15,15-5-1 16,15-6-65-16,14 0-120 0,0-3-14 16</inkml:trace>
  <inkml:trace contextRef="#ctx0" brushRef="#br0" timeOffset="2415.4">3595 1717 87 0,'0'0'192'0,"0"0"31"16,0 0-62-16,0 0-80 15,0 0-1-15,0 0-5 16,5-87-37-16,-5 87 5 16,2 0-40-16,-2 0-3 0,2 16-20 15,-2 18 13-15,2 15 3 16,-2 4 4-16,0 3 0 16,0 1 0-16,-8-8-4 15,-6-5-20-15,1-5-27 16,6-9-17-16,7-10-50 15,0-12-104-15,7-8-109 16</inkml:trace>
  <inkml:trace contextRef="#ctx0" brushRef="#br0" timeOffset="2657.38">3867 1731 326 0,'0'0'182'0,"0"0"24"16,0 0-110-16,0 0-54 16,0 0-32-16,0 0 8 15,99-53-10-15,-62 53-7 16,-1 0 5-16,-3 0-5 16,-6 0-1-16,-7 2-48 15,-5 3-84-15,-8 0-47 16,-5-3 66-16,-2 0-66 0,0 0-56 15</inkml:trace>
  <inkml:trace contextRef="#ctx0" brushRef="#br0" timeOffset="2835.28">4074 1696 55 0,'0'0'77'0,"0"0"-8"0,0 0-28 16,0 0-23-16,0 0 4 16,0 0-12-16,-19 0-4 15,19 4-5-15,0 16 24 16,0 11 20-16,0 5 6 15,0 8 0-15,0-1-18 16,0 6-15-16,0-1-7 16,0 0 1-16,0 0-12 15,-16-9-57-15,7-15-215 16</inkml:trace>
  <inkml:trace contextRef="#ctx0" brushRef="#br0" timeOffset="3637.61">5577 1588 43 0,'0'0'73'0,"0"0"27"16,0 0 5-16,0 0 40 16,0 0-1-16,0 0-33 15,0 0-19-15,0-53-23 16,0 53-6-16,0 0-32 15,0 0-21-15,0 0-10 16,0 20-23-16,0 17 18 16,-2 19 5-16,-8 10 0 15,0 2 1-15,-7-1-1 16,5-7 1-16,-1-10-1 16,1-7-78-16,3-11-35 0,5-11-88 15,4-11-25-15,0-10-74 16</inkml:trace>
  <inkml:trace contextRef="#ctx0" brushRef="#br0" timeOffset="3989.38">5528 1705 112 0,'0'0'161'0,"0"0"67"16,0 0-80-16,0 0-38 15,0 0-35-15,0 0-28 16,141-194-31-16,-112 187-16 15,0 7-6-15,-6 0 4 16,0 0 0-16,-5 17-13 16,-5 8-42-16,-7 5-2 0,-6 0-5 15,0 3 22-15,-8 2 2 16,-30 1 22-16,-7-3 18 16,-1-6 21-16,3-6-19 15,17-7 3-15,12-9-1 16,10-2 3-16,4-3 35 15,0 0 8-15,2 1-35 16,18 8 19-16,7 5-6 16,4 8-17-16,5 5-5 15,-3 5 2-15,-6 3-1 16,-4 0-7-16,-8-6-41 0,-7-5-120 16,0-10-111-1</inkml:trace>
  <inkml:trace contextRef="#ctx0" brushRef="#br0" timeOffset="4258.22">6123 1618 321 0,'0'0'164'0,"0"0"-20"15,0 0-78-15,0 0-18 16,0 0-36-16,0 0-12 15,0-12-19-15,2 12 17 16,1 18 2-16,-1 12 13 0,-2 12-3 16,0 10-5-16,0 5 3 15,-11 1-2-15,1-4-3 16,-3-4-2-16,2-6-1 16,4-9-33-16,5-12-70 15,2-12-93-15,6-11-101 16</inkml:trace>
  <inkml:trace contextRef="#ctx0" brushRef="#br0" timeOffset="4628.28">6543 1671 123 0,'0'0'228'16,"0"0"21"-1,0 0-141-15,0 0-45 0,0 0 1 16,0 0-1-16,0 0-54 15,25-102-9-15,-44 102 0 16,-12 7 1-16,-5 13-1 16,7 4-1-16,5 2 1 15,8 2-10-15,9-2-1 16,7 3 10-16,0-6-4 16,16 2 10-16,15-1-4 15,5-1 21-15,-3 4-15 16,-6-4-7-16,-8-1 0 15,-11-4-1-15,-8-5-6 16,0-5 7-16,-8-1 11 16,-23 4 21-16,-6-1 1 0,-5-2-7 15,6 0-19-15,11-2-7 16,11-3-15-16,10-3-66 16,4 0-34-16,9-15-8 15,32-16-421-15</inkml:trace>
  <inkml:trace contextRef="#ctx0" brushRef="#br0" timeOffset="5115.34">6898 1613 306 0,'0'0'143'16,"0"0"114"-16,0 0-130 15,0 0-45-15,0 0-13 0,0 0-29 16,7-61-30-16,-7 61-10 15,3 0 0-15,-3 3-13 16,0 20 5-16,0 17 6 16,-14 16-2-16,-13 10 3 15,-8 7 1-15,-3-7-1 16,7-13 1-16,6-14 2 16,12-19-2-16,8-12 2 15,5-8 2-15,0 0 14 16,29-11 77-16,14-18-47 15,11-9-40-15,-2-4-6 16,0 0 0-16,-8-1-2 0,-5 9-2 16,-8 5-31-16,-12 8-6 15,-7 9 1-15,-10 6 1 16,-2 6-2-16,0 0-45 16,-6 0-116-16,-15 2 190 15,-1 10 10-15,9-1 10 16,6-8-3-16,7 6 10 15,0 0-8-15,0 9-7 16,7 10 23-16,18 7 20 16,8 5 1-16,5 2-22 15,4-2-15-15,7-5-5 16,3-9-1-16,0-9-3 16,-4-17-44-16,-13 0-329 0</inkml:trace>
  <inkml:trace contextRef="#ctx0" brushRef="#br0" timeOffset="6337.31">8876 1613 107 0,'0'0'169'16,"0"0"-29"-16,0 0 9 15,0 0-50-15,0 0-16 16,0 0-2-16,-3-27-31 16,3 27-26-16,0 0-14 15,-2 0-10-15,2 0-17 16,-2 24 1-16,2 12 15 15,-2 10 1-15,0 10 1 16,-2 1 2-16,1 2 1 16,-1 0 2-16,2-6-5 0,-3-8 5 15,0-9-3-15,1-10 0 16,4-14 0-16,-2-6-3 16,2-3 7-16,0-3 7 15,0 0 8-15,0-7 3 16,0-19-1-16,0-6-24 15,0-8-7-15,0-4-18 16,2-6-19-16,4-4 13 16,0 1 14-16,-4 7 17 15,0 6 2-15,-2 13 5 0,2 10-3 16,-2 8 8 0,0 9-10-16,0 0-2 0,2 0-22 15,3 19-13-15,3 15 32 16,4 9 1-16,-1 0 4 15,5 4-6-15,1-8-3 16,1-6-42-16,2-6-28 16,2-12-40-16,1-7-72 15,-1-8-27-15,2-6 32 16</inkml:trace>
  <inkml:trace contextRef="#ctx0" brushRef="#br0" timeOffset="6765.37">9237 1674 76 0,'0'0'149'0,"0"0"-4"15,0 0-14 1,0 0-84-16,0 0-47 0,0 0-15 16,25-30-26-16,-28 60 41 15,-15 8 37-15,-1 5 9 16,-6-2-29-16,0 3-11 16,-2-5 5-16,1-5-5 15,2-3-1-15,1-6-3 16,5-3-1-16,3-11 4 15,8-2-5-15,2-7-2 16,5-2 2-16,0-6 11 16,2-18-8-16,19-10-2 15,1-2-1-15,1-3 1 16,-2 3-1-16,0 4-1 0,1 6 0 16,-2 4-19-16,-2 4 12 15,-3 7 8-15,-1 4 0 16,-7 4 28-16,-5 3-8 15,0 0-2-15,-2 0-15 16,4 12 0-16,4 20 22 16,0 15 4-16,-3 12 5 15,-5 4-19-15,0 2 2 16,0-2-8-16,-3-8 3 16,-10-4-12-16,2-9-62 15,4-11-28-15,3-13-159 16,4-18-134-16</inkml:trace>
  <inkml:trace contextRef="#ctx0" brushRef="#br0" timeOffset="7297.3">9616 1939 156 0,'0'0'159'15,"0"0"8"-15,0 0-74 16,0 0-44-16,0 0 7 16,0 0 2-16,7-18-25 15,-7 18-30-15,0 0-3 0,0 14-31 16,-5 14 27-16,-11 11 8 16,-3-2-1-1,-1 1-3-15,3-6 1 0,2-8-1 16,2-5 6-16,6-9-6 15,3-6 4-15,4-4-4 16,0 0 15-16,0-7 60 16,0-17-23-16,2-7-52 15,14-6-20-15,-1-5 3 16,5-4-6-16,3-6 2 16,4-8 21-16,2 2 6 15,2 5-5-15,-5 14 19 16,-6 14 17-16,-6 11-7 15,-7 9-12-15,-3 5-11 16,-4 0-7-16,0 0-8 0,6 12-4 16,1 22 7-16,3 11 4 15,-2 10 1-15,-1 3 1 16,-1 0 2-16,-4-5 3 16,-2-7-6-16,0-9 3 15,0-11-3-15,0-4-2 16,0-10-75-16,0-5 29 15,0-6-35-15,0-1-71 16,0 0-11-16</inkml:trace>
  <inkml:trace contextRef="#ctx0" brushRef="#br0" timeOffset="7957.45">9625 1997 364 0,'0'0'276'0,"0"0"-173"15,0 0-69-15,0 0-24 16,0 0 23-16,0 0-12 16,254-48-8-16,-196 36-2 15,-9-2-7-15,-5-2-1 16,-3-2-2-16,-1-2 2 16,-2-2-3-16,-7 1 0 15,-7 1 0-15,-8 5-2 16,-7 4 2-16,-5 6 5 15,-1 3-3-15,-1 2 22 0,-2 0 30 16,0 0-21-16,2 0-23 16,2 0-10-16,4 14-21 15,0 18 19-15,1 5-5 16,-5 5 1-16,-4-1 6 16,0-4-4-16,0-8-2 15,-11-7 3-15,-4-6 6 16,1-6 2-16,4-8-5 15,-2-2 5-15,5 0 6 16,3-12 10-16,4-18-14 16,0-7 4-16,0-7 2 15,0-5-8-15,0-1 3 0,4 8-6 16,5 11 7 0,-2 15-4-16,0 10 10 15,4 6-15-15,9 0-12 0,9 14 12 16,11 18 0-16,7 8 3 15,-3 5-3-15,1-4 0 16,-9-2-1-16,-9-9 1 16,-8-10 0-16,-7-8 7 15,-6-6-7-15,-3-6 0 16,-3 0 9-16,0 0 7 16,0-22 40-16,0-12-36 15,0-6-15-15,0-14 0 16,0-4-3-16,0-5 0 15,0 11 0-15,0 17-2 16,0 15-3-16,0 17-1 0,4 3-77 16,10 8-147-16,5 14-161 15,8 4 22-15</inkml:trace>
  <inkml:trace contextRef="#ctx0" brushRef="#br0" timeOffset="8475.28">10960 1720 426 0,'0'0'153'15,"0"0"51"-15,0 0-141 16,0 0-37-16,0 0-26 0,0 0-9 16,0-18 5-16,0 49 1 15,0 6 2-15,-2 9-2 16,-21 5 3-16,-1 0 4 15,-2 0-2-15,-1-3-1 16,0-5 1-16,0-11-1 16,7-3 1-16,3-9-2 15,3-9 4-15,7-8-4 16,5-3 3-16,0 0 26 16,2-10 66-16,0-17-70 15,0-11-18-15,4-8-3 16,17 0-4-16,2-7 0 15,6 1-8-15,3 0 0 0,2 3 2 16,-1 10 4 0,1 4-3-16,-5 9 5 0,-5 6 1 15,-6 10 16-15,-8 2-3 16,-2 6-1-16,0 2-13 16,1 0-5-16,3 14 3 15,1 22 0-15,-2 15 0 16,-6 7 2-16,-1 5 0 15,-4-2 1-15,0-10 0 16,0-8 2-16,0-9-3 16,0-7-18-16,0-12-20 15,0-4-32-15,0-8-38 16,0-3-113-16,0 0-53 0</inkml:trace>
  <inkml:trace contextRef="#ctx0" brushRef="#br0" timeOffset="8649.23">10780 1967 283 0,'0'0'256'0,"0"0"49"15,0 0-142-15,0 0-67 16,0 0-59-16,0 0-26 16,97-46-11-16,-36 42 0 15,11 1-47-15,1 3-50 16,1 0-98-16,-3-9-150 0</inkml:trace>
  <inkml:trace contextRef="#ctx0" brushRef="#br0" timeOffset="9578.34">11743 1569 210 0,'0'0'133'16,"0"0"-29"-16,0 0-70 15,0 0-22-15,0 0 6 16,0 0 16-16,11-7 23 16,-11 7 50-16,0-2 8 15,0 2-11-15,0 0-36 16,0 0-37-16,0 0-13 0,0 0-12 16,0 0-6-16,0 0 0 15,0 0-8-15,0 0-9 16,-7 0 12-16,-9 0 5 15,-3 2 5-15,-4 10-5 16,1 2 0-16,-2 4 0 16,3-2 0-16,8-2 0 15,6-6-1-15,7-6 0 16,0-2 1-16,0 0 3 16,0 0 2-16,2 0 3 15,14 0 7-15,2-10-15 16,-2-2-19-16,-3 1-15 15,-2-1-27-15,0-3 1 16,3 1-8-16,1 2 37 16,1 2 4-16,4 2 24 0,-4 0-1 15,-3 4 1-15,-2 0 3 16,-6 1 3-16,-1 1 16 16,-4 2 15-16,0 0 20 15,0 0 1-15,0 0-10 16,0 0-18-16,0 0-11 15,0 0-16-15,0 0-9 16,-16 0-23-16,-6 0 32 16,-12 0 33-16,-6 11-29 15,-2 5-3-15,-7 8 0 0,0 5-1 16,7 8-3 0,6 7 2-16,9 5 0 0,12 2 2 15,8-5-2-15,7-2 3 16,4-11-2-16,25-6 3 15,7-6 8-15,4-11-5 16,4-10 6-16,-3 0 2 16,-5-7-9-16,-10-12-1 15,-10-4 7-15,-9 0-4 16,-7-4-3-16,0-2 7 16,-14 0 1-16,-8 7-1 15,-5 6-10-15,1 8-2 16,1 8 0-16,5 0 0 0,9 0 0 15,9 0-1 1,2-2 0-16,11-1-12 0,22-4 2 16,12-3 11-16,1 3 1 15,-8 2-4-15,-2 5 4 16,-10 0-6-16,-7 0-1 16,-7 17 5-16,-4 10-10 15,-6 9 9-15,-2 5 3 16,0 3 2-16,0 2 5 15,-12-2-1-15,2-4-2 16,-1-4-4-16,3-6-22 16,6-8-100-16,2-12-80 15,0-10-220-15</inkml:trace>
  <inkml:trace contextRef="#ctx0" brushRef="#br0" timeOffset="9921.18">12044 1694 445 0,'0'0'288'16,"0"0"-120"-16,0 0-51 16,0 0-40-16,0 0-19 15,0 0-16-15,0 0-26 16,8-110-15-16,-8 110-1 16,0 0-6-16,0 0-5 15,0 8-3-15,0 16 8 16,-4 12 6-16,-10 10 2 15,-1 4-2-15,-1 3 3 16,3 1-3-16,2-8 0 16,9-8 0-16,2-10-5 0,0-10-1 15,0-4-3-15,9-4 3 16,16-5 6-16,8 2 19 16,2-7 0-16,3 0-5 15,-2 0-8-15,-5 0-6 16,-7-8-27-16,-5-3-66 15,-13 0-41-15,-6-1-72 16,0 0-138-16</inkml:trace>
  <inkml:trace contextRef="#ctx0" brushRef="#br0" timeOffset="10089.08">12092 1835 151 0,'0'0'208'0,"0"0"-41"16,0 0-87-16,0 0-70 15,0 0-9-15,0 0 2 16,81-41-3-16,-68 39-38 16,-4-3-36-16,-9-4-32 15,0-3-11-15,0-6-119 16</inkml:trace>
  <inkml:trace contextRef="#ctx0" brushRef="#br0" timeOffset="10221">12001 1601 56 0,'0'0'243'0,"0"0"-75"15,0 0-4-15,0 0-39 16,0 0-71-16,0 0-12 0,27-23-31 16,16 23-11-16,5 3-19 15,8 8-129-15,4-5-68 16,3-3-84-16</inkml:trace>
  <inkml:trace contextRef="#ctx0" brushRef="#br0" timeOffset="11205.12">12549 1708 82 0,'0'0'149'0,"0"0"53"16,0 0-77-16,0 0 2 15,0 0-25-15,0 0 7 16,0 0-14-16,2-107-8 15,-2 107-7-15,0 0-18 16,0 0-26-16,0 0-29 16,0 0-7-16,0 0-6 15,0 12-14-15,0 21 18 0,0 13 2 16,0 6 0-16,0 5 2 16,0-6-2-16,-4-2 4 15,-2-11-4-15,-1-10 0 16,1-10 0-16,1-10-2 15,5-4-18-15,0-4 10 16,0 0 10-16,0-16 18 16,0-18-18-16,0-12-11 15,3-10 2-15,5-2 7 16,3 2 2-16,1 7 0 16,-2 15 0-16,-3 13 0 15,-3 12 0-15,2 7 16 16,-6 2-16-16,0 0-5 15,4 11-26-15,-2 21 25 16,4 15 4-16,3 3 4 0,5 0-1 16,1-4-1-16,6-9 0 15,-1-12-16-15,-3-9-31 16,1-9-15-16,-2-7 22 16,2 0 21-16,1-16 12 15,4-12-4-15,-1-13 2 16,3-2 5-16,2-3 4 15,-3 2 0-15,0 5 3 16,-5 9 1-16,-4 7 17 16,-6 6 27-16,-2 11-9 15,-5 3-10-15,-2 3-10 16,0 0-19-16,0 0-18 0,0 19 13 16,0 11 5-16,0 10 21 15,0 8-5-15,0 8 3 16,0 2-11-16,0 3-5 15,0-5 0-15,-4-8-3 16,1-10-13-16,1-12-77 16,2-10-50-16,2-16-190 15,20 0-49-15</inkml:trace>
  <inkml:trace contextRef="#ctx0" brushRef="#br0" timeOffset="11541.29">13252 1620 517 0,'0'0'223'0,"0"0"-26"0,0 0-141 15,0 0-32-15,0 0-22 16,0 0-2-16,0-26-11 16,0 26 0-16,-5 4 11 15,-4 11 1-15,-1 4 5 16,-4 11-6-16,1 6 1 15,-1 10 5-15,3 4-1 16,0-2-2-16,7-6-1 16,1-8 0-16,3-8-2 15,0-7 8-15,14-6 12 0,10-6 27 16,12-7 9-16,4 0-24 16,3 0-16-16,1-7-13 15,-9-2-3-15,-4-2-60 16,-8-1-19-16,-10 0-42 15,-8 1-90-15,-5-5-132 16</inkml:trace>
  <inkml:trace contextRef="#ctx0" brushRef="#br0" timeOffset="11710.19">13182 1780 204 0,'0'0'283'0,"0"0"-183"15,0 0-51-15,0 0-43 16,0 0 8-16,0 0-10 0,146-28-4 16,-138 28-102-16,-6 0-101 15,-2 0-78-15</inkml:trace>
  <inkml:trace contextRef="#ctx0" brushRef="#br0" timeOffset="11857.15">13161 1608 167 0,'0'0'248'15,"0"0"-51"-15,0 0-95 16,0 0-72-16,0 0-27 16,0 0-3-16,162-74 0 0,-124 74-37 15,-5 0-66 1,-4 0-55-16,-2 1-24 0,0 3-22 16</inkml:trace>
  <inkml:trace contextRef="#ctx0" brushRef="#br0" timeOffset="12397.25">13577 1543 138 0,'0'0'143'0,"0"0"-14"16,0 0-31-16,0 0-52 16,0 0-14-16,0 0-24 15,18 26 1-15,-16 1 23 16,1 9-4-16,-1 6-7 16,-2 6-4-16,0 3 4 15,0 0-6-15,0-4 1 16,0-8-10-16,-5-8 4 15,-1-13-8-15,-2-6 9 0,6-10-11 16,-2-2-13-16,2-4 13 16,0-26 35-16,0-11-28 15,2-8-2-15,0-11 0 16,0 0 21-16,0 2-3 16,4 9 9-16,8 11 19 15,-2 9-3-15,-3 16 3 16,-3 5-5-16,-2 6-1 15,1 2-26-15,0 0-19 16,3 0-20-16,1 7 10 16,6 20 10-16,3 8 1 15,6 8-1-15,0 7 1 0,5 4 2 16,2-1 2-16,2-12-5 16,0-11 3-16,0-9-3 15,-4-13 2-15,0-8 3 16,-5-3 7-16,1-31 16 15,-4-14 15-15,0-8-17 16,-11-8-6-16,-6 0-2 16,-2 1-1-16,0 10-1 15,-17 11-14-15,-1 14-1 16,5 9-1-16,1 15-19 16,4 4-53-16,3 0-86 15,1 15-8-15,4 5-69 16,0-2-4-16,11-2-29 0</inkml:trace>
  <inkml:trace contextRef="#ctx0" brushRef="#br0" timeOffset="12771.06">14061 1542 250 0,'0'0'290'0,"0"0"-75"16,0 0-80-16,0 0-49 15,0 0-54-15,0 0-24 16,134-22-7-16,-88 13 7 15,2 2-3-15,-6 2 7 16,-11 3-2-16,-6 2-2 16,-7 0-8-16,-10 0 0 15,-1 0-5-15,-7 0-50 16,0 0-77-16,-4 0-19 0,-21 2 23 16,-6 3 34-16,-5-5 29 15,9 0 65-15,7 0 17 16,11 0 67-16,5 0 12 15,4 0-15-15,0 0 13 16,0 0-9-16,0 0-69 16,0 4-16-16,0 26-16 15,0 13 16-15,0 22 11 16,0 9-3-16,0 4-3 16,-2-2-1-16,2-11 1 15,0-16-5-15,0-14-29 16,0-19-205-16,6-16-257 15</inkml:trace>
  <inkml:trace contextRef="#ctx0" brushRef="#br0" timeOffset="13888.84">16243 1465 34 0,'0'0'76'16,"0"0"-32"-16,0 0 25 16,0 0-4-16,0 0-28 15,0 0 1-15,-4-60 38 0,2 53 6 16,2-2 21-16,-2 1-12 16,2 3-12-16,0 2 17 15,0 3-36-15,0 0-5 16,0 0-20-16,0 0-29 15,0 0-6-15,0 0-10 16,0 12-10-16,0 17 19 16,0 8 1-16,-5 6 2 15,-6 5-2-15,-2 2 1 16,-1 0-1-16,1-4 0 16,6 0-42-16,3-10-42 15,4-10-70-15,0-6-73 16,6-15-64-16</inkml:trace>
  <inkml:trace contextRef="#ctx0" brushRef="#br0" timeOffset="14316.61">16219 1438 185 0,'0'0'168'15,"0"0"-7"-15,0 0-72 16,0 0-25-16,0 0-33 16,0 0 1-16,122-82-7 15,-93 82-18-15,-2 0-6 16,-2 3-1-16,-7 18-2 0,-7 2-5 16,-9 1 6-16,-2-2-7 15,-2 1 2-15,-25-1 3 16,-9 2-9-16,-3-3-13 15,4 0 12-15,14-5-33 16,13-11-20-16,8-5 1 16,16 0-17-16,24 0 82 15,10-9 7-15,-1 3 22 16,-1 6 33-16,-8 0-13 16,-5 10-13-16,-10 10-3 15,-9 2 20-15,-9-1 7 16,-7 6-16-16,0-1 7 15,-23 4-24-15,-12 0-18 0,-5 0-9 16,0-7-88-16,7-14-112 16,10-9-84-16</inkml:trace>
  <inkml:trace contextRef="#ctx0" brushRef="#br0" timeOffset="14805.4">16887 1499 254 0,'0'0'112'0,"0"0"103"15,0 0-134-15,0 0-67 0,0 0 1 16,0 0-3-16,48 22-4 16,-48 7 6-16,0 5 5 15,-17 9 12-15,-9 3-17 16,-8 3-1-16,1-1-8 15,4-9-1-15,2-8 1 16,10-11-3-16,5-8 3 16,6-5-2-16,3-7 3 15,3-2 16-15,0-26 12 16,19-12-34-16,2-9-7 16,8-1 6-16,-2-1 0 15,-2 5-1-15,-1 2 2 16,-1 3 1-16,-4 7-1 15,4 2 0-15,0 5 1 16,-4 9 3-16,-1 4-4 0,-7 6 12 16,-4 6-5-16,-4 2-7 15,-1 0-6-15,2 2-8 16,0 20 9-16,1 10 4 16,4 11 1-16,0 4 1 15,2 10 1-15,-3 3 1 16,2-2 0-16,-1-6-3 15,-3-12-2-15,2-9-68 16,-6-16-71-16,-2-12-136 16</inkml:trace>
  <inkml:trace contextRef="#ctx0" brushRef="#br0" timeOffset="14994.32">16816 1648 412 0,'0'0'204'16,"0"0"-37"-16,0 0-137 16,0 0-23-16,0 0-2 15,0 0-5-15,225-21-42 16,-173 18-33-16,-1-8-72 16,-2 2-50-16,0-7-24 15</inkml:trace>
  <inkml:trace contextRef="#ctx0" brushRef="#br0" timeOffset="15299.49">17539 1444 134 0,'0'0'178'0,"0"0"35"16,0 0-18-16,0 0-92 0,0 0-68 15,0 0-34-15,-63-30 4 16,18 50-5-16,-3 2 0 16,3 3 0-16,7 0 3 15,11-3-2-15,12-2-1 16,15-4-4-16,0 0 4 15,36-4 3-15,14 4 13 16,10 0-3-16,-2 4-12 16,-4 2 3-16,-14-3-3 15,-13 1-1-15,-13-6 0 0,-12-2 0 16,-2 0 27-16,-16 1 18 16,-26 1-1-16,-10 5-9 15,1-6-19-15,2-1-14 16,16-5-2-16,13-7-60 15,13 0-42-15,7-12-18 16,11-19-207-16</inkml:trace>
  <inkml:trace contextRef="#ctx0" brushRef="#br0" timeOffset="15548.34">17924 1444 150 0,'0'0'152'0,"0"0"107"16,0 0-66-16,0 0-77 0,0 0-5 16,0 0-38-16,18-35-15 15,-18 35-19-15,2 0-36 16,2 0-3-16,1 21-22 16,0 16 19-16,-5 12 1 15,0 9 2-15,0 2 0 16,0 2-29-16,-10-6-55 15,6-14-27-15,4-10-123 16,0-23-134-16</inkml:trace>
  <inkml:trace contextRef="#ctx0" brushRef="#br0" timeOffset="16311.51">18372 1441 267 0,'0'0'176'0,"0"0"80"15,0 0-142-15,0 0-40 16,0 0-50-16,0 0-24 16,25-32-5-16,-25 32-4 15,0 14 9-15,0 1 1 16,0 0 1-16,0-1-2 16,0 0 3-16,2-1 1 15,-2-5-3-15,2-2 2 16,0-5-3-16,-2 1 1 15,4-2 2-15,6 0 8 0,-3-3 0 16,3-16-7-16,-2 2-4 16,-4-4-23-16,-4 0 2 15,0 0 0-15,0 3 7 16,-2 7 14-16,-18 4 0 16,-5 5-6-16,-6 2-3 15,-5 0 8-15,1 14-2 16,3 10 2-16,3 2-4 15,5 6 5-15,3 7 6 16,11 3 22-16,5 4-4 16,5-2 7-16,0 0 1 15,20-6-16-15,14-6 8 0,10-7-4 16,8-15-9 0,0-10-11-16,4-5-3 0,2-26-71 15,-2-10-60-15,0-5-118 16,0-2 17-16,2-4 63 15,0-1 111-15,-5 2 61 16,-4 3 124-16,-9 9 96 16,-15 8-13-16,-9 8-38 15,-12 11-67-15,-4 8-19 16,0 4-39-16,-7 0-41 16,-21 0-3-16,-13 4-9 15,-11 14 9-15,-5 4 0 16,-1 2 1-16,13 0-1 15,12-2-2-15,18-1 1 16,13-6-20-16,2 2-7 0,13-2 28 16,26 4 3-16,6-2 2 15,0 4 0-15,0-1-4 16,-10 4-1-16,-6 3 0 16,-6-2 2-16,-12-1-4 15,-11-1 2-15,0 2 0 16,-19 1 21-16,-27-2 1 15,-14 0-3-15,-7-3-19 16,-1-7-28-16,20-14-162 16,21-5-325-16</inkml:trace>
  <inkml:trace contextRef="#ctx0" brushRef="#br0" timeOffset="16449.28">19445 1632 877 0,'0'0'21'0,"0"0"-21"16,0 0-29-16,0 0-293 15</inkml:trace>
  <inkml:trace contextRef="#ctx0" brushRef="#br0" timeOffset="30124.78">1798 3863 39 0,'0'0'110'0,"0"0"18"16,0 0 1-16,0 0-17 16,0 0-29-16,0 0-31 15,0 0-14-15,-2-3 7 16,2 3 19-16,0-2 38 16,0 0-24-16,0 2-14 15,0-2-18-15,0 2 0 16,0 0-25-16,0 0-21 15,0 0-14-15,0 0-8 0,0 14 18 16,0 7 4-16,0 2 3 16,0-5-3-16,0-2 9 15,0-7-9-15,0-6 1 16,0 1-1-16,0-4 2 16,0 0 9-16,0 0 4 15,0-4 7-15,0-19-8 16,2-6-14-16,2-2-2 15,-1 4-2-15,2 3-9 16,-5 7 10-16,0 8 3 0,0 3 2 16,0 3 4-1,0 2-4-15,0 1-2 0,-5 0-3 16,-17 0-1-16,-5 10 4 16,-4 16-2-16,2 6-4 15,2 7 2-15,5 4 2 16,2 6-2-16,8-2 0 15,10 0-4-15,2-10 6 16,0-6-4-16,7-12-11 16,13-7 6-16,5-7 11 15,8-5 2-15,7-5 31 16,5-26-14-16,4-12-19 16,0-6-13-16,-5-4-17 0,-5 2 13 15,-8 2-8 1,-10 8 21-16,-7 9 1 0,-7 13 6 15,-3 9 9 1,-4 4 16-16,0 6-3 0,0 0-25 16,0 0-17-16,0 9-10 15,0 17 21-15,-4 6 10 16,-3 3-4-16,3-3 1 16,4-2 1-16,0-8-1 15,0-2-1-15,0-6 2 16,15-7-4-16,6-5 5 15,-1-2 3-15,6-5 5 16,1-19-11-16,2-8-3 16,0-6-9-16,-5 1-6 0,-7 4 5 15,-7 5 13 1,-8 7 0-16,1 7 9 0,-3 6 22 16,0 5 4-16,0 1-10 15,0 2 6-15,0 0-26 16,0 0-2-16,0 0 1 15,0 0 3-15,0 0 3 16,0 0 0-16,0 0-6 16,0 0 4-16,0 0-6 15,0 0-2-15,0 5-6 16,0 22 6-16,0 11 1 16,0 12 2-16,0 12 0 0,0 8-3 15,0 11 0 1,-3 3 3-16,-1 3-2 0,-2 3 4 15,-6-5 4-15,3-5-2 16,-4-3 3-16,-3-9-1 16,3-9-4-16,2-10 3 15,-2-10-2-15,3-12 1 16,1-6-2-16,3-9 1 16,-1-4 5-16,3-7 3 15,-8-1 14-15,-5 0 6 16,-3-14-6-16,-5-16-1 15,2-14 2-15,6-16-8 16,5-12-6-16,10-8-4 16,2-6-7-16,2-1 0 15,25 2-4-15,4 7-15 0,10 5-22 16,3 6-23-16,4 11-60 16,-2 8-172-16,-1 8-386 15</inkml:trace>
  <inkml:trace contextRef="#ctx0" brushRef="#br0" timeOffset="31111.34">2460 3964 154 0,'0'0'208'16,"0"0"-91"-16,0 0-56 15,0 0 1-15,0 0-33 16,0 0 35-16,23 0-19 0,-17-2-16 15,-3 2-18-15,-1 0-11 16,0 0 0-16,2 0 0 16,2 0 2-16,-2 0-1 15,-2 0 0-15,0 0 1 16,-2 0 6-16,2 0 7 16,3-7 34-16,-1-10-31 15,0-5-7-15,1 1 2 16,0-4 3-16,-1 1-10 15,0 3 14-15,-4 3-1 16,0 9 1-16,0 3 8 16,0 3 11-16,0 3-8 0,0 0-31 15,-2 0-11-15,-12 4 11 16,-1 17 5-16,-3 5-5 16,1 6 1-16,1 5-2 15,3 7 2-15,1-1 2 16,6-5 1-16,3-4-1 15,3-10-3-15,0-6-2 16,7-10 2-16,13-8 6 16,9 0 11-16,7-15 3 15,-1-17-12-15,6-11-5 16,-5-5 3-16,-3-6-6 16,0-2 0-16,-10-2-4 15,-6 2 4-15,-5 1-1 16,-6 7 0-16,1 8 1 0,-3 12 2 15,-2 12 0-15,-2 6 0 16,0 8 1-16,0 2-3 16,0 0-3-16,0 0-2 15,0 2-15-15,0 24 4 16,0 6 15-16,0 8 2 16,-6 2-1-16,-3 2 0 15,-3 6 1-15,2-1-1 16,1 1 1-16,2-4 1 15,-2-5-2-15,9-6 0 16,0-8 0-16,0-8 1 0,2-6-1 16,16-8 3-1,5-5 6-15,6 0 2 0,2 0-4 16,7-21 0 0,-3-11-7-16,3-3-4 0,0-5-19 15,-9-4 0-15,-3 1-19 16,-7 8-29-16,-11 3 6 15,-3 7 22-15,-5 8 25 16,0 5 17-16,0 4 1 16,0 4 8-16,-9 1-8 15,-2 3 0-15,-3 0-3 16,-1 4 0-16,1 11 0 16,-1 1 3-16,1 6 15 15,8 6-3-15,-1 2 15 16,7 3 15-16,0 1-7 0,5-1-6 15,17-5 10-15,5-6 0 16,6-12-12-16,5-8-2 16,5-2 1-16,-1-11-10 15,2-22-16-15,-3-9-28 16,-6-8-83-16,-8-4-195 16,-7 2-430-16</inkml:trace>
  <inkml:trace contextRef="#ctx0" brushRef="#br0" timeOffset="32491.32">4209 3706 232 0,'0'0'203'16,"0"0"13"-16,0 0-112 16,0 0-46-16,0 0 5 15,0 0-22-15,-3-25-12 16,0 25-8-16,-3 0-16 16,-1 0-3-16,-4 17 3 15,0 6-4-15,-2 5 13 0,6 5 1 16,0-1-1-16,7-3-11 15,0 0 5-15,0-12-4 16,5-2 5-16,8-10-2 16,3-5-3-16,1-3 21 15,2-29 0-15,-2-5-15 16,-3-7-10-16,-8 3-12 16,-4 2-4-16,-2 6 10 15,0 3 6-15,-6 5 1 16,-6 12 29-16,1 6-16 15,1 7-3-15,0 0-11 16,-1 12-4-16,0 14 3 16,0 8-1-16,4 2 2 0,7 3 1 15,0-2-1-15,0-4 0 16,21-5-2-16,3-10 0 16,4-8-2-16,5-10-7 15,0 0 2-15,5-27 5 16,-3-10-3-16,5-7-24 15,-2-6-10-15,-6 0-3 16,-9-2 23-16,-7 5 20 16,-7 1 2-16,-5 6 1 15,2 8 6-15,-6 9 14 16,2 7 2-16,-2 11-9 16,0 5-5-16,0 0-10 15,0 18-27-15,0 18 22 16,-18 12 5-16,-3 8 4 0,0 8-2 15,-2 8-1-15,1 7 2 16,-1 5-3-16,6 0 1 16,1 3-1-16,5-7 2 15,2-5 6-15,2-4-3 16,0-6 0-16,5-10 10 16,0-8-2-16,2-10 13 15,0-11-10-15,0-12-7 16,0-7 1-16,0-7-4 15,0 0 28-15,18-15 79 16,7-17-61-16,6-12-44 0,2-8 0 16,-6-3-5-1,-7-4-3-15,-8 1-1 0,-12 0 1 16,0 8-1-16,-17 7 0 16,-14 13 0-16,-4 12-7 15,-3 8-2-15,2 8-4 16,7 2 5-16,11 0 5 15,12 0 0-15,6 0 4 16,0 0-5-16,0 0 2 16,13 0 2-16,27 0 1 15,9-9 11-15,9-3-8 16,-2-5-3-16,-8-1-54 16,-7-8-118-16,-12-6-235 15</inkml:trace>
  <inkml:trace contextRef="#ctx0" brushRef="#br0" timeOffset="33593.05">5557 3577 117 0,'0'0'156'16,"0"0"72"-16,0 0-53 16,0 0-42-16,0 0 16 15,0 0-69-15,-25-52-72 16,-6 52-6-16,-7 12-2 15,-2 14 2-15,0 6-2 16,2 0-2-16,9 0 2 16,8-6 2-16,15-2-2 0,6-2-9 15,0 1 2-15,36-2 7 16,13 2 4-16,13-4 11 16,7 4-10-16,-9-5-2 15,-19-6 0 1,-17-4-3-16,-19-4-1 0,-5 0-11 15,-12-1 12-15,-23 4 6 16,-9-5 23-16,-10 0-15 16,2-2-3-16,4 0-2 15,7 0-7-15,12 0 9 16,16 0 10-16,7 0 12 16,6 0 7-16,0 0-9 15,4 0-8-15,25-5-4 16,7-4-16-16,6 3-1 0,1 1-4 15,-1 4 2-15,-1-3-9 16,-2-3-2-16,-1-2-16 16,-5-8-2-16,-2-3-10 15,-4-4 11-15,-2 1 6 16,-10-5 17-16,-3-1 5 16,-6 1 6-16,-1 0 7 15,-1 2 15-15,-2 2-7 16,0 4 4-16,0 6 11 15,-2 7-12-15,2 4-6 16,-2 0 2-16,4 3-5 16,-4 0-8-16,0 0-7 0,0 0-9 15,0 29-3 1,0 13 10-16,0 12 2 0,-10 15 2 16,-5 8 0-16,-1 13 0 15,-1 3 1-15,-8 7-3 16,0-1 3-16,-2-5 0 15,0-3-3-15,3-18 5 16,6-12-5-16,8-23 0 16,4-21-52-16,6-17-73 15,0 0-20-15,10-30-15 16,7-13-378-16</inkml:trace>
  <inkml:trace contextRef="#ctx0" brushRef="#br0" timeOffset="33843.36">5713 3812 571 0,'0'0'240'0,"0"0"-32"15,0 0-92-15,0 0-46 16,0 0-41-16,0 0-18 16,0 0-10-16,126-123-1 15,-99 123-1-15,-6 10-2 16,-6 12 1-16,-6 6-1 15,-9 5 3-15,0 2 7 16,-4-1 1-16,-23-1-8 0,-4-8-9 16,-4-10-51-1,0-7-65-15,9-8-136 0,8-2-358 16</inkml:trace>
  <inkml:trace contextRef="#ctx0" brushRef="#br0" timeOffset="34657.35">6030 3716 403 0,'0'0'260'15,"0"0"-160"-15,0 0-95 16,0 0 6-16,0 0 34 16,0 0 4-16,55 11-4 15,-41-11-21-15,-2 0 2 16,-2 0 10-16,-1 0-7 0,-1 0-2 15,-3-11-5 1,0-6-6-16,-1-2-8 0,-4-4-2 16,0 1-6-16,0-1-1 15,0 3-1-15,0 3-6 16,0 8 8-16,0 2 1 16,-7 3-1-16,-4 4 0 15,-2 0 0-15,-5 0-5 16,0 16-2-16,-2 5 6 15,4 5 1-15,-3 9 5 16,3 1-2-16,3 0 13 16,3 3 6-16,8-5-6 0,0-7-1 15,2-4-10-15,0-8 5 16,0-8 5-16,12-7 4 16,7 0 31-16,10 0 3 15,2-16-28-15,5-8-15 16,0-4-7-16,-5-3 1 15,3-1-2-15,-7 2-2 16,-4 5 2-16,-2 4 0 16,-7 8-2-16,-8 4 0 15,-2 7-1-15,-1 2-1 16,-3 0-4-16,2 0-4 16,0 4 3-16,0 15 1 15,-2 3 1-15,0 3 2 0,0 4 3 16,0-1 2-1,0-2-1-15,0-4 2 0,0-6-3 16,0-6 0-16,0-7 2 16,0-3 0-16,0 0 1 15,0 0 7-15,0-9 2 16,6-18-9-16,13-2-3 16,3-6-13-16,0 5-1 15,0-2-10-15,1 4 6 16,-3 4 15-16,2 4-1 15,-4 6 2-15,-3 4 1 16,-1 5 0-16,-7 5 1 0,-1 0 7 16,4 0-1-1,-2 7 0-15,1 19 5 0,0 9 4 16,-2 2-4-16,0 2-6 16,-3-6 0-16,0-5-3 15,0-6-2-15,2-7-39 16,0-9-57-16,7-6-75 15,5-3-110-15</inkml:trace>
  <inkml:trace contextRef="#ctx0" brushRef="#br0" timeOffset="35294.28">6979 3601 366 0,'0'0'221'16,"0"0"-184"-16,0 0-35 15,0 0-2-15,0 0 8 16,0 0 9-16,0 0 11 16,0 11 50-16,0-11 46 15,0 0-13-15,0 0-34 16,0-5-27-16,0-7-41 16,0-3-5-16,-11-2-3 15,0 0-1-15,-2 0 0 16,-1 5 0-16,3 4 11 15,2 4 3-15,2 1 12 16,0 3-12-16,1 0-11 16,-5 0-3-16,-5 9-6 0,-4 14 1 15,0 3 2-15,0 9 3 16,5-1 0-16,5 0 0 16,8-4 1-16,2-6 2 15,0-3 0-15,16-12 4 16,9-4-5-16,6-5 10 15,4-3 3-15,5-21-8 16,2-5-7-16,-5-10-18 16,-6-5 4-16,-7-3 7 15,-6-8-2-15,-10-1 6 16,-5 1-3-16,-3 4 5 16,0 8 1-16,0 12 0 15,0 8 6-15,0 11-1 0,0 9-5 16,0 0 1-16,0 3-1 15,0 0-6-15,0 0-17 16,-7 24 12-16,-4 14 9 16,-3 13 0-16,4 9 2 15,3 6 7-15,5 0 10 16,2-1 5-16,0-10-9 16,9-6 1-16,15-11-1 15,7-17-6-15,3-10 5 16,3-11-12-16,4-11-1 15,-3-26-70-15,-3-13-170 16,-6-9-550-16</inkml:trace>
  <inkml:trace contextRef="#ctx0" brushRef="#br0" timeOffset="36281.43">7857 3645 181 0,'0'0'287'15,"0"0"-71"-15,0 0-58 16,0 0-47-16,0 0-36 16,0 0-49-16,38-30-26 15,-31 30-1-15,-3 10-4 16,-4 13-4-16,0 2 6 16,-4 3 0-16,-16-2 3 15,-7-1-12-15,3-10-25 16,3-7-100-16,6-8-65 0,11 0-245 15</inkml:trace>
  <inkml:trace contextRef="#ctx0" brushRef="#br0" timeOffset="36751.28">8350 3555 163 0,'0'0'139'0,"0"0"34"16,0 0-81-16,0 0 12 0,0 0 7 15,0 0-30-15,102-24-20 16,-71 7-44-16,0-2-5 16,-4-5-10-16,-2-5 1 15,-9 0 7-15,-5-5-10 16,-3-3 0-16,-5 1 3 15,-3 5 10-15,0 6 9 16,0 7 11-16,0 8 3 16,0 5-11-16,0 2-1 15,0 3-2-15,0 0-7 16,0 0-6-16,0 0-9 16,0 0-6-16,0 15-7 15,-3 20 11-15,-9 22-1 0,-7 11 3 16,-2 16 3-16,-8 12-1 15,-5 6-2-15,-2 9 0 16,0-1 6-16,5 0-6 16,2-12 3-16,4-9-2 15,4-19 1-15,7-13-2 16,7-19 0-16,7-17-55 16,0-13-50-16,0-8-109 15,11-9-74-15</inkml:trace>
  <inkml:trace contextRef="#ctx0" brushRef="#br0" timeOffset="37021.14">8410 3796 282 0,'0'0'227'0,"0"0"41"16,0 0-98-16,0 0-74 15,0 0 0-15,0 0-31 16,62-219-26-16,-37 208-26 15,-2 4-13-15,-2 7 1 16,0 0-1-16,-1 4-1 16,-3 22-8-16,-3 9 3 15,-9 3 6-15,-5 1 0 16,0 2-2-16,-14-8-1 0,-8-6 3 16,-3-5-4-1,1-9-21-15,-1-10-63 0,8-3-54 16,5-6-147-16</inkml:trace>
  <inkml:trace contextRef="#ctx0" brushRef="#br0" timeOffset="38257.06">9066 3563 39 0,'0'0'125'0,"0"0"-105"16,0 0-13-16,0 0-4 16,0 0-3-16,0 0 7 0,4 32 64 15,-4-32 57-15,-6 0-6 16,-2 0-21-16,4 0-28 16,0 0-24-16,-1-6-24 15,1-6-9-15,2-2 2 16,2-3 23-16,-2-4-1 15,-1 3-6-15,0 2 10 16,-1 1-5-16,2 6 19 16,-5 1-14-16,3 2-3 15,0 0-17-15,-1 4-7 16,-2 2-9-16,-4 0-8 16,-5 0-4-16,-3 11 0 0,-4 16-3 15,-2 3 5-15,4 3 1 16,1 2 0-16,3-3 0 15,7-2 2-15,3-2 0 16,3-6-1-16,2-6 0 16,2-8 1-16,0-4-1 15,0-4-16-15,0 0 1 16,10 0 14-16,11-9 0 16,0-14 0-16,4 0-14 15,0-8-11-15,-5 1 8 16,2 2 1-16,-4 4 2 15,-3 5 4-15,-1 6 9 16,-5 5-3-16,-5 6 0 0,0 2-1 16,-4 0-11-1,0 10 3-15,3 10 14 0,-3 5 17 16,0 1-6-16,0 0-4 16,0 4-4-16,0-7 3 15,0-1 1-15,3-3 2 16,3-6-4-16,1-4-3 15,1-5 3-15,6-4 3 16,3 0 6-16,6-11-3 16,2-15-11-16,2-5-5 15,-5-6-18-15,-5 1 2 16,-1-1 21-16,-5 4-5 16,-2 5 5-16,-2 8 12 15,-2 8 10-15,-3 8 11 0,-2 4-10 16,0 0-23-16,2 0-2 15,-2 13-16-15,0 16 18 16,0 3 2-16,0 2 2 16,4-1-4-16,5-8 6 15,7-4-3-15,3-4 0 16,0-7 3-16,1-6 4 16,-3-4-8-16,1 0-2 15,3-8-18-15,-2-15 1 16,2-6-23-16,-2-3 3 15,1 0 13-15,-1 2 20 16,-4 0 4-16,-1 4 6 16,-6 8 30-16,-1 6 6 0,-5 6 19 15,0 6-4-15,-2 0-17 16,0 0-30-16,0 0-10 16,0 4-8-16,0 20 6 15,0 12 2-15,0 6 3 16,0 9-1-16,-8 12 1 15,-5 12-1-15,-6 7 1 16,1 4-3-16,1-2 0 16,1-4 2-16,3-8-1 15,-5-6-1-15,0-7 1 16,0-9-1-16,-4-12 2 16,2-11 9-16,2-12 2 15,5-4 4-15,-5-11 7 16,0 0 5-16,-2 0 6 0,-5-9-6 15,3-19-2-15,7-7 8 16,3-16-5-16,12-11-9 16,0-8-5-16,14-13-7 15,21 0-5-15,10-4-4 16,4 7-6-16,5 6-24 16,-3 9-28-16,-2 9-33 15,-4 10-134-15,-3 9-166 16</inkml:trace>
  <inkml:trace contextRef="#ctx0" brushRef="#br0" timeOffset="38946.83">9694 3553 56 0,'0'0'99'0,"0"0"15"16,0 0-12-16,0 0 73 15,0 0-15-15,0 0-13 16,27-53-47-16,-25 50-26 16,0 1-14-16,-2 2-25 15,2 0-35-15,6 0-5 16,-2 12-3-16,-2 12 7 16,1 5 2-16,-5 3 1 15,0 3 3-15,0-3 1 0,0-6 0 16,0-3 3-16,-7-6-1 15,3-4-8-15,2-8 2 16,0-1 0-16,2-4 6 16,0 0 12-16,0-17 2 15,12-14-22-15,11-2-8 16,2-6 5-16,4 4 3 16,-6 6-4-16,0 3-4 15,-5 10 5-15,-5 6 3 16,-1 4-1-16,-3 6-1 15,-3 0-13-15,-6 12-1 16,0 17 16-16,0 2 3 16,0 4 21-16,0 3-6 0,-6-7-11 15,-8-4-1-15,5-5-2 16,3-9 0-16,3-7-2 16,3-1 1-16,0-5 1 15,0 0 0-15,0 0 10 16,0-7 3-16,0-15-15 15,13-5-2-15,8-5-8 16,1-3-7-16,2-4-8 16,1 2 17-16,2 3 1 15,-3 8 0-15,-3 6 5 16,-4 10 0-16,-5 8 3 16,-4 2 20-16,1 0-11 0,-5 8-4 15,6 20 9-15,-6 7-3 16,-4 6-6-1,0 2 2-15,0 2-8 0,0-7-2 16,0-5-54-16,0-10-75 16,0-14-156-16,5-9-353 15</inkml:trace>
  <inkml:trace contextRef="#ctx0" brushRef="#br0" timeOffset="40117.94">10323 3615 736 0,'0'0'271'0,"0"0"-173"16,0 0-50-16,0 0-24 15,0 0-16-15,0 0-1 0,85 16-4 16,-72-12 0-16,-2-1 2 16,2-2 0-16,-4-1 0 15,0 0 2-15,-2 0 0 16,2-6 0-16,-1-9-4 15,4 4-3-15,-3-4-20 16,-5-2-15-16,-2-1 17 16,-2 0 14-16,0 0-4 15,0 4 8-15,-6 2 3 16,-5 5 10-16,-3 2 2 0,1 3-9 16,-3 2 1-1,1 0-7-15,-1 2-2 0,1 12 1 16,-2 2 1-16,2 5 2 15,-1 2 4-15,3 3 2 16,3 4 0-16,0 0 0 16,8 3-2-16,2-1-3 15,0-5 1-15,0 0-2 16,12-7 4-16,7-4-5 16,4-4 5-16,1-8 0 15,3-4-3-15,2 0-1 16,2-26 0-16,3-6-2 15,-1-7-1-15,-2-1-2 16,-2 1 3-16,-7 2 2 16,-2 5-2-16,-4 9 1 15,-7 8 0-15,-3 9 17 0,-3 4-2 16,-1 2-16-16,-2 0 0 16,0 0-13-16,0 18 8 15,0 7 5-15,0 1 7 16,0 3 3-16,0 0-3 15,0-3 2-15,0-6-7 16,-2-3 3-16,-3-5-3 16,3-3 0-16,0-5-1 15,2-3 3-15,0-1 0 16,0 0 0-16,0 0 10 16,0-18-11-16,13-7-3 15,5-5-14-15,5 2 8 16,3-3-1-16,0 4 0 0,1 4 0 15,-2 5 5 1,-5 8 1-16,-5 8-1 0,-3 2 0 16,1 0-2-16,-4 2 3 15,0 15 1-15,-2 8 7 16,-3 3-1-16,-2-2 4 16,0-1-4-16,3-9-5 15,2-5-1-15,2-7 3 16,2-4 2-16,7 0 6 15,-1-4-4-15,4-14-2 16,-3-3 2-16,1-5-7 16,2-5 0-16,-3-4-6 15,-3 0-3-15,-1-3 0 0,-6-5-2 16,1 0 11-16,-2-2 0 16,0 4-1-16,0 6 2 15,-3 7 5-15,0 10 5 16,-2 8-1-16,-2 6-2 15,0 3-3-15,0 1-5 16,0 0-1-16,0 0-9 16,-6 1 3-16,-5 13 2 15,-1 3 2-15,4 4 0 16,3 12 3-16,-1 7 0 16,4 6-1-16,-1 7 1 15,-2 5 0-15,1-7 0 0,2-1-1 16,2-10 1-16,0-3 3 15,0-12 1-15,6-7 3 16,8-6-3-16,1-8 0 16,4-4 2-16,-2 0 3 15,5-8-9-15,-3-13-1 16,-2-8-23-16,-1-3-40 16,-3-2-137-16,-4-1-184 15</inkml:trace>
  <inkml:trace contextRef="#ctx0" brushRef="#br0" timeOffset="40286.21">11159 3475 178 0,'0'0'336'16,"0"0"-78"-16,0 0-84 0,0 0-15 16,0 0-92-16,0 0-58 15,125-43-3-15,-83 29-6 16,-5 5-61-16,-5-4-104 15,-12-2-237-15</inkml:trace>
  <inkml:trace contextRef="#ctx0" brushRef="#br0" timeOffset="40975.89">11905 3549 340 0,'0'0'140'0,"0"0"59"16,0 0-94-16,0 0-45 16,0 0 4-16,0 0-20 15,56-94 30-15,-52 90-11 16,-4 4 14-16,0 0-45 15,0 4-24-15,-4 26-8 16,-14 6 27-16,-2 2-18 16,2-5-1-16,3-12-8 15,3-5-63-15,12-10-101 0,0-6-137 16,5-17-354-16</inkml:trace>
  <inkml:trace contextRef="#ctx0" brushRef="#br0" timeOffset="42818.1">12657 3314 4 0,'0'0'385'16,"0"0"-334"-16,0 0-48 0,0 0 1 15,0 0 8 1,0 0-2-16,46 45 22 0,-43-44-2 15,-3 2 15-15,0-3 15 16,0 0-3-16,0 0-6 16,0 0-10-16,0 0-18 15,0 0-6-15,0 0 3 16,0 0 2-16,0 0 13 16,0 0 23-16,0-3 8 15,-5-8-41-15,-6-7-9 16,-2 1-6-16,-3 1-6 15,3 5 5-15,-3-1 2 16,3 5-1-16,-3 7-2 16,-1 0-2-16,-2 0-6 15,-3 2-3-15,0 19 1 0,-2 9 0 16,-3 8 2-16,0 3 2 16,4 0 0-16,4 1 8 15,9-4-7-15,8-6 1 16,2-10 0-16,0-8-2 15,18-11 14-15,7-3 3 16,4-3 13-16,2-20-16 16,3-14-8-16,-3-4-1 15,0-6-1-15,-4-10-5 16,-3-1 0-16,-4-2-1 16,-2 0 2-16,-3 10 0 15,-1 10-1-15,-3 11 0 0,-2 9-1 16,-5 13 3-16,-4 4 0 15,0 3 4-15,0 0-7 16,0 0-12-16,0 10-12 16,0 19 22-16,-13 5 2 15,-3 7 3-15,3 5 0 16,0 7 0-16,-1 1 0 16,3 1-1-16,3-4-1 15,5-6 2-15,3-9 2 16,0-8-2-16,0-7-1 15,9-8-2-15,6-6 4 16,8-7 0-16,4 0 10 16,2 0-10-16,4-11-4 15,-2-5-10-15,3-3-17 0,-1-6-7 16,-2-1-15-16,0-2 3 16,-8-2 28-16,-5 0 9 15,-7 4 9-15,-5 6 2 16,-6 4 1-16,0 7 9 15,0 6 9-15,-8 3-21 16,-10 0-1-16,-2 0-4 16,0 12 0-16,4 4 5 15,3 6-3-15,4 3-2 16,2 6 2-16,4 1 3 16,3 2 0-16,0-4 2 0,14-2-1 15,11-8 5-15,4-10 0 16,2-10 1-16,3 0 1 15,3-14 4-15,3-19-7 16,-1-6 3-16,-4-7-8 16,-4-7-2-16,-6-2 2 15,-6-2-2-15,0-1 0 16,-4 12 2-16,-1 8 4 16,-1 9-3-16,-7 14 37 15,-4 4 12-15,1 4-9 16,-3 5-11-16,0 2-6 15,0 0-21-15,0 0-3 16,0 9-12-16,-9 12 10 0,-4 7 2 16,-1 7 0-1,-1 8 0-15,-1 7 0 0,3 7 0 16,-1 3-3-16,3 0 2 16,3-4 1-16,5-4 1 15,3-9-1-15,0-10 0 16,5-10 2-16,12-9-3 15,5-10 2-15,5-4 7 16,0 0 1-16,-2-11-9 16,2-9-5-16,0-3-12 15,-1-6-8-15,0-3-3 16,1 1 4-16,-6-4 13 16,-2 3 4-16,-5 4 7 15,-5 3 0-15,-5 7 0 0,-2 8 4 16,-2 7 4-16,0 3 5 15,0 0-13-15,0 0-16 16,-2 15 9-16,-9 4 4 16,0 5 2-16,0 0 1 15,0 1-1-15,4 4-1 16,3 0 2-16,1-4 1 16,3-1 2-16,0-6-2 15,0-6-1-15,0-7 0 16,18-5 4-16,3 0 5 15,2 0-3-15,4-17-6 16,0-7-13-16,0-7 8 16,0 5-4-16,-5-6-8 15,-4 7 5-15,-2 4 8 0,-6 11 3 16,2 5 1-16,-3 5-4 16,-5 0-7-16,0 0 3 15,-4 20-4-15,0 6 12 16,0 0 4-16,0 4 4 15,0-4-2-15,0-4-1 16,0-4-1-16,0-6-2 16,0-6 2-16,0-1-1 15,0-5 0-15,0 0 4 16,0 0 1-16,0 0 5 16,7-11-3-16,5-11-5 15,1-6-5-15,3 0-1 16,1-2-6-16,1 2-12 0,-3 4-7 15,4 2 10-15,-7 7 15 16,0 3 1-16,-1 6 0 16,-7 5 16-16,4 1 15 15,-4 0-7-15,0 0 0 16,3 0-7-16,-1 16-4 16,4 7 3-16,-4 2-7 15,1 3-3-15,-1-4-3 16,-1-6 0-16,-3-2 1 15,3-6-4-15,-3-6-21 16,0-4-50-16,5 0-10 16,4-4-50-16,3-24-320 15</inkml:trace>
  <inkml:trace contextRef="#ctx0" brushRef="#br0" timeOffset="43104.92">13950 2980 488 0,'0'0'198'0,"0"0"-38"16,0 0-160-16,0 0 4 15,0 0 11-15,0 0 29 16,-16 48-13-16,16-42-5 16,6-6 10-16,4 0 17 15,1 0 43-15,0-11-39 0,-2-8-39 16,-2-1-5-16,-5-1-9 15,-2 4 5-15,0 5-9 16,-7 4-12-16,-11 8-44 16,-2 0-33-16,2 4-15 15,5 24-19-15,4 8-28 16,9 4-55-16,0-2-16 16</inkml:trace>
  <inkml:trace contextRef="#ctx0" brushRef="#br0" timeOffset="43681.21">14270 3313 35 0,'0'0'109'0,"0"0"-15"0,0 0-9 16,0 0 25-16,0 0 65 15,0 0-18-15,0 0-29 16,0 0-31-16,0 0-30 16,0-3-38-16,-4-5-5 15,-12 2-14-15,-1 2-6 16,-4 3-4-16,-1 1 1 16,0 0 0-16,-2 1-1 0,1 20-5 15,4 4 2-15,5 6 1 16,5 3 1-16,3-2 1 15,6-4 1-15,0-6 2 16,0-10-1-16,13-7 6 16,5-2 0-16,-1-3 4 15,1 0-6-15,-3-10 7 16,-1-17-7-16,-1 1-5 16,-1-6 1-16,-1 3 0 15,0-2 0-15,-2 5 0 16,0 7 13-16,-3 6 15 15,-1 9-1-15,-5 4-8 16,0 0-13-16,0 0-8 0,0 3-10 16,0 22 1-1,0 15 9-15,0 14 9 0,0 11 1 16,-3 6-4-16,-7 8 0 16,-4 8-3-16,-6-1 4 15,0 2-5-15,2-4-2 16,5-12-15-16,6-14-64 15,7-21-42-15,0-21-86 16,11-16-110-16,18-12 28 16</inkml:trace>
  <inkml:trace contextRef="#ctx0" brushRef="#br0" timeOffset="44918.56">14438 3352 38 0,'0'0'134'0,"0"0"-49"16,0 0-28-16,0 0 35 16,0 0 54-16,0 0-16 15,31-94 18-15,-31 90-41 16,0 4-48-16,0 0-21 15,0 0-25-15,-5 0-13 16,-6 10-6-16,5 13 6 16,-3 6-4-16,4 7 4 0,3 8 2 15,-1 2-1 1,3-3 0-16,0-5 9 0,0-10-7 16,0-12 2-16,0-8-3 15,12-8 2-15,6-4 12 16,6-21 9-16,1-10-13 15,-2-1-11-15,-6 2 0 16,-3 0 1-16,-6 6 0 16,-1 4-2-16,1 2 5 15,0 8-5-15,-2 4 16 16,1 3 13-16,-5 7-19 16,-2 0-10-16,2 0-4 0,0 4-13 15,0 14 17-15,4 7 9 16,-4 5 0-16,2-2-6 15,1 2-2-15,1-4 4 16,3-6-4-16,0-3 0 16,2-4 2-16,3-6 3 15,1-7-1-15,5 0 3 16,2 0 2-16,3-13-3 16,-1-6-2-16,1-1-3 15,-2-1-1-15,-4-1-1 16,1-3-3-16,-4 2 3 15,-2-2 2-15,-6 6-1 16,1 2 0-16,-4 3 0 16,-5 6 9-16,0 2 15 15,0 0-12-15,0 2-4 0,0 1-7 16,0-4-1-16,-2 5-1 16,-6-1-3-16,2 3 2 15,0 0-1-15,-1 0 0 16,-3 1-7-16,2 23-2 15,-1 9-1-15,3 5 6 16,-2 3 4-16,8 4 2 16,0-7 3-16,0-1-1 15,0-11-1-15,0-6 1 16,8-11-1-16,2-7-1 16,9-2 2-16,2-6-2 15,4-19 0-15,4-7-9 0,2-3-12 16,-2-5-27-16,0-3 6 15,-2 3 9-15,-2 7 30 16,-10 11 3-16,-1 8 10 16,-8 9 34-16,-4 5 4 15,3 0-32-15,-5 0-16 16,2 10-6-16,-2 14 6 16,0 7 12-16,0 3-1 15,0-2 2-15,0-3-1 16,0-4 1-16,0-7-11 15,0-6-1-15,0-7 6 16,0-2-7-16,0-3 6 16,0 0-3-16,0 0-1 15,11-8 0-15,9-13-2 16,5-6-1-16,-3-4 0 0,2 2 2 16,-1-1 0-16,-1 5-1 15,-1 5 0-15,-6 8 0 16,-3 6 0-16,-6 6-5 15,-2 0-6-15,3 0 3 16,-1 17 8-16,6 11 6 16,-1 5 11-16,2 3 7 15,1-5-4-15,1-4 0 16,-3-4-9-16,-2-9-6 16,-1-5 0-16,-2-3-2 0,4-6 6 15,2 0-1-15,1-3-8 16,-1-15-34-16,3-5-40 15,1-2-139-15,2-5-178 16</inkml:trace>
  <inkml:trace contextRef="#ctx0" brushRef="#br0" timeOffset="45974.27">15715 3314 263 0,'0'0'326'16,"0"0"-139"-16,0 0-35 15,0 0-25-15,0 0-28 16,0 0-27-16,0 0-39 16,0 0-13-16,0 0-12 15,0 0-8-15,0 7-11 0,0 9 1 16,0 3 10-16,0 2 3 16,0-6 0-16,-2-4-3 15,0-5 2-15,2-5-2 16,0-1-13-16,-3 0 13 15,3-7 9-15,0-14-2 16,0-5-7-16,0 3 0 16,0-1 0-16,0 3 2 15,0 6-2-15,0 2 2 16,0 7-1-16,0 2 4 16,0 4 3-16,0 0-8 15,0 0-1-15,0 0-10 0,-9 2-2 16,1 14 8-16,-8 7 5 15,3 2 0-15,0 9-2 16,3 3 2-16,8 6 1 16,2-2 1-16,0-1 1 15,0-5 0-15,12-10 1 16,5-7-1-16,1-8 0 16,4-10 2-16,0 0 1 15,5-12 2-15,0-15-4 16,-2-6-1-16,-6-6-3 15,-3 0-9-15,-5 0 3 16,-5 8 5-16,0 8 2 16,-4 14-1-16,0 4 1 0,0 5 1 15,0 0-2 1,-2 0-9-16,3 0-4 0,-3 10 2 16,2 10 9-16,2 4 2 15,6 1 1-15,0 1 4 16,6-5-3-16,0-4 3 15,1-5 1-15,3-9-1 16,3-3 0-16,-1 0-1 16,-2-17-3-16,-2-10-1 15,-3-4 3-15,-1-2-2 16,-1 4 1-16,-3 0-2 16,0 5 1-16,-1 6 6 0,-3 6 4 15,0 7 2 1,-2 5 4-16,-4 0-12 0,0 0-5 15,0 5-10-15,0 25-3 16,0 19 11-16,0 13 2 16,0 8 1-16,0 8 3 15,0 1 2-15,-10-3-5 16,0 5-1-16,-3-4 3 16,-1-3-2-16,3 0 0 15,2-8 0-15,2-8 1 16,-2-3-1-16,3-14-1 15,-1-10 3-15,0-16-3 16,7-6 0-16,-2-7 2 16,0-2 3-16,-1 0 23 15,-5 0 0-15,-6-6 2 0,-3-20-24 16,-6-6-1-16,3-11-4 16,7-11 3-16,6-9-2 15,7-10 1-15,2-3-1 16,25 2-1-16,5 6 0 15,3 6-1-15,3 8-1 16,-1 3-2-16,6 7-15 16,-5 9-15-16,-5 10-1 15,-8 11-38-15,-16 6-92 16,-9 4-144-16,0 2-501 16</inkml:trace>
  <inkml:trace contextRef="#ctx0" brushRef="#br0" timeOffset="47044.23">16763 3350 293 0,'0'0'195'16,"0"0"-16"-16,0 0-30 0,0 0-51 15,0 0-55 1,0 0-24-16,33-34-11 0,-33 42-3 16,0 15 21-16,0 2 7 15,-9 1-16-15,-2 1-17 16,4-7-4-16,5-3-79 15,2-12-128-15,2-5-298 16</inkml:trace>
  <inkml:trace contextRef="#ctx0" brushRef="#br0" timeOffset="48211.42">17481 3230 94 0,'0'0'40'0,"0"0"46"16,0 0-48-16,0 0 35 15,0 0-20-15,0 0-15 16,0 24-8-16,0-22-11 16,2 2 19-16,-2-4-2 15,0 0 9-15,0 0 7 16,0 0 8-16,0 0 3 15,0 0-4-15,0 0 9 16,0-12-35-16,-11-4-16 16,1-4 9-16,2-1-2 15,-3 1-5-15,1 3 4 0,-3 5 1 16,3 6-1-16,-4 4-15 16,-7 2-8-16,0 0-4 15,-4 4 2-15,-4 17 1 16,2 11-3-16,0 6 3 15,5 3-4-15,5 8 2 16,5-5-1-16,7-2 3 16,5-6 2-16,0-10 4 15,8-8-3-15,16-12-2 16,7-6-11-16,2-3 3 16,6-26-3-16,-2-13-26 15,-1-8-31-15,-3-1 42 0,-6 1 26 16,-4 6 0-16,-13 4 0 15,0 6 5-15,-10 4 39 16,0 6 5-16,0 8 0 16,0 4-2-16,0 3-5 15,0 7 3-15,0 2-11 16,0 0-9-16,0 0-15 16,0 0-4-16,0 0-5 15,0 0-1-15,0 0-7 16,0 0 1-16,-10 19 6 15,0 5-1-15,-6 8-1 16,1 9 2-16,-2 5-1 16,2 7 0-16,1 3 1 15,8-3 0-15,2-7 1 16,4-9 0-16,0-14 0 0,0-9 2 16,0-11-2-16,13-3 2 15,13 0 4-15,13-17-2 16,3-13-5-16,4-12-21 15,-1-4-16-15,-3-2-27 16,-3 2-5-16,-10 3 12 16,-10 7 33-16,-5 10 19 15,-9 8 5-15,-3 7 18 16,-2 10 32-16,0 1-35 16,-7 0-15-16,-13 18-11 0,-7 8 7 15,5 6 2-15,4 2-1 16,4 0 0-16,8-2 0 15,6-1 3-15,0-7 2 16,2-6 2-16,21-9 2 16,1-9-2-16,10 0 9 15,3-15-4-15,1-19-1 16,3-4-8-16,-6-3-3 16,-1-1 2-16,-5 1-6 15,-5 0 4-15,-4-3 3 16,-4 4 3-16,-3 1-1 15,-4 10 2-15,-2 9 11 16,-5 7 24-16,-2 12-16 0,0-1-2 16,0 2-21-1,0 0 0-15,0 11-16 0,0 24 7 16,0 11 7-16,-18 19 2 16,-6 14 11-16,-3 16 2 15,-4 7 0-15,0 0-7 16,2-10 2-16,4-9-7 15,5-14 0-15,9-12 3 16,4-12-4-16,4-19-58 16,3-14-64-16,0-12-99 15,21-5-43-15,6-28-253 16</inkml:trace>
  <inkml:trace contextRef="#ctx0" brushRef="#br0" timeOffset="48388.84">17788 3430 372 0,'0'0'214'16,"0"0"-1"-16,0 0-45 15,0 0-81-15,0 0-63 16,0 0-12-16,216-125-7 16,-153 100-5-16,-10 3-80 15,-15 1-127-15,-20 1-335 16</inkml:trace>
  <inkml:trace contextRef="#ctx0" brushRef="#br0" timeOffset="48795.3">17512 2805 346 0,'0'0'175'0,"0"0"24"16,0 0-142-16,0 0-9 16,0 0-2-16,0 0-14 15,-27-44-30-15,27 44-2 16,-2 0-7-16,-5 20-10 16,-7 26 16-16,-3 20 1 15,-5 16 15-15,-3 10-5 16,2 5-6-16,10-5-4 15,11-7-14-15,2-19-171 16,9-26-225-16</inkml:trace>
  <inkml:trace contextRef="#ctx0" brushRef="#br0" timeOffset="51255.68">18339 3217 45 0,'0'0'115'15,"0"0"87"-15,0 0-59 16,0 0 17-16,0 0-47 16,0 0-22-16,35-55-38 0,-33 52-15 15,-2 3-20 1,2 0-18-16,-2 0-13 0,4 12 13 16,-2 1 0-16,-2 1 7 15,0-2 2-15,0 2-4 16,0-4-5-16,0-4 5 15,0-2-2-15,0-4-3 16,0 0 0-16,0 0 0 16,0 0 6-16,0 0-3 15,0-12-3-15,-2-6-10 16,-4-2 6-16,0 0 3 16,4 0 1-16,-3 2 0 0,1 4 2 15,2 2 1-15,0 6 0 16,0 2 17-16,2 4 9 15,-4 0-6-15,0 0-12 16,-5 0-11-16,-3 0-2 16,-5 10-2-16,0 7 1 15,-3 4 0-15,-1 7 2 16,4 6 1-16,-3 2-3 16,4 5 1-16,3-2 2 15,4-9 4-15,7-4-2 16,2-10-2-16,0-11 0 15,0-3-6-15,0-2 6 16,13 0 2-16,7-23 3 16,5-9 0-16,-3-4 1 15,2 0-6-15,-3 4 0 0,-6 8 2 16,1 4-2-16,-8 6 1 16,-1 8 1-16,-5 2-2 15,0 4-1-15,0 0-10 16,4 0-11-16,-6 18 17 15,0 6 5-15,0 4 0 16,0 2 6-16,0 1 0 16,0-3-2-16,8-5 0 15,3-4-1-15,3-9 3 16,1-7 0-16,6-3 0 16,-1 0-4-16,4-25-2 15,3-9-10-15,2-7 0 0,0-3 1 16,-3 2-5-16,-3 2 2 15,-4 4 12-15,-5 4 5 16,-3 3-3-16,-1 12 9 16,-4 4 17-16,-4 8 12 15,1 3 1-15,-3 2-6 16,0 0-20-16,0 0-15 16,0 0-8-16,0 3-4 15,0 14 8-15,0 7 3 16,-7 1 1-16,-3 4 0 15,4 7 3-15,0 0-1 16,-3 4 0-16,1 0 0 16,4-6 1-16,4-3 1 0,0-9-4 15,2-12 6 1,21-7 1-16,2-3 3 0,-1 0-2 16,1-13-6-16,1-11-2 15,-1-8-1-15,-1-6-16 16,1-5-13-16,-2 2 5 15,-4 0-3-15,1 7 16 16,-7 6 12-16,-1 7 0 16,-3 9 7-16,-3 0 8 15,4 7 9-15,-4-1-1 16,-1 4-8-16,-3 2-6 16,-2 0-5-16,0 0-4 0,0 0-4 15,0 0 1-15,0 0-2 16,0 4 2-16,0 14 3 15,0 8 6-15,-5 4-2 16,-1 1-4-16,4 1 4 16,2-9-4-16,0-3 6 15,0-8-4-15,6-6 0 16,1-6 3-16,1 0 3 16,4 0 1-16,-1-20-9 15,2-7 0-15,1 1-24 16,-3-6-15-16,-2 9 7 15,-5 0-6-15,-4 6 10 16,0 8 0-16,0 4-14 0,-7 5-46 16,1 0-5-16,1 0 0 15,1 0-28-15,2 0 17 16,2 0 20-16,-2 0 68 16,2 0 16-16,0 0 18 15,-3 0 25-15,1 0-21 16,0 0-16-16,2 0 0 15,0 0-2-15,0 0 3 16,0 0 55-16,0 0 44 16,0 0-4-16,0 0 10 15,0 0-53-15,0-7-29 16,0 3 6-16,0 0-5 16,0 3 3-16,0-1-7 15,-3 0-3-15,3 2 2 0,0 0-8 16,0 0-5-16,0 0-7 15,0 0-2-15,0 0 9 16,0 0-10-16,0 0-3 16,0 16-5-16,0 10 5 15,-7 12 0-15,-1 6 1 16,-1 2 1-16,2 0-1 16,5-5 0-16,2-9-1 15,0-9 2-15,0-9 1 16,14-7 3-16,8-7 2 15,4 0 14-15,5-25-10 16,3-8-7-16,0-6-3 16,-9-1-2-16,-4-2-6 0,-3 0-15 15,-5 0 7-15,1 2-6 16,-3 1 0-16,-2 3 11 16,0 4 9-16,2 2 0 15,-5 5 4-15,4 4 4 16,-3 3 13-16,-3 4 6 15,-2 2-8-15,0 4-7 16,-2 2-3-16,0 2 3 16,0 4-5-16,0 0-4 15,0 0-3-15,0 0-2 16,0 0 0-16,0 0-6 16,0 10-6-16,0 16 12 0,-11 8 0 15,-5 8 2 1,3 6 0-16,-3 0 0 0,8-2 2 15,3-2-1-15,5-7-1 16,0-9 3-16,3-8-3 16,14-10 3-16,7-10 1 15,6 0 2-15,3-12-6 16,2-16 0-16,2-6-2 16,-4-4 0-16,-6-1-5 15,-3 0 0-15,-2-4 0 16,-3-1-6-16,-4 1 13 15,-4 4 0-15,-2 7 0 16,-5 6 3-16,-4 8 3 16,0 9 6-16,0 6 2 15,0 3-5-15,0 0-9 0,0 0-6 16,0 0-4-16,-4 16 1 16,-7 12 6-16,-3 9-1 15,-1 10 4-15,1 8 0 16,1 3 1-16,2 2 2 15,2 2-1-15,3-1 4 16,3-2 0-16,3-7 3 16,0-10-7-16,0-11 0 15,11-11 3-15,7-11 3 16,7-9 0-16,3-2-8 16,1-23-13-16,2-13-80 15,-4-4-197-15,-4-3-310 0</inkml:trace>
  <inkml:trace contextRef="#ctx0" brushRef="#br0" timeOffset="51417.59">19527 3072 665 0,'0'0'167'16,"0"0"-22"-16,0 0-72 16,0 0 25-16,0 0-39 15,0 0-43-15,0 0-6 16,165 0-10-16,-136 0-78 15,-7-3-103-15,-4-6-267 16</inkml:trace>
  <inkml:trace contextRef="#ctx0" brushRef="#br0" timeOffset="53205.85">20811 3127 155 0,'0'0'156'0,"0"0"61"15,0 0-21 1,0 0-50-16,0 0-43 0,0 0-17 16,13-29-32-16,-13 29-30 15,2 0-24-15,-2 0 0 16,3 0-13-16,-3 6 1 15,0 8 12-15,0 2 3 16,0-2-1-16,0-3-1 16,0-6 0-16,0-3 2 15,0-2 3-15,0 0-2 16,0 0 7-16,0 0 8 16,0-7 0-16,0-8-15 0,0-5-4 15,0-3-1-15,0 2-12 16,0 1 11-16,0-1-4 15,0 7 6-15,-7 3 1 16,3 3 5-16,-3 6 3 16,0 2-3-16,-4 0-2 15,-2 0-4-15,-7 0-3 16,-1 14 1-16,-1 3 1 16,2 8 1-16,0 2-1 15,5 2 0-15,-1 3-3 16,7 2 0-16,3 1 3 15,6-4 2-15,0-4-1 16,0-6 1-16,0-8-1 0,8-9-5 16,11-4-4-16,2 0 9 15,2-21 3-15,1-7-3 16,3-6-6-16,-5-2-5 16,3-2 3-16,-5 6 0 15,-5 8 4-15,-3 4 3 16,-4 7 2-16,-3 10 0 15,-3 1 2-15,-2 2-3 16,2 0-11-16,-2 5-8 16,0 15 19-16,0 3 12 15,0 3 0-15,0 2 3 16,0 0-9-16,0-3 0 16,2-4-2-16,0-7 1 15,4-6-1-15,0-8-1 0,5 0 5 16,3 0 8-16,5-16-4 15,4-6-4-15,4-6-8 16,2-2-15-16,2 2-19 16,0 5 4-16,-2 2 11 15,-6 7 6-15,-6 5 12 16,-5 7-1-16,-4 2 1 16,-3 0-9-16,-3 2-7 15,0 19 17-15,-2 5 29 16,0 2-3-16,0 2-1 15,0 1-7-15,-4-6-4 16,-3-1-6-16,5-8-1 16,0-4-4-16,2-6 2 0,0-3-3 15,0-3 2-15,0 0 5 16,0 0 4-16,6-13-3 16,15-7-7-16,0 0-3 15,2-1-6-15,2 4-8 16,-3 1-2-16,-2 0 2 15,0 4 11-15,-5 2 2 16,-3 3 1-16,-1 4 1 16,-3 1 0-16,0 2 1 15,-2 0 4-15,-2 0-3 16,3 0 2-16,-5 4 6 16,0 14 3-16,4 6-1 0,-6 6 3 15,4 4 2-15,0-3-7 16,3-1-2-16,3-11-6 15,4-6 3-15,4-5 1 16,2-8-7-16,11 0-1 16,5-11-51-16,7-18-134 15,1-8-283-15</inkml:trace>
  <inkml:trace contextRef="#ctx0" brushRef="#br0" timeOffset="53857.21">21883 3164 157 0,'0'0'258'0,"0"0"-160"16,0 0 2-16,0 0-29 15,0 0-4-15,0 0-23 0,0 68 0 16,0-60 3-16,0-6-7 16,0-2 7-16,0 0-4 15,0 0 14-15,0 0 4 16,0 0-11-16,0-13-30 15,0-4-17-15,-6-3 1 16,-4-1-2-16,-1 0-2 16,1 3 1-16,-4 2 2 15,-1 4 6-15,-2 6 7 16,5 2-2-16,-5 4-13 16,0 0-1-16,-1 4-6 15,-5 18 5-15,4 6-2 0,-1 4 2 16,7 0 1-16,5-4 3 15,8-2-1-15,0-8-2 16,5-4 3-16,15-10 2 16,2-4 1-16,5 0-1 15,2-14 5-15,7-16-5 16,-1-11-2-16,3-2-3 16,-3-4-3-16,-2 1 3 15,-12-3 1-15,-3-3-1 16,-7 3 4-16,-4 6-3 15,-5 9 4-15,1 10 1 16,-1 11 7-16,-2 6 1 16,0 7-5-16,0 0-9 0,0 0-6 15,0 0-1-15,0 5-1 16,0 15 5-16,0 8 1 16,-7 9 2-16,0 7 0 15,3 1 0-15,2 5 1 16,2-1 5-16,0-3 0 15,11-6 2-15,13-9 0 16,3-12-1-16,4-9 0 16,3-10 1-16,-5 0 0 15,-2-20-8-15,-5-10-34 16,-7-2-80-16,-3-7-126 16,-1 0-293-16</inkml:trace>
  <inkml:trace contextRef="#ctx0" brushRef="#br0" timeOffset="55537.21">22928 2988 253 0,'0'0'171'0,"0"0"41"16,0 0-69-16,0 0-48 0,0 0-28 15,0 0-24-15,0 0-23 16,12-8-20-16,-10 8-2 15,0 0 2-15,3 14 5 16,-3 1 7-16,2-1-6 16,-2 2-1-16,-2-3 3 15,2-3-7-15,-2-5 2 16,0-3-1-16,0-2 0 16,0 0 2-16,0 0 0 15,3 0 8-15,-3 0 2 16,5 0 2-16,-3-14-6 15,0-3-3-15,0-1-3 16,-2 2 1-16,0 0 19 0,0 5 0 16,0 4-2-1,0 4-4-15,0 3-4 0,0 0-12 16,0 0-2-16,0 0-9 16,-11 3 5-16,-4 15-1 15,-2 6 1-15,2 6 4 16,1 4 0-16,6 3-1 15,1-4-3-15,7 3 4 16,0-1 2-16,0-10-1 16,5-4 1-16,17-14 5 15,5-7 2-15,6 0 3 16,3-28-4-16,2-9-5 0,2-9-3 16,-4 0-1-1,-1-1-4-15,-4-3-4 0,-1-3 4 16,-6-1-1-16,-7 0 4 15,2 4 1-15,-8 8 1 16,-2 12 2-16,-5 12 0 16,-1 8 7-16,-1 6-1 15,-2 4 7-15,0 0-7 16,0 0-3-16,0 0-3 16,0 0-2-16,0 0-6 15,0 5-2-15,-5 18 4 16,-8 7 3-16,2 7-1 15,-1 4 1-15,1 5 0 16,3 9 2-16,-1-1 2 16,-1 0 2-16,4 0 3 0,2-4-3 15,-1 0 1-15,5-6-2 16,0-10 0-16,0-10-1 16,0-12-3-16,0-7 2 15,0-5 2-15,0 0 2 16,0 0 7-16,0-9 4 15,0-13-9-15,13-6-7 16,8-3 0-16,1 0-2 16,2 1 2-16,1 6-2 15,-1 4-6-15,-3 6 4 16,-6 5 1-16,-3 6-1 16,-4 1 2-16,-1 2-2 15,-3 0-5-15,0 0-1 16,1 0 5-16,0 14-1 0,-1 3 2 15,3 6 3-15,-3 1 1 16,0 2 2-16,-2-4-1 16,4-4 1-16,-2-6 1 15,0-1 9-15,1-6-3 16,8-5 3-16,3 0 13 16,6 0 10-16,7-16-20 15,0-6-8-15,5-6-8 16,-3 0-16-16,-4 0-49 15,-4 0-96-15,-4 4-177 16</inkml:trace>
  <inkml:trace contextRef="#ctx0" brushRef="#br0" timeOffset="57142.99">23807 3101 383 0,'0'0'80'0,"0"0"-57"16,0 0-3-16,0 0 21 16,0 0 12-16,0 0-13 15,16 31 5-15,-16-27-19 16,0-1-5-16,0 2 4 0,0-3-11 16,0-2 2-1,0 0 2-15,0 0 19 0,0 0 14 16,0 0 4-16,0-2 3 15,0-12-38-15,0-3-16 16,0-2 9-16,0-1 2 16,0-2-6-16,0 2 6 15,0 4-3-15,0 2 0 16,-2 6 0-16,-6 2-3 16,6 6 8-16,-5 0-16 15,-1 0-1-15,-6 4-2 16,-1 11-2-16,-3 6 2 15,2 3-1-15,-2 2 3 16,3 2-1-16,3 4-1 16,4 1 2-16,3 4 0 0,5-7 1 15,0-5-1-15,0-10-5 16,13-11 0-16,3-4 3 16,2 0 2-16,2-19 2 15,3-7 0-15,-1-5-2 16,-2 1 1-16,0 2-1 15,-5 4-3-15,3 6 3 16,-7 2 0-16,1 7-1 16,-6 6 0-16,-1 3 0 15,-1 0-6-15,-2 0-13 16,0 16 6-16,0 10 11 16,-2 4 3-16,0 4 6 0,0-1-3 15,6-6 1-15,0-7 0 16,5-9-2-16,3-8 3 15,-1-3 2-15,7 0 6 16,3-15 5-16,1-14-3 16,2 0-10-16,3-8-4 15,-2 1-1-15,0-4-3 16,-4 0 0-16,-6 4 3 16,-3 5 3-16,-8 11 21 15,-1 11 17-15,-5 6 2 16,0 3-12-16,0 0-31 15,-9 10-8-15,-11 15 6 16,-3 5 1-16,10-2 1 16,7-7-5-16,6-1-17 15,0-9-13-15,0-3 2 0,15-4-2 16,7-4 4-16,3 0 8 16,0 0-1-16,1 0-3 15,-6-10-1-15,0 2-7 16,-4-3 10-16,-5 8 17 15,-4 1 8-15,-5 2 3 16,-2 0-3-16,0 8 1 16,0 18 37-16,0 0 18 15,0 4 9-15,-9-2-9 16,2-5-19-16,5 0-7 16,2-9-7-16,0-4-2 15,0-6-11-15,7-4 8 0,15 0 15 16,7-4-12-16,4-14-21 15,4-6-4-15,-4 2-48 16,2-2-67-16,1 4-58 16,-5-2-61-16,-6 1-17 15,-8 2 240-15,-7-1 15 16,-6-2 175-16,-4 2-9 16,0 2-13-16,0 1-20 15,0 8-51-15,0 2-45 16,-6 6-19-16,-8-2-14 15,-6 3-3-15,0 0-2 16,-3 0 3-16,8 0-2 16,-1 0 0-16,3 7-1 0,-1 11-9 15,3 8 2 1,3 3 5-16,2 2 3 0,6-3 3 16,0-6-3-16,0-6-1 15,3-11-6-15,11-2-8 16,1-3 15-16,5-3 5 15,3-18-1-15,-4-1 1 16,-3 0-1-16,-5 0-3 16,1 5 16-16,-4-3 0 15,-1 6-7-15,-3 7 8 16,-2 0-7-16,-2 7 2 16,3 0-13-16,-3 0-3 0,5 5-9 15,-3 17 8 1,0 8 0-16,0 12 4 0,0 11 6 15,-2 12-2-15,0 9 1 16,0 9 0-16,0 3 0 16,0-2 1-16,0-6-3 15,0-8 0-15,0-13 0 16,-2-13-2-16,-9-10 1 16,0-12-2-16,0-8 5 15,-1-6 9-15,-3-6 10 16,-1-2 0-16,1 0 1 15,-1-10 3-15,1-17 3 16,6-11 1-16,2-11-12 16,7-9 2-16,0-7-5 15,11-2-6-15,14-2-6 0,1 2-5 16,8 8-2-16,2 7-29 16,1 11-18-16,1 11-24 15,0 6-41-15,-2 8-181 16,-5 2-304-16</inkml:trace>
  <inkml:trace contextRef="#ctx0" brushRef="#br0" timeOffset="57577.39">24868 3146 358 0,'0'0'269'0,"0"0"-78"0,0 0-46 16,0 0-64-1,0 0-35-15,0 0-8 0,-15-16 7 16,15 16-11-16,0 0-3 15,0 0-7-15,2 0-2 16,9-5-8-16,3 2-7 16,-2-3-2-16,1-2 0 15,1-2-2-15,-1-1 3 16,-1-4-6-16,-1 0 0 16,-5 0-3-16,-1-2-1 15,-5 1 1-15,0 3 0 16,0-2 2-16,0 8-3 15,-7 3-1-15,-10 1-6 16,-4 3 4-16,-1 0 4 16,-3 8 1-16,2 9-6 0,-2 5 6 15,4 2 0-15,4 4 1 16,5 0 1-16,8 3 13 16,4-2 7-16,0-1 3 15,9-4-5-15,18-6 6 16,8-4-3-16,6-10-1 15,1-4-9-15,-2 0-6 16,-4-10-5-16,-7-10-9 16,-7 0-34-16,-4-4-85 15,-3-5-251-15</inkml:trace>
  <inkml:trace contextRef="#ctx0" brushRef="#br0" timeOffset="59406.75">25634 2981 214 0,'0'0'134'15,"0"0"53"-15,0 0-55 16,0 0-55-16,0 0-4 16,0 0 0-16,0-62-13 0,0 59 2 15,0 1 0-15,-2 2-26 16,-6 0-14-16,-3 0-11 16,-5 5-9-1,1 17-2-15,1 4-3 0,3 4 3 16,9 3 0-16,2-6 1 15,0 0 0-15,0-5 6 16,10-6 3-16,7-8-4 16,-2-8-4-16,3 0 5 15,4-5 11-15,0-22-7 16,3-7-11-16,-7-7-16 16,-7-2-3-16,-7 2 9 0,-4 5 7 15,0 8 3-15,0 8 18 16,-9 10 3-16,3 7 3 15,-1 3-10-15,-2 0-14 16,-2 13-2-16,-3 13-9 16,10 7 6-16,2 1 5 15,2-2-4-15,2-3 4 16,23-4 0-16,6-9 5 16,2-11-4-16,0-5 1 15,3 0 5-15,3-17 1 16,-4-9-2-16,1-5-2 15,-5 1 3-15,-2 0-6 16,-5 0 1-16,-1 1 2 0,-6 0 2 16,-5 5 11-1,-3 6 0-15,-7 6-2 0,0 8 7 16,-2 2 6-16,0 2-14 16,0 0-9-16,0 0-5 15,0 11-10-15,-2 24-2 16,-19 19 10-16,-3 12 2 15,0 13-1-15,-3 9 1 16,2 12 0-16,-1 10 0 16,-3 6 3-16,4 1 0 15,-2-11 0-15,12-12 8 16,1-12 0-16,10-15-3 0,4-15-4 16,0-20 1-1,0-12-4-15,18-12 3 16,9-8 9-16,2 0-2 0,2-17 13 15,4-16-22-15,-3-9 4 16,-6-10-4-16,-8-7-1 16,-11-9-1-16,-7-5-1 15,-2-6-2-15,-21-3-3 16,-3 7 0-16,-3 8 6 16,2 13 0-16,4 13-2 15,4 15 1-15,7 10-1 16,8 4 0-16,4 0-4 15,0 1-8-15,22-4-8 16,9-2 2-16,11 0 14 16,1-3 2-16,-1-1 3 0,-4 0 0 15,-5-4 2 1,-6 4-1-16,-2-6 0 0,-3 1 2 16,-1-4 1-16,-2-4-2 15,2 0-1-15,-4 0 0 16,-3 8 2-16,-3 6 4 15,-7 10 0-15,-4 6 3 16,0 2 2-16,0 2-6 16,0 0-5-16,0 0-2 15,0 9-3-15,0 16-1 16,-13 19 4-16,-3 12 0 16,1 11 2-16,-1 9 0 0,1 6 0 15,2 6 0-15,-1 6 0 16,5 5 8-16,3-5-4 15,2-8 3-15,4-13-4 16,0-15 1-16,0-12-1 16,0-16-1-16,8-14 1 15,1-8-1-15,-1-8 4 16,6 0 3-16,6-18 9 16,0-13-4-16,0-4-10 15,-5-10-3-15,-3-2-1 16,-10-10-1-16,-2-7-12 15,0-4-11-15,-2 4 5 16,-16 7 6-16,-2 15 5 0,7 16 5 16,6 10 3-1,5 11 0-15,2-4 1 0,0-1 10 16,19-2-10-16,15-3 0 16,4 3-2-16,-2 1 1 15,-7-1 0-15,-10 4 0 16,-5 0-29-16,-9-2-75 15,-3-2-240-15</inkml:trace>
  <inkml:trace contextRef="#ctx0" brushRef="#br0" timeOffset="61935.56">27372 2934 69 0,'0'0'126'0,"0"0"36"15,0 0-4-15,0 0-9 16,0 0-58-16,0 0-2 0,0 0-5 16,8-49-36-1,-8 49-24-15,0 0-18 0,0 0-6 16,0 0-13-16,0 0-1 15,0 15 8-15,0 2 6 16,0 4 1-16,0 0 1 16,0-5 0-16,0-3-2 15,0-5 1-15,0-7 2 16,0-1-1-16,0 0 4 16,0 0 8-16,0-3-2 15,0-19-12-15,0-4-19 16,0 1 12-16,0-1 6 15,0 4 1-15,-4 4-1 16,4 5 2-16,-2 6-2 16,2 5-2-16,-2 2-6 0,-3 0-6 15,-4 0 7-15,-2 0 2 16,-5 9 4-16,1 8-7 16,-1 3 1-16,3 6 6 15,-1 3-3-15,1 4 1 16,0 2 2-16,1-2 2 15,4-1 1-15,3-9 7 16,5-3-6-16,0-6-2 16,0-8 0-16,7-4 10 15,11-2 0-15,-1 0 33 16,6-8-21-16,-6-12-16 16,3-6-6-16,-1-4-6 0,-4-2 2 15,1 1 3 1,-5 8 1-16,-3 9 0 0,-3 5 1 15,0 5 1-15,-3 4-2 16,0 0-11-16,0 4-9 16,-2 16 20-16,0 2 14 15,0 3 1-15,0-1-8 16,0-4 2-16,0-4-1 16,0-4-1-16,0-2-4 15,0-4 1-15,0-4-3 16,5-2 5-16,3 0 6 15,8 0 6-15,5-18-6 16,0-5-3-16,0-4-9 16,1-2 0-16,-2 4-1 15,0 0-3-15,-4 10 4 0,-3 4 0 16,-9 9-2-16,3 2-2 16,-3 0-10-16,-1 0-9 15,-1 14 16-15,1 10 7 16,-3 2 11-16,0-2 13 15,0 1-15-15,0-4 3 16,0-7-4-16,0 1-5 16,0-7 0-16,0-4 1 15,0-2-1-15,0-2-1 16,0 0 5-16,0 0-3 0,2 0-2 16,15-14-2-1,10-10-7-15,2-2-12 0,0-1 11 16,-4 5 8-1,-3 2 2-15,-5 6-2 0,0 7 2 16,-9 1 10-16,-1 6 5 16,-3 0 0-16,3 0-10 15,0 10 3-15,-1 9 11 16,1 6 2-16,0 1-2 16,0-2-5-16,-1-2-8 15,-1-6-2-15,1-4-1 16,6-6 0-16,1-4-1 15,5-2-4-15,9 0-39 16,2-4-87-16,4-18-102 0,3-2-327 16</inkml:trace>
  <inkml:trace contextRef="#ctx0" brushRef="#br0" timeOffset="62430.78">28211 2984 128 0,'0'0'387'0,"0"0"-315"16,0 0-39-16,0 0 27 15,0 0-17-15,0 0-5 16,0 0 13-16,0 0 10 16,0 0 28-16,-2-9-17 15,-6-1-38-15,-1-2-2 16,-1 3-3-16,0 0 2 16,-3 4-12-16,-1 2-12 0,-1 3-7 15,-6 0-4-15,1 3-1 16,-2 18-2-16,2 3 1 15,2 5 5-15,5-1 1 16,6 0 0-16,5 0-2 16,2-6 2-16,0-5 3 15,4-6 1-15,14-11-3 16,8 0 6-16,3-18 3 16,7-15-1-16,3-11-6 15,-4-3-3-15,-2-1-14 16,-8-7 7-16,-5 4 4 15,-9-7 3-15,-6 7 2 16,-5 7-1-16,0 12 1 16,0 11 0-16,0 16 18 15,0 3 3-15,0 2-14 0,0 0-9 16,0 0-2-16,0 14-15 16,0 20 7-16,-3 12 10 15,-5 6 6-15,3 4-1 16,0 1-1-16,5-6-3 15,0-6-1-15,5-9-33 16,19-14-127-16,7-14-157 16</inkml:trace>
  <inkml:trace contextRef="#ctx0" brushRef="#br0" timeOffset="62873.48">28753 2927 834 0,'0'0'123'16,"0"0"-57"-16,0 0-11 16,0 0-36-16,0 0-6 15,0 0-2-15,96-96-4 16,-80 66-2-16,-3-4 4 16,-3-4 17-16,-4-6 19 15,-4 0-14-15,0 0-15 16,0 6-6-16,1 5 4 15,-3 9-9-15,0 8 0 16,2 9-2-16,-2 4 0 16,0 3 1-16,2 0 3 0,-2 0-4 15,0 0-3-15,0 0-6 16,0 6-5-16,0 20-3 16,0 18 14-16,-7 13-1 15,-3 11 1-15,-2 10 0 16,5 9 1-16,5 9-1 15,2 1 0-15,0 10 2 16,0-1 5-16,5-5 3 16,3-5 0-16,-2-18-8 15,-4-18 3-15,-2-16-5 16,0-16-7-16,0-12-67 16,0-11-59-16,0-5-96 0,6-5-179 15</inkml:trace>
  <inkml:trace contextRef="#ctx0" brushRef="#br0" timeOffset="63652.78">28753 3136 142 0,'0'0'534'15,"0"0"-430"-15,0 0 22 16,0 0-85-16,0 0-32 15,0 0-7-15,125-113 8 16,-92 87-6-16,-4-4 2 0,-4-2 4 16,0 0-6-16,-5 4 1 15,-5 2-2-15,3 4-3 16,-5 8 0-16,1 2 0 16,-3 7 0-16,-7 5 0 15,-1 0-5-15,-3 0 3 16,0 0 1-16,0 0 1 15,0 3 12-15,0 17 20 16,0 3-8-16,-3 4 4 16,1 2-4-16,2-1-4 15,0-3-10-15,0-1-5 16,0-7 2-16,0-3-5 16,9-6 5-16,0-4 1 15,2-4 0-15,-2 0 2 0,7 0 5 16,-1-11-5-1,1-8 0-15,7-7-10 0,-2-2-1 16,4 3-9-16,-2 5 1 16,-6 6 6-16,-5 4 3 15,-8 8-2-15,-2 2-1 16,-2 0-8-16,0 0-16 16,0 18 22-16,0 6 5 15,0 2 11-15,0 1-2 16,0-4-1-16,0-2-3 15,0-5-2-15,0-6 1 16,0-4-4-16,0-2 3 0,0-4 5 16,0 0 0-16,0 0 13 15,6-13-11-15,11-8-10 16,2-8-1-16,1 3 0 16,5-2-4-16,-2 2-12 15,-2 4 2-15,0 6 6 16,-7 6 6-16,-6 5 3 15,-6 5 0-15,0 0 10 16,3 0-10-16,-1 0 2 16,6 17-2-16,-2 7 26 15,-1 5-2-15,-1 0-2 16,1-3-12-16,0-4-4 16,2-5-2-16,-5-7 0 0,0-6-4 15,-1-4-33 1,2 0-54-16,1-18-87 0,1-17-337 15</inkml:trace>
  <inkml:trace contextRef="#ctx0" brushRef="#br0" timeOffset="63945.67">29492 2455 655 0,'0'0'146'0,"0"0"-113"15,0 0-25-15,0 0 66 16,0 0-18-16,0 0-14 16,11 65-3-16,6-60 17 0,-1-5 15 15,0 0-1-15,-3 0-27 16,-2-7-20-16,-7-7-2 16,-4-4 2-16,0-1-10 15,0 8-13-15,-7 3-8 16,-12 8-19-16,-10 0-19 15,0 19-22-15,0 15-52 16,6 6-4-16,15 9-32 16,8 6-80-16,0 1-60 15</inkml:trace>
  <inkml:trace contextRef="#ctx0" brushRef="#br0" timeOffset="65565.1">29848 2941 344 0,'0'0'111'15,"0"0"21"-15,0 0-54 16,0 0-5-16,0 0-16 16,0 0 1-16,22-53-3 15,-22 48 5-15,0 3-16 16,0-2-3-16,0-2-6 15,0-2-24-15,-8-1-10 16,-4-3 5-16,1 5-1 16,0-1-3-16,4 4 0 0,-2 4-2 15,-4 0-3-15,1 0-15 16,0 14 9-16,-2 6 4 16,3 2 2-16,2 2 3 15,3 0 3-15,3-3 0 16,0-7-2-16,3-4 2 15,0-8-3-15,0-2-9 16,0 0 4-16,0 0 4 16,14-16 0-16,6-8-13 15,0-1-6-15,1 1 0 16,-4 4 4-16,-1 2 16 16,-3 6 2-16,-4 4 8 0,0 4 20 15,-2 4 0-15,-3 0-13 16,5 0-12-16,-4 12-3 15,1 15 10-15,-1 2 1 16,1 1 4-16,-2-2-8 16,4-7-8-16,-2-11 6 15,5-5-1-15,5-5 2 16,1 0 7-16,6-8-2 16,2-16-13-16,-3-6-16 15,2-4-8-15,-4-1-1 16,-1-4-10-16,-7-3 16 15,0-2 15-15,-3 2 4 16,-5 0 15-16,3 7 8 0,-5 10 6 16,0 6 13-16,0 9-5 15,-2 5-5-15,0 2-9 16,0 3-9-16,0 0-8 16,0 0-6-16,0 0-2 15,0 0-5-15,0 7-4 16,0 16 1-16,-8 12 9 15,-5 7 2-15,-4 6 2 16,2 4 0-16,1 2 1 16,8-4-2-16,2-6 2 15,4-12 1-15,0-9-2 16,0-11 1-16,13-10 1 0,5-2 5 16,7-2 1-1,4-24-4-15,2-9-3 16,-4-3-4-16,-4-6-5 0,-2-4-4 15,-5-6-3-15,-5-7-2 16,-1 2-1-16,0-2 12 16,-1 10 2-16,-5 8 1 15,-2 14 2-15,-2 10 2 16,0 13 22-16,0 4-9 16,0 2-7-16,0 0-10 15,0 0 0-15,0 0-9 16,0 15-7-16,0 11 13 15,-6 11 0-15,-3 11 0 16,-1 8 1-16,6 4 2 16,0 5 0-16,4-3 6 0,0-2-3 15,0-8 1-15,0-10-4 16,0-11 2-16,6-16 0 16,1-8-2-16,4-7 1 15,5 0-1-15,2-17 0 16,7-9 0-16,-2-1-8 15,2-5-8-15,-2 3-10 16,-5 5 9-16,-5 5 8 16,-7 7 9-16,2 9 0 15,-6 3 0-15,-2 0-1 16,2 0-29-16,-2 18 27 16,0 6 3-16,2-2 7 0,2-2-3 15,3-2-3-15,4-6 7 16,0-4-6-16,-2-4 0 15,2-4 4-15,1 0 4 16,3 0 4-16,1-16-6 16,1-6 0-16,1 0-3 15,-2-2-4-15,-3 2 4 16,-2 2 12-16,-1 3-2 16,-8 10 2-16,0 2 1 15,0 5-4-15,-2 0-14 16,0 0-2-16,0 0-12 15,0 23-2-15,0 11 15 16,0 11 1-16,0 6 1 0,0 9 0 16,5 5 1-16,-1 6 1 15,2 8 0-15,0 5 2 16,-4 2-4-16,-2-6 1 16,0-5 0-16,0-14-2 15,0-12 2-15,0-14 1 16,-2-9-2-16,-2-13 0 15,0-6 0-15,2-5 0 16,0-2 6-16,0 0 10 16,-5 0 10-16,-5-5 3 15,-3-18-17-15,-5-14-7 16,1-4-2-16,0-12-1 16,8-3 0-16,7-2 2 0,4-3 2 15,0-1-2-15,9 2-5 16,13 2 0-16,0 4-2 15,3 8-26-15,-3 8-16 16,-1 6-40-16,-6 3-118 16,-1 3-227-16</inkml:trace>
  <inkml:trace contextRef="#ctx0" brushRef="#br0" timeOffset="67830.19">1663 5520 72 0,'-2'-7'94'0,"2"-4"-10"16,0 3 5-16,0-4 0 16,0 4-20-16,0-2 10 0,0-1 1 15,0 6-32 1,0-1 4-16,0 5 10 0,-3-2 3 16,3 1 0-16,-2 2-29 15,2-2-6-15,-3 2 0 16,1 0 3-16,0 0-11 15,-3 0-19-15,-3 0 4 16,-6 0-7-16,-1 4-5 16,-1 18-2-16,-2 8-5 15,5 5 7-15,2 6 4 16,2-1-3-16,5-1 4 16,-2-6 0-16,6-7 0 15,0-6 0-15,0-6 0 16,0-11 0-16,0-3 0 15,8 0 10-15,3 0 13 16,5-17-9-16,-1-8-3 0,-2-3-8 16,1-4-3-16,-1-1-3 15,-2 10-5-15,-2 9 4 16,-5 5 3-16,-1 9-6 16,1 0-6-16,3 0-14 15,4 9 11-15,2 13 10 16,3 7 2-16,-1 5 4 15,-1 4-1-15,-1-1 2 16,-1-5 0-16,-3-9 1 16,-3-6-2-16,-2-9 1 15,2-4 0-15,-2-4 4 0,2 0 7 16,3-17 28-16,5-18-19 16,1-7-15-16,-1-6 1 15,-5-6-7 1,-9 6 0-16,0 4 1 0,0 13 4 15,0 16-5-15,-5 6 0 16,-4 9-28-16,-4 0-65 16,2 9-73-16,1 16-129 15,6-1-131-15</inkml:trace>
  <inkml:trace contextRef="#ctx0" brushRef="#br0" timeOffset="68557.27">1954 5775 337 0,'0'0'137'0,"0"0"-124"16,0 0 29-16,0 0 56 16,0 0 11-16,0 0-3 15,87-40-19-15,-75 12-14 16,-6-4-2-16,-1-7-17 15,-3-1 11-15,-2 1-25 16,0 4-21-16,0 9-8 16,0 9 0-16,0 8-3 0,0 6-4 15,0 0 0 1,0 3-4-16,0 0-4 0,0 0-13 16,0 0-47-16,0 12 32 15,0 6 30-15,4 1-11 16,6-2-25-16,3-1 11 15,5-2 3-15,-1-3-12 16,1-4 6-16,-2-2-2 16,-3-4-6-16,-2-1 17 15,-4 0 12-15,-1 2 6 16,0 0-1-16,-4 2-3 16,2 4 7-16,0 2 0 15,1 2 11-15,1 5 7 16,-2 1 2-16,2 2-4 0,-2-2-4 15,0-1-6 1,1-5-1-16,-1-1 1 0,0-8-2 16,4 0 5-16,0-3 1 15,1 0 14-15,5 0-1 16,3 0-11-16,1-19-2 16,5-3-3-16,-4-3-2 15,0-5-5-15,-6 0 0 16,-2 1 0-16,-2 3 1 15,-3 7 1-15,-1 3 1 16,-5 9 2-16,0 3 23 16,0 4 11-16,0 0-11 15,0 0-17-15,0 0-11 0,0 20-16 16,0 15 16-16,0 6 3 16,0 2 2-16,0-7 4 15,0-4-8-15,0-10 4 16,0-10-2-16,6-9-3 15,10-3-85-15,3-8-7 16,0-23-143-16,1-15-234 16</inkml:trace>
  <inkml:trace contextRef="#ctx0" brushRef="#br0" timeOffset="68709.23">2452 5163 391 0,'0'0'235'16,"0"0"-133"-16,0 0-75 0,0 0-27 15,0 0-19 1,0 0 8-16,-98 79 11 0,95-50-4 16,3-2-75-16,0-13-104 15,0-6-200-15</inkml:trace>
  <inkml:trace contextRef="#ctx0" brushRef="#br0" timeOffset="69013.02">2650 5220 608 0,'0'0'192'0,"0"0"-56"0,0 0-113 16,0 0-19-16,0 0-4 15,0 0 45-15,0-7-30 16,0 7-15-16,0 16-14 15,0 12 14-15,0 11 36 16,0 7-4-16,0 2-9 16,0 4-6-16,-5 2-12 15,1-4 5-15,-5 0-5 16,0-4 1-16,0-8 3 16,1-6-9-16,1-6-54 15,0-7-51-15,2-9-105 16,5-10-233-16</inkml:trace>
  <inkml:trace contextRef="#ctx0" brushRef="#br0" timeOffset="69491.75">2550 5557 443 0,'0'0'422'0,"0"0"-213"15,0 0-135-15,0 0-50 16,0 0 0-16,0 0-11 15,64-11-11-15,-14 11 2 16,-2 0-2-16,-1 0 4 16,-7 0-5-16,-4 0 0 15,-3-9 5-15,-1-3-4 16,-4-5-1-16,-3 3-1 16,-5-1-9-16,-5 3-6 0,-5 1-5 15,-4-1 5-15,-3 4 7 16,-3 0 8-16,0 4-1 15,0 1-4-15,0 0-4 16,0-1-1-16,0 2-7 16,-5-1 8-16,-1 3 5 15,-2 0 0-15,0 0-3 16,-3 0 7-16,-1 0 2 16,4 5 4-16,-5 15-2 15,1 8 0-15,1 9 8 16,2 2 6-16,9-1 15 15,0-4-5-15,0-8 7 0,0-5-4 16,13-10-13-16,8-6 9 16,6-5 0-16,2 0-14 15,2-7-9-15,0-13-4 16,0-4-38-16,3-2-92 16,-1 1-193-16,4-4-500 15</inkml:trace>
  <inkml:trace contextRef="#ctx0" brushRef="#br0" timeOffset="70933.48">3640 5537 144 0,'0'0'54'16,"0"0"-2"-16,0 0-30 15,0 0 21-15,0 0 54 16,0 0 32-16,2-65 23 16,-2 55-41-16,0 4-5 15,-2 3-11-15,2 0-22 16,0 3-17-16,0 0-30 16,-2 0-22-16,-1 0-4 15,-3 8-6-15,-4 18-2 16,-3 10 8-16,0 6 5 0,4 2 2 15,2-1 0 1,5-5-4-16,2-8 1 0,0-9 1 16,0-10-4-16,11-5 10 15,5-6-3-15,-1 0-1 16,1-6-1-16,-3-14 0 16,-2-6-6-16,-6-4-13 15,-5-2-9-15,0-1-12 16,0 1 5-16,-7 4 15 15,-10 2 14-15,-4 8 5 16,2 4 4-16,1 6 1 16,7 5 0-16,1 3-10 15,4 0-2-15,4 0-6 0,-1 9-4 16,3 9-9-16,0 1-19 16,0 2-38-16,18-3 17 15,4-4 6-15,3-4 7 16,4-7 41-16,-4-3 7 15,-3 0 2-15,0-3 3 16,-2-12-2-16,1-8 5 16,-4 1-2-16,-3-2 38 15,-1-1 3-15,-3-1-2 16,2-1 1-16,-3 1-11 16,-3 0 6-16,-1 6-16 15,0 6-9-15,-3 6 3 16,-2 4 9-16,0 4-14 15,0 0-14-15,0 0-9 0,0 4-8 16,2 20-1-16,-2 12 18 16,0 14 7-16,0 12 8 15,-6 12 3-15,-8 11 0 16,-1 2 6-16,1 5-3 16,5-5 5-16,5 0 3 15,2-6 2-15,2-4-6 16,0-11-10-16,0-10-4 15,6-16-6-15,7-16 0 16,-3-12-1-16,-2-7 0 16,1-5 5-16,3 0 13 15,3-19 1-15,-2-17-14 16,1-11-9-16,-8-12-2 0,-6-1-15 16,0-6-1-16,-11 0 0 15,-15 0 8-15,-3 3 10 16,0 10-1-16,2 14 1 15,2 6-1-15,10 6 2 16,3 8-1-16,8 6 1 16,4 5-1-16,0-3-2 15,2 1 1-15,20-4-3 16,5 3-1-16,7-4 4 16,-1 0-6-16,3-6-7 15,2-2-4-15,0-6 2 16,-1-5 1-16,-3 0 7 0,-9 1 2 15,-7 1 3 1,-10-1 3-16,-3 3 2 0,-5 1 0 16,0 5 14-16,0 8-10 15,0 5 3-15,0 4-4 16,0 6-5-16,0 1-3 16,0 0 2-16,0 0-11 15,0 23-2-15,0 20 13 16,-9 11-2-16,-1 14 2 15,0 11 2-15,1 6 6 16,3 2 3-16,2-7-1 16,4-8 7-16,0-10-13 15,0-10 2-15,4-10 2 16,9-9-5-16,-3-16 0 16,0-9 3-16,-1-8 3 0,-3 0 6 15,3-1 19-15,0-21-22 16,-7-9-4-16,-2-2-6 15,0-8-1-15,-4-6-8 16,-21 1 1-16,-4 1-4 16,-2 13 7-16,6 8 3 15,7 9 1-15,7 8 1 16,9 2 7-16,2 0-1 16,0-5 4-16,19-6 10 15,12-4-15-15,6 2 1 0,3 2-7 16,1 2 0-1,-1 2-3-15,-5 5-44 0,-4 3-53 16,-10-1-199-16,-10-3-276 16</inkml:trace>
  <inkml:trace contextRef="#ctx0" brushRef="#br0" timeOffset="77331.25">1716 7645 7 0,'0'0'122'16,"0"0"9"-16,0 0 5 16,0 0-12-16,0 0-16 15,0 0-7-15,0 0 9 0,0-3-11 16,0 1-13-16,0-2-20 16,0 1 1-16,-3-2-13 15,3 1-12-15,0 0-11 16,-2-1-10-16,2 4 8 15,0-2-18-15,0 2-2 16,0 1 5-16,0 0-4 16,0 0-6-16,0 0-1 15,0 0-3-15,0 0-3 16,0 0-7-16,0 0 2 16,-2 8-4-16,-2 22 10 15,-5 13 0-15,-3 10 3 0,-3 5-2 16,-1 3 2-1,1-3 1-15,2-8-2 0,-1-6 1 16,3-10-1-16,4-12 1 16,5-8 1-16,0-9-2 15,2-5-1-15,0 0-10 16,0 0-2-16,0 0-2 16,0 0 2-16,0-1 2 15,9-17 2-15,4-4-52 16,-2-7 9-16,3-1-4 15,-6-6-13-15,1-4 20 16,-1 3-20-16,-2-4 15 16,-4 3 37-16,-2 1 17 0,0 5 1 15,0 3 26 1,0 0 9-16,-2 6 14 0,-4 3-16 16,3 3 35-16,1 8-40 15,2 3 1-15,0 6 2 16,0 0-2-16,0 0-30 15,0 0-11-15,0 0-26 16,11 10 19-16,14 15 18 16,10 6 10-16,5 5-8 15,-2 6 6-15,-7-1-1 16,-13-2-7-16,-18-3-4 16,0-4 2-16,-22 1 2 15,-18-4 37-15,-10-2 9 16,-8-5-16-16,8-4-13 0,2-6-8 15,13-2-2-15,12-6-6 16,13-2-1-16,10-2-50 16,0 0-42-16,12-10-102 15,23-8-293-15</inkml:trace>
  <inkml:trace contextRef="#ctx0" brushRef="#br0" timeOffset="77818.39">1977 7923 448 0,'0'0'187'0,"0"0"-99"15,0 0-44-15,0 0 15 16,0 0-30-16,0 0-4 15,64-15-18-15,-41 7 16 16,-1-2-11-16,3-3-4 16,-3-1-1-16,-6 1-4 15,-3-1-3-15,-4 0 6 16,-2-1-17-16,-7-2 6 16,0 1-34-16,0 3 12 15,0 1 21-15,-3 3 6 0,-8 4 7 16,-2-1-7-16,-3 6-3 15,-2 0 2-15,0 0 1 16,-1 7 0-16,-2 11 20 16,3 6 5-16,1 6 14 15,3 8 18-15,5 4-1 16,5 5 4-16,4-5-11 16,0-8-11-16,11-8-4 15,14-8-20-15,6-9 6 16,9-9 9-16,2 0-3 15,0-11-13-15,-4-13-13 16,-7-2-43-16,-6 0-76 16,-5-2-130-16,-2 0-167 15</inkml:trace>
  <inkml:trace contextRef="#ctx0" brushRef="#br0" timeOffset="78531.13">2523 7746 192 0,'0'0'290'16,"0"0"-102"-16,0 0-114 0,0 0-8 15,0 0-14 1,0 0-38-16,0-4-14 0,0 4 0 16,0 0 14-16,0 0-14 15,0 4-2-15,0 11 2 16,0 6 21-16,0 1-12 16,0-2 2-16,0-2-8 15,0-6-1-15,0-6 4 16,0-6-5-16,0 0 10 15,0 0 15-15,-2 0 16 16,2 0 5-16,-3 0-16 16,1-14-31-16,0 0-1 15,0-2-15-15,-4 0 14 0,-2-2-3 16,2 0 5-16,-3 0 5 16,3 0 10-16,0 2 11 15,2 2-6-15,2 5 6 16,2 2 6-16,-2 5-2 15,-1 0-20-15,1 2-10 16,-2 0-10-16,0 0-16 16,-8 0 21-16,-3 8 5 15,-1 6 0-15,1-2-1 16,-1 0 2-16,0 2-1 16,2 2 4-16,2 4 0 15,3 4 6-15,4 2-2 0,2 0 0 16,3 1 0-16,0-4 3 15,8 0 17-15,11-3-13 16,6-6 11-16,2-4-3 16,6-5-8-16,1-3-2 15,3-2-1-15,2 0-1 16,-6 0-11-16,1-13-10 16,-3 1-11-16,0-5-9 15,-4 1-7-15,2 0-70 16,-4 2-81-16,-8 2-155 15,-3 5-247-15</inkml:trace>
  <inkml:trace contextRef="#ctx0" brushRef="#br0" timeOffset="79206.95">3328 7597 139 0,'0'0'169'15,"0"0"14"-15,0 0-4 16,0 0-49-16,0 0-37 15,0 0 5-15,0-51 0 16,0 46-17-16,0 3-10 16,2 2-14-16,0 0-16 15,-2 0-22-15,0 0-13 16,0 0-6-16,0 2-9 16,0 27-10-16,0 12 16 15,0 12 3-15,-14 3 5 16,1 2-4-16,0-6-2 15,2-5-10-15,2-11-22 0,3-13-12 16,2-6-56-16,4-12-3 16,0-5-106-16,17 0-24 15,9-15 10-15</inkml:trace>
  <inkml:trace contextRef="#ctx0" brushRef="#br0" timeOffset="79722.2">3593 7620 404 0,'0'0'206'15,"0"0"-91"-15,0 0-49 16,0 0 39-16,0 0-36 0,0 0-34 16,9-53-16-16,-29 53-19 15,-3 3-2-15,6 10-1 16,1 0 0-16,7 1 1 15,3 0-3-15,6 2-4 16,0 4-6-16,0 3 1 16,13 6 14-16,16 3 26 15,8-1 13-15,-1 4 5 16,-5-3-34-16,-8-4-1 16,-12-1-9-16,-11-8 0 15,0 0-4-15,-7-4 4 16,-20-3 46-16,-6-2 0 0,-5-1-7 15,3-5-24-15,3-4-5 16,12 0-1-16,7 0 4 16,11-14 18-16,2-14-12 15,4-8-19-15,23-4-2 16,11 0 2-16,2 1 2 16,2 0 11-16,-4 5-9 15,-9 2 6-15,-8 5-6 16,-11 3-2-16,-8 3 17 15,-2 4-7-15,0 5-12 16,0 4-7-16,-10 4-3 16,-15 4-1-16,-2 0-30 15,-2 12-71-15,4 12-45 0,10 2-94 16,11 2-138-16</inkml:trace>
  <inkml:trace contextRef="#ctx0" brushRef="#br0" timeOffset="79963.1">3858 7840 736 0,'0'0'245'0,"0"0"-81"15,0 0-94-15,0 0-46 0,0 0-24 16,0 0-4-16,9 41-19 15,-9 1 12-15,-13 4 1 16,-8 0 7-16,4-8-72 16,3-6-68-16,10-14-107 15,4-17-317-15</inkml:trace>
  <inkml:trace contextRef="#ctx0" brushRef="#br0" timeOffset="80533.25">4335 7752 145 0,'0'0'233'16,"0"0"-3"-16,0 0-98 15,0 0-33-15,0 0-10 16,0 0 4-16,-4-24-22 16,4 14-27-16,0-2 10 15,0-3-13-15,0 1-12 16,7-6-7-16,3 1-9 16,4 1-8-16,-1 4-5 15,3 2-5-15,4 4 4 16,2 1 1-16,3 3-7 0,0 4-4 15,-2 0 11-15,-2 0-2 16,-7 4 0-16,-6 13-5 16,-6 5 7-16,-2 2-12 15,0 4-4-15,-6 2 14 16,-14 2 2-16,-9 0 0 16,-5 0 0-16,-6 0-8 15,-5-2 8-15,3-3 12 16,3-9-7-16,10-7 25 15,12-7-10-15,9 1 3 16,8-5-8-16,0 0 22 16,0 0-13-16,0 0-2 15,4 0-1-15,19 0 10 0,8-2-11 16,7-5-14 0,1 4-6-16,4 0 0 0,-3 3-20 15,0 0-26-15,-1 0-28 16,-2 0-78-16,1 0-103 15,-5 0-366-15</inkml:trace>
  <inkml:trace contextRef="#ctx0" brushRef="#br0" timeOffset="80999.25">4730 7761 104 0,'0'0'223'0,"0"0"21"15,0 0-170-15,0 0-11 16,0 0 45-16,0 0-13 16,2-41-32-16,-2 35-24 15,0 4 27-15,0 0-28 16,0 2-22-16,0 0-11 16,-9 2-5-16,-4 15-7 15,-3 8 7-15,5-1 3 16,2 0 11-16,7-2-14 15,2 0 12-15,0 0-1 16,2-2 6-16,16-4-6 16,2-6-5-16,7-6 8 15,4-4-4-15,4 0 2 16,-1-18-12-16,-5-4 0 0,-7-3-36 16,-8-1-17-16,-14-1 20 15,0-3 12-15,-5 0 21 16,-17 2 17-16,0 5 3 15,1 2 22-15,4 7 4 16,-1 5-22-16,3 4 1 16,-1 3-20-16,-3 2-5 15,0 0-3-15,-6 7-5 16,3 14 1-16,7 3-78 16,8 0-28-16,7 2-67 15,0-5-201-15</inkml:trace>
  <inkml:trace contextRef="#ctx0" brushRef="#br0" timeOffset="81592.33">5158 7749 113 0,'0'0'132'0,"0"0"-60"16,0 0-59-16,0 0-1 16,0 0 80-16,0 0 59 15,0-21-30-15,-2 17-4 0,-3 0 12 16,5-2-43 0,-4-2-15-16,4 0-4 0,0-1-28 15,0-3-11-15,0-1-16 16,0-1-10-16,2 2 1 15,13-1 2-15,4 6-1 16,0-1 0-16,4 4 4 16,-5 2-8-16,-1 2 0 15,-3 0 0-15,-5 0-3 16,-1 6-5-16,-6 9 3 16,-2 5 2-16,0 6 3 15,0 1-2-15,-4 3 0 0,-13 0 0 16,-8 2 2-1,-6 0-2-15,-7-1 2 0,-5-2 3 16,-1 0 4-16,1-8 6 16,8-4-6-16,12-8 2 15,10-2 8-15,9-5-6 16,4-2 16-16,0 0 9 16,17 0 7-16,20 0 1 15,9-6-39-15,6-2-1 16,-4 2-2-16,-1 2-2 15,-5 0-4-15,-5-3-20 16,-8 2-7-16,-6 1-2 16,0-3-10-16,0 4-42 15,-6 1-112-15,1 2-137 16,-3-4-344-16</inkml:trace>
  <inkml:trace contextRef="#ctx0" brushRef="#br0" timeOffset="82011.25">5550 7802 388 0,'0'0'214'15,"0"0"-98"-15,0 0-56 16,0 0-22-16,0 0 16 16,0 0 4-16,49-60 21 15,-49 58-9-15,0 2 8 16,0-2-34-16,0 2-16 0,0 0-27 15,0 0 2-15,-7 0-6 16,-6 0 2-16,-3 14-10 16,1 4 9-16,1 7-6 15,8-1 4-15,4-3 0 16,2 2-5-16,2-4 9 16,29-4 13-16,12-9 1 15,10-6 16-15,0 0-6 16,-3-17-18-16,-15-9-6 15,-10-4-4-15,-14 0 4 16,-11 0 6-16,0 0 33 16,-7 4-11-16,-20 3-6 15,-8 6-4-15,-1 3-3 0,-7 4-8 16,-1 5-3-16,-5 5-8 16,-5 0-5-16,4 19-58 15,-2 7-134-15,12-2-195 16</inkml:trace>
  <inkml:trace contextRef="#ctx0" brushRef="#br0" timeOffset="84246.76">1713 8439 84 0,'0'0'59'0,"0"0"-18"15,0 0-30-15,0 0-6 0,0 0-4 16,0 0-1-16,-44 25 0 16,42-24 5-16,2-1-5 15,0 0 0-15,0 0 0 16,-2 0 0-16,2 3 0 15,-4 1 10-15,-1-2 23 16,0 0 35-16,-2-2 3 16,5 0-10-16,2 0-5 15,0 0-8-15,0 0 12 16,0 0 8-16,0 0-6 16,0 0-23-16,0 0-9 15,0 0 5-15,0 0-1 0,0 2-10 16,0-2-14-16,0 0-5 15,0 0 1-15,0 0 2 16,0 0-1-16,0 0 7 16,0 0 3-16,0 0 6 15,0 0-9-15,0 0-3 16,0 0-7-16,0 0-4 16,0 0-9-16,0 0 3 15,-2 0 6-15,2 0 10 16,0 0-9-16,-4 0 0 15,-1 0 2-15,-6 2-2 16,0 0 3-16,-2 1-4 16,-1 0 7-16,1 1-4 15,-1 1-1-15,1 2 0 16,1-3-2-16,2-1 0 16,3 0 2-16,5-3 0 15,2 2 3-15,0-2 15 0,0 0 14 16,0 0-4-16,0 0-6 15,0 0-10-15,0 0-4 16,0 0-5-16,0 0-4 16,0 0-2-16,0 0 4 15,0 0-3-15,0 0 14 16,0 0-6-16,0 0 6 16,11 0 8-16,5 0-10 15,1 0-12-15,-1 0 0 16,2-5-2-16,0 5 2 0,2-3 3 15,4-1-3-15,3 2-1 16,6-1 1-16,8-2 0 16,3 1 0-16,5-1 2 15,0-2-2-15,2-1 1 16,-3 0 0-16,-4-1 7 16,-9 6-8-16,-3 3 0 15,-8-2 0-15,1 2 4 16,-3 0-4-16,5 0 0 15,-1-2 2-15,3 0 1 16,2-2-2-16,4 3-1 16,-2-2 6-16,3-3-6 15,-1 2 4-15,-2 2 0 16,-1-4 2-16,-6 4-4 16,-1-2-3-16,-2 2 2 0,-4-1 1 15,2 0 0-15,-2-3 2 16,6 0 2-16,4 0 2 15,4 1-4-15,4 0-1 16,-2 1 0-16,-6 4-3 16,0 0-2-16,-7 0-2 15,0 0 8-15,-1 0-7 16,0 0 6-16,4 0-3 16,2 0 1-16,2 0 1 15,0-4-2-15,2 0 0 0,2 0 0 16,-2 2 2-1,3 2-2-15,-3-2-2 0,-4 0 2 16,-2-1 3-16,-5 1-3 16,-1 2-1-16,6-3 1 15,2 1 1-15,4-2 7 16,2 1-3-16,8 2-2 16,-1-2-2-16,4 2-1 15,-3 1 3-15,-1 0-4 16,-5 0 2-16,1 0-1 15,-3-3 0-15,4 2 1 16,-2-4-1-16,-2 4 2 16,5-3 2-16,-2 1-7 15,2-1 7-15,0 3-5 16,2-2 1-16,5 2 0 0,-1 1 0 16,0 0 0-16,1 0 3 15,-1 0-5-15,1 0 4 16,-1 0-2-16,2 0 0 15,-2 0 0-15,1 0-1 16,-5 0 2-16,-3 0 0 16,2-3-1-16,1 0 0 15,2-1 0-15,3 1 0 16,1-1 0-16,3 4 0 16,5-1 0-16,4-1 0 15,0-1 0-15,-1 3-3 16,-3 0 3-16,-2 0 0 0,-1 0 0 15,0 0-1-15,3 0 1 16,-1 0 2-16,3 0-1 16,2 5 0-16,1 0-1 15,5 0-1-15,-4 0 1 16,0-1 0-16,-3 0 2 16,-3-1 3-16,-7-2-4 15,-5 4-1-15,-8-3 1 16,-3-1-1-16,-9-1 14 15,-6 0-4-15,-3 0 1 16,-6 0-3-16,-3 0 5 16,-4 2-11-16,0 1-1 15,0 1-1-15,0-4-3 0,0 1-5 16,0 3-37 0,-6 5-62-16,-19 1-175 0,-8-2-130 15</inkml:trace>
  <inkml:trace contextRef="#ctx0" brushRef="#br0" timeOffset="96107.08">1796 9378 6 0,'2'-6'23'16,"-2"1"-22"-16,0 1 10 16,2 1 10-16,0-1 15 0,1 1 4 15,-3-4 23 1,3 1 11-16,-3-2 19 0,2 2-6 15,-2-1 13-15,2 0-53 16,0 2-13-16,0-6 8 16,1 3-17-16,-1 1 8 15,0-2 0-15,2 1 9 16,-2 2 5-16,-2 2-14 16,0 2 13-16,0 2-12 15,0 0-34-15,0 0-19 16,0 2-18-16,-2 20 37 15,-11 12 7-15,-5 10-5 16,1 11-2-16,-6 1 0 16,1 4-9-16,-3 0 9 0,3-6 2 15,0-6 7-15,1-9-3 16,6-5-4-16,4-15 6 16,6-7-5-16,3-5-2 15,0-7-1-15,2 0-5 16,0 0-7-16,0-5 7 15,0-19-19-15,0-3-93 16,9-8 42-16,2-1 20 16,2-2 15-16,1 0-20 15,3-5-1-15,0 4 35 16,-2-3 26-16,3-1 48 16,-3 3 7-16,3 3 27 15,-5 5-30-15,-1 6-7 16,-3 5-5-16,-3 7 10 15,-2 3-21-15,1 2 3 0,-2 6-21 16,-1 0 7-16,0 3 10 16,-2 0-2-16,0 0-15 15,0 0-11-15,4 3-24 16,3 23-18-16,2 13 42 16,2 7 0-16,-2 2 3 15,0 2 17-15,0-1-20 16,-5-3-13-16,-1-2 13 15,-3-5 13-15,0-5-10 16,2-10 2-16,0-7-5 16,-2-7 9-16,2-3-9 0,0-4-68 15,0-3-28-15,3 0-41 16,-5 0-114-16,0-16-155 16</inkml:trace>
  <inkml:trace contextRef="#ctx0" brushRef="#br0" timeOffset="96863.04">1656 9610 329 0,'0'0'163'15,"0"0"-21"-15,0 0-97 16,0 0 12-16,0 0 7 16,0 0 9-16,22 0-16 15,7-5 20-15,6-5-45 16,8-4 17-16,-3-6-41 0,0 0 8 15,-4-4-12-15,-7 0 4 16,0 3-5-16,-7-1-2 16,-4 7 2-16,-7 3-3 15,-7 3-15-15,-4 6 9 16,0 3 5-16,0 0-23 16,0 0-27-16,0 0-4 15,-6 5 31-15,-5 11 22 16,1 5 4-16,8 0-4 15,0 2 2-15,2-3-1 16,0-2 2-16,0-1-3 16,12 4-1-16,3-1-14 0,1-3-22 15,-3-5-12-15,-7-1 14 16,0-5 19-16,-6-2 16 16,2-2 2-16,-2 0-4 15,0 4 4-15,2 0 2 16,-2 3 4-16,4-2 9 15,-1 0-7-15,-1-4 5 16,0-1-7-16,0-2-4 16,2 0-2-16,1 0 1 15,6 0 14-15,2 0 13 16,3-7 2-16,2-5-10 16,0-3-11-16,0-2-5 15,-5 0-2-15,-2-1 5 0,1-2-6 16,-4-2 2-1,3 0 0-15,-1-2-2 0,-2 4-1 16,-3 3 0-16,-3 6 3 16,-2 3 14-16,0 6 24 15,0 0-29-15,0-1 6 16,0 3 4-16,0 0-11 16,0 0-11-16,0 0-9 15,0 7 2-15,-11 15 3 16,-3 7 4-16,5 4 3 15,5-3 4-15,4 0 9 16,0-4-4-16,0-4-8 0,2-8 0 16,11-4-4-1,5-8 2-15,5-2 5 16,2-2-7-16,1-22-71 0,3-8-122 16,-5-7-282-16</inkml:trace>
  <inkml:trace contextRef="#ctx0" brushRef="#br0" timeOffset="97128.05">2373 9290 274 0,'0'0'152'15,"0"0"-50"-15,0 0-50 16,0 0-5-16,0 0-32 16,0 0 13-16,-46 87-11 0,46-79-15 15,0-3 0 1,4-5 102-16,1 0 3 0,1 0 0 15,1-9-42-15,-2-9-33 16,-3-3-27-16,-2 3 3 16,0 1-8-16,0 3-10 15,-2 7-9-15,-8 3 4 16,2 4-5-16,-1 0-75 16,-1 4-64-16,6 17-19 15,4-4-143-15</inkml:trace>
  <inkml:trace contextRef="#ctx0" brushRef="#br0" timeOffset="97441.62">2603 9220 279 0,'0'0'144'16,"0"0"53"-16,0 0-106 15,0 0-23-15,0 0-20 16,0 0-16-16,0-17-17 16,0 17-4-16,0 3-9 15,0 15-1-15,0 10 21 16,0 8 2-16,0 12-7 16,-6 6-8-16,-6 4-7 15,1 0 3-15,-3-3 4 16,4-3-7-16,-1-8 1 15,3-7-3-15,4-14-7 0,4-9-84 16,0-7-22-16,0-7-169 16,0 0-33-16</inkml:trace>
  <inkml:trace contextRef="#ctx0" brushRef="#br0" timeOffset="97638.5">2477 9557 176 0,'0'0'413'0,"0"0"-179"16,0 0-33-16,0 0-108 0,0 0-18 16,0 0-35-1,29-51-30-15,-8 38 0 0,2 5-1 16,-1 4-5-16,3-1-4 16,1 5-120-16,5 0-60 15,0 0-112-15,-4 0-295 16</inkml:trace>
  <inkml:trace contextRef="#ctx0" brushRef="#br0" timeOffset="98153.63">2749 9668 138 0,'0'0'134'15,"0"0"-31"-15,0 0-71 16,0 0-19-16,0 0 64 0,0 0 38 15,-8 14 59-15,8-16-13 16,8-17-58-16,2-6-42 16,1-1-11-16,3-3-26 15,-1-3 10-15,1-2-17 16,1 4-8-16,-1 0-3 16,-3 7-1-16,-5 7-2 15,-4 9-2-15,-2 2 11 16,0 5-6-16,0 0-6 15,-2 0 0-15,-18 0 2 16,0 12 6-16,0 3-5 16,7-3-3-16,9-2-1 15,-2-3-3-15,6 2-2 0,0-2-9 16,0 2-9-16,0-1 7 16,19 2 7-16,-1 0-1 15,-1 2 10-15,1 0-10 16,0 0 10-16,-4 0-2 15,-4-2 2-15,-1 2-2 16,-2-2 2-16,0 2 1 16,-3 0 1-16,0 0 2 15,1 0 0-15,2-6 1 16,-2-2-1-16,1-4-1 16,7 0 2-16,5 0 6 15,7-2-10-15,4-14-6 0,2-4-82 16,2 0-135-1,-1 0-272-15</inkml:trace>
  <inkml:trace contextRef="#ctx0" brushRef="#br0" timeOffset="98813.05">3260 9532 98 0,'0'0'131'15,"0"0"-11"-15,0 0-84 16,0 0-20-16,0 0-11 15,0 0 21-15,-8 17 8 16,8-17-11-16,0 2-3 0,0-2 44 16,0 0 27-1,0 0-27-15,0 0-14 0,0 0 25 16,0 0-3-16,0-2-5 16,0-15-40-16,0-2-20 15,0-1-5-15,0-2 0 16,0 1-1-16,0 10 7 15,0-2-2-15,0 5 16 16,-9 4-12-16,0 3-9 16,-2 1 5-16,-2 0-6 15,-3 1-4-15,-4 17-6 16,2 5 6-16,0 3 1 16,3 1 1-16,1 0 1 15,3 2 1-15,2-3-2 16,5-1 2-16,2-4-1 0,2-4-3 15,0-5 1-15,0-6 1 16,0 0-3-16,0-6 5 16,0 0 23-16,13 0 0 15,3-2 3-15,3-16-14 16,8-3-4-16,0-5-6 16,0 1 1-16,-2 1-3 15,-4 2-6-15,-5 3 6 16,-7 10 5-16,-7 4-4 15,-2 5 1-15,0 0-2 16,0 0-12-16,0 0-9 16,0 7 0-16,0 11 19 0,0 6 1 15,4-1 2-15,8-4 3 16,1-3 7-16,5-5 10 16,7-4 0-16,1-7 19 15,3 0 3-15,2-2-15 16,-2-17-23-16,-4-1-5 15,-3-6-2-15,-1-1-49 16,-8-4-72-16,-5-1-95 16,-3-2-315-16</inkml:trace>
  <inkml:trace contextRef="#ctx0" brushRef="#br0" timeOffset="99930.19">4338 9392 172 0,'0'0'186'16,"0"0"11"-16,0 0-76 16,0 0 22-16,0 0-51 15,0 0 13-15,22-80-42 16,-18 75-18-16,-1 0 15 15,-3 5-14-15,0 0-27 16,0 0-19-16,0 0-18 16,2 14 6-16,0 14 8 0,-2 5 4 15,2 3 5-15,-2-1-4 16,0 0 4-16,0-7-4 16,0-8 0-16,0-7 0 15,0-6 0-15,0-6-1 16,0-1 6-16,4 0 2 15,6 0-3-15,5-13 8 16,5-8-9-16,0 2-4 16,5-6-4-16,-1 4-9 15,1 3 5-15,-2 1 2 16,-6 8 4-16,-6 2 2 16,-2 7-6-16,-4 0-5 15,-1 0-1-15,2 9 1 0,1 16 3 16,-4 6-4-16,-3 3 10 15,0-4 2-15,0-4 3 16,2-5-2-16,-2-10 0 16,0-5 2-16,0-4-2 15,2-2 2-15,3 0 6 16,5 0 11-16,6-19-19 16,6-10-1-16,3-5-40 15,2 0 6-15,-3-4 10 16,-1 4 17-16,-8 6 7 15,-5 5 5-15,-2 9 13 16,-4 9 12-16,1 0-2 0,-1 5-28 16,0 0-15-16,2 0 9 15,0 5 1-15,1 16 4 16,-3 11 1-16,2 7 28 16,-1 1-22-16,2-5 4 15,-2-6-4-15,1-7-4 16,8-10 2-16,5-8-4 15,8-4-64-15,7 0-27 16,-1-21-134-16,-4-2-256 16</inkml:trace>
  <inkml:trace contextRef="#ctx0" brushRef="#br0" timeOffset="101649.14">5209 9390 181 0,'0'0'145'16,"0"0"-10"-16,0 0-120 0,0 0-2 15,0 0 52-15,0 0-9 16,18 0-6-16,-16 2-15 16,-2-2-9-16,0 0 21 15,0 0 5-15,0 0 33 16,0 0-7-16,0 0-11 16,0-2-12-16,0-7-48 15,0-4-4-15,-4 1 0 16,-1 2-2-16,-1 3-1 15,-4 2 3-15,4 3 3 16,-3 2 1-16,-2 0-7 16,-3 0-5-16,-3 7-6 0,1 12 10 15,1 1-3 1,-1 6 3-16,5 1 0 0,1-3 0 16,2 2 0-16,1-1 1 15,3-8 0-15,2-1-1 16,2-6-6-16,0-7 5 15,0-3 2-15,11 0 21 16,9 0-7-16,2-9-14 16,0-7-23-16,-4-3 1 15,-3 0-11-15,2 1 17 16,-7 2 16-16,1 1 0 16,1 6 2-16,-6 4 0 15,-3 5 14-15,-1 0-16 0,-2 0-9 16,2 6-16-1,-2 12 24-15,2 3 1 0,2-2 1 16,2-1 3-16,2-3-3 16,-1-7 4-16,1-2-3 15,4-6 3-15,-3 0 4 16,5 0 10-16,1-20-4 16,-1-4 1-16,1-2-14 15,1-6 1-15,-5 1-2 16,-1-3-1-16,-3-2-3 15,0 0 3-15,-2 2 5 16,-3 2 14-16,0 6 2 16,0 9 0-16,-2 2 0 15,0 7-6-15,0 4 1 0,0 4-13 16,0 0-3-16,0 0-1 16,0 0-7-16,0 0-1 15,0 0-10-15,0 7 14 16,-4 18 5-16,-3 7 1 15,0 8-1-15,0 4-2 16,3 6 2-16,0-1 0 16,-1-1 2-16,5-8 0 15,-2-5 2-15,2-6-1 16,-2-7 9-16,2-8-11 16,0-6 6-16,-2-3-1 15,2-5 3-15,0 0 5 16,0 0 15-16,0 0 31 0,0-23-4 15,0-12-52-15,0-6-1 16,0-5 0-16,24-6-3 16,9-3 0-16,12 4-2 15,1 8-2-15,-3 9 3 16,-11 12-1-16,-12 10 2 16,-11 10-6-16,-7 2-7 15,-2 0-27-15,0 16-2 16,0 9 18-16,-13 4-5 15,-10-3 7-15,-4 0 15 16,1-3-10-16,1-6 17 16,5-5-4-16,6-6 2 0,8-3 2 15,6-3 7-15,0 0 30 16,0 0 5-16,0 0-14 16,2-9-12-16,9 4 3 15,1 2-7-15,-1 3-12 16,1 0-8-16,7 8 1 15,-3 12-1-15,-1 5 5 16,-3 1 1-16,-2-5 2 16,-1 0 0-16,0-8 2 15,0-1-1-15,-2-7 1 16,-3-3-1-16,3-2 1 16,2 0 4-16,6 0-1 15,6-10-2-15,6-10-3 0,2-3-5 16,2-2-7-16,-2-4-6 15,-8 5 2-15,0 2 12 16,-8 2 3-16,-2 2 1 16,-4 3 0-16,-3 1 3 15,-2 5 9-15,-2 3 1 16,0 4-7-16,0 2-3 16,0 0-3-16,0 0-20 15,0 0-3-15,-13 0-3 16,-3 5 6-16,1 7 12 15,-1 7 2-15,3 3 0 16,1 4-1-16,4 2-1 0,4 2 2 16,4-4 6-16,0-1 1 15,0-9 1-15,6-4 1 16,10-8 5-16,7-4 20 16,2 0 2-16,7-7-11 15,-1-16-9-15,0-4-6 16,-4-1-1-16,-5 0 0 15,-5 5 0-15,-5-3 1 16,-5 3-3-16,-3 5 4 16,4 2-4-16,-4 6 2 15,-2 4-3-15,0 1 0 16,-2 5-1-16,0 0-1 16,0 0 1-16,0 0-9 15,0 0-27-15,0 0 0 16,0 15 35-16,0 5-1 0,0 3 1 15,7 0-2-15,7 2 4 16,-3-4 0-16,-5 2 0 16,-6-3 1-16,0-5 3 15,0-1 14-15,-9-2 1 16,-7-3-1-16,6-5-5 16,-1-3-4-16,3-1-9 15,6 0-1-15,-2 0-66 16,2 0-111-16,-1 0-199 15</inkml:trace>
  <inkml:trace contextRef="#ctx0" brushRef="#br0" timeOffset="103132.16">1719 10640 62 0,'0'0'97'0,"0"0"-7"16,0 0 0-16,0 0 21 15,0 0-62-15,0 0 32 16,0-18 3-16,0 18-27 15,0 0-22-15,0 0-31 16,0 0-4-16,0 0 0 16,0 9 9-16,0-2-1 15,0-3-3-15,0-4 4 16,0 0-4-16,0 0 22 16,0 0 56-16,0-2 6 15,0-16-33-15,0-7-54 0,0-3-2 16,0-2 0-1,0-2-5-15,0 1 5 0,0 4 0 16,0 5 6-16,0 8-5 16,-6 8 11-16,0 4-12 15,-3 2-21-15,-7 0 12 16,-1 8 9-16,-6 14 0 16,-1 2-3-16,2 5 3 15,-1-2-1-15,1 4 1 16,5 3-2-16,-2 1-6 15,9 5 5-15,0-3 2 16,8-5 1-16,2-4 0 16,0-8-3-16,0-8-7 15,8-6-2-15,6-6 12 0,5 0 45 16,-2 0-25-16,3-8-1 16,0-6-13-16,0-5-2 15,3 0-4-15,-1-3-19 16,-2-2-16-16,-2 2 8 15,-3 2-10-15,-1 0 13 16,1 2 17-16,-1 4 7 16,-5 4 1-16,1 1-1 15,-2 7-3-15,-2 2-10 16,1 0-8-16,1 0 16 16,4 0-1-16,-3 13 6 15,2 6 0-15,-2 6 10 16,-2 3 9-16,-1 2 6 0,1 0-12 15,0-2 8-15,-1-3-5 16,1-8 4-16,-1-5 0 16,3-3 2-16,3-9-12 15,3 0 12-15,10 0 23 16,6-17-12-16,4-13-21 16,6-6-12-16,-1-6-67 15,-2 0-78-15,-5-2-168 16</inkml:trace>
  <inkml:trace contextRef="#ctx0" brushRef="#br0" timeOffset="104032.35">2382 10818 131 0,'0'0'141'16,"0"0"23"-16,0 0 34 15,0 0-55-15,0 0-52 16,0 0-54-16,7-58-7 16,2 26-5-16,4-4 1 15,3-4-6-15,2-1-11 0,4 1-5 16,0 4 2-1,3 8-2-15,-5 9 3 0,-4 7 9 16,0 5-14-16,-5 7-2 16,-3 0-6-16,4 7 0 15,-8 16-4-15,-2 5 5 16,-2 5 5-16,0-3 0 16,0-1-3-16,-11-3 3 15,-9-3 2-15,2-2-1 16,-5-9 8-16,8-3-3 15,1-9 2-15,6 0 13 16,1 0 25-16,1-14-15 0,2-6-10 16,4-2 7-1,0 4 0-15,0 4 15 0,0 3-5 16,0 8-11-16,0 1-10 16,0 2-17-16,0 0-2 15,0 0-7-15,2 0 5 16,8 8 4-16,3 7 0 15,3 4 1-15,0 1 1 16,2-2-1-16,2-3 1 16,2-4-1-16,2-5 3 15,5-4-2-15,-2-2-2 16,-2 0-2-16,0-2-4 16,-4-16 3-16,0-6 0 15,3-9-11-15,-1-4-1 16,1-5 1-16,-4-3 9 0,1-1 5 15,-6 3 0-15,-1 4 0 16,-4 5 1-16,-3 5 9 16,-3 15 5-16,-1 5 1 15,-3 5-5-15,0 4-3 16,2-2-8-16,1 2-1 16,-3 0-2-16,2 0-8 15,0 6 1-15,0 24 1 16,0 16 7-16,-2 12 2 15,0 13 0-15,0 4 1 16,-8 9-1-16,-6 3 2 16,-1-3-2-16,1 1 0 15,-1-4 0-15,-4-4-1 0,6-12 1 16,4-10 2-16,2-20-1 16,7-16-1-16,0-11-23 15,0-8-47-15,0 0-14 16,2-10 3-16,8-16-174 15,1-10-173-15</inkml:trace>
  <inkml:trace contextRef="#ctx0" brushRef="#br0" timeOffset="104283.19">2861 10650 363 0,'0'0'219'15,"0"0"-44"-15,0 0-65 0,0 0-40 16,0 0-24-16,0 0-22 15,36-160-16-15,-14 155-4 16,-1 3 0-16,-4 2-4 16,1 0-2-16,-5 5-3 15,-3 12 3-15,-6 5-1 16,-4 2 3-16,0 0-8 16,-2 0 7-16,-16-1 1 15,-2-2 2-15,0-4-2 16,4-8-21-16,7-6-138 15,9-3-153-15</inkml:trace>
  <inkml:trace contextRef="#ctx0" brushRef="#br0" timeOffset="105159.25">3138 10511 243 0,'0'0'321'16,"0"0"-228"-16,0 0-85 15,0 0-3-15,0 0 64 16,0 0 7-16,78 8-13 16,-57-8-17-16,-4 0-10 15,-1 0-7-15,-3-9-1 16,-1-2-6-16,-4 1-7 16,1-3 2-16,-3-2-11 0,2-2-3 15,-4-2 0 1,3 1-3-16,-3 4-17 0,-4 4 1 15,0 4 0 1,0 3 6-16,0 3 3 0,-4 0-20 16,-12 0 26-16,-2 0 0 15,0 12-4-15,3 7 5 16,-1 3 2-16,3 8 1 16,1 3 4-16,4 6 4 15,3-3 3-15,3-5-4 16,2-5-7-16,0-8 1 15,0-6-3-15,4-7 16 16,7-2-1-16,3-3 9 16,-1 0 7-16,1 0-16 15,1-5-7-15,1-8 1 0,-1-5-7 16,1 0-1-16,2-5 4 16,2 1-6-16,-2 3 0 15,-1 1 0-15,0 7 0 16,-7 3 0-16,-3 5 0 15,-3 3-3-15,-1 0 3 16,-1 0-10-16,-2 0 1 16,3 1-8-16,-1 15 12 15,0 4 3-15,-2 1 2 16,2-1-1-16,-2-3 3 16,0 0-1-16,0-7-1 15,0-3 1-15,0 0-1 0,0-3 0 16,0-4 2-16,0 0-1 15,0 0 3-15,0 0 0 16,11-2 17-16,3-20-3 16,3-4-17-16,3-1 1 15,-1 1-2-15,-6 6 0 16,0 0 3-16,-4 6-3 16,-2 5 2-16,-1 4-1 15,-4 1 0-15,0 4 1 16,-2 0-2-16,0 0-16 15,3 0 11-15,4 4-5 16,-3 13 10-16,5-2 1 0,2 4-1 16,-2 2 3-16,2-3-3 15,2-1 7-15,-1-3-6 16,3-7 4-16,1-2-3 16,1-5 3-16,4 0-5 15,1 0-4-15,5-17-62 16,-5-1-95-16,0-3-108 15,-4 0-161-15</inkml:trace>
  <inkml:trace contextRef="#ctx0" brushRef="#br0" timeOffset="105729.92">3934 10449 296 0,'0'0'272'0,"0"0"-131"16,0 0-38-16,0 0-24 15,0 0-34-15,0 0-7 16,3-5 12-16,-3 0-1 0,0-4-11 15,0 0-22-15,0-5-8 16,-8 2 5-16,-5 0-11 16,-3 1-1-16,3 2 1 15,0 3-1-15,1 2 0 16,6 4-1-16,-1 0-1 16,1 0-3-16,-4 2-4 15,2 15-3-15,-1 2 1 16,-1 3 3-16,6 2 6 15,2-2-7-15,2-2 8 16,0-4 3-16,0-6-2 16,6-4 11-16,8-4-4 0,2-2 2 15,-3 0 2-15,5-3 0 16,0-19 0-16,2-7-3 16,0-7-1-16,0-4-5 15,-5-4-1-15,-3-4 0 16,-3 0 4-16,-7 1-6 15,0 10 0-15,-2 9 7 16,0 10 11-16,0 6-1 16,0 9-3-16,0 3-2 15,0 0-12-15,0 0-17 16,-4 0-7-16,-9 12 13 16,-3 14 7-16,1 11-2 15,1 9-1-15,5 12 6 16,7 4-7-16,2-2 5 15,0-6 2-15,20-10 1 0,8-10 5 16,9-10-3 0,3-11 5-16,1-13 6 0,0 0-13 15,-5-15-4-15,-9-14-77 16,-8-6-132-16,-11-5-332 16</inkml:trace>
  <inkml:trace contextRef="#ctx0" brushRef="#br0" timeOffset="106492.47">2902 10596 32 0,'0'0'238'16,"0"0"-53"-16,0 0-53 15,0 0-15-15,0 0-5 16,0 0-33-16,0-14-25 15,11 0-19-15,0-1-18 16,5 1-2-16,1 2-7 16,4 0-4-16,1 7-3 15,3 0 1-15,-1 3-2 16,0 2-2-16,-1 0-2 16,-1 0 4-16,-4 16-6 15,-2 4 3-15,-10 5 1 0,-6-2 2 16,0 4 0-1,-4-1 20-15,-17-4 0 0,-3-2 1 16,0-6-7-16,1-4-2 16,1-6-3-16,3-4-9 15,0 2-21-15,3-2-30 16,3 2-22-16,5 2-54 16,8 0-27-16,0 0-212 15</inkml:trace>
  <inkml:trace contextRef="#ctx0" brushRef="#br0" timeOffset="107654.82">1389 9138 210 0,'0'0'126'0,"0"0"77"15,0 0-130-15,0 0 13 16,0 0-32-16,0 0-18 16,0-16-4-16,0 16 13 15,0 0 0-15,-3 0 2 16,-8 0-11-16,-5 0-6 0,-4 0-7 15,-7 18-8-15,-4 8 5 16,-2 14-3-16,-5 8-3 16,0 10 3-16,2 15-3 15,5 4 17-15,9 8-9 16,15 1 0-16,7-2-10 16,11-3-12-16,31-3 3 15,14-13-2-15,15-12-1 16,21-21-53-16,15-26-98 15,9-6-156-15</inkml:trace>
  <inkml:trace contextRef="#ctx0" brushRef="#br0" timeOffset="108398.48">4267 9976 314 0,'0'0'275'16,"0"0"-67"-16,0 0-96 0,0 0-73 15,0 0-32-15,0 0 8 16,108 113-8-16,-63-29 9 16,-9 11 6-16,-17 4-1 15,-16-2 13-15,-3-6-12 16,-27-6-14-16,-22-5 10 16,-9-7-8-16,-4-6-6 15,4-9-4-15,9-8-59 16,6-7-109-16,8-17-165 15</inkml:trace>
  <inkml:trace contextRef="#ctx0" brushRef="#br0" timeOffset="120548.09">9647 7533 1 0,'0'-8'36'15,"0"0"-11"-15,0-2 43 16,3 0-31-16,-3 1 35 16,0-1-6-16,0 2 1 15,0 2-5-15,0-3 18 16,0-1 14-16,0 0-36 15,0 0-10-15,0 0 14 16,0 2-5-16,0 0 17 0,0 2-15 16,0-1-1-1,2 4-7-15,-2 1-1 0,0 2-11 16,0 0-5-16,0 0-16 16,2 0-15-16,-2 0-3 15,0 0-8-15,2 2-8 16,-2 22 15-16,0 18-2 15,0 12 3-15,0 8 1 16,-9 9 2-16,-7-4-3 16,-1-4 2-16,1-7 3 15,3-15 0-15,3-14-1 16,4-10-4-16,4-11 0 16,0-6 2-16,2 0 8 15,0-6 9-15,0-20-19 0,0-15-29 16,10-4-18-16,2-10 13 15,-5-2-9-15,-5-1-6 16,-2 3 24-16,0 2 10 16,0 7 3-16,0 10 12 15,-7 10 0-15,1 10 0 16,4 9 0-16,-4 4 19 16,6 3-15-16,0 0-1 15,0 0-3-15,0 0-1 16,0 8-24-16,14 16 21 15,11 10 5-15,8 5-1 16,3 5 0-16,2 3 6 16,-9 2-4-16,-11-6 3 0,-16 1 0 15,-2-1 10 1,-18-5 13-16,-20-2 14 0,-9-5-18 16,1-6 9-16,-4-2-14 15,8-9-13-15,11-7 0 16,13-7-6-16,13 0-49 15,5-4-40-15,5-16-148 16,26-7-320-16</inkml:trace>
  <inkml:trace contextRef="#ctx0" brushRef="#br0" timeOffset="121402.75">9935 7758 302 0,'0'0'115'0,"0"0"-3"16,0 0-85-16,0 0 4 15,0 0-1-15,0 0 1 16,97-14-6-16,-74 2-18 16,-5-5-2-16,-3 5 1 15,-5-5-1-15,-1 1 1 16,-3 0-5-16,0 0 3 15,0 0 7-15,-2 4-7 16,-4 1-1-16,0 6 0 0,0 1-2 16,0 4-1-16,0 0 7 15,-4 0-5-15,-8 0 0 16,-1 7 2-16,-1 7 1 16,6 7 8-16,-3-1 3 15,3 8 8-15,0 0 8 16,1 4 1-16,3 0-4 15,0 0-8-15,4-4-3 16,0-6-18-16,0-8-3 16,10-10 3-16,15-4 33 15,4 0-6-15,2-12-14 16,-4-9-5-16,-5-6-8 16,0 1-5-16,-1-2 0 15,-2 2 2-15,4 2-1 16,-1 2 3-16,1 4 1 0,-6 7 0 15,-3 4 9-15,-3 5 6 16,-3 2-15-16,2 0 4 16,-1 0-3-16,-1 8 6 15,-1 6 7-15,-2 5 6 16,-3-5-5-16,-2 1-3 16,0-5-6-16,0-3-1 15,0-6-5-15,0 1 3 16,0-2 5-16,0 0 0 15,2 0 4-15,0-10 5 16,3-10-16-16,-1-5-2 16,5-1-5-16,-4 2-18 0,-3 1 1 15,0 3 18-15,-2 4-6 16,0 3 6-16,-2 4-3 16,-14 7-1-16,-4 2 9 15,-6 0-12-15,-3 10 5 16,2 8 7-16,0 1-1 15,7 6-2-15,2-2-1 16,4 6 4-16,10 3 13 16,4 2 14-16,0 0 8 15,9 0 4-15,24-6 12 16,8-4-8-16,1-10-8 16,3-3-20-16,1-11-7 15,1 0-1-15,0-8-7 0,2-19-51 16,-7-9-139-16,-4-6-187 15</inkml:trace>
  <inkml:trace contextRef="#ctx0" brushRef="#br0" timeOffset="121958.93">11166 7574 292 0,'0'0'239'0,"0"0"-24"15,0 0-76-15,0 0-59 16,0 0-9-16,0 0-22 15,0 0 2-15,-7-57-19 16,7 43 2-16,0-1-8 16,0 1-10-16,0 1-11 15,4 4 0-15,9 1-5 16,1 5-9-16,6 1-1 16,-2 2-13-16,-1 0 14 15,-1 6 1-15,-5 14 2 0,-4 7 2 16,-4 2 0-16,-3 2-4 15,0 3-1 1,-19-2 9-16,-7 2-1 0,-6 0 4 16,-10 0-1-16,-1 0 10 15,4-6-6-15,3-8 5 16,14-6 5-16,13-8 10 16,7-6 12-16,2 0 10 15,0 0-7-15,15-2 2 16,18-10-7-16,10-1-32 15,6 2-4-15,2 5 0 16,-4 0-17-16,2 4-14 16,-2-2-34-16,-5-1-64 0,-2-4-131 15,-11-7-316 1</inkml:trace>
  <inkml:trace contextRef="#ctx0" brushRef="#br0" timeOffset="122321.28">11596 7538 476 0,'0'0'159'15,"0"0"-1"-15,0 0-77 16,0 0 6-16,0 0-28 16,0 0-37-16,18-32-22 0,-28 32-2 15,-9 14 2 1,1 2 14-16,5 0-11 15,7-1-3-15,6 1-4 0,0 0 4 16,19 3 12-16,5 1 20 16,5 2 4-16,-2-2-1 15,-5 0-10-15,-6-6-1 16,-10-4-10-16,-4-5-3 16,-2 4-6-16,0-1 8 15,-22 0 11-15,-6-1 7 16,-11-4-16-16,4-3-8 15,4 0-1-15,2-3-6 16,11-14-25-16,4-9-82 0,8-2-80 16,6-6-223-1</inkml:trace>
  <inkml:trace contextRef="#ctx0" brushRef="#br0" timeOffset="122392.24">11596 7538 449 0</inkml:trace>
  <inkml:trace contextRef="#ctx0" brushRef="#br0" timeOffset="122485.19">11596 7538 449 0,'10'-50'344'0,"-10"50"-110"0,0 0-107 0,0 0-69 0,0 0-8 16,0 0-27-16,90-24-22 15,-50 18-1-15,-4 3-61 16,-5-3-103-16,-2-2-153 16,-10-6-334-16</inkml:trace>
  <inkml:trace contextRef="#ctx0" brushRef="#br0" timeOffset="123720.35">9556 8145 22 0,'0'0'59'16,"0"0"-6"-16,0 0 27 16,0 0 13-16,0 0 1 0,0 0 26 15,-145-18 14-15,145 18-14 16,0 0-13-16,0 0-41 16,2 0-36-16,25-3-16 15,17 3 25-15,26 0-36 16,26-2 41-16,31 2-22 15,35-5-11-15,37 1-8 16,35-6 5-16,28 0-3 16,13 0-3-16,-1 0 1 15,-13 8 4-15,-22 2 5 16,-23 0 6-16,-23 0 38 16,-37 0-29-16,-40 7 10 0,-44-7-12 15,-38 0-2 1,-26 0 14-16,-8 3 8 0,0-3 3 15,0 2-17-15,0 0-19 16,0 0-10-16,0 1-2 16,0 4-12-16,0 7-62 15,-6 11-71-15,-19 2-42 16,-8 4-298-16</inkml:trace>
  <inkml:trace contextRef="#ctx0" brushRef="#br0" timeOffset="124771.01">9114 9160 101 0,'0'0'100'16,"0"0"55"-16,0 0-45 15,0 0 5-15,0 0-25 16,0 0 7-16,58-89-5 16,-56 83-13-16,-2 5-17 15,0-2 15-15,0 3-49 16,-15 0-23-16,-16 0 1 15,-7 4 9-15,-7 14-15 16,3 5-3-16,4 2 3 0,9-6 0 16,12-1-4-16,10-2 3 15,7-6-23-15,0-1-8 16,29 0 32-16,11-1 21 16,8 0-11-16,0 2-6 15,-1 4-3-15,-12 0 1 16,-13-2-2-16,-12 0 0 15,-10-4-13-15,0 1-9 16,-23 0 22-16,-13 1 44 16,-9-2-6-16,-3 0-14 15,-1-4-3-15,7 1-2 16,6-3-6-16,14-2-2 16,10 0-8-16,7 0 6 0,5 0-9 15,8-13-92 1,30-8-162-16,12-5-186 0</inkml:trace>
  <inkml:trace contextRef="#ctx0" brushRef="#br0" timeOffset="125093.11">9424 9036 419 0,'0'0'248'0,"0"0"-105"15,0 0 35-15,0 0-103 16,0 0-5-16,0 0-2 16,0-39-34-16,0 39-17 0,0 0 0 15,0 0-17-15,0 0-3 16,0 2-4-16,0 21 1 16,0 12 6-16,-4 12 2 15,-9 3-1-15,-3 2 3 16,3 0-4-16,-1-5 0 15,3-8 2-15,2-6-2 16,5-11 3-16,4-10-3 16,0-7-11-16,0-5-66 15,0 0-36-15,0 0-40 16,0-14-153-16</inkml:trace>
  <inkml:trace contextRef="#ctx0" brushRef="#br0" timeOffset="125283.01">9233 9208 554 0,'0'0'282'0,"0"0"-44"16,0 0-69-16,0 0-103 15,0 0-34-15,0 0-2 16,149-24-15-16,-100 24-5 16,0 0-5-16,-8-2 1 15,-6-3-6-15,-8 4-19 16,-3-6-58-16,-2 2-161 15,-4-5-219-15</inkml:trace>
  <inkml:trace contextRef="#ctx0" brushRef="#br0" timeOffset="126224.78">9812 9115 166 0,'0'0'205'15,"0"0"-152"-15,0 0-14 16,0 0 27-16,0 0 33 15,0 0-56-15,20 45-4 16,-20-41-9-16,0-2-7 16,0 0 16-16,0-2-3 15,0 0-2-15,0 0-3 16,0 0-8-16,0 0 4 16,0 0-3-16,0 0 4 0,0 0-1 15,0 0 7-15,0 0 16 16,3-12-34-16,-3-4-11 15,0-2-2-15,0 2 1 16,0 0 2-16,0 1 16 16,0 5-8-16,-7 2 4 15,-5 2-13-15,2 5-5 16,-7 1-2-16,5 0 0 16,-7 0-5-16,2 0 5 15,-3 7-1-15,2 11 0 16,-4 6 2-16,4 3 1 15,-2 1 1-15,2 2-1 16,3 0 1-16,5 0 0 16,2-4-2-16,5-3 0 0,3-9-1 15,0-2 4-15,0-5-4 16,0-5 0-16,0-2 2 16,0 0 9-16,5-2 12 15,11-12-21-15,-1-5-14 16,5-2-15-16,7-2 0 15,-1-6 16-15,3 5 12 16,-4 2 1-16,-7 5 2 16,-5 8-2-16,-7 5 4 15,-6 4 5-15,0 0-9 16,0 0-14-16,0 8-2 16,0 14 16-16,6 0 3 0,-4-6-3 15,7 0 0-15,3-6 2 16,5-1 5-16,1-4 8 15,1-5 6-15,4 0-4 16,1 0 1-16,3-10-4 16,-3-10-5-16,-1-4-6 15,-5-2 1-15,-1-1-1 16,-3 0-1-16,-3-4 0 16,1 0-2-16,-8-3 1 15,0 0 0-15,-2 3 2 16,-2 9 0-16,0 6 12 15,0 6 6-15,0 2-6 16,0 6 1-16,0 0-10 16,0 2-6-16,0 0 0 15,0 0-5-15,0 0-6 0,0 14-1 16,0 12 12-16,0 10-1 16,-4 6 0-16,0 3 1 15,-2-1 1-15,2 0-1 16,-2-3 7-16,-1-8-6 15,5-6 2-15,0-8-2 16,2-9-2-16,0-4 1 16,0-6-3-16,0 0-30 15,0 0-14-15,0-10-50 16,0-12-158-16,0-6-202 16</inkml:trace>
  <inkml:trace contextRef="#ctx0" brushRef="#br0" timeOffset="126392.71">9988 9097 422 0,'0'0'262'16,"0"0"-29"-16,0 0-102 16,0 0-40-16,0 0-9 15,0 0-70-15,71-32-6 16,-32 27-2-16,-4-2-2 16,-1 2-2-16,-5 0-41 15,-5 3-74-15,-2-1-126 16,-4 1-225-16</inkml:trace>
  <inkml:trace contextRef="#ctx0" brushRef="#br0" timeOffset="127416.68">10296 9133 70 0,'0'0'217'0,"0"0"-75"15,0 0-40-15,0 0-24 16,0 0-8-16,0 0 31 15,8 43-37-15,4-43-32 16,1 0 13-16,-3 0 3 16,3 0-3-16,3-7-19 15,-1-2-13-15,1-6-6 16,-5 1-4-16,2 1 2 16,-6-1-5-16,0 0 1 0,-3-1 2 15,-4 5-1-15,0 2 1 16,0 2 6-16,-2 3 2 15,-14 1-11-15,-2 2-2 16,-2 0-1-16,0 4 3 16,0 7 0-16,2 6 0 15,5 2-3-15,1 2 3 16,6-1 3-16,1 2 13 16,5 2-7-16,0-2 5 15,0-4 9-15,0-2-3 16,17-7 4-16,6-2 4 15,6-5-1-15,5-2 0 16,0 0-11-16,-1-9-10 0,1-10 0 16,-3-5-1-1,-4-5-2-15,-4 0-2 0,-2-1 3 16,-3 6-1-16,-7 3-3 16,-3 8 1-16,0 6 0 15,-8 5-1-15,0 2-3 16,0 0-6-16,0 5-11 15,0 12 19-15,0 6 1 16,0-1 1-16,0 4-1 16,0-2-1-16,0-1 1 15,0 0 0-15,0-2 1 16,0-7-1-16,0-5 0 16,0-3-2-16,0-4 2 15,0-2 1-15,0 0 10 16,4 0 0-16,9-12-4 0,3-4-3 15,-1-4-4-15,1 2 0 16,0 0-6-16,2 2-5 16,-1 4 11-16,1 0-1 15,3 6-4-15,-6 1 5 16,1 5-2-16,-3 0-3 16,-5 0-2-16,2 21 0 15,-8 4-1-15,0 4 2 16,-2-3 3-16,0-2 3 15,0-6 1-15,0-8 0 16,2-4-1-16,1-6 0 16,-3 0-2-16,4 0 2 0,2 0 0 15,-1-14-2-15,7-6-25 16,-2-4 9-16,6-5 1 16,4-2-8-16,2-1 18 15,1 2 6-15,-6 5 1 16,-3 9 1-16,-5 8 5 15,-7 4 22-15,-2 4 12 16,0 0-16-16,0 0-14 16,0 0-10-16,0 11 0 15,0 17 12-15,0 4 13 16,2 2-7-16,5-2-11 16,2-4-1-16,0-8-2 0,-1-4 0 15,0-6-4-15,-6-4-5 16,2-4-69-16,1-2-74 15,5 0-100-15,4-4-309 16</inkml:trace>
  <inkml:trace contextRef="#ctx0" brushRef="#br0" timeOffset="128527.19">11257 9131 576 0,'0'0'271'15,"0"0"-95"-15,0 0-95 16,0 0-28-16,0 0-39 15,0 0-8-15,48-5-1 16,-36 5 2-16,-1 0 3 0,3-7 9 16,-6 2 0-1,1-3-14-15,1-2 2 0,-2-3-7 16,-1-1 0-16,-1 1 0 16,-1-2-18-16,-5-1-3 15,0 2 3-15,0 5 10 16,0-1 8-16,-5 6 8 15,-6 1 2-15,-5 3-8 16,-1 0-1-16,-1 0-2 16,3 8 2-16,-3 6-1 15,2 4 0-15,3 0 7 16,2 3-2-16,4 2-2 0,2 5 8 16,5-1-9-1,0 0 6-15,0 0-6 0,16-8 7 16,4-4-3-16,2-5 5 15,-2-6 3-15,3-4 2 16,-4 0-5-16,2 0-4 16,1-12-2-16,-2-8-2 15,-2-3-1-15,5-2-2 16,-8 3-2-16,5-1 0 16,-3 3 2-16,2 6 0 15,-6 4 1-15,-4 4-1 16,-5 6 1-16,-1 0-2 15,1 0-1-15,0 0-7 16,0 18 7-16,2 3 2 16,-2 2-2-16,-4 0 2 0,0-3 0 15,0-3 0-15,0-5 0 16,0-1 0-16,0-5-4 16,0-4 4-16,0 0 0 15,0-2 1-15,0 0-1 16,11-2 4-16,3-17-9 15,7-7-11-15,6 1 1 16,-4 1 4-16,2 2 11 16,-8 6-2-16,-5 6 2 15,-6 5 5-15,-2 5 7 16,-2 0-4-16,3 0-8 16,-1 0 2-16,4 5-1 0,0 7 10 15,1 4 1 1,0 0-5-16,0 0 1 0,-2-2-5 15,1-2-2-15,2-2-1 16,1-4 4-16,5-4 1 16,-1-2 3-16,1 0-3 15,1 0 0-15,1-16-5 16,0-7-11-16,-5 2-7 16,0-2 8-16,-4-3 7 15,-1-1 3-15,0-6 1 16,-4-3-1-16,5-4 2 15,-1 4-1-15,-4 5 2 16,-4 6 4-16,0 11 8 0,0 9 2 16,0 2-1-1,0 3-3-15,0 0-13 0,0 0-5 16,0 0-1-16,-4 3 0 16,-10 16 5-16,3 6 0 15,-1 2 0-15,6 6 1 16,-1 6 1-16,3 5-1 15,4 5 0-15,0-3 2 16,0-2-2-16,0-4 1 16,0-6-1-16,11-8 5 15,5-6 0-15,1-8-2 16,3-8 0-16,3-4 1 0,-2 0-4 16,0-12-13-1,-5-12-20-15,-5-4-37 16,-7-4-89-16,0 0-23 0,1-2-195 15</inkml:trace>
  <inkml:trace contextRef="#ctx0" brushRef="#br0" timeOffset="128704.08">12008 9025 377 0,'0'0'245'16,"0"0"-88"-16,0 0-30 15,0 0-24-15,0 0 41 16,0 0-129-16,90-35-8 15,-44 21-3-15,1-3-4 16,-9 2-6-16,-7-2-39 16,-4 1-29-16,-8-2-121 0,-3-1-505 15</inkml:trace>
  <inkml:trace contextRef="#ctx0" brushRef="#br0" timeOffset="129751.13">12732 8939 116 0,'0'0'186'0,"0"0"50"16,0 0-80-16,0 0-23 15,0 0-10-15,0 0-31 16,0-44-32-16,0 42 12 16,0 2-15-16,0 0-32 15,0 0-25-15,0 0-1 16,0 10-17-16,0 12 18 15,0 8 0-15,-6 0 1 16,3 0-1-16,1-6 0 16,2-2-1-16,0-5-1 0,0-8 1 15,0-2 1-15,0-4 0 16,9-3 3-16,9 0 4 16,11-14 8-16,7-13-15 15,3-7 0-15,4-5-18 16,-7 0-2-16,-5 2 9 15,-6 4 4-15,-8 4 7 16,-5 9 2-16,-8 9-2 16,-2 4 5-16,-2 5 12 15,0 2-17-15,0 0-3 16,0 0-16-16,-4 2 2 16,-8 12 16-16,4 2-1 0,8-2-4 15,0 4 2-15,0-1 3 16,6 4-5-16,12-1 6 15,0-3 14-15,-7-2 22 16,-6-9-13-16,-5-2-5 16,0-4-8-16,0 2-3 15,-7 0 1-15,-15-2 12 16,-10 0-20-16,-1 0-7 16,6-6-94-16,5-14-81 15,7-9-257-15</inkml:trace>
  <inkml:trace contextRef="#ctx0" brushRef="#br0" timeOffset="130023.17">12995 8458 10 0,'0'0'686'0,"0"0"-499"16,0 0-109-16,0 0-78 15,0 0 0-15,0 0 9 16,3 64 6-16,-1-52-14 15,2-8 9-15,-2-4 7 16,1 0 70-16,2 0 43 16,-1-10-77-16,2-7-47 15,-3 3 6-15,-3 2-8 16,0 5-4-16,0 5-4 0,-7 2-42 16,-18 2-33-1,-8 26-18-15,0 11-43 0,2 5-166 16,-1 2-305-16</inkml:trace>
  <inkml:trace contextRef="#ctx0" brushRef="#br0" timeOffset="131632.84">9110 9927 169 0,'0'0'76'16,"0"0"64"-16,0 0-13 15,0 0-45-15,0 0-38 16,0 0-13-16,2-20-8 16,-2 20-8-16,0 0 0 0,0 0 4 15,0 0 2-15,0 9 16 16,0-1-1-16,0 0-24 16,0-1 1-16,0-7-2 15,0 0-5-15,0 0-1 16,0 0 14-16,0 0 37 15,-2-3 15-15,-7-14-42 16,-5-4-29-16,1-3 6 16,-3-1-3-16,1 6-3 15,-1-1 0-15,1 6-3 16,-3 7-3-16,-4 7-4 16,-2 0 0-16,-3 9 20 0,2 16-10 15,2 6 0-15,4 3 4 16,3 4-4-16,7-4 2 15,5-2 0-15,4-4 12 16,0-5-9-16,0-4-5 16,0-7 0-16,11-6 0 15,5-6 1-15,5 0 7 16,8-6 22-16,3-20-18 16,1-2-12-16,-6-2-9 15,-5 2 5-15,-6 2 4 16,-7 2 4-16,-5 4 1 15,1 4 10-15,-1 1 17 16,0 5 6-16,2 5-17 16,-2 1 3-16,0 4-10 15,-2 0-5-15,3 0-9 0,1 0-4 16,4 16 1-16,-2 16 4 16,-3 10-1-16,-5 8 13 15,0 11-10-15,0 6-3 16,0 8 8-16,-9 5-7 15,-3 2 0-15,-1-2 2 16,1-5-3-16,-2-9 3 16,1-8-2-16,-3-10 11 15,-3-8-6-15,4-7 7 16,4-12-9-16,2-7 2 16,5-6 2-16,-1-5 1 15,3-3 4-15,-2 0 11 0,-8 0 15 16,-3-19 4-16,-3-15-25 15,-2-10-7-15,6-10 1 16,8-8 4-16,6-7 0 16,0-3-12-16,6 2-2 15,21 3-1-15,0 8-1 16,6 6-22-16,-1 10-20 16,-1 9-25-16,0 5-45 15,-2 9-166-15,0 6-261 16</inkml:trace>
  <inkml:trace contextRef="#ctx0" brushRef="#br0" timeOffset="133072.49">9228 10048 372 0,'0'0'252'0,"0"0"-136"15,0 0-37-15,0 0-65 16,0 0 24-16,0 0 28 15,13 0-50-15,-1 0 5 16,-3 0 0-16,4 0-8 16,3 0 4-16,-4 0 2 15,7-8 0-15,-5 0-3 16,-1-4-6-16,-3 0-7 16,0-4 9-16,-1-2-12 0,-5 0 0 15,-4 1-2-15,0-3 0 16,0 8 2-16,0 5-6 15,-7 2 6-15,-4 5 0 16,0 0 2-16,0 0-2 16,-3 23-7-16,1 0 0 15,5 6 7-15,0 5 4 16,6 2 6-16,2 0-1 16,0 1-1-16,0-8-1 15,0-3-5-15,2-9 2 16,10-8-8-16,1-7 8 15,3-2 4-15,-1 0 14 16,1-3-11-16,1-17-11 16,-1-3-10-16,4 0-14 15,-2-3-16-15,3 3 1 0,0 1 28 16,2 2 8-16,1 2 3 16,-1 4 0-16,-4 2 7 15,-3 8 7-15,-7 1-1 16,-2 3-13-16,0 0-6 15,-1 17 6-15,-1 7 3 16,-3-2 13-16,-2-1-1 16,0 0-1-16,0-7-3 15,0-1 1-15,0-6-2 16,0 0-7-16,0-7-3 0,0 0 4 16,0 0 6-16,0 0 7 15,0-9 10 1,4-12-27-16,14-8-15 0,0 0-14 15,6-3 3-15,1 3 16 16,0 3 5-16,-3 6 5 16,-2 3 2-16,0 8 3 15,-7 3 7-15,-1 2 5 16,-1 4-16-16,-3 0 1 16,0 0 0-16,-4 12-2 15,0 8 14-15,-4 4 5 16,0 0-4-16,3 2-5 15,-3 0-4-15,2-2-3 16,-2-4-2-16,2-6 0 16,2-6 3-16,-4-5-4 0,7 0 0 15,4-3 0-15,5 0 13 16,4 0-5-16,2-6-3 16,0-10 2-16,-2-4-7 15,1-4-6-15,-8-3-13 16,1-4-4-16,-3 1-5 15,-3-2 22-15,2 4 4 16,-4 3-1-16,1 7 4 16,-5 6-1-16,-2 2 0 15,0 4 2-15,0-2-2 16,0 4 16-16,0 3-16 16,0-2-7-16,0 3 3 0,-9 0-8 15,-5 0 11-15,1 4-2 16,3 12 0-16,-2 7 0 15,3 0-1-15,3 6 4 16,1 0 13-16,2 0 2 16,3 0 4-16,0 0-14 15,0-5 3-15,3-2-4 16,12-6-3-16,2-6 2 16,0-6 5-16,5-4-2 15,1 0 9-15,-2-4 4 16,0-16-11-16,-3-3 0 15,2-6-3-15,0-7 0 16,2-8-4-16,2-2 1 16,3 2 1-16,-7 7-3 15,-3 17 3-15,-13 12 11 0,-4 6 21 16,0 2-34-16,0 0-1 16,-14 10-7-16,-11 9 7 15,-1 3 3-15,8-4-3 16,9-3 0-16,9 0-14 15,0-5-15-15,3 2 14 16,18 0 5-16,2 4 4 16,1-1-8-16,-1 6 3 15,-8 2 0-15,-1-2 8 16,-5 5 1-16,-7-2-1 16,0-4 0-16,-2-2 3 15,2-4 3-15,0-5 3 0,-2-6 1 16,5-3-3-1,0 0-2-15,6 0 1 0,7 0-3 16,6-10-12-16,9-6-92 16,6-4-92-16,5-2-286 15</inkml:trace>
  <inkml:trace contextRef="#ctx0" brushRef="#br0" timeOffset="133921.09">10782 9953 368 0,'0'0'185'15,"0"0"-105"-15,0 0-24 16,0 0-29-16,0 0-12 16,0 0-7-16,0-2-4 0,0 2 1 15,0 0-1-15,0 0 29 16,0 0 47-16,0 0 3 16,0-3-17-16,-9-4-26 15,0-4-26-15,0-1-2 16,2 0 2-16,1 1 11 15,-1 2 2-15,0 4 12 16,1 5-15-16,-3 0-1 16,0 0-19-16,-5 0-4 15,-1 9-5-15,-3 11 5 16,0 4 0-16,1 4 1 16,0-2-1-16,7 0 1 0,1-4-1 15,5-2 0-15,2-7 0 16,2-6 3-16,0-5-1 15,0-2 0-15,0 0-1 16,6 0 8-16,11-18-3 16,2 1-2-16,-2-2-4 15,-3 3 0-15,-4 0-8 16,2 2 8-16,-3 1 2 16,0 8-2-16,-5 1 3 15,3 4-7-15,-2 0 3 16,-3 8-21-16,4 13 22 15,-1 5 3-15,3-3 8 16,6-2-5-16,1-7-5 16,6-1 9-16,1-6-5 15,-1-7 7-15,2 0-4 0,0 0 1 16,2-13-2-16,-1-11-1 16,-2-6-5-16,0-2-1 15,-3-5-1-15,-6-4-3 16,-5-3 4-16,2-3 1 15,-6 1-1-15,0 6 0 16,1 8 6-16,-1 9 0 16,-2 6 12-16,0 10 0 15,1 4-2-15,-3 3-9 16,0 0-7-16,0 0-1 16,0 0-5-16,0 0 0 0,0 3-2 15,0 16 8-15,-9 7 1 16,-4 8-1-16,-3 15 0 15,1 2 0-15,-1 6 0 16,7-3 1-16,3-6 1 16,3-10 4-16,3-10 2 15,0-6-5-15,0-8 4 16,18-9-4-16,9-2 6 16,2-3-1-16,6 0 1 15,4-20-9-15,-6-7-7 16,-4 1-30-16,-12-3-27 15,-5 5-70-15,-12 2-99 16,0 2-225-16</inkml:trace>
  <inkml:trace contextRef="#ctx0" brushRef="#br0" timeOffset="134096.99">10887 9878 764 0,'0'0'219'0,"0"0"-22"16,0 0-77-16,0 0-46 15,0 0-44-15,0 0-29 16,120-41 2-16,-82 34-3 16,-7 0-5-16,-4 3-51 15,-4 4-70-15,-4 0-124 16,-1 0-237-16</inkml:trace>
  <inkml:trace contextRef="#ctx0" brushRef="#br0" timeOffset="135214.12">11270 9922 357 0,'0'0'95'16,"0"0"-32"-16,0 0 65 16,0 0 12-16,0 0-46 15,0 0-42-15,56 14-3 16,-38-14 3-16,-1-2-5 15,4-10-14-15,-3-6-3 16,-1-3-15-16,-1 2-6 16,-3-3-1-16,-4 1-3 15,-2 7-3-15,-2 3-1 0,-5 2-1 16,0 3-6-16,0 0 2 16,-7 0 3-16,-9 6-4 15,0 0-1-15,-4 0 2 16,0 0 3-16,1 12-1 15,-4 8 1-15,5 2 1 16,1 2 3-16,3 1 1 16,3 1 16-16,4 2-4 15,7-1 9-15,0 2-3 16,0-5-1-16,22 1-9 16,11-10 7-16,8-6 0 15,1-9-5-15,3 0-7 0,-1-9-1 16,-4-17-1-16,-1-9-5 15,-6-2-12-15,-4-7-8 16,-5 4 3-16,-6 1 10 16,-4 10 1-16,-1 7 6 15,-2 5 0-15,-2 7 0 16,-2 5-1-16,-1 5 0 16,-4 0 0-16,1 0-7 15,-1 0 0-15,0 5 0 16,5 13 8-16,-4 3 6 15,-1-1 13-15,0-3-14 16,0-3-3-16,0-2-1 16,0-5 3-16,0-3-4 0,-2-4 1 15,0 0 1-15,0 0 5 16,0 0-2-16,0 0 4 16,0-11 0-16,0-10-9 15,0-6-7-15,0 3 7 16,0 0-2-16,0 0-1 15,0 6 3-15,-6 1 1 16,-3 5-1-16,0 5-4 16,0 3 4-16,1 4-3 15,-4 0 1-15,-3 0 0 16,-4 6 1-16,0 11-1 16,-4 6 2-16,5 2 2 0,1 0-2 15,1 4 5-15,7-4-5 16,5 0-1-16,4-3 1 15,0-9 1-15,0-1 4 16,15-7-1-16,8-5 2 16,-1 0 6-16,2-8-3 15,1-14-1-15,-5-6-5 16,0-5-2-16,0 1 0 16,-6-3 0-16,-4-4 1 15,-1 3 0-15,-1-2-2 16,-4 4 1-16,0 7-1 15,-4 10 1-15,2 7 1 16,-2 3-1-16,0 6 1 16,0-1 0-16,0 2-2 15,0 0-3-15,0 0-5 0,0 3 1 16,0 24 4-16,0 11 3 16,-2 12 0-16,0 6 0 15,2 4 2-15,0 2-1 16,0-4 1-16,0-7 0 15,7-13-2-15,1-13 5 16,8-11-5-16,1-14-5 16,10 0-38-16,5-14-115 15,-1-23-158-15,2-9-366 16</inkml:trace>
  <inkml:trace contextRef="#ctx0" brushRef="#br0" timeOffset="135488.15">12057 9467 126 0,'0'0'102'16,"0"0"188"-16,0 0-79 16,0 0-50-16,0 0-28 15,0 0-28-15,-7-14-51 16,9 26-50-16,17 24 8 15,4 20 8-15,4 16-2 16,-4 16-3-16,-5 13-11 16,-14 5 1-16,-4-6-2 0,-20-9 2 15,-28-16-5 1,-10-14-13-16,-12-18-74 0,-3-16-83 16,-4-20-255-16</inkml:trace>
  <inkml:trace contextRef="#ctx0" brushRef="#br0" timeOffset="136206.84">8838 8853 351 0,'0'0'121'0,"0"0"-32"15,0 0 14-15,0 0-67 16,0 0 2-16,0 0 6 16,-109 12-27-16,80 26 27 15,-5 18-9-15,1 17 3 16,4 10 8-16,7 10-20 15,10 1-6-15,12-6-12 16,10-11-8-16,32-13 2 16,25-17-2-16,22-15-34 0,18-18-89 15,8-14-232-15</inkml:trace>
  <inkml:trace contextRef="#ctx0" brushRef="#br0" timeOffset="145034.22">14588 7400 13 0,'0'0'65'0,"0"0"-11"15,0 0-7-15,0 0-4 16,0 0 7-16,0 0-39 16,0 0 38-16,0 44-9 15,0-44-19-15,0 0 1 16,0 0-2-16,0 0 13 15,0 0 13-15,0 0 18 16,0 0 21-16,0 0 0 0,0 0-21 16,0-9-12-1,0 1 9-15,0-2-7 16,0 2-28-16,0-2 13 0,0 4-8 16,0 2-3-16,0 1 12 15,0 0-12-15,0 3 4 16,0 0-9-16,0 0-7 15,0 0-2-15,0 0-4 16,0 0-10-16,0 0-11 16,0 20-4-16,0 10 15 15,-4 8 0-15,-4 2 0 16,-1 2 3-16,1-1-1 16,-2-7-2-16,6-6 0 15,1-7-12-15,3-9-90 0,0-10-36 16,13-2-121-16,16 0 52 15,4-17-176-15</inkml:trace>
  <inkml:trace contextRef="#ctx0" brushRef="#br0" timeOffset="145416.79">14790 7502 135 0,'0'0'198'16,"0"0"-12"-16,0 0-69 15,0 0-60-15,0 0-2 16,0 0 14-16,41-89 11 15,-37 76-35-15,0 4-7 0,0 1 11 16,-1 2-3 0,-3 3 6-16,0 3-4 0,0 0-18 15,0 0-24-15,-9 1 0 16,-11 19-8-16,-7 8 2 16,4 2 0-16,6-4-1 15,8-3 3-15,9-8-4 16,0 0 0-16,13-6 0 15,18 2 2-15,5-3 15 16,5-1 7-16,-6 1-11 16,-10-1-11-16,-10-2 0 15,-13 2 0-15,-2-2-12 16,0 4-11-16,0 1 23 16,-17 3 29-16,-6-4-8 0,-1-1-8 15,-3-4-13 1,4-2-12-16,6-2-59 0,5 0-39 15,8-9-53-15,4-11-132 16</inkml:trace>
  <inkml:trace contextRef="#ctx0" brushRef="#br0" timeOffset="145615.01">14914 7333 608 0,'0'0'170'0,"0"0"32"15,0 0-72-15,0 0-44 16,0 0-43-16,0 0-12 0,56-8 4 16,-22 8-22-1,9 0-7-15,7 0-6 0,2 0-60 16,4 0-91-16,0 0-149 16,-10 0-262-16</inkml:trace>
  <inkml:trace contextRef="#ctx0" brushRef="#br0" timeOffset="146550.7">15633 7490 31 0,'0'0'212'0,"0"0"-65"15,0 0 46-15,0 0-119 16,0 0-29-16,0 0 4 16,22 16-1-16,-20-15-21 15,-2-1-16-15,0 0 0 16,0 0-9-16,0 0 0 15,0 3 23-15,0-3-11 16,0 0 17-16,-2 0 5 16,-10 0-12-16,2 0-8 15,1 0 7-15,-3-8 6 16,1-2 2-16,3-1-17 16,-4 4-5-16,1 0-1 0,-5 4-2 15,-1 3-5 1,-4 0-2-16,-1 0-1 0,0 0 2 15,2 10-5-15,-3 6 5 16,8 4 3-16,1 2 5 16,6 2 18-16,6-1-8 15,2 0-5-15,0-3-3 16,10-4-5-16,13-9-2 16,2-4 20-16,2-3 30 15,2-3-35-15,2-22 5 16,2-12-14-16,-2 0-8 15,-2-7 7-15,-2-3-7 16,-7-5-1-16,-2-2 0 16,-5 0-4-16,-4 6 4 15,-4 8-4-15,-3 11 0 0,-2 14 4 16,0 5-7-16,0 7 7 16,0 3 4-16,0 0-4 15,0 0-15-15,0 0 5 16,0 0 2-16,-11 16 5 15,-5 10 4-15,-2 6-2 16,-2 9 2-16,2 2 1 16,1 9 9-16,3-1 9 15,7-1-8-15,3-1 9 16,4-7-13-16,0-8-1 16,2-9-6-16,19-4-2 15,2-11 0-15,11-7 1 0,2-3 0 16,8 0-44-16,-2-23-92 15,1-2-89-15,-3 2-131 16,-9-1-145-16</inkml:trace>
  <inkml:trace contextRef="#ctx0" brushRef="#br0" timeOffset="147697.96">15971 7510 22 0,'0'0'280'0,"0"0"-21"16,0 0-84-16,0 0-65 16,0 0-46-16,0 0-45 15,12-7 0-15,-12 7-18 16,0 0 0-16,0 0 32 15,0 0-4-15,0 3 6 16,0-2-1-16,0-1-16 16,0 3-7-16,0-3 1 0,0 0-3 15,0 0 10-15,0 0 8 16,0 0 34-16,0 0 0 16,0-15-36-16,0 1-19 15,0 4-3-15,0 3 4 16,0 0 2-16,0 5-9 15,0 2 5-15,-3 0-5 16,-4 0-5-16,-3 0 3 16,-2 0-5-16,-1 3 2 15,0 14 2-15,-3 0 3 16,3 2-4-16,-1 3 2 16,3 2 0-16,5 1 2 0,0-3-1 15,6-4-9-15,0-7 10 16,0 1 0-16,0-9-4 15,6-3-2-15,7 0 6 16,3 0 33-16,-1-6-23 16,1-12-10-16,-1-2-15 15,1-2 0-15,-1-3 12 16,1 4-8-16,-3-2 9 16,-2 7 2-16,-3 4 0 15,-6 8 0-15,0 4 0 16,-2 0-5-16,0 0-7 15,0 0-4-15,0 2-5 16,0 12 21-16,0 0 0 0,-2 7 0 16,0-3 0-16,-1 4 5 15,3-4-4-15,0-2 1 16,0 0-2-16,0-7 0 16,0-4 1-16,11-5-1 15,7 0 7-15,0 0 14 16,0-11-7-16,-1-8-14 15,4-4 3-15,-3 0-3 16,-1-4-8-16,-3 4 4 16,-5 5 4-16,-3 5-1 15,-4 8 1-15,-2 5-1 16,0 0-6-16,0 0-14 0,0 9 9 16,0 11 12-16,0 1 1 15,0-2 1-15,0 2 1 16,2-6-3-16,10-4 0 15,1-5 2-15,3-6-1 16,-1 0 10-16,1 0 0 16,2-17-4-16,-2-5-7 15,-1-3-6-15,-1-1-3 16,-4-2 7-16,1 2 2 16,-1 1 6-16,-4 7-5 15,1 6 19-15,-3 6 2 16,-2 1-11-16,0 5 2 0,-2 0-13 15,4 0-15 1,-4 9 0-16,2 17 15 16,-2 8 7-16,0 10-5 0,0 10 4 15,-2 8 7-15,-14 5 1 16,-5 3-12-16,4-2 5 16,-1-3-5-16,3-10 4 15,1-9-6-15,5-7 1 16,5-11 2-16,-1-10 2 15,0-6-2-15,1-6 4 16,2-5-5-16,-1-1 5 16,1 0 5-16,2 0 19 15,-2 0 8-15,-2-12 0 16,-3-15-27-16,-2-7-4 16,4 0 0-16,1-4 1 0,4-4-9 15,0-5-2 1,0-1 1-16,23 1-3 0,4 0-9 15,6 3-22-15,-2 6-13 16,-2 8-22-16,-2 6-84 16,-3 3-112-16,0 3-97 15</inkml:trace>
  <inkml:trace contextRef="#ctx0" brushRef="#br0" timeOffset="148012.13">16598 7429 258 0,'0'0'307'0,"0"0"-108"16,0 0-24-16,0 0-80 15,0 0 25-15,0 0-40 16,54-55-30-16,-54 55-13 0,0 0-9 16,0 0-14-1,0 0-14-15,-8 0 0 0,-2 1 3 16,-3 10 1 0,3 2-4-16,6-1-5 0,4 2 2 15,0 2 3-15,0 0 2 16,0 2 3-16,6 0-5 15,6 0 0-15,1-1 0 16,-2-4 0-16,-4-2-1 16,-3-7 1-16,-4 1 0 15,0-2 0-15,0-2 0 16,-14 1-2-16,-9-2 2 0,-6 0-5 16,0 0-25-1,4-3-60-15,5-11-99 0,4-4-145 16</inkml:trace>
  <inkml:trace contextRef="#ctx0" brushRef="#br0" timeOffset="149191.57">17385 7395 162 0,'0'0'67'0,"0"0"47"16,0 0 47-16,0 0-71 15,0 0-15-15,0 0-16 0,29 16-19 16,-29-14-1-16,0 0 6 16,0-2 4-16,0 0-18 15,0 2-6-15,0-2 0 16,0 0 4-16,0 0 20 15,0 0 10-15,2-4 21 16,0-12-66-16,-2-2-14 16,0 2-1-16,0 2-3 15,-8 2 4-15,-11 6 16 16,-1 3-8-16,3 3-6 16,-4 0-2-16,3 0-5 0,-1 14 2 15,-2 11 3-15,4 1 0 16,3 4 0-16,6-1 2 15,3-2 0-15,5-4-2 16,0-4-5-16,0-7 5 16,11-2 5-16,7-5 6 15,2-5-2-15,7 0 5 16,-1-16 1-16,1-9-12 16,-2 1 3-16,-3 2-1 15,-6 2 6-15,-6 6 4 16,0 7 1-16,-3 2 10 15,-5 3-8-15,0 2-7 16,0 0-11-16,-2 0-5 16,2 0-6-16,2 20 5 0,1 12 0 15,-3 10 8-15,-2 11-2 16,0 9 0-16,0 10 0 16,-2 6 3-16,-11 3-3 15,-3-6 2-15,3-9-1 16,0-5 0-16,-1-13 0 15,3-10 3-15,-1-8 1 16,4-12-1-16,-1-8 7 16,3-8 3-16,-2-2 9 15,2 0 10-15,-1-10-3 16,1-22-1-16,1-10-10 16,5-11-5-16,0-8-7 15,9-3-5-15,18-7 1 0,6 5-1 16,7 4-4-16,3 5-8 15,-3 12-26-15,-5 9-18 16,-3 8-33-16,-8 6-146 16,1 8-251-16</inkml:trace>
  <inkml:trace contextRef="#ctx0" brushRef="#br0" timeOffset="150227.57">18160 7495 182 0,'0'0'100'0,"0"0"9"0,0 0-76 15,0 0-11-15,0 0 74 16,0 0-60-16,43-5 13 16,-41 5 16-16,0 0 0 15,-2 0-12-15,0 0-10 16,0 0-6-16,0 0-3 15,0-2-7-15,0-1 5 16,0-1 24-16,0-2 8 16,0-4-46-16,0-2-11 15,0 3-4-15,0-3-2 16,0 1 5-16,0 3 1 16,0-2-4-16,0 2 0 0,0 2-2 15,-2 3 16 1,-2-2-5-16,-1 5 0 0,-2 0-4 15,-4 0-6-15,-3 0-2 16,-3 10 0-16,-3 10 1 16,-1 2 1-16,2 3 0 15,-1 2-1-15,2-1 3 16,4 1 6-16,4-5-3 16,5-7-7-16,5-3 2 15,0-5-6-15,0-5 4 16,0-2 0-16,0 0 11 15,5 0 12-15,12-10-12 16,3-9-3-16,5-2-3 0,0-4-2 16,-2 1 2-16,2 2-3 15,-4 5-1-15,-3 4 6 16,-7 7 23-16,-5 4 6 16,-4 2-21-16,3 0-15 15,-1 8-9-15,3 17 9 16,-2-2 6-16,-1 1-2 15,2-5-2-15,-1-5 2 16,-1-4-2-16,1-6-2 16,-3-1-1-16,3-3-61 15,6 0-56-15,7 0-56 16,7-17-142-16,-2-9-253 16</inkml:trace>
  <inkml:trace contextRef="#ctx0" brushRef="#br0" timeOffset="150936.63">18459 7397 169 0,'0'0'430'15,"0"0"-177"-15,0 0-65 0,0 0-71 16,0 0-60-16,0 0-41 16,40-36-16-16,-40 49 0 15,0 4 13-15,0 1-3 16,0-4-1-16,0-2 2 16,0-3-7-16,0-6 5 15,0-3-6-15,0 0 0 16,0 0 0-16,0 0-2 15,0 0 2-15,0 0 4 16,0 0 1-16,0 0 2 0,0-6-2 16,0-10-6-16,7 0-1 15,0-2 3-15,-1 2-4 16,-1 2 0-16,-3 4-2 16,-2 4 0-16,0 3-4 15,0 3-3-15,0 0-6 16,0 0 13-16,-13 0 2 15,-5 3 2-15,0 12-2 16,-2 0-3-16,2 3 3 16,3 4 9-16,4-2-5 15,3 3 5-15,6 4-9 16,2-2 5-16,0-3-3 16,10-4 5-16,13-3 10 15,7-6-9-15,1-8 7 16,5-1-8-16,4 0 3 0,-2-10-3 15,-1-7-5-15,0-6 0 16,-6 1 1-16,-5 2 0 16,-1-2-2-16,-5 2 0 15,-3-1-1-15,4 1 0 16,-7 6 0-16,-4-1 0 16,-5 5-1-16,-3 6 0 15,-2-2-3-15,0 2-4 16,0-3 0-16,-2 2 4 15,-13 1-8-15,-2 1 1 16,4 3 10-16,-3 0 1 0,1 0-3 16,1 0 1-1,-3 7-3-15,-1 15 1 0,5 7-6 16,3 2 10-16,10 1 11 16,0 0 9-16,19-3-2 15,14-7-3-15,11-8 9 16,8-12 0-16,1-2-4 15,1-7-16-15,-10-19-4 16,-4-4-39-16,-11-8-48 16,-6-9-266-16</inkml:trace>
  <inkml:trace contextRef="#ctx0" brushRef="#br0" timeOffset="152782.93">19422 7175 45 0,'0'0'79'0,"0"0"-39"16,0 0 57-16,0 0 42 16,0 0 7-16,0 0-37 15,40-83-17-15,-40 71 15 16,0 2-19-16,0 4-18 16,2 2-19-16,-2 3 2 15,0 1-7-15,0 0-13 16,0 0-9-16,0 0-6 15,0 0-12-15,0 11-6 0,0 27 0 16,0 18 1-16,-15 18 11 16,-5 11-2-16,-1 7-7 15,-2 6-3 1,-4 3 3-16,0-7 2 0,0-6-3 16,5-14-2-16,2-13-25 15,6-20-34-15,10-14-46 16,4-18-35-16,0-9-74 15,4-5-169-15</inkml:trace>
  <inkml:trace contextRef="#ctx0" brushRef="#br0" timeOffset="153077.66">19416 7345 412 0,'0'0'171'0,"0"0"-1"0,0 0-46 15,0 0-53-15,0 0 1 16,0 0-29-16,100-158-17 16,-78 156-14-16,0 2-12 15,3 7-1-15,-1 23 0 16,-5 5 0-16,-9 1 0 16,-10-4-1-16,0-3 1 15,-4-4 0-15,-21-4 1 16,-6-1 0-16,-4-8 1 15,-1-3 2-15,5-1-3 0,6-5-5 16,7-3-34 0,16 0-37-16,2-3-74 15,6-14-260-15</inkml:trace>
  <inkml:trace contextRef="#ctx0" brushRef="#br0" timeOffset="154612.93">19734 7316 191 0,'0'0'217'15,"0"0"-179"-15,0 0 24 16,0 0 65-16,0 0-33 16,0 0-8-16,102 37-19 15,-81-37-13-15,-3 0-17 0,-3-6-15 16,3-8-9-16,0-4-7 15,0-4-6-15,2-1-9 16,-7 3-46-16,-2 1-24 16,-4 0 27-16,-5 6 32 15,-2 1 7-15,0 3 13 16,0 2 8-16,0 0 11 16,-9 7 0-16,-6 0-6 15,-1 0 4-15,-4 4-14 16,2 15 2-16,1 5-5 15,1 3 8-15,5 5 4 16,3 6 7-16,4 3 2 0,4-1-2 16,0-4 2-16,0-4-10 15,14-8-4-15,5-8 0 16,4-10 7-16,2-6 4 16,2 0 14-16,4-10-7 15,2-13-14-15,0-6-4 16,-3-1-3-16,-4-4-1 15,-7-1-2-15,-4 1 0 16,-5 3 1-16,-2 7 2 16,-4 7 24-16,-4 10 0 15,0 5 0-15,0 2-20 16,0 0-8-16,-4 4-16 16,-10 15 14-16,1 8-7 0,3 1-15 15,8-2-13 1,2-3-14-16,0-6 12 0,8-5 12 15,5-2 16-15,3-6 11 16,-1-2 0-16,-1-2 1 16,-1 0-1-16,-2 0 1 15,-4 0-1-15,-5 0-1 16,-2 0-1-16,0 0-7 16,0 0-3-16,0 0 12 15,2 0 1-15,0 0 15 16,3 0 11-16,1 0 1 15,3 0-5-15,5 0-9 0,1 0-2 16,3 0-5-16,-3-10-2 16,-1 0 0-16,-3 0-1 15,-1-2-1-15,-2-3 2 16,-3 1 2-16,1-1 3 16,-2-2-6-16,2 3 0 15,-2 5 3-15,-2 1 8 16,-2 4 2-16,0 1 5 15,0 3-1-15,0 0-8 16,0 0-3-16,0 0-8 16,0 0-2-16,0 0-1 15,0 0-8-15,0 0 6 16,0 0 3-16,-4 3 0 0,-4 1 1 16,6 1 1-1,0-5-1-15,-2 3 0 0,4-3 3 16,-2 0 0-16,2 0-1 15,0 0 0-15,0 0 2 16,0 0-5-16,0 0 5 16,0 0-4-16,0 0-1 15,0 0-6-15,0 0 2 16,0 0 1-16,0 0 2 16,0 0 1-16,0 0 1 15,0 0 1-15,0 0-2 16,0 0-3-16,0 0 2 15,0 0-3-15,0 0 4 16,0 0 0-16,0 0-1 0,0 0 3 16,0 0-4-16,0 2 2 15,-3 4-8-15,-3 4-5 16,-6 6 9-16,3 5 3 16,3 2 0-16,2 1-1 15,4 0 2-15,0 0-1 16,0-6 4-16,6-4-1 15,11-5 2-15,8-8 9 16,2-1 10-16,4 0 9 16,3-18-19-16,-1-6-3 15,-2-2-7-15,0-4-3 16,-6 3 1-16,-3 3-1 16,-1 4 2-16,-10 6-1 15,-7 7 0-15,-2 2 0 16,-2 5-2-16,0 0-1 0,0 0-3 15,0 0-1-15,0 0 0 16,0 0-1-16,0 0 3 16,0 0 3-16,0 0 1 15,0 0 1-15,0 0 2 16,0 0-2-16,0 0 0 16,-2 0 2-16,-7 0 1 15,-1 9-4-15,0 8-2 16,3 8 2-16,5 3 0 15,2-2 0-15,0-2 2 0,7-3 2 16,18-9 3 0,1-9-4-16,8-3 6 0,-1-6-9 15,0-20-3-15,-6-6-68 16,-6-8-105-16,-8-6-155 16,-5-6-417-16</inkml:trace>
  <inkml:trace contextRef="#ctx0" brushRef="#br0" timeOffset="154846.79">20787 6904 225 0,'0'0'136'15,"0"0"-21"-15,0 0-19 16,0 0-16-16,0 0-24 16,0 0 38-16,0 0-33 15,-32 72-21-15,39-72 33 0,-1 0 23 16,-1-2 3-16,-1-14-51 15,-1-4-22-15,-1 3-14 16,-2 3-10-16,0 5-2 16,0 6-43-16,0 3-65 15,-7 0-97-15,-6 21-43 16,2 9-94-16</inkml:trace>
  <inkml:trace contextRef="#ctx0" brushRef="#br0" timeOffset="155879.5">20943 7265 478 0,'0'0'118'16,"0"0"9"-16,0 0-65 15,0 0-38-15,0 0 11 16,0 0 24-16,24 0-20 15,-24 0 10-15,0 0 8 16,0 0-18-16,0 0-16 16,0 0-21-16,-12 8-2 15,2 10 0-15,-3 2 0 16,3 4 0-16,4 1 0 16,3-4 6-16,3 1 1 15,0-5 3-15,3-10 0 16,19-5 3-16,5-2 17 0,2 0-3 15,-5-22-14-15,1-4-4 16,-7-2-6-16,-7-4 1 16,-5 2 10-16,-6 0 0 15,0 2 12-15,0 7 2 16,-13 8-4-16,-3 6-10 16,-3 7-12-16,-4 0-1 15,3 0-2-15,5 12-1 16,6 3 0-16,6-3-1 15,3 2-1-15,0-2 4 16,18 1 4-16,15-4 0 0,10-1 0 16,6 0-3-16,-2-4-1 15,-3 0-2-15,-8-4-11 16,-7 0 5-16,-5 0 0 16,-5 0 7-16,-9-4 1 15,-1-2 0-15,-2 2 5 16,-2 0-5-16,-1 1-1 15,-2 2 1-15,0 1 0 16,-2 0-2-16,0 0-1 16,0 0-2-16,0 0 3 15,0 0-2-15,0 0 4 16,0-2 3-16,0 0 6 16,0-2 4-16,0-4 1 15,-4 0-8-15,-2-4-4 0,-2 3-2 16,0 2 0-16,1 2 0 15,1 2 0-15,1 3-5 16,0 0-8-16,-1 0 8 16,-1 1-1-16,-2 15 2 15,0 3 2-15,4 5-2 16,3-2 3-16,2-2 1 16,0-3 0-16,0-6 3 15,5-5-1-15,13-6 2 16,4 0 1-16,2-18 3 15,1-13-7-15,0-7 4 16,-5-3-5-16,-7-6 4 0,-4-4-4 16,-9-3 0-16,0-3 3 15,0 2-2-15,-5 11 5 16,-1 13-6-16,1 11 3 16,3 11 7-16,2 8-2 15,0 1-6-15,0 0-2 16,0 1-5-16,-2 28-7 15,-2 13 12-15,0 16 0 16,-4 9 2-16,2 7-2 16,3-2 0-16,3-8-2 15,0-8 2-15,3-14 2 16,19-14 0-16,9-15-1 16,13-13-1-16,8-11-32 0,4-33-138 15,-6-14-378 1</inkml:trace>
  <inkml:trace contextRef="#ctx0" brushRef="#br0" timeOffset="158388.44">18682 7793 5 0,'0'0'77'0,"0"0"-10"0,0 0-48 16,0 0-17-16,0 0 1 15,0 0-3-15,-11 0 5 16,11 0-3-16,-2 0-2 16,0 0 0-16,-3 0-1 15,-1 0 1-15,-4 0-44 16</inkml:trace>
  <inkml:trace contextRef="#ctx0" brushRef="#br0" timeOffset="171063.07">17708 7386 39 0,'-7'0'111'0,"1"0"-12"16,1 0 10-16,3 0-11 16,2 0-10-16,-2 0 1 0,2 0-21 15,0 0-15-15,-2 0-3 16,2 0-1-16,0 0-10 15,0 0-14-15,0 0-6 16,0 0-7-16,0 0-3 16,0 0 14-16,11 0-10 15,11 0-10-15,2 0 8 16,3-7-5-16,-7 2-3 16,-5-2-3-16,-3 3 2 15,-5 1-1-15,-3 0 5 16,-4 0 0-16,0 0-4 15,0-3-2-15,0 0-24 0,0-2 11 16,0 2 8-16,-9 2 2 16,3 2 0-16,1-2 3 15,2 4 3-15,1-2-1 16,2 2 12-16,0 0-2 16,0 0-5-16,0 0-5 15,0 0-2-15,0 0-8 16,0 8-9-16,0 13 17 15,0 11 4-15,0-3-4 16,0 3 4-16,0 3-3 16,0-6 9-16,0 0-6 15,0-5 1-15,0-4-1 16,0-5 1-16,0-3 1 0,0-5-6 16,0-5 4-16,0-2-1 15,0 0 2-15,0 0 10 16,0 0 13-16,0 0 2 15,0 0-7-15,0 0 1 16,0-4-12-16,0-6-6 16,0-1-2-16,0 2 9 15,0-4 1-15,0 2-3 16,0-3 3-16,0-7-2 16,0-2-12-16,0-8 1 15,5 2 0-15,4-4 0 16,4 3-2-16,-1 3-1 15,1 6 2-15,1 5 0 16,-4 6-3-16,-1 2 1 16,3 6-1-16,-1-1 0 0,-1 3-4 15,2 0 5-15,-5 0 2 16,-3 0-5-16,-2 0 5 16,-2 0-3-16,0 0 0 15,0 3-2-15,0 1 5 16,0 0 2-16,-6 2-2 15,-1-3-33-15,3-2-28 16,4 1-47-16,0-2-170 16,0 0-464-16</inkml:trace>
  <inkml:trace contextRef="#ctx0" brushRef="#br0" timeOffset="172967.84">14374 7485 181 0,'0'0'79'15,"0"0"-38"-15,0 0 91 16,0 0-74-16,0 0 12 16,0 0 7-16,19-30-6 15,-17 28-10-15,0 1 25 16,-2-4-1-16,0 3-20 15,0-2-25-15,0 2 23 0,0-2-15 16,0 2-32-16,0 1 14 16,0 1-12-16,0 0-9 15,0 0-5-15,0 0-4 16,-6 0-15-16,-9 0 15 16,-8 17 6-16,-4 4-5 15,-4 6 1-15,-2 14 1 16,-1 13 3-16,3 18-2 15,9 16 15-15,15 9-3 16,7-1-8-16,20-12-2 16,33-18-3-16,28-22-6 15,25-24-9-15,19-20-126 16,5-26-199-16</inkml:trace>
  <inkml:trace contextRef="#ctx0" brushRef="#br0" timeOffset="174024.13">21803 7031 60 0,'0'0'114'16,"0"0"-46"-16,0 0 9 15,0 0 13-15,0 0-5 16,0 0 20-16,-5-31-39 16,-1 30-10-16,-1-4-10 15,3 3-12-15,1 2 18 16,3-2 7-16,0 2-15 0,0 0-5 15,0 0-5 1,0 0-34-16,3 14-2 0,19 30 2 16,13 26 17-16,2 21 0 15,-6 8-1-15,-18 4-4 16,-13-7-7-16,-21-9-4 16,-39-10 3-16,-24-4-4 15,-21-10-7-15,-6-10-59 16,1-16-157-16,13-18-301 15</inkml:trace>
  <inkml:trace contextRef="#ctx0" brushRef="#br0" timeOffset="182551.01">23107 7050 35 0,'2'-5'52'0,"4"-2"-20"15,0 1 0-15,0 2-1 16,-2-2-15-16,1 4 34 0,-3 0-11 16,-2 2-31-16,2 0 15 15,-2 0-3-15,0 0-2 16,0 0 13-16,0 0 21 16,0 0 2-16,0 0-2 15,0 0-2-15,0 0-18 16,-4 0-19-16,-11 0-5 15,-6 0-4-15,1 0 0 16,-2 0-2-16,0 0 6 16,1 2 15-16,8 0 10 15,4 0 5-15,4-1 2 16,5-1 5-16,0 0 12 16,5 0 2-16,26 0 5 0,12 3-52 15,11 0-8-15,1-2-1 16,-2 1 4-16,-8-2-5 15,-7 3-2-15,-13-3 7 16,-10 0-7-16,-6 0 3 16,-6 0 1-16,-3 0 2 15,0 0-6-15,0 0-8 16,0 0-31-16,-14 0-27 16,-6 0 6-16,0 0-37 15,-3 0 10-15,3 0 24 16,5 0 25-16,-1 0 25 15,7 0 13-15,3-3 0 16,4 1 27-16,-1 1 23 0,3 1-1 16,0 0-18-16,0 0-8 15,0 0-23-15,0 1-15 16,0 24 15-16,0 13 12 16,0 6 4-16,0 9-1 15,0 4 2-15,0-4 3 16,0-6-3-16,-11-10-3 15,-7-8 0-15,0-9 12 16,1-8 13-16,-4-7-1 16,1-5 3-16,-2 0 10 15,0-8-16-15,2-11-13 16,2 1-12-16,4 0 4 0,6 3-8 16,1 1 0-1,5 3-4-15,2 2-1 0,0 8-1 16,0 1-38-16,0 0-62 15,9 1-137-15,13 12-57 16,5-5-204-16</inkml:trace>
  <inkml:trace contextRef="#ctx0" brushRef="#br0" timeOffset="183727.2">23495 7315 48 0,'0'0'25'15,"0"0"9"-15,0 0 9 16,0 0 38-16,0 0 27 16,0 0-17-16,13 0-21 15,-13 0-18-15,0 0-15 16,0 0-9-16,0 0-25 15,2 4 1-15,1 8 48 16,-1-4-32-16,-2-2-5 16,0 0 7-16,0-6-1 15,0 2 5-15,0-2 3 16,0 0-4-16,0 0 0 16,0 0 5-16,0 0 7 0,0-8-29 15,0-6-7-15,0-1 4 16,0 4-4-16,0-1 0 15,0 1 2-15,0 2-2 16,-5 1-1-16,-2 0 2 16,1 1 2-16,-3 2 5 15,3 0-5-15,-2 1-2 16,4 3-2-16,-2 1 1 16,-3 0-1-16,-3 0-1 15,1 0-1-15,1 0 0 16,-2 8 0-16,-1 6-1 15,1 4 3-15,4 0 2 0,1 2 3 16,5-2-3-16,0 4-1 16,2 0 2-1,0 0-1-15,0-2 4 0,0-4-4 16,2-4 1-16,4-4-2 16,3-4 0-16,-1-4 1 15,0 0 8-15,1 0 0 16,5-8-1-16,-1-12-3 15,0-3-3-15,3-4 0 16,-3 2-3-16,-2-1 0 16,0 6 2-16,-4 7-2 15,-3 3 1-15,-1 7 3 16,-3 2-3-16,0 1-1 16,0 0 3-16,2 0-3 15,-2 0-6-15,0 4-7 0,0 14 13 16,0 7 12-16,0 0-6 15,0 1 0-15,0 1-5 16,0-1 5-16,0-6-6 16,0-7 1-16,0 0 3 15,2-10-1-15,3 1 0 16,1-4 2-16,5 0 1 16,5 0 7-16,4-7-7 15,0-14 1-15,-2-1-3 16,-1 0 1-16,-1 0-2 15,-3 5-3-15,-1 0 0 16,-5 7 0-16,-3 3 1 0,0 7 3 16,-2-1 11-16,-2 1-11 15,3 0-4-15,-3 3-9 16,0 16 9-16,0 6 6 16,0 0 4-16,0-3-5 15,0-2 1-15,0-6-3 16,0-3 1-16,0-8-2 15,0-3-1-15,0 0 3 16,0 0 3-16,0 0 7 16,0-2 2-16,9-19-12 15,6-4-4-15,3-5-4 16,0 4-4-16,0 2 4 16,-5 6 4-16,1 4 1 0,-8 6 0 15,-1 3 0 1,-1 5 14-16,-4 0 1 0,0 0-13 15,5 5-3-15,-3 17 0 16,1 10 8-16,-3 1-2 16,0 0-3-16,4-8-3 15,0-4-45-15,7-8-63 16,9-12-65-16,7-1-184 16</inkml:trace>
  <inkml:trace contextRef="#ctx0" brushRef="#br0" timeOffset="184372.69">24319 7153 243 0,'0'0'160'0,"0"0"-146"16,0 0-1-16,0 0 0 15,0 0-4-15,0 0 39 16,0-7-10-16,0 7-9 15,0 0 30-15,0 0 25 16,0 0-29-16,0 0-17 16,0 0-13-16,0 0-18 15,0 0-5-15,0 0 4 16,0 0 7-16,0 0 11 0,0 0 1 16,-2 0 15-1,-4-1-3-15,-3-10-22 0,0 1 3 16,2-1 19-16,3 1-23 15,-3 3 6-15,3 1-2 16,-6 4-9-16,2 2-2 16,-5 0-6-16,-1 0-1 15,1 12-4-15,-1 8 4 16,1 5 7-16,3-4-1 16,0 3 7-16,5-2-6 15,1-3-1-15,2-3 2 16,2-6-5-16,0-4 0 15,0-4 1-15,11-2 6 16,7 0 5-16,1-8 0 0,2-13-8 16,-3-3-4-16,-1 1 0 15,-3-2-3-15,-3 2-3 16,0 2 2-16,-4 4 1 16,2 2 0-16,-5 5 1 15,-2 4 0-15,0 4 4 16,-2 1 2-16,0 1 8 15,0 0-13-15,0 0-2 16,0 8-9-16,0 19 2 16,0 18 7-16,0 5 3 15,0 7-3-15,0-2 0 0,0 1-3 16,0-3-84 0,-2-8-51-16,0-11-131 0,2-13-309 15</inkml:trace>
  <inkml:trace contextRef="#ctx0" brushRef="#br0" timeOffset="184888.98">23053 7772 307 0,'0'0'235'16,"0"0"-135"-16,0 0-35 16,0 0 4-16,0 0 19 15,0 0 17-15,0 0-31 16,201 21-18-16,-68-21-33 0,26-23-7 16,20-1 7-1,8-4 4-15,-14 0 15 0,-23 8-3 16,-41 10-13-16,-40 6-4 15,-34 4-10-15,-14 0-5 16,-15 0-2-16,-6 0 3 16,0 1 1-16,0 2 4 15,0 3-4-15,0-1-7 16,0 2 5-16,0-2-6 16,0 2-2-16,0-1-20 15,0 1-32-15,-2-7-108 16,-6 0-208-16</inkml:trace>
  <inkml:trace contextRef="#ctx0" brushRef="#br0" timeOffset="185648.59">22444 8432 97 0,'0'0'156'16,"0"0"-31"-16,0 0 43 16,0 0-40-16,0 0-17 15,0 0 7-15,10-76-40 16,-6 69 15-16,-1 4-11 16,-3 3-25-16,0 0-25 15,0 0-15-15,0 0-17 0,0 10-4 16,0 20 2-16,0 10 2 15,0 8 5-15,-9 9-3 16,-9 2 4-16,-3 8-2 16,-2-5-4-16,0-2 4 15,3-8 1-15,5-9-4 16,3-14-2-16,5-9-29 16,7-11-11-16,0-9-30 15,9 0-18-15,16-11 22 16,4-21-163-16,-5-8-175 15</inkml:trace>
  <inkml:trace contextRef="#ctx0" brushRef="#br0" timeOffset="185993.01">22421 8494 260 0,'0'0'221'16,"0"0"-86"-16,0 0 6 16,0 0-47-16,0 0-28 15,0 0-18-15,-41-67-25 16,41 67 7-16,23 0-18 15,3 13-5-15,10 9-6 16,-1 6 1-16,1 6-2 16,-3 4 7-16,-10-2 5 15,-9-2-6-15,-12-3-4 16,-2-5 3-16,-4-3 16 16,-23-2 8-16,-5-5-8 0,-10-2 6 15,-5-4-3 1,-2-2 1-16,0-2-4 0,6 0-7 15,12-2 1-15,9 0-8 16,11-4-4-16,9 0 0 16,2 0-2-16,0 0-1 15,0 0-36-15,11 0-27 16,13 0-36-16,5 1-49 16,9 2-145-16,3-3-252 15</inkml:trace>
  <inkml:trace contextRef="#ctx0" brushRef="#br0" timeOffset="186698.1">22681 8712 85 0,'0'0'101'0,"0"0"39"16,0 0-13-16,0 0-15 15,0 0-29-15,0 0-5 16,14-26-25-16,-14 25 7 16,2-3 7-16,-2 1-8 0,4 0-21 15,1-4 0-15,-3 5 21 16,0-1-22-16,0 1 12 15,-2 0-16-15,0 2-10 16,0 0-19-16,0 0-1 16,0 0-3-16,0 0-7 15,0 0-4-15,0 12 0 16,0 12 11-16,0 3 4 16,4 4-4-16,2-2 1 15,2 0-1-15,1-7 1 16,0-2 1-16,0-8 0 15,-2-5-2-15,-1-5 3 16,5-2 2-16,3 0 4 0,1-9-1 16,3-9-3-16,1-4-5 15,0-4-5-15,-3-3-7 16,-1-2 6-16,1 0 4 16,-1 8 2-16,-1 1 2 15,-3 8-1-15,-5 3-1 16,0 8 2-16,-6 3 8 15,0 0-10-15,0 0-3 16,0 0-8-16,0 17 6 16,0 9 5-16,0 6 9 15,0 2-5-15,0 1 2 16,0-5-2-16,0-4 3 16,0-4 4-16,8-5 0 0,3-8-5 15,7-3 7-15,4-6-4 16,3 0 2-16,2-3-5 15,2-18-6-15,-3-5-18 16,1-4-69-16,-4-4-99 16,-6 2-125-16,-3-1-373 15</inkml:trace>
  <inkml:trace contextRef="#ctx0" brushRef="#br0" timeOffset="187149.79">23250 8649 282 0,'0'0'339'0,"0"0"-201"15,0 0-21-15,0 0-26 0,0 0-41 16,0 0-9-16,0 19-6 16,0-9-16-16,0-3 1 15,0 1-10-15,0-3 0 16,0 2 0-16,0-4 5 16,6 1-1-16,10-4 3 15,2 0 0-15,0 0-7 16,-1-7-5-16,-1-9 0 15,-1-2 0-15,-3 1-3 16,-6 3-2-16,-3 2 0 16,-1 4 4-16,-2 3-4 15,0 0 0-15,0 3-1 16,-5 2-8-16,-13 0 1 16,-6 0 5-16,-2 9 3 15,-1 6-2-15,2 5 1 0,2 4 1 16,6 3 2-16,3-1 11 15,10-2-3-15,4-2 2 16,0 0 11-16,20-5 0 16,16-3 14-16,6-7-7 15,3-7-9-15,1 0-8 16,1-2-10-16,-5-20 3 16,-6-4-6-16,-7-3-17 15,-13-1-10-15,-7 0-36 16,-7 5-80-16,-2-1-151 15</inkml:trace>
  <inkml:trace contextRef="#ctx0" brushRef="#br0" timeOffset="188204.83">24045 8654 101 0,'0'0'109'0,"0"0"52"16,0 0 0-16,0 0-71 16,0 0-27-16,0 0-22 15,21 41-13-15,-19-40 5 16,-2-1 3-16,0 0 22 15,0 0 16-15,0 0-8 16,0 0-3-16,0-6-35 16,-7-8-21-16,-4-1 0 15,0-1 3-15,0-1 2 16,-1 2 1-16,1 3 0 0,-2 0 7 16,0 5-8-16,-1 7-7 15,-4 0-2 1,-2 0-3-16,1 2-4 0,-4 17 4 15,3 2-3-15,5 5 3 16,1 0 0-16,5 5 1 16,7-2 3-16,2 0-2 15,0-5 3-15,2-8 2 16,21-7-1-16,6-9 2 16,4 0 20-16,7-21-17 15,2-11-7-15,-1-7 1 16,-6-2-2-16,-4-4-2 15,-2-1-1-15,-6 2 0 16,-6-3 4-16,-1 4-4 0,-5 1 6 16,-2 4 3-16,-2 6 3 15,-1 10 2-15,-3 10-3 16,-1 5 1-16,-2 7-6 16,0 0-4-16,0 0-2 15,0 0-4-15,0 0-9 16,-9 20 12-16,-11 4 1 15,1 3 0-15,2 5 1 16,-3 1-1-16,5 0 0 16,-6 6 3-16,8-2-2 15,2 4 0-15,2-2 1 16,7 1 6-16,2-5 0 16,0-5 3-16,0-7 1 0,6-6-2 15,17-8 7 1,6-2-1-16,4-7 3 0,-2 0-13 15,1-4-1-15,-3-16-5 16,0-5-16-16,-5 2-35 16,3-4-62-16,-3 3-185 15,1 0-278-15</inkml:trace>
  <inkml:trace contextRef="#ctx0" brushRef="#br0" timeOffset="189344.22">24494 8603 467 0,'0'0'207'15,"0"0"-103"-15,0 0-21 0,0 0-38 16,0 0-21 0,0 0-3-16,2 10-6 0,-2-6-1 15,0 1 13-15,0 0-9 16,0-4 8-16,0 2 6 16,0-3-12-16,0 0-8 15,0 0-2-15,0 0-1 16,0 0 11-16,0 0 21 15,0 0-3-15,0 0-2 16,0-7-18-16,0-2-13 16,0-3-2-16,0 1 0 15,0-1-1-15,0 4 3 16,0 0-5-16,0 2 8 0,0 0 3 16,-7 4-5-1,-4 2-2-15,-2 0-4 0,-1 0-2 16,-4 0 1-16,0 12 1 15,3 4-5-15,-3 2 5 16,1 4-1-16,0 2-1 16,7-2 0-16,5 3 4 15,3-4-3-15,2 0 4 16,0-5-5-16,0-5 2 16,0-2-1-16,0-6-3 15,0-3-5-15,13 0 0 16,2-3 9-16,6-20-3 15,1 0 0-15,1-5-2 16,0-1 3-16,2 5 0 0,-7 4 1 16,-5 8 1-16,-8 8 3 15,-3 3 0-15,1 1 3 16,-3 0-6-16,0 1-9 16,0 17 2-16,0 5 7 15,4-2 0-15,1-2 0 16,-1-4 1-16,5-3 1 15,-3-2-2-15,4-1 2 16,3-7 0-16,3-2 3 16,1 0 1-16,5-11 0 15,1-8-4-15,-4-8 0 16,2 0 3-16,-3-5-5 16,-1-9 1-16,-3-3 0 0,-3-2 1 15,0 0-1-15,-4 4-1 16,2 8 10-16,-5 12 4 15,-2 9 0-15,-2 12 2 16,0 1-2-16,0 0-14 16,0 0 0-16,0 0-5 15,0 4-2-15,0 18 5 16,-15 12 2-16,-3 2-2 16,1 4 2-16,-1 2 0 15,1-3 1-15,7-2-1 16,1-1-1-16,5-5 1 15,4-5 1-15,0-6 0 0,4-7 3 16,13-2-2-16,8-8 0 16,0-3 2-16,-3 0-2 15,2 0 2-15,3 0-3 16,4-12 0-16,0-5-1 16,4-5-8-16,-6-2 4 15,-6 1-1-15,-7 0-1 16,-5 2 6-16,-7 5-1 15,-4 2 1-15,0 2-5 16,0 2 4-16,0 2-7 16,0 6 4-16,0-2-4 15,-6 4-2-15,-5 0 3 16,-1 0 6-16,0 4-7 0,1 14-2 16,3 6 8-1,4 2 2-15,4 5 1 0,0-3 8 16,6-5 0-16,15-2-3 15,-1-7-1-15,2-7-3 16,-2-5-2-16,1-2-11 16,-2 0-18-16,-1-19-87 15,-2-11-55-15,-7-6-90 16,-7-5-361-16</inkml:trace>
  <inkml:trace contextRef="#ctx0" brushRef="#br0" timeOffset="189511.07">24814 8360 691 0,'0'0'173'16,"0"0"-71"-16,0 0-1 15,0 0 1-15,0 0-54 16,0 0-28-16,149-28-13 16,-103 14-7-16,-9-1-82 15,-3-2-101-15,-12-2-292 16</inkml:trace>
  <inkml:trace contextRef="#ctx0" brushRef="#br0" timeOffset="190468.47">21961 9414 389 0,'0'0'199'15,"0"0"-117"-15,0 0-28 16,0 0-4-16,0 0 3 0,0 0 49 15,43 9 7 1,-10-9-38-16,5-12-29 0,-5-9-30 16,-4 1-3-16,-9-4-1 15,-7-3-1-15,-5 1-1 16,-4-1-1-16,-4 1-2 16,0 1-1-16,0 6 2 15,0 3-4-15,0 4 1 16,0 6 1-16,0 1 0 15,0 5 12-15,0 0-6 16,0 0 1-16,0 0-9 16,0 0-8-16,-4 12 6 15,-10 15 2-15,-1 9 1 16,1 10 0-16,-1 10 0 16,1 14-1-16,-3 9 0 15,-2 4 6-15,-1 4 4 0,-2 0-4 16,6-6-5-16,1-10 4 15,6-13 0-15,2-14-2 16,5-16 2-16,0-12-5 16,2-11-9-16,0-5-73 15,0 0-38-15,6-11-46 16,10-19-203-16</inkml:trace>
  <inkml:trace contextRef="#ctx0" brushRef="#br0" timeOffset="191377.31">21950 9657 704 0,'0'0'158'0,"0"0"-53"15,0 0 3-15,0 0-66 16,0 0-40-16,0 0-2 16,178-72 10-16,-126 53-9 15,-8 2 0-15,-6-1 4 16,-9 0-4-16,-11 2 4 15,-9 4-4-15,-5 1 4 16,-2 4-1-16,0 2-3 16,-2 3-1-16,0 2-2 15,0 0-15-15,0 0 0 16,0 0 1-16,-6 0 13 0,-7 2-2 16,4 10 0-1,2 4 0-15,5 5 5 0,2 0 1 16,0 4 10-1,0 1-4-15,0-4 0 0,0-5-7 16,11-3 3-16,-2-9 1 16,2-5-3-16,3 0 14 15,1-5 26-15,5-24-22 16,-3-3-16-16,4-6-1 16,-5-2-2-16,-7 0 0 15,-3-1-3-15,-6 3 2 16,0 8-1-16,0 8 2 15,-6 8 2-15,-7 9-2 16,-1 5 20-16,1 0-20 0,-1 0-2 16,1 23 2-16,1 5-3 15,3 4 3-15,3 4 6 16,4 0 14-16,2-1-5 16,0-5 1-16,6-8-9 15,19-7 3-15,4-10 1 16,0-5 1-16,2 0-1 15,-2 0-5-15,-4-18 0 16,-1-4-2-16,-6-4-1 16,-3-1-1-16,-1-3 0 15,-1 2-1-15,-1 2 1 16,-6 6-2-16,1 6 0 16,-3 9 4-16,-4 5 6 0,0 0-7 15,0 0-3-15,0 1-5 16,-15 15 5-16,-8 2 1 15,3 3 0-15,3-2-1 16,7 1 0-16,10 1-1 16,0-1-2-16,3-1-10 15,14 0-4-15,0-5-2 16,-5 0-3-16,-1-5 13 16,-5 2 5-16,-4 1 1 15,-2 0-1-15,0 4 4 16,0 2 7-16,0 2 5 15,0-2-2-15,0-2-1 0,0-6-3 16,0-6 1-16,13-4 0 16,11 0 17-16,14-19 3 15,11-10-16-15,2-9-8 16,1 1-3-16,-3-4-12 16,-5-2-57-16,-1 2-155 15,-3-6-304-15</inkml:trace>
  <inkml:trace contextRef="#ctx0" brushRef="#br0" timeOffset="192014.81">23283 9549 136 0,'0'0'63'0,"0"0"-27"16,0 0 14-16,0 0 24 16,0 0-7-16,0 0 38 15,87-87-19-15,-83 61-12 16,1 1-28-16,-5-5-18 15,2 0 17-15,0 1 7 16,0 5-18-16,4 2-6 16,-6 7 22-16,0 3-19 15,0 3 1-15,0 7 13 16,0-1 4-16,0 3-10 16,0 0-17-16,0 0-18 0,0 0-4 15,0 17-14-15,0 17 14 16,0 16 2-16,0 11 0 15,-4 7 0-15,-9 8 0 16,-5 7 0-16,1 7-2 16,-3 2 1-16,-5-5 2 15,3-4-2-15,4-16-1 16,0-14-10-16,11-14-35 16,5-15-30-16,2-15-65 15,0-9-43-15,12 0-39 16,3-26-86-16</inkml:trace>
  <inkml:trace contextRef="#ctx0" brushRef="#br0" timeOffset="192284.8">23294 9680 247 0,'0'0'239'16,"0"0"-69"-16,0 0-2 16,0 0-63-16,0 0-28 15,0 0-9-15,125-237-4 16,-103 225-7-16,-2 4-33 15,1 8-11-15,3 0-12 16,-2 0 1-16,3 9 0 16,-5 9-2-16,-5 1-1 15,-10 2-1-15,-5 0 2 16,0 3 5-16,-15-2 3 16,-14-1 1-16,-5-2-4 0,1-3-5 15,4-7-14-15,6-2-48 16,12-5-57-1,11-2-110-15,0-2-252 0</inkml:trace>
  <inkml:trace contextRef="#ctx0" brushRef="#br0" timeOffset="193852.95">23816 9499 42 0,'0'0'178'0,"0"0"-144"16,0 0-31-16,0 0 19 0,0 0 48 16,0 0-11-16,0 7 14 15,0-7 6-15,0 0-23 16,0 0-8-16,0 0-6 16,0 0-1-16,0 0-10 15,0 0-8-15,0 0 4 16,0 0 10-16,0 0 7 15,0 0 2-15,0-3-36 16,0-6-3-16,0 0 3 16,0 0 11-16,0 0 1 15,0 0-5-15,0 1 8 16,0 2-9-16,0 1 5 16,-7 1 2-16,0 1-12 0,-3 2-9 15,-2 1-2-15,-1 0 0 16,0 0-1-16,-1 4 0 15,5 9-2-15,-2 1 3 16,4 5 2-16,-2 1-2 16,1-1 0-16,-2 2 3 15,6-3-1-15,0-2 1 16,1-4-2-16,3-4 1 16,0-2-2-16,0-6 0 15,0 0 1-15,0 0-1 16,9 0 14-16,7-8-5 15,-3-7-5-15,1 1 0 0,-3-6-4 16,-3 3 1 0,4-2 0-16,-1 4-2 0,0 1 1 15,-2 4-2-15,-2 6 2 16,-5 4 0-16,0 0-4 16,-2 0-8-16,2 2-4 15,-2 16 9-15,0 3 6 16,0-7 1-16,0 1 3 15,0-7-3-15,2 0 0 16,1-2 1-16,1-2-1 16,6-1 0-16,-2 2 1 15,7-3 5-15,1-2-2 16,3 0-4-16,-2-2 0 0,1-16-8 16,-3-6-4-16,1 0 6 15,-5-3-1-15,-4 6 6 16,0 5 0-16,-5 5 1 15,-2 8 5-15,0 1 16 16,0 2-2-16,0 0 6 16,0 0-25-16,0 2-8 15,0 16 0-15,0 4 8 16,0 2 1-16,-2 0-1 16,2 0 0-16,0-4 1 15,0-4-1-15,11-6 6 16,2-4-6-16,3-6-9 15,2 0 6-15,1 0-3 0,6-14-9 16,4-10-16-16,0-4-17 16,-2-2 0-16,-2 2 4 15,-6 2 18-15,-1 3 13 16,-5 4 10-16,-1 3 3 16,-8 7 3-16,1 4 8 15,-5 5 26-15,0 0-11 16,0 0-26-16,0 0 0 15,0 0 0-15,-5 14 0 16,-3-5 1-16,0 1 1 16,4-1-2-16,2-5 1 15,0-1-1-15,2-3 0 16,0 2 0-16,0-2 1 16,0 0 1-16,0 0 3 0,0 0 4 15,0 0 9 1,0 0 13-16,0-4-12 0,0-6-11 15,0-2-4-15,0 1 1 16,0 0-1-16,0 4 4 16,0 0-3-16,0 4 15 15,0 1-13-15,0-1 12 16,0 3 3-16,0 0-2 16,0 0-2-16,0 0-3 15,0 0-2-15,0 0 5 16,0 0-5-16,0 0-7 15,0 0-6-15,-2 8-7 16,-3 18 7-16,-1 15 0 16,-2 5 2-16,2 2 0 0,-1 6-1 15,3-1 0-15,-2 5 2 16,-4 2-3-16,-3 1 0 16,-1 0 2-16,1-6 0 15,-3-2 0-15,1-11-1 16,-3-6-1-16,3-6 1 15,3-9 0-15,5-7 0 16,5-9-1-16,0-5 1 16,2 0 1-16,-4 0 5 15,-3 0 26-15,-4 0 0 16,-5-12-10-16,-2-10-14 0,-1-4 3 16,1-6-1-1,2-6-1-15,7-8-4 0,7-6 6 16,2-7 1-16,0 0-2 15,14 0-6-15,9 5-4 16,6 8-1-16,5 6-2 16,2 4-20-16,4 5-17 15,-2 4-27-15,-5 4-97 16,-4 5-110-16,-2 4-188 16</inkml:trace>
  <inkml:trace contextRef="#ctx0" brushRef="#br0" timeOffset="194595.92">24369 9388 5 0,'0'0'119'0,"0"0"-6"16,0 0 24-16,0 0 30 15,0 0-8-15,0 0 11 16,17-18-57-16,-15 18-22 16,-2 0-7-16,0 0-35 15,2 0-25-15,-2 0-24 16,0 0-6-16,4 12 1 16,-4 12 5-16,2 2 5 0,-2 2 2 15,0-2-5-15,0-1 1 16,0-7-1-16,0-8 0 15,0-2 1-15,0-6-3 16,0-2 2-16,0 0 6 16,4 0 2-16,9-5-2 15,1-8-6-15,-1-5-2 16,3 2-1-16,-3-5-5 16,3 5 4-16,-3 0 2 15,0 4-1-15,-1 5 0 16,-6 5 1-16,-2 2 0 15,3 0-5-15,-5 3-10 16,1 15 12-16,-1 9-1 16,-2-1 4-16,0-3 3 0,0-2 4 15,0-7-2-15,0-5 1 16,0-7-1-16,0 1-2 16,0-3 4-16,0 0-1 15,0 0-2-15,2 0 8 16,7-5-6-16,2-12-3 15,3-3 0-15,1-1-3 16,-1 0-4-16,1 3 0 16,-3-1 3-16,-4 6 1 15,1 1 1-15,-3 5-1 16,0 5 2-16,-4 1 3 16,0 1 9-16,0 0-7 15,3 0 0-15,3 0-5 0,4 15 17 16,-1 7-4-16,-1 2-5 15,-2 3-3-15,-4-1-3 16,-4-4-2-16,0-5-2 16,0-2-37-16,0-7-34 15,0-4-118-15,0-4-71 16,2 0-152-16</inkml:trace>
  <inkml:trace contextRef="#ctx0" brushRef="#br0" timeOffset="195734.07">24817 9453 200 0,'0'0'499'0,"0"0"-378"0,0 0-21 16,0 0-7-16,0 0-23 15,0 0-25-15,69-3-19 16,-60 3-16-16,-1 0-2 16,-2 0-4-16,-2 0 0 15,0 0 3-15,0 0-1 16,1 0 6-16,3-7-3 15,2-8-6-15,-3-2 3 16,-3-2-6-16,0 1-12 16,-4 4 2-16,0 2-2 15,0 4 6-15,0 4 4 16,0 2 2-16,-2 2-2 16,-7 0-6-16,-1 0 3 0,-2 5-3 15,1 9 7-15,1 1-3 16,2 5 4-16,1 1 5 15,3 5 4-15,2-3 6 16,2 2 1-16,0-2-8 16,0-4-3-16,0-3-2 15,8-8 3-15,3-2 3 16,3-6-4-16,1 0 3 16,4 0 2-16,1-8-6 15,-1-10 1-15,2-5-2 16,-3 0-2-16,-1-3 0 15,-3-3 3-15,-1 1-2 16,-4 9-2-16,-3 6 1 0,-3 8 0 16,-1 2 1-16,1 3 1 15,-3 0 0-15,0 0-3 16,2 0-1-16,0 0-3 16,0 0-5-16,0 17 9 15,-2 5 1-15,0 4 2 16,0 4 2-16,0-2-5 15,0 0 2-15,0-7 1 16,0-4-1-16,0-7-2 16,-2-8 0-16,2-2-2 15,0 0 2-15,0 0 4 16,0-4-4-16,0-14-13 0,9-1 0 16,5-2 5-16,1-6-1 15,5 3 8-15,1 1 1 16,-2 2 0-16,-1 9 1 15,-5 5 9-15,1 4 4 16,-3 3-3-16,0 0 1 16,0 0-7-16,2 12 2 15,-1 7 5-15,-1 0 5 16,-2 4-3-16,-3-7-10 16,4-2-3-16,-6-6 1 15,2-4 2-15,-1-4-3 16,-1 0 4-16,6 0 3 0,-2 0-2 15,5-14-3 1,1-4-3-16,1-7-10 0,-3 3-6 16,-3-4 5-16,-3 1-1 15,-6-3 9-15,2-4 3 16,-2 1 0-16,0-1 1 16,0 2 0-16,0 5-1 15,0 2 8-15,0 5 1 16,0 3 0-16,0 8-4 15,0 3 4-15,-2 1-3 16,2 3-6-16,0 0-3 16,0 0 1-16,-2 0-3 15,-2 0 2-15,-3 0-3 16,3 19 1-16,-4 5 5 16,8 12 0-16,0 6 0 0,0 6 1 15,0 0 0-15,0 1 0 16,0-8-1-16,8-7 0 15,-4-5 2-15,0-12 0 16,1-6-2-16,-3-3 1 16,0-6-2-16,2-2-1 15,6 0-20-15,-4-7-6 16,3-14-108-16,-2-7-103 16,-5-3-171-16</inkml:trace>
  <inkml:trace contextRef="#ctx0" brushRef="#br0" timeOffset="195899.16">25455 9314 502 0,'0'0'292'16,"0"0"-124"-16,0 0-50 0,0 0-24 15,0 0-43-15,0 0-9 16,23-2-10-16,4-3-21 16,7 5-9-16,-3-5-2 15,2 3-60-15,-6-5-137 16,-2-4-275-16</inkml:trace>
  <inkml:trace contextRef="#ctx0" brushRef="#br0" timeOffset="196618.45">25784 8969 472 0,'0'0'216'0,"0"0"-79"15,0 0 14-15,0 0-30 16,0 0-33-16,0 0-40 15,27-14-19-15,11 42-19 16,13 18-10-16,-4 21-2 16,-14 13 2-16,-17 12 6 0,-16 7-2 15,-22-4 4-15,-32-5-4 16,-17-6-4-16,-11-9-40 16,-6-14-94-16,8-22-188 15</inkml:trace>
  <inkml:trace contextRef="#ctx0" brushRef="#br0" timeOffset="197407.87">21956 8263 254 0,'0'0'134'15,"0"0"33"-15,0 0-48 16,0 0-60-16,0 0 4 15,0 0-7-15,0-18-27 0,0 18-10 16,-4 0 5 0,-18 2 4-16,-10 25 8 0,-7 14-5 15,-6 25 10-15,-2 15 13 16,7 17-2-16,16 5-28 16,19-5-4-16,5-14-13 15,54-16 1-15,24-20-8 16,17-16-89-16,8-19-129 15,-5-13-449-15</inkml:trace>
  <inkml:trace contextRef="#ctx0" brushRef="#br0" timeOffset="-208222.63">26903 7159 445 0,'-22'58'0'0,"-2"20"-44"16,-3 13-83-16,-4-3-147 0</inkml:trace>
  <inkml:trace contextRef="#ctx0" brushRef="#br0" timeOffset="-206897.63">26332 8129 137 0,'0'0'29'0,"0"0"11"15,0 0 28-15,0 0-25 16,0 0 11-16,0 0 15 15,0 0 3-15,0 0-4 16,0 0 4-16,0 0-9 16,-4 0-18-16,-11 7 16 15,-1 0-3-15,3 3-21 0,1-4-11 16,3 0 0-16,-2 0-1 16,3 0 9-16,-2-1-11 15,4-4 10-15,1 3-3 16,1-4-3-16,4 0 6 15,0 0 1-15,0 0 2 16,0 0-9-16,0 0 6 16,29-8 16-16,20-20-32 15,27-13-11-15,28-14-6 16,23-15 3-16,27-12 1 16,24-11-3-16,13-7 0 15,2 0 1-15,-4 5 2 16,-19 9-1-16,-18 6-1 15,-19 8-2-15,-15 6 1 0,-6 5-2 16,-10 10 1-16,-10 6-1 16,-16 11 0-16,-16 8 2 15,-20 8 1-15,-15 7 6 16,-15 8 1-16,-7 3 7 16,-3 0-12-16,0 0-3 15,0 0-1-15,0 0 1 16,0 0 2-16,0 0 1 15,0-2 4-15,0 0-8 16,0 2 5-16,0-2-4 16,0 2-1-16,0 0-5 0,0 0-56 15,-7 0-117 1,-26 11-242-16,-14 12-360 0</inkml:trace>
  <inkml:trace contextRef="#ctx0" brushRef="#br0" timeOffset="-205375.93">26199 8228 49 0,'0'0'29'0,"0"0"8"16,0 0 23-1,0 0-9-15,0 0-14 0,0 0 40 16,0 0-9-16,10-25-22 15,-10 25 8-15,0-2-9 16,0 2-10-16,0 0-15 16,0 0 1-16,0 0 9 15,0 0-1-15,0 0-3 16,0 0-1-16,0 0 1 16,0 0 0-16,0 0-4 0,0 0 3 15,0 0 2 1,0 0-2-16,0 0-3 0,0 0-10 15,0 0 1-15,0 0-5 16,6 0 6-16,0 2 4 16,1 12 19-16,4 7-22 15,0-2 6-15,0 10-11 16,5 0 3-16,1 5-5 16,4 5 8-16,4-1-1 15,-2 1 2-15,6 2 0 16,2-1-6-16,2 0 6 15,6 1-5-15,1 3 4 16,8 4 1-16,2 3 2 16,4-2-7-16,6 4 4 15,-4-4-3-15,2 1-3 0,-6-4-3 16,-6 1-3-16,-4-3 0 16,-4-2 0-16,-2-1-3 15,-5 3-1-15,5-3 2 16,-1 2 4-16,6 3-1 15,3 2 9-15,1 1 2 16,6 2-4-16,0-3-5 16,3-2 5-16,-1 0-1 15,3 0-10-15,0 0 3 16,-3 5 0-16,-3 0-4 16,-6 2 2-16,-4 0-2 15,0 0 4-15,2-2 2 0,-4 2-1 16,1-4 2-16,-4-5-3 15,1-4 0-15,1-1-3 16,-1 2 2-16,2-1 0 16,-2 0 3-16,-3 1-3 15,-2-4-3-15,-2 1 5 16,-2-2 0-16,0-1 0 16,-5-6-3-16,0-5 2 15,-3-1 0-15,-4-7 0 16,-1-4 2-16,-8-5 1 15,1-2-6-15,-5-1 3 16,2 0 1-16,0 0-4 16,-2 0 3-16,4 0-2 0,-2 0 1 15,3-4-3 1,-3 0 0-16,4 0-16 0,2 0-44 16,1-22-72-16,-2-34-343 15</inkml:trace>
  <inkml:trace contextRef="#ctx0" brushRef="#br0" timeOffset="-203395.86">29121 6275 16 0,'0'0'84'0,"0"0"-14"16,0 0-2-16,0 0 15 15,0 0-30-15,0 0 7 16,25-37 39-16,-23 35 2 15,-2 0-4-15,0 0-9 16,0 2-10-16,0 0-10 16,0 0-26-16,0 0-13 15,0 0-29-15,0 0-4 0,0 2-12 16,-2 22 16-16,-14 13 9 16,-8 13 18-16,-3 8-7 15,-6 8-4-15,-3 8 0 16,0 2-5-16,2-6-5 15,7-12 1-15,6-16-5 16,7-16 4-16,10-13-6 16,4-9-6-16,0-4-69 15,0 0 12-15,14-25 16 16,11-12-157-16,8-18-232 16</inkml:trace>
  <inkml:trace contextRef="#ctx0" brushRef="#br0" timeOffset="-203088.63">29130 6224 168 0,'0'0'94'0,"0"0"60"15,0 0-15-15,0 0-39 16,0 0-3-16,0 0-2 16,0-58-43-16,0 58-26 15,0 0-4-15,0 0-16 16,3 0-6-16,3 22 0 15,1 14 32-15,1 8 1 16,4 12-10-16,-3 2-4 16,-3 5-10-16,2 3 8 15,-6-2-10-15,-2-3-2 16,0-10-2-16,2-9-2 0,-2-12 1 16,0-11 0-16,0-11-2 15,2-5-34-15,0-3-37 16,5 0-31-16,-1-11-45 15,2-18-399-15</inkml:trace>
  <inkml:trace contextRef="#ctx0" brushRef="#br0" timeOffset="-202315.75">28940 6561 242 0,'0'0'236'0,"0"0"-92"15,0 0-13-15,0 0 3 16,0 0-48-16,0 0-17 16,99-8-27-16,-53-4-8 15,6-4 2-15,-6-4-4 16,4-2-8-16,-3-2-1 16,-5-3-3-16,-2 2-7 15,-11 2-5-15,-5 6-2 16,-11 4 0-16,-7 9-3 15,-4 0-3-15,-2 4-7 16,0 0-19-16,0 0-6 16,-18 17 32-16,-11 9 3 15,0-1 0-15,4 2-2 0,10-3-2 16,6-3 1-16,9-2-2 16,0-1-1-16,0-7-3 15,22 4 1-15,9-7 5 16,2 0 10-16,-2 0-10 15,-6-3-3-15,-7 2-8 16,-11-2 8-16,-5 2 0 16,0 0-5-16,-2 4 2 15,0 7-11-15,0 4 7 16,-17 5 10-16,-4-1 10 16,1-3 9-16,7-5-12 15,7-6-5-15,6-3-2 0,0-9-6 16,0 0 6-16,21 0 6 15,14-6 34-15,2-15-20 16,3-2-16-16,-5-6 1 16,-5 0 4-16,-6-2-7 15,-3 1 2-15,-4 0-3 16,-3 2 2-16,-6 5-2 16,-1 2 0-16,-3 5-1 15,-4 5 3-15,0 6 11 16,0 3 1-16,0 2-5 15,0 0-10-15,0 0-3 16,0 0-4-16,0 0 1 16,0 2 0-16,0 14 1 0,-8 8 3 15,-1 8 2 1,5 7 0-16,1 2 13 0,3-1-11 16,0-5 1-16,0-9-4 15,18-11 2-15,2-7 6 16,3-8-4-16,3-5-3 15,0-28-38-15,3-15-106 16,-2-5-142-16,-4-8-196 16</inkml:trace>
  <inkml:trace contextRef="#ctx0" brushRef="#br0" timeOffset="-202055.89">29910 6191 245 0,'0'0'311'0,"0"0"-218"16,0 0-80-16,0 0 36 0,0 0 4 15,0 0 16-15,0 0-23 16,-13 81-1-16,13-73 10 16,2-4-7-16,5-1 22 15,-1-3 10-15,2 0-6 16,0-3-29-16,1-13-29 16,-3-2-7-16,0 0-8 15,-4 0-1-15,-2 7-2 16,0 2-18-16,0 6-15 15,-6 3-7-15,-4 0-69 16,1 0-49-16,3 21-44 16,6-1-135-16</inkml:trace>
  <inkml:trace contextRef="#ctx0" brushRef="#br0" timeOffset="-201775.05">30097 6256 214 0,'0'0'405'0,"0"0"-273"16,0 0 43-16,0 0-85 16,0 0-16-16,0 0-39 15,23-40-35-15,-23 40 0 16,0 13-4-16,0 12 4 16,-3 8 11-16,-7 4 10 15,-4 6 5-15,-1 4-19 0,-1 8-1 16,0 7 4-1,-2 8-8-15,3-1 0 0,-1-4 2 16,3-4-4-16,4-13-19 16,2-12-36-16,3-14-33 15,4-12-45-15,0-10-112 16,0 0-162-16</inkml:trace>
  <inkml:trace contextRef="#ctx0" brushRef="#br0" timeOffset="-201563.13">29897 6573 715 0,'0'0'182'0,"0"0"-47"16,0 0 1-16,0 0-36 0,0 0-69 16,0 0 4-16,114-62-12 15,-70 41 3-15,-2 0-7 16,-1-1-10-1,-8 3-9-15,-4 5-1 0,-2 9-62 16,-5 5-124-16,-6 0-270 16</inkml:trace>
  <inkml:trace contextRef="#ctx0" brushRef="#br0" timeOffset="-201086.39">30242 6715 388 0,'0'0'118'0,"0"0"-24"0,0 0 74 16,0 0 13-16,0 0-71 15,0 0-35-15,7-24-20 16,4 0 6-16,2-7-15 16,6-1-22-16,-4 1 2 15,1-1-19-15,-1 2 6 16,-3 5 1-16,-2 6-14 15,-1 5 3-15,-6 8 0 16,-3 4-3-16,0 2-11 16,0 0-5-16,-12 0-17 15,-14 17 33-15,-6 4 0 0,8-1-12 16,9 0-3-16,6-6-3 16,9 0-11-16,0-2 3 15,0-2 16-15,11 0-9 16,5-3 18-16,1 7 0 15,-1-5-2-15,-5 3-3 16,-2 4 4-16,-3 2 2 16,4 8 20-16,-4 0 2 15,1 5 10-15,-1-6-23 16,-1-4 1-16,0-7-4 16,1-9-5-16,5-5 7 15,5 0 2-15,7-14-10 0,6-13-52 16,2-8-78-16,2-2-102 15,5 0-121-15</inkml:trace>
  <inkml:trace contextRef="#ctx0" brushRef="#br0" timeOffset="-200463.91">30793 6529 74 0,'0'0'336'0,"0"0"-172"16,0 0-118-16,0 0-11 15,0 0 44-15,0 0-34 16,-7 44-16-16,-1-28-13 15,-3-1 3-15,3 0 3 16,0-3 22-16,3-2-12 16,1-4-6-16,2-3-11 0,2 2 1 15,0-5-7 1,0 0 0-16,0 0 5 0,0 0 10 16,0-6 52-16,0-16-48 15,11-1-16-15,-3 0 5 16,2-1 5-16,1 1 0 15,-5 4-8-15,1 3 3 16,-2 3-1-16,-3 3-4 16,-2 6 1-16,0 3-2 15,0 1-11-15,0 0-16 16,-7 0 11-16,-11 12 3 16,-2 4-1-16,1 5 3 0,-2 4-2 15,5 3 2 1,1 3 0-16,3-2 0 0,1 0 0 15,5-4 0-15,2-4 1 16,2-8-1-16,2-5 0 16,0-4 0-16,0-4 3 15,0 0 1-15,8-4 14 16,13-20-6-16,4-6-5 16,0-2-3-16,-2 6-1 15,-7 6-1-15,-8 8 0 16,-3 5-1-16,-3 7 14 15,-2 0-4-15,2 0-11 16,2 0-9-16,1 11-6 16,2 7 15-16,4 4 2 15,0-4 4-15,3-2 2 0,3-4 1 16,5-5-1-16,7-7 2 16,5 0 0-16,1-17-10 15,4-12-5-15,-10-8-49 16,-10 1-70-16,-9-2-188 15,-10 1-581-15</inkml:trace>
  <inkml:trace contextRef="#ctx0" brushRef="#br0" timeOffset="-199667.77">31631 6363 131 0,'0'0'252'0,"0"0"-76"16,0 0-17-16,0 0-17 16,0 0-43-16,0 0-12 15,0-43-16-15,0 42-11 16,0-2 1-16,0 3-27 15,0 0-10-15,0 0-11 16,0 0-10-16,0 0-3 16,0 25-7-16,0 8 7 15,0 18 13-15,-13 14-3 0,-5 23-6 16,-5 9-4-16,-3 12 1 16,-3-3-1-16,0-6 3 15,1-6-1-15,3-7-2 16,4-11-10-16,6-16-13 15,6-16-9-15,2-14-20 16,5-18-49-16,2-12-33 16,0 0 25-16,15-28-23 15,10-16-325-15</inkml:trace>
  <inkml:trace contextRef="#ctx0" brushRef="#br0" timeOffset="-199419.91">31587 6791 225 0,'0'0'266'0,"0"0"-70"15,0 0-65-15,0 0 6 16,0 0-23-16,0 0-15 16,62-254-27-16,-42 242-39 15,0 7-4-15,3 0-10 16,-6 5-16-16,-1 0-3 16,-5 0 0-16,-2 2-1 15,-6 13 0-15,-3 10 0 16,0 3 0-16,-16 2 2 15,-16 2 9-15,-3 0-10 16,4-2-8-16,2-4-49 16,8-7-94-16,17-17-130 15,4-2-233-15</inkml:trace>
  <inkml:trace contextRef="#ctx0" brushRef="#br0" timeOffset="-198288.16">32138 6495 207 0,'0'0'118'0,"0"0"-109"16,0 0 6-16,0 0-8 16,0 0 3-16,0 0 8 0,-19 16 44 15,15-16 24-15,2 0 4 16,0 0-19-16,0 0-15 15,-1 0-27-15,1 0-10 16,2 0-5-16,0 0 10 16,0 0 38-16,0 0 11 15,0 0-11-15,0-11-44 16,0 1 2-16,-2 1 2 16,-1-1-11-16,-4 0-3 15,3 3 1-15,-2 2-2 16,-1 1 2-16,-2 4-9 15,-2 0-1-15,-2 0-2 16,-5 0-3-16,2 12-14 16,-2 5 15-16,2 4 5 15,1 4 4-15,1 1-3 0,3 3-1 16,3 0 0 0,0-4 7-16,4-4-5 0,4-1 2 15,0-13-4-15,0 0-14 16,0-7-50-16,2 0 29 15,12-13 32-15,9-13-2 16,0-6-11-16,9 0 11 16,2 0 1-16,-3 6 4 15,-5 2 13-15,-8 10 25 16,-7 5 4-16,-6 5 2 16,-3 4-15-16,-2 0-29 15,0 0-14-15,0 16 2 0,-2 9 11 16,-7 1 2-1,0 0 1-15,3-4-2 0,-1 0 0 16,2-7 2-16,5-3-3 16,0-7 2-16,0-5-1 15,0 0 4-15,0 0-4 16,14-14-3-16,10-9-11 16,0-3-12-16,-1-1-19 15,-1 5 26-15,-7 8 19 16,-1 4 0-16,-5 5 7 15,-3 5 11-15,0 0-10 16,-2 0-8-16,2 15-15 16,3 9 14-16,-2 2 1 0,2 1 3 15,-2-6-3 1,-1-5 4-16,5-9-3 0,-2-7 3 16,4 0 11-16,-1-12 0 15,3-17-14-15,-1-3-1 16,-3-2-9-16,2 0 2 15,-3 1 7-15,-2 6 3 16,1 6 23-16,-3 10 15 16,2 4 16-16,-4 6 7 15,-2 1-30-15,0 0-34 16,3 8-20-16,-5 19 11 16,2 17 9-16,-2 11 1 0,0 8 1 15,0 10 1 1,0 2 0-16,0-3-2 0,-2-4 2 15,-16-8 7-15,2-6-8 16,3-8 2-16,-1-12-1 16,2-8 2-16,2-9-4 15,3-10 2-15,1-3 6 16,4-4 2-16,0 0 4 16,-5 0 20-16,0-8 6 15,-2-12-11-15,3-10-8 16,3-6-2-16,3-8-5 15,0-5 0-15,0-4-10 16,11-1-5-16,10-2-20 16,3 6-21-16,2 4-48 15,9 5-127-15,2 4-183 0</inkml:trace>
  <inkml:trace contextRef="#ctx0" brushRef="#br0" timeOffset="-197982.3">32800 6360 614 0,'0'0'229'15,"0"0"-42"-15,0 0-35 16,0 0-44-16,0 0-53 16,0 0-44-16,11-69-11 15,-47 69-4-15,-7 5 2 16,5 11 1-16,9-2 0 16,11-4-1-16,10 0-12 15,8 0-15-15,0 6 8 0,4 3 20 16,16-1-1-1,5 1-8-15,0 0 6 0,-6-4 2 16,-3-5 2-16,-11-1-2 16,-3-7-6-16,-2 0 0 15,0 3 8-15,-13 4 9 16,-10 0 27-16,-6 3-22 16,-4-5-14-16,-8-2-69 15,-1-5-172-15,4 0-409 16</inkml:trace>
  <inkml:trace contextRef="#ctx0" brushRef="#br0" timeOffset="-196794.77">28263 7444 289 0,'0'0'158'16,"0"0"40"-16,0 0-24 0,0 0-55 16,0 0-51-16,0 0-15 15,0-9-32-15,0 9-21 16,0 6-9-16,0 18 4 15,-9 8 5-15,-2 9 14 16,0 3-7-16,-2 5 21 16,-1-6-11-16,3-3-7 15,-1-10-2-15,6-10-2 16,4-12 2-16,0-2 1 16,-1-6-2-16,3 0 6 15,0 0 7-15,0-10 4 16,13-9-22-16,10-4-2 0,4 0-7 15,4 6-7-15,0 5-9 16,2 6 10-16,-1 6 2 16,-1 0 10-16,-4 6-11 15,-7 14 8-15,-7 1 4 16,-13 0-1-16,0-1 1 16,-9-6 19-16,-22 0 5 15,-12-8 3-15,-1-3-8 16,-2-3-5-16,3 0-12 15,7 0 4-15,10-5 0 16,10-8-6-16,9-1-26 16,7-1-72-16,2-5-131 15,29 2-249-15</inkml:trace>
  <inkml:trace contextRef="#ctx0" brushRef="#br0" timeOffset="-195220.34">28734 7628 12 0,'0'0'129'0,"0"0"-84"16,0 0-5-1,0 0 32-15,0 0-22 0,0 0-18 16,2 4-5-16,-2-4-8 16,0 0 1-16,0 0 32 15,0 0 37-15,0 0 9 16,0 0-11-16,0 0-3 16,0 0-9-16,0 0-40 15,0 0-17-15,0-1 17 16,0-6 0-16,-8 1-16 15,0-2-4-15,-3 0-10 16,-1 0-3-16,-1 4 0 16,-1 1 0-16,-1 3-2 0,-1 0-4 15,-1 0-4 1,-3 10 0-16,5 4 1 0,-2 6 5 16,4-3 2-16,2 5 2 15,-2 4 6-15,4 0-5 16,0 1 0-16,2-4 0 15,5-5 2-15,2-6-4 16,0-4-1-16,0-6 2 16,0-2 6-16,0 0 6 15,14 0-7-15,3-16-1 16,8-5-6-16,0 0-12 16,1-4 1-16,-2 4 8 0,-1 2 2 15,-5 4 2 1,-7 7 7-16,-3 6 7 0,0 2-15 15,-4 0-1-15,3 10-8 16,-3 12 9-16,-2 2 1 16,0 0 5-16,-2-4 0 15,2-2 2-15,0-5-4 16,1-8-2-16,0-1 3 16,-1-4-5-16,4 0 9 15,7 0 8-15,8-11 0 16,6-14-15-16,-1-3-2 15,6-2-28-15,-1 3 5 16,-2 4 14-16,-4 8 6 16,-4 2 6-16,-5 6 3 15,-7 6 22-15,-3 1-5 0,-1 0-14 16,2 0-7 0,-3 8 0-16,1 8 7 0,-5-2 5 15,0-2 2-15,0-3-3 16,0-3-6-16,0-4-2 15,0-2 1-15,0 0 0 16,0 0 3-16,0 0 1 16,0 0-10-16,0 0 0 15,-2-8-4-15,-1-7-9 16,1 1 10-16,0 0 2 16,2 5 1-16,0 0 0 15,0 2 0-15,-2 3 0 0,-3 4 3 16,-2 0 1-1,-4 0-4-15,-3 0-5 0,-1 9-1 16,-3 9 0 0,7 4 0-16,3 1 6 0,2 4 1 15,6-1 6-15,0 4 1 16,0-1-5-16,16-4 3 16,3-6 0-16,0-5-1 15,2-9 3-15,1-5 3 16,2 0 15-16,-2-12-12 15,5-14-7-15,-2-4 1 16,-5-2-4-16,-2-4-1 16,-2-3-2-16,-1 1 1 15,-1-5 2-15,-4 6-4 16,-1 10 1-16,-1 9 1 0,-4 8 5 16,-2 6 5-16,0 4-7 15,0 0-5-15,-2 0-1 16,0 0-5-16,0 0 1 15,0 0-4-15,0 7 8 16,0 9 0-16,0 5 1 16,-8 3 0-16,-4-1 1 15,3 4-1-15,1-1 0 16,-2-2 0-16,4-4 2 16,1-2-2-16,1-6 0 0,2-4-1 15,2-4 1 1,0-2-1-16,0-2 1 0,0 0 0 15,0 0 7-15,0 0 17 16,11 0 7-16,11-12-23 16,9-8-2-16,1 0-6 15,-6 0 2-15,-4 4 0 16,-8 6-2-16,-5 2-1 16,-9 4 1-16,0 4-3 15,0 0-7-15,0 0-12 16,0 0-2-16,-13 0 16 15,-4 14 4-15,0 1 2 16,1 5 0-16,10-6 2 16,1 7-5-16,5-1 5 15,0-3-1-15,0 4 1 0,13-7 0 16,10-2 2-16,4-8 6 16,6-4-7-16,5 0-1 15,-1-10-34-15,-8-12-67 16,-6-8-129-16,-9-2-278 15</inkml:trace>
  <inkml:trace contextRef="#ctx0" brushRef="#br0" timeOffset="-194169.73">29937 7664 154 0,'0'0'122'0,"0"0"14"0,0 0 26 15,0 0-42-15,0 0-15 16,0 0 11-16,8-14-22 16,-4 12-5-16,-2-1-12 15,-2 3-26-15,0 0-19 16,2 0-25-16,-2 0-7 16,0 0-3-16,0 3-13 15,0 13 14-15,0 6 2 16,0 0 2-16,-8-1-2 15,6 2 3-15,0-3-2 16,2-4 0-16,0-6 3 16,0-4-3-16,0-6 0 15,0 0 5-15,2 0 7 0,14-6-10 16,3-11-3-16,2-8-5 16,6 1-11-16,4 0 8 15,-2 2 5-15,-4 6 2 16,-2 3-1-16,-13 6 2 15,-1 5-1-15,-7 2-6 16,0 0 4-16,1 2-17 16,0 16 20-16,-1 4 4 15,-2 0 6-15,0 1-6 16,0-9-4-16,0-2 3 16,0-3-3-16,0-7 5 15,0 0-4-15,0-2 0 0,0 0 4 16,0 0 7-1,0-2 4-15,8-16-16 0,7-7-5 16,6 2 0-16,-1-1 3 16,0 4 1-16,-4 3 2 15,-3 8 0-15,-4 5 0 16,-2 3 4-16,-3 1 6 16,3 0-11-16,0 0 0 15,-1 11 0-15,-1 4 5 16,1 5 5-16,-1-3-9 15,-1-3 4-15,-2-4-3 16,-2-4-2-16,0-2-62 16,0-4-77-16,0 0-107 0,0-6-187 15</inkml:trace>
  <inkml:trace contextRef="#ctx0" brushRef="#br0" timeOffset="-193904.79">30305 7423 579 0,'0'0'132'16,"0"0"-112"-16,0 0 29 15,0 0 9-15,0 0 10 16,0 0-14-16,-18 58-2 16,18-56-25-16,0-2 17 0,0 0 53 15,0 0-12 1,7-8-38-16,4-9-38 0,-4 4-4 15,-3 1 1-15,-4 4-6 16,0 6-30-16,0 2-41 16,-4 0-47-16,-8 12-49 15,6 10-65-15,6 0-140 16</inkml:trace>
  <inkml:trace contextRef="#ctx0" brushRef="#br0" timeOffset="-193548.38">30865 7546 324 0,'0'0'163'16,"0"0"-12"-16,0 0-4 15,0 0-10-15,0 0-44 16,0 0 0-16,17-17-22 16,-17 17-18-16,0 0-21 15,0 0-13-15,0 0-19 16,0 21 1-16,0 11-1 16,0 6 10-16,-11 6-2 15,-2 0-2-15,-1 2-1 0,-1-2-2 16,1-3 2-16,3-6-5 15,2-9-28 1,5-10-37-16,4-5-35 0,0-11-50 16,0 0-50-16,16-9-159 15</inkml:trace>
  <inkml:trace contextRef="#ctx0" brushRef="#br0" timeOffset="-193335.44">30853 7536 478 0,'0'0'245'0,"0"0"-92"15,0 0-22-15,0 0-41 16,0 0-48-16,0 0-28 0,72-51 0 16,-45 49-10-16,2 0-4 15,-3 2-20-15,-4 0-50 16,-4 2-71-16,-7 14-92 15,-11 2-231-15</inkml:trace>
  <inkml:trace contextRef="#ctx0" brushRef="#br0" timeOffset="-193187.67">30809 7736 363 0,'0'0'227'0,"0"0"-88"15,0 0 58-15,0 0-40 16,0 0-129-16,0 0-17 0,129-24-11 15,-92 10-24-15,4-1-100 16,-7 3-124-16,-3 3-275 16</inkml:trace>
  <inkml:trace contextRef="#ctx0" brushRef="#br0" timeOffset="-192812.77">31193 7622 332 0,'0'0'267'0,"0"0"-129"15,0 0 10-15,0 0-43 16,0 0-17-16,0 0-26 16,4-30 12-16,-2 28-45 15,-2-1 19-15,0 3-15 16,0 0-15-16,0 0-15 16,0 0-3-16,0 0-10 0,0 5 4 15,-2 14 6-15,-10 10-1 16,1 1 2-16,3 3 0 15,8 2 0-15,0-3-1 16,0-6 1-16,4-10 0 16,19-8 0-16,2-8 6 15,7 0 3-15,2-16-6 16,-3-13 0-16,-5-2 2 16,-6-1-3-16,-4 0-2 15,-7 2 2-15,-5 2-2 0,-1 5-1 16,-3 6-2-16,0 7-13 15,0 3-25-15,0 6-90 16,-9 1-93-16,5 0-227 16</inkml:trace>
  <inkml:trace contextRef="#ctx0" brushRef="#br0" timeOffset="-192453.99">31556 7560 482 0,'0'0'287'0,"0"0"-134"16,0 0-50-16,0 0-11 15,0 0-5-15,0 0-40 0,38-35-13 16,-38 35-17-16,0 0-17 16,0 0-1-16,0 8-6 15,0 16 5-15,0 9 2 16,-3 8 3-16,-13-1 2 15,-6 7-2-15,0-4 10 16,4-2-3-16,3-10 6 16,5-6-8-16,8-9-3 15,2-5 5-15,0-8 7 16,18-3 22-16,14 0 13 16,9 0-31-16,2-16-17 15,4-3-1-15,0-4-3 16,-5 3-26-16,-4-2-29 0,-2 0-65 15,-7-2-209-15,-7-3-437 16</inkml:trace>
  <inkml:trace contextRef="#ctx0" brushRef="#br0" timeOffset="-192144.66">31926 7586 578 0,'0'0'221'0,"0"0"-57"15,0 0-37-15,0 0-33 16,0 0-32-16,0 0-21 16,6-47-12-16,-6 47-14 15,0 0-13-15,0 0-2 0,0 17-12 16,0 13 12 0,-4 6 5-16,-6 4 7 0,4-2 2 15,2-2 1-15,1-8-4 16,3-4-3-16,0-5-3 15,0-10-5-15,0-3 7 16,11-4-1-16,12-2 5 16,10 0 6-16,8-14-14 15,7-10-3-15,4-1-65 16,2-1-167-16,-2-1-489 16</inkml:trace>
  <inkml:trace contextRef="#ctx0" brushRef="#br0" timeOffset="-191500.02">30720 7397 78 0,'0'0'82'0,"0"0"6"15,0 0 6-15,0 0 1 16,0 0 21-16,0 0 13 16,-7-81-10-16,16 76-15 15,-5 1-48-15,0 2 16 16,-2 2-10-16,-2 0-15 16,0 0-18-16,0 0-13 15,0 10-12-15,-15 22-2 16,-11 16 30-16,-10 12-16 15,-4 10-2-15,-1 11-4 16,6 4-6-16,6 2 3 16,16 0 2-16,13-9 1 15,15-13-8-15,54-9 4 16,32-17-6-16,21-11-10 0,16-12-94 16,12-16-157-16,1 0-460 15</inkml:trace>
  <inkml:trace contextRef="#ctx0" brushRef="#br0" timeOffset="-191160.83">32175 7365 623 0,'0'0'145'16,"0"0"-41"-16,0 0-26 16,0 0-17-16,0 0-24 15,0 0-14-15,201 155-10 16,-192-78-1-16,-9 12 0 15,-2 0 1-15,-34 1-6 16,-13-10 9-16,-9-14-16 16,-9-11-5-16,-7-14-55 0,5-15-148 15,7-18-493 1</inkml:trace>
  <inkml:trace contextRef="#ctx0" brushRef="#br0" timeOffset="-189107.91">28898 10535 75 0,'0'0'122'0,"0"0"30"15,0 0 10-15,0 0-57 16,0 0-45-16,0 0-11 16,0 0 6-16,0 0 24 15,0 0-8-15,0 0-19 16,0 0-7-16,0 0-6 16,0 0-10-16,0 0-14 15,0 0-6-15,0 0-9 16,0 8-4-16,-4 9-9 0,-12 8 13 15,-6 9 12-15,-2 4-7 16,-3 5 1-16,-2 1-2 16,2-2-2-16,6-6 1 15,4-7 1-15,5-12-3 16,6-7 2-16,4-6-2 16,2-4-1-16,0 0 11 15,6-24-11-15,15-10-3 16,6-8-16-16,2-2 13 15,2-5-2-15,0 3-10 16,2 0 17-16,-6 6-1 16,0 5 2-16,-8 3 8 15,-2 9 25-15,-7 7 9 16,0 4-6-16,-6 8 8 16,-2 1-12-16,-2 1 0 0,0 2-14 15,0 0-13-15,0 0-5 16,3 19-22-16,1 15 22 15,0 12-2-15,0 7 4 16,-4-2 1-16,0 0-3 16,0-5 1-16,0-6 3 15,0-10-2-15,0-8 1 16,0-8-3-16,0-8-9 16,0-4-32-16,0-2-84 15,6 0 22-15,-2 0-97 0,-4-18-215 16</inkml:trace>
  <inkml:trace contextRef="#ctx0" brushRef="#br0" timeOffset="-188404.44">28849 10724 445 0,'0'0'341'0,"0"0"-268"16,0 0-44-16,0 0-6 15,0 0 5-15,0 0 64 16,25 8-5-16,4-5-21 15,6-3-12-15,6 0-24 16,1-13-5-16,2-9-15 16,3-4 3-16,-3-5-8 0,-3 3-4 15,-7-2 6 1,-8 5-4-16,-8 7-2 0,-9 5-1 16,-2 8 0-16,-7 5 0 15,0 0-10-15,0 0-10 16,-5 0 10-16,-15 10 10 15,-3 7 4-15,2 1 0 16,3-2-4-16,7 0-9 16,3 1-3-16,6 1-15 15,2 0-3-15,0 0 2 16,0-1-3-16,14-3 20 16,3-2 10-16,8-1-1 15,-2-2 2-15,-3-4 0 16,-5-1 2-16,-6-1 1 0,-4-3 2 15,-1 0-4-15,-1 0 4 16,3 0 6-16,1 0 0 16,4 0-6-16,-2 0-2 15,0 0 4-15,-5 0-2 16,-2 0-1-16,0-7-2 16,1-1 5-16,4-4-1 15,-1 0 0-15,1-4 3 16,1 0 9-16,0 2 3 15,0 2-13-15,-1 2-2 16,-3 3 8-16,-2 5-7 16,-2 2 4-16,0 0 3 0,0 0-5 15,0 0-5 1,0 0-4-16,0 5-7 16,0 19 7-16,0 8 6 0,4 4 5 15,2-4-8-15,0-2-1 16,5-8-1-16,3-6-1 15,1-5 2-15,10-11-2 16,4 0-21-16,2-25-15 16,0-11-54-16,-6-7-78 15,-2-3-57-15,-13-1-138 16,-3-1-90-16</inkml:trace>
  <inkml:trace contextRef="#ctx0" brushRef="#br0" timeOffset="-188206.04">29619 10411 248 0,'0'0'237'16,"0"0"-2"-16,0 0-72 15,0 0-20-15,0 0-39 16,0 0-32-16,-8-104-23 16,4 98-20-16,2 2-8 15,-3 4-21-15,1 0-7 16,-2 0-41-16,-1 17-84 15,2 4-72-15,5-3-206 16</inkml:trace>
  <inkml:trace contextRef="#ctx0" brushRef="#br0" timeOffset="-187885.62">29816 10393 388 0,'0'0'214'0,"0"0"-105"16,0 0-16-16,0 0 15 15,0 0-35-15,0 0-14 16,0-2-25-16,0 16-19 16,0 8 24-16,0 8 21 15,0 2-23-15,0 6-21 16,0 0 0-16,-6 3-9 0,-3 1-3 15,-2-1-2-15,2-6 2 16,0-3 0-16,0-6-4 16,0-6-12-16,5-8-41 15,-1-7-61-15,1-2-6 16,2-3-100-16,-5 0-43 16,0-15-192-16</inkml:trace>
  <inkml:trace contextRef="#ctx0" brushRef="#br0" timeOffset="-186985.81">29712 10619 132 0,'0'0'462'16,"0"0"-297"-16,0 0 12 0,0 0-31 15,0 0-78-15,0 0-35 16,38-48-15 0,-20 46-9-16,-1 2-6 0,-1 0 0 15,2 4-3-15,0 15-3 16,-1 4 3-16,1 5-3 15,-4 1 3-15,-5 0 1 16,-5 0-1-16,-4-7-4 16,0-6 4-16,0-6-1 15,0-6 1-15,0-4 6 16,0 0 19-16,0 0 12 16,0 0 18-16,0-12-15 15,11-11-29-15,7-2-8 0,3-3 0 16,0-2 0-16,6 2-3 15,0 3-15-15,4 8-39 16,-2 6-19-16,0 8-65 16,0 3-85-16,-4 0-81 15,0 0 27-15,-6 5 67 16,-5 6 115-16,-5-1 95 16,-7-2 0-16,-2-3 57 15,0 2 65-15,0 0 16 16,0 0-9-16,0 1-35 15,0-1-20-15,0 2-28 16,-2-1-5-16,2 0-12 16,-3-4-8-16,1-2-2 0,2 1-2 15,0-3-3-15,-2 0 6 16,2 0-2-16,0 0 1 16,0 0 4-16,0 0-4 15,0 0 9-15,0 0 12 16,0 0 12-16,0 0 10 15,0-5-17-15,0-10-42 16,0 0 6-16,0-1-8 16,0 4 4-16,0 1-3 15,0 7 23-15,0 3-10 16,0 1-1-16,-2 0-14 16,-8 0-18-16,-5 14 18 15,-5 4-1-15,0 4-2 16,2 0 1-16,2-5 2 0,5 2-1 15,5-6 4-15,2-1-9 16,4-7 5-16,0-3-16 16,0-2 17-16,0 0 16 15,0 0-12-15,6-2-2 16,9-15-2-16,-1-3-26 16,1 1-14-16,1 3 24 15,-1-2 16-15,-1 6 0 16,-1 4 10-16,-1 4 25 15,-1 4 10-15,2 0-28 0,-2 0-4 16,2 14 1 0,1 0 6-16,-1 2-12 15,1 0 3-15,1-4-6 16,1-2 1-16,2-6 0 16,4-4 3-16,5 0-9 0,0-2-58 15,-2-19-189-15,-4 2-447 16</inkml:trace>
  <inkml:trace contextRef="#ctx0" brushRef="#br0" timeOffset="-186243.8">30862 10479 337 0,'0'0'264'0,"0"0"-141"16,0 0 6-16,0 0-3 16,0 0-52-16,0 0 4 15,11-68 3-15,-9 66-16 16,-2 2-15-16,0 0-14 16,0 0-10-16,0 0-19 15,0 0-7-15,0 18-12 16,0 22 1-16,-8 20 11 15,-8 14 7-15,-4 9 1 16,0 7-4-16,-3 1 0 16,-1 2-3-16,0-4 4 15,-3-7-3-15,2-11-2 0,5-18-32 16,5-10-13-16,5-18-46 16,6-14-92-16,4-11-107 15,0-4-219-15</inkml:trace>
  <inkml:trace contextRef="#ctx0" brushRef="#br0" timeOffset="-185955.28">30884 10590 407 0,'0'0'272'0,"0"0"-144"0,0 0 18 16,0 0-56-1,0 0-33-15,0 0-19 0,87-95-6 16,-66 95-12-16,-3 0-7 16,-3 0-5-16,-2 2-1 15,-8 14-1-15,-5 5-4 16,0 0 5-16,-2 2-4 16,-21-2 8-16,-1-2-2 15,1-6-9-15,6-4-3 16,3-6-64-16,7-3-54 15,7 0-29-15,0-10-144 16</inkml:trace>
  <inkml:trace contextRef="#ctx0" brushRef="#br0" timeOffset="-184570.43">31341 10515 167 0,'0'0'173'15,"0"0"-138"-15,0 0 4 16,0 0 52-16,0 0-16 16,0 0 0-16,3 0-12 15,-3 0 4-15,0 0 16 16,0 0-1-16,0 0-2 16,0-8-29-16,0-4-36 15,0-2-13-15,0 4 16 16,0 4 9-16,0 2-7 0,0 2 11 15,0 0-17-15,-3 2-14 16,-3 0 0-16,-3 0-5 16,-7 7-5-16,3 10 10 15,-3 5-2-15,1 2 2 16,4 4 0-16,-3-1 0 16,3-1 3-16,3-6-2 15,4-6 1-15,4-6-2 16,0-6-41-16,0-2 9 15,12 0 32-15,11-23 15 16,8-7-15-16,-2-1-4 16,-5-2-2-16,0 5-5 15,-3 2 11-15,-4 6 1 16,-5 6 0-16,-4 6 31 0,-3 8 18 16,-5 0-14-16,0 0-36 15,0 0 0-15,0 12-14 16,0 10 14-16,0 2 4 15,0-2-1-15,-7-4 1 16,5 0-4-16,-2-4 0 16,4-3 3-16,0-6-1 15,0 0 3-15,0-3-5 16,0-2-2-16,0 0-12 16,13-7 0-16,11-14-24 15,1-4 3-15,-2 1 3 0,-4 4 22 16,-5 4 7-16,-1 6 3 15,-4 5 3-15,-4 5 24 16,-1 0 0-16,-2 0-27 16,1 3-5-16,-1 18 5 15,0 2 12-15,-2 1-7 16,2-2 3-16,2-4-7 16,3-8 0-16,2-5 3 15,0-5 2-15,4 0 3 16,3-7 3-16,2-15-10 15,-3-4-2-15,4-4-8 16,-4 1 5-16,-1-3 3 16,-1 6 4-16,-3 1 25 0,0 11-1 15,-4 4 13-15,-1 8-10 16,-5 2-10-16,0 0-21 16,0 2-11-16,0 22 3 15,0 13 8-15,0 4 3 16,-2 12 6-16,-11 6-7 15,-3 6-1-15,1 7 1 16,-2 1-1-16,4-3 0 16,0-5 1-16,2-7-2 15,4-12 0-15,2-7 2 16,1-13-2-16,-1-13-1 16,3-6 1-16,0-5 1 15,0-2-1-15,0 0 14 16,0 0 11-16,-6 0 7 0,0-2 9 15,-3-19-15-15,-1-11-2 16,3-2-4-16,5-3-4 16,2-6-6-16,2 2-7 15,0-4-1-15,0 3 0 16,15 2-2-16,8 0-18 16,3 1-18-16,6 0-11 15,7-1-27-15,11 1-88 16,6-3-86-16,6 4 10 15,5-3 43-15,-3 0 195 0,-4 4 62 16,-14 6 105 0,-15 7-2-16,-18 7-33 15,-11 10-8-15,-2 2-46 16,0 4-34-16,0 1-31 0,-13 0-13 16,-14 0 0-16,-2 0 0 15,-2 4 3-15,2 7-3 16,6 1 0-16,6 0-1 15,13 3-7-15,4 2 0 16,0-3 8-16,10 7 5 16,13-3 0-16,4 1-5 15,-6-4 3-15,2 2-3 16,-5-3-2-16,-7-1 2 16,-5-5 2-16,-6 0 0 15,0 0 6-15,-8 4 3 0,-17 0 0 16,-6-2 1-16,0-6-12 15,-3-4-47-15,8 0-135 16,1-4-281-16</inkml:trace>
  <inkml:trace contextRef="#ctx0" brushRef="#br0" timeOffset="-182935.8">26738 11737 388 0,'0'0'164'16,"0"0"-35"-16,0 0-35 16,0 0-14-16,0 0 0 0,0 0-13 15,0 0-19-15,3-19-25 16,-3 19-16-16,0 0-7 16,0 22-30-16,0 13 30 15,-7 11 18-15,-7 10 6 16,6 4-14-16,-1 2 0 15,-1-6 2-15,6-11-3 16,0-14-4-16,-1-12-4 16,3-11 4-16,2-6 2 15,0-2 12-15,0-2 1 16,0-23 14-16,0-7-34 16,11-1-5-16,16 0 1 15,4 6-5-15,7 4-2 0,2 7-11 16,0 9 18-16,-4 7-8 15,-5 0 10-15,-6 0 1 16,-9 14-6-16,-12 1 3 16,-4 4-2-16,0-2 6 15,-25 2 21-15,-8-4-7 16,-5-3 16-16,-5-2-11 16,-1 0-6-16,1-3-1 15,8 1-9-15,8-4 0 16,10-2-3-16,9-1-23 15,8-1-14-15,0 0-30 16,12 0-52-16,17 0-110 16,9-3-267-16</inkml:trace>
  <inkml:trace contextRef="#ctx0" brushRef="#br0" timeOffset="-181384.93">27268 12048 214 0,'0'0'66'0,"0"0"9"16,0 0-60-16,0 0-5 15,0 0 16-15,0 0 62 16,29-13-11-16,-29 13 11 0,0 0-18 15,0 0-29-15,0 0-24 16,0 0-12-16,0 0-2 16,0 0-2-16,0 0 3 15,0 0-1-15,0 0 11 16,0 0 5-16,0 0-3 16,0 0 6-16,0-1 15 15,0-8 17-15,5-3-2 16,0-5-51-16,-5-3-1 15,0-1 1-15,0-1-1 0,0 0 0 16,0 4 0 0,0 6 0-16,0 3 1 0,-5 4 6 15,-4 1 21 1,1 4-23-16,-1 0-5 0,-5 0-3 16,-3 14 0-16,-1 7 1 15,-1 6 2-15,2 3 0 16,1 3 2-16,1-2-2 15,5 1 3-15,6-1-3 16,2-9 0-16,2-7 1 16,0-5-1-16,0-6-6 15,0-4-13-15,4 0 1 16,10-7 9-16,5-18-13 16,6-3-12-16,-2-2 11 15,1 6 10-15,-1 4 13 0,-6 4 0 16,-1 6 7-1,-3 4 3-15,-4 6 10 0,-2 0-20 16,0 6-2-16,-5 17-2 16,-2 3 4-16,0 0 16 15,0 1-6-15,0-6-3 16,0-7-6-16,0-9 1 16,2-3-2-16,7-2 7 15,5 0 9-15,-1-9-2 16,5-12-14-16,1-2-11 15,4-2-17-15,4-3 7 16,4 2-7-16,2 3 15 0,0 2 12 16,-3 7 2-1,-4 10 9-15,-3 4 0 0,-8 0 2 16,-3 2-4-16,-8 16-8 16,-2 3 6-16,-2-2 9 15,0 1 0-15,0-1-3 16,0-7-11-16,-2-5 7 15,-4-2-7-15,-2-5-1 16,4 0 0-16,0 0-2 16,-3-15 1-16,3-5-15 15,-1-2-3-15,2 0 7 16,3-1-3-16,0 4 6 16,0 1 8-16,0 6 1 15,0 6 8-15,0 2 27 16,-6 4-16-16,-3 0-19 0,-4 2-6 15,-5 16-2-15,-2 7 5 16,2 2 3-16,0 5 1 16,7 4 3-16,5-2-4 15,3 0 0-15,3-4 4 16,0-6-4-16,7-8 10 16,13-6-6-16,4-7 9 15,3-3-2-15,2-3 2 16,2-19-1-16,1-3-8 15,-1-8 1-15,-4-3-5 16,-3-4-5-16,-2-4 5 16,-2-4 4-16,-4 0-4 0,-5 8 2 15,-4 10-2-15,-3 14 8 16,1 8 20-16,-5 8 0 16,0 0-2-16,0 0-14 15,0 0-12-15,0 8-17 16,0 10 1-16,0 6 16 15,0 3 0-15,-3 4 2 16,-3 3 0-16,-5 3 0 16,-3-2-2-16,1 3 2 15,-5-5 1-15,3-4-3 16,4-7 5-16,1-5-5 16,8-10 0-16,2-3 0 15,0-4 2-15,0 0 16 0,4 0 45 16,17-7-21-16,4-14-33 15,6-2-4-15,2-7-1 16,5-5-3-16,-3 3-1 16,-6 6 0-16,-6 6 1 15,-12 11 1-15,-9 6-2 16,-2 3-2-16,0 0-28 16,-5 0-38-16,-18 12 68 15,-6 4 2-15,2-2-2 16,4 0 3-16,5 0-3 15,12-3 0-15,6 2-8 16,0 0 8-16,22 5 10 0,14-2 22 16,6-5-16-16,3 0-10 15,-3-7-6-15,-2-4-5 16,-6 0-70-16,-10-11-86 16,-11-15-201-16</inkml:trace>
  <inkml:trace contextRef="#ctx0" brushRef="#br0" timeOffset="-180304.76">28657 11869 147 0,'0'0'219'16,"0"0"-73"-16,0 0 7 16,0 0-64-16,0 0-23 15,0 0 23-15,-4-16-17 16,4 16-9-16,0 0-15 16,0 0-21-16,0 0-27 15,-4 7-18-15,-6 14 18 16,-1 7 0-16,3 6 0 15,1-1 0-15,5 1 1 16,2-5 1-16,0-7-2 0,0-10-9 16,0-7-39-1,13-5 48-15,8 0 12 0,2-21 1 16,2-2-13-16,-5-6-17 16,3 0 8-16,-4 6-9 15,2 3 7-15,-3 5 10 16,-3 4 1-16,-4 5 0 15,1 3 1-15,-4 3 12 16,-1 0-13-16,0 6-10 16,-5 13 10-16,-2 2 9 15,0 4 3-15,0-3-1 16,0-2-9-16,-7-2 2 16,5-6 1-16,-3-5-4 15,5-1 1-15,0-6 1 16,0 0 1-16,0 0 5 0,0-7-9 15,16-15-9-15,8-7-17 16,3-3 5-16,4 1-8 16,-2 2 17-16,-2 4 9 15,-2 6 3-15,-9 6 23 16,-5 6 18-16,-5 6 13 16,-1 1-8-16,-1 0-46 15,-2 7 5-15,3 12 0 16,-3 7 13-16,1 1-10 15,-3-2-8-15,0-3-6 16,0-6-71-16,0-8-25 16,0-8-99-16,0 0-225 0</inkml:trace>
  <inkml:trace contextRef="#ctx0" brushRef="#br0" timeOffset="-180151.85">28992 11604 738 0,'0'0'113'0,"0"0"-113"16,0 0-14-16,0 0-23 15,0 0-6-15,0 0-150 16,4 76-239-16</inkml:trace>
  <inkml:trace contextRef="#ctx0" brushRef="#br0" timeOffset="-179777.91">29735 11855 186 0,'0'0'289'15,"0"0"-120"-15,0 0-41 16,0 0 14-16,0 0-31 0,0 0 1 16,15-30-19-16,-15 28-29 15,0 0-16-15,0 2-14 16,0 0-16-16,0 0-18 16,0 10-8-16,0 19 2 15,0 12 6-15,0 11 2 16,-5 5-1-16,-5 2 4 15,0 0-3-15,-1-5-1 16,3-10-1-16,0-12-36 16,4-8-38-16,0-13-85 15,4-11-54-15,0 0-120 16,0-13-120-16</inkml:trace>
  <inkml:trace contextRef="#ctx0" brushRef="#br0" timeOffset="-179532.97">29706 11839 258 0,'0'0'329'16,"0"0"-155"-16,0 0-1 16,0 0-36-16,0 0-33 15,0 0-58-15,37-146-11 16,-14 142-13-16,1 1-6 16,5 3-11-16,2 0-3 15,0 4 1-15,-6 13 6 16,-7 2-4-16,-14 6-5 15,-4 0-3-15,0 6 3 0,-22-1 1 16,-7-2-1 0,-5-6-7-16,5-2-20 0,2-4-84 15,8-9-90-15,5-7-214 16</inkml:trace>
  <inkml:trace contextRef="#ctx0" brushRef="#br0" timeOffset="-179013.8">30091 11747 147 0,'0'0'487'0,"0"0"-368"16,0 0-21-16,0 0-15 16,0 0-20-16,0 0-36 15,35 0-13-15,-35 14-6 0,0 8 20 16,0 4 8-1,-17 5-12-15,-4 1-6 0,-1 5 0 16,-2-2-15-16,2 2 0 16,-3-5 0-16,5-4 1 15,4-10 2-15,6-6-6 16,4-8-36-16,4-4 22 16,2 0 10-16,0 0 3 15,0-20 1-15,0-10-20 16,16-7 15-16,7-4 2 15,6-1 3-15,0 0 0 16,-3 2 2-16,1 4 20 0,-5 5 3 16,-1 5 2-1,-6 8 25-15,-1 6-7 0,-4 6-8 16,-1 2-17-16,-3 4-3 16,0 0-6-16,5 0-7 15,-1 0 4-15,6 17-3 16,-3 11-2-16,-3 10-3 15,-4 8 4-15,-6 4-2 16,0 2 0-16,0-2-2 16,0-6-1-16,0-8-33 15,0-9-15-15,-2-12-51 16,0-7-29-16,-2-8-100 16,-1 0-139-16</inkml:trace>
  <inkml:trace contextRef="#ctx0" brushRef="#br0" timeOffset="-178585.89">30064 11907 434 0,'0'0'429'0,"0"0"-252"15,0 0-59-15,0 0-38 16,0 0-32-16,0 0 14 16,60-3-24-16,-27 3-24 15,4 0-9-15,-2 0-5 16,3 0-1-16,0 0-37 15,2-3-17-15,0-9-42 16,-4-5-74-16,-1 0-4 16,-8-1 53-16,-4-2 56 0,-8 1 66 15,-6 4 43-15,-2 0 110 16,-3 8-10-16,0 0-20 16,-4 4-34-16,3 3-38 15,-3 0-22-15,0 0-21 16,0 0-8-16,0 0-1 15,0 16-2-15,0 10 3 16,0 6 10-16,0 3-1 16,-11 2-3-16,0 1 1 15,-3 3 1-15,5-4-4 16,1-4-3-16,0-6-1 16,2-8-2-16,2-6-32 15,1-6-32-15,1-5-76 0,0-2 16 16,0 0 5-16,0 0-74 15,0-17-218-15</inkml:trace>
  <inkml:trace contextRef="#ctx0" brushRef="#br0" timeOffset="-178226.09">30487 11905 279 0,'0'0'250'16,"0"0"-27"-16,0 0-46 16,0 0-54-16,0 0-15 15,0 0-33-15,128-166-14 16,-108 148-20-16,2 4-10 15,3 0-14-15,-4 3-11 16,4 2-4-16,-4 8 3 16,-1 1-5-16,-5 0-8 15,-6 0 7-15,-2 4 0 0,-7 13-7 16,0 0 2-16,0-1 3 16,-5 2-3-16,-15 1 2 15,-4-6 0-15,-1 2 4 16,0-5 1-16,10-2 0 15,3-3-1-15,10-2-3 16,2 3-2-16,0 0 4 16,0 5 1-16,14 6 32 15,3 5-12-15,2 8-10 16,3 2-5-16,-2 3-1 16,4 2 1-16,-3-7-5 15,-3-5-20-15,-3-15-56 16,-4-10-150-16,1-3-251 0</inkml:trace>
  <inkml:trace contextRef="#ctx0" brushRef="#br0" timeOffset="-177843.78">30902 11689 926 0,'0'0'174'0,"0"0"-45"16,0 0-78-16,0 0-6 15,0 0-19-15,0 0-12 16,170-10-8-16,-139 15-4 16,-2 4 5-16,-5-8-6 0,-8-1-1 15,-3 0 0-15,-5 0-36 16,-8 0-15-16,0 0-26 16,0 0-25-16,-10 0-33 15,-9-1-4-15,-4-6 37 16,7 5 59-16,5 0 42 15,7 2 1-15,4 0 39 16,0 0 77-16,0 0-4 16,0 0-41-16,0 0-8 15,0 0-23-15,0 14-34 16,0 16 23-16,0 12 6 16,0 7-28-16,0-1-2 15,0 2 2-15,-2-6-7 0,-10-4-109 16,3-8-107-16,3-15-315 15</inkml:trace>
  <inkml:trace contextRef="#ctx0" brushRef="#br0" timeOffset="-176955.95">30612 11883 75 0,'0'0'94'0,"0"0"26"16,0 0 33-16,0 0-6 16,0 0-27-16,0 0-32 15,16-23 4-15,-16 20-28 16,2 3-23-16,-2 0-4 16,0 0-37-16,0 0-4 15,0 12-4-15,0 10 0 16,-13 2-23-16,-1-2-93 15,4-4-147-15,10-8-247 16</inkml:trace>
  <inkml:trace contextRef="#ctx0" brushRef="#br0" timeOffset="-176246.84">29645 11615 32 0,'0'0'146'16,"0"0"-3"-16,0 0-3 16,0 0-26-16,0 0-48 15,0 0-16-15,24-92 11 16,-24 92 6-16,0 0-19 16,0 0-13-16,0 0-8 15,0 0-4-15,0 0-6 0,-15 0 12 16,-10 3-14-16,-4 19 14 15,-8 10-5-15,-3 14 10 16,-3 18-17-16,7 14 14 16,14 14-9-16,13-1 0 15,9-3-10-15,25-5-5 16,35-16-3-16,27-9-4 16,20-17-60-16,15-19-102 15,3-18-197-15</inkml:trace>
  <inkml:trace contextRef="#ctx0" brushRef="#br0" timeOffset="-175758.23">31187 11518 94 0,'0'0'169'0,"0"0"-71"16,0 0 22-16,0 0-15 15,0 0 24-15,0 0 28 16,-44-164-20-16,44 156-60 16,2 4-5-16,11 4-22 15,3 0-33-15,5 16-17 16,2 30-9-16,2 26 8 15,-4 14-3-15,-11 11 4 16,-10-5 3-16,0-9 8 16,-33-6 0-16,-9-12 6 0,-5-10-7 15,0-11-9-15,5-11-1 16,4-13-68-16,11-12-116 16,12-8-182-16</inkml:trace>
  <inkml:trace contextRef="#ctx0" brushRef="#br0" timeOffset="-174535.87">32063 11765 247 0,'0'0'143'0,"0"0"14"16,0 0-8-16,0 0-78 16,0 0 18-16,0 0-13 15,-4-17-26-15,2 17-27 16,0 0 0-16,-3 0-14 16,-6 0-7-16,-4 17-1 15,-8 9 18-15,4 6-3 16,-2 5 11-16,5 1-24 15,5 5 24-15,7-8-17 0,4-1 1 16,0-10-10 0,0-11 7-16,0-6-8 0,17-7 18 15,10-3 13-15,7-25-11 16,6-10-12-16,-2-4-1 16,-5-4-6-16,-6 2 2 15,-9-2-1-15,-7 4-2 16,-4 3 3-16,-7 11-6 15,0 10 3-15,0 10 0 16,0 8-6-16,0 0 6 16,-13 10-2-16,-1 18-6 15,-1 10-1-15,5 1 9 16,8-1-2-16,2-3-2 16,0-4 3-16,7-9 2 15,11-5 4-15,0-12-4 0,1-5 15 16,10 0 6-16,6-20-7 15,0-8-8-15,3-4-4 16,2-4-2-16,0-7 2 16,0 0 1-16,-6 0-3 15,-10 12 2-15,-11 10-1 16,-6 11 12-16,-7 8 7 16,0 2-21-16,-7 0-19 15,-14 0 17-15,-8 9 1 16,4 10-1-16,9 3-19 15,9 0-6-15,7 1-14 16,0-1 1-16,0-2-7 0,5 0 39 16,9-5 2-16,-4-1-4 15,1-1 4-15,-1-5 2 16,-2-1 0-16,-3-1-4 16,-3 1 8-16,0 0 22 15,0 5 7-15,0-1-1 16,10-1 3-16,5-5 1 15,8-5 12-15,11 0 0 16,-1 0-9-16,-1-11-28 16,-5-9-7-16,-7-1-20 15,-4-2-138-15,-3-2-255 16</inkml:trace>
  <inkml:trace contextRef="#ctx0" brushRef="#br0" timeOffset="-172758.35">26653 13062 235 0,'0'0'202'0,"0"0"-119"15,0 0-50-15,0 0 4 0,0 0-5 16,0 0 28 0,0 27-25-16,0-24-6 0,0-1-1 15,0-2 7-15,0 0 11 16,0 0 28-16,0 0 1 16,5-7-5-16,11-16-59 15,-1-1-11-15,1-2 4 16,3 0-3-16,0 2 1 15,-4 1 0-15,3 9 0 16,-4 5 18-16,-3 4-3 16,-3 4 12-16,1 1-7 15,1 0-22-15,-2 13-2 16,-1 13 2-16,-3 5 2 16,-4 1 7-16,0 2 1 15,0-2-9-15,0-6 1 0,0-2 2 16,0-7-3-16,-4-5 3 15,-1-7-4-15,5-5 1 16,0 0 1-16,0 0 3 16,0 0 4-16,0 0 1 15,5-16 2-15,19-10-11 16,8-6-1-16,1 0 0 16,-2 3 2-16,-6 8-2 15,-7 3 0-15,-5 10 1 16,-7 2-2-16,-3 4 1 15,2 2-7-15,-3 0-8 16,2 6 6-16,-1 11 4 0,1 3 10 16,-4 3-5-16,0-3 0 15,0-2-1-15,0-4 1 16,2-2 8-16,0-3-2 16,3-1-3-16,-1-7-2 15,1 1 5-15,4-2 3 16,2 0-5-16,9-2 1 15,5-19 2-15,-2-5-7 16,2 6-2-16,-2-1 0 16,-7 7 2-16,-3 3 0 15,-7 6 2-15,1 1 5 16,-4 4-4-16,-3 0-3 16,0 0-2-16,0 8-11 15,0 18 13-15,0 4 6 16,0 2-6-16,0 0 0 15,2-1 4-15,4-6-3 16,3-4 2-16,2-12 0 0,3-5-2 16,-1-4 3-16,5 0 1 15,-3-24-5-15,-1-6-10 16,-1-6-19-16,-9 0-1 16,-1-1-14-16,-3-2 29 15,0 3 9-15,-3 6 6 16,-8 10 4-16,-4 10 16 15,-3 10-11-15,-2 0-9 16,-2 10-6-16,2 16 2 16,4 6 2-16,5 4-6 0,9 0-38 15,2-2-51-15,2-7-47 16,25-10-87-16,10-8-65 16,1-9 34-16</inkml:trace>
  <inkml:trace contextRef="#ctx0" brushRef="#br0" timeOffset="-172514.79">27583 12918 281 0,'0'0'253'0,"0"0"-44"15,0 0-53-15,0 0-9 16,0 0-61-16,0 0-15 16,47-111-39-16,-47 111-30 15,0 0-2-15,0 2-10 0,0 17 10 16,0 8 17-16,0 6-6 15,0 2-5-15,0 8-4 16,-7 0 1-16,-1 3-3 16,0-9-9-16,4-7-43 15,2-10-55-15,0-8-46 16,-1-12-122-16,1 0-139 16</inkml:trace>
  <inkml:trace contextRef="#ctx0" brushRef="#br0" timeOffset="-172359.84">27552 12982 377 0,'0'0'374'0,"0"0"-165"16,0 0-11-16,0 0-74 15,0 0-73-15,0 0-41 0,118-38-2 16,-69 38-6-16,0 0-2 16,-7 4-51-16,-2-2-87 15,-9-2-175-15,-4 0-483 16</inkml:trace>
  <inkml:trace contextRef="#ctx0" brushRef="#br0" timeOffset="-171745.45">28441 12893 123 0,'0'0'190'0,"0"0"-6"16,0 0 5-16,0 0-49 16,0 0-11-16,0 0 2 15,-8-14-32-15,8 14-41 0,0 0-27 16,0 0-31-16,0 9-9 15,0 21 9-15,-2 11 15 16,-4 9-8-16,2 7-4 16,0-1 1-16,-1-2 0 15,1-9-4-15,0-10-17 16,2-8-43-16,2-13-73 16,0-11-53-16,0-3-111 15,0-5-19-15</inkml:trace>
  <inkml:trace contextRef="#ctx0" brushRef="#br0" timeOffset="-171497.65">28425 12883 94 0,'0'0'452'0,"0"0"-284"0,0 0-6 16,0 0-25-16,0 0-52 16,0 0-15-16,72-96-43 15,-49 96-15-15,1 0-8 16,-4 0 6-16,-5 10 13 15,-1 2-7-15,-8 7-16 16,-6 0 3-16,0 8 0 16,0 0 3-16,-24 2-4 15,-7-1 8-15,-1-4-10 16,-1-2-27-16,8-9-41 16,8-1-76-16,13-12-112 0,4 0-264 15</inkml:trace>
  <inkml:trace contextRef="#ctx0" brushRef="#br0" timeOffset="-170981.92">28742 12881 547 0,'0'0'161'0,"0"0"-80"15,0 0 20-15,0 0-6 16,0 0-40-16,0 0-32 15,27 2-15-15,-22 15 4 0,-5 5-1 16,0 6-4 0,-7 10 9-16,-13 3-3 0,-5 5-8 15,2 3-2-15,0-7 3 16,0-8-5-16,5-8-1 16,3-10-1-16,6-7-30 15,6-6 16-15,3-3 15 16,0 0 19-16,0-17-9 15,12-15-10-15,5-7 0 16,6-1 5-16,1-2-4 16,1 1-1-16,2 4 1 15,-6-1 0-15,4 4 1 16,-4 1 5-16,-4 11 10 16,-3 5 16-16,-6 9-2 15,-1 4-12-15,-5 1 1 0,-2 3-16 16,0 0-4-16,0 0-1 15,3 0-14-15,1 17 15 16,5 10 1-16,-2 12 4 16,1 7 2-16,2 4-5 15,-4 6-1-15,-1-2 1 16,1-6-2-16,-2-6-4 16,0-14-35-16,-2-7-53 15,-2-12-29-15,0-9-97 16,0 0-233-16</inkml:trace>
  <inkml:trace contextRef="#ctx0" brushRef="#br0" timeOffset="-170799.77">28765 13090 480 0,'0'0'323'0,"0"0"-143"16,0 0-42-16,0 0-34 15,0 0-47-15,0 0-31 16,46-8-22-16,-15 8-1 15,1 0-3-15,-1 0-35 16,2 0-57-16,-2 0-81 16,-4-7-146-16,-4-4-308 15</inkml:trace>
  <inkml:trace contextRef="#ctx0" brushRef="#br0" timeOffset="-170411.83">29125 12912 649 0,'0'0'195'0,"0"0"-48"16,0 0-42-16,0 0-11 0,0 0-49 16,0 0-30-16,14-15-14 15,-7 27 0-15,-1 6 5 16,2 3-3-16,2 2 1 16,1 2-2-16,1 1-1 15,1-5-1-15,-1-6-22 16,-6-5-36-16,1-8 8 15,1-2 6-15,2-4 32 16,1-19 10-16,6-6-13 16,-1-3 14-16,-1 1 1 0,-1 5 1 15,-3 2 8-15,-2 4 30 16,-4 6-6-16,-1 6 25 16,-2 4-11-16,0 4-15 15,-2 0-31-15,0 0-1 16,0 23-6-16,-8 11 6 15,-11 10 11-15,-3 9-5 16,2 8-4-16,-2 2-2 16,1-5-11-16,6-7-96 15,7-9-145-15,0-14-229 16</inkml:trace>
  <inkml:trace contextRef="#ctx0" brushRef="#br0" timeOffset="-170124.99">29544 12731 539 0,'0'0'240'0,"0"0"-130"16,0 0-47-16,0 0-8 15,0 0 20-15,0 0-35 16,39 99-14-16,-30-33-4 16,-7 12-13-16,-2 10-2 15,-2-2-1-15,-32-2-6 0,-17-9-5 16,-16-11-76-16,-13-8-35 16,-10-12-134-16,-8-14-318 15</inkml:trace>
  <inkml:trace contextRef="#ctx0" brushRef="#br0" timeOffset="-169473.79">26683 12685 555 0,'0'0'79'0,"0"0"-79"15,0 0-7-15,0 0 7 16,0 0 59-16,0 0 20 16,-50 124 6-16,29-59-14 15,2 19 0-15,11 13 4 16,8 7 0-16,8 2-34 16,37-18-23-16,18-16-11 15,19-16-7-15,13-22-21 16,11-22-129-16,2-12-221 15</inkml:trace>
  <inkml:trace contextRef="#ctx0" brushRef="#br0" timeOffset="-168221.8">30111 13000 179 0,'0'0'97'0,"0"0"-4"16,0 0-1-16,0 0-39 15,0 0-8-15,0 0 29 16,11 14-33-16,-9 1 2 16,0-1-19-16,-2 3 5 15,0-2-15-15,0 0 3 0,0-4 5 16,0-4-6-16,0-2-10 15,0-5 1-15,0 0 0 16,0 0 29-16,0 0 20 16,0 0 4-16,0-12-45 15,0-9-5-15,0-1-9 16,0 0 5-16,0-5-6 16,0 6 0-16,-6 4 0 15,-1 2 3-15,-1 7 5 16,0 4 23-16,-3 4-6 15,-4 0-25-15,-5 0-8 16,-5 0 6-16,0 14 1 16,2 4 1-16,-4 6-2 0,2 2 2 15,5 3-7-15,2 5 7 16,5-5 0-16,6 0 0 16,3-8 0-16,4-9 0 15,0-3-2-15,0-7-2 16,0-2 4-16,0 0 5 15,4-11 2-15,19-10-4 16,8-5-3-16,2-1 0 16,5 3 0-16,-5 4 0 15,-4 8 0-15,-6 5 0 16,-8 7-3-16,-1 0 2 16,1 5 1-16,3 19 2 0,2 5 1 15,-2-2 0 1,2-3-2-16,-1-5 5 0,0-11-3 15,-3-8 5 1,-5 0 0-16,-1-5-1 0,0-17 4 16,1-8-11-16,-3-5-7 15,2-6-7-15,1-1 7 16,-3-4 4-16,-1 0 3 16,3-1 0-16,-4 5 3 15,5 8 11-15,-2 10 15 16,-2 8 21-16,-3 8-3 15,0 6-15-15,-4 2-17 0,3 0-15 16,-1 4-12 0,0 20 12-16,0 13 0 0,-2 2 3 15,0 4 1-15,0 1-2 16,0 0-1-16,0-2-1 16,0 0-35-16,0-6-19 15,-6-4-58-15,1-8-32 16,1-12-89-16,0-12-271 15</inkml:trace>
  <inkml:trace contextRef="#ctx0" brushRef="#br0" timeOffset="-168052.89">30298 13002 680 0,'0'0'232'16,"0"0"-111"-16,0 0 4 15,0 0-43-15,0 0-28 0,0 0-46 16,65-14-8-16,-22 14-18 15,7 0-33-15,10 6-80 16,3-3-40-16,7 0-165 16,-2-3-191-16</inkml:trace>
  <inkml:trace contextRef="#ctx0" brushRef="#br0" timeOffset="-166907.86">31096 13075 86 0,'0'0'93'16,"0"0"-35"-16,0 0 13 16,0 0 37-16,0 0 5 15,0 0-21-15,2 3-24 16,-2-3-12-16,0 0-24 15,0 0-13-15,0 0 3 16,0 0 4-16,0 0-6 16,0 0-2-16,0 0 12 15,0 0 14-15,3-6-24 16,-1-8-19-16,0-1 4 16,-2 1-2-16,0-3-2 0,0 1 1 15,0-2 0-15,0 4 4 16,-7 4 5-16,1 2-3 15,-5 3 2-15,2 3 5 16,-3 2-13-16,-1 0-2 16,-1 0-3-16,-1 11 1 15,-3 10-4-15,3 0 6 16,1 3 0-16,1 3 1 16,7 2 9-16,0 0-5 15,4 0-1-15,2-5-1 16,0-7 1-16,0-8 1 15,0-5 2-15,8-4 1 0,0 0-8 16,5-4 6 0,3-17 0-16,5-5 0 0,0-1-4 15,6-4-1-15,4-1 0 16,3 3-1-16,-3 3 3 16,-4 9 0-16,-9 4 22 15,-9 6 4-15,-5 7-12 16,-4 0-17-16,0 7-14 15,0 17 3-15,0 8 11 16,0 0 2-16,-4 0-1 16,4-6-1-16,0-2 0 15,0-10 0-15,0-4 0 16,4-6 3-16,10-4 6 16,3 0 1-16,6-18-2 15,-1-12-8-15,0-6-14 0,-2-4-6 16,3 0-7-16,-4-4 14 15,2-4 10-15,-5-5-1 16,-1-1 4-16,-1 8 8 16,-4 11 8-16,-1 10 9 15,-5 13 8-15,0 5-2 16,-4 7-6-16,0 0-25 16,0 5-6-16,-4 22-5 15,-9 6 11-15,1 7 0 16,0 3 0-16,3 3 0 15,5-3 1-15,4 2-1 16,0-5 1-16,0-8 2 16,0-8-1-16,6-8 0 15,5-10 1-15,5-6 3 0,-3 0 2 16,3-16-8-16,-1-10-5 16,1-3-2-16,-1-2-11 15,2-3 1-15,0-5 6 16,-1-4 10-16,-1-8 2 15,1 1-1-15,-7 1 6 16,-5 10 9-16,-4 9 3 16,0 14-8-16,0 8 8 15,0 8-8-15,0 0-10 16,0 0-10-16,0 12-3 16,0 14 9-16,-2 9 4 15,0 6 0-15,2 10-2 16,0 9 4-16,0 4-3 0,0-1 1 15,4 0 0 1,12-10 0-16,4-10 1 0,9-19 2 16,5-18-3-16,6-6-48 15,4-24-119-15,-3-20-323 16</inkml:trace>
  <inkml:trace contextRef="#ctx0" brushRef="#br0" timeOffset="-159840.83">28454 9772 116 0,'0'2'56'15,"0"-1"-40"-15,0 1 18 16,0-2 43-16,0 2 15 16,0 3-7-16,0-2-14 15,0 6-10-15,0 1 5 0,0 2-16 16,0 2-22 0,0-2 12-16,-2 0-4 0,0-7-4 15,0 2-4-15,2-6-2 16,0-1 0-16,0 0 2 15,0 0 5-15,0 0 10 16,0 0 14-16,0-4 5 16,6-17-23-16,10-9-35 15,5-7-2-15,-2-2-1 16,2-5-1-16,-1 1 2 16,-5 2 2-16,1 9-1 15,-3-2-1-15,-2 7 12 16,-1 3 12-16,-2 5-7 0,-4 5 8 15,1 7-5 1,-3 2-2-16,-2 5-4 0,2 0-9 16,0 0-7-16,1 0-1 15,4 10-14-15,1 18 14 16,3 11-1-16,3 5 2 16,-1 4 0-16,1 3 2 15,1-4 2-15,-1-1-3 16,-3-6-2-16,-3-6 1 15,0-9-3-15,-6-13 3 16,0-6-2-16,-2-6 1 16,0 0-1-16,0 0 4 15,-16-13 3-15,-11-6-5 0,-4-8-5 16,-4-5 4 0,-7 2-4-16,-3-1 5 0,0 4 0 15,-2 3 0-15,5 6 0 16,5 4 4-16,5 7-3 15,12 2 3-15,9 5-1 16,8 0 3-16,3 0-6 16,0 0-2-16,12 0 2 15,25 0 6-15,17 0 6 16,11 0-11-16,6 0 2 16,3-4-3-16,-7-6-5 15,-12 0 2-15,-15 0 3 16,-15 3-6-16,-12 4 6 15,-8 1-3-15,-5 2 2 0,0 0-13 16,0 0-17-16,-22 0 25 16,-16 18 5-16,-9 6 2 15,-5 2 0-15,-1 6 3 16,2 2-4-16,1 0 0 16,4 2 1-16,3 0-1 15,8-3 0-15,1-3-43 16,12-8-106-16,7-10-78 15,8-12-280-15</inkml:trace>
  <inkml:trace contextRef="#ctx0" brushRef="#br0" timeOffset="-153772.65">903 15127 51 0,'0'-2'62'16,"0"2"-24"-16,0 0 0 16,0 0 28-16,2 0 13 15,0 0 1-15,-2 0-6 16,0 0 13-16,0 0-16 15,0 0-19-15,0 0-24 16,0 0-13-16,0 2-5 16,-11 12 11-16,-3-4-4 15,6 2-3-15,1-2 8 16,-5-1 4-16,4-5 9 16,1-3-11-16,0-1-5 15,7 0 25-15,0 0 17 0,0 0 2 16,0 0-10-16,0-1 3 15,9-17-34-15,16-5-16 16,-1-9-2-16,1 2-4 16,-3-6-13-16,1-3 5 15,-4-10 0-15,-1-1 4 16,-3-1 3-16,-1 4 1 16,-1 2 1-16,-5 9 2 15,-2 6-3-15,1 10 2 16,-5 8-1-16,0 6 8 15,0 2 5-15,-2 4-3 16,0 0-6-16,0 0-4 16,0 0-1-16,0 0-6 0,4 4-6 15,1 18-5-15,4 16 10 16,2 10 6-16,3 11 0 16,-3-5 1-16,0-1 2 15,-2-7-2-15,-4-8 1 16,-1-9-1-16,-4-7 1 15,0-6-1-15,0-10 0 16,0 2 1-16,-2-4 1 16,-7 0 12-16,-5-4 5 15,-6 0-4-15,-4 0-8 16,-7 0 4-16,-8-8-7 16,-11-14 0-16,-11-3-4 0,-6-4 4 15,7-1 0-15,9 6-2 16,15 3 1-16,12 10-3 15,10 2 1-15,7 8-1 16,7 1 10-16,0 0-10 16,0 0-12-16,0 0 0 15,23 0-14-15,8 0 19 16,19 0 7-16,7 0 11 16,8 0-4-16,2 0-4 15,-7-11-1-15,-14 2-2 16,-5 1-9-16,-15 4 2 15,-10 2-14-15,-10 2 14 16,-6 0-10-16,0 0-7 0,0 0 20 16,0 0-14-16,-4 9 17 15,-16 14 1-15,-9 3 2 16,-5 9 1-16,-3 2 2 16,-5 4 1-16,-1-2 10 15,-3-3-7-15,5-5 0 16,10-9-3-16,11-7-6 15,14-6 2-15,0-6-2 16,4-3 6-16,2 0-6 16,0 0-31-16,0 0-17 15,0 0-34-15,14 0-121 16,13 0-15-16,6-8-353 0</inkml:trace>
  <inkml:trace contextRef="#ctx0" brushRef="#br0" timeOffset="-152616.34">911 14962 123 0,'0'0'30'0,"0"0"-28"0,0 0 27 16,0 0 5 0,0 0-27-16,0 0-6 0,272-26-2 15,-238 19-6-15,-12 1 0 16,-9 1-10-16,-7 3 17 15,-6 2 16-15,0 0 30 16,0 0 62-16,0 0-43 16,0 0-36-16,0 0-19 15,4 0-10-15,2 0-8 16,3 0 3-16,-1 0 10 16,0 0 20-16,-2-1 12 15,-1-1 12-15,-3 0 9 0,2 0-6 16,3-3-15-16,2 0-4 15,4-3-25-15,5 0-7 16,2 0 7-16,-2 2-5 16,-5 2-2-16,-6 0 3 15,-4 1-4-15,-3 3 1 16,0 0 15-16,0-1 52 16,0-1-2-16,-3-2-43 15,-4 4-12-15,0-5-5 16,3 5-6-16,2-3 0 15,2 3 3-15,0 0-2 16,0 0 4-16,0 0-2 16,0 0-3-16,0 0 7 0,0 0-3 15,0 0-1-15,0-2 0 16,-2-2 1-16,2-3-4 16,-2 2 0-16,2-4 7 15,-2 4 7-15,-1-6 6 16,1 1 8-16,0 4-13 15,-1 2-3-15,1 3-3 16,-3 1-9-16,-5 0-6 16,-6 0-12-16,-11 16 2 15,-7 19 5-15,-8 10 9 16,-3 3-3-16,-1 0-8 16,-1-2-26-16,3-2-55 0,-4-8-105 15,9-9-239-15</inkml:trace>
  <inkml:trace contextRef="#ctx0" brushRef="#br0" timeOffset="-151655.75">741 15008 44 0,'0'0'67'0,"0"0"6"16,0 0 12-16,0 0 10 15,0 0 7-15,0 0-12 16,-10-23-5-16,10 23-17 15,0 0-29-15,0 0-8 16,0 0 14-16,0 0 10 16,0 0-45-16,18 0-6 0,13 0 8 15,15 0-12-15,8 23 0 16,2 2 0-16,2 8 9 16,-10-6-3-16,-3-1 15 15,-11-4-10-15,-12-8-3 16,-7-4-3-16,-8-5-2 15,-5-5 3-15,-2 2 5 16,3-2 19-16,-3 0 10 16,0 0-7-16,0 0-11 15,0 0-8-15,0 0-4 16,0 0-5-16,0 0-4 16,0 0 1-16,2 0-2 15,-2 0 0-15,3 0 3 0,-3 0 1 16,2 0-1-16,-2 0-3 15,0 0 3-15,0 0-1 16,0 0 1-16,4 0 1 16,0 1-1-16,-1-1-2 15,-1 2 0-15,-2-2 0 16,0 0 2-16,0 0 0 16,0 0 10-16,0 0 10 15,0 0 7-15,0 0 0 16,0 0-9-16,0-3-8 15,-7-15-13-15,-15-11-11 16,-5-5-38-16,-4-6-59 0,7-3-23 16,6-3-55-16,9 7-46 15,9 7-116 1,0 10 107-16</inkml:trace>
  <inkml:trace contextRef="#ctx0" brushRef="#br0" timeOffset="-151337.87">1071 14798 49 0,'0'0'92'16,"0"0"48"-16,0 0-21 15,0 0 21-15,0 0-34 16,0 0-52-16,0-10-32 16,0 10-15-16,0 0-7 15,0 0 0-15,0 23 0 16,8 12 0-16,-2 6 23 16,1-1-14-16,-3 2-5 15,-4-3 6-15,0-7-10 16,0-6-52-16,0-9-150 15,0-9-140-15</inkml:trace>
  <inkml:trace contextRef="#ctx0" brushRef="#br0" timeOffset="-150952.58">809 14927 139 0,'0'0'166'16,"0"0"-93"-16,0 0-25 15,0 0-18-15,0 0 0 16,0 0-15-16,-4-4-12 16,4 4-2-16,0 0 6 15,0 0-5-15,0 0 15 16,15 0-20-16,22 4 3 15,9 8-30-15,4-1-36 16,0 1-103-16</inkml:trace>
  <inkml:trace contextRef="#ctx0" brushRef="#br0" timeOffset="-150633.75">1306 14901 310 0,'0'0'254'15,"0"0"-132"-15,0 0-21 16,0 0-21-16,0 0-41 16,0 0-31-16,-52 8-8 15,19 20 1-15,-11 11 0 16,-10 10-1-16,-4 5-93 16,0-8-142-16</inkml:trace>
  <inkml:trace contextRef="#ctx0" brushRef="#br0" timeOffset="-150143.35">1386 14812 118 0,'0'0'371'0,"0"0"-323"16,0 0 4-16,0 0 22 16,0 0-29-16,0 0 3 15,-2-24-22-15,2 24-13 16,0 0 44-16,0 0 41 15,0 0-4-15,0 0-9 16,0 0-8-16,-2 0-37 0,-3 0-37 16,-10 9-3-1,-10 27-14-15,-13 18-13 16,-9 9-100-16,-1-5-154 0,-4-11-519 16</inkml:trace>
  <inkml:trace contextRef="#ctx0" brushRef="#br0" timeOffset="-149794.55">1420 14865 214 0,'0'0'317'0,"0"0"-184"16,0 0-82-16,0 0-51 16,0 0-48-16,0 0-110 0,-303 143-246 15</inkml:trace>
  <inkml:trace contextRef="#ctx0" brushRef="#br0" timeOffset="-132197.87">2033 14722 75 0,'0'0'47'16,"0"0"10"-16,0 0 28 15,0 0-5-15,0 0 6 16,0 0-2-16,-42 62 8 16,38-62-3-16,2 0-13 15,2 0 21-15,0 0-5 16,0 0-11-16,0 0-11 16,0-12-25-16,0-8-45 15,6 0 0-15,4 0 1 16,5 2-1-16,4 3-12 0,1 4-7 15,-1 1-5 1,4 8 19-16,2 2-15 0,-1 0 17 16,5 2 3-16,1 12 0 15,-5 5 0-15,0-2-2 16,-7-5 2-16,-5-2 0 16,-3-1 1-16,-8-6 1 15,0-3 1-15,0 0 1 16,1 0 4-16,1-2 6 15,4-16-13-15,4-6-1 16,1 0-4-16,1 0-15 16,-3 0 2-16,-2 8-5 15,0 0 18-15,-5 9 2 16,-1 4 2-16,-3 1 5 16,0 2 6-16,0 0 2 0,0 0-6 15,0 0-1-15,0 0-4 16,0 0 0-16,0 0-2 15,0 0 13-15,0 0 3 16,0 0-3-16,0 0-8 16,0 0-2-16,0 0-1 15,0-2 9-15,0 2 1 16,0-5 4-16,0 0 13 16,0-1-24-16,0 3-2 15,0 3-3-15,0 0-3 16,-3 0 2-16,-1 0-12 15,-8 14 1-15,2 18-4 16,-7 11 13-16,2 5-5 0,-1 6 8 16,-1 1 0-16,-3 3 0 15,-3-7 0-15,-2 0 2 16,2-5-2-16,-2-2 0 16,-2-6 0-16,0-8 4 15,3-5-4-15,0-10 7 16,1-5-6-16,-1-8 5 15,1-2 0-15,4 0 2 16,-6-14 0-16,2-12 4 16,1-4 2-16,4-4-8 15,5 8 15-15,2 6 13 16,6 10 12-16,3 4-14 0,2 6-5 16,0 0-12-16,0 0-15 15,0 0-6-15,0 0-4 16,0 0-6-16,0 16-42 15,0 4-40-15,11-6-109 16,9-9-242-16</inkml:trace>
  <inkml:trace contextRef="#ctx0" brushRef="#br0" timeOffset="-131109.87">2280 15034 537 0,'0'0'180'16,"0"0"-30"-16,0 0-58 16,0 0-27-16,0 0 9 15,0 0-28-15,96-98-2 16,-74 66-20-16,3-2-5 15,-1 1-11-15,-2-7-8 16,3 0 0-16,-3-3-6 16,-1 1-31-16,-4 3-4 15,-1 4 19-15,-9 7 7 0,-3 6 7 16,-4 8-1 0,0 6 9-16,0-1 23 0,0 8-11 15,0-3 0-15,0 0-9 16,0 4-2-16,0 0 3 15,0 0-4-15,0 0-6 16,-4 0-2-16,-1 4-3 16,-4 20-1-16,0 15 9 15,0 8 1-15,-2 11 2 16,0 4 1-16,-2 7-1 16,-3-10 1-16,1 1-1 15,-4-5 2-15,4-13 0 16,1-3 12-16,6-18-10 15,1-3 3-15,2-4-2 0,3-8-1 16,0-2-4-16,2-1 7 16,0-3 1-16,0 0 6 15,0-13-7-15,14-15-7 16,5-2-20-16,6 0 18 16,-3 7-11-16,1 6 11 15,-4 5-5-15,-1 4-6 16,-2 4 13-16,-5-1 3 15,-2 5-1-15,-5 0 2 16,3 0-2-16,-2 0-2 16,-1 7-8-16,-1 6-4 15,1 4 12-15,0 1 1 16,-2-1 8-16,3 0-8 0,-1-2 4 16,3-10-1-16,-2 2-4 15,5-2 5-15,0-5 4 16,5 0 6-16,1 0-6 15,4 0 3-15,0 0 6 16,3-5-9-16,-4-12-6 16,4-1 1-16,1 0 0 15,-1-4-1-15,-4 4-3 16,-3 0 0-16,-5 1-1 16,0 4-3-16,-4 3 4 15,-4-2 3-15,1 6-1 16,-4 1 0-16,0 2-2 0,0 1-13 15,0 0 13-15,0 2 1 16,0-2-1-16,0-2 0 16,0 1-13-1,-7 2 3-15,0-5 3 0,0 6 5 16,3 0 2-16,-2 0-1 16,-1 0-5-16,-2 0-3 15,2 11-5-15,-1 10 3 16,3 3 4-16,5 6 7 15,0-4 25-15,0 1 4 16,2 0-2-16,13-8 1 16,2-2-6-16,0-13-3 15,7-4-8-15,6 0 4 0,7-21 6 16,2-12-21 0,-2-1-16-16,-5 4-7 0,-12 2-75 15,-7 5-96-15,-11 6-315 16</inkml:trace>
  <inkml:trace contextRef="#ctx0" brushRef="#br0" timeOffset="-121457.85">3662 14918 84 0,'0'0'125'16,"0"0"-30"-16,0 0 25 15,0 0-2-15,0 0-14 16,0 0-33-16,3 0-12 15,1 0 12-15,2-5 3 0,3-4-28 16,5-8-35-16,3-5-1 16,3 0-1-16,3-2-3 15,0 0-1-15,-4-1-4 16,-1 4-1-16,0 2-14 16,-7 1 8-16,-4 9 6 15,-5 6-1-15,-2 3 1 16,0 0-29-16,0 0 20 15,0 0 6-15,-7 0-9 16,-6 18 11-16,0 3-5 16,-1 1 5-16,3 1 0 15,2 4-1-15,3-1-2 16,0 2 2-16,6-6 1 16,0 0 1-16,0-4 4 15,0-4-4-15,0-5-10 0,8 0 8 16,5-6 4-16,1-3 4 15,3 0 25-15,3 0-17 16,0-17-6-16,5-1-6 16,-1-8 0-16,-1-3-2 15,-1 3-16-15,-4 1 6 16,-2 2-13-16,-3 4 23 16,-5 6 0-16,0 4 1 15,-4 4-1-15,-4 5 0 16,0-3-7-16,0 3 7 0,0 0 18 15,0 0 10-15,0 0-15 16,0 0-13 0,0 0-6-16,0 0-3 0,0 5 7 15,0 11 2-15,-2 7 0 16,-2-1 0-16,-4 4 0 16,4 2 0-16,-1-5 0 15,3 1 0-15,0-3 0 16,2-8 2-16,0-4-2 15,0-6-1-15,0-3 1 16,0 0 6-16,0 0 4 16,11 0 13-16,5-3-13 15,1-11-6-15,4-4-4 0,1 0-8 16,0 1 2 0,0 2 3-16,-1 3 3 0,-1-2 0 15,-3 4 0-15,0 2 0 16,-5 4 0-16,5-4-1 15,-9 6 1-15,-1 2-3 16,-3 0 2-16,-4 0-12 16,0 0-28-16,0 10 28 15,0 7 13-15,0 6 32 16,0 0-22-16,0 1 0 16,0-1-7-16,0-7-1 15,-2-4 4-15,2-10-6 16,0 0 3-16,0-2 6 15,0 0 5-15,0 0 9 0,0-2-10 16,0-17-13-16,8-2-11 16,8-7-10-16,3 2-2 15,0-3 22-15,4 8 1 16,1-2-4-16,1 5 4 16,-3 4 5-16,0 2 14 15,-9 6-5-15,-1 6-7 16,-1 0-3-16,-7 0-4 15,4 0-9-15,-4 18-2 16,-2 0 11-16,4 6 13 16,-6 1-3-16,5-1-2 15,-3-6-5-15,-2-5 3 16,6-4-1-16,0-6-3 0,4-3 0 16,1 0 12-1,5 0 9-15,5-5-12 0,0-7-2 16,4-10-7-16,0 3 2 15,2-6-4-15,-1-6 0 16,-2 2-10-16,1-6-4 16,-9 0 12-16,-5-2 1 15,-5 5-3-15,-4 2 4 16,-2 2 13-16,0 12 6 16,0 2-10-16,0 9 0 15,0 5-5-15,0 0-2 16,0 0-2-16,0 0-6 0,0 0-11 15,-2 9 5-15,-6 19 11 16,-3 10-1-16,-7 12 0 16,-3 8 1-16,0 9 1 15,-6 5 0-15,0 0 2 16,-4 4-1-16,-7 8 2 16,-3-2-1-16,-3 0 1 15,4-4 0-15,4-13-3 16,10-14-53-16,12-16-58 15,14-21-88-15,0-14-253 16</inkml:trace>
  <inkml:trace contextRef="#ctx0" brushRef="#br0" timeOffset="-121154.5">4632 14812 200 0,'0'0'584'0,"0"0"-494"16,0 0 27-16,0 0-40 16,0 0-28-16,0 0-29 15,121-108-2-15,-88 108-16 16,-2 0 3-16,-7 0-5 16,-4 10 0-16,-6 10-9 15,-7 4-4-15,-7 2 1 16,0 1-1-16,-3-4 8 15,-19-2-2-15,-7-1-1 0,0-8-6 16,2-7-31-16,4-2 38 16,8-3-42-16,11-4-57 15,4-18-74-15,0-4-419 16</inkml:trace>
  <inkml:trace contextRef="#ctx0" brushRef="#br0" timeOffset="-120093.08">5154 14761 311 0,'0'0'95'0,"0"0"-32"15,0 0 34-15,0 0-47 0,0 0-35 16,0 0-15-16,-3-4-7 15,3 4 7-15,3 0 3 16,-1 0-3-16,0 0 6 16,0 0-2-16,-2 0 1 15,2 0 3-15,-2 0 16 16,0 0 0-16,0 0 1 16,0 0 4-16,0 0 1 15,0-5-7-15,0-5 9 16,4-2-28-16,3-6 2 0,0 2-6 15,-2-1 3 1,-1-3-2-16,-2 3 1 0,-2 3-2 16,0 2 2-16,0 6 13 15,0 3 1-15,0 0-14 16,-4 3 22-16,-8 0-24 16,-1 0-2-16,-5 6-2 15,-1 6 4-15,0 2 1 16,0 2 8-16,1 4 9 15,2-1-6-15,0-2-2 16,4 5 0-16,-2 5-10 16,1-4 1-16,1-1 1 15,5 1 0-15,3-7-3 16,4-4 1-16,0 0-3 16,0-8-3-16,0-4 6 0,0 0 25 15,4 0-14 1,5 0-2-16,5-14-9 0,3-7-10 15,6-6-10-15,4 0-9 16,-1-1 20-16,-1 2 9 16,-3 4 1-16,-6 9 2 15,-3 2 1-15,-6 7 5 16,-2 2 14-16,-3 2-11 16,-2 0-12-16,2 0-4 15,-2 0-5-15,0 17 9 16,0 4 18-16,0-1-4 15,0 2-6-15,0 0 1 0,0-1-1 16,0-6 1-16,0-2-7 16,4-4 7-16,0-4-8 15,3-5 10-15,3 0-7 16,3 0 13-16,7-9-8 16,-1-10 1-16,4-4-6 15,-1-4-4-15,-3 3-9 16,-2-1-6-16,-1 4 4 15,-3-2 8-15,0 0 3 16,1 0 2-16,-1 5 1 16,-4 6-3-16,-2 2 4 15,-3 6 14-15,-4 4-14 16,0 0-4-16,0 0-19 0,0 0-11 16,-4 16 30-1,-8 6 0-15,1 2 1 0,3 0 1 16,-4 3-1-16,8 0 2 15,-1 4 2-15,3-5 7 16,2 1 2-16,0 0-4 16,0-10-1-16,0-2-4 15,11-7-3-15,7-8 20 16,7 0 19-16,2 0-15 16,2-14-14-16,2-12-12 15,-2-3-16-15,-2 1-77 16,-8 5-55-16,-1-4-164 15,0 5-338-15</inkml:trace>
  <inkml:trace contextRef="#ctx0" brushRef="#br0" timeOffset="-119401.43">5798 14680 519 0,'0'0'183'0,"0"0"-59"0,0 0-26 15,0 0-53-15,0 0-26 16,0 0-7-16,4 0-8 15,-4 0-2-15,0 0 0 16,0 0 2-16,0 0-3 16,0 0-1-16,0 0-4 15,0 0-5-15,0 0 6 16,0 0 1-16,0-8 4 16,-2-6-3-16,0-4 1 0,-3 2 0 15,1 2 1-15,0-2 0 16,-4 9 1-16,-3 2-2 15,1 5-2-15,-4 0 0 16,-4 2 0-16,-2 15-4 16,0 6 2-16,0 3 4 15,4 3 13-15,5 0 7 16,2 0-5-16,7 0-3 16,2-5-5-16,0-2-4 15,4-5 1-15,21-12-1 16,4-5 36-16,4 0-20 15,6-23 2-15,-4-13-15 0,-2-7 4 16,-4-5-8-16,-6-3 4 16,-1-7-2-16,-2-5-2 15,-5 5-2-15,3 4 3 16,-5 11-1-16,-1 11 0 16,-3 8 16-16,-3 12 5 15,-6 4 2-15,0 6-7 16,0 2-9-16,0 0-9 15,0 0-15-15,0 0-5 16,0 2 20-16,-2 18 0 16,-9 7 0-16,0 9-3 15,-5 13 3-15,-4 9 1 16,-2 9 4-16,-2 5 0 16,-3-3 6-16,6-8 5 15,6-13-7-15,9-17 0 0,6-11 6 16,0-13-14-16,15-2 32 15,14-5 8-15,2 0-24 16,-2-17-11-16,-2-10-6 16,-7-8-25-16,-9-5-41 15,-11-6-98-15,0-4-141 16,-16-4-492-16</inkml:trace>
  <inkml:trace contextRef="#ctx0" brushRef="#br0" timeOffset="-119256.52">5407 14383 809 0,'0'0'445'16,"0"0"-365"-16,0 0-41 15,0 0-38-15,0 0-1 16,0 0-89-16,71-9-205 16,-48 9-497-16</inkml:trace>
  <inkml:trace contextRef="#ctx0" brushRef="#br0" timeOffset="-115608.03">6751 14575 29 0,'0'0'57'0,"0"0"20"16,0 0-3-16,0 0 26 15,0 0-9-15,0 0-5 0,8 58-17 16,-8-58-10 0,0 0-17-16,2 0-6 0,-2 0-13 15,2 0-5-15,0 0 1 16,-2-9 5-16,2-5-17 15,-2-2-3-15,0 0 19 16,0 2 4-16,0 2 3 16,0-2 14-16,-11 5-21 15,0 2-2-15,-4 5 8 16,-1 2-16-16,-2 0-11 16,0 0-2-16,2 14-2 15,-1 4 1-15,1 8-3 16,-2 6 4-16,2-4 0 15,3 6 1-15,-1-8 4 0,6 2 3 16,1-5-2-16,3-2-2 16,2-8-4-16,2-8 0 15,0 4 0-15,0-8-2 16,0-1 2-16,6 0 2 16,7 0 0-16,3 0-2 15,2-14-7-15,4-8-9 16,3-8 12-16,0 2 1 15,-1 4 3-15,-4 3 1 16,-4 12 2-16,-5 4-3 16,-3 5-1-16,-3 0-2 15,0 5-18-15,-3 17-11 16,-2 0 32-16,0 6 4 0,0 2 14 16,0-7-1-1,0-1-4-15,0-7-1 0,0-2-2 16,0-8 0-16,0-2-6 15,0-3 2-15,13 0 27 16,7-4-18-16,5-14-4 16,2-13-11-16,2 0-23 15,-1-1 0-15,4 1 20 16,-4 4 0-16,-3 6 3 16,-3 5 1-16,-3 10 13 15,-6 6-3-15,-3 0-5 16,-2 10-6-16,-4 16 0 0,-2 4 13 15,-2 5 22-15,0-3-11 16,0-1-8-16,-2-4-2 16,-7-5-5-16,2-5-1 15,3-6-3-15,2-3-1 16,-1-8-2-16,3 0 4 16,0 0 3-16,0 0 7 15,0-7-7-15,13-10-6 16,6-8-3-16,3 2-8 15,7-4-1-15,-2 1-9 16,-3 6 1-16,-2 8 14 16,-8 4-8-16,-7 8 5 15,-3 0-3-15,0 0 5 16,3 8 2-16,-5 14 2 16,-2-3 10-16,0 2-8 0,0-1 7 15,0 1-9-15,0-11 7 16,0-2-4-16,-2-3-1 15,0-5 2-15,2 3-2 16,0-3 3-16,0 0-4 16,0 0-1-16,4-18-35 15,12-3 13-15,4-1 6 16,2 0-13-16,5-2-3 16,0 2 6-16,0 5 11 15,-3-2 13-15,1 5 2 16,-6 8-2-16,-2 4 2 15,-7-3 15-15,-5 5-10 0,-1 0-1 16,-2 0-4-16,0 7 1 16,-2 9 5-16,0 7 8 15,0-6-4-15,0 7-5 16,0-2 0-16,0-1-3 16,0-1 2-16,0-8-3 15,0-4 1-15,0-4 1 16,0-2-2-16,3-2-1 15,6 0 0-15,4 0 20 16,3 0-12-16,1-6-5 16,4-7-2-16,-1-5-1 15,0 0-12-15,0-6 3 16,0 0 9-16,2-3-1 0,-2 4 2 16,-1 5 0-16,-4 1 4 15,-7 8 7-15,-2 5 6 16,-4 4 2-16,-2 0-9 15,0 0-11-15,0 0-11 16,0 13 11-16,0 6 12 16,0 5 11-16,-5 3-4 15,-4-4 1-15,2 0-7 16,1-2 4-16,-1-3-10 16,7-4-7-16,0-4 0 15,0-6-2-15,0 1 2 16,0-5 3-16,0 0 5 0,5 0-8 15,8 0 0 1,3-21-5-16,3-7-9 0,-1-2-4 16,-5-4-11-16,-1 0 10 15,-5-2 3-15,-7 2 8 16,0 5 0-16,0 2-2 16,0 13 5-16,-11 4 5 15,-3 6-1-15,1 4 1 16,-3 0-7-16,1 2 4 15,1 14-1-15,3 1-1 16,2 3-4-16,2 6 9 16,5 1-1-16,0 1 1 15,2 2 13-15,0-2-4 16,0-2-5-16,2-5 2 16,14-3-2-16,6-9 1 0,2-4 0 15,7-3-5-15,0-2 18 16,6 0-16-16,1-20-2 15,-1-6-28-15,-1-3-5 16,-3-5 12-16,-2-2 4 16,-2 0 14-16,-4 2 3 15,-2 6 0-15,-11 5 1 16,-2 10 9-16,-6 3 14 16,-4 10-1-16,0 0-23 15,0 0 3-15,-6 10-3 16,-12 8 12-16,-3 6-8 15,4 2-1-15,-1 0 6 0,1 2 4 16,0-2 0-16,-1 4-7 16,7 2 2-16,5-6-2 15,2-3-5-15,4-3 1 16,0-4-4-16,0-2 2 16,10-9 0-16,9-2 10 15,-2-3 5-15,6 0-8 16,1 0-4-16,1-8-1 15,4-15-2-15,-3 0-16 16,3-4-10-16,-2 1-10 16,-5-4 18-16,-1 6 16 15,-6 4 2-15,-1 4 0 16,-8 6 3-16,1 4 16 0,-5 6 12 16,-2 0-14-16,0 0-15 15,0 0-2-15,0 0-9 16,0 13 1-16,0 4 8 15,0 5 2-15,0 6 2 16,0 2 2-16,0 1-2 16,0-2 0-16,0-4-2 15,0-6-1-15,0-2 3 16,8-7 0-16,0-6-1 16,-2-4-1-16,1 0 6 15,4 0 0-15,3-22-8 16,-2-9-11-16,5-1-8 0,3-4-5 15,-3 0 11 1,1 4 9-16,2 6 4 0,0 2 1 16,-2 12-1-16,-2-2 15 15,-2 12 3-15,-6 2-4 16,1 0-5-16,-3 0-7 16,0 12 5-16,-6 11 5 15,0 3 4-15,0 6 2 16,0-6-10-16,0-3-2 15,-4-1-3-15,-2-4-2 16,-1-8 1-16,3-2 0 16,0-6-2-16,4 0-7 15,0-2 2-15,0 0 5 16,0-2 3-16,4-18-3 16,13-8-25-16,6-7 18 0,4-2 4 15,-2 7 0-15,-1 0-1 16,-2 10 1-16,-6 4 3 15,-5 7 0-15,-2 4 2 16,-7 5 1-16,1 0 2 16,1 0-5-16,-2 0 7 15,2 22-2-15,-1 0 13 16,-1 6-1-16,-2 2-7 16,0-6-7-16,0 0 0 15,0-7 1-15,2-5-3 16,5-9 3-16,2-3-3 15,6 0 5-15,5 0-4 0,3-10-2 16,-4-12-3 0,2 0-6-16,-5-8-3 0,-3-2 5 15,-2-6 4-15,0-5 1 16,-2 0 2-16,0-10 0 16,0 7 0-16,0-2 0 15,-1 8 5-15,2 8 8 16,-3 9-1-16,-1 4-3 15,-2 7-5-15,-1 6 0 16,-1 4-1-16,-2 0-3 16,0 2-1-16,0 0-2 15,0 0-1-15,0 0-8 16,0 12 9-16,-9 10 1 0,0 4 2 16,-2 8 0-1,2 8 2-15,-4 8-2 0,1 6 0 16,2 2-2-16,5 0 2 15,3-5 2-15,2-7-2 16,0-10 0-16,0-9 1 16,11-14 0-16,5-5-1 15,3-8 4-15,2 0-4 16,1-18-8-16,-2-8-17 16,-4-2-10-16,-3-2-44 15,-5-5-56-15,0-2-149 16,-8 3-316-16</inkml:trace>
  <inkml:trace contextRef="#ctx0" brushRef="#br0" timeOffset="-115440.14">8856 14455 818 0,'0'0'210'0,"0"0"-43"16,0 0-44-16,0 0-60 15,0 0-32-15,0 0-29 16,0 0-2-16,167-32-6 15,-132 27-36-15,-3 2-40 16,-8-3-144-16,-6 1-272 16</inkml:trace>
  <inkml:trace contextRef="#ctx0" brushRef="#br0" timeOffset="-114264.28">10026 14580 332 0,'0'0'154'16,"0"0"12"-16,0 0-44 15,0 0-11-15,0 0-35 16,0 0-14-16,16-51 2 16,-16 51-22-16,0 0-18 15,0 0-15-15,0 0-9 0,0 9-20 16,0 15 18 0,-12 8 2-16,-3 2 4 0,1 2-3 15,6 0 1-15,-1-2 2 16,7-2-2-16,2-3 0 15,0-8 1-15,0-4 0 16,2-9-2-16,15-8 3 16,4 0 6-16,3-11 8 15,5-12-6-15,0-8-9 16,3-1-3-16,-1-4 0 16,0 0-1-16,0-3-9 15,-2 0 10-15,-2 6 1 16,-10 6 4-16,-5 9-3 15,-8 10 13-15,-4 6 22 0,0 2-16 16,0 0-21-16,0 0-23 16,0 2 18-16,-14 12 5 15,-3 4 4-15,3 0-3 16,6 4-1-16,5 2 0 16,3 5-3-16,0-4 3 15,14 3 3-15,1-2 7 16,-2-8 1-16,-1-9-8 15,-10-4 2-15,-2 0-3 16,0-5 2-16,0 0-4 16,0 0-2-16,-16 0 2 15,-7 0-2-15,-9-10-53 16,1-12-63-16,2-9-97 0,2-5-229 16</inkml:trace>
  <inkml:trace contextRef="#ctx0" brushRef="#br0" timeOffset="-113986.41">10267 14212 529 0,'0'0'220'16,"0"0"-199"-16,0 0-17 15,0 0 19-15,0 0 32 16,0 0-2-16,-13 85-40 0,13-77-6 15,0-4-2 1,0-4 72-16,0 0 11 0,0 0-4 16,0-16-38-16,0 2-34 15,0 5 14-15,0 0-12 16,0 6-9-16,-4 3-10 16,1 0-60-16,3 0-94 15,0 17-92-15,0 5-303 16</inkml:trace>
  <inkml:trace contextRef="#ctx0" brushRef="#br0" timeOffset="-112688.89">11170 14478 30 0,'0'0'121'0,"0"0"29"16,0 0 30-16,0 0-9 15,0 0-45-15,0 0-15 16,2 0-37-16,-2 0-16 16,0 0-7-16,0 0-28 15,2 0-23-15,2 0-6 16,-1 17 6-16,-1 8 4 16,0 3 3-16,1-1 4 15,-3-1-5-15,0-3-4 16,0-5-1-16,2-6-1 15,-2-8 1-15,0-4-1 0,2 0-6 16,1 0 6-16,3-8-2 16,0-18 2-16,4-6-43 15,-1-5 10-15,-3 4-33 16,-1 5-14-16,-5 5 31 16,0 6 42-16,0 7 7 15,0 3 10-15,0 7 34 16,0 0 5-16,-16 0-47 15,-6 0 7-15,-5 17-9 16,-4 5 9-16,2 8 3 16,0 10 27-16,4 6-27 15,6-2 41-15,7 4-25 16,10-2-18-16,2-10 12 16,6-5-12-16,23-7 22 0,14-11 10 15,6-8-4-15,4-5-13 16,1-10-11-16,-2-19-14 15,-8-9-31-15,1-4-102 16,-10-4-170-16,-3-2-438 16</inkml:trace>
  <inkml:trace contextRef="#ctx0" brushRef="#br0" timeOffset="-111195.98">11649 14570 372 0,'0'0'11'0,"0"0"118"0,0 0-68 16,0 0-36-16,0 0-14 15,0 0-7-15,13 40 6 16,-13-40 7-16,0 0 22 16,0 0-4-16,0 0-9 15,0 0-6-15,0 0-10 16,0 0 20-16,0 0 20 15,0 0 9-15,0-10-22 16,-2-3-32-16,-7-4-1 16,1 5-4-16,0-5 0 15,2 5 5-15,2 3 3 0,-3 1 24 16,1-2 13 0,-4 3 0-16,1 6-23 0,-5 1-14 15,-1 0-8-15,-3 0-3 16,1 12-1-16,-3 16-6 15,-3 4 1-15,4 9 8 16,-2 2 1-16,3-2 3 16,3-6 0-16,4 0-1 15,1-8 1-15,6-4-2 16,2-9 2-16,2-10-6 16,0-4-59-16,0 0 0 15,20-8 60-15,12-20 1 16,5-8-27-16,5-4 4 15,-3 2 10-15,-6 4 14 0,-8 7 2 16,-10 10 22-16,-9 10 16 16,-3 0-6-16,-1 7 2 15,-2 0-36-15,0 9-5 16,0 17 5-16,0 10 9 16,0 0 13-16,0 2 0 15,-7-4-5-15,5-2-2 16,2-5 0-16,0-9-7 15,0-6-6-15,0-2-1 16,18-6 18-16,4-4-7 16,7 0 0-16,-2-16-5 15,2-8-1-15,0-8-5 16,0-3-1-16,-4-1-16 0,-1-8 13 16,-4-5 1-1,0-6 2-15,-4-1-1 0,-5 5 1 16,2 7 0-1,-1 14 2-15,-6 12 21 0,3 6-1 16,-5 9 11-16,-4 1-10 16,3 2-4-16,-3 0-16 15,0 0-3-15,0 0-10 16,0 21 8-16,-3 9 2 16,-8 5 7-16,-4 5-2 15,-1 6-5-15,-4 4 5 16,-2-1-2-16,0 0 0 15,1-5-1-15,6-4-1 16,5-8 0-16,6-9 1 0,4-10 1 16,0-6-3-16,12-7 4 15,9 0 6-15,6-11-5 16,-2-8-4-16,-2-8-1 16,1-3-11-16,-2-7-6 15,5-6 4-15,2-5 1 16,-2-3 5-16,0-4 7 15,-3 6 0-15,1 0-1 16,-8 13 2-16,-1 12 7 16,-9 12 12-16,-3 7-6 15,-4 3 3-15,0 2-12 0,0 0-5 16,0 0-5 0,0 0-5-16,0 16 3 0,-9 13 6 15,-9 5 2-15,1 8-1 16,-3 2 1-16,-1 2-1 15,2 1 0-15,0 2 1 16,4-8-1-16,4-2 0 16,0-8 2-16,7-8-2 15,1-5 0-15,3-4 0 16,0-1 1-16,3-9 1 16,18-4 1-16,10 0 5 15,6 0-8-15,5-18 3 16,2-4-3-16,-3-1-11 15,-4 2-3-15,-1-2 8 16,-7 0-6-16,-2-1 8 0,-9-3 2 16,-3 3 2-16,-6 6 0 15,-4 0 0-15,-5 1-5 16,0 6-2-16,0 1-12 16,0 2-2-16,-14 2 8 15,-3 2 3-15,-1 4 6 16,-3 0 1-16,0 0-2 15,0 0 4-15,1 16 1 16,3 7 1-16,3 9 5 16,3 1 1-16,6 6 8 15,5-1-3-15,0-1 5 16,0-1-3-16,20-5 0 16,7-9 1-16,4-10-7 15,2-12 3-15,6 0 2 0,1-16-13 16,2-16-29-16,1-5-68 15,-1-3-85-15,-5-4-109 16,-3 8-306-16</inkml:trace>
  <inkml:trace contextRef="#ctx0" brushRef="#br0" timeOffset="-110582.39">12735 14580 236 0,'0'0'103'16,"0"0"-19"-16,0 0 76 15,0 0-57-15,0 0-53 16,0 0-9-16,7 88 2 15,-7-82 0-15,0 2 6 16,0-6-10-16,0-2-13 0,0 0-2 16,0 0 6-16,0 0 7 15,0 0 0-15,0-8-11 16,0-10-23-16,0-7-2 16,0 2-1-16,0-5-3 15,0 1-7-15,-10 8 9 16,1 3 1-16,-1 8-3 15,-4 2 3-15,-1 6 9 16,-4 0-9-16,-2 6-3 16,-4 18-5-16,-4 10 7 15,2 0 1-15,5 0 9 16,7 0 3-16,5-2-2 16,10-4-5-16,0-3 5 0,12-10-9 15,11-7 10-15,4-8 2 16,4 0-3-16,4-10 1 15,-2-21-6-15,-2-8-3 16,0-3-2-16,-2-2 0 16,1-6 2-16,-1 2-2 15,-1-6 1-15,1 0 0 16,-3 1 4-16,-5 5 0 16,-1 11 8-16,-9 14 1 15,-7 11 8-15,-1 8 4 16,-3 4-7-16,0 0-19 15,0 0-4-15,-9 16-6 0,-9 12 10 16,-2 2 0-16,4 4-2 16,3 6 2-16,4 4 3 15,0 4-3-15,2 3 0 16,5 2 2-16,2-10 0 16,0-3 2-16,0-7-3 15,9-16-1-15,18-11-10 16,10-6-6-16,9-6-38 15,-2-28-96-15,-3-7-143 16</inkml:trace>
  <inkml:trace contextRef="#ctx0" brushRef="#br0" timeOffset="-108009.13">14380 14200 288 0,'0'0'39'0,"0"0"21"16,0 0 41-16,0 0-16 16,0 0-35-16,0 0 4 0,-207 209-23 15,157-159 6 1,2-3 12-16,0-1-20 0,-1-4 6 15,3-8 6-15,8-8 0 16,7-8-23-16,11-8 0 16,13-8-9-16,5-2 0 15,2 0 9-15,0 0 3 16,0-22-21-16,2-2-31 16,11 0 14-16,7 2 17 15,-2 5 3-15,2 6 6 16,3 9-3-16,-3 2-4 15,2 4 5-15,-2 22 7 16,-2 4 5-16,2 2 11 0,-2-4-6 16,-5-2-4-16,-1-4-5 15,-4-12-12-15,-3-1-1 16,-1-6 4-16,2-3-4 16,4 0 12-16,3-3 1 15,5-20-2-15,4-5-13 16,0-8-2-16,3-4-4 15,-5 0 2-15,2-4-7 16,-4 1 7-16,-5 2 4 16,-3 0 1-16,-4 5-1 15,-4-2 13-15,0 6 6 16,-2 4 2-16,0 7 3 16,0 6-6-16,0 5 9 0,0 3-11 15,0 6-16-15,0 1 0 16,-8 0 0-16,-4 0 3 15,-3 0-3-15,-3 0 1 16,0 1-3-16,-4 14 2 16,-3 7-3-16,1 12 1 15,2 2-5-15,6 8 4 16,7 1-1-16,9 1 4 16,0 2 0-16,7-9 4 15,20-2-4-15,4-11 10 16,4-8-3-16,5-9-3 15,1-9 6-15,1 0-3 0,-1-7-1 16,-4-11-3-16,-1-2-1 16,-5 0 1-16,-4 1-3 15,-8-1-5-15,-1 3 2 16,-1 5-3-16,-7-5 3 16,-1 5 3-16,-3 0 0 15,0 5 1-15,-6 1-1 16,0 3-2-16,0 2 2 15,0-3 4-15,0 2-4 16,-10 0-8-16,1 2 4 16,-3 0-1-16,0 8-4 15,1 16 2-15,2 6 2 16,4 3-1-16,5 6 5 0,0-5-1 16,0-6 1-16,8-8-3 15,2-6 4 1,5-8 2-16,6-6 3 15,6 0 3-15,6-10-1 0,5-22-4 16,2-7 2-16,-2-4-5 16,-2-3 2-16,-5-4 0 15,-4-3 2-15,-3 1-4 16,-6-6 0-16,-2 0 1 16,-3 8 2-16,-4 10-2 15,-2 14-1-15,-1 14 0 16,-6 6 18-16,0 6-5 0,0 0-13 15,0 0-6 1,0 1-9-16,0 18 11 0,0 8 4 16,-8-1-4-16,-4 3 4 15,-1 5 0-15,-2 2 3 16,-1 1-2-16,-3 4 0 16,2 3 0-16,-1 3 1 15,5-1-2-15,4-4 0 16,2-3 1-16,5-4-1 15,2-7 0-15,0-8 0 16,0-4 3-16,16-6-3 16,-1-3 4-16,3-7-1 15,-1 0 5-15,2 0-5 16,3-5-3-16,3-17-3 16,4-9 0-16,-1-2 2 0,-3-3 0 15,-3 1-5-15,-9 8 6 16,-1 7 1-16,-6 4-1 15,-3 8 0-15,-3 4 11 16,0 4-11-16,0 0-4 16,0 0-7-16,0 17-4 15,-7 6 13-15,-2 3 0 16,0 6 2-16,2 3 0 16,5 0-2-16,2-3 1 15,0-4 1-15,0-7 3 16,0-7-3-16,0-5 2 15,11-9 0-15,5 0 4 0,5 0 5 16,-2-22-6-16,1 0 1 16,1-4 1-16,2 3-7 15,2-9-1-15,0 6 1 16,2 3-5-16,-5 5 5 16,-2 1-1-16,-4 12-1 15,-8 5-1-15,-1 0-6 16,-5 0 0-16,-2 17 4 15,0 9 5-15,0 6 10 16,0 3-5-16,0-5 0 16,-4-3-4-16,-3-6 1 15,-1-7 0-15,3-2 2 16,2-8-2-16,1-4 1 16,2 0 1-16,0 0 1 15,0 0 6-15,0-13-1 0,10-13-10 16,5-1-2-1,7-4-9-15,3-2-1 0,-3 3-1 16,0 3 6-16,-2 10 6 16,-7 3 0-16,-1 6-1 15,-3 4-1-15,-5 1 1 16,-2 3 0-16,0 0-3 16,1 5-16-16,1 10 21 15,1 4 11-15,2 0-3 16,-3 4-5-16,2-1 2 15,-3 0-1-15,1-6-3 0,1-4 2 16,0-6-2-16,-1-6 2 16,4 0 0-16,6 0-3 15,4-23-5-15,4-12-30 16,1-2-96-16,-4-8-130 16,-3 0-329-16</inkml:trace>
  <inkml:trace contextRef="#ctx0" brushRef="#br0" timeOffset="-107738.97">15492 14131 410 0,'0'0'232'15,"0"0"-189"-15,0 0 55 16,0 0-9-16,0 0-25 16,0 0-6-16,-73 88-20 0,73-72-18 15,0-4-7-15,2-8 20 16,14-4 26-16,-3 0-5 15,5-4-38-15,-3-17-4 16,1 0-4-16,-5-1-1 16,-2 7-4-16,-7 6-2 15,-2 1-1-15,0 8-5 16,-2 0-37-16,-18 3-11 16,-9 16-25-16,2 8-50 15,3-6-100-15,3-1-392 0</inkml:trace>
  <inkml:trace contextRef="#ctx0" brushRef="#br0" timeOffset="-106600.28">15749 14497 34 0,'0'0'83'0,"0"0"3"16,0 0-17-16,0 0-35 15,0 0 28-15,0 0 42 16,37-17 12-16,-35 17 3 16,-2 0-16-16,0 0-33 15,0 0-42-15,0 0-27 16,3 0 1-16,-3 0-2 16,2 10 17-16,-2 0-8 0,2-4-5 15,-2 0 1-15,0-2-5 16,0-4 5-16,0 0 0 15,0 0 4-15,0 0-6 16,0 0 7-16,0 0-3 16,0 0 0-16,0 0-1 15,0-19-6-15,0 2-1 16,0-1 1-16,0 2 4 16,0 6-3-16,-2-1 8 15,-5 6 9-15,-1 3 1 16,-6-1-19-16,-3 3 0 15,-4 0-3-15,-1 12 3 0,0 9 0 16,4 2 9 0,0 0-2-16,7 0-1 0,6 1 1 15,3 1-4-15,2-4 3 16,0 6-4-16,0-8 2 16,5-10 0-16,8-1-2 15,5-8-2-15,6 0 1 16,3-10-1-16,2-14 0 15,-2-5 5-15,-5-4-3 16,-4 8 0-16,-5 0 2 16,-1 4 5-16,-4 6 23 15,-1 5-6-15,-1 2 12 16,0 4-14-16,-4 4-7 16,0-2-9-16,-2 2-6 15,0 0-2-15,0 0-2 0,0 18 2 16,0 10 1-16,-14 11 18 15,-3 10-8-15,-6 6-3 16,-4 15 2-16,0 2-4 16,-2-1 0-16,5-4 1 15,6-7-7-15,7-8 2 16,4-11-1-16,3-12 2 16,4-11-3-16,0-12-29 15,0-6-37-15,4 0-72 16,17-24-42-16,6-10-325 15</inkml:trace>
  <inkml:trace contextRef="#ctx0" brushRef="#br0" timeOffset="-105092.9">16009 14485 334 0,'0'0'154'15,"0"0"-53"-15,0 0 10 16,0 0-33-16,0 0 17 16,0 0 1-16,10-27-23 15,-10 27-13-15,0 0-20 16,0 0-10-16,0 0-28 16,0 0-2-16,0 8-10 0,-5 11 10 15,-4 4 2-15,-2 5 2 16,2 6-4-16,0 6 1 15,2-8 2-15,3-2-1 16,4-6 1-16,0-8-1 16,0-8-2-16,0-6-18 15,15-2 5-15,3 0 0 16,3-14 2-16,-2-14-15 16,-1 0 8-16,-5-6 2 15,-1-2 15-15,-3 6 0 16,-1-2 1-16,4 9 1 15,-1 6-1-15,-3 8 21 16,0 2 3-16,-4 7-9 16,0 0 6-16,-1 0-21 0,1 0-2 15,-2 14 2-15,2 8 19 16,-4 7 3-16,0 3 5 16,0 3-8-16,0 2-7 15,2-11-3-15,6-1-3 16,1-6 1-16,4-10 1 15,0-3-3-15,5-6 3 16,0 0-1-16,7-1 1 16,2-22-7-16,4-7-1 15,0-1-7-15,0-10 2 16,0 3-12-16,-4 0-5 0,-3 5-2 16,-6 9 2-16,-7 4 22 15,-4 8 0-15,-7 7 0 16,0 1 3-16,0-1 0 15,0 5 4-15,0 0-7 16,-9 0-3-16,-4 0-1 16,-1 0 0-16,-3 0 0 15,3 14 4-15,1 5 3 16,0 6 6-16,-1 4-5 16,1 9 3-16,1 2-2 15,1 2-3-15,9-4 1 16,2-5-3-16,0-10 4 0,2-7-1 15,13-7 1-15,8-8 4 16,2-1 0-16,4 0 1 16,0-20-9-16,0-4-8 15,-2-4-22-15,-6 2 0 16,0 2 13-16,-5-2 13 16,-1 4 4-16,1 4 0 15,-1 0 1-15,-1 4 2 16,-1 6 4-16,-7 4 6 15,-1 4-3-15,-3 0-6 16,-2 0-4-16,0 18 0 16,0 8 12-16,0 4 5 15,0 2-11-15,0-8-1 0,-2-3-2 16,-3-6-2 0,3-7 0-16,2 1-1 0,0-9 0 15,0 0 4-15,0 0 4 16,0 0-8-16,9-23-6 15,7-9-16-15,4 0 1 16,2-2 6-16,5 4 7 16,2 2 7-16,-5 10 1 15,-3 4-2-15,-6 5 2 16,-3 9 4-16,-2 0 0 16,1 0-2-16,-1 5 1 15,1 13 11-15,-5 4 10 16,-2-4-11-16,2 3 6 15,-4 2-8-15,2-3-2 16,-4-2-4-16,2-6 2 16,1-7-6-16,3-2 1 0,8-3 6 15,5 0-5-15,6-12 2 16,0-11-5-16,-1-3-9 16,-6-8-5-16,0 5 3 15,-5-7 2-15,-1-4 3 16,-2 1 5-16,1-1 1 15,-1-1 1-15,-2 6-1 16,3 5 3-16,-3 8 6 16,-4 5 7-16,0 12 1 15,-4 1 0-15,0 4-10 16,0 0-7-16,0 0-1 0,0 0-3 16,0 6-2-16,0 14 6 15,-2 9 0-15,-2 2 0 16,-4 9 0-16,2 5 0 15,-3-4 0-15,-2 6 0 16,4 3 1-16,1-7 5 16,1-4-3-16,5-7 0 15,0-13-3-15,0-10 2 16,0-7-1-16,11-2 6 16,9 0-1-16,3-11-6 15,-1-16-3-15,-2-4-39 16,0-4-91-16,-5-1-73 0,-8 2-256 15</inkml:trace>
  <inkml:trace contextRef="#ctx0" brushRef="#br0" timeOffset="-104925.77">17037 14362 590 0,'0'0'352'0,"0"0"-213"15,0 0-8-15,0 0-32 16,0 0-39-16,0 0-38 15,138 2-14-15,-89-2-8 16,-8 0-19-16,-10-2-72 16,-14-9-177-16,-5-1-532 15</inkml:trace>
  <inkml:trace contextRef="#ctx0" brushRef="#br0" timeOffset="-103959.81">17859 14226 338 0,'0'0'151'16,"0"0"9"-16,0 0-42 0,0 0-9 15,0 0-14-15,0 0-9 16,23-26-12-16,-23 26-6 15,0 0-21-15,0 0-20 16,0 0-19-16,0 0-8 16,0 25 0-16,0 8 6 15,-15 8 11-15,-4 7-6 16,-3 5-5-16,-1 1-1 16,0 4-4-16,2-8-1 15,6-5-5-15,5-14-52 16,6-11-45-16,4-14-35 15,0-6-102-15,9-8-85 0</inkml:trace>
  <inkml:trace contextRef="#ctx0" brushRef="#br0" timeOffset="-103488.08">17875 14299 487 0,'0'0'215'0,"0"0"-91"15,0 0 22-15,0 0-49 16,0 0-46-16,0 0-17 16,15-60-18-16,10 46-4 15,4 6-5-15,-2 3-4 16,0 5-3-16,-5 0-2 0,-4 5 0 16,0 17-7-16,-5 9 6 15,-9-2 1-15,-4 1 2 16,0-2 0-1,-13-2-5-15,-16-1-20 0,-11-3 12 16,-5 2 2-16,1-10-5 16,9 0-7-16,10-6 0 15,13-4-7-15,12-4 7 16,0 0 20-16,25-12 3 16,8-6-2-16,8 4 2 15,-1 8 11-15,-3 3 7 16,-1 3 0-16,-7 0-4 15,-4 17-1-15,-11 1 7 0,-10 1 22 16,-4 2-11-16,-8 1 25 16,-20-2-18-16,-8-3-14 15,0-5-7-15,3-1-9 16,4-5-3-16,7-3-5 16,4 0-25-16,10-3-61 15,4 0-66-15,4-16-117 16</inkml:trace>
  <inkml:trace contextRef="#ctx0" brushRef="#br0" timeOffset="-102430.14">18382 14471 155 0,'0'0'267'0,"0"0"-201"16,0 0 7-16,0 0-13 16,0 0-10-16,0 0 11 15,17-21-9-15,-15 19 17 16,-2 2-10-16,0 0-11 16,0 0-32-16,0 0-11 15,0 0-5-15,0 0-4 0,0 0-1 16,0 0-1-1,0 0-3-15,0 0 8 0,0 0-4 16,0 0 5-16,0 0 2 16,0 0 0-16,0 0 1 15,0 0 7-15,0 0 1 16,0-2 6-16,0-8 12 16,0-4-22-16,0 0-3 15,0 1-2-15,0 0 1 16,0 5-1-16,0-2-2 15,-2 8 10-15,-7-1-4 16,1 3-5-16,-6 0 0 16,-1 0 5-16,-4 0-2 15,-1 10-3-15,-2 11 8 16,0 2-6-16,-1 1 0 16,6 5 3-16,1 2-1 0,1 1 3 15,5 1-2-15,6-3-6 16,2-6 5-16,2-7 0 15,0-5-5-15,0-7-2 16,0-5-28-16,11 0 28 16,0 0 0-16,4-12 2 15,-1-10-6-15,1-2 1 16,4 2 4-16,-2-5 1 16,-1 8 1-16,1 7-1 15,-3 0 17-15,-5 7 7 16,-1 5-7-16,0 0-7 0,-4 5-8 15,3 15-2 1,-1 8 16-16,2 2 5 0,-2 2-7 16,3-9 0-16,-3-6-8 15,1-11-1-15,2-4 0 16,4-2 10-16,5-4 3 16,7-24-7-16,1-6-3 15,-1-10-6-15,2 0-2 16,-1-1-1-16,1 1 0 15,0 3-3-15,0-4 4 16,0 3 2-16,-3 4-2 16,-4 8 0-16,-2 4 2 15,-5 10 8-15,-6 7 1 16,-3 7-2-16,-4 2-6 16,0 0-3-16,0 0-5 0,0 0 1 15,-4 0 4-15,-9 11 2 16,-5-1-1-16,0 8-1 15,-2 3 1-15,-1 11 3 16,2-1-2-16,3 8 0 16,3 7 0-16,7-2-1 15,6 0-1-15,0-2 6 16,2-8 5-16,17-8 12 16,8-6-4-16,4-12-4 15,0-8 0-15,5 0-3 16,-3-22-3-16,-4-8-5 15,-2-4-4-15,-4-1-27 0,-5 0-28 16,-5 3-104 0,1 2-155-16,-6 6-420 0</inkml:trace>
  <inkml:trace contextRef="#ctx0" brushRef="#br0" timeOffset="-100712.2">19001 14379 398 0,'0'0'107'15,"0"0"43"-15,0 0-67 16,0 0-45-16,0 0-25 16,0 0 5-16,13 67-4 15,-13-67 9-15,0 0 9 16,0 0 3-16,0 0-10 0,0 0-12 16,0 0 1-16,0 0 3 15,0 0 14-15,0-9-15 16,2-5-14-1,-2-1 1-15,3-3-2 0,-3 2 0 16,0-3 1-16,0 7 0 16,0 2 7-16,0 5 25 15,0 0 3-15,0 3-12 16,-9 2-2-16,-4 0-23 16,-8 0 0-16,-4 4 0 15,2 13 0-15,-6 0 1 16,4 7 5-16,0 2-3 0,5 2 3 15,5 6 5-15,5-3 3 16,4 1-6-16,6-4-5 16,0-6 5-16,0-5-7 15,2-4-1-15,12-11 9 16,1-2 0-16,3 0 2 16,3-2-4-16,0-18-1 15,2 1-3-15,1-10-3 16,-1 0-8-16,-2 6 0 15,2-3 8-15,-5 6 0 16,-5 8 1-16,-2 1 2 16,-6 8 3-16,0 3 9 15,-5 0-10-15,0 0-5 16,0 0-8-16,0 19 8 0,0 6 4 16,0 3-3-16,0 0 2 15,0 2-3-15,0-7 2 16,0-4 0-16,0-6-1 15,0-6 0-15,0-5 2 16,0-2-1-16,6 0 6 16,5-2 0-16,7-18 0 15,3-8-6-15,0-2-2 16,6 0-7-16,0 2-1 16,2 5 3-16,-4 4 4 15,-6 6 0-15,-3 8 0 16,-5 2 0-16,-7 3 0 15,1 0-2-15,-5 10 3 0,0 11 1 16,0 4 9 0,0-1 0-16,0 3-5 0,0-1 1 15,0-4 0-15,0 0-4 16,0-10 1-16,0-2-1 16,0-8-1-16,0-2 1 15,0 0 5-15,9 0-3 16,6-9-2-16,6-14-2 15,1-3-6-15,3 2-7 16,2-6 1-16,-1 2 5 16,3 6 5-16,-3 4 0 15,-3 4 2-15,-5 5-1 0,-7 5-1 16,-4 4 1-16,-5 0 0 16,-2 9 1-16,0 12 9 15,0 8 9-15,0-2-4 16,0 7-3-16,0-5-4 15,-2-3-1-15,-1-6 2 16,3-4-6-16,0-8 0 16,0-3 1-16,0-5 2 15,11 0 3-15,10-11 1 16,3-11-9-16,3-3 0 16,2-9-7-16,0 5-3 15,-2-1 4-15,-1 3-1 16,-1 8 4-16,-3-2 0 0,-4 11 3 15,-7 5-2 1,-4 2 1-16,-5 3 1 0,0 0-2 16,-2 8 2-16,0 9 13 15,0-3-2-15,0 0-5 16,0-5-4-16,0-2 2 16,0-7-4-16,0 0 1 15,0 0 3-15,0 0-3 16,0 0 5-16,0 0-6 15,0-12-3-15,0-6-19 16,0-3 3-16,0 1 7 16,4 4-4-16,2 1 7 15,-4 2 7-15,0 5 2 0,0 4-1 16,-2 2 1 0,0 2 5-16,0 0 1 0,0 0-4 15,-6 6-1-15,-10 10 1 16,-5 7 7-16,2 3-5 15,-2 2 4-15,6 4 2 16,6 2-6-16,6 0-3 16,3 0 2-16,3-6-2 15,19-6 4-15,3-9 0 16,2-4-3-16,0-9 2 16,-2 0 1-16,4-4-3 15,3-18 2-15,0-2-4 16,3-6 2-16,1 2-2 15,-3-2 0-15,-2 2-2 0,-2-2 2 16,-6 4 0 0,-6 3-1-16,-1 5 1 0,-7 4-1 15,-3 4 1-15,-3 2-1 16,-3 0 0-16,0 6-4 16,0-6-4-16,-11 4 1 15,-10 4 3-15,0 0-3 16,-4 0 6-16,0 0-1 15,-2 12 3-15,5 6-2 16,7 9 3-16,11 0-1 16,4 5 4-16,2-2 18 15,25-6-4-15,10-2 2 16,5-10 3-16,1-7-5 16,-1-5-12-16,-9 0 5 15,-4-12-7-15,-8-13 0 0,-10 4-4 16,-3-7-31-16,-2 0-54 15,-6-1-222-15</inkml:trace>
  <inkml:trace contextRef="#ctx0" brushRef="#br0" timeOffset="-100546.29">20755 14409 1425 0,'0'0'26'0,"0"0"-14"16,0 0 3-16,0 0-15 0,0 0-17 16,0 0-129-16,-26-14-307 15</inkml:trace>
  <inkml:trace contextRef="#ctx0" brushRef="#br0" timeOffset="-94297.59">20689 14497 167 0,'0'0'105'0,"0"0"19"16,0 0-14-16,0 0-13 16,0 0-18-16,0 0-13 15,0 0-2-15,0 0 4 16,0 0-9-16,0 0-9 16,0 0-10-16,0 0-12 15,0 0-8-15,0 0-2 16,0 0-3-16,0-2-3 0,0 2-1 15,0 0-1 1,0 0-10-16,0 0 0 0,0 0-1 16,0 0-4-16,0 0 5 15,0 5-3-15,0 1 3 16,0 0 0-16,0-6 1 16,0 4 1-16,0-4 4 15,0 0 0-15,0 0 3 16,0 0 3-16,0 0-1 15,0 0 6-15,0 0 15 16,0 0-17-16,0 0-11 16,0 0 3-16,0 0 7 0,0 0-8 15,0 0-1 1,0 0 3-16,0 0 5 0,0 0 5 16,0 0-2-16,0 0-2 15,-3 0 0-15,3 0 6 16,0 0-6-16,0 0-5 15,0 0-6-15,0 0-1 16,0 0-2-16,-3 0-37 16,1-4-129-16,-4-13-370 15</inkml:trace>
  <inkml:trace contextRef="#ctx0" brushRef="#br0" timeOffset="-93795.88">20744 14490 641 0,'0'0'91'0,"0"0"-21"16,0 0 4-16,0 0-32 15,0 0-35-15,0 0-7 0,-2 0-11 16,2 0-68-16,-3 0-24 16,1 0-100-16,-4 0-113 15</inkml:trace>
  <inkml:trace contextRef="#ctx0" brushRef="#br0" timeOffset="-93279.78">20744 14490 130 0,'-38'-14'182'0,"38"14"-122"0,0 0 15 15,0 0-16 1,0 0-36-16,0 0-15 0,0 0-6 16,0 0-2-16,0 0-10 15,-4 0-32-15,-5 0 29 16,2 9 13-16,2 6-2 15,3 1-1-15,2-8 0 16,0 2 0-16,0-10-19 16,0 0 22-16,4 0 34 15,8 0-4-15,-3 0-8 16,2-14-1-16,0 0-9 16,-4-2-6-16,-3 2 2 15,-4 0-2-15,0 2-6 16,0 6 6-16,0 1 44 15,0 5 10-15,0 0-31 0,0 0-18 16,-6 5-11-16,-5 13-3 16,-1 2 3-1,4 0 5-15,3-5-2 0,5-3 5 16,0-5-2-16,0-3-6 16,0-4 27-16,5 0 28 15,7 0-37-15,0-16-3 16,-5-2-4-16,-5 0-5 15,-2 1-6-15,0 4 1 16,0 3 6-16,-7 6 5 16,-2 1-12-16,-2 3-37 15,-2 0-70-15,1 9-115 0,4 0-281 16</inkml:trace>
  <inkml:trace contextRef="#ctx0" brushRef="#br0" timeOffset="-91020.31">21504 14323 72 0,'0'0'160'0,"0"0"-3"15,0 0 35-15,0 0-48 16,0 0 5-16,0 0-41 16,24-26-27-16,-24 26-24 15,0 0-15-15,-12 0-30 16,-13 0-7-16,-6 0-1 16,-1 2-1-16,-1 3 2 15,4-4-2-15,0-1 4 16,4 0-1-16,3 0 0 15,7 0 6-15,6-12-4 0,6-2 3 16,3-7-1-16,0-6-8 16,25 1-1-16,4 1 9 15,0 6 2-15,2 3-12 16,-2 5-3-16,-2 6-5 16,-5 1 4-16,-2 4 3 15,-6 0-6-15,-6 0 4 16,-1 0-1-16,-5 0 1 15,-2 2-6-15,0 13 5 16,0 9 4-16,0 5 1 16,-7 2-1-16,-5 4 1 15,-5-3 0-15,0-2 1 0,-1-3 1 16,1 0-3-16,-2-7 0 16,-1 1 1-16,1-3 6 15,-2-4-1-15,1-2-1 16,0 2 2-16,0-7 0 15,2 4-3-15,1-8 1 16,0 2 3-16,7-3-3 16,-1-2 3-16,3 0 10 15,2 0-6-15,-3 0-4 16,3-4-2-16,-2-2-2 16,4 0-2-16,0 0 4 15,2 4 6-15,-1 0-2 16,3 2 2-16,0 0-11 15,0 0-1-15,0 0-9 16,0 0 1-16,0 0 8 0,9 0 0 16,16 0 10-16,12 0-3 15,6 4-2-15,2-3-3 16,2-1-2-16,-5 0-7 16,-5 0 1-16,0-3-2 15,-6-13-2-15,-2-9 2 16,-1-1 3-16,-1-8-5 15,-4 0 8-15,-5 5 1 16,-5-3-4-16,-2 6 1 16,-4 7 4-16,-3 1 0 15,1 4 2-15,-3 7-2 16,-2-2 0-16,0 7 0 0,0 2 2 16,0 0-2-16,0 0-2 15,0 0-4-15,0 0-6 16,0 23 0-16,0 18 12 15,-5 17 2-15,-8 10 3 16,-3 15-2-16,0 10 6 16,1 11 5-16,-1 3 1 15,3-1-2-15,2-9-1 16,6-15-4-16,5-9 1 16,0-15-4-16,0-19-1 15,0-13-1-15,0-11-4 16,0-14 2-16,8-1 6 15,5-1 10-15,7-31 11 0,7-12-23 16,4-9-4-16,-4-5-1 16,-10-6-11-16,-10-10-5 15,-7-5 0-15,-3 4 7 16,-20 6 4-16,-6 14 2 16,0 18 6-16,6 15 2 15,9 9 1-15,8 8 4 16,4 3-5-16,2 2-1 15,0-2-3-15,0-1-1 16,22-2 18-16,9-4-18 16,11-4 0-16,3-6-8 15,2 6-30-15,2-9-64 0,-3-4-248 16,-3-3-532-16</inkml:trace>
  <inkml:trace contextRef="#ctx0" brushRef="#br0" timeOffset="-89786.19">22378 14284 201 0,'0'0'247'0,"0"0"-116"16,0 0 12-16,0 0-28 16,0 0-25-16,0 0-29 15,16-19-17-15,-16 17-6 16,0 2-22-16,2 0-16 15,0 0 3-15,0 16 3 16,3 2 15-16,-1-4-12 16,-2 0-7-16,-2-2 2 0,0-6-3 15,0-4 2 1,2 0 2-16,-2-2 1 16,6 0 6-16,0 0 6 0,5-10-1 15,3-11-16-15,-1-2 0 16,-2 0-1-16,-2 0-10 15,-5 5-1-15,-1 6 9 16,-3 0 1-16,0 7 0 16,0 5 2-16,0 0 14 15,0 0-15-15,-9 0-9 16,-7 12 6-16,-5 15-3 16,4-1-2-16,1 6 8 15,3 4 10-15,5 5 7 16,4-2-6-16,4 3 2 15,0-3 5-15,0-9-9 0,17-6 3 16,3-11-8 0,7-12 5-16,4-1 15 0,9-7 8 15,4-22-18-15,-3-3-11 16,-2-8 0-16,-5-1 1 16,-7 2-2-16,-5-2 2 15,-7 7-1-15,-3 2-1 16,-8 8 17-16,-1 7 8 15,-3 8-14-15,0 4 4 16,0 5-7-16,0 0-10 16,-9 0-3-16,-5 9 3 15,3 3-1-15,5-2-2 0,3 5 0 16,3-6-14-16,0 3 1 16,0 0 4-16,14 1 5 15,8-1 4-15,2 1 3 16,1 3 0-16,-3 1 1 15,-7-2-1-15,-1 3-2 16,-7-5 2-16,-5 2-2 16,-2 1 2-16,0 0 0 15,0 5 1-15,0-3 1 16,0 4-1-16,0-9 8 16,0-2-9-16,0-5 3 15,0-6 1-15,0 0-3 16,16 0 6-16,11 0 0 15,2-3-3-15,0-11-2 16,2-7 2-16,-5-2-2 0,1 2-2 16,-3-6-1-16,-1 3 1 15,0-3 1-15,-6 0-1 16,-1 5 1-16,-3 1 0 16,-5-2-1-16,0 9-5 15,-4-2 0-15,-4 4-1 16,0 2 1-16,0 4-5 15,0-3 1-15,-4 4 1 16,-10 1 1-16,-1 4 3 16,-3 0 0-16,-3 0 1 15,4 0-1-15,-1 14-1 16,3 13-1-16,1 4 6 16,7 3 1-16,5 2 11 0,2 0-1 15,2-8-1-15,21-1 11 16,6-9 2-16,2-6-7 15,0-9-1-15,0-3-11 16,1 0 2-16,-1-17-6 16,-4-10-29-16,-1 1-27 15,-4-1-94-15,-4 0-209 16</inkml:trace>
  <inkml:trace contextRef="#ctx0" brushRef="#br0" timeOffset="-88593.26">23466 14362 313 0,'0'0'340'16,"0"0"-299"-16,0 0-13 15,0 0 29-15,0 0-29 16,0 0-15-16,13 15-6 16,-13-15 3-16,0 0 18 15,0 0 23-15,0 0 2 16,0 0-7-16,0 0 3 15,0-3-2-15,0-9-32 16,0-3-14-16,-9 1 1 16,-2 2 1-16,0 7 4 15,-2-4 4-15,2 6-3 0,-3 3 5 16,-1 0-8-16,-1 0-5 16,-2 3 0-16,0 11 4 15,5 4-1-15,2 0 0 16,2 4 3-16,5 0-4 15,4 2 13-15,0 1-1 16,0-7-3-16,6-6-7 16,12-7 1-16,4-5 7 15,9 0 5-15,2-19-7 16,4-11-4-16,-6-9 0 16,-2-3-4-16,-5 3 0 15,-4-10 0-15,-4-6 0 16,-3 2-2-16,-2-5 2 15,-4 4-2-15,0 15 2 0,-5 15-2 16,0 15 20-16,-2 6-6 16,2 3-3-16,1 0-11 15,-3 0-5-15,0 8-6 16,0 14 9-16,0 6 2 16,0 3 0-16,0 4 1 15,-11 6 0-15,-5 2 1 16,-4 6 8-16,0 1-6 15,2-1 0-15,3 0-3 16,3-6 3-16,7-4 0 16,5-4-4-16,0-12 2 15,0 0 1-15,3-9-3 16,11-4 5-16,1-4-1 0,5-6-1 16,5 0-3-16,2 0-6 15,-1-18-6-15,0-5-5 16,-1-2 2-16,-2-1 1 15,-1 2 0-15,-5-5 3 16,-3 1 8-16,-1 5 2 16,-4 0 0-16,-2 9 2 15,-4 2 1-15,-1 6-1 16,-2 3 9-16,0 3 3 16,0 0-3-16,0 0-8 15,0 0-2-15,0 0-4 16,0 12 3-16,-7 5 1 15,0 3-3-15,5 5 3 0,2-2 5 16,0 1-5-16,0-6 0 16,2-2 1-16,16-9 4 15,2-5 0-15,0-2 0 16,2 0-1-16,1-2 1 16,-2-18 0-16,4-2-3 15,0-10-1-15,0 2 0 16,-3-7-1-16,-5-3 1 15,0 1-1-15,-5-7 0 16,-3 11 0-16,-4-1 0 16,-2 3 2-16,-1 12-2 15,0 5 1-15,0 6 2 0,-2 4 6 16,0 3 2-16,0 3-1 16,0 0-10-16,0 0 0 15,0 0-6-15,0 5-1 16,0 14 7-16,0 12 0 15,-6 9 0-15,-6 4 2 16,1 4 1-16,0 2 3 16,-1-2-6-16,4-3 4 15,3-9-4-15,5-6 1 16,0-7 0-16,0-12-1 16,0-5-4-16,3-4-23 15,7-2-17-15,4 0-38 16,1-14-64-16,-1-8-138 15,-5-10-214-15</inkml:trace>
  <inkml:trace contextRef="#ctx0" brushRef="#br0" timeOffset="-88417.36">24047 14261 233 0,'0'0'373'16,"0"0"-127"-16,0 0-61 16,0 0-11-16,0 0-80 15,0 0-63-15,67-12 3 16,-40 10-10-16,-2 0-15 15,-5-2-6-15,0 2-3 16,-7-4-2-16,-6-1-53 16,-7 0-67-16,0-7-185 15,-13-4-468-15</inkml:trace>
  <inkml:trace contextRef="#ctx0" brushRef="#br0" timeOffset="-88285.43">23758 14125 848 0,'0'0'188'0,"0"0"-112"16,0 0-13-16,0 0-63 16,0 0-28-16,0 0-143 15,9 8-314-15</inkml:trace>
  <inkml:trace contextRef="#ctx0" brushRef="#br0" timeOffset="-86027.97">24610 14390 188 0,'0'0'227'0,"0"0"-84"15,0 0-12-15,0 0-11 16,0 0-29-16,0 0-22 16,0 0-4-16,0-2 1 15,0-4 0-15,8-2-16 16,3-4-26-16,5-7-14 16,1-3-4-16,2-6-4 15,1-2 3-15,-3 0-4 16,-1-3 0-16,0 1 2 15,-5 5-1-15,-2 1 0 16,-5 7-1-16,-2 6-1 16,1 6 5-16,-3 6 8 15,0 1 11-15,0 0-14 0,0 0-10 16,0 0-1-16,0 0-4 16,-7 4-1-1,-6 13 5-15,-3 2-1 0,-1 8 2 16,1 8 0-16,-3 0 0 15,4 4 3-15,-1 7-1 16,5 2 0-16,5 2-1 16,2-8 1-16,4-8-1 15,0-3 0-15,0-13 1 16,15-4-1-16,-1-8 1 16,3-5 2-16,3-1 0 15,5 0-4-15,-1-3-7 0,1-11 0 16,-1-4 0-1,-1-3-5-15,-4 2 2 0,2-6 1 16,-1 4 3-16,-3-2 5 16,-1 5 1-16,-5 6 0 15,-7 7 0-15,2 0 0 16,-6 5 2-16,0 0-2 16,0 0-5-16,0 0-3 15,0 12 5-15,-12 5 3 16,3 5 0-16,1 0 1 15,6 2-1-15,2-2 5 16,0-1-1-16,0-1-4 16,0-1 2-16,8-3 1 15,7-10-3-15,-1-2 2 0,1-4 5 16,6 0-2 0,-3-1-2-16,3-19-3 0,2-1-6 15,-3-5-1-15,4-2-4 16,-1-2 1-16,-3 2 10 15,-3 3 0-15,-3 7 1 16,-5 8 3-16,-3 0 14 16,2 8-3-16,-6 1-4 15,-2 1-10-15,2 0-1 16,-2 1-10-16,0 20 10 16,0 5 13-16,0 4-3 15,0-2-5-15,-6 4 1 16,0 0-3-16,4-6-2 15,0-2 1-15,2-4-1 16,0-8 3-16,0-5-2 0,0-7 1 16,0 0-1-16,4 0 2 15,10-7-2-15,4-9-2 16,2-7-3-16,3 2 0 16,1-1 0-16,0-2 1 15,-1 4 1-15,-5 6 0 16,-5-1 1-16,-7 12 0 15,-1-1 1-15,-2 2 2 16,-3 2 4-16,0 0-7 16,0 0-8-16,0 11-1 15,0 10 9-15,0 2 4 16,-8-2 3-16,2-1-6 0,1-3-1 16,3-2 1-1,2-3 0-15,0-2-1 0,0-3 0 16,0-7 0-16,0 0-5 15,0 0-5-15,16 0 7 16,6-12 0-16,0-11-5 16,3 0-4-16,-2 6 2 15,-8-1 4-15,1 0 6 16,-7 4-1-16,-1 6 3 16,-1-2 2-16,-5 7 10 15,1 3 3-15,-3 0-12 16,2 0-1-16,-2 0-4 15,0 0-8-15,0 13 8 0,0 4 2 16,0 6 8-16,0-5-9 16,0 4 7-16,0-2-7 15,0 1 2-15,0-9-3 16,7-1 1-16,5-5 2 16,2-3-1-16,-1-3 3 15,3 0-1-15,2-11-2 16,2-10-1-16,0-2-1 15,-2 0 0-15,-2 0 0 16,-5-3 0-16,-1 4 0 16,0 1 3-16,-1 6-3 15,-3 2 0-15,-2 5-1 0,-1 7 1 16,-3-2 2-16,0 3 1 16,0 0-3-16,0 0-3 15,0 0-6-15,-3 16 9 16,-5 3-1-16,-1 3 1 15,5 0 0-15,2-3 4 16,2 2-4-16,0-3 2 16,0 0-2-16,2-8-3 15,13-2 3-15,7-3 5 16,3-5 0-16,4 0 4 16,-3 0-8-16,3-20 9 15,0-1-7-15,-4-1-3 16,-5-8 0-16,-7 2-2 0,-3-4-1 15,-4-4 0-15,1-5 0 16,-1 0 0-16,4-5 1 16,1 11 1-16,-3 3 1 15,4 6-4-15,-3 3 4 16,-3 6 0-16,1 0 1 16,0 10 1-16,-5-1-1 15,-2 6 1-15,0 2 1 16,0 0-2-16,0 0-1 15,0 0-2-15,0 0-1 16,0 0 1-16,0 0-4 16,0 0-4-16,-2 0 8 0,-14 12 2 15,1 10-1-15,-3 7-1 16,-1 10 0-16,4 7 2 16,7-4-2-16,2 5 2 15,6-1 3-15,0-7 1 16,0-4-1-16,10-7-2 15,3-7 0-15,-1-6 0 16,-2-7 2-16,-1-6-3 16,0-2-13-16,-2 0-20 15,-3-10-95-15,-4-17-184 16,0-3-400-16</inkml:trace>
  <inkml:trace contextRef="#ctx0" brushRef="#br0" timeOffset="-85853.07">25880 14281 573 0,'0'0'353'16,"0"0"-184"0,0 0-28-16,0 0-41 0,0 0-81 15,0 0-14-15,92-14-1 16,-81 12-4-16,-5 0 0 16,-6 2-12-16,0 0-59 15,0 0-135-15,-13-5-124 16,-9-2-239-16</inkml:trace>
  <inkml:trace contextRef="#ctx0" brushRef="#br0" timeOffset="-85696.15">25391 14212 906 0,'0'0'121'15,"0"0"-39"-15,0 0-19 16,0 0-63-16,0 0-19 15,0 0-130-15,-55 14-58 16,19-14-433-16</inkml:trace>
  <inkml:trace contextRef="#ctx0" brushRef="#br0" timeOffset="-85554.24">25125 14207 976 0,'0'0'0'0,"0"0"-174"0,0 0-56 16,0 0-242-16</inkml:trace>
  <inkml:trace contextRef="#ctx0" brushRef="#br0" timeOffset="-84675.85">25893 14284 156 0,'0'0'278'15,"0"0"-151"-15,0 0-37 16,0 0 23-16,0 0-51 16,0 0-25-16,170 0 12 15,-121-5 0-15,-10-4 13 16,-6 0 0-16,-14 1-10 15,-9 4-25-15,-6 0-11 16,-4 2-16-16,0 2-44 16,0 0-146-16,-10 0-182 0</inkml:trace>
  <inkml:trace contextRef="#ctx0" brushRef="#br0" timeOffset="-84332.83">25991 14355 182 0,'0'0'171'15,"0"0"-123"-15,0 0 23 16,0 0 23-16,0 0-23 16,0 0-21-16,-4 10-12 15,-3 2 0-15,1 6 51 0,-4 5-44 16,2-2-16-1,-5 6-5-15,1 1-5 0,3 4 6 16,5 0 0-16,4 2-2 16,0-6 18-16,17-3 12 15,18-6-6-15,7-11 5 16,9-8-10-16,0 0-18 16,-2-16-8-16,-3-7-10 15,-7-3 1-15,-6-1-2 16,-6 1-5-16,-5 1-25 15,-4 4-133-15,-3 1-197 16</inkml:trace>
  <inkml:trace contextRef="#ctx0" brushRef="#br0" timeOffset="-83671.86">26774 14478 198 0,'0'0'355'16,"0"0"-228"-16,0 0-4 15,0 0 0-15,0 0-35 16,0 0-20-16,42-42-11 15,-40 38-7-15,-2 4-3 0,0 0-10 16,0 0-11-16,0 0-14 16,0 0-9-16,0 0-3 15,0 18-1-15,0 10 1 16,-2 2 9-16,-7 5-4 16,3 2 0-16,-1-3-3 15,7-3 1-15,0-8-3 16,0-7 4-16,0-6-3 15,0-6 5-15,15-4 0 16,8 0 4-16,6-14-7 16,4-12-3-16,3-6-4 0,1-2-13 15,0-6-10 1,-2 4-5-16,-3 2 18 0,-6 2 3 16,-2 5 6-1,-8 8 4-15,-3 6 1 0,-5 5 0 16,-6 4 2-16,-2 4-2 15,0 0-8-15,0 0-1 16,-10 0 2-16,-5 12 7 16,1 2 0-16,6 3 0 15,8 2 0-15,0 2 1 16,6 5 16-16,19 2 12 16,2-6-10-16,-5-2-11 15,-5-3 1-15,-7-8-5 16,-6-1-4-16,-4-6 2 15,0-2 1-15,-18 0-2 0,-15 0-1 16,-9-7-15-16,-3-5-82 16,3-5-72-16,4-5-199 15</inkml:trace>
  <inkml:trace contextRef="#ctx0" brushRef="#br0" timeOffset="-83398.95">27110 14145 809 0,'0'0'125'15,"0"0"-125"-15,0 0 0 0,0 0 24 16,0 0 23-16,0 0-15 16,-6 96-2-16,6-90 5 15,0-6-6-15,-2 0 27 16,2 0 6-16,0 0-3 15,0 0-17-15,-2-8-23 16,-1-2-14-16,3 0-5 16,-5 3-28-16,-1 4-56 15,-7 3-97-15,-3 0-141 16,3 0-425-16</inkml:trace>
  <inkml:trace contextRef="#ctx0" brushRef="#br0" timeOffset="-81280.19">27663 14620 225 0,'0'0'290'16,"0"0"-205"-16,0 0-47 16,0 0 31-16,0 0-11 15,0 0-37-15,7 0-6 16,-7 0 10-16,0 4 17 15,0 5 39-15,0-2-41 16,0-2 1-16,3 0-16 16,-1-3-8-16,0-2 4 0,7 0 31 15,7 0 21-15,5-16-35 16,8-10-25-16,0-2-8 16,-2-6-1-16,0-2 2 15,-2 0-5-15,-1-4 1 16,0 4 1-16,-3 10-2 15,-1 2-1-15,-5 11 2 16,-3 5 1-16,-4 8 2 16,-1 0-5-16,-3 0-5 15,1 14 1-15,-3 17 2 16,-2 0 2-16,0 8 2 16,0 0 5-16,0-2-3 15,-7-5-1-15,-8-9 0 16,-1-6 0-16,-1-2-1 15,3-8-1-15,-3-5-1 0,3-2-3 16,3 0 3-16,-1 0 1 16,8-6-1-16,2-12 1 15,2-4-2-15,0 0 1 16,0 3-1-16,0 6 2 16,11 3 3-16,-4 6 16 15,-5 2-11-15,5 2 1 16,-3 0-6-16,2 6-4 15,4 17 0-15,-4 0 1 16,-1 5 3-16,1-1 2 16,-2-6-4-16,2-4-2 15,-2-6 0-15,0-3 2 0,3-4-1 16,2-4 5-16,2 0 0 16,7 0-1-16,4-6-2 15,5-6-3-15,0-10-4 16,2 1-5-16,2-8-3 15,-2 3 1-15,0-2 6 16,-6 1-3-16,-6 8 8 16,-3 3-2-16,-6 4 2 15,-3 6 1-15,-1 3-1 16,-4 3-1-16,0 0-1 16,0 0 0-16,0 0-3 15,0 0 1-15,0 0-1 16,0 0 2-16,0 0-5 15,0 7 4-15,0 11 4 16,-4 6 0-16,2 2 0 0,-1-2 1 16,3 0-1-16,0-1 0 15,0-9 1-15,5-1 1 16,6-11 2-16,2-2-2 16,3 0 0-16,2 0 2 15,2-6 1-15,2-17-5 16,0 2-11-16,3-4 1 15,-6 0-1-15,0-3 3 16,-3 2 0-16,-5 3 7 16,-3 7-2-16,-4 6 3 15,-1 6 0-15,0 3 0 16,-3 1-2-16,2 0-18 16,-2 15-1-16,0 8 21 0,4 2 0 15,-2 4 3-15,5-3 0 16,4 2-2-16,3-4 1 15,6-4-2-15,-3-8 5 16,4-8-2-16,-2-4 0 16,1 0-3-16,3-13-15 15,2-10-44-15,4-3-3 16,-3-6 26-16,-2 0 15 16,1-2 19-16,-5-2 2 15,-2-3 0-15,-4 3 6 16,-6 2 10-16,1 6 15 15,-4 10 3-15,-3 8-3 0,0 4 1 16,1 6-7-16,-3 0-25 16,0 0 0-16,0 0-11 15,0 6-1-15,0 16 11 16,-12 7 1-16,-5 12 2 16,-2 9 2-16,-5 10 0 15,0 11-2-15,-1 4 1 16,-2 10-1-16,5 5-2 15,-1-1 2-15,4-4-1 16,1-18-1-16,5-9-33 16,-1-9-33-16,5-18-10 15,5-13-71-15,2-9-61 0,2-9-171 16</inkml:trace>
  <inkml:trace contextRef="#ctx0" brushRef="#br0" timeOffset="-80994.83">28778 14554 426 0,'0'0'273'0,"0"0"-130"16,0 0-24-16,0 0-38 16,0 0-18-16,0 0-20 15,168-113-20-15,-145 113 0 16,-2 0-1-16,-3 0-12 15,-7 14-9-15,-5 2 4 16,-6-2-3-16,0 3 2 0,-2-3 2 16,-23-1 10-16,-6-2-6 15,-2 1-4-15,-3-9-6 16,5 3 0-16,6-5-35 16,10-1-76-16,10 0-77 15,5 0-190-15</inkml:trace>
  <inkml:trace contextRef="#ctx0" brushRef="#br0" timeOffset="-80687.95">29241 14307 267 0,'0'0'219'0,"0"0"-41"16,0 0-37-16,0 0-14 15,0 0-31-15,0 0-34 16,10-23-24-16,-10 23-18 16,0 0-10-16,0 27-8 15,0 17 13-15,-8 9 8 16,-11 15-7-16,-4 4-7 16,1 13-3-16,-5-1-1 15,3 1-1-15,-3 0-3 16,3-15 3-16,1-10-4 15,3-11-46-15,7-18-61 0,4-13-43 16,7-14-105-16,2-4-151 16</inkml:trace>
  <inkml:trace contextRef="#ctx0" brushRef="#br0" timeOffset="-80396.04">29179 14529 409 0,'0'0'273'16,"0"0"-118"-16,0 0-27 16,0 0-22-16,0 0-24 15,0 0-21-15,129-196-34 0,-111 191-11 16,3 5-6-16,0 0-9 16,0 0 4-16,-1 15-5 15,-7 7-1-15,-9 8-1 16,-4 2 0-16,0-4 2 15,-21-1 0-15,-13-5-1 16,-2-9 0-16,-2-1-3 16,5-7-1-16,4-5-22 15,12 0-83-15,3 0-41 16,14 0-95-16,0-22-192 16</inkml:trace>
  <inkml:trace contextRef="#ctx0" brushRef="#br0" timeOffset="-79315.98">29534 14404 225 0,'0'0'190'0,"0"0"-83"16,0 0 22-16,0 0-21 16,0 0-44-16,0 0-42 15,10-9-15-15,-10 9-7 16,0 0-2-16,0 10 2 15,0 12 17-15,-2 5 9 16,-8-1-7-16,1 0-5 16,1-3-10-16,4-6 1 15,2-8 0-15,2-2-3 16,0-7 2-16,0 0-2 0,0 0 21 16,0-10 0-16,11-8-17 15,9-10-5-15,3-2 2 16,-8-2-2-16,-1 1 2 15,-8 0-3-15,-6 11 1 16,0 3 18-16,0 11 5 16,-11 6-15-16,-5 0-4 15,-1 0-5-15,1 3 0 16,-4 10 1-16,5 9 0 16,-2-4 8-16,7 2 7 15,5 1-9-15,5-7-1 16,0 2-1-16,0-6-1 15,13-4 3-15,12-5 2 0,4-1 3 16,2 0-1-16,5-7-4 16,-1-14-4-16,2 2 1 15,2-8-2-15,3 4-2 16,-3 4 1-16,-8 7 7 16,-11 4 21-16,-4 6-9 15,-10 2-14-15,-6 0-6 16,0 17-4-16,0 7 0 15,-13-2 4-15,-9 0-1 16,-1-4 3-16,3-4-4 16,0-5-10-16,4-4 2 15,5-5 4-15,7 0 6 0,4 0 6 16,0-12 0-16,0-2 3 16,0 1 3-16,2 6 8 15,5 2 6-15,-1 3 1 16,1 2 0-16,0 0-9 15,0 0-8-15,-1 2-3 16,3 14-2-16,-2 2 5 16,0 5-2-16,-3-1-2 15,-2 3-4-15,2-6 0 16,1-3 0-16,2-5 1 16,0-8-2-16,3-3-1 15,7 0 2-15,4 0-2 16,6-3-3-16,4-18-7 15,0 1 2-15,-4-2 3 16,0 0 5-16,-4 0 1 0,-3 0-1 16,-3-1 2-16,-3 5-1 15,-3 3 0-15,-2-1 6 16,0 1-7-16,-2 3 3 16,-5 2-1-16,0 1-2 15,-2 0-2-15,0 1 0 16,0 2-6-16,0 2 6 15,-2 0-11-15,-7 4 10 16,0 0-2-16,0 0 4 16,0 2-3-16,2 18-2 0,5 8 5 15,2 7 1 1,0 1 1-16,0 0-1 0,14-8 9 16,5-6-4-16,4-9-1 15,4-6 2-15,-3-7 1 16,1 0-5-16,-1-18-2 15,-6-10-29-15,-2-4-58 16,-5-1-122-16,-5 2-251 16</inkml:trace>
  <inkml:trace contextRef="#ctx0" brushRef="#br0" timeOffset="-77065.96">1433 15821 151 0,'0'0'116'16,"0"0"-11"-16,0 0-24 16,0 0-13-16,0 0 5 15,0 0-22-15,0-24 20 16,0 20-22-16,0-5 4 15,0 6 8-15,0-1 0 16,0 2-4-16,0 2-8 16,0 0-5-16,0 0-22 15,0 0-7-15,0 0-15 0,0 0-10 16,0 15-5-16,0 11 15 16,-3 9 11-16,-1 1 1 15,-2 4-11-15,-1 4 3 16,-2-3-1-16,0-1-3 15,0-5-58-15,2-9-95 16,5-6-107-16,2-20-240 16</inkml:trace>
  <inkml:trace contextRef="#ctx0" brushRef="#br0" timeOffset="-76352.36">1661 15802 80 0,'0'0'221'16,"0"0"-134"-16,0 0 7 16,0 0-2-16,0 0-25 15,0 0 0-15,2-3-24 16,-2 3-24-16,0 0-5 15,0 12 7-15,0 10 42 16,0 2-6-16,0 10-32 16,0-2-12-16,0 4-5 15,0-1-5-15,0-3 5 0,0-6-1 16,-7-12 1 0,2-2-8-16,1-6-21 0,-1-6-23 15,3 0 2-15,-2 0 3 16,2 0 6-16,-1-22-65 15,3-11-123-15,0-2 40 16,0-4 106-16,0-1 33 16,0 4 42-16,0 5 5 15,0 2 119-15,0 7 35 16,0 6 22-16,0 5-75 16,0 2-9-16,0 6-36 15,0-2-23-15,0 5-16 16,5 0-3-16,3 0-19 15,4 0-10-15,3 5 4 16,6 14 6-16,3 8 4 0,4 5 14 16,9 6-5-16,-4-6 13 15,1 2-4-15,-10-3-10 16,-4-12-7-16,-11-6 6 16,-4-4-8-16,-3-8 5 15,-2-1 42-15,0 0 30 16,0 0-3-16,0 0-19 15,0-5-10-15,0-13-21 16,0-9-14-16,0 5-5 16,0 1-2-16,0 2-6 15,0 5-2-15,2-4-7 16,2 6-15-16,-2 3-14 0,1-6-12 16,-1 1-36-16,2-1-70 15,1 1-30-15,2-6-76 16,-1 8-235-16</inkml:trace>
  <inkml:trace contextRef="#ctx0" brushRef="#br0" timeOffset="-76053.86">2053 15705 374 0,'0'0'222'16,"0"0"-177"-16,0 0 30 15,0 0-5-15,0 0-12 0,0 0-37 16,11-14-6-16,-11 14-4 16,0 0 14-16,2 0 4 15,-2 4-28-15,2 20 0 16,2 10 19-16,-2 6 13 16,-2 3-6-16,3 0-12 15,-3-4-14-15,0-3 8 16,0-4-1-16,0-10-8 15,0-8-1-15,0-2-56 16,0-8-44-16,0-4-37 16,0 0-171-16,0-12-140 15</inkml:trace>
  <inkml:trace contextRef="#ctx0" brushRef="#br0" timeOffset="-75640.09">2068 15793 424 0,'0'0'241'0,"0"0"-139"16,0 0 0-16,0 0-75 16,0 0-9-16,0 0-6 15,76-98 8-15,-54 86 20 16,-2 2 18-16,-1 2-23 16,-2 8-28-16,-1 0-7 15,-1 0 0-15,-1 8-7 16,-3 6-4-16,-5 2-30 15,-6 0 4-15,0 0-11 16,0 2 13-16,-15 4 35 0,-12-4 8 16,-8 5-3-16,1-6 3 15,0-2-7-15,8-6 4 16,10-1-2-16,7-4-1 16,7-4 8-16,2 0 33 15,0 0 24-15,0 0-9 16,0 5-6-16,15 0-28 15,8 7-20-15,4 3 2 16,6 6 6-16,0 2-7 16,-4 0 7-16,-4-2-10 15,-10-2-2-15,-3-3-6 16,-1-1-103-16,-5-7-79 0,-6-6-284 16</inkml:trace>
  <inkml:trace contextRef="#ctx0" brushRef="#br0" timeOffset="-74282.19">2959 15717 137 0,'0'0'112'0,"0"0"19"15,0 0 13-15,0 0-18 0,0 0-33 16,0 0 2-16,3-17-4 16,-3 17-32-16,3-5-7 15,-3 5-13-15,0 0-1 16,0 0-11-16,0 0-26 16,0 0 0-16,0 0-2 15,0 5-9-15,0 12 10 16,-10 1 3-16,1-4-3 15,3 0 5-15,2-2-3 16,4-8-2-16,0 0 1 16,0-3-3-16,0-1-4 15,0 0 6-15,6 0 1 0,19 0 8 16,6 0-3-16,4 0-5 16,5 6-2-16,5 1-3 15,-5 12 0-15,-4-6 0 16,-12 6 4-16,-8-5-3 15,-11-1-1-15,-5 7-14 16,0-2-20-16,-23 5 38 16,-10-4 0-16,-10 4-5 15,3-7 1-15,5-7 4 16,6 0 1-16,10-9 3 16,9 0 3-16,7 0 5 15,3-18 33-15,0-5-9 16,13 2-8-16,12 3-15 15,0 6-11-15,4 1-2 16,-2 11-4-16,-3-3 0 0,-4 3 3 16,-4 0-71-16,-5 0-31 15,-5 0-121-15,-6 0-179 16</inkml:trace>
  <inkml:trace contextRef="#ctx0" brushRef="#br0" timeOffset="-74077.31">3027 15625 669 0,'0'0'207'0,"0"0"-131"16,0 0-4-16,0 0-46 0,0 0 7 16,0 0-2-16,156-14-11 15,-116 14-15-15,-5 0-5 16,-4 4-19-16,-4 6-98 15,-4 2-135-15,-7-8-301 16</inkml:trace>
  <inkml:trace contextRef="#ctx0" brushRef="#br0" timeOffset="-73646.48">3569 15673 125 0,'0'0'305'0,"0"0"-266"16,0 0-2-16,0 0 52 16,0 0-19-16,0 0-7 15,0 0-2-15,0 0-20 16,-5 4-15-16,-8 5 0 16,0 5-9-16,-3 3-4 15,-1 7-3-15,2 5-2 16,2 8 12-16,4-5-1 15,2 3 2-15,7-14 1 16,0-1-9-16,0-8-7 16,0-3 20-16,19-9 7 15,2 0 15-15,8 0-7 0,5-21-17 16,-3 1-15-16,0-6-3 16,-6-4-6-16,-9-2 6 15,-8 0-6-15,-8-8-15 16,0 8 12-16,-6 2 3 15,-15 11 32-15,4 3 0 16,-5 11-17-16,3 5-15 16,0 0 0-16,-1 4-9 15,7 13-78-15,3 9-56 16,10-1-93-16,0-3-204 16</inkml:trace>
  <inkml:trace contextRef="#ctx0" brushRef="#br0" timeOffset="-73395.9">3939 15837 329 0,'0'0'460'16,"0"0"-370"-16,0 0 0 16,0 0 4-16,0 0-57 15,0 0-26-15,8-12-8 16,-8 24-2-16,-2 13 9 15,-16 4-3-15,-4 3-5 16,2 0 1-16,2-1-3 16,3-9-20-16,6-8-33 0,2-7-60 15,7-7-87-15,0 0-164 16,2-7-17-16</inkml:trace>
  <inkml:trace contextRef="#ctx0" brushRef="#br0" timeOffset="-72137.97">4112 15758 119 0,'9'-17'471'16,"-2"3"-363"-16,-5 6 2 15,0 1 6-15,-2 7-46 16,0 0-22-16,0 0-6 16,0 0-11-16,0 0-6 15,0 0-8-15,0 0-7 16,0 0-4-16,-2 0-2 0,-9 9-4 15,-1 7-2-15,2 5 2 16,1 0-1-16,5 7-2 16,4-2-4-16,0 3 7 15,0 0 2-15,0-7 1 16,0-3-2-16,8-6 5 16,7-4-2-16,8-9-2 15,6 0 34-15,2-14-14 16,0-8-9-16,-4-1-5 15,-8-3 1-15,-11-2-6 16,-8 3-3-16,0-8-9 16,-6 8 9-16,-19-6 2 15,-4 9 2-15,0 8 6 0,2 0-2 16,5 10 6 0,6 0-1-16,5 4-5 0,6 0-6 15,1 0-2-15,4 0-6 16,0 0-1-16,0 0-2 15,4 0 9-15,23 8 2 16,7-8 15-16,9 2-7 16,1-2-6-16,3 0 1 15,-3 0-5-15,-6 0-9 16,-2 0-2-16,-5-10 5 16,-5 0 5-16,-3 2 0 15,-5-6-2-15,-5 5-1 0,-3 6 4 16,-8 1 0-1,-2 2 3-15,0 0 9 0,0 0-12 16,0 0-1-16,-12 0-5 16,-1 2 3-16,-3 11 1 15,3 3-4-15,-3 7 4 16,3 0-3-16,1-2 4 16,6 3 0-16,6 1-2 15,0-2 3-15,0 0 1 16,11-6-1-16,11-2 1 15,5-12 12-15,4 1 1 16,-6-4-2-16,2 0-3 16,-7 0-9-16,-1-19-6 15,0-1 5-15,-4-6-5 16,-3-6-3-16,-10 1 3 0,-2-1 1 16,0 0 2-16,-23 2 3 15,-4 4 4-15,3 7 3 16,4 10 7-16,4 5-3 15,5 4-1-15,7 0-10 16,2 0-2-16,2 0-7 16,0 0 2-16,0 0 1 15,0 4 6-15,15 1 8 16,14 4-1-16,4-6 0 16,8-1-2-16,1 1-4 15,0-3-1-15,-5 0-1 16,-6 0 0-16,-5 0 0 15,-2-5 2-15,-3-4 0 0,-4 1-1 16,-5-1 1-16,-8 9 0 16,-2-4 0-16,-2 4 2 15,0 0 1-15,0 0 8 16,2 0-6-16,-2 0-6 16,0 0-2-16,0 0 0 15,0 0-2-15,0 0-7 16,0 4 9-16,-13 13-1 15,-3 11-1-15,3 2 3 16,2 4 1-16,4-1-1 16,7-4 0-16,0-3-2 15,0-12 2-15,18-2-5 0,11-8 6 16,5-4 7-16,-1 0 2 16,-2-20 4-16,-4 1-12 15,-10-8 7-15,-9-1-4 16,-8-2-1-16,0-1 2 15,-18 4 4-15,-9 5-5 16,-4 4-2-16,-1 5 4 16,-3 12-6-16,2 1-4 15,-1 0-6-15,9 14-42 16,9 4-65-16,12 0-130 16,4-10-275-16</inkml:trace>
  <inkml:trace contextRef="#ctx0" brushRef="#br0" timeOffset="-71755.36">5338 15360 506 0,'0'0'249'16,"0"0"-150"-16,0 0 26 15,0 0-25-15,0 0-33 16,0 0-14-16,7-56-5 15,-7 56-8-15,0 0-9 16,2 0-10-16,-2 0-3 16,0 0-8-16,0 0-10 0,0 0-3 15,0 12-1-15,0 14 1 16,0 10 3-16,-13 8 1 16,-7 10 1-16,-3 8 0 15,-4 11-1-15,-4 7-1 16,-7 6 0-16,-6 11 0 15,-1-8 0-15,1 2-1 16,7-12-5-16,7-8-5 16,10-13-12-16,6-13-2 15,12-18-21-15,2-8-56 16,0-16-21-16,5-3-22 16,15-10 7-16,7-24-275 15</inkml:trace>
  <inkml:trace contextRef="#ctx0" brushRef="#br0" timeOffset="-71505.5">5249 15738 210 0,'0'0'491'0,"0"0"-391"16,0 0 10-16,0 0-14 15,0 0-44-15,0 0-11 16,50-75-15-16,-33 73-15 15,5 2 2-15,3 0 8 16,-1 0-15-16,1 0-2 16,-7 0 2-16,-7 0-4 15,-2 0-2-15,-4 0-3 0,-3 0-19 16,2 0-37-16,-4 8-68 16,0-8-245-16</inkml:trace>
  <inkml:trace contextRef="#ctx0" brushRef="#br0" timeOffset="-69836.23">6408 15663 103 0,'0'0'91'15,"0"0"-46"-15,0 0 40 16,0 0 37-16,0 0-46 16,0 0-10-16,23 60-2 15,-19-45-22-15,-2 0-10 0,-2-7-9 16,2-2-4-16,-2-3-8 16,0-3-2-16,0 0 6 15,0 0 0-15,3 0 20 16,-1-9 0-16,2-11-27 15,-2 0-4-15,-2-1-1 16,0-2-3-16,0 0 2 16,0 7 2-16,0 3-1 15,0 7 16-15,0 2 13 16,-4 0-7-16,-5 4-25 16,-4 0 0-16,-1 8-6 15,1 10-2-15,-3 4 6 16,1-1 2-16,1 8 4 0,-1-3-4 15,1 2 2-15,4 2 8 16,-1-7 0-16,3 2-6 16,6-4-1-16,2-6 5 15,0-1-8-15,0-6 4 16,0-1-4-16,12-7-9 16,5 0 9-16,8-7 1 15,4-15 5-15,2-4-3 16,0 0-3-16,-4-2 6 15,-6 6-3-15,-4 5-1 16,-5 3-1-16,-6 7 14 16,-4 5 3-16,0 2-17 0,-2 0-1 15,0 0-21-15,2 14 21 16,-2 4 3-16,0 5 9 16,0 3-6-16,0-5-3 15,5 1 2-15,3 0 5 16,6-6-9-16,1-4 8 15,4-8-7-15,-1-4 8 16,-1 0 0-16,1 0-5 16,0-12-5-16,2-6-7 15,0-6-21-15,0-2 14 16,2 0 5-16,1 3 6 16,-4 6 3-16,0 3 0 15,-3 2 1-15,-6 6 19 16,-1 2 5-16,-5 4-8 0,2 0-11 15,-2 0-1-15,0 6-4 16,1 15 23-16,-3-2-4 16,2 1-3-16,-2 2-4 15,0-4-10-15,1-4 1 16,-3-3 1-16,0-8-1 16,0 1 1-16,0-4-5 15,0 0-2-15,2 0 0 16,3 0-1-16,6-18-9 15,2-4 0-15,3 4 6 16,2-3 2-16,-3 6 0 16,3-2 3-16,-2 3 1 15,0 5 1-15,-3 1 1 0,-5 4 20 16,2 2-4-16,-2 2-1 16,1 0-5-16,1 0 4 15,-4 0-3-15,1 6 0 16,-3 8-1-16,0 3-2 15,-2 0-5-15,1-2 0 16,0-1 4-16,1-2-1 16,-2-3-1-16,0-1-1 15,-2-5 1-15,2-2-5 16,3-1 4-16,3 0 2 16,6 0-5-16,1 0-3 15,6-12-9-15,-3-6-29 16,1-5-52-16,2 6-77 0,-2-1-149 15,2 0-431 1</inkml:trace>
  <inkml:trace contextRef="#ctx0" brushRef="#br0" timeOffset="-69183.94">7447 15745 441 0,'0'0'160'0,"0"0"-74"16,0 0-43-16,0 0-22 15,0 0 33-15,0 0-4 16,18 8-14-16,-16-8 0 16,-2 0 9-16,0 0 4 0,0 0-6 15,0 0 2 1,0 0-29-16,0-9-8 0,-6-4-5 16,-6 1 4-16,1-2-7 15,0 4 1-15,0 1 2 16,-2 2 8-16,-1 5 8 15,-1 2-7-15,-1 0-3 16,-2 0-2-16,0 18-3 16,-1-1-4-16,0 6 11 15,6 0 0-15,2 0 5 16,4 0-1-16,7-2-11 16,0-7 6-16,0 2-5 15,15-9 2-15,12-4 6 16,7-3 4-16,0-3-8 15,1-20 1-15,1-5-5 0,-5-6-5 16,-4-2-4-16,-2-5-10 16,-8 2 7-16,-5-3 7 15,-6-2 0-15,-4-2 0 16,-2 4 1-16,0 5-1 16,0 9 6-16,0 8 2 15,0 10-1-15,0 6 1 16,0 4-8-16,0 0-2 15,0 0-8-15,-14 16 6 16,-1 6 3-16,-1 6 1 16,3 6-2-16,-1 7 2 15,3 5 0-15,5-1 0 0,4 0 13 16,2-1 2-16,0-15-5 16,0 0 4-16,19-15-6 15,4-2-1-15,4-12-1 16,2 0-1-16,-2 0-5 15,-7-18-8-15,-5 1-28 16,-6-10-22-16,-9 1-127 16,0-2-193-16</inkml:trace>
  <inkml:trace contextRef="#ctx0" brushRef="#br0" timeOffset="-64234.02">8491 15727 193 0,'0'0'179'0,"0"0"-151"15,0 0 14-15,0 0 51 16,0 0 2-16,0 0-49 16,0 0-11-16,0 17 25 15,0-12-4-15,-5 4-13 16,-2 3-18-16,0 1 14 16,-1 6-10-16,-1-2-3 0,2 1-11 15,0-4-1-15,3 0-2 16,2-10 6-16,2 1-7 15,0-5 14-15,0 0 37 16,2 0 30-16,25-19-7 16,8-7-71-16,9-6-5 15,-1-7-8-15,-3 2 2 16,-2-5-2-16,-2 0-1 16,-2 1 2-16,-3 2 1 15,-6 4-2-15,-8 15-1 16,-11 8 2-16,-6 9-2 15,0 3-2-15,0 0-4 16,0 0-9-16,0 1-11 16,-4 23 17-16,-5 4 9 15,3 7 1-15,6 1-1 16,0 0 0-16,2 0 0 16,17-2-2-16,4-10 4 0,-7-7-1 15,-7-5 1-15,-7-7-2 16,-2-5-2-16,0 0 2 15,0 0 3-15,-18 0 5 16,-8-5-2-16,-5-16 3 16,1-1-2-16,8-5-2 15,6 10-1-15,7 7-2 16,7 6 6-16,2 0 12 16,0 4-3-16,0 0-17 15,0 0-6-15,0 4-5 0,9 10 10 16,9 12 1-1,1 0 1-15,0-3 2 0,-1 2-3 16,-1-1 4-16,1-12-3 16,-3-2 0-16,-5-3 0 15,1-7-1-15,0 0 0 16,5 0-2-16,6-17-2 16,5-9 6-16,1-9-4 15,6-2-2-15,-5-4-5 16,1 2-5-16,-5 1 11 15,-4 5 2-15,-3 1 1 16,-3 14-1-16,-6 0 4 16,-2 10-3-16,-2 1 7 15,-5 4-6-15,0 3 2 16,0 0-3-16,0 0-4 0,0 0 0 16,0 0-6-16,0 20 4 15,-3 14 6-15,-13 7 0 16,-1 13 1-16,-1 13-1 15,-5 3 0-15,2 17 0 16,-6 1 0-16,0 7 0 16,2-2 1-16,1-12-1 15,4-5 1-15,4-13-1 16,5-15-2-16,7-16-37 16,4-16-50-16,0-15-31 0,0-1-83 15,6-14 57-15,12-25-281 16</inkml:trace>
  <inkml:trace contextRef="#ctx0" brushRef="#br0" timeOffset="-63967.09">9048 15695 561 0,'0'0'119'15,"0"0"-3"-15,0 0-13 16,0 0-64-16,0 0 11 15,0 0-20-15,147-115-28 16,-127 115-2-16,-5 0 0 0,-1 16 0 16,-9 7 0-1,-5-1 0-15,0 6 14 0,-10-2 12 16,-14-2-9 0,-5-5 0-16,0 1-10 0,7-11-7 15,3-1-57-15,9-8-69 16,10 0-144-16,0 0-134 15</inkml:trace>
  <inkml:trace contextRef="#ctx0" brushRef="#br0" timeOffset="-63069.23">9384 15695 232 0,'0'0'137'0,"0"0"-69"16,0 0 33-1,0 0 26-15,0 0-18 0,0 0-28 16,54 0-46-16,-41 0-15 16,-1 0 2-16,0-8 2 15,0-2-7-15,1 2-5 16,-2-7-1-16,-1-2-6 16,0 0 0-16,-3 2-2 15,-5 3 4-15,-2 2-7 16,0 2-1-16,0 3-10 15,-4 1-4-15,-11 4 2 16,-6 0-10-16,-1 0 23 16,2 0 0-16,0 9-1 0,-1 0-2 15,4 8 3-15,1 2 8 16,3 8 2-16,4 3 12 16,4 2 2-16,5-4-5 15,0 2-6-15,0-4-3 16,5-3 2-16,8-10-6 15,-2-6 1-15,3-7 17 16,1 0 24-16,6 0-13 16,-2-7-11-16,6-11-18 15,-5 4 0-15,5-8-4 16,-4 5 2-16,4-6-4 16,2 0 2-16,-4 6 1 0,1-1-3 15,-4 4 1 1,-4 5-1-16,-5 2 0 0,-2 5 0 15,-7 2-1-15,1 0-5 16,3 0-5-16,-4 9 2 16,0 10 8-16,-2 8 1 15,0 0 5-15,0-5-1 16,0-1 5-16,0-1-7 16,0-8 1-16,0-3-2 15,-2-4 0-15,2 0 2 16,0-5-2-16,0 0-1 15,0 0-9-15,0 0 8 16,0-5-5-16,18-18-22 16,6-3-9-16,7-4 26 15,6-2 3-15,-2 4 4 16,1 2 2-16,-3 2 0 16,-4 8 4-16,-6 1 3 0,-6 6 16 15,-7 5-2-15,-4 1-6 16,-2 3 1-16,-4 0-14 15,5 0-7-15,-1 7 0 16,-2 13 7-16,0 1 21 16,-2 5-5-16,0-3 0 15,0 0 3-15,6-2-2 16,-4-7-11-16,4 0-3 16,-1-10 3-16,3 1-6 15,4-5 6-15,5 0 2 0,6 0-8 16,-1-5-24-1,5-13-68-15,0-5-90 0,-1-2-138 16,1 3-159-16</inkml:trace>
  <inkml:trace contextRef="#ctx0" brushRef="#br0" timeOffset="-62367.11">10399 15593 103 0,'0'0'240'0,"0"0"-115"15,0 0-38-15,0 0-1 16,0 0-26-16,0 0 11 15,4 5-5-15,-4 2-32 16,0-1-5-16,0-6-14 16,0 0-3-16,0 0 6 15,0 0 4-15,0 0 17 16,0 0 9-16,-2 0 3 0,-8-8-28 16,0-7-21-16,-3 2-1 15,1-1 3-15,-1-2-3 16,1 5 0-16,4 1 0 15,1 6 2-15,1 4 8 16,-4 0-9-16,-3 0-2 16,-5 2-6-16,3 16 5 15,-6 4 1-15,4 4 10 16,1 5 8-16,3-3-5 16,6 2 6-16,5-2-12 15,2-6 3-15,0-8-4 0,7-2-1 16,10-12 5-16,-1 0 11 15,2 0-2-15,-2 0-4 16,-3-8-12-16,1-10 6 16,1-4-9-16,3-6-2 15,1-7-15-15,2-2-3 16,-3-2 7-16,-3 3 10 16,-4 0 2-16,-4 6 1 15,-2 2 5-15,-3 0 3 16,0 3 1-16,-2 5 0 15,0 5 0-15,0 1-3 16,0 5-5-16,0-4-1 16,0 5 0-16,-2 6-3 15,-7-2 3-15,2 4-4 0,-2 0-2 16,3 0 5 0,-3 0-2-16,-1 13-5 0,0 13 3 15,-1 7 4-15,3 15 2 16,2 7-1-16,6 2 2 15,0 6 15-15,0-9 1 16,0-6-6-16,16-12-9 16,1-9 8-16,4-8-7 15,1-13 2-15,2-5-2 16,1-1-4-16,-1-1-9 16,-3-15-25-16,-6-7-84 15,-3-4-175-15,-8-7-366 0</inkml:trace>
  <inkml:trace contextRef="#ctx0" brushRef="#br0" timeOffset="-61068.37">11120 15767 222 0,'0'0'128'16,"0"0"-41"-16,0 0 28 15,0 0 22-15,0 0-39 0,0 0 14 16,16-18-96-16,2 0 3 15,0-4 2-15,0-4-9 16,2-3 9-16,-2-5-13 16,-1 2 2-16,1 1-2 15,-2-6-4-15,-5 1 2 16,-2 6 1-16,-5 5 9 16,-2 5 20-16,-2 11 3 15,0 1-9-15,0 6 12 16,0 2-12-16,0 0-20 15,0 0-10-15,0 2-17 16,-4 21 15-16,-11 3 2 16,-1 1 0-16,1 9 1 0,-1 3 1 15,3 5-1-15,-3 2 4 16,1-2-1-16,1-2-1 16,1-3 8-16,2-4-6 15,6-3 2-15,0-14 1 16,5-6-5-16,0-5-1 15,0-7-1-15,12 0 10 16,14 0 7-16,8-11 13 16,4-15-25-16,4 0-3 15,-1-3-3-15,-4 4 0 16,-6 1-5-16,-4 3 3 16,-5 1 2-16,-4 9 1 15,-2 1-1-15,-7 5 0 16,-3 2 1-16,-1 3-1 0,-3 0-3 15,2 0 2-15,1 8 1 16,2 13 2-16,-1 8 15 16,3-1 6-16,-2 2-12 15,4 0-6-15,0-6-3 16,3-6 2-16,-1-2-1 16,1-9-2-16,-3-4 2 15,2-3-2-15,9 0-1 16,3-6-2-16,6-16-25 15,4-4-28-15,-3-8-84 16,3 1-92-16,-2-2-283 16</inkml:trace>
  <inkml:trace contextRef="#ctx0" brushRef="#br0" timeOffset="-60175.88">12063 15638 54 0,'0'0'379'16,"0"0"-298"-16,0 0 74 15,0 0-37-15,0 0-47 16,0 0-40-16,-2 89-12 16,-2-85-1-16,2 2 3 15,-3-5-2-15,3 2 5 16,2-3 7-16,-2 0-7 16,2 0-3-16,0 0-2 15,0 0 16-15,0 0 14 0,0-10-24 16,0-9-21-16,0 2 0 15,0-1 5-15,0-5 6 16,0 7-10-16,-2 1 10 16,-2 3-6-16,-2 2 12 15,2 5-9-15,-5 2 2 16,-1 3-7-16,-4 0-7 16,-1 0-1-16,-4 10-3 15,-1 12-2-15,3 4 6 16,1 0 4-16,0-3-3 15,5 4 1-15,4-1 6 16,5-9-7-16,2-6 1 16,0-2-1-16,0-6-1 0,0-3-2 15,2 0-3 1,14 0 1-16,2-12 4 0,2-8 0 16,0-4-1-16,2 4-4 15,-2-2 1-15,-1 6-4 16,-4 6 6-16,-1 2 2 15,-8 6 0-15,-2 2 3 16,-2 0-2-16,3 0-1 16,-1 14 0-16,4 8 5 15,-2 4 12-15,3 2-12 16,1-7 5-16,2-1-4 16,-1-6-6-16,-2-7 3 15,0-2 1-15,0-5 3 16,2 0-2-16,3 0 7 0,3-19-12 15,5-8 0-15,-1 1 0 16,6-6-15-16,-3-1 3 16,0 1 8-16,-1-4 0 15,-3 0 4-15,-3 1 1 16,-5 3-1-16,-1 8 1 16,-7 8 8-16,-2 10 12 15,0 2-4-15,-2 4-7 16,0 0-9-16,0 0-1 15,0 0-5-15,0 10-1 16,-2 16 6-16,-11 4 0 16,-5 11 1-16,-3 9 0 15,-4 8 2-15,-4 6-3 16,0 10 3-16,-2 2 3 0,-1 5-5 16,6-11 0-16,-1 2 1 15,4-10-1-15,4-11 1 16,5-12-2-16,3-13-20 15,7-12-22-15,4-14-33 16,0 0-69-16,11-18 34 16,11-17-239-16,0-6-173 15</inkml:trace>
  <inkml:trace contextRef="#ctx0" brushRef="#br0" timeOffset="-59896.05">12229 15804 371 0,'0'0'230'0,"0"0"-64"15,0 0-30-15,0 0-49 16,0 0-25-16,0 0 0 16,193-176-26-16,-161 168 4 15,-10 7-6-15,-4 1-20 16,-3 0-11-16,-4 18-2 16,-1 4 6-16,-10 2 0 15,0 2 4-15,0-4-5 16,-23-4 2-16,-12 0 2 15,-5-4 1-15,-5-5-4 16,5-6 0-16,7-3-3 16,12 0-4-16,11 0-25 15,10-12-37-15,0-2-108 0,12 0-60 16,20-4-136-16</inkml:trace>
  <inkml:trace contextRef="#ctx0" brushRef="#br0" timeOffset="-59576.18">12786 15543 372 0,'0'0'160'0,"0"0"22"16,0 0-53-16,0 0-25 16,0 0-14-16,0 0-10 15,43-59-9-15,-43 59-9 16,0 0-20-16,0 0-15 0,0 0-27 15,0 15-6-15,0 16 6 16,-6 14 0-16,-9 8 4 16,-3 10-2-16,-4 4 3 15,-2 8-3-15,-3-2-1 16,0-1 2-16,0-6 0 16,5-4-3-16,4-16-9 15,4-7-19-15,8-18-23 16,6-10-64-16,0-11-26 15,0-5 21-15,12-22-70 16,5-4-300-16</inkml:trace>
  <inkml:trace contextRef="#ctx0" brushRef="#br0" timeOffset="-58209.96">12701 15749 408 0,'0'0'213'15,"0"0"2"-15,0 0-42 16,0 0-55-16,0 0-30 15,0 0-35-15,136-202-27 16,-111 189-7-16,-6 5 2 16,-5 8-10-16,1 0-11 15,-3 3-3-15,-3 20 3 16,-5 0 0-16,-4 5 3 16,0 2 3-16,-11-4 0 15,-18-5 0-15,-4-1-4 0,-2-3 2 16,0-3-1-1,6-10-1-15,10-2-2 0,5-1-11 16,10-1-12-16,4 0-5 16,0-3 1-16,11-15-103 15,15 1-16-15,3 4 54 16,2 3-45-16,-2 2-34 16,-2 4 55-16,0 4 71 15,-4 0 34-15,-3 0 11 16,-3 0 23-16,-5 0 71 15,-3 0 32-15,-1 0-14 16,1 0-37-16,3 0-14 16,-1 0-23-16,2 0 2 15,0 0-6-15,0-2 8 16,3-2-13-16,-5-1-10 0,3-4-3 16,-5 1-2-16,-1-4-7 15,2 2 2-15,-4-7-3 16,-1 2-1-16,1 2-3 15,-4 0 1-15,1 3-2 16,-3 1-2-16,0 1 0 16,0 0 0-16,-3 6 0 15,-5-2-1-15,-3 4-1 16,-3 0-5-16,-1 0 3 16,-1 4 0-16,1 10 2 15,-3 9 3-15,2-1 11 16,-2 2-2-16,5 6 2 0,-1-2-3 15,6 2-8-15,6-9 5 16,2 2-4-16,0-9-1 16,0-5 1-16,0-4 1 15,0-5 0-15,13 0 3 16,3 0 2-16,5-10 2 16,6-8-3-16,2-5-6 15,2-2 0-15,-2 3 2 16,-2 2-1-16,-4 8 0 15,-10-1-1-15,-2 8 3 16,-6 1 2-16,1 4 11 16,-2 0-16-16,-1 4-6 15,-3 14 6-15,0 0 0 0,0 8 6 16,0-3 4 0,0 4-3-16,0-9-3 0,-5 0-4 15,1-6 3-15,2-4 0 16,2-1-3-16,0-7 3 15,0 0-3-15,0 0-1 16,0-13-4-16,17-6-26 16,4-8 12-16,1-4 5 15,1 8 10-15,-4-3 1 16,1 3 3-16,1 6 0 16,-2 2 6-16,-3 6 21 15,-5 5-14-15,1 4 12 0,-3 0-9 16,-3 0-6-16,3 4 0 15,-2 16 3-15,-5 6-2 16,0 0 1-16,-2-2-3 16,5 2-8-16,-1-8 1 15,0-1 5-15,-2-8-7 16,3-4 0-16,4-2 3 16,0-3 2-16,4 0 1 15,3 0 0-15,1-12 3 16,-1-6-8-16,-1-4 1 15,2-4-2-15,-1 2 0 16,1-7-1-16,3 6 1 16,0-3-1-16,2 5 1 0,1-3 0 15,-3 7 4 1,-7 6 1-16,-4 3 6 0,-9 8 5 16,0 2-6-16,0 0-10 15,0 0-8-15,-5 6 8 16,-3 8 0-16,1 0 2 15,7 4-5-15,0 0 3 16,0 5 0-16,9-2 0 16,6-2 2-16,1-1-2 15,-5-6 0-15,-4 2 2 16,-4-4-2-16,-3-6-3 16,0 2 2-16,-6-2 1 15,-15 4-2-15,-6-8-7 16,-4 0-25-16,-7 0-80 0,-1 0-192 15,4-11-443-15</inkml:trace>
  <inkml:trace contextRef="#ctx0" brushRef="#br0" timeOffset="-56110.97">14335 15642 235 0,'0'0'270'0,"0"0"-230"15,0 0 3-15,0 0 63 16,0 0-38-16,0 0-12 16,112-5-26-16,-79-13-14 15,0-3-3-15,-4-2 3 16,-4-4 18-16,-2 1 8 16,-8-2-14-16,-3-2 7 15,-2 2 1-15,-3-2-10 16,1 2 1-16,0 7 0 0,-2-2-8 15,-1 14 5-15,-3 0 5 16,-2 9 5-16,0 0-21 16,0 0-13-16,0 0-4 15,0 9-10-15,0 23 10 16,-18 11 4-16,-4 11 9 16,-5 12-1-16,-4 10-2 15,2 8-1-15,-4 6 5 16,4 5 3-16,0-5 7 15,4-1-5-15,4-9 3 16,6-4 2-16,7-10-9 16,0-7 0-16,8-14-7 15,0-14 1-15,0-17-3 0,0-14 1 16,16 0 15 0,7-11 13-16,10-18-9 0,1-14-19 15,-1-1 4-15,0-4-7 16,-6-1 0-16,-6 0-9 15,-6-6-1-15,-9 2 7 16,-6 0-4-16,0 8 7 16,-2 4-4-16,-11 8 4 15,-3 8 0-15,1 7 0 16,1 6 0-16,3 7 0 16,3 0 1-16,8 5-1 15,0 0 0-15,0 0-3 0,2-4 6 16,19-5-6-16,10 0 8 15,8-5-6-15,1 2 1 16,5-6 0-16,-3-4 3 16,-2 0-3-16,-5-2-10 15,-4-1 6-15,-6 6-1 16,-7-4 4-16,-7 6 1 16,-4 8 0-16,-5 0-1 15,1 9 1-15,-3-4 2 16,0 4-2-16,0 0-4 15,0 0-1-15,0 0-1 16,0 13-1-16,-10 5 7 16,-3 5 0-16,5-1 1 0,0-4-1 15,4 0-2 1,2-7 2-16,2 0-1 0,-2-2 3 16,2-9-3-16,0 0 2 15,0 0 3-15,0 0-2 16,2 0 2-16,12-5-2 15,-6-4 0-15,-1 2-1 16,-1 5-1-16,-4-2 0 16,1 0 1-16,-3 4 1 15,2 0-2-15,-2 0 2 16,0 0 0-16,0 0-1 16,0 0 5-16,0 0-2 15,0 0-4-15,0 0-4 16,0 0 0-16,0 0 1 0,0 0-1 15,0 0-1-15,0 10 5 16,5 11 1-16,4-4 0 16,4 3-1-16,1-4 1 15,-4-2 1-15,2-11-1 16,1 2-1-16,-2-5 6 16,7 0 0-16,-3-12-3 15,6-10-1-15,-3-7-2 16,-3-3-5-16,-3-1-2 15,-10-3 0-15,-2-5 1 16,0 9 2-16,0 2 3 16,0 12 0-16,-4 8 1 15,4 10 7-15,-4 0-3 0,0 0-4 16,-5 0-8-16,-1 19 5 16,-9 2 1-16,9 6 1 15,2 1 0-15,6 0 1 16,2-3 0-16,0-2-2 15,2-5 2-15,19-8 3 16,3-3 1-16,5-7-2 16,5 0 4-16,-3 0-5 15,0-17-1-15,0-5 2 16,-8 0-5-16,-4 2 2 16,-3-2 1-16,-7 4 0 15,-3 1 2-15,0 7-2 0,-6 1 0 16,0 6 2-16,0 1 5 15,0 2-3-15,0 0-4 16,0 0-6-16,-8 0 6 16,-3 0-4-16,7 5 3 15,4 0-2-15,0 6-10 16,0 5 8-16,15-2-5 16,8-2 7-16,1 2-8 15,-5 4 7-15,-4-4 4 16,-7 0-3-16,-5 2 2 15,-3-2-1-15,0 0-4 16,0 4 6-16,0-4 2 16,0 0-2-16,9-6 0 0,6-4 4 15,6-4 1-15,6 0 6 16,-1 0-10-16,-4-11-1 16,-4-4-2-16,-5-5-38 15,-1 0-176-15,1-4-355 16</inkml:trace>
  <inkml:trace contextRef="#ctx0" brushRef="#br0" timeOffset="-55096.46">16355 15454 60 0,'0'0'184'0,"0"0"-99"16,0 0 2-16,0 0 23 15,0 0 0-15,0 0 3 16,9-6 14-16,-7 4-47 16,0 0 10-16,-2-1 7 15,0 3-21-15,0 0-28 16,0 0-17-16,0 0-16 0,0 0-15 15,0 23-7-15,-15 12 7 16,-3 9 8-16,-3 0-1 16,2 2-5-16,-2-10 1 15,4 0 3-15,1-6-6 16,5-7 1-16,2-6 3 16,4-8-4-16,3-3-42 15,2-6-95-15,2 0-61 16,19-7-19-16,6-18-398 15</inkml:trace>
  <inkml:trace contextRef="#ctx0" brushRef="#br0" timeOffset="-54498.05">16611 15494 642 0,'0'0'138'15,"0"0"-41"-15,0 0-1 16,0 0-30-16,0 0-32 15,0 0-21-15,4-6-5 16,-4 6-5-16,0 6-1 16,0 16 12-16,0 5 28 15,-8 5-18-15,-1-6-7 16,-3 1-2-16,-1-1-7 16,-3-3 6-16,-1 0-3 15,1-11-4-15,3 3 0 0,4-11-2 16,4 0 0-16,5-4 0 15,0 0 4-15,0 0 8 16,0-18 2-16,0-8-18 16,18-6 2-16,3-7 0 15,0-1-1-15,2-2 2 16,-3 3 8-16,1 2 8 16,-6 7 7-16,-2 13-9 15,-2 2-3-15,-4 10 1 16,-3 5 0-16,-4 0-11 15,2 0-5-15,0 7-9 16,1 23-2-16,-1 14 11 16,3 9 5-16,-1-3-5 0,5-2 0 15,0-10 4 1,2-8-4-16,0-13 1 0,-4-8 2 16,-3-9-2-16,8 0 6 15,3-4 3-15,7-22-5 16,7-6 1-16,3-8-6 15,-3-4 1-15,-2-2 0 16,-3 1 2-16,-7 9-3 16,-5 6 0-16,-5 12-4 15,-5 8 0-15,-2 8-15 16,0 2-21-16,0 0-55 16,0 7-133-16,-11 16-90 0,4 0-238 15</inkml:trace>
  <inkml:trace contextRef="#ctx0" brushRef="#br0" timeOffset="-54225.97">17080 15502 256 0,'0'0'389'0,"0"0"-245"16,0 0-23-16,0 0-14 15,0 0-26-15,0 0-36 16,81-54-16-16,-78 54-19 15,-3 16-10-15,0 14 15 16,0 5 12-16,-11 2-10 16,-7 8-4-16,-8-2-4 15,1-6-3-15,-2-1 6 0,2-5-12 16,5-12-1 0,7-3-17-16,4-10-42 0,7-1-47 15,2-5-32-15,0 0-50 16,0-2-50-16</inkml:trace>
  <inkml:trace contextRef="#ctx0" brushRef="#br0" timeOffset="-53920.36">17109 15545 398 0,'0'0'253'16,"0"0"-59"-16,0 0-37 16,0 0-28-16,0 0-32 15,0 0-63-15,153-109-18 0,-137 109-9 16,-8 0-7-16,-3 0-2 15,-5 12-3-15,0 8 0 16,-13 2 1-16,-14 0-1 16,-2 4-2-16,0-7 3 15,3 3 2-15,5-8 2 16,10 0 0-16,6-1 0 16,5 4-6-16,0-3-7 15,21 4 13-15,10 0 1 16,4 4 20-16,-1 0-8 15,-3 0-7-15,-6-5-2 16,-3 3-4-16,-9-13-1 16,-3 0-69-16,-6-7-144 0,-4 0-218 15</inkml:trace>
  <inkml:trace contextRef="#ctx0" brushRef="#br0" timeOffset="-53087.37">18046 15502 289 0,'0'0'294'0,"0"0"-154"15,0 0-12-15,0 0-13 16,0 0-31-16,0 0-15 15,21-18-6-15,-21 18-7 16,0 0-22-16,0 0-22 16,0 20-10-16,0 14 25 0,0 7-7 15,0-1-3-15,0 6-13 16,-11-2 1-16,1-4-1 16,2-5-2-16,1-3-2 15,3-12-49-15,4-8-74 16,0-9-67-16,0-3-171 15,13-8-281-15</inkml:trace>
  <inkml:trace contextRef="#ctx0" brushRef="#br0" timeOffset="-52736">18376 15547 480 0,'0'0'285'0,"0"0"-163"16,0 0 0-16,0 0-35 0,0 0-44 15,0 0-37-15,19-27-5 16,-22 27-1-16,-11 14 9 16,4-3-8-16,3 1 11 15,3 1-8-15,4-3-4 16,0 6-10-16,4 3 10 16,21 3 36-16,10 2-11 15,3 2 3-15,2 4-9 16,-4-6 5-16,-12-4-4 15,-10-6-5-15,-10-8-6 16,-4 3 4-16,0-6 1 16,-2 1-1-16,-18-2 3 15,-7 1-5-15,-2-3-11 0,0 0-2 16,3 0-19-16,-1-5-30 16,2-11-42-16,7-2-80 15,5-4-120-15,9-7-401 16</inkml:trace>
  <inkml:trace contextRef="#ctx0" brushRef="#br0" timeOffset="-52640.05">18376 15547 762 0</inkml:trace>
  <inkml:trace contextRef="#ctx0" brushRef="#br0" timeOffset="-52533.11">18376 15547 762 0,'97'-35'332'0,"-97"35"-171"0,0 0-70 0,0 0-30 15,0 0-41-15,0 0 1 0,169-5-5 16,-138 10-9-16,-13 3-5 15,-1-6-2-15,-3 2-13 16,-1 0-43-16,6 0-54 16,-4-4-159-16,3 0-185 15</inkml:trace>
  <inkml:trace contextRef="#ctx0" brushRef="#br0" timeOffset="-51070.06">18934 15529 414 0,'0'0'405'0,"0"0"-243"15,0 0-38-15,0 0 2 16,0 0-56-16,0 0-44 16,17-7-13-16,-17 7-12 15,0 0 0-15,-2 16-1 16,-8 7 8-16,-4-4-3 0,3 6-1 16,2 3-2-16,3-2-1 15,3-5 1-15,3 8-2 16,0-11 3-16,0-1-3 15,11-3 4-15,10-11-1 16,2-3 2-16,6 0 6 16,1-3-11-16,-1-20 0 15,-3-3-10-15,-10-4 6 16,-5-2 0-16,-11 0 4 16,0-3 1-16,0 7 2 15,0 5 13-15,-8 6-5 16,-2 4 5-16,4 4-11 0,3 7 0 15,3 2-5-15,0 0-2 16,0 0 2-16,0 0-10 16,0 0 5-16,0 0 4 15,0 11 1-15,25 2 2 16,17-1 8-16,16-2-1 16,9-1-3-16,-2-7-3 15,-10-2 0-15,-12 0-2 16,-16 0-1-16,-10 0 1 15,-7 0 4-15,-10-2-4 16,0-1 3-16,0 1 5 16,0 2 4-16,0 0 0 15,0 0-11-15,0 0 0 0,0 0-2 16,0 0-3-16,-14 0-1 16,-4 0 2-16,-2 10 1 15,2 8 0-15,3 3-3 16,1 3 2-16,8 2 2 15,1-4 0-15,5-1-1 16,0-1 0-16,2-8 2 16,15-3-1-16,4-3 9 15,6-6-9-15,4 0 4 16,2-15-4-16,-4-10-1 16,-6-3 1-16,-10-4-3 15,-13 1 3-15,0-4 1 0,0 3-1 16,-17 5 1-1,-4 9 1-15,-3 10 5 0,2 5-7 16,2 3-4-16,4 0-1 16,7 0 4-16,7 0 1 15,2 0-7-15,0 3-2 16,16 8 9-16,15 1 3 16,7 1-1-16,8-5-2 15,1 6 0-15,3-5-5 16,-6-4-5-16,-7-1-1 15,-5-4 5-15,-10 0 6 16,-6 0 1-16,-5-4 0 16,-7-1-1-16,-4 2 2 0,0 1-1 15,0 2 3-15,0-4-4 16,-6 4-6-16,-15 0 5 16,-1 0-4-16,3 9 4 15,-2 9-1-15,4 1-2 16,3 2 2-16,10-2 2 15,4-1 0-15,0 3 0 16,15-7 0-16,12-4 2 16,6-2 1-16,-2-8-2 15,0 0 1-15,-6 0 0 16,-7-18 1-16,-9-4-1 16,-7-4 0-16,-2-3-2 0,0-2 1 15,-17 4 2 1,-8 1-3-16,0 13 3 0,-4 2-3 15,0 11 0-15,-2 0-2 16,4 0 2-16,5 11-2 16,7 6 2-16,6 1-30 15,9 5-19-15,0-10-14 16,15 4-51-16,21-8-9 16,9-2 29-16,3-5-16 15,8-2 9-15,0 0-66 16,0-9 11-16,4-17 117 15,-4-6 39-15,0-4 31 16,-8 0 132-16,-5 2-15 0,-10 2 16 16,-11 2-44-1,-6 4 1-15,-7 7-23 0,-3-2-35 16,0 8-19-16,-4 10-4 16,-2 1-13-16,0 2-7 15,0 0-11-15,0 0-9 16,0 0-1-16,0 5-6 15,-10 24-1-15,-11 13 8 16,-2 14 0-16,0 2 3 16,-3 11-3-16,-1 9 0 15,-5 4 4-15,1 10 1 16,-6-2-3-16,-5 3 0 16,-6-3 3-16,2-8-5 15,1-4 0-15,5-10-9 0,11-15-18 16,11-17-15-16,12-22-43 15,6-14-96-15,8-9-10 16,25-27-157-16</inkml:trace>
  <inkml:trace contextRef="#ctx0" brushRef="#br0" timeOffset="-50836.19">20314 15679 893 0,'0'0'139'16,"0"0"-42"-16,0 0 18 15,0 0-22-15,0 0-26 16,0 0-46-16,91-16-13 0,-44 12 4 16,-7-1-1-16,-9 5-8 15,-13-3-3-15,-7 3-6 16,-9 0-58-16,-2 0-117 15,0 0-332-15</inkml:trace>
  <inkml:trace contextRef="#ctx0" brushRef="#br0" timeOffset="-48168.12">21196 15628 106 0,'0'0'138'0,"0"0"5"15,0 0 8-15,0 0-12 16,0 0-47-16,0 0-19 16,12-9-25-16,-12 9-24 15,4 0-2-15,1 0 0 16,3 0-11-16,2 1 8 16,-4 12-10-16,3-5 2 15,-5 2-1-15,1 0 1 16,-1-2-11-16,1-4 8 15,-3 0-7-15,1-4 4 16,-3 0-2-16,0 0 1 16,0 0-1-16,0 0 10 15,0 0-4-15,2 0 15 0,2-8 3 16,0-7-19-16,1-2-3 16,-1-1-2-16,-2 2-1 15,-2 0-2-15,0 8 0 16,0-1 1-16,0 4 24 15,0 2-6-15,0 2-11 16,-8 1-8-16,-10 0-1 16,-4 0-1-16,-5 0-2 15,-2 9 4-15,0 9-1 16,0 13-3-16,2 1 3 16,5 12 1-16,4-2 2 15,9 2-1-15,7-4 5 0,2-6-5 16,0-8 0-16,5-8 5 15,8-4-3-15,0-14 3 16,3 0-5-16,4 0 15 16,3-16-6-16,2-6-10 15,0-5-8-15,0-5-16 16,0 0-5-16,-6 6 19 16,-1-1 7-16,-2 8 3 15,-3 2 0-15,-4 5 0 16,0 6 8-16,-4 6 9 15,-1-4 3-15,0 4-16 16,-4 0-4-16,3 0-9 16,-3 13 9-16,0 6 1 0,0 3 9 15,0 0 1-15,0-1-7 16,0 6 0-16,0-8 2 16,0-2-3-16,2-7 0 15,2-2-2-15,0-8 4 16,8 0-1-16,3 0 6 15,8-10-1-15,-1-10-3 16,3-2 1-16,-6 0-6 16,4 3-1-16,-3-4-1 15,0 5-4-15,2 1 5 16,-3 8 0-16,-6 1 0 16,-5 5-4-16,0 3 0 0,-2 0 2 15,-4 15 4-15,0 7 13 16,-2 2-1-16,0 5 2 15,0 0-10-15,0 1 5 16,0-8-2-16,0 1-7 16,0-14 2-16,0-1-1 15,0-4-2-15,0-4 4 16,0 0-2-16,0 0 9 16,0-4 4-16,13-13-15 15,8-6 2-15,1-3-3 16,3 0 0-16,-1 2-9 15,0 2 8-15,-3 4 1 16,-6 4 1-16,-3 5-1 16,-6 6 0-16,-2 3 5 15,-4 0-5-15,3 0 0 0,-1 3 0 16,0 16 6 0,0 3 8-16,1 4-1 0,2-1-2 15,1 0-6-15,3-11-1 16,-1 0-2-16,2-6 1 15,-1-4-3-15,-1-4-2 16,4 0-31-16,3 0-26 16,3-18-93-16,7-8-214 15,4-2-429-15</inkml:trace>
  <inkml:trace contextRef="#ctx0" brushRef="#br0" timeOffset="-47566.02">22160 15735 157 0,'0'0'546'16,"0"0"-370"-1,0 0-103-15,0 0 9 0,0 0-21 16,0 0 6-16,16 14-24 16,-16-5-25-16,0-9-12 15,0 3-3-15,0-3 3 16,0 0 3-16,0 0 11 16,0 0 11-16,0-3-2 15,0-11-21-15,0 1-6 16,0-1 0-16,-8-3-1 15,2 8 0-15,1-2 0 16,-3 8 3-16,0-1 2 16,2 4 0-16,-5 0-4 15,-3 0-1-15,-1 13 0 16,-3 4 3-16,5 3 2 0,-1 2 1 16,3 0-1-16,7-5-2 15,2 1-1-15,2-4 2 16,0-5-5-16,2-5 6 15,18-4-6-15,6 0 7 16,13-18-4-16,1-12 1 16,-1-2-2-16,-3-5-1 15,0 2-1-15,-12-5 1 16,-6-1-1-16,-7-7 2 16,-11 0-3-16,0 2 1 15,0 7-1-15,0 10 1 16,0 17 0-16,-2 4 2 0,0 8-3 15,-3 0 1-15,-1 0-10 16,-3 12 9-16,0 14-2 16,4 6 2-16,5 12 0 15,0 2 1-15,0 7 5 16,19-4-5-16,-2 0 8 16,1-9-6-16,-3-12-1 15,1-10 1-15,-3-6-2 16,6-12-8-16,1 0-12 15,4-17-23-15,0-20-70 16,1-1-114-16,0-4-272 16</inkml:trace>
  <inkml:trace contextRef="#ctx0" brushRef="#br0" timeOffset="-46937.9">22899 15665 478 0,'0'0'281'15,"0"0"-195"-15,0 0-46 16,0 0-18-16,0 0-1 15,0 0-14-15,66-86 11 16,-51 68 17-16,-2-3-2 16,-1 1 11-16,-4-6 4 0,1-2 13 15,0 3-5-15,-4 2-26 16,1 5-6-16,-4 1-7 16,3 3 4-16,-3 5-14 15,-2 6 4-15,2 3-4 16,-2 0 7-16,0 0-9 15,0 0-4-15,0 3-1 16,-2 32-9-16,-15 18 9 16,-6 19 11-16,0 15-6 15,0 11 4-15,-6 4 1 16,-6 4-6-16,-2-3 2 16,-3-3-2-16,2-4 0 0,0-6-2 15,4-9-1-15,7-15-1 16,10-20-10-16,5-21-27 15,8-14-36-15,4-11-89 16,0 0-9-16,0-23-116 16</inkml:trace>
  <inkml:trace contextRef="#ctx0" brushRef="#br0" timeOffset="-46676.05">22833 15811 223 0,'0'0'551'15,"0"0"-404"-15,0 0-66 16,0 0 15-16,0 0-3 16,0 0-29-16,263-215-24 15,-225 212-27-15,-5 3-3 0,-4 0-6 16,-4 22 6 0,-12 0 0-16,-11 2-2 0,-2 1 2 15,-7 1-1-15,-20-1-2 16,-6-4-3-16,-7 0 7 15,0-3-11-15,4-8-20 16,10-1-36-16,10-9-61 16,12 0-134-16,4 0-233 15</inkml:trace>
  <inkml:trace contextRef="#ctx0" brushRef="#br0" timeOffset="-45296.14">23520 15686 544 0,'0'0'205'16,"0"0"-138"-16,0 0-7 15,0 0 10-15,0 0-19 16,0 0-20-16,2 0-12 16,-2 0-7-16,0 0-2 15,0 0 3-15,0 0 2 16,0 0-7-16,0 0 1 15,0 0 4-15,0 0 3 16,0 0-4-16,0 0 6 16,0 0 4-16,0 0-2 0,0-7-5 15,0-7-7 1,0 3-6-16,0-5 7 0,-2 1 4 16,-3 3 13-16,3-1-12 15,-3 8-1-15,-2-4 0 16,1 5-7-16,-3 4-3 15,-3 0-3-15,-3 0 0 16,-5 4-2-16,3 10 0 16,-4 7 0-16,1 1 1 15,0 6 2-15,2-2-1 16,2 6 2-16,5-6-2 16,7 0 2-16,2-6 0 15,2-8 1-15,0-7-1 0,6-5-1 16,19 0-1-16,4 0 5 15,4-23-3-15,-1 0-2 16,-6-2 0-16,-3 1-3 16,-6 3-1-16,-1 0-2 15,-3 3 3-15,-1 2 3 16,-1 8 0-16,2-2 1 16,-4 6-1-16,-4 4 4 15,-1 0-4-15,-2 0-1 16,0 0-5-16,1 15 6 15,-1 8 4-15,0 2-3 16,2 1 1-16,4-1 1 16,2-1-3-16,1-4 5 15,3-8-5-15,-1-6 2 0,3-6 2 16,1 0 1-16,4-2 0 16,1-18-1-16,1-4-4 15,-6-6-5-15,1-2-4 16,-3 0-5-16,-3 1 7 15,-3 6 4-15,-5 6 0 16,-2 10 3-16,0 9 3 16,1 0 4-16,-1 0-7 15,-2 5-8-15,0 20 8 16,0 7 12-16,0 4-6 16,0 0-1-16,0-4-3 15,0-3-2-15,9-9 4 0,2-8-2 16,4-7-1-16,4-5 2 15,-3 0-3-15,1-14-8 16,1-12-21-16,-1-3-2 16,2-4-34-16,-1 1 11 15,-3-4 27-15,3 0 23 16,-5 5 4-16,3 1 7 16,-1 10 21-16,1 4 21 15,-1 6 5-15,-6 6-9 16,-7 2-19-16,1 2-10 15,-3 0-5-15,0 0-2 16,0 0 0-16,0 0-4 16,0 0-1-16,5 0 4 0,-1 0-4 15,3 2 8-15,-1 7-7 16,-2-6-2-16,-2 7 1 16,2-2-3-16,-2 2-1 15,-2-2-1-15,2-1 1 16,-2-4 1-16,0 1-1 15,0-4 0-15,0 9 1 16,0-4 2-16,0 8 0 16,0 6-3-16,0 8 3 15,-8 7-3-15,0 7 2 16,-3 8 1-16,-3 13-3 16,-1 2 0-16,-5 11 1 15,-7 1 2-15,0 0-2 16,-1 1 0-16,-6-6 0 15,0-1-1-15,1-15 0 0,-3-7 1 16,5-16 0-16,2-10 1 16,2-4-1-16,8-14 0 15,1-4 0-15,7 0 8 16,-1-8 5-16,8-24 6 16,2-12 5-16,2-15-4 15,0-9-8-15,10-2-3 16,22 4-7-16,4-2 2 15,6 6-5-15,2-1-5 16,-1 3-25-16,-1 12-17 16,-1 4-35-16,-1 4-120 15,-1 8-233-15</inkml:trace>
  <inkml:trace contextRef="#ctx0" brushRef="#br0" timeOffset="-44644">24297 15661 549 0,'0'0'228'0,"0"0"-107"16,0 0-22-16,0 0-9 16,0 0-25-16,0 0-10 15,16-7-15-15,-10 4-23 16,-3-1 16-16,-3 4-2 0,0 0-7 16,0 0-24-1,0 0 0-15,0 7-3 0,0 16 3 16,0 0 1-16,0-4 0 15,-3 6 3-15,-3-2-3 16,2-6 0-16,2-2 0 16,-1-7 3-16,3-4-2 15,0-4 0-15,0 0 1 16,0-4-3-16,15-13-4 16,8-6-4-16,4-6 3 15,2 3 3-15,-2 5 0 16,-4 3 4-16,2-1-4 15,-4 10 4-15,-8 2 2 16,0 7-1-16,-6 0 1 16,-1 0-4-16,-3 21 0 0,-3 7 0 15,0 6 8-15,0 3 3 16,-5-2-9-16,-6-3 1 16,2-6 3-16,2-8-4 15,3-10 0-15,2-6-2 16,2-2 0-16,0 0-2 15,0-10 0-15,2-11-10 16,16-8 0-16,4 3 7 16,7-9-2-16,0 4 7 15,4-1-3-15,2 6 3 16,-4-1 4-16,0 8 0 16,-2 7 15-16,-7 2 6 0,-6 5 2 15,-8 5 4 1,-1 0-11-16,-3 23-15 15,-4 9 9-15,0 8-4 0,0 0-3 16,-2-4-1-16,-7-6-6 16,3-11-8-16,1-2-32 15,1-11-33-15,1-2-60 16,3-4-149-16,0 0-158 16</inkml:trace>
  <inkml:trace contextRef="#ctx0" brushRef="#br0" timeOffset="-43625.3">24995 15659 685 0,'0'0'261'16,"0"0"-121"-16,0 0-7 0,0 0-54 15,0 0-36-15,0 0-12 16,87-12-13-16,-76 16-12 16,-4-1-3-16,2-3 3 15,-3 0-2-15,4 0 0 16,0 0 1-16,1 0 0 15,1-3-5-15,-1-10-7 16,3-2-7-16,-4-3-4 16,1-3 2-16,-1 2 10 15,-6 1 4-15,1 1 2 16,-5 7-2-16,0 2 4 16,0 4 9-16,0 4-4 15,-9 0-7-15,-12 0-4 0,-3 4 4 16,-1 13 0-16,1 6 1 15,2 4-1-15,1 1 1 16,4 6 2-16,3 2 6 16,6-1-8-16,8-3 3 15,0-9-2-15,0-6 1 16,8-4 4-16,8-11-3 16,-1-2-2-16,1 0-3 15,8 0 1-15,7-16-6 16,4-9 0-16,5-2-4 15,-3-1-4-15,1 2 11 16,-2 0-3-16,-7 8 4 16,-9 4-1-16,-4 6 6 0,-10 8-1 15,-1 0 5-15,-5 0-3 16,0 0-4-16,0 8 0 16,0 10 4-16,0-1 1 15,0 6 1-15,0 0-1 16,-7-6-3-16,1 3-2 15,-2-8 4-15,6-3-2 16,0-6-2-16,2-3 0 16,0 0-4-16,0-3 4 15,14-18-21-15,1-4-2 16,-1 4 8-16,1-1-7 16,1-2 6-16,3 6 14 15,4 2 2-15,0 3 9 16,1 8 19-16,-4 5 8 15,0 0-3-15,-2 0-16 16,-5 18-3-16,0 4 0 0,-5 4-6 16,-2-2-2-16,-2-7-1 15,1-5-4-15,-1-5 4 16,4-5-3-16,-2-2-1 16,5 0-1-16,7-2-6 15,-1-17-9-15,6-8-3 16,-3-5 3-16,0-2 5 15,0-8-2-15,-2-3 11 16,-1-9 1-16,-3 3 1 16,-5-2-1-16,0 11 5 15,-1 10 6-15,2 10 8 0,-6 14 3 16,1 0 7-16,-5 8-13 16,0 0-16-16,0 0-2 15,0 13-4-15,0 15 6 16,-7 11 0-16,1 9 0 15,-4 0 0-15,-1 6 3 16,3-4-4-16,-2-1 3 16,3-9-2-16,3-8 0 15,0-10-13-15,-3-4-16 16,2-9-25-16,-1-9-21 16,1 0-65-16,-1-5-26 15,4-17-121-15</inkml:trace>
  <inkml:trace contextRef="#ctx0" brushRef="#br0" timeOffset="-43464.39">25762 15526 544 0,'0'0'397'16,"0"0"-201"-16,0 0-44 15,0 0-60-15,0 0-40 16,0 0-35-16,96-10-5 16,-58 10-4-16,-7 0-8 15,-2-4 0-15,-7 0-19 16,-7-2-39-16,-3-2-53 15,-3-6-234-15</inkml:trace>
  <inkml:trace contextRef="#ctx0" brushRef="#br0" timeOffset="-42700.01">26188 15547 337 0,'0'0'298'15,"0"0"-172"-15,0 0-7 16,0 0-30-16,0 0-10 16,0 0-23-16,35-31-24 15,-32 31-21-15,-1 0-9 0,0 0-1 16,4 0 0-16,2 13 21 16,-4 10 1-16,-2 0-2 15,0 3-2-15,1 1-1 16,-1-1 0-16,0-3-13 15,0-5 3-15,2-4-4 16,3-6-1-16,2-6 6 16,9-2-4-16,6 0 6 15,12-10-3-15,9-16-2 16,1 2-6-16,-1-8 0 16,-5 1 0-16,-9-3 0 15,-8 6-1-15,-8 6 1 0,-7 9 0 16,-4 1 11-16,-4 9 3 15,0 3-4-15,0 0-10 16,0 0-1-16,0 0 1 16,-7 3-7-16,2 10 6 15,3 7-1-15,2 7 2 16,0 6 3-16,2 6 13 16,14 1 3-16,-1-4 0 15,-5-4-15-15,-8-10 0 16,-2-10-4-16,-6-6-1 15,-26-6-28-15,-4-4-61 16,-2-28-267-16</inkml:trace>
  <inkml:trace contextRef="#ctx0" brushRef="#br0" timeOffset="-42554.08">26402 15266 1265 0,'0'0'85'0,"0"0"-71"15,0 0-14-15,0 0-27 16,0 0-19-16,0 0-191 16,27 120-397-16</inkml:trace>
  <inkml:trace contextRef="#ctx0" brushRef="#br0" timeOffset="-41049.17">1524 16994 277 0,'0'0'197'16,"0"0"-8"-16,0 0-57 15,0 0-34-15,0 0-39 16,0 0-17-16,0 0-11 16,0 0-12-16,-2 0-8 15,-2 22 1-15,-3 10 37 0,-3 13 6 16,4 4-12-16,0 0-13 16,1 1 0-16,3-6-15 15,0-8-11-15,2-9 1 16,0-10-5-16,0-8 0 15,0 0-48-15,0-9-66 16,0 0-45-16,13 0-19 16,1-21-31-16,-1-2-262 15</inkml:trace>
  <inkml:trace contextRef="#ctx0" brushRef="#br0" timeOffset="-40756.36">1578 17137 465 0,'0'0'186'15,"0"0"-150"-15,0 0 39 16,0 0 8-16,0 0-26 16,0 0-23-16,-16-22-8 15,16 18-26-15,0-11-1 16,0 3-12-16,0-2 2 16,0 1 8-16,0 1 3 15,0 5 2-15,3 3 0 16,-3 1 9-16,0 3 1 15,0 0-6-15,0 0-6 16,0 0 0-16,0 0-22 16,0 0-22-16,0 0 2 15,0 0-13-15,0 0-12 0,0 0-55 16,0 0-38-16,2 0-32 16,-2 0-68-16</inkml:trace>
  <inkml:trace contextRef="#ctx0" brushRef="#br0" timeOffset="-39745.61">1690 17074 159 0,'0'0'170'16,"0"0"-109"-16,0 0 73 16,0 0 26-16,0 0-45 0,0 0-13 15,-12-22-27-15,12 22-23 16,0 0-3-16,0 0-11 15,0 0-10-15,-2 0-17 16,-5 10-5-16,3 12-6 16,-3 9 13-16,-2 5-1 15,2 4 2-15,1-4 4 16,-1 0-9-16,0-6-2 16,5-7-6-16,2-6 2 15,0-11 0-15,0-6 0 16,0 0-3-16,0 0 0 15,0-10 11-15,9-12 7 16,0-4-10-16,-3-2-2 16,-1 2-6-16,-5-1-9 15,2 0-7-15,0 5 5 0,-2-1 11 16,3 6 0-16,-3 2 1 16,0 3 12-16,0 7 4 15,0 5 4-15,2 0-9 16,-2 0-3-16,0 0-9 15,0 0-5-15,3 0-3 16,3 0-6-16,7 14 0 16,7 12 12-16,5 2 3 15,0-2-1-15,2-2 5 16,-6-4-1-16,-3-10-1 16,-5-2 7-16,-3-8-5 15,-4 0 6-15,-1 0 32 0,-1 0 3 16,3 0 3-16,-3-18-18 15,3-4-15-15,-2-8-6 16,-3 2 0-16,-2-3-8 16,0 4-2-16,0 5-8 15,0 3-15-15,0 15-9 16,0 1-21-16,8 3-70 16,13 0-194-16,1 0-127 15,4 0-46-15</inkml:trace>
  <inkml:trace contextRef="#ctx0" brushRef="#br0" timeOffset="-39473.24">2139 16999 624 0,'0'0'83'16,"0"0"35"-16,0 0 3 15,0 0-67-15,0 0-8 16,0 0-19-16,12-9-16 15,-12 9-9-15,0 18-1 16,0 12 29-16,2 6 6 16,-2 1-16-16,0-1-10 15,0-4-1-15,0 1-4 16,0-4 4-16,0-3-1 16,0-12-8-16,0-2-47 0,0-3-32 15,0-4-53 1,0-5-92-16,0 0-159 0</inkml:trace>
  <inkml:trace contextRef="#ctx0" brushRef="#br0" timeOffset="-39084.99">2171 17062 595 0,'0'0'191'0,"0"0"-32"15,0 0-36-15,0 0-6 16,0 0-40-16,0 0-20 15,17-126-21-15,2 110-11 16,2 2-9-16,6 0-15 16,0 5 2-16,0 9-4 15,-2 0 1-15,-5 0-1 0,-7 9-2 16,-2 9-6-16,-7 4-11 16,-4 4-9-16,0 3 8 15,-17 0 8-15,-12 0 6 16,-9-4 4-16,3-2-2 15,0-10-6-15,12 0 6 16,9-8 5-16,9-5 1 16,5 0 0-16,0 0 12 15,5 4 10-15,19 5-10 16,7 8 1-16,5 6-4 16,5 9 0-16,-1 3-1 15,-5 2-7-15,-4-7-1 0,-4-2-1 16,-6-10-63-16,-9-6-148 15,-3-12-328-15</inkml:trace>
  <inkml:trace contextRef="#ctx0" brushRef="#br0" timeOffset="-37862.26">3260 16920 312 0,'0'0'118'0,"0"0"11"15,0 0 26-15,0 0-27 0,0 0-10 16,0 0-32-16,0-54-6 15,0 54-18 1,0 0-36-16,0 0-26 0,0 17-4 16,0 24 4-16,0 15 13 15,-6 2 3-15,-7 2-10 16,-1-4-6-16,1-1-4 16,7-15-56-16,6-12-100 15,0-15-94-15,10-13-228 16</inkml:trace>
  <inkml:trace contextRef="#ctx0" brushRef="#br0" timeOffset="-36402.75">3503 16999 193 0,'0'0'528'0,"0"0"-428"15,0 0-29-15,0 0-17 16,0 0-29-16,0 0-14 15,0-9-11-15,0 9 0 16,-6 9-1-16,-3 12 2 16,1 4-1-16,2 4 10 15,6 3 6-15,0 0 9 16,0-1-8-16,3-5-2 16,10-9-11-16,0-2 4 15,6-15 4-15,5 0 13 0,3 0 5 16,4-15-3-16,-6-11-17 15,-8 1-10-15,-12-8-2 16,-5-2-2-16,-7-1-9 16,-22-5 11-16,-4 1-4 15,-1 5 2-15,5 9 3 16,7 11 1-16,9 10 6 16,6 5-6-16,7 0-2 15,0 0-8-15,0 15 3 16,5 4 2-16,16-7 5 15,6 1 8-15,9-3 4 16,4-6 6-16,7 1-10 16,4-5 1-16,3 0-2 15,-6 0 2-15,-2-15-4 0,-11-2-5 16,-8 5-4-16,-12 1-1 16,-5-1 5-16,-8 8 0 15,-2 4 0-15,0 0-4 16,0 0 2-16,0 0-15 15,-9 4 13-15,-5 19 1 16,-1 2-1-16,3 8 2 16,4 2-2-16,3 0 4 15,5-3 16-15,0-6 3 16,0-3 5-16,18 0 1 16,-2-11-1-16,1-2-7 0,1-7-9 15,-5 2-1-15,1-5 3 16,-3 0-8-16,1-5-2 15,-4-16 2-15,1-7 2 16,-3-13-4-16,0-3-1 16,-6 4 1-16,0 1 4 15,0 7 4-15,0 11 6 16,0 16 1-16,0-4 2 16,0 9-4-16,0 0-6 15,0 0-7-15,0 0-7 16,0 0 3-16,0 0 1 15,4 0 3-15,11 0 3 16,12 0 4-16,8 0 2 16,8 0-3-16,2 0-2 15,0 0-2-15,-12 0-1 0,-4 0-1 16,-12 0-3-16,-7 0 2 16,-6 0 2-16,-4 0-1 15,0 0 1-15,0 0-1 16,0 0 0-16,0 0-8 15,0 0-1-15,0 9-9 16,-6 12 6-16,-4 4 11 16,2 8 1-16,5-1-1 15,1-1-2-15,2-4 3 16,0-8 7-16,0-2-5 16,15-9 0-16,1-3 4 15,9-5 11-15,-1 0-3 0,5-18-2 16,0-8-7-16,-4-6-5 15,-9-3-6-15,-12 0-1 16,-4-6-6-16,-9 1 5 16,-18 3 8-16,1 10 1 15,-1 15 3-15,0 7 9 16,4 5-8-16,4 0-5 16,7 19-1-16,4 3-1 15,8 4 2-15,0-3-1 16,2-6 1-16,22-3 3 15,12-2 3-15,11-2-2 16,6-10-1-16,5 0 1 16,-2 0-4-16,-5 0-16 15,-9-14 0-15,-6-8-4 0,-9 0 8 16,-7-5 4-16,-9-8 5 16,-7 3 3-16,-4 0 0 15,0-3 11-15,0 7 5 16,-4 2-1-16,-3 4-4 15,1 12 3-15,4 3-3 16,0 7-5-16,2 0 2 16,0 0-6-16,0 0-2 15,0 0-2-15,-6 3-4 16,2 24-1-16,0 18 7 16,-5 10 0-16,0 15 4 0,-2 10 5 15,-4 6-3 1,-4 7 2-16,-1-3 0 0,3-5-5 15,-2-6-1-15,7-7-1 16,5-18-1-16,5-9-17 16,2-19-19-16,0-17-27 15,0-9-101-15,17-3-1 16,10-29-129-16</inkml:trace>
  <inkml:trace contextRef="#ctx0" brushRef="#br0" timeOffset="-36165.89">4904 17012 688 0,'0'0'43'15,"0"0"-41"-15,0 0 19 16,0 0-21-16,0 0-47 15,0 0-64-15,-3-13 43 16,3 13-7-16,0 0 2 16,0 0 16-16,0 0-44 15,0 0-36-15</inkml:trace>
  <inkml:trace contextRef="#ctx0" brushRef="#br0" timeOffset="-31345.91">3196 16924 36 0,'0'0'50'0,"0"0"-1"16,0 0 0-16,0 0 4 0,0 0-18 15,0 0-13-15,0 0-8 16,0-6-9-16,0 6-1 15,6-3 5-15,2-6-9 16,0 5-6 0,1 2 3-16,1-6 3 0,-2 4 0 15,-1-1 2-15,-5 0 0 16,2 5 17-16,-2-4 13 16,0-1-1-16,2 2-17 15,-4 3 3-15,0-6 14 16,0 6-10-16,0-4-9 15,0 4 7-15,0-4 22 16,0 4 8-16,0 0-26 16,0 0-12-16,0 0-11 0,-8 0-6 15,2 0 2-15,-1 0 4 16,1 0-1-16,-2 0-1 16,4 0 1-16,-5 4-4 15,-1 6-2-15,-2 2 5 16,1 2-2-16,5 4 4 15,-4-4 4-15,1 3 9 16,3 0 12-16,-1 5-9 16,5-3-1-16,2 8 2 15,0-1-1-15,0 1 12 16,0 0-11-16,0 0-5 16,9-4 9-16,-1 4-9 15,-1-10 3-15,0 2 2 0,-2-3-9 16,-1-7 0-16,0 0-5 15,3-4 3-15,-1 4 0 16,4-6 5-16,-1 2 7 16,-1-3 17-16,4-2-8 15,-3 0-7-15,-1 0-8 16,2 0-2-16,-2 0 3 16,-3-2-6-16,3-6 8 15,0-1-6-15,0-8 0 16,3-1-3-16,1 0-1 15,-3-1-2-15,-3-2-2 16,-2-2 4-16,1 1-2 0,-5-5 3 16,0-8-3-16,0-3-3 15,0-6 1-15,-2 0 4 16,-9 7-5-16,-2 11 2 16,-1 9 2-16,1 13-4 15,-7 4-66-15,-3 0-39 16,-4 18-127-16,-4 4-291 15</inkml:trace>
  <inkml:trace contextRef="#ctx0" brushRef="#br0" timeOffset="-30527.32">3036 16790 81 0,'0'0'97'0,"0"0"-24"15,0 0 24-15,0 0-11 16,0 0 5-16,0 0 1 0,-5-59-10 16,3 56-16-1,2 1 16-15,-2 2-23 0,2 0-27 16,0 0-10-16,-2 0-8 16,2 0-11-16,-2 5-3 15,-4 31 0-15,0 17 0 16,-1 15 16-16,1 24 45 15,-4 8 10-15,4 11-48 16,-3 0-17-16,3-4 3 16,1-8-9-16,5-23-81 15,0-18-69-15,3-26-195 16,16-29-161-16</inkml:trace>
  <inkml:trace contextRef="#ctx0" brushRef="#br0" timeOffset="-27993.73">5299 17124 143 0,'0'0'38'15,"0"0"7"-15,0 0 14 16,0 0 13-16,0 0 10 15,0 0-4-15,-54-18-14 16,29 15 3-16,-4-2 2 0,-2 5 3 16,-2-2 4-1,-1 2-4-15,3 0-6 0,6-3 1 16,9 3 3-16,10 0-2 16,6 0-19-16,0 0-12 15,10 0-14-15,40-4 3 16,35 4-21-16,35-9-1 15,28 3-3-15,18-2 3 16,9 0-2-16,-6 7 2 16,-11 1-2-16,-24-5-1 15,-33 1-2-15,-37 4-5 16,-30-3 2-16,-26 3 3 16,-8 0 2-16,0-5 4 0,-4 3 13 15,-19-2-6 1,-1-4-8-16,-5 4-3 0,7-2 0 15,4-2-1-15,3-1 1 16,-1-3 0-16,-3-2 0 16,0-1 1-16,-1-7-2 15,2 4 0-15,2 6-1 16,5-6 0-16,2 8 2 16,5 1-4-16,4 6 3 15,0 3-4-15,0-4-1 16,0 4-12-16,20 0 4 15,9 0 3-15,2 16 9 0,-4 12-8 16,-16 12 8 0,-11 8 1-16,-21 6 3 0,-31 1 10 15,-18-2-5-15,-1-4-2 16,8-13-6-16,19-7-10 16,20-6-57-16,24-17-148 15,13-6-243-15</inkml:trace>
  <inkml:trace contextRef="#ctx0" brushRef="#br0" timeOffset="-24797.32">7282 16869 124 0,'0'0'169'0,"0"0"-13"0,0 0 14 16,0 0-29-16,0 0-22 15,0 0-13-15,2-125-12 16,3 121-2-16,-5 0-20 16,0 4-26-16,0 0-44 15,0 13-2-15,-11 22 0 16,-20 18 4-16,-10 10 4 16,-10 10-1-16,-5-1-6 15,1-2 6-15,3-8-7 16,8-12 3-16,11-19-1 15,12-14-1-15,8-11 0 0,11-6 3 16,2 0-3 0,0 0 17-16,0-23-18 0,17-8-8 15,6-1-8-15,4 2 10 16,2 2 4-16,0 6 1 16,-5 10-5-16,-2 5-6 15,-4 7 7-15,0 0-8 16,-5 19 11-16,5 8 4 15,-2 8-1-15,-3-3 2 16,3-4-1-16,2-2-1 16,-1-12 0-16,2-1 0 15,-2-10 1-15,1-3-1 16,5 0 4-16,2 0 8 16,8-12-5-16,-5-11-4 15,1-4 1-15,0-4-5 0,-5-4-11 16,-1-2 5-16,-3-2 3 15,-4-2 2-15,-3-3 1 16,-6 1 0-16,-5 2 1 16,0 4-1-16,-2 6 2 15,0-1-1-15,0 6 1 16,0 8-2-16,0 0 5 16,-6 5-2-16,-2-1 3 15,0 4-5-15,1-2 2 16,-1 7-3-16,0-4 0 15,-1 5 1-15,1 4-1 16,-1 0-2-16,-3 0 0 0,0 0-1 16,-5 8 0-16,-2 14-2 15,1 1 3-15,-5 12 1 16,4 2 0 0,-2-1-2-16,3 4 3 0,3 0 0 15,9 1 3-15,3-6 1 16,3 2-4-16,0-8-3 15,24 0-7-15,5-8 6 16,7-7 8-16,7-5 2 16,1-9-3-16,3 0 13 15,-3 0-7-15,-1 0-7 16,-7-14 3-16,-5 1-2 16,-4-1 0-16,-8 1-2 15,-1-6 0-15,-5 7 2 0,-1-2 0 16,-6 0-1-16,1 6-1 15,-3 4 2-15,-4-2-3 16,0 6 0-16,0 0 0 16,0 0 1-16,0 0-1 15,0 0-1-15,0-4 0 16,-2 4-6-16,-9 0 7 16,-5 0-4-16,-1 0-1 15,-1 0 4-15,1 10-3 16,-2 6-4-16,6 8 7 15,4 3-4-15,4-1 1 16,5 1 4-16,0-4-8 16,19-5 5-16,10-10-5 0,4-4 8 15,5-4 27-15,-1 0-7 16,2-12-13-16,-6-10-5 16,3-2-2-16,-7-7-5 15,2-1-10-15,2-4-1 16,-6-3 0-16,-2-2 7 15,-6-2 0-15,-5-10 4 16,-7 7 1-16,-3-3 4 16,-2 13-1-16,-2 10 1 15,0 12 2-15,0 5 3 16,0 4 5-16,0 5 2 16,0 0-12-16,0 0-3 15,-6 0-2-15,-7 14 0 0,-5 9 2 16,-3 7 2-16,2 10-4 15,-4 6 4-15,7 7 1 16,1 5 8-16,1 0-8 16,5-9 6-16,5-4-4 15,4-10 2-15,0-2-2 16,0-15-2-16,7-2 3 16,4-6-2-16,4-10 2 15,2 0-1-15,2 0 5 16,6 0-2-16,6-14-2 15,2-8-3-15,0 0-14 16,-3-1 0-16,-6 2 2 0,-6-2 3 16,-2 9-8-16,-5 0 11 15,-4 7 6-15,-5 7 1 16,-2 0-1-16,0 0 0 16,0 0 0-16,0 0-2 15,0 0-8-15,0 3 2 16,0 19 8-16,0-3 4 15,0 7 0-15,0-4-3 16,0-3 0-16,9 2 0 16,2-12 0-16,0 0 0 15,-2-7 3-15,-3-2-1 16,2 0-1-16,-2 0 4 16,3 0-6-16,5-2-4 0,-1-10-28 15,0-10-50 1,7-1 23-16,-2 0 24 0,-1 1 24 15,2 3 11-15,-6 7 2 16,1-2 16-16,-1 11 15 16,-4-4 7-16,0 3-3 15,-1 4-18-15,-3 0-10 16,1 0-8-16,-3 0 3 16,2 0-2-16,-5 14 14 15,0 4 4-15,0 0-9 16,2 1-1-16,-2-3-2 15,4-2-4-15,-4-5-2 0,2-4 0 16,-2-1 1 0,2-1-1-16,-2-3 1 0,0 0 0 15,3 0 5-15,1 0 4 16,2-3-3-16,8-15-9 16,1-4-5-16,4 0-6 15,1-1 0-15,2 2-2 16,-4 2-2-16,-2 5 12 15,-5 6 3-15,-5 3 0 16,-2 0-2-16,-1 5 5 16,-3 0-3-16,2 0 2 15,3 0 1-15,2 10-2 16,-3 12 21-16,5 9-3 16,-3-4-6-16,1 0-6 15,0-1 0-15,-1-12-6 0,1-4 3 16,-5-10-3-1,-2 0 1-15,2 0-2 0,1-7-12 16,2-14-33-16,-1-9-107 16,-4-7-132-16,0-3-272 15</inkml:trace>
  <inkml:trace contextRef="#ctx0" brushRef="#br0" timeOffset="-24526.49">8624 16728 573 0,'0'0'175'0,"0"0"-124"16,0 0 32-16,0 0-18 0,0 0-35 16,0 0-4-1,-44 30 18-15,44-26 7 0,9-4 0 16,3 0-2-16,0 0-11 16,-5-17-9-16,-3-2 2 15,-4-3-12-15,0 1-9 16,0 8-3-16,0-1-2 15,-15 9-5-15,-8 5-3 16,1 0-4-16,-5 12 0 16,10 16-21-16,5 12-50 15,8 8-83-15,4 7-77 16,0-6-190-16</inkml:trace>
  <inkml:trace contextRef="#ctx0" brushRef="#br0" timeOffset="-23921.09">8990 17057 334 0,'0'0'220'0,"0"0"-172"16,0 0 13-16,0 0-1 15,0 0-19-15,0 0-8 16,31-23 32-16,-31 23-3 15,0-3-1-15,0-2-13 16,0-5-33-16,0 6-3 16,0-4 5-16,0-2-4 0,0 3 0 15,-7-4-2-15,-1 3 1 16,-6 4-5-16,-1 4-2 16,-6 0-1-16,-4 0-3 15,1 0 2-15,0 16 15 16,2 3 3-16,1-2 2 15,10 5-4-15,5-3-5 16,4-2-4-16,2-2-5 16,0-6 1-16,0-1-4 15,4-3 0-15,7-5 6 16,5 0 0-16,3 0-1 16,4-18-1-16,4-5-6 15,-3-2-3-15,0-4-5 0,-3 3-7 16,-5 4 10-16,-3 4 5 15,-7 4 1-15,1 7 11 16,-4 7 4-16,-3 0 7 16,0 0-15-16,0 3-8 15,0 26 0-15,0 9 30 16,0 20 7-16,-8 0-12 16,-7 13 1-16,-3 1-3 15,-4 3-14-15,-2-2-7 16,-1-8-1-16,7-10-1 15,9-20-7-15,5-12-33 16,4-20-26-16,2-3-33 0,27-15-14 16,6-21-166-16,1-10-403 15</inkml:trace>
  <inkml:trace contextRef="#ctx0" brushRef="#br0" timeOffset="-23305.42">9246 17066 709 0,'0'0'95'16,"0"0"15"-16,0 0-13 16,0 0-68-16,0 0-14 15,0 0-2-15,0-35-4 16,0 30 15-16,0 1 21 16,0 4-3-16,0 0-16 0,0 0-11 15,0 0-4 1,0 0-8-16,0 0-3 0,0 0-5 15,0 0-5-15,0 0-5 16,0 0 15-16,0 4-1 16,0 1-1-16,0-2 2 15,0 1 4-15,0-2 6 16,0 3-6-16,3-2-2 16,1-3 3-16,2 0-4 15,3 0 0-15,1 0 4 16,0 0 0-16,-1-3 1 15,-3-4-5-15,0 3 1 0,-2 4 9 16,-2 0 17 0,5 0 0-16,1 0-15 0,2 0-6 15,3 0-5-15,-2 0-2 16,0 14 0-16,2 0 0 16,-1 3 0-16,1-3 2 15,-4-1 0-15,0-8 1 16,0-1-1-16,-3-4 0 15,6 0 4-15,3 0 1 16,6-9-1-16,3-8-6 16,0-6-2-16,1 5-7 15,0-4-2-15,-5-5-3 16,-5 10 10-16,-3 3 4 16,-8 4 0-16,-4 6 1 15,0 4 5-15,0 0-1 0,0 0-5 16,0 0-5-16,-4 0-6 15,-17 0 6-15,-12 4-32 16,-8 11-128-16,-5 2-126 16,-3 1-309-16</inkml:trace>
  <inkml:trace contextRef="#ctx0" brushRef="#br0" timeOffset="-21790.74">9249 17040 29 0,'0'0'231'16,"0"0"-157"-16,0 0 83 15,0 0-3-15,0 0-15 16,0 0-17-16,52-82-23 16,-50 82-15-16,-2-4 13 15,0 4-45-15,0 0-29 16,0 0-15-16,0 0-3 15,0 0-5-15,-4 10 3 16,-7 8 2-16,3 8-1 16,-2 4-1-16,6 6 10 15,2 1 0-15,2-1-2 16,0-4-6-16,0-6-3 16,11-12 6-16,9-2-6 0,5-12 5 15,4 0 1 1,-3 0-2-16,-1-8 1 0,-3-10-3 15,-2-4-4-15,-2-7-8 16,0-1-7-16,-2-1 10 16,1-5 3-16,-1 5 2 15,-5 4 1-15,-5 8 3 16,0 7 10-16,-4 8 10 16,-2 1-1-16,0 3-5 15,0 0-15-15,0 0-3 16,0 0-7-16,0 12 6 15,-12 2 1-15,3 3 2 16,5 5-1-16,0 0 2 16,-1 4 2-16,2 3 1 0,3-4-3 15,0-2-1-15,3-5 5 16,13-4-7-16,4-6 9 16,5-8-2-16,3 0 2 15,1 0-2-15,0 0-3 16,2-14-2-16,-2-2 0 15,-2-3-2-15,-2-3-2 16,-1-2-9-16,-1-2 6 16,-4 1-3-16,-5 0 7 15,-10 4 0-15,-1-2 1 16,-3 8 0-16,0 0-1 16,0 10-1-16,-7-4-1 15,-9 1-1-15,-3 4 4 16,-4 4 0-16,3 0-5 0,2 0 5 15,2 0-3-15,6 12 0 16,-2 10-1-16,-1 6 2 16,1 2 0-16,3 3 2 15,5-4 0-15,2 0 0 16,2-8 2-16,0-7-2 16,0-1 1-16,2-3 1 15,11-10-1-15,7 0 5 16,5 0-2-16,4 0 5 15,7-19-8-15,-1 1-1 16,1-3-7-16,0-2 2 0,-3 5 0 16,-3-4-6-1,-4 8 8-15,-6 0 2 0,-4 10 1 16,-7 0-1-16,-3 4 0 16,-4 0-5-16,0 8 0 15,-2 14 6-15,0 6 4 16,0-1 2-16,0-1-2 15,0-3 1-15,0 0-2 16,-4-7-2-16,0-2 1 16,2-10 2-16,2-2-4 15,0-2 1-15,0 0 4 16,0 0 1-16,12-18-6 16,11-7-1-16,2-1-1 0,-5 1-1 15,0-4-9-15,-2 3 0 16,-3 4 6-16,-1 8 2 15,-6 1 4-15,1 8-2 16,-6 5 2-16,1 0 0 16,-1 0 2-16,1 10 0 15,-2 17 2-15,2-1 6 16,1-3 1-16,-1 3-6 16,6-4 0-16,-2-3-5 15,1-10 3-15,3 0 2 16,-2-9-5-16,3 0 6 15,4 0 1-15,1-11-2 16,1-6-2-16,-1-9-3 16,0-5-4-16,-4 3-13 0,-4-8 10 15,2-4-3-15,-1 0-1 16,-2-4 11-16,-3 0-1 16,-1 4 1-16,0 8 0 15,-5 9 1-15,2 6-1 16,-2 7 8-16,0 5 4 15,0 2 2-15,0 3-10 16,0 0-4-16,0 0-4 16,-9 0 0-16,-3 8 2 15,2 11 0-15,-2 15 2 16,8 7-1-16,-3 8 3 16,5 14-2-16,2-1 1 15,0-4 0-15,0-7 2 16,0-12-3-16,0-8 3 0,0-13-3 15,0-9 0-15,0-4-6 16,0-5-22-16,0 0 1 16,0-26-34-16,0-2-226 15,0-4-220-15</inkml:trace>
  <inkml:trace contextRef="#ctx0" brushRef="#br0" timeOffset="-21622.83">10300 16958 272 0,'0'0'465'16,"0"0"-220"-16,0 0-58 15,0 0-75-15,0 0-66 16,0 0 1-16,118-8-13 0,-86 8-14 16,-3 0-12-16,-9 0-3 15,-7 0-5-15,-3 0-15 16,-4-4-38-16,-2-1-52 16,-2-7-173-16,-2-11-534 15</inkml:trace>
  <inkml:trace contextRef="#ctx0" brushRef="#br0" timeOffset="-20779.02">11134 16883 408 0,'0'0'186'0,"0"0"-66"16,0 0 43-16,0 0-56 15,0 0 9-15,0 0-24 16,13-81-28-16,-11 77-17 16,1 4-8-16,-3 0-10 15,0 0-5-15,2 10-22 16,1 16 3-16,-1 18 6 15,-2 2 5-15,0 3-3 16,0-6-6-16,0-1 0 16,-5-7-2-16,-2-8 0 0,1-5-1 15,-1-10-3-15,3-5 3 16,2-3-4-16,2-4 1 16,-2 0 2-16,2 0-2 15,0 0-1-15,0 0-1 16,0 0-4-16,0 0-4 15,0 0-3-15,0 0-10 16,0 0-4-16,0 0-5 16,0 0-14-16,0 0-40 15,0 0-94-15,0 0-68 16,2 0-158-16</inkml:trace>
  <inkml:trace contextRef="#ctx0" brushRef="#br0" timeOffset="-20344.89">11176 16895 148 0,'0'0'354'16,"0"0"-218"-16,0 0 33 15,0 0-27-15,0 0-33 16,0 0-41-16,2-101-34 16,25 86-14-16,7 8-1 15,1 2-4-15,-2 5-1 16,0 0-6-16,-7 0-6 15,-4 31-2-15,-4 1-2 0,-11 12 0 16,-7 0 2 0,0-4 5-16,-23 1 1 0,-8-9-5 15,-4-1 3-15,-3 0-1 16,2-13-3-16,12-5-15 16,10-4-10-16,12-9-32 15,2 0 57-15,11-9-14 16,27-9 1-16,4 1 2 15,3 2 11-15,-7 7 8 16,-7 8 9-16,-8 0 3 16,-11 0-14-16,-7 0 6 15,-5 14 0-15,0 2 12 16,-9 3 1-16,-18-1-8 16,0 0-3-16,-2 0-14 15,6-4-20-15,7-6-83 16,5-4-92-16,11-4-199 0,0 0-108 15</inkml:trace>
  <inkml:trace contextRef="#ctx0" brushRef="#br0" timeOffset="-19475.07">11857 17057 156 0,'0'0'210'16,"0"0"-146"-16,0 0-27 15,0 0 41-15,0 0-7 16,0 0-32-16,0 0 2 0,0 0 0 16,0 0 21-16,0 0-2 15,0 0-8-15,0 0-14 16,0 0-6 0,0 0-6-16,0 0-4 0,0 0 4 15,0-9-10-15,0-1-13 16,0-6 3-16,0-2-3 15,0-4 8-15,0 4-1 16,0 4 10-16,0 5 2 16,0 4 30-16,0 1-21 15,0 4-6-15,0 0-1 16,-8 0-24-16,-7 0-1 16,-5 14 1-16,-7 8-3 0,0 9 6 15,3-4-1 1,0 4 1-16,1 1 2 0,8-1 4 15,-1-4-4-15,7-5 0 16,5-5-5-16,4-3 4 16,0-9-3-16,0-1-1 15,0-4 0-15,0 0 0 16,9-4 0-16,8-10 0 16,1-8-7-16,3 0-8 15,-4-1-5-15,3 2 11 16,3 2 8-16,-4 5 1 15,2 6 2-15,-3 8 17 0,-3 0-3 16,1 0-1-16,-3 12-10 16,1 10 0-16,-6 2 1 15,-1-2-2-15,-1-3-2 16,1-7 0-16,0-6 0 16,0-2 2-16,-1-4 1 15,6 0 3-15,3-4-1 16,3-14-3-16,4-6-2 15,3-2-2-15,1-6-4 16,-1-2-9-16,2-7 8 16,-2-5-7-16,-6 3 8 15,-3-12-1-15,-5 6 3 16,-2 10-1-16,-2-2 3 16,-3 19 4-16,-1 8 8 15,-3 5 7-15,0 9 8 0,0 0-14 16,0 0-9-1,0 0-4-15,0 0-6 0,-14 18 6 16,-4 6 2-16,2 10-2 16,-1 2 1-16,1 14 0 15,3 2 0-15,3 6 0 16,6 0-1-16,4-4 1 16,0-4-1-16,0-16 0 15,0-9-7-15,8-9-49 16,17-11-119-16,12-5-126 15</inkml:trace>
  <inkml:trace contextRef="#ctx0" brushRef="#br0" timeOffset="-19073.07">12401 16892 716 0,'0'0'317'0,"0"0"-189"16,0 0-38-16,0 0-10 16,0 0-70-16,0 0-3 15,183-4-4-15,-144 4-3 16,-10 0-42-16,-9 12-58 15,-8 3-77-15,-12-1-54 0,0-7-133 16</inkml:trace>
  <inkml:trace contextRef="#ctx0" brushRef="#br0" timeOffset="-18915.64">12443 16999 615 0,'0'0'256'0,"0"0"-90"15,0 0-28-15,0 0-10 16,0 0-39-16,0 0-81 15,131 5-8-15,-67-5-5 16,-1-5-84-16,-5-7-212 16,-4-2-682-16</inkml:trace>
  <inkml:trace contextRef="#ctx0" brushRef="#br0" timeOffset="-12746.11">13722 16848 293 0,'0'0'150'16,"0"0"-51"-16,0 0 10 15,0 0-26-15,0 0 0 16,0 0 15-16,0 0-44 16,0-58 15-16,0 52-8 15,0-2-20-15,0 4 18 16,0 4-15-16,0 0-7 15,0 0-16-15,0 0-7 16,0 0-14-16,-6 0-10 16,-13 12 2-16,-5 12 8 0,-5 5 1 15,5-4 0-15,4-4-1 16,3-4 2-16,11-7-1 16,6-5-1-16,0-5-4 15,0 0-2-15,0 0 6 16,23 0 7-16,12 0 13 15,6 0-12-15,-6 0-8 16,1 0 4-16,-3 3-4 16,-4 15-5-16,-6 0 3 15,-10 1-1-15,-9-2-3 0,-4-3 3 16,0-2-6 0,-6 3 9-16,-21-6 5 0,-7 3-1 15,-3-6-1-15,1-6 4 16,5 0-6-1,8 0 0-15,5-6 7 0,12-8-5 16,6-4 2-16,0-3-5 16,2 9-4-16,18-2-4 15,0 2 6-15,2 5-35 16,1 3-38-16,-6-5-41 16,-1 9-75-16,-7-9-95 15,-9-5-240-15</inkml:trace>
  <inkml:trace contextRef="#ctx0" brushRef="#br0" timeOffset="-11433.75">13684 16767 702 0,'0'0'226'0,"0"0"-42"0,0 0-59 16,0 0-75-16,0 0-27 16,0 0-11-16,134-18-6 15,-78 18-1-15,0 0-3 16,-3 13 1-16,-6-3-2 15,-4-3-2-15,-8-2-2 16,-8-3-14-16,-10-2 0 16,-7 0 10-16,-8 0 6 15,-2 0 1-15,0 0 0 16,0 0 6-16,0 0 13 0,-7 0-19 16,-6 0-8-16,-6 0 0 15,4 0 6-15,-3 4-3 16,3 14 3-16,1 4 2 15,5 4 5-15,5 1-5 16,4 8 2-16,0-3 1 16,0 0-2-16,9-2 6 15,9-8-2-15,1-4-5 16,4-12 7-16,-3-2-6 16,3-4 7-16,5 0 7 15,-1-14-9-15,0-14-3 16,-7-2-3-16,-14-6-6 15,-6-3-6-15,0-7 3 16,-8 7 4-16,-15 3 5 16,3 9 7-16,5 18 8 0,1 4 3 15,7 1-10-15,5 4-4 16,2 0-4-16,0 0-11 16,0 0-3-16,0 4 5 15,18 6 9-15,9 3 7 16,7-3 16-16,5 2-7 15,3-8-9-15,1 2-4 16,1-6 1-16,-3 0-4 16,-5 0-9-16,-7-6 5 15,-8-12-1-15,0 1 5 16,-5 3 1-16,-8 6 0 16,-1 3 1-16,-7 5-2 15,0 0-2-15,0 0-8 0,0 0 6 16,0 18 2-16,-13 8 2 15,-3 6 2-15,1 4 1 16,1 4-3-16,5-3 0 16,7-5 3-16,2-3 2 15,0-7-5-15,2-8 1 16,17-2-1-16,2-10 4 16,6 3 1-16,2-5 3 15,0 0-2-15,-2-11-6 16,-5-7-2-16,-4-4-3 15,-7-8-2-15,-6-5-10 16,-5-6 0-16,0-5-3 0,-18 6 5 16,-14 1 10-16,1 16 5 15,0 6 9-15,6 12 0 16,8 5 2-16,7 0-2 16,6 0-8-16,4 3-1 15,0 12-1-15,0 2-1 16,4-3-7-16,25 3 9 15,10-3 19-15,9-1-3 16,8-4-7-16,0-7-2 16,-6-2-7-16,-13 0-8 15,-8 0-7-15,-11-2 0 16,-2-10 12-16,-6 2 3 16,2-9-3-16,-5 7 0 0,-5 3 2 15,0 0 1-15,-2 9 0 16,0 0 10-16,0 0-10 15,-11 0-12-15,-7 13 6 16,0 9-3-16,5-2 6 16,6 6-2-16,7-4-1 15,0 4 6-15,0-4-2 16,25-2 2-16,6-4 8 16,3-6 1-16,-3-10 5 15,0 0-3 1,0-5-2-16,0-18-2 0,-2-12 1 15,-9-6-8-15,-13 1-1 16,-7-4-2-16,-9 4 0 16,-20 9 3-16,-5 9 8 0,1 13 1 15,0 9 2-15,-3 0-11 16,1 21 0-16,3 11 0 16,6 8-1-16,12 1 1 15,9-6 1-15,5 2-1 16,0-7-34-16,25-12-7 15,13-4-22-15,5-6-92 16,5-8-62-16,1 0-142 16,3-26-175-16</inkml:trace>
  <inkml:trace contextRef="#ctx0" brushRef="#br0" timeOffset="-11142.58">15439 16624 684 0,'0'0'206'15,"0"0"-83"-15,0 0 47 16,0 0-49-16,0 0-42 15,0 0-38-15,84-169-4 16,-82 164-2-16,-2 4-12 16,0 1-3-16,0 0-15 15,0 0-5-15,0 28-12 16,-4 22 8-16,-18 24 4 16,-5 16 4-16,-2 13-4 15,-6 9 2-15,-4 13-2 16,-1 0 4-16,-7 4-4 15,-1-5 3-15,-4-7 0 16,4-10-3-16,7-17-5 0,14-23-18 16,16-23-17-16,11-22-16 15,0-22-46-15,29-3-63 16,13-38-14-16,10-9-472 16</inkml:trace>
  <inkml:trace contextRef="#ctx0" brushRef="#br0" timeOffset="-10889.06">15477 16929 239 0,'0'0'687'16,"0"0"-579"-16,0 0-15 0,0 0-12 15,0 0-57 1,0 0-10-16,231-113 5 0,-177 101-3 15,-19 6 8-15,-17 6-10 16,-15 0-2-16,-3 0-12 16,0 0 0-16,-3 0-5 15,-15 4-44-15,-6 10 3 16,-2-5-237-16,5-9-665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3:57:58.0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3885 2271 67 0,'0'0'96'16,"0"0"-86"-16,0 0 3 15,0 0-10-15,0 2 24 16,2-2-1-16,-2 0 4 16,0 0 46-16,0 0 0 15,0 0 17-15,0 0 5 16,2 0-33-16,0-2 11 16,1-12-62-16,-1-1-1 15,0-1-10-15,0 0 5 16,1 4-1-16,-3-1 30 15,0 5-23-15,0 4 11 16,0 2 5-16,0 2-18 16,0 0 14-16,0 0-26 15,0 0 3-15,0 0-11 0,0 0 8 16,0 14 0-16,0 16-8 16,-14 12 18-16,-6 11-7 15,0 7-3-15,-2 8 2 16,-1 2 17-16,2 3-14 15,-2-3 0-15,3-6-3 16,0-4 8-16,2-5-4 16,2-12-6-16,3-9 0 15,5-11 3-15,3-14-3 16,2-7-2-16,3-2-24 0,0-11-31 16,0-24-80-16,14-13-211 15,4-6-18-15</inkml:trace>
  <inkml:trace contextRef="#ctx0" brushRef="#br0" timeOffset="330.08">3814 2346 6 0,'0'0'203'16,"0"0"-41"-16,0 0-4 16,0 0-8-16,0 0-36 15,0 0-46-15,29-97 27 16,-27 95-57-16,0 2-9 15,-2 0 0-15,2 0-16 0,-2 0 23 16,0 0-33-16,3 0 1 16,1 0 0-16,5 19 12 15,2 11-8-15,4 14 14 16,1 8-18-16,0 8 25 16,-2 6-29-16,-2 3 1 15,-1-3 9-15,-1-6-5 16,-4-9-5-16,1-6 0 15,-5-12 4-15,2-7-14 16,-4-13-9-16,0-5-35 16,0-8-8-16,0 0-52 15,0-6 31-15,0-20-231 16</inkml:trace>
  <inkml:trace contextRef="#ctx0" brushRef="#br0" timeOffset="564.16">3727 2692 486 0,'0'0'206'0,"0"0"-104"15,0 0 10-15,0 0-18 16,0 0 3-16,0 0-70 16,89-12-25-16,-40-1 9 15,0-1-3-15,-5 0-16 16,-3-1-4-16,-6 5-65 15,-6-2 1-15,-2 5-63 16,-7-1-63-16,-2 2-31 16,-3 1 17-16,1 0 69 15</inkml:trace>
  <inkml:trace contextRef="#ctx0" brushRef="#br0" timeOffset="891.36">4206 2551 148 0,'0'0'181'16,"0"0"31"-16,0 0-74 15,0 0-26-15,0 0-2 16,0 0-51-16,22-31 31 15,-22 29-44-15,0 0-15 16,0 2 3-16,-9 0-31 16,-4 0-4-16,-5 4 1 15,5 10-3-15,1 3-6 16,6-2 9-16,6 0-6 0,0 1-6 16,0-3 10-16,9 4 2 15,15-3 0-15,3 0 4 16,2-2-3-16,-4-4-1 15,-10-3 0-15,-5 2-9 16,-10-2 14-16,0 4-5 16,0 1 22-16,-14 5-5 15,-15 6 29-15,-7 1-42 16,-2-4 2-16,5-4 4 16,4-5-10-16,11-4-7 15,5-5-27-15,11 0-76 16,2-19-49-16,2-14-524 15</inkml:trace>
  <inkml:trace contextRef="#ctx0" brushRef="#br0" timeOffset="1297.29">4516 2552 178 0,'0'0'674'0,"0"0"-612"15,0 0-19-15,0 0-6 16,0 0 7-16,0 0-42 16,-14-62 9-16,14 54-7 15,0 2 2-15,0 4-2 16,0 2 62-16,0 0-39 16,0 0-4-16,-11 2-23 0,-7 16 0 15,-4 4-12-15,6 1 12 16,10-3 0-16,6-3-12 15,0-1 8-15,0 2 4 16,9-4 0-16,4 1 1 16,3-3-8-16,-2-4 7 15,-6-3 0-15,-6-1-8 16,-2 5 15-16,0 1-7 16,0 4 11-16,-18 4 6 15,-13 1 25-15,-2 0-40 16,1-5-1-16,3-6-2 15,8-3-16-15,3-5-45 16,1 0-81-16,9 0-220 16</inkml:trace>
  <inkml:trace contextRef="#ctx0" brushRef="#br0" timeOffset="2009.39">4616 2636 882 0,'0'0'107'16,"0"0"-101"-16,0 0 10 16,0 0-16-16,0 0 0 15,0 0-9-15,45 0 7 16,-30 0 2-16,1 0 0 0,-1-2 6 16,-1-10 13-16,-1 0-18 15,-4-1 7-15,1-1-1 16,-4 2 5-16,-4-3-12 15,0 5 0-15,-2 1 6 16,0 0-5-16,0 4-1 16,0 2 0-16,0 3-1 15,0 0 1-15,-8 0-2 16,-4 3 0-16,-3 13 2 16,-1 5-10-16,1 4 10 15,1 0 0-15,3 4-7 16,4-1 6-16,7-1-2 15,0 4 3-15,0-4 0 16,11 0 23-16,16-5-21 16,2-4 8-16,4-7 11 0,3-8-17 15,-3-3 15-15,1 0-2 16,-1-16-2-16,-2-10 23 16,-4-8 16-16,-7-4-48 15,-4-1 16-15,-7-2-20 16,-7 3 20-16,-2 0-15 15,0 1 1-15,0 1 0 16,0 4-8-16,0 4 0 16,0 4-1-16,0 6 7 15,0 6-6-15,0 6 0 16,0 4 4-16,0 2 1 16,0 0-5-16,0 0 0 0,0 0-4 15,0 0-12-15,0 6 13 16,0 20 3-16,7 9 0 15,-1 4-3-15,2 12 3 16,-6 2 0-16,0 5-3 16,0-2 7-16,0-3-4 15,0-11 0-15,1-12-1 16,1-8-10-16,0-12-20 16,-2-4-30-16,4-6-17 15,-2 0-50-15,2-1-58 16,-1-22-432-16</inkml:trace>
  <inkml:trace contextRef="#ctx0" brushRef="#br0" timeOffset="2179.3">4982 2667 562 0,'0'0'364'16,"0"0"-296"-16,0 0-55 15,0 0 30-15,0 0 40 16,0 0-50-16,118 4-13 15,-40-11-20-15,2-11-97 16,-4-4-114-16,-13 3-343 16</inkml:trace>
  <inkml:trace contextRef="#ctx0" brushRef="#br0" timeOffset="2750.97">3867 3500 61 0,'0'0'86'16,"0"0"-5"-16,0 0-24 15,0 0-4-15,0 0 35 16,0 0 15-16,-234-25 2 16,220 25-6-16,8 0 6 15,6 0-62-15,0 0 12 16,4 0 9-16,36-2-4 0,28 2-25 16,30 0-26-16,22 0-3 15,21 0 6-15,13 0-10 16,4 0-2-16,-9 0 0 15,-13 0 3-15,-27 0-5 16,-26-11 2-16,-26 0 0 16,-18 1 13-16,-20 1-11 15,-9 2 45-15,-6-1 22 16,0 0-58-16,1-1 7 16,1 0-18-16,2 0-66 15,0 1-113-15,1 1-379 16</inkml:trace>
  <inkml:trace contextRef="#ctx0" brushRef="#br1" timeOffset="7038.05">6030 2944 204 0,'4'0'161'0,"-4"-13"-73"16,2 9 21-16,0-2-82 15,1 1 48-15,-3 3-13 0,0 0-54 16,0 2 41-16,0 0-27 15,0-5-9-15,-17 3-13 16,-8 0 30-16,-7 2-26 16,1 0 14-16,4 0 5 15,7 0 44-15,9 0-23 16,9 0 6-16,2 0 25 16,0 0-62-16,0 0-2 15,29 0-7-15,26 0 6 16,21 0 9-16,20 0-14 15,4 0-5-15,-7 0 0 16,-12 0-4-16,-25-5 1 16,-23-2 1-16,-14 4 2 15,-15 0 4-15,-4 3 3 0,0-4-2 16,0-2 36-16,-2-1-40 16,-14-6-1-16,1 0 2 15,-4 1 1-15,3-3 13 16,5 3-14-16,5 0-2 15,6 2 0-15,0 4 2 16,0 0-2-16,0 1 0 16,0 4-12-16,6 1-2 15,5 0 5-15,3 0 9 16,-5 0-9-16,0 10 1 16,-4 10 8-16,-5 4 0 0,0 1 0 15,0 6-9-15,-23 1 9 16,-10 4-24-16,-10 0-46 15,3-1-133-15,9-15-151 16</inkml:trace>
  <inkml:trace contextRef="#ctx0" brushRef="#br1" timeOffset="9791.46">8022 2376 376 0,'0'0'218'0,"0"0"-114"16,0 0 7-16,0 0-30 16,0 0-30-16,0 0 16 15,0 0-48-15,14-64-5 16,-14 64 42-16,0 0-55 16,0 0 4-16,0 5-5 15,0 24-5-15,-4 14 5 16,-13 12 11-16,-3 5-10 15,-4 5 31-15,0-2-22 16,-1-3-7-16,2-2 0 16,4-7 7-16,1-10 5 15,5-6-15-15,5-12 0 0,4-7 0 16,2-9 0-16,2-4 0 16,0-3-1-16,0 0-24 15,0 0 25-15,4-31 0 16,12-10-32-16,2-14 20 15,0-4-38-15,-3-1 20 16,-3 1 0-16,-4 1 30 16,-1-1 4-16,0 5-4 15,2 6 0-15,-5 6 38 16,5 10-35-16,-5 9 22 16,1 7-1-16,0 9-11 15,-3 3 27-15,-2 4-40 0,0 0 0 16,0 0-19-16,4 0 5 15,3 18 13-15,9 12-2 16,-3 10 6-16,5 10 15 16,1 8-18-16,0 7 0 15,3 1 2-15,-3-3 2 16,0-6-4-16,-1-13 0 16,-5-8 8-16,-2-10-10 15,-4-10 2-15,0-4-16 16,-3-8-21-16,-2-4-64 15,-2 0-23-15,0 0 13 16,0-18-290-16</inkml:trace>
  <inkml:trace contextRef="#ctx0" brushRef="#br1" timeOffset="10392.12">7955 2761 132 0,'0'0'361'15,"0"0"-205"-15,0 0-23 16,0 0-13-16,0 0-33 15,0 0-60-15,50-21-12 16,-13 10 13-16,3-3-28 16,-1-4 0-16,-2-2 10 15,-3 0-1-15,-3-3-9 16,-6 8 3-16,-10 1 11 16,-1 4-12-16,-8 5-2 0,1 5-4 15,1 0-5 1,6 0-16-16,3 15 25 0,0 2 0 15,-2 2 6-15,-4 0-16 16,-2 1 10-16,-5-1 0 16,-2 1-16-16,-2-1 16 15,0 0-6-15,0-5 2 16,0-4 8-16,0-7 21 16,0 0-25-16,0-3 0 15,0 0 20-15,0 0-19 16,0-12 15-16,0-11-16 15,0 0 6-15,8 0 6 16,-4 4-12-16,5-1 0 16,-3-1 1-16,6 4 3 15,3-2-4-15,1 4 4 0,-1 3 1 16,1 2 37-16,-7 3-37 16,0 7 3-16,-5 0 1 15,4 0 2-15,-2 0-11 16,0 12 0-16,3 15 0 15,1 4 0-15,-2 4 0 16,3-3 11-16,1-6 12 16,1-8-13-16,3-8-2 15,1-6 1-15,6-4-6 16,4 0 49-16,2-11-44 16,4-14 0-16,-2-8-8 15,-4 1-2-15,-4 3-65 0,-6-5-157 16,-1 1-487-16</inkml:trace>
  <inkml:trace contextRef="#ctx0" brushRef="#br1" timeOffset="11380.56">9458 2636 119 0,'0'0'172'16,"0"0"-29"-16,0 0 32 0,0 0-58 15,0 0 5-15,0 0-3 16,-3-60-31-16,3 47-14 15,0 2 14-15,0 3-60 16,0 3 17-16,0 0-17 16,0 3-25-16,0 0 29 15,0 2-32-15,0 0 0 16,0 0-2-16,0 0-11 16,0 2 12-16,0 21-4 15,0 7 5-15,-2 7-6 16,-5 5 6-16,-1-1 0 15,-1-1-2-15,4-4 7 16,3-8-5-16,0-7 0 16,2-9-14-16,0-9 1 0,0-3-25 15,7 0 38-15,10-3-4 16,4-18 14-16,-4-4-10 16,-3 0 0-16,-3 1 0 15,-3-2-3-15,4-1 3 16,1 4 0-16,3-2-3 15,1 6 2-15,-1 5 1 16,-3 6 0-16,-5 5-8 16,-2 3-9-16,-1 0 11 15,-3 8 6-15,0 16-6 16,-2 5-6-16,0 2 12 16,0 1 0-16,0-1 1 15,0-7 3-15,0-6-4 0,0-4 0 16,0-6-7-16,0-4-11 15,0-4 18-15,0 0 0 16,0-2 1-16,2-18-8 16,14-6 7-16,-1-8-31 15,3-3 24-15,0-2-21 16,4 3 28-16,3 4 0 16,2 6 0-16,0 8 46 15,-8 5-42-15,-1 8 4 16,-5 2 7-16,-3 3-4 15,3 0-10-15,-7 17-1 16,2 17 1-16,-4 8 30 16,-4 6-28-16,2 0-3 0,0-7 0 15,1-9-26 1,1-13-6-16,0-11-55 0,3-8-112 16,7 0 2-16,-4-27 83 15,9-10-273-15,0-5 196 16</inkml:trace>
  <inkml:trace contextRef="#ctx0" brushRef="#br1" timeOffset="11681.39">10053 2566 57 0,'0'0'191'16,"0"0"86"-16,0 0-94 16,0 0-20-16,0 0-52 15,0 0-50-15,136-222 34 16,-136 222-41-16,0 0-40 16,-22 0-10-16,-9 19-4 0,-3 6 0 15,3-1-2 1,6-1 4-16,17 0-8 0,8-2 0 15,0 1-15-15,15-3 1 16,16 3 14-16,4 0 6 16,6 1-9-16,-3-1 0 15,-5-2 9-15,-6-4 0 16,-9-4 3-16,-11-5-5 16,-7 2 14-16,0 0 4 15,-12 8 25-15,-17-1-38 16,-4 0 16-16,-1-2-19 15,3-7-14-15,9-7-9 16,9 0-115-16,11-9-117 16,2-23-445-16</inkml:trace>
  <inkml:trace contextRef="#ctx0" brushRef="#br1" timeOffset="11973.22">10450 2247 427 0,'0'0'335'0,"0"0"-130"16,0 0-140-16,0 0 16 15,0 0-33-15,0 0-46 16,6-35 8-16,-6 35-9 16,0 0-1-16,3 0 2 15,1 12 20-15,1 16-15 0,-1 13 16 16,-2 12-21-16,0 10 23 15,-2 10-23-15,0 0-2 16,0-4 0-16,3-8-2 16,1-8 1-16,0-10-47 15,4-11-42-15,-2-12 20 16,3-11-129-16,3-9-172 16</inkml:trace>
  <inkml:trace contextRef="#ctx0" brushRef="#br1" timeOffset="14718.66">10483 2613 663 0,'0'0'176'0,"0"0"-43"16,0 0-74-16,0 0-9 15,0 0-50-15,0 0 0 16,85-57 6-16,-63 49 5 15,-1 6-6-15,-2 2 21 16,6 0-13-16,4 0-12 16,2 18-1-16,0 3 2 15,-2 0-1-15,-6 4-1 16,-10 1 0-16,-9-3-4 16,-4 2-4-16,0-4 8 0,0 0 0 15,-6-5 0-15,-5-4 2 16,1-6 0-1,4-3-2-15,1-3 0 0,3 0 13 16,2-7-1-16,0-21-3 16,2-8 5-16,17-2-9 15,-2 4-2-15,5 2-3 16,3 6 0-16,2 6-7 16,2 3 4-16,2 10-48 15,0 2-57-15,-4 5-102 16,-5 0-140-16,-4 0 47 15,-11 0 165-15,-3 5 120 16,-4-5 18-16,0 0 138 0,0 0 130 16,0 0 12-1,0 0-107-15,0 0-72 0,0 0-27 16,0-2-45-16,0-5 22 16,0 3-8-16,0 1-22 15,0 0 37-15,0 3-47 16,0 0 2-16,0 0-13 15,0 0-5-15,0 0-3 16,0 0-2-16,0 17 10 16,0 10-2-16,0 4 5 15,0-2-3-15,0 2 0 16,0-6 10-16,0-2-20 16,2-7 10-16,2-9-21 15,4-2 9-15,0-5-19 0,5 0 30 16,12-8-10-16,2-18 22 15,2-7-15-15,2-4 4 16,-4-2 0-16,-2 2-1 16,-4 2 7-16,-5 5-6 15,-5 6 12-15,-1 10-12 16,-8 6 48-16,-2 6-30 16,0 2-16-16,0 0-2 15,0 0 0-15,0 0-3 16,0 14-3-16,0 6 12 15,-4 1-10-15,-2 0 4 16,4 7 0-16,0 1-7 0,2 1 11 16,0 0-4-1,0-2 0-15,0-7 7 16,6-2-10-16,15-7 3 0,6-10 0 16,8-2-15-16,6-10 3 15,-1-20-29-15,-5-4-41 16,-6-3-112-16,-6 4-13 15,-8 1-119-15,-5 5 259 16,-2 5 67-16,-3 6 174 16,-3 4 14-16,2 4-52 15,-4 4-44-15,0 2-20 16,0 2-65-16,0 0 0 16,0 0 11-16,0 0-10 0,0 0 22 15,0 0 15 1,0 0-16-16,0 0 47 0,0 0-61 15,0 0-6-15,0 0-18 16,0 0 5-16,0 16 4 16,0 8 0-16,0 6 3 15,0 6 0-15,0 2-3 16,0 1 0-16,0-5-3 16,0-6 5-16,4-8-4 15,6-10-2-15,-1-6 4 16,4-4-9-16,5 0 9 15,0-22-13-15,-1-8 3 0,-1-2-22 16,-3 0 30 0,-2 1-3-16,3 4 10 15,-5-1 14-15,5 6 1 0,-6 2-12 16,3 6 22-16,-1 9-24 16,-4 3-6-16,1 2 0 15,-1 0-4-15,-2 10-14 16,4 13 18-16,-4 4 0 15,-4 5-9-15,2 4 13 16,-2-2-4-16,2-1 0 16,3-8 9-16,-1-8-9 15,-2-5 0-15,-2-6 0 16,2-6 3-16,4 0 9 16,0-2-3-16,-2-14-9 15,1-8 10-15,-1-4-5 0,3-4-5 16,4-5-3-16,2 0-17 15,1 2 33-15,-1 7-13 16,-2 8 15-16,-2 10-15 16,-2 6 37-16,-5 4-37 15,0 0-4-15,0 2-13 16,-2 21 14-16,5 0 3 16,-1 7 0-16,1-2 9 15,2 0-6-15,-5-2-3 16,2-6 0-16,1-3-3 15,-1-8 12-15,0-2-9 16,-1-7 0-16,6 0 8 0,0 0 1 16,9-9-9-16,-1-13 0 15,4-3-13-15,-5-1-1 16,-3-3 6-16,-3 8 1 16,0 2 7-16,-4 9-9 15,1 4 9-15,-3 4 0 16,1 0 9-16,-1 2-7 15,1 0-2-15,-1 0 0 16,1 0 1-16,-1 0-11 16,-2 4 10-16,0 1 0 15,3 0-7-15,0 1 11 16,1 3-4-16,3-4 0 16,0 3-9-16,7-4 3 0,1-4-17 15,3 0 23-15,5 0-19 16,-2-4 23-16,-4-9-4 15,-1-2 0-15,-3 1 6 16,-1-3 11-16,-3 0-15 16,-1 2 4-16,-4-2 27 15,-4 3-26-15,-2 2 3 16,0 6-10-16,0 0 16 16,-4 3-27-16,-12 3 11 15,-4 0 0-15,-4 0-18 16,-1 17 16-16,0 3 2 15,1 6 0-15,4 4 4 16,2 2-13-16,5 7 9 0,4-4 0 16,2 2-10-1,7-2 15-15,0-3-5 0,0-7 0 16,16-5 3-16,10-7-5 16,5-11 2-16,0-2 0 15,4-2-13-15,-4-21 21 16,-4-7-8-16,-1-7 0 15,-4-1 6-15,3-1-1 16,-3-2-5-16,2 5 0 16,-3 6-7-16,-5 10 14 15,-6 6-7-15,-5 10 0 16,-1 2 3-16,-2 2-17 0,-2 0 14 16,2 2-7-1,2 18-9-15,-2 6 14 0,-2 6 2 16,0 5 0-1,0-4 6-15,0 2-1 0,0-1-5 16,0-6 0-16,0-7-7 16,0-2 14-16,0-7-7 15,0-6 0-15,0-4 3 16,0-2-3-16,0 0 4 16,0-2 0-16,0-18 17 15,0-9-12-15,15 2-9 16,3-5 0-16,1 3 7 0,2 3 4 15,-3 4-11 1,-1 6 0-16,-3 6 12 0,-7 5-3 16,-1 2 0-16,-1 3-9 15,-1 0 9-15,8 0-14 16,1 10 8-16,3 9-3 16,1 2 19-16,-1 4-7 15,-3-5-12-15,-1 2 0 16,1-6 6-16,-3-4-2 15,2-3-4-15,5-6 0 16,4-3 0-16,4 0 8 16,-1-3-8-16,0-18 0 15,-1-5 3-15,-1-6-12 16,-5-2 9-16,-1-4 0 16,-3-5-9-16,-5 1 17 0,-6-2-8 15,-2 6 0-15,0 4 9 16,0 6-3-16,0 8-6 15,0 5 0-15,0 8 1 16,0 0 9-16,0 7-10 16,0 0 0-16,0 0 6 15,0 0-13-15,-2 0 7 16,2 0 0-16,0 0-10 16,-2 17-8-16,2 11 18 15,0 11 0-15,0 10 5 16,0 4-5-16,0 7 0 15,2-7 0-15,2 0-5 16,-2-9-11-16,0-7-12 16,-2-11-22-16,0-11-46 0,0-11 17 15,0-4-77-15,0-4 8 16,0-23-380-16</inkml:trace>
  <inkml:trace contextRef="#ctx0" brushRef="#br1" timeOffset="14888.55">12991 2467 858 0,'0'0'210'16,"0"0"-141"-16,0 0 57 15,0 0-90-15,0 0-25 16,0 0-11-16,203-51-8 16,-188 51-27-16,-10 0-55 15,-5 0-158-15,-9 0-143 0,-24 5-131 16</inkml:trace>
  <inkml:trace contextRef="#ctx0" brushRef="#br1" timeOffset="15658.11">9581 2191 34 0,'0'0'153'0,"0"0"-34"16,0 0-29-16,0 0 36 16,0 0-32-16,0 0-48 15,0-6-24-15,0 19-8 16,0 6 40-16,0 2-26 15,6-3-22-15,5-4 8 16,-2-6-5-16,-4-2-9 16,-1-6 26-16,-4 0-26 15,0 0 29-15,0-13 19 16,0-12-38-16,-4-6 10 16,-8 10-20-16,4 8 0 15,-1 13 0-15,1 0-92 0,4 32 7 16,4 12 37-16,0 6-79 15,0-6-133-15</inkml:trace>
  <inkml:trace contextRef="#ctx0" brushRef="#br1" timeOffset="17232.2">14197 2675 339 0,'0'0'213'15,"0"0"-99"-15,0 0-25 16,0 0-42-16,0 0-17 16,0 0 45-16,-2-18-30 15,2 18 12-15,0 0 7 16,0 0-41-16,0 0 30 16,0 0-14-16,0 0-28 15,0 0 32-15,0 0-42 16,0-6 23-16,0-9 5 15,0-7-20-15,0-7-1 16,0-5-8-16,0-4 0 16,0-3-1-16,0-3 2 0,0 4-1 15,0 3 0 1,4 3 9-16,-1 9-13 0,-1 6 4 16,-2 7 0-16,0 7-3 15,0 1 6-15,0 4-3 16,0-3 0-16,0 3 9 15,0 0-12-15,0 0 3 16,0 0 0-16,0 0-6 16,0 0 7-16,0 0-1 15,0 0 0-15,0 0-5 16,0 15-7-16,0 14 12 16,0 12 0-16,-7 7-7 0,0 2 8 15,7 0-1 1,0-4 0-16,0-5 8 0,0-9-16 15,9-9 8-15,2-4 0 16,-2-11-9-16,3-8 14 16,-2 0-5-16,4-5 6 15,4-20 7-15,2-11-11 16,-3-7-2-16,1-6 0 16,1-9-18-16,-4 3 18 15,-3-1 0-15,-4 3-3 16,-3 9 11-16,-5 11-10 15,0 10 2-15,0 14 0 16,0 4-4-16,0 5 4 16,0 0-6-16,0 10-16 0,0 21 8 15,-5 6 4-15,-1 8 10 16,6 1 0-16,0 2-12 16,0-1 15-16,0 2-3 15,0-6 0-15,0-5 8 16,0-6-11-16,0-6 3 15,0-8 0-15,0-9-7 16,0-4 7-16,0-5-12 16,2 0 8-16,2-10 8 15,3-16-8-15,3-6-26 16,9-2 20-16,-1-1-13 16,1 1 24-16,6 6-1 15,-2 4 0-15,-4 8 8 0,1 8 17 16,-3 8-16-1,-2 0-8-15,-1 4 16 0,-2 24 0 16,-3 10-17-16,-1 8 9 16,-6 4-2-16,-2-4-14 15,2-7-22-15,2-11-73 16,7-14-81-16,3-14-155 16,1 0-123-16</inkml:trace>
  <inkml:trace contextRef="#ctx0" brushRef="#br1" timeOffset="18137.68">14926 2398 243 0,'0'0'276'0,"0"0"-157"0,0 0-57 16,0 0-51-16,0 0-11 16,0 0 0-16,5-4 0 15,-5 4 3-15,0 6-2 16,0 0-1-16,0 0 25 15,0-2-19-15,0-2 1 16,0 1 5-16,0-3-10 16,-3 0 31-16,1 0-17 15,2 0-9-15,0 0 29 16,0 0-34-16,-2 0 18 16,0 0 4-16,2 0-17 0,-3 0 57 15,1 0-3-15,-1-7-33 16,-1-7 11-16,-2 0-38 15,1 0 26-15,-1 5-4 16,1 0-21-16,-2 6 34 16,1 0-36-16,-1 3 0 15,1 0-16-15,-6 0 10 16,1 3 6-16,-1 18 0 16,2 3-7-16,-1 4-5 15,-1 4 12-15,3 0 0 16,3 0-9-16,-1-1 13 15,5-8-7-15,-1-7 3 16,3-7-19-16,0-6 14 0,0-3-15 16,0 0 20-1,8-17 18-15,5-13-10 0,3-5-8 16,-3-1 0-16,-3 2 7 16,6 2-10-16,-5 6 3 15,1 6 0-15,-3 8 36 16,-5 6-23-16,0 3 15 15,1 3-28-15,2 0 14 16,2 15-28-16,-1 11 14 16,4 3 0-16,-1 5 8 15,0-5-2-15,3 0-6 16,-4-3 0-16,4-5 8 16,1-3-6-16,-1-4-2 15,1-4 0-15,1-7-5 0,0-3 5 16,4 0 0-16,-1-22-2 15,2-13-14-15,-5-7 1 16,-3-4-1-16,-5-5-8 16,0-2 15-16,-6 2-8 15,-2 0 17-15,0 7 0 16,0 7 8-16,0 12 5 16,0 8-12-16,0 12 2 15,2 2 25-15,-2 3-27 16,2 0-2-16,1 0-8 0,-3 4 2 15,0 14-7 1,0 8 14-16,0 6 0 0,2 9-7 16,4 7 12-16,3 4-5 15,0 2 0 1,4 0 5-16,-1-4-22 0,1-10-6 16,-2-8-57-16,1-11 13 15,-2-11-96-15,-3-10-13 16,-3 0-153-16</inkml:trace>
  <inkml:trace contextRef="#ctx0" brushRef="#br1" timeOffset="18306">15171 2346 488 0,'0'0'363'0,"0"0"-279"15,0 0-35 1,0 0-49-16,0 0 13 0,0 0-26 15,196-24-13-15,-173 24-122 16,-17 0-79-16,-6 0-351 16</inkml:trace>
  <inkml:trace contextRef="#ctx0" brushRef="#br1" timeOffset="18515.88">14281 2377 703 0,'0'0'273'0,"0"0"-178"16,0 0-46-16,0 0-22 16,0 0-27-16,0 0-9 15,159-1-79-15,-110-7-128 16,-2-9-253-16</inkml:trace>
  <inkml:trace contextRef="#ctx0" brushRef="#br1" timeOffset="27595.76">15828 2587 26 0,'0'0'171'0,"0"0"-69"16,0 0 0-16,0 0 15 16,0 0-26-16,0 0-35 15,0 0-25-15,-21 0 36 16,21 0 2-16,0 0-11 16,0 0 34-16,0 0-59 0,0 0 6 15,0 0 1-15,11 0-35 16,11-4 57-16,7-13-62 15,4-1 1-15,1-4 9 16,-5-2 0-16,-2-6-10 16,-5-7 0-16,-2 0-5 15,-6-1 3-15,-6 6 2 16,-4 9 0-16,-4 6 8 16,0 7-1-16,0 3-7 15,0 2 0-15,0 3 6 16,0-1-11-16,0 3 5 15,0 0 0-15,-8 0-18 16,-4 0 12-16,1 0 5 16,1 5-2-16,-2 2 4 15,3 5-11-15,-2 5 10 0,2 5 0 16,-2 8-15-16,2 5 18 16,5 8-3-16,4 1 0 15,0 3 4-15,0-6-3 16,15-6-1-16,10-7 0 15,6-12-3-15,2-8 12 16,1-8-9-16,-1 0 16 16,-2-19-5-16,-4-14-22 15,0-6-21-15,-5-5-66 16,0 2-56-16,1 3-176 16</inkml:trace>
  <inkml:trace contextRef="#ctx0" brushRef="#br1" timeOffset="29275.42">16504 2336 90 0,'0'0'73'16,"0"0"33"-16,0 0-16 15,0 0-8-15,0 0 8 16,0 0-66-16,0 41-10 16,0-34-10-16,0-3 3 15,0-4 3-15,0 0-10 16,0 0 0-16,0 0 54 15,0 0-4-15,0 0 7 16,0 0-1-16,0 0-22 16,0 0 8-16,0-2-34 0,-7-8-8 15,1-3 35 1,-1 1-35-16,-2 1 23 16,0-1-3-16,2 3-12 0,-1 2 24 15,1 2-27-15,-2 3-4 16,0 2 7-16,-2-5-8 15,-3 5 0-15,-1 0 0 16,-3 0-2-16,3 0-8 16,-1 0 10-16,3 14 0 15,1 8-16-15,3 8 13 16,5 6 3-16,2 4 0 16,0 2 4-16,2-6 0 0,0-4-4 15,0-6 0 1,0-7-3-16,0-11 3 0,0-4-3 15,2-4-6-15,4 0 9 16,1-10 3-16,5-16-3 16,1-10-5-16,-3-3-10 15,4-1 26-15,1 3-11 16,2 2 13-16,1 7-7 16,-3 8 43-16,-2 8-38 15,-4 8 1-15,0 4-8 16,-2 0-4-16,4 9-5 15,0 16 1-15,2 7 4 16,-1 1-7-16,1 1 7 16,-1-5 0-16,-2-3 6 15,3-8 1-15,-3-4-7 0,1-8 0 16,-3-3 6-16,0-3 4 16,5 0 0-16,1-19 4 15,1-15 10-15,3-9-22 16,-3-6-2-16,-4 1 0 15,-4 7 7-15,-2 9 0 16,-3 13-3-16,-2 9-4 16,0 6 59-16,2 4-56 15,-2 0-3-15,0 4-22 16,0 18 12-16,0 10 1 16,4 0 9-16,0-2-20 15,4-6-1-15,-2-6-28 0,3-6 24 16,0-6-7-16,2-6 10 15,0 0 17-15,5 0 5 16,4-16 0-16,0 0-5 16,-5 4 1-16,-1 6 4 15,-7 6 20-15,-5 0-16 16,0 0-8-16,0 14-11 16,-2 14 15-16,0 6 28 15,0 2-27-15,0 0 17 16,0-10-18-16,0-6 9 15,0-8 7-15,2-3-16 16,4-5 2-16,-4-4 9 16,-2 0 2-16,0 0-10 0,2 0 34 15,9-11-35-15,7-16 64 16,1-10-66-16,6-3 0 16,-5-2 2-16,-2 7 2 15,-2 6-4-15,-5 12 0 16,-2 5 9-16,-5 9 6 15,3 3-15-15,-1 0-5 16,8 0-5-16,4 3-1 16,-2 9 10-16,-1 7 1 15,-3 1-3-15,-2 2-11 16,-3 2 14-16,-3-2 0 16,-2-2-13-16,-2-4 19 0,2-6-6 15,-2-1 0-15,0-4 3 16,0-3-6-16,0-2 3 15,3 0-19-15,0 0 13 16,3 0-3-16,5-16 9 16,5-12 0-16,1-8 11 15,4-2-15-15,-4 6 6 16,-3 4-2-16,1 5 2 16,-1 8 11-16,-3 4-13 15,0 4 0-15,-4 5-1 16,2 2-16-16,-3 0 13 15,1 9-8-15,-2 12 11 16,-3 7-28-16,-2 6 29 16,0 2-7-16,0-4 14 15,2-2-6-15,2-8-1 0,3-4 0 16,-1-7 2-16,6-6 6 16,1-5-8-16,7 0 13 15,5-5-13-15,2-22 21 16,-1-9-21-16,-1-3 0 15,-1-2 0-15,-1-2 3 16,-4 4-3-16,0 3 0 16,-1 4 5-16,-3 8 14 15,-7 10-9-15,-2 7 13 16,-6 7-18-16,0 0-5 0,0 0-17 16,0 11-6-1,-12 10 20-15,-3 4-9 0,-1 1-14 16,7-3 4-16,7-2 12 15,2 1-9-15,2-4 7 16,25 2 3-16,6 0 9 16,3-2-2-16,-5-2 3 15,-10-4-1-15,-13-6 0 16,-8 0-18-16,-2 2 18 16,-34 1 36-16,-13-2-1 15,-5-2 2-15,-1-4-37 16,6-1-16-16,7 0-77 15,9 0-247-15</inkml:trace>
  <inkml:trace contextRef="#ctx0" brushRef="#br1" timeOffset="30610.24">18519 2336 200 0,'0'0'282'15,"0"0"-148"-15,0 0-121 16,0 0 3-16,0 0-13 16,0 0 5-16,-27 38-8 15,19-23 0-15,-1 0 2 16,4-5 3-16,3-6 1 16,0-1-6-16,2-3 13 15,-3 0-10-15,3 0 83 16,0-5 32-16,0-22-46 15,0-6-35-15,0-6-30 16,5 4 17-16,11 0-1 16,4 8-21-16,-3 1 37 0,2 8-23 15,-2 6-10 1,-1 5-4-16,-3 7-1 0,3 0-1 16,-3 9 0-16,-1 16-13 15,-6 10 10-15,-4 5 1 16,-2 1 2-16,0 0 4 15,0-7 0-15,0-4-4 16,0-10 0-16,0-8 6 16,0-6-7-16,0-6 1 15,0 0 0-15,5-6 33 16,8-24-28-16,5-8-1 16,2-7-4-16,7 3-3 0,-3 0-3 15,3 3 6 1,2 0 0-16,-7 11-10 0,-3 8 10 15,-7 12 0-15,-5 4-2 16,-1 4-24-16,6 0 24 16,1 21 0-16,-1 8 1 15,-3 8-14-15,-5 1 17 16,-2-2-2-16,-2-1 0 16,0-6 7-16,2-7-7 15,-2-8 0-15,0-7 4 16,0-4-8-16,2-3 4 15,3 0 0-15,2 0 4 16,6-20 1-16,3-9-10 16,3-6 2-16,4-2 2 15,-5 4-13-15,0 1 14 0,0 5 0 16,-3 5-2-16,1 7 10 16,-5 4-8-16,-5 7 4 15,4 4 4-15,-6 0-16 16,3 11 4-16,-1 15 4 15,2 6-3-15,-2 6 10 16,-4 1 4-16,2 2-2 16,-1-7-9-16,-1-7 15 15,-2-4-14-15,2-11-1 16,0-4 0-16,0-8-111 16,8-2-84-16,1-25-101 15</inkml:trace>
  <inkml:trace contextRef="#ctx0" brushRef="#br1" timeOffset="32425.85">19379 2166 289 0,'0'0'435'16,"0"0"-202"-16,0 0-131 15,0 0-4-15,0 0-71 16,0 0-27-16,12-31-11 16,-12 31-17-16,0 10 28 15,-2 7 13-15,-2 1-3 16,-4 0-5-16,4 4 1 15,2 2 8-15,2 2-11 16,0 2-3-16,0 4 0 16,0-2-1-16,0-2 1 0,0-7-24 15,8-4-11-15,4-8-30 16,-3-9 34-16,2 0 23 16,2 0 8-16,3-5-7 15,2-19-17-15,0-6-6 16,-1-4-29-16,-3-3-7 15,-7 2 40-15,-7 0-31 16,0 6 10-16,0 3 35 16,0 8 12-16,-2 4 47 15,-5 5 62-15,0 8-69 16,0 1 0-16,-4 0-40 16,-5 0-4-16,-3 5-1 0,-2 14 9 15,-1 3-4-15,3 2 0 16,0 6 10-16,3 5-18 15,8 4 8-15,1 3 0 16,7-2 13-16,0-4-13 16,0-8-1-16,9-10-1 15,7-10 1-15,1-8 1 16,6 0 32-16,1-8-12 16,3-16 5-16,4-7-18 15,-2-2-7-15,3-4 0 16,-3 3 13-16,0 5-11 15,-6 2-2-15,-2 10 6 16,-5 3-3-16,-5 8 4 16,-5 6-4-16,1 0-3 15,-2 2-27-15,-3 18 15 0,0 7-21 16,-2 5 33-16,0-1 6 16,0 1 1-16,0-4 1 15,0-3-5-15,0-11 7 16,0-5-3-16,0-5-7 15,0-4 0-15,0 0 21 16,9 0-21-16,2-24 39 16,5-8-39-16,4-9-1 15,2 2-8-15,2-2-11 16,3 8-1-16,0 1 11 16,-4 6 14-16,-4 5-4 15,-3 10 23-15,-5 2-13 0,-2 8 17 16,-4 1-19-16,-1 0-3 15,-2 0-5-15,0 10 0 16,1 9-9-16,-3 8 9 16,0 1 5-16,0 2 32 15,0 0-37-15,0-5 6 16,4-4-1-16,5-3 3 16,0-1-11-16,2-6 3 15,2 1 0-15,3-6 10 16,4-2-9-16,0-4 6 15,4 0 45-15,-1-7-38 16,0-12 13-16,-2-3-9 16,-3 2-11-16,-3-1 15 0,-1 6-22 15,-5 1 1 1,0 2-15-16,-4 2 22 0,-1 0-8 16,-2-1 0-16,1 0-19 15,-3-3 13-15,0 0-6 16,0-1 12-16,0 1-6 15,0 2 16-15,-5 2-10 16,1 4 0-16,-1 2 8 16,3 2-13-16,-1 2 5 15,3 0 0-15,0 0-11 16,0 0 11-16,-2 0-2 16,-4 15-8-16,-3 13 10 0,-5 8-1 15,1 1 1 1,7 3 0-16,-2-3-4 0,6-3 5 15,2-5-1-15,0-6 0 16,4-9-11-16,15-5 5 16,3-9 6-16,3 0-8 15,1-14 5-15,3-15-37 16,-2-12 3-16,-3-5 23 16,-3 0 13-16,-6 0-20 15,1 6 20-15,-7 5 1 16,-1 6 41-16,-2 12-40 15,-4 8 34-15,-2 9-25 16,0 0-7-16,0 0-6 16,0 24-40-16,0 7 43 15,0 4-7-15,2 2 16 0,4-3-9 16,5-5 0-16,3 0 11 16,-1-9-23-16,3-6 12 15,-1-8 0-15,1-6-14 16,-3 0 8-16,3-4 6 15,-1-24-1-15,4-6-10 16,-4-4-8-16,-3-1 19 16,-2 4 0-16,-1 2 4 15,1 3 14-15,-2 6-7 16,-4 7 36-16,1 6-25 16,-5 8 32-16,0 3-54 15,0 0 7-15,0 0-17 0,0 0-2 16,0 0-4-1,0 17 12-15,0 15 4 0,0 8 3 16,2 9-3-16,4 5 0 16,6 8-7-16,1 4 12 15,1 3-5-15,-1 0 0 16,3-2 7-16,-3-6-11 16,-2-4 4-16,-2-8 0 15,-6-8-10-15,-3-5 10 16,0-6-7-16,0-6 7 15,-9-4 0-15,-3-6-11 16,-3-1 11-16,-7-3 0 16,-7-5 18-16,-5-2-7 15,1-3-5-15,2 0 3 0,4-4-2 16,9-19 28-16,5-7-32 16,6-10 2-16,7-8-8 15,0-10 5-15,24-6-4 16,10-11-4-16,6-3-30 15,0-1 33-15,5 2-82 16,-1 8-63-16,1 7-194 16</inkml:trace>
  <inkml:trace contextRef="#ctx0" brushRef="#br1" timeOffset="33227.62">21560 2034 441 0,'0'0'204'16,"0"0"-187"-16,0 0 15 15,0 0-4-15,0 0 5 16,0 0 20-16,180-138-41 16,-159 97 37-16,-11-1 7 15,0 4-25-15,-8 1 28 16,-2 1-50-16,0 5 11 15,0-2 29-15,0 3-44 16,0 6 10-16,-5 2-15 16,-2 3 15-16,3 10-7 0,0 1-8 15,2 3 0-15,0 5-6 16,2 0 3-16,0 0 2 16,-3 17-11-16,1 23 12 15,-3 18-2-15,-2 20 4 16,3 21 0-16,-5 11 10 15,-2 8-2-15,0 3 5 16,-4-5-13-16,-3-5 9 16,-1-4-6-16,0-15-5 15,1-20-5-15,3-19-3 16,1-21-110-16,1-25-169 16,3-7-212-16</inkml:trace>
  <inkml:trace contextRef="#ctx0" brushRef="#br1" timeOffset="34121.17">21418 2176 560 0,'0'0'352'0,"0"0"-260"16,0 0-87-16,0 0 39 15,0 0-44-15,0 0 4 16,57-35 19-16,-16 24-21 15,5-6 9-15,-1-4-6 16,-1-2 0-16,-3-5 10 16,-8 1-15-16,-4 1 0 15,-7 1 8-15,-2 4 1 0,-2 9-9 16,-5 3 0-16,-4 6 3 16,-5 3-16-16,2 0 13 15,-4 9-22-15,2 15 17 16,-4 8-30-16,2 6 35 15,-2-2 10-15,2 4 0 16,1-6-4-16,-1-6-6 16,0-3 0-16,2-10-1 15,-2-8 10-15,4-3-9 16,0-4 0-16,3 0 4 16,5-21 46-16,-1-11-49 15,0-7 7-15,-2-4-8 0,-4-1 13 16,-1 1-14-16,-1-3 2 15,-5 9 23-15,0 4 21 16,0 13-45-16,0 8 19 16,0 9-4-16,-5 3-15 15,-3 0-4-15,-5 3 0 16,-6 21 4-16,5 8-3 16,4 4 5-16,5 8-2 15,5-6 1-15,0 3 0 16,7-4-1-16,18-3 0 15,4-7 7-15,6-7-5 16,1-8 1-16,-1-9-2 16,2-3 18-16,-2-11-9 0,-2-23-4 15,1-3-6-15,-5-9 14 16,2-12-6-16,-4 5-8 16,-5 2 0-1,-11 16 13-15,-7 14-10 0,-4 12 26 16,0 7-19-16,0 2-1 15,0 0-18-15,-12 7-9 16,-15 19 18-16,-2 6-3 16,4-1 9-16,14-5-12 15,9-3-4-15,2-8-36 16,4-4 41-16,21 1-29 16,6-5 20-16,-2-1 9 0,-7-2-10 15,-4 2 15-15,-9 0 0 16,-3 6-5-16,2 4-6 15,-2 5 12-15,3 2-1 16,-1 3 38-16,4 0-32 16,1-5 11-16,3-10-17 15,6-4 9-15,2-7 9 16,5-3-15-16,5-29 10 16,-3-12-13-16,-4-3-123 15,-5-4-192-15</inkml:trace>
  <inkml:trace contextRef="#ctx0" brushRef="#br1" timeOffset="36401.29">23345 2173 495 0,'0'0'281'0,"0"0"-166"16,0 0-13-16,0 0-43 16,0 0-34-16,0 0-5 15,21-47-20-15,-17 27 21 16,0-9-21-16,-1-5 4 15,-3-7-2-15,0-5 1 16,0 0-3-16,0 0 0 16,0 6 8-16,0 3-8 15,0 5 4-15,0 1 3 16,0 7 23-16,0 4-25 16,0 4 13-16,0 6 16 15,0 4-33-15,0 4 27 16,0 0-26-16,0 2 6 0,0 0-10 15,0 0 2-15,0 0-4 16,0 0 3-16,0 10-30 16,0 21 30-16,-5 15 1 15,-1 12 0-15,-2 12 1 16,6 1-1-16,2 4 0 16,0-9-1-16,14-10 8 15,9-10-15-15,-4-16 8 16,-1-9-29-16,-5-11 22 15,-3-9-18-15,-4-1 24 16,5 0 1-16,3-23 0 16,5-13 0-16,2-7-13 15,-3-10-8-15,-5-6 18 0,-2-6-24 16,-4 4 27-16,0-1-4 16,-3 11 14-16,-2 13-10 15,3 13 15-15,-5 12-2 16,0 7 35-16,0 6-48 15,0 0-13-15,0 6-8 16,0 22-1-16,0 11 22 16,0 9 0-16,0 3 0 15,0 4-1-15,0 1 3 16,0 0-2-16,0-6 0 16,0-4 3-16,0-4-5 15,0-11 2-15,-3-13 0 0,-1-6 0 16,4-8 1-16,0-4-1 15,0 0 23-15,0-11-15 16,7-10-7-16,6-8-1 16,0 0 0-16,0-2-15 15,1 2 19-15,-1 2-4 16,-1 5 7-16,-3 8-3 16,1 6 12-16,0 4-12 15,-1 4 4-15,-1 0-16 16,2 2 7-16,-4 16-11 15,1 5 10-15,-3 2 2 16,-2 1-3-16,0 2 3 16,-2-1 0-16,0-4-5 0,3-2 8 15,2-5-3-15,-1-8 0 16,5-3 9-16,4-5-10 16,3 0 3-16,4 0 1 15,2-4 6-15,-2-14-9 16,1-1-10-16,-4-6-1 15,-1-3-11-15,-3-2 10 16,-1 0 9-16,-2-2-2 16,-3 4-9-16,2 0-6 15,-2 0-1-15,-3 3-2 16,-2 8-48-16,-2 4 56 16,0 8-17-16,0 1 32 0,0 4-4 15,0 0 4-15,-16 0-2 16,-1 0-6-16,-1 18-3 15,-3 8 2-15,6 10 9 16,2 0 0-16,6 3 3 16,7 5 9-16,0-7 13 15,2-2-1-15,19-10-15 16,1-2 7-16,1-9-8 16,-4-10-4-16,4-4 30 15,-5 0-20-15,-1-15-14 16,-1-13-43-16,-9-2-132 15,-7-6-133-15</inkml:trace>
  <inkml:trace contextRef="#ctx0" brushRef="#br1" timeOffset="36615.17">23372 1884 747 0,'0'0'191'16,"0"0"-78"-16,0 0-31 16,0 0 4-16,0 0-86 15,0 0 9-15,98-86-32 16,-44 80 23-16,4 1-127 16,4-4-90-16,-4-5-342 15</inkml:trace>
  <inkml:trace contextRef="#ctx0" brushRef="#br1" timeOffset="39115.24">24799 1951 106 0,'0'0'117'16,"0"0"11"-16,0 0-13 16,0 0-10-16,0 0-13 15,0 0 28-15,-4-62-2 16,4 57-47-16,0 2 50 15,-3-1-40-15,3 4-21 16,-2-3-16-16,0 3-38 0,2 0 16 16,0 0-22-16,-3 0-12 15,1 0 3-15,-2 19-20 16,-1 15 29-16,-1 12-1 16,-1 4 7-16,5-2-4 15,2-1-2-15,0-6-1 16,0-9-12-16,9-6-17 15,4-12-2-15,3-7 13 16,-1-7 19-16,3 0 1 16,3-16 11-16,-2-17-8 15,3-8-8-15,-5-6-39 16,-2-5 17-16,-7-9 15 16,-6 3 11-16,-2-1 3 15,0 7-2-15,-6 15-1 0,-7 15 55 16,-3 13-23-16,1 9-18 15,-6 0-14-15,-3 15-8 16,-1 21 0-16,1 11 8 16,6 5 0-16,7 2-7 15,9-2 7-15,2-8 0 16,2-8-1-16,20-8-9 16,0-5-4-16,1-11 14 15,0-10 0-15,0-2 4 16,4-4 3-16,6-23-7 15,2-7-14-15,-2-4-9 16,0-4 18-16,-6-4-19 16,-5 6 24-16,-4 3-9 0,-7 12 13 15,-4 8-4 1,0 8 12-16,-3 4-8 0,-2 5 21 16,0 0-25-16,-2 0-10 15,0 0 5-15,0 12-31 16,0 11 8-16,0 7 26 15,0 2 4-15,0 4 1 16,0 0-3-16,0-2 0 16,0-2-3-16,0-3 8 15,0-3-5-15,0-9 2 16,0-2 4-16,0-10-10 16,0-3 4-16,7-2-10 0,-1 0 1 15,8-9 9 1,1-18-6-16,6-9 1 0,-1-3 10 15,0 2 8-15,0 4-10 16,-4 4 2-16,-3 9 32 16,-4 10-29-16,-2 6 12 15,0 4-20-15,1 0-6 16,3 22-4-16,1 8-9 16,1 7 19-16,1-5-8 15,-1 1 15-15,3-8-7 16,1-6 2-16,-3-7 4 15,-3-5 5-15,-1-7-11 16,0 0 0-16,1-3 19 0,0-17-19 16,3-10-19-1,-4-4-20-15,0-7-15 0,-6-6 39 16,1-1-20-16,-5-3 35 16,0 9 28-16,0 10-9 15,0 10 21-15,0 13-4 16,0 9 4-16,-3 0-38 15,-8 1-2-15,-4 25 0 16,-4 10-8-16,4 6 0 16,3-2 5-16,10-1-5 15,2-5-25-15,0-6 32 16,8-4-18-16,9-4-4 0,1-8 11 16,4-5-30-1,2-7 12-15,3 0 29 0,2-14-9 16,-4-13 7-16,0-4-23 15,-8-6 21-15,-1 0-3 16,-5 6 6-16,-2 7 2 16,0 7 15-16,-5 8-7 15,1 4 41-15,-3 5-24 16,-2 0-14-16,0 0-11 16,0 23-67-16,0 10 67 15,0 10 22-15,0 6-16 16,-2-2 23-16,0-5-29 15,-1-8 0-15,3-7 1 16,0-10 11-16,0-8-12 16,0-6 3-16,0-3 1 0,0 0 30 15,7-2-25 1,4-21 22-16,7-10-31 0,5-4 8 16,-1-6-8-16,0-1 0 15,-2 6 5-15,-2 4 7 16,2 7-10-16,-4 9 1 15,-1 7 28-15,-7 4-17 16,0 7 10-16,-4 0-24 16,1 0-13-16,-1 17 2 15,2 7 0-15,6 7 11 16,-5 6-14-16,1 4 25 16,-3 0-11-16,0-1 0 0,1 0 7 15,-1-10-5 1,3-3-1-16,2-9-1 0,1-8 0 15,2-6-12-15,5-4 12 16,2 0 4-16,4-4-4 16,1-21-2-16,-1-5-10 15,1-3-12-15,-2-6 11 16,-6 1-29-16,1-3 37 16,-3 2-29-16,-3 4 34 15,-1 5 0-15,-5 6 7 16,-4 9-5-16,-2 1 25 15,0 2-20-15,0 3-1 16,-2 1-6-16,-6 4 3 16,-1 2-17-16,-1 2 14 15,2 0-13-15,-3 0 12 16,1 14-24-16,4 14 23 0,-1 11-4 16,7 5 0-16,0 4-1 15,0 0 7-15,0-5 0 16,0-2-8-16,9-11 3 15,5-8 5-15,1-8-1 16,1-12 9-16,4-2 28 16,6-3 38-16,3-22-34 15,3-7-18-15,-1-6-13 16,-4-2 20-16,0-8 0 16,-7 2-28-16,-5 5 30 15,-3 12-14-15,-8 9 15 0,-4 10-11 16,0 6-5-16,0 2-16 15,0 2 0-15,0 0 10 16,0 0-24-16,0 0 3 16,0 0-43-16,0 9 43 15,0 11-28-15,0 4-5 16,0 6-38-16,0 7-7 16,0 0 33-16,0 4-9 15,4-5 57-15,3-4 0 16,4-3 10-16,5-10-2 15,2-5 11-15,4-4 36 16,2-6 26-16,1-1-27 16,-2-3-14-16,-4 0 5 0,-1 0-17 15,-3 0 25-15,1-14-36 16,-5-5-9-16,3-5-1 16,1 0-101-16,1-2-144 15</inkml:trace>
  <inkml:trace contextRef="#ctx0" brushRef="#br1" timeOffset="42933.05">3633 4768 116 0,'0'0'234'0,"0"0"-82"15,0 0-81-15,0 0-9 16,0 0 26-16,0 0-8 16,0 0 24-16,0-42-64 15,0 42 6-15,0-2 15 16,0-2-25-16,-2 1 26 16,2-4-28-16,-2 3-32 15,-1 1 46-15,3 0-43 16,0 1 6-16,0 2-10 0,0 0 13 15,0 0-18-15,0 0 4 16,-2 0-13-16,2 0 0 16,0 19-11-16,0 16 24 15,0 18-4-15,-5 14 10 16,1 11-7-16,-5 6 1 16,3-3 0-16,-6-7-7 15,1-7 10-15,0-9-3 16,2-12 3-16,0-11 10 15,5-9 1-15,4-9-14 16,0-7 1-16,0-5 34 16,0 4-31-16,17-4 3 15,8 2 6-15,8-7-4 0,5 0 16 16,-1 0-25 0,-6 0 1-16,-10-2 7 0,-7-3-3 15,-7 2-5-15,-7 3 0 16,0 0 13-16,0 0-23 15,0 0 10-15,0-6-33 16,-9 1-3-16,-3-10-186 16,1-2-204-16</inkml:trace>
  <inkml:trace contextRef="#ctx0" brushRef="#br1" timeOffset="43378.79">3845 5153 20 0,'0'0'572'0,"0"0"-410"16,0 0-84-16,0 0 8 16,0 0-16-16,0 0-46 15,0-20 17-15,0 20-26 16,0 0-11-16,-2 0 45 16,2 0-42-16,0 0 29 15,-2 0-6-15,2 0-28 16,-3 0-1-16,-2 12-1 15,-1 22 0-15,-3 12-20 16,3 11 20-16,3-3 0 16,3 0 0-16,0-8 3 15,7-10-14-15,10-8 8 16,2-12 3-16,1-14-9 0,2-2 23 16,4-12-14-1,3-24 33-15,0-6-26 0,-6-3 11 16,-10 4-18-16,-7 3 0 15,-6 4-5-15,0 2 12 16,-15 5-7-16,-14 7 3 16,-4 11 3-16,-3 9 0 15,-2 0-6-15,2 21-12 16,3 16-3-16,10 2-70 16,13 6-26-16,10-6-95 15,0-4-60-15,22-12-182 16</inkml:trace>
  <inkml:trace contextRef="#ctx0" brushRef="#br1" timeOffset="44562.52">4259 5185 400 0,'0'0'113'0,"0"0"-50"15,0 0-45-15,0 0 37 16,0 0-35-16,0 0-12 16,8-6-15-16,-8 6 7 15,0 0-22-15,0 0 7 0,0 6 3 16,2 7 12-16,-2-5 0 16,2-1 6-16,0 0 3 15,0-2-9-15,-2-1 0 16,2-2 33-16,-2-2-32 15,0 2 10-15,0-2-5 16,2 0-2-16,-2 0 27 16,0 0-5-16,0 0 26 15,0 0 55-15,0-5-54 16,0-12-35-16,0 0-7 16,0-4-9-16,0 5 23 15,-6 2-25-15,0 4 1 0,0 4 19 16,4 4-14-16,-2 2-5 15,-1 0-1-15,-1 0-10 16,0 0 1-16,-4 0 9 16,1 0 0-16,1 2-11 15,-2 7 14-15,4 0-3 16,-3 9 0-16,-2 3 0 16,-1 6-8-16,4 5 8 15,-1 4 0-15,2 1-9 16,5-2 11-16,2-4-2 15,0-7 0-15,0-4-19 16,13-4 10-16,3-5-24 16,-3-2 33-16,0-9 0 0,4 0 5 15,0-9-5 1,3-16 2-16,1-8 7 0,-6-4 3 16,-5 1-12-16,2 0 0 15,-7 4-1-15,-1 3 9 16,0 12-8-16,-2 3 0 15,0 5 7-15,1 6 11 16,2-2-16-16,-5 5-2 16,0 0 13-16,0 0-13 15,0 0-2-15,0 0-16 16,0 2-10-16,2 13 28 16,0 2 0-16,5 3 1 15,-1 1-7-15,1 1 9 16,0 2-3-16,-3 0 0 0,1-4 8 15,-1-2-9-15,2-8 1 16,-1-5-4-16,4-5-2 16,2 0-4-16,5-17 10 15,2-12 15-15,2-2-7 16,-5-1 5-16,1-1-13 16,-3 6 0-16,-1 0 3 15,-1 10 3-15,-5 5-6 16,-2 3 0-16,2 7-2 15,-2 2-8-15,0 0-2 16,3 2-10-16,-1 20 19 16,-1 6-36-16,0 5 39 15,-3 0 0-15,2-1 10 16,-1-1-4-16,-1-7-6 16,0-8 0-16,0-10 1 0,0-4 1 15,0-2-2-15,0 0 1 16,6-2 3-16,1-18 39 15,-1-9-43-15,1 0 0 16,0-3-8-16,-2-4 12 16,1 1-4-16,2 3 15 15,-1 3-14-15,-3 0 60 16,5 7-44-16,-4 8-10 16,-2 8 6-16,-1 6-12 15,-2 0-2-15,0 13-23 16,1 13-5-16,-1 11 21 15,2 4 8-15,3-3 0 0,4-3-2 16,8-4-86-16,0-9-92 16,6-11-259-16</inkml:trace>
  <inkml:trace contextRef="#ctx0" brushRef="#br1" timeOffset="45270.13">5270 5150 428 0,'0'0'198'15,"0"0"-86"-15,0 0 28 16,0 0-52-16,0 0-30 16,0 0-39-16,0 0-9 15,95 27-2-15,-10-19 11 16,11 1-19-16,4-4-9 16,-7-3-20-16,-14-2-20 15,-19 0 46-15,-22 0-15 16,-18 0 18-16,-9-5 8 15,-11-4-2-15,0-3 21 16,0-1 41-16,-6-2-61 16,-13-1 14-16,-1 2-21 15,0 1 0-15,-2 1-4 0,1-1 10 16,2 3-6 0,1 0 7-16,3 6 14 0,5 0 41 15,6 4-52-15,4 0-2 16,0 0-8-16,0 0-3 15,0 0-12-15,14 0-30 16,7 8 45-16,6 4 6 16,-4 0-6-16,-5 2 0 15,-9 0 0-15,-5 6-7 16,-4 6-8-16,0 8 6 16,0 3 9-16,-13-4 18 15,1-1-18-15,8-9-6 0,4-15-149 16,0-8-269-1</inkml:trace>
  <inkml:trace contextRef="#ctx0" brushRef="#br1" timeOffset="46331.19">7461 4807 204 0,'0'0'198'0,"0"0"-21"15,0 0-31-15,0 0 20 16,0 0-68-16,0 0 17 15,-19-101-24-15,19 95-39 0,0 6-4 16,0 0-38-16,0 0 19 16,0 0-29-16,0 0 11 15,0 0-15-15,0 0 4 16,0 0 0-16,0 0-4 16,0 0-2-16,0 0 2 15,0 17-5-15,0 16 9 16,0 9-10-16,0 11 10 15,0 9 0-15,0 7-3 16,0 6 8-16,0-1-5 16,0-5 10-16,0-14-9 15,7-11 36-15,3-12-32 16,-2-11-2-16,5-9-2 16,3-7 20-16,7-5-21 0,4 0 17 15,2-3-17-15,2-15 37 16,-10-4-32-16,-2 0-5 15,-9-1 0-15,-3 2-14 16,-2-2-16-16,0 3-35 16,-3 0-94-16,4 2-35 15,5 2-185-15,3-2-146 16</inkml:trace>
  <inkml:trace contextRef="#ctx0" brushRef="#br1" timeOffset="46683.54">7757 5092 112 0,'0'0'258'0,"0"0"30"16,0 0-88-16,0 0-40 0,0 0-20 15,0 0-77-15,5-35-11 16,-5 31-25-16,0 0-24 16,0 4 16-16,0 0-16 15,0 0-3-15,0 0 0 16,0 0-16-16,0 0 11 16,-2 17-18-16,-6 14 23 15,2 10-2-15,6 3 2 16,0-5-11-16,0-3 8 15,8-11-48-15,11-7 40 16,-3-11-10-16,-1-7 19 16,1-2-15-16,-1-28 17 15,-1-14-30-15,-6-8 27 0,-5-6-14 16,-3 6 12-16,0 10 7 16,-9 12-2-16,-9 12 60 15,3 15-60-15,-4 3 0 16,1 17-7-16,1 19-22 15,3 6-22-15,7 4-42 16,5-8-82-16,2-6-27 16,0-16-164-16</inkml:trace>
  <inkml:trace contextRef="#ctx0" brushRef="#br1" timeOffset="48049.46">8190 5049 522 0,'0'0'58'0,"0"0"-58"15,0 0-49-15,0 0 49 16,0 0 3-16,0 0 2 16,44 0 8-16,-44 2-6 15,0 0 23-15,0-2 47 16,0 0-44-16,0 0-3 15,0 0-2-15,0 0-18 16,0 0 49-16,0 0-21 16,0 0 19-16,-2-7-16 15,-7-5-35-15,0-2 7 16,-2 5-13-16,0-2 0 0,2 4 52 16,2 2-45-16,2 2 14 15,-3 3-21-15,-3 0 8 16,-1 3-20-16,-3 16 9 15,1 8 3-15,1 5-15 16,-1 1 15-16,4 6 0 16,-1 0 0-16,1 1 9 15,6-3-18-15,2-3 9 16,2-6 0-16,0-7-15 16,0-7 12-16,0-7-5 15,10-7-20-15,4 0 28 16,1-2 43-16,2-22-38 0,1-8-1 15,-3-7 0-15,1-1-3 16,-3 3-2-16,-2 3-13 16,-4 8 14-16,2 6 7 15,-5 8-7-15,0 5 0 16,-1 7-10-16,-3 0 3 16,2 2-14-16,-2 22-7 15,2 10 27-15,-2 3 1 16,0 1 0-16,2-1 6 15,1-3-6-15,-1-5 4 16,3-7-4-16,-1-10 0 16,0-3 9-16,1-9-11 0,1 0 8 15,4-5 1-15,-2-19 34 16,5-8-39 0,3-6-2-16,-3-2 0 0,3 0-6 15,2-1-3-15,-2 5 9 16,0 7 0-16,-1 8 1 15,-2 7 11-15,-1 10-11 16,-2 4-1-16,-3 0-10 16,2 12 2-16,-6 12-16 15,-1 8 24-15,-2 4-5 16,0 3 11-16,0-1-6 16,0-6 0-16,0-6 7 15,0-4-6-15,0-10-1 16,0-4 0-16,0-6 8 15,0-2-1-15,0 0 8 0,4-12-7 16,3-14 0-16,-1-4-16 16,4-7-4-16,0-1 12 15,1-2-15-15,3 2 25 16,-1 4-10-16,5 1 6 16,-5 14 6-16,1 4-4 15,-7 12-8-15,-3 3 0 16,-2 0-9-16,0 16-12 15,-2 14 21-15,0 6 7 16,0 0-1-16,0 2 23 16,0-2-29-16,0-4 0 15,12-6 1-15,-3-7 3 16,-1-10-4-16,4-5 0 0,-1-4 4 16,2 0 24-16,1-8-24 15,-1-16 0-15,-4-2 4 16,0-4 3-16,-5 1-11 15,3-2 5-15,0-3 3 16,4 3 26-16,-2-1-20 16,4-2-1-16,-2 5 41 15,0 7-54-15,-1 8 10 16,-8 6 10-16,-2 8-17 16,0 0-6-16,0 0-8 15,-2 3-19-15,-19 16 24 16,3 7 2-16,3 2 1 0,8-6 3 15,7-1-57-15,0-4 32 16,9-2-14-16,16-4 33 16,4 1-13-16,2 0 30 15,2 0-11-15,-8-4 0 16,-10 0 5-16,-11-2-16 16,-4 2 9-16,0 0 2 15,-12 6 39-15,-13 0-12 16,-9 3 0-16,-3-1-27 15,-4 0-80-15,3-4-45 16,14-5-189-16,13-7-350 16</inkml:trace>
  <inkml:trace contextRef="#ctx0" brushRef="#br1" timeOffset="49465.26">9330 5037 243 0,'0'0'251'16,"0"0"-68"-16,0 0-55 16,0 0-30-16,0 0 15 15,0 0-28-15,25-112-18 16,-23 101 17-16,-2 4-51 0,0 3-10 15,0 1-1-15,0 3-14 16,0 0-11-16,0 0 3 16,0 3-25-16,0 24 15 15,0 16 7-15,0 11 3 16,0 4-2-16,0-2 7 16,0-6-10-16,0-8 0 15,2-9-31-15,6-11 29 16,-4-10-29-16,-2-7 4 15,0-5 14-15,1 0 11 16,-1-12 7-16,6-15 0 16,0-8-25-16,3-2 14 15,-3-2 11-15,4 1 0 0,-1 4-2 16,2 8-1-16,-4 10 3 16,2 6 0-16,0 10 4 15,-1 0-7-15,3 12 3 16,0 16-1-16,0 5-8 15,2 2 18-15,2-1-9 16,-1-6 0-16,-3-9 9 16,-3-6-5-16,-5-6-4 15,-2-4 0-15,-1-3 9 16,-2 0 3-16,0 0-1 16,0-18-11-16,2-13-41 15,0-13 13-15,3-11-46 16,-1-3-72-16,-2 4 94 15,-2 3 52-15,0 15 19 0,0 14 80 16,0 11-26-16,0 6 37 16,0 5-60-16,0 0-44 15,4 0-6-15,1 13-35 16,0 11 35-16,6 2 0 16,-3-5 8-16,4-2-23 15,1-7 7-15,3-4-43 16,1-4 41-16,8-4-2 15,0 0 11-15,2-6-3 16,2-11-42-16,-6 2 32 16,2 0-31-16,-9 6 34 15,-7 0-1-15,-5 8 24 16,-4 1 6-16,0 0-18 0,0 5-20 16,0 26 20-16,0 13 17 15,0 4 11-15,-8 6-9 16,-3-2-10-16,-1-3-2 15,6-7-7-15,3-13 11 16,3-5 0-16,0-10-11 16,0-5 0-16,5-7 0 15,8-2 27-15,5 0-19 16,2-16 13-16,-2-14-18 16,-2-11 8-16,-6-3-3 15,2-5-8-15,-10-4 13 16,-2 1-12-16,0 6 64 0,0 8-31 15,-9 16-19-15,2 11 21 16,-1 11-36-16,-4 2-27 16,3 27-5-16,1 11-91 15,8 0-18-15,0-2-79 16,4-9-255-16</inkml:trace>
  <inkml:trace contextRef="#ctx0" brushRef="#br1" timeOffset="50403.4">10247 5175 729 0,'0'0'176'0,"0"0"-87"0,0 0-87 16,0 0 22-16,0 0 24 15,0 0-44-15,44-214 23 16,-44 169 0-16,0 6-4 15,0 4 51-15,0 12-57 16,0 11-1-16,0 3-7 16,0 9-7-16,-6 0-4 15,-8 4-11-15,-3 18 13 16,-4 10-12-16,6 1 12 16,4 1-16-16,11-2-3 15,0-4-58-15,2-4 23 16,27-6-42-16,4-9 6 15,4-6 7-15,-4-3 7 0,-6 0 29 16,-8 0 29-16,-7 0 17 16,-8 0 1-16,-2 0 17 15,-2 9 32-15,3 4 46 16,-3 3-16-16,4-2-17 16,2 1-15-16,6-6-39 15,1-1 9-15,3-8-8 16,4 0-1-16,0 0 43 15,-3-17-50-15,1-8 6 16,-5-8 7-16,1-5-5 0,-3 1 17 16,-1-4 5-1,-2 0-23-15,1-3 29 16,0 4-33-16,-2 1 3 0,-3 3 0 16,-1 9 6-16,-3 2-4 15,0 9-8-15,0 6 14 16,0 6-15-16,0 2 0 15,0 2-1-15,0 0 0 16,0 0-62-16,0 20 22 16,0 8 37-16,-9 8 4 15,1 9 5-15,2 3-5 16,2 3 0-16,1 5-2 16,3-3 14-16,0-7-13 15,0-8 1-15,0-13 0 16,0-10-3-16,0-9 10 0,0-4-7 15,0-2 21-15,5 0-17 16,3-23 63-16,6-10-67 16,4-11 12-1,4-2-20-15,3 0 8 0,2 4-25 16,0 6 9-16,-1 10-31 16,-8 9 23-16,-6 7-15 15,-6 9 6-15,-6 1 25 16,0 0-55-16,0 9-54 15,-16 14 112-15,-4 4 10 16,-4 4-4-16,1-1-1 16,8-2 3-16,6-2-4 0,9-3 1 15,0-4-7 1,16-3 4-16,17 0 3 0,13-4 26 16,6 0-26-16,4-4 10 15,-10-1-18-15,-12-7 8 16,-14 0-39-16,-16 0-50 15,-4-23-230-15</inkml:trace>
  <inkml:trace contextRef="#ctx0" brushRef="#br1" timeOffset="51595.59">11564 4871 331 0,'0'0'249'15,"0"0"-127"-15,0 0-55 16,0 0 61-16,0 0-63 15,0 0 4-15,21-80 3 16,-17 76-40-16,-2-1 21 16,0 5-10-16,1 0-40 0,-3 0 18 15,2 0-21-15,0 6-13 16,0 13-4-16,5 7 3 16,-7 8 14-16,0 12 0 15,0 3 7-15,0 2 0 16,-7-5-7-16,-2-8 0 15,5-8-9-15,2-10 9 16,2-8-21-16,0-8-4 16,0-4-48-16,2 0 73 15,13-13 1-15,6-16 10 16,1-5-22-16,-2-7-17 16,-2-2-13-16,0 1 13 15,-5 6-24-15,0 6 39 16,1 9-15-16,-6 7 16 15,3 10-8-15,-3 4-14 0,0 0 24 16,-3 11 8-16,-1 13 2 16,0 6 8-16,-4 8 15 15,3-4-3-15,-3-2 5 16,3-8-15-16,-3-6-10 16,0-6 1-16,0-8 8 15,0-4 5-15,0 0-9 16,0 0 30-16,6-20 49 15,1-12-82-15,3-6-4 16,2-2-5-16,-1 0 7 16,3 4-10-16,-1 1 7 15,0 7 3-15,1 6 0 16,-1 8 9-16,-2 6-9 0,0 6 0 16,0 2 8-16,1 0 4 15,-4 4-7-15,3 16 5 16,-1 11 49-16,-2 2-59 15,-1 7 33-15,-1 3-33 16,2-3 9-16,-2-8 0 16,-2-9-9-16,1-14-12 15,-3-6-47-15,0-3-96 16,0-17 42-16,1-24-356 16</inkml:trace>
  <inkml:trace contextRef="#ctx0" brushRef="#br1" timeOffset="51893.27">11988 4499 601 0,'0'0'174'16,"0"0"-112"-16,0 0-44 16,0 0 29-16,0 0-31 15,0 0-8-15,-38 67-16 16,38-63 17-16,7-4-9 15,1 0 101-15,-3-4-43 16,-1-12 18-16,-1-5-51 16,-3 1-24-16,0 0-1 0,0 6 22 15,-3 5-33-15,-8 4 11 16,-2 5-51-16,2 0 31 16,0 6-74-16,6 19-24 15,5 7-22-15,0-1-61 16,18 4-131-16</inkml:trace>
  <inkml:trace contextRef="#ctx0" brushRef="#br1" timeOffset="52699.31">12877 4899 16 0,'0'0'303'15,"0"0"-107"-15,0 0-52 16,0 0-34-16,0 0-33 15,0 0 9-15,2 0-52 16,0 0-15-16,1 0-4 0,-3 0-7 16,0 0-8-1,0 0 3-15,0 0 4 0,0 0 13 16,0 0-19-16,0 0 5 16,0 0 8-16,0-8-3 15,0-6-11-15,-7 0 0 16,-4-3 2-16,3-1 3 15,-6-1-3-15,5-3-2 16,1 1 26-16,-2 5-19 16,1 2 11-16,1 4 15 15,2 6-29-15,2 2 34 16,-2 2-38-16,-3 0 0 16,-9 0-10-16,-2 14 0 15,-4 8 10-15,-1 4 0 16,2 6 2-16,6 3-9 0,1 0 7 15,7 2 0-15,7-8-10 16,2-6 3-16,0-8 7 16,0-6 0-16,7-9 1 15,3 0 6-15,4-9 19 16,1-14-11-16,-1-5-6 16,-3-2-4-16,3 0-5 15,-5-2 0-15,4-1 1 16,1 1-15-16,-1 6 14 15,0 4 0-15,-2 10-7 16,-4 6 3-16,-3 4 1 16,-4 2 1-16,0 0-28 0,0 17 29 15,0 10-17-15,0 4 18 16,0 3 22-16,0 1-12 16,12-2 2-16,5-6 3 15,6-8-10-15,1-7 42 16,3-10-38-16,0-2 7 15,-1-7 6-15,-3-21-10 16,-7-5-15-16,-10 1 3 16,-6-1-92-16,0 5-70 15,0 3-366-15</inkml:trace>
  <inkml:trace contextRef="#ctx0" brushRef="#br1" timeOffset="54805.64">13684 4700 36 0,'0'0'329'16,"0"0"-54"-16,0 0-52 16,0 0-92-16,0 0 0 15,0 0-46-15,0 0-33 16,0-76-13-16,0 76-29 0,0 0-11 15,0 0 1-15,0 0-13 16,0 24-1-16,0 12 5 16,0 10 9-16,-8 6-4 15,0 7 11-15,2-4-11 16,4-1 4-16,2-11-18 16,0-16 3-16,0-13-12 15,0-14-19-15,11 0 46 16,2-14 5-16,5-21 25 15,0-9-30-15,0-2 3 16,-5 0-2-16,3 4-1 16,-1 3 5-16,1 9-5 0,2 6 3 15,-2 8-3-15,-3 9 0 16,-3 4 10-16,2 3-17 16,-3 0 7-16,2 22-15 15,-2 10 11-15,0 8 4 16,0 4 9-16,2-3-9 15,2-8 7-15,-1-8-1 16,-3-13-5-16,-1-7-1 16,-1-5 5-16,2-3 6 15,0-23 17-15,4-13-28 16,-1-2-20-16,-2-4 19 16,-3-1-36-16,-5 0 35 15,-2 4-10-15,0 6 24 16,0 11 6-16,0 12 3 15,0 8-2-15,0 5 13 0,0 0-32 16,-4 11-15-16,-7 13 14 16,0 6-1-16,2 1-3 15,6-6 5-15,3 1 0 16,0-6-12-16,19-1 12 16,10-5 0-16,6-9-3 15,9-3 12-15,-1-2-9 16,-1 0 0-16,-2-16 2 15,-3-7 10-15,-4 2-10 16,-4-1-2-16,-4 4 0 16,-8 2 14-16,-6 9-13 0,-2 2-1 15,-4 5 0-15,-1 0-15 16,0 12-14-16,0 13 27 16,1 1-8-16,-2-3 20 15,-3 0-4-15,0-8-6 16,0-2 0-16,0-8-14 15,0-3 16-15,0-2-2 16,0 0 9-16,0 0-3 16,0 0 27-16,0-3-33 15,0-12 7-15,0-7-17 16,0 0-37-16,0-2 15 16,0 0 2-16,0 4 19 15,0 4 11-15,-3 4 3 16,3 6 7-16,-2 6 43 0,-1 0-53 15,-1 0-3 1,-7 12-10-16,-3 13 9 0,-1 10-1 16,1 1 5-16,6 0 0 15,1 0-8-15,5-1 8 16,2-5 0-16,0-6-1 16,0-4-20-16,0-11 16 15,7-6-36-15,3-3 20 16,4-12 6-16,4-20 15 15,2-4-1-15,0-5-1 16,-2 2 1-16,0 2-4 16,0 4 5-16,-3-1 0 0,-2 9 20 15,-5 9-6 1,-2 8 39-16,-6 6 10 0,2 2-60 16,-2 2-3-16,2 21-13 15,-2 8 13-15,0 5-6 16,3-2 8-16,-1-2-2 15,4-1 0-15,2-7 11 16,-4-4-6-16,2-8-5 16,-1-5-25-16,-1-2 23 15,4-5-43-15,2 0 30 16,9-17 8-16,2-17-33 16,4-5 12-16,-3-2-5 15,-2 5 19-15,-4 6-4 16,-5 9 21-16,-7 7-3 15,-1 7 10-15,-3 7-5 0,2 0-5 16,0 0-3-16,1 21 1 16,1 4-12-16,2 5 23 15,5 2-9-15,5 0 0 16,3-3 6-16,2-10-2 16,-5-4-4-16,-5-10 0 15,-1-5-14-15,-2 0 45 16,7-20 3-16,-1-11-34 15,-3-3 17-15,-5 2-15 16,-3 1 4-16,-3 4 31 16,0 6 47-16,0 5-77 15,0 6 23-15,0 6-1 0,0 2-27 16,0 2 14-16,2 0-16 16,1 0-2-16,-3 0-20 15,0 14 15-15,0 13 7 16,0 17 0-16,0 7 6 15,0 14-2-15,0 15-4 16,2 6 0-16,5 2-10 16,-1 1 16-16,0-9-6 15,-1-8 0-15,0-8 3 16,-5-14-6-16,0-11 3 16,0-6 0-16,0-13 5 15,0-6 2-15,0-3-7 16,0-8 0-16,0-1 4 0,-7-2 7 15,-6 0 2-15,-8 0-10 16,-3-9 26-16,-2-18-16 16,-1-8-13-16,2-6 7 15,7-5 5-15,7-9 3 16,7-4-15-16,4-10 0 16,2-7-8-16,23-2 8 15,6 2-7-15,2 8 3 16,-4 12-17-16,0 11 13 15,-4 10-37-15,-1 10-51 16,0 9-14-16,-5 6-151 16,-6 3-242-16</inkml:trace>
  <inkml:trace contextRef="#ctx0" brushRef="#br1" timeOffset="55353.78">15847 4313 374 0,'0'0'261'15,"0"0"-26"-15,0 0-114 16,0 0-19-16,0 0 13 16,0 0-74-16,-9-52 24 15,9 52-45-15,0 0-2 0,0 0 14 16,0 0-22-16,-2 0-8 16,2 0-2-16,0 0-2 15,0 23-13-15,0 10 15 16,0 11 0-16,8 11-9 15,5 0 11-15,-1 3-2 16,-1-1 0-16,1-3 1 16,-10-3-12-16,0-8-32 15,-2-7-40-15,0-8-47 16,-4-5-87-16,-12-11-71 16,-1-12-160-16</inkml:trace>
  <inkml:trace contextRef="#ctx0" brushRef="#br1" timeOffset="55754.15">15706 4625 449 0,'0'0'267'15,"0"0"-15"-15,0 0-140 16,0 0-45-16,0 0-62 16,0 0 15-16,36-47-40 15,-10 44 11-15,5 0 9 16,4-3-8-16,0-3 12 15,-2 2-4-15,-1 0 0 16,-10 3 9-16,-7 3-12 16,-8 1 3-16,-5 0-6 0,-2 0 1 15,0 12-45-15,3 12 50 16,-1 2-1-16,3-1 12 16,3 0-4-16,3-7-7 15,5-4 0-15,-1-5-2 16,5-9 22-16,1 0-17 15,-2-5 25-15,-3-19-28 16,-5-4 31-16,-7-5-30 16,-4-1 3-16,0 3 19 15,-4 2-12-15,-15 7-11 16,-6 12 0-16,-2 10-41 16,-4 0 18-16,2 22-81 15,2 13-37-15,9-1-128 0</inkml:trace>
  <inkml:trace contextRef="#ctx0" brushRef="#br1" timeOffset="56501.72">16644 4529 547 0,'0'0'296'0,"0"0"-156"0,0 0-133 16,0 0-7-16,0 0-2 15,0 0 2-15,72 0 29 16,-43 0-29-16,0 0-5 16,-3-4 2-16,-1-14 5 15,-3-9-2-15,1-5 0 16,-6-3 10-16,-3 1-24 15,-3 4 12-15,-5 2-1 16,2 6-5-16,-6 7 3 16,0 4 5-16,-2 5 0 0,0 3 1 15,0 3-6-15,0 0 8 16,0 0-3-16,-16 0 0 16,1 6 5-16,-3 8-5 15,1 9 19-15,0 3-5 16,7 9 44-16,0 9-33 15,8 3 22-15,2 3 2 16,0-2-42-16,4-7 0 16,12-11-7-16,7-8 11 15,-4-10-18-15,8-10 10 16,6-2-6-16,3-12-24 16,5-18-88-16,-1-10-49 15,-1 0-88-15,-4 0-263 16</inkml:trace>
  <inkml:trace contextRef="#ctx0" brushRef="#br1" timeOffset="57710.88">17275 4365 129 0,'0'0'228'16,"0"0"-119"-16,0 0-23 15,0 0-55-15,0 0 3 16,0 0 23-16,21 2-42 16,-21-1 60-16,0-1-27 15,0 0-10-15,0 0 34 16,0 0-37-16,0 0 22 15,0 0 12-15,0 0-31 16,0 0 34-16,0 0-38 16,0-1-21-16,0-9 5 15,0-2-18-15,-2 2 0 0,-6 3-2 16,4 0 12-16,0 5-4 16,1 2-2-16,-1 0 4 15,-5 0-15-15,-5 11 7 16,-3 16 0-16,-1 7-4 15,0 5 9-15,5-2-6 16,2 0 1-16,7-7 0 16,4-4-10-16,-3-8 12 15,3-6-2-15,0-6 0 16,0-4-28-16,0-2 28 16,0 0-28-16,18-8 28 15,2-10-19-15,-3-4-132 16,2-3 151-16,-4-1 2 0,-1 5 6 15,-3 4 11-15,0 5 8 16,0 6-9-16,-2 6 21 16,-1 0-33-16,4 0 2 15,-3 0-8-15,2 10 3 16,2 8 13-16,-2 3-3 16,5-6-11-16,2 2 37 15,0-5-37-15,0-6 16 16,1-2 4-16,0-4-15 15,-2 0 21-15,1-4-27 16,0-17 0-16,0-3 15 16,-2-6-15-16,-3-3-1 0,1-3 0 15,-4-7 11-15,3 1-11 16,1 0 0-16,-1 6 0 16,-1 12 41-16,-6 12-37 15,-3 10 2-15,-3 2-6 16,0 0-23-16,0 10 3 15,0 16-30-15,-3 4 29 16,1 3 8-16,2 1-29 16,0-3-5-16,11 1-6 15,12 0-13-15,4-6 43 16,2-2 0-16,-5-3 18 16,-7-3-18-16,0-4 25 15,-9-4-2-15,-1-2 9 0,-3-4 8 16,-4 1 34-1,0-5-26-15,0 5-21 0,2-3 8 16,0 2-6-16,-2-3-6 16,3-1 2-16,2 0 7 15,-1 0 15-15,3-5-17 16,3-15-1-16,2-6 10 16,3-1-9-16,3 1-4 15,3 0-3-15,-4 6 9 16,1 3-14-16,0 5 5 15,-7 5-7-15,-4 3 1 16,-5 4-1-16,0 0 7 0,0 0 0 16,5 4 1-1,0 18 18-15,0 2-19 0,-1 8 6 16,1 5-5-16,-5-5 7 16,0-5-8-16,-2-7 0 15,0-8 9-15,2-7-1 16,0-4-8-16,1-1 0 15,2 0 28-15,3-11-28 16,3-16-20-16,5-3-7 16,1 1-11-16,0-4 16 15,1 4-6-15,3 2 24 16,-2 3-12-16,1 6 20 16,-3 7-4-16,-3 4 19 15,1 7-18-15,-1 0 31 16,3 12-26-16,2 18 10 0,-4 6 29 15,1 5-39-15,-3-3 1 16,-1-8-7-16,-2-7 3 16,-3-6-14-16,1-13-34 15,0-4-126-15,5-12-182 16</inkml:trace>
  <inkml:trace contextRef="#ctx0" brushRef="#br1" timeOffset="58676.1">19101 4423 419 0,'0'0'150'0,"0"0"-55"16,0 0 23-16,0 0-11 15,0 0-6-15,0 0 9 16,0 0-31-16,16-69-9 15,-14 66-31-15,0 3-37 16,-2 0 13-16,0 0-15 16,2 6-15-16,-2 18 9 15,0 8-12-15,0 4 18 0,0 3 0 16,0-3 10-16,-6-5 3 16,2-4-13-16,2-8 0 15,2-7-9-15,0-5 6 16,0-5-1-16,0-2 1 15,0 0 6-15,15-21 23 16,9-8-26-16,5-7 0 16,0-4-3-16,3 2 5 15,-3 1-2-15,0 5 0 16,-5 8 5-16,0 6-9 16,-8 6 4-16,-3 8-8 15,-3 4 7-15,-4 0-25 16,3 2 25-16,-3 19 0 0,-1 2 1 15,0 3-5-15,-5 3 5 16,0-3 0-16,0-6-4 16,0-5 10-16,0-4-6 15,0-6 0-15,0-3 8 16,0-2-17-16,0 0 9 16,2 0 0-16,13-19-6 15,8-7-52-15,1-5 10 16,5-1 14-16,-2 3-17 15,-1 0 43-15,-3 7 8 16,-7 8 0-16,-10 8 45 16,1 6-29-16,-5 0 4 0,2 2-20 15,0 18 0-15,2 4 52 16,-4 2-44-16,0 6 9 16,0-2-17-16,0-1 16 15,-2-6-16-15,5-3 0 16,-1-8-11-16,0-1-41 15,6-7-58-15,1-4-107 16,0 0 17-16,5-2-217 16</inkml:trace>
  <inkml:trace contextRef="#ctx0" brushRef="#br1" timeOffset="60260.89">19813 4412 314 0,'0'0'392'0,"0"0"-229"15,0 0-34-15,0 0-14 16,0 0-37-16,0 0 5 15,58-67-61-15,-58 67-1 0,0 0-14 16,0 0-7-16,0 0-1 16,0 0-8-16,0 2 9 15,0 10 5-15,-4 4-5 16,2 4 0-16,2 5-2 16,0-2 4-16,0 1-6 15,14 1 4-15,3-8-23 16,2-2 13-16,-3-7-21 15,-1-8 27-15,3 0-9 16,-1-15 4-16,6-14-24 0,-5-3-15 16,-3-4 25-1,-8-3 6-15,-7 5 17 0,0 4-8 16,0 6 6-16,-15 8 4 16,-1 6 39-16,0 7 13 15,3 3-40-15,2 0 22 16,0 0-36-16,-1 11 0 15,4 7 0-15,1 0-4 16,5-1 4-16,2-3 0 16,0 1 1-16,0-5-9 15,0 0 8-15,2-6 0 16,9-2-11-16,5-2 3 16,3 0 8-16,6 0 0 15,4-6-14-15,0-8-1 16,2 0-1-16,-4 4 5 0,-2 2 2 15,-8 5-5 1,-1 3 10-16,-3 0-2 0,-6 11-2 16,0 11 8-16,-5 6 2 15,0 3 20-15,-2-2 1 16,0-3-11-16,0-2-11 16,0-7-1-16,0-9 3 15,0-4-1-15,0-3 6 16,0-1-7-16,0 0 40 15,0-18-21-15,11-5-10 16,5-7-10-16,2-1 5 16,0-1 1-16,-1 4-6 0,1 3 0 15,1 8-2-15,-7 3 21 16,-1 4-16-16,1 5-1 16,-5 5 9-16,-1 0-8 15,0 0-3-15,2 0 0 16,-2 7-4-16,1 11 20 15,-1 8-16-15,-4 6 0 16,2 2 7-16,-2 4 6 16,2-6-12-16,5-1-1 15,1-9 0-15,4-6 8 16,4-8-8-16,4-8 0 16,9 0 0-16,7-10 18 15,1-20-16-15,1-9-2 16,-3-1 0-16,-6-1 2 15,-6 4-3-15,-7 2 1 0,-7 3 0 16,-7 6-9-16,-1 6 9 16,-3 8 0-16,0 0-2 15,0 7-27-15,-3 1 25 16,-10 4-4-16,0 0 8 16,-3 0-3-16,-2 6 3 15,5 12 0-15,-3 4-3 16,5 2-8-16,5 6 7 15,2 4 4-15,4 3 0 16,0-2-2-16,0 0 2 0,10-5 0 16,8-7-4-1,4-6 10-15,3-11-6 0,2-6 0 16,0-6 2-16,2-20 12 16,-5-9-14-16,0 2 0 15,-6-1 0-15,-3 2 11 16,-5 6-11-16,-4 7 2 15,-1 7-1-15,-5 8 24 16,2 2-23-16,-2 2-2 16,0 0 0-16,0 20-21 15,0 9 20-15,0 0 1 16,0 4 0-16,6-6-9 16,15-4 9-16,4-8 0 15,1-7 0-15,1-8 0 16,-1 0-6-16,1-8 6 0,0-17 0 15,-2-6-12-15,-3-3 14 16,-2 0-2-16,-7 5 7 16,-2 2 0-16,-6 10 20 15,0 4-21-15,-3 9-2 16,-2 4 11-16,2 0-15 16,-2 0-8-16,0 20 2 15,0 12 2-15,0 10-3 16,0 9 7-16,0 7 0 15,0 6-5-15,0 6 5 16,0 4 0-16,0 0 0 16,0 0 7-16,0 3-13 0,0-5 6 15,2-8 0-15,1-11-5 16,-3-16 7-16,0-13-2 16,0-10 0-16,0-6-16 15,-9-6 16-15,-12-2 13 16,-5 0-10-16,-6-7 38 15,-1-24-35-15,2-9 10 16,4-13-8-16,11-2 8 16,14-6-10-16,2-2-6 15,12-4 0-15,23 3-7 16,7 2 7-16,3 1-8 16,-3 10-5-16,-4 6-43 15,-11 11 9-15,-7 7-142 0,-13 5-219 16</inkml:trace>
  <inkml:trace contextRef="#ctx0" brushRef="#br1" timeOffset="60860.06">21988 4066 388 0,'0'0'303'15,"0"0"-155"-15,0 0-27 16,0 0-62-16,0 0-42 16,0 0 19-16,-18-170-36 15,18 137 2-15,0 1 19 16,0 3-19-16,0 1 34 0,-4 1 12 15,-6 5-27 1,6 5 35-16,-2 7-51 0,3 3-3 16,3 7 6-16,0 0-8 15,-2 0-4-15,0 0-2 16,0 5-22-16,-5 15 10 16,0 10 16-16,-2 16 2 15,3 18 13-15,-2 18-12 16,6 14 46-16,2 7-18 15,0-2-28-15,0 3 29 16,0-9-30-16,0-3 0 16,0-8-3-16,-2-17 5 0,-2-17-4 15,-5-19-29-15,1-17-79 16,-4-14-5-16,3 0-91 16,3-37-86-16</inkml:trace>
  <inkml:trace contextRef="#ctx0" brushRef="#br1" timeOffset="61675.95">21827 4255 700 0,'0'0'268'16,"0"0"-161"-16,0 0-107 16,0 0 0-16,0 0 8 15,0 0-1-15,96-8-7 0,-63 6 3 16,-4-2 7-1,0-6 0-15,-2-3-10 16,-2 0 0-16,0-3-9 0,-6 2 19 16,-1-1-10-16,-7 5 1 15,-3 5 10-15,-6 2 16 16,-2 3 0-16,0 0-23 16,0 0-4-16,0 4-35 15,0 18 31-15,0 9 3 16,0-1 2-16,-2 0 15 15,2-5-16-15,-4-4 0 16,4-5-4-16,0-6 13 0,0-4-9 16,0-6 0-1,0 0 7-15,0 0 14 0,0-6-21 16,17-16-15-16,1-10-7 16,-1-7-20-16,-1 0 35 15,-3-6 4-15,-6 5 6 16,-5 4-17-16,-2 8 31 15,0 10-16-15,0 11 48 16,0 2-14-16,-5 5-14 16,-5 0-21-16,-4 14-6 15,-1 12-12-15,4 5 18 16,3 0 0-16,8 1-11 16,0 1 9-16,0-5 2 15,2-2 0-15,19-4 11 16,-1-8-8-16,2-2-3 0,3-8 0 15,-1-4 16 1,3 0-9-16,2-9 10 0,0-12-16 16,-2-4 11-16,-4 2-8 15,-8-3-2-15,-5 0-2 16,0 2 0-16,-3 6 24 16,-3 3-24-16,0 8 29 15,-4 3-22-15,0 1 37 16,0 3-44-16,0 0 0 15,0 0-5-15,0 0-17 16,0 3 13-16,0 11 5 16,0 1-1-16,0 6-1 0,0 1-40 15,0 2 29-15,14 0 7 16,-5-1 5-16,-1 2 5 16,2-4 0-16,-6-4 5 15,3-5-7-15,-1-4 2 16,1-4 0-16,7-1-3 15,5-3 2-15,8 0-37 16,4-3-119-16,8-15-232 16</inkml:trace>
  <inkml:trace contextRef="#ctx0" brushRef="#br1" timeOffset="62800.3">23105 4270 401 0,'0'0'186'16,"0"0"-139"-16,0 0 19 15,0 0-26-15,0 0-27 16,0 0 35-16,53-55 9 16,-42 27-42-16,3-5 58 15,-5 0-54-15,-1-4 13 16,2 1 17-16,-4 1-23 15,-1 2 19-15,1 3-5 16,-2 6-27-16,1 4 35 0,-2 6-40 16,-3 2-4-16,0 4 6 15,0 2 9-15,0 3-17 16,0 3-2-16,0 0 12 16,0 0-26-16,0 0 2 15,-12 17 12-15,-7 15-14 16,-4 9 23-16,1 6-9 15,1 8 0-15,6 3 0 16,7 0 2-16,4-6-2 16,4-8 0-16,0-10-9 15,8-12 7-15,7-8 2 16,5-12 0-16,1-2 5 16,5-6 20-16,3-24-25 15,2-9 0-15,-4-7-7 16,0-1 16-16,-7-10-9 0,-5 2 8 15,-1-2-8-15,-5 3 37 16,-3 10-35-16,-4 12 4 16,0 14 8-16,-2 10-1 15,0 5-16-15,0 3 3 16,0 0-17-16,0 20 4 16,-2 9 13-16,-11 11 0 15,-1 7-3-15,6 2 5 16,-3 4-2-16,7 0 0 15,1-2 2-15,3-7-3 16,0-9 3-16,0-10-2 16,0-11 0-16,0-8 3 0,0-6-5 15,0 0 2 1,13-4 0-16,8-20 16 0,0-4-16 16,0-4 0-16,-1 2-1 15,-5 2 11-15,1 4-10 16,-5 7 0-16,-2 8 2 15,-2 5-9-15,2 4 7 16,-3 0-4-16,3 0-5 16,-2 5-1-16,2 13 10 15,-3 9 0-15,6 3 0 16,-1 2 11-16,2 2-11 16,5-5 0-16,3-6 0 15,0-7 10-15,2-6-10 16,-1-8 0-16,-1-2 1 15,-2 0-3-15,-1-14 2 0,-3-6 0 16,-1-6-2 0,1-2 8-16,2-8-12 0,-2 0 6 15,-1-5-8-15,-2 6-8 16,-1 2 3-16,-1 4 12 16,-6 6-8-16,-2 8-8 15,-2 4 14-15,0 7-4 16,0 4-8-16,0 0 4 15,-4 0 11-15,-10 3 0 16,-1 16-2-16,-3 9-10 16,-2 9 12-16,4 6 0 15,3 7 2-15,9 3 57 0,4-3-47 16,0-6 0-16,2-8 0 16,20-9 3-16,7-12-14 15,6-13 0-15,0-2 2 16,-2-14 0-16,-4-18-3 15,-10-10-31-15,-11-4-48 16,-8-2-162-16,0-2-164 16</inkml:trace>
  <inkml:trace contextRef="#ctx0" brushRef="#br1" timeOffset="62962.21">23018 4076 587 0,'0'0'197'0,"0"0"-109"16,0 0 64-16,0 0-134 16,0 0-18-16,0 0-48 15,307-89-202-15,-241 57-251 16</inkml:trace>
  <inkml:trace contextRef="#ctx0" brushRef="#br1" timeOffset="63276.03">24346 3505 673 0,'0'0'0'0,"0"0"-17"15,0 0-464-15</inkml:trace>
  <inkml:trace contextRef="#ctx0" brushRef="#br1" timeOffset="64195.5">24668 3930 264 0,'0'0'247'15,"0"0"-55"-15,0 0-15 16,0 0-10-16,0 0-60 15,0 0-48-15,-8-62 19 16,8 60-68-16,0-1 12 16,0 3-11-16,0 0 0 0,0 0-8 15,0 0-3 1,0 0 0-16,0 0-17 0,0 15 12 16,0 11 5-16,0 11 0 15,2 2 9-15,2 6-11 16,0-4 2-16,-2-1 0 15,-2-7-11-15,0-5 16 16,0-6-5-16,0-8 0 16,0-6 8-16,0-2-10 15,0-6 2-15,0 0 0 16,0 0 1-16,0 0 10 16,2 0-11-16,9-4 3 15,5-18 11-15,3-6-24 16,4 2 10-16,-3 3-20 15,0 9 15-15,2 9-27 16,-1 2 3-16,1 3 18 16,-2 0-7-16,-6 3 6 0,-8 8 12 15,-6 4-16-15,0-2 0 16,0-1 25-16,-8 2-9 16,-11-3 26-16,-5 0-19 15,-5 2 38-15,0-3-45 16,-5 0 1-16,5 0 1 15,2-4 5-15,10-4-11 16,5-2 4-16,8 0-39 16,4 0 24-16,0-15-156 15,20-6-266-15</inkml:trace>
  <inkml:trace contextRef="#ctx0" brushRef="#br1" timeOffset="65749.61">25193 4068 94 0,'0'0'211'16,"0"0"-107"-16,0 0-14 15,0 0-22-15,0 0-45 16,0 0-11-16,9 0-11 0,-5 0-1 15,2 0 14-15,-4 0-14 16,0 0 29-16,-2 0 6 16,0 0 12-16,0 0 45 15,0 0-25-15,0 0-9 16,0 0-10-16,0-6-20 16,0 1 5-16,0-7-33 15,0-1 0-15,0-1 4 16,-7 0-1-16,0 3 15 15,1-2 5-15,1 3-19 16,1 4 30-16,0 0-28 16,2 4 11-16,-4 2-10 15,0 0-7-15,-5 0-2 0,-3 0-5 16,-3 8 6-16,-4 8-13 16,-1 4 14-16,0 3 0 15,0 4 0-15,1 6-9 16,4-2 9-16,7 0 0 15,6-3 3-15,4-9-10 16,0 0 7-16,0-9 0 16,9-6-8-16,11-4 7 15,7 0 1-15,6-16 13 16,1-13 3-16,1-1-29 16,0-3 13-16,-10-1 0 15,-2 1-6-15,-9 8 19 0,-3 8-9 16,-7 8 2-1,-2 3 4-15,-2 6-2 0,0 0-8 16,2 0-18 0,-2 7 13-16,0 11-33 0,0 6 38 15,0 7 20-15,0-4-19 16,0 2 25-16,0-5-23 16,0-6-3-16,0-7 2 15,0-2 4-15,2-8-6 16,6-1 5-16,3 0 1 15,6-3 29-15,6-19-35 16,1-4-2-16,3-5-3 0,-2 4-44 16,-4-1 32-1,0 3 14-15,-5 9 3 0,-5 4-2 16,-5 6 10-16,-2 6-8 16,-4 0 0-16,0 0-16 15,0 18 16-15,0 9 14 16,0 0-13-16,0 1 39 15,0-2-39-15,0-3-1 16,0-5 1-16,0-4 8 16,0-9-9-16,0 0 0 15,0-5 8-15,8 0 16 16,5-12-18-16,3-13-6 16,3-4 0-16,0-4-12 15,-2 2 12-15,-1 2 0 16,-3 3 1-16,-4 11 5 0,-2 4 3 15,-3 7 2-15,1 4 16 16,-3 0-27-16,6 7-4 16,0 16 2-16,3 5 4 15,3 2 27-15,-4 2-24 16,5-3-5-16,-3-8 0 16,-3-4 11-16,2-9-11 15,0-4 0-15,2-4 5 16,3 0 3-16,4-21-8 15,-2-7-7-15,2-3 4 16,-5-3-30-16,-6-5 32 16,3 0 0-16,-6-6 1 15,1 3 14-15,-1 0-7 0,0 4-4 16,-4 11 26-16,0 12-26 16,-2 9 26-16,2 4-26 15,-2 2 12-15,0 0-20 16,0 0 5-16,0 0-1 15,0 13-11-15,0 14 8 16,-2 5 4-16,-8 8 0 16,2 7 3-16,-1 2-11 15,7-3 8-15,2-2 0 16,0-8-1-16,0-3 2 16,0-9-1-16,0-10 0 15,0-4 2-15,0-7 1 0,0-3-2 16,0 0-1-16,0 0 0 15,0 0 22-15,0-7-17 16,0-13-5-16,0-6 8 16,6-2-19-16,15-3 11 15,0 1 0-15,4 0-11 16,0 4-9-16,-5 6 17 16,-3 6 3-16,-7 8-6 15,-6 2-16-15,-4 4 22 16,0 0-13-16,0 0-1 15,-11 0-16-15,-7 10 30 16,2 6 0-16,3 2 8 16,2 4-23-16,6 4 15 15,5-1 0-15,2 1-7 0,25-7-30 16,12-1 34-16,3-4-26 16,4-4-62-16,1-3-12 15,-7-7-252-15</inkml:trace>
  <inkml:trace contextRef="#ctx0" brushRef="#br1" timeOffset="65896.53">26326 4182 1263 0,'0'0'119'16,"0"0"-49"-16,0 0-44 16,0 0-18-16,0 0-16 15,0 0-13-15,6 27-82 16,-3-27-209-16,-1 0-607 0</inkml:trace>
  <inkml:trace contextRef="#ctx0" brushRef="#br1" timeOffset="69497.83">26867 3782 482 0,'0'0'206'15,"0"0"-127"-15,0 0-34 16,0 0 78-16,0 0-41 16,0 0-75-16,0 0 8 0,310-11-15 15,-223 2 0-15,-8-6 13 16,-24 3-8-16,-17-2-5 15,-15 1 0-15,-15 3-6 16,-8 0 2-16,0 2-13 16,-4 1-76-16,-23 4 7 15,-6-1-27-15,-3 1 16 16,0 2 35-16,5-2 43 16,7 3 19-16,1 0 16 15,7 0 34-15,3 0 46 16,2 0-36-16,0 0-10 15,2 18 0-15,1 8-42 0,-2 10 34 16,3 10-6-16,1 12-25 16,0 11 15-16,-4 7-23 15,-3 4-3-15,-3 2 0 16,-1-6-2-16,1-6-11 16,5-9-145-16,-3-18-70 15,10-22-287-15</inkml:trace>
  <inkml:trace contextRef="#ctx0" brushRef="#br1" timeOffset="70255.91">27391 3928 549 0,'0'0'281'15,"0"0"-126"-15,0 0-85 0,0 0 3 16,0 0-24-16,0 0-49 15,7-42-10-15,-4 48 0 16,-3 16 10-16,0 8-17 16,0 8 13-16,0 5 4 15,0 6 13-15,0 1 0 16,0 1-9-16,-3-8-4 16,0-4 4-16,1-9-2 15,2-10-1-15,0-10-1 16,0-6 2-16,0-4 13 15,0 0 2-15,0-20-1 16,14-10-7-16,9-8-6 0,6-3-3 16,2 2-2-16,0-1-1 15,0 5-14-15,-4 7 16 16,-5 8 1-16,-6 8 0 16,-8 7-15-16,-1 5 12 15,-3 0-5-15,4 0-2 16,-2 15-6-16,5 12 13 15,-5 5-6-15,2 2 9 16,-2-1 15-16,3-2-12 16,3-3-3-16,1-3 1 15,0-4 16-15,5-5-17 16,4-7 0-16,7-4 5 16,3-5 20-16,1 0-23 0,0-22 2 15,-6-7-4-15,-2-6 15 16,-8-4-22-16,-1-1 7 15,-7 0 0-15,-1 2-3 16,-3 2 4-16,-2 6-1 16,-1 5 0-16,-2 8-21 15,0 9 20-15,0 4-21 16,0 4-16-16,0 0 38 16,-5 0-46-16,-6 18 26 15,0 8 19-15,2 4 1 16,2 2-7-16,5 9 7 15,2-1 0-15,0 0 2 0,2-4 12 16,21-7-1-16,1-9 20 16,3-9-17-16,4-11 11 15,1 0-10-15,3-16-3 16,3-14 4-16,-3-6-18 16,-6-2-21-16,-8 1-79 15,-11 2-175-15,-5-2-518 16</inkml:trace>
  <inkml:trace contextRef="#ctx0" brushRef="#br1" timeOffset="71289.39">29083 3639 605 0,'0'0'155'0,"0"0"4"15,0 0-28-15,0 0-66 0,0 0 37 16,0 0-76-16,0-52-23 16,0 52-6-16,0 2-12 15,0 21 15-15,0 13-8 16,0 9 16-16,0 14-4 16,-4 5-4-16,-10 2 0 15,-3 2-4-15,1-5 9 16,-2-8-5-16,2-9 0 15,6-10 7-15,-1-11-5 16,5-9-2-16,4-12 0 16,2-4 3-16,0 0 9 15,0-3-4-15,5-18-5 16,15-9 11-16,9-2-19 16,4 4 5-16,5 4-22 15,3 8 17-15,1 7-12 0,-1 9 13 16,-8 0-13-16,-7 10-20 15,-10 12 26-15,-10 1-10 16,-6-1 16-16,0-2-6 16,-13-4 5-16,-11-1 6 15,-3-4 10-15,-2-5-6 16,-2-1 51-16,2-2-38 16,2-1-9-16,2 0-3 15,10-2 4-15,8 0-9 16,0 0 0-16,7 0-39 15,0-12-33-15,5-6-204 16,17-2-338-16</inkml:trace>
  <inkml:trace contextRef="#ctx0" brushRef="#br1" timeOffset="72843.5">29619 3993 85 0,'0'0'308'16,"0"0"-287"-16,0 0-21 15,0 0-52-15,0 0 22 16,0 0 24-16,0-3 6 16,0 3 0-16,0 3 8 0,0 3 6 15,0-3 12 1,0 3 3-16,0-1-2 0,0-2-24 15,0-1 6-15,0-2 8 16,0 0-17-16,0 0 25 16,0 0 79-16,0 0-6 15,0 0 15-15,-3-8-54 16,1-6-41-16,-3-2 11 16,3 0-24-16,-2 0 22 15,-1 0-9-15,-1 2-16 16,-1 2 39-16,0 2-33 15,0 3 5-15,3 6-13 0,-5 1 1 16,0 0-2 0,-6 0-2-16,-4 21 1 0,0 4-8 15,-4 5 10-15,5 2 0 16,5-3-3-16,3 5-3 16,2-6 6-16,6-2 0 15,2-5 2-15,0-5-9 16,0-3 7-16,10-3 0 15,7-6 4-15,3-4-4 16,5 0 0-16,1-18-1 16,6-17 1-16,-1-8-12 15,-3-4-44-15,-5 3 56 16,-5 7 0-16,-5 5 7 16,-4 11-7-16,-2 7 6 15,-5 8-2-15,2 6 32 0,-4 0-36 16,0 0-22-16,0 16-7 15,0 9 17-15,0 4 12 16,0 1 0-16,0-2 4 16,0 1 2-16,0-6-5 15,0-2-1-15,0-7 4 16,0-9 8-16,0-2-12 16,0-3 4-16,0 0-1 15,9 0 36-15,7-15-16 16,4-9-16-16,-2-3-1 15,2-4 3-15,-5 1-3 16,1 7 6-16,-3 4-6 0,-1 6 16 16,-1 8-20-1,-3 5-2-15,-1 0 0 0,3 5-23 16,-4 18 7-16,-4 7 4 16,0 2 12-16,1 0 4 15,-3-2 0-15,0-6-4 16,0-6 0-16,0-7 6 15,0-8-6-15,0-3 0 16,0 0 1-16,8-2 42 16,8-20-43-16,5-10-2 15,0-2-2-15,4 2-4 16,-5 0 8-16,-2 8 0 16,-2 6 0-16,-6 8 8 0,-2 6-1 15,-4 4-7-15,0 0 0 16,3 4-14-16,-1 16 11 15,1 4 3-15,-2 2 0 16,0 0-5-16,-3 1 6 16,-2-6-1-16,2-2 0 15,0-8-4-15,-2-4 0 16,4-7-50-16,3 0 8 16,7-3 38-16,1-20-7 15,3-9-26-15,2-7-18 16,-4 1 49-16,-6-5 10 15,0 2 27-15,-8-1-13 16,0 2 95-16,0 1-77 16,3 11 29-16,-3 9-14 0,0 8-28 15,0 8 20-15,-2 3-39 16,2 0 1-16,-2 0-7 16,0 5-21-16,0 12 27 15,0 6-6-15,-4 5 15 16,-2 8-11-16,-1 11 2 15,3 5 0-15,2 4-5 16,-2 0 11-16,4-6-6 16,-2-5 0-16,2-13 2 15,-2-10-5-15,2-9 3 16,-2-8 0-16,2-5 17 16,0 0-3-16,0 0 45 15,0-5 7-15,0-18-41 0,2-7-14 16,16-5-11-16,3 3 0 15,3 0-14-15,0 3-11 16,3 0 8-16,2 7 3 16,-8 6 5-16,-6 8 2 15,-9 5 7-15,-6 3-20 16,0 0 15-16,0 0-54 16,0 0 25-16,-17 13 33 15,-6 8 2-15,3-4-2 16,5 3 1-16,4 4 0 15,11 2-7-15,0 6 7 16,24 4-6-16,23 0 6 0,15-5 2 16,7-8-2-16,1-8-21 15,-10-13-147-15,-16-2-47 16,-31-17-466-16</inkml:trace>
  <inkml:trace contextRef="#ctx0" brushRef="#br1" timeOffset="75841.72">7592 6374 216 0,'0'0'156'0,"0"0"-75"16,0 0-1-16,0 0-45 16,0 0 28-16,0 0 2 15,-27-24-13-15,23 23 53 16,-1-2-60-16,1 3-6 15,-2 0-7-15,-2 0-20 16,2 0-10-16,-3 19-2 0,0 5 9 16,2 5-10-16,5 7 1 15,2 3 0-15,0-1 4 16,0-4 7 0,12-7-11-16,3-6 0 0,3-10 8 15,1-11 22-15,4 0-19 16,2-20 7-16,-1-19-3 15,1-9-14-15,-6-7-2 16,-5 2-2-16,-11 4-10 16,-3 3-4-16,0 7 17 15,-5 10 0-15,-13 9 0 16,-2 8 14-16,0 10-20 16,0 2 6-16,-3 10-3 0,2 20-16 15,0 6 19-15,9 2 0 16,6 1-5-16,6-4-6 15,0 0 11-15,4-3 0 16,17-4 1-16,1-3-6 16,-2-11 5-16,2-5-12 15,-1-9 11-15,-1 0-15 16,-1-16 16-16,4-16 0 16,-3-4-6-16,-2 0-3 15,-2 2-8-15,-5 8 17 16,-3 8-9-16,0 7 4 15,-4 7-1-15,0 4 6 0,-2 0-33 16,5 0 16 0,-1 23-6-16,2 10 23 0,-4 8-6 15,0 6 15-15,-1 6-9 16,-1-2 0-16,0-10 3 16,0-10-4-16,2-14 1 15,1-11-1-15,4-6-6 16,-2 0 7-16,4-16 10 15,0-10-10-15,4-6-19 16,6-6 18-16,1-3-89 16,5 2-23-16,-1 5 64 15,-1 10 49-15,-5 8 15 16,-5 8 14-16,-1 8-9 16,-5 0 16-16,-1 1-23 15,4 22 33-15,-1 3 16 0,-5-1-51 16,4 1 23-16,-3-1-22 15,1-4-9-15,1-2 16 16,0-6-11-16,0-2-8 16,-5-5 0-16,3-6 16 15,2 0-7-15,2-12 36 16,5-20-37-16,2-8 7 16,-4-4-15-16,-4-2-25 15,-5 6 17-15,-5 4 6 16,0 5 2-16,-3 8 23 15,-5 7-17-15,-4 9 50 16,3 5-42-16,1 2 9 0,-1 0-23 16,-3 21-6-16,4 2 0 15,3 5 6-15,3-1 0 16,2-3 1-16,0-4 3 16,0-4-4-16,7-4 0 15,4-4-11-15,0-4 4 16,2-4 2-16,-2 0 5 15,7-7-20-15,1-17 20 16,2-8-10-16,2 0 1 16,-3 0-19-16,-3 5 20 15,-3 10 8-15,-7 9 0 16,-1 8-16-16,1 0 13 0,2 5-8 16,0 16 4-16,4 9 14 15,1 2 0-15,-3 2-7 16,-2-3 0-16,0-4 1 15,-5-5 4-15,-2-6-5 16,-2-5 0-16,0-7 9 16,0-4-5-16,0 0-2 15,2-10 3-15,3-21 19 16,1-4-24-16,6-8 0 16,1 5-6-16,1 4 12 15,-1 6-3-15,1 5-3 16,-4 8 0-16,3 7 31 15,-1 4-26-15,1 4-6 0,3 0 1 16,1 4-8-16,2 16 8 16,-4 2 9-16,3 2 5 15,-5 2 43-15,1-3-39 16,-5-4 14-16,-3-2-19 16,1-3-6-16,0-4 6 15,-3-2-13-15,1-2 0 16,3-5-10-16,4-1 10 15,5-1-24-15,6-22-13 16,4-4-88-16,-3-1 32 16,-1 1-26-16,-4 5 25 15,0 2 53-15,-4 4 41 16,-4 2 22-16,0 0 87 16,-2 0-19-16,0 0 21 15,-2 0-50-15,-3 0-17 0,1 2 29 16,-3 1-55-16,-2 2 12 15,0 6-3-15,0-2-23 16,-2 5 24-16,-14 0-28 16,-6 0-1-16,-3 10-22 15,0 14 15-15,8-2 4 16,10 2 1-16,7-4-25 16,3-2 22-16,28 2-17 15,9-3 0-15,6 0 10 16,-1-1-4-16,-5-3 17 0,-13-4 0 15,-13-3 4 1,-14 1 0-16,0-2-2 0,-34 6 14 16,-8-1 14-16,-3-3-30 15,3 0-7-15,12-7-113 16,15 0-205-16</inkml:trace>
  <inkml:trace contextRef="#ctx0" brushRef="#br1" timeOffset="76359.46">9993 5978 313 0,'0'0'279'16,"0"0"-130"-16,0 0-7 0,0 0-57 15,0 0-25-15,0 0 27 16,0-44-66-16,0 44-18 16,0 0-3-16,0 15 27 15,0 15-22-15,0 12 29 16,0 9-27-16,0 7 36 15,0 8-43-15,0 2 0 16,0 4-2-16,0-1 9 16,0-4-14-16,2-2-11 15,0-15-53-15,-2-18-11 16,0-17-60-16,0-15-35 16,0 0-25-16,2-23-44 15</inkml:trace>
  <inkml:trace contextRef="#ctx0" brushRef="#br1" timeOffset="77228.96">9879 6345 528 0,'0'0'363'15,"0"0"-146"-15,0 0-104 16,0 0-61-16,0 0-34 16,0 0-11-16,80-38-7 15,-32 29 0-15,-4-5-4 16,-5-4-16-16,-2-2 18 15,-13-9 2-15,-4 0-4 16,-9-5-8-16,-4-2 5 0,-7 2-12 16,0 0-26-16,0 1 41 15,0 8-45-15,0 4 45 16,0 8-8-16,0 4 6 16,0 7 6-16,0 2 0 15,0 0-16-15,0 0 8 16,0 14-15-16,0 15 23 15,0 6 26-15,0 10-21 16,2 3 20-16,1 5 4 16,1 2-25-16,-2-1 43 15,0-1-47-15,0-5 5 16,-2-4-1-16,3-8 6 16,-3-12-10-16,2-9 0 0,0-8 7 15,0-7-7-15,5 0 9 16,6-24-9-16,1-12 0 15,6-8 3-15,2 1-3 16,3 3 0-16,2 8 3 16,0 5-9-16,-4 10 6 15,-2 7 0-15,-5 5-5 16,-1 5-8-16,-4 0 11 16,1 3 0-16,-6 17 2 15,-4 6-5-15,0 3 10 16,1 5-5-16,-1-3 5 15,2 0 4-15,3-7-9 0,2-4 0 16,2-10 5-16,3-5-3 16,3-5-2-16,3 0 0 15,3-15-3-15,-1-14 10 16,-2-3-7-16,0-1 0 16,-2-1 4-16,0-3-6 15,0 5 2-15,-1 2-5 16,-3 6 2-16,-1 2-45 15,-4 4 26-15,-2 7-7 16,-2 2-8-16,-5 6 32 16,0 3-13-16,0 0-2 15,0 0-5-15,0 0-16 0,-10 9 41 16,-5 6 0-16,-3 4 5 16,3 1 23-1,1 1-24-15,3 6 24 0,11-1 9 16,0 0-29-16,0-3 30 15,29-4 2-15,4-7-20 16,5-4 24-16,-3-8-40 16,-6 0-4-16,-6 0 0 15,-7-9-8-15,-9-7 0 16,-7-1-69-16,0 3-122 16,-17-1-246-16</inkml:trace>
  <inkml:trace contextRef="#ctx0" brushRef="#br1" timeOffset="78475.41">11801 6198 132 0,'0'0'119'0,"0"0"-25"16,0 0 46-16,0 0-52 15,0 0-19-15,0 0-30 16,11-247-26-16,-11 209 26 16,-5 4-7-16,-1 6 28 15,-1 5 20-15,2 4-57 16,1 11 31-16,4 3-4 16,-2 5-38-16,2 0 22 15,-3 0-34-15,1 0-7 16,-2 7-10-16,-2 21 9 15,-2 8 8-15,2 10 0 16,3 4 5-16,-1 4 5 0,4 1-10 16,0 1 0-16,0-2 18 15,0-4-9-15,0-2-9 16,0-8 0-16,2-6 8 16,7-9-8-16,-2-13 0 15,2-7 0-15,2-5 7 16,3-4 8-16,3-20-12 15,6-8-3-15,-3-6 11 16,-1 1-16-16,2-4 5 16,-6 7 0-16,1 4-7 15,-5 6 14-15,-2 12-7 16,-2 3 0-16,-1 9-2 16,1 0-11-16,0 0 5 0,-2 19 8 15,-1 5-16-15,-2 8 31 16,-2 2-15-16,0 4 11 15,0 0-5-15,4 0 16 16,1-2-22-16,3-6 0 16,2-9 4-16,1-12 4 15,7-9-8-15,1 0 17 16,2-26-16-16,-3-6 29 16,-5-6-27-16,-9-1-3 15,-4-2 40-15,0-3-34 16,-4 2 9-16,-17 2-1 15,-4 8-10-15,2 11 17 0,3 13-21 16,-1 8-1 0,6 7-15-16,2 18-35 0,6 12-18 15,7-2-82-15,0-3-89 16,14-9-61-16,17-11-150 16</inkml:trace>
  <inkml:trace contextRef="#ctx0" brushRef="#br1" timeOffset="79825.34">12407 6166 50 0,'0'0'393'0,"0"0"-255"0,0 0-117 16,0 0 0-1,0 0-14-15,0 0 7 16,9-4 40-16,-9 4-26 0,0 2 47 15,0 2-33-15,0-4-9 16,0 3 9-16,0-3-34 16,0 0-8-16,0 0 0 15,0 0 6-15,0 0 11 16,0 0-14-16,0 0 25 16,0 0 38-16,-2 0-52 15,-11-5-5-15,-1-7-9 16,1-2 9-16,-1-1-1 0,5 1-8 15,1 4 0 1,0 5 27-16,4 3-24 0,0 2 9 16,-1 0-12-16,-1 0 5 15,-6 0-21-15,-1 7 16 16,-1 14 0-16,1 2-11 16,3 3 13-16,0 9-2 15,1-1 0-15,3 1 6 16,4-6-8-16,2 0 2 15,0-8 0-15,0-5-7 16,4-5 13-16,7-10-6 16,3-1 0-16,1 0 3 15,1-5 9-15,1-18-12 16,-1-3 0-16,-1-4-6 0,4-2-11 16,-4 0 17-16,1 1 0 15,-3 4 2 1,-2 8-3-16,-4 10 1 0,-1 6 0 15,-1 3-4-15,0 0-10 16,1 5 12-16,-1 16 0 16,-1 2 2-16,-2 3 0 15,-2 3 0-15,2-3 0 16,-2-1-4-16,0-1 9 16,0-2-5-16,0-5 0 15,0-6 5-15,0-3-9 16,0-4 4-16,3-4 0 15,3 0-6-15,8-9 3 0,1-15-4 16,8-3-11 0,-3 1 13-16,3 1-12 0,-2 2 17 15,-1 5-1-15,1 4-7 16,-4 4-11-16,-3 3 17 16,-3 7-4-16,-3 0-4 15,0 0-4-15,-6 17 8 16,0 1 5-16,-2 2-11 15,0 4 13-15,0-4-1 16,0 0 0-16,0-6 2 16,0-4-2-16,0-3 0 15,0-7 0-15,0 0 16 16,0 0-15-16,11-12 33 16,5-10-34-16,1-1 8 0,4-3-1 15,-2 2-1-15,2 0 7 16,-1 2-3-16,-3 4 6 15,1 2-16-15,-7 7 0 16,1 6 8-16,-6 3-14 16,1 0 6-16,-3 0-4 15,1 17-3-15,-2 3 4 16,-3 3 3-16,0 3 0 16,0 0 7-16,0 3 0 15,0-8-5-15,2-1-2 16,-2-6 2-16,2-6 9 15,0-1-11-15,0-7 0 16,7 0 7-16,7 0 53 0,1-12-38 16,8-13-16-16,-2-5-6 15,-2-2 9-15,2-2-9 16,-5-2 0-16,-3-1 4 16,-3 3-3-16,-6 6-1 15,1 6 0-15,-5 7-2 16,-2 5 12-16,0 8-10 15,0 2 0-15,0 0-23 16,-7 0 17-16,-11 18-27 16,-1 6 26-16,1-1 4 15,9 4-19-15,7-1 22 16,2 2 0-16,2 0 1 16,25 0-6-16,6-3 5 0,5-2 0 15,-1-5 2 1,-10-6 10-16,-11-6 20 0,-11-4 11 15,-5-2-14-15,0 5 42 16,-21-1-70-16,-3 4 3 16,-5-3-4-16,5-3-111 15,3-2-229-15</inkml:trace>
  <inkml:trace contextRef="#ctx0" brushRef="#br1" timeOffset="81680.44">2982 9140 10 0,'0'0'-9'0,"0"0"9"16</inkml:trace>
  <inkml:trace contextRef="#ctx0" brushRef="#br1" timeOffset="90593.63">3328 8249 82 0,'0'0'115'0,"0"0"39"16,0 0-51-16,0 0-24 15,-2-6-10-15,-1-2-14 16,3 4 17-16,0-1-13 15,0 2-22-15,0-1 26 16,0 0-30-16,0-3-6 16,0 0 4-16,0-3-22 15,-2-2 41-15,-1-2-21 0,1 0-11 16,0 2 19-16,0 0-37 16,0 7 20-16,2 2 4 15,0 1-19-15,0 2 34 16,0-2-34-16,0 2 3 15,0 0 11-15,0 0-11 16,0 0 2-16,0 0-7 16,0 0 8-16,0 0-11 15,0 7 0-15,0 24-4 16,0 23-8-16,13 21 12 16,-2 7 0-16,-2-2 0 15,-2-4 4-15,-2-12-7 16,-3-12 3-16,0-10 0 0,-2-15-2 15,0-13 6 1,0-11-4-16,0-1 1 0,0-2 3 16,0 0 48-16,0 0-39 15,0 0-4-15,0 0 3 16,0 0 0-16,0 0-12 16,0 0 0-16,0 0 6 15,2 0-8-15,-2 0 2 16,2 0-11-16,-2 0 1 15,3 0-50-15,-3 0 19 16,0 0-14-16,0 0-11 16,0 0 52-16,0 0-33 0,0-7-12 15,0-5-123 1,-3 0-52-16,-5 0-129 0</inkml:trace>
  <inkml:trace contextRef="#ctx0" brushRef="#br1" timeOffset="90849.6">3323 8622 80 0,'0'0'219'0,"0"0"-51"15,0 0-27-15,0 0-75 16,0 0 75-16,0 0-25 16,-11-9-36-16,11 9 20 15,0 0-44-15,0-3-10 16,0 1-25-16,18-2-10 15,15-2-11-15,12 0 28 0,4-4-22 16,-3 0 7-16,-5 2-13 16,-10 1-23-16,-13 2-30 15,-9 1-91-15,-9 2 29 16,0-4-81-16,-25-3-182 16</inkml:trace>
  <inkml:trace contextRef="#ctx0" brushRef="#br1" timeOffset="91024.44">3250 8354 779 0,'0'0'240'0,"0"0"-92"15,0 0-77-15,0 0-39 0,0 0-32 16,0 0 7-16,153-121 1 16,-115 114-8-16,-9 2-13 15,-9 5-82-15,-13 0-133 16,-7 0-77-16,-11 0-305 15</inkml:trace>
  <inkml:trace contextRef="#ctx0" brushRef="#br1" timeOffset="91168.43">3169 8156 1 0,'0'0'727'0,"0"0"-506"16,0 0-136-16,0 0-42 15,0 0-38-15,0 0 2 16,172-107-9-16,-108 101 2 15,1 2-42-15,-7 0-131 16,-9-2-207-16</inkml:trace>
  <inkml:trace contextRef="#ctx0" brushRef="#br1" timeOffset="92333.49">3702 7989 559 0,'0'0'148'15,"0"0"-19"-15,0 0-53 16,0 0 1-16,0 0-13 16,0 0-39-16,-16-22 14 0,16 22-39 15,0 0 12 1,0 16-21-16,0 12 16 0,3 10-7 16,2 8 1-16,-1 10 11 15,-4 1-5-15,0 10-7 16,0-2 2-16,0-5 33 15,2-2-34-15,7-10 16 16,5-6 8-16,3-12-21 16,8-10 10-16,4-12-14 15,2-8 0-15,2 0 21 16,3-16-19-16,-1-10 11 16,-4-7-13-16,-2-6 8 15,-8-3-20-15,-3-2 12 16,-5-1-22-16,-5 4 9 15,-2 7-6-15,-4 5 0 0,-2 10 3 16,0 4-17-16,0 7 31 16,-5 8-23-16,-8 0-15 15,-2 6 40-15,-4 16-23 16,1 5 23-16,5 3-2 16,2 3 7-16,4 6-10 15,5 3 5-15,2 2 0 16,0-3 7-16,14 0 3 15,13-7-10-15,6-7 7 16,2-10 1-16,-3-7-1 16,-6-7-7-16,-4-3 3 15,-4-4 3-15,-2-22-6 0,2-9-2 16,-2-3-6-16,-6 0 3 16,1 4 1-16,-1 5 4 15,-4 6 0-15,3 5-5 16,-3 6 11-16,2 6-6 15,-2 3 0-15,-1 3 10 16,1 0-16-16,-2 4 6 16,4 17 0-16,-4 1-3 15,3-1 8-15,-3-1-5 16,0-3 0-16,1-2 6 16,2-10-5-16,-3-1-1 15,-4-4 0-15,0 0 9 16,0 0 0-16,0-9-1 0,0-16-8 15,0-3-18-15,0-2 18 16,-8 4-31-16,-4 1 16 16,1 7-3-16,3 8 23 15,0 5-5-15,2 5 0 16,-1 0 5-16,-1 0-17 16,-4 19 3-16,1 9 9 15,-1 5-8-15,4 1 22 16,1 2-11-16,7-2 27 15,0 0-25-15,0 2 25 16,21-7-30-16,4-6 0 16,8-5 4-16,-2-11 6 0,2-7-10 15,-2 0 8 1,-2-18-3-16,-3-17 6 0,-1-11-11 16,0-5-1-16,-5-12-20 15,-7 1 21-15,1-2-11 16,-6 3 8-16,-3 7 3 15,-3 6 0-15,0 11 0 16,-2 8 0-16,2 12 14 16,-2 8-12-16,2 7 24 15,-2 2-26-15,0 0-4 16,0 0-3-16,0 4-1 16,0 17 8-16,0 4 4 15,0 8 3-15,0 4-7 16,0 11 0-16,0 8 5 15,0 11-3-15,0-1-2 0,3 0 0 16,6-6-6-16,-2-12 6 16,-1-12-22-16,1-9-58 15,0-13-140-15,-3-14-77 16</inkml:trace>
  <inkml:trace contextRef="#ctx0" brushRef="#br1" timeOffset="94781.88">4632 8407 512 0,'0'0'143'16,"0"0"-125"-16,0 0-9 15,0 0 4-15,0 0-12 16,0 0 3-16,156-31-4 16,-131 50-24-16,-8 12 12 15,-1 3-3-15,-7 3 15 16,-3-3 14-16,-4-5 1 15,-2-5 35-15,0-4-22 16,0-4 3-16,-4-8 28 16,-2-1-29-16,1-7 35 15,1 0 28-15,-4-20 11 0,4-17-23 16,4-5-68-16,0-8-7 16,0-3-6-16,21 1-9 15,14 4 7-15,7 8-82 16,5 17-86-16,1 6-114 15,-4 7-294-15</inkml:trace>
  <inkml:trace contextRef="#ctx0" brushRef="#br1" timeOffset="94991.87">5270 8318 100 0,'0'0'3'0,"0"0"0"16,0 0 1-16,0 0 3 15,0 0 25-15,0 0-14 16,0-39-18-16,-4 39-16 16,-4 0-32-16,-1 0-36 15</inkml:trace>
  <inkml:trace contextRef="#ctx0" brushRef="#br1" timeOffset="96871.63">5270 8318 385 0,'-119'58'222'16,"119"-58"-99"-16,0 0-1 15,0 0-16-15,0 0-19 0,0 0-64 16,-11-25-13-1,8 25-10-15,-1 0-1 0,0 3-1 16,-3 15 0-16,1 5 2 16,1 9-13-16,5 6 12 15,0 5 1-15,0 1 0 16,14-6 8-16,8-6-8 16,2-12 0-16,7-12 3 15,2-8 1-15,4-5 5 16,-4-23 7-16,-4-7-9 15,-9-1-1-15,-11-2-6 16,-9 2 0-16,0 0 1 16,-12 4-3-16,-14 9 2 15,-6 6 0-15,5 11-2 0,2 6 4 16,0 0-5-16,7 7 3 16,5 11 0-16,3 3-10 15,8 1 10-15,2 2 0 16,0-2-5-16,12-4-4 15,19-6 9-15,4-6 0 16,5-6 1-16,3 0 8 16,-3-2-9-16,-5-18-19 15,-3-4 8-15,-8-5-38 16,-1 3 19-16,-8 2 1 16,-3 9 28-16,-6 5-5 15,-4 10 6-15,1 0-3 16,-3 2-22-16,2 24-3 0,2 8 28 15,0 6 8 1,4 2-8-16,-6-1 33 0,0-6-27 16,-2-3 16-16,0-7-8 15,0-11-7-15,0-9-1 16,0-2-6-16,0-3 3 16,0 0 6-16,2 0 6 15,5-19 7-15,1-9-22 16,6-10 5-16,-1-2-6 15,-1 0 1-15,1 1 0 16,3 8-2-16,-1 4 2 16,1 8 0-16,-1 8-8 0,4 6 15 15,-4 5-9-15,-1 0 2 16,-4 4-4-16,-3 15-9 16,-3 8 10-16,-2 4 3 15,-2 2 10-15,0-3-3 16,3-3 0-16,2-8-7 15,1-7 0-15,3-4 3 16,-1-6 11-16,0-2-12 16,-2 0 3-16,5 0 0 15,1-3 9-15,3-14-14 16,3-7 3-16,2-5-15 16,-2-5 10-16,2 1 2 15,-5-4-4-15,-1 3 9 16,-3 5-8-16,-2 7 3 15,-7 5 0-15,0 12 21 0,-2 3-19 16,0 2 12-16,0 0-14 16,0 0-3-16,0 0-3 15,-2 15 6-15,-5 6 0 16,1 4-9-16,2 9 11 16,2-1-2-16,-1 3 0 15,3-1 6-15,0-2-10 16,0-1 4-16,3-6 0 15,14-6 0-15,3-8 3 16,5-10-3-16,4-2 19 16,2-6-17-16,2-22 28 15,1-5-30-15,-3-11-21 0,-4 1 4 16,-5-3-42-16,-4 0 27 16,-4 7 30-16,-4 7 2 15,-1 11 4-15,-3 5 1 16,0 7-5-16,-4 7 43 15,0 2-43-15,0 0-5 16,0 4-7-16,5 14 12 16,-3 3-9-16,-2 2 9 15,4 2 0-15,-2-5 11 16,0-7 0-16,-2-6-11 16,1-2 1-16,-3-5 7 15,0 0 5-15,0 0-8 16,0 0-1-16,0-9 19 0,0-9-23 15,-3-4 0-15,-7-3 0 16,0 4 0-16,-1 0-5 16,7 5 5-16,0 7 0 15,0 4-4-15,2 5 8 16,-2 0-5-16,0 0 1 16,-7 14-13-16,-1 12 3 15,-1 9 10-15,-1 2 0 16,6 4-7-16,1-5 12 15,7 2-5-15,0-1 10 16,7-8-5-16,19 0 5 16,6-10-10-16,3-9 0 0,-2-10 16 15,-1 0-6-15,-3-10-4 16,0-18 5-16,-5-4-9 16,-1-6 7-16,-6 0-9 15,1-4 0-15,-1 2 1 16,-7-4 3-16,3 4-4 15,-3 1 0-15,1 5 1 16,-3 8-16-16,-3 8 15 16,0 8 0-16,-5 8-12 15,0 2 2-15,0 0 7 16,-5 8-3-16,-6 14 4 16,2 4-10-16,9 2 12 15,0 3 0-15,0-3-15 16,17-1 20-16,8 0-5 15,2-1 7-15,0-2-4 0,-5-4 38 16,-6-6-9-16,-7-4-7 16,-7-5 17-16,-2-2-37 15,0-3-5-15,-7 0 2 16,-27-3 7-16,-10-14-18 16,-14-5-111-16,-6-11-105 15,-10-7-397-15</inkml:trace>
  <inkml:trace contextRef="#ctx0" brushRef="#br1" timeOffset="97002.55">5972 7990 1032 0,'0'0'57'0,"0"0"-57"16,0 0-29-16,0 0-136 15,0 0-85-15</inkml:trace>
  <inkml:trace contextRef="#ctx0" brushRef="#br1" timeOffset="97755.26">7757 8325 29 0,'0'0'61'0,"0"0"37"15,0 0 40-15,0 0-51 16,0 0 32-16,0 0-23 15,-138-34 1-15,104 34 11 16,5 0-45-16,5 5 11 16,3 2-24-16,11 0-19 15,5-3 20-15,5-3-42 16,0 4-3-16,21-3 5 16,25-2-4-16,21 0 35 15,17 0-35-15,10-11 1 0,4-9-16 16,-4-4-8-1,-18 2-36-15,-23-2 31 0,-21 2 0 16,-19 5 18-16,-11-2 3 16,-2 1 0-16,0 2 7 15,-15 0-6-15,-8 2 5 16,0 2-2-16,-3 3 5 16,0 9-11-16,-3 0 2 15,6 0 0-15,5 0-16 16,14 5 16-16,4 7 0 15,8 3-5-15,29-1-6 16,3 1 1-16,-3-3 9 0,-6 0 1 16,-12 0-3-1,-15 2 3-15,-4 8 0 0,-20 9 50 16,-29 10 7-16,-9 9 20 16,0-1-61-16,13-7-16 15,23-18-18-15,22-24-369 16</inkml:trace>
  <inkml:trace contextRef="#ctx0" brushRef="#br1" timeOffset="99033.2">9284 7953 59 0,'-22'0'111'0,"1"0"-4"16,2-4 32-16,0-2 13 0,2 2-51 15,3 0 32-15,6 1-38 16,3 2-16-16,5-2 11 16,0 2-29-16,15-5 20 15,31-2-55-15,20-2-24 16,19-1 19-16,9 1-21 16,1-4 0-16,-3 2-3 15,-14-2-23-15,-13 0-63 16,-23 2-3-16,-22 4-83 15,-20 2 3-15,0 2-163 16</inkml:trace>
  <inkml:trace contextRef="#ctx0" brushRef="#br1" timeOffset="99273.58">9571 7846 305 0,'0'0'263'16,"0"0"-123"-16,0 0 17 15,0 0-44-15,0 0-39 16,0 0-36-16,-2 7-38 16,2 8-1-16,-2 9-2 15,-5 15 3-15,3 9 3 16,-2 12-3-16,-4 16 0 16,1 6-3-16,-1 0 1 15,2-3-25-15,4-15-78 16,4-16-95-16,0-19-54 15,0-12-163-15</inkml:trace>
  <inkml:trace contextRef="#ctx0" brushRef="#br1" timeOffset="100789.2">9660 8031 76 0,'0'0'192'16,"0"0"-36"-16,0 0-39 15,0 0-3-15,0 0-30 16,0 0 15-16,0-25-26 16,0 25-21-16,0 0 24 15,0 0-56-15,0 0-9 16,0 0-11-16,0 2-12 16,0 22 11-16,3 8 1 15,1 7 0-15,-1 5-2 16,-3 6 2-16,0 0 0 15,0-1-3-15,0-5 14 0,0-6-11 16,0-9 0-16,0-9 2 16,0-7-2-16,0-9 2 15,0-4-2-15,2 0 16 16,7 0-11-16,2-14 17 16,5-10-22-16,6-6-16 15,-2-2 16-15,7-5-48 16,-1 4 31-16,1-6 11 15,2 5-5-15,-2 6 10 16,-3 4 1-16,-2 11 0 16,-3 1-10-16,-6 12 10 15,-7 0-5-15,-3 0 3 0,-3 9-45 16,2 14 47-16,-2 4 21 16,0 1-1-16,0 4 30 15,0-1-41-15,3-2 7 16,1-4 7-16,4-4-13 15,6-5 0-15,4-5-7 16,4-6 5-16,3-5 18 16,0 0-23-16,0-23 4 15,2-10-7-15,-4-6-36 16,-5-4 35-16,-5 3 1 16,-4 2 0-16,-2 6-3 15,-3 6 3-15,-1 2 0 0,-3 7 0 16,0 4-7-1,0 1 5-15,0 6-16 0,0 0-5 16,0 4 18-16,0 2-28 16,-3 0 12-16,-13 0 20 15,3 0-9-15,0 2 9 16,0 14 1-16,4 4 0 16,-1 8 3-16,8 6-1 15,2 2 8-15,0 2 8 16,0-1-17-16,16-3 27 15,2-5-21-15,4-2-7 16,-2-8 19-16,0-6-19 16,0-9 0-16,1-4 9 15,-4 0-5-15,1-24 18 16,-1-6-22-16,4-8 0 0,-5-8-2 16,1-1 3-16,-3 4-1 15,-1 4 0-15,-2 8 3 16,1 8-9-16,-4 7 6 15,-3 9 0-15,-3 4-8 16,0 3 8-16,0 0-18 16,-2 20 4-16,3 9 14 15,-1 8-4-15,3 3 4 16,1 0 0-16,5-2-1 16,3-6 4-16,-1-8-3 15,3-10 0-15,-3-9 10 16,3-5-4-16,1-5-6 0,1-23 4 15,3-7-9-15,0-8 3 16,2 1 2-16,-5 2 0 16,-3 3 7-16,-6 8-4 15,-4 0 0-15,-3 10-1 16,0 4 17-16,1 8-10 16,-3 5 12-16,2 2-21 15,-2 0-3-15,0 0 2 16,0 18-13-16,0 10 14 15,0 10-1-15,0 14 5 16,0 12-4-16,0 11 0 16,0 5 9-16,0 4-9 15,0 0 0-15,0 2 0 0,0 1-5 16,-7-8 7 0,0-4-2-16,-2-16 0 0,3-10 5 15,-1-17 8-15,0-9-12 16,5-13 5-16,-1-6-2 15,1-4 12-15,2 0-10 16,-6 0 62-16,-5-19 0 16,-1-13-32-16,-1-10-36 15,2-12 0-15,4-9 19 16,7-7-14-16,0-6-5 16,4 0 0-16,21 1 8 15,4 6-26-15,7 2 7 0,-3 14-39 16,-2 6 10-1,0 13-132-15,-2 10-87 0,-2 8-366 16</inkml:trace>
  <inkml:trace contextRef="#ctx0" brushRef="#br1" timeOffset="102799.87">11573 8029 223 0,'0'0'380'0,"0"0"-238"0,0 0-74 16,0 0 10-1,0 0-70-15,0 0 71 0,72-12-42 16,-41 2-33-16,0-8 30 16,-4-4-33-16,-5-6 2 15,-6-3 4-15,-3 0 2 16,-4-4-9-16,0 1 0 15,0 4 2-15,-7 6-7 16,0 5-31-16,-2 4 31 16,0 5-1-16,0 8-12 15,-2 2 18-15,-13 0-3 16,-6 4 3-16,-3 19 5 16,-3 3-5-16,0 9 17 0,5 9 19 15,4 4-30 1,7 7 15-16,11-1-3 0,0 0-14 15,2-10 22-15,21-8-25 16,6-10-1-16,2-12 6 16,0-12 6-16,1-2-2 15,-3-10-1-15,-6-20-7 16,2-8 10-16,0-6-12 16,2 0 0-16,2 2-5 15,0 4-37-15,0 3 17 16,-2 10-5-16,-4 2 6 15,-2 11 9-15,-7 4 14 0,-6 8-4 16,1 0 1-16,-3 0-20 16,2 4 24-16,-2 10 7 15,-1 2-3-15,-5 0 18 16,0 5-17-16,0-5-5 16,0 1 5-16,0-5 5 15,0-2-10-15,0-6 0 16,0-1 4-16,0-3 5 15,0 0-7-15,0 0 21 16,0 0 21-16,0-10-37 16,0-5-7-16,0-3 0 15,0 1 2-15,0-3-15 16,0 1 7-16,-7 3 6 0,3 4-6 16,-2 6 6-16,4 4 0 15,-2 2 0-15,-7 0-6 16,-3 11-6-16,-1 14 9 15,1 7 3-15,3 5-4 16,5-6 6-16,4 1-2 16,2-5 0-16,0-7 2 15,0-6-17-15,0-7-2 16,0-1-2-16,4-6 14 16,3 0-23-16,-1-9 23 15,6-14-21-15,-3-1-58 16,-1-1 62-16,2 0-31 0,-2 7 43 15,3 3 10 1,1 6 8-16,-1 6 65 0,0 3-6 16,-2 0-62-16,2 3 42 15,5 17-47-15,-3 2 14 16,2 1 4-16,3-1-10 16,1-5 3-16,-4-2-1 15,-1-3-7-15,-2-8 28 16,1-2-28-16,-1-2 12 15,1 0 22-15,-1-18-37 16,-1-9 12-16,-7-2-12 16,-2-5 11-16,-2 3-11 15,0 5 0-15,0-2 0 0,0 8 0 16,0 2 14-16,0 6 17 16,0 9 17-16,-2 0-23 15,2 3-4-15,-4 0-21 16,-5 16-8-16,-3 13 1 15,6 3 10-15,6-5-15 16,0-3-15-16,6-6-51 16,15-6 27-16,-1-7-5 15,-3-5 29-15,-1 0 24 16,-5 0-5-16,-2 0 4 16,0 10 4-16,0 3-6 15,0 10-8-15,5 3 19 0,-4 1-5 16,6 4 25-16,-3-4-17 15,-2-4 18-15,-3-5-21 16,-4-6-1-16,-2-6 14 16,0-4-12-16,0-2 0 15,3 0 20-15,3 0-9 16,6-12 49-16,7-14-66 16,-2-4 4-16,6-2-10 15,0 0 6-15,-1 2-44 16,-2 1 29-16,-2 6 5 15,-4 1 6-15,-3 5 4 16,-4 8 0-16,0 4 3 16,-6 5-3-16,-1 0-4 15,0 0-9-15,-2 21 8 16,0 5 0-16,0 3 5 0,0 8 0 16,0-3 13-16,0 0-4 15,0-9-9-15,0-2 8 16,0-9 1-16,0-7-5 15,0-5-4-15,0-2 0 16,0 0 35-16,0-21-33 16,6-4 5-16,11-6-7 15,-5-1 6-15,5 0-18 16,2-3-1-16,6 2-45 16,2 3 47-16,-1 3-23 15,-1 8 33-15,-1 4 0 16,-8 10 2-16,-3 3-9 0,-4 2 8 15,0 0 0-15,0 14 8 16,-1 8-5-16,2 4 19 16,-1 3 7-16,-3 2-26 15,2 1 30-15,-4-2-16 16,-2-6-10-16,4-5 25 16,1-6-22-16,5-6-7 15,3-7 14-15,5 0-12 16,9-27 32-16,5-9-37 15,1-5-18-15,-2-4 1 16,-1 2-136-16,-10-1-125 16</inkml:trace>
  <inkml:trace contextRef="#ctx0" brushRef="#br1" timeOffset="105514.01">13890 7819 339 0,'0'0'243'0,"0"0"-102"16,0 0 4-16,0 0-36 0,0 0-11 15,0 0-26-15,0 0-57 16,13-45-15-16,-11 49-1 16,-2 16 1-16,0 6 1 15,0 4 10-15,0 4-9 16,0 1-2-16,0 0 10 16,0-7-6-16,2-3-4 15,5-7 0-15,0-10-1 16,-1-6 1-16,3-2 0 15,0-7 15-15,2-17 0 16,2-5 3-16,1-5-10 16,-3 0-8-16,0 1 0 15,3 4 6-15,-1 4-6 16,1 8 0-16,-4 5 5 16,1 5-18-16,-1 7 13 0,-1 0-2 15,-1 0-5 1,4 22-19-16,-6 1 26 0,1 7-6 15,-1-3 13-15,-1-3-4 16,2 1-3-16,-3-10 0 16,1-2-4-16,1-6 10 15,-1-7-6-15,4 0 1 16,2-3 3-16,0-18 20 16,5-2-24-16,-3-4-11 15,-2 1 5-15,2 2-6 16,-1 4 10-16,3 2-13 15,4 2-13-15,-2 6 17 0,-1 6 6 16,-3 4 3-16,-1 0-4 16,-4 11-22-16,-1 12 22 15,-3 5 4-15,-2 5 2 16,0-6-6-16,4 0 6 16,-2-5 0-16,2-6-2 15,-1-8 7-15,-3-6-10 16,2-2 5-16,0 0-1 15,2-17-8-15,0-6-42 16,5-5-52-16,0-5 0 16,5 1 26-16,2 2 50 15,-1 0 21-15,2 8 6 16,-2 4 37-16,-1 7 4 0,-7 5 29 16,-3 6-13-16,2 0-38 15,-4 0-18-15,0 20 9 16,0 9-3-16,-4 1 22 15,3 4-26-15,1-2 0 16,2-2 12-16,4-6-13 16,3-5 27-16,3-5-11 15,-3-8-18-15,1-6 31 16,3 0-26-16,-1-2 8 16,-1-18-13-16,4-7-3 15,-6-1-9-15,0-4-15 16,-2 1-10-16,-4-3 35 15,-5-1-11-15,-2 3 13 0,0 6 0 16,0 8 12-16,-4 6-9 16,-9 8 6-16,-3 4-7 15,-6 0-2-15,-7 16-7 16,4 10 7-16,3 4 0 16,3 4 4-16,11 2-4 15,1-4 0-15,7-4 2 16,0-4-6-16,2-8 10 15,19-6-6-15,0-5 8 16,8-5-5-16,0 0 24 16,3-9-19-16,-1-15-7 15,-4-1-1-15,2-7-11 0,-5 3 3 16,-1 0 2 0,-4 6-19-16,-2 6 22 0,-5 6 3 15,-4 5 0-15,-4 6-9 16,1 0 9-16,-5 8-33 15,2 18 32-15,-2 4 2 16,0 7 37-16,0-2-24 16,0-3-11-16,0-4 22 15,0-6-20-15,0-8-4 16,0-6 4-16,0-4 7 16,0-4-3-16,0 0 8 15,6-8 35-15,8-18-28 0,3-7-24 16,2-4-30-1,0-2 27-15,1 2 1 0,3 4-2 16,0 8 4-16,-8 7 0 16,3 6-17-16,-5 7 20 15,-2 5-3-15,0 0 0 16,-2 0 2-16,-3 7 19 16,-1 15-20-16,2 9 19 15,-5 4 27-15,1 3-45 16,-3-2 7-16,2-6-9 15,-2-5 11-15,6-7-6 16,1-9-5-16,-2-4 0 16,6-5 10-16,-1 0 2 15,4 0-2-15,4-20-6 16,0-8 8-16,7-4-13 0,-2-5 1 16,0-3-30-16,-1 1 19 15,-3 5-75-15,-6 5 49 16,-3 7 4-16,-5 3 33 15,-2 6-3-15,-3 5 3 16,0 4 0-16,0 2-6 16,-3 2 6-16,-10 0 0 15,-2 0-5-15,1 0 2 16,1 0-6-16,-1 10 9 16,5 2 0-16,1 5-5 15,-2 6 18-15,1 3-13 16,3 4 20-16,4 2-18 0,2-2 25 15,0 0-26-15,0-4 3 16,11-8-8-16,9-4 5 16,-1-10-1-16,4-4 15 15,-1 0-6-15,-9 0-9 16,-5-12-6-16,-2-8 6 16,-1-6-25-16,5-8-33 15,4-6 52-15,-9 6 4 16,-3 6 4-16,-2 9 32 15,0 8-5-15,0 7-8 16,0 4-9-16,0 0-12 16,0 8-19-16,0 12 16 15,4 2 6-15,0 2-6 0,6-2 3 16,1-5 0 0,0 3-14-16,5-8 11 0,-1-5-1 15,1-2-10-15,3-5-6 16,2 0 17-16,-1-15-6 15,0-7 9-15,-2 1-12 16,-2-2 16-16,-3-1-4 16,-2 1 23-16,-4 3-10 15,-3 5 42-15,1 4-52 16,-5 8 11-16,2 3-14 16,-2 0-6-16,0 6-30 15,0 20 34-15,0 10 2 0,2 15 6 16,4 7-6-1,4 9 0-15,-3 14-3 0,-3 5 7 16,-4 10-4-16,0 2 0 16,0-3 3-16,0-11 24 15,-11-13-13-15,-5-13 0 16,1-17 15-16,-3-9-29 16,-1-10 20-16,4-9 8 15,1-8-14-15,-1-5 39 16,-3 0-26-16,-1-18 7 15,-4-14 0-15,0-10-26 16,3-12-5-16,9-10 2 16,9-11 2-16,2-7 25 15,11-5-31-15,20 0 4 16,12 5-4-16,1 9 5 0,1 9-12 16,-3 12-8-16,-6 6-47 15,-5 10 23-15,-4 11-108 16,-5 0-199-16</inkml:trace>
  <inkml:trace contextRef="#ctx0" brushRef="#br1" timeOffset="106062.21">16698 7374 189 0,'0'0'176'0,"0"0"-78"16,0 0-32-16,0 0-17 15,0 0-11-15,0 0-19 0,23-256 2 16,-23 228-6 0,0 8 3-16,-9 7 65 0,-1 2-2 15,2 10 1-15,-1 1-27 16,-1 0-33-16,2 0 9 15,-1 3-15-15,0 18-14 16,0 6 33-16,0 13-34 16,7 13 14-16,0 11 16 15,2 11-30-15,0 10 12 16,0 8 14-16,0 5-18 16,0 1 35-16,0 0-41 15,0-9 0-15,0-5 5 0,0-11 3 16,0-15-11-1,-2-18 0-15,0-17-17 0,2-16 14 16,0-8-122-16,0-10-3 16,0-24-177-16</inkml:trace>
  <inkml:trace contextRef="#ctx0" brushRef="#br1" timeOffset="106939.24">16560 7666 648 0,'0'0'255'0,"0"0"-188"15,0 0-8-15,0 0-23 16,0 0-34-16,0 0 20 16,0 0-17-16,129-69-1 15,-97 54 2-15,-3-6 6 0,-5 3 4 16,-2 0 3-16,-4 3-17 15,-5-2 47-15,-3 5-48 16,-4 6 7-16,-2 2-8 16,-1 3 6-16,-3 1-14 15,0 0 8-15,0 1-33 16,0 20 33-16,0 11 4 16,0 4 15-16,6 1 19 15,-2 4-30-15,8-2 5 16,1-8-13-16,3-4 2 0,1-10 1 15,0-8-3-15,-2-9 0 16,1 0 14-16,1-15-5 16,-1-16-5-16,0-6-4 15,-3-5-11-15,-4 0-6 16,-3 0 5-16,-6-3 9 16,0 3-4-16,0 4 3 15,0 10-1-15,-8 6 5 16,-3 10-7-16,2 8-7 15,-5 4 24-15,1 0-10 16,-1 2 0-16,-1 16 13 16,1 4-5-16,4 8 5 0,7 4-11 15,3 5 21-15,3 1-23 16,23 0 0-16,10-4 0 16,2-6 12-16,-1-11-15 15,-6-7 3-15,-4-9 0 16,-9-3 12-16,-2-3-4 15,-2-14-3-15,-2-7-5 16,0 0 10-16,-1 0-13 16,-2 2 3-16,0 2-6 15,-2 4-10-15,-3 4 8 16,0 1 8-16,-4 4 0 16,0-2 6-16,0 4 0 15,2-2-6-15,1 1 2 16,-1 5-1-16,0-2 2 15,-2 3-3-15,0 0 0 0,0 0-9 16,5 0-6-16,4 0-2 16,6 8-11-16,5 11 16 15,1 4 15-15,-2 2-3 16,2 0 0-16,-8-1 5 16,0-1 34-16,-6-5-14 15,-5-8-16-15,0-3 40 16,0-4-46-16,-2-3 7 15,3 0 0-15,2-4-7 16,-1-14-6-16,3-6-12 16,3 0-77-16,9-5-183 15</inkml:trace>
  <inkml:trace contextRef="#ctx0" brushRef="#br1" timeOffset="108296.88">18239 7640 144 0,'0'0'276'15,"0"0"-53"-15,0 0-102 16,0 0-39-16,0 0 13 16,0 0-38-16,10-79 0 0,2 51-30 15,-1-6-27-15,0-1 18 16,1-2-18 0,-4-1 0-16,1-2-2 0,-5-1 8 15,-2 3-6-15,-2 3 0 16,3 7 6-16,-3 3-6 15,3 9 0-15,-3 7 0 16,0 2 19-16,0 7-14 16,0 0 12-16,0 0-17 15,0 0 4-15,0 0-6 16,0 18 4-16,-14 9 9 16,1 9 4-16,1 6-2 15,5 4-12-15,5 9 3 0,2 3 4 16,0 3-2-1,7 3-4-15,15-7-2 0,5-9 2 16,0-14-2-16,0-15-1 16,0-16-17-16,-1-3 17 15,-2-15-25-15,-1-24 1 16,-5-7 7-16,-1-8 16 16,-3-4-15-16,-5-3 17 15,0-3 0-15,-5-1 4 16,3 5-7-16,-2 7 3 15,-3 14 0-15,0 17 5 16,-2 14 4-16,0 8 0 16,0 0-9-16,0 16-18 15,0 16 18-15,0 8 11 16,-6 8 2-16,0 1 12 0,2 1-19 16,4 2 10-1,0-2-6-15,0-1-3 0,0-8 8 16,0-5-15-16,0-8 0 15,0-8-4-15,0-11 13 16,0-9-9-16,0 0 10 16,10-9-3-16,0-18-7 15,9-8-22-15,0 0 18 16,1 0-6-16,1 5-8 16,-2 5 11-16,-1 6 0 15,2 5 4-15,-2 6-12 16,0 6 15-16,-5 2-1 0,-2 0-8 15,-1 5 3-15,-2 10 6 16,-1 7 17-16,-3 2-14 16,1 2 30-16,-3 3-29 15,3-4-4-15,1-3 6 16,-1-3 4-16,1-7-10 16,4-6 1-16,-2-6 6 15,3 0 19-15,3 0-21 16,1-5-1-16,6-13 0 15,-1-5 4-15,4-3-8 16,0-7 0-16,1 1-15 16,-2-2 8-16,-6 0-24 0,-3 0 16 15,-3 7 9 1,-7 6-3-16,-4 3 6 0,0 8 3 16,0 4 0-16,0 2 6 15,-4 2-6-15,-1 2-4 16,-1 0-4-16,-1 0-9 15,0 0 15-15,0 12 2 16,3 4 0-16,2 5 5 16,-2 8 2-16,4 7 13 15,-3 6 18-15,3 2-36 16,0-4 25-16,0-1-17 16,13-12-7-16,12-6 13 15,4-10-16-15,4-11 0 0,1 0 0 16,1-11-37-1,-6-13-55-15,-8-8-5 0,-8-3-117 16,-13 1-258-16</inkml:trace>
  <inkml:trace contextRef="#ctx0" brushRef="#br1" timeOffset="108486.36">18355 7296 669 0,'0'0'192'16,"0"0"-94"-16,0 0-60 0,0 0-3 16,0 0-26-1,0 0 1-15,37 58 19 16,32-77-29-16,0-3-41 16,1-2-127-16,-6-2-254 0</inkml:trace>
  <inkml:trace contextRef="#ctx0" brushRef="#br1" timeOffset="110883.49">20168 7433 334 0,'0'0'213'0,"0"0"-78"16,0 0-32-16,0 0-17 15,0 0 26-15,0 0-67 16,0-30 11-16,0 30-9 15,0 0-42-15,0 0 12 16,0 0-17-16,0 0-1 16,0 6-12-16,4 10 14 0,0 3-1 15,2-5 0-15,-1 3 8 16,-1-4-8 0,-2-6 0-16,0-3-5 0,-2-4 4 15,0 0-9-15,0-4 10 16,0-13 0-16,0-8-14 15,0 1 8-15,-4-2-10 16,-2 4 16-16,-1 2-6 16,1 4 18-16,2 4-12 15,2 4 28-15,0 6-7 16,2 2 35-16,0 0-49 16,-4 0-7-16,0 5 0 15,-5 16-1-15,-5 9 1 0,3 4 8 16,-3 5-4-1,8-1 16-15,4 1-19 0,2-1-1 16,0 1 0-16,0-5 5 16,4-4-5-16,12-9 0 15,-1-4 3-15,1-10-1 16,7-7-2-16,3 0 0 16,5-5-1-16,7-22 1 15,4-6-12-15,0-7-34 16,-1-3-22-16,-5 8 45 15,-12 5-2-15,-6 6 25 16,-9 7-6-16,-2 5 12 16,-7 8-6-16,0 3 23 15,0 1-6-15,0 0 5 0,0 3-22 16,-11 20 0-16,-5 6-7 16,-2 5 15-16,5 0-8 15,0 1 8-15,3 1-6 16,4-3 18-16,4-1-18 15,2-9-2-15,0-5 5 16,0-10 3-16,0-4-8 16,8-4 0-16,10 0 5 15,3-16 39-15,5-12-44 16,-2-6 0-16,-1 1 0 16,-8-2 1-16,-3 0-1 15,-8 6 0-15,-4 0 3 16,0 5-2-16,0 2-1 0,0 6 0 15,-2 5-1-15,-9 4 5 16,-1 5-4-16,-5 2 0 16,-3 0 0-16,-3 12-16 15,-2 12 16-15,4 4 0 16,3 2-5-16,5 2 6 16,5 1-1-16,6-2 0 15,2-2 1-15,0-6 2 16,0-9-3-16,2-5 0 15,12-6-4-15,1-3 10 16,8 0-6-16,-1-13 7 16,5-11 1-16,2-6-3 15,0-2-5-15,-3-5 0 0,1 3-5 16,-4 3 11-16,-1 7-6 16,-5 4 0-16,0 11 2 15,-5 4-8-15,0 5 6 16,-1 0-4-16,-2 1 3 15,0 21-22-15,-4 6 23 16,-3 6 10-16,-2 2-8 16,0 1 20-16,0-6-19 15,0-2-3-15,0-9 0 16,0-8 7-16,0-8-7 16,0-4 0-16,0 0 0 15,0 0 31-15,2-18-26 0,9-10-3 16,7-9-2-16,0 0 5 15,-1 0-10-15,4 6 5 16,-2 6 0-16,-5 7-6 16,-1 6 6-16,-3 6 0 15,-2 6-2-15,1 0-8 16,-3 0 6-16,2 15 4 16,-6 4 0-16,0 4-3 15,-2 0 4-15,0-2-1 16,0-1 0-16,0-4 5 15,0-5-7-15,0-4 2 16,0-3 0-16,0-4 0 0,0 0 6 16,0 0-6-16,0-4 5 15,2-18 3-15,11-7-13 16,3 1 5 0,-1 2 0-16,-1 8-4 15,-5 7 5-15,-3 5-1 0,-1 3 0 16,-2 3 5-16,-1 0-15 15,2 9 10-15,5 13 0 16,0 3 34-16,0 4-28 16,2-3 20-16,-2-2-6 15,-3-6-11-15,-1-4-1 16,0-9-8-16,-3 0 0 16,-2-5-13-16,2 0-4 15,5 0-36-15,1 0-83 16,8-23-220-16</inkml:trace>
  <inkml:trace contextRef="#ctx0" brushRef="#br1" timeOffset="111169.32">21225 7303 437 0,'0'0'312'0,"0"0"-125"16,0 0-103-16,0 0 21 15,0 0-17-15,0 0-60 16,-6-42-5-16,6 42-23 15,0 2 0-15,0 17-3 16,0 12 11-16,-2 9 5 16,-3 14 6-16,1 10-14 15,-1 11 20-15,-2 7-25 0,-1 4 3 16,-1 4 3-16,-3 3-3 16,4-1-3-16,-1 0 0 15,3-2 6-15,-2-9-19 16,4-13-10-16,-1-19-64 15,5-18-30-15,0-15-180 16,0-14-230-16</inkml:trace>
  <inkml:trace contextRef="#ctx0" brushRef="#br1" timeOffset="111442.63">21136 7582 811 0,'0'0'183'16,"0"0"-95"-16,0 0-61 16,0 0 12-16,0 0-27 15,0 0-8-15,210-127 4 16,-169 127-8-16,-10 6 0 16,-12 7 22-16,-12-2-10 15,-4 3 34-15,-3 2-32 16,-6 5-8-16,-15 4 20 15,-8 0-20-15,2-1-4 16,7-9-2-16,7-4-80 16,10-11-172-16,3 0-286 0</inkml:trace>
  <inkml:trace contextRef="#ctx0" brushRef="#br1" timeOffset="112984.29">21747 7439 600 0,'0'0'193'15,"0"0"-86"-15,0 0-46 16,0 0 9-16,0 0-22 16,0 0-47-16,5 0 19 15,-5 0-20-15,0-4 0 16,0 1 10-16,0-6 0 0,0-1-5 15,0-3 10-15,-3-1-15 16,-10-3 29-16,-2-1-26 16,1 2 4-16,-3 2 22 15,1 6-25-15,-3 3-1 16,2 5-1-16,-1 0 4 16,1 0 0-16,-2 5-6 15,4 13 0-15,-1 5-1 16,1 4 12-16,1 1-11 15,1 4 3-15,-1 1 4 16,4 0 8-16,3-2-15 16,5-5 0-16,2-4-1 15,0-9 5-15,0-4-4 0,9-7 0 16,6-2 6-16,3 0 21 16,4-20-27-16,5-10 3 15,1-9-3-15,7 1 2 16,-2 0-2-16,-2 6 0 15,-2 5 7-15,-5 8-20 16,-4 9 13-16,-4 4 0 16,-3 6-6-16,-2 0-11 15,-3 14 6-15,-2 16 1 16,-2 4 10-16,-4 7-3 16,3-5 3-16,-1-3 0 15,0-5-3-15,2-8 7 16,-2-5-4-16,1-9 0 15,-3-6 3-15,3 0 18 0,-1 0-17 16,4-14 2-16,1-10-6 16,4-3-11-16,0 1 11 15,0 2 0-15,3 2 2 16,1 8-12-16,-1 4 10 16,1 2 0-16,-1 6-1 15,-3 2-1-15,2 0 2 16,-2 0 0-16,0 8 2 15,-2 11 0-15,1 2 1 16,-6 1-3-16,-2 3 0 0,0-4 6 16,-2-2-6-1,0-5 0-15,0-6 3 16,0-6-3-16,2-2 2 0,-2 0-2 16,2 0 16-16,1-2-9 15,6-18 1-15,0-2-8 16,6-2 1-16,1-2-3 15,-5 2 2-15,3 3 0 16,-1 5 0-16,-3 7 0 16,-2 2 0-16,-4 7 0 15,-2 0-3-15,3 0-15 16,1 4 17-16,-2 12 1 16,6 4 3-16,-6 0 8 15,-1 1-11-15,1-3 0 16,-4-4 3-16,2-4-6 0,0-5 4 15,0-2-1-15,1-3 0 16,2 0 13-16,6-4-15 16,-1-19 2-16,6-9-15 15,2-1 2-15,0-2 4 16,-3 5 9-16,1 5-10 16,-5 5 26-16,-4 11-16 15,-2 3 25-15,-1 6-24 16,-4 0 7-16,4 0-8 15,3 18 0-15,5 6-10 16,0 4 24-16,5-2-14 16,0-4 0-16,1-4 3 0,-1-1 5 15,-1-10-3 1,-3 0-5-16,1-7 0 0,-1 0 18 16,3 0-16-16,2-14-2 15,0-8 4-15,-1-7-2 16,-1 1-2-16,-5 4 0 15,1-2-2-15,-4 5 8 16,-1 4-8-16,-3 3 2 16,0 8 0-16,-4 4 3 15,4 2-3-15,-4 0 0 16,0 0-2-16,0 0-14 16,0 13 14-16,0 10 2 15,0 7 0-15,0 10-4 16,0 6 4-16,0 6 0 15,0 8 0-15,0 1 8 0,0 5-13 16,0 1 5-16,0-4 0 16,0-5-4-16,0-5 7 15,0-14-3-15,0-6 0 16,-14-11 11-16,-7-6 0 16,0-6-6-16,-4-8-1 15,-2-2 33-15,0 0-34 16,5-20 12-16,4-10-4 15,7-10 1-15,6-6-2 16,5-8-10-16,0-6 0 16,21-5-2-16,10 3 5 15,2 4-5-15,3 1 2 16,-3 5-49-16,-2 9 22 16,-2 2-82-16,-2 3-296 0</inkml:trace>
  <inkml:trace contextRef="#ctx0" brushRef="#br1" timeOffset="113501">23250 6986 616 0,'0'0'214'0,"0"0"-39"15,0 0-49-15,0 0-31 16,0 0-16-16,0 0-64 15,0-10-8-15,0 40-14 16,0 23 10-16,0 24-3 16,-7 20 0-16,-13 15 6 15,-1 7-4-15,2 3-2 16,-1 0-11-16,1-6 9 16,2-5-88-16,3-11-71 15,1-13-95-15,5-26-256 16</inkml:trace>
  <inkml:trace contextRef="#ctx0" brushRef="#br1" timeOffset="113782.61">23142 7397 613 0,'0'0'276'0,"0"0"-165"16,0 0-33-16,0 0-28 0,0 0-42 16,0 0 25-16,87-89-33 15,-51 89 2-15,0 0 9 16,0 20-5-16,-5 3-6 16,-6 3 0-16,-10 0 10 15,-11-2-26-15,-4 1 4 16,0-3-92-16,0-6-104 15,-9-9-282-15</inkml:trace>
  <inkml:trace contextRef="#ctx0" brushRef="#br1" timeOffset="114370.27">23345 7363 644 0,'0'0'293'16,"0"0"-186"-16,0 0-36 0,0 0-67 15,0 0 22-15,0 0-17 16,208-58 1-16,-164 58-5 16,-5 8-5-16,-8 7 0 15,-7-1-6-15,-4 4 5 16,-6-1 0-16,-6-1 1 16,-3 0 0-16,-5 0-10 15,0-4 10-15,0-2 0 16,0-4-4-16,-9-2 2 15,-5-3 2-15,6-1 9 16,-1 0-7-16,5 0 46 16,1-14-21-16,3-9-9 0,0-1-8 15,16-4 0-15,8-2-10 16,3 4 0-16,2 4 14 16,-5 4-28-16,-4 3 14 15,-9 7-8-15,-3 7 3 16,-6-1-7-16,-2 2 10 15,2 0 2-15,-2 3-11 16,4 20 5-16,3 3 12 16,1 6-6-16,11 0 18 15,3 0-6-15,5-2-12 16,2-6 0-16,0-8 5 16,-7-10 2-16,-4-6-7 15,-3 0 0-15,-1-18 10 16,-1-14 0-16,-6-8-10 15,-7-6 0-15,0 0 3 0,-9 4-10 16,-14 6 7-16,-1 12 0 16,0 12-6-16,-1 12-23 15,-2 0 24-15,0 17-1 16,10 13-36-16,9 4-19 16,8-8-87-16,8-1-98 15,25-11-55-15</inkml:trace>
  <inkml:trace contextRef="#ctx0" brushRef="#br1" timeOffset="116396.19">24438 7303 465 0,'0'0'249'0,"0"0"-161"15,0 0-22-15,0 0 1 16,0 0-36-16,0 0-9 15,2-40 23-15,-11 30-39 16,-5 2 6-16,-1 1 7 16,1 4-4-16,-1 3-8 15,-1 0-7-15,-1 0 4 16,-6 5-6-16,1 16 5 16,0 3-3-16,4 6 22 15,9 0-21-15,5 2 21 16,4-6-19-16,0-4 2 15,4-6 6-15,11-8-4 0,1-8-7 16,4 0 25-16,2-12-11 16,1-19 11-16,2-10-25 15,-2-3 0-15,-2-4-2 16,-1-3 2-16,-7 4 0 16,-1-1 0-16,-6 7-3 15,-1 7 3-15,-1 10 0 16,0 7 8-16,1 10 12 15,-5 5-16-15,3 2-4 16,-3 0 0-16,0 0-29 16,0 4 18-16,0 14 3 0,0 4 8 15,0 9-2-15,-3 2 5 16,-2 3-3-16,1 5 0 16,2 1 13-16,0-1-15 15,2-3 2-15,0-4 0 16,0-2 8-16,0-11-8 15,13-5 0-15,7-6 0 16,7-10 5-16,2 0 12 16,2-6-17-16,-2-18 0 15,0-4-11-15,-4-4 16 16,-4 3-5-16,-2-3 0 16,-1 7 11-16,-7 2-15 15,-5 10 4-15,-1 4 0 16,-5 8-12-16,0 1 6 15,0 0-9-15,0 0-5 0,0 12 13 16,0 8 1-16,-9 5 6 16,0 1 0-16,0 7-2 15,2-1 6-15,3 2-4 16,4-4 1-16,0-4 7 16,0-6 0-16,4-7-8 15,8-8 0-15,3-5 19 16,3 0-14-16,4-22 14 15,3-8-19-15,1-7 11 16,1-2-15-16,-2-3 4 0,0 0 0 16,-6 6-13-16,-5 4 3 15,-3 8 10-15,-5 10 8 16,-1 7 2-16,-5 6 14 16,0 1-24-16,0 0-15 15,0 5 11-15,0 18-1 16,0 7 5-16,0-1 22 15,0 5-20-15,5-1 28 16,1-1-30-16,5-2 2 16,5-4 2-16,1-8-1 15,6-6-3-15,2-8 0 16,4-4-27-16,2 0 19 16,2-26-88-16,-2-8 4 0,-1-8 23 15,-8 1-45 1,-5 4 114-16,-5 3 60 0,-1 10-51 15,-5 5 33 1,1 5-2-16,0 9 8 0,-5 2 32 16,1 3-57-16,-3 0-16 15,0 0-7-15,2 0-12 16,2 0 7-16,-2 11 5 16,-2-4 0-16,2 2-10 15,-2-4 15-15,3-1-5 16,-1 1 0-16,-2-3 6 15,0-2-19-15,0 0 1 16,0 0 2-16,0 0-7 16,0 0 31-16,0 0-14 0,0 0 20 15,2-8-18 1,-2-9 14-16,2 6-16 0,-2 3 0 16,0 4 34-16,0 2-23 15,0 2 7-15,0 0-18 16,0 0-8-16,-9 10 1 15,-8 14 7-15,-5 6 0 16,1 3-5-16,6 4 22 16,8-3-17-16,7 1 16 15,0 2-15-15,9-5 17 16,16-8-18-16,1-4 0 16,3-10 2-16,-2-8 3 15,2-2-5-15,-2-2 11 16,2-24 1-16,0-7-24 15,-5-6 3-15,-1 0 4 0,-4 0-3 16,-5 7 7-16,-3 6 1 16,-5 6 0-16,1 6 1 15,-2 4 12-15,-3 1-13 16,1 4 0-16,-3 3-5 16,0 2 3-16,0 0 2 15,0 0 0-15,0 0-9 16,0 0-2-16,0 6-2 15,0 9 13-15,0 8-2 16,0 2 14-16,0 5-12 16,0 2 0-16,0-6 9 15,0-3-2-15,0-7-6 0,4-4-1 16,7-5 0-16,-2-7-1 16,6 0 1-16,-2 0 23 15,8-19-15-15,1-9-2 16,5-6-6-16,0-4 0 15,0 4-2-15,-3 8-4 16,-4 6 6-16,-2 8 0 16,-5 8 5-16,3 4-21 15,-5 0 6-15,2 4 10 16,-1 18-4-16,-6 3-16 16,-1 6 20-16,-1-2 0 15,-2 2 5-15,0-4 5 16,0 0-10-16,-2-8 0 0,2-5-2 15,-2-7 8-15,4-5-6 16,-4-2 1-16,4 0 4 16,2 0 25-16,7-23-30 15,3-10-11-15,3-1 5 16,0 0-6-16,-3-1 12 16,1 6 0-16,0 3 3 15,-2 4-3-15,-4 10 5 16,-4 5-5-16,-5 6 17 15,0 1-12-15,0 1-8 16,3 23 6-16,1 7 11 16,-1-2 41-16,0 3-45 0,1-7-3 15,-2-4-5-15,1-4 6 16,4-5-8-16,0-4 0 16,4-4-40-16,5-4 26 15,5 0-36-15,0 0-104 16,7-12-91-16,-1-10-353 15</inkml:trace>
  <inkml:trace contextRef="#ctx0" brushRef="#br1" timeOffset="116944.12">26456 7203 184 0,'0'0'327'0,"0"0"-147"16,0 0-75-16,0 0 48 15,0 0-86-15,0 0-42 16,15-54-23-16,-15 47 7 15,0 1-9-15,-7 2 0 0,-7 4 9 16,1 0-19-16,-1 0 10 16,4 17-5-16,-1 9 3 15,7 8-3-15,1-3-3 16,3-4 8-16,0-9-58 16,0-10 17-16,5-8 6 15,6 0 35-15,1-16 66 16,5-14-48-16,-1-2 43 15,-1-2-28-15,3 2-26 16,-3 5 36-16,-4 8-39 0,1 8 30 16,-4 9-22-1,1 2-12-15,3 10-6 0,-2 26-6 16,2 10 15-16,-5 12-14 16,-3 7 11-16,-4 4 0 15,0-2-1-15,0 3 11 16,0-2-1-16,-6 3-9 15,-17-3 14-15,-2-8-31 16,-2-10 47-16,6-11-12 16,5-20-18-16,5-5 16 15,3-10-12-15,2-4 27 16,0 0 22-16,1-23 35 16,-1-19-81-16,6-13 3 15,0-7-10-15,0-3 17 16,2-2-21-16,9 1 4 0,-3 0-28 15,4 8 26-15,-3 9-61 16,-1 11-5-16,4 10-72 16,-3 6-105-16,-1 4-119 15</inkml:trace>
  <inkml:trace contextRef="#ctx0" brushRef="#br1" timeOffset="117118.02">25642 7054 678 0,'0'0'317'0,"0"0"-247"0,0 0-47 16,0 0-23-16,0 0-8 16,0 0-229-16,-34 5-546 15</inkml:trace>
  <inkml:trace contextRef="#ctx0" brushRef="#br1" timeOffset="184601.64">3133 2581 48 0,'0'0'69'16,"0"0"-33"-16,0 0 20 15,0 0-8-15,0 0 33 16,0 0-9-16,0 0-37 16,17-80 22-16,-13 72-10 15,0 3-1-15,-2 1-15 16,-2 2-15-16,0 2 20 15,2-1-20-15,-2-1 11 16,0-3 17-16,3 1-33 16,1-2 12-16,-2 0 21 15,3 0-31-15,0-2 32 16,1-1-30-16,1-2-3 0,1 3 15 16,0 1-24-16,-2-4 17 15,-1 2 9-15,1 2-21 16,-4-1 37-16,3 0-21 15,0 0 10-15,-3 1 14 16,0 2-42-16,-2-1 23 16,0 2-3-16,0 4-26 15,0 0 19-15,0 0-19 16,0 0-2-16,0 0-2 16,0 0-26-16,-6 8 30 15,-15 22 0-15,-6 14 5 16,-6 17 0-16,0 4-5 0,1 12 0 15,8 5-1 1,6 4 1-16,13 2 0 0,5-2 0 16,2-3 4-16,30-13 5 15,11-15-8-15,7-9 5 16,4-9 17-16,-7-11-17 16,-9-4 13-16,-16-10-8 15,-9-2-8-15,-6-8 25 16,-7 3-27-16,0-5 3 15,0 0 5-15,0 0 2 16,0 0-11-16,0 0 0 16,0 0 5-16,0 0-7 15,5 0 2-15,21-5-34 0,25-23-56 16,28-12-244-16,25-12-390 16</inkml:trace>
  <inkml:trace contextRef="#ctx0" brushRef="#br1" timeOffset="185531.17">5378 2130 135 0,'0'0'197'16,"0"0"-38"-16,0 0-19 16,0 0-17-16,0 0-35 15,0 0 21-15,-15-17-46 16,15 17-24-16,0 0 32 16,0 0-47-16,0 0 8 15,0 0-32-15,15 6 2 16,19 25-2-16,13 15 0 15,3 19 10-15,-2 20 3 16,-11 13-9-16,-10 10-4 16,-15 3 12-16,-12-5-3 15,0-6 13-15,-20-6-9 0,-9-7-8 16,-3-12 37 0,1-8-39-16,4-15 15 0,3-12 0 15,6-8-16-15,2-10 26 16,8-8-27-16,3-6 2 15,5-5 20-15,0-3-13 16,0 0-5-16,0 0 13 16,0 0-15-16,0 0 25 15,0 0-28-15,0 0 5 16,0 0 12-16,0 0-11 16,0 0-6-16,0-8 0 15,0-2-21-15,0 2 2 0,0 4-47 16,0 2-36-1,5 2-108-15,1 0-310 0</inkml:trace>
  <inkml:trace contextRef="#ctx0" brushRef="#br1" timeOffset="190887.11">3441 11219 84 0,'0'0'102'0,"0"0"-24"0,0 0 29 16,0-8-10-16,0-2-38 15,0-2 4-15,2-4 13 16,6 0-10-16,-2-2 40 16,-2 1-42-16,1 2-5 15,-3 1 22-15,-2-1-35 16,0 4 29-16,2 3-42 16,-2 4-25-16,0 1 43 15,0 3-43-15,0 0-4 16,2 0-4-16,-2 0 15 15,0 0-27-15,5 0 12 16,-2 9 0-16,3 13-13 0,1 12 16 16,-3 12-3-16,0 14 0 15,-4 18 13-15,0 11-17 16,0 1 4-16,-8 2 0 16,-3-12-17-16,-3-10-23 15,-1-9-71-15,3-18-87 16,1-22-181-16</inkml:trace>
  <inkml:trace contextRef="#ctx0" brushRef="#br1" timeOffset="191418.81">3434 11226 631 0,'0'0'156'16,"0"0"-55"-16,0 0-36 16,0 0 45-16,0 0-63 15,0 0-19-15,-8-104-28 16,37 81 0-16,4 0 15 16,3 6-11-16,-3 5-4 15,-4 8 0-15,-4 4-3 16,-1 0-13-16,-4 21 8 15,-4 12 8-15,-12 6-18 0,-4 10 26 16,-4 9-8 0,-29 13 7-16,-7-2 1 0,-5-4 5 15,7-11-13-15,11-22 0 16,11-14-3-16,12-12 8 16,4-6-5-16,0 0 0 15,12-12 2-15,13-11-5 16,8 6-10-16,9 5 13 15,4 10-16-15,3 2 17 16,-9 0-1-16,-13 10 0 16,-15 10-5-16,-12 4-7 15,0 5 12-15,-14 4 0 16,-22 3 18-16,-8-1-9 0,-5-4-9 16,-1-4 0-1,11-10 11-15,5-3-11 0,14-7 0 16,5-7-15-16,8 0-7 15,7 0-77-15,2-22-97 16,30-9-338-16</inkml:trace>
  <inkml:trace contextRef="#ctx0" brushRef="#br1" timeOffset="192224.04">3960 11398 356 0,'0'0'212'0,"0"0"-93"15,0 0-37 1,0 0-9-16,0 0-51 0,0 0 5 16,0-20-27-1,-13 21 0-15,-2 18 38 0,-1 2-15 16,3 6 18-16,-1 1-7 16,8 8-28-16,4 2 38 15,2 6-44-15,0-1 0 16,2-5 5-16,15-1 3 15,3-10-8-15,5-8 0 16,0-8 4-16,-4-10 11 16,0-1-12-16,-3 0 7 15,-9-21-10-15,-5-12-52 16,-4-5-6-16,0-3 13 16,-11-2 9-16,-9 1 27 0,-1 2 9 15,4 8 0-15,1 8 28 16,7 9-21-16,3 12 44 15,2 3-25-15,-6 0-10 16,4 15-27-16,-3 10 11 16,5 1 0-16,4 1-8 15,0-4 5-15,6-3 3 16,15-3 0-16,5-8 10 16,6-6-4-16,3-3-2 15,3 0 17-15,-1-12 3 16,1-13-12-16,3-5-12 15,-8-2 0-15,-4-5 7 0,-4 6-29 16,-10 2 29-16,-5 12-7 16,-6 7 0-16,-2 8-14 15,-2 2 11-15,0 7-37 16,-4 26 40-16,-12 11 5 16,3 4-3-16,-3 2 9 15,3-4-5-15,3 0 3 16,6-6-9-16,4-5 0 15,0-12 9-15,0-4 1 16,20-11-9-16,3-7-1 16,8-1 35-16,2-9-30 15,3-21 24-15,-5-11-29 16,-11-5 11-16,-7-3-15 16,-13-2 4-16,0-2 0 15,-4 2-6-15,-21 6 16 0,0 17-10 16,-1 19 6-16,-3 9 4 15,-3 4-14-15,1 28 4 16,4 5 0-16,10 11-3 16,9-3-19-16,8 1 17 15,0-4-105-15,15-10-73 16,14-11-79-16,10-16-287 16</inkml:trace>
  <inkml:trace contextRef="#ctx0" brushRef="#br1" timeOffset="192965.61">4634 11243 756 0,'0'0'244'0,"0"0"-98"15,0 0-93-15,0 0 45 16,0 0-85-16,0 0 0 16,9-78-13-16,-9 78-33 15,0 3 17-15,0 20 3 16,0 3 13-16,0 14 0 15,-7 8 7-15,1 7-7 16,-4 3 0-16,2-4 16 16,-1-4-16-16,-1-10 0 15,2-6 1-15,-3-6-3 16,1-5 8-16,4-8-6 16,6-9 0-16,0-3 16 0,0-3-16 15,0 0 11-15,4-9-7 16,21-20 27-16,6-8-24 15,5-4-7-15,-1 3 0 16,-3 3-32-16,-8 7 31 16,-12 10-6-16,-8 8 7 15,-4 10-23-15,0 0 7 16,-4 0-91-16,-17 16 70 16,-5 7 27-16,-1 4 10 15,5-1 0-15,8-1 0 16,10-2 6-16,4 0-6 15,0-6 0-15,20-5-6 0,9-2 9 16,0-3-3-16,5-6 0 16,-3-1 25-16,0 0-5 15,-2 0-10-15,-5-18-10 16,-2-6 0-16,-1-4 12 16,-6-6-12-16,-6-1 0 15,0 2 4-15,-5 6-6 16,-1 8 2-16,-1 6 0 15,-2 8 0-15,0 3-13 16,0 2 11-16,0 0-28 16,0 3 13-16,-2 18-5 15,-7 3 28-15,5 2-6 16,4-1 1-16,0-4 16 0,24-1-17 16,12 0 5-16,6-3-3 15,-9-3 20-15,-10-5-8 16,-15-3-14-16,-8-2 0 15,0 2 15-15,-4 2 18 16,-14 3-30-16,0-4 3 16,5-3 2-16,13-4-8 15,0 0-13-15,31-26-81 16,34-12-608-16</inkml:trace>
  <inkml:trace contextRef="#ctx0" brushRef="#br1" timeOffset="193579.26">6063 11502 147 0,'0'0'512'0,"0"0"-362"15,0 0-43 1,0 0-9-16,0 0-1 0,0 0 25 15,-107-86-120-15,123 86 17 16,32 0-19-16,26 10 4 16,26 1 12-16,14 0-16 15,0-5 15-15,-14-6-31 16,-22 0 16-16,-23-8-47 16,-21-19 38-16,-16-6-56 15,-18-6 55-15,0 2 2 16,-25-1 16-16,-12 4 13 15,-5 5-21-15,-3 7 0 0,7 10 33 16,5 5-22 0,12 7-4-16,5 0-7 0,14 3 7 15,2 19-25-15,10 4 7 16,29 8 11-16,15 2-3 16,9-2 18-16,-5 1-15 15,-14-7 0-15,-20-7 6 16,-17-2-14-16,-7 1 8 15,-11 5 0-15,-20 1 49 16,-9 6-47-16,4-6 6 16,14-9-8-16,15-14-60 15,7-3-173-15,26-35-475 16</inkml:trace>
  <inkml:trace contextRef="#ctx0" brushRef="#br1" timeOffset="194488">8225 10943 67 0,'0'0'224'16,"0"0"-76"-16,0 0-43 15,0 0-15-15,0 0-24 16,0 0 61-16,4-44-3 16,-1 39-30-16,-3 3 47 15,0 2-85-15,0 0-35 16,0 8-21-16,-11 24-1 15,-10 12 1-15,-3 12 0 0,-3 5 10 16,1 7-2-16,-3 2-7 16,-2 0-1-16,2-6 0 15,4-7 7-15,7-17-7 16,7-17 0 0,5-14 3-16,6-9 8 0,0-9-1 15,0-32-1-15,2-20-9 16,19-12 9-16,6-4-9 15,2 5 0-15,-2 4 3 16,2 5-5-16,-2 8 2 16,-2 5 0-16,1 7-4 15,-4 12 8-15,1 12-4 16,-5 11 0-16,-3 8 10 0,3 0-11 16,-3 2 2-1,4 23-1-15,-4 14 2 0,-4 10 20 16,-2 11-22-16,-3 5 0 15,2 6 9-15,-4-1-4 16,-2 0-5-16,3-8 0 16,-3-9-1-16,2-16 3 15,0-14-12-15,-1-15 1 16,-1-6-54-16,1-2 14 16,3 0-110-16,1-26-160 15</inkml:trace>
  <inkml:trace contextRef="#ctx0" brushRef="#br1" timeOffset="196219.37">8236 11239 710 0,'0'0'238'0,"0"0"-200"16,0 0 33-16,0 0-23 16,0 0-21-16,0 0 15 15,130-74-30-15,-79 44-6 16,-6 0-6-16,-6-2 3 15,-7 0-7-15,-10 6 7 16,-9 1-3-16,-11 10 0 16,-2 4 13-16,0 11-24 15,0 0 11-15,-13 7 0 16,-1 16-19-16,4 8 19 16,3 3 0-16,5 0-2 0,2 4-25 15,2-1 19-15,29 2-18 16,7 0 20-16,5-6-12 15,-8-2 21-15,-10-9-3 16,-16-7 0-16,-9-2 2 16,0-1-4-16,-9-1 4 15,-16-1 3-15,-6-3 30 16,0-3-28-16,-2-4-7 16,8 0 0-16,11 0 13 15,8 0 17-15,6-12 17 16,0-8-29-16,26-2-11 15,14-9 4-15,12-1-11 0,-1-2 0 16,0-2 15-16,-4-1-17 16,-7 2 2-16,-4 0 0 15,-5-2-1-15,-4 1 3 16,-5 3-2-16,-6 5 0 16,-7 9 0-16,-7 6-9 15,-2 8 9-15,0 5-4 16,0 0-14-16,-16 9 18 15,-6 15 0-15,0 7 0 16,6 1 6-16,9 6-17 16,7 2 11-16,14 0 0 15,26 4-12-15,6-6 19 16,-1-8-7-16,-7-6 0 16,-15-8 8-16,-10-7-11 15,-11-5 3-15,-2-4 0 0,0 0-1 16,0 0 7-16,-7 0-6 15,-14 0 0-15,-4 0 13 16,2-8-10-16,13-1-3 16,4 0 0-16,6-4-5 15,0 1 5-15,8-4-1 16,17 3-4-16,3-4 5 16,3 3-2-16,3-2 2 15,2 0 0-15,-1-2-5 16,1-4 11-16,-3 0-6 0,-2-1 0 15,-4 0 6 1,-7-1-23-16,-5-1 7 16,-5 4-10-16,-8 3 7 15,-2 3-1-15,0 8 14 0,0 0-1 16,0 7 1-16,-4 0-16 16,-6 0 16-16,-1 10 0 15,-2 13-21-15,0 0 25 16,2 1-4-16,3 3 0 15,4-1 5-15,4-2 17 16,0 2-17-16,4-2-4 16,17-1 24-16,3-9-8 15,3-3-17-15,2-9 1 16,0-2 7-16,7-2 8 16,-1-23-16-16,3-2-21 0,-2-7 19 15,-2-2-58 1,-8-4 32-16,-6-4 7 0,-2 0 9 15,-5 1 1-15,-4 9 11 16,1 10 0-16,-6 10 36 16,0 8-6-16,0 6 24 15,1 0-54-15,1 5 11 16,4 16-25-16,-4 1 14 16,1 5 0-16,-1-4-5 15,2 0 12-15,-2-6-7 16,-1-3 0-16,-3-3 4 15,-2-7-6-15,0-2 2 0,0-2 0 16,0 0 5-16,0 0 10 16,0 0-15-16,0-10 0 15,0-7 6-15,0 1-27 16,0 0 7-16,0 0 2 16,0 0-5-16,-7-2 11 15,-5-2 6-15,0 0 0 16,3 5 2-16,2 4 13 15,2 5-15-15,3 6 12 16,-5 0-5-16,-3 0-3 16,-6 4-4-16,-2 14 0 15,0 6 4-15,0 2 0 16,1 1-4-16,3-4 0 16,5-3 4-16,3-1 6 15,3-8-10-15,3-6 0 0,0-1 8 16,0-4-11-16,0 0 3 15,0 0 0-15,0-10 14 16,7-12-1-16,-3-3-13 16,-4 0 0-16,0-4 10 15,0 1-7-15,0 3-3 16,0 2 0-16,0 3-3 16,5 6 17-16,2 4-14 15,-1 2 0-15,1 2 9 16,-5 4 3-16,-2 0-12 15,0 2 0-15,0 0-1 16,0 0-1-16,0 0 0 0,0 4 2 16,2 16 0-16,3 9-5 15,-3 12 5-15,-2 11 0 16,0 6 0-16,0 11 9 16,0 1-9-16,-2 1 5 15,-3-10 3-15,5-6 6 16,0-18-14-16,14-15 0 15,12-14-4-15,13-8 15 16,1-12-12-16,9-23 1 16,-5-8-46-16,-1-1 35 15,-12 2-90-15,-11 3-37 16,-6 6-102-16,-14 3-265 16</inkml:trace>
  <inkml:trace contextRef="#ctx0" brushRef="#br1" timeOffset="196396.27">9716 11032 300 0,'0'0'351'16,"0"0"-151"-16,0 0-48 16,0 0 29-16,0 0-88 15,0 0-47-15,45-17-17 16,16 1-14-16,-1-4-14 16,-3 1-1-16,-12 3-2 15,-12 0-15-15,-10 0-49 16,-10 1-136-16,-5-2-222 15</inkml:trace>
  <inkml:trace contextRef="#ctx0" brushRef="#br1" timeOffset="196925.97">10973 11027 702 0,'0'0'309'0,"0"0"-183"0,0 0-82 16,0 0 11-16,0 0-54 16,0 0-1-16,89-195 0 15,-77 165-14-15,-8 0 12 16,-1 2-2-16,-3-2 4 16,0 5-3-16,0-2 5 15,0 5-2-15,-9 4 0 16,3 6 18-16,-2 3-9 15,4 9-9-15,2 0 8 16,-3 0-20-16,-3 9 12 0,-2 17 0 16,4 12 0-1,3 10 11-15,3 12-11 0,0 12 11 16,0 13-11-16,0 6 31 16,0 8-25-16,0 7-6 15,0 2 0-15,0-12 8 16,-6-6-13-16,6-23 5 15,-2-19-64-15,2-12-20 16,0-20-180-16,-12-9-231 16</inkml:trace>
  <inkml:trace contextRef="#ctx0" brushRef="#br1" timeOffset="197772.43">10800 11180 785 0,'0'0'186'0,"0"0"-113"16,0 0-34-16,0 0 35 15,0 0-74-15,0 0 5 16,82-70 2-16,-35 53-3 16,0-5-4-16,-5 0 0 15,0-2 13-15,-5-2-13 16,-4-1 0-16,-6 5 0 15,-6 4 1-15,-4 4 3 0,-9 6-4 16,-4 4 0-16,-1 4-4 16,-3 0-4-16,0 0-4 15,0 12 12-15,0 13-13 16,0 4 20-16,-5 2-7 16,1 1 0-16,4 0 10 15,0-6-7-15,0-2-3 16,0-6 0-16,9-8-1 15,-5-4 9-15,3-6-8 16,2 0 13-16,2-9-12 16,3-16 17-16,1-7-18 15,-3-4 0-15,-2-2-6 16,-1-5 9-16,-3 3-3 16,-6 2 0-16,0 6 6 0,0 8-6 15,0 8 0-15,0 10 0 16,-10 6-13-16,-3 0 16 15,-3 2-3-15,1 16 0 16,1 6 6-16,3 5 9 16,4 0-15-16,5 1 0 15,2 1 14-15,0-3 0 16,5-2-13-16,14-6 3 16,8-5 8-16,0-6 3 15,0-7-15-15,-1-2 0 16,-1 0 12-16,2-20-1 0,-5-8-11 15,2-5 0 1,-3-4 8-16,-4 1-4 16,1-5-4-16,3 5 0 0,-4 6-7 15,-1 9 19-15,-10 8-12 16,-3 9 3-16,-3 4 10 16,0 0-25-16,0 4 12 15,-25 21 0-15,-11 4-10 16,-3 5 17-16,5 2-7 15,18-4 0-15,16-1-26 16,0-5 25-16,11-6-64 16,11-6 9-16,-3 0 42 15,-6-4 5-15,-2-2 9 16,-2 2 0-16,-2-1 5 0,-1 2 12 16,6-3-17-16,1 0 0 15,9-3-15-15,7-5-16 16,5 0-193-16,8-13-347 15</inkml:trace>
  <inkml:trace contextRef="#ctx0" brushRef="#br1" timeOffset="198911.2">12055 11041 633 0,'0'0'154'15,"0"0"-153"-15,0 0 50 0,0 0-37 16,0 0-8 0,0 0-12-16,35-58-17 0,-27 32 23 15,-4-6 9-15,2-5 6 16,3 0 59-16,-5-9-25 16,-2 8-22-16,-2-3 12 15,0 7-32-15,0 6 13 16,0 7 11-16,0 6-20 15,0 5 27-15,0 3-38 16,0 6 0-16,0 1 7 16,0 0 0-16,0 0-7 15,0 0 0-15,0 0 3 0,0 12-10 16,0 9 8 0,-8 10-1-16,-3 3 3 0,1 7 6 15,2 6-9-15,1 1 3 16,5 2 4-16,2-4 6 15,0-5-13-15,7-7 0 16,13-10-1-16,5-11 10 16,1-10-9-16,3-3 2 15,4-14 6-15,-2-21-7 16,1-9-1-16,-8-6 0 16,-4-4-9-16,-3 1 8 15,-7-3 1-15,1 7 0 16,-4 3 5-16,0 10-3 15,-3 8-2-15,-1 9 0 16,-1 9 2-16,0 10 9 0,-2 0-18 16,0 3 7-16,0 18 0 15,0 12-10-15,0 4 10 16,-4 8 0-16,1-1 2 16,3 0 11-16,0 0-13 15,0-2 0-15,0-4 8 16,0-4-4-16,0-5-4 15,0-11 0-15,3-7-1 16,-1-4 5-16,0-7-4 16,2 0 0-16,6 0 5 15,7-25-12-15,8-6 7 16,2-6-27-16,-1 4 19 16,-2 2-23-16,-1 7 31 0,-5 8 0 15,-5 7 2-15,-3 9 37 16,-4 0-39-16,-4 11 0 15,0 15-6-15,-2 9 21 16,2-2-10-16,1 1-5 16,1-2 10-16,2-5 5 15,4-5-13-15,-1-8-2 16,-1-6 0-16,4-3 13 16,1-5-13-16,3 0 0 15,-1 0 2-15,6-13 10 16,-2-11-12-16,4-5-3 15,-3 0 3-15,-1-2-41 0,0-1 30 16,-3 3-10-16,1 0 2 16,-1 0 7-16,-3 6 2 15,1 0 4-15,-5 9 0 16,-7 2 0-16,-2 5 1 16,0 7 5-16,0 0-1 15,-19 0-16-15,-4 2 17 16,0 15 0-16,-2 4 0 15,1 4 13-15,6 8 3 16,7 1 8-16,4 3-4 16,7 1 42-16,0-1-52 15,9-3 12-15,22-8-12 16,12-9 6-16,5-11-8 16,0-6-8-16,-8 0 5 15,-7-25-18-15,-11-8-2 0,-9-6-32 16,-1-2-29-16,-12 1-85 15,0 3-109-15,-12 2-303 16</inkml:trace>
  <inkml:trace contextRef="#ctx0" brushRef="#br1" timeOffset="199080.02">12148 10742 825 0,'0'0'134'15,"0"0"-53"-15,0 0 22 16,0 0-80-16,0 0-3 0,0 0-20 16,241-46-108-1,-183 32-93-15,-2-4-287 0</inkml:trace>
  <inkml:trace contextRef="#ctx0" brushRef="#br1" timeOffset="200938.12">14224 10573 433 0,'0'0'270'0,"0"0"-136"15,0 0-98-15,0 0 7 16,0 0-32-16,0 0-10 16,34 23-1-16,-30-9 10 15,0 0 18-15,-4 0-12 16,2 2 13-16,-2-1 29 15,0 2-55-15,0-2 15 16,0-2-11-16,0-3 1 0,0-6 1 16,0-2-9-16,0-2 0 15,0 0 32-15,0 0-31 16,0-15 29-16,0-6-30 16,0-4 10-16,0-2-9 15,0 0-1-15,-6 2 0 16,2 0-7-16,-1 6 15 15,0 4-8-15,1 8 0 16,1 2 4-16,-3 5-10 16,-5 0 6-16,-5 0 0 15,-6 16-16-15,0 6 19 16,-5 6-3-16,2 5 0 16,1 3 5-16,1 4-10 0,8 1 5 15,6 0 0-15,6-7-10 16,3-5 12-16,0-14-5 15,0-5 3 1,8-6-9-16,0-4 2 0,3 0 9 16,3-8-2-16,3-18 0 15,4-6-30-15,3-9 20 16,3 2 2-16,-5 1 8 16,-2 6-8-16,-6 8 8 15,-5 7 0-15,-1 10-1 16,1 7 4-16,1 0-6 15,-2 0 1-15,1 14-16 0,-5 10 12 16,-4 2-18-16,0 4 24 16,0-4 35-16,0-1-29 15,0 0 20-15,0-9-11 16,0-1-12-16,6-8 16 16,0-3-17-16,5-4-2 15,3 0 20-15,5 0-19 16,4-18 14-16,1-6-15 15,-1-3 8-15,-6-5-23 16,-1 3 15-16,-7-2 0 16,-3 5-8-16,1 8 12 15,0 4-4-15,-2 9 0 16,-1 0 4-16,-2 5-15 16,-2 0 11-16,0 5-28 15,0 17 26-15,0 6 4 0,-11-1-2 16,-3 5 5-16,4 2 5 15,-2-5 5-15,10 0-15 16,2 0 0-16,0-7-1 16,2-3 8-16,12-8-7 15,3-7 0-15,1-4 8 16,0 0-15-16,0-4 7 16,2-19-38-16,1-6 20 15,-2-5-27-15,-3 0 45 16,-3-2 0-16,-1 4 1 15,-4 1 2-15,3 7-3 16,1 7 0-16,-6 9 25 0,-3 6-25 16,-1 2 12-16,-2 0-12 15,0 6-14-15,0 12 3 16,0 6 13-16,-5 4-2 16,-1 2 0-16,1-2 7 15,5 2-7-15,0-5 0 16,0 0 2-16,14-3 3 15,6-6-1-15,1-4-4 16,4-12 3-16,0 0 13 16,0-4-32-16,-4-21 6 15,-3-9-64-15,-5-4 63 16,-1-5-13-16,-3-1 24 0,-3-3-3 16,2-1 14-16,-2 0-11 15,-2 0 25-15,1 3-23 16,-1 14 52-16,-2 9-38 15,0 12 29-15,-2 6-5 16,3 4-35-16,-3 0 2 16,0 0-7-16,0 0 0 15,0 16-9-15,0 9 13 16,0 6-4-16,0 8 4 16,0 4 12-16,0 8-12 15,0 3-4-15,0 2 5 16,0-4-6-16,0-3 1 15,0-3-3-15,0-13-25 0,0-5-108 16,0-10-9-16,0-14-176 16,0-4-231-16</inkml:trace>
  <inkml:trace contextRef="#ctx0" brushRef="#br1" timeOffset="202227.83">14804 10712 633 0,'0'0'343'0,"0"0"-278"16,0 0-39-16,0 0-23 16,0 0 13-16,0 0 19 15,104-4-29-15,-71-1-6 16,-4-9 0-16,-4-1 12 16,-7-5-19-16,-7-3 7 0,0-4-6 15,-2-2-12-15,0-3-4 16,-2-1-4-16,-3-1 3 15,0 5-13-15,-4 0 32 16,0 10 4-16,0 6 0 16,0 10 54-16,0 3-42 15,0 0-3-15,0 0-9 16,0 2-7-16,0 18 7 16,0 5 0-16,0 2 2 15,0 9 42-15,0 5-41 16,0 3 13-16,0 7 8 0,0 4-21 15,0-1 37 1,0-2-33-16,-4-6-3 0,2-10 13 16,2-6-9-16,0-11-8 15,0-10 0-15,0-4 11 16,0-5-5-16,2-3-1 16,18-23 1-16,5-12 10 15,4-2-14-15,2-2-4 16,-2 3 2-16,2 2-31 15,-2 3 25-15,0 8-8 16,-3 4 14-16,-3 9-19 16,-5 8 18-16,-7 5 0 15,-7 0 0-15,-2 8-4 16,-2 16-4-16,0 2 9 0,0 2 0 16,0 2-3-16,0 0 9 15,0-2-6-15,0-2 0 16,0-4 6-16,6-8-9 15,2-2 3-15,1-6 0 16,0-6-12-16,2 0 12 16,2 0-35-16,3-13 2 15,4-14-41-15,2-4 61 16,3-4-1-16,-2 1 14 16,3 2 24-16,0 4-23 15,-3 7 39-15,-3 7-10 16,-7 9-24-16,-8 5 28 15,0 0-34-15,-3 0 0 0,-2 14-11 16,0 8 21 0,0 2-10-16,0 4 0 0,0 0 9 15,0-1-4-15,0-4-5 16,9-3 0-16,-1-6-3 16,-1-6 7-16,0-4-4 15,0-4 4-15,-1 0 2 16,1 0 18-16,0-14-24 15,2-6 0-15,-5-2-11 16,0-6-8-16,-2-2-3 16,-2-3 9-16,0-2 13 15,0 5-1-15,0 3 1 16,0 8 0-16,-2 5 10 0,-6 7-2 16,-6 7 4-1,-1 0-12-15,-4 3 4 0,4 17-15 16,1 6 11-16,6 1 0 15,3 4 5-15,5-1 10 16,0-2-8-16,0 2 13 16,13-4-20-16,12-6 41 15,6-4-35-15,3-11-2 16,-1-5 24-16,3 0-17 16,-4-14-11-16,-1-13 0 15,-4-4 10-15,-6-1-6 16,2-7-4-16,1-6 0 0,1-4-3 15,-1-2 12 1,-2 8-9-16,-5 10 18 0,-11 15-14 16,-4 11 46-1,-2 7-50-15,0 0 4 0,-18 17-18 16,-11 15 15-16,0 4-1 16,0 2 0-16,7-1 6 15,6-3-18-15,12-3 12 16,4-2-20-16,0-3 11 15,18-4-15-15,4-5 23 16,0-2 1-16,-1-1 0 16,-4-4 1-16,-1-2-1 15,-5-2 0-15,-5-1-5 16,0 2-63-16,0-7-98 0,7 0-194 16</inkml:trace>
  <inkml:trace contextRef="#ctx0" brushRef="#br1" timeOffset="202350.75">16488 10703 620 0,'0'0'114'0,"0"0"-114"16,0 0-52-16,0 0-293 16</inkml:trace>
  <inkml:trace contextRef="#ctx0" brushRef="#br1" timeOffset="204275.69">8335 11840 48 0,'0'0'36'15,"0"0"-34"-15,0 0 5 0,0 0 80 16,0 0 10 0,0 0-11-16,-130-6-28 0,110 5-33 15,4-1 37-15,1 0-22 16,3 2 13-16,-1 0-9 16,-1 0-41-16,2 0 34 15,-2 0-5-15,1 0-2 16,0 0 43-16,1 0-46 15,1 0 16-15,3 0 17 16,2 0-40-16,4 0 31 16,2 0-30-16,0 0-20 15,0 0 26-15,0 0-26 16,0 0-1-16,8 0 10 16,11 0-2-16,8 0 14 0,6 0-22 15,8 0 7-15,3 0 5 16,6-3-5-16,0 2-7 15,6 1 0-15,6 0 10 16,3 0-14-16,-1 0 4 16,4 0 0-16,1-2-4 15,0-7 10-15,5 4-6 16,3-6 1-16,2 4 8 16,-2-1 8-16,-1 0-17 15,-5 1 0-15,-2 4-3 16,-3-1 9-16,-4-1-6 15,-4 0 0-15,2-3 9 16,3 0 5-16,6-2-14 0,4 2 1 16,5-1 20-16,-2 6-13 15,-2 1-8-15,-6 2 0 16,-1 0 6-16,3 0-11 16,-1 0 5-16,2 0 0 15,1 0-6-15,5 0 14 16,6 0-8-16,6-5 7 15,7-13-2-15,6 0 24 16,-1 3-29-16,-3 1 0 16,-13 5-3-16,-8 6 11 15,-8 0-8-15,-3 3 0 16,-4 0 6-16,5 0-7 0,-1 0 1 16,3-4 0-16,3-2-3 15,-1-1 8-15,5 0-5 16,-2-1 0-16,1 2 8 15,3 1-2-15,-1 2-6 16,0 0 0-16,2 2-3 16,-4-1 12-16,-1 0-9 15,-1-2 0-15,0-1 10 16,4-2-4-16,5-3-6 16,4 1 0-16,4-3 1 15,-3-1 7-15,-5 3-8 16,-1 1 0-16,-6 0 5 15,2 4-6-15,-4-2 1 0,-7 1 0 16,-1-1-8-16,-7 0 14 16,2-1-6-16,3 2 0 15,4-2 5-15,6 4-7 16,10 0 2-16,6 0 0 16,3-2-8-16,3 0 15 15,1 0-7-15,0 0 0 16,0-2 5-16,-3-1-7 15,-2 0 2-15,1 0 0 16,-1 0-7-16,1-1 16 16,-3-1-9-16,4 0 0 15,6-3 5-15,-3 2-7 0,0-3 2 16,-3 6 0 0,3-2-13-16,5 5 20 15,-3 2-7-15,2 3 0 0,-7-2 5 16,-6 1-8-16,-6 0 3 15,-6-3 0-15,2 0-7 16,-2-1 14-16,-4-4-7 16,-4-1 0-16,-11 4 6 15,-12-3 12-15,-12 1-14 16,-14 0-1-16,-7 5 11 16,-5-3-3-16,-6 6-11 15,0 1 0-15,0 0-25 16,-37 0-23-16,-44 0-187 0,-40 0-265 15</inkml:trace>
  <inkml:trace contextRef="#ctx0" brushRef="#br1" timeOffset="209052.57">1901 4481 48 0,'0'0'88'15,"0"0"-29"-15,0 0 10 16,0 0 39-16,0 0-22 15,0 0 24-15,0 0-43 16,-47-95-10-16,45 90 11 16,0 1-29-16,0 4 7 15,-1-2-1-15,-1 1-1 16,-3-2 29-16,2 0-30 16,-1 3 26-16,2 0 8 15,4 0-49-15,0 0 7 16,0 0-34-16,0 0 11 0,0 0-24 15,0 0 6 1,17 0 6-16,5 0 1 0,5 0 13 16,4-3-7-16,3-15 1 15,1-8 0-15,2-6-16 16,-4-7-2-16,-6 2-3 16,-5-1 10-16,-9 4-17 15,-6 6 19-15,-7 7-8 16,0 7 9-16,0 9-20 15,0 5 17-15,-4 0 0 16,-15 0-13-16,-2 15-31 16,-6 11 45-16,2 9 1 0,3 1 1 15,3 4-1 1,11 2 13-16,8-2-11 0,0-5 25 16,0-3-19-16,18-8 0 15,1-9-7-15,6-8 2 16,0-7-8-16,4 0-16 15,0-15-73-15,0-16-66 16,-2-8-130-16,-2 0-198 16</inkml:trace>
  <inkml:trace contextRef="#ctx0" brushRef="#br1" timeOffset="209795.14">2273 4173 193 0,'0'0'84'15,"0"0"-38"-15,0 0-36 16,0 0 149-16,0 0-39 15,0 0-31-15,-56 94-1 0,38-74-16 16,3-4 2-16,4-6-25 16,2-4-20-16,7-6 23 15,2 0-31-15,0 0 36 16,0 0 27-16,9-18-71 16,8-6-3-16,6-3-10 15,2 3 0-15,-4 5-12 16,-3 4 6-16,-5 8 6 15,-1 2-3-15,-1 5-6 16,1 0 1-16,-6 5-7 16,1 17-6-16,-5 6 9 15,-2 1 2-15,0 3 10 0,-2-5 0 16,-14-1 13 0,1-4-13-16,1-4 0 0,1-2 0 15,4-5-4-15,5-7 10 16,2-3-6-16,2-1 0 15,0 0 8-15,0 0 5 16,0 0-10-16,0 0 29 16,0 0 27-16,0 0-59 15,0 0 10-15,0-1-10 16,0 1 6-16,0 0-3 16,0 0-3-16,0 0 0 15,0 0-4-15,0 0 10 16,0 0-6-16,0-3 0 15,0-1 3-15,0-2 0 16,0-1-3-16,6-2 0 0,3 1-23 16,1-7 23-16,7-2-1 15,1-3-1-15,3-10-27 16,6-4 20-16,-2-4-44 16,0-2-4-16,-4 4 54 15,-5 5-38-15,-3 9 38 16,-7 10 1-16,-2 8 4 15,-4 4 4-15,0 0-6 16,0 0-26-16,0 0 20 16,-12 8 0-16,-3 9 6 15,-3 3 0-15,0 1 3 16,5 4 9-16,2 3 2 0,6 2-6 16,5 0 16-16,0-2-14 15,13-2-8-15,14-6 3 16,7-6-5-16,-1-8-19 15,5-6-97-15,-4 0-151 16,-3-22-220-16</inkml:trace>
  <inkml:trace contextRef="#ctx0" brushRef="#br1" timeOffset="211240.9">2793 4129 417 0,'0'0'226'0,"0"0"-128"16,0 0-43-16,0 0-4 15,0 0-51-15,0 0-35 16,8-5 34-16,-6 13-18 0,-2-1 19 16,0-1 1-16,0-1 11 15,0-1 4-15,0 1-10 16,0-4-3-16,0-1 22 16,3 0-18-16,-3 0 0 15,0 0 10-15,3 0-14 16,-3 0 39-16,0 0 15 15,0-11-40-15,0-1 15 16,0-3-30-16,0 3 16 16,0 5-9-16,-3 0-5 15,-2 3 24-15,1 4-28 0,-3 0-3 16,-3 0-5-16,-6 3-20 16,-3 15 28-16,2 3-6 15,-3 5 19-15,2 3-14 16,0 0 1-16,0 3 0 15,5 2-1-15,4-1 11 16,7-5-10-16,2-2 0 16,0-8 8-16,11-7-13 15,16-11 5-15,0 0-2 16,4-7-21-16,0-23 10 16,-6-10 1-16,-1-2 4 15,-6-1 8-15,-7 5-10 16,-2 6 13-16,-2 6-3 15,-1 6 6-15,-2 7 7 16,-1 7-7-16,-3 6-1 0,0 0-5 16,0 0-8-16,0 7-53 15,0 17 61-15,0 6 35 16,-7 3-28-16,1-1 16 16,1-4-8-16,5-1-14 15,0-6 25-15,0-3-22 16,0-4-4-16,0-4 5 15,7-8 7-15,4-2-12 16,3 0 10-16,3-2-9 16,1-15-2-16,2-10-17 15,2-3 9-15,-4-2 3 16,0 2-8-16,0 4 14 0,-6 8 0 16,-4 8 2-16,-1 6-13 15,-5 4 11-15,0 0-25 16,0 6 10-16,-2 15-37 15,0 6 51-15,0 1 1 16,0 0 1-16,0-2 32 16,0-2-33-16,0-4 4 15,0-4 7-15,0-6-1 16,0-4-5-16,2-6-4 16,8 0 9-16,-2 0 16 15,5-20-26-15,3-8-4 16,0 0-7-16,-2 2-9 15,-6 4 20-15,-1 4 0 0,-3 4 1 16,1 5 17-16,0 8-10 16,-3-1 9-16,-2 2-17 15,0 0-7-15,0 0-17 16,0 3 3-16,0 15 21 16,0 2 50-16,0 1-49 15,0 1 9-15,0-2-8 16,0-4 9-16,2-3-11 15,0-8 0-15,2-1 5 16,1-4-12-16,1 0-12 16,2 0 5-16,0 0 8 15,3-14-17-15,1-12 4 0,-1-3-12 16,-1-3 31-16,2 1 8 16,-3 4-3-16,-3 7 15 15,2 5 32-15,-2 4-33 16,-4 9 47-16,-2 2-42 15,2 0-15-15,3 0-18 16,3 13 15-16,6 9-6 16,-1 2 17-16,5 2-5 15,-2-5-6-15,2-4-6 16,2-5 1-16,-3-8 7 16,0-4-8-16,0 0-9 15,-1-1-23-15,-3-22-25 16,-1-7 10-16,-6-5-12 15,-2-1 6-15,-4 3 51 16,0-4 2-16,0 7 35 0,0 0 33 16,0 7-31-16,0 6 52 15,0 8-41-15,0 2-27 16,0 5 38-16,0 2-58 16,0 0 8-16,0 0-9 15,0 0-12-15,0 4 7 16,0 24-9-16,0 14 14 15,0 14 4-15,0 15 5 16,0 8-9-16,0 13 0 16,0 8 9-16,0-1-10 15,11 0 1-15,7-7 0 16,5-10-8-16,4-12-68 0,-6-17-93 16,0-25-108-16,-6-28-448 15</inkml:trace>
  <inkml:trace contextRef="#ctx0" brushRef="#br1" timeOffset="211514.75">3534 4291 688 0,'0'0'285'0,"0"0"-200"15,0 0-41-15,0 0-36 16,0 0-5-16,0 0 6 15,166-111-6-15,-133 111-6 0,-10 0 3 16,-14 9-20-16,-7 9 20 16,-2 1 4-16,-7 10 14 15,-24 0 44-15,-4 0-52 16,-6 0 4-16,3-8-14 16,3-3-2-16,8-6-17 15,12-12-130-15,15 0-89 16,0-14-36-16</inkml:trace>
  <inkml:trace contextRef="#ctx0" brushRef="#br1" timeOffset="212308.71">3841 4164 627 0,'0'0'209'0,"0"0"-133"0,0 0-15 16,0 0-58-16,0 0 5 15,0 0-8-15,0-127 4 16,0 96-2-16,0 4 3 16,-3-2-5-16,1 5 78 15,2 4-38-15,0 9 28 16,0 2-23-16,0 5-35 16,0 4 16-16,0 0-26 15,0 0 0-15,0 0-5 16,0 0-5-16,-3 18-3 15,-1 10 10-15,0 8 3 16,-3 4 27-16,5 4-25 0,0 3-1 16,2-3 8-16,0-1 2 15,4 0-11-15,14-9 0 16,0-9 8-16,2-6-7 16,0-11-1-16,0-8-5 15,3 0 0-15,-4-4 10 16,3-22-8-16,-3-5 3 15,-2 2-26-15,-1-1 24 16,-3-1-53-16,-1 5 19 16,-1 2 31-16,-5 5-8 15,-2 2 13-15,-4 7 0 16,0 3 4-16,0 5 10 0,0-1-11 16,0 1-3-16,0 2 2 15,-2 0-1-15,-6 0-2 16,-6 0 1-16,-1 0 0 15,-2 7-11-15,4 9 11 16,1 3 0-16,6 10-4 16,6 7 0-16,0 2 4 15,0 2 0-15,16-4 7 16,3-6 0-16,-4-8-7 16,1-6 0-16,-1-8 4 15,-1-8 4-15,-1 0 30 16,2-8 25-16,1-15-59 15,-1-6 17-15,1 1-21 16,0 0 0-16,-1 4-1 0,4 2 7 16,0 4-9-16,3 5 3 15,3 8 0-15,2 5-10 16,0 0 10-16,-1 5-1 16,-4 18-5-16,1 7-20 15,-12 1 24-15,-9 1-1 16,-2-1 3-16,-20-1-9 15,-20-2 9-15,-11-8-31 16,-7-8-66-16,6-12-201 16,10 0-388-16</inkml:trace>
  <inkml:trace contextRef="#ctx0" brushRef="#br1" timeOffset="212765.45">2249 4764 986 0,'0'0'292'15,"0"0"-291"-15,0 0-2 16,0 0-11-16,0 0 5 16,0 0 7-16,473-44 0 15,-222 34-102-15,42-9 15 16,27-13-2-16,8-5 89 15,-18-1-1-15,-51 9 5 16,-64 8 21-16,-54 8-8 16,-56 1-6-16,-36 0 81 15,-25 4 18-15,-17 4-36 16,-5 0 3-16,-2 3-52 0,2 1 14 16,2-2-39-16,8 2-24 15,3 0 4-15,6 5-116 16,-1 9-282-16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45:30.7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14752 13520 55 0,'0'-7'129'16,"0"-1"-43"-16,0 4-29 15,0-1-15-15,0-3 19 16,0 3 8-16,0 1-41 15,0 1-4-15,0 3-11 16,0-3 33-16,0 3-5 16,2-2-8-16,-2 0 15 0,0 0-35 15,0-3 10 1,0 5-3-16,0-5-19 16,0 3 29-16,0-3-8 0,0 5-18 15,0-3 10-15,-8 3-14 16,-11 0 0-16,-3 0-8 15,-2 3 19-15,-1 9-12 16,-1 9 1-16,1 4 0 16,0-2 1-16,6 5 6 15,0 0-7-15,7-1 0 16,4 0 7-16,6 0-7 16,2-1 0-16,0-2 0 15,14-4 14-15,7-4-11 16,6-4 1-16,2-8 8 15,2-4-7-15,3 0 8 0,0-12-9 16,-5-13 3-16,-5-7 8 16,-8 1-13-16,-5-6-2 15,-5 1 0-15,-6 3 4 16,0-2-6-16,0 5 2 16,-11 4 0-16,-7 6-1 15,3 4 1-15,-3 9 0 16,3 7-3-16,-1 0-22 15,1 7 22-15,-2 23-5 16,5 11-50-16,3 6-16 16,9 3-112-16,0-5-60 15</inkml:trace>
  <inkml:trace contextRef="#ctx0" brushRef="#br0" timeOffset="445.36">15020 13547 249 0,'0'0'131'0,"0"0"-120"16,0 0 28-16,0 0 13 15,0 0 5-15,0 0-13 16,-5-13-33-16,5 13 5 0,0 0-16 15,0 0 4-15,0 0 6 16,0 5-6-16,0 15 28 16,0 3 15-16,0-1-36 15,0-2 22-15,0-3-27 16,0-4-4-16,0-5 28 16,0-2-27-16,0-6 18 15,0 0 51-15,3 0-4 16,5-18 40-16,3-8-81 15,3-9-21-15,-3 1 25 16,-3 1-22-16,-2 2-7 16,-2 7-2-16,0 7 7 0,-2 2-13 15,1 10 6-15,-1 0-12 16,-2 5 7-16,2 0-98 16,2 0-41-16,4 8-66 15,2 9-38-15,1-5-145 16</inkml:trace>
  <inkml:trace contextRef="#ctx0" brushRef="#br0" timeOffset="1108.98">15236 13522 311 0,'0'0'186'0,"0"0"-82"15,0 0-89-15,0 0 12 16,0 0-27-16,0 0 0 15,17 0 3-15,-3 9-3 0,-1-1 7 16,-1-4-7-16,1-1 3 16,-5-3 8-16,0 0-9 15,-2 0-2-15,-1 0 30 16,-1-9-27-16,0-5 6 16,-2-1-9-16,-2-5 10 15,0-1-5-15,0 4-5 16,0 4 0-16,0 3 6 15,0 6-2-15,-4 4-7 16,-7 0 3-16,-3 0-5 16,1 4-2-16,-2 16 7 15,-1 6 0-15,5 2 9 0,4 2-5 16,5 3 21-16,2-4 5 16,0 0 1-16,12-4 17 15,7-4-48-15,4-5 11 16,1-6 16-16,-3-8-23 15,0-2 4-15,0 0 3 16,1-21-4-16,-2-11 24 16,-2-4-31-16,-3-5 0 15,-3-2 3-15,-8 3 4 16,-2 7-7-16,-2 8 3 16,0 7-1-16,0 10 39 15,0 4-33-15,0 4-5 16,0 0-3-16,0 0-5 0,0 0 5 15,0 9-3-15,0 5 6 16,0-2-11-16,0 3 8 16,0-1 0-16,0 3-12 15,0 3 18-15,7 4-6 16,2 3 0-16,-2 6 1 16,-1-1-3-16,1-3 2 15,-3-2 0-15,3-11-3 16,4-2 9-16,2-4-12 15,12-10 3-15,4 0-50 16,4 0-99-16,3-19-189 16</inkml:trace>
  <inkml:trace contextRef="#ctx0" brushRef="#br0" timeOffset="2143.39">15931 13537 129 0,'0'0'99'0,"0"0"-15"16,0 0-35-16,0 0-9 16,0 0 7-16,0 0-45 15,-47-70 9-15,45 56-9 16,0 2-2-16,-2-2 15 16,1 5 0-16,-1 0 6 15,0 4 39-15,2 2-31 16,-4 1 9-16,0 2-24 15,-5 0-7-15,-3 0-5 0,-1 8-1 16,-1 10 10-16,3 7 31 16,-1-2-32-16,1 5 34 15,5 0-11-15,0 0-2 16,6 0 11-16,2-4-27 16,0-2-12-16,5-6-3 15,12-8 18-15,8-8-13 16,4 0 48-16,2-8-36 15,3-17 15-15,-5-8-32 16,-7-5 0-16,-7-5 0 0,-1 0 2 16,-5-4-4-1,-3 1-14-15,-3 0 4 0,-1 4 4 16,-2 5 8-16,2 4 0 16,3 5-1-16,0 6 17 15,-1 6-16-15,-2 6 6 16,-2 2-3-16,2 6 18 15,-2 2-21-15,0 0 0 16,0 0-4-16,0 0-10 16,0 5 11-16,0 18-1 15,0 0 4-15,0 3-4 16,0 3 4-16,0 5 0 16,-8 7-9-16,-2-1 12 15,1 3-3-15,-2 0 0 16,2-2 3-16,2 0 7 0,5-7-10 15,2-5 0-15,0-8 5 16,0-3 6 0,2-4-11-16,12-6 0 0,1-2 3 15,4-3 13-15,-4-3-16 16,3 0 0-16,-3 0-4 16,1-17-11-16,2-7-2 15,0-3-2-15,0-6-9 16,-1-1 18-16,-3 4 8 15,-3 2 2-15,-3 4-6 16,0 6 9-16,-6 7-7 16,0 6 4-16,-2 5 0 0,0 0-11 15,0 0 11-15,0 0-21 16,0 0 9-16,0 0-2 16,0 12 14-16,-4 4 0 15,-4 4 3-15,6 0 25 16,0 4-21-16,2-2 9 15,0 2 13-15,0-6-23 16,0 2 0-16,0-6-6 16,4-6 3-16,-1-1 4 15,2-7-7-15,4 0 0 16,4-3 24-16,5-16-24 16,4-9-10-16,0-4-3 15,-2 1 3-15,1 5 0 0,-6 6 10 16,-6 5 0-1,0 10-1-15,-7 3-5 0,-2 2 4 16,0 0-55-16,0 20-23 16,2 4 42-16,3-2-117 15,-1-3-41-15,2-4-87 16</inkml:trace>
  <inkml:trace contextRef="#ctx0" brushRef="#br0" timeOffset="2543.08">16446 13485 180 0,'0'0'138'16,"0"0"-50"-16,0 0-20 15,0 0-23-15,0 0 5 0,0 0-18 16,54-26 10-16,-47 22 8 16,1-1-27-16,1-2 13 15,1-1-35-15,0-2 2 16,-1 3-3-16,1-7 7 15,-4 2-8-15,-2 1 1 16,1-1-1-16,-5 1-5 16,0-1 0-16,0 3 6 15,0 1-6-15,-5 2 1 16,-5 4 4-16,-4 2-10 16,-1 0 6-16,-2 2-10 15,0 21 30-15,3 3-2 16,3 6 23-16,7 3-6 0,4-1 26 15,0-2-1-15,9 0-28 16,15-8 24-16,3-3-50 16,2-10 14-16,3-7-3 15,-1-4 0-15,0 0-24 16,2-24-31-16,-4-8-147 16,-2-8-138-16</inkml:trace>
  <inkml:trace contextRef="#ctx0" brushRef="#br0" timeOffset="2805.45">16858 13244 508 0,'0'0'156'16,"0"0"-87"-16,0 0-22 15,0 0-23-15,0 0 23 16,0 0-33-16,89 107 7 16,-53-40-17-16,-2 8 7 15,-12 1-11-15,-20 1 0 16,-2-11-19-16,-40-6 17 16,-26-7-93-16,-15-14-84 15,-13-13-109-15</inkml:trace>
  <inkml:trace contextRef="#ctx0" brushRef="#br0" timeOffset="3360.12">16320 13427 6 0,'0'0'76'16,"0"0"-65"-16,0 0 1 16,0 0 47-16,0 0 15 15,0 0 5-15,21-9 6 16,-21 6-2-16,0 3 3 0,0 0-33 15,0 0-14-15,0 0-4 16,0 0-23-16,0 0 23 16,0 0-34-16,0 0 12 15,0 8 11-15,-4 14 25 16,-3 4-21-16,3 6 1 16,2 2-23-16,2 2 20 15,0 0-15-15,6-2-8 16,15-7 19-16,0-6-22 15,6-8-1-15,6-12-7 16,1-1-155-16,-5-16-180 16</inkml:trace>
  <inkml:trace contextRef="#ctx0" brushRef="#br0" timeOffset="4101.12">14407 13147 178 0,'0'0'158'0,"0"0"-82"16,0 0 11-16,0 0 12 15,0 0-24-15,0 0-11 16,42-65-23-16,-42 65-40 0,0 0 23 15,0 0-24-15,0 0 4 16,-11 10-4-16,-20 20 19 16,-8 14 36-16,-5 11-16 15,4 12-25-15,4 12 33 16,12 9-25-16,15 4-10 16,9-1 24-16,6-8-34 15,37-13 2-15,13-10-2 16,17-15-2-16,12-12-30 15,8-18-87-15,-1-15-172 16,-14-3-285-16</inkml:trace>
  <inkml:trace contextRef="#ctx0" brushRef="#br0" timeOffset="4715.76">14964 13520 43 0,'0'0'85'15,"0"0"-15"-15,0 0 17 0,0 0 21 16,0 0-10-16,0 0-8 16,0-21 1-16,0 21-45 15,-2 0 4-15,2 0-26 16,0-2-13-16,-2 2 30 15,2-4-35-15,-3 0 17 16,1-2-20-16,2 2 2 16,0 1 43-16,0 3-31 15,0 0 6-15,0 0 28 16,0 0-51-16,0 0 0 16,0 3-9-16,7 21 9 15,10 7 5-15,3 4-5 16,1 3 0-16,-2-2-9 0,-3-2-63 15,-3-15-192-15</inkml:trace>
  <inkml:trace contextRef="#ctx0" brushRef="#br0" timeOffset="5908.65">15004 13854 84 0,'0'0'28'0,"0"0"-17"16,0 0 47-16,0 0 18 16,0 0 17-16,0 0-9 0,-158 0-11 15,153 0 5-15,5 0 14 16,0 0 7-16,0 0 3 16,7 0-70-16,20 0-28 15,15-3 10-15,13 0-13 16,20 1 28-16,18 0-27 15,20-5 1-15,21 0 11 16,16-3-3-16,8 0-2 16,-2 5-9-16,-15 5 8 15,-23 0-13-15,-22 0 5 16,-21 0 0-16,-15 0 2 16,-17 5 5-16,-16-5-7 15,-14 2 8-15,-9-2 9 0,-4 0 60 16,0 0-14-1,0 0-9-15,0 0-14 0,0 0-36 16,0 0 10-16,0 0-14 16,0 0 5-16,2 4-19 15,5 0-28-15,2 8-63 16,4-4-90-16,3-8-269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3:31:26.8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1163 1439 63 0,'7'-8'136'15,"0"0"-63"-15,-1 2-28 16,1-2-17-16,-1 2 53 16,-1 1-1-16,-2 0 21 15,-1 1-9-15,-2 0-7 16,2 2-17-16,-2-1-22 15,0 0-4-15,0 3-22 16,0-1-6-16,0 1 5 16,0 0 5-16,0-3 2 15,0 3-1-15,0 0 4 16,0-2-2-16,0 2-8 0,-4 0-14 16,-6 0 0-16,-1 0-3 15,-2 2 6-15,-5 14-8 16,0 7 7-16,-2 3 18 15,0 6 7-15,2 2 1 16,5 4-6-16,2 0-1 16,7 0-15-16,4 3 3 15,0-6-12-15,0 0 3 16,21-6-4-16,8-5 2 16,7-8 7-16,5-8-5 15,1-8 5-15,-3 0-9 16,6-8-2-16,-5-20-5 0,-6-9-20 15,-8-6-5-15,-9 1 17 16,-11 0 6-16,-6 0 6 16,0-1 2-16,-9 2 2 15,-15 7 13-15,-5 2 3 16,-3 9-5-16,1 5-10 16,2 8-3-16,5 3 0 15,-1 5 3-15,2 2-3 16,4 0-1-16,-4 0 1 15,6 9-3-15,-1 5 0 16,9 2-3-16,9 3-72 16,0-1-178-16,11-4-122 15</inkml:trace>
  <inkml:trace contextRef="#ctx0" brushRef="#br0" timeOffset="697.92">1596 1356 166 0,'0'0'288'0,"0"0"-169"16,0 0-58-16,0 0 6 15,0 0 11-15,0 0 13 16,-58-2 8-16,50 2-1 16,6 0-2-16,2 0 2 15,0 0-26-15,0 0-15 16,0 0-18-16,14 0-10 15,24 0-23-15,18-3 17 16,13-1-14-16,3 2-5 16,-1 2-3-16,-11 0 0 15,-12 0-1-15,-9-1-17 16,-18-1-14-16,-7-1 2 0,-11 3 9 16,-3-4 4-16,0 4-2 15,-17-4 0-15,-12 0 3 16,-4 2-5-16,-2 2-16 15,1 0-10-15,7 0-4 16,5 0-2-16,5 0 11 16,3 0 26-16,7 0 15 15,3-2 2-15,4 2 55 16,0-2 39-16,0 2-29 16,0-2-20-16,0 2-21 15,0 0-6-15,0 0-4 16,0 0 1-16,0 0-8 0,0 0 2 15,0 0-8 1,0 0-3-16,0 12-11 0,0 18 6 16,0 21 5-16,0 11 5 15,0 3-3-15,0 4 0 16,-4-9-2-16,-1-8-4 16,5-12-36-16,0-13-34 15,0-20-123-15,20-7-134 16,9-16-331-16</inkml:trace>
  <inkml:trace contextRef="#ctx0" brushRef="#br0" timeOffset="1066.71">2122 1417 531 0,'0'0'251'15,"0"0"-146"-15,0 0-9 16,0 0 3-16,0 0 9 16,0 0-30-16,-2-28-16 15,2 28-9-15,0 0-11 16,0 0-13-16,0 0-11 16,0 0-18-16,0 4-3 15,0 20-6-15,0 12 9 0,2 8 1 16,0 5 0-1,-2 3 5-15,0 2-6 0,0 0 0 16,0-2 0-16,-11-4 5 16,-1-7-5-16,6-11 2 15,-1-12 3-15,5-12-5 16,0-6-13-16,2 0-19 16,0-6-8-16,0-20-57 15,0-12-171-15,0-6-238 16</inkml:trace>
  <inkml:trace contextRef="#ctx0" brushRef="#br0" timeOffset="1523.7">2051 1494 587 0,'0'0'276'0,"0"0"-134"16,0 0-1-1,0 0-17-15,0 0-48 0,0 0-37 16,11-43-30-16,11 31-3 15,9-1-4-15,9 1-1 16,12-2 3-16,4 5-3 16,-4 3-1-16,-2 6 0 15,-10 0 0-15,-14 3-2 16,-10 16-1-16,-11 5 0 16,-5 7-1-16,-7 6 4 15,-27 3 0-15,-10 7 6 16,-14-1-3-16,0 0-2 0,4-7 5 15,14-12-5-15,20-13 0 16,13-12 1-16,7-2 1 16,3 0 0-1,26-20-3-15,14 0 3 0,3 0-4 16,-1 8 1-16,-3 9 0 16,-4 3-20-16,-3 0 9 15,-6 23 7-15,-13 3 0 16,-9 3 3-16,-7 2-3 15,-7-2-1-15,-22 0 5 16,-9-7 10-16,-7-5-4 16,-1-10-6-16,-6-7-16 15,5 0-73-15,10-17-211 16,19-13-686-16</inkml:trace>
  <inkml:trace contextRef="#ctx0" brushRef="#br0" timeOffset="2268.84">3243 1696 424 0,'0'0'159'0,"0"0"60"0,0 0-69 16,0 0-34-16,0 0-3 15,0 0-74-15,94 0-3 16,-12 0-25-16,10 0-2 16,-3 0 8-16,-20-2-8 15,-23 0 1-15,-21 2 2 16,-19 0 14-16,-6 0 2 15,0 0-5-15,0 0-5 16,0 0-10-16,0-2-8 16,0 2-7-16,8-2-84 15,7-1-173-15,7-9-489 0</inkml:trace>
  <inkml:trace contextRef="#ctx0" brushRef="#br0" timeOffset="3525.61">4761 1417 242 0,'0'0'229'0,"0"0"-48"0,0 0-79 16,0 0-26-16,0 0-5 15,0 0-3-15,0 0-1 16,0 0-5-16,0 0-13 16,0 0-15-16,-4 0-11 15,-10 0-12-15,-3 9-8 16,-6 11-2-16,-2 6 1 15,3 6-2-15,2 3 2 16,4 0 1-16,8-3-1 16,8-4 1-16,0 0-1 15,0-8-2-15,24-4 2 0,8-6 1 16,5-8 22 0,3-2-5-16,3 0-10 0,-3-20 0 15,-3-11 0-15,-5-6-10 16,-10-1 0-16,-9-4-3 15,-10 4-1-15,-3 4 4 16,0 10 2-16,-14 5 13 16,-3 9 13-16,-3 9-15 15,-3 1-3-15,-4 0-10 16,-2 7-2-16,2 16-1 16,4 3 3-16,4 4-4 15,9-4 0-15,10 1-2 0,0-6-18 16,8-5-24-1,26-7-34-15,8-4-6 0,5-5-18 16,4-2-62-16,0-22 20 16,-2-6-44-16,-7-6-9 15,-5-2 201-15,-6 0 105 16,-9 2 116-16,-4 3-30 16,-5 9-10-16,-6 6-43 15,-2 4-23-15,-3 6-49 16,-2 4-29-16,0 2-8 15,0 1-12-15,0 1-10 16,0 0-6-16,0 0-2 16,0 0-2-16,0 0-4 15,0 23 3-15,0 12 4 16,0 14-1-16,0 16 3 16,0 8 0-16,-10 18-1 0,-7 11-1 15,-4 13 0-15,-5 5 0 16,-1-2 3-16,-1-11-1 15,-1-15-2-15,2-17-2 16,6-22-28-16,8-17-28 16,8-21-53-16,5-15-84 15,0 0 32-15,21-32-58 16,5-14-330-16</inkml:trace>
  <inkml:trace contextRef="#ctx0" brushRef="#br0" timeOffset="3811.33">5113 1566 688 0,'0'0'259'15,"0"0"-142"-15,0 0-19 16,0 0-37-16,0 0-42 16,0 0 2-16,96-140-19 15,-64 140 12-15,-3 0-14 16,-6 0-3-16,0 20 3 15,-7 6-15-15,-7 1 3 16,-9 6-1-16,0-1 2 16,-5-2 6-16,-22-2 5 15,-6-6 9-15,0-4-3 16,2-7 1-16,4-10-7 16,8-1-51-16,9 0-110 0,10-22-113 15,0-6-425-15</inkml:trace>
  <inkml:trace contextRef="#ctx0" brushRef="#br0" timeOffset="4726.89">5476 1521 326 0,'0'0'260'16,"0"0"-158"-16,0 0-94 15,0 0 18-15,0 0 60 0,0 0-9 16,87 13-15-1,-66-13-21-15,1 0 3 0,-5-11 14 16,2-1-8-16,-2 0 4 16,-1-2-30-16,-3-1-11 15,-1 1-6-15,-6-1-6 16,-2 1 2-16,-4 4 2 16,0 0 1-16,0 3-6 15,-2 0-3-15,-8 3-4 16,-4 3 6-16,-1 1-8 15,-4 0 4-15,-1 0 5 16,0 3-1-16,2 11-3 16,1 4 1-16,1 8-5 15,5 2 3-15,5 6 5 16,2 1 1-16,4-1 0 16,0-4-2-16,0-2 2 0,4-7 2 15,6-2-2-15,-1-5-1 16,1-8 0-16,-2-4-11 15,3-2 11-15,3 0 18 16,5 0 3-16,8-20-10 16,0-6 2-16,2-4-13 15,0-2-6-15,0 0 1 16,-2 4-13-16,-4 5 5 16,-4 6 13-16,-3 6 0 15,-5 4 3-15,-5 5-1 16,1 2 4-16,0 0-6 0,-2 0-1 15,-1 17-14-15,2 8 15 16,-3 0-3-16,-1 5 3 16,-2-5 6-16,0-1 2 15,0-3-6-15,0-1-2 16,0-6-4-16,0-7 4 16,0-5 3-16,0 1 0 15,0-3 4-15,0 0 6 16,0 0 10-16,0-12 19 15,14-11-36-15,-1-3-6 16,5 0 0-16,-1-3 1 16,3 3-1-16,1 4-4 15,0 5 4-15,4 1 0 0,-4 4 0 16,-3 1 0 0,-5 6 0-16,-5 3-2 0,-1 2-2 15,-2 0 1-15,-1 0-4 16,1 16 3-16,-3 7 4 15,0 8 1-15,-2 3-1 16,0 0 0-16,0-3 2 16,0-4 0-16,4-7-2 15,3-6 5-15,5-8 8 16,7-4 1-16,10-2 6 16,8-8 8-16,2-18-15 15,1-9-11-15,-4-2-2 0,-5-1-27 16,-9 2-31-1,-10 5-68-15,-10 4-84 0,-2 0-151 16</inkml:trace>
  <inkml:trace contextRef="#ctx0" brushRef="#br0" timeOffset="5849.61">7245 1588 78 0,'0'0'336'16,"0"0"-137"-16,0 0-81 15,0 0-58-15,0 0-7 16,0 0-7-16,0 0-8 0,44-211-6 16,-28 165-11-16,-5 2-2 15,-1 4 11-15,-4 2 12 16,-4 9 12-16,-2 8 2 15,0 7 1-15,0 8-23 16,0 3-15-16,0 3 3 16,0 0-22-16,0 0-10 15,-5 12 9-15,-6 11-2 16,-4 3-1-16,1 6 3 16,3 3 1-16,-3 6 4 15,8 3-4-15,1 5 0 0,5-1 0 16,0 0 1-1,0-3 1-15,0-3 4 0,9-7-4 16,0-9-2-16,0-9-1 16,6-8 1-16,8-6-5 15,6-3 5-15,8 0 38 16,4-12-20-16,-5-5-13 16,-9-3 1-16,-8-1-5 15,-3-6 2-15,-3 3-3 16,-1 0 11-16,-6 4-6 15,1 6-2-15,-5 6 0 16,-2 4 2-16,0 4-5 16,0 0 0-16,0 0-7 15,0 0-4-15,0 4 1 16,0 16 10-16,-2 2 1 16,-5 4-1-16,7-2 1 15,0-2-3-15,0-7 1 0,0-1 0 16,13-7 2-16,3-3 5 15,4-4 3-15,-2 0 3 16,0 0 3-16,-3-14-9 16,-3-9 0-16,-5-2 0 15,-5-5-4-15,-2 0-2 16,0-2 7-16,-9 6 0 16,-9 3-4-16,-3 9-2 15,0 5-1-15,-2 2-2 16,-4 5-22-16,-2 2-28 15,-4-1-62-15,2 1-143 16,2-7-138-16</inkml:trace>
  <inkml:trace contextRef="#ctx0" brushRef="#br0" timeOffset="6040.05">7311 1296 677 0,'0'0'376'0,"0"0"-196"16,0 0-81-16,0 0-43 15,0 0-44-15,0 0-6 16,185-9 9-16,-120 15-13 16,-16-1 6-16,-22-5-8 15,-14 0-11-15,-13 0-44 16,0 0-34-16,0 0-124 16,0 0-242-16</inkml:trace>
  <inkml:trace contextRef="#ctx0" brushRef="#br0" timeOffset="8437.76">8655 1205 197 0,'0'0'222'16,"0"0"-59"-16,0 0-41 15,0 0 4-15,0 0-5 16,0 0-19-16,-2-37-29 16,2 37-2-16,0 0-21 15,0 0-16-15,0 0-17 16,0 0-17-16,0 12 0 15,0 14-5-15,-4 17 5 16,-3 7 4-16,-2 0-4 16,-4 1 3-16,2-5-2 15,-5-4 0-15,5-7 3 16,1-8 5-16,2-8-3 16,3-8-1-16,3-5-1 0,2-4-2 15,0-2 0-15,0 0 6 16,0 0 0-16,0 0 2 15,9-8 11-15,9-15-12 16,9-2-7-16,4-1 1 16,3 4-3-16,-1 3-3 15,0 10-1-15,-4 4 1 16,-4 5-1-16,-6 0 2 16,-7 11-2-16,-8 8 0 15,-4 4 0-15,0 1 2 0,-8 0 1 16,-17-2-1-1,-2-4 2-15,-2-4-1 0,0-4 1 16,5-2 0-16,-1-5-2 16,3-3 2-16,2 0 4 15,5 0-2-15,3-5 2 16,3-7 6-16,5 3 17 16,4-2-6-16,0 2-4 15,0 4 3-15,0 3-4 16,0 0 1-16,0 2-9 15,0 0-7-15,0 0 2 16,0 0-3-16,0 0-7 16,0 0 2-16,0 0 0 15,0 0-3-15,0 9 0 16,2 4 8-16,15-1-2 16,6 0 2-16,4-6 4 15,4-3-4-15,5-3-2 0,1 0 0 16,2-14-4-16,-4-5-5 15,-3-6 2-15,-3-1-3 16,-5-1 3-16,0-1 3 16,-4 2 6-16,-4-1 3 15,-3 8-1-15,-6 5 0 16,-3 5-1-16,-2 5 3 16,-2 4-2-16,0 0-2 15,0 0-4-15,0 0-4 16,0 0 5-16,0 4 2 15,-4 12 1-15,-5 6 0 16,3 5-1-16,-1 7 1 0,5 2-2 16,2-2 2-16,0 0 0 15,0-10 0-15,5-6-1 16,8-4-1-16,-3-7 0 16,4-4 2-16,-3-3-6 15,7 0 1-15,7-3 4 16,4-22-6-16,9-8 6 15,-3-4-10-15,1 1 3 16,-5 2 7-16,-11 7 2 16,-2 8-2-16,-7 5 2 15,-2 6-1-15,-5 3 0 16,0 3 1-16,0 0 7 16,-4 1-8-16,0 1 7 0,0 0 5 15,0 0-9-15,0 0-3 16,0 0-1-16,0 0 1 15,0 0-10-15,-4 0 9 16,-4 15 0-16,1 7 1 16,1 5 0-16,2 2-4 15,4-3 4-15,0-1 0 16,0-5 0-16,15-6-2 16,1-4 1-16,3-6 1 15,-1-4 3-15,3 0 3 16,-4-2-1-16,-1-20-5 15,-1-7-3-15,-1-3-3 0,-3 3-8 16,0 0 8-16,-2 8 5 16,0 3 1-16,0 1 0 15,-3 6 2-15,2 1-2 16,-2 2 4-16,-2 4 5 16,-4 4-1-16,0 0-5 15,0 0-3-15,0 0-2 16,0 5-11-16,0 19 11 15,0 9 0-15,-2 3 2 16,2 1 0-16,0 0 0 16,0-5 0-16,7-8 0 15,7-10 0-15,-1-8-2 16,3-6 2-16,3 0 4 16,6-8 5-16,2-18-3 15,-1-7-6-15,-3-4-3 0,-6-2-1 16,-1 4-5-16,-7 1 4 15,-3 2 3-15,3 6 1 16,-6 5 1-16,4 5 5 16,-5 9 7-16,-2 0 3 15,0 5-1-15,0 2-6 16,0 0-4-16,0 0-1 16,0-2 0-16,0 2 3 15,0 0 1-15,0 0 4 16,0 0 0-16,0 0-1 0,0 0-8 15,0 0-2-15,0 0-1 16,0 0-3-16,0 0-1 16,0 0-1-16,0 11 4 15,-4 10 2-15,-1 9-3 16,-2 12 3-16,0 15 0 16,-1 9 1-16,-2 14 0 15,4 6-1-15,-3 9 0 16,0 1 0-16,0 0 0 15,-2-4 1-15,-2-10-1 16,-3-8 0-16,-2-9 1 16,0-9-1-16,0-10 0 15,3-10 0-15,3-10 2 16,2-10-1-16,5-9 0 16,1-5 1-16,2-2 0 0,2 0 0 15,-5 0 6-15,0-11 25 16,-3-17-11-16,-3-16-14 15,-1-8-3-15,5-10 10 16,5-5-7-16,2 0-2 16,0-2-1-16,23-5-5 15,8 2-1-15,7 4 0 16,7-1-1-16,3 14-18 16,4 2-27-16,-1 9-25 15,-4 4-80-15,-12 0-383 16</inkml:trace>
  <inkml:trace contextRef="#ctx0" brushRef="#br0" timeOffset="12175.71">3292 3270 566 0,'-11'0'186'0,"0"0"-7"0,3 0-92 16,6 0-42 0,2 0 10-16,0 0 12 0,0 0-19 15,29 0-38-15,16 0 11 16,11 3-21-16,0-1 16 15,-3 3-14-15,-4-3 9 16,-11 3-8-16,-7-4 4 16,-8 2 5-16,-8-2-6 15,-3-1-5-15,-4 0 1 16,1 0-2-16,3 0-85 16,-2 0-109-16,1 0-295 15</inkml:trace>
  <inkml:trace contextRef="#ctx0" brushRef="#br0" timeOffset="18472.86">5089 2833 186 0,'0'0'191'16,"0"0"-24"-16,0 0-81 16,0 0-28-16,0 0-13 15,0 0-1-15,0 0 9 0,11-18 15 16,-11 18-8-16,0 0-11 16,0 0-6-16,0 0-22 15,0 0-21-15,2 0-6 16,4 2-11-16,2 11 17 15,-2-1 0-15,3 1 6 16,-3 0-6-16,1-4 0 16,0 2 5-16,-4-8-3 15,-1 1 4-15,-2-1-3 16,2-3 2-16,-2 0 0 16,0 0 9-16,2 0 6 15,-2 0 17-15,2-3 4 16,0-13-21-16,0 0-18 15,-2-2-2-15,0 0-2 16,0 0 2-16,0 5 1 0,-6 1 1 16,0 1 0-16,-4 5 1 15,1 2 4-15,1 2-3 16,-1 2-4-16,-3 0 0 16,-1 0-1-16,-5 2-3 15,-4 12 3-15,-2 5-1 16,-1 4 0-16,-4 5 0 15,2 6 2-15,0 4-4 16,0 10 4-16,6 8 0 16,3 9 2-16,7 6-2 15,8 0 8-15,3-3 12 16,5-10-3-16,26-7 3 0,7-16-1 16,8-12 1-16,6-13-8 15,1-10-6-15,-1-13 4 16,-4-24-10-16,-7-9-83 15,-13-2-157-15,-7 1-207 16</inkml:trace>
  <inkml:trace contextRef="#ctx0" brushRef="#br0" timeOffset="20804.84">5249 3352 66 0,'0'0'112'0,"0"0"60"0,0 0-47 15,0 0-32-15,0 0-8 16,0 0 7-16,0 20 41 16,0-20 1-16,2 0-9 15,3-12-66-15,1-7-30 16,-2-6-14-16,2-3-3 15,-4-8-10-15,2-2 0 16,-2-2 0-16,1 2-2 16,-3 6 4-16,0 9-1 15,0 8-3-15,0 4 9 16,0 8 8-16,0 1-8 16,0 2-1-16,0 0-8 0,0 0-4 15,-7 12-6-15,3 6 7 16,2 3-2-16,2-2 0 15,0-3-3-15,0 0-3 16,8-6-6-16,3-1 3 16,3 0-5-16,-3-7-3 15,3-2-6-15,-4 0 22 16,1 0 0-16,1 0 6 16,-3 0-2-16,-1 0 2 15,-1 0-1-15,0 10-17 16,-2 8 15-16,-1 4 1 15,0 6 2-15,0 4 1 16,1 0 0-16,-1-4 3 0,1-6 5 16,0-5 13-16,1-8 1 15,3-2-3-15,3-7 10 16,3 0 5-16,3 0-8 16,1 0-18-16,2-4-1 15,1-8-4-15,1-7-4 16,1-1-7-16,-2 1-5 15,-2-4-2-15,-2 1-1 16,-2 0 11-16,-5 4 3 16,-2 0 1-16,-2 5 0 15,-5 2 0-15,0 3 0 16,0 1 0-16,-2-2 4 0,0 3 0 16,0 1-2-16,0-2 3 15,0-1 1-15,0-2 3 16,-4 0-7-16,-5 1 6 15,2 4-7-15,0-1 5 16,-1 3 0-16,-1 3-3 16,-3-3-2-16,1 3-1 15,-5 0-1-15,3 0-2 16,0 3 3-16,0 11-3 16,0 9 0-16,3 5 0 15,1 6-5-15,9 4 8 16,0-1 2-16,0-3 11 15,9-5-8-15,16-8 2 0,2-8 0 16,6-6 10-16,2-7-9 16,3 0 11-16,3-17-8 15,-3-8-11-15,-3-5-10 16,-4-1-15-16,-4-1-25 16,-4 5-36-16,-6 0 1 15,-5 7 3-15,-4 6 44 16,-1 8 18-16,-5 3-17 15,2 3-32-15,2 0-3 16,-2 0 21-16,4 0 36 16,-3 7 7-16,1-2 7 15,-3 2 0-15,0 0 2 0,1 2 3 16,2 2 3 0,1-4-4-16,-1 1 12 0,2-2-4 15,-6-2 11-15,0-2 9 16,-2-2-9-16,0 0 0 15,0 0 2-15,0 2 4 16,0-2-6-16,0 0-7 16,0 0 3-16,0 0 15 15,0 0 4-15,0 0 8 16,0 0 7-16,0-12-34 16,0-2-10-16,0-2-1 15,-6 2 17-15,-2 0 5 16,2 0-10-16,-3 2-1 15,3 1-6-15,-4 4-2 16,1 0-4-16,1 7-3 0,-2-3 0 16,-1 3-3-16,1 0-2 15,-2 0 0-15,-1 8-1 16,2 8 1-16,-1 4-1 16,4 4 1-16,3 6-1 15,5 0-4-15,0 2 5 16,0-4-2-16,11-3 4 15,7-6-4-15,4-9-2 16,3-6 6-16,-1-4 19 16,-1 0-7-16,2-19 0 15,-2-12 2-15,2-9-14 16,-2-6 4-16,-8-3-4 0,-6-4-8 16,-7-8 8-16,-2 1 2 15,0 1-1-15,0 9 8 16,-2 13-5-1,0 16-1-15,2 8 0 0,0 9 13 16,0 1-2-16,0 2-4 16,0 1-8-16,0 0-2 15,0 0-6-15,0 0-3 16,0 21 2-16,0 11 7 16,0 6 0-16,0 8 0 15,0 5 1-15,0 7-1 16,0 0 1-16,0 0-1 0,0-3 1 15,0-1-1-15,-5-6 1 16,5-9-2 0,0-10 0-16,0-11 1 0,0-9-1 15,12-5-3-15,8-4 4 16,2 0 4-16,7 0 3 16,4-18-7-16,-2-4-6 15,6-5-12-15,-9 0-5 16,-6-1-11-16,1 1-1 15,-10 3 20-15,-2 7 15 16,-4-3 1-16,-5 5 1 16,0 1 5-16,-2 0-3 15,0 4 5-15,2 0-4 16,-2 0 0-16,0 4 3 16,3-2-4-16,-1 2 0 0,-2 2-1 15,0 0 1-15,0 1 2 16,0 0 6-16,0 3 0 15,0 0-4-15,0 0-8 16,0 0 0-16,0 0-8 16,0 17 1-16,0 12 6 15,0 3 2-15,0 0-3 16,0-6 1-16,0-4-1 16,0-8 2-16,9-4 0 15,2-6 4-15,0-4-3 16,5 0 21-16,1 0 4 15,4-16-12-15,-1-6-6 16,-3-6-8-16,4-4 1 0,-5-4 1 16,-1-4-1-16,-1-2-1 15,-8 4-1-15,1 3-1 16,-5 5 2-16,-2 9 1 16,0 3-1-16,0 1 1 15,0 5 0-15,0 3 0 16,0 0-1-16,0 3 1 15,0 2 0-15,0 4 0 16,0 0 0-16,0 0-1 16,0 0-2-16,0 0 0 15,0 0-4-15,0 0-1 16,-2 12-2-16,-3 12 9 0,1 8-2 16,0 8 2-1,-2 10 0-15,4 5 3 0,2 1 5 16,0 0 3-16,0-6-1 15,0-5-9-15,0-13 0 16,0-9 1-16,2-10-2 16,4-8 2-16,-4-5-2 15,2 0 0-15,3 0-9 16,3-5-10-16,2-15-34 16,1-6-113-16,1-5-96 15,-3-3-303-15</inkml:trace>
  <inkml:trace contextRef="#ctx0" brushRef="#br0" timeOffset="20996.8">6518 3116 613 0,'0'0'273'0,"0"0"-180"16,0 0-31-16,0 0 13 16,0 0 20-16,0 0-13 15,77 0-35-15,-36 0-26 16,-3-6-16-16,-5-3-1 15,-8 2-4-15,-10-6-36 16,-13-1-86-16,-2-1-52 16,-9-5-176-16</inkml:trace>
  <inkml:trace contextRef="#ctx0" brushRef="#br0" timeOffset="21134.8">6304 2935 1067 0,'0'0'252'15,"0"0"-181"-15,0 0-35 16,0 0-36-16,0 0-13 16,0 0-3-16,48-5-91 15,-36 5-315-15</inkml:trace>
  <inkml:trace contextRef="#ctx0" brushRef="#br0" timeOffset="23467.35">7403 3174 61 0,'0'0'106'0,"0"0"98"16,0 0-30-16,0 0-28 16,0 0-3-16,0 0 15 0,2 11-10 15,6-25-39-15,6-9-67 16,-3-5-28-16,2-4-4 16,-1-4-2-16,-4-2 1 15,-1-4-6-15,-3-3 3 16,2 1-1-16,-4 0-4 15,0 4 0-15,0 10-1 16,-2 8 3-16,2 10-1 16,-2 6 1-16,0 3 1 15,0 3-4-15,0 0-2 16,0 0-2-16,0 0-4 16,0 12-1-16,-11 11 9 0,-3 7 0 15,2 10 1-15,-2 6-2 16,3 4 2-16,2 7 0 15,0 2 1-15,0 4-1 16,3-5 4-16,3-5 1 16,3-10-3-16,0-9-3 15,0-7 1-15,0-11-1 16,9-6-1-16,4-10 1 16,3 0 6-16,4 0-2 15,4-16 5-15,5-10 1 16,-2-9-2-16,2 2-3 15,-6-2-5-15,-3 1 0 16,-1 4 3-16,-5 5-3 0,-1 4 0 16,-4 9 0-16,-4 4 1 15,-3 3-2-15,-2 5 1 16,0 0 0-16,0 0-6 16,0 0-5-16,0 0 1 15,0 17 7-15,0 5 2 16,-2 8 1-16,-3 5 0 15,3-4 0-15,2-1 0 16,0-4 0-16,0-4 0 16,2-6 0-16,10-2 0 15,-2-5 0-15,2-5 1 16,-3-4 2-16,4 0 3 0,-1 0-1 16,0-14 3-16,5-8-6 15,-2-5 0-15,1-1-1 16,-1-2-1-1,1 2-9-15,-1 2 5 0,-1 3 4 16,-5 8 1-16,-1 5-1 16,-3 2 0-16,0 4 0 15,-3 4 0-15,-2 0-1 16,0 0-2-16,0 0-3 16,0 0-3-16,2 10 2 15,0 12 5-15,0 2 1 16,1 3 1-16,-1 2 2 0,2-3 0 15,-4 0 2-15,2-5-1 16,0-7-1-16,-2-3 0 16,3-7-1-16,-3-1 0 15,2-3 1-15,0 0 6 16,5 0 4-16,2-9 17 16,4-9-24-16,1-2-2 15,1-1-3-15,1-2 0 16,-1 3-1-16,3 2 1 15,1 1 0-15,0 2-1 16,-1 5-1-16,-3 1-4 16,-1 8 5-16,-7 1-3 15,-3 0-1-15,0 0 2 0,1 15 0 16,-2 8 1 0,-1 0 2-16,-2 2 1 0,0 2 1 15,0-6-1-15,0-1-1 16,0-4 1-16,0-8 0 15,0-1-1-15,0-6 1 16,0-1 1-16,0 0-1 16,0 0 2-16,0 0-2 15,9-4-1-15,6-14-9 16,3-6-16-16,4-3 5 16,0 0-8-16,-2 1 5 15,1 1 23-15,-6 10 0 0,-3-2 0 16,-4 8 4-1,-3 4 8-15,-3 5-1 0,-2 0-2 16,0 0-8-16,0 0-1 16,0 0-8-16,0 14 3 15,0 9 5-15,0 5 1 16,-5-1-1-16,3 0 0 16,2-3 0-16,0-2 0 15,0-4 1-15,0-1 0 16,11-6 0-16,-1-4 0 15,3-5 2-15,0-2 1 16,3 0 9-16,2-2-6 16,-3-16 1-16,3-4-4 15,0-3-3-15,-2-1 1 16,-3 0-2-16,0 0-1 0,-2 4 1 16,-2 4 1-16,-2 4 0 15,0 4 1-15,-5 2 2 16,0 5 5-16,-2 3 5 15,0 0-4-15,0 0-4 16,0 0-5-16,0 0-1 16,0 0-2-16,0 0-2 15,-9 14 4-15,-2 11-1 16,4 3 1-16,1 6-2 16,6-2 1-16,0 0-1 15,0-1-1-15,0-7 6 16,15-7-4-16,3-4 3 15,3-9-2-15,-2-4 0 16,8 0 9-16,0-15-2 16,0-9-2-16,4-3-2 0,-2-6-1 15,0-1-4-15,0-6 2 16,-8-2-9-16,-2-2 2 16,-5 0 2-16,-6 0 4 15,-4 5 1-15,1 6 1 16,-3 4 2-16,0 10-2 15,-2 7 0-15,0 5 7 16,0 5-4-16,0 2-4 16,0 0 0-16,0 0-1 15,0 0-1-15,0 0-5 16,0 0 2-16,0 6 3 16,-6 9 1-16,-1 6 1 0,1 9-1 15,-2 11 1-15,4 5 0 16,0 6 3-16,-1 2-2 15,1-4 1-15,4 0 1 16,0-7-3-16,0-9 3 16,0-6 5-16,0-10-8 15,2-6 0-15,5-7 0 16,-1-2 0-16,-2-3 6 16,2 0-1-16,0 0-5 15,-2-13-8-15,-1-6-23 16,-3-8-35-16,0-3-128 15,-5-2-79-15,-19-4-101 16</inkml:trace>
  <inkml:trace contextRef="#ctx0" brushRef="#br0" timeOffset="23644.24">8635 3101 72 0,'0'0'429'16,"0"0"-83"-16,0 0-114 16,0 0-60-16,0 0-98 15,0 0-29-15,99-55-22 16,-51 44-6-16,1 1-8 15,-4 1-9-15,-9 2 3 16,-14 4-3-16,-11-4-19 16,-11 2-29-16,0-5-65 15,-11-4-152-15,-21-7-349 16</inkml:trace>
  <inkml:trace contextRef="#ctx0" brushRef="#br0" timeOffset="23797.76">8350 2849 1059 0,'0'0'231'0,"0"0"-186"15,0 0-39-15,0 0-6 16,0 0-17-16,0 0-47 16,-11 26-152-16,-14-16-166 15</inkml:trace>
  <inkml:trace contextRef="#ctx0" brushRef="#br0" timeOffset="23949.41">8007 2877 868 0,'0'0'201'0,"0"0"-96"16,0 0-105-16,0 0-4 15,0 0-146-15,0 0-111 16,-16 18-285-16</inkml:trace>
  <inkml:trace contextRef="#ctx0" brushRef="#br0" timeOffset="24637.69">9587 3184 70 0,'0'0'162'0,"0"0"56"15,0 0-44-15,0 0-26 16,0 0 6-16,0 0-27 16,-22 0-16-16,22 0-19 15,20 0-50-15,16 0-7 16,13 0-16-16,16 0-4 16,6 0-12-16,0 0 7 15,3 0-8-15,-14 0-2 16,-12 0-2-16,-13 0 2 15,-18 0 0-15,-11 0-1 0,-4 0 0 16,-2 0 1-16,0-2-12 16,0-2-28-16,0-6-68 15,0-4-208-15</inkml:trace>
  <inkml:trace contextRef="#ctx0" brushRef="#br0" timeOffset="25815.85">11033 3067 88 0,'0'0'123'0,"0"0"35"16,0 0-53-16,0 0-38 16,0 0 8-16,0 0-11 0,0-39 2 15,0 29 16-15,0-2-5 16,0-2-3-16,0-1-22 15,0 0 2-15,0 2-4 16,0 3 6-16,0 5 0 16,0-2-11-16,0 3-18 15,0 4 0-15,0 0-8 16,0 0-5-16,0 0-7 16,0 0-7-16,0 0 0 15,0 0-6-15,0 18-4 16,0 16 10-16,0 9 2 15,-2 6 0-15,-4 8 2 0,-5-1-3 16,-3 1-1 0,1-3 1-16,-3-8-1 0,5-6 0 15,0-8 0-15,2-11-29 16,2-9-27-16,5-5-45 16,2-7-24-16,0-4 3 15,0-24-72-15,0-8-330 16</inkml:trace>
  <inkml:trace contextRef="#ctx0" brushRef="#br0" timeOffset="26287.62">11002 3043 276 0,'0'0'198'0,"0"0"-2"16,0 0-78-16,0 0 19 15,0 0-41-15,0 0-1 16,-60-69-17-16,60 57-20 15,10 1-29-15,11-1-13 16,8 0-5-16,0 2 5 16,2 7-10-16,1 3-4 15,2 0-2-15,-1 5-5 16,-2 22 0-16,-11 7 0 16,-11 6-13-16,-9 2-3 15,0 2 12-15,-14-2 6 16,-17-2-2-16,-11-4 5 0,-1-8 3 15,4-5-1-15,12-14-2 16,12-5-1-16,15-4 1 16,0 0 4-16,10-20-4 15,24-4-15-15,3 0 15 16,4 9 5-16,-3 4 2 16,-7 11 8-16,-4 0-13 15,-5 0 1-15,-9 12 1 16,-4 2-4-16,-9 4-14 15,0 2 14-15,0 2 20 16,-19-1-11-16,-6-1-2 16,-2-3-4-16,0-6-3 15,2-4-18-15,6-3-51 0,7-4-75 16,10 0-70-16,2-10-165 16</inkml:trace>
  <inkml:trace contextRef="#ctx0" brushRef="#br0" timeOffset="27262.81">11645 3182 298 0,'0'0'220'16,"0"0"-90"-16,0 0-119 16,0 0 10-16,0 0 9 15,0 0 20-15,2 20 6 0,0-17-11 16,-2-3 6-1,0 0-6-15,0 0 3 16,0 0-8-16,0 0 1 16,0 0-5-16,0 0-6 0,0 0-3 15,0 0-7-15,0 0 5 16,0 0-4-16,0 0 6 16,0-7-9-16,0-9-9 15,-4 2-3-15,-3-4-1 16,-2-2-4-16,0 3 0 15,1-4 3-15,-4 5-3 16,3 4 2-16,3 3 10 16,-2 4-6-16,0 3 2 15,-1 2-9-15,-7 0 0 16,-1 2-6-16,-4 15 2 0,1 10 3 16,3 3-2-16,1 2 3 15,7 3 0-15,3-2 0 16,1-1 3-16,5-1-3 15,0-4 0-15,0-7-2 16,0-4 2-16,2-7-1 16,7-9 1-16,7 0-10 15,3-9 10-15,15-18 23 16,-1-9-18-16,6-1-5 16,-4 4 3-16,-6 0-2 15,-2 5-1-15,-5 6 0 16,-6 6 0-16,-3 4 3 15,-4 7-1-15,-2 5 10 0,-3 0-12 16,3 0 0-16,-1 23-21 16,4 9 14-16,-2 6 7 15,-1 0 10-15,-1-4-6 16,2-9-3-16,0-10 2 16,1-7-1-16,1-3-1 15,0-5 7-15,5 0 3 16,4-14 5-16,3-13-12 15,0-5-1-15,0-4-1 16,-3-3-2-16,-4-8-3 16,-1-1-3-16,-4-5-2 15,-1-3 6-15,-7 1-2 16,1 5 1-16,-3 7 6 16,0 15 0-16,3 10 10 0,-3 8-6 15,0 6-1-15,0 4-1 16,0 0-5-16,0 0-3 15,0 0-4-15,0 0-2 16,0 10 0-16,0 17 9 16,0 8-2-16,0 9 2 15,-6 8 0-15,2 6 2 16,2 9-2-16,0-3 0 16,-1-6 2-16,3-6 7 15,0-18 1-15,0-12-9 0,0-8 2 16,0-14 3-1,17 0-4-15,4 0 20 0,6-21-16 16,4-8-6 0,0 0-33-16,-2 0-37 0,0 0-172 15,-2 2-138-15</inkml:trace>
  <inkml:trace contextRef="#ctx0" brushRef="#br0" timeOffset="28304.85">12349 3084 357 0,'0'0'258'15,"0"0"-162"-15,0 0-23 16,0 0 1-16,0 0-24 16,0 0-18-16,2 34-15 15,-2-25-3-15,0 0 1 16,0-1 7-16,3-4-6 0,-3-2 1 16,2-2 0-16,-2 0 2 15,0 0-4-15,0 0 3 16,0 0 0-16,0 0-1 15,0 0 14-15,0 0 9 16,0-14-21-16,0-4-14 16,0-4 2-16,0 0 6 15,-2 3 1-15,-7-1 10 16,-1 6-8-16,2 2-8 16,-1 7 2-16,-1 0-9 15,0 5-1-15,-1 0-1 16,-3 0-6-16,-1 5 7 15,-3 11-3-15,0 6 2 0,0 3 1 16,0 4 0-16,5 2-2 16,2 1 2-16,2 1 2 15,4-8 1-15,5-2-3 16,0-5 1-16,0-6-1 16,2-7-1-16,17-5-14 15,3 0 15-15,4 0 30 16,3-12-11-16,-2-9-14 15,-5-1 2-15,-1-2-4 16,-4-1 0-16,1-2 0 16,0 3-2-16,-2 4 3 15,-3 4-4-15,-6 8 1 16,0 6-1-16,-5 2 6 16,-2 0-6-16,0 0-10 0,0 0-6 15,0 20 9-15,0 6 7 16,0 4 1-16,0-2 0 15,0-1 3-15,0-6-3 16,0-7 0-16,0-2 2 16,0-6-2-16,0-6 1 15,0 2 5-15,0-2-4 16,0 0 6-16,8-4-3 16,13-18-6-16,3-4-4 15,3-4-13-15,-1 4 1 0,-3 4 9 16,-3 5-5-1,-5 10 8-15,-3 2 4 0,-8 5-6 16,1 0 5 0,-3 0-14-16,2 17-5 0,0 7 20 15,-1 5 10-15,0 2-2 16,-3-4 1-16,0-4-5 16,0-9-3-16,0-5 3 15,2-2-3-15,0-5 0 16,-2-2 3-16,2 0 0 15,0 0 3-15,7-4 6 16,5-20-4-16,5-8-9 16,4-4-7-16,2-2 2 15,-3 4 3-15,-2 6 2 16,-2 7 1-16,-5 9 1 0,-5 5 0 16,-2 5 7-16,-6 2 4 15,2 0-8-15,2 0-3 16,3 4 0-16,3 15 5 15,6 6 17-15,-3 5-2 16,3 2-14-16,-5-4-6 16,1 0 0-16,-5-6-2 15,-5-6-1-15,-2-6-23 16,2-2-30-16,-2-6-80 16,4-2-87-16,5 0-102 15,0-24-290-15</inkml:trace>
  <inkml:trace contextRef="#ctx0" brushRef="#br0" timeOffset="29047.55">13051 3072 569 0,'0'0'309'0,"0"0"-137"15,0 0-37-15,0 0-51 16,0 0-36-16,0 0-22 16,23-10-26-16,-23 10-4 15,2 0-8-15,0 5 12 16,0 2 4-16,3 0 1 15,-1 4-2-15,0-5-1 16,-2 0 3-16,4-4-3 16,-6-2 1-16,0 0 2 15,0 0 2-15,2 0-5 0,0 0-2 16,0-2-4 0,0-12-9-16,-2-4-11 0,0 1 5 15,0 0 9-15,0 0 7 16,0 8 2-16,0 1 1 15,0 3 6-15,0 3 6 16,0 2-12-16,0 0-23 16,-6 0 10-16,-4 0 13 15,4 7 1-15,-3 3-1 16,3 4 8-16,-2 4 6 16,4 5 3-16,0 9-5 15,1 5-4-15,3 3 2 0,0-1-3 16,0-4-3-1,13-5 0-15,3-6 3 0,3-6-6 16,-2-9 2 0,5-8 4-16,8-1 3 0,3-3 17 15,9-22-12-15,5-1-9 16,-1-4-5-16,4 0 0 16,-5 2-2-16,-7 0-10 15,-5 2 3-15,-6 1 1 16,-12 2 4-16,-3 7-6 15,-8 2 9-15,-4 6-2 16,0-1-3-16,0 4-4 16,-2-1 8-16,-12-1 0 15,-1 3-3-15,-1-1 4 16,-4 3 0-16,0 2-3 0,-5 0 0 16,3 0-3-1,0 14 5-15,4 13-4 0,5 5 5 16,8 3 5-16,5 2 8 15,0-5 7-15,24-6-4 16,10-6 0-16,6-11-2 16,-2-7 3-16,-2-2-5 15,-7-6-6-15,-3-22-6 16,-3-6-8-16,-4-7-48 16,-3-2-103-16,-5-3-350 15</inkml:trace>
  <inkml:trace contextRef="#ctx0" brushRef="#br0" timeOffset="31394.98">14235 3132 70 0,'0'0'78'0,"0"0"30"15,0 0 11-15,0 0-60 16,0 0 18-16,0 0-1 16,0 0-3-16,0 0 21 15,0 0 17-15,0 0-5 16,0 0-23-16,0 0-24 16,0 0-11-16,0 0-15 15,6 0-19-15,3-7-11 0,3-2 0 16,-1-3 0-1,3-2 0-15,-4-2 3 0,-1-1-6 16,1 2 7-16,-2-4-7 16,1 2 0-16,-1 0 0 15,0 5 0-15,-4 7 2 16,-4 0-1-16,0 3-1 16,0 2-27-16,0 0 17 15,0 0 1-15,0 0-7 16,0 0-6-16,0 9 5 15,-2 6 17-15,-4 10 5 16,-4 3 3-16,6 4-6 16,1 0 2-16,3 0-2 15,0-6 2-15,0-6-3 16,0-6 5-16,0-4 1 0,5-6 1 16,7-2-7-1,3-2 14-15,3 0-8 0,-1-8 16 16,4-10-10-16,-1-4-11 15,-3 0-1-15,1-2-1 16,-2 0-6-16,2 0-9 16,-3 2 3-16,1 2-11 15,-7 4 16-15,-3 8 2 16,-4 6 4-16,0 2 1 16,-2 0-14-16,0 0-2 15,0 0-10-15,0 10 3 16,0 14 8-16,0 5 6 0,0 10 9 15,0 1 1 1,4-1-1-16,-2 0 5 0,2-11-3 16,0-7 2-16,1-12 0 15,-3-4 2-15,0-5 3 16,2 0 6-16,4 0 4 16,5-12 11-16,5-11-25 15,1-5 0-15,4-2-5 16,2-2-3-16,-3 0-2 15,2 3-10-15,-4 8 11 16,-2 7 4-16,-5 3-4 16,1 11-3-16,-3 0 2 15,0 0 0-15,1 0-6 16,-2 11-6-16,-3 11 0 16,-3 3 11-16,-4 6-2 0,0-4 8 15,0-2 10-15,0-1-1 16,0-10-4-16,0-4-4 15,-2-4 5-15,0-4-5 16,2-2-1-16,0 0 2 16,0 0-2-16,0 0 22 15,0-18-12-15,6-4-10 16,13-6-22-16,3 0-7 16,0 4-11-16,0 2 2 15,-1 6 27-15,-4 3 11 16,-1 6 0-16,-5 2 5 15,1 3 15-15,-4 2 4 0,3 0 1 16,3 0-1-16,1 9-15 16,3 11 6-16,3 2-7 15,-2 4-8-15,-1 1 0 16,-3-2 3-16,-3-4-3 16,-1-9 3-16,-5-7 2 15,2-2-4-15,-2-3 3 16,5 0-2-16,7-15 4 15,0-15-6-15,2-3-30 16,-2-2-11-16,-5-1-2 16,-4 0 16-16,-5 0 4 15,1-3 23-15,-2 8 12 16,-1 2 7-16,0 5 3 0,-2 6 7 16,0 6 11-16,0 4-6 15,0 4-5-15,0 2-1 16,0 2-4-16,0 0-6 15,0 0-1-15,0 0-9 16,0 0-8-16,0 0-2 16,0 0-6-16,0 19-8 15,0 13 14-15,4 14 2 16,1 14 2-16,3 12-2 16,0 9 1-16,-6 4 1 15,0 5-2-15,-2 1 1 16,0 1-1-16,0-8 0 0,-12-8 1 15,1-14-1-15,-2-17 0 16,2-12-17-16,4-12-48 16,5-11-40-16,2-10-48 15,0 0-78-15,7-11-144 16</inkml:trace>
  <inkml:trace contextRef="#ctx0" brushRef="#br0" timeOffset="31673.82">15329 3100 416 0,'0'0'266'0,"0"0"-110"16,0 0-48-16,0 0-83 16,0 0 13-16,0 0-35 0,139-133 3 15,-113 133-6-15,-4 0-2 16,-8 8-5-16,-3 9-7 15,-9-2 5-15,-2 6 9 16,0-3 0-16,-4 3 0 16,-25 4 0-16,-6-4 9 15,-11 0 0-15,4-5-9 16,7-7-44-16,8-9-108 16,21 0-111-16,6-25-262 15</inkml:trace>
  <inkml:trace contextRef="#ctx0" brushRef="#br0" timeOffset="32603.39">15855 3007 136 0,'0'0'121'0,"0"0"-59"16,0 0-37-16,0 0-3 15,0 0 18-15,0 0 4 16,0 13 14-16,0-12 15 16,0-1-14-16,0 0 10 15,0 0-2-15,0 0 0 16,0 0-2-16,-2 0-22 0,2 0-3 16,-2 0-19-16,-2-7-16 15,-3-3-4-15,-3-2 1 16,0 0-2-16,-3-3 0 15,-1 3-2-15,3 3 2 16,-3 0 1-16,1 4-1 16,0 5-4-16,-3 0-3 15,-2 0-3-15,-2 1 4 16,-2 16 3-16,-3 5 2 16,6 2-2-16,1 2 3 15,1 0 0-15,7 0 3 16,3 0-3-16,1-2-5 0,4-2 3 15,2-2 2-15,0-8 7 16,0-4-7-16,0-7-29 16,0-1-12-16,8 0 41 15,9-14 41-15,6-9-41 16,2-3-6-16,-3 0-2 16,-2 2 8-16,-2 2 1 15,-5 2 8-15,1 2-6 16,-3 5 5-16,0 8 9 15,-4-1 3-15,-3 6-4 16,-4 0-11-16,2 0-5 16,0 0-7-16,1 0-12 15,-1 6 3-15,0 7 16 16,3 3 4-16,0 0 4 16,1 0-7-16,0-5 2 0,3-1 6 15,-1-5-4-15,0 1 0 16,3-6-3-16,3 0 16 15,3 0-3-15,8-23-2 16,2-6-13-16,2-2-6 16,-5-1 1-16,1 4 1 15,-5 0 4-15,-4 1-2 16,-1 3 2-16,-1 4 2 16,-4 5 0-16,-3 2 0 15,-3 9 2-15,-4 1 7 16,0 3-11-16,0 0-6 15,0 0-20-15,0 5-13 0,0 13 39 16,0 8-1-16,-4 0 2 16,0 3 5-16,-1 1 14 15,5-4-1-15,0-4 2 16,0-2-2-16,0-7-10 16,7 0-3-16,7-3 4 15,5-8-1-15,4-2 9 16,4 0-18-16,4-7-5 15,2-13-70-15,-2-4-102 16,0-3-153-16</inkml:trace>
  <inkml:trace contextRef="#ctx0" brushRef="#br0" timeOffset="33209.43">16502 2862 338 0,'0'0'272'0,"0"0"-98"15,0 0-44-15,0 0-43 16,0 0-45-16,0 0-42 15,18-7-2-15,-18 7 2 16,0 0 0-16,0 2 4 16,0-2-1-16,0 2 1 15,0-2 4-15,0 0 0 16,0 0-7-16,0 0 9 16,0 0-4-16,-7-2 2 15,-4-8-8-15,0-2-3 16,0 2 1-16,0 0 1 0,1 4 1 15,2 2-3 1,1 4 3-16,-2 0-9 0,-2 0-2 16,0 5 1-16,-1 16 2 15,-1 5 7-15,-1 2 1 16,6 3 1-16,1-1-1 16,7-4 0-16,0-2-7 15,0-8 4-15,0-5 3 16,9-2 9-16,3-9-2 15,5 0 12-15,3 0 5 16,7-23-11-16,4-9-13 16,3-7-6-16,-3-6 6 15,-2 1 2-15,-10-2-2 16,-5-5 0-16,-9 2 10 16,-5 1 5-16,0 6-7 15,0 10 26-15,0 11-14 0,0 12-6 16,-5 4-5-16,5 5-9 15,0 0 0-15,0 0-18 16,-2 13-1-16,2 13 19 16,-2 10 0-16,2 10 8 15,0 6-6-15,0 6 3 16,0 2-1-16,2-2-2 16,7-5 4-16,-3-7-3 15,0-12-3-15,-6-14-38 16,0-13-91-16,0-7-125 15,-4-16-87-15</inkml:trace>
  <inkml:trace contextRef="#ctx0" brushRef="#br0" timeOffset="33378.33">16031 2435 928 0,'0'0'102'15,"0"0"-64"-15,0 0-38 16,0 0-21-16,0 0-99 16,0 0-37-16,-15 90-239 15</inkml:trace>
  <inkml:trace contextRef="#ctx0" brushRef="#br0" timeOffset="35466.87">4296 2787 94 0,'0'0'173'15,"0"0"34"-15,0 0-39 16,0 0-72-16,0 0-40 0,0 0-3 16,21-37-11-16,-17 32-6 15,-1 0 5-15,-3 3-4 16,0 2-25-16,0 0-6 15,0 0-12-15,0 0-13 16,-13 0 2-16,-10 14 17 16,2 9 5-16,-4 5-3 15,0 0 6-15,5 3-8 16,7-5 2-16,4-2-2 16,9-6 0-16,0-2 5 15,0-6 0-15,4-3-5 16,14 2 2-16,4-4 11 0,3 3-8 15,0 1 1-15,-2 3-1 16,-2-2-2-16,-7-1-3 16,-8 0-3-16,-1-4-4 15,-5 2-7-15,0 2 5 16,0 5 8-16,0 7 0 16,-9 2 1-16,-9 0 4 15,-5-3-2-15,4-2 3 16,0-7-4-16,7-4 1 15,4-3 2-15,8-4 2 16,0 0 32-16,0 0 1 16,0 0-11-16,0 0-9 15,4-11-10-15,8 4-5 16,1 0-7-16,1 0 13 16,-1 2-6-16,1 5-4 0,-1 0-4 15,-5 0 0-15,4 5-9 16,-1 16-7-16,-7 11 8 15,1 3 12-15,-5 5 2 16,0 6-1-16,-5 5 1 16,-8 9-1-16,-1 4 1 15,4 3 6-15,5-2 9 16,5-7 9-16,0-5-6 16,0-7-9-16,13-14 0 15,6-10-4-15,1-6-5 0,1-10-2 16,4-6-22-1,2 0-82-15,-4-6-168 0</inkml:trace>
  <inkml:trace contextRef="#ctx0" brushRef="#br0" timeOffset="37117.81">17167 2421 155 0,'0'0'96'0,"0"0"-10"15,0 0 82-15,0 0-22 0,0 0-53 16,0 0-27-16,-8-47-41 16,22 36-1-16,-3 4-14 15,-5 2 0-15,-3 5-4 16,-1 0-6-16,3 0-8 16,-1 7-10-16,5 12 13 15,-5 6 5-15,1 3-6 16,-5 4 6-16,0 0 2 15,0 2-2-15,-7 7 4 16,-10 0-4-16,-1 2 5 16,-1-2-4-16,4-2 1 15,7-8 1-15,2-8 0 16,6-7-2-16,0-9-1 16,0-4-2-16,12-3 2 0,13 0 10 15,4-6 14-15,-3-12 2 16,-2 2-7-16,-5 0-7 15,-8 6-12-15,-7 3 1 16,-4 5-1-16,0 2 2 16,0 0 7-16,0 0-5 15,0 0-4-15,0 0-2 16,-7 0 0-16,-6 0 2 16,-3 0-1-16,-1 7 1 15,1 7-2-15,3 0 4 16,-1 4-3-16,8 6 1 15,1 8 0-15,5 10-2 0,0 10 2 16,0 9 3-16,3-1-3 16,3-2 1-16,-4-4-2 15,-2-11 2-15,0-4 2 16,-6-8 25-16,-15-8-8 16,0-2 18-16,-6-10-7 15,2-3 1-15,3-3-1 16,9-5-12-16,5 0-8 15,6 0-3-15,0 0-8 16,2 0-46-16,0 0-62 16,12-6-190-16</inkml:trace>
  <inkml:trace contextRef="#ctx0" brushRef="#br0" timeOffset="38733.49">945 6988 92 0,'0'0'80'0,"0"0"40"16,0 0 10-16,0 0-40 15,0 0-23-15,0 0 11 16,0 0-3-16,22-48 6 15,-20 40 3-15,-2 0-26 0,0 2-19 16,0 2 7-16,0-1-8 16,0 2-4-16,0-1 5 15,0 0-4-15,0-2-14 16,0 0-1-16,0 0-9 16,0 1 5-16,0 4-2 15,0-1 4-15,0 2 1 16,0 0-6-16,0 0-4 15,-2 0-5-15,2 0-4 16,-2 0-4-16,0 0-1 16,0 16-5-16,-4 20-1 15,6 14 11-15,0 10 1 16,0 2 1-16,3 1-2 16,15-7 1-16,0-8-1 0,1-9 1 15,0-16-2-15,-9-11 1 16,6-9-6-16,2-3 6 15,6-7 28-15,8-24-4 16,-1-10-8-16,-2-3-8 16,-9-2-2-16,-7-1-4 15,-5 0-2-15,-8-5 0 16,0 1 8-16,0 1-4 16,-14 8-3-16,1 9-1 15,3 13-2-15,4 13 1 16,4 2 0-16,-1 5-27 15,3 0-54-15,0 0-150 16,0 11-118-16,25-2 39 0</inkml:trace>
  <inkml:trace contextRef="#ctx0" brushRef="#br0" timeOffset="39153.75">1335 6842 572 0,'0'0'238'0,"0"0"-52"16,0 0-110-16,0 0-18 16,0 0-15-16,0 0-29 15,47-14 13-15,1 14-15 16,2 0-4-16,-4 0-8 0,-3 4 0 16,-7 1-10-16,-10 2-42 15,-6-5-22-15,-10-1-51 16,-10 1 7-16,0-2 17 15,-14 3 16-15,-18-3 67 16,-5 0-14-16,1 0-18 16,9 0 39-16,7 0 11 15,9 0 7-15,7-3 64 16,4 3 30-16,0-2 13 16,0 2-7-16,0 0-28 15,0 0-59-15,0 7-20 16,9 19 0-16,3 14 7 15,5 5 22-15,-9 6-11 0,0-1-15 16,-4-6 0 0,-4-1 5-16,2-7-8 0,-2-10-42 15,2-6-73-15,0-12-74 16,1-8-163-16</inkml:trace>
  <inkml:trace contextRef="#ctx0" brushRef="#br0" timeOffset="39475.57">1802 6934 19 0,'0'0'242'15,"0"0"-16"-15,0 0-67 16,0 0-34-16,0 0-5 16,0 0-28-16,6-56-31 0,-4 50-17 15,0-1-1-15,0 3 9 16,0 3-21-16,-2 1-2 15,0 0-13-15,0 0-16 16,0 0-12-16,0 14-14 16,3 14 26-16,-1 6 0 15,-2 8 0-15,0 0 7 16,0 2-7-16,0-2 4 16,0-6-1-16,0-5-3 15,0-9-15-15,0-6-61 16,0-8-17-16,0-6-17 15,4-2-64-15,14-6 47 16,2-17-177-16</inkml:trace>
  <inkml:trace contextRef="#ctx0" brushRef="#br0" timeOffset="40075.07">1968 6956 286 0,'0'0'263'0,"0"0"-90"15,0 0-68-15,0 0-12 16,0 0-19-16,0 0 1 15,38-124-18-15,-38 124-16 16,0 0-6-16,0 0-18 16,0 0-13-16,0 0-4 15,0 12-24-15,0 18 9 16,0 8 15-16,0 8 3 0,0-2 4 16,-3-1 7-16,-3-8 2 15,-4-2 4-15,4-7 0 16,4-8-5-16,2-9 1 15,0-2 0-15,0-5 5 16,0-2-1-16,4 0-5 16,21 0 12-16,4 0-17 15,8 0-1-15,4-11-5 16,1-4-4-16,-2-2-49 16,1 2-40-16,-10-3-74 15,-4-1-58-15,-8-1 0 16,-9 5-81-16,-8-2 128 15,-2 0 126-15,0-2 48 16,-7-1 28-16,-6-4 60 16,0 4 34-16,-1-1 35 0,3 0-22 15,5 3-14-15,0-3-5 16,4 3-21-16,2 6-27 16,0 2-9-16,0 3 12 15,0 3-18-15,0 1-12 16,0 3-14-16,0 0-27 15,0 0-2-15,0 19-13 16,0 13 5-16,0 10 10 16,0 2 10-16,0 4-8 15,0-2 0-15,0 0 3 16,-9-3-5-16,5-7-21 16,-2-7-46-16,6-8-65 0,0-9-1 15,0-12-81-15,13 0-127 16,7-22 20-16</inkml:trace>
  <inkml:trace contextRef="#ctx0" brushRef="#br0" timeOffset="40457.75">2469 6895 479 0,'0'0'301'16,"0"0"-95"-16,0 0-128 15,0 0-4-15,0 0 0 16,0 0-21-16,16-13-48 15,11 9 19-15,6-2-10 16,7-1 7-16,-4 5-12 0,0 2-5 16,-8 0-4-16,-3 0-5 15,-5 12 4-15,-11 5-10 16,-3 5 3-16,-2 4 0 16,-4 6 0-16,0 7 8 15,-23 4 1-15,-10 3 2 16,4 3-2-16,0-6 1 15,8 0 0-15,13-8 9 16,8-10-9-16,0-7 4 16,0-8-2-16,22-8 6 15,11-2-7-15,9 0 12 16,0 0-9-16,-1-6-4 0,-8-5-2 16,-6 2-37-16,-5 1-39 15,-6-1-44-15,-10-3-80 16,-6 0-44-16,0-1-319 15</inkml:trace>
  <inkml:trace contextRef="#ctx0" brushRef="#br0" timeOffset="41111.68">2485 7145 489 0,'0'0'326'0,"0"0"-73"15,0 0-93-15,0 0-90 16,0 0-60-16,0 0-6 15,172-61 3-15,-105 55-2 0,-3 5-5 16,-6 1 0-16,-11 0-27 16,-12 0-56-16,-8 0-20 15,-7-3-32-15,-7-7 9 16,-3-4 71-16,-4-2 37 16,-3-4 18-16,-3 0 32 15,0 0 40-15,0 2 17 16,0 6 0-16,0 4-19 15,0 4-7-15,0 4-11 16,0 0-20-16,2 0-22 16,-2 0-3-16,0 0-7 15,0 4-9-15,0 18 2 16,0 10 7-16,0 6 7 16,-13 8 0-16,-5 0 3 0,-7 2-6 15,3-4 1-15,4-6-1 16,5-9-2-16,3-13 2 15,8-9-2-15,2-7 1 16,0 0 23-16,2-23 4 16,19-16-11-16,4-4-19 15,-4-4 1-15,-3 1-1 16,-2 1-1-16,-5-3-4 16,-2 7 5-16,1-1-1 15,-4 6 1-15,3 4 1 16,1 8-1-16,0 8 1 15,-4 6 0-15,-3 7 2 16,-3 3-3-16,2 0 0 0,2 0-7 16,3 18-6-16,4 17 5 15,2 9 7-15,1 5 0 16,-1 2 2-16,1-5-1 16,-3-8 2-16,0-6-2 15,-2-7-1-15,0-9-18 16,-5-6-31-16,-2-6-54 15,0-4-37-15,-2 0-61 16,0 0 25-16,0-14-363 16</inkml:trace>
  <inkml:trace contextRef="#ctx0" brushRef="#br0" timeOffset="41285.21">3058 7062 310 0,'0'0'377'0,"0"0"-177"15,0 0-63-15,0 0 20 16,0 0-40-16,0 0-77 15,22-24-24-15,16 14-9 16,6 2-5-16,2 2-2 16,-2 0-10-16,-1 0-39 15,-8 0-74-15,-4 0-63 16,-4-6-78-16,-5-2-250 16</inkml:trace>
  <inkml:trace contextRef="#ctx0" brushRef="#br0" timeOffset="41659.01">3350 6880 587 0,'0'0'243'0,"0"0"-120"0,0 0-11 15,0 0 14-15,0 0-53 16,0 0-67-16,47-6 21 16,-7 6-13-16,-3 0-9 15,0 0-3-15,-8 0-1 16,-5 0-1-16,-4 0 0 15,-9 0-49-15,-4 1-34 16,-7 4-18-16,0-2-34 16,-2 0-31-16,-18-3 89 15,-1 0 26-15,2 0 34 16,5 0 17-16,5 0 30 16,5-4 60-16,2 2 50 0,2 2 5 15,0 0-29-15,0 0-28 16,0 0-88-16,0 15 4 15,11 18-4-15,5 6 3 16,-3 10-2-16,-5-1 3 16,-1-2-2-16,-4 1-2 15,-3-7-83-15,0-4-68 16,0-13-108-16,0-18-288 16</inkml:trace>
  <inkml:trace contextRef="#ctx0" brushRef="#br0" timeOffset="41915.71">3852 6822 641 0,'0'0'212'16,"0"0"-72"-16,0 0-108 16,0 0-24-16,0 0-2 15,0 0-1-15,0 30 18 16,0-7 2-16,0 2 5 15,0 3-4-15,0 4-13 16,0 4-5-16,0 2-5 16,0 0 0-16,0-4-3 15,-3-1-30-15,1-9-60 16,2-10-47-16,0-13-116 0,0-1-186 16</inkml:trace>
  <inkml:trace contextRef="#ctx0" brushRef="#br0" timeOffset="42302.74">3991 6950 391 0,'0'0'289'0,"0"0"-104"15,0 0-72-15,0 0-31 16,0 0 9-16,0 0-17 16,35-55-18-16,-35 55-25 15,0 0-31-15,0 0-15 16,0 23 3-16,0 9 12 15,0 4 4-15,-6 3-1 0,0 5 2 16,6-5-1-16,0-1-3 16,0-7 3-16,12-9 4 15,5-9 1-15,1-8-3 16,-1-5 5-16,2-2 2 16,-1-26 1-16,-3-13-14 15,-4-5-1-15,-9-2-16 16,-2-4 10-16,0 5 5 15,-19 6 2-15,-6 9 11 16,0 15 8-16,-4 12-14 16,-4 5-5-16,-3 2-6 15,1 21 0-15,6 6 4 0,8 0-36 16,13-3-91 0,8-3-65-16,0-7-92 0,13-6-196 15</inkml:trace>
  <inkml:trace contextRef="#ctx0" brushRef="#br0" timeOffset="42911.56">4284 6907 184 0,'0'0'520'16,"0"0"-277"-16,0 0-113 15,0 0-31-15,0 0-33 16,0 0-28-16,16-46-19 15,-14 46 4-15,0 0-12 16,3 0-1-16,-1 0-10 0,0 9-3 16,3 13-1-16,-2 10 1 15,-1 2 2-15,-4 4 1 16,0 0 4-16,0-2-3 16,0-2 3-16,2-6-3 15,1-3 0-15,-1-7-1 16,0-8 2-16,0-3 1 15,-2-7 0-15,0 0-2 16,0 0 6-16,0 0 3 16,2-5 29-16,0-19-12 15,3-11-20-15,-3-7 1 16,-2-7-7-16,0-6 8 0,0 1-2 16,0 6 2-1,0 12 6-15,-5 12-3 0,5 14-2 16,0 5-2-16,0 3-5 15,0 2-3-15,0 0-1 16,0 0-9-16,0 0 0 16,3 22 0-16,15 13 10 15,11 3-1-15,4 4 1 16,15-4-8-16,0-5-11 16,6-12 1-16,-5-11 9 15,-7-10 9-15,-9 0 1 16,-10-17 1-16,-8-14-1 15,-7-7 3-15,-8-6 0 0,0-3-3 16,-8-1-1 0,-16 6-3-16,-5 9-1 0,0 12-10 15,-4 11-28-15,-1 10-109 16,2 0-155-16,13 0-383 16</inkml:trace>
  <inkml:trace contextRef="#ctx0" brushRef="#br0" timeOffset="43483.75">5974 6817 10 0,'0'0'636'0,"0"0"-414"16,0 0-36-16,0 0-50 15,0 0-38-15,0 0-26 16,-7-17-52-16,62 13-16 16,28-1 10-16,19 2-6 15,1 3 0-15,-9 0 0 16,-19-2-6-16,-23 2 6 0,-23 0-1 16,-18 0 2-16,-8 0-8 15,-3 0-1-15,0 0-2 16,0 0-1-16,2 0-43 15,2 14-100-15,5 1-151 16,2-5-395-16</inkml:trace>
  <inkml:trace contextRef="#ctx0" brushRef="#br0" timeOffset="46843.83">7746 6611 6 0,'0'0'104'0,"0"0"3"16,0 0 7-16,0 0-5 0,0 2 13 16,0-2-38-1,0 0-14-15,0 0-9 0,0 0 4 16,0 0-9-16,0 0 3 16,0 0 1-16,0 0 0 15,0 0-24-15,0-9-24 16,0-8-6-16,0 1-1 15,0 0-3-15,2 2-1 16,-2 4 3-16,0-1-4 16,0 6 6-16,0-2 7 15,0 4 6-15,0 1 1 16,0-1-7-16,0 2 14 16,0-1-7-16,2 2 0 15,-2 0-9-15,0 0-10 16,0 0 6-16,0 0-7 0,0 0-1 15,0 0-2-15,0 0-1 16,0 0-7-16,0 0 4 16,0 0 6-16,0 8 2 15,0-5-1-15,0 0 5 16,0-3-5-16,0 0 0 16,0 0 8-16,0 0-8 15,0 0 12-15,0 0-1 16,0 0 2-16,0 0 0 15,0 0-8-15,0 0-1 16,0 0-3-16,0 0 1 16,0 0-2-16,0 0-14 0,0 0-4 15,0 0-4-15,0 0 13 16,0 0 5-16,0 0 4 16,0 0 1-16,0 0-1 15,0 0-1-15,0 0-25 16,0-4-58-16,0-6-125 15,0-1-168-15</inkml:trace>
  <inkml:trace contextRef="#ctx0" brushRef="#br0" timeOffset="48371.03">7764 6551 22 0,'0'0'134'0,"0"0"2"16,0 0-20-16,0 0-18 15,0 0-18-15,0 0-20 16,0 0-13-16,0 0 17 15,-2-5 4-15,0-2-25 16,-1-1 23-16,3 4-18 16,0 0-1-16,-3 1-13 15,3 3-11-15,0 0-12 16,0 0-11-16,-2 0-15 16,2 5-6-16,0 15 21 15,0 8 3-15,0 3 0 16,0 4-2-16,0-3 1 15,0-1 1-15,8-4 1 0,-2-2-2 16,-2-8 1-16,1-4 3 16,-1-8-1-16,0-5-5 15,6 0 6-15,3-3 12 16,7-24 5-16,0-4-19 16,2-6 3-16,-1 1 0 15,-8 0-3-15,-2 7-3 16,-4 8-2-16,-1 5 2 15,-4 8 4-15,-2 2-1 16,0 6-2-16,0 0-2 16,0 0 0-16,0 0-3 0,0 0-4 15,0 0-3 1,5 10-4-16,-3 14 14 0,3 7 7 16,2 1-2-1,1-1 6-15,-1-1-5 0,2-3-5 16,-2-6 1-16,-1-2 0 15,1-5 1-15,-3-6 4 16,1-5-6-16,2-3 8 16,1 0-4-16,5-1 27 15,6-20-17-15,3-6-8 16,1-5-4-16,-4 1-2 16,-1 4 2-16,-5 10-2 0,-3 3 0 15,-4 8-1-15,-1 2 0 16,-5 4 0-1,2 0-4-15,2 0 0 0,-2 0 1 16,3 0-5-16,4 0-3 16,-2 12 3-16,1 6 8 15,-1 5 0-15,-2 4-1 16,-1 1 1-16,-1 0 3 16,-3 1-2-16,2-10-1 15,-2-5 4-15,0-4-4 16,0-7 0-16,0-1 1 15,0-2 2-15,2 0 6 16,2-7 6-16,3-17-11 0,5-8-4 16,-2 1-9-1,3 0 2-15,-1 5 4 0,-1 8-2 16,-3 4 5-16,0 4 0 16,-2 6-1-16,-1 3 0 15,-1 1-3-15,2 0 3 16,8 0 0-16,-1 12 1 15,3 9 14-15,2 6-5 16,-2 0-7-16,-3 2 0 16,3-8 0-16,-8-4 0 15,4-7-1-15,-5-9 1 16,1-1 6-16,1 0 3 16,5-5-2-16,1-20-1 15,3-6-7-15,-1-6-1 16,-1-1-13-16,-5-2 1 15,-1 0 0-15,-8 1 6 0,0 2 5 16,-2 5 1-16,0 4 1 16,0 7 2-16,0 8 8 15,0 5-1-15,0 2 0 16,0 3-1-16,0 1-5 16,0 2 4-16,0 0-8 15,0 0 0-15,0 0-9 16,0 16 5-16,-4 21 4 15,-8 14 0-15,6 20 0 16,-3 15 2-16,-3 12 0 16,4 8 4-16,-1-2 2 0,-1 0 3 15,2-11 5 1,1-7-5-16,-1-11-6 0,0-15 2 16,2-14-7-16,1-11 1 15,1-16 2-15,4-9-3 16,-2-8-6-16,2-2-29 15,0 0 3-15,0-16-18 16,0-16-86-16,2-14-154 16,7-10-246-16</inkml:trace>
  <inkml:trace contextRef="#ctx0" brushRef="#br0" timeOffset="48627.55">8497 6607 649 0,'0'0'164'0,"0"0"-26"0,0 0-66 16,0 0-10-16,0 0-2 16,0 0-18-16,147-160-14 15,-125 160-13-15,-6 0-7 16,-3 3-4-16,-6 16 1 16,-2 7 4-16,-5-1-1 15,0 6-2-15,0-1 0 16,0-7-3-16,-7-2 0 15,-2-7-3-15,2-4-39 16,1-6-76-16,4-4-19 0,2 0-50 16,0-10-51-1</inkml:trace>
  <inkml:trace contextRef="#ctx0" brushRef="#br0" timeOffset="49539.61">8961 6537 288 0,'0'0'178'0,"0"0"-71"16,0 0 6-16,0 0-3 16,0 0-29-16,0 0-34 15,24 14-20-15,-22-12-11 16,-2-2-6-16,0 0-3 16,0 2 5-16,0-2 0 15,0 0 12-15,3 0 7 16,-3 0 7-16,0-12-26 15,0-4-7-15,0 0 1 0,0-2 1 16,0-1-2-16,-5 4-2 16,1 1 0-16,0 1 0 15,-4 6 7-15,4 3 8 16,-3 4 2-16,-1 0-15 16,-4 0-1-16,-1 0-4 15,-5 7-4-15,3 14 3 16,-1 4 1-16,1 8 0 15,4 5 0-15,1 0 12 16,4 3-7-16,6-6-1 16,0-7 1-16,0-6-2 0,0-7 0 15,2-10 0-15,12-5 3 16,1 0 8-16,5-4 6 16,0-16-8-1,-2 2-2-15,-3-6-4 0,-1 2-5 16,-3 0-1-16,0-2-1 15,2 2 0-15,-2 0 0 16,1 2 0-16,-1 6 2 16,-5 5-2-16,-1 4 2 15,-2 5-2-15,-3 0-3 16,0 0-11-16,0 10-3 16,2 11 17-16,-2 6 2 15,4 1 0-15,0-2-1 16,3-2 2-16,-1-4 1 0,6-4 5 15,-1-4 1-15,3-4-3 16,-1-6 1-16,3-2-1 16,1 0 0-16,1-8 5 15,0-16-7-15,2-5-4 16,0 0-14-16,-2-3 2 16,-2 3 3-16,-5 6 7 15,-5 0 1-15,-2 6 2 16,-4 1 0-16,0 6 0 15,0 3 9-15,0 4 0 16,0 1-3-16,0-1-6 16,0 3-1-16,0 0-1 15,3 0-1-15,-3 0-2 0,0 0-2 16,0 0 1-16,0 0-3 16,0 15 7-16,0 11 1 15,5 6 13-15,3 4 6 16,1-2-7-16,3-2-3 15,-1-6-3-15,-1-7-3 16,0-10 1-16,1-7 3 16,2-2 2-16,1-3-9 15,-4-24-25-15,0-12-49 16,-6-4-102-16,-4-7-137 16,0-7-296-16</inkml:trace>
  <inkml:trace contextRef="#ctx0" brushRef="#br0" timeOffset="49656.9">9336 6122 707 0,'0'0'275'0,"0"0"-165"0,0 0-80 16,0 0-30-16,0 0-17 15,0 0-33-15,-12 46-106 16,12-14-158-16</inkml:trace>
  <inkml:trace contextRef="#ctx0" brushRef="#br0" timeOffset="50213.16">9674 6384 382 0,'0'0'164'0,"0"0"-46"0,0 0-74 16,0 0 35-16,0 0 5 16,0 0-30-16,7 0-12 15,-7 0-9-15,-2 0-13 16,-14 0-19-16,-2 0-2 15,-2 0 2-15,2 0-1 16,-2 0 0-16,2 0 3 16,1 0 1-16,1 15 10 15,5 4-11-15,-1 4-3 16,6 1 7-16,4 1 14 16,2 0-2-16,0-3 14 15,0-6-4-15,8-3-13 16,6-4-10-16,1-9 5 0,3 0-1 15,5-10 17-15,1-24-13 16,0-4-8-16,-1-6-6 16,-5-1-4-16,-5 4 4 15,-4-6-4-15,-7-3 0 16,-2-2 4-16,0 0 11 16,0 8 6-16,0 10 0 15,0 10-16-15,0 10 15 16,0 7 4-16,0 6-19 15,0 1 2-15,0 0-3 16,0 0-6-16,0 8-8 16,2 21 14-16,3 14 6 15,0 10 3-15,5 5-2 0,2 5-2 16,3-1-2-16,1-3-3 16,0-5 2-16,0-10 1 15,-1-12-3-15,1-12-33 16,-3-18-63-16,1-2-74 15,-1-33-227-15</inkml:trace>
  <inkml:trace contextRef="#ctx0" brushRef="#br0" timeOffset="50899.36">10790 6284 157 0,'0'0'226'0,"0"0"25"16,0 0-81-16,0 0 0 16,0 0-71-16,0 0 0 15,0-35-44-15,0 35-43 16,0 12-12-16,0 19 0 16,0 13 13-16,0 4-1 15,-2 3-6-15,-4-1 1 16,-3-6-6-16,3-4 2 15,-4-8-3-15,4-6-7 16,-1-12-29-16,5-5-50 16,0-9-28-16,2 0-5 15,0-9 19-15,0-19-161 0,13-7-209 16</inkml:trace>
  <inkml:trace contextRef="#ctx0" brushRef="#br0" timeOffset="51323.12">10811 6309 191 0,'0'0'294'16,"0"0"-97"-16,0 0-66 16,0 0 5-16,0 0-27 15,0 0-31-15,-21-60-28 16,21 53-32-16,16 1-13 16,9-1 4-16,4 2-3 15,2 3-6-15,3 2 2 0,1 0-2 16,1 22-9-1,-7 6 3-15,-9 4 0 16,-11 0-2-16,-9 0-7 0,0 0 8 16,-15 0 7-16,-22 1 1 15,-5-3 0-15,-2-5 2 16,8-8 0-16,14-8-3 16,10-4-1-16,12-5-10 15,0 0 11-15,23-14 0 16,10-8-5-16,10 6-3 15,-3 5 8-15,-7 11 6 16,-4 0 2-16,-4 0 7 16,-8 19 3-16,-7 3 0 0,-8 2-7 15,-2 1-1 1,-10 1 1-16,-15-1 3 0,-8-4-10 16,5-4-4-16,4-7-49 15,1-8-75-15,10-2-62 16,8-4-147-16</inkml:trace>
  <inkml:trace contextRef="#ctx0" brushRef="#br0" timeOffset="52298.64">11627 6399 421 0,'0'0'144'0,"0"0"-86"0,0 0-47 15,0 0 15-15,0 0 7 16,0 0-18-16,-13 66 0 16,11-62 7-16,-1-2 17 15,3-1-3-15,-3-1-3 16,3 2-8-16,-2-2-4 16,2 0-8-16,0 0-8 15,0 0-1-15,0 0 1 16,0 0 3-16,0 0 13 15,-4 0 19-15,-5-5 4 16,1-10-39-16,0 3-1 16,0-2 2-16,-1 2 3 15,-1 3 2-15,0-2-2 0,-1 6-3 16,-3 0 0-16,3 3-3 16,-3 2-3-16,3 0-2 15,-2 0 2-15,-3 11 4 16,-1 10 5-16,-1 5 0 15,-3 11 20-15,2 4-1 16,1 2 1-16,5-2-4 16,5-9-10-16,8-3-7 15,0-10-3-15,0-8-1 16,0-4-2-16,8-6 12 16,3-1-12-16,5 0 20 15,3-16-22-15,6-9-5 16,2-6-17-16,0-3 3 0,2 3-1 15,-8 6 15-15,-3 7 1 16,-5 8 4-16,-3 5 0 16,1 5 0-16,3 0-1 15,1 9-5-15,5 15 6 16,0 6 0-16,-2-2 15 16,2-2 5-16,-7-6-8 15,-2-3 0-15,3-9 7 16,-1-7 3-16,3-1-2 15,-1 0-6-15,-1-8-6 16,3-16-3-16,4-11-5 16,1-4-2-16,-3-6-9 0,2-3 0 15,-1 3 2-15,-5-3 9 16,-1 2 0-16,-3 1 1 16,-4 6 2-1,-5 7 5-15,-2 9 2 0,2 11-4 16,-2 4 2-16,0 5-2 15,0 3-6-15,0 0-1 16,0 0-8-16,0 0-3 16,0 0 0-16,0 11 12 15,-4 5 1-15,-7 8-1 16,0 4 1-16,1 9 3 16,2 4 1-16,1 8 5 15,3 4-1-15,4 3 5 0,0 1 4 16,0-8 3-1,6-12-1-15,14-13-6 0,2-12 1 16,3-12 7-16,2 0-4 16,0-3-11-16,-2-20-6 15,-6-3-1-15,-3-2-30 16,-1 2-36-16,-1 1-65 16,5-2-228-16,4 3-281 15</inkml:trace>
  <inkml:trace contextRef="#ctx0" brushRef="#br0" timeOffset="54039.2">12300 6453 295 0,'0'0'378'15,"0"0"-180"-15,0 0-109 0,0 0-45 16,0 0-23-16,0 0 1 16,18 26-9-16,-16-19-3 15,0 0-6-15,-2-3-3 16,0-2 1-16,0-2-2 15,0 0 0-15,0 0 5 16,0 0 8-16,0 0 9 16,0 0 12-16,0 0 2 15,0 0-8-15,0-16-17 16,0 0-9-16,-2-2 1 0,-6 1 0 16,-4 3-2-1,3 0 1-15,-2 6 10 16,2 4-5-16,0 3 1 0,-2 1 5 15,-3 0-13 1,1 0-3-16,-3 13 3 0,3 4-1 16,-3 7 1-16,3 2-1 15,2 6 1-15,0-1-2 16,7 1 2-16,-1 1-2 16,5-7 1-16,0-2-2 15,0-6-1-15,0-6-1 16,0-6 2-16,2-4 3 15,14-2 10-15,0 0 12 16,6-16-9-16,0-12-8 16,0-6-2-16,3-2-3 0,-5 2-10 15,-2 3 7 1,-4 8 3-16,-6 7 0 0,-4 6 3 16,-1 4 5-16,-1 6 5 15,-2 0-13-15,2 0-4 16,-2 1-15-16,2 17 11 15,-2 3 5-15,0-1 3 16,2 1 0-16,-2 0 2 16,2 2 6-16,2-6-3 15,0-3 0-15,0-4-3 16,1-5-1-16,-1-5 4 16,2 0-5-16,4 0 11 15,3-5 0-15,5-15-2 16,2-4-4-16,2-5-3 0,-2 3 0 15,0 3-1-15,-2 0 1 16,-3 10-1-16,-3 1 0 16,-1 4-2-16,-5 8 1 15,0 0-2-15,-2 0-8 16,0 9-6-16,0 17 4 16,-1 3 10-16,-1 0 2 15,0 2 7-15,0-4-1 16,0-2-4-16,-2-9-2 15,0-4 0-15,0-7 0 16,0-5 0-16,2 0 4 16,4 0-1-16,2-5-2 15,3-16 0-15,7-13-1 0,3 1-1 16,0-1 1-16,2 1 0 16,-3 8 0-16,0 5 0 15,-4 5-6-15,-5 10 3 16,-5 3-1-16,-1 2 4 15,0 0-4-15,3 7 4 16,1 10 7-16,1 3 7 16,-2 1-1-16,-1 6-7 15,-1-1-1-15,-2-1-1 16,4-2-1-16,-4-8-1 16,-2-6 0-16,3-9-2 15,5 0 0-15,6-2 0 0,5-22-1 16,5-6-5-1,-4-2-16-15,-1 2 2 0,1 0-9 16,-7 6 11-16,-1 6 16 16,1 6 2-16,-6 4 2 15,1 5 0-15,-4 3 11 16,1 0-9-16,-3 0-4 16,2 7 0-16,0 9 1 15,-2 0 7-15,-2-2-8 16,-2-2 3-16,0-3-3 15,0-2 4-15,0-3-4 16,0-4-4-16,0 0-21 16,0 0 0-16,0 0 2 0,0 0-1 15,0-16 2 1,0-4-28-16,0-1 15 0,0 2-5 16,-2 1 23-16,0 6 16 15,0 1 1-15,2 8 4 16,0 1 17-16,-2 2 2 15,2 0-14-15,-4 0-8 16,0 0-1-16,0 4 17 16,-3 13 14-16,-1 3 4 15,0 4-9-15,0 5-5 16,3 2-1-16,1 6-6 16,2-1-1-16,2-2-6 15,0-8 4-15,0-4-11 16,11-6 0-16,7-5 16 0,1-8 2 15,6-3-16-15,2 0 16 16,4-14-6-16,0-9-7 16,5-6-2-16,-5-3 3 15,-2 2-6-15,-4 0 0 16,-7 3 0-16,-5 4-1 16,-1 0 1-16,-6 4 3 15,-2 0-2-15,-4 4-1 16,0 0-2-16,0 1-3 15,0 3-6-15,0-2-9 16,-10 1 12-16,-9 0 0 16,1 7 4-16,1 0 0 15,1 5 1-15,3 0-3 0,-3 0 0 16,5 20 1-16,0 11 3 16,-1 8 2-16,10 10 16 15,2 0 16-15,0 2-5 16,11-7-5-16,18-10-2 15,10-10-7-15,5-12 10 16,5-12-3-16,0 0-8 16,-4-30-9-16,-6-6-2 15,-9-7-1-15,-10 4-30 16,-16 4-21-16,-4 2-72 16,0 1-235-16</inkml:trace>
  <inkml:trace contextRef="#ctx0" brushRef="#br0" timeOffset="55981.47">7717 7258 41 0,'0'0'43'0,"0"0"8"16,0 0 12-16,0 0 3 16,0 0-1-16,0 0 7 15,-198-5-21-15,175 5 5 16,5 0-17-16,1 0-6 16,5 0 2-16,1 0 12 15,5 0-7-15,-1 0-1 0,2 0 0 16,1 0-7-16,1 0-11 15,1 0 14-15,2 0 4 16,0 0-1-16,0 0 9 16,0 0 0-16,0 0-2 15,0 0-9-15,0 0 12 16,7 0-5-16,9 0-23 16,6 0-7-16,10-3-7 15,3 0-4-15,1-1-2 16,-1-1 4-16,-2 3-1 15,-1 1 0-15,-1-1-2 16,2 0 2-16,4-2-1 16,5 1 3-16,-1 0 5 0,5-3-1 15,0 2-5 1,3-3-1-16,9 2 6 0,3-2 5 16,1 0-5-16,-2 0-8 15,0 2 13-15,-4 0-11 16,0 1 0-16,-1 3-1 15,1-1 3-15,-5-2-5 16,-1 0 2-16,-4 0 1 16,-1-4 2-16,-1-2 0 15,2-3 10-15,-2 3-14 16,0 1 15-16,-1 0-8 16,-3 3-5-16,-5 2-2 0,-4 1 6 15,0 0-6 1,-2 1 1-16,0 0-2 0,3 1 0 15,1-4 3-15,8-2-2 16,5-4 3-16,10 2-1 16,0-4-2-16,4 0 3 15,-2 4-4-15,-4 1 1 16,-6 2 1-16,-7 4-2 16,-6 2 0-16,-3 0 1 15,-1 0-1-15,-2 0 0 16,4 0 0-16,3 0 0 15,4-2 1-15,5-4-1 16,1 0 0-16,3-1 1 16,1 4-1-16,-4-1 0 15,-3 4 3-15,-8 0-3 0,-3 0 0 16,-8 0 1-16,-2 0 1 16,0 0-2-16,-1 0-1 15,4 0 1-15,3 0 2 16,8 0-2-16,8 0 1 15,3 0 0-15,6 0 1 16,1 0 2-16,0 0-4 16,2 0-3-16,-6 0 2 15,-3 0 1-15,-2 0 3 16,-2 0 0-16,-2-2-1 16,0-1-2-16,3-2 1 15,2 1-2-15,2-2 2 0,4 0-1 16,-1 2 0-16,0 0 1 15,-2 4 1-15,-5 0 0 16,3 0 0-16,-5 0-2 16,-1 0 0-16,-1 0 2 15,4 0-1-15,6 0-1 16,1 0 2-16,4 0-1 16,-1 0-1-16,4-3 0 15,4 3-1-15,12 0-2 16,8 0 3-16,12 0 0 15,5 0-1-15,1 0 1 16,2 0 4-16,5 0 3 16,0 0-7-16,0 0 4 0,-7 0 6 15,-8 0-8 1,-10-1 8-16,-13 1-9 0,-2-2 3 16,0-2 5-16,11-3-2 15,9 0 1-15,6-3 2 16,5 0-10-16,-1 2 3 15,-9-1-3-15,-3 4 7 16,-11 1-7-16,-11-1 4 16,-17 5 3-16,-15-2-6 15,-10 2 0-15,-13 0 5 16,-1 0 1-16,-4 0-2 16,-3 0 1-16,0 0-1 0,2 0-5 15,-2 0 0 1,0 0-12-16,0 0-32 0,-14 0-56 15,-42 0-62-15,-26 11-88 16,-23-1-407-16</inkml:trace>
  <inkml:trace contextRef="#ctx0" brushRef="#br0" timeOffset="59237.77">7820 7858 268 0,'0'0'155'0,"0"0"44"15,0 0-38-15,0 0-47 0,0 0-25 16,0 0-22-16,2-19-20 15,-2 19-21-15,0 0-18 16,0 0-2-16,0 0-6 16,0 0-4-16,0 15-3 15,0 8 7-15,2 0 6 16,0-2-1-16,0-3-1 16,1-7-3-16,-1-4 3 15,0-6-3-15,0-1 2 16,-2 0 6-16,2 0 2 15,-2 0 20-15,0-5 34 16,0-17-33-16,0-5-28 16,0 0-1-16,0 3-2 15,-4 3 4-15,0 9-4 0,1 6-2 16,-1 4-2-16,2 2 2 16,-2 0-11-16,-6 0-3 15,-3 10-1-15,-7 14 15 16,-5 8 0-16,3 4 1 15,-2 4-1-15,3 3 0 16,4 3 0-16,3 0 1 16,5 4-3-16,7 0 3 15,2-1 0-15,0-4 0 16,7-6 1-16,20-7-4 16,8-12 6-16,7-12 0 15,5-8 7-15,5-10-1 0,1-25-2 16,3-11 0-16,-5-3-5 15,-7-4 1-15,-5 3 0 16,-8 8-1-16,-7 3 2 16,-6 6-3-16,-7 8 1 15,-6 10 0-15,-5 2 0 16,0 10 0-16,0 3-2 16,0 0-2-16,0 0-12 15,-20 16 14-15,-5 6 0 16,0 3 1-16,6-2-1 15,9-5-1-15,10-4-3 16,0-2-2-16,16-4-2 16,20 0 8-16,6-4 0 0,3 1-1 15,-3 0 1 1,-7-1-5-16,-8 4 4 0,-6 2-1 16,-5 4-6-16,-5 4 6 15,-7 6-2-15,-2 2 0 16,-2 6 3-16,0 3 1 15,0-10 0-15,0-4 0 16,0-13 5-16,0-4-4 16,2-4 1-16,5 0 5 15,7 0 4-15,8-18 7 16,7-12-8-16,9-6-3 16,2-5-6-16,-1 2 1 0,0 2-2 15,-8 4 0-15,-4 4-3 16,-7 5 2-16,-7 0 1 15,-2 4 0-15,-4 4 1 16,-3-2-1-16,-2 4 3 16,-2 2-2-16,3 2 1 15,-3 3-2-15,0 4 0 16,0-4 1-16,0 2 3 16,0 1-4-16,-11 0-6 15,0 0 6-15,2 2 0 16,2 2-1-16,5 0 1 15,-3 0-1-15,1 0-1 16,0 4-5-16,-3 18-3 0,2 5 10 16,5 10 1-1,0 5 10-15,0-2 1 0,12-2-3 16,12-6 3-16,5-10-1 16,-1-8 1-16,-1-12-3 15,2-2 0-15,0-10 0 16,-2-18-6-16,0-4-3 15,-7-4-26-15,-2 5-56 16,0-1-133-16,4 6-370 16</inkml:trace>
  <inkml:trace contextRef="#ctx0" brushRef="#br0" timeOffset="60369.71">9241 7997 268 0,'0'0'223'15,"0"0"-78"-15,0 0-64 0,0 0-24 16,0 0-6-16,0 0-16 16,0 26-13-16,0-26-15 15,0 0 14-15,0 0 42 16,0 0-10-16,-11 0-15 16,-4 0-18-16,-1-3 1 15,-2-6-2-15,3-5-13 16,-1 2 14-16,1-2-8 15,1 1 2-15,1 5 16 16,2 3-10-16,-1 3-8 16,-1 2 4-16,-1 0-16 0,-1 0 1 15,-3 11-2-15,1 12 1 16,1 3 0-16,1 2 0 16,3 6 0-16,10 2 3 15,2-4 0-15,0-2-3 16,6-6 5-16,17-12-3 15,-1-4 12-15,3-8-7 16,2 0-1-16,-3-12 2 16,0-20 3-16,-1-7-8 15,-1-2-2-15,-2-1 5 16,-2 1-6-16,-5 2 1 16,1 3 1-16,-3 3-2 15,-5 8 1-15,-1 7 4 16,-2 2 10-16,-3 11 10 0,0-1-9 15,0 6-4-15,0 0-12 16,0 0-4-16,0 0-3 16,-3 18 4-16,-10 7 3 15,-3 2 0-15,0 9 0 16,3 5 0-16,4 7 0 16,2 4 2-16,5 3 1 15,2 0-3-15,0-8 2 16,7-10 1-16,11-9-1 15,4-9 0-15,2-9-2 16,1-8 1-16,2-2 7 16,-3-4-8-16,1-18 0 15,-3-7 2-15,-2-3-1 0,-2-4-2 16,-3 0 2-16,2 2-1 16,-5 0 0-16,0 8 0 15,-5 4 1-15,-3 6-1 16,0 5 0-16,-2 4-3 15,1 2 3-15,-3 5 0 16,0 0 0-16,0 0-3 16,0 0 1-16,0 5-8 15,-3 14 7-15,-3 7 1 16,4 5 2-16,-2 4 0 16,4 0 0-16,0-3 1 15,0-6 0-15,4-8-1 0,18-8 0 16,4-8 4-16,3-2 0 15,-2-5-2-15,2-20 0 16,-4-7-1-16,0-4 0 16,-5-2 2-16,-7 0-3 15,0 2 0-15,-3-2 1 16,-2 0-1-16,1 0 0 16,-2 0 0-16,0 3 0 15,-3 9 1-15,-2 6-1 16,0 11 0-16,0 2 0 15,-2 7 0-15,0 0 0 16,0 0-2-16,0 0-4 16,0 10 0-16,0 14 4 15,0 8 2-15,0 9 0 0,0 3 0 16,0 3 1-16,0 6 0 16,7-2-1-16,7 0-1 15,1-9 1-15,1-10 2 16,-3-9-1-16,-1-12-1 15,-4-8-10-15,1-3-36 16,-5-3-52-16,2-23-94 16,-6-8-218-16</inkml:trace>
  <inkml:trace contextRef="#ctx0" brushRef="#br0" timeOffset="60535.87">9743 7967 619 0,'0'0'292'0,"0"0"-81"0,0 0-146 15,0 0-9-15,0 0-9 16,0 0-27-16,203-63-20 16,-181 59 0-16,-10 3-6 15,-10 1-60-15,-2-4-89 16,0-3-70-16,-16-3-313 16</inkml:trace>
  <inkml:trace contextRef="#ctx0" brushRef="#br0" timeOffset="60684.32">9558 7766 149 0,'0'0'796'15,"0"0"-579"-15,0 0-111 0,0 0-90 16,0 0-16-16,0 0-10 16,-4 9-81-16,4 16-67 15,-12-5-253-15</inkml:trace>
  <inkml:trace contextRef="#ctx0" brushRef="#br0" timeOffset="63503.56">10918 8065 164 0,'0'0'149'16,"0"0"-10"-16,0 0-24 16,0 0-6-16,0 0-31 15,0 0 9-15,0 0-14 16,0 0 14-16,0 0-2 16,0 0-4-16,0-8-3 15,11-17-55-15,5-4-12 16,-1-7-10-16,-2-3 4 15,1-4-4-15,-3 0 4 16,-4-1-3-16,0 4-2 16,-5 4 4-16,-2 4-4 0,2 10 0 15,-2 4 3-15,0 6-2 16,0 6-1-16,2 2 3 16,-2 4-2-16,0 0-1 15,0 0 0-15,0 0 0 16,0 0-5-16,0 10-4 15,-4 14 6-15,-5 8 6 16,0 6-2-16,2 8 1 16,1 6-2-16,1 0 10 15,3 2-9-15,2-4 14 16,0-1-10-16,0-6-4 16,2-10 3-16,11-11-2 0,6-12-2 15,4-10 7 1,4 0-1-16,4-19 4 0,-2-8-5 15,-2-6-4-15,-4-2 1 16,-5 0-2-16,-3 2-2 16,1 4 1-16,-1 4-2 15,-4 3 3-15,1 5 0 16,-6 7 0-16,-1 5 0 16,-3 2 0-16,-2 3 0 15,0 0-2-15,0 0-7 16,0 0 1-16,0 3-6 15,0 12 13-15,0 5 1 16,0 3 0-16,0 2 1 16,0 4-1-16,0 5 2 15,0-2 0-15,0-2 0 0,2-6-1 16,8-10 0-16,-2-3 0 16,3-10 3-16,-1-1-1 15,3 0-1-15,0-1 6 16,5-20-3-16,0-2-3 15,-1-4-1-15,1 1-1 16,0 2-3-16,-2-3-6 16,2 5 8-16,-1 5 1 15,-1 1-2-15,-3 4 1 16,-4 3 1-16,1 5 3 16,-4 4-1-16,-2 0-4 15,3 0-6-15,-3 3-2 0,1 16 9 16,0 2 1-16,-3 1 7 15,0 2-7-15,-2-1 4 16,0-4-2 0,0 0 1-16,0-4 0 0,2-7 0 15,-2-5-1-15,5-3 0 16,-3 0 1-16,2 0 7 16,6-1 0-16,0-15-6 15,3-5-2-15,1 1-2 16,4-1 1-16,-2-4-2 15,4 6 1-15,-3-2-1 16,-1 6 1-16,-3 4 0 16,-4 5-4-16,-4 5 4 0,0 1-1 15,-1 0-4-15,0 5-1 16,0 17 3-16,3 5 1 16,-5 0 4-16,-2 1 1 15,0 2-1-15,0-7 1 16,0-1-3-16,0-9 4 15,0-1-4-15,2-7 1 16,-2-3-1-16,3-2 4 16,2 0-1-16,5 0-1 15,9-14 6-15,0-8-8 16,2-7-5-16,-1 4 1 16,-1-1 3-16,4-1-1 0,-3 8 3 15,-5 0-2 1,-1 6 2-16,-7 7-1 0,-3 1 0 15,-2 3 0-15,-2 2-4 16,0 0 4-16,0 0-1 16,2 5-5-16,1 14 6 15,-3 3 6-15,0 4 2 16,0 1-8-16,0-1 3 16,0 0 3-16,0-2-4 15,4-6-2-15,3-6 0 16,0-3 1-16,-1-3 2 15,3-5-1-15,5-1-1 16,8 0 4-16,4-18 5 16,5-9-8-16,1 2-2 15,-3-1 1-15,-7 4-3 0,-4 3 2 16,-5 3-2-16,-4 5 0 16,1-1 2-16,-6 2 0 15,0 1 2-15,1 4-1 16,-5 1-1-16,2 1 2 15,-2 3 3-15,0 0-2 16,0 0 2-16,0 0 0 16,0 0-3-16,0 0-2 15,0 0-1-15,0 0-2 16,0 14 3-16,-7 8-1 16,5 3 1-16,2 4 0 15,0 2 2-15,0-1-2 0,11-4 1 16,7-6 0-16,7-8 0 15,0-10 2-15,4-2 1 16,-1 0 0-16,1-20-3 16,-2-6 1-16,-3 0-1 15,-1-4 1-15,-3 0-2 16,2-4-6-16,2-1-1 16,-1-2 1-16,-4-4 5 15,0 1 1-15,-9 0-2 16,-2 4 2-16,-4 5-2 15,-4 2 2-15,0 7 0 16,0 8 1-16,0 5 0 16,0 8 8-16,0 1-9 0,0 0 0 15,0 0-2 1,-2 0 0-16,-2 0-2 0,-4 4-1 16,2 9 5-16,1 6 0 15,-1 5 2-15,4 8-4 16,-2 6 4-16,4 4 0 15,0 2-1-15,0 3 4 16,0 1-3-16,4-2-1 16,7 3 1-16,2-8 3 15,1-3-5-15,-2-10 0 16,-2-10-1-16,1-6 1 16,0-10 4-16,7-2-4 0,4 0-1 15,3-23-1 1,-3 0-17-16,-4-5-11 0,-9 0-14 15,-7-2-12-15,-2 0-63 16,0-2-2-16,-13 3-65 16,-8 1-55-16,1 8-90 15</inkml:trace>
  <inkml:trace contextRef="#ctx0" brushRef="#br0" timeOffset="63649.97">12679 7863 207 0,'0'0'282'0,"0"0"-17"15,0 0-45-15,0 0-90 16,0 0-70-16,0 0 3 15,113-59-33-15,-78 51-8 16,-12 2-17-16,-5 4-4 16,-11 0-1-16,-7 2-6 15,0-2-106-15,-2 0-99 0,-23-6-149 16</inkml:trace>
  <inkml:trace contextRef="#ctx0" brushRef="#br0" timeOffset="63803.89">12260 7657 916 0,'0'0'158'15,"0"0"-2"-15,0 0-119 16,0 0-35-16,0 0-2 16,0 0-7-16,-89 29-141 15,55-12-181-15</inkml:trace>
  <inkml:trace contextRef="#ctx0" brushRef="#br0" timeOffset="63971.78">11741 7758 1111 0,'0'0'105'0,"0"0"-6"15,0 0-94-15,0 0-5 16,0 0-74-16,0 0-67 15,2 26-113-15,0-14-459 16</inkml:trace>
  <inkml:trace contextRef="#ctx0" brushRef="#br0" timeOffset="65941.63">7166 6370 18 0,'0'0'81'0,"0"0"-7"16,0 0 10-16,0 0 29 0,0 0 12 16,0 0 25-1,-77 0-18-15,69 0-10 0,4 0-45 16,0 0-25-16,4 0-26 16,0 0-15-16,0 0-9 15,0 0-2-15,22 0 3 16,5 2 8-16,6 3-10 15,-1-3-1-15,-8 0-11 16,-6-2-18-16,-12 0 4 16,-4 0 0-16,-2 0 7 15,0 0-10-15,-6 0-42 16,-14 0 49-16,-7 0-14 0,1 0 15 16,-1 0 19-1,4 0 1-15,6 0 3 0,1 0-2 16,7-2 5-1,3 0 35-15,3-1 18 0,0 3-6 16,1-2-6-16,2 2-9 16,-2 0-14-16,2 0-11 15,0 0-4-15,-2 0-5 16,2 0 3-16,-4 0-7 16,-1 2-2-16,-1 10 2 15,-2 6 1-15,2 5 2 16,-1 0 1-16,1 12-2 15,2 7 0-15,1 9 6 16,3 10-2-16,0 3 1 16,0 4-3-16,0 1 4 15,13 0-4-15,-2 6 6 16,3 1 3-16,-3 5-2 0,-2-5 6 16,-2 0-1-16,-1-4 0 15,-1-2-5-15,-1-2-2 16,-2 1-3-16,0-3 2 15,-2-1 3-15,0 0-4 16,0-5-4-16,0-6 3 16,0-4 1-16,0-3-1 15,0-6-1-15,0-4 0 16,6 1 5-16,-2-4-6 16,-2 0 1-16,0 0-1 15,-2 0 0-15,0 0-2 16,0-1 2-16,0-6-3 0,0-1 0 15,0-5 0-15,0-1 2 16,0 0-1-16,2 1-2 16,-2 4 3-16,0-1 2 15,0 0 1-15,0 2 1 16,0-1-3-16,0 0 0 16,0-1 0-16,0 1 0 15,0-4-1-15,0 0-2 16,-2-4 2-16,2 0-3 15,0-5 1-15,0-2 2 16,0 0 0-16,0-5 0 0,0-2 0 16,0-1-1-1,0-2 5-15,0 0 8 0,9 0 5 16,29-9-11-16,20-16-9 16,18-8-31-16,13-4-46 15,3-4-136-15,-9 6-291 16</inkml:trace>
  <inkml:trace contextRef="#ctx0" brushRef="#br0" timeOffset="67312.62">14162 5995 248 0,'0'0'158'15,"0"0"26"-15,0 0-22 16,0 0-58-16,0 0-9 0,0 0-10 16,-27-20-33-16,27 20-11 15,4-1-4-15,11 1-19 16,8-3-16-16,-3 2-1 15,-2 1 0-15,-2 0 0 16,1-3 1-16,1-1 1 16,5-1-2-16,-4-4 3 15,-3 4 0-15,-3 0-3 16,-5 3 0-16,-6 0 2 16,-2 2 0-16,0 0 3 15,0 0 5-15,0 0 19 0,0 0-5 16,0 0-13-16,0 0-6 15,0 0-2-15,0 0-1 16,0 0-6-16,0 0 2 16,0 0-8-16,0 4 3 15,0 15 5-15,0 4 0 16,0 10 1-16,-2 3 0 16,-2 8 2-16,4 7-4 15,0 2 3-15,0 5-1 16,0 6 0-16,8 8 0 15,3 12 0-15,5 6 7 16,-1 1-5-16,3 1 3 16,-3-7-4-16,-1-1 7 0,-1 2-4 15,-6-2-1 1,-3 3 5-16,-2-5 0 0,-2-2-2 16,0-4 6-16,0-4-6 15,0-4-2-15,0-1 5 16,0-5-8-16,0-2 2 15,0-4 0-15,0-4-1 16,0-5-1-16,3-8 0 16,-1-3-1-16,5 0 1 15,-3-3-3-15,3-3 5 16,-1 0-2-16,1 0-1 16,-2 0 0-16,-3-4 4 15,-2 1-3-15,0-3 1 0,2-5-1 16,-2-2 1-16,0-5-2 15,0-5 1-15,0 1 5 16,0 1-1-16,0-4 2 16,0 0 1-16,0-2 3 15,0 3-3-15,-13 2 0 16,-23 6-4-16,-22 0-4 16,-24 3-22-16,-21-4-74 15,-8-1-162-15,8-5-378 16</inkml:trace>
  <inkml:trace contextRef="#ctx0" brushRef="#br0" timeOffset="71232.32">18006 924 155 0,'-6'-3'52'0,"4"-4"60"15,-5 3-35-15,3 3 38 16,-3 1-32-16,0-3-17 16,3 3-3-16,2 0-4 0,-1 0 5 15,1 0-3 1,0 0-10-16,2 0-2 0,0 0-1 16,0 0-1-16,0-3-1 15,0-6 7-15,9-5-27 16,9 0-26-16,-7 4 0 15,0 5 2-15,-5 5 1 16,2 0-3-16,0 0-7 16,3 0-8-16,5 23 6 15,-3 9 7-15,1 9 1 16,-5 10 2-16,-7 7 12 16,-2 10 0-16,0 7-3 15,0 10-3-15,-9 4-2 16,-3 10 4-16,1 3 1 15,7 6-2-15,4-3-3 0,0-8 0 16,9-10-5-16,18-21 1 16,8-16 0-16,6-11 2 15,-1-15 2-15,2-10-3 16,-6-11 4-16,-2-3-3 16,-9 0 5-16,2-10-1 15,-4-14 1-15,-5 2-3 16,-7 3-2-16,-3 4-2 15,-5 5 4-15,-3 3-2 16,0 0-3-16,0 3 0 16,0 1-2-16,0 0 2 15,0 3 2-15,-3-2 1 0,-1 0-2 16,-2 2 1 0,-3 0-1-16,-1 0 1 0,4 0-1 15,-3 0-1-15,1 0-1 16,-4 7-2-16,-1 12-3 15,-1 8-4-15,1 12 10 16,-1 6-1-16,1 10 1 16,3 10 1-16,0 7-1 15,6 12 1-15,1 8-1 16,3 10 0-16,0 7 3 16,0 5-1-16,0-2 3 15,0 3-4-15,7 6 2 16,5 0 1-16,1 6 1 0,1 0-1 15,-2-3 5-15,-1-2 3 16,-1 0 0-16,-8-1-5 16,-2-7 5-16,0 0-8 15,0 0-1-15,0 1-1 16,-16-3 0-16,3-1 3 16,1 0-2-16,-1 8 0 15,3 1-1-15,0 0 7 16,1 0-2-16,5-4-2 15,4 0 2-15,0-7-4 16,0-2-1-16,0-6 0 16,9-6 1-16,2-6 2 0,-2-2-1 15,-3-6-3 1,3 0 2-16,-1-3-2 0,-2-1 0 16,3 8 4-16,-1 7 0 15,-2 0 2-15,2-2 0 16,-3-7 0-16,-1-13-5 15,0-8 1-15,0-4 0 16,0-1-2-16,-2-1-1 16,0 2 1-16,-2 2 2 15,0 0-1-15,0 4 2 16,0 4 0-16,0 4-1 16,-2 7 3-16,-8-1 0 15,-1-1-3-15,-5-10-3 0,-3-4-1 16,-6-15-6-1,-8-14-21-15,-7-12-36 0,-9-22-39 16,-5-8-225-16</inkml:trace>
  <inkml:trace contextRef="#ctx0" brushRef="#br0" timeOffset="73203.64">19884 1578 47 0,'0'0'15'16,"0"8"-15"-16,0 10-12 15</inkml:trace>
  <inkml:trace contextRef="#ctx0" brushRef="#br0" timeOffset="75151.78">19884 1578 378 0,'116'-30'90'15,"-116"30"78"-15,0 0-16 16,0 0-86-16,0 0-20 16,0 0-44-16,10-39-2 15,-14 53-16-15,-16 13 16 0,-9 4 6 16,-5 1-3 0,-1-3 5-16,-7 0 10 0,1-10 16 15,3-3-18-15,3-10 4 16,6-6-7-16,4 0 14 15,8-16 29-15,5-18-18 16,8-6-33-16,4-4-2 16,0-2 6-16,25-1-7 15,8 3-4-15,5 5-5 16,0 2 1-16,0 7-1 16,-3 8 1-16,-3 8 1 15,-8 4-3-15,-4 8 7 16,-6 2 0-16,-1 0-6 0,0 6 0 15,-2 24 6 1,1 15 1-16,-8 14 9 0,-4 18 8 16,0 13-1-16,-9 6-5 15,-15 6-6-15,-5 1-1 16,-8-3-3-16,2-12 0 16,2-14 23-16,-1-23-6 15,3-20 3-15,4-16 0 16,5-15 10-16,-2 0 7 15,-3-19-12-15,0-15-15 16,3-10-1-16,3-7-9 16,8 0-2-16,5 9 2 0,3 10 13 15,5 12 14 1,0 10-4-16,0 6-3 0,0-1-8 16,0 5-11-16,0 0-2 15,0 0-3-15,13 27-1 16,10 9 0-16,6 10 8 15,2 2-4-15,-2-4 3 16,2-7 1-16,-4-7-3 16,-3-14 1-16,-2-8-2 15,3-8-1-15,2 0-6 16,4-28 5-16,5-12 1 16,-3-13-6-16,0-3 1 15,-6 6-4-15,-6 6 9 16,-4 13 2-16,-5 9-1 15,-4 10 0-15,-4 5 0 0,1 5 0 16,-3 2-1-16,-2 0-2 16,2 0-1-16,-2 0 0 15,0 0-3-15,0 0 1 16,0 0 0-16,0 4 3 16,0 8 3-16,0 0 4 15,2 1-1-15,-2-8-1 16,0-1-2-16,0-1 1 15,0-1 1-15,0-2 0 16,0 0 1-16,0 0 1 0,0 0 1 16,0 0 1-1,3 0-1-15,0 0 0 0,1-9-2 16,2-12-2-16,1 5 0 16,1 1-1-16,0 1 1 15,-2 5 1-15,1 4 0 16,-5 2 2-16,0 2-1 15,0 1-1-15,-2 0-2 16,0 0-3-16,0 0-5 16,2 8 1-16,2 17 3 15,-2 12 4-15,-2 7 0 16,2 5 2-16,-2 2-1 16,0-1 1-16,0-3 0 15,0-8-2-15,0-9 0 16,2-9 0-16,0-12 2 0,-2-4-2 15,2-5 0-15,5 0 2 16,5-5-1-16,1-17 1 16,5-7-2-16,-1-10-3 15,-1-1 0-15,-3 1 2 16,0-2 1-16,1 7 0 16,-3 5-1-16,1 10 1 15,-4 6 0-15,-6 8 0 16,0 3-2-16,-2 2 2 15,0 0-4-15,5 0-1 16,-3 0-2-16,5 18 1 16,0 8 2-16,-3 4 4 0,5 4 0 15,-5 4 1-15,0-2 2 16,2-1 0-16,-2-7-1 16,-2-7-1-16,0-12-1 15,1-7 0-15,-1-2 4 16,2 0-1-16,2 0 0 15,2-20-3-15,5-10-3 16,3-8-3-16,1-3 4 16,4-5-8-16,-6 2 4 15,5 6-2-15,0 4 3 16,-7 13 4-16,1 10-3 16,-9 6 2-16,-1 5-6 15,0 0 0-15,5 0-12 16,3 16 20-16,1 14 8 15,-2 11 7-15,-2 5-1 0,-3 3-3 16,-3 1-6-16,1-11 0 16,-2-7-3-16,0-9 1 15,4-13-1-15,0-9-1 16,7-1 1-16,3-5-2 16,6-22 12-16,2-9-12 15,3-10-10-15,-2-4-7 16,2-4-6-16,-5 0-3 15,-2 4-3-15,-4 6 18 16,-8 3 10-16,-1 5 2 16,-5 4 8-16,-2 3 1 15,0 4-1-15,0 4-2 0,0 7-1 16,0 5-2 0,0 3 2-16,0 4 2 0,0 2 2 15,0 0 0-15,0 0-3 16,0 0-5-16,0 0-2 15,0 0-2-15,0 0-5 16,0 22-5-16,0 22 3 16,2 23 7-16,6 23 2 15,0 18 5-15,1 13 2 16,3 4 0-16,-6 0-3 16,-2 0 6-16,-4-4-8 15,0-4 1-15,0-9 2 16,-8-16-2-16,-10-12-2 0,-3-15 5 15,2-16-6-15,3-16-6 16,7-17-19-16,7-16-20 16,2 0-79-1,0-24 25-15,6-18-154 0,11-12-63 16,0-8-206-16</inkml:trace>
  <inkml:trace contextRef="#ctx0" brushRef="#br0" timeOffset="75421.3">20897 2185 387 0,'0'0'193'16,"0"0"-24"-16,0 0-60 0,0 0-9 15,0 0-16-15,0 0-34 16,0 0-20-16,162-262-12 16,-143 260-4-16,-3 2-7 15,-5 0 0-15,-9 0-4 16,-2 14 6-16,0 7 26 15,-6 11-4-15,-23 3-5 16,-9 2-16-16,-2-5 2 16,1-6-10-16,4-9-2 15,10-2-2-15,12-10-39 16,7-3-94-16,6-2-7 16,0 0-72-16,21-19-355 15</inkml:trace>
  <inkml:trace contextRef="#ctx0" brushRef="#br0" timeOffset="75781.2">21246 1985 463 0,'0'0'211'0,"0"0"-72"16,0 0-38-16,0 0-33 16,0 0-2-16,0 0-15 15,0-16-33-15,0 16-10 16,0 7-8-16,-7 14-3 15,-2 9 2-15,4 3-3 16,3-1 2-16,2 2 1 16,0-7-1-16,2-3 2 15,12-5 9-15,-3-7-6 0,0-8 7 16,-2-4-9-16,2-4 71 16,2-24-12-16,3-17-28 15,-3-5-12-15,-5-1-17 16,-6 5 16-16,-2 7 3 15,0 11-10-15,-2 12-9 16,-14 12-3-16,-2 4-16 16,-2 16-37-16,-3 23-25 15,6 16-34-15,7 1-34 16,10 0-101-16,0-10-136 16</inkml:trace>
  <inkml:trace contextRef="#ctx0" brushRef="#br0" timeOffset="76525.75">21491 2198 409 0,'0'0'292'15,"0"0"-133"-15,0 0-50 16,0 0-57-16,0 0 0 16,0 0-1-16,133-242 2 15,-121 213 6-15,-6 7-6 16,-3 8-9-16,-3 7-10 15,0 6-16-15,0 1-9 16,0 0-9-16,-7 0-12 16,-13 1-3-16,-3 20 0 0,2 1 0 15,2 2 1-15,11 1-5 16,6 1-7-16,2-1-5 16,0-1-3-16,13-6 4 15,9-4 13-15,7 0 2 16,2-4 11-16,3 1-3 15,-3 1 7-15,-4-1-2 16,-7 3-5-16,-5-2-13 16,-6 1 2-16,-4 1 7 15,-1-2 2-15,-4 2 6 16,3-3 2-16,-1-3 1 16,2-1 0-16,2-6 0 15,1-1 1-15,5 0 14 16,3 0 28-16,10-13-14 15,1-15-15-15,3-9-5 0,0-11-7 16,-2-2-1-16,-5-7 2 16,-6 4-2-16,-7 1 3 15,-5 2 1-15,-1 4 20 16,-3 1 8-16,0 8-2 16,0 6-12-16,0 7-14 15,0 10 1-15,0 8-1 16,0 4-4-16,0 0 0 15,0 2-2-15,0 0-1 16,0 0-13-16,0 7 8 16,-14 19 5-16,1 11 2 15,1 7 6-15,-1 9 11 0,7 5-4 16,1 4 6-16,3 1-6 16,2-8-1-16,0-11 1 15,0-14-6-15,0-11-6 16,9-7 0-16,4-10 12 15,5-2-7-15,4 0 11 16,5-19-10-16,0-8-7 16,0-10-15-16,-3-5-30 15,-7-2-74-15,-5 0-142 16,-12 2-265-16</inkml:trace>
  <inkml:trace contextRef="#ctx0" brushRef="#br0" timeOffset="76683.66">21914 1828 463 0,'0'0'248'16,"0"0"-41"-16,0 0-51 0,0 0 0 16,0 0-74-16,0 0-16 15,36 5-29-15,13-7-27 16,12-13-10-16,3 0-18 16,1-4-56-16,-1-3-140 15,-6-4-305-15</inkml:trace>
  <inkml:trace contextRef="#ctx0" brushRef="#br0" timeOffset="78183.08">22492 1923 53 0,'0'0'8'15,"0"0"21"-15,0 0 91 16,0 0 4-16,0 0 0 16,0 0 19-16,-14 0-27 15,14 0-20-15,-2 0-10 16,2 0-36-16,0 0-15 16,0 0-13-16,-2 0-7 15,2 0-3-15,-3 0-9 16,-1 7 9-16,4 2-7 15,-2-6 3-15,0 4 0 0,2-5-5 16,-2 0 5-16,2-2-2 16,0 0 2-16,0 0 28 15,0 0 18-15,0 0-14 16,0 0-6-16,0-11-14 16,0-4-15-16,0-2-4 15,-5 2 4-15,-1-1-5 16,-2 1 0-16,2 3 3 15,-1 5-3-15,1 2-3 16,-4 5-1-16,0 0-2 16,-3 0 0-16,-6 7-1 15,1 9 3-15,1 4 2 0,-1 2 1 16,3 5 0-16,1 4 1 16,5 5 4-16,2 4 7 15,5-2-4-15,2 3-4 16,0-7 0-16,5-9-3 15,22-4 7-15,2-11-2 16,0-8 3-16,-4-2-1 16,-2 0 4-16,-3-19-6 15,3-13 3-15,1-9 1 16,3-10-9-16,-1-5 2 16,-1 1 1-16,-2 13-3 15,-4 7 1-15,-3 11 0 16,-5 9 0-16,-5 10-1 0,-2 5 5 15,-4 0-5 1,0 0-2-16,0 7-12 0,0 18 14 16,0 9 0-16,0 2 10 15,0-2-3-15,0 0-3 16,0-5-2-16,0-6 1 16,0-7 1-16,0-8-4 15,0-4 3-15,0-4 2 16,0 0 0-16,2 0 3 15,11-16 1-15,7-12-5 16,-1-4 1-16,4-4-4 16,2 5 1-16,-1 3-2 0,-2 9 0 15,-2 5-1-15,-4 5 1 16,-7 6-1-16,2 3-3 16,-1 0 0-16,-2 20-7 15,1 16 8-15,-5 4 3 16,-4 8 1-16,0-4 3 15,0-9 0-15,0-1 2 16,0-15-3-16,0-7-2 16,-2-5 1-16,2-7 1 15,0 0-1-15,0 0 6 16,0 0-6-16,0-25-1 16,4-8-1-16,12-10-11 0,3 3 6 15,0 5 3 1,-1 3 1-16,-3 11 0 15,1 3 0-15,-7 8 1 0,0 6 3 16,-2 4-2-16,0 0-1 16,3 2-3-16,2 18 3 15,1 6 0-15,-2 6 12 16,-2-1-5-16,-4 4 6 16,-1-4-9-16,-2-10-1 15,0-4-2-15,5-9 3 16,2-7-1-16,2-1 3 15,8-1 1-15,0-26-1 16,3-9-4-16,1-8-2 16,-4 1-3-16,0-3-5 15,-6-3-2-15,-4 3 6 0,-2 2 3 16,-7 1 1-16,2 3 0 16,-2 6 0-16,0 8 8 15,0 10-2-15,0 8 6 16,0 6-8-16,0 2 3 15,0 0-7-15,0 0-1 16,0 0 0-16,0 0-2 16,0 0 1-16,0 2-3 15,-9 13 3-15,0 10 0 16,2 7 0-16,3 6 1 16,4 8 1-16,0 5 2 15,0-1 4-15,0-1-2 16,2-10-2-16,7-6 2 0,0-8-2 15,-2-11-2 1,1-4 4-16,4-10-1 0,1 0 5 16,5 0-3-16,0-20-3 15,0-4-2-15,-3-2-18 16,-1 0-20-16,-3-4-30 16,-9 0-111-16,-2-2-123 15,0 0-341-15</inkml:trace>
  <inkml:trace contextRef="#ctx0" brushRef="#br0" timeOffset="78356">23290 1777 469 0,'0'0'299'16,"0"0"-88"-16,0 0-59 0,0 0-23 15,0 0-39-15,0 0-35 16,-5-4-15-16,30-5-11 16,6 0-20-16,2-3-4 15,-1 0-5-15,-6 0-2 16,-5-1-29-16,-8 5-25 15,-7-2-60-15,-6 0-219 16,0 0-483-16</inkml:trace>
  <inkml:trace contextRef="#ctx0" brushRef="#br0" timeOffset="80146.77">24271 1806 147 0,'0'0'223'0,"0"0"-65"16,0 0 31-16,0 0-47 16,0 0-36-16,0 0-28 0,0 0-18 15,2-1-13 1,-2 1 14-16,2 0-32 0,-2 0-18 16,0 0-9-16,2 0-2 15,1 16-12-15,1 12 12 16,-2 7 9-16,-2 4 1 15,0-1-1-15,0 0 1 16,0-3-4-16,0-9 2 16,0-5-3-16,0-10-3 15,0-6 2-15,4-5 1 16,8 0 11-16,1-17-3 16,8-17-2-16,0 2-5 15,2 1-5-15,-1-1-1 16,-1 4 0-16,-4 3-3 15,-1 10 2-15,-3 3-2 0,-2 8 2 16,-2 4-4-16,0 0-7 16,0 5 4-16,0 18 3 15,0 5 5-15,-5 4 9 16,-2 1 7-16,-2-4-3 16,0 0-6-16,0-8 0 15,0-7-3-15,0-6 3 16,0-5-5-16,0-3-1 15,0 0 4-15,2 0 2 16,5 0 2-16,7-25-4 16,3-8-5-16,6-6-7 15,-1 3 3-15,1 7 2 0,-4 8 0 16,2 7 0-16,-9 5 2 16,2 4-10-16,-3 1 7 15,-4 4-4-15,0 0 7 16,2 0-1-16,2 2 2 15,-2 17 0-15,0 6 3 16,-3 5 4-16,-1 0 1 16,-1-4-4-16,1-4-1 15,-1-7 0-15,1-6-1 16,-1-1 0-16,0-2-1 16,3-4 3-16,5-2-2 15,3 0 6-15,5 0-8 0,5-8 4 16,4-9-3-16,0-4 2 15,0-2-3-15,-3-3-2 16,-2 3-10-16,-3 0 6 16,-6 0-3-16,-1 2 3 15,-3 6 3-15,-5-1 2 16,2-1-2-16,-6 2 2 16,-2 1-1-16,0-3-6 15,0 7 2-15,0 3 4 16,-10-2 1-16,-1 9 0 15,-2 0-3-15,0 0-6 16,-3 7-1-16,0 12 5 16,6 10-4-16,-2 2 1 0,5 10 2 15,3 3 4-15,4 0 2 16,0 0 1-16,0-9-1 16,18-6-11-16,9-9 11 15,4-11 14-15,7-9 8 16,6-5-2-16,-1-25-8 15,3-7-9-15,-3-4 5 16,-3-3-7-16,-7-4 0 16,-6-2-1-16,-6-7 1 15,-8-3-2-15,-5-1 1 16,-2 3 0-16,-2 11 0 16,-4 15 3-16,0 14-3 15,2 6 3-15,-2 8 3 16,0 4-1-16,0 0-3 15,0 0-2-15,2 0-3 0,-2 0-4 16,0 2-2-16,0 20 5 16,0 12-1-16,0 10 5 15,-6 11 0-15,-4 3 1 16,4 4-1-16,3 2 0 16,1-2 1-16,2-3 1 15,0-8-2-15,0-18 0 16,0-12 2-16,0-13 0 15,0-8 0-15,15 0 4 16,8-22-6-16,6-11 0 0,2-4-25 16,0-1-36-1,0-3-92-15,-4 4-111 0,-6 1-277 16</inkml:trace>
  <inkml:trace contextRef="#ctx0" brushRef="#br0" timeOffset="80322.67">25412 1787 232 0,'0'0'188'0,"0"0"-36"16,0 0-50-16,0 0 74 15,0 0-26-15,0 0-90 16,100 5-33-16,-62-10-17 16,-2-4-10-16,-5 8-9 15,-4 1-111-15,-8 0-93 16,-7 0-199-16</inkml:trace>
  <inkml:trace contextRef="#ctx0" brushRef="#br0" timeOffset="81879.59">25543 2039 79 0,'0'0'138'0,"0"0"8"16,0 0 39-16,0 0-25 16,0 0-43-16,0 0 0 15,12-109-41-15,-10 104 8 16,-2 5-5-16,0 0-42 0,0 0-20 16,0 0-17-16,0 0-7 15,0 2 3-15,0 13 4 16,0 2 0-16,0 5 0 15,0 2 1-15,0 5-1 16,0-3 0-16,4-3 3 16,5-2 1-16,5-7 0 15,1-6-1-15,7-8 3 16,5 0 7-16,7-20 1 16,1-17-5-16,3-3-5 15,-4-1-4-15,-6 4-1 16,-1-4-3-16,-4 2 3 15,-5 1 1-15,-3 1 3 0,-3 9-2 16,-8 11 7-16,0 6 12 16,-4 7-2-16,0 2-1 15,0 2-15-15,0 0-2 16,0 0-11-16,0 4 0 16,-14 13 6-16,6 1-13 15,1 0-2-15,5 0 9 16,2-3 0-16,0 1-1 15,2 3-1-15,13 1-10 16,4-1 2-16,-6 0 15 0,0 1 6 16,-6-2-1-1,-3 3-1-15,-2-4 1 0,1-1 1 16,2 0 8-16,1-4 8 16,3-3-8-16,2-2 8 15,-2 0 4-15,4-7-3 16,1 0-7-16,1 0-2 15,6 0-1-15,-4-9-2 16,5-11 2-16,-1-4-1 16,-2-2-3-16,2 0 1 15,-1 1-3-15,-1-2-1 16,-2 1 2-16,-7 0 0 16,2 1-2-16,-8 8 2 15,1 4-2-15,-3 8 0 0,-2 3-1 16,0 2-1-16,0 0 1 15,0 0-4-15,0 0-9 16,-2 9 7-16,-9 16 1 16,-1 3 3-16,4 7-2 15,3 0 4-15,3 0 0 16,2-3 1-16,0-7-1 16,0-7 1-16,11-8 3 15,3-5 1-15,1-5 5 16,5 0 2-16,2-23 0 15,5-5-5-15,0-2 1 16,-1-3-6-16,1 4 1 16,-4 0-2-16,-2 7 1 15,-2 5 0-15,-1 6 0 0,-5 6-1 16,-2 5 2-16,-4 0-2 16,0 0-3-16,-3 4-2 15,0 11 5-15,-2 2 3 16,-2-1 6-16,0-4-3 15,0-6-3-15,0-2-1 16,0-4 1-16,0 0-2 16,0 0 5-16,0 0 5 15,0 0-3-15,0 0 0 16,0-19-8-16,0 0-12 16,0-1 3-16,0 4-1 15,0 6 10-15,-2 3-1 0,2 6-1 16,-4 1 0-16,0 0-4 15,-5 1-7-15,-3 18 9 16,-3 5 0-16,1 5 0 16,-1 4 4-16,1 2 7 15,8 4 7-15,6 1-13 16,0-6 7-16,2-2-7 16,18-8 2-16,5-5 1 15,6-11-1-15,0-8 1 16,3 0-3-16,1-15 1 15,1-16 1-15,-1-6-3 16,-2-4 4-16,-1 0-4 0,-1-2 0 16,-4 2 5-1,-3 7-5-15,-3 2 0 0,-6 7 0 16,-1 7-3-16,-6 6 1 16,-3 7 2-16,-3 2 0 15,-2 3-5-15,0 0-10 16,-4 0-15-16,-9 6 25 15,-1 8 3-15,5-2-5 16,5 5 5-16,4 5-7 16,0 2 1-16,4 4 8 15,17 2 3-15,2-2 2 16,2-2 5-16,-7-5-3 0,-7-4-3 16,-9-5-4-1,-2-4 1-15,0-2 4 16,-13-3 2-16,-12 0 5 0,-6-3-12 15,2 0-2 1,0-16-50-16,2-10-95 0,3-8-40 16,4-9-170-16,2-4-242 15</inkml:trace>
  <inkml:trace contextRef="#ctx0" brushRef="#br0" timeOffset="82122.48">26763 1373 920 0,'0'0'155'16,"0"0"-75"-16,0 0-51 16,0 0-27-16,0 0 6 15,0 0-6-15,-54 78 5 0,54-52-3 16,0-7 2-16,9-9 15 16,9-8 10-16,2-2 4 15,2 0-4-15,-4-11-17 16,-5-6-8-16,-6-3-6 15,-7 6-18-15,0 3-46 16,-13 11-88-16,-20 0-120 16,-10 11-86-16</inkml:trace>
  <inkml:trace contextRef="#ctx0" brushRef="#br0" timeOffset="82999.75">19480 3868 26 0,'0'0'35'0,"0"0"-35"0,0 0 0 16,0 0-41-16,0 0 21 16,0 0 20-16</inkml:trace>
  <inkml:trace contextRef="#ctx0" brushRef="#br0" timeOffset="83747.67">19480 3868 124 0,'-69'12'132'15,"69"-12"65"-15,0 0-30 16,0 0-65-16,0 0-39 0,0 0-11 16,-18 15 8-1,18-15-6-15,0 0 21 0,7-6 14 16,11-17-47-16,4-12-28 16,2-12-6-16,3-6-4 15,-4-8 1-15,-4-4-3 16,2 3-2-16,-5 4 0 15,-3 10 3-15,-3 6 3 16,0 10-2-16,-6 11-3 16,1 7 13-16,-3 7 6 15,-2 5 1-15,0 2-1 16,0 0-17-16,0 0-3 16,0 0-24-16,0 4 16 15,-9 15 8-15,-7 8 17 0,-1 9-15 16,-1 4 5-16,0 10-6 15,2 8 2-15,5 7-1 16,2 2 3-16,4 0-1 16,5-9 4-16,0-10-6 15,0-6 1-15,10-8-3 16,3-8 2-16,2-7 1 16,1-11-1-16,0-8 0 15,6 0 9-15,5-7 5 16,4-17-9-16,2-2-3 15,-2-2-1-15,1-2-2 16,-8 4 0-16,-1 0 0 16,-6 2-2-16,-1 2 0 0,-5 4-2 15,-4 5 2-15,-2 8 0 16,-5 5-2-16,0 0-7 16,0 0-16-16,0 19-12 15,-5 12 35-15,-4 5 2 16,0 6 0-16,3 1-1 15,4-4 2-15,2-3-3 16,0-7 3-16,0-10 1 16,8-10 9-16,7-9 1 15,8 0 23-15,2-13-7 16,-1-15-9-16,-4-5-10 16,-9 0-6-16,-8 1 4 15,-3 0-6-15,-7 2 4 16,-18 4 10-16,-6 5-11 0,-4 12-3 15,-6 5-6-15,3 4-18 16,-2 0-58-16,5 4-119 16,4 1-237-16</inkml:trace>
  <inkml:trace contextRef="#ctx0" brushRef="#br0" timeOffset="83965.59">19456 3693 1037 0,'0'0'73'0,"0"0"-14"16,0 0 13-1,0 0-50-15,0 0-11 0,0 0 9 16,292-60-10-16,-241 45-9 16,-18 4 6-16,-10-4-7 15,-15 8-8-15,-4 2-29 16,0-2-44-16,2 5-59 15,5 0-249-15</inkml:trace>
  <inkml:trace contextRef="#ctx0" brushRef="#br0" timeOffset="84983.68">20650 3800 368 0,'0'0'146'0,"0"0"43"16,0 0-46-16,0 0-48 15,0 0-29-15,0 0-15 16,45-112-34-16,-28 74-6 15,2-3-8-15,-1 1-2 16,-5 5 1-16,-2 1 3 16,-4 10-5-16,-5 4 6 15,-2 5-4-15,0 1-2 16,0 4 3-16,0 2-1 16,0 4 1-16,0-1 3 15,-2 5 5-15,-1 0-2 0,3 0-9 16,0 0-1-16,-2 0-2 15,0 0 1-15,-3 0 2 16,-1 3 0-16,-3 21 0 16,0 16 9-16,0 22 0 15,3 16 14-15,-1 6-1 16,2 3-2-16,-2-9-9 16,3-8-5-16,-2-8-3 15,-1-9-1-15,0-16 1 16,0-6-3-16,5-18-31 15,0-6-80-15,2-7-57 16,0-7-52-16,0-20-250 16</inkml:trace>
  <inkml:trace contextRef="#ctx0" brushRef="#br0" timeOffset="86820.64">20691 3785 474 0,'0'0'219'15,"0"0"-27"-15,0 0-97 16,0 0-46-16,0 0-14 15,0 0-6-15,104-137-11 16,-86 128-5-16,0 8-2 16,-4 1-10-16,-1 0-2 15,-3 3 1-15,2 15-6 16,-5 3 2-16,-3 2 3 16,-4 1-7-16,0 1 7 0,0-3 1 15,-15 0 0-15,-8-2 12 16,-1-2-5-16,-3-4-6 15,2-4-1-15,6-5-3 16,5-2 3-16,7-1 1 16,3-2 1-16,4 0 3 15,0 0 46-15,0 0 1 16,0-5-14-16,0 0 0 16,0 3-16-16,0 2-22 15,0 0-1-15,0 0-7 16,0 0-2-16,11 2 10 15,5 10 2-15,-1 2 2 16,3 0-2-16,0 2 0 0,-3-2 0 16,-1-1-1-1,-1-4-1-15,-2-3 2 0,3 0 0 16,1-6 2-16,3 0 4 16,3 0 4-16,5-16-2 15,0-4-4-15,1-6-5 16,-2 0 7-16,-5 0-5 15,-4 2-1-15,-5 5 0 16,-4 2 2-16,-3 9-3 16,0 2 1-16,-1 3-2 15,-3 3 0-15,2 0-1 16,-2 0 0-16,0 0-1 0,0 0-10 16,2 7 4-1,0 11 1-15,0 6 7 0,0 2 8 16,-2 0-5-16,4-2 3 15,0-2-4-15,0-2 0 16,0-3-1-16,1-5 0 16,-1-7-1-16,0 2 1 15,2-7 1-15,-4 0 3 16,4 0 2-16,3 0 0 16,5-15-1-16,1-3-1 15,5-4-5-15,3-4-2 16,3 2 2-16,1 0-1 15,-3 4 1-15,-1 6-1 16,-4 3 0-16,-5 6 2 16,-5 3-3-16,-3 2-1 0,0 0-5 15,-2 0 4-15,2 16-2 16,-3 8 6-16,1 1 3 16,-2 4 0-16,0 0-2 15,3-6 2-15,-5-3-3 16,3-4 0-16,-3-4 2 15,0-8-2-15,2-4 0 16,0 0 1-16,4 0 6 16,5-3 2-16,3-11-9 15,6-10-5-15,2-5 0 16,1 1 0-16,1-2-4 16,-2 4 5-16,3 4-2 15,-3 4 5-15,1 5-1 0,-6 6-1 16,-1 3 2-16,-3 4 1 15,-1 0 4-15,-1 0-1 16,-3 7 4-16,2 13-4 16,-2 5 8-16,1 3-1 15,-2-4-2-15,0 0-4 16,0-6-3-16,-3-4 1 16,0-2 1-16,0-6-3 15,-1-4 2-15,1-2 0 16,3 0 0-16,0 0 1 15,4 0 6-15,0-5-1 16,2-13-3-16,-2-1-3 16,-1-2 0-16,-2-4-2 15,-3-2-2-15,-3 1-7 0,-2 1 2 16,0-1 6-16,0 6-2 16,0 4-1-16,-9 3-3 15,-7 5 0-15,-1 5 2 16,-1 3-4-16,-4 0 9 15,0 2-4-15,-1 14 0 16,8 3 0-16,3 5 1 16,8 2-3-16,4 5 4 15,0-4-15-15,8 4 6 16,17-4 11-16,8-8 5 16,1-5 2-16,-3-10-3 15,0-4 4-15,-2 0 2 0,2-14-6 16,-2-9 7-16,-2-6-8 15,-2 0 0-15,-7 2-1 16,-3 1 0-16,-1-1-2 16,-1 8 1-16,-2 1-1 15,-4 4 0-15,0 7-1 16,-5 6 0-16,-2 1-2 16,0 0 1-16,0 0 1 15,0 0-6-15,0 9 0 16,0 16 5-16,0 9 4 15,-4 3 2-15,-1 4-4 16,5-1 0-16,0-3 0 16,0-5 0-16,0-11 2 0,0-7 0 15,3-8-2 1,3-6 1-16,1 0 4 0,3 0 4 16,4-15 0-16,7-8-4 15,-2-6-5-15,6-3-11 16,-3 1 3-16,0 4 5 15,-2 6 3-15,-6 7 2 16,1 3-2-16,-4 11-2 16,5 0 0-16,-3 0-2 15,5 0 4-15,3 19 0 16,6 0 5-16,-2 6 4 16,7-4 1-16,-1-1-1 0,-2-5-1 15,-2-5 8 1,-5-6-9-16,-1-4-6 0,-8 0 7 15,1-3-5 1,-6-16 6-16,-6-11-7 0,-2-6-2 16,0-2-2-16,0-3-4 15,-8 1 4-15,-13 5-3 16,1 2-4-16,0 9-11 16,0 9-14-16,-2 6-17 15,-3 9-84-15,1 0-191 16,4 0-433-16</inkml:trace>
  <inkml:trace contextRef="#ctx0" brushRef="#br0" timeOffset="88239.73">23542 3599 195 0,'0'0'196'15,"0"0"22"-15,0 0-59 16,0 0-39-16,0 0-50 0,0 0-21 16,0 0-18-16,24-7-31 15,-24 32 0-15,2 11 25 16,0 4 5-16,-2 1-12 15,3-5-10-15,-1-6 0 16,3-8-3-16,-3-7 2 16,0-12-3-16,0-1 6 15,-2-2 5-15,2 0 9 16,-2-18 3-16,0-10-18 16,0-2-3-16,0-2-4 15,0-3-1-15,0 3-1 16,0-2 0-16,0 6 1 0,0 8 1 15,-6 6 11 1,2 10 0-16,-4 4 6 0,-3 0-19 16,-6 8-2-16,-5 21-5 15,-3 5 3-15,-2 1 0 16,2 4 4-16,6-4 0 16,3 0 0-16,5-7-2 15,7-8 2-15,4-4 0 16,0-6-1-16,0-3-2 15,0-4-3-15,0-3 5 16,0 0 0-16,13 0 1 16,5-12 0-16,1-14 9 15,2-6-5-15,-3 3-1 0,-3 5 1 16,-9 11-1-16,-1 7-1 16,-3 3 1-16,3 3-3 15,0 0-10-15,3 17-7 16,1 9 17-16,5 2 1 15,5 4 9-15,4-5 2 16,4-3-4-16,-1-7 6 16,1-9 1-16,0-8-4 15,0 0-1-15,-3-8 1 16,0-18-3-16,-1-9-1 16,0-7 1-16,-4-5-8 15,1-6-2-15,-1-5 0 0,-2 2 0 16,-1-2 4-16,-3 4-1 15,1 8 6-15,-3 11 14 16,-3 13-6-16,-3 11 2 16,-3 7-2-16,1 4-2 15,-3 0-13-15,0 0-1 16,0 4-7-16,0 19 1 16,0 12 6-16,0 11 1 15,0 10 1-15,0 8 0 16,0 4 4-16,0 0-2 15,0-7 0-15,0-9 0 16,0-11 2-16,0-15-3 16,0-11 1-16,-3-7-1 0,3-8-1 15,0 0 3-15,0 0 5 16,0-3 4-16,0-17-2 16,16-11-11-16,11-3 0 15,2 3 0-15,4 5-3 16,-2 8-2-16,-2 11 1 15,-2 3-1-15,-8 4-4 16,0 0 8-16,-6 0-4 16,-8 11 1-16,-5 2-4 15,0-1 7-15,-5-1 1 16,-21 4 8-16,-5-1-3 16,-10-3-1-16,-1 1-2 0,2-6-2 15,4 2 0-15,9-1-1 16,14-7-22-1,8 0-14-15,5 0-18 16,7-18-112-16,26-5-121 0,10-1-145 16</inkml:trace>
  <inkml:trace contextRef="#ctx0" brushRef="#br0" timeOffset="89513.38">24442 3662 620 0,'0'0'191'0,"0"0"-12"16,0 0-67-16,0 0-51 0,0 0 7 16,0 0-25-1,0-24-14-15,0 24-9 0,0 0-6 16,0 0-4-16,0 0-10 16,0 5 0-16,-6 18-1 15,-3 4-2-15,-1 5 2 16,4 0 1-16,2-4 0 15,4-3 1-15,0-5 4 16,0-8-2-16,0-3 1 16,6-4-3-16,8-5 2 15,1 0-2-15,8-8 2 16,-1-18-3-16,2-7 7 0,1 0-7 16,-5-6 1-1,-2 3-1-15,-9 0 1 0,-5 6-1 16,-4 7 1-16,0 11 1 15,0 5 3-15,0 3-5 16,-2 4 2-16,-12 0-2 16,1 0-3-16,-5 0 0 15,5 14 1-15,2 4 2 16,2 2 1-16,4 7-1 16,5 1 1-16,0 4 1 15,0 2 0-15,9-6 0 16,11 0 2-16,5-6 3 15,2-5-4-15,-2-6 3 16,-2-9 1-16,2-2-4 16,2 0 2-16,-2-2-1 0,-1-16-1 15,-2-7-3-15,0-6 0 16,-1-4 1-16,-6-1-1 16,1 3-6-16,-5 4 4 15,-5 6 2-15,0 12 0 16,-4 5 0-16,-2 4 3 15,0 2-4-15,0 0 1 16,0 0-4-16,0 0-6 16,0 18 6-16,-8 6 4 15,-5 2 2-15,2 3-2 16,4-4 0-16,1 1 0 16,6-6 1-16,0 2-2 0,0 1 2 15,0-5 1 1,11-2-1-16,2-2 1 0,6-8 0 15,-4-2 1-15,3-4-2 16,-1 0-1-16,-1 0 0 16,1-16 0-16,0-4-1 15,1-7 0-15,-1 0-1 16,-1-6-7-16,-1 2 7 16,-1-1 0-16,-3 3 1 15,-2 7 0-15,-3 6 1 16,-1 6 0-16,-3 8 0 15,-2 1 0-15,0 1-1 16,0 0-8-16,0 3-1 0,0 17 4 16,0 6 5-1,3 6 1-15,-1-5 1 0,4-4 2 16,5-1-1-16,3-4 1 16,1-4 0-16,5-7-1 15,-1-3 0-15,2-4 5 16,0 0-3-16,-3-11 2 15,-1-7-4-15,-3-6 0 16,-1-3-2-16,-2-8 1 16,1-5-1-16,-6-8 2 15,-2-3-1-15,-4 0 0 16,0 3 5-16,0 10 6 0,0 8-1 16,0 10 1-1,0 8 3-15,0 3 1 0,2 8-7 16,-2-2 7-16,3 3-10 15,-3 0 3-15,2 0-9 16,-2 0-2-16,2 0-7 16,3 22 3-16,0 13 4 15,-1 15 2-15,0 4 1 16,-2 8 1-16,-2 2-2 16,0-1-2-16,0-8 2 15,0-5 5-15,0-11-4 16,0-11-1-16,0-12-15 15,-2-10-9-15,0-6-11 16,2 0-1-16,0 0 1 16,0-20-65-16,2-10-106 0,5-6-89 15,-1-2-302 1</inkml:trace>
  <inkml:trace contextRef="#ctx0" brushRef="#br0" timeOffset="89682.33">25300 3604 209 0,'0'0'393'0,"0"0"-194"15,0 0-29-15,0 0-15 16,0 0-21-16,0 0-34 16,39-24-48-16,11 10-44 15,2 3-7-15,-7 5-2 16,-14 6-2-16,-9 0-41 16,-6 0-43-16,-6 0-135 0,-3 0-235 15</inkml:trace>
  <inkml:trace contextRef="#ctx0" brushRef="#br0" timeOffset="96044.18">1156 11027 122 0,'0'0'176'0,"0"0"-44"16,2-2 26-16,3-2-60 15,-3-2-16-15,3 2 10 16,0-1-23-16,-3 2-5 16,-2 1 8-16,2 2 5 0,-2-2-2 15,0 2-20 1,0 0-6-16,0 0-18 0,0 0-4 15,0 0-14 1,0 0-8-16,0 0-5 0,0 0-3 16,-2 0 0-16,-14 2 0 15,-9 12 3-15,-6 6 3 16,-3 2-3-16,-1 8 0 16,2 2 1-16,1 6 0 15,6 2-1-15,8 1-1 16,7-2 1-16,11-2 1 15,0-4 0-15,8-2-1 0,21-8 0 16,2-5 0 0,10-10 2-16,1-8 7 0,1 0 0 15,-1-20 2-15,-6-9-4 16,-3-7-2-16,-11-6 2 16,-11-3-4-16,-9 1-2 15,-2 1 2-15,0 8-1 16,-19 7 17-16,-1 6-11 15,-3 8-2-15,1 6-4 16,4 4-2-16,0 4-3 16,5 0-4-16,2 0 1 15,2 0-34-15,6 12-27 16,3 4-78-16,0 2-97 16,14-4-127-16,13-9-167 15</inkml:trace>
  <inkml:trace contextRef="#ctx0" brushRef="#br0" timeOffset="96460.64">1377 11078 760 0,'0'0'301'16,"0"0"-155"-16,0 0-76 16,0 0-62-16,0 0-3 15,0 0-1-15,301-51-1 16,-237 42 1-16,-12 4 3 15,-14 3-7-15,-14-1-2 16,-12 1-15-16,-10 2-65 0,-2 0-26 16,0 0-69-1,-16 0 16-15,-11 0 129 0,-2 0 4 16,2 0 0-16,6 0 21 16,2 0 7-16,9 0 21 15,5 0 75-15,2 0 92 16,3 0-35-16,0 0-35 15,0 0-43-15,0 0-30 16,0 0-16-16,0 0-21 16,0 0-8-16,0 21-14 15,3 16 13-15,4 9 2 16,-7 3 0-16,0 1 4 16,0 1-5-16,0-6-3 0,0-8-29 15,0-10-42-15,0-10-99 16,4-15-112-16,11-2-207 15</inkml:trace>
  <inkml:trace contextRef="#ctx0" brushRef="#br0" timeOffset="96878.83">2074 11027 672 0,'0'0'223'0,"0"0"-59"16,0 0-43-16,0 0-31 15,0 0-28-15,0 0-23 0,34-38-9 16,-27 35-4 0,-2 3-4-16,-3 0-22 0,-2 0-2 15,2 15-11-15,-2 11 13 16,0 4 8-16,0 2 2 16,0 1-10-16,0-4 3 15,0 0-2-15,0 0 2 16,-4-5-2-16,-3-4 2 15,0-4-1-15,2 0 1 16,1-4-2-16,2 1-1 16,-2-5 1-16,1-3-1 15,3 0 4-15,0-5-4 16,0 2-2-16,0-2 2 16,0 0 0-16,0 5 2 15,0 2 1-15,-2 1-2 0,0 2-1 16,0-1-3-16,-3 0-20 15,2-1-6-15,3-4-21 16,0-4-34-16,0 0-96 16,14-11-22-16,6-14-301 15</inkml:trace>
  <inkml:trace contextRef="#ctx0" brushRef="#br0" timeOffset="97269.7">2146 11122 415 0,'0'0'329'0,"0"0"-122"16,0 0-64-16,0 0-53 15,0 0-25-15,0 0-31 16,25-121-12-16,-18 117-19 0,3-3-3 16,1 3-13-1,5 4 12-15,3 0 1 0,-4 0 0 16,3 0-4-16,-5 15 2 16,-2 7 2-16,-6 2 1 15,-5 4-1-15,0 0 1 16,-21 5-2-16,-16-1 2 15,-2 0-1-15,8-11 2 16,12-9-1-16,16-7 0 16,3-5-2-16,22 0 0 15,25-12 1-15,9-3 9 16,4 4-9-16,-4 4 0 16,-9 7 3-16,-12 0-2 0,-12 10-1 15,-13 8 0-15,-10 0 4 16,0 4 12-1,-19 6 6-15,-17-2-2 0,-4 1-6 16,2-5-7-16,3-8-7 16,6-9-21-16,2-5-66 15,4 0-153-15,10-10-346 16</inkml:trace>
  <inkml:trace contextRef="#ctx0" brushRef="#br0" timeOffset="98445.47">3459 11185 111 0,'0'0'156'16,"0"0"-103"-16,0 0 1 15,0 0 4-15,0 0 83 0,0 0 12 16,-40 0-26-16,29 0-4 16,4 0-22-16,5 0-8 15,2 0-10-15,0 0-28 16,0 0-22-16,9 0-5 16,31 0-12-16,23-8-3 15,21-1-11-15,10 4-1 16,-2-1-2-16,-13-3-2 15,-12 4-8-15,-16-3-4 16,-15 0 12-16,-16 0 2 16,-13-1 1-16,-7 0 0 15,0-3 5-15,-11-6-5 16,-12-2-9-16,-1-1 7 16,1 4 1-16,8 3 1 15,4 0 2-15,9 1 0 0,2 3 0 16,0-2-2-16,11 2-3 15,16 2-4-15,6 6 1 16,-2 2-3-16,-4 0 3 16,-7 25 0-16,-11 5 2 15,-9 10-2-15,0 4 6 16,-22 2 10-16,-18-2 1 16,-7-3-4-16,3-12-7 15,10-9-29-15,18-18-197 16,16-2-459-16</inkml:trace>
  <inkml:trace contextRef="#ctx0" brushRef="#br0" timeOffset="99091.66">5073 10822 122 0,'0'0'224'0,"0"0"9"15,0 0-67-15,0 0-12 16,0 0-37-16,0 0-17 15,0 0-28-15,6-17-26 16,-6 17-17-16,0 0-24 16,-13 0-5-16,-9 11 0 0,-9 9-1 15,0 0 3-15,2 2-1 16,11-3 2-16,9-4-3 16,9 1-5-16,0 0 0 15,16 7 5-15,21 0 15 16,15 5-12-16,1-2 5 15,-2-3 4-15,-13-5-10 16,-18-6 0-16,-11-6-2 16,-9-4-4-16,0 3 4 15,0 0 21-15,-19 7 8 16,-15 0-8-16,-4 0-3 16,-2-4-13-16,4-2 3 15,9-6-8-15,9 0-5 0,5-2-33 16,11-22-61-16,2-8-143 15,0-8-288-15</inkml:trace>
  <inkml:trace contextRef="#ctx0" brushRef="#br0" timeOffset="99281.72">5064 10840 744 0,'0'0'238'15,"0"0"-86"-15,0 0-54 16,0 0-58-16,0 0-13 15,0 0 12-15,85-6-18 16,-34 6-8-16,-4 2 1 0,-7 1-10 16,-7-2-4-16,-6-1-18 15,-4 0-71-15,-6 0-139 16,-3 0-214-16</inkml:trace>
  <inkml:trace contextRef="#ctx0" brushRef="#br0" timeOffset="100763.24">5557 10810 419 0,'0'0'311'0,"0"0"-167"16,0 0-61-16,0 0-47 15,0 0-8-15,0 0-18 16,-15 22-3-16,-4 2-2 16,-3 5 7-16,2 4 11 0,0 4 7 15,2 2-7-15,9-3 6 16,7-2-13-16,2-5-10 15,0-7 5-15,13-6 0 16,12-5 5-16,4-10 22 16,0-1-15-16,0 0-3 15,0-12-7-15,-5-9-6 16,-1-8-3-16,-8-5 3 16,-4-2-3-16,-11-4-2 15,0 1 0-15,0 7 21 16,-7 6 8-16,-6 8-13 15,-3 6-12-15,8 8-2 0,3 3-2 16,3 1-2 0,2 0-3-16,0 0-5 0,0 0 3 15,2 0-1-15,18 0-4 16,12 0 10-16,14 3 3 16,8-1 2-16,6-2 3 15,0 0-5-15,-9 0-3 16,-6 0-14-16,-12-10 10 15,-8 4 3-15,-12 0 1 16,-5 3 5-16,-6 3-5 16,-2 0 1-16,0 0 12 15,0 0-4-15,0 0-9 16,0 5-4-16,-8 15 3 16,2 7 0-16,-1 1 0 15,5 3 1-15,2 3 0 0,0 1 0 16,0-2 1-16,0-6-3 15,0-5 4-15,9-6 0 16,5-8-1-16,1-6 3 16,3-2 2-16,4 0-1 15,2-8 0-15,1-10-1 16,-5-4-1-16,-7-5-3 16,-6-1-4-16,-7-1 3 15,0-3 1-15,0 1 2 16,-15 7 3-16,-1 7-1 15,3 9 0-15,2 1 1 16,4 7-5-16,2-2 0 0,5 2 0 16,0 0 0-1,0 0 0-15,0 0-4 0,0 0 0 16,16 0-6-16,18 0 10 16,10 0 3-16,9 0 1 15,1 0-4-15,-5 0-3 16,-4 2-4-16,-10-2 2 15,-10 0 2-15,-6 2 2 16,-7-2 1-16,-5 2 0 16,-3-2 0-16,-4 4-1 15,0-3-5-15,0 5 5 16,0 1-7-16,0 5-1 16,0 4 9-16,-2 10 1 0,-9 2 1 15,-1 6-1-15,4 4 0 16,1-1-1-16,7-1 2 15,0-6-2-15,9-8 2 16,20-8-2-16,8-10 8 16,4-4-2-16,-1 0-1 15,-7-7-4-15,-6-16 3 16,-9 0 3-16,-9-9-6 16,-7-1-2-16,-2-3-2 15,0-2 3-15,-4-1 0 16,-14 5-1-16,-2 9 1 15,-2 8 4-15,1 7-1 0,6 6-1 16,6 4-1-16,6 0-2 16,3 0 1-16,0 0-2 15,0 0-3-15,14 0 5 16,15 0 2-16,9 0 4 16,6 0-4-16,-1 0-1 15,1 0-1-15,-3 0-5 16,-3-3-5-16,-5-6 5 15,-4-3 2-15,-9 1 2 16,-7 6 1-16,-4 3 0 16,-7 2-5-16,-2 0 4 15,0 0-7-15,0 2-7 16,0 18 10-16,0 9 5 16,-4 2 1-16,-5 7 0 15,1 5 2-15,5-5-3 0,3 0 1 16,0-11 3-16,5-6-2 15,19-10 4-15,8-11-3 16,7 0 10-16,-1-7-8 16,0-21 0-16,-7-8-2 15,-11-2-3-15,-9-6 2 16,-11 1-2-16,0 3 1 16,-19 2 3-16,-12 7-1 15,-1 8 3-15,-1 9 5 16,2 10-11-16,0 4 0 15,-1 0-5-15,3 3 5 16,5 14-8-16,8 4-32 0,11 4-59 16,5-4-108-16,16 0-106 15,18-5-185-15</inkml:trace>
  <inkml:trace contextRef="#ctx0" brushRef="#br0" timeOffset="100983.66">7521 10819 776 0,'0'0'267'16,"0"0"-113"-16,0 0-41 16,0 0-67-16,0 0-31 0,0 0-10 15,0 0-2-15,239-7 1 16,-197 0-1-16,-9-2-3 15,-17 3-2-15,-10-4-63 16,-6 0-215-16</inkml:trace>
  <inkml:trace contextRef="#ctx0" brushRef="#br0" timeOffset="102009.07">8819 10582 34 0,'0'0'416'0,"0"0"-233"16,0 0 27-16,0 0-74 16,0 0-30-16,0 0-18 0,0-40-51 15,0 40-33-15,0 4 2 16,-14 18-5-16,-7 9 9 15,-3 3 12-15,2 1-6 16,-1-5-8-16,8-8 0 16,8-7-5-16,5-3-3 15,2-7 0-15,0-1 0 16,20 0 0-16,13-4 18 16,9 0-7-16,6 1-7 15,1 8-3-15,-1 5 1 16,0 7-2-16,-11 2-2 15,-8 0 1-15,-12-2-1 0,-17-3-3 16,0 2 5 0,-12-2 0-16,-19 0 18 0,-14 0-3 15,-4-1-8-15,0-5-6 16,4-4-1-16,10-6 3 16,12-2 0-16,13 0 3 15,10-10 2-15,0-8-5 16,0-4-1-16,15 1-2 15,5 10-2-15,3 0-3 16,-2 5-11-16,0 2-17 16,-1 3-60-16,-3-6-111 15,-1-3-208-15</inkml:trace>
  <inkml:trace contextRef="#ctx0" brushRef="#br0" timeOffset="102205.65">8847 10684 793 0,'0'0'193'16,"0"0"-8"-16,0 0-102 16,0 0-50-16,0 0 2 15,0 0-7-15,132-4-21 16,-74 4-1-16,-2 0-3 16,-10 0 4-16,-6 0-7 15,-11 0-16-15,-2 0-86 16,-7 0-185-16,-5-11-351 15</inkml:trace>
  <inkml:trace contextRef="#ctx0" brushRef="#br0" timeOffset="103291.65">9478 10642 851 0,'0'0'189'0,"0"0"-44"15,0 0-54-15,0 0-53 16,0 0-7-16,0 0-21 15,0 6-10-15,0-2-1 16,-5 4-2-16,-15 6 2 16,-4 6 1-16,-5 6 0 15,2 3 0-15,3 4 1 16,3 3-1-16,10-3 0 16,7-2 0-16,4-4 0 15,0-11-8-15,17-6 8 0,8-9 18 16,4-1-1-16,-2 0-3 15,0-15-6-15,-5-9-1 16,-7-5-7-16,-3 0-1 16,-10-5-8-16,-2 1 3 15,0-1 3-15,-5-1 1 16,-12 9 4-16,-4 4-1 16,9 10 7-16,0 5 1 15,7 4-1-15,5 3 7 16,0 0-12-16,0 0-3 15,0 0 4-15,17 0-4 0,12 0 2 16,13 0 0-16,16 0-1 16,0 3 2-16,4-1 0 15,-8-2-2-15,-10 0-1 16,-15 0-2-16,-9 0-5 16,-9 0 7-16,-9 0 0 15,-2 0 0-15,0 0-5 16,0 0 2-16,0 0-6 15,0 5 3-15,0 9 1 16,0 6 5-16,0 4 1 16,0 1-1-16,0 1 0 15,0 0 0-15,16-4 1 16,2 0 0-16,4-4-1 16,3-7 0-16,-1-2 2 15,-2-6 0-15,-2-3 1 0,-1 0 4 16,-4-3-5-16,1-15 4 15,-1-2-6-15,-5-4 1 16,-4-2-1-16,-6-4 3 16,0-2-3-16,-16-1 0 15,-11 4-1-15,-2 3 3 16,-2 5 5-16,2 10-6 16,5 3 5-16,6 6-6 15,11 2 6-15,5 0-6 16,2 0-2-16,0 0 0 15,11 0 0-15,25 0 2 16,13 0 5-16,11 0-2 0,-2 0 1 16,-4 0-4-1,-8 0-3-15,-10 0 1 0,-9 0-8 16,-13 0 8-16,-8 0 1 16,-4 0-4-16,-2 0 5 15,0 7-9-15,0 12-2 16,0 4 11-16,-2 8 0 15,-2-2 0-15,-4-3 4 16,4 1-7-16,4-1 6 16,0-4-2-16,0-7-1 15,0-2 1-15,7-7-1 16,17-6 4-16,9 0 0 16,4-2 3-16,-4-15-7 0,-6-8 3 15,-10-3 0-15,-10-2-3 16,-7-3 1-16,0 1 2 15,-13 4 10-15,-12 5-8 16,0 4-2-16,-4 7-2 16,4 8-1-16,-8 4-3 15,5 0-17-15,6 14-25 16,6 9-95-16,16-2-164 16,0-2-160-16</inkml:trace>
  <inkml:trace contextRef="#ctx0" brushRef="#br0" timeOffset="103706.77">11212 10594 446 0,'0'0'328'0,"0"0"-131"16,0 0 19-16,0 0-109 16,0 0-46-16,0 0-9 15,27-23-43-15,-3 20-9 16,3-1 1-16,-2 4-1 16,-3 0-9-16,-4 0-39 15,-4 0-30-15,-10 0-103 16,-4 11-62-16,0 1-179 15</inkml:trace>
  <inkml:trace contextRef="#ctx0" brushRef="#br0" timeOffset="103823.7">11212 10594 88 0,'7'102'207'0,"-7"-102"30"16,0 0 54-16,0 0-228 16,0 0-21-16,0 0-18 15,219-34-24-15,-164 14-181 16,-6-3-351-16</inkml:trace>
  <inkml:trace contextRef="#ctx0" brushRef="#br0" timeOffset="104822.64">12387 10365 182 0,'0'0'218'0,"0"0"-30"16,0 0 12-16,0 0-80 15,0 0-25-15,0 0-14 16,4-92 9-16,-2 92-28 16,-2-3-21-16,0 3-15 15,0 0-16-15,0 0-10 16,0 11-10-16,0 19 5 15,0 12 5-15,0 2 17 16,-6 3-4-16,2-10 1 0,-1-1-4 16,3-5 2-16,0-10-5 15,2-5 0 1,0-5-7-16,0-3 0 0,21-2 1 16,11-5 16-16,8-1-11 15,5 0-6-15,2 0-22 16,-1-1-12-16,-1-13-19 15,-11-4-26-15,-5-3 9 16,-12-1 27-16,-3 0 19 16,-8-1 18-16,-4 2 6 15,-2-1 13-15,0 5 12 16,0-2-2-16,0 7-1 16,0 2 5-16,0 6 7 0,0 4-2 15,0 0-5 1,0 0-9-16,0 0-10 0,0 0-8 15,0 8-3-15,-2 17 3 16,-6 14 20-16,-2 11-6 16,1 7-8-16,1 1-3 15,-1 0-2-15,2-8-1 16,0-6-1-16,3-13-45 16,4-10-60-16,0-13-52 15,0-8-73-15,11-2-29 16,13-25-164-16</inkml:trace>
  <inkml:trace contextRef="#ctx0" brushRef="#br0" timeOffset="105115.57">13011 10441 580 0,'0'0'203'0,"0"0"-31"16,0 0-38-16,0 0-37 15,0 0-52-15,0 0-24 16,9-23-19-16,-9 23 2 15,0 14-4-15,-2 5 0 16,2 3-5-16,0 4 5 16,25 6 23-16,6 1 3 15,0-1 5-15,-6-6-16 16,-12-6-9-16,-9-2-3 0,-4-6 1 16,0 0 2-1,-13-4 5-15,-12-4 1 0,-2-4-5 16,-2 0-7-16,3-4-18 15,5-19-39-15,6-4-80 16,9-9-131-16,6-6-349 16</inkml:trace>
  <inkml:trace contextRef="#ctx0" brushRef="#br0" timeOffset="106215">13011 10441 938 0,'103'-94'168'16,"-103"94"-41"-16,0 0-90 15,0 0-22-15,0 0 0 16,0 0-6-16,153 18-4 0,-124-11-3 16,0 0 1-16,-4-5 0 15,2-2 0-15,-5 0-1 16,-9 0-2-16,-2 0-4 16,-9 0 2-16,1 0 2 15,-3 0-1-15,0 0 1 16,0 0-3-16,0 0-6 15,0 8-2-15,0 10 2 16,-5 5 9-16,-8 8 0 16,-3 1 1-16,5 0-1 15,3 0 1-15,0-2 0 16,8-3-1-16,0-8 1 16,0-4 0-16,12-8 0 15,10-7 3-15,0 0 8 16,1 0-4-16,-5-13-3 0,-7-10-5 15,-7-2-6-15,-4-5-6 16,0-9 2-16,0-1 1 16,-6-1 9-16,-6 6 0 15,1 9 15-15,5 10-2 16,1 9 16-16,5 4 0 16,0 3-15-16,0 0-14 15,0 0 6-15,5 0-2 16,19 0-4-16,12 0 0 15,12 0 0-15,6 3 0 16,4 6 3-16,-6-4-3 16,-8 4 0-16,-9-3 0 0,-8 0 0 15,-11 0 0-15,-5 0 0 16,-9 0-1-16,0-1 0 16,4 9-2-16,-4 5 1 15,0 6 1-15,0 6 0 16,-2 1 1-16,2 0 0 15,3-2 0-15,1-3 0 16,1-10-1-16,4 0 3 16,2-10-2-16,5-4 1 15,5-3 2-15,-1 0-1 16,-2 0 1-16,-2-8-3 16,-7-8-5-16,-5-4 3 0,-6-2-10 15,0-4-1-15,-6-6 8 16,-19-3 5-16,-6-2 0 15,-2 2 1-15,-3 5 3 16,3 5 6-16,8 11 2 16,11 7 0-16,10 2-2 15,4 5 2-15,0-7-4 16,12 3 11-16,19 0-10 16,13-1-9-16,10 5 0 15,0 0-1-15,-2 0 1 16,-7 0-1-16,-11 0-2 15,-14 5 3-15,-9-3 1 16,-7 0-1-16,-2 0-1 16,-2 4-1-16,3 4-5 0,-3 8 6 15,0 8-4-15,0 7 5 16,0 6-1-16,0 2 3 16,-3-5-2-16,3-2 0 15,0-10 4-15,12-9-4 16,14-8 1-16,6-7 3 15,6 0-2-15,-3-22 4 16,-3-6-3-16,-8-9 0 16,-11-3-3-16,-13-2 3 15,0-2 2-15,-19 0 5 16,-18 6-2-16,0 12-6 16,-1 9-1-16,-5 12-1 0,3 5-3 15,5 0 2 1,6 5-39-16,16 16-37 0,11-1-135 15,2-3-157-15</inkml:trace>
  <inkml:trace contextRef="#ctx0" brushRef="#br0" timeOffset="106569.37">14723 10064 54 0,'0'0'739'0,"0"0"-601"0,0 0 24 16,0 0-52-16,0 0-64 15,0 0 9-15,0-79-21 16,0 79-13-16,0 0-17 16,0 0-4-16,0 9-11 15,0 23 11-15,0 16 21 16,0 16 6-16,0 13-9 15,-9 10-10-15,-9 16-4 16,-9 9 1-16,-6 7-5 16,-11 1 5-16,-8 1-1 15,1-5-4-15,4-10-9 16,10-18-10-16,10-20-14 16,11-23-21-16,14-26-48 0,2-19-108 15,14 0-39-15,17-30-288 16</inkml:trace>
  <inkml:trace contextRef="#ctx0" brushRef="#br0" timeOffset="106773.63">14856 10447 531 0,'0'0'442'16,"0"0"-272"-16,0 0-22 15,0 0-74-15,0 0-27 16,0 0-26-16,95-10-18 0,-57 10 2 16,-7 0-5-16,-9 0-51 15,-13 4-92-15,-9-4-245 16</inkml:trace>
  <inkml:trace contextRef="#ctx0" brushRef="#br0" timeOffset="121952.03">1005 13193 353 0,'-5'-11'105'0,"1"0"9"15,4 2-34-15,0 1-18 16,0 2 36-16,0 0-17 16,0 0-14-16,0 3-4 0,0 3-3 15,0-3 6 1,0 3-3-16,0 0-16 0,0 0-27 16,0 0-14-16,0 0-6 15,0 8-8-15,0 25-4 16,0 14 9-16,0 11 3 15,0 9 3-15,-10-3 0 16,0-2 1-16,-3-8 2 16,-1-8-2-16,5-18-1 15,1-8-3-15,5-10 3 16,1-8-1-16,2-2 3 16,0 0 2-16,0-17-7 0,15-22-11 15,6-12-79 1,-4-9 18-16,-11-5 20 0,-6-3-42 15,0 2 8-15,-19 8 65 16,-6 12 21-16,3 11 16 16,2 15 32-16,9 8 2 15,4 10-2-15,3 1-26 16,4 1-9-16,0 0-8 16,0 0-5-16,0 0-17 15,8 7-13-15,22 13 30 16,7 11 11-16,13 6 8 15,1 4-9-15,-5 0-1 16,-12 2-9-16,-14-6-8 16,-11 1 7-16,-9 1-1 15,0-5 2-15,-2-2 5 0,-23-4-1 16,-4-2 1-16,-4 0-1 16,-3-3 1-16,1-6 5 15,10-4-1-15,8-6-3 16,9-3-2-16,8-1 3 15,0-3 3-15,0 0 19 16,0 0-10-16,14 0-10 16,5-5 17-16,8-4-24 15,0 1 2-15,0-2-4 16,0-1-21-16,4 0-5 16,0-2 0-16,3-5 7 15,-1 1 17-15,0 0 2 0,2-3 3 16,-4-1-2-1,-3 0 2-15,1-1 0 0,-2 2-2 16,-7 2-1-16,-7 4-1 16,-5 0-2-16,-8 4 5 15,0 2-2-15,0 0 0 16,0 0 4-16,0 1 3 16,-6 2-4-16,-2 3 7 15,-3 2-5-15,-3 0-5 16,-3 0 0-16,-2 10-4 15,2 12-2-15,1 4 5 16,3 1 1-16,4 2 7 16,6 0 19-16,3-6-16 0,0 0 2 15,3-4-2 1,15-5-6-16,4-1 5 0,5-10-8 16,7-3 9-16,1 0 17 15,3-10-14-15,-5-12-1 16,-2-10-12-16,-6-6-6 15,-5-6-31-15,-5-4 18 16,1-3 9-16,-7-3 10 16,-2 4-3-16,-5 4 3 15,-2 10 1-15,0 11 6 16,0 8 1-16,0 8 14 16,0 4 1-16,0 5 0 0,0 0-9 15,0 0-14-15,0 0 0 16,0 0-11-16,0 0-3 15,0 2 8-15,-7 15 6 16,-4 4 0-16,2 7 0 16,0 6 0-16,5 6 0 15,2 2 0-15,2 1 3 16,0-3-3-16,0-5 6 16,0-3-6-16,6-3 1 15,3-5 1-15,-2-5 3 16,0-7-5-16,-1-4 0 15,1-7-2-15,2-1-3 16,6 0 5-16,6-9 25 16,4-14-16-16,-2-3-3 15,2-2-6-15,0-2-9 0,-3 0 4 16,-2 2 2-16,-4 2-2 16,-8 8 5-16,-3 4 0 15,-3 5 2-15,-2 7-2 16,0 2-1-16,0 0-7 15,0 0-8-15,0 0-8 16,0 12 13-16,0 10 11 16,0 2 0-16,0 5 0 15,0-3 0-15,0-1 0 16,0 1 5-16,0-5-3 0,0-5 2 16,0-6 0-1,0-4 3-15,0-6-7 0,3 0 3 16,3 0 4-1,3 0 3-15,2-2 3 0,1-10-4 16,3-2-9-16,1 1 0 16,-1-4-2-16,5-1-7 15,-1 4 2-15,-2 4 6 16,-5 4-2-16,-6 4 3 16,-4 2-5-16,0 0 1 15,-2 0-4-15,0 0-3 16,3 0-3-16,-1 12 10 15,-2 2 0-15,0 1 4 16,0-1 2-16,0-2 0 16,0-7-2-16,0-1 1 0,0-2 0 15,2-2 2 1,-2 0 10-16,2 0 2 0,2 0-2 16,-2-11-13-16,4-4-5 15,0-8-16-15,-1 3-1 16,3 1 8-16,6-1 9 15,-1 3 2-15,3 6 3 16,-3 4 23-16,-2 7-7 16,-2 0-3-16,2 2-13 15,0 19-3-15,1 4-1 16,-1-2 4-16,-5 0 2 16,-1-4-2-16,-2-5 0 0,-3-6-50 15,0-8-83 1,0 0-93-16,-10-8-169 0</inkml:trace>
  <inkml:trace contextRef="#ctx0" brushRef="#br0" timeOffset="122106.93">2099 12982 876 0,'0'0'110'15,"0"0"-87"-15,0 0-23 16,0 0-5-16,0 0-53 15,0 0-126-15,0 0-85 16,2 119-224-16</inkml:trace>
  <inkml:trace contextRef="#ctx0" brushRef="#br0" timeOffset="122777.57">2373 13326 99 0,'0'0'309'16,"0"0"-291"-16,0 0 25 15,0 0-31-15,0 0-6 16,0 0-5-16,25 0 5 16,-23 0 35-16,-2 0 67 15,0 0-4-15,0 0-3 0,2 0-9 16,1 0-37-16,1-3-24 15,1-8-18-15,-1-4 1 16,-1 1 4-16,-1-6-9 16,-2-1 8-16,0 1-11 15,0 3 4-15,0 5 2 16,0 3-12-16,0 7 7 16,-9 2 3-16,-3 0-10 15,-5 0-6-15,-1 21 6 16,-3 5-4-16,2 3 1 15,1 6 2-15,3-5 0 16,5 0 2-16,6-6 1 16,2-2-2-16,2-6-4 0,0-6-7 15,0-5 11-15,13-5 22 16,1 0 8-16,-2 0-11 16,2 0-6-16,-3-15-13 15,3-5-6-15,-1-4-7 16,0-6-5-16,3 1 18 15,-3 4 5-15,1-1-3 16,-3 5 9-16,-2 7 14 16,-2 6 4-16,-3 4 3 15,-2 4-1-15,-2 0-22 16,2 0-9-16,1 26-13 16,1 14 3-16,-2 14 10 0,-2 11 8 15,0 12-2-15,0 2-3 16,-13 7 11-16,-5-1-6 15,-2-13-6-15,4-14 1 16,6-22-3-16,3-14-3 16,7-18-53-16,0-4-43 15,4-20 46-15,18-22-112 16,9-16-269-16</inkml:trace>
  <inkml:trace contextRef="#ctx0" brushRef="#br0" timeOffset="124891.82">2592 13297 263 0,'0'0'184'15,"0"0"-28"-15,0 0-55 0,0 0-44 16,0 0 8-16,0 0-5 16,0-117-7-16,2 109 4 15,1 4-3-15,-3 4 2 16,0 0-15-16,2 0-12 15,-2 0-29-15,0 0-9 16,0 4-27-16,0 20 36 16,0 10 0-16,0 2 0 15,0-2 1-15,0-3 0 16,0-9 6-16,0-8-4 16,7-6 0-16,1-6 6 15,3-2 15-15,3 0-6 0,4-2 8 16,-3-16-14-16,6-5-8 15,-4-2-4-15,-1-5-15 16,-1 4 9-16,-5-1 0 16,-2 8 6-16,-6 6 1 15,1 8 11-15,-3 2 15 16,0 3-13-16,0 0-14 16,0 0-11-16,0 3-14 15,0 16 5-15,0 12 20 16,0-4 7-16,0 4 5 15,0-5-1-15,0-3 2 16,6-2 6-16,6-7 4 16,-1-3-12-16,-1-2-8 0,9-6 6 15,3-3 7 1,5 0 4-16,4-17-8 0,-2-10-4 16,-3-4-4-16,-1-1-4 15,-7 1-11-15,-1 4-16 16,-3 2-10-16,-7 5-13 15,-1 6 23-15,-6 0 9 16,0 4 16-16,0 2 4 16,0 5 5-16,0-2 1 15,-2 5-8-15,-7 0-3 16,1 0-5-16,-2 0-2 16,-1 7 1-16,1 12 2 0,-2 8 0 15,1 5 4 1,2 4 3-16,4 1 8 0,5-2 11 15,0-8-12-15,0-3 2 16,0-7 3-16,8-5 7 16,2-7-11-16,3 0 6 15,-1-5 12-15,3 0-3 16,3 0-14-16,3-22-9 16,0-2-1-16,2-7-26 15,2-4 16-15,-3 4 8 16,0 5 3-16,-6 6 0 15,-3 7 0-15,-4 4 5 16,-4 7 10-16,-1 2-13 16,-2 0-2-16,0 11-27 15,-2 12-5-15,3 8 32 0,-3-1 1 16,0-1 8-16,2 0-4 16,-2-8 2-16,2-1-4 15,-2-9 1-15,2-8 2 16,0-3 1-16,3 0 4 15,2 0 6-15,6-7-5 16,5-17 3-16,5-8-15 16,0-4-6-16,0 0 0 15,-3 2 4-15,0 3 2 16,-4 9 0-16,-1 6 3 16,-5 8 5-16,-4 4 6 15,-4 4-6-15,-2 0-8 0,4 0-7 16,-1 11-5-16,1 15-4 15,3 3 16-15,-2 2 4 16,1-1 9-16,1-4-3 16,1-6-7-16,2-6 3 15,-1-9 4-15,1-5-7 16,4 0 11-16,1 0-1 16,8-14-4-16,2-13-1 15,-3-9-8-15,0-3-12 16,0 3 1-16,-1 4 9 15,-4 10 2-15,-3 8 0 16,-3 7-2-16,-5 7 2 16,-1 0 1-16,0 0-1 0,-1 0-3 15,2 5 3-15,-1 9 1 16,-1 2-1-16,-2-2 1 16,-2 2-3-16,2-6 6 15,-2 0-3-15,0-6 2 16,0-1 0-16,0-3-3 15,0 0-6-15,0 0-2 16,0 0-11-16,0-7 0 16,0-8 5-16,0-8-51 15,0-1 17-15,0 1 37 16,0 0 9-16,4 7 2 16,-4 9 1-16,0 2 28 0,0 5 9 15,0 0-38-15,0 0-6 16,-4 12-14-16,-11 10 19 15,-1 9 0-15,1 2 1 16,2 1 5-16,1 1 0 16,8-4 7-16,4-2 4 15,0-4-15-15,0-1 0 16,21-3-1-16,0-8 0 16,4-4 7-16,0-6 1 15,1-3 7-15,3 0-3 16,-2-25 2-16,0-8-4 15,-1-2-10-15,-1-4-7 16,-5 1-5-16,-2 4 1 16,-5 6 11-16,-8 6 0 15,-3 12-14-15,-2 3-9 0,0 7 6 16,0 0 14-16,0 0-25 16,-9 19 19-16,-5 8 5 15,8 2 1-15,1 2 3 16,5-4 2-16,0-5 0 15,0-1 0-15,14-9-2 16,1-4 4-16,2-4-4 16,-2-4 21-16,1 0-3 15,-1-17 2-15,1-8-20 16,-1-8-4-16,-1 0-8 16,1-3 12-16,1 1 2 15,-3 7-2-15,0 3 3 0,-3 14 7 16,-8 5 8-16,0 4 4 15,-2 2-11-15,0 0-11 16,0 22-25-16,0 21 12 16,0 13 13-16,0 7 3 15,0 12 1-15,0 2 1 16,0 2 5-16,0 2-3 16,0-5 1-16,0-4-4 15,0-14-3-15,-2-8 3 16,0-10-3-16,-1-8 0 15,3-9 3-15,-2-6-3 16,-3-6-1-16,-1-4-5 16,1-4 5-16,-1-3 2 15,-3 0 23-15,-3 0 9 0,-3-19-18 16,-3-11-1-16,3-10-9 16,5-8-5-16,10-10-1 15,0-6 2-15,14-4 5 16,15 1-7-16,5 2-1 15,1 4-2-15,-2 3 1 16,-4 6-1-16,-6 6-13 16,-6 6-21-16,-9 6-46 15,-8 6-166-15,0 3-230 16</inkml:trace>
  <inkml:trace contextRef="#ctx0" brushRef="#br0" timeOffset="127277.66">4879 12715 129 0,'0'0'412'16,"0"0"-272"-16,0 0-1 0,0 0-44 15,0 0-39 1,0 0-19-16,0 0-17 0,-9-12-20 15,7 35 3-15,-3 10 5 16,-1 12 6-16,-3 5 7 16,0 8 5-16,0 4-7 15,-4 7-8-15,1 2 2 16,4-11-8-16,1-12 0 16,7-23-2-16,0-16 2 15,0-9 4-15,4 0 29 16,21-14 45-16,11-18-50 15,3-7-22-15,2-2-3 16,1 9-8-16,0 9 0 0,-3 8-1 16,-6 10-1-1,-6 5-5-15,-8 0-8 0,-5 3-2 16,-11 14-12-16,-3 9-4 16,0 1 30-16,-19 7-2 15,-14-2 5-15,-5-1 1 16,-5-5 0-16,4-9 0 15,5-6 3-15,9-7 0 16,8-4 8-16,8 0 15 16,4-4 14-16,1-9 1 15,2 5-21-15,2 1-1 16,0 3 5-16,0 1-2 16,0 3 0-16,0 0-5 15,0 0-10-15,0 0-6 0,0 0-2 16,0 0-2-16,0 0-5 15,0 0 1-15,0 0 0 16,0 10 6-16,0 4-3 16,8 1 3-16,9-3-3 15,2 0-7-15,4-3 9 16,3-4-17-16,3-5 15 16,3 0-5-16,3-5 1 15,3-18 3-15,0-12-6 16,-2-5 1-16,-5 1-7 15,-4-2 0-15,-6 4 10 16,-2 11 6-16,-5 9-1 16,-6 7 1-16,-6 5 0 0,1 2 0 15,-3 3-2 1,0 0-6-16,0 0-5 0,0 3-7 16,0 14 19-16,0 7 1 15,0 5 3-15,0 0-3 16,0 5 0-16,0 0 1 15,0 0-1-15,0-2 1 16,0-6 1-16,0-5-1 16,2-7-2-16,9-8 1 15,7-6-6-15,9 0 6 16,10-24 7-16,6-16-4 16,-3-7-3-16,-4-1-3 0,-5 2-7 15,-9 6 3 1,-4 6 3-16,-2 8 4 0,-8 4 0 15,1 8 3-15,-4 4-2 16,-1 6 8-16,-1 4-6 16,-3 0-3-16,0 4-13 15,0 20-6-15,0 6 11 16,0 4 8-16,0 2 0 16,4-2 2-16,2-2-4 15,4-9 5-15,-1-10 0 16,4-5 0-16,1-8-2 15,1 0 11-15,3 0-8 16,4-18 5-16,4-10-6 16,-1-4-3-16,2-2-14 15,-7 4 0-15,-2 1-2 0,0 8 15 16,-7 4 1-16,-7 8 1 16,3 3 1-16,-7 4 13 15,0 2-10-15,2 0-5 16,-2 0-9-16,0 0 3 15,0 9-12-15,0 8 18 16,5-3-2-16,-5-6 4 16,2-1-2-16,0-4 4 15,-2-3-2-15,2 0 2 16,-2 0 2-16,0 0 2 16,0 0 1-16,0-6-9 15,0-10-12-15,0-3-16 0,0-1 14 16,0 5-6-16,0-1 5 15,0 6 14-15,0 5 1 16,0 4 11-16,-6 1-11 16,-3 0-1-16,-3 4-6 15,2 13 3-15,-4 9 2 16,5 6-1-16,0 3 3 16,5 2 3-16,4 0 10 15,0 1-13-15,0-2-6 16,2-8-3-16,13-3-2 15,1-10 11-15,4-11 5 16,0-4-4-16,3 0 16 16,2-16 6-16,-4-12-7 0,2-9-14 15,-5-7-2-15,-3-2-4 16,1-1-2-16,-5 3 6 16,3 4 2-16,-1 2 6 15,-3 3 5-15,4 7 3 16,-7 11 9-16,-3 4-4 15,1 8-1-15,-5 5-6 16,0 0-14-16,0 0-4 16,0 0-12-16,0 5 12 15,0 20 4-15,0 3 6 16,0 7-4-16,-5 8 3 16,-6 7-2-16,0 7-3 0,-7-1 2 15,4-5 0 1,2-3 2-16,1-13-3 0,3-7 0 15,4-14 2-15,4-6-3 16,0-6 0-16,0-2-10 16,0 0-14-16,0 0-20 15,0-6-50-15,0-17-135 16,6-4-164-16</inkml:trace>
  <inkml:trace contextRef="#ctx0" brushRef="#br0" timeOffset="128259.73">6094 13104 420 0,'0'0'334'0,"0"0"-84"15,0 0-99-15,0 0-47 16,0 0-59-16,0 0-23 0,76-108-22 16,-63 108-3-1,0 0 2-15,1 0-1 0,-3 0-1 16,-2 12-13-16,-9 6-19 16,0-1-20-16,0 4 16 15,0-1 34-15,-13-3 0 16,-1-2-7-16,5-5-1 15,5-6 11-15,4-4 2 16,0 0 7-16,0 3-7 16,0 6-6-16,17 5 6 15,10 9 17-15,4 1 17 16,0-2-11-16,4 0-10 0,-9-4-7 16,-4-4-2-1,-8-5-2-15,-5-4-2 0,-5-5-18 16,0 0-32-16,1 0 25 15,4-9 2-15,4-12-22 16,0-10-35-16,1-3 28 16,4-5 27-16,0 2 24 15,-2 2 1-15,-1 3 46 16,-3 11 0-16,-6 4-11 16,-2 6 3-16,-4 7-7 15,0 2-28-15,0 2-6 16,0 0-7-16,0 0-19 15,-14 6 27-15,1 12 0 16,-5 4 1-16,3 4-4 16,-1 3 3-16,1 6 1 15,6 0 1-15,2-3 20 16,5-6-7-16,2-6-5 0,0-8-7 16,9-5 2-16,15-7 38 15,9 0 26-15,6-5-36 16,-1-19-14-16,-1-10-10 15,-1-7-7-15,-2-5-5 16,-3 0-20-16,-3 0 0 16,-5 2 20-16,-3-1-8 15,-7-1 11-15,-3-2-4 16,-6 2 3-16,-4 7 3 16,0 10 32-16,0 12-12 15,0 8-7-15,0 6-2 16,0 3-9-16,0 0-2 0,0 0-6 15,0 0-1-15,0 0-4 16,-4 15 7-16,-4 8 4 16,2 6 0-16,-3 5 3 15,3 7-3-15,-4-2 2 16,4 5-2-16,4 2 0 16,-3-1 0-16,5 1 2 15,0-7 3-15,0-7-1 16,0-6 2-16,0-9 2 15,7-9 7-15,1-3-7 16,6-5 25-16,1 0 7 16,8 0-14-16,2-3-10 15,2-9-11-15,2 6-1 0,0 4-4 16,0 2-1-16,0 0-4 16,-6 14 1-16,-2 4 1 15,-10 1-5-15,-6-4-2 16,-5 0 0-16,0-6-2 15,-10-2 3-15,-17-7 7 16,-8 0-27-16,-5-14-33 16,0-21-93-16,7-8-88 15,4-10-152-15</inkml:trace>
  <inkml:trace contextRef="#ctx0" brushRef="#br0" timeOffset="128395.67">6932 12814 796 0,'0'0'241'0,"0"0"-70"15,0 0-118-15,0 0-26 16,0 0-27-16,0 0-6 16,0 0-82-16,112-3-97 15,-112 22-135-15,-7-6-369 16</inkml:trace>
  <inkml:trace contextRef="#ctx0" brushRef="#br0" timeOffset="130359.47">780 14008 97 0,'0'0'102'0,"0"0"-76"16,0 0-9-16,0 0 3 15,0 0 32-15,0 0 5 16,-14-6-16-16,14 6-3 16,0 0 21-16,0 0 8 15,0 0 2-15,0 0-5 16,0 0-12-16,0 0-5 16,0 0 0-16,0 0-2 0,0 0 12 15,0 0-17-15,0 0-18 16,0 0 5-16,0 0-8 15,0 0 3-15,14 0-11 16,5 0 25-16,13 0-10 16,4 0-4-16,-3 0-10 15,1 0 2-15,-5 0-9 16,0-3-1-16,4 3-2 16,3-7 5-16,6 2 4 15,7-6 13-15,3-1-9 16,2-2-4-16,10 3 2 15,-4-2-4-15,-1 1-5 16,-3 4 5-16,-6 2-7 16,-8 2-1-16,-4 0-1 15,-2 0 6-15,3-1-3 0,7-4-2 16,4-1 13-16,6-3-5 16,6 2-2-16,3-4 3 15,-3 6-6-15,-6 1-2 16,-6 2 0-16,-8 4 0 15,-7 2-2-15,-4 0 0 16,-2 0-1-16,0-2 1 16,5 0 1-16,9-3 7 15,5 0-6-15,8-2 3 16,8-2-1-16,4 5-1 0,5-6-2 16,0 6 0-1,-5-1-1-15,-3 4 0 0,-17-1 0 16,-1 2 1-16,-9 0-1 15,2-2 0-15,3 2 1 16,1-4 0-16,10-1 6 16,4 0 3-16,6-2-7 15,1 0-1-15,4 1 1 16,-2 2-3-16,-5 0 1 16,-6 4-2-16,-5 0 0 15,-2 0 1-15,-2 0 1 16,4 0 0-16,5 0 0 15,0 0 2-15,-2 0 0 16,1 0-2-16,1 0-1 16,2 0 1-16,4-2 1 0,8-2 0 15,3 4-2-15,5 0 0 16,2 0 0-16,-4 0-3 16,-5 0 3-16,-2 0-2 15,-2 0 0-15,5 0 2 16,-1 0 2-16,7 0-2 15,-3 0 1-15,6 0-2 16,0 0 1-16,-2 0-1 16,2 0-3-16,2 0 4 15,1 0 1-15,7 0 3 16,2 0-4-16,6 0 5 16,6 0-5-16,6 0 0 0,8 0 2 15,8 0-1-15,-3 0-1 16,1 0-3-16,2 0 0 15,3 0 1-15,-3 0 2 16,-7 0 0-16,-11 0 0 16,-13 0 0-16,-12 0 1 15,-15 0 1-15,-9 0 17 16,-6 0-9-16,-15 0 9 16,-13-7-4-16,-12 6-2 15,-10 1-10-15,-4-2-3 16,0 2-3-16,0 0-15 15,-4 0-78-15,-36 0-88 16,-24 5-93-16,-4-3-435 16</inkml:trace>
  <inkml:trace contextRef="#ctx0" brushRef="#br0" timeOffset="131839.37">8317 12976 538 0,'0'0'183'0,"0"0"-133"15,0 0-3-15,0 0 50 16,0 0-45-16,0 0-14 16,151 18-4-16,-105-12-7 15,-7 2-13-15,-17-2 10 16,-8-3 3-16,-12 0 9 16,-2-3 5-16,0 0-21 15,0 0-15-15,0 6-5 16,8 4-102-16,13-3-143 15,12-7-417-15</inkml:trace>
  <inkml:trace contextRef="#ctx0" brushRef="#br0" timeOffset="133118.94">8381 12922 129 0,'0'0'104'0,"0"0"-13"16,0 0 7-16,0 0-9 15,0 0-20-15,0 0-27 16,-2 0-27-16,0 0-9 16,-3 0 2-16,-3 0 17 15,-2 0-3-15,4 0 2 16,-1 0 8-16,5 0 5 16,2 0 11-16,0 0 2 15,0 0-9-15,0 0-6 16,0 0 6-16,4 0-35 15,11 0 10-15,6 0-12 16,1 0 2-16,5 0-4 16,2-6 2-16,9-5 21 0,4 2 2 15,10-6 2-15,-1 1-14 16,-5 5-3-16,-10 1-6 16,-16 4-4-16,-9 1-2 15,-11 3-3-15,0 0-25 16,0 0 18-16,0 0 4 15,0 0 6-15,0 0 0 16,0 0-24-16,0 0-93 16,7 0-211-16</inkml:trace>
  <inkml:trace contextRef="#ctx0" brushRef="#br0" timeOffset="134109.54">9968 12376 455 0,'0'0'157'16,"0"0"-48"-16,0 0 7 15,0 0 3-15,0 0-17 16,0 0-67-16,0 0-11 15,147-5 6-15,-80 5-9 16,-2 0-6-16,-4 0 3 16,-13 0-14-16,-13 0 2 0,-12 0-6 15,-12 0-3-15,-6 0-11 16,-5 0-49-16,0 0 4 16,0 0 5-16,-2 0-28 15,-16 0 48-15,-5-7 30 16,-2-1-9-16,4 3 13 15,1-2 0-15,3 2 1 16,4 0-1-16,7 3 1 16,2 2-1-16,4 0 0 15,0 0-8-15,0 10-19 16,0 20 27-16,0 12 8 16,13 8 24-16,1 7-16 15,1 1-7-15,-5-3 3 0,-2-4-12 16,-8-10 0-16,0-9 0 15,-2-9 13-15,-23-8 6 16,-4-4 11-16,0-7 17 16,0-4-7-16,2 0 4 15,0 0-2-15,5-15 5 16,2-6-26-16,0 4 1 16,9 0 9-16,-1 7-11 15,6 2-4-15,4 4-9 16,0 4-3-16,2 0-4 15,0 0-21-15,0 0-120 16,8 0-92-16,15 0-95 0</inkml:trace>
  <inkml:trace contextRef="#ctx0" brushRef="#br0" timeOffset="135331.51">10661 12589 112 0,'0'0'148'0,"0"0"-10"16,0 0-15-16,0 0-30 15,0 0-33-15,0 0-14 16,0 0-17-16,0 0-16 16,0 0-11-16,0 0 2 15,0 0-3-15,0 0 2 16,0 2 14-16,0 3 18 16,0-2-16-16,0 1-2 15,0-2-5-15,0 0-8 16,0-2 5-16,0 0-2 15,0 0 8-15,0 0 18 16,0 0 7-16,0 0 1 16,0-4-16-16,0-8-24 0,-4 2 4 15,0-2-5 1,-3 2 2-16,3-1 1 0,-4 4-1 16,2-1 3-16,-5 1 5 15,-1 3-3-15,-1 3-4 16,-3 1-2-16,3 0 0 15,1 0-1-15,-2 0-1 16,1 4 1-16,-1 9 2 16,1 4 3-16,1 3 5 15,1 1 4-15,0 5 13 16,4 1 5-16,1-1-10 16,3-1-6-16,3-4-4 0,0-1-4 15,0-2-4 1,0-4 4-16,5 0-2 0,4-4-6 15,0-3 3-15,2-7-3 16,3 0 5-16,1 0 8 16,5-11-13-16,3-12-2 15,0-8 1-15,2-3 0 16,0 0 1-16,0 5 0 16,-5 6 2-16,-5 3 2 15,-2 8-1-15,-3 1-3 16,-4 8 5-16,-4 3 2 15,0 0-3-15,-2 0-3 16,0 0-1-16,0 0-17 0,0 11 7 16,0 12 10-1,0 3 9-15,0 0-8 0,0 2 8 16,0-1-7 0,0-6 0-16,0-3 0 0,0-4 1 15,0-9-3-15,0-5 5 16,0 0 1-16,9 0 5 15,7 0 8-15,4-17-13 16,0 0 3-16,0-6-8 16,3 1 3-16,1-3-3 15,0 2 0-15,1 3 0 16,-2 2 2-16,-6 7 5 0,-5 4 3 16,-8 5-3-1,-4 2-7-15,0 0-1 0,0 9-22 16,0 12 15-16,0 9 7 15,0-2 1-15,0-3-1 16,0-4 3-16,0-4-2 16,0-9 1-16,0-5 1 15,0-3-3-15,0 0 9 16,0 0-1-16,0-3 8 16,13-20-9-16,7-5-3 15,3-2-4-15,-2-1-2 16,0 6-3-16,-3 3 4 15,-3 6 1-15,-3 6 2 16,-4 4-1-16,-3 3 4 16,1 3-1-16,2 0-4 0,-2 7-8 15,3 15 5-15,-3 7 0 16,1 6 3-16,-4-3 1 16,1-2-1-16,1-6-22 15,-1-9-52-15,7-8-102 16,5-7-123-16,4 0-36 15</inkml:trace>
  <inkml:trace contextRef="#ctx0" brushRef="#br0" timeOffset="135901.47">11546 12515 236 0,'0'0'212'0,"0"0"-74"15,0 0-2-15,0 0-30 0,0 0 19 16,0 0-49-16,52-36-22 15,-52 36-15-15,0 0-9 16,0 0-14-16,0 0-8 16,0 0-3-16,0 0-3 15,0-3 1-15,0 3 0 16,-2-1 5-16,-5-3 9 16,-3-3 1-16,-2 1-9 15,-4-2-3-15,3 1-1 16,2-2-1-16,1 1 17 15,4 4 5-15,-1 0 5 16,3 4-16-16,-3 0-11 0,-2 0-4 16,-2 0-5-16,0 11-6 15,-1 6 4-15,2 1 2 16,3 3 5-16,0-3 0 16,2-3 1-16,5-3 5 15,0-1-5-15,0-9-1 16,0 0-21-16,0-2 8 15,5 0 13-15,11 0 24 16,4-8-8-16,2-8-14 16,0-4-2-16,-1-1-2 15,-4 1 2-15,3 3 7 16,-1-2-7-16,0 4 4 0,-5 4 17 16,-3 3 0-1,-5 4 0-15,-4 4-3 0,-2 0-18 16,0 0-7-16,0 18-25 15,0 14 15-15,-4 12 17 16,-11 6 14-16,-3 3-4 16,-1-2-10-16,2-2-6 15,6-9-72-15,8-12-136 16,3-16-151-16</inkml:trace>
  <inkml:trace contextRef="#ctx0" brushRef="#br0" timeOffset="136391.23">12345 12721 323 0,'0'0'192'0,"0"0"3"15,0 0 6-15,0 0-30 16,0 0-35-16,0 0-61 16,64-6-26-16,5 6-30 15,14 0-2-15,4 0-4 16,-5 0-13-16,-14 0 2 15,-18 0-6-15,-17-6 4 16,-12 0-15-16,-15-2-17 16,-6 2-22-16,0-3-68 15,0-3-82-15,0-1-345 0</inkml:trace>
  <inkml:trace contextRef="#ctx0" brushRef="#br0" timeOffset="137101.56">14150 12279 189 0,'0'0'169'16,"0"0"-43"-16,0 0 43 15,0 0-43-15,0 0 11 16,0 0-17-16,20-58-10 0,-20 58-32 15,0 0-35-15,0 0-23 16,0 0-20-16,0 0-3 16,0 23-12-16,0 13 15 15,-6 14 7-15,-4 6 2 16,2 4-4-16,-3 2-5 16,-1-4 1-16,1-3 1 15,1-5-2-15,2-12-2 16,8-9-37-16,0-12-91 15,0-13-45-15,4-4-62 16,17-13-197-16</inkml:trace>
  <inkml:trace contextRef="#ctx0" brushRef="#br0" timeOffset="137322.43">14157 12280 665 0,'0'0'153'16,"0"0"-25"-16,0 0 18 16,0 0-68-16,0 0-36 15,0 0-27-15,159-126-2 16,-107 108-4-16,-4 5-9 0,-11 7-2 16,-8 4-68-1,-8 2-44-15,-13 4-116 0,-8 17-128 16</inkml:trace>
  <inkml:trace contextRef="#ctx0" brushRef="#br0" timeOffset="137515.31">14146 12550 365 0,'0'0'261'0,"0"0"-143"0,0 0 46 15,0 0-24-15,0 0-55 16,0 0-32-16,102 14-20 15,-71-14-21-15,2 0-8 16,-4 0-4-16,4 0-51 0,2-3-49 16,5-8-31-16,4 2-59 15,-1-6-173 1</inkml:trace>
  <inkml:trace contextRef="#ctx0" brushRef="#br0" timeOffset="138346.56">14642 12487 18 0,'0'0'311'16,"0"0"-106"-16,0 0-70 15,0 0-29-15,0 0-13 16,0 0-12-16,-19-4-15 16,19 4-27-16,0 0-10 15,0 0-2-15,0 0 5 16,0 0-3-16,0 0 9 16,7 0-17-16,3 0-5 0,4 0-5 15,1-4-3 1,1-4 1-16,-1-1-7 0,-3 0 6 15,-5 0-8-15,-3 1-10 16,-4 1-6-16,0 0 9 16,0 1 1-16,-6 0-19 15,-17 2-3-15,-2 4 19 16,-4 0 5-16,0 0-1 16,6 0 5-16,0 6-3 15,5 11 3-15,9 0 12 16,5 5 6-16,4 4 16 15,0 2-17-15,13-2 14 16,14-1-30-16,8-7 23 0,6-4-18 16,1-10 3-1,0-4-3-15,-1 0-6 0,-4-16-7 16,-1-15-16-16,-7-1-17 16,-7-4 4-16,-2-1 19 15,-8-2 14-15,-2-1 3 16,2 1 0-16,-1-2 1 15,0 3 11-15,0 8 10 16,0 6-1-16,-2 7 16 16,-2 10-8-16,-5 5-6 15,1-1-1-15,-3 3-14 16,0 0-8-16,0 0-7 0,0 23-12 16,0 9 16-1,0 12 3-15,0 2 4 0,-5 4 0 16,-4-1-1-16,0-6 0 15,-2-3-3-15,-1-7-1 16,2-8 1-16,1-6 0 16,4-9-1-16,3-5 1 15,-1-5 2-15,3 0-1 16,0 0 17-16,0-5 2 16,25-15-15-16,6-4-5 15,5 3-7-15,7 3-8 16,-1 4-6-16,5 9 5 15,-3 5 14-15,-2 0-4 16,-10 0 4-16,-12 3-1 0,-6 6 3 16,-14-2 0-16,0 0-2 15,0 3 2-15,-23 2 13 16,-15 1 19-16,-9-1-17 16,-11 1-7-16,4-4-8 15,6-2 0-15,10-7-7 16,14 0-25-16,14 0-32 15,10-15-105-15,10-11-217 16</inkml:trace>
  <inkml:trace contextRef="#ctx0" brushRef="#br0" timeOffset="139014.22">15888 12368 126 0,'0'0'143'0,"0"0"-124"16,0 0-3-16,0 0 17 16,0 0-2-16,0 0 77 15,-2 18-12-15,2-18-17 16,0 2 2-16,0-2-25 15,0 2-6-15,0-2 4 16,0 2-8-16,0-2-10 16,0 0 1-16,0 0 32 0,0 0-4 15,0-7-52-15,6-6-8 16,-2 1 5 0,-4 0-10-16,0 1 4 0,0-4 3 15,0 3-2-15,-2 0 1 16,-12 2 5-16,-1 1-4 15,-1 2-3-15,1 2 2 16,-1 4-1-16,0 1-2 16,0 0-3-16,1 0 0 15,-1 13-1-15,-2 6 0 16,1 5-1-16,1 5 2 16,3-4 0-16,2 1 0 15,6-2 0-15,0-2 4 0,5-3-2 16,0-7 0-16,0-6-2 15,0-4-18-15,0-2 7 16,5 0 11-16,19-20 26 16,7-11-22-16,3-3-1 15,-1 0 7-15,-4 6-10 16,-8 6 4-16,-11 6-4 16,-4 7 33-16,-4 9 3 15,-2 0-2-15,0 0-21 16,0 0-13-16,0 0-14 15,0 29-2-15,0 13 16 16,0 15 0-16,-12 5 0 0,-1 7-79 16,-5 4-80-16,5-11-74 15,-3-8-311-15</inkml:trace>
  <inkml:trace contextRef="#ctx0" brushRef="#br0" timeOffset="140267.43">9563 12173 130 0,'0'0'182'0,"0"0"-52"15,0 0-19-15,0 0 3 16,0 0-17-16,0 0 16 15,51-18-25-15,-51 18-14 0,2 0-5 16,-2-1-4-16,0 1-11 16,0 0-18-1,0 0-8-15,0 0-27 0,0 0-1 16,0 0-18-16,-11 14 5 16,-19 26 13-16,-11 22 3 15,-11 26 0-15,4 16 2 16,5 10 0-16,16 1-3 15,27-9 2-15,16-13 2 16,64-19-3-16,47-21-3 16,44-18-15-16,28-23-77 15,11-12-101-15,2-21-401 16</inkml:trace>
  <inkml:trace contextRef="#ctx0" brushRef="#br0" timeOffset="140971.53">16038 12115 172 0,'0'0'122'15,"0"0"16"-15,0 0 22 16,0 0-50-16,0 0 25 15,0 0 10-15,0 0-32 0,0-56-36 16,4 56-42-16,17 0-30 16,10 24 7-16,10 26-7 15,-2 26-5-15,-7 27-4 16,-17 21 2-16,-15 9-5 16,-13 1 0-16,-39-7 8 15,-10-13-1-15,-1-15 0 16,12-18-2-16,18-19-100 15,17-22-49-15,16-26-240 16</inkml:trace>
  <inkml:trace contextRef="#ctx0" brushRef="#br0" timeOffset="141580.72">17115 12607 210 0,'0'0'242'15,"0"0"-66"-15,0 0-100 16,0 0 15-16,0 0 30 16,0 0-30-16,-29-14-16 0,29 14-5 15,0 0 4 1,27 0-53-16,15 0 10 0,20 0-15 15,21 0-12-15,17-2 3 16,10-6-2-16,-4-2 1 16,-12-2-5-16,-27 1 10 15,-29 4-8-15,-23 5 6 16,-13-1 22-16,-2 3-27 16,0 0-4-16,0 0-8 15,0 0-6-15,0 0-38 16,3 10-150-16,8 4-154 15</inkml:trace>
  <inkml:trace contextRef="#ctx0" brushRef="#br0" timeOffset="152111.46">18800 12296 166 0,'0'0'48'0,"0"0"20"15,0 0-8-15,0 0-12 16,0 0-5-16,0 0 15 15,0 0-29-15,9-49 29 16,-9 37-2-16,0 5-1 16,0-3-4-16,0 0 1 15,0 2-11-15,0 2 5 16,0-1-28-16,0 4 13 16,0 1-7-16,0 0 2 15,0-1-2-15,0 3 0 16,0 0-2-16,0 0 0 0,0 0-11 15,0 0-5 1,0 0-6-16,0 9-15 0,0 23 11 16,0 10 4-16,-11 12 5 15,0 3 0-15,-3 1 0 16,1-2 2-16,0-6-1 16,4-9 4-16,2-7-10 15,5-5 4-15,0-11-2 16,0-7-2-16,2-4 0 15,0-7-33-15,0 0-70 16,10-10-28-16,19-22-254 16</inkml:trace>
  <inkml:trace contextRef="#ctx0" brushRef="#br0" timeOffset="153311.34">19371 12320 42 0,'0'0'128'16,"0"0"-25"-16,0 0 21 16,0 0-35-16,0 0-8 15,0 0 5-15,2-34-23 16,0 30 5-16,-2 1 3 15,0 0-21-15,2 0 1 16,0 2-4-16,-2 1-6 16,4 0-15-16,-4 0-7 15,0 0-9-15,2 0-10 16,-2 0-4-16,0 4-11 16,2 18 15-16,-2 6 0 0,0 4 5 15,0 2 0-15,0 0-3 16,0 0 2-16,0-5 2 15,0-3-5-15,0-4 0 16,0-9 0-16,0-2 2 16,0-6-3-16,0-5 3 15,0 0-1-15,0 0 3 16,0 0 3-16,0 0 6 16,0-11 15-16,0-14-24 15,2-4-2-15,7-8-3 16,-1-1 0-16,2-5 0 15,-2-1 3-15,-1 5-3 16,-1 3 1-16,2 10 0 16,-4 6 2-16,1 6 3 0,-3 8 4 15,0 4 3-15,0 2 5 16,0 0-11-16,2 0-7 16,6 13-11-16,3 20 9 15,5 5 2-15,-3 0 1 16,-1-2 1-16,-5-5-2 15,0-7 0-15,-3-9 0 16,-1-5-16-16,0-8-26 16,3-2 8-16,3 0 18 15,7-14-10-15,5-10-17 16,-2-3-5-16,2-4 22 0,-1 5 14 16,-4 5 12-16,-4 0 0 15,-4 7 2-15,-5 6 6 16,0 5 13-16,-5 0 11 15,0 3-17-15,0 0-15 16,0 12-11-16,-12 14 11 16,-7 6 5-16,-4 2-4 15,3-4 2-15,3-4-2 16,1-4-1-16,3-4 2 16,3-5-1-16,4-6-1 15,1-4 1-15,5-3 4 16,0 0 1-16,0 0 16 15,7-21-18-15,13-4-4 0,9-6 0 16,2-1 0 0,3-4 1-16,1 2-1 0,1 0 0 15,-5 4 0-15,-4 2 1 16,-7 5 3-16,-7 10 0 16,-7 4 24-16,-2 8 26 15,-4 1-22-15,0 0-30 16,0 0-2-16,0 16-9 15,0 16 9-15,-8 10 4 16,-3 4 1-16,1 2 0 16,0 1-4-16,4-8 0 15,1-5-1-15,3-6 0 16,2-7-21-16,0-7-41 16,0-10-32-16,23-6-34 0,2 0-120 15,7-9-102-15</inkml:trace>
  <inkml:trace contextRef="#ctx0" brushRef="#br0" timeOffset="154227.51">20135 12395 137 0,'0'0'199'0,"0"0"-37"15,0 0-23-15,0 0-31 16,0 0-23-16,0 0-17 16,0 0-28-16,29-31-20 15,-29 31-11-15,0 0-6 16,0 0-1-16,0 0-2 15,0 0-2-15,0 0 1 16,0 14 1-16,0 3 3 0,-4 0 2 16,0 1-5-16,4-2 8 15,0-2-5-15,0-3 5 16,0-3-2-16,6 0 15 16,6-3-5-16,-1 0-2 15,-1-3-10-15,2-2 7 16,5 0-8-16,6-5 7 15,2-14-9-15,2-8 6 16,-4 0-4-16,-2-2-1 16,-11 1-2-16,-6 4-5 15,-4 0 5-15,0 1-2 16,-12 6 2-16,-5 1 0 0,-6 3 2 16,0 4 2-16,1 3 1 15,0 4 6-15,4 2-3 16,3 0-4-16,1 0 1 15,1 10-4-15,1 10 2 16,2 4 0-16,1 4-3 16,5 0 11-16,0 0 5 15,4-1 3-15,0-4-11 16,0-7 0-16,14-6 0 16,1-6-2-16,4-4 5 15,3 0 10-15,0-7-10 16,3-13-7-16,-1-1-4 15,-1-1 1-15,-1 0 0 0,-2 5 1 16,2-4-2-16,1 8 3 16,-6 1-5-16,1 3 3 15,-9 7-1-15,-3 0 5 16,-3 2 6-16,-3 0-11 16,0 13-8-16,0 12 8 15,0 5 9-15,0 0-9 16,-7 1 1-16,-1-6 1 15,1-4-2-15,1-5 0 16,2-8 3-16,2-4-2 16,0-4 0-16,2 0 4 15,0 0 3-15,2-15 4 0,23-9-10 16,4-6-2-16,4 1-1 16,-1 0 1-16,-6 3 1 15,-3 8 1-15,-6 4-1 16,-3 6 1-16,-5 4-2 15,-5 2 9-15,0 2-4 16,2 0-4-16,-2 6 4 16,0 18-5-16,-1 4 2 15,-1 2 5-15,-2-4-5 16,0-3-1-16,0-8 2 16,0-5-3-16,0-6-1 15,6-4-32-15,6 0-9 16,1 0-41-16,3-11-59 0,1-7-41 15,1-1-107 1,5 0-8-16</inkml:trace>
  <inkml:trace contextRef="#ctx0" brushRef="#br0" timeOffset="154594.66">20893 12224 10 0,'0'0'94'16,"0"0"18"-16,0 0-35 15,0 0-17-15,0 0-24 16,0 0-4-16,10-95-4 15,-6 85 31-15,-2-1-1 16,2-1 26-16,-1-1 0 16,-1 1-6-16,-2 2-10 15,2 3-22-15,-2-1 1 16,0 1 8-16,0 3-4 0,0 0-15 16,0 2 4-16,0 2-1 15,0 0-12-15,0 0-12 16,0 0-10-16,0 0-5 15,0 25-10-15,0 10 10 16,0 17 5-16,-2 8 4 16,-3 3 3-16,1 1-3 15,-4-4-2-15,2-5-4 16,-2-11 3-16,3-10-5 16,1-12-1-16,2-10-4 15,2-10-47-15,0-2-76 16,0 0 26-16,0-12-73 15,-2-12-139-15,-4-5-78 0</inkml:trace>
  <inkml:trace contextRef="#ctx0" brushRef="#br0" timeOffset="155201.31">20813 12356 124 0,'0'0'380'16,"0"0"-83"-16,0 0-105 16,0 0-61-16,0 0-64 15,0 0-35-15,45-12-17 16,-19 12-6-16,3 4-9 15,-2 2 8-15,0-4-7 16,-2-2 3-16,-1 0-3 16,-2 0 4-16,-1-5-5 15,-2-14-7-15,-3-3-3 0,-3-2-1 16,-3-2-7-16,-4-4-1 16,-2 0 8-16,-1 2 9 15,1 2 2 1,-2 6 1-16,-2 8 0 0,2 2 1 15,-2 6 9-15,0 4 7 16,0 0-4-16,0 0-13 16,0 0-1-16,-8 12-2 15,-3 12 2-15,-1 8-1 16,1 1 1-16,0 1 1 16,2 3 1-16,-2-1-2 15,0-2 2-15,0 0 0 16,2-1-1-16,-2-6 1 15,2-1-1-15,4-5-1 16,3-5 1-16,2-7 0 0,0-4 2 16,0-3-3-16,0-2 6 15,16 0 2-15,1-11-5 16,8-8-3-16,2-4-1 16,2 0-2-16,4-2 2 15,-2 1-1-15,1 5 2 16,-8 6-1-16,-4 3 2 15,-6 6-1-15,-3 4 6 16,-7 0 2-16,0 0-8 16,-1 14 1-16,2 13 9 0,-3 4 5 15,-2 1-2 1,4 0-6-16,3-1-3 0,4-9-3 16,4-7-1-16,8-6-2 15,4-9-79-15,4 0-155 16,4-31-455-16</inkml:trace>
  <inkml:trace contextRef="#ctx0" brushRef="#br0" timeOffset="157802.75">22369 12273 342 0,'0'0'107'0,"0"0"-32"16,0 0 20-16,0 0-11 16,0 0-18-16,0 0-19 15,0 0-5-15,0 0-14 16,0 0-4-16,0 0 0 16,0 0 25-16,0 0 27 15,-2-9-7-15,-12-8-61 16,-5 2-6-16,-4 1 2 15,-2 2-1-15,1 4 0 0,-3 6 5 16,1 2 4-16,1 0-3 16,-4 10-3-16,5 16 0 15,-1 6 12-15,5 6-2 16,6 0-10-16,6 0 0 16,8 0-1-16,0-4-2 15,0-5 3-15,22-9-1 16,4-13-3-16,11-7 5 15,0 0 2-15,3-30-3 16,5-7 0-16,-7-12-4 16,-3-7-1-16,-6-6 0 15,-10-2-1-15,-8-3 0 16,-5 4 2-16,-6 7-1 0,0 15 0 16,2 15 0-16,-2 12 1 15,0 10 2-15,0 2 7 16,0 2-5-16,0 0-6 15,0 9 0-15,-11 23 0 16,-7 11 7-16,3 7-3 16,-3 4 1-16,1 5-3 15,0 1 1-15,5-4 2 16,0-3-4-16,5-9 2 16,7-9 0-16,0-8-1 15,0-12-2-15,21-7 0 16,8-8 6-16,10 0 2 15,3-4-7-15,1-15 1 16,-3-6-2-16,-2-1 0 0,-2-2 0 16,-4 1-3-1,-9 2 3-15,0-1-5 0,-5-1 4 16,-7 4 1-16,-5 1-3 16,-4 3 6-16,-2 6-6 15,0 4 2-15,0 6-1 16,-6 3-6-16,-9 0 6 15,-3 0 1-15,-3 12 0 16,6 4 1-16,-3 4-1 16,5 2-1-16,1 4 2 15,8 2 0-15,4 1 0 16,0 0 0-16,0-3 3 0,18-4 1 16,5-6-2-16,6-7 1 15,2-9 0-15,2 0 2 16,5-13-2-16,-3-16-1 15,3-8 1-15,-1-5-3 16,-6-4-4-16,-2 2 4 16,-8 2-4-16,2 3 4 15,-7 9 0-15,-1 6 1 16,-4 9 0-16,-4 5 0 16,0 3-1-16,-5 5 4 15,0 2-2-15,-2 0-2 16,0 0-1-16,0 0-1 15,0 0-1-15,0 0-4 0,0 0 7 16,0 0 2-16,0 0 0 16,0 0 0-16,0 2 0 15,0-2-2-15,0 0 4 16,-2 0 0-16,0-7 5 16,2-16-7-16,0 0-1 15,0-2 1-15,0 4 0 16,0-2 0-16,0 5-2 15,0 2 0-15,2 4 0 16,0 4 0-16,0 4 0 16,-2 2 2-16,0 2-2 15,0 0-2-15,0 0-1 16,0 0 0-16,-13 12 3 0,-3 8 0 16,-1 8-1-16,-1 4 2 15,-1 7 0-15,4 5 2 16,1 3 0-16,1 6 0 15,1-3 0-15,-2-2-3 16,3-4 1-16,1-6 0 16,10-1-1-16,0-6 1 15,0-3 0-15,8-5 0 16,11-9-1-16,1-6 0 16,1-8 0-16,-2 0-1 15,-3 0 1-15,-1-15 2 16,2-6-2-16,3-6-1 15,-1 0 1-15,2 2 1 16,1-1-1-16,-2 6 0 0,-2 4 0 16,-3 2 0-1,-1 3 1-15,-5 4-2 0,-3 5 1 16,-4 0-2-16,-2 2 0 16,0 0-3-16,0 5-2 15,0 18 7-15,0 3 0 16,0 2 1-16,-4 0-2 15,2-2 5-15,2-2-3 16,0-7-1-16,0-6-2 16,0-3 2-16,12-6 4 15,3-2-1-15,3 0-1 16,3-7 0-16,0-16 2 0,1-1-2 16,-2 1-3-16,0-2 2 15,1 4-1-15,-2 0 1 16,1 5 0-16,-1 6-1 15,-2 6-1-15,-1 2-1 16,-3 2 0-16,-4 0-4 16,-4 16 5-16,-5 9-1 15,0 4 2-15,0 2 0 16,0-2 2-16,-10-4 0 16,4-6 0-16,4-5 0 15,-1-6-2-15,3-3 1 16,0-5 0-16,0 0 0 15,0 0 4-15,0-2 2 16,5-17-3-16,15-4-4 16,3-4 0-16,3-1-2 0,0 2-3 15,-1 5 5-15,0 2 0 16,-8 4 1-16,-1 8-1 16,-3 2 0-16,-1 5 0 15,3 0 0-15,-1 0 3 16,1 0-1-16,-1 12 0 15,-5 9 5-15,-5-1-6 16,-2 0 2-16,-2 0-1 16,0-4-1-16,0-6 1 15,0-4-2-15,0-3-5 16,2-3-21-16,3 0-8 16,2-15-51-16,4-11-193 0,0-8-190 15</inkml:trace>
  <inkml:trace contextRef="#ctx0" brushRef="#br0" timeOffset="158097.56">23659 11955 583 0,'0'0'70'16,"0"0"9"-16,0 0-4 15,0 0-22-15,0 0-18 16,0 0-3-16,0 0-13 15,-55 7 9-15,55-7 45 16,3 0 23-16,7-5-24 0,1-11-32 16,-1-2-21-1,-8 2-12-15,-2-2-3 0,0 6 1 16,-4 0-5-16,-17 7-1 16,-1 5 0-16,-7 0-2 15,4 7 2-15,3 15-26 16,6 10-101-16,8 9-44 15,6-2-210-15,2 1-179 16</inkml:trace>
  <inkml:trace contextRef="#ctx0" brushRef="#br0" timeOffset="158711.34">23979 12247 319 0,'0'0'196'0,"0"0"-80"16,0 0-7-16,0 0-29 16,0 0-24-16,0 0-21 15,18-3 0-15,-16-1-4 16,-2-1 3-16,0 0-7 16,0-1-6-16,0-4-14 15,0-3 6-15,0-2 8 16,-5-1-13-16,0 1 0 15,-1 1 4-15,-3 4 18 0,-2 5-12 16,-2 1-1-16,-3 4-3 16,-6 0-5-16,2 6 0 15,-3 16 5-15,1 4-6 16,6 6 1-16,-2 0-1 16,5 1 5-16,5-1-8 15,3-3 3-15,5-5-7 16,0-8-1-16,0-5 0 15,5-8 0-15,10-3 7 16,5 0 5-16,5-12-12 16,-1-13 0-16,2-1-5 15,1-6 1-15,-2 5-4 16,0 3 7-16,-3 3 1 16,-2 4 2-16,-2 2 2 0,-1 6 2 15,-5 5 14-15,-4 1-9 16,-3 3 5-16,-5 0-15 15,0 16-1-15,0 17 7 16,0 11 13-16,0 10-5 16,-20 9-3-16,-4 4-4 15,-5 8-5-15,-3-4-3 16,6-4 5-16,5-7-5 16,8-13-3-16,9-13-4 15,4-13-26-15,0-13-32 16,0-8-62-16,17 0-77 15,10-24-183-15</inkml:trace>
  <inkml:trace contextRef="#ctx0" brushRef="#br0" timeOffset="160263.21">24246 12293 263 0,'0'0'190'16,"0"0"-152"-16,0 0 51 15,0 0-13-15,0 0-22 16,0 0 8-16,20-95-7 16,-20 91 5-16,2-1-1 15,-2 3 7-15,0 1-3 16,0 1-19-16,0 0-3 0,0 0-19 16,0 0-13-16,0 0-9 15,0 0 2-15,-2 15 2 16,-7 8 4-16,5 3 1 15,-1 3 0-15,5-3-2 16,0-3-3-16,0-3 2 16,0-5-2-16,3-7-2 15,5-8 2-15,4 0 3 16,1 0 0-16,2-23 1 16,3-3-7-16,-2-3-1 15,-1 3-8-15,-1 1 8 16,-3 5 1-16,0 2 0 15,-1 5 1-15,-4 6 1 16,1 5 4-16,-5 2-3 0,2 0-4 16,0 0-3-16,2 9 3 15,-2 9 5-15,0 8 5 16,1-3 6-16,-3 1-3 16,2-1-1-16,0-2-3 15,1-5-4-15,2-2-1 16,4-4-2-16,-2-4 1 15,2-4 0-15,7-2 1 16,2 0-1-16,5 0 1 16,4-10-4-16,-2-6 0 15,-2-4-1-15,2-3-3 16,-2 0-4-16,-2 1 1 16,-5 0 4-16,-3 2 2 0,-2 3 1 15,-6 7 1-15,-5 1-1 16,-2 4-4-16,0 1 3 15,0 4-8-15,-2 0 5 16,-14 0 3-16,1 0 1 16,-3 11 0-16,3 5 0 15,-3 5 0-15,-1 2 1 16,0 5-1-16,1 2 2 16,5 0 1-16,1 2 1 15,5-1-2-15,7-4 2 16,0-5-1-16,0-4 0 15,0-5-2-15,14-9 1 16,4-4 1-16,0 0 3 0,1-4-3 16,4-14-1-1,2-5-2-15,1-2-1 0,3-4-6 16,-2 0-3-16,2 3 10 16,-5 1 0-16,1 9-2 15,-5 4 2-15,-5 7 0 16,-3 5 0-16,-8 0-5 15,-2 9 3-15,-2 15 4 16,0 6-1-16,0 3 3 16,-8 1 0-16,-2-5 6 15,6-5-10-15,0-3 5 16,4-7-5-16,0-9 2 0,0-3-1 16,0-2 2-16,0 0 3 15,0-7-1-15,4-14-5 16,10 1-5-16,3-3-8 15,4-3-3-15,1-1 1 16,2 1 11-16,0 2 4 16,1 6-1-16,-4 6 1 15,-6 6 0-15,-1 4 7 16,-4 2 2-16,1 0-3 16,3 18 1-16,-3 9 11 15,3 4 3-15,-6-1-11 16,1 0-2-16,1-5-5 15,-2-9-2-15,1-6-1 0,0-6 4 16,0-4-2-16,0 0 0 16,4-11-1-16,3-15-1 15,2-2-11-15,1-6-5 16,4-6-15-16,-5-4 12 16,-3-2 2-16,-4-5 12 15,-1 1 5-15,-2 2 0 16,1 3 1-16,-1 8 6 15,-2 14 5-15,-4 6 11 16,0 10-1-16,-2 2-5 16,0 5-9-16,0 0-8 15,0 0-1-15,0 0-2 16,0 10 1-16,-8 17 1 16,0 11 1-16,0 10 1 0,-1 8 3 15,0 6-3-15,0-2 0 16,0-2-1-16,0-8-2 15,0-8 2-15,2-11 1 16,3-12 0-16,0-8-1 16,2-7-4-16,-1-4-4 15,1 0 4-15,2-17 4 16,0-12 6-16,0-10-5 16,0-3 1-16,5-1-1 15,12 4 2-15,10 1 2 16,10 6 11-16,11 4 2 15,5 6 0-15,-2 9 0 16,-8 11-13-16,-14 2-5 0,-10 9 0 16,-5 17-59-16,-1-3-115 15,-1-3-435-15</inkml:trace>
  <inkml:trace contextRef="#ctx0" brushRef="#br0" timeOffset="161703.41">9777 13979 353 0,'0'0'76'0,"0"0"34"16,0 0 32-16,0 0-48 16,0 0-28-16,0 0-24 0,0 0 7 15,31-49-9-15,-27 49 12 16,-2 0-21-16,-2 0-15 15,0 23 7-15,0 11 12 16,0 8 2-16,0 2-12 16,-8 5-15-16,1-3-6 15,3-2 0-15,2-3-4 16,-2-10-1-16,4 1-35 16,0-16-38-16,0-5-17 15,0-4-15-15,12-7-91 16,3 0-36-16,4-5-184 0</inkml:trace>
  <inkml:trace contextRef="#ctx0" brushRef="#br0" timeOffset="161899.68">9812 13967 556 0,'0'0'178'0,"0"0"-79"16,0 0-8-16,0 0-50 15,0 0-28-15,0 0 4 16,132-155-14-16,-103 148-3 16,-7 7-28-16,-6 0-39 0,-3 0-90 15,-5 0-96 1,0 15-141-16</inkml:trace>
  <inkml:trace contextRef="#ctx0" brushRef="#br0" timeOffset="162084.5">9683 14131 610 0,'0'0'93'15,"0"0"13"-15,0 0-6 16,0 0-25-16,0 0-59 16,0 0-7-16,214 0-6 15,-170 0-3-15,-3 3-65 16,-8 4-59-16,-4-3-107 15,-2-4-125-15</inkml:trace>
  <inkml:trace contextRef="#ctx0" brushRef="#br0" timeOffset="162926.31">10086 14165 270 0,'0'0'274'15,"0"0"-172"-15,0 0-16 16,0 0-38-16,0 0 35 15,0 0-17-15,50 26-42 16,-21-26-10-16,-3 0-5 16,-4 0-3-16,-2 0-3 15,-3 0 2-15,-7-8 0 16,-3-2 0-16,-5 0-4 16,0-2 2-16,-2 2-3 0,0-6-6 15,0 1-13-15,-6 6-9 16,-9-3 13-16,-6 6 11 15,-4 3 4-15,1 3 0 16,0 0 4-16,-3 0-3 16,5 9 11-16,1 7 4 15,8 1-1-15,1 3 2 16,10 6 4-16,2 6-2 16,0-6 10-16,8 6-10 15,11-3-10-15,2-5-7 0,3-10 3 16,5-7 3-1,7-7-8-15,1-3-27 16,6-22-47-16,-5-9-28 0,-7-3-116 16,-6-1 21-1,-8-3 40-15,-5 6 90 0,-6-1 62 16,-3 0 5-16,-3 5 114 16,0 5 65-16,2 7 0 15,2 6-69-15,-2 5-17 16,0 6-21-16,-2 2-13 15,0 0-27-15,0 0-13 16,3 0-12-16,-3 10-3 16,2 12 27-16,-2 6-3 15,0 7-8-15,0 2-4 16,0 3-3-16,0 1-6 0,-5-2-3 16,-3-10 3-16,-1 0 0 15,2-8-1-15,4-3-3 16,1-6 4-16,2-5-3 15,0-7-3-15,0 0 3 16,0 0 4-16,12 0 2 16,15-19-3-16,6 1-5 15,3-3-2-15,1 6 1 16,1 3-1-16,-2 6-1 16,-7 6 1-16,-7 0 0 15,-10 0-1-15,-12 4 0 16,0 10-6-16,-14 6 7 15,-17 1 13-15,-7 4-2 16,-5-2-1-16,3-5-2 16,9-9-6-16,4-4 0 0,12-5-2 15,6 0-4-15,9-13-27 16,0-13-52-16,0-2-74 16,20-4-97-16,13 0-238 15</inkml:trace>
  <inkml:trace contextRef="#ctx0" brushRef="#br0" timeOffset="163906.81">11128 14016 18 0,'0'0'87'0,"0"0"43"15,0 0-29-15,0 0 5 16,0 0-20-16,0 0-9 0,24 0-24 16,-24 0-25-16,0 0-8 15,0 5-9-15,0-1 9 16,0 0-4-16,0-3-8 15,0 2 1-15,0-3 10 16,0 0 15-16,0 0 11 16,0 0 2-16,0 0 3 15,0-7-19-15,0-11-24 16,-3 0-4-16,3-4 0 16,0 0 5-16,-2 0-7 15,-2 2 2-15,-3-1-1 16,1 6 7-16,-6 3-3 0,-3 4 6 15,-5 2-10-15,-1 6 0 16,0 0-4-16,-4 0 4 16,0 9-3-16,-1 11 1 15,-1-1 0-15,5 3 0 16,2 2 5-16,1 4 1 16,4-2-1-16,4 5 3 15,4-9-1-15,5-1-7 16,2-5-2-16,0-3 1 15,4-5 1-15,17-8 14 16,1 0-4-16,3-5-3 16,-1-16-4-16,3-6-1 15,-5 4 0-15,1 0-1 0,-6 0 1 16,1 6 0 0,-5-1-2-16,-1 6 1 0,3 2 0 15,-3 2-1-15,-2 3 0 16,-1 5-1-16,-2 0 1 15,-2 0-7-15,-5 27 7 16,0 12 7-16,0 8 14 16,-2 7-6-16,-14 4-13 15,0 1-2-15,3-5-18 16,6-10-116-16,7-14-224 16</inkml:trace>
  <inkml:trace contextRef="#ctx0" brushRef="#br0" timeOffset="164427.31">12162 14185 308 0,'0'0'287'0,"0"0"-165"16,0 0 0-16,0 0-4 0,0 0-43 15,0 0-44-15,0 0 8 16,263-12-11-16,-194 5-10 16,-8 6-4-16,-15-3-8 15,-11 4-3-15,-8 0-3 16,-9 0-4-16,-5 0-100 16,-4 0-83-16,5 0-252 15</inkml:trace>
  <inkml:trace contextRef="#ctx0" brushRef="#br0" timeOffset="167051.57">26981 11969 229 0,'0'0'136'0,"0"0"-92"15,0 0 25-15,0 0 35 16,0 0 32-16,0 0-34 15,5 0-37-15,-5 0-3 0,0 0 7 16,0 0-8-16,0 0 0 16,0 0-8-16,0 0-24 15,0-2-13-15,0 0 1 16,0-4 3-16,0-3 2 16,0-4-11-16,15-6-11 15,7 5 0-15,3-3 3 16,2 5-2-16,0 4 2 15,-2 4-3-15,-4 4 0 16,-1 0-5-16,-3 6-6 16,-5 12 7-16,-5 8 4 15,-5 4 0-15,-2 3 0 16,0 2 0-16,-21 2 0 16,-12 0 0-16,-2 0 0 0,-7-4 2 15,4-6-2-15,9-8 0 16,11-6 0-16,12-6-2 15,6-7-15-15,0 0 4 16,22 0-9-16,16 0 17 16,6-5 2-16,7 1 3 15,1 4-4-15,-6 0 4 16,-7 9-3-16,-13 5 1 16,-8 1 2-16,-11 1 4 15,-7-3 12-15,-3 1 5 16,-26-2 1-16,-13-3-4 15,-9-1-1-15,-5-4-13 16,0-2 1-16,8-2-5 0,12 0 4 16,11 0-4-16,14-3-4 15,11-14-24-15,0-5-66 16,20-2-72-16,18 0-77 16,7 4-75-16,9 0-164 15</inkml:trace>
  <inkml:trace contextRef="#ctx0" brushRef="#br0" timeOffset="167411.37">27528 12080 279 0,'0'0'192'0,"0"0"-14"16,0 0-43-16,0 0-11 0,0 0-16 16,0 0-13-16,12-57-30 15,-12 57-36-15,-15 0-18 16,-5 0-11-16,-3 18 7 15,4 7-2-15,3 5 4 16,7 2-1-16,9-2-7 16,0-1 6-16,0-4-6 15,23-5 5-15,4-8-3 16,4-9 4-16,4-3 4 16,5-5-7-16,2-23 1 15,-1-9 3-15,-8-2-8 16,-10-3 0-16,-12 1 2 15,-11 8 2-15,0 4-2 0,-5 12 15 16,-22 10-12-16,-10 7-5 16,-6 0 0-16,-6 10-6 15,4 14-22-15,14 4-102 16,16 0-105-16,15-5-296 16</inkml:trace>
  <inkml:trace contextRef="#ctx0" brushRef="#br0" timeOffset="168856.26">28323 12048 266 0,'0'0'150'0,"0"0"-10"15,0 0-18-15,0 0-24 16,0 0-27-16,0 0-30 16,25-1-22-16,-23 1-12 15,0 0-2-15,0 0 3 16,-2 0 11-16,0 0-2 16,0 0 0-16,0 0 3 15,0 0 9-15,0 0 10 16,0 0-2-16,0 0 1 15,0-8-10-15,0 0-26 0,0-1-1 16,0-2-1-16,0 1-3 16,-4 0 1-16,-5 0 2 15,2 2 2-15,-4 0 2 16,-2 2-3-16,-1 0 3 16,-5 4-2-16,-4 2-1 15,-1 0 0-15,-3 6 0 16,0 16 5-16,2 7 1 15,6 6-7-15,5 2 11 16,7 0-4-16,5 0-4 16,2-7 4-16,0-6-6 15,13-8 3-15,10-10-3 0,4-6 2 16,4 0 8 0,4-24-5-16,4-9-6 0,-4-7 1 15,-3-1-1-15,-1-8 0 16,-4 2-1-16,-4-2 0 15,-2-1 1-15,-5 2-1 16,-3 4 1-16,-3 4 1 16,-2 8 0-16,-2 9 5 15,1 7 10-15,-5 8 6 16,-2 6 10-16,0 2-14 16,0 0-8-16,0 0-10 15,-15 9 0-15,-10 12 0 0,-4 8 4 16,-2 4-4-16,2 8 1 15,-2 7 2 1,2 8-3-16,6 4 0 0,8 5 1 16,8-3-1-1,7-8 1-15,0-8 0 0,24-10-1 16,10-10-2-16,9-14-9 16,3-12-18-16,8 0-19 15,2-22-57-15,-3-12-39 16,-4-8 35-16,-8 1 11 15,-10-1 78-15,-10 5 20 16,-2 2 14-16,-9 5 54 16,0 7 17-16,-4 9-13 0,-1 3-1 15,-3 7-2 1,-2 1-12-16,0 3-17 0,0 0-12 16,0 0-8-16,0 0-9 15,0 0-7-15,0 0 9 16,0 3-10-16,-7 15 3 15,1 14 4-15,-8 12-4 16,1 15 1-16,-7 9 2 16,-5 8-7-16,-6 6 0 15,-3 6 1-15,-3 4-3 16,1 3 3-16,3-1-2 16,2-8-2-16,8-8 1 15,5-15-11-15,7-19-17 16,9-14-17-16,2-18-29 0,0-12-64 15,0 0-28 1,19-23-103-16,10-14-399 0</inkml:trace>
  <inkml:trace contextRef="#ctx0" brushRef="#br0" timeOffset="169151.17">28731 12078 693 0,'0'0'131'16,"0"0"-2"-16,0 0-13 16,0 0-32-16,0 0-16 15,0 0-26-15,169-157-21 16,-135 154-12-16,-5 3-5 16,-4 0-4-16,-7 9 0 0,-7 11 0 15,-7 4 0-15,-4 6 0 16,0 3 0-16,-23-1 0 15,-8-2 3-15,-9-7-2 16,1-4 1-16,0-11-2 16,10-7-8-16,12-1-51 15,14-1-62-15,3-22-48 16,18-7-374-16</inkml:trace>
  <inkml:trace contextRef="#ctx0" brushRef="#br0" timeOffset="169817.39">29349 12027 91 0,'0'0'28'0,"0"0"14"15,0 0 38-15,0 0 10 16,0 0-17-16,0 0-11 15,-12 8-6-15,8-8-19 16,2 0-4-16,-5 0-8 16,1-4 11-16,-4-10-9 15,3-2-19-15,-1 0 6 16,-1-2 8-16,2 2 47 0,0 2-4 16,1 2-12-1,-1 2-7-15,-1 2 0 0,0 2-22 16,0 0 0-16,-5 2-10 15,1 2-1-15,-3 2-7 16,-6 0-4-16,3 0-1 16,-1 15 0-16,1 4 1 15,2 8 0-15,5-1 4 16,6 6 1-16,5-3 2 16,0-2-3-16,0-6 1 15,7-6-5-15,5-7 0 16,1-8 9-16,5 0 2 15,7-16-2-15,4-15-9 0,2-3 0 16,2-8 1-16,0-2-2 16,-4-6-1-16,-4-4 0 15,-8-7 0-15,2 3 1 16,-4 11-1-16,-4 4 4 16,-2 16 2-16,-5 6 5 15,-1 9 3-15,-1 8-1 16,-2 4-2-16,0 0-11 15,0 8-10-15,0 18 10 16,-15 16 0-16,-8 12 1 16,-4 13 1-16,0 15 3 15,3 10-4-15,2 10 0 16,2-1 1-16,4-9-1 16,7-17-1-16,9-20-29 0,0-18-76 15,27-24-110-15,10-13-330 16</inkml:trace>
  <inkml:trace contextRef="#ctx0" brushRef="#br0" timeOffset="170539.49">26934 11598 87 0,'0'0'112'15,"0"0"59"-15,0 0-1 16,0 0-45-16,0 0-43 16,0 0-21-16,12 12-11 15,-33 28 47-15,-8 17 2 16,-4 19-26-16,-5 20-20 15,5 18-15-15,2 8-20 16,11 3-11-16,17-9-3 16,6-12-4-16,55-16-3 15,39-19-39-15,40-23-70 0,30-18-28 16,31-19-148-16,23-9-290 16</inkml:trace>
  <inkml:trace contextRef="#ctx0" brushRef="#br0" timeOffset="170919.64">29783 11427 500 0,'0'0'172'16,"0"0"-44"-16,0 0-38 15,0 0-30-15,0 0-26 16,0 0 1-16,152 91 1 15,-130 12-5-15,-17 24-4 16,-5 20-18-16,-38 12 3 16,-32 1-1-16,-16-14-1 15,-15-16-1-15,-8-19-1 16,6-23-8-16,21-19-64 0,22-28-117 16,31-24-339-16</inkml:trace>
  <inkml:trace contextRef="#ctx0" brushRef="#br0" timeOffset="172389.46">28923 11419 306 0,'0'0'335'0,"0"0"-194"16,0 0-59-16,0 0 5 16,0 0-2-16,0 0-15 15,0-5-24-15,0 1 10 16,0-6-6-16,0-9-11 15,0-4-10-15,0-10 1 16,0-13-4-16,0-10-9 16,0-14-11-16,0-12-2 15,4-8-2-15,1-6-1 0,1-1-1 16,4 7 0 0,1 10 0-16,-3 15 0 0,4 15 1 15,-6 16-1-15,-1 14 0 16,-3 8 0-16,-2 7 2 15,0 5-1-15,0 0-1 16,0 0 0-16,0 0-3 16,0 0-2-16,0 0 4 15,0 7 1-15,-9 5 0 16,-3 2 0-16,0 0 0 16,-1-3 0-16,-1 4 0 15,1-1 1-15,-1 2-1 0,1 0 0 16,1 2 1-1,1 0-3-15,0-1 3 0,2-6-1 16,2-4 2-16,3-5-1 16,4-2 1-16,0 0-1 15,0-5 6-15,2-24-4 16,23-13-3-16,10-9-2 16,5 1-1-16,3 8-1 15,-7 9-3-15,-7 14-1 16,-7 11 5-16,-7 8 2 15,6 0-7-15,-4 27 3 16,3 6 4-16,1 6 0 16,-6 0-2-16,-3-5-74 15,-8-12-165-15,-4-13-291 16</inkml:trace>
  <inkml:trace contextRef="#ctx0" brushRef="#br0" timeOffset="173537.99">27480 9615 149 0,'0'0'126'0,"0"0"-53"16,0 0 40-16,0 0 1 15,0 0 10-15,0 0-19 16,8-5-14-16,-8 5-31 15,0 0-23-15,0 0-13 16,0 0 6-16,0 0 10 16,0-5 7-16,0-5 9 15,-6-2-36-15,-9-5-17 16,-5 2-3-16,1 1 1 0,-4 2 1 16,-2 4-2-16,-2 8 0 15,1 0-1-15,-8 0 1 16,3 18-2-16,0 11 1 15,2 6-1-15,8 5 2 16,11 1 2-16,10-4-2 16,0-2-1-16,10-8 1 15,22-10 5-15,8-15-4 16,4-2 4-16,4-23-2 16,-2-21-3-16,3-7-5 15,-4-7-2-15,-7-5-1 16,-7-3 5-16,-6-2-3 0,-10-3-3 15,-6 1-7-15,-2 1-3 16,-5 14 19-16,1 13 0 16,-1 14 3-16,-2 16 13 15,0 7 5-15,0 5-8 16,0 0-10-16,0 0-1 16,0 26 0-16,0 13 7 15,-5 12 6-15,-4 7-5 16,0 2-8-16,1 7 3 15,-6 2-1-15,1-4-4 16,-8 0 0-16,2-11 2 16,1-10-2-16,2-12-11 15,11-12-35-15,5-14-39 0,12-6-42 16,26-8-45 0,11-19-204-16</inkml:trace>
  <inkml:trace contextRef="#ctx0" brushRef="#br0" timeOffset="174903.36">27916 9518 181 0,'0'0'343'16,"0"0"-219"-16,0 0 0 15,0 0-50-15,0 0-23 16,0 0-24-16,13-1-2 16,-13 1-3-16,0 0-3 15,0 0 5-15,0 0 17 0,0 0 17 16,0-6 12-1,0-6-40-15,0-2-26 0,0-2 2 16,-5 0-3-16,-1 6-2 16,-2-1 3-16,0 7-3 15,-3 2 4-15,-3 2-3 16,-3 0-2-16,-2 10-3 16,0 9 3-16,-1 7 0 15,-1 4 1-15,6 3 0 16,-1 4 4-16,5-5-2 15,7-2 2-15,0-5-3 16,4-4 1-16,0-7-3 16,2-8 0-16,15-6 1 15,4 0 2-15,3-6-3 16,0-15-14-16,1-5 8 0,-1-8 1 16,-1 1-4-16,-1-1-3 15,0 2 5-15,-4 2 7 16,0 4 2-16,-5 7-1 15,-2 7 0-15,-6 8 7 16,-5 4-4-16,0 0-4 16,0 11-13-16,0 13 13 15,0 8-2-15,-7-2 4 16,3-2-1-16,4-4 0 16,0-4 1-16,0-8-1 15,0-3 0-15,2-4 4 16,9-5-5-16,0 0 0 0,5 0 0 15,2-5-9-15,4-14-22 16,2-1-10-16,3-4 10 16,-2 4 7-16,-7-1 19 15,-3 9 5-15,-5 5 1 16,-8 2 0-16,0 5 5 16,-2 0-6-16,0 9-9 15,0 17 9-15,0 9 5 16,0-4 0-16,0 1-5 15,0-6 1-15,0-6 1 16,13-6 4-16,7-7-5 16,3-7 10-16,-2 0-7 15,2-17-4-15,0-11-16 0,1-8-7 16,-4 1 14-16,0-6 7 16,-5 5 2-16,-1 0 2 15,-3 3 17-15,1 10 7 16,-6 6 6-16,1 10 20 15,-5 7-17-15,-2 0-28 16,0 0-7-16,0 19-2 16,0 13 2-16,0 11 11 15,-2 7 0-15,-9 6 4 16,-5 8-2-16,-7 8-2 16,-1 5-5-16,-5 6-3 15,3-2 1-15,1-5-3 0,4-10 3 16,6-16-2-1,1-10-1-15,4-12 0 0,3-11-1 16,3-7 1-16,2-8 0 16,-2-2 5-16,0 0 18 15,-4-16 17-15,-5-14-30 16,-1-11 5-16,1-5 4 16,3-6-7-16,6-3 0 15,4-3 3-15,0 5-3 16,6 0-5-16,21 2-4 15,6 7-4-15,10 1-6 16,2 5-28-16,4 3-15 16,0-2-18-16,4 2-37 15,3-4-39-15,2-3 31 16,0 2 75-16,-8 3 37 0,-13 8 29 16,-14 8 26-1,-15 9 18-15,-8 7 8 0,0 0-26 16,-2 5-25-16,-18 0-27 15,-5 0-3-15,-2 5 4 16,-2 9-3-16,3 0 0 16,8 0 1-16,7-3-2 15,9 3-1-15,2 1 1 16,2-1 1-16,18 4 8 16,4 0-6-16,3 0 1 15,0 1 2-15,0 0 2 16,-10-3 4-16,-5-2-1 0,-12-5 8 15,0 3-11-15,-18-5 0 16,-20-2 3-16,-9 2-5 16,1-7-6-16,1 0-26 15,5 0-99-15,11-19-167 16,14-7-451-16</inkml:trace>
  <inkml:trace contextRef="#ctx0" brushRef="#br0" timeOffset="175443.58">29255 9212 222 0,'0'0'207'16,"0"0"-84"-16,0 0 42 16,0 0-47-16,0 0-6 15,0 0-9-15,20-88-6 16,-20 86-15-16,0-1-28 16,0 3-24-16,0 0-18 15,0 0-12-15,0 19-5 16,-3 12 5-16,-12 18 6 15,-7 14 1-15,-5 10-2 16,-6 13 0-16,-3 9-3 16,3 3 3-16,2 7-4 15,-1-1-1-15,3-7-1 16,5-8-15-16,1-16-24 0,6-22-46 16,5-18-47-16,8-18-24 15,4-15-106-15,0 0-18 16</inkml:trace>
  <inkml:trace contextRef="#ctx0" brushRef="#br0" timeOffset="175705.55">29146 9386 233 0,'0'0'423'0,"0"0"-263"15,0 0-21-15,0 0-33 16,0 0-39-16,0 0-9 0,178-192-17 15,-155 192-27-15,-4 9-8 16,-5 12 1-16,-5 4-5 16,-9 7 1-16,0-1 2 15,-27 5 13-15,-11-2-12 16,-9 0 1-16,-2-4-3 16,0-4-4-16,9-8-4 15,15-5-55-15,12-10-92 16,13-3-107-16,3-13-188 15</inkml:trace>
  <inkml:trace contextRef="#ctx0" brushRef="#br0" timeOffset="176537.62">29706 9378 155 0,'0'0'71'16,"0"0"-18"-16,0 0-25 16,0 0 1-16,0 0 28 15,0 0 17-15,-12 35-2 16,12-35 3-16,0 0 13 16,0 0-12-16,0 0-19 15,0 0-31-15,0-2-23 0,0-7 5 16,0-1 5-16,0-4 4 15,0-4-3-15,6 0-1 16,0-2 18-16,-4 5-3 16,0-2-13-16,-2 3 13 15,0 4 5-15,0 2-4 16,0 2-12-16,0 6-6 16,-12 0-11-16,-3 0-1 15,-5 2-1-15,-3 18 1 16,-1 4 1-16,-5 4 0 15,5 4 0-15,-1 0 0 16,7 1 0-16,5-3 0 16,6-7 5-16,5-5-5 15,2-6 3-15,0-5-2 16,0-5-2-16,0-2 3 0,11 0-2 16,7-12 0-16,2-8-1 15,0-3-21-15,3 2 21 16,-2 0-2-16,2 5 3 15,-1 2 2-15,-1 4-2 16,-6 4 2-16,3 4 2 16,-7 2 1-16,0 0 0 15,0 0 4-15,-2 16-1 16,-3 7 19-16,2 3 6 16,-6-3-8-16,-2 2-8 15,2-9-10-15,-2-4 0 16,2-10-6-16,-2-2 4 0,3 0 4 15,3 0 7-15,5-12-8 16,9-13-7-16,5-1-1 16,6 2 0-16,5 0-8 15,-1 7 2-15,-2 2-1 16,-1 8 4-16,-8 4 2 16,-6 3 0-16,-7 0 1 15,-4 14 2-15,-5 9 4 16,-2 3 7-16,0-3-4 15,-17 2-3-15,-8-6 1 16,-2 2-4-16,0-7-2 16,-2-7-1-16,8-4-7 15,2-3-24-15,6 0-45 0,6-8-21 16,7-6-68-16,0-5-149 16</inkml:trace>
  <inkml:trace contextRef="#ctx0" brushRef="#br0" timeOffset="176823.46">30283 9186 556 0,'0'0'248'0,"0"0"-162"16,0 0-8-16,0 0-7 15,0 0-12-15,0 0-4 0,19-55-26 16,-19 55-21-16,3 0-8 15,-3 5 1-15,0 19-1 16,0 5 12-16,0 8-1 16,0 1-4-16,0 0-2 15,-11-1 0-15,-2-4-1 16,-3-3-4-16,-2-6-11 16,2-4-67-16,2-4-27 15,4-7-44-15,5-9-138 16,5 0-175-16</inkml:trace>
  <inkml:trace contextRef="#ctx0" brushRef="#br0" timeOffset="177020.34">30180 9300 779 0,'0'0'104'0,"0"0"-73"16,0 0-7-16,0 0 57 15,0 0-22-15,0 0-37 16,154 14-16-16,-116-14-6 16,-12 0-65-16,-3 0-40 15,-7-7-152-15,-5 0-267 16</inkml:trace>
  <inkml:trace contextRef="#ctx0" brushRef="#br0" timeOffset="178097.55">30323 9152 66 0,'0'0'131'15,"0"0"-24"-15,0 0 6 16,0 0-2-16,0 0-27 0,0 0-9 15,4-34-11 1,-4 31-20-16,0-1-2 0,0 1 2 16,0-1 2-16,0-1-4 15,0 3 3-15,0 1-14 16,0 1 5-16,0 0-15 16,0 0-9-16,0 0-12 15,0 1-3-15,-4 21 1 16,-7 13-1-16,-5 7 6 15,1 6 3-15,-3 4-4 16,-3 0 5-16,2 4 2 16,-4-2-2-16,7-4 7 15,8-7 4-15,8-11-2 0,0-12 10 16,6-6-13-16,25-9 13 16,8-5 9-16,1 0-15 15,-3-12-20-15,-3-5 0 16,-8-3-34-16,-5-4-72 15,-6 0-91-15,-5-2-242 16</inkml:trace>
  <inkml:trace contextRef="#ctx0" brushRef="#br0" timeOffset="178309.94">30194 9312 351 0,'0'0'301'16,"0"0"-214"-16,0 0 35 16,0 0-43-16,0 0 1 15,0 0 3-15,0 0-46 16,227-48-34-16,-211 48-3 16,-8 0-62-16,-3 8-108 15,-1-2-190-15</inkml:trace>
  <inkml:trace contextRef="#ctx0" brushRef="#br0" timeOffset="180917.48">31226 9370 64 0,'0'0'18'16,"0"0"-9"-16,0 0 12 0,0 0 21 15,0 0 7-15,0 0 9 16,21 0-11-16,-18 0 28 15,0 0-6-15,-1 0-13 16,0 0-16-16,-2 0-7 16,0 2-9-16,0-2-1 15,0 0 11-15,0 0 4 16,0 0 0-16,0 0 6 16,0 0 4-16,0 0 4 15,0 0-3-15,0 0-10 0,-10-5-35 16,-2-4-2-1,1 2-1-15,-5 0 0 0,3 3 2 16,-3 3 4-16,-5 1-5 16,2 0 4-16,-2 0-5 15,-1 12 8-15,0 11 0 16,2 9-5-16,-3 2 6 16,10 5 1-16,2-3-3 15,6-2 9-15,5-5-13 16,0-8-2-16,0-5 6 15,14-9-8-15,3-2 25 16,2-5 9-16,1 0-16 16,4-14 0-16,7-16-11 15,0-6-2-15,0-5-5 16,2-7-3-16,-5-1-24 0,1-4 19 16,-5-3 6-1,-3 0 2-15,-4 1 0 0,-3 8 1 16,-3 2 3-16,-2 9 21 15,-2 11 0-15,-1 8-3 16,-1 5 0-16,-5 7-5 16,2-2 1-16,-2 5-5 15,0 2 5-15,0 0-11 16,0 0-7-16,0 0-4 16,0 0-2-16,0 10 0 15,-13 12 6-15,-8 9 3 16,-1 7 2-16,0 8-2 15,0 5 2-15,-1 7 5 16,8 0-5-16,1 2 4 0,6-4 0 16,3-7 2-16,5-6-3 15,0-11-4-15,0-8 0 16,15-8-3-16,1-6 2 16,4-8-1-16,2-2 4 15,3 0-4-15,2-12-1 16,0-14 4-16,0-3-5 15,-4-2-3-15,2-1-4 16,-5-1 1-16,-1 3-2 16,-4 2-3-16,-2 4 3 15,-4 4 8-15,-2 8 0 0,-7 4 1 16,2 4-1 0,-2 4 0-16,0 0-5 0,0 0-1 15,0 0 1-15,0 0-6 16,0 9 11-16,-6 14 0 15,-3 3 2-15,-1 3 1 16,6-1-3-16,2 0 1 16,2-5-1-16,0-2 1 15,0-5-1-15,0-6 0 16,2-6 0-16,7-4 0 16,5 0 6-16,1 0-2 15,3-4-4-15,7-13 0 0,-4-4-6 16,4-4 2-1,-3 0 2-15,-1 1-3 0,-2 1 4 16,-3 3 1-16,-3 0 3 16,-3 4-1-16,-4 3-1 15,-1 4 2-15,-3 6 9 16,-2 3-7-16,2 0-2 16,-2 0-3-16,0 0-6 15,0 3 2-15,0 15 4 16,0 8 1-16,2 5 2 15,2 0 4-15,6-1-3 16,-1-4-3-16,4-4 0 16,1-5-1-16,3-8 4 15,1-6 0-15,5-3-1 16,1 0 4-16,4-6-6 0,1-17 4 16,-2-2-3-1,0-4-1-15,-4 3-1 0,-3 0 2 16,-1 1 0-16,0-2-2 15,-6 3 0-15,-2 2-3 16,-6 6 5-16,-3 3-5 16,-2 4 3-16,0 6-3 15,0-2 0-15,-2 3-9 16,-10 2 11-16,-1 0-6 16,-3 0 4-16,-4 5 2 15,0 9 1-15,-2 11 0 16,4 8-3-16,10 4 3 0,2 4 5 15,6-6 6 1,6-2 4-16,27-9 0 0,9-7 2 16,14-17-2-16,4 0-10 15,0-17-5-15,-2-19-15 16,-14-6-47-16,-15-4-116 16,-12 0-316-16</inkml:trace>
  <inkml:trace contextRef="#ctx0" brushRef="#br0" timeOffset="181854.61">27264 9177 275 0,'0'0'148'15,"0"0"-39"-15,0 0-4 16,0 0 18-16,0 0-13 16,0 0-18-16,27-83-10 15,-27 76-11-15,0 3 1 16,0 3-25-16,0-1-17 15,-15 2-24-15,-5 0-2 16,-7 3 0-16,-7 18-3 16,-3 6 1-16,-6 6 3 15,-1 11 1-15,-6 9-1 0,4 16 2 16,5 15 5-16,16 10-1 16,21 11-4-16,4-1 1 15,47-7-3-15,29-13-2 16,25-14-3-16,23-20-17 15,24-20-89-15,10-21-156 16,0-9-447-16</inkml:trace>
  <inkml:trace contextRef="#ctx0" brushRef="#br0" timeOffset="182559.26">32436 8990 358 0,'0'0'218'0,"0"0"-80"15,0 0-60-15,0 0 12 16,0 0-34-16,0 0 9 15,76 9-51-15,-20 33-8 16,4 21-4-16,-6 22 4 16,-19 19 5-16,-26 19-6 15,-14 10-1-15,-59 5-1 16,-37-2 2-16,-24-11-5 16,-13-17-4-16,4-17-32 0,14-28-81 15,18-17-161 1</inkml:trace>
  <inkml:trace contextRef="#ctx0" brushRef="#br0" timeOffset="186202.36">13795 13860 78 0,'0'0'98'16,"0"0"-6"-16,0 0 17 16,0 0 34-16,0 0-15 0,0 0-28 15,0 0-10-15,0 0-11 16,0 0 1-16,0 0-17 16,0 0-2-16,0 0-6 15,0 0-6-15,0 0-13 16,0 0-14-16,0 0-5 15,0 0 0-15,0 0-11 16,0 0-1-16,0 0-3 16,0 0-2-16,0 0-7 15,0 23-21-15,0 12 11 16,-11 14 9-16,-1 9 6 0,-9 1 4 16,3-1 1-1,1-7 8-15,3-11 0 0,7-15-6 16,3-13-1-1,2-3 0-15,2-9-4 0,0 0 14 16,0 0 3-16,2-28 18 16,16-6-27-16,2-12-5 15,0-3-3-15,0-2-3 16,-2 1 3-16,0 0 1 16,-1 5 2-16,-1 14 0 15,-3 7 3-15,-3 11-2 16,-6 9 10-16,0 4-11 15,-1 0-3-15,3 6-11 16,3 22 0-16,2 10 11 0,0 0-1 16,-4 0 0-16,0-10-1 15,0-6 2-15,-3-8-21 16,2-7-8-16,6-7 2 16,3 0 4-16,8-25 16 15,4-8-8-15,4-7-6 16,0-1 3-16,0 3 7 15,-4 8 11-15,-5 4 1 16,-6 11 1-16,-8 0 23 16,-5 10 6-16,-1 2-3 15,-2 3-28-15,0 0-18 16,0 3-25-16,-7 24 43 16,-12 5 5-16,-8 2-2 0,-2 2 4 15,2-3 0 1,-2-3-3-16,6-6-1 0,6-7 3 15,3-7-4-15,8-1-1 16,6-9 2-16,0 0-2 16,0 0 10-16,11-14 1 15,18-16-12-15,8-8-9 16,6-3 9-16,1 2-1 16,-3 0-2-16,-8 8 3 15,-1-3 5-15,-11 13-2 16,-3 7-3-16,-7 8 10 15,-5 3 10-15,-4 3-16 16,-2 0-4-16,0 11-11 0,0 24 0 16,0 20 11-16,-16 6 3 15,1 10 2-15,-2-4-3 16,5-7-2-16,4-8 0 16,6-18-56-16,2-15-93 15,0-8-80-15,20-11-5 16,14-6-423-16</inkml:trace>
  <inkml:trace contextRef="#ctx0" brushRef="#br0" timeOffset="187045.09">14700 13979 331 0,'0'0'326'15,"0"0"-282"-15,0 0-36 0,0 0 6 16,0 0-3-16,0 0 22 15,0 11 13-15,0-2-17 16,0-4-7-16,0-3 0 16,0-2-3-16,0 0 6 15,0 0 17-15,0 0 19 16,0 0 2-16,0-7-8 16,0-12-43-16,0 1-8 15,0-5 0-15,0 2 1 16,3 7 4-16,-3 0 10 15,0 7 9-15,0 4 1 16,0 3-21-16,0 0-8 0,-11 3-12 16,-14 18 12-16,-6 7 4 15,0 4-3-15,0 3 2 16,6-1-2-16,3-3 2 16,6-2 0-16,8-7-3 15,3-6 2-15,5-5 0 16,0-6-2-16,0-5 0 15,18 0 22-15,8 0-7 16,8-20-9-16,-1-6-6 16,3-4-3-16,-5 2-3 15,-4 6 6-15,-7 3 3 16,-4 7-3-16,-5 9 4 16,-5 3 9-16,3 0-9 0,-2 0-4 15,0 17-1 1,-3 8-13-16,1 3 14 0,-3-5 1 15,4-2 5-15,0-7-3 16,0-7 4-16,3-7 10 16,5 0 2-16,3 0 11 15,7-15-22-15,3-9-4 16,2-7 0-16,3-6-1 16,3-7-3-16,7-5 0 15,3-5 0-15,-7 6 3 16,-5 14 0-16,-15 14-3 15,-9 10 14-15,-9 10-14 0,-11 0-5 16,-22 6 0 0,-12 16 5-16,7 4 1 0,13-4-1 15,19 0-2-15,6-2-8 16,2-4-2-16,27 0 12 16,4 0 0-16,3-8 3 15,-7 3 0-15,-9 1-3 16,-7 6-6-16,-8 3 1 15,-5 8 1-15,0 2 1 16,0 0 1-16,0-4 2 16,0-6 0-16,0-5 1 15,9-9 3-15,6-7-4 16,4 0-31-16,2 0-65 0,2-13-108 16,1-6-168-1</inkml:trace>
  <inkml:trace contextRef="#ctx0" brushRef="#br0" timeOffset="187586.49">15670 13930 651 0,'0'0'63'16,"0"0"-3"-16,0 0 37 16,0 0-23-16,0 0-58 15,0 0-10-15,0 0 4 16,0 0 22-16,0-8 37 15,0-5-54-15,0 0-12 16,-6 0 3-16,-5-2 0 0,-1 1-2 16,-1 0 6-16,2 4-1 15,0 5 8-15,2-4 4 16,-1 7 3-16,4 2-3 16,0 0-10-16,-5 0-7 15,-3 6 0-15,-3 11 1 16,0 10 4-16,-3-1 1 15,3 6 1-15,1-6-3 16,3-2-3-16,6-7-1 16,5-7 2-16,2-5-5 15,0-5 1-15,0 0-2 16,0 0-11-16,0 0 11 16,2-7 11-16,11-11-7 0,6-4-3 15,-2-1 1 1,5-2 2-16,3 8 0 0,0 1-2 15,-6 6 5-15,-3 4 17 16,-5 6 0-16,-1 0-2 16,-6 4-22-16,-4 20-7 15,0 14 5-15,0 8 2 16,0 3 2-16,-2-4 2 16,-6-3-4-16,6-9-25 15,2-13-36-15,0-8-61 16,0-8-40-16,0-4-73 15,2 0-80-15</inkml:trace>
  <inkml:trace contextRef="#ctx0" brushRef="#br0" timeOffset="187825.87">15894 13582 775 0,'0'0'128'16,"0"0"56"-16,0 0-69 15,0 0-54-15,0 0-59 16,0 0 29-16,0 0-2 16,191 164 0-16,-151-82-20 15,-9 12-8-15,-17 9-1 16,-14 3 0-16,-31 2 0 16,-37-8 0-16,-25-3-1 15,-20-17-43-15,-13-12-83 0,-5-19-135 16,-7-23-431-16</inkml:trace>
  <inkml:trace contextRef="#ctx0" brushRef="#br0" timeOffset="188912.51">15617 13924 91 0,'0'0'58'16,"0"0"9"-16,0 0-6 16,0 0-15-16,0 0 6 15,0 0 14-15,20-44 30 0,-20 44-19 16,0 0-15-16,0 0-6 15,0 0-34-15,0 0-17 16,0 0 18-16,0 0-12 16,0 0-7-16,0 0-1 15,0 0 7-15,-2 3 6 16,-5 0-14-16,-1-1 0 16,-2-2 1-16,1 0 6 15,1 0 20-15,-2 0 5 16,4-14-7-16,-1 0 10 15,5 2-4-15,0 1-5 16,0 6 10-16,2 3-11 0,-2 2-17 16,-1 0-10-16,-2 0-8 15,-3 0-8-15,-8 2 16 16,-2 14 0-16,-4 0 0 16,0 3 2-16,-5 4 0 15,2 1 2-15,-1 1 4 16,5 0 0-16,6-1 0 15,11-2-4-15,4-3-2 16,11-3 4-16,28-11 26 16,13-5 4-16,4 0-18 15,-2-4-12-15,-15-15-6 16,-16-3-85-16,-19-2-123 16,-4-2-359-16</inkml:trace>
  <inkml:trace contextRef="#ctx0" brushRef="#br0" timeOffset="189769.45">9544 13647 471 0,'0'0'114'0,"0"0"-56"15,0 0-10-15,0 0-23 16,0 0 21-16,0 0-9 16,-55 49 18-16,29-1-19 0,-1 16 9 15,2 23 28-15,2 15-22 16,4 9-23-16,7 4-5 15,10-6-18-15,2-19 4 16,41-18-9-16,41-25-49 16,52-24-45-16,41-23-20 15,37-9-76-15,25-34-372 16</inkml:trace>
  <inkml:trace contextRef="#ctx0" brushRef="#br0" timeOffset="190639.48">17146 14149 664 0,'0'0'199'16,"0"0"-100"-16,0 0-10 16,0 0 7-16,0 0-18 15,0 0-18-15,32 0-56 16,16 5 32-16,20 2-21 16,9 3-8-16,6 2 10 15,0 0-14-15,-6 0 5 16,-10-2-3-16,-9-1-2 15,-15 4-3-15,-12-9 3 0,-9 2-3 16,-9-2-10 0,-2 1-51-16,1 2-99 0,-1-5-94 15,-3-2-273-15</inkml:trace>
  <inkml:trace contextRef="#ctx0" brushRef="#br0" timeOffset="191605.46">18910 13909 270 0,'0'0'206'16,"0"0"-145"-16,0 0 57 16,0 0-37-16,0 0-39 15,0 0 49-15,58-58-29 16,-50 51-7-16,-4 0-22 16,1 4 19-16,0 1-8 15,-5 0 11-15,0 2-23 16,0 0-32-16,0 0-3 15,0 0-9-15,-7 0 10 0,-13 0 2 16,-7 21 7 0,-6 4-1-16,-10 13 0 0,-1 10 2 15,-1 3 8-15,5 5-1 16,13 2-5-16,12 0-4 16,13-2 2-16,2-8-3 15,11-8 5-15,22-12 0 16,7-11-5-16,5-12-2 15,-3-5 9-15,-4 0-1 16,-4-22-10-16,-13-6 1 16,-9-8-1-16,-7 1-1 15,-5-6-3-15,-5 4 0 16,-19 6 3-16,-8 11 4 0,-5 11-4 16,-4 9-5-1,-1 5 0-15,4 24 4 0,7 6 0 16,11 2-38-16,13 0-80 15,7-9-40-15,25-12-96 16,21-12-157-16</inkml:trace>
  <inkml:trace contextRef="#ctx0" brushRef="#br0" timeOffset="191982.25">19435 13984 707 0,'0'0'164'0,"0"0"-98"0,0 0 41 16,0 0-33-16,0 0-56 15,0 0-18-15,-11-5-4 16,-11 28 4-16,-5 4 10 16,2 6 0-16,6 1 17 15,3 1-9-15,7-1-7 16,7-8-2-16,2-5-7 15,0-8 6-15,23-7-6 16,10-6 16-16,7 0 2 16,5-24-7-16,-5-6-9 15,-5-6 0-15,-12-2-3 16,-15-1 2-16,-8 0-1 16,0 3 1-16,-10 5 21 0,-17 12-12 15,-7 10-12 1,-1 9-1-16,-4 0-3 0,10 16-44 15,10 10-93-15,17 1-88 16,2-5-223-16</inkml:trace>
  <inkml:trace contextRef="#ctx0" brushRef="#br0" timeOffset="193151.54">20260 14129 153 0,'0'0'297'0,"0"0"-166"16,0 0-50-16,0 0-6 16,0 0-19-16,0 0 5 15,0 0-15-15,0 0 11 16,2-4-2-16,1-2-34 16,-3-5-1-16,0 4 1 15,0-7-1-15,0 2-13 16,0-6 0-16,-5-1 2 0,-8 2-1 15,-7 0-6 1,-2 3 6-16,-3 4-1 0,-2 5 0 16,1 5 4-16,1 0-2 15,-2 4-1-15,0 19-3 16,1 1 0-16,1 11 11 16,3 0-8-16,7-2-2 15,5-1 6-15,6-8-5 16,4-4-4-16,0-8-3 15,14-12 5-15,12 0 14 16,10-5 4-16,2-22-15 16,4-11-8-16,-1-2-7 15,-4-6-11-15,1-4 11 16,-7-3-8-16,-2 1 13 16,-4 2 1-16,-8 4 2 0,-3 12-1 15,-5 10 5-15,-7 12 10 16,-2 7 4-16,0 5-4 15,0 0-15-15,0 0-21 16,-2 17 8-16,-21 13 13 16,-3 6 9-16,-3 2-2 15,2 2 4-15,0 5-4 16,3-2-2-16,1 3 3 16,6 0-7-16,3 0 0 15,8-3 2-15,6-8 1 16,0-2-1-16,2-8-2 15,20-8 2-15,9-13-3 0,5-4-1 16,8 0-4-16,5-21 1 16,-1-14-13-16,-6-1-3 15,-3-2 12-15,-7-3 7 16,-3 4-1-16,-5 9 2 16,-5 1 2-16,-6 10 2 15,-5 7 5-15,-2 5 9 16,-4 3-3-16,-2 2-1 15,0 0 1-15,0 0-5 16,0 0-3-16,0 0 1 16,0 0 1-16,0 0-5 15,0 2-4-15,-5 22 0 16,-9 13 1-16,-1 14 6 0,-7 12-2 16,-1 17-2-1,-6 6-2-15,-2 11 0 0,-2 10-1 16,-3 2 0-16,-1 2 2 15,-6-9-2-15,5-16-2 16,7-15 1-16,6-24-10 16,10-15-22-16,7-18-30 15,8-14-97-15,0 0-37 16,14-32-68-16</inkml:trace>
  <inkml:trace contextRef="#ctx0" brushRef="#br0" timeOffset="193408.4">20519 14119 535 0,'0'0'413'0,"0"0"-297"15,0 0 10-15,0 0-33 16,0 0-41-16,0 0-21 16,141-127-17-16,-112 127-11 15,-6 2-3-15,-4 17-2 16,-1 6 1-16,-12 3-5 15,-6 2-5-15,0-1 7 16,-6-3 1-16,-21 0 3 16,-4-10 1-16,-6-4-1 0,12-8-40 15,4-4-93 1,15 0-86-16,6-22-207 16</inkml:trace>
  <inkml:trace contextRef="#ctx0" brushRef="#br0" timeOffset="193974.4">21080 14075 482 0,'0'0'164'15,"0"0"-72"-15,0 0-22 16,0 0 7-16,0 0-24 16,0 0-22-16,8 5 39 15,-8-5-15-15,-10-9-32 16,-5-10-14-16,-1 1-3 15,1 5-3-15,1-2-1 0,3 8-2 16,2 2 5-16,0 3-3 16,2 2-2-16,-1 0-12 15,-6 10 12-15,-1 10 5 16,-1 8-3-16,3 1 14 16,4 0-10-16,5 0 2 15,2-7-6-15,2-8 9 16,0-4-11-16,0-8 1 15,0-2 0-15,15 0 38 16,7-22-17-16,7-12-5 16,2-4-14-16,-2-8 8 15,-2-2-8-15,-5-8 8 0,-2 1-9 16,1-6 3-16,-4 6-3 16,-1 11-1-1,-3 7 7-15,-4 21 1 0,-6 13 5 16,-1 3 11-16,-2 0-25 15,0 5-3-15,0 24-21 16,-14 9 24-16,-5 10 6 16,-2 8-5-16,1 4 4 15,9 2 2-15,7-5 1 16,4-9-6-16,0-8 3 16,15-12 1-16,18-18-5 15,10-10 0-15,8 0 23 16,2-24-24-16,-3-12-33 15,-10-5-51-15,-7-3-163 16,-11 0-467-16</inkml:trace>
  <inkml:trace contextRef="#ctx0" brushRef="#br0" timeOffset="196659.15">9818 15388 567 0,'0'0'122'0,"0"0"-79"16,0 0 38-16,0 0 16 16,0 0-39-16,0 0-29 15,0-10-14-15,0 10-15 16,-2 0-3-16,-6 14 3 16,-1 16 18-16,-5 6 20 15,-1 6-14-15,1 5-8 16,-1-1 1-16,1-6-5 15,5-8-4-15,1-6-7 0,1-8 3 16,2-10-4 0,1-8 1-16,4 0 3 15,0-5 12-15,0-28 10 16,0-13-26-16,18-17-21 0,0-5 1 16,-3-2 15-16,-2 1 0 15,-1 11 5-15,-3 15 3 16,-3 9 22-16,2 15 12 15,-4 14-1-15,0 5 15 16,3 0-43-16,1 17-8 16,6 24 0-16,1 8 3 15,1 0 7-15,-7-7-5 16,-2-3-3-16,0-14 0 16,-5-9 3-16,0-8-5 15,0-8 1-15,5 0 6 0,9-6 5 16,3-20-12-16,13-14-7 15,1 0-12-15,0 4-11 16,-6 5 13-16,-6 8 16 16,-11 11-7-16,0 6-33 15,-8 6-48-15,0 0-87 16,-2 24-100-16,0 7-83 16</inkml:trace>
  <inkml:trace contextRef="#ctx0" brushRef="#br0" timeOffset="198293.51">10165 15400 381 0,'0'0'238'16,"0"0"-195"-16,0 0 38 15,0 0-17-15,0 0 1 16,0 0 3-16,-16-75-18 16,16 70 0-16,0-3 2 15,0 4 10-15,0 4 18 16,0 0-46-16,0 0-24 15,0 0-9-15,-5 0-1 16,-3 8-12-16,-3 13 12 16,-5 16 5-16,5 4-5 0,-3 6 5 15,5 3 5 1,1-1-4-16,-2-5 3 0,8-7-5 16,2-10-2-16,0-9 0 15,12-10-2-15,17-8-21 16,11 0-17-16,4-22-41 15,5-9-19-15,-5 4-8 16,-5 0 11-16,-8 5 31 16,-9 8 47-16,-8 0 17 15,-2 2 2-15,-2 6 17 16,-3 2 37-16,-5 0 22 16,-2 4-17-16,0 0-27 15,0 0-16-15,0 0 5 0,0 0-7 16,0 0-1-16,0-4 5 15,-2 3 0-15,-12-2-7 16,1-1-5-16,-3 4-6 16,1 0 1-16,2 0-3 15,1 0-3-15,1 4-1 16,5 14 4-16,0 5 0 16,4 2 9-16,2 1 2 15,0-3 1-15,0-5-7 16,0-4-5-16,0-6 0 15,0-6-3-15,0-2 3 16,10 0 5-16,1-10 15 16,5-14-18-16,1-2-4 0,1 0-3 15,-1 3-11-15,4 1 13 16,-3 8 3 0,-3 2 4-16,-2 8 24 0,3 4 1 15,-1 0-12-15,3 0-8 16,1 16 2-16,0 2 2 15,-3 0-3-15,-3-8-6 16,-5-2 2-16,-4-3-5 16,-2-5 2-16,-2 0 1 15,4 0 2-15,5-9 11 16,7-12-2-16,6-8-15 0,0-5 0 16,3-2-1-1,0-1-9-15,1 2 8 0,6-5 1 16,-1 8 1-16,-2 6 1 15,-12 8 3-15,-5 10 9 16,-10 8-12-16,-2 0-1 16,0 26-14-16,-23 10 14 15,-3 2 4-15,-1-2-4 16,7-4-1-16,9-9 1 16,8-6 2-16,3-2 0 15,0-6-1-15,14-1 3 16,6-4-2-16,-2 2 1 15,-1-2-3-15,1 0-1 16,-5 0-2-16,1 0-11 16,-3 0-6-16,-2-4-15 0,3 4-60 15,-2 1-4-15,2 0-46 16,-1-1-41-16,2 1-120 16,1-5-84-16</inkml:trace>
  <inkml:trace contextRef="#ctx0" brushRef="#br0" timeOffset="198730.26">11120 15480 376 0,'0'0'129'16,"0"0"-7"-16,0 0-1 15,0 0-59-15,0 0-7 16,0 0 6-16,90-106 5 16,-90 94-15-16,0-2 10 15,0 3 12-15,-5-1-40 0,-10 3-9 16,-3 4-6-16,-2 2-11 15,-4 3-6-15,1 0-1 16,3 0 0-16,1 17 3 16,5-5-3-16,5 11 1 15,2-5 3-15,7 4 6 16,0-4-3-16,0 0 2 16,0-6-2-16,9-2-6 15,2-6 3-15,1-4 7 16,-4 0-4-16,3 0 6 15,-1 0-7-15,-2-16-1 0,1 0-5 16,-3 1-5-16,4 0 5 16,-1 1 0-16,-3 6 0 15,-2 8 3 1,1 0 9-16,-2 0 4 16,1 8-16-16,3 24 6 0,1 12 6 15,-1 1 1-15,5-4-6 16,-2-6-5-16,4-13-2 15,1-12-78-15,6-10-179 16,6-19-498-16</inkml:trace>
  <inkml:trace contextRef="#ctx0" brushRef="#br0" timeOffset="199184.48">12507 15466 472 0,'0'0'220'0,"0"0"-64"16,0 0 27-16,0 0-4 15,0 0-62-15,0 0-64 16,0 0-21-16,187-2-5 16,-93 2-12-16,-3 9-1 15,-17-6-13-15,-16 1 3 16,-20-4-4-16,-13 0-49 16,-10 0-27-16,-13 0-156 15,-2-4-175-15</inkml:trace>
  <inkml:trace contextRef="#ctx0" brushRef="#br0" timeOffset="200071.31">14177 15221 596 0,'0'0'178'0,"0"0"-78"15,0 0 8-15,0 0-35 16,0 0-53-16,0 0-20 0,4 23 0 15,-17 19 22 1,-11 4 19-16,-5 5-6 16,-7 2-2-16,3-9-1 0,2 0-12 15,6-7-12-15,4-10-1 16,6-8 1-16,6-7-8 16,7-11 1-16,2-1 0 15,0 0 17-15,7-9 8 16,17-18-13-16,9-10-3 15,4-8-10-15,0-3 1 16,3-2-1-16,-4 3 1 16,0-6 2-16,-1 7-1 15,-1 0 8-15,1 7-1 16,-1 7 13-16,-3 10-4 16,-6 4 0-16,-13 10-4 15,-2 4-1-15,-10 4-8 16,0 0-5-16,0 4-4 0,0 27 2 15,0 13 2-15,0 9 2 16,0 5-2-16,0 0 1 16,-2-3 0-16,-3-3-1 15,2-8-1-15,1-10 1 16,0-9-10-16,2-10-24 16,0-7-5-16,0-8-18 15,0 0-98-15,0 0-18 16,0-13-99-16</inkml:trace>
  <inkml:trace contextRef="#ctx0" brushRef="#br0" timeOffset="200453.5">14181 15422 819 0,'0'0'209'0,"0"0"-55"16,0 0-43-16,0 0-48 16,0 0-37-16,0 0-10 15,60 19 17-15,3-6-22 16,7-5 0-16,1-4-5 15,0-4-2-15,-5 0-4 16,-3 0-10-16,-5-16-8 16,-11-2-3-16,-9 1 7 15,-12-3 8-15,-7 3 6 16,-9 1 0-16,-1 5 4 0,-5 6 5 16,0 3 9-1,-4 2-6-15,0 0-2 0,0 0-10 16,0 13-19-16,0 20 19 15,-6 18 8-15,-7 8 5 16,-3 11-3-16,-7 2-4 16,-7 13-2-16,-6-5-3 15,-4 4-1-15,0-7 0 16,1-16 0-16,4-6-8 16,8-19-19-16,12-14-17 15,9-14-24-15,6-8-85 16,0-14-6-16,11-20-237 15</inkml:trace>
  <inkml:trace contextRef="#ctx0" brushRef="#br0" timeOffset="200717.62">14783 15415 105 0,'0'0'871'15,"0"0"-753"-15,0 0 0 16,0 0-14-16,0 0-45 15,0 0-29-15,48-104-21 16,-23 98-3-16,2 5 1 16,-2 1-1-16,2 1-6 15,0 22-2-15,-5 9-1 16,-2 8 0-16,-11-4-3 16,-9 4 0-16,0-8 6 15,-14-2 0-15,-10-7-28 16,2-14-20-16,0-4-49 0,3-5-111 15,9-14-116-15</inkml:trace>
  <inkml:trace contextRef="#ctx0" brushRef="#br0" timeOffset="201038.48">15095 15305 839 0,'0'0'273'0,"0"0"-168"16,0 0-41-16,0 0-12 15,0 0-21-15,0 0-11 0,166 32-14 16,-149-9-1-16,-3 3-5 16,-10 3 0-16,-4-8 0 15,0 1 1-15,0-7-1 16,0-8-2-16,0-7 2 16,0 0 4-16,0 0-1 15,0 0 16-15,-2 0 5 16,0-14 10-16,2-8-13 15,0-4 1-15,8-2-9 16,21-2-13-16,7 0-1 16,7 4 0-16,1 6-31 15,5 2-19-15,4 10-18 16,1 8-92-16,4 0-110 0,-4 0-136 16</inkml:trace>
  <inkml:trace contextRef="#ctx0" brushRef="#br0" timeOffset="201615.41">15896 15325 239 0,'0'0'139'15,"0"0"10"-15,0 0-27 16,0 0-49-16,0 0-19 16,0 0-18-16,51-9 3 15,-47 9 7-15,-1 0 8 16,-1 0-23-16,-2 0-10 15,0 0-1-15,0 0-9 16,2 0 1-16,-2 0 8 0,0 0 9 16,0-5 8-16,0-4-6 15,2-3 24-15,1-2-45 16,-3-4-2-16,2-7-1 16,-2 5-1-16,0 2-6 15,0 0 8-15,0 4 4 16,0 5 5-16,-5 2-12 15,-8 5-3-15,-5 2-1 16,-4 0-2-16,-5 0 0 16,-2 14 0-16,2 9 1 15,2 3 0-15,6-1 10 16,5 0-2-16,5-4-2 16,5-2-1-16,4-5-2 15,0-6-1-15,0 0-2 0,4-4 0 16,10-4 10-16,3 0 2 15,4-4-4-15,6-16 4 16,2-9-8-16,0 0-4 16,0 5 0-16,-8 2 3 15,-5 4-3-15,-7 14 1 16,-5-1 19-16,-1 5-8 16,1 0-12-16,3 14-10 15,0 21 8-15,-3 6 1 16,-2 12 1-16,-2-3 0 15,0 2-4-15,0-10-49 0,-13-6-57 16,-3-10-120-16,8-12-129 16</inkml:trace>
  <inkml:trace contextRef="#ctx0" brushRef="#br0" timeOffset="201851.3">16190 14950 939 0,'0'0'164'16,"0"0"-16"-16,0 0-42 15,0 0-56-15,0 0-46 16,0 0-2-16,145 137 3 16,-139-42-1-16,-6 13-3 0,-11 10 1 15,-31 0-1-15,-16-2-2 16,-16-9-25-16,-15-13-47 15,-11-14-129-15,-16-27-230 16</inkml:trace>
  <inkml:trace contextRef="#ctx0" brushRef="#br0" timeOffset="202583.49">9338 15205 371 0,'0'0'195'0,"0"0"-95"16,0 0-37-16,0 0 15 15,0 0 15-15,0 0-31 16,44-11-38-16,-51 62 26 16,-13 29 66-16,-5 13-49 15,6 13-25-15,7 7-15 16,12-6-12-16,0-10-6 0,31-11-6 16,35-18-1-1,34-15-2-15,43-21-53 0,36-10-71 16,41-22-77-16,29 0-249 15</inkml:trace>
  <inkml:trace contextRef="#ctx0" brushRef="#br0" timeOffset="203531.6">17072 15458 615 0,'0'0'217'15,"0"0"-108"-15,0 0-54 16,0 0-4-16,0 0-1 16,0 0 21-16,311 0-12 15,-218 4-25-15,-15 7-1 16,-16-2-16-16,-21 3-8 15,-19-6-6-15,-9 1 0 16,-4 2-6-16,-2-5 2 0,0-2-13 16,4 2-79-16,4 0-5 15,12 0-35-15,8-4-103 16,13 0-334-16</inkml:trace>
  <inkml:trace contextRef="#ctx0" brushRef="#br0" timeOffset="204803.41">18916 15209 97 0,'0'0'204'0,"0"0"-91"16,0 0-1-16,0 0-31 15,0 0-7-15,0 0 6 16,2 0-28-16,-2 0-13 15,0 0-11-15,0 0-11 16,0 0 0-16,0 0 3 16,0 0 17-16,0 0 0 15,4-5 23-15,4-9-13 16,-2-6-41-16,1-9-3 16,-5 3-2-16,-2-2 0 15,0 2-2-15,0-1-3 0,-6 8 4 16,-8 7-4-16,-4 0 3 15,-6 9-12-15,-3 3 13 16,-4 0 9-16,-7 0-5 16,-5 20 0-16,-1 5-3 15,0 8 2-15,3 8-2 16,10 2 2-16,6 2 0 16,12 0-3-16,9-9 2 15,4-4 3-15,0-8 2 16,19-10-5-16,6-9 5 15,0-5 9-15,4 0-4 0,-2-7-4 16,-1-12-7-16,1-12-1 16,2 0-2-16,0-2 2 15,0-3 0-15,-3 5 1 16,1 4-1-16,-4 4 2 16,-3 7 14-16,-5 6 20 15,-3 1-15-15,-6 6 17 16,-3 3-12-16,-1 0-17 15,0 12-9-15,-2 25-8 16,0 12 8-16,0 10 7 16,-11 3-2-16,-7 1-5 15,-3-11 0-15,4-3-13 16,3-13-50-16,8-10-71 16,6-12-32-16,0-14-167 15,0 0-144-15</inkml:trace>
  <inkml:trace contextRef="#ctx0" brushRef="#br0" timeOffset="205163.42">19215 15150 544 0,'0'0'170'0,"0"0"-97"16,0 0 41-16,0 0-26 15,0 0-24-15,0 0-39 16,0-25-16-16,-23 54-2 15,-1 7-3-15,0 10 4 16,8 6-1-16,3 2 8 0,11-10 0 16,2-4-7-16,0-12 4 15,21-9-9-15,8-16 0 16,7-3 22-16,0-10-6 16,-2-20-9-16,-5-11-9 15,-10-6 2-15,-9-3 6 16,-10-3-8-16,0 2 8 15,-25 7 23-15,-8 6-10 16,-1 13-19-16,-2 13-3 16,2 12-4-16,5 0 2 15,8 26-15-15,9 10-79 16,12 9-69-16,0-6-110 16,33-2-302-16</inkml:trace>
  <inkml:trace contextRef="#ctx0" brushRef="#br0" timeOffset="206364.36">20231 15320 118 0,'0'0'115'0,"0"0"0"15,0 0 16-15,0 0-24 0,0 0-24 16,0 0-31-16,18 0-22 15,-18 5 32-15,0 7-25 16,0-3-4-16,0 2-11 16,0-11-9-16,0 3 5 15,0-3 6-15,0 0 28 16,0 0-3-16,0 0 1 16,0-14-24-16,0-7-24 15,0-2 2-15,0 0-2 16,-9-4-2-16,-4 7 1 15,2 1 0-15,-5 10-1 16,3-1 21-16,0 6-15 0,-5 4-6 16,-3 0-6-16,-6 14 5 15,-2 12-2-15,-2 7 3 16,5 8 6-16,6-1 4 16,9-1 0-16,8-4 3 15,3 1-2-15,0-10 0 16,18-7-6-16,7-14 3 15,4-5-1-15,2 0 5 16,0-22-7-16,-2-14-5 16,-2-10-9-16,0-10-9 15,-1-9 15-15,1-9 2 16,-3-2 2-16,-3-4 0 16,-4 6 1-16,-1 10-2 0,-1 10 12 15,-3 16 5 1,-5 17 3-16,-5 11 1 0,0 10-2 15,-2 0-17-15,0 0-2 16,0 12-24-16,-13 18 24 16,-10 15 0-16,-4 10 1 15,3 6 1-15,4 3-2 16,6 0 3-16,6-1-2 16,8-1 2-16,0-2-3 15,0-7 0-15,11-10 3 16,5-13-3-16,3-12-1 15,4-8-14-15,3-10 10 0,4 0 4 16,1-17-3 0,0-9-12-16,-2-6-2 0,2-7 5 15,-4-1 1-15,-2-1 10 16,-4 4 2-16,-3 2 8 16,-1 12 20-16,-5 5-3 15,-3 9 13-15,-1 5-10 16,-8 4-10-16,2 0-13 15,-2 0-5-15,2 10-4 16,2 25 4-16,-2 9 8 16,-2 9 5-16,0 10-9 15,0 10-1-15,-8 6-3 16,-15 6-1-16,-4 5 1 16,-4-1 1-16,-7-4-1 15,0-1-4-15,2-11-18 0,3-11 2 16,6-14-19-16,8-16-35 15,9-14-95-15,10-13-44 16,0-5-73-16,12-27-145 16</inkml:trace>
  <inkml:trace contextRef="#ctx0" brushRef="#br0" timeOffset="206628.48">20617 15348 722 0,'0'0'199'16,"0"0"-88"-16,0 0-8 0,0 0-10 16,0 0-36-16,0 0-32 15,165-112-7-15,-134 112-13 16,-4 8 0-16,-5 18-5 16,-4 6-5-16,-14 3-3 15,-4 6 2-15,0-4 6 16,-12-8 0-16,-15 0-2 15,-5-12-3-15,-4-7-26 16,8-8-48-16,3-2-76 16,13-12-58-16,12-16-169 15</inkml:trace>
  <inkml:trace contextRef="#ctx0" brushRef="#br0" timeOffset="207181.53">21177 15276 417 0,'0'0'200'16,"0"0"-176"-16,0 0-17 15,0 0 40-15,0 0 13 16,0 0-8-16,0 0 2 16,0 0-9-16,-5 0 1 15,-8-6-12-15,2-6 1 16,-3-1 10-16,-3 4-18 15,1-1-9-15,-2 2 17 0,0 8-4 16,0 0-18-16,-2 0-2 16,0 8-8-16,-3 13 1 15,6 11 3 1,1 0 2-16,8-1-1 0,3 1-3 16,5-6 2-16,0-4-4 15,0-12-3-15,0-6-1 16,0-4 1-16,11 0 0 15,7-7 32-15,7-22-25 16,3-9-7-16,1-4-11 16,0-8 11-16,-2-2-1 15,-2-7 1-15,-5-5 0 16,-3 6-3-16,-5 6 10 16,-1 6 5-16,-5 16 19 15,-1 8-17-15,0 7 17 0,-3 12-12 16,-2 3 4-16,0 0-14 15,0 0-9-15,0 0 0 16,0 23-15-16,0 18 9 16,-7 14 6-16,-6 11 5 15,0 7-3-15,-3 4 0 16,1 3-2-16,1-7-19 16,3-15-60-16,9-11-134 15,2-21-169-15</inkml:trace>
  <inkml:trace contextRef="#ctx0" brushRef="#br0" timeOffset="208373.21">22099 15334 549 0,'0'0'254'0,"0"0"-175"16,0 0 1-16,0 0-15 15,0 0-55-15,0 0-2 16,314 23 1-16,-193-14-8 15,7-1 7-15,-9 1-7 16,-12-9-1-16,-22 0 1 0,-27 0-1 16,-24 0 43-16,-17 0 34 15,-12 0 7-15,-3 0-14 16,1 0-24-16,-3-5-15 16,2 5-12-16,-2 0-3 15,2 0-10-15,-2 0-1 16,0 0 1-16,0 0-6 15,0 0 0-15,0 0 3 16,0-4 2-16,2-7 10 16,-2-1-11-16,2 3-2 15,3-8 0-15,-3 4-2 16,0-1 0-16,0 0 3 16,-2-7-3-16,0 2-2 15,0-4 0-15,0 2-3 16,-9-6-4-16,-11 8 5 0,1 2 2 15,3 4 2-15,3 4 8 16,8 7 0-16,5 1-1 16,0 1-2-16,11 0-5 15,29 3-2-15,11 23 1 16,5 6 0-16,-9 13-2 16,-16 0-2-16,-17 8 2 15,-14-3-5-15,-23 2-2 16,-31-8 10-16,-14-4 2 15,-1-2-1-15,9-3-1 16,17-12-23-16,23-6-85 16,20-13-249-16,2-4-578 0</inkml:trace>
  <inkml:trace contextRef="#ctx0" brushRef="#br0" timeOffset="210001.77">24605 15279 205 0,'0'0'207'0,"0"0"-164"16,0 0 36-16,0 0-3 15,0 0 5-15,0 0-23 16,0 0-21-16,0 0-4 16,-5 0 19-16,-1 0 19 15,-3-13-46-15,-2-3-23 16,-1-2 9-16,-1-2-6 15,-3 2 2-15,1 1 6 0,-3 8 12 16,1 0-3-16,-6 9-8 16,-1 0-5-16,-5 0 3 15,-5 27 3-15,-1 13 5 16,-4 4 6-16,4 6 2 16,8-1-17-16,7-9-3 15,11-3-5-15,9-10 9 16,0-10-9-16,3-8-1 15,18-9 11-15,11 0 11 16,3-5-6-16,8-27-10 16,-1-8 0-16,1-8-8 15,-1-14-6-15,0-5 5 16,-8-1 1-16,-3 0-3 0,-11 2 3 16,-4 8 5-1,-10 10-1-15,-4 15 0 0,-2 12 2 16,0 10 13-16,0 9 4 15,0 2-14-15,0 0-3 16,0 0-6-16,0 9-9 16,-10 16 9-16,-6 7 4 15,1 1-3-15,-4 6-1 16,1 8 5-16,1 3-3 16,-4 4-1-16,4-1-1 15,1-2-1-15,3-3 1 16,-1-8 4-16,8-3-4 15,4-3 0-15,2-10 0 16,0-4 0-16,6 1 0 0,12-6 1 16,0-1 2-16,2-8-6 15,0-2 0-15,4-4-3 16,5 0-3-16,5-10 5 16,8-16-10-16,0-6 3 15,1-8-17-15,-5 0-7 16,-7-4 20-16,-11 8 9 15,-9 8 6-15,-9 10 0 16,-2 10 7-16,0 4 15 16,0 4-10-16,0 0-12 15,-13 0-3-15,-3 18 0 16,3 8 3-16,4 6 1 16,2 2-1-16,7-1 1 0,0 2-1 15,3-7 2 1,17-1 2-16,5-12 0 0,2-4-4 15,2-8 0-15,2-3 10 16,0 0-8-16,2-18-2 16,-2-8-1-16,1-10-12 15,-1-3 12-15,-4-2-2 16,-3-10 3-16,0 0 3 16,1-3 1-16,-1 1-1 15,-3 13-2-15,-6 13 14 16,-6 10 7-16,-7 11 2 15,-2 6-8-15,0 0-14 0,0 0-2 16,0 8-11 0,0 20 11-16,0 17 5 0,-9 3-4 15,1 12 0-15,-9 10 1 16,2 6 1-16,-5 4-3 16,-5 7 4-16,4 5-4 15,-4 2 0-15,2 4-2 16,3-9 2-16,3-4 0 15,1-18 0-15,5-9-30 16,2-18-39-16,7-17-42 16,2-14-85-16,0-9-137 15</inkml:trace>
  <inkml:trace contextRef="#ctx0" brushRef="#br0" timeOffset="210204.98">25040 15659 635 0,'0'0'223'0,"0"0"-114"15,0 0 22-15,0 0-8 16,0 0-53-16,0 0-37 16,153-165-28-16,-111 137-5 15,-1 3-34-15,-3-1-74 16,-3 3-78-16,-3 5-141 15</inkml:trace>
  <inkml:trace contextRef="#ctx0" brushRef="#br0" timeOffset="211921.71">25563 15305 556 0,'0'0'114'15,"0"0"-104"-15,0 0-9 16,0 0 4-16,0 0 26 15,0 0 0-15,5 20-22 16,-5-13 3-16,0 3-9 16,0 5 12-16,0-10 7 15,0 2-13-15,0-6-1 16,0-1-2-16,0 0 23 16,0 0 36-16,0 0-11 0,0-10-33 15,0-8-19-15,0 1-1 16,0-3-1-16,0 3 0 15,0 1 0-15,0 6 2 16,0 0 0-16,-9 3 18 16,0 7 2-16,-5 0-22 15,-3 0 0-15,-5 18 0 16,-5 10 0-16,2 6 1 16,0-2 3-16,6 1 7 15,5-1-3-15,3-8 2 16,7 3-8-16,2-6 9 15,2-3-4-15,0-10-2 0,0-4 2 16,0-4-7-16,15 0-13 16,5-4 11-16,7-17-14 15,0-10-4-15,-3-1 14 16,0-4 4-16,1-2 3 16,-4 4-1-16,-2 8 2 15,-5 8 4-15,-5 4 13 16,-5 10 8-16,-2 4-5 15,0 0-22-15,-2 10-8 16,0 12 8-16,0 8 7 16,0 4-3-16,0-4 1 15,0 0-1-15,0-8 5 16,0-4 4-16,12-7 4 16,1-4-7-16,1-7 4 15,-1 0 1-15,1 0-7 0,3-4 0 16,3-14-8-16,5-10 0 15,4-2-7-15,4-8-12 16,-1 1-2-16,-3-4 15 16,-6 1 6-16,-2 5 0 15,-7 12 2-15,-8 9 13 16,-4 7 12-16,-2 5-3 16,0 2-1-16,0 0-23 15,0 0-9-15,0 14-5 16,-12 17 14-16,-7 6 1 15,-3 4 7-15,1 1 4 16,6-1-7-16,9-6-1 0,3-3 1 16,3-10-4-16,0-4 3 15,0-10-2-15,0-5 7 16,11-3-3-16,12 0 7 16,4-7 0-16,4-15-11 15,-4-7-2-15,2-5-7 16,-6 2-21-16,0-1-12 15,-3 1 21-15,-5-3 15 16,-1 5 4-16,-5 9 1 16,0 9 1-16,-5 3 14 15,-2 8 7-15,-2 1-8 16,0 0-15-16,0 0-6 16,0 14-6-16,-9 8 10 15,-1 4 3-15,-2 6-1 16,8-5 5-16,1 4-5 0,3-4 1 15,0-1 1-15,0-3 1 16,7-5 0-16,9-10 0 16,-1-6-2-16,1-2 10 15,5-2-6-15,2-24-4 16,0-9-1-16,2-6-7 16,-3-7-9-16,0-6 14 15,-2 0-5-15,-4 1-4 16,-5 7 5-16,0 6 4 15,-4 10 2-15,-2 6 10 16,-1 10 0-16,-2 8 10 16,0 4-5-16,-2 2-1 0,0 0-9 15,0 0-5-15,0 8-15 16,0 21 6-16,-15 6 8 16,-8 9 2-16,1 6 4 15,-1 4-5-15,4 2 0 16,3-1 1-16,5-7 0 15,5-8-1-15,6-8 1 16,0-13 2-16,0-6-2 16,0-5 3-16,10-8 0 15,9 0 11-15,2-8-10 16,6-20-4-16,6-6-1 0,3-10-8 16,5-6-13-1,-4-4 7-15,-8-8-1 0,-4-1 13 16,-8-7 1-16,-5 6 1 15,-1 6-2-15,-2 10 2 16,-5 20 17-16,-1 10-3 16,-1 10 6-16,-2 8-5 15,0 0-10-15,0 0-4 16,0 0-1-16,0 4-12 16,0 18 7-16,0 15 5 15,-7 11 4-15,0 7-3 16,-4 9-1-16,3 6 6 15,-2 5-6-15,-1-5 1 16,1-3-3-16,0-12 5 0,-1-6-5 16,3-14 5-16,0-9-3 15,2-12 0-15,4-10-12 16,-1-4-10-16,3 0 17 16,0-21-11-16,0-5-18 15,0-11-32-15,5-4 43 16,15 3 17-16,5-3 6 15,4 4 24-15,2 5 35 16,4 6 1-16,5 0-24 16,-2 13-9-16,1 3-20 15,-6 10-5-15,-6 0-2 16,-1 5-47-16,-2 18-82 16,-1-2-106-16,-8-9-398 0</inkml:trace>
  <inkml:trace contextRef="#ctx0" brushRef="#br0" timeOffset="212619.47">24219 15869 160 0,'0'0'123'0,"0"0"8"16,0 0-61-16,0 0 11 15,0 0-12-15,0 0 6 16,-272 0 11-16,268 0 6 16,4 0 4-16,42 0 25 15,45 0-59-15,49 5-46 16,46 4 12-16,51-1 12 15,47-2-31-15,42 3 5 16,30-6 11-16,6 3 6 0,-12 2 2 16,-25-4-2-16,-47 5-12 15,-48-4-3-15,-60 4 6 16,-62-5-8-16,-52-3-1 16,-31 1-13-16,-21-2-8 15,-13 0-19-15,-34 0 14 16,-18 0 8-16,-18 0-17 15,-6 0-12-15,-11 0-55 16,-10-2-82-16,-7 2-65 16,-11 0-210-16</inkml:trace>
  <inkml:trace contextRef="#ctx0" brushRef="#br0" timeOffset="212995.92">24440 15994 358 0,'0'0'157'0,"0"0"-9"16,0 0-63-16,0 0 29 15,0 0-7-15,0 0 18 16,-133-4-50-16,239 4-68 16,41 0 3-16,43 5-8 15,46 3-2-15,42-3 7 16,44 0 58-16,12 8-19 15,5-5-12-15,-5 6-28 0,-24-4-4 16,-28-2 4-16,-49 1 28 16,-55-9-15-16,-64 5 9 15,-53-5 2-15,-42 0-5 16,-19 0-16-16,-2 0 6 16,-18 0 0-16,2 0-7 15,7 0-7-15,11 0 1 16,0 0-2-16,0 0-9 15,0 0-32-15,0 0-17 16,0 0-50-16,2 0-183 16,5 0-365-16</inkml:trace>
  <inkml:trace contextRef="#ctx0" brushRef="#br0" timeOffset="-206915.28">22202 17212 467 0,'0'0'209'0,"0"0"-160"16,2 0-11-16,1 0 40 15,1 0 2-15,0 0-22 16,1 0-29-16,1-3 16 16,-6 3 4-16,0-4 3 15,0 4 2-15,0 0-5 16,0 0-12-16,0 0-26 16,0 0-1-16,0 0-7 15,0 0-3-15,0 0 0 16,0 0-1-16,-13 0 4 0,-7 7 2 15,-1 12-5-15,0 8 0 16,-2 0 1-16,5 9 4 16,1 0 0-16,3 1-3 15,7 1-1-15,7-11 1 16,0 0 7-16,0-10-6 16,5-7 0-16,15-6-3 15,7-4 0-15,4-9 6 16,5-21-6-16,-5-11-4 15,-4-5-14-15,-5 3-14 16,-13-3 5-16,-9 11 5 16,0-1 14-16,-4 10-4 15,-17 7 1-15,-1 6 11 16,0 9-5-16,-5 4-6 0,3 0 5 16,-3 22-1-16,2 6 7 15,6 2 4-15,2 2 5 16,9 3-1-16,8-8 12 15,0-5-8-15,4-4-3 16,19-7 4-16,-2-8-4 16,4-3 1-16,4 0-6 15,4-6 8-15,3-16-5 16,5-8-7-16,-4-2-11 16,-1-8 2-16,-7 4-6 15,-4 0 1-15,-5 2 9 0,-9 10 0 16,-5 2 5-16,-2 5 0 15,-1 12 0-15,-3 1 1 16,0 4-1-16,0 0-4 16,0 0-14-16,0 4-5 15,0 14 23-15,-9 4 1 16,-4 6 2-16,-1-3-1 16,1 8 2-16,-1 1 7 15,3 3-1-15,7-2 2 16,4-3 0-16,0-2-2 15,0-11-1-15,13-5 1 16,10-11 2-16,-1-3 0 0,3 0 4 16,-3-3-6-1,2-20-6-15,-1-5-4 0,-3-2-2 16,0-7 0-16,-2-2-8 16,-1-5 6-16,-1-2-6 15,-3 1 8-15,-3 1-1 16,-4 12 2-16,-2 11 1 15,-4 6 4-15,0 11 2 16,0 4 4-16,0 0-10 16,0 0-5-16,0 10-14 15,0 16 19-15,-6 10 2 16,-4 0 0-16,2 9 0 16,1 7 6-16,-1-6 1 15,0 7 0-15,4-7-3 16,0-2 2-16,1-9-2 0,1-9-2 15,2-3-3-15,0-14 0 16,0 0-1-16,0-9 2 16,0 0 6-16,0 0 8 15,0-22-4-15,19-9-12 16,-2-1 0-16,3 0-8 16,3-2-5-16,-6 10 0 15,1 2 13-15,-5 13 0 16,-3 0-3-16,-2 9 2 15,-1 0-2-15,-1 0-3 16,1 6 5-16,2 11 1 16,0 6 5-16,0 3 1 15,0 6 3-15,-2-2-8 16,-3 2 3-16,0-1-2 0,-1-8-4 16,-1-7 2-16,-2-5-12 15,0-7-38-15,2-4-102 16,0-4-79-16,5-23-296 15</inkml:trace>
  <inkml:trace contextRef="#ctx0" brushRef="#br0" timeOffset="-206703.33">22523 17267 934 0,'0'0'109'0,"0"0"-67"15,0 0 44-15,0 0 28 16,0 0-61-16,0 0-33 16,102 0-12-16,-61 0-3 15,-8-9-5-15,1-5-35 16,-5 5-44-16,2-3-149 16,-2 1-226-16</inkml:trace>
  <inkml:trace contextRef="#ctx0" brushRef="#br0" timeOffset="-205962.09">22938 17406 261 0,'0'0'327'0,"0"0"-291"0,0 0-29 15,0 0 68-15,0 0-16 16,0 0-21-16,64 0 13 15,-46 0 26-15,0-9-11 16,0-5 6-16,-3 0-38 16,3-4-11-16,-2 0-5 15,0-4-12-15,-6 4-5 16,-1-5 2-16,-5 6-3 16,-4 1-2-16,0 2-3 15,0 3 0-15,-2 8 5 16,-15-1 0-16,-3 4-8 0,-3 0 8 15,1 7 9-15,2 16 5 16,2 0 5-16,5 9 14 16,9-1 3-16,4 5-3 15,0-2-18-15,0-2 3 16,15-10-5-16,5-8-5 16,5-2 7-16,-1-12 3 15,0 0-2-15,3 0-7 16,0-22-1-16,-2-4-7 15,2 0 2-15,-3-6 2 16,-2 0-5-16,-2-2 0 16,-4 2 1-16,-3 2-1 15,-2 5 4-15,-4 10-3 16,-4 9 10-16,-3 6-1 0,0 0-10 16,0 0-5-16,0 0-8 15,-14 9 13-15,-4 8 1 16,7-3-1-16,4 4-3 15,7 0-5-15,0 0-2 16,0-1-2-16,0-3 3 16,7-5 8-16,0 2 1 15,6-4-3-15,2 1 2 16,3 3 1-16,3-4 4 16,-4 3 0-16,-1-2-6 15,-5 2 2-15,-2 2-6 0,0 2 6 16,-2-4 8-1,-1 2-1-15,4-8-2 0,0 2 0 16,1-6 5-16,5 0-5 16,4 0-5-16,7-18-6 15,8-13-31-15,6-6-123 16,-6-3-120-16,-3-4-418 16</inkml:trace>
  <inkml:trace contextRef="#ctx0" brushRef="#br0" timeOffset="-205236.19">23968 17217 57 0,'0'0'155'0,"0"0"-48"0,0 0 20 16,0 0 28-16,0 0-8 15,0 0 30-15,26-80-63 16,-23 71-3-16,1 5-28 16,0 0-24-16,-1 4-20 15,-1 0-11-15,-2 0-7 16,0 0-21-16,0 0-2 15,0 22-12-15,0 9 14 16,0 8 3-16,0 7 5 16,-9-2-7-16,-3-3 3 15,-1 3 1-15,2-11 1 16,4-8-3-16,3-6 0 0,4-16 5 16,0-3-8-16,0 0 17 15,11-3 5-15,18-20-5 16,7 2-13-16,4-5-2 15,2 6-2-15,-1 1-5 16,-6 7 0-16,-4 8 2 16,-4 4-1-16,-2 0-2 15,-8 0 1-15,-8 9 0 16,-9 5-2-16,0-2-5 16,-4 1 11-16,-23 1 1 15,-9-2 19-15,-6-2-10 0,-3-6-3 16,-1 1-1-1,3-5 1-15,7 0-6 0,15 0-8 16,9 0-25-16,12 0-26 16,0-9-82-16,16-5-188 15,20-4-311-15</inkml:trace>
  <inkml:trace contextRef="#ctx0" brushRef="#br0" timeOffset="-203478.26">24602 17343 97 0,'0'0'379'0,"0"0"-346"16,0 0-18-16,0 0 53 15,0 0-11-15,0 0-21 16,0 0-17-16,0 0-7 15,0 0 16-15,0 0 2 16,0 0 8-16,0 0-9 16,0 0-12-16,6 0 14 15,-4 0 4-15,-2 0-10 16,2 0-4-16,-2 0 9 16,2 0-16-16,0 0 5 15,0 0 0-15,0-10-2 16,-2 2-12-16,0-1 1 0,0 0 7 15,0 1-9-15,0-1 7 16,0 0-2-16,-2 5 3 16,-2-3-3-16,0 7 4 15,-4 0-13-15,0 0-2 16,-5 0 2-16,-3 7-4 16,-2 9 4-16,0 7 6 15,3-3 5-15,-1 1-2 16,5 1 1-16,4-4 1 15,2 5-2-15,5-6 1 16,0-5-4-16,0-2 3 16,0-5-9-16,0-5-5 0,5 0 5 15,11 0 12 1,4-19-6-16,2-3 0 0,0 5-2 16,-1-6-1-16,-4 5-3 15,-1 4 0-15,-5 6 2 16,-3 4-2-16,-2 1-1 15,-4 3-3-15,-2 0-11 16,0 15-28-16,0 8 42 16,0 9 1-16,0-6 0 15,-8 1 4-15,6-8 6 16,2-3-2-16,0-11-2 16,0-1 2-16,0-4 10 15,2 0-2-15,10 0-4 0,3-13-3 16,1-10-9-1,7-3-24-15,-2 0 6 0,2 2 8 16,2 2 8-16,-1 4 2 16,-2 3 2-16,-6 8 2 15,-5 3 18-15,-4 4-3 16,-4 0-17-16,-3 0-2 16,2 23-2-16,-2-2 2 15,0 4 10-15,0-4 1 16,0 1-9-16,-5-5 4 15,2-7-6-15,3-7 1 16,0-3 1-16,0 0 2 0,0 0 5 16,0 0 7-1,0-18-16-15,14-4-9 0,1-4 1 16,8 4-1-16,-1 0 2 16,1 1 5-16,-2 6 2 15,-4 5 0-15,-5 1 11 16,-7 9 1-16,0 0 0 15,-3 0-12-15,-2 19-2 16,0 8 2-16,0-1 13 16,2 1-5-16,1-5-7 15,-1-8 4-15,0-6-4 16,0-4 2-16,0-4 6 16,2 0 2-16,6 0 2 15,3-22-8-15,7-4-5 16,2-6-5-16,5 2-17 0,0-7-5 15,0 2 8-15,-5-1 6 16,-5 0 12-16,-3 6 1 16,-3 12 13-16,-7 4 6 15,1 5 0-15,-5 9 5 16,0 0-7-16,0 0-15 16,0 0-2-16,0 0-5 15,0 0-9-15,0 9 14 16,-5 5 1-16,-1 8 1 15,0 4 1-15,-1 2-1 16,3 7 2-16,-2-3-4 16,0-1 1-16,-1-4 1 15,1-1-2-15,2-9 0 16,2-7 2-16,2-5 1 0,0-5-2 16,0 0 1-16,21 0 17 15,8 0-6-15,7-19-11 16,0 1 4-16,2-8-5 15,-3-1-1-15,-6 1-4 16,-6-1 4-16,-10 8 0 16,-7 6-1-16,-6 9 2 15,0 4-1-15,-2 0 0 16,-19 0-5-16,-4 4 2 16,0 9-1-16,7 6 4 0,5-1-1 15,9 0-1-15,4-1 2 16,0 0 0-1,0 1 1-15,13-4-1 0,9 4 4 16,3-10-3-16,2 2 0 16,-1-10 3-16,3 0-4 15,0 0-2-15,0-14-4 16,0-11 0-16,4 2 4 16,-2-9 1-16,0 6 2 15,4-6 1-15,-9 2-2 16,-4 6 0-16,-8 6 3 15,-10 10 2-15,-4 8 6 16,0 0-11-16,0 0-9 0,-14 0 5 16,-3 4 2-1,1 9 2-15,7 1-5 0,5-2-2 16,4-1 7-16,0 1-2 16,0 2 2-16,0 4 2 15,7-4-1-15,-1 4 1 16,-6-6 3-16,0 2-5 15,0-6 1-15,-22 2-1 16,-6-5 0-16,-9-5 0 16,4 0-22-16,-1-9-67 15,10-14-206-15,11-12-424 16</inkml:trace>
  <inkml:trace contextRef="#ctx0" brushRef="#br0" timeOffset="-202181.61">26734 17263 355 0,'0'0'213'0,"0"0"-146"16,0 0 0-16,0 0 14 15,0 0-23-15,0 0-23 16,0 0-14-16,-14-14-2 16,14 14-10-16,0 0-2 15,0 0-5-15,-2 0 19 16,0 9 9-16,0-9-17 16,2 5-8-16,0-5 0 15,-2 0 1-15,2 0 3 16,0 0-4-16,-5 0 1 15,1 0 4-15,-4-5 13 16,2-12-11-16,-3 3-3 0,3-1-8 16,-2 3 6-1,2 3 3-15,-1 4 16 0,-1 2 15 16,-4 3-18-16,-3 0-20 16,-8 0-1-16,-1 17 1 15,-5 6 10-15,0 7-10 16,3-6-3-16,3 6 5 15,5-4-1-15,5-4-2 16,3-3 2-16,6-2-2 16,4-2 0-16,0-6 0 15,0-4-2-15,0-2-34 16,12-3-12-16,7 0 41 16,10-8 0-16,5-10-11 15,2-5 3-15,2 0 8 16,-5 1 4-16,-2 9 1 0,-8 4 0 15,-10 4 5-15,-7 5-5 16,-4 0-7-16,-2 9-20 16,0 9 7-16,0 8 17 15,0-2 3-15,-4 3 7 16,0-6 2-16,0-7 4 16,4 0-7-16,0-5 1 15,0-9 0-15,0 0 5 16,8 0 10-16,8 0-1 15,1-9-16-15,2-9-5 16,5-4-22-16,1-2-3 16,1 2 0-16,-1 1 23 0,-5 6 1 15,-2 3 1 1,-5 7 0-16,-4 5 10 0,1 0 3 16,-6 0-4-16,-4 0-9 15,0 17 0-15,0 7 14 16,0-2 12-16,0 0-6 15,0-3-5-15,0-7-7 16,0-3-8-16,0-5 3 16,0-4-1-16,0 0 8 15,0 0 4-15,0-4 7 16,0-10-21-16,13-7-18 16,3 2 2-16,3-3 1 0,4 5 2 15,2-2 13 1,-3 6 0-16,-5-1 1 15,-3 11 14-15,-5-1 13 0,-7 4 8 16,0 0-22-16,3 12-13 16,-3 10 8-16,0 6 10 15,-2 2-3-15,0-2-11 16,2-2-5-16,3-12-2 16,0-5-52-16,-1-9-95 15,7 0-71-15,1-5-92 16</inkml:trace>
  <inkml:trace contextRef="#ctx0" brushRef="#br0" timeOffset="-201703.89">27372 17333 686 0,'0'0'234'16,"0"0"-147"-16,0 0-5 16,0 0 0-16,0 0-48 15,0 0-30-15,8-4-4 16,-8 4-6-16,0 0-9 15,-6-4 9-15,-8 0 6 16,3 4 2-16,-2-5-1 16,-1 5 0-16,-1 0-1 15,-3 0 0-15,-3 0-2 16,2 0-3-16,1 5 5 16,3 10-6-16,3 0 6 15,5 3 12-15,7-4-6 16,0-3-6-16,0-4 6 0,9-7 0 15,9 0 25-15,3 0-6 16,0-10-16-16,2-7 0 16,-5-6-9-16,2-7-10 15,0 2 6-15,-3-7-7 16,4-6 6-16,-5-7 1 16,-1 3-1-16,-1 10 5 15,-8 12 2-15,-2 9 8 16,-4 7 16-16,0 7-4 15,0 0-22-15,0 0-3 16,0 17-6-16,0 14 9 16,0 4 12-16,-2 2-9 0,-6 3 2 15,0-1-5-15,-3-6-17 16,1-3-103-16,-2-8-69 16,-1-12-227-16</inkml:trace>
  <inkml:trace contextRef="#ctx0" brushRef="#br0" timeOffset="-200591.12">27387 17307 68 0,'0'0'86'16,"0"0"10"-16,0 0 5 15,0 0 6-15,0 0 14 0,0 0-34 16,-2-22-8-16,2 14-16 15,0 6 32-15,8-6-22 16,2 4-5-16,-2-1-13 16,1 5-2-16,-7 0-6 15,0 0-14-15,-2 0-33 16,0 0 0-16,0 12-9 16,0 17 9-16,0-3 16 15,0 4-3-15,8-6-6 16,5-2 1-16,1-8 1 15,3-6 0-15,3-4-2 16,3-4 7-16,3 0-4 0,1 0-6 16,-3-12-4-1,1-2-14-15,4-4-62 0,4 0-77 16,5 1-170-16</inkml:trace>
  <inkml:trace contextRef="#ctx0" brushRef="#br0" timeOffset="-199579.84">28016 17329 728 0,'0'0'117'0,"0"0"-74"16,0 0 37-16,0 0-18 15,0 0-28-15,0 0-3 0,64-44-17 16,-43 17-10-16,-2-8 0 15,4-2-1-15,-3-2-1 16,-3-2 8-16,4 1 1 16,-3 5-8-16,-3 3 2 15,-4 6-2-15,-4 7 22 16,-3 11 0-16,-1 3 1 16,-3 5 2-16,0 0-28 15,0 0-6-15,0 0-7 16,-11 17 13-16,-7 7 0 15,-3 6 6-15,4 6-6 16,-3 0 1-16,4 4 8 16,5 1-3-16,2-1-3 0,7-4 7 15,2 0 5 1,0-6-9-16,0-8-2 0,0 0-1 16,9-8 3-16,7 0 0 15,-1-10 2-15,1-4-2 16,5 0 2-16,4 0 2 15,0-4-5-15,4-10-1 16,-2-3-4-16,-3-6-2 16,0 0-15-16,1-2-13 15,-5 1-6-15,-3-2 17 16,0 8 3-16,-9 0 10 16,0 4 3-16,-6 6 2 0,-2 0 1 15,0 8 2-15,0-5 4 16,0 5-1-16,0 0-5 15,0 0-8-15,-8 5 4 16,-5 13 1-16,-1 3 3 16,2 6 12-16,1 4 0 15,3-4-3-15,6 4 15 16,2-4-14-16,0-5-6 16,2-4 2-16,10-7-4 15,-3-4-1-15,1-7 0 16,11 0 1-16,1-4 18 15,7-19-9-15,-2 0-11 16,-2-7-2-16,-3 2-9 0,-4 2-3 16,-5 8 7-16,1 4 4 15,-4 2 3-15,-5 8 0 16,-1 2 2-16,-2 2 5 16,1 0-7-16,0 14-22 15,-3 13 22-15,0 0 9 16,0-1-5-16,0-4 0 15,0-4-4-15,-3-4 5 16,-2-5-5-16,5-9 0 16,0 0 4-16,0 0 1 15,0 0 13-15,0-9-16 16,16-8-2-16,5-6-20 16,2-3 10-16,6 4-10 15,0-2 9-15,-2 8 11 16,-2 6 0-16,-7 2 16 0,-3 8 12 15,-4 0-2-15,1 0-20 16,-1 16 0-16,-3 12-2 16,-2 2-2-16,-4 2-1 15,-2 0-1-15,0-10-47 16,0-4-92-16,0-9-110 16,0-9-194-16</inkml:trace>
  <inkml:trace contextRef="#ctx0" brushRef="#br0" timeOffset="-198537.62">29139 17263 667 0,'0'0'153'0,"0"0"-78"16,0 0-4-16,0 0-6 16,0 0-28-16,0 0-13 15,7-14-8-15,-10 6-3 16,-7-2-7-16,-2 6-6 15,1-4 1-15,2 8 0 16,-4 0-1-16,0 0-4 16,-3 0-1-16,-2 8 5 15,0 9 17-15,-2 6 19 16,5 0-19-16,4-2-4 16,8-3 9-16,3-4-9 0,0 0-8 15,0-6 6-15,7-8-9 16,8 0 7-16,3 0 12 15,5-17-9-15,1-10-2 16,3-9-10-16,-1-5-5 16,1 2-8-16,-4-12 11 15,-4-5 2-15,-1-4-2 16,-5 2 1-16,-1 14 1 16,-5 10 8-16,-1 20 19 15,-2 9 2-15,-4 5 0 16,0 0-27-16,0 0-2 15,0 5-14-15,0 17 14 16,0 9 0-16,0 4 10 16,0-3-4-16,-2 8-3 15,-6-4 2-15,-3 4-4 0,-1 1 0 16,1-1 0-16,-3-4 0 16,6-2 1-16,1-10 0 15,3-7-2-15,4-8 1 16,0-1 0-16,0-8-1 15,4 0 2-15,19 0-1 16,6-8 0-16,6-15-1 16,1 2-13-16,-1-7-5 15,-1 2-4-15,-5-6-6 16,-2 6 6-16,-5-5-2 16,-1 8 12-16,-6 1 8 15,-5 3 3-15,-4 11 1 0,-4 4 5 16,-2 4 7-16,0 0-12 15,0 0-10-15,0 0-10 16,-16 17 20-16,-5 7 0 16,6 6 0-16,1 2 6 15,10-2 11-15,4 2-1 16,0-1-6-16,2-8 0 16,19-5-3-16,1-10 1 15,3-4 2-15,4-4 11 16,0 0-2-16,2-21-11 15,2-6-3-15,-1-5-3 16,-3-2-2-16,-6 2 5 16,-2-5-5-16,-10 5 0 0,-4 6 13 15,-5 8 2 1,-2 6 6-16,0 10-2 0,0 2-13 16,0 0-6-16,0 0-14 15,-4 0 10-15,-6 0-1 16,2 14 4-16,3-4-14 15,5 2-3-15,0 7 3 16,0-6 7-16,0 9 1 16,0-3 7-16,0 7-4 15,2-4 3-15,1 2 1 16,-1-6 1-16,2-2 0 16,0-6 2-16,6-6-3 0,3-4-12 15,7 0-13 1,5-14-104-16,8-12-192 0,-1-1-459 15</inkml:trace>
  <inkml:trace contextRef="#ctx0" brushRef="#br0" timeOffset="-197187.36">30263 17062 681 0,'0'0'113'0,"0"0"-46"16,0 0 34-16,0 0-22 0,0 0-24 16,0 0-2-16,39-72 3 15,-36 64-8-15,-1 6-15 16,0-2-6-16,-2 4-5 16,0 0-9-16,0 0-13 15,0 0-12-15,0 18 6 16,0 10 6-16,0-2 3 15,-9 5-1-15,-2 1-1 16,7-5-1-16,0 0 2 16,-4-6 3-16,6-7-5 15,0-9 0-15,0-1 0 16,2-4-12-16,0 0 6 16,4-4 0-16,17-18 3 15,1 0-15-15,0 3 18 16,-2-3-1-16,-2 8 1 0,-3 4 0 15,-4 7 6-15,-3-1 12 16,-8 4-7-16,2 0-11 16,-2 7-8-16,0 17 8 15,0-2 14-15,2 5-5 16,0-5-1-16,0-8-8 16,5-2 0-16,-5-10 6 15,2-2-5-15,4 0 8 16,0 0-1-16,5-14-8 15,6-12-3-15,-3 1-2 16,3-5-6-16,1-5-3 16,0 3 11-16,-4 1 0 0,-5 4 6 15,-4 15 1 1,-3 1 16-16,-4 11 3 0,0 0-6 16,0 0-17-16,0 4-10 15,0 15 10-15,0-2 5 16,0 1-2-16,5-4-1 15,-3 0-1-15,2-10 0 16,-2 0-1-16,3 0-1 16,7-4 1-16,0 0 5 15,2 0-5-15,4 0-3 16,-2-12 2-16,3-5-5 16,2 3 2-16,1-5 1 0,-5 6 2 15,-1 1 1-15,-5 1 0 16,-6 8 6-16,-3 3 2 15,-2 0-8-15,0 0 0 16,0 7-11-16,0 12 10 16,0 8 1-16,-11-1-1 15,0 1 1-15,1-3 0 16,4-3 0-16,4-3 1 16,2-6 1-16,0-5-2 15,0-3 0-15,0-4 3 16,16 0 4-16,3 0-2 15,4-23-5-15,-1 1-6 16,3-5 3-16,1-9-7 0,-1-1 7 16,2-7 1-1,-3-8 0-15,-3-3 2 0,-2 2 0 16,-3 9 0-16,-7 8 3 16,-5 14 1-16,-2 12 1 15,-2 10 3-15,0 0-7 16,2 0-1-16,-2 0-5 15,0 10-9-15,0 20 14 16,-8 10 2-16,-7 6 3 16,-1 7 4-16,3 0-4 15,3-2-2-15,6-7-1 16,2-9 0-16,0-5-1 16,2-11-1-16,0-10-1 15,0-9 1-15,6 0 0 0,17 0 3 16,6-18-3-16,0-9-4 15,0-4 1-15,-7-5-4 16,-5-8 3-16,2 0 3 16,-6-6-4-16,-5-4 5 15,2 1-1-15,-4 12 1 16,-1 10 0-16,-1 13 1 16,-4 11-1-16,2 7 13 15,-2 0-7-15,0 0-6 16,0 7-9-16,0 20 8 15,-4 18 1-15,-1 8 16 16,5 5-5-16,0 0 0 16,0-3-5-16,0-8-5 0,0-10 1 15,0-14 0-15,0-7-4 16,0-14-18-16,0-2-25 16,0-2-40-16,0-28-118 15,-8-14-475-15</inkml:trace>
  <inkml:trace contextRef="#ctx0" brushRef="#br0" timeOffset="-197027.25">30593 16619 1258 0,'0'0'94'0,"0"0"-87"15,0 0-2-15,0 0-5 16,0 0-25-16,0 0-210 15,-23 32-273-15</inkml:trace>
  <inkml:trace contextRef="#ctx0" brushRef="#br0" timeOffset="-195695.54">21651 17897 289 0,'0'0'320'15,"0"0"-160"-15,0 0-17 16,0 0-75-16,0 0-10 16,0 0-8-16,18-23-11 15,-18 23-8-15,0 0-6 16,0 0-10-16,-22 0-15 16,-7 4 0-16,-5 15 0 15,3 7 0-15,6 1 0 0,13 0 3 16,9 1-3-16,3 7-22 15,15 0-15-15,23 5 24 16,9-4 8-16,1 4 3 16,-4-8-7-16,-13-10 9 15,-13-5-1-15,-11-12-5 16,-7-5-7-16,0 0 13 16,-19 0 40-16,-16 0 2 15,-7 0-26-15,-5 0-3 16,3-4-7-16,8 1 0 15,11-4-2-15,11 7 5 16,12-4 3-16,2 4 7 16,0 0-12-16,9 0 0 0,16 0 2 15,8 0-9 1,3 4-7-16,0 6-82 0,2-6-47 16,-1 1-89-16,-3-5-149 15</inkml:trace>
  <inkml:trace contextRef="#ctx0" brushRef="#br0" timeOffset="-195102.17">21863 18223 195 0,'0'0'384'16,"0"0"-257"-16,0 0-42 15,0 0-15-15,0 0 29 16,0 0-40-16,114-50-18 16,-101 46-28-16,3 0-3 0,-3 0-8 15,3-6 9-15,-1 0 2 16,3-7-7-16,-3 3-3 15,1-3-2-15,-5-1 1 16,-3 4-1-16,-6-4-1 16,-2 2-5-16,0 2-8 15,0 4 10-15,-14-2-1 16,-9 6 1-16,-3 2 3 16,0 4 1-16,-1 0 10 15,2 13 5-15,10 10-1 16,3 3 6-16,10 2 9 15,2 8-2-15,0 1-6 16,4 1-3-16,14-6-10 0,2-6-6 16,2-13 2-16,3-4 4 15,2-9-3-15,2 0 4 16,2-13 1-16,0-8-6 16,3-3 3-16,-5-7-6 15,2-1-1-15,-2-6-1 16,-4 6 0-16,-6 1-13 15,-5 8 8-15,-5 11 0 16,-5 6 5-16,-4 1-3 16,0 5 2-16,0 0-9 15,0 0-1-15,-9 0-12 16,-11 11 18-16,-4 11 4 16,2 8-2-16,6-2 2 0,7 6 2 15,9-6 3-15,0 2 23 16,29-2 0-16,9-10-6 15,5-6-5-15,1-12-12 16,-5 0-4-16,-5-18-6 16,-5-22-45-16,-9-4-102 15,-6-10-166-15,-10-2-453 16</inkml:trace>
  <inkml:trace contextRef="#ctx0" brushRef="#br0" timeOffset="-194277.32">23327 18061 388 0,'0'0'240'0,"0"0"-159"15,0 0 5-15,0 0 46 16,0 0-51-16,0 0-46 16,-6-21-34-16,-3 56 6 15,0 12 36-15,0 0-15 16,0 3-16-16,3-2 5 15,-1-4-6-15,5-7-4 16,2-16-4-16,0-10-1 0,0-11 4 16,0 0-6-1,0-6 3-15,20-24-3 0,4-3 0 16,-1-2-8-16,1 4 1 16,-4 0 1-16,2 8 0 15,1 1 0-15,-4 9 3 16,-3 4 2-16,-3 6 2 15,-1 3 14-15,-5 3-15 16,-3 27 4-16,-4 10-4 16,0 6 30-16,0 7 5 15,-4-9-14-15,-3-9-12 16,0-10 0-16,2-13-6 16,5-8 1-16,0-4-2 15,0 0 15-15,0-20 4 0,21-16-21 16,8-10-49-16,2-7 43 15,2 0 2-15,3 2-5 16,-5 11-7-16,-2 10 15 16,-9 12 2-16,-4 12 16 15,-5 6 3-15,0 6-10 16,-2 29-8-16,-2 18 6 16,-2 1 5-16,-3-4-10 15,0-6-3-15,0-9-7 16,-2-7-63-16,0-6-89 15,0-12-120-15,0-10-213 16</inkml:trace>
  <inkml:trace contextRef="#ctx0" brushRef="#br0" timeOffset="-193887.37">23898 18228 635 0,'0'0'246'0,"0"0"-146"15,0 0-42-15,0 0 8 16,0 0-13-16,0 0-28 15,143 7-20-15,-128 3 0 16,-3-2 0-16,1-8-1 16,-4 0 3-16,2 0 4 15,0 0-11-15,-1-18-1 16,-4-3-29-16,-4-2-3 16,-2-3 14-16,0 5-4 0,0-1 12 15,0 1 0-15,0 5 11 16,-14 6 0-16,-1 10 0 15,-5 0-8-15,-2 0 4 16,-2 26 4-16,1 6 35 16,3 12 11-16,7 2 17 15,6 7-15-15,7-4-3 16,0 4-6-16,13-11-6 16,12-8-10-16,10-12-1 15,5-16-11-15,10-6 0 16,-1-18-5-16,-3-22-6 15,-1-15-32-15,-11 2-25 16,-7-5-110-16,-8-1-189 0</inkml:trace>
  <inkml:trace contextRef="#ctx0" brushRef="#br0" timeOffset="-192605.22">25144 18165 88 0,'0'0'192'0,"0"0"-70"0,0 0 14 15,0 0-24 1,0 0-47-16,0 0-35 0,0-6-11 15,0 6-16-15,0 0 1 16,-2 6 32-16,0-2 1 16,0-4-14-16,2 4-8 15,0-4-7-15,0 0 5 16,0 0 11-16,0 0 10 16,0-10 8-16,0-16-27 15,0-4-13-15,0-2-1 16,0 0 2-16,0 6-2 15,0 12 3-15,-9 2 26 16,0 8-8-16,-5 4-9 16,1 0-6-16,-5 4-4 15,-2 18-1-15,0 14 14 0,-2 4-3 16,-1 8 8-16,2-2 7 16,3-1-13-16,1-10-7 15,4-4-1-15,7-14-1 16,2-6-5-16,4-8 3 15,0-3-1-15,0 0-3 16,2 0-15-16,13-14 11 16,8-7-10-16,1 3-4 15,1-5-3-15,-4 9 13 16,4 2 8-16,0 6-3 16,0 6 3-16,-1 0 16 15,0 6-3-15,-4 12 9 0,-1 8-3 16,-4 7-7-16,-4-8-3 15,-4 2-8-15,0-13 5 16,-3-4-4-16,0-8 0 16,5-2 12-16,5 0 28 15,4-18-8-15,6-12-25 16,0 0-6-16,5-8 1 16,0-5-4-16,5-3-6 15,-3-3-3-15,0 0-12 16,-4 9 12-16,-9 10 7 15,-5 12 2-15,-11 12 5 16,-2 6-3-16,0 0-2 16,0 0-11-16,0 24-15 0,-2 11 26 15,0 0 7-15,2 9-3 16,0 0 1-16,0-5 0 16,4-10-5-16,1-2 2 15,-5-9 4-15,0-4-6 16,-5-4 3-16,-19-6 12 15,-10-4-2-15,-1 0-4 16,1 0-8-16,5-14-1 16,11-9-31-16,10-3-80 15,8 2-140-15,0-2-292 16</inkml:trace>
  <inkml:trace contextRef="#ctx0" brushRef="#br0" timeOffset="-191945.75">26342 18219 407 0,'0'0'274'15,"0"0"-151"-15,0 0-32 16,0 0-33-16,0 0 5 16,0 0-19-16,44-104-8 15,-40 82-12-15,-4 0-10 16,0 0-3-16,0-2 5 0,0 4-7 16,-6 2 10-1,-9 8-17-15,-2 6-2 0,-5 4-5 16,0 0 4-16,-5 21-10 15,-4 20 11-15,2 13 1 16,0 1 3-16,2-8-1 16,9-3 1-16,7-7-4 15,5-15 2-15,6-8-1 16,0-11-1-16,0-3-9 16,0 0-19-16,0 0 2 15,11-7 21-15,9-16-19 16,3 2-5-16,-2-4-3 15,2 7 12-15,-5 6 20 16,1 6 8-16,-3 6 37 16,2 0 26-16,0 15-31 0,2 20-40 15,0 10 1-15,-2 1 3 16,2-3-4-16,2-6-75 16,3-10-84-16,-1-20-204 15</inkml:trace>
  <inkml:trace contextRef="#ctx0" brushRef="#br0" timeOffset="-191142.13">26884 18302 823 0,'0'0'189'0,"0"0"-161"15,0 0-16-15,0 0 36 16,0 0 16-16,0 0-30 15,68-49-17-15,-55 19-4 16,1-6 1-16,-1-7 11 16,1-12-19-16,1-3-1 15,3 0-3-15,-2-4-2 16,-3 4 0-16,0 7-13 16,-4 11-5-16,1 10 18 15,-6 12 1-15,-2 8-1 16,-2 6 13-16,0 4 3 15,0 0-12-15,0 0-4 16,0 0-10-16,0 14-5 16,-4 16 15-16,-12 10 5 15,1 10 10-15,-4 8-8 0,0 9 0 16,-1-1 0-16,1-2 5 16,6-6 0-16,5-10-6 15,0-8-2-15,4-12-3 16,4-5 5-16,0-15-1 15,0 0-4-15,0-8-1 16,0 0-9-16,0 0 9 16,16-12 5-16,6-15-5 15,2-1-4-15,8-2 3 16,-3 2-1-16,-3 7-2 16,1 2 1-16,-6 11 2 15,-8 8 0-15,-3 0-5 16,-4 0 4-16,-4 4-2 0,-2 19 4 15,0 4 3-15,0 4 8 16,0 0 0-16,0 0-7 16,0-3 1-16,4-10-2 15,0 0 0-15,1-14 0 16,-1 0 3-16,-2-4-1 16,3 0 0-16,4 0-4 15,0-14-1-15,7-9-7 16,-1-2-5-16,1-3 3 15,3-2 0-15,2 4 6 16,-1-7 3-16,-2 11 1 16,-2 4 3-16,-6 11 10 0,-3 0 2 15,-5 7 6-15,0 0-9 16,0 0 1-16,4 14-11 16,0 16-3-16,-2 2 0 15,1 5 1-15,-3-12-1 16,-2-6-16-16,2-12-63 15,2-7-112-15,0-7-95 16,2-34-308-16</inkml:trace>
  <inkml:trace contextRef="#ctx0" brushRef="#br0" timeOffset="-191012.69">27565 17769 42 0,'0'0'950'0,"0"0"-864"16,0 0-86-16,0 0-3 0,0 0-26 15,0 0-46-15,0 0-116 16,-42 51-129-16</inkml:trace>
  <inkml:trace contextRef="#ctx0" brushRef="#br0" timeOffset="-189408.35">27503 18195 381 0,'0'0'68'16,"0"0"-51"-16,0 0 10 15,0 0 24-15,0 0 4 0,0 0-44 16,80-34-6-16,-75 29-3 16,-1 5-2-16,0-5-9 15,3 5-25-15,2 0 14 16,0 0 20-16,2 0 1 15,-5 0 32-15,6 0 8 16,-5 0 38-16,1 0 6 16,2 0 13-16,-4 0-13 15,-1 0-35-15,-1-7 5 16,0-8-5-16,4-4-29 16,-4-2-13-16,-2-4-8 15,-2-4-4-15,0 7-6 16,0 8 9-16,0 6 0 0,0 8-6 15,0 0-3-15,-9 0-5 16,-9 14 0-16,-2 16 5 16,0 6 10-16,7 0 2 15,2-6-2-15,6-4-4 16,5-7 4-16,0-6 4 16,0-3 1-16,3-6 0 15,16-4 17-15,4 0-5 16,3 0-1-16,-1-7-7 15,-5-4-8-15,-4 3-2 16,-3 8-1-16,1 0-4 16,-4 0-2-16,2 16-9 0,-1 13-2 15,-5 10 11-15,-4 5 8 16,-2 1 16-16,0-9-2 16,-2-8 6-1,-11-7-11-15,-5-4 3 0,-4-11-11 16,4-6 8-16,-2 0 0 15,7-4-1-15,9-16-7 16,4-14-1-16,0-6-23 16,19-6 8-16,10-2 15 15,2-2 0-15,0-3 4 16,3-1-4-16,1-4 1 16,2 6 1-16,-2-3 7 0,-1 11 2 15,-8 8 17-15,-8 0-9 16,-4 10 29-16,-10 6-16 15,-4 1-23-15,0 8 0 16,0 2-5-16,0 4 5 16,0 5-9-16,0 0-6 15,0 0-1-15,0 0 1 16,-2 18-5-16,-12 15 11 16,1 11 5-16,-2 14-3 15,1 7-1-15,3 0 7 16,2-3 3-16,4-7-7 15,3-16-2-15,0-13-1 16,2-7 3-16,0-16-2 0,0 1-4 16,0-4-2-1,0 0 1-15,0 0 3 0,0-7 0 16,4-12-10-16,12-7-9 16,4 4 2-16,4-6 9 15,5 5 3-15,3 11 3 16,-3-1 2-16,-2 7 0 15,-5 6 15-15,-7 0 2 16,-3 0-3-16,-6 19-4 16,1 5-4-16,-5 1 10 15,0 1-2-15,0-4-5 16,-2-3-6-16,0-5-3 0,0-7 2 16,0-2 0-1,2-5-1-15,4 0 7 0,2 0-1 16,5-5 0-16,8-13-7 15,1-8-4-15,0 0-6 16,3-6-6-16,-3 2-9 16,-1-7-3-16,-2 6 16 15,-3-5 11-15,-3 4 1 16,-3 1 0-16,-4 10 2 16,-2 7-1-16,-4 1 5 15,0 12 1-15,0 1-7 16,0 0-1-16,-4 0-14 15,-10 1 11-15,-3 17 2 16,5 9 1-16,3 7-8 16,5 2 9-16,4 4 3 0,0 2 9 15,0-3-7-15,7-7 3 16,9-5 1-16,1-11-9 16,3-11 12-16,1-5 0 15,2-2-1-15,2-27 1 16,2-7-8-16,4-12-4 15,-2-1-4-15,-2-10 4 16,0 1 0-16,-10 9 1 16,-5 14 4-16,-8 12 7 15,-4 15 12-15,0 8-14 16,0 0-10-16,-8 0-8 16,-13 0 7-16,3 8-2 0,7 6-9 15,7 4-1-15,4-1-15 16,0 1 22-16,0 5 6 15,6 4 1-15,8-1 3 16,1 2-2-16,2 2-2 16,-7-2 2-16,-1 2-1 15,-5 2 2-15,-2-10-1 16,2 0 0-16,-2-10-1 16,-2-6-1-16,0-6 2 15,0 0-2-15,2 0-35 16,7-10-18-16,3-20-91 15,13-10-222-15</inkml:trace>
  <inkml:trace contextRef="#ctx0" brushRef="#br0" timeOffset="-187969.61">29320 18281 99 0,'0'0'487'0,"0"0"-258"16,0 0-110-16,0 0-58 16,0 0 26-16,0 0 11 15,4 9-19-15,3-9-18 16,2-18-26-16,2-9-16 16,2-13-5-16,3-6-7 15,1-6-4-15,6-6 0 16,-1 8-3-16,1 6 0 15,-6 16 0-15,-7 12 0 0,-6 9 1 16,-4 4-1 0,0 3-1-16,0 0-15 0,0 0-8 15,0 14 19-15,-14 18 5 16,-3 6 1-16,-1 4 2 16,3 2 0-16,-2-5-1 15,7-2-2-15,2-11-16 16,4-8-10-16,4-10-3 15,0-5-24-15,0-3 15 16,4 0 24-16,21 0 14 16,2-11 1-16,2 3 7 15,0-6 10-15,-4 10 4 16,-5 0-8-16,-5 2-1 16,-6 2 4-16,-5 0-5 0,1 0-12 15,0 2-6-15,-1 10 6 16,2 6 4-16,1 0 4 15,-3-5-5-15,1-7-1 16,0-3 2-16,-3-3 3 16,0 0 0-16,5 0 3 15,4 0 5-15,0-17-15 16,4-6-1-16,6-5-4 16,-1-2-6-16,5-2 5 15,-4 2 2-15,4 2 4 16,-5 5 1-16,-5 6 0 15,-5 8 14-15,-6 6 5 16,-1 3-6-16,-3 0-14 16,0 12-9-16,0 12-2 15,0 14 11-15,-3-2-1 0,-6 0 1 16,0 4 2-16,3-8-1 16,6-1 1-16,0-18 0 15,0-3 1-15,0-10 7 16,17 0-8-16,5 0 5 15,5-18-7-15,7-5 0 16,-1-4-8-16,3 1 4 16,-2 4-8-16,-1 4 9 15,-2-4 2-15,-4 8 1 16,-10 0 0-16,-10 6 1 16,-5 3 8-16,-2 5 4 15,0 0-13-15,0 5-14 0,-9 25 1 16,-8 6 13-16,-1 10 2 15,5-7-2-15,6-12 0 16,7-4 0-16,0-9 5 16,0-10-3-16,4-4 0 15,14-4 10-15,7-19 2 16,4-12-14-16,4-10-1 16,1-5-8-16,1-12 3 15,3-4 6-15,-2 2 3 16,-7 1-3-16,-9 19 2 15,-11 17-1-15,-9 10 3 16,0 17 3-16,0 0-7 16,0 0-13-16,-14 0 7 0,-6 18 5 15,0 4 2-15,0 1-2 16,0 2 2-16,2 8-2 16,2 3 1-16,6 2-1 15,1-3-1-15,1-3 2 16,6 5 0-16,2-4-13 15,0-8 6-15,6-7 7 16,17-6 10-16,9-2 1 16,1-10 1-16,3 0-2 15,-7 0-3-15,0-10-7 16,-7-11 4-16,-4 2-2 16,-5 1-2-16,-5 2-3 0,-6 6-5 15,-2 10 8 1,0 0-24-16,-10 14-14 0,-7 23 38 15,1 2-1-15,9 1 0 16,7-5-17-16,0-12 12 16,0-4-33-16,0-11 17 15,3-8-62-15,-3 0-103 16,0-22-95-16</inkml:trace>
  <inkml:trace contextRef="#ctx0" brushRef="#br0" timeOffset="-187803.72">30053 17691 1092 0,'0'0'202'0,"0"0"-188"16,0 0-14-16,0 0-4 16,0 0-17-16,0 0-54 15,0 0-160-15,38 58-445 16</inkml:trace>
  <inkml:trace contextRef="#ctx0" brushRef="#br0" timeOffset="-187652.73">30994 18101 984 0,'0'0'0'0,"0"0"-134"15,0 0-598-15</inkml:trace>
  <inkml:trace contextRef="#ctx0" brushRef="#br0" timeOffset="-183143.86">9676 16924 112 0,'5'-6'44'16,"1"-2"13"-16,3-2 44 15,1 2-2-15,-4 4-4 16,-2-1-7-16,-2 5-24 16,-2 0-29-16,0 0-13 15,0 0-5-15,0 0-11 0,0 0-3 16,0 0-3-16,0 0 1 16,0 0 0-16,0 0 3 15,0 0-1-15,0 0 1 16,0 0 1-16,3 0-4 15,-3 0 1-15,0 0-2 16,0 0 1-16,0 0 1 16,0 0 2-16,0 0 1 15,0 0 11-15,0 0 13 16,0 0 4-16,0 0 5 16,0 0-6-16,0-5-6 15,2 5-2-15,0-4-22 16,0 4-2-16,1 0-55 0,-3-5-46 15,0 2-106 1,0-7-387-16</inkml:trace>
  <inkml:trace contextRef="#ctx0" brushRef="#br0" timeOffset="-180425.11">4984 16820 1 0,'0'-4'335'15,"0"-1"-269"-15,0 2-5 16,0 3 44-16,0 0-44 16,0 0-37-16,0 0-24 15,-7 0 9-15,-4 14 7 16,-7 8 49-16,-7 8-4 15,-4 2-17-15,-6 8 11 16,-1 4-16-16,1 0-8 16,6-4-9-16,2-3-3 0,7-11-12 15,7-9 5-15,6-2-6 16,2-11-2-16,5-4 1 16,0 0 20-16,0 0 27 15,7 0 0-15,13-22-30 16,5-5-22-16,1-8-15 15,-3 3-7-15,-1-5 4 16,-2-1-5-16,3 2 3 16,1 0 7-16,0 0 7 15,3 4 1-15,-5 6 5 16,-3 8 0-16,-6 6 4 16,-9 10 12-16,-2-3 5 15,-2 5-2-15,0 0-11 0,0 0-8 16,0 15 0-1,2 21 0-15,-2 12 28 0,0 6-6 16,0 4-10-16,0-3-6 16,0-7-2-16,0-8-3 15,0-12 0-15,0-10 0 16,0-6-1-16,0-8-8 16,2-4-44-16,6 0-24 15,-2 0-76-15,1-4 12 16,-3-18-243-16</inkml:trace>
  <inkml:trace contextRef="#ctx0" brushRef="#br0" timeOffset="-180035.29">4794 17070 729 0,'0'0'140'0,"0"0"-69"16,0 0 41-16,0 0 19 15,0 0-71-15,0 0-41 16,96-8-7-16,-27 3-4 15,3-7-7-15,-3 1 3 16,-9-1-4-16,-8 2-18 16,-15-3-7-16,-12 4-9 15,-8-1 12-15,-9 6 11 16,-6-4 11-16,-2 4 0 16,0-2 7-16,0 2 4 15,0 4 8-15,0 0-8 16,0 0 2-16,0 0 0 0,0 0-11 15,0 0-2 1,-6 26 0-16,-6 16 2 0,-5 15 23 16,0 1-5-16,-1 0-7 15,1 0-7-15,-4-9-4 16,6-3 1-16,-1-11 0 16,5-9-2-16,2-8-1 15,0-8-26-15,5-2-30 16,-3-8-80-16,3 0-43 15,2-25-45-15</inkml:trace>
  <inkml:trace contextRef="#ctx0" brushRef="#br0" timeOffset="-179754.45">5131 16941 796 0,'0'0'121'0,"0"0"-46"16,0 0 13-16,0 0-35 15,0 0-22-15,0 0-20 16,154-53-2-16,-119 53-8 16,-6 18-1-16,-6 0 0 15,-12 4-3-15,-7 0-5 16,-4 0 3-16,0 8 5 16,-11-2 2-16,-11-2 1 15,0-2-3-15,-1-2-14 0,7-9-24 16,8-4-20-16,3-9-10 15,5 0-33-15,0 0 13 16,0-14-55-16,0-8-303 16</inkml:trace>
  <inkml:trace contextRef="#ctx0" brushRef="#br0" timeOffset="-179442.2">5305 16999 30 0,'20'-9'162'0,"4"-5"-21"15,5 2 32-15,0 2-37 16,-2 2-55-16,-4 3-2 15,-6 5-4-15,-1 0-20 16,1 0-13-16,4 9 3 16,3 9 18-16,3 1-10 15,0 6-25-15,0-3-15 0,-10 1-4 16,-5-10-9-16,-8 1-1 16,-4-5 0-16,0-9 1 15,0 3 2-15,0-3 29 16,-7 0 5-16,-2 0 21 15,3-7-12-15,4-8 6 16,2-7-16-16,0 1-18 16,4-2-2-16,16 5-11 15,2 4-4-15,3 2-12 16,-1 9-16-16,10 3-22 16,3 0-70-16,6 0-115 15,1 3-145-15</inkml:trace>
  <inkml:trace contextRef="#ctx0" brushRef="#br0" timeOffset="-178535.39">6119 16659 273 0,'0'0'107'16,"0"0"-89"-16,0 0-2 16,0 0 65-16,0 0-21 15,0 0-12-15,4 0-9 0,-2 0 3 16,1 0-9-16,-3 0-10 15,4 0-8-15,-2 4-11 16,0 3-1-16,0 0 2 16,-2 2-5-16,0 0 0 15,0-5 2-15,0 1 1 16,0-4 0-16,0-1-2 16,0 0 12-16,0 0 34 15,0 0 26-15,3 0-2 16,-1 0-21-16,3-1-19 15,-3-8-24-15,0 0-6 16,-2 5-1-16,0-5 0 0,0 6-4 16,0-4 3-1,-9 3-4-15,-6 1-1 0,-6-2 3 16,-1 5-3-16,-2 0 5 16,-5 0 1-16,2 0 5 15,0 0 6-15,0 19-1 16,5-3-5-16,4 7 1 15,5 4 1-15,6-1 2 16,7-4 4-16,0 2-3 16,0-7 4-16,4 0-4 15,10-7-1-15,4-6-4 16,2-4 8-16,0 0-13 16,4-4 0-16,1-18-10 15,0 0-7-15,-3-7-5 16,-3 3 10-16,0-1 12 0,-4 6 4 15,-3 3 2-15,-2 8 13 16,0 3-2-16,-4 0 11 16,-3 7 8-16,-1 0-16 15,-2 0-20-15,0 28-7 16,0 17 7-16,0 9 30 16,0 8-12-16,-11 1-11 15,-1-2-7-15,6-3-2 16,4-8-126-16,2-10-147 15,2-13-376-15</inkml:trace>
  <inkml:trace contextRef="#ctx0" brushRef="#br0" timeOffset="-178088.4">7247 17138 628 0,'0'0'154'0,"0"0"-21"16,0 0-22-16,0 0-57 15,0 0-22-15,0 0 19 16,258-27 0-16,-178 27-15 15,-9 0-18-15,-15 0-3 16,-18 8-9-16,-15-7-1 0,-15 3-5 16,-8 0-10-1,0 5-107-15,-6 5-16 0,-7-4-23 16,-3-6-183-16</inkml:trace>
  <inkml:trace contextRef="#ctx0" brushRef="#br0" timeOffset="-176225.25">8914 16830 4 0,'0'0'77'16,"0"0"3"-16,0 0 3 16,0 0-7-16,0 0 4 15,0 0 11-15,17-26-18 0,-17 20-13 16,0 2-5-16,0 0 4 15,0-2 0-15,0 1 5 16,0 2-7-16,0-6-10 16,0 9-5-16,3 0-4 15,-3 0-6-15,0 0-22 16,0 0-10-16,0 9-20 16,0 17 11-16,0 14 9 15,-5 1 19-15,-3 5-13 16,-6-11-1-16,3 0 4 15,-4-3-6-15,1-6 1 16,5-13-2-16,3-4 2 16,1-9-4-16,5 0 3 15,0 0 5-15,0 0 18 0,0-5 16 16,0-21-13-16,7-6-29 16,6-8-2-16,1 0 2 15,-3-4 1-15,-5 8-1 16,-2 5 0-16,1 8 2 15,-5 11-1-15,5 6 4 16,-3 6 0-16,0 0-5 16,3 0-2-16,1 0-5 15,1 18 7-15,4 10 11 16,-2 4 2-16,0 1-11 16,0-4 3-16,2-3 2 15,-2-8-6-15,-1-6-1 0,2-5 0 16,1-7 6-16,3 0 1 15,9 0 8-15,9-26-8 16,4-6 4-16,2-5-11 16,-3 1-8-16,-6 5-1 15,-4 8 9-15,-10 7 0 16,-8 9 2-16,-2 7-2 16,-5 0-1-16,2 0-13 15,2 15-8-15,-2 16 22 16,3 13 13-16,-1 5 0 15,-2 1-8-15,-2-6-3 16,0 1 0-16,0-9-2 16,0-10-11-16,0-7-110 0,0-3-101 15,0-9-94-15,16-7-274 16</inkml:trace>
  <inkml:trace contextRef="#ctx0" brushRef="#br0" timeOffset="-174874.85">9692 17052 385 0,'0'0'135'16,"0"0"-120"-16,0 0-9 15,0 0 26-15,0 0 1 16,0 0-33-16,11-7-17 16,-11 7 17-16,0 0 9 15,0 0 7-15,0 0 23 0,0 0 0 16,0 0-6-16,0 0 6 15,0 0 14-15,0 0 4 16,0 0-13-16,0 0-11 16,0 0-5-16,-2-11-9 15,-5 3-5-15,2-2-6 16,1-2-4-16,-2 2-1 16,-3-4-2-16,-1 7 0 15,0-2 0-15,-1-1 0 16,-1 6 2-16,1 0 0 15,0 4-3-15,-5 0-1 16,-2 0-2-16,-1 4 3 16,-2 10 0-16,3 4 11 15,3 4 6-15,1-4-4 0,3 5-2 16,3-6 0-16,3 0 7 16,0-3-8-16,1-1-5 15,2-4-2-15,2-9-2 16,0 4-1-16,0-4-1 15,0 0 1-15,14 0 13 16,7-13-1-16,4 0-9 16,-5-6-3-16,-5 2-11 15,-3-2-1-15,-5 1-6 16,-1 2 1-16,-2 6 1 16,4 3 13-16,-6 2 3 15,0 5 0-15,0 0 0 16,-2 0-3-16,2 0-4 0,1 0-8 15,-3 17 15-15,2 4 8 16,0-3 7 0,2 6-2-16,3-6-8 0,2-2 1 15,4-6 3-15,-1-1-2 16,1-5-3-16,0-4 14 16,-1 0-8-16,1 0 0 15,-2-16-10-15,-2-7-3 16,2 0-18-16,-2 0-2 15,-2 1 5-15,4 0 10 16,-5 8 8-16,-1 2 0 16,2 6 2-16,-3 2-4 0,-2 4 2 15,1 0-12-15,-3 14-18 16,2 8 22-16,0 0 8 16,2 0 5-16,6 1 1 15,1-10 0-15,-1-3 3 16,2-1-5-16,-3-9 3 15,1 0-1-15,2 0 11 16,3 0-12-16,6-19-5 16,-1-3-19-16,2 0 0 15,-2-5 7-15,1 8 9 16,-6 0 3-16,-1 4 1 16,-6 1-1-16,-1 2 0 15,-3 7-1-15,-2 0 1 0,0 1 14 16,-2 4 7-1,0 0-11-15,0-4-6 0,0 4 1 16,0 0 2-16,0 0-4 16,0 0 8-16,0 0-4 15,0 0 3-15,0-2-10 16,0 2 0-16,0 0 0 16,0 0-2-16,0 0 2 15,0 0 1-15,0 0 3 16,0 0 3-16,0 0 6 15,0 0-1-15,0 0-1 16,0 0-11-16,0 0-3 16,0 15-7-16,0 11 10 15,-6 23 21-15,-7 6-16 0,1 6 1 16,-1 6 1-16,0 4 1 16,1-4 2-16,2-4-1 15,0-4-5-15,1-6 6 16,3-13-2-16,-1-5-7 15,-2-12 3-15,5-9 2 16,-5-2-6-16,0-10-2 16,-5 2 2-16,-3-4 6 15,-8 0-2-15,-1-10 6 16,1-16 13-16,5-14 5 16,11-6 11-16,9-15-12 15,9 2 3-15,29-8-10 0,8 1-15 16,10 4-5-16,-4 7 0 15,-6 10-30 1,-7 4-17-16,-6 7-70 0,-2 6-178 16,0 2-460-16</inkml:trace>
  <inkml:trace contextRef="#ctx0" brushRef="#br0" timeOffset="-174306.08">10537 16848 299 0,'0'0'304'0,"0"0"-204"16,0 0-6-16,0 0 23 15,0 0-40-15,0 0-52 16,64-32-25-16,-64 58-5 16,-25 6 5-16,-8 4 57 15,-7-5-23-15,3-4-16 0,1-8-5 16,2-7 10-1,8-7 4-15,6-5-7 0,1 0 6 16,6 0 2-16,5-14-1 16,6-12-12-16,2-6-3 15,0 0-6-15,6 1-6 16,13 10 4-16,6 3-4 16,4 4-10-16,-2 9 1 15,4 5 9-15,-4 0 6 16,-2 9-3-16,-3 19-3 15,-11 7-2-15,-11 11-3 16,0 1 5-16,-20-1-5 0,-18 2 5 16,-6-3 3-1,-5-6 8-15,-1-7 4 0,12-6-4 16,7-11-4-16,9-5-7 16,9-6-8-16,-1-1-68 15,-3-3-163-15,-8 0-312 16</inkml:trace>
  <inkml:trace contextRef="#ctx0" brushRef="#br0" timeOffset="-173486.84">4790 16794 216 0,'0'0'94'0,"0"0"-42"15,0 0 20-15,0 0 48 16,0 0-9-16,0 0-9 15,40-54-24-15,-40 54 9 16,0 0-31-16,0 0 0 16,0 0-6-16,0 0-17 15,0 0-20-15,-13 0-7 0,-14 22 0 16,-6 14-4-16,-12 18 2 16,-4 12 9-16,0 10 4 15,9 9 6-15,20-10-4 16,20-2-10-16,10-10 2 15,56-14-1-15,30-9-7 16,35-18-3-16,31-10-18 16,26-12-84-16,14-19-88 15,8-32-245-15</inkml:trace>
  <inkml:trace contextRef="#ctx0" brushRef="#br0" timeOffset="-172737.11">10784 16624 509 0,'0'0'178'0,"0"0"-58"0,0 0-36 16,0 0 25-1,0 0 7-15,0 0-22 0,-46-37-37 16,83 37-34-16,11 28-22 16,4 27 1-16,-4 19-2 15,-17 12-10-15,-25 16 3 16,-6 0 7-16,-40-8 0 15,-22-3-3-15,-12-15-2 16,-4-9 5-16,9-20 0 16,16-7-61-16,16-16-82 15,22-11-193-15</inkml:trace>
  <inkml:trace contextRef="#ctx0" brushRef="#br0" timeOffset="-171949.07">11820 17008 144 0,'0'0'186'0,"0"0"-37"16,0 0-38-16,0 0-28 15,0 0 4-15,0 0 0 16,-81-4-13-16,81 4-18 0,0 0-8 16,0 0 4-1,0 0 1-15,23 0-17 0,20 0 7 16,17 0-14-16,18 0-6 16,13 0-6-16,6-5-9 15,-4 5-4-15,-9-5-2 16,-18 5 2-16,-22 0 0 15,-19 0 5-15,-17 0 6 16,-8 0-13-16,0 0 9 16,0 0-10-16,0 0 3 15,0 0 2-15,0 0-6 16,0 0-14-16,7 0-118 0,9 10-25 16,4-6-359-1</inkml:trace>
  <inkml:trace contextRef="#ctx0" brushRef="#br0" timeOffset="-169723.4">13136 16695 375 0,'0'0'129'0,"0"0"-72"16,0 0 33-16,0 0-13 15,0 0-10-15,0 0 7 16,20-44-18-16,-20 44-18 16,0 0 0-16,0 0-1 15,0 0-34-15,0 14-3 16,0 20 0-16,-13 20 33 15,-6 1-23-15,2 3-1 16,1-9-6-16,1-6-3 16,3-2-2-16,10-18-65 15,2-5-61-15,0-13-98 16,25-5-136-16</inkml:trace>
  <inkml:trace contextRef="#ctx0" brushRef="#br0" timeOffset="-168912.72">13346 16767 541 0,'0'0'123'16,"0"0"-89"-16,0 0 38 16,0 0 53-16,0 0-28 15,0 0-24-15,-12-14-18 16,12 5 2-16,14-4-44 15,11-4-10-15,1 2-6 16,0 2-2-16,-1 4 5 16,-4 9-13-16,0 0-6 0,-1 0 4 15,1 0 4-15,-4 18-5 16,-3 5 5-16,-5 3 4 16,-5 2-3-16,-4-2 4 15,0-4-7-15,-2 0 4 16,-18-4 9-16,-4-4 2 15,-7 0 16-15,-5-7 2 16,-3 0-7-16,4-3-3 16,2-4 15-16,8 0 4 15,12 0 13-15,6 0 3 16,7 0 8-16,0 0-6 16,0 0-14-16,9 0-13 0,14 0-14 15,10-4-4 1,5 2-3-16,-1 2 2 0,1 0-2 15,1 0-22-15,0 0-11 16,3 0-27-16,-1-5-65 16,-1-7 22-16,0-5-11 15,-4-1-24-15,-5-5 22 16,-11 2 59-16,-6 1 58 16,-8 8 13-16,-6-2 49 15,0 5 33-15,0 5 24 16,0 3-50-16,0-3-8 15,0 4-19-15,0 0-18 16,-2 0-6-16,-8 0-17 16,-2 0 1-16,1 4 5 15,-3 15-1-15,-1 12 12 16,3 0 8-16,5 4-11 0,7-7 0 16,0 2-3-16,0-12-10 15,25-4 0-15,9-6 13 16,3-8-14-16,2 0 23 15,-6-22-20-15,-6-8-2 16,-12-7 1-16,-13 2-3 16,-2-1 0-16,-4 1-4 15,-23 8 3-15,-2 9 0 16,-2 9 0-16,-5 9-4 16,3 0 5-16,6 17-3 15,9 10-30-15,18 4-65 0,0-4-61 16,27-1-97-16,27-7-233 15</inkml:trace>
  <inkml:trace contextRef="#ctx0" brushRef="#br0" timeOffset="-167953.28">14741 16816 344 0,'0'0'309'16,"0"0"-282"-16,0 0-25 16,0 0 0-16,0 0 3 0,0 0 23 15,-2 0-5-15,2 0-1 16,0 0 12-16,0 0 16 16,0 0-6-16,0 0-4 15,0 0-9-15,0 0-7 16,0 0 2-16,-5 0-7 15,-2-5 6-15,-6 2 1 16,-3-7-14-16,1-2-2 16,-1 2 1-16,3-3-5 15,-1 3 7-15,1 1 7 16,-1 1-6-16,-1 3-6 16,-3 2-8-16,1 3 0 0,-4 0 0 15,3 8-4 1,1 14 0-16,-1-1 4 0,3 11 4 15,3-1 8-15,8-4-3 16,4-1 7-16,0-3-5 16,0-5-3-16,20-4 3 15,5-6-11-15,6-8 11 16,4 0 10-16,3-4-21 16,-5-18 0-16,-2-4-5 15,-2-2-8-15,-6-6-9 16,-5 1 0-16,-7-6-2 15,-2 3 8-15,-5-5-2 16,-2 2 0-16,-2 2 8 16,0 1 5-16,0 7 1 15,0 2 4-15,0 13 2 0,0 4 8 16,0 6 8 0,0 4-5-16,0 0-13 0,-4 0-2 15,-3 0-20-15,-3 18 22 16,-2 8 0-16,3 14 2 15,3 1 27-15,4 12 7 16,2 1-10-16,0-1-11 16,0-12-6-16,13-4-2 15,5-11-3-15,-1-14-3 16,1-6 12-16,3-6-11 16,-4 0 20-16,1-11-15 15,-1-10-7-15,2-5-14 0,-3-2 2 16,-1-2 0-16,-4 2 4 15,-2 2 8-15,0 4 0 16,-5 3 2-16,0 6 20 16,-4 8-2-16,3 5-1 15,-3 0-6-15,0 0-7 16,0 0-6-16,0 0-11 16,0 14-1-16,0 18 12 15,0 17 15-15,-9 9-6 16,-2 12-2-16,-3 3 1 15,-3 6-6-15,-3 2-1 16,-3-9 1-16,4-7-2 16,3-6 0-16,3-19-17 0,1-8-23 15,8-18-66-15,4-9-25 16,0-5-82-16,0-5 4 16,2-27-357-16</inkml:trace>
  <inkml:trace contextRef="#ctx0" brushRef="#br0" timeOffset="-167703.07">14895 16772 669 0,'0'0'124'16,"0"0"-45"-16,0 0-14 16,0 0-17-16,0 0-16 15,0 0-3-15,179-131-28 0,-160 131-1 16,-9 15-6-16,-8 11 6 15,-2 6 16-15,0-1 5 16,-10 3-13-16,-11-2 3 16,-6-9 3-16,2-5-7 15,2-8-3-15,6-6-4 16,3-4-64-16,8 0-104 16,6-14-177-16</inkml:trace>
  <inkml:trace contextRef="#ctx0" brushRef="#br0" timeOffset="-167114.35">15398 16736 308 0,'0'0'96'0,"0"0"-38"16,0 0 49-16,0 0-45 15,0 0-35-15,0 0-4 16,0 9 11-16,0-9 16 15,0 0 5-15,0 0 17 16,0 0-11-16,0 0-1 16,-11 0-30-16,5-5 0 15,-4-4-6-15,2-4-1 16,1 4-10-16,-1-5 0 0,-2 2-1 16,-1 2-7-1,0 0 0-15,-2 3-5 0,-3 2 1 16,0 1 1-16,-2 4-1 15,1 0-1-15,3 9 1 16,1 8 3-16,7 5 4 16,3 1 5-16,3 3-1 15,0-8-2-15,0-1-1 16,0-6-8-16,0-7 1 16,0-4-2-16,0 0 0 15,20 0 0-15,4-22 32 16,6-6-23-16,-4-11-9 15,1-1 0-15,-6-1-3 16,-11-8-4-16,-1-1 2 16,-7-6 5-16,0 6 1 0,-2 14 0 15,0 9 6-15,0 14 9 16,0 9-5-16,0 4 4 16,0 0-15-16,0 4-9 15,0 28-1-15,0 16 10 16,0 10 6-16,-4 10 1 15,-2 2-6-15,-3 2 0 16,-3-10 0-16,4-11-1 16,3-7-44-16,3-14-126 15,2-20-170-15</inkml:trace>
  <inkml:trace contextRef="#ctx0" brushRef="#br0" timeOffset="-165448.25">4747 17660 130 0,'0'0'333'0,"0"0"-225"16,0 0-83-16,0 0-4 15,0 0 4-15,0 0-2 16,0 36 48-16,0-9-13 16,2-1-14-16,-2 13 11 15,0 3 3-15,0 6-2 16,0 3-29-16,-2-3 4 16,-4-8-2-16,1-12-6 15,3-12-4-15,0-11-9 16,2-5-1-16,0 0 27 15,0-9 25-15,0-21-7 16,0-16-51-16,9-12 3 16,-1 0-5-16,0 0-1 0,-4 5 0 15,0 13-1-15,1 8 3 16,-3 10-2-16,2 12 4 16,2 2-4-16,-2 8-16 15,2 0 9-15,5 0-2 16,5 23 3-16,4 3 3 15,0 6 3-15,-2-1 4 16,2-4-1-16,-4-6-1 16,-1-7-1-16,-1-14 4 15,-1 0 2-15,3 0-3 16,-3-21 1-16,1-8-5 16,-4-5 0-16,-3 2-2 15,-1 6-1-15,0 8 2 0,-4 4 1 16,-2 10 5-16,0 4-1 15,0 0-4-15,2 14-26 16,0 34 3-16,5 14 23 16,-1 18 8-16,1-7-3 15,0-3-1-15,-1-15-4 16,1-16-84-16,4-11-90 16,3-13-133-16,-4-15-268 15</inkml:trace>
  <inkml:trace contextRef="#ctx0" brushRef="#br0" timeOffset="-164405.65">5332 17911 580 0,'0'0'158'0,"0"0"-144"16,0 0-3-16,0 0 34 15,0 0 7-15,0 0-19 16,4 0-6-16,-2 0 25 15,-2 0 8-15,0-5 6 16,0 0-6-16,0-8-7 16,0-1-34-16,0 1-4 15,0-2-4-15,0-1-5 16,0 2-5-16,0 0 2 0,-6 7-3 16,2 2 2-1,-2 3-2-15,0 2-5 0,-3 0-2 16,-3 0-4-16,0 10 8 15,-5 8-1-15,5 8 4 16,1-2 1-16,1 2 0 16,4 1 1-16,1-10 6 15,5-3-6-15,0 1 1 16,0-11 0-16,0 0-3 16,0-4-2-16,0 0-9 15,0 0 2-15,0 0 9 16,5-8 4-16,9-12-1 15,-1-6-3-15,-1 4 2 16,5-5 2-16,-5 10-4 16,5-2-2-16,-7 12 2 0,2 0 0 15,-1 3 0-15,-5 4-4 16,2 0-9-16,-4 0-8 16,-2 11-5-16,3 4 10 15,-1 8 13-15,0-5 3 16,3 3 4-16,-2-10 4 15,-1 3-8-15,3-10 5 16,-1-4 4-16,3 0-9 16,1 0-9-16,-2 0 2 15,3-14 3-15,1-4-3 16,1 0-6-16,1-4 10 16,-1 7 2-16,-3-1 0 15,2 6 1-15,-3 6-2 16,-5 0 2-16,0 4 0 0,-2 0-26 15,2 8-5-15,-2 11 11 16,0-5 15-16,0-1 5 16,2-5 5-16,-1 1-2 15,1-9 5-15,0 0 2 16,4 0 12-16,2 0-4 16,1-13-11-16,1-1-6 15,-1-3 2-15,0-2-2 16,0 1 0-16,0 0 1 15,-4 10-1-15,-3 4 0 16,-1 1 4-16,-3 3 8 16,2 0-13-16,3 0-12 15,3 21-10-15,3 13 22 0,1 8 6 16,-4 3-1-16,-3-1 1 16,-1-5-4-16,-2 2 1 15,-2-10 14-15,0 1 4 16,0-6 3-16,-9-6-11 15,-1-8 1-15,-4-3 4 16,5-5-1-16,3-4 1 16,4 0 5-16,-3-4 8 15,0-17-1-15,1-13-17 16,1-5-10-16,3-1 1 0,0 0-2 16,3 4-2-1,11 0 0-15,3 5-20 0,3 4-21 16,3 5-89-16,1-1-66 15,4 2-242-15</inkml:trace>
  <inkml:trace contextRef="#ctx0" brushRef="#br0" timeOffset="-163998.99">6159 17616 671 0,'0'0'171'16,"0"0"-127"-16,0 0-19 15,0 0 14-15,0 0-23 16,0 0-4-16,-21 26-2 16,4-16 3-16,-3-2 19 0,-3 2 8 15,4-6-8-15,3-4-6 16,7 0 3-16,3 0 2 16,6 0-4-16,0-18-5 15,0-5-22-15,13 2-1 16,13 3-1-16,8-1 2 15,-1 5 2-15,0 7-1 16,-4 1 14-16,-2 6-2 16,-6 0 0-16,-4 6-13 15,-5 12-7-15,-6 12-5 16,-6 10 12-16,0 4 15 16,-8 0 8-16,-17-2-15 15,-2-2 7-15,-4-4-7 16,2-10 6-16,2-8-7 0,6-9-4 15,4-4-3-15,-1-5-9 16,5 0-38-16,-1 0-106 16,12-14-172-16</inkml:trace>
  <inkml:trace contextRef="#ctx0" brushRef="#br0" timeOffset="-163377.28">7465 17732 258 0,'0'0'255'15,"0"0"-172"-15,0 0-34 16,0 0 44-16,0 0-1 15,0 0-7-15,-18-6-15 16,18 6 9-16,0 0 2 16,0 0-10-16,0 0-25 0,0 0-11 15,9 0-8-15,25 0-4 16,14 0-17-16,12 0 1 16,3 0-3-16,-3 0-3 15,-8 0-1-15,-17 0-3 16,-15 0-9-16,-11 0 2 15,-9 0-4-15,0 0-11 16,0 0-86-16,-9 0-56 16,5 0-273-16</inkml:trace>
  <inkml:trace contextRef="#ctx0" brushRef="#br0" timeOffset="-162541.36">9054 17670 250 0,'0'0'369'16,"0"0"-255"-16,0 0-59 15,0 0 45-15,0 0 21 16,0 0-8-16,29-18-80 16,16 11-30-16,8 4-1 15,1 3 0-15,-3 0-2 16,-7 0-23-16,-7 0-22 16,-13 0-32-16,-8 0-39 15,-14 0-18-15,-2 0-73 16,0 0-98-16,-23 0 109 0</inkml:trace>
  <inkml:trace contextRef="#ctx0" brushRef="#br0" timeOffset="-162275.46">9215 17624 161 0,'0'0'172'0,"0"0"32"16,0 0-53-16,0 0-75 16,0 0-36-16,0 0-32 15,13 67 4-15,3-9 24 16,-5 5-5-16,-4 3-16 15,-7-11-10-15,0-7-4 16,-3-16 3-16,-15-14 8 16,-1-6 21-16,-8-6 24 0,-2-6-14 15,-2 0-10-15,2-9-12 16,4-11 11-16,6-6-8 16,2-1-12-16,7 1-8 15,0 10-4-15,6 6-40 16,2 1-10-16,2 9-41 15,0 0-88-15,0 0-193 16</inkml:trace>
  <inkml:trace contextRef="#ctx0" brushRef="#br0" timeOffset="-161397.41">9427 17784 53 0,'0'0'83'16,"0"0"3"-16,0 0 54 15,0 0-7-15,0 0-16 16,0 0-45-16,0-12-10 15,0 12-7-15,0 0-13 0,0 0-23 16,0 0-19 0,0 9-10-16,0 8 10 0,-7 14 9 15,2 5 21 1,3 0-4-16,2 4 16 0,0-4-9 16,0-5-22-16,0-8 1 15,2-11 0-15,5-6-7 16,2-6 16-16,0 0-6 15,4 0 1-15,-1-14-3 16,1-4-12-16,-2-5-1 16,0-2-1-16,-2-3-24 15,3 2-20-15,-4 3 22 16,1 5 22-16,-3 10 1 16,0 3 0-16,-4 5 2 0,-2 0 0 15,4 0-2 1,0 17-19-16,1 16 19 0,3 1 5 15,-2 2 6-15,-2-4-4 16,-2-5-5-16,-2-6 0 16,0-11 0-16,0-2 0 15,0-4-2-15,0-4 0 16,0 0 1-16,0 0 16 16,4 0 5-16,1-17 5 15,6-4-17-15,0-7-8 16,2 2-2-16,1-3 1 15,-1 3 2-15,3 9-1 16,-3-1 5-16,-2 9 16 0,-1 4 15 16,-2 1 2-16,-1 4-20 15,-1 0-18-15,4 14-2 16,-2 12 0-16,-1-2 9 16,2 6-1-16,-2-8-4 15,-3-4-1-15,1-8-2 16,-5-2 1-16,0-8 0 15,0 5-1-15,0-5 1 16,0 0 2-16,2-5 11 16,4-22-4-16,8 0-11 15,1-4-1-15,10 4 1 16,-3 1-1-16,1 3 1 0,-8 14 0 16,-6 5-1-1,0 4-4-15,-2 4-4 0,1 18-5 16,-1 6-37-16,0 4-53 15,-2-2-67-15,1-13-190 16</inkml:trace>
  <inkml:trace contextRef="#ctx0" brushRef="#br0" timeOffset="-160954.25">10129 17830 359 0,'0'0'253'0,"0"0"-192"16,0 0 30-16,0 0 14 0,0 0-25 15,0 0-43-15,24 0-12 16,-19 0 4-16,-1 0 11 16,5 0-5-16,0 0 0 15,5-1-14-15,1-8-15 16,3-3 0-16,-1 2-6 15,-1 2-21-15,-7-6-4 16,-5 10 7-16,-1-6 15 16,-3 2 1-16,0 3 2 15,0-4 0-15,0 5 0 16,-16 4-5-16,-4 0-8 16,-2 0 5-16,0 0 2 0,1 8 1 15,4 6 3-15,3 4 4 16,8-4 14-16,6 4 18 15,0 3 15-15,0-8 5 16,15 1-5-16,7 0-24 16,3-6-13-16,0-8-5 15,0 0-7-15,-2 0-18 16,6 0-97-16,2-13-66 16,1-10-195-16</inkml:trace>
  <inkml:trace contextRef="#ctx0" brushRef="#br0" timeOffset="-160822.33">10648 17754 63 0,'0'0'0'0</inkml:trace>
  <inkml:trace contextRef="#ctx0" brushRef="#br0" timeOffset="-160722.39">10648 17754 115 0,'38'-63'89'0,"-38"63"-60"16,0 0-29-16,0 0-35 16,0 0-60-16,0 0 15 15</inkml:trace>
  <inkml:trace contextRef="#ctx0" brushRef="#br0" timeOffset="-160612.45">10733 17633 244 0,'0'0'81'15,"0"0"-45"-15,0 0-36 16,0 0-10-16,0 0-184 16</inkml:trace>
  <inkml:trace contextRef="#ctx0" brushRef="#br0" timeOffset="-159829.4">10960 17610 9 0,'0'0'106'15,"0"0"46"-15,0 0 36 16,0 0-38-16,0 0-77 16,0 0-29-16,0 0-15 15,0 0-2-15,0 0 6 16,0 0-7-16,0 0-9 16,0 0 3-16,0 0-7 0,0 0-5 15,0 0-6 1,0 0-1-16,0 0-1 0,0 0-27 15,0 0-5-15,0 0 26 16,0 0 6-16,0 0 4 16,0 0 1-16,-6 0-1 15,-1-4 1-15,0-4 3 16,-2-3 0-16,1 4 3 16,-6-3-3-16,-4 1-8 15,-2 2 0-15,-3 1-1 16,0 2-1-16,0 4 1 15,3 0 2-15,2 0 1 16,2 0 3-16,-2 14-5 0,3 12 11 16,-3 2 2-1,3 5 3-15,1-1 9 0,5-5-8 16,7-5-6-16,2-8 11 16,0-5-12-16,0-4 4 15,0-5-1-15,6 0 22 16,11 0-8-16,-4-5-10 15,3-12-10-15,1-1-6 16,3 0 4-16,1-1-5 16,-2-2-8-16,1 3-6 15,-1-1 14-15,-6 6 5 16,-5 5-3-16,-3 4-1 0,-2 4 3 16,-3 0 0-1,0 0 0-15,0 0-4 0,0 0-24 16,0 0 4-16,0 22 20 15,0 7 17-15,0 8 8 16,0 11-4-16,0 3-14 16,-3-3 3-16,0-7-10 15,3-5-12-15,0-9-55 16,0-13-71-16,0-14-88 16,12 0-242-16</inkml:trace>
  <inkml:trace contextRef="#ctx0" brushRef="#br0" timeOffset="-159596.52">10989 17454 279 0,'0'0'667'0,"0"0"-550"0,0 0-4 16,0 0-23-16,0 0-45 15,0 0-27-15,112 19-18 16,-83 37 1-16,-7 17-1 15,-8 11 8-15,-14 18-8 16,0 7 3-16,-36-3-3 16,-18-6-6-16,-17-12-34 15,-11-16-80-15,-12-17-138 16,-7-21-361-16</inkml:trace>
  <inkml:trace contextRef="#ctx0" brushRef="#br0" timeOffset="-158509.42">4610 17383 19 0,'0'0'105'0,"0"0"-18"15,0 0 12-15,0 0 8 16,0 0 20-16,0 0-6 16,10 4-55-16,-8-4-27 15,-2 0-6-15,0 0 23 16,0 0 4-16,0 0-8 15,0 0-12-15,0 0-7 16,0 0-17-16,0 0-12 0,0 4-4 16,0 11-4-16,-10 6 1 15,-15 19 3-15,-6 19 2 16,-3 17-1-16,5 18 10 16,11 12-1-16,16 7 12 15,2-11-13-15,49-12 1 16,36-28 1-16,44-22 3 15,43-18 3-15,38-22-17 16,28 0-134-16,8-36-136 16</inkml:trace>
  <inkml:trace contextRef="#ctx0" brushRef="#br0" timeOffset="-157832.41">11689 17807 61 0,'0'0'355'0,"0"0"-173"16,0 0-25-16,0 0 14 15,0 0-44-15,0 0-90 16,162-17 20-16,-74 8 12 15,1 0-23-15,-13 6-26 16,-18 3-15-16,-20 0-2 0,-18 0-2 16,-5 0-1-16,-4 0-37 15,5-3-79-15,9-5-43 16,8-1-133-16,9-10-370 16</inkml:trace>
  <inkml:trace contextRef="#ctx0" brushRef="#br0" timeOffset="-157534.58">12953 17548 488 0,'0'0'243'0,"0"0"-129"15,0 0-11-15,0 0-21 0,0 0-12 16,0 0 2-16,0-81-1 15,0 81-28-15,0-3-14 16,0 3-16-16,0 0-13 16,0 14-15-16,0 25-4 15,0 19 19-15,0 9 3 16,-2 2-3-16,-7-4-6 16,4-11-54-16,5-14-25 15,0-9-14-15,14-21-41 16,13-10-18-16,-1-10-98 15,3-26-221-15</inkml:trace>
  <inkml:trace contextRef="#ctx0" brushRef="#br0" timeOffset="-156918.58">13377 17499 283 0,'0'0'269'16,"0"0"-139"-16,0 0-16 15,0 0 42-15,0 0-61 16,0 0-64-16,-49-72-21 15,9 72-4-15,-1 0-2 16,3 6-1-16,11 6 2 16,17-3 1-16,10 1-2 15,0 4-2-15,2 3 25 16,18 5-1-16,9 5-9 16,0 4-10-16,2 4-5 0,-5-3 5 15,-7-4-7 1,-11-2 0-16,-8-8-19 0,0-2 14 15,-13-6 5-15,-14-1 24 16,-8 0-7-16,2-5-5 16,1-4-8-16,10 0 1 15,11 0 2-15,6 0 1 16,5-13 15-16,0-6-17 16,29-11-6-16,12-5-17 15,7 3 8-15,4 5 9 16,-1 5 0-16,-7 4 0 15,-8 6 0-15,-7 2 0 16,-11 2-1-16,-9 8 1 0,-3-5 0 16,-4 5-3-1,4 0-3-15,-2 0-6 0,2 13-2 16,-1 9 10-16,1-1 2 16,4 2 4-16,3 0-2 15,5-4 5-15,7-1 3 16,1-11-7-16,5-2 8 15,-2-5-5-15,-2-5 7 16,-3-16-4-16,-5-5-3 16,-15-2 1-16,-4-4-5 15,-7 2 12-15,-29 3-8 16,-17 13-4-16,-11 10 0 16,-10 4-5-16,-4 4 2 15,8 19-28-15,26 9-89 0,28-2-130 16,16-8-188-16</inkml:trace>
  <inkml:trace contextRef="#ctx0" brushRef="#br0" timeOffset="-156431.86">13789 17566 295 0,'0'0'127'0,"0"0"-104"15,0 0 7-15,0 0 32 16,0 0 17-16,0 0-15 16,29 0 4-16,-23 0-20 0,-4 0 1 15,2 0-14 1,-2 0 0-16,-2 0-18 0,0 0-3 15,2 0-7-15,-2 0-3 16,0 0 1-16,0-5-1 16,0 5-1-16,0-3 0 15,2 3 2-15,0 0 2 16,3 0 15-16,-3 0-22 16,2 0-14-16,-2 0-82 15,0 0-96-15,0 3-207 16</inkml:trace>
  <inkml:trace contextRef="#ctx0" brushRef="#br0" timeOffset="-155495.56">14714 17612 38 0,'0'0'216'15,"0"0"-31"-15,0 0-12 0,0 0-53 16,0 0-26-16,0 0-27 15,0-18-46-15,-11 11-11 16,2 0 28-16,-2-1 7 16,-1-3 7-16,-3 4-17 15,-3-3-12-15,-3 6-9 16,-6 4-12-16,-10 0-1 16,-3 0-1-16,-2 4 0 15,2 10 2-15,0 12 8 16,9 2 20-16,8-2-12 15,10 4 3-15,13-2-10 16,0-6 10-16,2 4-7 16,23-8 2-16,4-11 0 0,4-4 0 15,5-3-9-15,2-10 4 16,1-20-11-16,-2-6-5 16,-7-4-11-16,-8-4 14 15,-9-2 0-15,-7-7-3 16,-6 4-6-16,-2-2 3 15,0 12 8-15,0 4 0 16,0 17 0-16,0 4 2 16,0 9 3-16,0 5-5 15,0 0-16-15,0 0-3 16,-2 0-7-16,-10 23 26 16,-1 3 2-16,-3 10 0 0,3 4 4 15,1 6 12-15,8 3-10 16,4 1-2-16,0-10-2 15,4-2-1-15,19-11 8 16,6-8-10-16,2-7 0 16,2-9 8-16,1-3-9 15,-3 0-12-15,-4-11-11 16,-7-7-8-16,-7-8 0 16,-1 0 12-16,-6 2 0 15,-1 2 16-15,-3 4 3 16,0 4 20-16,0 2 16 15,4 8 0-15,-4-3-1 16,-2 7-8-16,2 0-12 0,-2 0-4 16,0 0-1-1,0 0-3-15,0 0 1 0,0 0-8 16,2 15-3-16,-2 21-11 16,4 22 14-16,-4 15 5 15,0 11 1-15,0 4-4 16,0 2 4-16,-10-11-6 15,-4-16-16-15,-5-15-35 16,4-16-75-16,-1-18-54 16,1-14-154-16,6 0-270 15</inkml:trace>
  <inkml:trace contextRef="#ctx0" brushRef="#br0" timeOffset="-155221.85">14935 17548 731 0,'0'0'290'0,"0"0"-209"16,0 0 1-16,0 0-3 15,0 0-28-15,0 0-39 16,44-19-1-16,-28 19-11 16,-1 0-1-16,-1 7 1 15,-5 5-2-15,0 1-7 16,-9 6-5-16,0 3 6 15,0 4 8-15,-5 2 5 16,-8-10-1-16,7-1-4 16,-4-8-35-16,4-1-110 0,6-8-65 15,0 0-134-15,0-22-208 16</inkml:trace>
  <inkml:trace contextRef="#ctx0" brushRef="#br0" timeOffset="-154685.37">15354 17592 353 0,'0'0'241'0,"0"0"-191"16,0 0 7-16,0 0 11 15,0 0-2-15,0 0-36 16,17 0-15-16,-17 0 0 16,0 0 12-16,0 0-7 0,0 0 14 15,-8 0-8-15,1-8-3 16,1-1-7-16,2 0-2 15,-2 1-8-15,0-2-1 16,-1 2-5-16,-1 4 0 16,-4 4 1-16,1-5 1 15,-3 5-1-15,-1 0 6 16,-1 0 0-16,-3 9-4 16,-2 9 15-16,1 4 9 15,5 0-2-15,1 4-2 16,5-9-16-16,5-2-1 15,4-1-3-15,0-6 7 16,0-8-10-16,4 0 0 0,17 0 41 16,5-8-20-1,-4-10-1-15,-2-5-20 0,-4 0 6 16,-3-7-7-16,-2-2 1 16,-3-8-1-16,-2-1-2 15,1-3 3-15,1 0 3 16,2 8-2-16,-2 9 1 15,1 13 1-15,-1 7 14 16,-4 5 0-16,0 2-11 16,-2 0-6-16,3 6-13 15,-1 24 11-15,-2 15-5 16,0 4 0-16,-2 6-6 0,0-2-76 16,0-4-57-16,0-10-160 15,0-13-369-15</inkml:trace>
  <inkml:trace contextRef="#ctx0" brushRef="#br0" timeOffset="-153628.12">16125 17522 126 0,'0'0'168'0,"0"0"-61"15,0 0-23-15,0 0 54 16,0 0-1-16,0 0 12 16,-125-55-28-16,119 52-32 15,2-2-15-15,4 5-9 0,0 0-19 16,0 0-9-16,21 0-13 15,26 0-15-15,24 8 1 16,21 3-6-16,15-3 2 16,5-4-5-16,-3-4 1 15,-4 0-2-15,-9 0-5 16,-17-12-2-16,-23 1-5 16,-23-1 0-16,-23 2 8 15,-10-3 4-15,0 1 0 16,-22-7-4-16,-12 5 1 15,-7 1-1-15,-3 4 1 16,2 1 3-16,4 2 5 16,11 6-4-16,12 0 1 0,13 0-1 15,2 0 4-15,6 0-4 16,25 6 1-16,7 16 1 16,0 8-2-16,-11 6-1 15,-18 9-7-15,-9 1 0 16,-20-2 2-16,-27-5-3 15,-6-2 8-15,3-11 0 16,15-8-45-16,14-14-172 16,13-4-260-16</inkml:trace>
  <inkml:trace contextRef="#ctx0" brushRef="#br0" timeOffset="-152636.43">17527 17179 393 0,'0'0'284'0,"0"0"-178"15,0 0-28-15,0 0 12 16,0 0-23-16,0 0-18 16,31-37-34-16,-26 37-15 15,0 9-3-15,-3 9 3 16,0 4 18-16,0-4 2 15,0 0-4-15,1-4-6 16,-1-6-6-16,0 1 2 16,0-9-1-16,-2 0 3 15,2 0-3-15,0 0 12 16,6 0 4-16,-2-9 2 16,-1-9-21-16,-3-1-2 0,-2 2-5 15,0 1-21-15,0 6-7 16,0 2 12-16,-5 1 21 15,-11 7 0-15,-3 0-2 16,-8 0-9-16,-4 23 11 16,-2 5 20-16,-1 8 22 15,5 4-3-15,9 4 9 16,9 0-11-16,11 0-9 16,0-8-13-16,2-7-8 15,23-12 7-15,10-9-7 16,12-8-7-16,2 0-1 15,0-13-44-15,-4-10-113 16,-8-11-86-16,-3 2-236 0</inkml:trace>
  <inkml:trace contextRef="#ctx0" brushRef="#br0" timeOffset="-152395.39">17830 17241 359 0,'0'0'460'0,"0"0"-278"15,0 0-67-15,0 0 0 16,0 0-40-16,0 0-33 15,23-22-26-15,-23 22-16 16,0 0 0-16,0 8-10 16,0 18 10-16,0 11 13 15,0 2-4-15,0 1-2 16,0 4-2-16,-9-8-1 0,-3-4-3 16,4-5-1-1,3-9-20-15,3-13-15 0,2 0-37 16,0-5-67-16,0 0-11 15,13-10-45-15,3-17-221 16</inkml:trace>
  <inkml:trace contextRef="#ctx0" brushRef="#br0" timeOffset="-152157.53">18013 17212 218 0,'0'0'432'0,"0"0"-256"15,0 0-7-15,0 0-26 16,0 0-44-16,0 0-60 15,14-33-20-15,-14 33-18 16,0 12 2-16,0 9 22 16,0 11-1-16,2 5-9 0,0-2-4 15,0 6-7 1,0-1-2-16,-2-5 0 0,0-12-2 16,0 0-19-16,0-6-16 15,0-9-41-15,0-3-88 16,0-5-50-16,0 0-112 15,-8 0-198-15</inkml:trace>
  <inkml:trace contextRef="#ctx0" brushRef="#br0" timeOffset="-151517.25">17861 17397 694 0,'0'0'275'16,"0"0"-131"-16,0 0-1 0,0 0-42 15,0 0-54 1,0 0-20-16,128 0-12 0,-63 0-1 15,-3 0-11-15,-8 0-3 16,-10 0-15-16,-6-6-26 16,-7-2-27-16,-9-1-88 15,-6-8-21-15,-7-1-50 16,-7 0 17-16,-2 4 83 16,0 2 127-16,0 7 109 15,0-4 54-15,0 3-7 16,0 1-11-16,4 2-27 15,-1 3-21-15,-3 0-22 16,0 0-23-16,0 0-16 0,0 0-18 16,0 0-17-16,0 0-1 15,0 14-16-15,-3 12 16 16,-9 10 12-16,-5 0-7 16,0 0 2-16,-1-2-6 15,0-2 0-15,0-5-1 16,5-9 3-16,4-4-1 15,2-6-4-15,5-8-7 16,2 0-8-16,0 0-6 16,0 0-2-16,0-22-7 15,0-9-64-15,0 0 39 16,0-10 46-16,5 1 11 16,8 0 0-16,9-1 32 15,5 2 27-15,4 3-14 0,2 9-12 16,-3 6-6-16,-6 11 2 15,-9 2-12-15,-7 8-5 16,-6 0-9-16,-2 0-3 16,4 8-9-16,1 18 9 15,1 6 10-15,0 8-4 16,2 4-3-16,-4-4-3 16,3 3 1-16,-7-5-1 15,0-6-3-15,0-10-25 16,0-5-27-16,-11-3-43 15,-9-9-84-15,-3-5-70 16,-4 0-242-16</inkml:trace>
  <inkml:trace contextRef="#ctx0" brushRef="#br0" timeOffset="-151136.89">18227 17432 534 0,'0'0'423'0,"0"0"-241"15,0 0-19-15,0 0-90 16,0 0-42-16,0 0-16 15,201-35-3-15,-141 35-8 16,-4-3-1-16,-12 0-2 16,-13-1-1-16,-8-4-21 15,-7 3 0-15,-5-7 4 16,-5-2-9-16,-6-1 6 16,0 3 2-16,0-2 18 0,0 2 2 15,0 7 3 1,0 0 1-16,0 1 12 0,0 4-2 15,0 0-2-15,0 0 0 16,0 0-4-16,0 0-6 16,0 12-4-16,0 16 0 15,0 8 2-15,0 4 7 16,0 0-7-16,-2-4 3 16,-9-1-4-16,-5-7 1 15,5-10-2-15,-3-2-7 16,4-11-25-16,1 0-22 15,3-5-40-15,-2 0-76 16,6-8-41-16,2-16-208 16</inkml:trace>
  <inkml:trace contextRef="#ctx0" brushRef="#br0" timeOffset="-150793.09">18608 17336 334 0,'0'0'272'0,"0"0"-85"0,0 0-4 15,0 0-46-15,0 0-32 16,0 0-39-16,100-119-20 15,-81 111-17-15,1 4-12 16,-3 4-9-16,4 0-2 16,-4 0-4-16,3 0-2 15,-3 0 3-15,-5 7-3 16,-5 4-10-16,-5 7 0 16,-2-1 7-16,0 0-2 15,-13 1 4-15,-18 5 1 0,-9-6 3 16,-5 1 4-16,3 0-7 15,6-8 8-15,16 2-2 16,8-6 1-16,12-2-3 16,0 1-2-16,12 2 10 15,19 3 14-15,11 0-9 16,1 6-9-16,-1 2-8 16,-4 1-22-16,1-2-20 15,-4-3-25-15,1-2-116 16,-3-12-95-16,-2 0-211 15</inkml:trace>
  <inkml:trace contextRef="#ctx0" brushRef="#br0" timeOffset="-150224.39">19179 17219 329 0,'0'0'375'0,"0"0"-292"16,0 0-12-16,0 0 17 15,0 0-36-15,0 0-26 16,87-36-21-16,-84 32 6 16,-3 4 18-16,0 0 24 15,0 0-3-15,0 0-16 16,0 0-9-16,0 0-9 16,0 0-9-16,0 0-5 0,-10 0-1 15,-5 0-1-15,-3 0-3 16,-2 4-1-16,0 13 4 15,-1 2 9-15,2 11-1 16,3-2 20-16,5 2-11 16,9-4 1-16,2-2-3 15,0-2-10-15,23-7-1 16,8-8 3-16,4-2 8 16,-1-5-8-16,-8 0 5 15,-8-5-9-15,-9-5-3 16,-9-2 0-16,0-2 4 15,-5 0-4-15,-19-1 2 16,-7 0-2-16,0 5 11 0,2 1-5 16,4 6 1-16,11 3-5 15,8 0 2-15,6 0-2 16,0 0 1-16,2 0 3 16,25-4 2-16,6 2-6 15,0-1 1-15,-4 3 0 16,-6 0-3-16,-8 3-4 15,-3 20-6-15,-8 0 1 16,-4 7 5-16,0-2 3 16,0-2-14-16,0-4-27 15,0-3-58-15,0-10-157 16,0-9-140-16</inkml:trace>
  <inkml:trace contextRef="#ctx0" brushRef="#br0" timeOffset="-149884.99">19491 17293 542 0,'0'0'229'0,"0"0"-137"16,0 0 35-16,0 0-42 15,0 0 19-15,0 0-26 16,100-66-26-16,-100 62-4 16,0 4-15-16,0 0-7 15,0 0-9-15,0 0-12 16,0 0-5-16,0 0 0 15,0 0-1-15,-2 0-4 16,-7 12 5-16,-1 16 3 16,-4 2 4-16,3-2-2 0,4 2-3 15,2 2 1 1,5-9 1-16,0-2-3 0,0-7 1 16,10-6 0-16,5-3-2 15,7-5 5-15,1 0-5 16,2 0-15-16,-6-5-23 15,-1-7-32-15,-5-2-91 16,-1 0-105-16,-6 2-165 16</inkml:trace>
  <inkml:trace contextRef="#ctx0" brushRef="#br0" timeOffset="-149561.39">19502 17321 456 0,'0'0'238'15,"0"0"-95"-15,0 0-32 16,0 0-70-16,0 0 2 16,0 0-14-16,181-31-12 15,-155 26-13-15,-7 1 1 16,-9 4-5-16,-5-4-42 16,-5 2-44-16,0-6-27 15,0-6-2-15,-22-2-65 16,-11 2 53-16,-6-4 101 15,4 4 26-15,4 0 47 16,10 6 148-16,13 8-52 0,8-4 0 16,0 4-4-1,22-4-74-15,14-3-63 0,9 4-2 16,5-1 0-16,6-6-53 16,-2 6-92-16,-4-9-125 15,-4 4-391-15</inkml:trace>
  <inkml:trace contextRef="#ctx0" brushRef="#br0" timeOffset="-148707.25">20407 17235 31 0,'0'0'94'16,"0"0"10"-16,0 0 20 0,0 0 12 15,0 0 2-15,0 0-29 16,33-62-20-16,-30 50 4 15,-3 2-16-15,0 1-9 16,0 0-9-16,0 4 8 16,0 5-23-16,0 0-23 15,-3 0-16-15,-12 0-5 16,-9 0-1-16,-1 5 0 16,2 13 2-16,2 8 3 15,3 6 6-15,3 0 8 16,3 4-8-16,5-2-1 15,7-6-4-15,0-2-2 16,0-8-2-16,23-4 6 0,8-10-2 16,13-4 11-1,10 0-15-15,4-18-1 0,-7-8-17 16,-13-10 7-16,-15 0 2 16,-19-5 6-16,-4 2 2 15,-12 3 11-15,-21 5-2 16,-11 13 12-16,-3 9-17 15,5 9-2-15,2 0-2 16,9 13 0-16,6 14-1 16,11 1 0-16,7 2-11 15,7 2-22-15,0-6-48 16,7-3-74-16,20-6-87 0,14-8-131 16</inkml:trace>
  <inkml:trace contextRef="#ctx0" brushRef="#br0" timeOffset="-148482.45">20777 17195 236 0,'0'0'521'0,"0"0"-298"15,0 0-101-15,0 0 9 16,0 0-56-16,0 0-37 16,34-41-25-16,-34 41-13 15,0 7-11-15,0 18 9 16,-3 8 1-16,-5 6 2 15,-3 2 5-15,2-1-6 16,0 0 0-16,0-4-40 16,0-10-47-16,2-3-74 0,-4-14-60 15,2-9-156-15</inkml:trace>
  <inkml:trace contextRef="#ctx0" brushRef="#br0" timeOffset="-148183.62">20729 17209 164 0,'0'0'862'16,"0"0"-706"-16,0 0-99 15,0 0-17-15,0 0-14 16,0 0-21-16,174-62-5 16,-143 62-21-16,-12 0-33 0,-7 0-35 15,-8 4-34 1,-4-1-28-16,0 4-50 0,-9 5 68 15,-13-2 67-15,-7 4 36 16,-2 6 30-16,-2-2 44 16,1 0 28-16,10-4 46 15,11-4-56-15,6-2-25 16,5-3-18-16,0-5-16 16,27 0-3-16,14 0-5 15,3 0-125-15,5 0-257 16</inkml:trace>
  <inkml:trace contextRef="#ctx0" brushRef="#br0" timeOffset="-147970.72">21105 17183 541 0,'0'0'266'16,"0"0"-166"-16,0 0-10 16,0 0 15-16,0 0-33 15,0 0-40-15,-15-14-25 16,15 40-3-16,0 10 2 15,0 8 7-15,0-3-11 16,-2 5 0-16,-8-2-2 16,4-13-37-16,-1-1-71 15,3-16-41-15,2-9-159 16,-1-5-304-16</inkml:trace>
  <inkml:trace contextRef="#ctx0" brushRef="#br0" timeOffset="-147679.9">21163 17195 594 0,'0'0'278'15,"0"0"-218"-15,0 0-54 16,0 0 5-16,0 0 2 16,0 0-13-16,214-18-42 15,-214 24-98-15,0 2-40 16,-27-2 119-16,-13 6 29 15,-9-9-60-15,-9 8-10 16,5-3 66-16,8 2 36 16,14-2 49-16,16 1 23 0,15-4 27 15,0-1-14-15,31-1 85 16,19 4-59-16,11 1-60 16,1 0-39-16,-4-2-12 15,-9 2-138-15,-7 1-101 16</inkml:trace>
  <inkml:trace contextRef="#ctx0" brushRef="#br0" timeOffset="-147459.39">21511 17022 702 0,'0'0'233'16,"0"0"-162"-16,0 0-51 15,0 0 24-15,0 0 19 16,0 0-22-16,163 213-29 16,-163-141-12-16,-36 4-2 15,-36 0-87-15,-30-4-21 16,-31-5-105-16,-29-15-209 16</inkml:trace>
  <inkml:trace contextRef="#ctx0" brushRef="#br0" timeOffset="-146683.72">17327 17084 54 0,'0'0'93'15,"0"0"-49"-15,0 0 39 16,0 0 75-16,0 0 18 16,0 0-74-16,67-39 0 0,-67 39-13 15,0 0-51-15,-7 13-17 16,-18 25 0-16,-6 17-5 15,-2 17 14-15,0 21 15 16,6 4-2-16,4 2-5 16,15-5-11-16,8-9-10 15,0-7-6-15,15-13-6 16,23-11-5-16,22-15-6 16,22-19-64-16,28-17-33 15,15-3-98-15,15-14-309 16</inkml:trace>
  <inkml:trace contextRef="#ctx0" brushRef="#br0" timeOffset="-146061.34">18141 17736 17 0,'0'0'81'16,"0"0"7"-16,0 0 40 15,0 0 32-15,0 0-6 16,0 0-41-16,-351-54 4 0,336 49-20 15,6 5-20 1,9 0-8-16,0 0 4 16,26-3-4-16,35-1-52 0,34 2-16 15,38-1 3-15,27 3 5 16,35 0 0-16,27 0 9 16,9 0-1-16,6 3-8 15,-13 11-9-15,-16-5 1 16,-23 8-1-16,-24-11 5 15,-32-2-1-15,-35 1 16 16,-34-5 12-16,-29 0-7 16,-18 0-6-16,-13 0-18 15,0 0-1-15,-9 0-2 16,-33 0-25-16,-20 0-41 16,-23 0-55-16,-15 0-61 0,-12 3-39 15,-10 3-145-15</inkml:trace>
  <inkml:trace contextRef="#ctx0" brushRef="#br0" timeOffset="-145699.39">18040 17897 478 0,'0'0'163'16,"0"0"-72"-16,0 0-24 15,0 0 64-15,0 0-109 16,0 0-18-16,265-36 0 0,-126 28 3 16,28 3 0-16,20-1 31 15,18 6 27-15,9 0-13 16,-9 0-33-16,-9 4-5 16,-24 6-3-16,-29-5-1 15,-41 0 17-15,-37-1 14 16,-34-4 6-16,-25 0 5 15,-6 0-13-15,0 0 16 16,-10-4-22-16,-1-1-23 16,3 0-6-16,8 5-2 15,0 0-2-15,0 0-28 16,0 0-30-16,14 0-31 0,9 0-135 16,6 0-169-1</inkml:trace>
  <inkml:trace contextRef="#ctx0" brushRef="#br0" timeOffset="-140149.42">27052 14564 38 0,'3'0'310'0,"3"0"-169"15,4 0-77-15,3 0-16 16,0 0 40-16,0 0-7 16,1 0-30-16,-3-2 1 15,-2 2-4-15,-3 0-11 16,-6 0-12-16,0 0-10 16,0 0-5-16,0 0-1 15,0 0-3-15,0 4 11 16,0 5 10-16,0 0 17 15,-4-1-21-15,0-8-8 0,1 2 3 16,3-2 0-16,0 0 9 16,0 0 4-16,0 0 11 15,0-2-1-15,0-24-3 16,0-6-26-16,19-14-8 16,16-1-1-16,14 1-1 15,13-10-2-15,21 1 0 16,20-3-1-16,17 3-1 15,11 3 2-15,1 8-3 16,-10 7 0-16,-14 15 1 16,-27 14 2-16,-22 6 0 15,-23 2-1-15,-21 0-3 16,-6 2-4-16,-7 11 0 16,-2-4 8-16,0 6 3 0,0-8 1 15,0 2 0-15,0-9-3 16,0 1 0-16,0-1 3 15,0 0-2-15,0 0 7 16,0 0 5-16,0 0-4 16,0-5 6-16,0-15-6 15,0-11-10-15,0-4 0 16,0-6-4-16,0 6 0 16,-9 0 1-16,1 9 3 15,-1 8 0-15,-1 4-2 16,4 8 0-16,4 1 4 0,2 5-5 15,0 0 3 1,0 0 0-16,0 0-8 0,8 9-11 16,26 9 19-16,9 6 3 15,-1 0 0-15,-9 5-3 16,-15 2-2-16,-18 10-1 16,-6 7 3-16,-46 8 7 15,-19 2-3-15,-14 0-1 16,3-4-3-16,21-11-44 15,26-18-193-15,28-18-353 16</inkml:trace>
  <inkml:trace contextRef="#ctx0" brushRef="#br0" timeOffset="-137015.95">29295 13604 250 0,'0'0'211'15,"0"0"-62"-15,0 0-27 16,0 0-21-16,0 0-17 16,0 0-4-16,65-96-27 15,-61 93-1-15,-2 3-2 16,0 0-17-16,-2 0-15 15,0 0-18-15,0 0-1 0,0 0-13 16,0 6-2-16,0 10 16 16,0 8 1-16,0-2 2 15,0 1 0-15,0-5 1 16,-2-5-2-16,0-7-2 16,2-3 1-16,0-3 5 15,0 0 1-15,0 0 5 16,0-9-12-16,14-13-1 15,3-8-32-15,-3-2-1 16,1 2 1-16,-5 2-7 16,-6 5 12-16,-2 11 6 15,-2-1 16-15,0 6-1 0,-8 4 7 16,-11 1 6 0,-3 2-6-16,-5 0 1 0,-4 20 3 15,-5 16 5-15,-4 14 11 16,1 8 6-16,-2 12-10 15,5 9-1-15,5 1 1 16,9 2-5-16,11-10 5 16,11-10-6-16,0-13 4 15,8-17-4-15,19-10 11 16,4-14-6-16,1-8 3 16,1 0-8-16,-2-12-2 15,-2-14-8-15,0-5-3 16,-4 0-5-16,-3-1 4 0,2-1 1 15,-3 6 2 1,-1 3 1-16,-3 4 0 0,-1 6 3 16,-7 2-3-1,1 7 1-15,-8 1 0 0,-2 4-1 16,0 0-1-16,0 0-9 16,0 0-6-16,0 0-11 15,-2 16 19-15,-12 8 8 16,-1 3 0-16,3 3 0 15,7-2 3-15,5-5 7 16,0 0-6-16,0-7 6 16,9-6-1-16,11-6-2 0,3-4 9 15,-1 0-9 1,-2-6 4-16,0-15-5 0,-2-5-5 16,-4-6-1-16,-6 0-8 15,-4-2 4-15,-4 6 4 16,0 3-2-16,0 5 5 15,-8 9 1-15,-5 8 2 16,-7 3 0-16,-1 0-6 16,2 0-6-16,-6 21 4 15,7 7 4-15,3 2-1 16,7 0 0-16,8 0 5 16,0-2 7-16,0-2-4 15,18-4-5-15,9-5 2 16,-2-6 2-16,2-8-5 15,2-3-1-15,2 0 0 0,5-22-2 16,3-10-1 0,1-7-9-16,-1-5-1 0,-4-2 8 15,-3-3 0-15,-8 0-2 16,-7 1 5-16,-3 6 1 16,-7 5-1-16,-5 16 0 15,-2 7 2-15,0 7 5 16,0 7 2-16,0 0-7 15,0 0-2-15,0 3-15 16,-4 16 10-16,-12 8 5 16,-2 7 0-16,2 4 1 15,3 4-1-15,2 2 7 0,4-1 1 16,3-2-5 0,4-7-2-16,0-3 0 0,0-9 6 15,0-7-5-15,6-4-1 16,10-11 4-16,4 0 9 15,9-3-2-15,0-18-11 16,2-8 3-16,2-7-4 16,-1-8-11-16,-1-9-4 15,-4-7-5-15,-5 1 6 16,-8 4 7-16,-5 16 7 16,-7 10 1-16,0 16 7 15,-2 6 11-15,0 7-3 16,0 0-7-16,0 0-9 0,0 0-2 15,0 0-9 1,0 18 1-16,0 8 10 0,-6 9 4 16,-6 1 1-16,-1 6 3 15,-3 2 0-15,1 0-3 16,1-2-1-16,3-4-1 16,7-6 0-16,1-3 1 15,3-10-4-15,0-2 8 16,0-7 1-16,21-6 8 15,8-3-6-15,2-1 0 16,2 0-5-16,3-10-4 16,-3-9-1-16,1-6-1 0,-1-6-9 15,-6-1 0 1,-5-1 1-16,-7 3-6 0,-5 0 6 16,-4 7 1-16,-6 4 7 15,0 4-6-15,0 6 6 16,0 5-2-16,0 4-4 15,-2 0-1-15,-7 0-5 16,-2 0 5-16,-2 10 7 16,-1 10-4-16,5 6 4 15,1 2 1-15,3 6 2 16,2-3 4-16,3-4-3 16,0-3-1-16,0-6 1 15,14-7-4-15,1-7 2 16,6-4 2-16,1 0 7 15,7-17-3-15,0-11-2 0,0 3-6 16,-1-4-13 0,-5 0 5-16,-3 8 4 0,-5 3 2 15,-3 4 3-15,-5 7-1 16,-3 6 0-16,-2 1-1 16,3 0 0-16,2 0-7 15,-3 0 3-15,3 10 4 16,-7 0-5-16,0 0 6 15,0-5 0-15,0-2 2 16,0-3-2-16,0 0 0 16,0 0 3-16,0 0 1 15,0 0 5-15,2 0 2 16,0-12-8-16,2-2-1 16,-1 0-2-16,-1 5 2 0,-2 0-2 15,0 5 0-15,0 4 1 16,0 0 5-16,0 0-6 15,0 0-9-15,0 10-2 16,-7 12 11-16,-4 5 0 16,3 2 1-16,3 0 1 15,2-3-1-15,3-3 4 16,0-2-4-16,8-10 0 16,13-4-1-16,11-7 8 15,3 0-2-15,6-18 6 16,-1-11-12-16,-5 0-7 15,-6-8 1-15,-2-3 4 16,-7-4 0-16,-4-4 0 0,-3-10 2 16,-6 2 1-1,-3 1 0-15,1 13 11 0,-5 12-1 16,2 12 2-16,-2 10-2 16,0 8-2-16,0 0-5 15,0 0-4-15,0 0-2 16,0 3-6-16,0 18-1 15,0 9 9-15,0 12 10 16,-2 4-3-16,-3 3-6 16,1 1 8-16,2-3-7 15,-3-3-1-15,5-3-1 16,0-7 2-16,0-14-2 0,0-8 1 16,0-6 5-16,13-6-4 15,3 0-1-15,4 0-1 16,0-21-27-16,3 2-12 15,-4-8-86-15,-3 2-137 16,-7-5-156-16</inkml:trace>
  <inkml:trace contextRef="#ctx0" brushRef="#br0" timeOffset="-136848.04">30909 13705 513 0,'0'0'295'15,"0"0"-121"-15,0 0-1 16,0 0-70-16,0 0-51 15,0 0-29-15,118-54-3 0,-87 43-12 16,-6 0-8-16,-3 1-2 16,-6 3-62-16,-10 0-79 15,-6 6-119-15,0 1-310 16</inkml:trace>
  <inkml:trace contextRef="#ctx0" brushRef="#br0" timeOffset="-135352.98">30898 13810 528 0,'0'0'168'0,"0"0"-93"16,0 0-34-16,0 0 49 0,0 0-33 15,0 0-34-15,35 27-10 16,-32-8 4-16,-1 1 17 15,0 2-2-15,2-6-6 16,-2-1-6-16,4-5-6 16,0-8 2-16,3-2 3 15,11 0 9-15,3 0 3 16,8-15-19-16,7-11-7 16,-3-3-1-16,3-5-4 15,-3 2 0-15,-6 1 0 16,0 4 1-16,-4 6 0 15,-2 3-1-15,-8 6 2 16,-4 5-2-16,-4 5 0 0,-5 2-1 16,-2 0-10-16,0 7-14 15,0 13 25-15,0 1 10 16,-9 6 1-16,3-3-5 16,1 0 2-16,2-2-2 15,3-3-2-15,0-6 3 16,0-3-3-16,0-6 1 15,5-2 0-15,7-2 4 16,1 0 0-16,7-6-2 16,2-12-7-16,2-6-9 15,1 0-9-15,-3 2 10 16,-1 2-2-16,-8-2 9 0,-2 10 1 16,-2 6 9-16,-5-2 5 15,-1 8 2-15,-3 0-5 16,2 0-11-16,0 3-7 15,0 18 7-15,0 4 4 16,0 1 3-16,3-1-4 16,4-3-2-16,2-4 1 15,-2-2 1-15,3-7 3 16,-6-6-4-16,3-3 4 16,2 0 5-16,2 0 3 15,3-15-6-15,2-10-7 16,-4-5-2-16,-1-4-2 15,-3-2-13-15,-4-2 10 0,-4 2 4 16,-2 7-1-16,0 12 3 16,0 6 14-16,0 10-4 15,-8 1-4-15,-2 0-6 16,-3 15 0-16,-1 10 0 16,1 3 4-16,1 2 0 15,1-2 2-15,7-2-3 16,2-8 1-16,2-2-3 15,0-6 0-15,0-4 0 16,0-4-1-16,8-2 0 16,8 0 14-16,6-8-14 15,5-14-6-15,0-4-4 0,2-3-1 16,-2 1 1 0,-5 5 7-16,0 0 3 0,-6 10 2 15,-3 3 2-15,-1 3 12 16,-8 5-2-16,-2 2-5 15,-2 0-9-15,0 9-7 16,0 17 7-16,0 6 8 16,0 2 6-16,0-4-12 15,0-2 3-15,0-9-3 16,0-4 0-16,0-5-2 16,-2-8 0-16,2-2 0 15,0 0-3-15,0 0 3 16,0 0 0-16,4-18-2 15,17-6-9-15,5-4 0 16,3-2 11-16,-1 3 0 0,5 4-1 16,-14 3 1-1,-1 8 4-15,-5 5 7 0,-6 5 2 16,-2 2-1-16,-3 0-12 16,0 0 0-16,-2 18-6 15,2 7 6-15,-2 3 3 16,3-5 1-16,-1 1-3 15,0-4 0-15,2-8 2 16,3-5-1-16,0-3 2 16,6-4 1-16,1 0-2 15,3-2 5-15,2-19-4 16,2-2-3-16,2-5-1 0,1 0 0 16,1-4-2-16,4 0 2 15,-2 0 0-15,-5 3-2 16,-6 8 2-16,-8 4 4 15,-3 7-4-15,-5 6 0 16,0 4 4-16,0 0-4 16,0 0-3-16,0 0-5 15,-9 0 1-15,-2 4 7 16,2 8-3-16,4 6 0 16,3 7-3-16,2 0 4 15,0 4 2-15,0 3 2 16,4-6 13-16,6 1-5 15,-1-4-3-15,-7-5-4 0,-2-6-3 16,0-7-4-16,-9-5 0 16,-20 0-21-16,-12-9-20 15,-5-23-107-15,-12-12-265 16</inkml:trace>
  <inkml:trace contextRef="#ctx0" brushRef="#br0" timeOffset="-135206.06">31710 13240 1210 0,'0'0'184'16,"0"0"-162"-16,0 0-17 15,0 0-5-15,0 0-27 0,0 0-102 16,-27 72-151 0,4-31-487-16</inkml:trace>
  <inkml:trace contextRef="#ctx0" brushRef="#br0" timeOffset="-134165.8">28929 13668 327 0,'0'0'168'0,"0"0"-114"16,0 0 14-16,0 0-63 16,0 0-5-16,0 0 15 0,74-41-1 15,-65 40-1-15,-4 1-3 16,-3 0-4-16,-2-2-6 15,0 2-2-15,0 0 2 16,0 0 1-16,4 0-1 16,0 0 0-16,1 0 5 15,2 0 33-15,-3-2 31 16,-1-3 31-16,-1 3-9 16,-2 1-29-16,0 1-3 15,0 0 0-15,0 0-13 16,0 0-11-16,0 0-20 15,0 0-15-15,0 0-2 16,0 0-18-16,-16 13 16 0,-10 19 4 16,-11 13 6-16,-7 13-6 15,-3 17 0-15,3 10 11 16,8 9-9-16,14 5 9 16,20-5-3-16,6-12-5 15,50-14-3-15,27-18-29 16,25-22-82-16,12-21-197 15</inkml:trace>
  <inkml:trace contextRef="#ctx0" brushRef="#br0" timeOffset="-133453.42">32581 13284 301 0,'0'0'243'0,"0"0"-69"16,0 0-24-16,0 0-24 15,0 0-24-15,0 0-18 16,4-26-20-16,21 26-38 0,6 13-17 15,2 41-7 1,0 36-4-16,-14 34-1 0,-19 23 1 16,-27 4 2-16,-51-12 0 15,-29-19-13-15,-14-21-67 16,-3-24-44-16,1-24-74 16,14-27-205-16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45:59.1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8686 6645 9 0,'0'-9'11'0,"7"2"-8"0,0 2-3 16,0-2 7-16,-1 1 0 15,-4 4 11-15,-2-3 8 16,3 2 5-16,-3-1-5 16,0-1-10-16,0 5 14 15,0 0 9-15,0-2-7 16,0 2 1-16,2-3-3 16,-2 1-9-16,2 2 11 15,-2 0-14-15,0 0-12 16,0 0-6-16,0 0-17 15,0 7 7-15,-2 14 10 16,-13 5 16-16,-6 0 15 16,1 3-24-16,0-3 8 0,0-3 8 15,3 1-15 1,-1-5 15-16,4-5 6 0,1-2-11 16,4-7 6-16,3 0-19 15,2-3 13-15,2-1 28 16,2 2-7-16,0-2 5 15,0-1-18-15,0 0-4 16,0 0 12-16,0 0-29 16,0 0-4-16,0 0-1 15,0 0 7-15,0 0-7 16,0 0 2-16,0 0-2 16,-2 0 22-16,0 0-22 0,2 0 0 15,0 0-1 1,0 0 2-16,0 0-1 0,0 0 0 15,0 0 1-15,0 0-10 16,0 0-1-16,0 0-50 16,20 0-35-16,9 0-142 15</inkml:trace>
  <inkml:trace contextRef="#ctx0" brushRef="#br0" timeOffset="3899.11">15234 6182 35 0,'0'0'49'16,"0"0"-17"-16,0 0 49 16,0 0-4-16,0 0-6 15,0 0-16-15,0 0-15 16,4-58 34-16,-4 56-27 15,0-2-18-15,0 2 14 16,0 2-30-16,0 0 13 16,0 0-3-16,0 0-10 15,0 0 22-15,0 0-26 0,0 0-8 16,0 0 1-16,0 0-2 16,0 0-7-16,0 9 4 15,0 14 3-15,0 3 14 16,0 6-8-16,0 0-1 15,0 2 19-15,-2 1-18 16,0 3-2-16,-3 6 8 16,1 4-11-16,-1 3 26 15,0 2-27-15,-1-4 1 16,2-3 7-16,-3-5 1 16,3-3-9-16,-4-4 1 15,2 3 7-15,2-1 7 0,2-2-14 16,-1 5 0-16,3-2 18 15,0 1-10-15,0 3-7 16,0-2-2-16,0-1 4 16,0-2-1-16,0 3-3 15,0-3 0-15,0 1-4 16,0 4 14-16,0-2-10 16,0 2 4-16,-4-3 1 15,-6-1 10-15,6-5-15 16,0-1 3-16,2 2 6 15,-3 0-3-15,3 2-6 16,-2 1 4-16,4 0-1 16,0-1 18-16,0 2-21 0,-2-3 0 15,2-1 5-15,-3-4 2 16,3 0-7-16,0-2 0 16,0 2 5-16,0 0-2 15,0 6-3-15,0-3 0 16,-3 0-1-16,1-3 6 15,2-4-5-15,0-4 0 16,0-12 2-16,0-3 1 16,0-2-3-16,0-4 0 15,0 2 1-15,0-2 2 16,0 6-3-16,0 0 0 16,0 2 5-16,0-2-8 0,0-2 3 15,0-2 0-15,0-2-5 16,0 0 13-16,0 0-8 15,0 0 12-15,0 0-10 16,0 0 32-16,0 0-16 16,14 0 1-16,3 0-8 15,6-6-7-15,2 5-8 16,2-1-1-16,-1 2 5 16,6 0-2-16,1 0 2 15,2 0-9-15,5-3 5 16,3-3-10-16,3-2 13 15,6-4 1-15,4-3 0 0,2 2-6 16,0-1 6-16,-3 4 0 16,3 1-2-16,-2 2 6 15,4 1-4-15,0 2 0 16,3 0 5-16,1 2-18 16,-1-4 13-16,4 2 0 15,-2-4-9-15,-3 0 17 16,3-1-8-16,-5 2 0 15,-2 0 1-15,2-2 0 16,0-2-1-16,0 2 0 16,3 1-2-16,-5 0 8 15,-5 0-7-15,-6 4 1 16,-7 0 0-16,-9 4 1 16,-6 0-1-16,-7 0 0 15,-5 0-4-15,-1 0-1 0,-4 0 5 16,-1 2 0-16,1 5 4 15,0-3 4-15,-2 3-8 16,-2-5 0-16,-1 2 5 16,-1-4 6-16,-2 0-9 15,0 0 8-15,0 0 1 16,0 0 46-16,0 0-29 16,0-2 13-16,0-20-15 15,0-11-16-15,0-7-10 16,-2-6 0-16,-9-4 3 0,1-8-3 15,-1-6 0 1,5-6 0-16,0-3-3 16,-2-1 9-16,6 2-6 15,-2 0 0-15,1-2 1 0,3-1-3 16,0 3 2 0,0 0 0-16,0-2 0 0,0 0 1 15,0-6-1-15,9-3 0 16,3 1 2-16,3 7-6 15,1 10 4-15,-5 9 0 16,0 10-3-16,0 3 4 16,-6 7-1-16,-1 2 0 15,-2 2 4-15,-2 1-6 16,2-1 2-16,-2-2 0 16,2-1 0-16,1-5-1 0,-1-3 1 15,1 3 0 1,-1 2 5-16,2 6-7 0,-4 4 2 15,0 4 0-15,0 7-4 16,0 2 6-16,0 1-2 16,0 4 0-16,0 2 1 15,0-3-4-15,0 2 3 16,-2-3 0-16,-5-2-2 16,2 0 4-16,-1-3-2 15,2 5 0-15,-3 5 2 16,3-1-14-16,-8 6 12 15,1 0-2-15,-3 2-7 0,-9 0 1 16,-2 0 8 0,-6 2 0-16,-5 5 2 0,2 3-4 15,-2 2 2-15,-1 1 0 16,-1-1-2-16,1 0 2 16,-6 2 0-16,1 1 0 15,1 2 2-15,1-3-4 16,0 2 2-16,-1-2 0 15,4 0-1-15,1 0 1 16,3 1 0-16,2-3 0 16,4 2 2-16,2 3-4 15,0-2 2-15,0-3 0 16,-2 2-2-16,-2-5 4 16,-2 3-2-16,-1-1 0 15,1-6 3-15,2 2-3 0,4-3 0 16,5-3 0-16,1 1-1 15,3 0 4-15,3 1-3 16,-4-1 0-16,5-1 2 16,-5 2-4-16,0 1 2 15,-3 0 0-15,-5 2-4 16,-2-1 8-16,0-1-4 16,-2-1 0-16,0 1 2 15,6-4-2-15,0 0 0 16,5 0 0-16,3 0-2 15,-1 0 3-15,5 0-1 16,-3 2 0-16,1-1 5 0,-3 1-10 16,1 0 5-16,-1 1 0 15,1-1-1-15,-1-2 5 16,-2 0-4-16,4 0 0 16,-1 0 3-16,7 0-1 15,-2 0-2-15,4 0 0 16,-1 0-3-16,1-2 5 15,-2-1-2-15,2 1 0 16,-1 2 3-16,-1-2-7 16,-2 1 4-16,1-1 0 15,-4 0-1-15,-1 0 2 16,2-3-1-16,-2 3 0 16,1 1 1-16,-1-1-7 0,3 0 6 15,2 2 0-15,-2 0-5 16,0 0 5-16,-4 0 0 15,-4 0 0-15,3 0 3 16,1 0-15-16,-1 0 12 16,8 0 0-16,1 0-1 15,3 0 2-15,2 0-1 16,-1 0 0-16,1 0 2 16,-1 0-2-16,3 0 0 15,0 0 0-15,0 0-2 16,0 0 5-16,0 0-3 15,0 0 0-15,-4 2 2 0,0 17-17 16,-9 13 12-16,-4 13 3 16,-2 3 0-16,-6 4-36 15,1 8-45-15,-3 1-82 16,9-5-313-16</inkml:trace>
  <inkml:trace contextRef="#ctx0" brushRef="#br0" timeOffset="5441.23">15131 7429 62 0,'0'0'56'0,"0"0"27"16,0 0-24-16,0 0-12 16,0 0 35-16,0 0-38 15,0 0 1-15,0 0-14 16,0 0-9-16,11 0 49 15,4 0-14-15,2-2-10 16,0-2 52-16,1-2-66 16,2 0-7-16,7 2-4 15,-1 3-19-15,5 1 11 0,2 0-14 16,-2 0 0-16,2 0-5 16,-2 0 9-16,3 0-4 15,-1 1 0-15,-2 3 6 16,2-2-4-16,3-2-2 15,-1 0 0-15,8 0 16 16,-1 0-15-16,6 0 22 16,0 0 5-16,-1-4-27 15,0-2 15-15,-5 0-16 16,-2 0 0-16,-2 1-1 16,-2 2 5-16,0-1-5 15,-3 0 1-15,1-2 0 16,1 2 6-16,1 0-6 0,-1 0 0 15,2 0-7-15,0 2 11 16,3 0-4-16,-2 0 0 16,2 0 3-16,-2-1-3 15,-5 1 0-15,-1 1 0 16,-3-3-3-16,-2 0 6 16,-1 1-3-16,1 3 0 15,-2-5 4-15,1 1-5 16,-1 0 1-16,-1 0 0 15,1 0 9-15,-2 0-1 16,-4 0-6-16,-1 4-2 16,-3-4 6-16,4 2 3 0,-4 0-9 15,3-2 0-15,-2-1 32 16,-1 0-31-16,1-2 21 16,-1 2 14-16,3-2-35 15,-2-1 28-15,0 5-29 16,-3-1 5-16,0-1-4 15,-2 3 2-15,0 1-3 16,3-1 0-16,-1 2 4 16,-1-2-5-16,-4 2 1 15,-3-2 0-15,-3 2-12 16,-2 0 8-16,0 0-17 16,0 0-10-16,-23 0-91 15,-10 7 95-15,-13 7-155 0,-15-3-266 16</inkml:trace>
  <inkml:trace contextRef="#ctx0" brushRef="#br0" timeOffset="6106.84">15323 7470 48 0,'0'0'56'16,"0"0"25"-16,0 0-37 15,0 0 27-15,0 0-35 16,0 0 3-16,82-45-1 16,-79 45-14-16,-3 0 6 15,0 0 7-15,0 0-30 16,0 0 10-16,-5 0-7 15,-11 16-8-15,-8 7 30 16,-5 3-30-16,-2 4 0 16,-7 3 28-16,-2 6-14 0,-5 2 15 15,1 0-10 1,5-5-19-16,6-4 10 0,8-8-12 16,12-6 0-16,5-7 5 15,5-6 4-15,3-3-4 16,0-2-3-16,0 0-2 15,0 0-13-15,7 0-52 16,13-16-68-16,6-9-110 16</inkml:trace>
  <inkml:trace contextRef="#ctx0" brushRef="#br0" timeOffset="6436.66">15499 7474 124 0,'0'0'96'0,"0"0"-56"0,0 0 6 16,0 0 42-16,0 0-36 16,0 0-26-16,9-10-26 15,-9 10 8-15,0 0-8 16,-12 15 29-16,-7 8-1 16,-6 3 1-16,-4 3-23 15,-2 6 12-15,-3 1 11 16,-3 0-20-16,3 6 20 15,-4-2-26-15,-2 4-3 16,5-6 0-16,-3-3 10 16,9-8-10-16,2-4 2 15,11-8-1-15,5-4-2 0,9-7-35 16,2-4-32-16,0 0 15 16,25-16-47-16,10-12-38 15,11-4 11-15,6-8-23 16</inkml:trace>
  <inkml:trace contextRef="#ctx0" brushRef="#br0" timeOffset="6736.48">15755 7429 101 0,'0'0'53'16,"0"0"5"-16,0 0 4 16,0 0 21-16,0 0-51 15,0 0-19-15,21-12-8 16,-29 27 34-16,-5 5-10 0,-3-2-18 15,1 2 10 1,-5 1-13-16,0 6 23 0,-7 5 3 16,-6 4 2-16,0 6 5 15,-6 1-34-15,-1 4 10 16,-2 1 1-16,-3-2-18 16,-1 0 10-16,3-1-10 15,5-7 6-15,7-6 8 16,6-5-14-16,10-10-11 15,8-7-38-15,7-8-66 16,0-2-3-16,9-8-20 16,23-22-97-16</inkml:trace>
  <inkml:trace contextRef="#ctx0" brushRef="#br0" timeOffset="7076.29">15884 7490 55 0,'0'0'148'15,"0"0"-81"-15,0 0-14 16,0 0 20-16,0 0-10 16,0 0 13-16,47-46-51 15,-47 46-17-15,0 0-8 16,0 0-9-16,0 0 9 16,0 1 19-16,-4 12 16 15,-14 10 16-15,-3 6-38 0,-8 2-4 16,-2 10 22-1,-6 2-26-15,-5 3 10 0,-3 7-7 16,-2-2-5-16,0 4 14 16,1-4-13-16,7-5-3 15,8-8 0-15,9-10 10 16,11-10-11-16,4-6 0 16,7-10-4-16,0-2-70 15,7-2-34-15,17-21 11 16,5-5-102-16,3-4 11 15</inkml:trace>
  <inkml:trace contextRef="#ctx0" brushRef="#br0" timeOffset="7396.11">16143 7470 19 0,'0'0'148'0,"0"0"-60"15,0 0 5-15,0 0-24 16,0 0-11-16,0 0-7 15,80-59-36-15,-80 59-14 16,0 0-1-16,0 0-2 16,0 0 2-16,-2 12 27 15,-13 10-12-15,-8 8 13 16,-10 6-4-16,-7 10-16 16,-10 7 30-16,-5 7-12 15,-6 6-8-15,-3 0 11 16,4-1-27-16,4-4 13 0,5-4-10 15,10-10-4-15,12-6 15 16,10-13-16-16,15-12 0 16,4-11-31-16,0-5-68 15,29-12 40-15,13-27-101 16,9-12-203-16</inkml:trace>
  <inkml:trace contextRef="#ctx0" brushRef="#br0" timeOffset="7734.91">16480 7367 148 0,'0'0'177'16,"0"0"-95"-16,0 0-79 0,0 0-3 16,0 0 0-16,0 0-2 15,0 19 10-15,-7 1 3 16,-9 3-1-16,-6 9 7 15,-7 4 24-15,-9 8-4 16,-6 7 17-16,-8 7-18 16,-4 2-18-16,0 2 14 15,4-4-23-15,0-3-8 16,5-8 10-16,7-5-6 16,7-9-5-16,10-9 4 15,8-8-4-15,9-8-15 0,2-5-37 16,4-3-17-1,0 0 42-15,12-9-44 0,13-15-89 16,10-7 0-16,5-5 68 16</inkml:trace>
  <inkml:trace contextRef="#ctx0" brushRef="#br0" timeOffset="8094.7">16588 7492 59 0,'0'0'146'0,"0"0"-52"15,0 0-31-15,0 0 14 16,0 0-15-16,0 0-21 0,27-40-1 16,-27 40-40-1,0 0 5-15,0 0-16 0,0 0 8 16,0 0-3-16,0 0 5 16,0 0-17-16,0 0 18 15,0 1 6-15,0 11 11 16,-2 2 13-16,-7 4-28 15,-3 5 16-15,-9 5 3 16,-8 7 2-16,-6 7 6 16,-6 7-14-16,1-1-8 15,2-2 13-15,5-6-17 16,8-8-2-16,7-7-1 16,9-12 8-16,7-5-10 15,0-6 2-15,2-2-47 16,0 0 25-16,0 0-33 15,11-16-55-15,11-10-72 16,5-6-1-16</inkml:trace>
  <inkml:trace contextRef="#ctx0" brushRef="#br0" timeOffset="8410.52">16835 7363 20 0,'0'0'233'16,"0"0"-109"-16,0 0-14 15,0 0-2-15,0 0-23 16,0 0-4-16,62-68-58 16,-62 68-22-16,0 0-2 0,0 0-22 15,-10 16 23 1,-5 6 3-16,-7 5 11 0,-3 6-12 16,-6 6 9-16,-5 7 2 15,-4 0 28-15,-5 4-33 16,1 1 7-16,-3 2 16 15,3-2-31-15,1 1 16 16,3-9-16-16,5-7 4 16,8-6 2-16,8-7-6 15,7-11-34-15,9-6-41 16,3-6-84-16,0 0 7 16,25-20-54-16</inkml:trace>
  <inkml:trace contextRef="#ctx0" brushRef="#br0" timeOffset="8754.33">16950 7417 82 0,'0'0'161'0,"0"0"-116"16,0 0 0-16,0 0 23 16,0 0-14-16,0 0 17 15,51-52-28-15,-49 52-3 16,1 0 2-16,-3-2-37 15,0 2 17-15,0 0-9 16,0 0-8-16,0 0-10 16,0 11 13-16,-13 10 26 15,-12 11 3-15,-8 11-33 0,-7 7 8 16,-3 5 1 0,-1 3-12-16,3 0 25 0,5-3-25 15,5-5 6-15,4-6 10 16,6-7-12-16,3-6 3 15,-1-3-8-15,4-6 6 16,-3-3-14-16,3-3-49 16,1-9-64-16,1-4-62 15,7-3-163-15</inkml:trace>
  <inkml:trace contextRef="#ctx0" brushRef="#br0" timeOffset="10182.51">16520 7986 117 0,'0'0'71'0,"0"0"22"16,0 0-21-16,0 0 11 15,0 0-10-15,0 0-36 16,0-15 11-16,0 13-7 15,0 0 20-15,-5-3-12 16,3 4-15-16,2-2 23 16,0 2-25-16,0 1-8 15,0 0 10-15,0 0-32 16,0 0-4-16,0 0 0 16,0 20 2-16,0 10-6 0,0 6 6 15,0 2 0 1,0 3 3-16,0-6 2 15,0 2-1-15,0-3-4 16,0-5 1-16,0-3 5 0,0-6-6 16,-2-3 0-16,-2-5-2 15,-1-2 8-15,3-6-6 16,2-1 0-16,-3-3 1 16,3 0 12-16,0 0-6 15,0 0 35-15,0 0 23 16,0 0-36-16,0 0 1 15,0 0-20-15,0 0-5 16,0 0 6-16,0-2-11 16,0 1 0-16,0-1 6 0,0 0 1 15,0 2-10 1,0-2 3-16,0 2-6 0,0-3-3 16,-2 3 5-16,0-4 4 15,-5 3-3-15,1-3 8 16,1-1-5-16,1 4 0 15,4-1 3-15,-2-3 4 16,-1 1-7-16,1 0 0 16,0-3-2-16,-1-2 5 15,-1 4-3-15,0-6 0 16,-1 3 4-16,1 2-3 16,-1 1-1-16,3 2 0 15,2-1-6-15,0 2 12 16,0 0-6-16,0 2 0 15,0 0 0-15,0 0-10 0,0 0 10 16,0 0-17-16,0 0 16 16,16 7 0-16,2 11 1 15,1 1 0-15,2 3 1 16,-4 3-5-16,-1-1 4 16,-1-2 0-16,-3-4-2 15,-3-6 2-15,-7-6 0 16,0-4-1-16,-2-2 2 15,0 0 17-15,2 0-12 16,6 0 13-16,0-14 15 16,3-6-30-16,3-5-4 15,1 6 0-15,-1-1 6 0,3-1-17 16,1 6-18-16,0 1-49 16,4 9-30-16,1 5-123 15,-6 0-171-15</inkml:trace>
  <inkml:trace contextRef="#ctx0" brushRef="#br0" timeOffset="11966.92">15196 9025 111 0,'0'0'83'16,"0"0"-11"-16,0 0-42 15,0 0-24-15,0 0 28 16,0 0 14-16,-5-6 26 16,5 4 9-16,0-2-5 15,0-2-12-15,0 1-44 16,-2-5 19-16,-1 1 27 15,3 2-49-15,-2-2 9 16,2 3-4-16,0 2-11 16,0 0 21-16,0 2-30 15,0 2 7-15,0 0 18 0,0 0-25 16,0 0 10-16,0 0-9 16,0 0 5-16,0 0-15 15,0 0 5-15,0 0-18 16,0 2 16-16,-2 16-13 15,-6 8 15-15,1 6 1 16,-5 4 8-16,6 0 7 16,1 5-12-16,5-3-4 15,0-3 2-15,0-1 11 16,0-7-13-16,5-10 0 16,6-3 4-16,7-5 14 15,-2-9-13-15,1 0-2 16,6 0 25-16,-4-23-17 15,2-4-11-15,-5-4 3 16,-3-4 2-16,-3-1 2 0,-2 3-7 16,-4-2 0-16,-2 3-5 15,0 6 12-15,-2 3-7 16,0 11 0-16,0 6 6 16,3 4-11-16,-3 2 5 15,0 0 0-15,0 0-6 16,0 0-17-16,0 0 18 15,0 0-6-15,0 0 10 16,0 11-12-16,0 10 13 16,0 8 0-16,-9 7-3 0,-1 3 7 15,4 2-4-15,-1-1 0 16,5-5 3-16,2-4-4 16,0-9 1-1,0-3 0-15,0-6-2 0,5-6 14 16,5-7-12-16,6 0 12 15,5-5-8-15,3-19 17 16,-2-10-20-16,1-2-1 16,-1-4 0-16,-7 0 2 15,-3-1-2-15,-5 5 0 16,-3 3 4-16,-4 2 0 16,0 7-4-16,0 7 0 15,0 3-4-15,0 3 5 0,0 2-1 16,0 6 0-1,0 1 3-15,0 2-7 0,0 0 4 16,0 0-13-16,0 0 12 16,0 0-29-16,0 0 27 15,0 12 2-15,0 8 1 16,0 4-2-16,0 6 2 16,0 6 0-16,0 2-1 15,0 3 3-15,0-1-2 16,0-2 0-16,0-4 3 15,0-4-4-15,0-5 1 16,0-6 0-16,2-5-3 16,-2-6 2-16,0-5-2 15,0-3-18-15,0 0-14 0,0 0 29 16,0-11 6-16,-4-13-15 16,-1-4 12-16,-2-2-24 15,3 2 27-15,-3 6 0 16,1 5 0-16,1 8 13 15,5 3-6-15,0 6 10 16,0 0 20-16,0 0-37 16,7 0 5-16,8 0 6 15,7 0-5-15,1 0 10 16,0 0-16-16,-4 0 0 16,-3 0-1-16,-5 0 14 15,-3 0-13-15,0 0 0 16,-4 0 4-16,1-4 2 15,-1 0-6-15,-2 0 0 16,-2 2 1-16,0 2 6 0,0 0-14 16,0 0 7-16,0 0-32 15,0 0 26-15,0 22-3 16,4 6 9-16,-1 2 2 16,2-2 7-16,-3 0-9 15,0-7 0-15,-2-1-7 16,0-6 5-16,0-7-111 15,-4-7-90-15,-12 0-177 16</inkml:trace>
  <inkml:trace contextRef="#ctx0" brushRef="#br0" timeOffset="12125.52">15691 8932 403 0,'0'0'466'0,"0"0"-274"16,0 0-149-16,0 0-29 15,0 0-14-15,0 0-3 16,0-41-52-16,0 65-90 16,0-2-153-16,0-2-313 15</inkml:trace>
  <inkml:trace contextRef="#ctx0" brushRef="#br0" timeOffset="12769.2">15876 9019 478 0,'0'0'230'0,"0"0"-191"15,0 0-33-15,0 0 11 16,0 0-13-16,0 0 18 16,-27-48-22-16,25 42 7 15,-1-2 8-15,1 2 6 16,0-1 26-16,2 7 8 15,0 0-33-15,0 0 3 16,-2 0-25-16,0 0-5 16,-4 0-6-16,0 9 11 15,-3 9 0-15,3 3-1 0,2 2 4 16,-2 8-3-16,2 3 0 16,0 5 2-16,-1 6 3 15,1 5-3-15,0 0-2 16,2-2 0-16,2-4 6 15,0-8-6-15,0-7 0 16,0-10 1-16,10-11-8 16,6-8 7-16,0 0 0 15,4-5 20-15,-1-20-18 16,2-3-2-16,-3-6 0 16,-1 0 1-16,-3-2 6 15,-5 2-7-15,-1 6 0 16,-3 2 0-16,-3 8 8 15,-2 7-8-15,0 4 4 0,0 5-1 16,0 2 14-16,0 0-15 16,0 0-2-16,0 0 0 15,0 0-2-15,0 0-1 16,0 0 0-16,0 0 3 16,-4 17 0-16,-1 12 7 15,5 5 5-15,0 7 27 16,0 0-16-16,0 2 8 15,5-6-24-15,6-3 2 16,-2-5-1-16,-5-9-8 16,1-8 0-16,-1-10-42 0,-1-2-75 15,1-14-28-15,1-27-360 16</inkml:trace>
  <inkml:trace contextRef="#ctx0" brushRef="#br0" timeOffset="12923.12">16094 8930 844 0,'0'0'168'16,"0"0"-99"-16,0 0-69 15,0 0-1-15,0 0-5 16,0 0-14-16,-13 29-60 16,6 2-156-16,0-6-210 15</inkml:trace>
  <inkml:trace contextRef="#ctx0" brushRef="#br0" timeOffset="13382.86">16131 9145 161 0,'0'0'513'0,"0"0"-400"15,0 0-91-15,0 0 32 16,0 0 9-16,0 0-60 15,14-23 16-15,4 15-19 16,0 2 0-16,-2 2 17 16,-1 4-13-16,-1 0 16 0,-3 0-20 15,-3 4 5-15,1 16-9 16,-1 6 8-16,-6 4-4 16,-2 4 0-16,0 2 7 15,0 3-7-15,0 0 0 16,-12 1 3-16,1-3 10 15,2-6-6-15,-2-4-7 16,4-5 6-16,1-8 3 16,1-4 2-16,5-6-11 15,0-3 2-15,0-1 20 16,0 0-14-16,7 0 22 16,9 0-8-16,1 0-20 15,4 0 11-15,-2 0-13 16,-1 0-4-16,1-5-3 0,-7-2-30 15,-1-5 7 1,-3 3 12-16,-8-2-61 0,0 4-80 16,0-3-41-16,-16-3-155 15,-7 1 101-15</inkml:trace>
  <inkml:trace contextRef="#ctx0" brushRef="#br0" timeOffset="14012.5">16168 9360 145 0,'0'0'213'16,"0"0"9"-16,0 0-74 15,0 0 9-15,0 0-52 16,0 0-52-16,33-18-19 16,-2 15-18-16,3-2-11 0,3 1 12 15,5 2-16 1,-5 0-1-16,-4 0 0 0,-4-3 8 16,-7 2-8-16,-2-1 0 15,-4-1 2-15,-5 3-6 16,-2-3 10-16,-5 3-6 15,1 0 0-15,-5-1 7 16,0 3-7-16,0-5 0 16,0-1-5-16,0 0-9 15,0 0 13-15,0 2 0 16,0-1 1-16,-5 5-20 16,-4 0 18-16,1 0-17 15,-6 0 18-15,-1 3-12 16,1 14 14-16,-1 4-1 15,1 1 0-15,5 5 5 0,5-1-5 16,4-3 0-16,0-2 0 16,0-3 5-16,0-4 0 15,11-7-5-15,0-7 12 16,0 0-12-16,-2 0 1 16,3-17-1-16,1-8-15 15,-4-3 11-15,0 1-17 16,2-4 21-16,0 4 0 15,2-4 3-15,6 6 1 16,-4 6-1-16,1 4 5 16,-6 8 47-16,-3 5-39 15,-5 2-10-15,2 0-6 0,2 12-4 16,-2 14 4-16,0 4 5 16,1 3-5-16,3 0 16 15,4-3-10-15,-5-6-6 16,1-7 0-16,-4-10 6 15,-1-4-16-15,2-3-24 16,-1-5-22-16,5-21-7 16,-1-10-163-16,4-11-16 15,-7-6-75-15,-1-5 93 16</inkml:trace>
  <inkml:trace contextRef="#ctx0" brushRef="#br0" timeOffset="14230.37">16725 9022 162 0,'0'0'265'15,"0"0"-58"-15,0 0-34 16,0 0-25-16,0 0-52 15,0 0 1-15,25-131-64 0,-23 131-30 16,0 0-3-16,0 0 0 16,7 8 0-16,-3 14-1 15,2 8 5-15,0 9 4 16,-1 0-8-16,-1 7 0 16,0 1 0-16,-6-1 0 15,2-2 0-15,-2-2-35 16,0-8-46-16,2-3 14 15,-2-11-39-15,0-8-51 16,0-9-28-16,0-3-143 16</inkml:trace>
  <inkml:trace contextRef="#ctx0" brushRef="#br0" timeOffset="15400.7">16692 9212 85 0,'0'0'457'0,"0"0"-234"16,0 0-39-16,0 0-88 15,0 0-68-15,0 0 29 16,73-14-56-16,-38 12 14 16,-4-3-14-16,4 3 4 15,-9-5 5-15,-4 2-10 16,-1 0 0-16,-9 1-8 16,2-4 8-16,-5 2-11 15,0-3-6-15,-2 4 11 0,-3 1-2 16,1 4 8-1,-5 0 0-15,4 0-13 0,0 0 3 16,1 0-13-16,-1 14 15 16,1 2 8-16,0 4 2 15,-1 0-2-15,-2 0 0 16,-2 1 8-16,2-2 1 16,0-3-9-16,1-5 0 15,1-4 5-15,3-2 8 16,0-5-11-16,-1 0 3 15,3 0 11-15,3 0-16 16,3-15-13-16,1-7-21 16,3-4-21-16,-1-1 50 15,-2 6-1-15,-2 3 6 0,-4 4-2 16,0 6 13-16,-4 2-11 16,-1 3 14-16,-3 3-13 15,0 0 2-15,0 0-3 16,0 0-12-16,-2 7 4 15,2 3 16-15,-2 0-8 16,3 2 16-16,-1 2-8 16,3 2 31-16,2 2-37 15,1-1 0-15,3-2 9 16,-1-3-1-16,-2-6-10 16,-1-2 8-16,2-4-7 15,0 0 34-15,-3 0-35 16,1 0 0-16,-3-2 4 0,-2-12-2 15,-2-4-4 1,0-4-21-16,0-5-24 0,0 4 40 16,-6-3-30-16,-3 8 37 15,-2 6-10-15,-2 7 2 16,0 5 4-16,-4 0-8 16,0 0 12-16,1 5-5 15,1 11 5-15,5 1 0 16,2 2 4-16,4 1 7 15,1-2-1-15,3-2 13 16,0 1-14-16,0-3 26 16,13-5-34-16,3-1 1 0,-3-4 13 15,3-4-7 1,2 0-1-16,-2 0-7 0,1-18-24 16,-3-2 22-16,-1 0-36 15,-1-1 10-15,-4 4 16 16,3 5-10-16,-1 2 22 15,3 3 0-15,0 6 1 16,-2 1 2-16,2 0 0 16,-3 0 14-16,-4 12 1 15,1 9-17-15,-7 2 26 16,0 5 1-16,0 0-17 16,0-3 25-16,0-8-32 15,0-5 3-15,0-4-7 16,0-6 8-16,0-2-8 15,0 0 8-15,0 0 1 0,0-16 7 16,11-10-16-16,3-6-39 16,-2 0 16-16,5 0-16 15,-5 2 35-15,5 2 2 16,-2 6 4-16,1 7 6 16,-3 6-5-16,-2 6 35 15,0 3-9-15,0 0-25 16,1 0 2-16,-4 14-6 15,1 9 8-15,-3 3-10 16,0 1 2-16,-4-4 0 16,-2-3-1-16,0-5-25 15,0-1-54-15,-8-11-12 0,-7-3-105 16,-3 0-106-16</inkml:trace>
  <inkml:trace contextRef="#ctx0" brushRef="#br0" timeOffset="15584.6">17142 8886 887 0,'0'0'177'16,"0"0"-174"-16,0 0-3 15,0 0-1-15,0 0-2 16,0 0-68-16,-2 21-121 0,-3-21-351 15</inkml:trace>
  <inkml:trace contextRef="#ctx0" brushRef="#br0" timeOffset="16765.93">16114 5979 157 0,'0'0'153'16,"0"0"-41"-16,0 0 4 15,0 0-16-15,0 0-13 16,0 0-35-16,-2 2 1 16,2-2-28-16,0 0-21 15,0 0 27-15,-2 0-18 16,2 0 29-16,-4 0 15 0,-4 0-27 15,0-7 12-15,-3-14-39 16,-1-7 3-16,3-4 1 16,5-7-7-16,2-8 0 15,2-2-5-15,0 0 2 16,0 1 3-16,0 2 0 16,0 5 1-16,0 8 3 15,2 6 7-15,4 5-3 16,3 6 7-16,1 4-7 15,-6 1 0-15,0 6-8 16,-1 3 6-16,-3 0 20 16,0 0-18-16,0 2 2 0,0 0-10 15,0 0 5-15,-7 0-12 16,-13 2 6-16,-3 14 1 16,-3 3-14-16,2 2 16 15,-1 4-2-15,0-2 0 16,0 2-9-16,2-2 8 15,2-4-21-15,3-5-21 16,5-9 39-16,3-5-32 16,4 0 36-16,2-7-7 15,4-24 9-15,0-3-9 16,0-3-6-16,0-2 2 16,10 6 1-16,2 6 10 15,-1 3 0-15,3 5 3 0,1 10-2 16,1 3 28-16,4 6-28 15,0 0 7-15,2 20-8 16,5 18-9-16,-3 12 8 16,1 4-11-16,-1-1-124 15,-3-14-72-15,-4-15-345 16</inkml:trace>
  <inkml:trace contextRef="#ctx0" brushRef="#br0" timeOffset="17650.93">14484 4650 337 0,'0'0'171'15,"0"0"-85"-15,0 0-10 16,0 0-15-16,0 0 5 16,0 0-66-16,-2-14-1 15,-11 16-10-15,-7 19 11 16,-3 6 28-16,-1 4 11 16,0 10-18-16,6 8 27 15,5 4-33-15,7 3-14 0,6 1 21 16,0-7-20-16,23-12 8 15,8-16-2-15,7-16-7 16,0-6 5-16,2-10 4 16,-4-28-5-16,-3-12-10 15,-6-6 3-15,-9-5 2 16,-5 8 0-16,-11 2 1 16,-2 5 2-16,0 6 1 15,-4 4-1-15,-11 4 33 16,-6 6-23-16,-3 2 3 15,-3 10-16-15,-2 4 4 16,0 7-7-16,-2 3 3 16,4 0 0-16,5 0-11 15,6 9-67-15,10 7-70 0,6 0-118 16,0-3-101-16</inkml:trace>
  <inkml:trace contextRef="#ctx0" brushRef="#br0" timeOffset="18039.72">14696 4550 1028 0,'0'0'195'0,"0"0"-128"16,0 0-33-16,0 0-4 16,0 0-30-16,0 0 0 0,150-41-2 15,-105 41 5 1,-8 0-6-16,-3 0-11 0,-7 0-27 15,-6 0 24-15,-9 0-26 16,-6 0 4-16,-3-3 33 16,-3-4-20-16,0 1 15 15,0-2-15-15,-11 4-5 16,-3 1 26-16,1 0-20 16,2 2 25-16,-1 1-4 15,6-3 3-15,2 3 1 16,-1 0 0-16,5 0 1 15,-2 0-14-15,0 12 13 16,-1 12 0-16,3 8 8 16,0 7 1-16,0 5-7 0,0 2-2 15,-7 0 2 1,-3-2-10-16,1-4-120 0,1-5-101 16,4-12-102-16</inkml:trace>
  <inkml:trace contextRef="#ctx0" brushRef="#br0" timeOffset="18354.93">15138 4520 629 0,'0'0'164'0,"0"0"-64"15,0 0-11-15,0 0-7 16,0 0-35-16,0 0 15 0,38-45-61 15,-38 45 0-15,2 0-1 16,-2 0 4-16,0 0-8 16,4 3-2-16,3 15 6 15,0 6-9-15,2 8 9 16,-5 3 0-16,0 0 4 16,-2-5 4-16,1-2-12 15,-1-3 4-15,-2-6-55 16,0-3 3-16,0-4-39 15,0-8-23-15,0-2-16 16,0-2-71-16,0 0 5 0</inkml:trace>
  <inkml:trace contextRef="#ctx0" brushRef="#br0" timeOffset="18813.66">15258 4509 289 0,'0'0'231'15,"0"0"-118"-15,0 0-37 16,0 0 34-16,0 0-15 16,0 0-20-16,-36-26 8 15,41 18-76-15,12 0-4 16,4 0-2-16,1 0 16 16,-2 6-17-16,2 2 0 0,-1 0 3 15,-4 0-10 1,3 14 7-16,-7 6-7 0,-5 4 4 15,-6 5-15-15,-2 1 18 16,-2 2-9-16,-29 6 9 16,-12 0-2-16,-6-4 2 15,2-4 0-15,16-12 3 16,13-8 6-16,13-8-9 16,5-2 3-16,12 0 5 15,21-4 7-15,12-14-15 16,2 1 0-16,-3 5-1 15,-6 7-1-15,-9 5-1 16,-7 0 2-16,-8 0-7 16,-5 14 0-16,-5 0-5 0,-4 7 6 15,-2 2 3 1,-23 7 8-16,-10 5 12 0,-5-3-16 16,1-2 4-16,6-6-9 15,6-14-122-15,14-10-257 16</inkml:trace>
  <inkml:trace contextRef="#ctx0" brushRef="#br0" timeOffset="18967.58">15820 4659 1000 0,'0'0'239'15,"0"0"-235"-15,0 0-4 16,0 0-6-16,0 0-96 15,0 0-125-15,-29 35-458 0</inkml:trace>
  <inkml:trace contextRef="#ctx0" brushRef="#br0" timeOffset="22990.19">16903 6309 20 0,'0'0'288'16,"0"0"-163"-16,0 0-77 16,0 0 6-16,0 0 33 15,0 0 22-15,0 0-37 16,-35-14-15-16,73 14-36 15,17 0-1-15,19 0 29 16,10 0-33-16,10 0-16 16,16 0 5-16,14 0 2 15,16 0-7-15,7 0 0 16,-8 0-8-16,-18 0 3 16,-21 0-33-16,-24 0 17 15,-19 0 20-15,-21 1-11 0,-14 3 12 16,-15-4 0-1,-4 2 0-15,-3-2 4 0,0 0 34 16,0 0 11-16,-5 0-1 16,-4 0-38-16,0 0 12 15,5 0-1-15,1-4-12 16,1-2 23-16,0-4-31 16,-1-4 0-16,-1 0-1 15,-3-2 2-15,-4-2-2 16,-2 4 0-16,-3-1 2 15,3 2-3-15,2 3 1 16,4 4 0-16,5 1 4 0,2 5 4 16,0 0-4-1,9 0-4-15,22 0 0 0,11 0 5 16,1 5-5-16,-6 13 0 16,-10 8-5-16,-12 6-14 15,-9 2 17-15,-6 6 1 16,-18 4 2-16,-30 3 8 15,-9 0-9-15,-5 2-1 16,4-3-8-16,13-6-200 16,20-16-239-16</inkml:trace>
  <inkml:trace contextRef="#ctx0" brushRef="#br0" timeOffset="24219.87">19111 6136 141 0,'0'0'163'0,"0"0"-44"16,0 0 5-16,0 0-49 16,0 0-3-16,0 0-23 15,0-28-27-15,2 19 43 16,0 4-22-16,-2-3 6 15,0 1 5-15,0 2-26 0,0 1 14 16,0 0-6-16,0-2-15 16,0 3 22-16,0 1-22 15,2 0-2-15,-2 2-6 16,0 0-4-16,0 0-18 16,0 0 9-16,0 2-16 15,2 17 12-15,0 3-4 16,-2 6 8-16,0 2-1 15,2 2 12-15,3-2-11 16,-3-6 0-16,4-3 0 16,2-7 3-16,-6-7 1 15,2-5-4-15,1-2 8 0,1 0-6 16,8-6 29 0,3-18-31-16,6-4 4 0,-3-7-14 15,2 3 5-15,0 1 3 16,-3 2 0-16,-4 8 2 15,-4 5-6-15,-2 6 6 16,-5 4 0-16,-1 6-5 16,-1 0 5-16,-2 0-9 15,0 0-5-15,0 2-19 16,0 12 33-16,0 6-15 16,0 2 15-16,0 2-4 15,0 0 6-15,0 2-2 16,0-4 0-16,0 0 5 15,0-4 2-15,2-6-7 0,2-3 0 16,4-6 7-16,0-3 1 16,3 0-8-1,5 0 0-15,-3-15-2 0,3-5 1 16,-3-6-21-16,1 5-9 16,-1-4 22-16,1 4-11 15,-3 3 20-15,-1 1 0 16,2 8 2-16,-3 1 9 15,-1 8 4-15,-3 0-12 16,-1 0-3-16,1 12-14 16,-2 12 9-16,-1 1 4 0,0 6 2 15,0-4 8-15,2 2-9 16,-1-5 0-16,1-8 2 16,0-4 3-16,1-5-5 15,0-7 9-15,1 0-4 16,5 0 27-16,1-25-32 15,3-5-21-15,3-3 6 16,-1-4-29-16,4 4 44 16,-1 4-5-16,0 4 11 15,-2 6 15-15,0 7 0 16,-1 3 3-16,-1 6 18 16,-1 3-41-16,-1 0-2 15,-3 7-5-15,-4 17-14 16,-3 5 15-16,-4 3-76 15,0-1-55-15,0-4-82 0,0-10-161 16</inkml:trace>
  <inkml:trace contextRef="#ctx0" brushRef="#br0" timeOffset="24970.44">19913 6053 338 0,'0'0'248'15,"0"0"-128"-15,0 0-38 16,0 0 8-16,0 0-31 0,0 0-35 16,15-29-5-1,-15 29-14-15,0 0-5 0,0 0 27 16,0 0-27-16,0 0 9 16,0 0-9-16,5 8-13 15,-1 10 10-15,1 7 3 16,-1 4 0-16,-2 0 3 15,2-3 2-15,1 1-5 16,2-7 0-16,-3-4 1 16,3-6-6-16,-1-8-24 15,8-2 7-15,4 0 13 16,6-20-8-16,1-6-19 16,-2-5-17-16,-6 2 37 15,-3-2 5-15,-6 6 11 16,-1-1 0-16,-1 4-4 0,0 5 7 15,-2 5-3-15,0 5 12 16,1 0-1-16,-1 5 31 16,0 2-20-16,-2 0-13 15,0 0 15-15,2 0-21 16,-4 0-3-16,0 2-6 16,0 16 1-16,0 7 0 15,0 6 9-15,0 4-4 16,0-1 2-16,0 1 6 15,6-3-8-15,5-6 1 16,0-7 0-16,-2-5 13 16,2-10-11-16,-2-4-1 0,0 0 29 15,4-22-30-15,3-7 3 16,2-8-4-16,-2 3 0 16,1-2 1-16,5 7 1 15,3 8-2-15,2 7 1 16,2 3 9-16,-4 6-6 15,-4 5-4-15,-2 0 4 16,-9 0-10-16,0 9 1 16,-10 9-9-16,0 6 9 15,0 1-22-15,-18-4 27 16,-5-1 0-16,-2-5 5 16,6-4-3-16,-1-2 0 15,1-6-2-15,7-3 2 0,1 0-2 16,3 0-13-1,4 0-37-15,4-9-122 0,0-8-329 16</inkml:trace>
  <inkml:trace contextRef="#ctx0" brushRef="#br0" timeOffset="25407.23">20610 6082 841 0,'0'0'231'16,"0"0"-219"-16,0 0-6 16,0 0-6-16,0 0 3 15,0 0-10-15,98 0-2 0,-86 0 5 16,-3 0 2 0,1 0 4-16,2 0 5 0,-3-4 24 15,2-4-22-15,-2-5 3 16,0 2-12-16,-1-3 0 15,-3-1-8-15,-3 0-27 16,-2 1 7-16,0 0-3 16,0 3-15-16,0 3 39 15,-4 4-2-15,-7 4-9 16,-3 0 14-16,3 0-5 16,-2 0 9-16,1 0 4 15,-1 10 5-15,2 8 20 16,2 9-1-16,3 1 1 0,6 2 29 15,0 3-35-15,0-2-9 16,0-5-8-16,10-2-5 16,13-6-2-16,2-6-48 15,6-6-48-15,4-6-22 16,3 0-101-16,5-6-191 16</inkml:trace>
  <inkml:trace contextRef="#ctx0" brushRef="#br0" timeOffset="25900.86">21132 6096 384 0,'0'0'214'16,"0"0"-130"-16,0 0 10 16,0 0-9-16,0 0-45 15,0 0-29-15,24-6 4 0,-24 6-2 16,0 0 8-16,0 0-9 16,-12 0-12-16,-5 0 8 15,5 0-8-15,0 0 3 16,1 0 13-16,-1 0-14 15,4 2-2-15,-3 5 0 16,1 5 2-16,2 2-4 16,1 3 2-16,3-2 0 15,4 2 6-15,0-3 1 16,0-4-7-16,0-2 0 16,0-4 6-16,13-4-12 15,1 0 6-15,3-12-6 0,3-15 4 16,3-11-20-16,-6-1 22 15,1-3 0-15,-5-6 0 16,-3-5-2-16,-6-3 2 16,0 3 0-16,-4 4 0 15,3 13 5-15,-3 14-5 16,0 9 23-16,0 8-11 16,2 5 17-16,-2 0-29 15,0 0 1-15,0 0-9 16,2 4 3-16,0 20 5 15,2 12 8-15,-1 11-5 16,-1 6 7-16,1 5-10 16,-1 2 0-16,-2-6-3 15,2-8 3-15,5-9-43 16,3-14-101-16,7-16-198 0</inkml:trace>
  <inkml:trace contextRef="#ctx0" brushRef="#br0" timeOffset="28052.37">21825 5995 223 0,'0'0'90'16,"0"0"-48"-16,0 0 4 15,0 0-14-15,0 0 15 16,0 0 5-16,44-184-18 16,-41 146-13-16,-3-2 14 15,3 4 7-15,-3 3 40 16,2 10-31-16,0 4-18 16,-2 10 9-16,0 4-28 15,0 5 15-15,0 0-29 16,0 0-9-16,0 0-2 0,0 10 7 15,-2 13 4-15,-10 2 29 16,3 9-23-16,1 9 19 16,-2 3-7-16,2 7-5 15,-1-4 7-15,5-1-18 16,1-2-2-16,3-3 1 16,0-7 8-16,0-6-9 15,0-8 4-15,7-5-2 16,4-2 6-16,-3-9-3 15,4-4-5-15,1-2 4 16,5 0-4-16,7-11-9 16,0-12-12-16,1-2 9 15,-2-2 6-15,-3-4 7 16,-4 1-1-16,-3 2 0 0,-3 5 5 16,0 2-5-16,-4 5 10 15,-3 7-9-15,-2 4 30 16,-2 3-28-16,0 2 5 15,0 0-4-15,0 0-4 16,0 0-5-16,0 0-16 16,0 11 21-16,0 5-6 15,-6 5 9-15,2 5-3 16,-1 2 0-16,2 3 6 16,3-2-6-16,0-2 0 15,0-5 3-15,10-6 10 0,0-6-10 16,4-7-3-16,-1-3 20 15,3 0-15-15,2-5 3 16,0-19-8-16,-3-5-21 16,3-1 14-16,-5-3-12 15,-3-1 19-15,1 2 0 16,-5 1 3-16,3 7-3 16,-2 7 10-16,0 6-5 15,-5 5 35-15,-2 4-31 16,0 2 7-16,0 0-16 15,0 0-25-15,0 7 8 16,0 14 16-16,0 4 1 16,0 2 3-16,0 0-3 0,0 1 0 15,0-2 0-15,0-2 5 16,0-2-6-16,0-2 1 16,0-4 0-16,0-6 5 15,2-5-1-15,11-5 1 16,5 0 10-16,5 0-15 15,1-21-1-15,-2-5-6 16,-2-2-3-16,-7-2 3 16,-1 0 1-16,-3 6 6 15,-5 4 4-15,-2 8-2 16,0 5 17-16,0 5-15 16,-2 2 2-16,4 0-12 15,-4 0 1-15,0 0-11 16,0 12 15-16,0 10-11 15,0 4 12-15,-4 0 0 0,2 1 1 16,2-1-2-16,0-3 4 16,0-4-3-16,0-3 0 15,0-8 8-15,0-6-7 16,0-2 2-16,8 0-3 16,5-4 11-16,3-18-11 15,1-5-17-15,-1 0 9 16,1-4-31-16,2 2 26 15,-4 4 7-15,1 5 6 16,-5 8 10-16,0 6-1 16,-2 2 15-16,-5 4 6 15,-2 0-28-15,-2 0-2 16,0 0-5-16,0 16-3 16,0 4-6-16,0 4 18 0,0 0-4 15,0 1 0-15,0-4 8 16,0-2-7-16,0-1-1 15,0-4 1-15,3-4 12 16,3-2-8-16,6-4 0 16,-1-4 4-16,3 0-4 15,5-6-10-15,1-17 0 16,1-1-16-16,0-3 20 0,-2 0-13 16,-4 5 14-1,1 2-1-15,-3 4 4 16,-2 4-2-16,-4 5-1 15,-1 2 0-15,-6 3 23 16,0 2-18-16,0 0-1 0,0 0-4 16,0 0-22-16,0 0 18 15,-2 4 0-15,-4 8 4 16,1 5-4-16,1 3 5 16,1-1-1-16,3 4 0 15,0-3 3-15,0 0-1 16,0-2-2-16,0-2 0 15,5-2 4-15,8-6 1 16,3-6-5-16,2-2 0 16,2 0 1-16,3-5-4 0,-6-12-18 15,-1-5-16 1,-1-7 34-16,-1-3-24 0,1-1 14 16,-3-10-1-16,-1-3-2 15,-3-3 14-15,-4 0 2 16,4 2 0-16,-4 10 17 15,-2 11-11-15,1 9 5 16,-1 12 7-16,-2 0-5 16,0 5 16-16,0 0-29 15,0 0 1-15,2 0 4 16,-2 0-4-16,0 0-1 16,0 0 0-16,0 0-10 15,4 21 5-15,-2 11 5 16,3 10 0-16,-3 8-6 0,-2 4 11 15,0 0-5-15,2 0 0 16,1-4 3-16,1-3-4 16,1-9 1-16,-3-8 0 15,0-13-7-15,-2-6-18 16,0-11-18-16,0 0-51 16,0-9-28-16,0-17-117 15,-4-8-215-15</inkml:trace>
  <inkml:trace contextRef="#ctx0" brushRef="#br0" timeOffset="28211.88">23034 5854 646 0,'0'0'205'0,"0"0"-74"15,0 0-63-15,0 0-20 16,0 0-34-16,0 0-8 16,89-5 8-16,-47 5-14 15,-5 0-29-15,-8 0-30 16,-15 0-40-16,-14 0-59 15,-4 0-232-15</inkml:trace>
  <inkml:trace contextRef="#ctx0" brushRef="#br0" timeOffset="28391.78">22503 5675 956 0,'0'0'195'15,"0"0"-149"-15,0 0 7 16,0 0-47-16,0 0-6 16,0 0-6-16,-20 0-180 15,0 17-62-15,-18 2-296 16</inkml:trace>
  <inkml:trace contextRef="#ctx0" brushRef="#br0" timeOffset="29875.91">17198 7756 35 0,'0'0'65'0,"0"0"-60"15,0 0 15-15,0 0-7 16,0 0 2-16,0 0 27 15,-8-7-9-15,2 7 14 16,-7 0 22-16,-5 0 21 16,-5 0 28-16,2 0-27 15,-4 0-17-15,5 0-7 16,7 0-14-16,3 0 8 16,8 0-27-16,2 0-6 15,0 0 23-15,27 0-42 0,22 0 15 16,18 0 9-1,24 0-29-15,23 0 8 0,28 0-12 16,37-13 0-16,30-11-8 16,9-2 8-16,-12 4-3 15,-39 6 0-15,-40 10-37 16,-40 6 19-16,-29 0 11 16,-16 0 10-16,-17 0 7 15,-10-2-6-15,-7 2 58 16,-2-2-9-16,-4 0-3 15,3-2 19-15,-3 3-42 16,0-2-17-16,0 3 11 0,-2 0-16 16,0-3-2-1,0 3 0-15,0 0 0 0,0-3 4 16,0-4-4-16,0 0 0 16,0-4-8-16,0 1 3 15,0-2-2-15,-13 2 1 16,-5-2 6-16,-1 2 0 15,-2 3 0-15,1 0 0 16,2 3-6-16,7 0 11 16,6 4-5-16,3-1 0 15,2 1 8-15,0 0 9 16,0 0-17-16,5 0 3 16,13 0-2-16,-1 0 2 15,1 8-3-15,-5 5 0 16,-3 10-11-16,-10 3 4 0,0 8-11 15,-39 4 18-15,-11 3-15 16,-11 5-4-16,3-7-79 16,11-7-112-1,14-19-360-15</inkml:trace>
  <inkml:trace contextRef="#ctx0" brushRef="#br0" timeOffset="31007.79">19520 7485 90 0,'0'0'160'16,"0"0"-87"-16,0 0 5 0,0 0 26 15,0 0 21-15,0 0-15 16,-4 3-12-16,4-3 6 16,0 0-40-16,0 0 9 15,0-3 16-15,0-3-31 16,0 5-8-16,0-2-32 15,0 3-17-15,0 0 8 16,0 0-9-16,0 0-2 16,2 0 0-16,4 0-2 15,3 3 2-15,-1 4 2 16,-2 3 0-16,1 2-5 16,-1 5 5-16,1 0 0 15,-2 6-3-15,-1-1-17 16,-4 2 3-16,0-2-8 15,0-4-24-15,0-4 13 0,0-1-49 16,0-8 13-16,0-1-7 16,0-4-80-16,0 0-11 15,0 0-92-15</inkml:trace>
  <inkml:trace contextRef="#ctx0" brushRef="#br0" timeOffset="31456.53">19585 7502 329 0,'0'0'147'16,"0"0"-65"-16,0 0-7 0,0 0 12 16,0 0 21-16,0 0-31 15,-58-75-26-15,58 69 22 16,0-4-44-16,16 2-7 16,3-2-14-16,4 3-7 15,-1 2 12-15,3 3-13 16,-3 2 0-16,0 0-9 15,-4 2 9-15,-3 12-5 16,-5 6 2-16,-8 0-16 16,-2 3 17-16,0 0-11 15,-12 2 13-15,-12-3-4 16,-2-4 9-16,-1-4-5 16,7-4 0-16,4-5 5 15,9-2-1-15,7-2-4 0,0-1 0 16,0 0-8-16,2 0 21 15,16 4-13-15,3 3 3 16,-2 0 9-16,-3 4-14 16,-5-4 2-16,-7 3 0 15,-4 1-7-15,0-2 5 16,0 2 2-16,-2 1 0 16,-13 0 1-16,1-1 9 15,1-2-10-15,1-6-23 16,4-3-82-16,6 0-145 15,2-13-235-15</inkml:trace>
  <inkml:trace contextRef="#ctx0" brushRef="#br0" timeOffset="31709.39">19844 7377 524 0,'0'0'180'0,"0"0"-25"15,0 0-59-15,0 0-66 16,0 0 14-16,0 0-41 16,37-23-3-16,-30 23 18 15,-1 9-18-15,-4 9-2 16,-2 8 1-16,0 6 2 16,0 3 3-16,0-2-4 15,0 1-9-15,-6-3-25 0,4-6-93 16,2-4-63-1,0-7-145-15</inkml:trace>
  <inkml:trace contextRef="#ctx0" brushRef="#br0" timeOffset="32102.77">20098 7471 173 0,'0'0'272'16,"0"0"-134"-16,0 0-44 15,0 0-40-15,0 0 2 16,0 0-56-16,16-22-1 16,-16 30-1-16,0 13 2 15,0 3 34-15,-6 3-17 0,0 4-15 16,4 1 25-16,2 0-24 16,0-4-1-16,0-3 12 15,10-12-11-15,9-7 11 16,1-6 6-16,-1 0-1 15,0-7 16-15,-6-14-30 16,-6-2-1-16,-7-7-4 16,0 1-1-16,0-4-3 15,-7 4 4-15,-8 4 0 16,-2 5 11-16,0 11-11 16,-1 3 1-16,1 6-1 15,-1 0-17-15,5 0 15 16,1 7 2-16,5 10-10 0,7-2-30 15,0-1-105-15,0 1-93 16,19-8-121-16</inkml:trace>
  <inkml:trace contextRef="#ctx0" brushRef="#br0" timeOffset="32896.32">20448 7485 346 0,'0'0'168'16,"0"0"-129"-16,0 0-9 0,0 0-3 15,0 0 32 1,0 0-35-16,-5-27-1 0,-8 24 1 16,2 1-18-16,-3 2 22 15,3 0-8-15,-1 0-15 16,2 14 12-16,-1 7-14 15,-1 4-2-15,1 5 6 16,7-1 1-16,4 1-2 16,0-1 4-16,0-8-7 15,11-2 25-15,7-7-22 16,1-5 1-16,2-7 9 16,1 0-9-16,1-19 15 15,-1-7-22-15,-4-8-2 16,0-2 2-16,-5-3 0 15,-2-5 4-15,0-4-4 0,0-3 7 16,-2 3-7-16,1 6 6 16,0 9 8-16,1 10 36 15,-3 9-15-15,-4 10 13 16,-2 4-15-16,-2 0-33 16,2 0-10-16,0 16 7 15,0 4-2-15,-2 4 0 16,0 2 5-16,0 4 0 15,0 2-1-15,0 0 9 16,-2 0-11-16,-6 1 3 16,3-4 0-16,0 1 3 15,3-2-1-15,2-7-2 0,0-6 0 16,0-6 8-16,0-5-8 16,0-4 0-16,0 0 0 15,7 0 38-15,11-11-22 16,2-6-14-16,3-8-2 15,-6-3 6-15,3-2-3 16,-3 1-3-16,0 3-11 16,-4 5 1-16,-6 9 10 15,-5 4 0-15,-2 5-2 16,0 3-9-16,0 0 5 16,0 0-30-16,0 3 36 15,-5 15-9-15,-2 2 14 16,3 3-5-16,4 1 3 0,0-1 5 15,0-1 0-15,7 2-3 16,9-3-3-16,1-2 7 16,1-2-9-16,0-3-57 15,0-9-53-15,-4-5-165 16,-4 0-239-16</inkml:trace>
  <inkml:trace contextRef="#ctx0" brushRef="#br0" timeOffset="33289.08">20913 7499 340 0,'0'0'330'0,"0"0"-175"16,0 0-116-16,0 0 19 0,0 0 0 15,0 0-31-15,54 7 7 16,-41-2-29-16,-1-1-4 16,-1-2 13-16,-3-2-5 15,-1 0-9-15,2 0 3 16,0 0 4-16,-2 0-14 15,-1-7-5-15,-6-8-19 16,0 1 7-16,0 0-37 16,0 0 12-16,0 5 18 15,0 0 21-15,-6 6 2 16,-1 0 0-16,-4 3 8 16,2 0 8-16,-2 0-2 15,0 15 10-15,-1 2 13 0,4 3 2 16,-1 2 22-16,2 0-17 15,7-1-23-15,0-2 21 16,0 2-33-16,0-5 12 16,16-3-13-16,2-3-1 15,4-4-12-15,2-6-63 16,5 0-78-16,2 0-18 16,5-20-214-16</inkml:trace>
  <inkml:trace contextRef="#ctx0" brushRef="#br0" timeOffset="33751.53">21275 7506 31 0,'0'0'206'0,"0"0"32"16,0 0-78-16,0 0-46 0,0 0-37 16,0 0-48-1,51-79 5-15,-51 72-34 0,-14 0 4 16,-1 1-8 0,-3 5 16-16,2 1-12 0,1 0 16 15,-1 0-5-15,3 0 16 16,0 17-24-16,-1 5-2 15,5 7 16-15,5-4-14 16,4 4 4-16,0-4-5 16,0-3 2-16,9-3 5 15,9-5-9-15,-3-8-9 16,1-6 5-16,-5 0-10 0,-3-8 13 16,4-19-9-1,-3-6-13-15,0-10 17 0,-1-2-4 16,2 0 10-16,-2-3-5 15,1-2 11-15,1 2-6 16,-4 2 4-16,1 10 15 16,-3 12 26-16,-2 9-7 15,-2 10-4-15,0 5-13 16,0 0-21-16,0 0-21 16,0 13 20-16,0 10 2 15,-2 7 6-15,-2 6-6 16,-1 8 5-16,5 8 11 15,0 0-11-15,0 2-6 16,0-6 0-16,0-5-20 16,9-9-62-16,7-14-165 0,3-14-424 15</inkml:trace>
  <inkml:trace contextRef="#ctx0" brushRef="#br0" timeOffset="35888.42">21966 7185 107 0,'0'0'99'0,"0"0"-50"16,0 0 15-16,0 0 73 16,0 0 15-16,0 0-54 15,0-24-42-15,0 12-17 16,0-3 1-16,0 1 26 16,0 0-25-16,0 4 9 15,0 2-1-15,0 2-32 0,0 4 29 16,0 0-9-1,0 2-35-15,0 0-2 0,0 0 0 16,0 8-11-16,0 14 5 16,-7 9 12-16,-4 7-1 15,-4 4 5-15,1 2-8 16,1 4 11-16,3 1-12 16,6-3-1-16,4-5 0 15,0 0 11-15,0-8-11 16,0-4 0-16,4-9-9 15,8-8-1-15,3-11-20 16,3-1 30-16,5-1 0 16,-2-24-2-16,2-4 0 0,-3-4-6 15,-5 2 8-15,-1 0 5 16,-1 5-2-16,-2 5-3 16,1 0 0-16,-3 9 7 15,-3 4-6-15,-6 5 0 16,0 3 5-16,0 0-12 15,0 0-6-15,0 0-22 16,0 15 31-16,-6 3 6 16,-5 6 2-16,3 0-5 15,2 5 0-15,1-2 3 16,1 0 0-16,4-4-3 16,0 0 0-16,0-8 7 15,0-3-6-15,0-4-1 16,0-3 3-16,13-5 18 0,3 0-20 15,7-5 11-15,-4-15-12 16,4-4 5-16,-1-2-8 16,-4 1 3-16,-2 3 0 15,-1 4-6-15,-1 1 9 16,-4 7-3-16,2 5 0 16,-3 0 6-16,-5 3-10 15,-2 2 4-15,-2 0-16 16,0 0 13-16,0 12-35 15,0 8 34-15,0 2 1 16,0 1 6-16,0 0-1 16,-4 0-2-16,4-3 0 15,0-9 4-15,0 0 5 0,0-7-6 16,6-4 4-16,6 0-6 16,5 0 23-16,4-18-24 15,-2-8-33-15,4-6 27 16,-5 1-27-16,-3 0 27 15,1 0 3-15,-5 4 6 16,1 2 2-16,-6 6-4 16,3 8 8-16,-5 5 30 15,1 6-29-15,-3 0 4 16,-2 0-14-16,0 0-18 16,0 15 16-16,0 8-12 15,0 3 14-15,0-2 1 0,0 2 4 16,0-4-5-16,0-2 0 15,0-4 4-15,0-3 5 16,0-6-9-16,0-3 0 16,7-1-6-16,0-3 2 15,3 0-2-15,2 0 5 16,3-9-28-16,3-7 25 16,0-4-36-16,0-4 18 15,-5-4 15-15,1 1 5 16,-6 4 2-16,1 3 5 15,-5 5-4-15,2 8 30 16,-4 3-28-16,-2 4-3 16,0 0 2-16,0 0-2 0,0 0-14 15,0 4 0-15,0 8 14 16,0 4 18-16,-10 7-18 16,4 0 0-16,-1 3 4 15,7 3 1-15,0-3-5 16,0-5 1-16,0-3 2 15,0-6 13-15,9-5-16 16,3-7 0-16,-2 0 13 16,3 0-13-16,4-9-1 15,-5-6-2-15,2-3-16 16,-1-5 13-16,-1 1-19 16,-1-2 19-16,2 2-6 0,-4 2 15 15,0 4-3 1,-2 0 6-16,-1 6-4 0,1-1 24 15,0 4-25-15,-5 3-1 16,0 1 15-16,-2 3-10 16,0 0 9-16,0 0-14 15,0 0-16-15,0 0 10 16,-2 19 1-16,-4 3 5 16,1 4-6-16,5 4 12 15,0-3-6-15,0-1 0 16,0-7 6-16,9-5 0 15,2-4-6-15,3-6 0 16,1-4 21-16,3 0-21 16,1-8 10-16,0-10-10 15,-1-3-9-15,-3-4 3 0,-1-3-10 16,-3 0 11 0,-1-4-4-16,4-5 6 0,-3-4 3 15,3-1 0-15,-5 0 2 16,2 3 14-16,-5 7-12 15,1 8 3-15,-2 6 14 16,-3 6-17-16,-2 6 1 16,0 4-5-16,0 2-4 15,0 0 2-15,0 0-23 16,0 12 25-16,0 10-5 16,0 6 8-16,0 4-3 15,0 4 0-15,0 4 3 0,0 2-2 16,-2 4-1-16,-3-5 0 15,3-1-2-15,0-8 0 16,2-3-26-16,0-11-17 16,0-9-41-16,0-9-26 15,0 0-93-15,0-4-213 16</inkml:trace>
  <inkml:trace contextRef="#ctx0" brushRef="#br0" timeOffset="36079.31">22926 7221 787 0,'0'0'266'0,"0"0"-213"15,0 0-17-15,0 0 26 16,0 0-51-16,0 0 1 16,0 0-12-16,208-31-23 15,-208 31-38-15,0-3-41 16,-5-6-111-16,-19-5-276 15</inkml:trace>
  <inkml:trace contextRef="#ctx0" brushRef="#br0" timeOffset="36267.19">22467 7080 785 0,'0'0'316'16,"0"0"-249"-16,0 0-67 0,0 0 1 15,0 0-3-15,0 0-3 16,-56 30-38-16,50-18-12 16,-3 0-74-16,-1-5-68 15,4-3-57-15,-3-4-140 16</inkml:trace>
  <inkml:trace contextRef="#ctx0" brushRef="#br0" timeOffset="36664.76">22048 7163 497 0,'0'0'345'0,"0"0"-143"16,0 0-100-16,0 0-20 16,0 0-38-16,0 0-40 15,4-46-8-15,8 46-7 16,1 0-103-16,3 7-114 16,-3-4-531-16</inkml:trace>
  <inkml:trace contextRef="#ctx0" brushRef="#br0" timeOffset="37327.37">23994 6936 537 0,'0'-9'187'0,"3"3"-61"0,-1 5-41 15,-2 1 16-15,2 0-56 16,-2 0-31-16,0 0-13 16,0 7 14-16,0 19-15 15,-7 13 39-15,-17 19-18 16,-12 19 24-16,-4 11-42 16,-7 10-1-16,-2 2 2 15,0-3-4-15,7-8-34 16,8-17-171-16,14-19-213 15</inkml:trace>
  <inkml:trace contextRef="#ctx0" brushRef="#br0" timeOffset="38967.08">24143 7270 153 0,'0'0'104'0,"0"0"-95"15,0 0 8-15,0 0 80 16,0 0 16-16,0 0-17 0,0 0-45 16,0 0-20-1,0 0 31-15,0 0 12 0,0 0-19 16,2 0 17-16,-2 0-39 15,2 0 9-15,-2 0 10 16,4 0-29-16,-2 0 15 16,-2 0-8-16,2 0-9 15,-2 0 17-15,0 0-38 16,0 12-13-16,0 9 2 16,0 9 5-16,0 4 6 15,0 2 0-15,0-2 5 16,0-1-5-16,-2-6 2 15,0-4-2-15,2-5 0 16,0-8-17-16,0-8-1 16,4-2-13-16,13 0 23 0,4-18 7 15,3-8-30 1,-4-6 8-16,0-3 7 0,-4-4-30 16,-5 0 44-16,2 1 1 15,-3 6 1-15,-4 8 21 16,0 10-10-16,-1 6 4 15,-5 6 9-15,0 2-19 16,0 0-10-16,0 0-16 16,0 10-5-16,0 12 26 15,0 5 1-15,0 2 4 16,-5 3-3-16,5 0 6 16,0 0-8-16,0-4 0 0,0-5 3 15,0-4 5 1,0-5-5-16,5-5-3 0,4-5 11 15,0-4-6-15,2 0 13 16,1 0-18-16,-4-14-13 16,3-8 10-16,-1-5-40 15,-2-2-4-15,-1-4 20 16,1 1-1-16,0 2 28 16,-2 8 3-16,1 9 12 15,-5 6 32-15,0 5 0 16,-2 2-7-16,0 0-40 15,0 12-9-15,0 11 9 16,0 3 21-16,0 1-12 16,0 1 15-16,0-2-22 15,0 0-2-15,4-2 4 16,1-6 5-16,0-6-11 0,-1-3 2 16,1-9-41-16,1 0 20 15,6-9-1-15,1-18-16 16,5-8 3-16,-1-3-25 15,-1-2 32-15,-3-7 16 16,1-2 12-16,-5 3 14 16,-1 5 20-16,-1 13 39 15,0 10-5-15,-2 11-44 16,-1 2 18-16,-4 3-19 16,2 2-9-16,-2 0-7 15,0 0-4-15,0 0-3 0,0 0 3 16,0 0 4-16,0 0 9 15,0 0-11-15,0 0-3 16,0 0 1-16,0 0-3 16,0 0 0-16,0 0-1 15,0 0 2-15,0 0-7 16,0 0 6-16,0 0 0 16,0 0 6-16,2 0 0 15,-2 0-6-15,0 0 20 16,0 0-20-16,0 0 4 15,0 0-4-15,0 0-2 16,2 0-10-16,1 0 5 16,-1 9 6-16,0-1-11 0,0-3-10 15,-2 2 15-15,2-2 5 16,0-3 2-16,-2 1-1 16,0-1 1-16,0 0 0 15,0 0 0-15,4 2 5 16,-2 4-9-16,2 0 4 15,-2 6 0-15,5 6 11 16,-3 6-6-16,0 4 0 16,2 4-5-16,-2 2 10 15,2-2-2-15,3-5-8 16,5-8 0-16,3-10 10 16,4-10 1-16,3-1-6 15,0-1 6-15,5-26-5 16,-4-7 5-16,-3-6-11 0,1-8 0 15,-6-5-7-15,1-2 2 16,-3-1 2-16,-1 5 3 16,-5 8 0-16,-5 9-1 15,-2 9 1-15,-2 11 0 16,0 7 4-16,0 6-4 16,0 1 0-16,0 0-6 15,0 0-5-15,0 0 4 16,0 0 7-16,-6 18 0 15,0 8-4-15,-3 12 10 16,1 15-6-16,-2 14 0 0,-1 12 2 16,-3 9-2-1,-1 6 0-15,-8 0 0 0,1 3-4 16,-3-3 8-16,1-4-8 16,2-7-4-16,4-14-31 15,2-12-1-15,8-17-40 16,2-18-9-16,4-14-35 15,2-8-178-15,0-8-196 16</inkml:trace>
  <inkml:trace contextRef="#ctx0" brushRef="#br0" timeOffset="39248.47">24826 7354 738 0,'0'0'179'0,"0"0"-80"16,0 0-62-16,0 0 7 16,0 0-44-16,0 0 14 15,158-89 11-15,-142 89-13 16,-7 0 29-16,-3 14-26 16,-6 12-4-16,0 6 11 15,0 2-22-15,-20-5 1 16,-2-2 7-16,2-5 0 15,1-7-16-15,9-8-21 16,3-4-117-16,5-3 13 16,2-3-84-16,0-16-269 0</inkml:trace>
  <inkml:trace contextRef="#ctx0" brushRef="#br0" timeOffset="40077">25274 7295 261 0,'0'0'155'0,"0"0"-86"16,0 0 46-16,0 0-56 16,0 0-24-16,0 0-20 15,11-6-15-15,-11 6 0 16,0 0 42-16,0-2-24 16,0 0 20-16,-4-1-15 0,-5 2 11 15,-1-3-16-15,2 0-18 16,-1 1 28-1,-1 0-8-15,4 1-8 0,2 2 17 16,-5 0-23-16,2 0 0 16,-4 0 3-16,0 14-4 15,-3 6 2-15,-1 6 2 16,-1 3-8-16,1 3 12 16,-1-1-13-16,5-1 0 15,2-2 1-15,4-10 8 16,3-5-9-16,2-8 0 15,0-3 5-15,0-2 23 16,0 0-19-16,0-3 9 0,9-19-18 16,11-5 5-1,0 1-5-15,1-2 0 0,-2 0 1 16,-1 3 8-16,-3 4-8 16,2 1 16-16,-7 6 3 15,0 6-18-15,-6 2 25 16,-2 6-12-16,-2 0-11 15,0 0-8-15,0 0-10 16,0 10 13-16,0 10-10 16,0 2 16-16,0 4-5 15,0 0 0-15,0-2 1 16,5 0 5-16,3-4-6 0,2-3 0 16,1-6 0-1,-3-3 10-15,4-4-10 0,3-4 4 16,1 0-2-16,6-5 16 15,3-13-18-15,-3-3-12 16,1-3 5-16,-4 4-8 16,-3-3 9-16,-3 2 2 15,-4 3-9-15,-2-1 3 16,-5 4 10-16,-2 4 0 16,0 0 10-16,0 5-9 15,0 2 13-15,0 4-10 16,0 0 1-16,0 0-10 15,-2 0 1-15,0 0 4 16,0 0-2-16,2 4 6 16,0 10-4-16,0 6 28 0,0 3-23 15,0 4 15-15,0-1-16 16,0-1-4-16,11-8 0 16,-5-5-5-16,-2-9-37 15,4-3-61-15,-4-7-15 16,3-23-104-16,-1-11-399 15</inkml:trace>
  <inkml:trace contextRef="#ctx0" brushRef="#br0" timeOffset="40348.83">25577 6962 268 0,'0'0'604'16,"0"0"-433"-16,0 0-102 15,0 0-64-15,0 0 2 16,0 0 42-16,-9 78-42 0,9-46-3 15,0-9-4-15,0-8 2 16,0-8-2-16,6-7 8 16,4 0 8-16,-2 0 37 15,1-14-36-15,-4-7-6 16,-3 3-11-16,-2 0-3 16,0 0-1-16,0 6-30 15,-9 4-32-15,-6 6 4 16,-1 2-37-16,3 0 14 15,1 12-53-15,8 12-56 16,4 3-156-16</inkml:trace>
  <inkml:trace contextRef="#ctx0" brushRef="#br0" timeOffset="40946.21">25775 7335 111 0,'0'0'80'0,"0"0"-68"15,0 0 51-15,0 0 3 16,0 0-28-16,0 0 0 16,-2-113 13-16,-7 106 9 15,-2 4 26-15,0 3-51 0,-2 0-10 16,-1 0-13-16,-1 21-7 15,-1 2 36-15,1 2-23 16,1 5-11-16,3-2 22 16,7-2-29-16,4-5 0 15,0-1-1-15,0-9 7 16,0-5-13-16,13-6 7 16,7 0-18-16,2-14 2 15,2-14-29-15,1-6 36 16,-2-5 4-16,-4-2 5 15,-1-2 6-15,-5-3 5 16,-1 2 5-16,-1 0 16 16,-5-1-24-16,2-4 13 0,-6 3 6 15,-2 3-3-15,0 14 49 16,0 11-11-16,0 10-19 16,0 5 16-16,0 3-49 15,0 0-2-15,0 0-8 16,0 21 0-16,0 7 4 15,0 10 3-15,0 2-3 16,0 8 8-16,0 6-5 16,0 4 7-16,0 3-8 15,6-1 0-15,7-9 13 16,1-6-19-16,3-12 0 16,-1-12-6-16,5-11-5 15,0-10-37-15,6-6-16 0,-4-26-173 16,2-10-285-16</inkml:trace>
  <inkml:trace contextRef="#ctx0" brushRef="#br0" timeOffset="42018.22">26892 6872 220 0,'0'0'226'16,"0"0"-71"-16,0 0-5 16,0 0-10-16,0 0-31 15,0 0-19-15,-2-72-29 16,2 72 11-16,0 0-32 16,0 0-33-16,0 0 7 0,0 2-14 15,0 21-10-15,0 15 5 16,0 8-2-16,0 7 7 15,0 3 0-15,0-2 3 16,-4-2 0-16,-4-3 1 16,2-7-4-16,-1-10 0 15,3-9 4-15,2-11-4 16,2-5 0-16,0-7 0 16,0 0 29-16,11-7-23 15,13-17 2-15,7-3-8 16,-1 0-7-16,1 4 3 15,-2 1-6-15,0 2-1 16,2 8 2-16,2 7 3 0,-2 5-5 16,1 9 11-1,-3 19-15-15,-11 5 14 0,-12-1-2 16,-6 1-20-16,0-3 19 16,-27-4-9-16,-12-6 13 15,-9-4 5-15,-7-4 1 16,-4-6 1-16,1-6-7 15,8 0 6-15,7 0 2 16,10-7-5-16,11-13-5 16,8 1 2-16,14 0-53 15,0-2-66-15,9 1-153 16,20-3-274-16</inkml:trace>
  <inkml:trace contextRef="#ctx0" brushRef="#br0" timeOffset="43706.81">27456 7261 191 0,'0'0'243'15,"0"0"-197"-15,0 0-33 16,0 0 67-16,0 0-26 16,0 0-41-16,0-8 21 0,0 0-16 15,0-2 10 1,0 2 14-16,0 0-25 0,-5-2 22 16,1 0 8-16,0 0-33 15,-1 2 23-15,1 0-4 16,0 3-20-16,2 1 16 15,-4 3-25-15,-2-1 8 16,1 2-12-16,-5 0 8 16,-1 2-14-16,0 16 6 15,-3 5 0-15,3 6 12 16,2-1-6-16,2 0-6 16,3-6 0-16,6-5 4 0,0-8 6 15,0-6-10 1,0-3 0-16,0 0 26 0,0 0-22 15,0-19-4-15,4-6-3 16,7-1-27-16,3-1 22 16,1 5-3-16,1 4 11 15,-3 4 13-15,3 6-3 16,-1 2 28-16,-1 4 3 16,1 2-6-16,-3 0 6 15,1 0-41-15,-3 14 0 16,0 2-10-16,-1-4 21 15,-1-3-11-15,2-4 0 16,-1-5 5-16,1 0-1 16,4 0-4-16,3-8-40 15,0-9 29-15,-2 0-25 0,1-6 16 16,-1 0 8-16,1-1 12 16,-3 2 1-16,1-1 3 15,-1 3-4-15,-2-4 47 16,-2 0-27-16,-2-4 14 15,-3 5-1-15,-4 4-16 16,0 6 17-16,0 10-32 16,0 3 1-16,0 0-4 15,0 0 1-15,0 0-1 16,0 2-4-16,0 12-1 16,0 8-3-16,-13 6 9 15,1 10 0-15,1 2 0 0,3 6 9 16,0 3-9-16,4-3 0 15,2 0 4-15,2-8-14 16,0-9 10-16,0-5-48 16,12-4-29-16,7-13-36 15,4-7-21-15,-1 0-4 16,-2-13-18-16,-2-8 52 16,0 1 65-16,-3-2 39 15,3 1 93-15,-3 4-12 16,-1 0-3-16,-1 2 11 15,-4 1 18-15,-5-1-30 16,-1 1-44-16,0 4-6 16,-3 3 6-16,0 0-32 0,0 6 9 15,0 1-9-15,0 0 7 16,-16 0-16-16,3 10 7 16,-4 9 1-16,5 3 0 15,0 1 4-15,3-1-4 16,3-6 0-16,1-2 5 15,1-2-5-15,1-7 0 16,3 1 0-16,0-5-3 16,0-1-14-16,0 0 17 15,3-4-3-15,10-13 15 16,3 0-22-16,1-1 11 16,-1 2-1-16,-3 2 2 0,-2 4 7 15,-1 3 8-15,-4 6 13 16,1 1-22-16,-1 0 28 15,4 0-36-15,-2 13 10 16,1 10 19-16,1 0-26 16,-2 1 9-16,1-1-12 15,-5-7 6-15,4-4-7 16,-6-8 1-16,-2-4 0 16,2 0 9-16,0 0 0 15,2 0-2-15,5-6-7 16,0-14-21-16,7-6 4 15,-3-2-37-15,-1 0 15 16,-2 2 36-16,-1 1-3 0,-2 10 6 16,-2 2 29-1,-1 9-6-15,-2 4 24 0,0 0-47 16,0 0-8-16,-2 15 6 16,3 6-8-16,-3 4 10 15,0 1 0-15,0-2 3 16,0 0-3-16,2-6 2 15,0-4-2-15,0-4 0 16,3-5 6-16,2 0-6 16,1-5 0-16,1 0-19 15,3 0 16-15,1-10-50 16,3-11-4-16,-1-8-41 0,1-1-12 16,-5-1 88-1,1 8 22-15,-2 0 8 0,1 6 54 16,1 7-7-16,-3 2 10 15,-1 5 10-15,2 3-31 16,-2 0-6-16,3 4-13 16,-2 14 8-16,3 5 18 15,-4 1-31-15,-1 1-6 16,2 0-11-16,-2-5 8 16,-1-6-11-16,-4-6 0 15,3-4-12-15,-3-2-1 16,2-2-85-16,4 0-64 15,5-6-175-15</inkml:trace>
  <inkml:trace contextRef="#ctx0" brushRef="#br0" timeOffset="44478.37">28620 7088 582 0,'0'0'255'0,"0"0"-112"16,0 0-55-16,0 0-14 15,0 0-37-15,0 0-14 16,15-51-23-16,-13 51 1 16,-2 0-10-16,0 0 9 15,0 0-3-15,0 0 0 16,0 9-8-16,0 9 11 16,0 4 0-16,0-2 2 0,0-2-4 15,0-6 7 1,0-3-6-16,0-8 1 0,0-1-35 15,0 0 35-15,0 0 6 16,0-5-5-16,0-16 7 16,0 1-7-16,0 0-1 15,0 0 0-15,0 5 7 16,0 2-7-16,0 5 0 16,0 4 2-16,0 4 6 15,0 0-4-15,0 0-4 16,0 0 0-16,0 0-28 15,-9 8 25-15,-6 12 3 16,-3 2 0-16,2 3 22 16,1 0-17-16,8 4-4 15,3-3 6-15,4-1 0 0,0 2 0 16,4-4-7 0,16-3 5-16,2-3 6 0,3-9-10 15,4-4 6-15,2-4-7 16,3 0 1-16,3-10-7 15,2-14 4-15,-4-3 2 16,-1 0 6-16,-5-3-3 16,-4 2-3-16,-4 3 0 15,0 3 8-15,-6 4-9 16,-1 0 1-16,-4 7 0 16,-2-2-7-16,-8 5 7 15,0 2 0-15,0-2-8 0,0 6 7 16,-18 0-3-16,-3 2 0 15,0 0 4-15,-2 2-12 16,5 16 11-16,1 6 1 16,5 4 0-16,5 4 6 15,7 1 18-15,0 0-24 16,7-2 1-16,22-5 4 16,4-8-2-16,8-13 11 15,-1-5-9-15,-5 0-5 16,-6-34-2-16,-6-5-64 15,-8-8-20-15,-11-3 23 16,-4 0-178-16,-2 0-223 16</inkml:trace>
  <inkml:trace contextRef="#ctx0" brushRef="#br0" timeOffset="45607.34">27405 7173 139 0,'0'0'100'0,"0"0"-54"15,0 0 75-15,0 0-34 16,0 0 15-16,0 0-6 16,0 8-48-16,0-8 25 15,0 0-16-15,0 0-20 0,0 0-15 16,0 0-18-16,0 0-4 15,0 0 0-15,0 0 3 16,0 0 1-16,0 0-4 16,0-3 8-16,-4-9-3 15,-2-1 2-15,2-1-7 16,0 2 0-16,-1 2 6 16,1 3 10-16,2 5-3 15,2 0-2-15,0 2-9 16,0 0-2-16,0 0 0 15,-2 0-5-15,0 0 5 16,-6 11-7-16,2 3 7 16,-3 4 0-16,-2 4 3 0,2 4 5 15,0 1 2-15,3 2-2 16,1-1-6-16,5-4 15 16,0-4-14-16,0-5-3 15,0-4 2-15,0-5 8 16,9-6-10-16,6 0 10 15,3 0 8-15,-2-6 2 16,-1-8-18-16,1-2-2 16,-3-2 0-16,0-3-41 15,-3 2 32-15,-1-1-1 16,-1 1 10-16,0 4 0 16,-2 1 9-16,-2 1-6 15,1 6 26-15,-3-2-24 0,-2 6 17 16,2-1-9-16,-2 4 5 15,0 0 20-15,0 0-38 16,0 0-4-16,0 0 3 16,0 0-30-16,0 12 31 15,0 9 0-15,0 4 3 16,7 5-3-16,4-2 4 16,2-1-4-16,3-8 0 15,-1-7 8-15,-1-6-19 16,1-6 0-16,4 0-17 15,-4-8 10-15,5-16-108 16,-5-4-41-16,-1-2-199 0</inkml:trace>
  <inkml:trace contextRef="#ctx0" brushRef="#br0" timeOffset="47772.48">29752 5312 30 0,'0'0'52'0,"0"0"-19"15,0 0 56-15,0 0-18 16,0 0-44-16,0 0-6 0,20-77-21 16,-5 75 1-1,2 2 24-15,-2 0-3 0,-1 9-5 16,-4 19-15-16,-3 12 1 15,-5 8-3-15,-2 6 39 16,0 8 36-16,0 6-15 16,-4 3 2-16,-9-2-2 15,-6 2-5-15,2-3-17 16,-1-3 13-16,0-2-24 16,5-6-17-16,6-11 13 15,7-11-21-15,0-11 5 16,0-10 1-16,18-6-3 15,11-8 12-15,7 0 21 16,0 0-36-16,-5-20 15 16,-2-1-17-16,-8-7 0 0,-5 0-3 15,-11 1 6-15,-5 3-4 16,0 6 1-16,-5 2 0 16,-13 4 10-16,1 5-10 15,-3 4-4-15,-3 3-4 16,4 0-4-16,-4 8 12 15,-2 18 0-15,6 10 2 16,-1 13-4-16,3 11 2 16,4 16 0-16,7 12-1 15,2 10 6-15,1 15-5 16,3 11 0-16,-3-2 2 16,1-7-4-16,-6-15 2 0,-7-20 0 15,-6-16 26 1,1-13-17-16,5-12 19 0,3-13-4 15,5-8-7-15,5-9 25 16,2-5-38-16,0-3 2 16,0 1 0-16,0-2-6 15,0 0-46-15,0 0-79 16,0-23-248-16</inkml:trace>
  <inkml:trace contextRef="#ctx0" brushRef="#br0" timeOffset="47932.38">30165 7084 676 0,'0'0'49'16,"0"0"-49"-16,0 0-589 15</inkml:trace>
  <inkml:trace contextRef="#ctx0" brushRef="#br0" timeOffset="76114.38">28047 9842 184 0,'0'-10'2'0,"0"8"-2"15,0 2-58-15,0 0-9 16,4 0 66-16,5 0 1 0,0 0 0 15,-4 2-5 1,-1 3-9-16,-2 4-20 0,-2 3 27 16</inkml:trace>
  <inkml:trace contextRef="#ctx0" brushRef="#br0" timeOffset="82511.47">838 9575 112 0,'0'0'16'15,"0"0"-16"-15,0 0-5 16,0 0 4-16,0 0 1 15,0 0 0-15,0 0 14 16,-41 136-8-16,28-121 2 16,-1-1 21-16,4-9-27 15,5-1 18-15,5-4 1 16,0 0 51-16,0 0 67 16,0 0 27-16,0-9-62 15,0-10-83-15,2-1-15 0,1 4 75 16,-3-1-27-1,0 2-3-15,0 1 45 0,0 2-77 16,0 2 31-16,0 3 1 16,0 2-21-16,0 3 47 15,0 2-61-15,0 0-13 16,0 0 23-16,0 0-19 16,0 0-7-16,0 0 0 15,0 0-2-15,0 4-18 16,0 13 18-16,0 16 2 15,4 15-5-15,-2 10 15 16,-2 9-10-16,0-2 0 16,0 0 8-16,0-9-4 15,0-3-4-15,-6-4 0 0,-5-11-5 16,3-8 12-16,6-11-7 16,0-9 0-16,2-6 7 15,0-2 4-15,0-2-11 16,0 0 0-16,0-6 20 15,0-28-20-15,0-19-12 16,0-6-15-16,0-4 24 16,0-4-12-16,0 0 15 15,-6 2 0-15,-5 7-10 16,-3 12 20-16,5 11-10 16,3 12 13-16,4 11-8 15,-1 6 23-15,3 6-28 16,0 0 0-16,0 0-14 0,0 0-1 15,13 0-1-15,25 0 0 16,27 6 16-16,13 12 30 16,-7 8-30-16,-11 2 0 15,-19 7-19-15,-17 4 15 16,-8 3 4-16,-14-2-7 16,-2 3 7-16,0-8 2 15,-25-2-2-15,-8-1 0 16,-9-4 4-16,-1-3 10 15,3 2-14-15,7-5 0 16,0-1-25-16,8-8 11 16,7-3-122-16,18-6-84 0,5-4-67 15,35-7-199-15</inkml:trace>
  <inkml:trace contextRef="#ctx0" brushRef="#br0" timeOffset="83154.69">1285 9806 378 0,'0'0'218'0,"0"0"-63"16,0 0-35-16,0 0 15 15,0 0-63-15,0 0 30 16,34-143-46-16,-31 136-39 16,-1 2 51-16,0 1-53 15,0 2-1-15,0 0 17 0,-2 2-16 16,0 0-15-1,0 0 0-15,0 0 6 0,0 0-30 16,0 2 24-16,3 18 0 16,1 12-18-16,0 11 20 15,-2 8-2-15,-2 2 0 16,0-2 6-16,0-5-7 16,0-7 1-16,0-11 0 15,0-5-9-15,-4-8 16 16,2-6-7-16,0-7 0 15,2 1-7-15,0-3-13 16,0 0 20-16,0 0 0 0,0-26-1 16,0-11-34-1,0-10 7-15,0-3-1 0,0-3-14 16,-9-3 42-16,-5 5-30 16,-3 0 31-16,-1 7 1 15,5 9 12-15,1 12 7 16,6 9 16-16,1 7-30 15,1 7 42-15,4 0-48 16,0 0 0-16,0 0-6 16,0 0-20-16,0 5 18 15,9 11 7-15,11 0 2 16,5 3 12-16,3-2-12 16,-4 0-1-16,-1-2 0 15,-10-1 4-15,-6 4-10 16,-4 5 6-16,-3 0-6 0,0 5-15 15,-12 2 18-15,-12 0 3 16,-5-2-12-16,-2 0 32 16,0-2-30-16,4-1 10 15,9-7-107-15,9-6-26 16,9-6-138-16,0-6-90 16</inkml:trace>
  <inkml:trace contextRef="#ctx0" brushRef="#br0" timeOffset="83771.33">1684 9673 362 0,'0'0'311'0,"0"0"-151"16,0 0-35-16,0 0-44 16,0 0-33-16,0 0 5 15,8-70-12-15,-6 70-29 16,-2-2 38-16,0 2-49 15,0 0 8-15,0 0-9 16,0 0-7-16,4 0 6 16,0 21-7-16,3 14 8 15,0 9-5-15,-4 8 5 16,-1 1 0-16,-2-8-2 16,0-3 8-16,0-8-6 15,0-10 0-15,0-3 4 0,0-11-8 16,-2-7 6-1,2-3-2-15,0 0 1 0,0 0 20 16,0-25-42-16,0-11 6 16,0-10-46-16,0-4 61 15,0-6-26-15,0 1 26 16,0 3-4-16,0 9 11 16,0 6-7-16,-8 13 23 15,-1 10 5-15,5 10 17 16,-2 4-45-16,1 0 0 15,-2 0-5-15,0 0 13 16,3 0-10-16,2 1 2 16,2 7-8-16,0 4-10 15,11 2 25-15,22 9-7 0,12 3 9 16,9 6 8-16,1 0-17 16,-8 3 0-16,-14-1 2 15,-14-1-10-15,-17 2 8 16,-2-2-7-16,-10 8 7 15,-27-2-10-15,-14 5 10 16,-7 2 2-16,0-8 7 16,6-1 1-16,17-11-10 15,14-8-89-15,21-18-117 16,7 0-307-16</inkml:trace>
  <inkml:trace contextRef="#ctx0" brushRef="#br0" timeOffset="84327.61">2895 9972 222 0,'0'0'286'15,"0"0"-178"-15,0 0-4 16,0 0-9-16,0 0-40 16,0 0 12-16,64-19-44 15,6 14-6-15,17-2-10 0,7 2 5 16,-3 3-5-16,-11 0-7 15,-18-3 0-15,-15 0-14 16,-20-1-2-16,-10 0 16 16,-9 0-4-16,-6 2 18 15,-2 2-3-15,0-1-1 16,0 1-6-16,0 2 0 16,0 0-4-16,0 0-5 15,0 0-39-15,0 0-114 16,0 0-20-16,-14 9-42 15</inkml:trace>
  <inkml:trace contextRef="#ctx0" brushRef="#br0" timeOffset="86563.76">4654 9566 326 0,'0'0'198'0,"0"0"-59"16,0 0-51-16,0 0 51 16,0 0-77-16,0 0-18 15,7-65 21-15,-5 61-58 16,0 1 46-16,-2 2 7 16,0 1-46-16,0 0-13 15,0 0-1-15,-2 24 0 0,-14 11-15 16,-6 14 25-16,-2 7-10 15,-5 10 0-15,-2 0 7 16,2-6-11-16,0-7 4 16,0-16-2-16,2-6-18 15,2-9 36-15,7-6-16 16,5-8 0-16,6-6 14 16,3-2 0-16,-1 0-13 15,3 0-1-15,2-12 15 16,0-4-7-16,0-2-8 15,5 2 10-15,12 1-5 16,1 6 12-16,2 4-17 16,2 5 0-16,3 0-12 15,0 5 19-15,2 14-7 0,-4 4 0 16,2-3 6-16,-4-3-6 16,-9-4 0-16,0-9 0 15,-1-4-6-15,0 0 23 16,3 0-17-16,-1-20 0 15,3-10 10-15,-3-9-30 16,-4-10 9-16,-4-4 2 16,-3 2-9-16,-2 3 9 15,0 4 8-15,0 6 1 16,0 4 0-16,-2 5 9 16,-3 2-9-16,0 2 0 15,1-1 5-15,2 1 8 16,-5 6-13-16,1 1 0 0,1 5 8 15,-2 5-19-15,2 4 11 16,3 2 0-16,-2 1-8 16,0 1 16-16,-3-2-8 15,0 2 0-15,-4 0 2 16,0 0-17-16,-3 2 15 16,-1 12 0-16,1 5-7 15,3 8-5-15,3 3 9 16,0 7 0-16,8 8 3 15,0 3-11-15,0 1 11 16,19 2 0-16,3-3-5 16,3-6 10-16,-1-9-5 0,5-9 0 15,-2-9-2-15,4-6-8 16,2-9-35-16,4 0-5 16,2-16-7-16,-1-15-68 15,-5-1 49-15,-6 2 75 16,-4 4 2-16,-6 5 23 15,-1 3-11-15,-5 5 41 16,-5 3 23-16,-3 5-55 16,0 2 23-16,-3 1-4 15,0 2-31-15,0-2 8 16,0 0-18-16,-8 2 0 16,-3 0-1-16,-7 0-3 15,1 6 0-15,-1 12 4 0,0 6 0 16,2 7-14-1,6 4 14-15,1 0 0 0,4 1-2 16,5-4 1-16,0-3 1 16,0-2 0-16,0-8-17 15,0-10 7-15,0-4-39 16,2-5 45-16,14-7 4 16,4-23 13-16,4-12 7 15,-4-4-20-15,-4 0 10 16,-7 2-2-16,-5 5-1 15,-1 8-7-15,-3 14 11 16,0 7 2-16,0 5-9 16,0 5-4-16,2 0 1 15,-2 0-17-15,2 3-3 0,-2 17 19 16,0 6-5-16,0 8 4 16,0 0 1-16,0 1 0 15,0-5 2-15,2-2-6 16,5-6 4-16,0-2 0 15,2-8-3-15,-3-5-2 16,4-7 4-16,5 0-14 16,1-1 11-16,1-19-2 15,1-6-50-15,-3-4 0 16,2-2 23-16,-5 1-12 16,2 4 38-16,-3 4 6 15,0 8 1-15,-4 4 53 16,-2 7-25-16,-1 2 18 15,-4 2-36-15,2 0-10 0,2 4-4 16,1 18 1-16,-1 7 6 16,1 3 12-16,-5 2-13 15,3-3-2-15,-1 0 0 16,2-11 7-16,3-4-9 16,1-10 2-16,6-6-39 15,-1 0 25-15,-3-3-4 16,-4-18-30-16,-2-11-56 15,1-8 96-15,-1-7-66 16,2 1 74-16,-2 7 47 16,-2 6 68-16,0 8-42 0,0 11 14 15,0 5 4-15,-2 3-40 16,0 6-2-16,0 0-49 16,2 0 3-16,-2 0-20 15,3 3 1-15,-3 21 16 16,0 10-3-16,0 13 14 15,0 6-11-15,0 5 0 16,0 0 3-16,0-6-4 16,0-2 1-16,0-4 0 15,0-4 0-15,0-3 6 16,0-8-7-16,0-2 1 16,0-4 0-16,0-2-11 15,-5-8 11-15,-11-3 0 0,1-5-2 16,-5-7 11-16,-3 0-8 15,-1-4 7-15,2-20-6 16,1-6 61-16,9-5-58 16,2-2 9-16,6-3-14 15,4-5 17-15,0 2-34 16,20-3 8-16,7 0-42 16,6 7-4-16,7 1-128 15,1 4-65-15,3 4-165 16</inkml:trace>
  <inkml:trace contextRef="#ctx0" brushRef="#br0" timeOffset="86867.59">5655 9557 223 0,'0'0'325'0,"0"0"-137"0,0 0-68 16,0 0-94-16,0 0 21 16,0 0-39-16,-78 2 1 15,45 20 8-15,-2-2-9 16,12-4 10-16,7-6-18 15,11-4 0-15,5-3-17 16,0 4 36-16,23-1-19 16,12 6 18-16,5 0-10 15,1 4 0-15,-3 2-8 16,-7 4 0-16,-9 1-7 16,-9-1 7-16,-13 0 0 15,0 0 0-15,-13-3 2 16,-18 5 10-16,-12-4 9 0,3 1-19 15,-3-7 9-15,12-4-11 16,14-10-101-16,17 0-86 16,13-20-300-16</inkml:trace>
  <inkml:trace contextRef="#ctx0" brushRef="#br0" timeOffset="87436.71">6424 9474 157 0,'0'0'160'0,"0"0"47"15,0 0-95-15,0 0 39 0,0 0-1 16,0 0-58-16,2-89 25 16,1 78-46-16,-3 5-33 15,2 5 40-15,0-3-74 16,-2 4 26-16,2 0-30 16,-2 0 17-16,0 0-36 15,2 4 18-15,0 21 1 16,1 15-22-16,-3 14 30 15,0 15-8-15,0 12 0 16,0 14 4-16,-7 2-3 16,1-3-1-16,-4-5 0 15,1-14-9-15,5-5 14 0,0-11-10 16,4-11-18-16,0-10-50 16,0-16 4-16,0-12-149 15,4-10-164-15,9-10-199 16</inkml:trace>
  <inkml:trace contextRef="#ctx0" brushRef="#br0" timeOffset="87725.55">6455 9682 631 0,'0'0'243'16,"0"0"-137"-16,0 0-46 0,0 0-48 15,0 0 1-15,0 0-5 16,92-107-8-16,-61 107 0 16,-6 10-4-16,-8 15 7 15,-8 4-6-15,-7 5 3 16,-2 7 0-16,0 1-11 16,-15-2 11-16,-8-4 0 15,-2-4-5-15,-4-4 21 16,0-8-32-16,4-6 10 15,0-13-95-15,4-1-83 16,13-8-181-16</inkml:trace>
  <inkml:trace contextRef="#ctx0" brushRef="#br0" timeOffset="88750.84">6954 9590 142 0,'0'0'58'0,"0"0"-8"15,0 0-31-15,0 0 14 16,0 0 34-16,0 0-35 16,-31 51 7-16,27-49 49 15,2-2-30-15,2 0 36 0,-2 0 49 16,2-12-46-1,0-9-28-15,0 1-31 0,0 1 4 16,0 5 14-16,0 0-48 16,0 3 25-16,0 6-13 15,0 1-17-15,0 1 23 16,0 3-26-16,0 0 0 16,-3 0-2-16,3 0-13 15,-4 0 12-15,-3 0-9 16,-4 3 12-16,-5 13-9 15,-1 4 9-15,0 2 0 16,0 4-2-16,3 6 2 0,1 4 0 16,3 4 0-1,0 6 2-15,1 3-2 16,5-8 0-16,2 0 0 0,2-14 0 16,0-7-7-16,0-9-2 15,0-8-11-15,0-3-5 16,0 0 25-16,15-21 0 15,1-9-8-15,-3 0 7 16,-4-2-35-16,-2 2 27 16,-3 1-29-16,1 1 22 15,-3 4 1-15,0 4 15 16,2 5 0-16,1 6 17 16,0 4-17-16,-3 2 30 15,0 3-25-15,3 0 10 16,-1 0-13-16,0 3-1 0,3 11 8 15,2 3-7-15,-2 5 10 16,-1 2-12-16,3 0 0 16,0-2 3-1,-2-4 5-15,-1-6-8 0,-1-3-17 16,2-5 0-16,2-4-32 16,6 0 39-16,1-14-1 15,3-15-63-15,2-2 44 16,1-8-1-16,3-3 17 15,6-2 10-15,5-4 0 16,-1 4 4-16,-4 2 58 16,-10 12 20-16,-17 14 12 0,-4 6-46 15,0 10-10-15,-2 0-34 16,-27 0-8-16,-7 15 8 16,-9 10 0-16,5 3 3 15,7 2-11-15,13 0 8 16,9 0-12-16,11-6 6 15,0-2-27-15,4-6 30 16,21 1 1-16,8 3 2 16,7 1 13-16,5 4-13 15,1 1 0-15,2-1 0 16,-13-4 4-16,-10-6-4 16,-14-4 0-16,-11-4-3 15,0 2-15-15,-7 0 32 0,-22 3-14 16,-6 0 27-16,-4-1-14 15,1-3-12-15,5-4-1 16,4-2-11-16,7-2-18 16,4 0-136-16,12-5-183 15</inkml:trace>
  <inkml:trace contextRef="#ctx0" brushRef="#br0" timeOffset="89072.66">7445 9501 673 0,'0'0'175'0,"0"0"-85"0,0 0 5 16,0 0-41-16,0 0-36 16,0 0 20-16,0-11-34 15,0 11-4-15,4 0 1 16,3 0 12-16,2 3-5 15,4 15-8-15,1 8 5 16,-1 6 0-16,1 6-2 16,-3 6-3-16,-5 6 0 15,0-2 2-15,-2-1-14 16,-2-6 6-16,0-6-52 16,0-3 37-16,-2-10-48 15,0-7-12-15,0-6-55 16,4-9-163-16,3-2-116 0</inkml:trace>
  <inkml:trace contextRef="#ctx0" brushRef="#br0" timeOffset="89292.9">7451 9665 378 0,'0'0'354'15,"0"0"-179"-15,0 0-126 16,0 0 12-16,0 0-61 15,0 0 6-15,-9 12 25 16,45 2 4-16,11-2 27 16,3-1-38-16,-6-8-10 0,-4 1-7 15,-11 1-7-15,-5-2-43 16,-5-1-51-16,-11-2-164 16,-6 0-405-16</inkml:trace>
  <inkml:trace contextRef="#ctx0" brushRef="#br0" timeOffset="90700.3">8426 9711 101 0,'0'0'97'16,"0"0"-3"-16,0 0 42 15,0 0-16-15,0 0-42 16,0 0 4-16,0 0-47 15,0 0 13-15,0-6-12 16,0-2-31-16,-5-4 33 16,-6 0-37-16,0 0 4 15,-1-2 45-15,4 0-44 16,-1 3 35-16,3-1-7 16,0 7-12-16,4 1 35 0,0 0-56 15,-2 2 7 1,0 2-16-16,-5 0 9 0,-1 0-2 15,2 6 1-15,-1 10-9 16,-3 3-1-16,4 8 10 16,1 4 0-16,5 1 11 15,2-1 2-15,0-1-13 16,0-3 0-16,4-4 7 16,9-6 6-16,6-10-13 15,1-7 0-15,-1 0 51 16,4-14-48-16,-3-14 16 15,0-5-14-15,-4-4 7 16,-3-3-6-16,1 2-6 16,-4-4 0-16,-1 0-12 0,-2-2 22 15,-4-5-10 1,-1-2 0-16,0 0 5 0,-2 3-7 16,0 11 2-16,0 11 0 15,0 9-5-15,0 14 10 16,0 0-10-16,0 3 2 15,0 0-3-15,0 0-6 16,-14 16 12-16,3 3 0 16,0 7-12-16,2 1 20 15,0 8-8-15,1 7 0 16,1 4 4-16,-2 3-4 16,4 6 0-16,1-4 0 0,2 2-7 15,2-4 14 1,0-3-7-16,0-8 0 0,0-6 4 15,6-10-2-15,10-10-2 16,2-7 0-16,4-5-8 16,1 0 8-16,0-23-7 15,2-7-6-15,-2-2 0 16,-3-3-1-16,-3 0 12 16,-1 0 2-16,2 1-8 15,0 4 15-15,-3 6-7 16,-1 4 0-16,-3 8 3 15,-4 5-4-15,-3 7 1 16,-1 0-16-16,-3 0 15 16,0 14-25-16,0 11 26 15,0 1 0-15,-5 6 4 0,-2 6 7 16,3 1-11-16,1 2 0 16,3-5-1-16,0-5 11 15,0-13-10-15,0-8 0 16,5-10-16-16,11 0 7 15,6-9 1-15,2-19-18 16,1-3 0-16,-5-3-47 16,-7 2 56-16,-1 1 10 15,-4 2 7-15,1-2-5 16,3 1 5-16,3 0 0 16,5 0 1-16,-2 0 13 15,0 7-1-15,-7 7 12 16,-2 7 6-16,-7 4 48 0,-2 3-55 15,0 2-3-15,0 0-19 16,3 0 13-16,-3 0-15 16,4 0 1-16,-2 16 1 15,0 7 42-15,3 5-38 16,-3 2-6-16,0 2 0 16,0 1 5-16,-2-1-16 15,0-1-19-15,5-9-111 16,2-8-48-16,6-14-281 15</inkml:trace>
  <inkml:trace contextRef="#ctx0" brushRef="#br0" timeOffset="91173.03">9155 9571 602 0,'0'0'252'0,"0"0"-111"15,0 0-105-15,0 0 13 16,0 0-49-16,0 0 0 15,62-10-1-15,-44 10 5 16,2 0-4-16,0 0 0 16,2 0 3-16,-2 0 3 15,1-9-4-15,-4 1-2 16,-3-1 0-16,-5 1 3 16,-3-4-4-16,-6 0 1 0,0-2-16 15,0-3 7-15,0 3-11 16,0 0 20-1,-9 1-7-15,1 3 10 0,-4 0-3 16,-1 3 0-16,-5 5 12 16,-7 2-19-16,-2 0 7 15,1 0 0-15,2 14-7 16,1 9 2-16,3 3 2 16,5-1 3-16,6 8 0 15,9-1 7-15,0 0-6 16,0 0 8-16,26-4 43 15,13-7-26-15,7-2 39 16,5-9-28-16,-6-6-35 0,-7-4 24 16,-9 0-21-1,-7-7-5-15,-4-16 0 0,-7-3-2 16,-7-2-35 0,-4-2-99-16,0 4-102 0,0 2-333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3:39:17.84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1272 2305 30 0,'-2'2'82'16,"2"1"-34"-16,0-1-5 16,0-2 26-16,0 0 2 15,0 0 0-15,0 0 41 16,0 0 10-16,0 0-9 16,0-2 5-16,0-16-85 15,0-4-17-15,2-2 1 16,3 0-7-16,1 1 1 15,-1 5 4-15,-2 4 5 16,-3 6 5-16,0 4 12 0,0 4-6 16,0 0-30-1,0 0-1-15,0 2-20 0,0 26-3 16,-8 13 23-16,-11 11 3 16,-2 8 0-16,-3 6-4 15,-3 0 4-15,-2-2 6 16,2-8-5-16,-2-10 4 15,5-9 1-15,6-13-3 16,3-12 1-16,5-8-5 16,2-4 14-16,-3 0 31 15,-3 0-18-15,3-14-14 16,-3-3-12-16,10 3 0 16,2 6 2-16,2 3-5 15,0 1 0-15,0 1 17 16,0 3 12-16,0 0-25 0,0 0-4 15,4 0-26-15,12 20 26 16,7 9 9-16,3 7-9 16,-4-2 0-16,-2-5 13 15,-7-2-13-15,-3-11 0 16,-1-8 8-16,-5-6-8 16,0-2 3-16,8 0-2 15,1-10 0-15,7-20 21 16,2-10-22-16,3-8-2 15,-3-2-11-15,-7 1 11 16,-1 1-4-16,-5 0-2 16,-5 4-8-16,-2 0 11 0,1 4 5 15,-3 0 2-15,0 4 2 16,0 3-4-16,0 5 0 16,0 5-8-16,-5 2 8 15,-3 7 5-15,-1 5 0 16,-1 3 4-16,4 3-8 15,-3 2-1-15,1 1-17 16,-8 0 5-16,-3 12 7 16,2 16-5-16,-3 7 7 15,2 11-5-15,4 12 2 16,6 0 3-16,6 9 2 16,2-7 1-16,0-7 0 15,10-13 1-15,9-13 7 0,3-10-8 16,6-13 0-16,7-4 14 15,7-9 31-15,5-26-45 16,-3-4-6-16,0 2-119 16,-7 2-139-16,-6 5-453 15</inkml:trace>
  <inkml:trace contextRef="#ctx0" brushRef="#br0" timeOffset="930.01">1622 2602 91 0,'0'0'57'15,"0"0"-49"-15,0 0-4 0,0 0 12 16,0 0 32-16,0 0 5 16,22 4 72-16,-19-4 37 15,-3 0-34-15,0 0-34 16,2 0-10-16,2-7-28 15,4-7-22-15,0-2-17 16,-1-1-6-16,-1-3 15 16,2-2-3-16,-4 2-12 15,-2 0 7-15,-2 2 8 16,0 4-14-16,0 4 3 16,0 3-7-16,0-2 21 15,-4 6-8-15,-8-2-17 16,1 5-4-16,0 0-8 0,-3 0 4 15,-1 0 2-15,-1 17-9 16,1 8 4-16,-1 5 1 16,1 8 6-16,3 0 0 15,4-3 0-15,5-3-4 16,3-5 2-16,0-5 2 16,0-5 0-16,0-10 0 15,3-2-3-15,3-5 3 16,6 0 3-16,-1-5 30 15,4-14-31-15,-1-6-2 16,1-2-12-16,-4 1-6 16,2 4 7-16,-1 4 8 0,-3 5 3 15,-1 8 1-15,-5 2 5 16,-1 3-5-16,2 0-1 16,1 17-26-16,4 8 14 15,0 5 12-15,2-4 5 16,2-5-5-16,-2-6 0 15,-1-6 3-15,1-4 1 16,-5-5-2-16,0 0 8 16,8-5 7-16,-1-19-3 15,8-8-6-15,1-8 1 16,-2-7-8-16,4-6 1 16,-3-2 0-16,-2 3 0 15,-5 6-4-15,-5 10 3 0,-5 8-1 16,-4 10 0-16,0 7 1 15,0 6 7-15,0 5 8 16,0 0 7-16,0 0-15 16,0 0-8-16,0 0-16 15,0 0-16-15,-11 16 32 16,-2 16-5-16,-3 6 8 16,3 9-3-16,2 4 0 15,2 9-1-15,5 3 1 16,1 2 1-16,3 0-1 15,0-7 6-15,0-8 11 16,7-15-7-16,11-6-10 0,2-13 3 16,-2-6-2-16,7-10 14 15,-2 0 3-15,6-8-7 16,5-19-11-16,-5-7-42 16,-2-1-77-16,-11-3-127 15,-14 0-352-15</inkml:trace>
  <inkml:trace contextRef="#ctx0" brushRef="#br0" timeOffset="1081.93">1910 2552 370 0,'0'0'381'16,"0"0"-207"-16,0 0-78 16,0 0-25-16,0 0-71 0,0 0-9 15,64-39-50-15,-35 32-79 16,3 2-110-16,-3 0-173 15</inkml:trace>
  <inkml:trace contextRef="#ctx0" brushRef="#br0" timeOffset="1746.03">2294 2609 17 0,'0'0'125'15,"0"0"-101"-15,0 0 53 16,0 0 11-16,0 0-4 16,0 0-10-16,19 10-11 0,-19-10 20 15,0 0 10-15,0 0 32 16,4 0-21-16,2-6-37 16,0-6-47-16,1-6-9 15,-1-1 2-15,-4 1-8 16,-2-2 4-16,0 0-7 15,0 4 8-15,0 2 14 16,0 2 13-16,-4 8-13 16,0 2-17-16,-3 2-7 15,-2 0 0-15,0 0-10 16,-4 14 6-16,-1 12-6 16,1 6 6-16,-3 4 4 15,5-3 4-15,5-3-4 0,2-6-1 16,4-6-5-16,0-4 6 15,0-7 0-15,0-2 0 16,0-5 0-16,4 0 5 16,7-3 14-16,7-18-3 15,-3-7-7-15,5-4-9 16,-2 0-1-16,0-1-19 16,0 5 4-16,-3 2 0 15,1 6 13-15,-7 8-2 16,-3 5 4-16,-1 7-1 15,-5 0-3-15,0 0-18 16,0 3-11-16,0 18 31 16,0 4 3-16,0 8 13 0,2 1-8 15,7-3 0-15,2-1 5 16,2-3 4-16,1-6 6 16,-1-9 0-16,1-1 1 15,-1-9 9-15,7-2 7 16,3 0 9-16,6-25-20 15,4-2-14-15,-2-4-12 16,3-1-14-16,-7 2-60 16,-10 0-75-16,-11 2-186 15</inkml:trace>
  <inkml:trace contextRef="#ctx0" brushRef="#br0" timeOffset="3494.04">3441 2668 28 0,'0'0'136'15,"0"0"-12"-15,0 0-11 16,0 0-28-16,0 0-31 0,0 0-26 16,-9-1 37-16,7 14 31 15,-2-2-21-15,2-1-9 16,0-2-19-16,-1-2-16 16,3-4 2-16,0-2-6 15,0 0 20-15,0 0 20 16,7-16 40-16,15-17-54 15,4-6-41-15,3-7-10 16,0 2-1-16,-2-1 0 16,-4 3 4-16,-5 6-5 15,-3 8-7-15,-6 6 7 16,-2 10-1-16,-3 6 2 16,-4 4-1-16,0 2 0 15,0 0-14-15,3 12-17 16,-1 18 17-16,-2 8 11 0,0 6 2 15,0 2 1-15,0-2-1 16,0-5 2-16,0-6-5 16,-9-6 3-16,2-9-2 15,-2-4 3-15,0-6-2 16,1-4-10-16,-4-4 12 16,-1 0 34-16,-3 0-22 15,1-2 16-15,1-12-5 16,1-2-7-16,3 4 0 15,4 4 2-15,2 3-4 0,2 4-1 16,2 1-2 0,0 0-11-16,0 0-8 0,0 0-7 15,0 1-7-15,2 20 22 16,12 1 5-16,1 0-5 16,1-4 0-16,-3-9-9 15,0-2 9-15,1-7 4 16,1 0-2-16,5 0 3 15,3-20-4-15,1-8-1 16,5-5-11-16,0-2-10 16,-3-4-3-16,-1 1-2 15,-2 4 2-15,-5 10 24 16,-5 9 3-16,-5 6-3 16,-3 6 3-16,-2 3-3 15,1 0 0-15,-2 0-4 0,5 0 4 16,-1 9 2-1,-1 8 3-15,-3-4-1 0,3 1 2 16,-5-6-2-16,0-2-3 16,0-3 0-16,0-3 3 15,0 0 2-15,0 0 1 16,2 0 4-16,-2 0 2 16,0-3-1-16,2-13-12 15,0-4-2-15,1-4-9 16,-1 5-2-16,-2-1 3 15,0 11 9-15,0 4 1 16,0 5 0-16,0 0 0 16,0 0-34-16,0 5 21 0,-7 19 13 15,-4 5 0-15,0 2 0 16,2 7-1-16,5 1 1 16,4-2-4-16,0-1 4 15,0-5-3-15,11-7 3 16,13-8 4-16,0-4-4 15,3-10 6-15,4-2 3 16,2-2-1-16,0-22-1 16,-2-6-4-16,-2-4-3 15,-6-4-7-15,0-3-6 16,-3-1-14-16,-4 2 17 16,-3 6 9-16,0 4 1 15,-6 9 2-15,0 4-1 0,-2 5 3 16,-3 4 7-16,-2 4 10 15,0-1-1-15,0 5-2 16,0 0-3-16,0 0-15 16,0 0-16-16,0 19-1 15,-2 13 16-15,-8 9-2 16,8 5-2-16,0 4 5 16,2-4 9-16,0-7-1 15,0-8-4-15,12-13-3 16,0-6 3-16,1-10 2 15,3-2 2-15,3-8-8 16,-2-23-25-16,-1-8-122 16,-5-11-159-16,-7-11-324 0</inkml:trace>
  <inkml:trace contextRef="#ctx0" brushRef="#br0" timeOffset="3604.1">4269 2106 518 0,'0'0'207'16,"0"0"-203"-16,0 0-4 15,0 0-36-15,0 0-84 16,0 0-87-16</inkml:trace>
  <inkml:trace contextRef="#ctx0" brushRef="#br0" timeOffset="5122">4324 2514 194 0,'0'0'331'16,"0"0"-206"-16,0 0-118 16,0 0 60-16,0 0 19 15,0 0-18-15,82 18-11 16,-61-18-8-16,-2 0-9 16,-1-7-4-16,3-8-19 15,-4-1-5-15,-1-6-6 16,1-2-3-16,-5-3-3 15,-5 0-16-15,-5 1-16 16,-2 4 3-16,0 4 19 0,0 4 10 16,-5 5 5-16,-5 4 10 15,-6 3-15-15,-3 2 2 16,0 0-2-16,-1 7 3 16,2 14 1-16,-2 7 1 15,6 6-2-15,1 6 6 16,7 2-2-16,3 1-3 15,3-5 3-15,0-4-3 16,0-6-3-16,5-9 5 16,8-5-4-16,1-7 6 15,3-7-5-15,5 0 26 16,5-17-4-16,4-10-15 16,-2-8-7-16,-2-2-3 0,-4-2-21 15,-2 3 5-15,0 4 15 16,-1 8-2-16,-2 7 2 15,-7 10-2-15,0 7 3 16,-7 0-6-16,1 2-4 16,-1 23 10-16,-4 6 1 15,0 10 18-15,0 1-8 16,0-1-3-16,0-6-4 16,2-7-3-16,1-10 3 15,2-8 0-15,-3-6 1 16,0-4 3-16,4 0 1 15,3 0 7-15,3-13 5 16,3-9-13-16,3-10-2 16,2-5-5-16,2-2-1 15,1-1-12-15,-3 6 1 0,-3 8 11 16,-3 10 0-16,-7 8 3 16,-3 5-2-16,-2 3-1 15,2 3-3-15,3 21-10 16,3 12 13-16,-4 5 19 15,1-4-3-15,-3-1-7 16,3-7 4-16,0-7-5 16,-1-10-8-16,-1-7 4 15,-1-3 5-15,5-2 3 16,2 0-4-16,8-14 10 16,4-13-18-16,2-8-11 15,4 0-34-15,0-4 4 0,0 5 5 16,-4 8 21-1,-8 6 14-15,-5 12 1 0,-8 6 1 16,-2 2 3-16,3 0-4 16,-3 18 0-16,2 6 12 15,-2 0-2-15,-2-2-3 16,0-4 1-16,0-6-5 16,0-3 4-16,0-6-2 15,0-3 3-15,0 0 0 16,0 0 8-16,0 0 0 15,8-12-16-15,-2-8-10 16,-2-4-27-16,1-2 9 0,-1 3-11 16,0-2 11-16,-2 3 17 15,-2 6 10-15,0 4 1 16,0 8 0-16,0 4 29 16,0 0-26-16,-12 6-3 15,-7 12-2-15,-2 5 0 16,-2 9 2-16,1 2 0 15,4 1 0-15,4 3 1 16,10 0 12-16,4-2-2 16,0-4 2-16,11-2 2 15,18-7 1-15,5-7-16 16,4-8 23-16,4-8-10 16,1 0 1-16,-1-6 1 0,-2-19 1 15,-2-4-5-15,-2-5-2 16,-3-2-4-16,-4-3-1 15,-4 3-3-15,-4 6 1 16,-2 2-1-16,-2 4 1 16,-1 4-3-16,-5 4 2 15,-4 2-1-15,-5 3 0 16,-2 2-4-16,0 1 4 16,0 2-2-16,0 2-2 15,0 2-10-15,0 2-1 16,-7 0-5-16,-4 0 2 15,-2 0-3-15,-3 0 17 16,1 6-1-16,1 12 3 16,1 10-1-16,1 7-2 0,10 4 0 15,2 5 5-15,0-4 1 16,18-3 12-16,14-9 13 16,10-10-3-16,5-11 13 15,4-7-6-15,0 0-6 16,-6-15-10-16,-5-16-6 15,-7-5-4-15,-6-2-4 16,-6-4-43-16,-9 5-51 16,-5 2-92-16,-7 5-222 15</inkml:trace>
  <inkml:trace contextRef="#ctx0" brushRef="#br0" timeOffset="6909.46">6888 2621 308 0,'0'0'294'0,"0"0"-99"15,0 0-55-15,0 0-68 16,0 0-24-16,0 0-12 16,0 0-11-16,20-20-4 15,-11 9 6-15,-1-3 4 16,1-6-9-16,3-2-14 15,-1-6-1-15,2-4-4 0,0-7-3 16,3 2-5-16,-3-1-9 16,-2 6 0-16,1 6 11 15,-6 8 3-15,-1 7-3 16,-3 6 6-16,-2 5-6 16,0 0-3-16,0 0-23 15,0 12-7-15,0 13 35 16,0 4-1-16,-4 5 2 15,-5 4 2-15,5 2-2 16,-2-2 0-16,4-4 1 16,2-4-1-16,0-4 0 15,0-8 1-15,0-4-1 0,12-6 4 16,3-5-1 0,5-3 2-16,3 0 9 0,1-11-1 15,0-10-13-15,-1-5-1 16,0-3-12-16,-4 0 7 15,-1-2 4-15,0-1 1 16,0 3 1-16,-4 4 1 16,-1 4 0-16,-5 4 0 15,0 5 3-15,-4 6 5 16,-2 4 6-16,-2 2 4 16,0 0-1-16,0 0-15 15,0 0-3-15,0 20-16 16,0 11 16-16,-4 13 0 15,-4 2 0-15,4 0 2 16,4-8-1-16,0-8 1 0,0-12-2 16,0-8 0-16,0-9-1 15,0-1 1-15,4 0 8 16,17-23 59-16,3-16-49 16,10-8-10-16,-1-2-8 15,0 3-12-15,-1 12-8 16,-5 6 7-16,-7 14 10 15,-5 6-7-15,-1 8 2 16,-1 0-6-16,1 4-4 16,-3 18 3-16,-7 10 9 0,-4 4 6 15,0 4 13 1,-2-2-2-16,-17-4-6 0,2-7-2 16,-1-8-1-16,1-6 2 15,3-10-4-15,3-3 1 16,2 0 8-16,4-9 8 15,3-13-4-15,2 0 3 16,0 1 13-16,0 3 1 16,0 8-4-16,2 4-5 15,0 5-13-15,-2 1-8 16,3 0-9-16,0 0-7 16,1 9 4-16,2 11 12 15,1 9 3-15,-1-2 1 16,4-1 1-16,1-1-2 15,5-6 1-15,3-2-1 0,6-7-1 16,4-6 3-16,4-4-2 16,7 0 4-16,7-19-7 15,3-8-7-15,-2-7-12 16,2-2 1-16,-13-1-4 16,-10 2 5-16,-6 0 9 15,-11 5 6-15,-5 5 2 16,-1 6 0-16,0 3 2 15,-4 4 6-15,0 0-1 16,0 1 0-16,0 4 0 16,-4 0-7-16,-9 7-5 15,-3 0-5-15,-4 0 6 16,2 0-7-16,-2 9 10 0,3 15-5 16,1 6 2-16,5 8-3 15,4 8 0-15,7 0-6 16,0-2 0-16,0-8-6 15,13-8 19-15,14-10 8 16,11-10 34-16,11-8-5 16,9-3-9-16,5-27-16 15,-5-6-12-15,-12-4-35 16,-13-1-93-16,-12 3-197 16,-21 6-450-16</inkml:trace>
  <inkml:trace contextRef="#ctx0" brushRef="#br0" timeOffset="9250.92">9478 2351 269 0,'0'0'170'16,"0"0"-75"-16,0 0-14 15,0 0-10-15,0 0-8 16,0 0 12-16,-9 33 23 16,9-33 8-16,0-2 8 15,6-22-9-15,15-12-87 0,4-8-14 16,0-4-3-16,4-2-2 16,-2 3-13-16,0 6 8 15,-4 6 2-15,-8 9 4 16,-1 12 0-16,-8 6-3 15,-1 8 2-15,-5 0-6 16,0 0-12-16,2 25-4 16,-2 8 19-16,0 1 4 15,0-2 9-15,0-10-9 16,0-8 5-16,0-7-1 16,0-7-3-16,0 0 9 15,0 0 4-15,0 0 10 16,0-17-9-16,0-9-13 0,7-1-2 15,2-2-17 1,-5 1-6-16,-2 6 15 0,-2 9 0 16,0 6 8-16,0 7-4 15,0 0 3-15,-8 14-13 16,-11 16 8-16,0 8 5 16,1 3-3-16,2 5 4 15,5 0 0-15,4 2 1 16,5-6-1-16,2-3 0 15,0-10 1-15,2-7-1 16,16-6-1-16,4-10 1 16,5-6 16-16,4 0 6 15,5-15-13-15,5-12-9 0,-2-9-16 16,-1-3-7-16,-2 0 4 16,-7 2 16-16,-5 5 3 15,-3 9 0-15,-4 2 1 16,-5 11 2-16,-2 8-3 15,-1 2-5-15,-1 0-1 16,-2 0 6-16,-2 10 6 16,-1 4 13-16,-3 3 1 15,0-2-5-15,0-1-5 16,0 0-4-16,2-3 1 16,0-3-4-16,-2-2 1 15,0-6 0-15,2 0 0 16,-2 0 4-16,2 0 4 15,2 0 1-15,4-10-1 0,-2-8-5 16,1-3-4-16,-3-2-3 16,-2-2-4-16,-2 1-3 15,0 4 7-15,0 6 0 16,0 4-3-16,0 6 3 16,0 2 10-16,-2 2-10 15,-9 0-7-15,1 14 0 16,-6 12-1-16,-3 5 4 15,6 2 2-15,0-1 2 16,4-3 1-16,2-5-1 16,5-9 0-16,2-7 1 15,0-3-1-15,0-5-10 16,0 0-7-16,9-14 17 16,7-6-1-16,-1-5 1 0,-1 6-19 15,-3 2 7-15,-5 8 6 16,2 4 5-16,-6 5-2 15,2 0-6-15,0 10-6 16,3 18 15-16,1 6 19 16,2 3-7-16,-1-1 0 15,-1-10-6-15,-3-10 1 16,0-10-1-16,-3-6 1 16,2 0 9-16,7-6 9 15,5-19 7-15,6-9-23 16,7-1-9-16,4-5-5 0,4 1-22 15,-2 3-2-15,-4 7 17 16,-6 6 7-16,-10 12 3 16,-6 8 2-1,-4 3-6-15,-3 8-6 0,0 21 12 16,-2 4 5-16,0 2 4 16,0-3-4-16,-9-4 4 15,-6-9-2-15,-4-2-3 16,2-9 3-16,1-4 1 15,3-4 1-15,1 0-6 16,6-7 9-16,2-11-1 16,1-1-3-16,3 3-2 0,0 1 2 15,0 10 1-15,0 1 3 16,0 4-7-16,0 0-5 16,3 0-1-16,5 0-12 15,4 17 12-15,-1 7 2 16,3 5 5-16,-1 2-6 15,0 1 0-15,3-6 5 16,-3-3-5-16,3-7 0 16,-1-6 2-16,3-8 1 15,5-2 1-15,3 0 1 16,8-19-4-16,1-6-1 16,1-3-2-16,1-2-9 15,0-1 4-15,-4 0-3 0,-7-1 7 16,-3 3 3-1,-7 2 2-15,-8 6-1 0,-3 6 1 16,-1 6 0-16,-4 5 1 16,0 3 4-16,0 1-7 15,0 0-3-15,-13 0-10 16,-7 5 6-16,-3 16 3 16,2 0 4-16,0 6-2 15,1 3-1-15,7 6 1 16,6 0-3-16,7 1 4 15,0-6 0-15,0-1 1 16,20-10 0-16,2-10 0 16,5-8 6-16,4-2 3 15,3-9 0-15,-1-17-1 16,3-7-2-16,-2-3-3 16,-1-2-1-16,-2-3-2 0,1 0 2 15,1-3-2-15,-2-1 2 16,-4 6 3-16,-10 10-5 15,-7 12 0-15,-10 14 2 16,0 3-2-16,0 3-11 16,-12 24 7-16,-5 6 4 15,7 0 0-15,10-3-2 16,0 0 0-16,6-2-1 16,15 1 3-16,2-3 2 15,-3-6 2-15,-7-5 10 16,-7-4-1-16,-3-5-4 0,-3-6-2 15,0 0-2 1,0 0-5-16,-11 0-5 0,-20 0-37 16,-9-15-117-16,-3-6-319 15</inkml:trace>
  <inkml:trace contextRef="#ctx0" brushRef="#br0" timeOffset="10915.63">11934 2139 73 0,'0'0'146'16,"0"0"63"-16,0 0-56 15,0 0 0-15,0 0-29 16,0 0-15-16,45-4 7 15,-27-16-29-15,0-6-17 16,1-8-32-16,4-8-20 16,-1-8-3-16,-1-6-7 15,-2 0-4-15,-1 1-1 0,-5 7-1 16,-3 5-2 0,-4 9 7-16,1 2-5 0,-5 13 1 15,-2 5 5-15,0 9 10 16,0 2-5-16,0 3-1 15,0 0-8-15,0 0-4 16,0 0-10-16,0 12-1 16,-4 17 10-16,-12 17 1 15,3 13 0-15,0 16 0 16,3 15 0-16,4 10-1 16,-1 9 1-16,3-1 3 15,0 0-3-15,-4-4 5 16,4-3-3-16,2-13 2 0,0-16 2 15,2-14-1-15,0-14-4 16,0-14-1-16,0-12 4 16,0-10-3-1,8-8 1-15,8 0 3 0,13 0 10 16,9-22 14-16,2-8-19 16,3-8-7-16,-10-6-1 15,-4-8-1-15,-4-5-1 16,-12-5-14-16,-9-2 0 15,-4-3 4-15,-15-3 5 16,-18 4 1-16,-8 8 4 16,-1 11 0-16,2 12-2 0,1 11-1 15,6 12 2-15,10 9 0 16,11 1 0-16,7 2-3 16,5 0 0-16,0 0-3 15,0 0 4-15,13 0 3 16,16 0 2-16,12 0-1 15,1 0 3-15,0-9-3 16,1-6-1-16,-8-2-3 16,-3-3-7-16,-8 2 0 15,-7 0 1-15,-3 4 8 16,-7 9 1-16,-5 2 0 16,-2 3 3-16,0 0-2 15,0 0-1-15,0 0-2 0,0 3-6 16,0 20 7-1,-2 5 1-15,-2 6 0 0,1 2 1 16,3 5 0-16,0-6 1 16,3-5-1-16,12-7-1 15,-1-7 4-15,1-9-3 16,-1-4 2-16,-1-3 2 16,3 0 3-16,1-22-2 15,1-12-2-15,5-5-4 16,-4-7-9-16,-1-8 2 15,0-4-4-15,-4 0 7 16,-6 8 0-16,-6 11 4 16,-2 20 1-16,0 7 8 15,0 10 9-15,0 2-6 16,-8 0-12-16,-5 16-4 16,-3 14-2-16,1 7 4 0,1 10 2 15,7-1 0-15,3 0 1 16,4-4-1-16,0-6 0 15,13-3 1-15,7-12 0 16,0-7 2-16,0-10 0 16,7-4 0-16,0-4 10 15,6-22-4-15,-2-8-6 16,0-4 1-16,1-10-4 16,-3-6 3-16,0-1-3 15,0 0 3-15,-7 13-3 16,-7 16 1-16,-6 11 4 15,-9 14 11-15,0 1-16 16,-2 0-7-16,-24 23 1 0,-1 5 5 16,2 7-1-16,11-1 0 15,12-4-10-15,2-2-1 16,0-9 4-16,18 0 2 16,5-6 6-16,-4 2 1 15,0-4 0-15,-6 2 0 16,-2 1 0-16,0 5 1 15,3-2 0-15,-1 5 2 16,0-3 0-16,-1-2-3 16,-4-4 3-16,-1-6-2 15,-3-5-1-15,4-2-2 16,0 0-10-16,3-19-19 0,5-12-111 16,-5-3-222-16</inkml:trace>
  <inkml:trace contextRef="#ctx0" brushRef="#br0" timeOffset="13652.54">14306 1867 250 0,'0'0'121'16,"0"0"50"-16,0 0-22 15,0 0-77-15,0 0-17 16,0 0 12-16,10-51-27 16,-6 49-9-16,-4 2-11 0,0 0-14 15,0 0-6 1,2 7-12-16,-2 10 12 0,2 0 4 16,0-8 1-16,-2-2-2 15,2-7 1-15,1 0 4 16,1 0 9-16,6-19 38 15,0-9-34-15,-1-2-12 16,-3 0-8-16,0 2 2 16,-6 6 0-16,0 4-2 15,0 7 5-15,0 8-4 16,0 3 17-16,0 0-14 16,-6 0-5-16,-11 14-4 15,-3 19 0-15,-5 8 2 16,6 13 2-16,0 6-5 15,9 5 5-15,5-1 0 0,5-8 1 16,0-14-1-16,7-14-3 16,15-14 3-16,6-12 6 15,9-2 2-15,5-14 8 16,5-18-4-16,4-12-2 16,-2-7-8-16,3-4 2 15,-4-8 1-15,-1 4-5 16,-7 2 5-16,-9 3-3 15,-8 13 3-15,-12 12 36 16,-9 15 13-16,-2 10-16 16,0 4-23-16,-25 6-15 15,-12 21-4-15,-3 2 2 16,2 4 1-16,11-6-5 16,11 0-7-16,10-4-7 0,3 2-23 15,3 3 0-15,0 0 9 16,0 2 14-16,0 0 10 15,0-5 9-15,5-2-1 16,3-1 2-16,4 3-1 16,-3 0 1-16,-5 8 5 15,0-4 19-15,-1-3 2 16,2-1 3-16,1-10-9 16,5-6-3-16,5-9 0 15,6 0 18-15,7 0 0 16,7-10-18-16,2-15-11 0,-3-3-1 15,1-4-5-15,-3 0-2 16,1-3-2-16,-3-2-7 16,-2 1-8-16,-7 2 9 15,-1 5-4-15,-8 8 2 16,-5 1 0-16,-4 2 5 16,-2 0 3-16,-2 1-7 15,0 3-5-15,-2 3 2 16,-15 4 11-16,-1 5-5 15,3 2 4-15,-3 0-2 16,-2 14-3-16,4 13 5 16,-1 9-8-16,3 6 12 0,6 1 0 15,3 4 13-15,5-4-2 16,0-4 2-16,0-11-8 16,25-10 2-16,6-11 8 15,7-7 9-15,2-3-8 16,3-23-5-16,-2-8-11 15,1-6-2-15,1 0-19 16,-5 1-7-16,-7 12-18 16,-6 5-5-16,-6 13 34 15,-5 6 10-15,-5 3 0 16,0 0 1-16,-4 0 4 16,-3 0-8-16,0 1 10 15,-2 11 8-15,0 1 3 16,0 3 7-16,0 0 7 15,0 4-9-15,0 0-2 0,0-2-6 16,0-6 1-16,0-2-2 16,0-4-5-16,0-6 2 15,0 0-2-15,0 0 7 16,0 0 8-16,7-4 20 16,-5-17-19-16,4-2-12 15,-1-9-5-15,2-1-1 16,-1-4 2-16,-1-2-2 15,-1 3 1-15,-4 4 1 16,0 6-1-16,0 13 3 16,0 2 6-16,0 8-1 15,-4 3-5-15,-7 0-4 16,-5 0-1-16,-1 14-4 16,-6 18 1-16,1 7 2 0,-1 11-3 15,6 7 5-15,3-3 0 16,3-4 0-16,7-8 0 15,4-10 0-15,0-13 1 16,8-12-4-16,15-7 5 16,6-4-2-16,4-24 6 15,-2-10-2-15,-2-8-3 16,-2-4 0-16,-7-2 1 16,2 2-1-16,-6-3-1 15,-1 1-4-15,-1 2 4 16,-7 6 0-16,-3 11 0 0,-2 10 0 15,-2 11 1-15,0 8-1 16,0 4 0-16,0 0-2 16,0 0-14-16,-2 12 9 15,-9 12 7-15,-3 4-3 16,4 2 3-16,-2 8-2 16,5 8 2-16,1 8-2 15,4 11 2-15,2 1-2 16,0-1 2-16,0-2 0 15,2-13 0-15,13-8 4 16,5-11-4-16,3-9 2 16,2-12-2-16,-2-10 5 15,10 0 0-15,-2-7 4 16,2-15-8-16,-4-5 5 0,-3-6-5 16,-3-1-1-16,-5-3-6 15,-5-4 6-15,-1 5 0 16,-4 6-1-16,-3 12 1 15,-1 13 0-15,-4 2 1 16,0 3-1-16,0 0-5 16,0 0-4-16,0 14 0 15,0 18 4-15,0 6 3 16,0 4 2-16,2-3 1 16,12-8-1-16,3-4 1 15,1-10 2-15,-3-8-1 16,2-8 1-16,-2-1-2 15,3-6 4-15,4-22-5 0,5-6-4 16,0-10 0-16,-3-8 1 16,-4-5 1-16,-1-4 2 15,-6-3 3-15,-3 8-2 16,0 12-1-16,-6 13 6 16,-2 16-1-16,1 12 11 15,-3 3-14-15,0 10-2 16,0 24-13-16,0 17 13 15,2 12 9-15,2 14-1 16,0 1-4-16,4-2 0 16,-4-8-2-16,3-11 2 15,1-14 0-15,-1-12 0 16,0-13-1-16,-3-8-1 16,-1-10 0-16,-1 0 6 0,2-5 8 15,0-18 8-15,3-9-20 16,0-10-2-16,2-6-2 15,4-8 1-15,7-2-2 16,7-3 0-16,4 2-7 16,3 12-1-16,-7 15-10 15,-9 11-29-15,-7 13-24 16,-11 8-123-16,0 0-199 16</inkml:trace>
  <inkml:trace contextRef="#ctx0" brushRef="#br0" timeOffset="13803.45">15927 1726 1134 0,'0'0'163'0,"0"0"-91"16,0 0-60-16,0 0-12 16,0 0-41-16,0 0-148 15,0 0-201-15</inkml:trace>
  <inkml:trace contextRef="#ctx0" brushRef="#br0" timeOffset="16261.53">17019 2118 72 0,'0'0'192'15,"0"0"-44"-15,0 0 55 16,0 0-90-16,0 0-15 16,0 0 3-16,18-11-20 15,-7-7-47-15,2-11-1 16,3-8-7-16,2-7-11 16,-2-5 1-16,-5-2-5 15,-3 7 6-15,2 3-10 16,-8 7-3-16,0 12 1 0,0 8-5 15,-2 7 7-15,0 7 8 16,0 0-15-16,0 0-2 16,0 7-21-16,-6 17 21 15,1 6 2-15,2 1-4 16,3-5-27-16,0-2-8 16,8-4-3-16,9-4 5 15,4-4 10-15,-1-6-4 16,-5-2 16-16,1-3 8 15,-3-1 6-15,-2 0 0 16,-2 3 0-16,2 6-2 16,-4 2-3-16,-1 9 6 0,2 7 4 15,-6-1 12-15,-2 3-9 16,0-3 6-16,0-8-10 16,0-8 0-16,2-8 1 15,2-2 1-15,1 0 12 16,5-2 23-16,4-15-18 15,4-10-13-15,2-7-6 16,2-2 0-16,1-5-1 16,1 2 0-16,-2-1-2 15,-1 3 0-15,-6 9 0 16,-1 8 1-16,-8 8 0 16,-2 6 2-16,-4 4 21 15,0 2-17-15,0 0-7 16,0 20-12-16,0 12 11 15,0 7 2-15,0 5 1 0,-4 5-2 16,4-3 4-16,0-3-3 16,0-7-1-16,0-14 1 15,2-10 3-15,9-12-2 16,5 0 13-16,5-9 11 16,5-23-3-16,6-5-19 15,-1-7-1-15,2 0-3 16,-2 10 0-16,1 7-2 15,-8 8 1-15,-2 9 0 16,-6 3 0-16,-5 7-3 16,-7 0-7-16,-2 9-6 15,-2 13 6-15,0 2 5 0,-13 1 6 16,-9-2 5 0,2-1-1-16,0-4-3 0,4-4 0 15,5-2 0-15,5-6 0 16,6-2-2-16,0 0 0 15,0 0 1-15,10-4 2 16,13 0 8-16,8 0 1 16,-2 0-6-16,0-11 1 15,0-12 0-15,-6-5-2 16,-4-8 1-16,1-5 2 16,-4-3-7-16,-3-2 1 15,0 2 0-15,-3 2 0 16,1 5 3-16,-3 10-4 15,-3 13 0-15,-1 4 1 0,-4 8 3 16,0 2-3-16,0 0-1 16,0 0-4-16,0 14-7 15,0 11 11-15,0 10 0 16,0 5 5-16,-9 3-3 16,-3 3 1-16,-2 0 2 15,-2-2-1-15,0-4 2 16,8-8-5-16,6-8 0 15,2-8 0-15,0-7 3 16,15-9 6-16,16 0 11 16,5 0 10-16,0-11-22 15,-3-7-3-15,-6 1-4 16,-2-2 2-16,-6 5-3 0,-5 8 0 16,-10 1 0-16,-4 5-2 15,0 0-5-15,0 23-20 16,0 7 15-16,5 4 10 15,6-2-1-15,7-10 0 16,2-3-21-16,0-12-37 16,-2-7-23-16,-10 0-41 15,-8-7-62-15,0-22-331 16</inkml:trace>
  <inkml:trace contextRef="#ctx0" brushRef="#br0" timeOffset="16414.43">17744 1496 958 0,'0'0'131'0,"0"0"-87"15,0 0-21-15,0 0-23 16,0 0-141-16,0 0-71 16,55 27-429-16</inkml:trace>
  <inkml:trace contextRef="#ctx0" brushRef="#br0" timeOffset="77181.38">2793 4539 43 0,'0'0'42'0,"2"0"-32"15,-2 0-8-15,0 0 0 16,0 0 11-16,0 0 13 15,2 0 28-15,-2 0 41 16,0 0-5-16,0 0-39 16,0 0-10-16,0 0-28 0,2 0-10 15,-2 0-3-15,0 0 2 16,0 0-2-16,0 0 6 16,0 0 33-16,0 0 28 15,0-3-15-15,0-1-24 16,0 0-23-16,0 4 20 15,0 0-4-15,0 0-8 16,0 0-11-16,-2 0-2 16,-9 20-6-16,-5 10 5 15,-1 10 1-15,-8 13 1 16,-6 6 24-16,-2 3 4 16,-6 2-17-16,3-2 7 0,7-7 7 15,8-8-12 1,3-14-7-16,7-13-1 0,7-10 0 15,0-10-1-15,4 0 6 16,0-14 15-16,0-21-26 16,4-11-141-16,15-1 85 15,6-2 19-15,-3 2-11 16,-2 0-16-16,0 5 27 16,-2 6 37-16,-5 8 6 15,-2 2 35-15,1 8 36 16,-6 4-10-16,1 0 17 15,-5 4 7-15,2 0-42 0,1 2 5 16,-2 2-6 0,-1-2-24-16,0 4-11 15,0 0-4-15,0 4 4 0,-2 0-5 16,2 0-8-16,-2 0-2 16,5 0-18-16,1 16-11 15,6 14 31-15,1 8 2 16,-3 6-2-16,-4 8-1 15,0 0 1-15,-1 1 3 16,-3-5 8-16,2-2-7 16,-2-7-4-16,1-4 2 15,0-12 1-15,1-6-3 16,0-11-36-16,-2-4-23 16,-2-2-48-16,0 0 31 15,0-16 0-15,0-8-316 0</inkml:trace>
  <inkml:trace contextRef="#ctx0" brushRef="#br0" timeOffset="77773.88">2566 4949 151 0,'0'0'214'0,"0"0"-44"16,0 0-57-16,0 0 23 16,0 0 20-16,0 0-41 15,6-24-31-15,43 6-50 16,11-3-24-16,4 2-4 15,2 1-6-15,-13 3-5 16,-8 5 5-16,-8 2-41 16,-12 2 8-16,-8 5-2 0,-5-1 17 15,-8 2 13 1,1 0 1-16,-1 0-5 0,4 0-11 16,0 5 4-16,3 11 10 15,1 2 6-15,-4 1 8 16,1-2 5-16,-3-3-3 15,2-3 1-15,-6-5 0 16,0-6-10-16,-2 0 12 16,0 0 2-16,0 0 5 15,0 0 6-15,0-9 3 16,0-9-27-16,0-3-2 16,0 1-4-16,0-1-12 15,0 2 6-15,0 2 1 16,0 1 8-16,0 5-1 0,-2 2-4 15,-3 3 6-15,0 2 7 16,-1 2-7-16,2 2-1 16,-5 0-3-16,-1 0-5 15,0 10-2-15,-1 10 5 16,-5 6-4-16,3 9 7 16,3 2 3-16,2 4 25 15,5-1 6-15,3-6 4 16,0-4-6-16,3-9-15 15,15-12 4-15,7-6-5 0,6-3 9 16,4 0 13-16,1-12-34 16,-5-11-1-1,-6-3-103-15,-6 2-51 0,-1 0-124 16,-5 5-297-16</inkml:trace>
  <inkml:trace contextRef="#ctx0" brushRef="#br0" timeOffset="78463.6">3316 4884 255 0,'0'0'154'0,"0"0"-133"16,0 0 2-16,0 0 15 16,0 0-14-16,0 0-1 15,45 0-2-15,-40 0-11 16,-3 0-1-16,-2 0 16 16,2 0-4-16,-2 2 5 15,0-2 9-15,2 0 0 0,-2 0-4 16,2 0 19-16,5 0 22 15,0 0-16-15,2-12-37 16,2-4-14-16,-2 0-1 16,0-2-3-16,-5-1 1 15,-2 1-2-15,-2-1-15 16,0 5 15-16,0 0 8 16,-4 4-8-16,-10 2 0 15,-1 3 14-15,-1 2-12 16,-1 3-2-16,1 0 0 15,-2 0-6-15,0 10 0 16,1 9 5-16,-1 6-16 16,5 3 13-16,-1 2 3 15,5 0 1-15,3-2 0 0,6-1-6 16,0-6 6-16,0-3 0 16,0-6-1-16,0-1-2 15,8-8 3-15,3 0 0 16,1-3 8-16,3 0 27 15,1-20 6-15,-1-7-16 16,3-5-6-16,-5 0-7 16,1 0-9-16,-3 6 5 15,-2 3 3-15,-2 4 4 16,0 7-3-16,-5 5-5 16,0 7 13-16,-2 0-10 15,0 0-10-15,0 0 0 16,0 0-16-16,0 0-5 0,0 14-15 15,0 15 36-15,0 13 13 16,0 13-10-16,0 9-3 16,-7 14 17-16,-4 10-10 15,2 1 13-15,-2-9-2 16,4-14-9-16,2-22 1 16,5-16-4-16,0-12-6 15,0-14-14-15,0-2-44 16,14-10 32-16,8-22-77 15,3-10-142-15,-1-11-409 16</inkml:trace>
  <inkml:trace contextRef="#ctx0" brushRef="#br0" timeOffset="79708.67">3571 4868 28 0,'0'0'50'0,"0"0"13"15,0 0 45-15,0 0-8 16,0 0-13-16,0 0-43 16,2-22-12-16,-2 14 45 15,0 1-22-15,0-3-12 0,0-2 4 16,0-1-16-16,0 4 14 15,0 0 24-15,0 3-19 16,0 4 26-16,0 0-21 16,0 0-13-16,0 2-9 15,0 0-20-15,0 0-13 16,0 0-6-16,2 0-10 16,0 2-6-16,1 17 21 15,-3 8 0-15,0 5 1 16,0 4 0-16,0-4 1 15,0-1 2-15,2-7 0 16,4-8-2-16,1-8-1 16,4-6-11-16,5-2 11 0,4 0 19 15,5-14-6-15,-1-8-13 16,-4-5-6-16,-2 4-13 16,-5-2-12-16,-3-1-2 15,-4 2-19-15,1-1 8 16,-1 0 1-16,0 5 20 15,2 6 16-15,-6 6 7 16,0 4 3-16,-2 4 3 16,0 0-6-16,0 0-20 15,0 2-1-15,0 14 21 16,0 8 2-16,0 1 2 16,0 4-1-16,-2 4-1 15,2-4-1-15,0 5 6 16,0-9-5-16,0-1 3 0,0-4-3 15,0-8 0-15,7-3-2 16,1-9 0-16,6 0 0 16,1 0 18-16,1-5-6 15,-1-15-12-15,1-4-6 16,0-6-19-16,-3 0 13 16,0-2-23-16,-1-1 25 15,-3 6 8-15,-1 0 4 16,-3 3 4-16,1 6 10 15,0 4-5-15,-4 7-3 0,2 0 1 16,-2 2-4-16,-2 5 5 16,0 0-1-1,2 0-9-15,0 0-8 0,1 12 2 16,-3 11 6 0,0 5 8-16,0 4 1 0,0 2-3 15,0 1 0-15,2-3-1 16,0-4 4-16,2-7 5 15,2-7-3-15,-2-5-1 16,2-6 0-16,1-3-8 16,7 0 23-16,1-9 42 15,3-9-45-15,-1-2-13 16,2-3 1-16,-7 5-10 16,0-3 3-16,1 2-1 15,-6 1-2-15,0 4-4 0,0 5 3 16,-7 0 1-1,2 8 0-15,-2 1 0 0,0-2-1 16,0 2-9-16,0 0 10 16,0 0-2-16,0 0 1 15,0 0-9-15,0 0-1 16,0 9 5-16,0 6 4 16,0 0 1-16,0 4 0 15,2-2 1-15,2 0-3 16,3 0 3-16,-5-1 3 15,-2-1-3-15,0-3 14 16,0 0 4-16,0-4-2 16,-4-2 12-16,-7 0-8 15,-7-2 12-15,-2-2-20 16,0-2 2-16,1 0-8 0,4 0 2 16,4 0 7-16,6 0 0 15,3 0-4-15,0 0-11 16,2 0-1-16,0-4-91 15,0-4-145-15</inkml:trace>
  <inkml:trace contextRef="#ctx0" brushRef="#br0" timeOffset="79876">4076 4467 432 0,'0'0'128'0,"0"0"-128"16,0 0-5-16,0 0-295 15</inkml:trace>
  <inkml:trace contextRef="#ctx0" brushRef="#br0" timeOffset="80644.92">4182 4892 37 0,'0'0'114'15,"0"0"-41"-15,0 0-34 16,0 0 6-16,0 0-4 16,0 0-21-16,27-101 14 0,-21 80 23 15,-2 0 35 1,3 2-18-16,-1 1-18 0,0 4-10 16,-4 4-20-16,0 6-5 15,0 2 16-15,-2 2-8 16,0 0-24-16,0 0-5 15,-4 0-10-15,-17 10 10 16,-6 8 3-16,1 2-1 16,3 0 2-16,6-4-4 15,8 0 1-15,4-2 1 16,5-1-2-16,0-1-12 16,0-2-6-16,16 1 18 15,9 3 8-15,-1 2 2 16,-4 1-4-16,-2-2-2 0,-9 2-4 15,-5-3 0-15,-4 1 4 16,0 2 8-16,-2-1 12 16,-15-2-12-16,-4-3-12 15,1 1-44-15,2-9-130 16,2-3-274-16</inkml:trace>
  <inkml:trace contextRef="#ctx0" brushRef="#br0" timeOffset="81051.72">4346 4810 206 0,'0'0'230'16,"0"0"-47"-16,0 0-59 15,0 0-39-15,0 0-16 16,0 0-18-16,0-86-31 16,2 84 6-16,0 0-1 15,-2-1 16-15,0 3-4 16,0 0-16-16,0 0-8 0,0 0-8 16,0 0-5-1,0 7-11-15,0 18 11 0,-6 4 8 16,-5 3 14-16,5 3-5 15,0-1 7-15,4-4-11 16,0-4-4-16,2-6-1 16,0-8-7-16,0-4 0 15,0-4 4-15,0-4 8 16,7 0-13-16,7-10-30 16,1-17-65-16,1-4-146 15,-3-6-318-15</inkml:trace>
  <inkml:trace contextRef="#ctx0" brushRef="#br0" timeOffset="81316.87">4364 4604 363 0,'0'0'249'16,"0"0"-202"-16,0 0-35 16,0 0-12-16,0 0-15 15,0 0 15-15,-4 6 13 16,8-3 48-16,3-3 25 15,-1 0-14-15,1 0 10 16,2 0-32-16,-2-7-13 16,-1-6-10-16,-3-2-14 15,-3 3-13-15,0 1-2 16,0 8-14-16,-5 3-23 16,-10 0-8-16,-3 0-30 15,2 22-79-15,5 4-100 16,7 2-176-16</inkml:trace>
  <inkml:trace contextRef="#ctx0" brushRef="#br0" timeOffset="81869.92">4612 4766 193 0,'0'0'79'0,"0"0"-77"16,0 0 0-16,0 0 28 0,0 0 10 16,0 0 24-16,18 0 71 15,-12-3-11-15,1-17-60 16,-1-1-22-16,-4-3-14 16,3-3-4-16,-5 1 7 15,0-6-3-15,0 3 1 16,0 0-9-16,0 2 3 15,0 5 4-15,0 5-3 16,0 6-5-16,0 3 6 16,0 4 22-16,0 1-33 15,0 3 4-15,0 0-4 16,0 0-7-16,0 0-2 16,0 0-5-16,0 0 0 15,0 0-3-15,0 0-5 0,0 4-5 16,-5 18 10-16,-3 5 3 15,-3 3 1-15,1 8-1 16,0 6 4-16,-1 6 5 16,1 6-6-16,6 2 13 15,2-4 4-15,2-4-2 16,0-11-4-16,0-7-2 16,13-11-2-16,7-6 2 15,-2-5-1-15,4-6 4 16,3-4-8-16,-1 0 2 15,1-6-9-15,-2-12-45 16,-8-4-46-16,-7-4-63 0,-8-1-153 16,0 4-295-16</inkml:trace>
  <inkml:trace contextRef="#ctx0" brushRef="#br0" timeOffset="81941.89">4612 4766 294 0</inkml:trace>
  <inkml:trace contextRef="#ctx0" brushRef="#br0" timeOffset="82041.84">4612 4766 294 0,'-94'30'423'0,"94"-30"-148"0,0 0-180 0,0 0-5 0,0 0-66 16,0 0-14-16,156-122-5 15,-125 112-5-15,-2 5-25 16,-6 0-53-16,-6 5-70 16,-3 0-159-16,-5 0-244 15</inkml:trace>
  <inkml:trace contextRef="#ctx0" brushRef="#br0" timeOffset="83369.02">4759 4997 86 0,'0'0'125'0,"0"0"-11"16,0 0 40-16,0 0 33 16,0 0-6-16,0 0-55 0,19-21-93 15,0 0-12-15,-1-2-1 16,-5 0-1-16,0-2-16 16,-1 1-2-16,-6 2-1 15,-4 3-5-15,0 2-8 16,0 7 9-16,1 5 4 15,-3 0 3-15,0 3-2 16,2 2 1-16,-2 0 17 16,0 0-3-16,0 0-16 15,0 0-8-15,0 8-9 16,0 11 16-16,0 2 1 16,0 6 0-16,0-1 0 15,0 0 1-15,0-3 0 0,0-8 0 16,0-1 2-16,0-6-3 15,0-4-2-15,5-2 0 16,6-2 2-16,4 0 17 16,3-16-1-16,3-14-16 15,-2-1-6-15,-5-2-14 16,1 3-1-16,-3 2 8 16,1 3 12-16,1 6-2 15,-1 1 1-15,-3 9 1 16,2 5 1-16,-3 3-3 15,-3 1 2-15,-1 0-9 16,0 0 7-16,-1 17 3 0,0 5 17 16,3 2 0-16,-1 0-1 15,4-2 0-15,-1-2-9 16,1-1 1-16,2-4-2 16,1-4 1-16,-4-5-4 15,3-4 6-15,-6-2 1 16,3 0 6-16,2-7-6 15,0-13 7-15,0-4-11 16,-1-3-2-16,-4-4-3 16,-4 4-1-16,-2 2-2 15,0 4-8-15,0 0 5 16,-16 5-16-16,3 4 12 16,-5 3 0-16,5 2 7 15,-3 5 0-15,3 2-5 16,0 0 3-16,1 0-1 0,-1 9 2 15,4 8-6-15,0 7 3 16,3 6 3-16,3 3 0 16,3-1-4-16,0-1 5 15,0-2-1-15,5-5 2 16,11-4 0-16,1-8 1 16,1-5 1-16,2-7 11 15,-2 0-1-15,-3 0 5 16,3-19-2-16,1-8-6 15,-4-2-3-15,1 0-5 0,-1 1 0 16,-1 2 1 0,-1 6-1-16,-2 6 2 0,-2 5 1 15,-2 4 1-15,-3 3 15 16,-2 2-10-16,0 0-9 16,3 2-17-16,0 17 11 15,-1 6 6-15,0 3 0 16,-1-1 0-16,1-1 10 15,-2-3-4-15,0-3-5 16,0-5 5-16,-2-8-6 16,3-5 7-16,-1-2-5 15,0 0 8-15,3 0 12 16,2-12 12-16,1-10-25 16,3-4-2-16,-1-2-4 15,0 0-3-15,2 3 0 0,-1 2-3 16,0 3 1-16,3 5 1 15,-1 1 1-15,1 5-1 16,-6 7-3-16,-1 2-4 16,-1 0-7-16,2 0 5 15,-2 16 3-15,-2 8 5 16,3 5-1-16,-1-2 6 16,4 1-2-16,-1-3 6 15,-1-6-6-15,-3-2 0 16,2-8-1-16,-1-3 2 15,1-3-2-15,4-3 0 16,0 0-4-16,-2-13-72 0,-2-11-114 16,-7-6-351-16</inkml:trace>
  <inkml:trace contextRef="#ctx0" brushRef="#br0" timeOffset="83677.84">5461 4395 272 0,'0'0'240'15,"0"0"-132"-15,0 0-76 16,0 0-18-16,0 0 1 16,0 0 33-16,-14 48-12 15,14-42-14-15,0-2 19 16,0-4 20-16,0 0 40 0,8-5-11 15,4-16-68-15,-1-3-5 16,-1-2-8-16,-4 6-4 16,-6 5-5-16,0 10 0 15,0 3 9-15,0 2-9 16,-13 0-2-16,-9 4-17 16,-1 20-73-16,-1 1-122 15,-1-1-321-15</inkml:trace>
  <inkml:trace contextRef="#ctx0" brushRef="#br0" timeOffset="86083.86">2510 5421 25 0,'-8'0'62'0,"2"0"-62"16,-5 0-9-16,-1 7-25 15,2-1 12-15,-6-4 17 16,5 3 5-16,0-4 2 16,7-1 23-16,1 0 28 15,3 0 7-15,0 0 9 16,0 0 0-16,0 0-1 15,0 0-27-15,-2 0-22 16,2 0-5-16,-2 0 4 16,-1 0-8-16,1 0 5 15,0 0 0-15,2 0 25 16,0 0 14-16,0 0 7 16,0 0-10-16,0 0-12 15,0 0-11-15,0 0-3 0,0 0-9 16,0 0-13-16,0 0 0 15,0 2-3-15,0-2-3 16,0 0 3-16,0 0 1 16,11 0 34-16,2 0 5 15,6 0-20-15,-2 0-10 16,-1 0-1-16,1-2-6 16,-3 1 3-16,-1-4 3 15,1 1-6-15,-3 0 2 16,-3 0 11-16,6 1-3 15,-1-2 5-15,6 1-7 16,3-4-3-16,7-1 3 0,2 0-1 16,3 1-6-16,-1 0-3 15,-4 1 6-15,-4 2 0 16,-6 1-2-16,-1 1-5 16,-7 3 0-16,0 0-1 15,1 0 1-15,3 0-2 16,3 0 2-16,2 0 0 15,2 0 5-15,1 0-4 16,1 0 2-16,5-3 1 16,0-1 9-16,5 0 15 15,1 0-13-15,3 0-9 16,3 0-3-16,-2 1 1 16,-1 0-2-16,-2 3 0 15,-5 0 1-15,0-2-3 16,-4-1 0-16,0 0 1 0,4-1 3 15,4-2-3-15,10 0 4 16,7-6-3-16,1 1 1 16,5 3-3-16,-2-2 3 15,-3 7-2-15,-1-2 0 16,-12 3-2-16,-9 2 0 16,-8 0 1-16,-8 0 0 15,3 0 0-15,-1 0 1 16,8 0-1-16,4 0 2 15,8 0-1-15,2-4-1 0,5-1 4 16,0 0 1 0,1 1-4-16,-3 3 0 0,-3-2-1 15,-6 2 0-15,1 1 0 16,-3-3 1-16,0 2-1 16,-2-2 0-16,-2-1-1 15,4 4 2-15,0-4 0 16,3 4-1-16,3-1-1 15,3 1-2-15,3 0 3 16,1 0 1-16,1 0 0 16,2-2 1-16,-4-1 0 15,-4 3-2-15,-1 0 1 16,1 0-1-16,-2 0 1 16,5 0-1-16,3 0 1 15,2 0 1-15,-4 0-1 0,1 0-1 16,-2 0 2-16,1-5-1 15,3-2 5-15,3 0 10 16,3 0-8-16,-4 0 3 16,-3 0-6-16,-9 3-1 15,-16 2-2-15,-11 0-2 16,-7 2 0-16,-2-2-2 16,0-1-2-16,0 3 1 15,0-3 2-15,0 3-34 16,-25 0-79-16,-14 0-84 15,-17 3-270-15</inkml:trace>
  <inkml:trace contextRef="#ctx0" brushRef="#br0" timeOffset="86917.88">2552 5470 29 0,'0'0'20'15,"0"0"-16"-15,0 0 0 16,0 0-1-16,0 0-1 16,0 0 2-16,-18-6 20 15,18 6 33-15,0-2 6 0,0 2-7 16,0 0-2-16,-3-2 16 15,-3-2-26-15,-1 1-38 16,1-2-4-16,2 1 1 16,2 2-2-16,-4 2 2 15,2-4 2-15,0 4 23 16,-1-4 10-16,-3 0 9 16,-2-2 0-16,-5-4-12 15,-5 2-15-15,0-3 15 16,-2-1-10-16,1 4-2 15,4 3 10-15,1 1-14 16,3 1-5-16,5 0-5 0,4 3-8 16,2 0-1-16,2 0-2 15,0 0-32-15,9 18-115 16,20 8 67-16,14 0-76 16,5-6-164-16</inkml:trace>
  <inkml:trace contextRef="#ctx0" brushRef="#br0" timeOffset="87621.98">2396 5386 61 0,'0'0'75'0,"0"0"-6"0,0 0-8 16,0 0 13-16,0 0 23 16,0 0-1-16,-11-18-1 15,8 18-35-15,3-2 1 16,0-1-19-16,0 3-6 16,0 0-7-16,0 0-14 15,0 0-13-15,0 0-2 16,0 0-5-16,0 0-19 15,0 0-17-15,12 0 41 16,17 0 18-16,11 0-18 0,9 7-89 16,-1 1-207-16</inkml:trace>
  <inkml:trace contextRef="#ctx0" brushRef="#br0" timeOffset="87949.79">2331 5349 74 0,'0'0'120'0,"0"0"-20"15,0 0-6-15,0 0 18 16,0 0 5-16,0 0-42 16,-8-1-75-16,34 1 11 15,14 1-7-15,16 13-4 16,13 1-108-16,14-3-133 15</inkml:trace>
  <inkml:trace contextRef="#ctx0" brushRef="#br0" timeOffset="112890.87">2782 3359 115 0,'0'-7'122'16,"0"4"16"-16,0 1-22 0,0-3-20 15,0 5-28-15,0 0-2 16,2 0-17-16,-2 0 8 16,0 0-33-16,0 0-24 15,0 5-5-15,0 12 3 16,0 6 2-16,-4 3 24 16,-10 6-14-16,1-2 3 15,-3 2 6-15,1-5-5 16,1-1 3-16,-1-5-5 15,1-5-3-15,5-4-4 16,0-8-1-16,7-2 1 16,2-2-4-16,0 0 8 15,0-6 7-15,0-22 9 16,13-10 18-16,10-12-41 16,1-6-2-16,-2 0-1 0,5-1-16 15,-2 8-3-15,-5 11 19 16,-5 6 1-16,-3 7 3 15,-6 9-1-15,-3 8 23 16,-1 4 0-16,-2 4 18 16,0 0 16-16,0 0-30 15,4 0-29-15,0 19-4 16,3 16-17-16,0 11 21 16,0 8 19-16,-1 11-4 15,-4 3-2-15,0-5-3 0,-2-6-1 16,0-9-4-1,0-16-2-15,0-9 2 0,0-9 1 16,0-10-6-16,0-4-40 16,0 0-59-16,0-18 5 15,-8-13-75-15,-10-1-401 16</inkml:trace>
  <inkml:trace contextRef="#ctx0" brushRef="#br0" timeOffset="114698.08">2719 3505 693 0,'0'0'229'16,"0"0"-160"-16,0 0 3 16,0 0-18-16,0 0-9 15,0 0 9-15,109-22-18 0,-59 4-20 16,-2-5-2-16,-5 2-8 16,-5 0-3-16,-5 0-3 15,-2 1-9-15,-2-1-5 16,-6 2 8-16,-3 2 3 15,-9 3-5-15,-5 4 6 16,-4 5 0-16,-2 2 4 16,0 3-4-16,0 0-1 15,0 3-7-15,0 16-26 16,0 8 30-16,0 4 4 16,0 6 2-16,3-1-1 15,8 0 1-15,-4-4 3 16,-5-6 0-16,-2-4-3 15,0-6 0-15,0-2-1 0,-9-8 2 16,-9-1 1-16,0-5 28 16,1 0-8-16,-2-5 1 15,6-11 0-15,2 0-3 16,4 0-1-16,5 2 14 16,0 6-4-16,0 3-1 15,2 4-6-15,0-1-1 16,0 2-3-16,0 0-12 15,0 0-6-15,0 0-3 16,0 16-7-16,4 5 2 16,8-4 8-16,-1 1 2 15,-3-4-2-15,4-2 4 0,-3-3-3 16,1-6-1 0,2-3 2-16,8 0-1 0,9-10-1 15,11-21-2-15,7-14-4 16,2-3-3-16,-7 5-15 15,-4 4 0-15,-9 11 6 16,-11 10 6-16,-7 7 8 16,-7 10 3-16,1 1-4 15,0 0-1-15,-1 12-5 16,3 14 0-16,-3 6 7 16,-4 4 4-16,0 0 2 15,0-6 1-15,0-4-1 0,-11-4-1 16,-5-8 1-1,3-6 0-15,-1-3 1 0,1-5 3 16,2 0 4-16,0 0 0 16,2-17 0-16,5-3 0 15,2-2-6-15,2 3 0 16,0 5-3-16,0 2 0 16,0 7 11-16,0 5-2 15,0 0 0-15,0 0-10 16,0 0 0-16,0 0-8 15,4 14 2-15,2 3 4 16,3 6 0-16,1 1 1 16,-2-2 2-16,8-1-1 15,1-1 2-15,4-7-2 16,8-5 2-16,2-6 0 0,5-2 0 16,6 0-2-16,-2-6-6 15,2-14 0-15,0-4-4 16,-3-2 3-16,-4-6 2 15,-8 0 0-15,-5 0-11 16,-8 4 0-16,-8 6 1 16,-4 7 3-16,1 6 5 15,-3 4 2-15,0 3 5 16,0 1 0-16,0-1 0 16,0 0 1-16,0-3-3 15,0 2 0-15,0-3 1 16,-3 2-2-16,-3 0 2 0,-3-1-1 15,0 5-3 1,2 0 0-16,-1 0-6 0,-1 0 9 16,-1 19-4-16,0 4-1 15,1 12-5-15,1 1 7 16,2 1 0-16,6 2 1 16,0-3 0-16,0 1 3 15,0-10 1-15,9-4 1 16,5-8 1-16,1-8 2 15,5-7-3-15,5 0 10 16,4-17 20-16,0-12-7 16,2-5-14-16,0-7-6 15,-2-8-2-15,0 2-2 16,0-2-11-16,-4 8 10 0,-6 13 1 16,-7 10 0-1,-5 11-2-15,-7 6 1 0,0 1 1 16,0 0-1-16,0 24-22 15,0 6 3-15,0 7 20 16,0-2-1-16,0-5 3 16,0-4-4-16,-5-10 1 15,-4-6-3-15,-2-2 2 16,-2-8-2-16,-1 0-8 16,1 0 9-16,3 0 3 15,6 0 0-15,4-5 3 16,0 0 2-16,0 1 12 15,0-1 17-15,7 2-9 0,7 3-10 16,3 0-15-16,1 3-3 16,2 11-3-16,0-2 4 15,0 1 2-15,-1-5 0 16,-7-6 2-16,-1-2 1 16,1 0 0-16,-1 0 2 15,1-14 0-15,0-7 2 16,-1-4-3-16,1-1-1 15,-3-4-3-15,-3-2-6 16,1 6-8-16,-2 3 3 16,-1 10 7-16,-4 9 4 15,0 1 1-15,0 3-1 0,0 0 0 16,0 0-4-16,0 4-12 16,0 9 14-16,0-3-1 15,0 3 1-15,13 5-4 16,8 2 0-16,3 5 6 15,-2-1 0-15,0-1 0 16,-8-4 0-16,-7-6 0 16,-7-4 0-16,0 1-3 15,0-3 3-15,-10 2 19 16,-9-3 7-16,-4-4-4 16,-2-2-14-16,1 0-7 15,2 0-1-15,10-11-61 16,12-6-166-16,6 2-468 0</inkml:trace>
  <inkml:trace contextRef="#ctx0" brushRef="#br0" timeOffset="114871.01">4844 3491 711 0,'0'0'362'0,"0"0"-223"16,0 0-112-16,0 0-27 15,0 0-1-15,0 0-62 16,15 82-20-16,-15-46-50 16,0-7-149-16,-11-12-263 15</inkml:trace>
  <inkml:trace contextRef="#ctx0" brushRef="#br0" timeOffset="116317.6">5662 3371 150 0,'0'0'269'0,"0"0"-48"16,0 0-96-16,0 0-31 15,0 0-22-15,0 0-33 16,4-24-12-16,-1 15-15 15,-3 2-3-15,0 2 7 16,0 0 22-16,0 3-1 16,0-1-1-16,0 3 7 15,0 0-23-15,0 0-20 0,0 10-2 16,-7 14-10 0,-7 8 10-16,3 9-4 0,-3 4 6 15,1 4 0 1,2-7-1-16,6-2 1 0,3-10 0 15,2-9 0-15,0-5-2 16,0-11 0-16,7-5-3 16,13 0 5-16,5-23 10 15,6-13-9-15,0-9-1 16,-2-5-5-16,-2 0-19 16,-8 4-12-16,-2 7 14 15,-7 12 16-15,-4 9-2 0,-2 9 8 16,-2 5 3-1,-2 4 3-15,0 0-6 0,0 10-1 16,0 23-24-16,0 7 22 16,-2 6 3-16,-6 1 7 15,4-1-7-15,4-3 5 16,0-7-5-16,0-4 5 16,0-5-4-16,0-10 0 15,4-5-1-15,6-8 3 16,-1-4 1-16,1 0-4 15,7-18 10-15,0-15-8 16,5-9-2-16,1-2-11 16,-3 1 11-16,-2 5-3 15,-2 7 3-15,-3 10 2 16,-5 4 0-16,2 10 3 0,-4 5 9 16,3 2-6-16,1 0-8 15,0 16-4-15,-1 10-3 16,-7 6 7-16,-2 4 4 15,0-1 6-15,0-4 6 16,0-3-3-16,0-8 0 16,0-10-6-16,0-3 0 15,0-7-6-15,0 0 4 16,14-23 15-16,1-11 8 16,1-5-18-16,-3 0-8 15,-1 0 3-15,-3 7-3 16,4 3-1-16,0 2 0 0,0 4 0 15,3 5-1 1,-3 8 0-16,-2 8 0 0,1 2 1 16,-3 9-2-16,-1 22-5 15,4 5 6-15,-8 4 3 16,1-1 1-16,-1-7 3 16,-2-3-7-16,6-9-47 15,0-11-101-15,5-9-146 16,8 0-278-16</inkml:trace>
  <inkml:trace contextRef="#ctx0" brushRef="#br0" timeOffset="118521.77">6576 3423 370 0,'0'0'235'0,"0"0"-182"15,0 0-9-15,0 0 1 16,0 0 13-16,0 0 8 15,9-27-2-15,-9 18-2 16,-7-1-30-16,-5 0-23 16,-1 3-5-16,-1 2-4 15,4 5 1-15,-5 0-1 16,-2 0 0-16,2 9-5 16,-3 14-5-16,2 8 3 15,5 4-1-15,3 0 6 0,3 0-3 16,5-7 4-1,0-4 2-15,0-10 2 0,2-4 5 16,16-10 1-16,4 0 4 16,1-12 50-16,4-20-8 15,-4-10-13-15,0-8-29 16,0-4-9-16,-5-3 1 16,-7-1-5-16,-3 1-2 15,-6 4-14-15,-2 5-6 16,0 13 16-16,0 14 6 15,0 7 2-15,0 10 6 16,0 2 16-16,0 2 1 0,0 0-10 16,0 0-9-1,0 0-6-15,-4 4 0 16,-2 10-1-16,-1 6 0 0,0 0 1 16,0 6 0-1,1 1 4-15,-1 4-3 0,3 5-1 16,-1 1 2-16,2 2 1 15,3 3 1-15,0 0-3 16,0-1 0-16,6-5 0 16,11-6 10-16,6-10-11 15,1-4 5-15,5-6 3 16,0-6 0-16,5-4 11 16,-1 0-7-16,0-12-6 15,1-10 3-15,-3-8-8 16,0-5 4-16,-4-3-5 0,-2 1-3 15,-6 1-3 1,-3 5-5-16,-7 8 3 0,-1 5 2 16,-2 1 3-16,-4 7 3 15,-2 4-2-15,0-2 2 16,0 5 0-16,0-4 0 16,0 5-1-16,-10-1 1 15,-3 3-4-15,0 0-3 16,-3 0 3-16,-2 12 0 15,3 9-2-15,-3 9 3 16,3 6 3-16,3 7-5 16,7 5 3-16,5-6-1 15,0-3-3-15,10-7 6 16,12-13 4-16,4-5 0 16,1-8 1-16,-2-6 1 0,0 0 17 15,-1-22-8-15,0-10-6 16,-1-6-2-16,-1-4-1 15,-2 1-6-15,-4-1 0 16,2 2 2-16,-1 2-2 16,8 0 1-16,-5 10 0 15,-4 10 0-15,-8 12 0 16,-8 6 6-16,0 0-6 16,0 8-1-16,-15 16-18 15,4 7 16-15,6-2 1 16,5 1-4-16,0-2-1 15,0-3-11-15,14-5-11 0,3-2 10 16,-1-5 3-16,2 0-7 16,-2-3 9-16,-6-6-6 15,0 1-13-15,-8 0 2 16,-2-1 15-16,0 0 4 16,0-2 3-16,0-2 2 15,0 0 6-15,0 0 1 16,0 0 19-16,0 0 4 15,0 2 1-15,-16 4-5 16,1 2-13-16,3-3-3 16,6 0 17-16,4-3 10 15,2-2-4-15,0 0-2 0,10 0-2 16,15 0 34-16,4 0-36 16,4 0-19-16,8 0-1 15,1 0 0-15,2-13-1 16,1-12-2-16,-3-9-14 15,-3-5 3-15,-8-1-8 16,-9 3-5-16,-6 0 6 16,-8 7-4-16,-1 4 18 15,-7 6-1-15,0 8 7 16,0 6 5-16,0 4-5 16,0 2 6-16,0 0-6 15,0 0-1-15,0 12-17 16,0 4 10-16,0 4 8 15,0-2 0-15,-2 2 0 0,2 3-1 16,-2 1 0-16,-1-1-1 16,3 4 2-16,-2-5 0 15,0-7 1-15,2-5-1 16,0-5 1-16,0-5 0 16,0 0-1-16,0-2 8 15,0-16 21-15,0-1-5 16,0 3-21-16,0 3 0 15,0 1-2-15,0 4-1 16,0 3 0-16,0 1-1 16,0 0-2-16,0 3-8 15,0 1-2-15,0 0-2 0,0 0-11 16,0 0 5 0,0 0 12-16,0 0 1 0,0 0-2 15,0 0-8-15,-6 0-3 16,1 0 14-16,1 0 7 15,1-3 3-15,3-3-2 16,0-4 6-16,0-4 14 16,0-3 7-16,14-6-3 15,1 5-12-15,-1 4 3 16,-6 6 3-16,-8 5 5 16,0 3-7-16,0 0-4 15,-10 0-12-15,-13 14 4 0,-4 11-5 16,-2-1 0-1,2-2 1-15,10 0-2 0,5-8-3 16,12 0-6-16,0 1-1 16,8-2-11-16,13 3 20 15,4 1-1-15,2 3 2 16,-4-2 0-16,-6 0-1 16,-5 0 1-16,-10-3-2 15,-2-4 3-15,0-3-8 16,0 0 4-16,-7-3 4 15,-5-2 4-15,4-3 1 16,4 0-1-16,4 0 3 16,0-16 5-16,4-14 6 15,25-10-14-15,8-2-4 0,9-2-15 16,0 3 9-16,-3 5 6 16,-10 6-3-16,-9 2 2 15,-15 6 1-15,-9 2 0 16,0 3 1-16,0 8 3 15,-4-1 7-15,-5 4-10 16,0 4 2-16,2 0-4 16,-2 2 1-16,0 0-2 15,-2 0-2-15,0 5 0 16,0 16-1-16,-2 7-1 16,5 13 1-16,2 6-2 15,6 9 7-15,0 0 8 16,0 3 3-16,4-5 0 15,8-10-2-15,-1-8-4 16,-5-13-2-16,-3-8-3 0,-3-9 0 16,0-6-8-16,0 0-40 15,0-12-71-15,-9-14-103 16,-4-3-169-16</inkml:trace>
  <inkml:trace contextRef="#ctx0" brushRef="#br0" timeOffset="118683.68">7833 3381 463 0,'0'0'439'0,"0"0"-252"16,0 0-9-16,0 0-91 16,0 0-34-16,0 0-16 0,124-79-31 15,-95 75-3-15,0 2-3 16,-2 2-7-16,0 0-61 16,0 0-58-16,2 0-138 15,2 0-202-15</inkml:trace>
  <inkml:trace contextRef="#ctx0" brushRef="#br0" timeOffset="119565.57">8317 3288 169 0,'0'0'286'0,"0"0"-194"16,0 0-74-16,0 0 15 15,0 0 19-15,0 0-1 16,0 28-18-16,-5-23 20 15,1-5 25-15,0 0-17 0,0 0-7 16,-2 0-10-16,-1 0 12 16,1-5-4-16,0-5-1 15,-4 0-11-15,1 2-12 16,1 0-18-16,0 6-7 16,0 2 3-16,-1 0-4 15,-2 0-2-15,-5 6-4 16,0 12-6-16,-1 11 1 15,1-1 9-15,5 4 0 16,2 2 2-16,3-3 4 16,3-2-4-16,3-7 6 15,0-4-7-15,0-9 4 16,0-4-4-16,0-5 3 0,3 0-4 16,10 0 4-16,5-25 1 15,4-8 3-15,2-7-1 16,1-3-7-16,-2 4-2 15,-4 6-3-15,-1 9 3 16,-7 10-1-16,-5 8 3 16,0 4 2-16,-4 2-2 15,-2 0 0-15,0 16-8 16,2 9-12-16,-2 3 20 16,0 4 0-16,0 1 0 15,0-2 6-15,0-3-2 16,0-4 5-16,0-8 1 15,0-2-6-15,0-7 1 16,0-7-2-16,0 0-2 0,0 0 5 16,2 0 3-16,3 0-3 15,1-21 0-15,8-4 1 16,1-4-7-16,3 0 0 16,-1 6-3-16,-3 7 3 15,-5 2 3-15,-7 9-3 16,0 5 0-16,1 0-2 15,-1 0 1-15,2 17-5 16,1 3-3-16,-3-2 5 16,3 0 4-16,-3-1 2 15,2-4-1-15,-2-3 2 0,1-4-2 16,-1-4 5 0,0-2-4-16,7 0 1 0,4-17 10 15,6-8-3-15,-2-3-6 16,1 5-3-16,-3 4-1 15,-3 7 0-15,-3 3 0 16,-1 5 6-16,0 4 28 16,0 0-12-16,3 23-17 15,3 8-5-15,1 4 0 16,-3-1 2-16,-1-4-2 16,-3-5-22-16,4-10-52 15,5-15-100-15,6 0-153 16,4-15-270-16</inkml:trace>
  <inkml:trace contextRef="#ctx0" brushRef="#br0" timeOffset="120111.55">8863 3395 440 0,'0'0'268'0,"0"0"-167"16,0 0-19-16,0 0-14 15,0 0-10-15,0 0-2 16,18-24-5-16,-18 17 0 15,0-2-14-15,0-1-12 16,-10-1-2-16,-5 3-9 0,1 5-10 16,-1 3-4-1,-1 0 1-15,1 0-3 0,-3 3-5 16,3 16 5-16,1 7-2 16,3 1 2-16,4 5-2 15,7-7 2-15,0-1-2 16,0-6 4-16,11-6 5 15,10-7 2-15,-4-5 2 16,3 0 1-16,1-9 6 16,-4-21 3-16,1-10-11 15,-3-4-8-15,-1-2 6 16,-1-1-5-16,-6 1 1 16,0 6-2-16,-5 2 0 15,-2 6 2-15,0 10 0 16,0 6-2-16,0 10 14 15,0 6-6-15,0 0-1 16,0 0-7-16,-2 6-2 0,-10 14-3 16,4 2-3-16,-1 6 5 15,4 3 3-15,5 6 0 16,0 5-3-16,0 5 2 16,18 4 1-16,9-1 5 15,0-1-5-15,0-13 1 16,-1-7 5-16,-6-12-4 15,0-11-2-15,-1-6-24 16,-2-10-55-16,5-24-157 16,3-6-389-16</inkml:trace>
  <inkml:trace contextRef="#ctx0" brushRef="#br0" timeOffset="120318.43">9380 3359 388 0,'0'0'419'0,"0"0"-244"16,0 0-63-16,0 0-13 16,0 0-37-16,0 0-34 15,71 71-16-15,-67-38 13 16,-4 3-7-16,0-4-9 16,0-6-3-16,-21-10-6 15,-9-14-65-15,-3-2-203 16,2-24-507-16</inkml:trace>
  <inkml:trace contextRef="#ctx0" brushRef="#br0" timeOffset="123915.78">10316 3202 26 0,'0'0'46'16,"0"0"7"-16,0 0 15 0,0 0 7 15,0 0 16-15,0 0-9 16,0 0-15-16,5 0-13 16,-5 0-18-16,0 0-10 15,0 0-4-15,0 0-8 16,0 0-5-16,0 0 3 16,0 0 1-16,0 0-1 15,0 0-1-15,0 0 5 16,2-4 19-16,2-2 14 15,-2-4 1-15,-2-1-39 16,0-1-8-16,0 3 2 16,0-3-3-16,0-1-2 15,-2 4 0-15,-4-1 3 0,-1 0-3 16,1 4 0-16,-2 3 0 16,-1-3 5-16,-1 5 5 15,-4 1 0-15,-3 0-7 16,-4 0-3-16,1 10 0 15,0 4 0-15,0 6-2 16,4 4 2-16,3 2-2 16,2 2-1-16,4 4 3 15,2-3 0-15,3-5 2 16,2-5-1-16,0-4 1 16,0-5 5-16,0-7-7 15,12-3 6-15,3 0-6 16,5-8 8-16,-2-8 1 15,2-6-9-15,-2 2-1 16,-3-4-13-16,2 2-3 0,-2 0-16 16,-4 2 25-16,0-1 8 15,-2 6 0-15,-1 3 0 16,0 4 8-16,-4 4 15 16,-2 4 7-16,1 0-4 15,-3 0-8-15,4 0-9 16,2 19-9-16,0 18 0 15,0 13 0-15,-4 11 19 16,-2 2-3-16,0 5-8 16,0-7 0-16,2-13-6 0,1-9 2 15,-1-20-4 1,4-9-32-16,8-10-47 0,1-3-76 16,6-30-200-16</inkml:trace>
  <inkml:trace contextRef="#ctx0" brushRef="#br0" timeOffset="125888.6">10592 3108 5 0,'0'0'63'0,"0"0"13"0,0 0 17 16,0 0 15-16,0 0-32 16,0 0 15-16,-2-28-22 15,0 24 28-15,-2 2-58 16,2 2-2-16,2 0-15 16,-2 0-2-16,-2 0-3 15,-2 0-7-15,-1 10-10 16,1 14-6-16,0 6-1 15,2 3 7-15,4 2 31 16,0-1-2-16,0-6-3 16,0-4-6-16,6-3-9 15,2-13 1-15,3-5-12 0,3-3 6 16,1 0 4-16,3-19 26 16,2-11-18-16,-2 1-18 15,5-3-18-15,-6 0-11 16,3 0 12-16,-2 0 0 15,-2 2 7-15,-3 4 10 16,-4 7 4-16,-2 10-4 16,-3 5 24-16,-4 4 0 15,0 0 1-15,0 0 8 16,0 0-22-16,0 5-10 16,0 20 1-16,0 5 2 15,0 2 14-15,0 0 11 16,0-2 5-16,0 0-9 0,4-4-7 15,8-3-4 1,-3-8-6-16,5-5-6 0,-2-10 1 16,9 0 6-16,3 0-9 15,7-13-18-15,0-10-33 16,0 1-29-16,-6 0-30 16,-3 2-37-16,-3 3-20 15,-6 0-1-15,-3 5 79 16,0 2 89-16,-1 3 2 15,-3 2 47-15,-2 5 26 16,-1 0 11-16,-3 0-3 16,3 0-51-16,-3 0-18 0,2 0-5 15,-2 0 5-15,0 0 10 16,0 0-1-16,0 0 3 16,0 0 3-16,0 0-16 15,0 0 1-15,0 0-5 16,0 0 2-16,0 0 2 15,0-4 25-15,0-8 16 16,0 0-25-16,0 0-19 16,0-2-6-16,0 3-1 15,0-2-3-15,0 5 8 16,0 4 2-16,-5 2 1 16,-2 2-3-16,-2 0-4 15,-3 0-4-15,-5 11-2 16,4 10-4-16,0 0 2 15,0 6 1-15,1-3 0 0,3 0 3 16,5 0-2-16,2-2 2 16,2 0-2-16,0-8 4 15,0-2-2-15,0-6 0 16,0-4 0-16,8-2 2 16,3 0 6-16,1 0 4 15,-1-6-1-15,0-9-6 16,0-2-5-16,0 2-27 15,1-5-12-15,3 1-3 16,-1 1-13-16,-1 2 18 16,-2 2 30-16,-2 2 6 15,-5 2 2-15,-1 4 5 0,-1 4 10 16,0 1-4-16,-2 1-1 16,0 0-3-16,2 0-8 15,-2 0-9-15,0 9-3 16,0 8 7-16,0 2 5 15,0 1 2-15,0-1 5 16,0 2 3-16,7-5 4 16,0-2-8-16,4-6-1 15,-3-1 6-15,2-6-6 16,-1-1 1-16,-1 0 0 16,6 0 3-16,-3-12 4 15,2-6-6-15,1-2-7 16,-3 0-14-16,0 2-3 0,0 2 0 15,-2 2 11 1,-3 7 6-16,0 0-3 0,-2 2 5 16,0 5-4-16,1 0-1 15,-3 0 1-15,2 0-5 16,-2 0-2-16,3 17 9 16,-2 3 0-16,-1 1 13 15,0 2-8-15,0 0 1 16,0-4 0-16,-2-1-4 15,0-6 0-15,0-3 3 16,0-6-4-16,0-3 5 16,2 0-6-16,5 0 10 15,5-14 10-15,1-6-6 16,2-2-9-16,1 3-5 0,-1-1-23 16,-1 5 1-16,-1 1-3 15,3 2 18-15,-3 2 6 16,1 3 0-16,-1 2 1 15,-5 5 0-15,0 0 12 16,0 0 4-16,-3 5-2 16,1 12-3-16,2 3 7 15,-4 1 11-15,-2-1-18 16,0-3-5-16,0-1 0 16,3-6-2-16,-1-4-2 15,0-2 4-15,2-4-3 16,4 0 3-16,6 0 2 15,0-15-8-15,6-12-7 0,-5-1-6 16,2-7-17-16,-4 2-7 16,-1-6-2-16,-8 4 10 15,-2 0 21-15,-4 8 8 16,0 1 0-16,0 8 6 16,0 4 19-16,0 2 5 15,0 7 15-15,0 1-20 16,0 4-6-16,0 0 0 15,0-2-7-15,0 2-8 16,0 0-4-16,0 0-4 16,0 0-4-16,0 11-4 15,0 10 0-15,0 7 12 0,0 7 2 16,0 4-2-16,0 5 1 16,0 2-1-16,0 0-2 15,0-5-1-15,0-7 3 16,9-8 5-16,-1-11-5 15,-2-3 1-15,0-11 1 16,1-1 1-16,3 0-3 16,-2-10-3-16,1-12-36 15,-7-2-63-15,-2-2-244 16</inkml:trace>
  <inkml:trace contextRef="#ctx0" brushRef="#br0" timeOffset="126078.54">11667 3096 504 0,'0'0'359'0,"0"0"-225"0,0 0-17 16,0 0-23-16,0 0-73 15,0 0-16-15,120-66-3 16,-91 56 1-16,-4 2-3 16,-3 2-27-16,-9 4-39 15,-1 2-25-15,-10 0-30 16,0 0-125-16,-2 8-185 15</inkml:trace>
  <inkml:trace contextRef="#ctx0" brushRef="#br0" timeOffset="127439.78">11826 3178 236 0,'0'0'110'0,"0"0"-88"15,0 0-20-15,0 0 73 16,0 0-22-16,0 0-22 16,8 48 13-16,-1-45-1 15,7-3-14-15,1 0 42 16,5 0 21-16,0-3-40 16,0-9-36-16,-2-2-6 15,2-2-4-15,0-6 3 16,-3-1-5-16,1 4-2 15,-4-1 2-15,-3 7-1 0,-2 2-2 16,-7 4 0-16,-2 5 10 16,0 2 20-16,0 0 8 15,0 0-28-15,0 0-11 16,0 13-11-16,0 1 10 16,0 5 0-16,0 0 1 15,0-1 17-15,0 3-4 16,10-1 2-16,3-3-3 15,5-3-1-15,3-4-3 16,4-8-4-16,4-2 6 16,2 0 4-16,0-17-4 15,-2-6 0-15,-4-5-3 0,-2-2-3 16,-6-5 0-16,-3 0-2 16,-8-3 1-16,-1-2-3 15,-5 3 5-15,0 5-4 16,0 11 0-16,2 4 3 15,-2 7 22-15,2 4 3 16,-2 4 1-16,0 2-11 16,0 0-7-16,0 0-10 15,0 0-2-15,0 16-14 16,0 12-3-16,-13 6 17 16,-1 9 0-16,1 1 1 15,1 4 0-15,4 3-2 16,3 4 0-16,5 3 1 0,0 4 0 15,0 0-1-15,0-1 2 16,17-5 2-16,-2-12-2 16,3-12 0-16,-3-12 3 15,3-12 2-15,2-6 1 16,2-2 17-16,-1-4 6 16,-2-20-5-16,-1-6-11 15,-2-6-10-15,-9-4-2 16,-7 0-2-16,0-1-7 15,-5 2-10-15,-15 2-14 16,-5 4 4-16,1 4 14 16,4 7 4-16,4 6 9 15,10 5 2-15,1 4 4 16,5-3 13-16,0 1-4 0,0-4 0 16,18 1-10-16,4 0-5 15,-1 3 0-15,1-3-3 16,-5 5-6-16,2 1-7 15,-2-2 4-15,-1 2-2 16,-1 1 7-16,1 0 4 16,-1-2-2-16,-3 5 5 15,-1-3-1-15,-5 3 1 16,-4 2 0-16,-2 0-1 16,0 0-5-16,0 12-20 15,0 4-14-15,3-2 30 16,4-3 7-16,4-2 3 15,-3-3-3-15,4-4 3 0,-3-2 4 16,-3 0-2-16,1 0 4 16,5-5 1-16,1-14 3 15,3-1-10-15,1 1-12 16,1-2 2-16,-7 7 10 16,1 6-3-16,-8 3 3 15,-4 5 2-15,0 0 10 16,0 0-6-16,0 25-6 15,0 10-11-15,0 11 11 16,2 5 10-16,2 11-2 0,1 4-8 16,-3 9 8-1,-2-1-7-15,0-8 4 0,0-6-1 16,0-15 1-16,0-12-1 16,-9-7-3-16,1-12 0 15,-2-8 9-15,4-6-3 16,-1 0 4-16,-2-14 18 15,0-20 25-15,0-12-20 16,5-10-13-16,4-6 9 16,0-4-16-16,2 0-3 15,21 6 6-15,8 5-13 16,0 14-4-16,-6 12-2 16,-10 11-18-16,-9 12-10 15,-6 6-48-15,-4 0-100 16,-29 0-247-16</inkml:trace>
  <inkml:trace contextRef="#ctx0" brushRef="#br0" timeOffset="127623.82">12217 3012 644 0,'0'0'166'0,"0"0"-81"16,0 0-71-16,0 0-14 16,0 0-250-16,0 0-293 0</inkml:trace>
  <inkml:trace contextRef="#ctx0" brushRef="#br0" timeOffset="128213.67">13560 2799 447 0,'0'0'218'15,"0"0"-36"-15,0 0-73 16,0 0-56-16,0 0-41 16,0 0-12-16,33 48-7 15,-18-10 6-15,-3 4 1 16,-3 8 3-16,-5 1 7 16,-2-1-9-16,-2-4 6 15,0-8-7-15,0-8-21 16,0-10-65-16,0-12-62 0,-4-8-63 15,-1 0-68 1</inkml:trace>
  <inkml:trace contextRef="#ctx0" brushRef="#br0" timeOffset="128527">13546 2905 69 0,'0'0'267'0,"0"0"-49"15,0 0-66-15,0 0-35 16,0 0-57-16,0 0-2 15,114-162-40-15,-94 159-18 16,-7 3 7-16,-6 0-13 16,-7 7 6-16,0 10-10 15,0 3 7-15,-11 5 3 16,-10 1 1-16,-5 4-1 0,-3 3 0 16,-3 0 1-16,-1 1 5 15,6 0 9-15,6-3 1 16,9-9 10-16,7-7-9 15,5-8-1-15,5-3-16 16,26-4 5-16,10 0 39 16,5 0-1-16,6 0-43 15,4-9-29-15,8-5-82 16,3 1-118-16,-1-4-133 16</inkml:trace>
  <inkml:trace contextRef="#ctx0" brushRef="#br0" timeOffset="129255.61">14175 2900 401 0,'0'0'364'16,"0"0"-174"-16,0 0-82 16,0 0-29-16,0 0-8 15,0 0-37-15,0-45-15 16,-25 45-19-16,-2 14-3 16,0 5 2-16,10-2-1 15,7-1 1-15,10 1-4 16,0 3-4-16,0-1-5 15,12 3 14-15,5 4 5 16,6 1-3-16,-5-5 2 16,-5-4-3-16,-6-4-1 15,-7-2-1-15,0-5 1 0,0 4-4 16,-9-3 4-16,-6-4 1 16,1 0-1-16,8-4-1 15,3 0-8-15,3-4 9 16,0-20 1-16,25-6-1 15,8-2-45-15,7-2-1 16,5 2 25-16,-3 1-8 16,2 1 1-16,-3 4 8 15,-5 5 19-15,-3-2-6 16,-10 5 5-16,-4 4 4 16,-5 4 1-16,-5 2 20 15,-5 3 26-15,-2 4 10 16,0-1 3-16,-2 2-23 15,3 0-15-15,0 0-17 16,-1 0-7-16,2 18-10 0,2 14-5 16,-1 9 15-16,-1 5 0 15,-2 2 11-15,0-1-8 16,2 1 2-16,-4-11-4 16,2-7 2-16,-2-6-3 15,0-10 5-15,0-6-3 16,0-3 0-16,0-4 5 15,-2-1-5-15,-10 0 12 16,1 0 5-16,-1-8-3 16,6-12 4-16,1-4 3 0,5-6 0 15,0-4-3-15,14 1-5 16,14 1-5-16,11 3 0 16,3 3-2-16,3 4-7 15,-5 8-1-15,-9 7-2 16,-2 7 1-16,-2 0-17 15,-2 14-19-15,-2 10-20 16,2 7-19-16,-7-4-57 16,-3 5-55-16,-10-7-146 15,-5-5-163-15</inkml:trace>
  <inkml:trace contextRef="#ctx0" brushRef="#br0" timeOffset="129407.55">14933 3055 3 0,'0'0'35'0,"0"0"-28"16,0 0-7-16,0 0-31 16</inkml:trace>
  <inkml:trace contextRef="#ctx0" brushRef="#br0" timeOffset="129929.15">14933 3055 150 0,'135'0'224'0,"-135"0"-103"0,0 0-2 16,0 0 14-16,0 0-45 16,0 0-25-16,29 0-20 15,-23-13-7-15,-4 1 6 16,-2 0-8-16,0-2 2 15,0 4 1-15,0 0-15 16,0 1-8-16,0 4 5 16,-10 0-18-16,-1 5-1 15,-3 0 0-15,-3 0-11 16,-5 7 6-16,-5 10 1 16,5 8-2-16,0 0 4 15,5-2 0-15,7-4 1 16,3 0 0-16,5-6 1 0,2-6 1 15,0-2-1-15,0-5-1 16,0 0-6-16,7 0-14 16,15-12 4-16,0-7 15 15,-2-1-8-15,-2 3 0 16,-5 6-1-16,-2 0 9 16,3 8 2-16,-1 1-1 15,1 2-1-15,-1 0 2 16,-1 0 6-16,-2 18-1 15,1 8-2-15,3 0 5 16,1-1-1-16,-1-4 0 16,3-8-2-16,6-6-2 0,2-7 3 15,-1 0-4-15,-2-2-2 16,-2-18-53-16,-2-2-93 16,0-6-98-16,-2 1-82 15,-3-1 71-15</inkml:trace>
  <inkml:trace contextRef="#ctx0" brushRef="#br0" timeOffset="130289.86">15394 2953 45 0,'0'0'209'0,"0"0"32"16,0 0 2-16,0 0-64 16,0 0-60-16,0 0-45 15,18-104-15-15,-18 102-31 16,0 0-8-16,0 2-5 16,0 0-11-16,0 0 4 15,0 0-5-15,0 0-3 16,0 4-2-16,0 22-6 15,0 11-3-15,0 7 11 0,0 4 4 16,0-2 0 0,0-6-3-16,0-6 1 0,0-10 1 15,0-10-6-15,0-8 1 16,0-6-65-16,0 0 2 16,-4 0 1-16,-6-9 46 15,-1-12 18-15,7-4 0 16,4-4 6-16,0-3 17 15,4-2 51-15,19 1-11 16,4 6-13-16,-1 3-23 0,-2 6 1 16,-1 2-7-1,-10 9-14-15,-1 5-7 0,-4 2-29 16,1 0-110-16,3 7-124 16,1 7-305-16</inkml:trace>
  <inkml:trace contextRef="#ctx0" brushRef="#br0" timeOffset="131100.04">15608 3048 88 0,'0'0'381'0,"0"0"-241"16,0 0-85-16,0 0-37 15,0 0 6-15,0 0-4 16,112-14 43-16,-95 5 1 0,-1 2 1 15,-3-2-12-15,-1-1 4 16,-2 0-25-16,-1 1-19 16,-4-4-9-16,-2 2-4 15,-3-4-13-15,0 0-19 16,0 1 0-16,0 2 15 16,0 1 17-16,-8 5 5 15,-3 2 10-15,1 4 10 16,-7 0-5-16,2 0-8 15,-3 2-1-15,3 17-8 16,1 0-2-16,8 3 11 16,6 0 2-16,0-1 11 0,4-1 16 15,21-1 4-15,8-3-12 16,5-3-5-16,-1-8-11 16,6-5-5-16,-3 0-6 15,-2-2 1-15,-2-15-7 16,-10-3-7-16,3-4 2 15,-6-3 4-15,-3-1-1 16,-3 5 2-16,-7-2 0 16,-6 5-2-16,-4 4 2 15,0 3 0-15,-2 6 5 16,-14 3 2-16,-3 4-6 16,-2 0-1-16,3 0 0 15,3 8-3-15,1 2-3 0,5-2 1 16,5 0 4-1,2-2 0-15,2 0 1 0,0 2 0 16,0 2 0-16,6 2-6 16,10 7 1-16,2 1 5 15,4 8-1-15,1 2-1 16,-2 5 2-16,-2 0-1 16,-7 1 0-16,-6-4-6 15,-6-3 4-15,0-4 3 16,0-4-4-16,-12-6 3 15,-1-3-7-15,-3-6 8 16,5-4 11-16,5-2 6 16,-2 0 13-16,4 0 11 15,2-22 0-15,2-10 12 0,0-7-30 16,4-7-18-16,19-3 4 16,8-1-1-16,2 1-8 15,3 5-1-15,0 11-15 16,-2 4-19-16,-3 9-23 15,-4 6-34-15,-6 2-132 16,0 4-194-16</inkml:trace>
  <inkml:trace contextRef="#ctx0" brushRef="#br0" timeOffset="131267.94">16432 2501 645 0,'0'0'246'0,"0"0"-123"0,0 0-58 16,0 0-39-16,0 0-26 16,0 0-24-16,-23 36-77 15,7-13-104-15,1 4-255 16</inkml:trace>
  <inkml:trace contextRef="#ctx0" brushRef="#br0" timeOffset="131587.76">16353 2883 493 0,'0'0'233'0,"0"0"-51"0,0 0-57 16,0 0-38-16,0 0-16 15,0 0-24-15,33-80 0 16,-31 78-12-16,1 2-1 15,-3 0-20-15,0 0-13 16,2 14-1-16,-2 13-22 16,0 10 16-16,0 1 6 15,0-2 6-15,2-5-4 16,2-6 6-16,3-6-5 16,2-5-2-16,6-8 4 15,6-6-4-15,3 0-1 0,1-5-27 16,-1-15-51-1,-4-4-155-15,-7 0-216 0</inkml:trace>
  <inkml:trace contextRef="#ctx0" brushRef="#br0" timeOffset="131991.71">16582 2862 368 0,'0'0'343'0,"0"0"-198"16,0 0-33-16,0 0 9 15,0 0-43-15,0 0-58 16,54-61 3-16,-36 51 2 0,-3 3-9 16,-1 2 3-1,-5 5 0-15,-1 0-10 0,4 0-9 16,-1 17-3-16,-5 10 1 16,-1 4-1-16,-5-2 2 15,0 2 1-15,0-1 0 16,-11-2 1-16,-8-1-2 15,-2-1 2-15,-6 1-1 16,0-1 4-16,2-6 8 16,5-8-2-16,7-2-5 15,7-6-4-15,6-4 10 16,0 0-7-16,0 0 13 16,13 0 12-16,13 0 4 15,6 0-17-15,-3-2-12 16,0-2-4-16,-2 4-1 0,-3 0-11 15,-4 0-32 1,-2 0-29-16,-9 0-107 0,-7-5-142 16,-2-7-285-16</inkml:trace>
  <inkml:trace contextRef="#ctx0" brushRef="#br0" timeOffset="132441.91">16534 2985 701 0,'0'0'289'0,"0"0"-142"16,0 0-39-16,0 0-60 16,0 0-24-16,0 0-13 0,146-27-6 15,-114 27-1-15,-1 0-1 16,-3 0-3-16,7 1-2 16,-2 3-6-16,0-2-14 15,-4-2-17-15,-4 0 17 16,-8 0 13-16,-3-7 7 15,-5-3 2-15,-3 0 5 16,-4-2-3-16,0 2 6 16,-2-3 1-16,0 1-4 15,0 0 2-15,0 1 3 16,-15 0-8-16,-3 1-2 16,-4 2 1-16,0 4-1 15,-1 4 2-15,1 0-3 0,5 0 1 16,5 14-1-1,8 2-6-15,4 7-5 0,0 1 4 16,10 3 8-16,17 1 28 16,7 1 7-16,4-2-13 15,6-2 2-15,-1-7-21 16,1-10 7-16,-6-8-10 16,-2 0-6-16,-7-26-43 15,-9-10-78-15,-4-11-184 16,-7 1-513-16</inkml:trace>
  <inkml:trace contextRef="#ctx0" brushRef="#br0" timeOffset="133096.07">17182 2614 180 0,'0'0'162'16,"0"0"63"-16,0 0-22 15,0 0-54-15,0 0-39 16,0 0-42-16,0 0-59 16,62 63-1-16,-22 7-8 15,1 18 10-15,-14 11 14 16,-21 5-12-16,-6-4 14 16,-35-9-10-16,-28-14 3 15,-11-12 0-15,-9-13-6 16,2-12-12-16,0-18-1 15,8-22-103-15,11 0-146 0,12-32-411 16</inkml:trace>
  <inkml:trace contextRef="#ctx0" brushRef="#br0" timeOffset="134347.9">2246 3174 92 0,'0'0'80'15,"0"0"-11"-15,0 0 26 16,0 0-3-16,0 0 0 16,0 0 38-16,25-30-28 15,-25 30 6-15,0 0-52 16,0 0-17-16,0 0-10 0,0 0-4 15,0 0 4-15,-2 2-17 16,-16 18-12-16,-9 12 3 16,0 14-2-16,-2 15-1 15,5 15-2-15,6 8 2 16,12 2 7-16,6-4-7 16,2-7 12-16,31-13-5 15,21-16 5-15,19-19-8 16,23-19 2-16,18-8-6 15,12-21-18-15,5-27-148 16,-5-10-440-16</inkml:trace>
  <inkml:trace contextRef="#ctx0" brushRef="#br0" timeOffset="135589.84">17951 2981 63 0,'0'0'78'16,"0"0"68"-16,0 0-12 16,0 0-15-16,0 0 15 15,0 0-28-15,0 0-18 16,-40-18-26-16,69 17-50 0,15-3-4 15,14 4-8-15,6 0 7 16,4 0-1-16,-3 0-4 16,-5 0-1-16,-10 1 2 15,-4-1 0-15,-15 0 3 16,-9 0 7-16,-9 0-2 16,-4 0 0-16,-2 0 4 15,0 0-6-15,1 0-4 16,6 0-5-16,4 0-60 15,0 0-144-15,-1-6-360 16</inkml:trace>
  <inkml:trace contextRef="#ctx0" brushRef="#br0" timeOffset="136597.73">19507 2723 22 0,'0'0'60'0,"0"0"-45"16,0 0 26-16,0 0 1 15,0 0-19-15,0 0-19 16,0-18 7-16,0 18 47 15,0 0 27-15,0 0-34 16,0-2 12-16,0 2-3 16,0 0 8-16,0 0-22 15,0-2-9-15,0 2-12 16,0-2-4-16,0 0-14 16,0-1-6-16,0 1-1 15,0 1 1-15,0-1-1 0,0 0-25 16,0 0-55-1,0-3-85-15,0 5-14 0,0-7-106 16</inkml:trace>
  <inkml:trace contextRef="#ctx0" brushRef="#br0" timeOffset="137300">19418 2602 204 0,'0'0'78'15,"0"0"79"-15,0 0-20 16,0 0-37-16,0 0-17 16,0 0 12-16,0-43-27 0,0 43-14 15,0 0-16 1,0 0-18-16,0 0-20 16,0 0-8-16,0 22-7 0,0 10 15 15,0 10 1-15,0 4 3 16,-4 2-1-16,-4-4-3 15,0-7 1-15,3-5 4 16,5-13-4-16,0-7-1 16,0-5-13-16,0-7-42 15,0 0-16-15,2 0-3 16,9-11 8-16,-1-13-71 16,-6-2-69-16,-2-6 22 15,-2-2 42-15</inkml:trace>
  <inkml:trace contextRef="#ctx0" brushRef="#br0" timeOffset="137547.87">19418 2602 99 0,'-2'27'189'0,"2"-27"-28"16,0 0 27-16,0 0-92 16,0 0-13-16,0 0 30 15,-43-99-69-15,43 95-9 16,0 4-2-16,0 0-19 16,14 0-14-16,10 2-17 15,7 21 10-15,3 9 6 16,-1 7 0-16,-6 2 2 15,-9-1-2-15,-12-5 1 16,-6-6-4-16,0-3 8 16,-24-4-4-16,-5-4 13 15,0-4-8-15,5-4-5 16,5-4 0-16,6-1-39 16,9-4-97-16,4-1-116 0,0 0-293 15</inkml:trace>
  <inkml:trace contextRef="#ctx0" brushRef="#br0" timeOffset="137848.78">19886 2699 120 0,'0'0'137'16,"0"0"-114"-16,0 0-16 0,0 0 32 15,0 0 36-15,0 0-14 16,78 50-5-16,-56-50-23 16,-2 0-9-1,-4 0-1-15,-7-11-4 0,-7-2 27 16,-2-1 17-16,0-3-12 16,0 3 0-16,-9 5 3 15,-2 2-29-15,2 6-14 16,-4 1-11-16,-1 0-36 15,5 4-47-15,5 9-45 16,4 1-188-16</inkml:trace>
  <inkml:trace contextRef="#ctx0" brushRef="#br0" timeOffset="138289.53">20423 2496 187 0,'0'0'92'16,"0"0"37"-16,0 0-29 16,0 0 16-16,0 0 16 15,0 0-71-15,-18-50-58 0,-13 50 4 16,0 12-4-1,2 4 2-15,6-2-5 0,8 0 0 16,8 0-2-16,7 2-6 16,0 0 8-16,11 0 1 15,16 3 10-15,2-1 0 16,5 0-6-16,-1-1 0 16,-4 2-3-16,-7-6 0 15,-11-1 0-15,-11-7 3 16,0 2 14-16,-2 0 31 15,-25 0 9-15,-4 2-5 16,-7-3-22-16,3 2-16 16,2-2-10-16,6-3-2 15,13-1-1-15,7-2-3 16,7 0-24-16,0 0-80 0,21-7-156 16,12-11-414-1</inkml:trace>
  <inkml:trace contextRef="#ctx0" brushRef="#br0" timeOffset="139279.57">20731 2546 337 0,'0'0'104'0,"0"0"98"15,0 0-157-15,0 0-10 0,0 0 29 16,0 0-15 0,0-21-38-16,0 21-11 0,0 0-6 15,0 0-8-15,0 3 10 16,0 10 4-16,0 2 1 15,0 2 0-15,0-2 0 16,0-2 1-16,0-4 4 16,0-2-4-16,0-5-1 15,0 0 3-15,0-2 0 16,0 0 9-16,0-2 1 16,0-16-5-16,0-5-5 15,0 1 0-15,2 5-4 0,-2 1 0 16,0 7-1-1,0 3 2-15,0 6 0 0,0 0 0 16,0 0-1-16,-9 0-5 16,0 8-2-16,-2 10 7 15,-2 4 0-15,1 3 0 16,1 3 0-16,3 2 3 16,0 2 0-16,6 0 4 15,2-2-2-15,0-6-5 16,0-6 0-16,18-6 4 15,5-6 4-15,3-6 9 16,1 0-7-16,4-4 2 16,-2-16-7-16,0-6-5 15,0-2 0-15,-7-2 3 16,1-2-4-16,-4 1 2 16,0 1 4-16,-4 4-5 15,-3 4 1-15,-4 6 0 0,-1 6 3 16,0 5-2-16,-5 2 7 15,-2 3 3-15,0 0-6 16,0 0-6-16,0 0-6 16,0 0 5-16,0 15 1 15,-7 2 8-15,-2 7-4 16,5 2 0-16,2 3-1 16,2 1 6-16,0-1-9 15,0-8 6-15,10-5 4 16,7-7-5-16,0-9 3 0,5 0 27 15,3 0 17 1,2-20-27-16,-2-4-16 0,-6-1-4 16,-1-5-5-1,-5-2-19-15,-1-4-50 0,-8-5-21 16,-2 2-136-16,-2-5-232 16</inkml:trace>
  <inkml:trace contextRef="#ctx0" brushRef="#br0" timeOffset="139462.47">21177 2288 24 0,'0'0'409'0,"0"0"-237"15,0 0-120-15,0 0-38 16,0 0-14-16,0 0 1 16,-43 14 1-16,36-2 1 0,3-4 1 15,0 0-3-15,0 0-1 16,-2 0-11-16,2 0-153 15,0-2-168-15</inkml:trace>
  <inkml:trace contextRef="#ctx0" brushRef="#br0" timeOffset="140569.44">21221 2530 223 0,'0'0'203'0,"0"0"-92"16,0 0-7-16,0 0-37 16,0 0-19-16,0 0-24 15,4 0-13-15,1 0-6 16,0 0 0-16,-1 0 3 16,1 0 27-16,1 0 11 15,3 0-10-15,2 0-12 16,2-4-9-16,3-2-10 15,0-4 1-15,-3 2-3 16,-2-4 0-16,-6 3-3 16,-3-5 0-16,-2 7-20 15,0-1-4-15,0 4 24 16,-7 2-6-16,-6 2 6 16,-3 0-7-16,-2 4 7 0,1 13-5 15,1 6 5-15,-2 3 0 16,2 4 1-16,3 2 12 15,2 0-5-15,6-1 0 16,3-4-2-16,2-3-2 16,0-1-3-16,0-9 0 15,9-5 8-15,9-7-6 16,5-2 8-16,3-2 4 16,3-19-8-16,-5-5 1 15,1-1-8-15,-7 4-4 16,-3-1-14-16,1 2 6 0,-1 3 5 15,-1 3 6-15,-3 4 1 16,-1 6 1-16,-4 5 1 16,-4 1-1-16,0 0-1 15,-2 5-15-15,0 20 15 16,0 3 11-16,0 5 4 16,0-1-8-16,0-2-4 15,-2-3 0-15,0-5 1 16,0-10-3-16,2-6 1 15,0-3 1-15,0-3 2 16,0 0 7-16,0 0 3 16,4-14-10-16,11-5-5 15,6-7-20-15,1-2-1 0,0-3 7 16,3 6 12 0,-5 3 2-16,-3 8 1 0,-5 3 12 15,-3 10 9-15,-5 1-3 16,0 0-7-16,6 0-11 15,-1 10 1-15,4 12 29 16,3 2 3-16,0 0-4 16,-1 0-10-16,-2-4-3 15,-2-2-12-15,0-7 1 16,-2-2-3-16,1-6 4 16,0-3-7-16,6 0-1 15,2-7-23-15,2-18 5 16,3-6-17-16,-4-3-2 15,1-5 8-15,-5 0 17 0,-3-1 13 16,-3-2 10-16,-3 5 21 16,0 5 6-16,-2 4 6 15,-2 7 9-15,0 4-14 16,0 7-2-16,1 5-9 16,-3 4-13-16,0 1-4 15,0 0-10-15,0 0-6 16,0 0-2-16,0 12-3 15,0 18 10-15,0 7-1 16,0 12 2-16,0 3-2 0,0 2 5 16,0-4-3-1,0-4 0-15,0-5 0 0,2-11-1 16,0-9-2-16,-2-6-30 16,0-9-43-16,0-4-34 15,0-2-25-15,0 0-63 16,0-12-220-16</inkml:trace>
  <inkml:trace contextRef="#ctx0" brushRef="#br0" timeOffset="140743.34">21796 2551 805 0,'0'0'234'0,"0"0"-55"16,0 0-68-16,0 0-48 15,0 0-40-15,0 0-14 16,137-105-9-16,-104 94 0 0,-4 4-13 15,-5 5-28 1,-2 2-42-16,-3 0-101 0,-2 0-78 16,-3 4-127-16</inkml:trace>
  <inkml:trace contextRef="#ctx0" brushRef="#br0" timeOffset="141867.66">22014 2624 280 0,'0'0'95'16,"0"0"5"-16,0 0-1 15,0 0 33-15,0 0-49 16,0 0-22-16,0 0-9 0,0 0 30 16,0 0-13-16,0 0-47 15,0 8-22-15,0 6-10 16,0 8 4-16,0-1 6 15,0-1 0-15,0-3 7 16,10-5-3-16,1-3-2 16,0-6 9-16,0-3-5 15,0 0 7-15,2 0-9 16,5-7 5-16,3-13-2 16,6-4-7-16,4-4 0 15,-2-4-2-15,-1-1 2 16,-1 1 4-16,-5 6-3 15,-3 6 6-15,-7 6 0 0,-5 10 7 16,-5 0 1-16,0 4-3 16,1 0-12-16,-3 0-1 15,0 0-17-15,0 10 3 16,0 11 12-16,0 5 3 16,0-1 1-16,0 4 0 15,0-5 5-15,0-5-4 16,0-2-1-16,0-9 5 15,7-6-4-15,1-2-1 16,3 0 9-16,5 0 4 16,7-12-8-16,4-8-3 15,-1-4-1-15,3-2-2 16,2 2 3-16,0-2-2 16,-2 3-1-16,-2 7 2 0,-5 4-2 15,-3 10 0-15,-6 2-5 16,-3 0-2-16,-4 16-4 15,-6 12 2-15,0 2 3 16,0-1 6-16,-6-3-2 16,-4-6 2-16,-3-4-2 15,-3-6 2-15,3-2 10 16,-1-6 1-16,7-2 0 16,-1 0 2-16,6 0 22 15,2-2-14-15,0-10-4 16,0 3-16-16,0 4 13 0,0 3 8 15,4 2-11 1,4 0-11-16,1 0-1 0,3 0 0 16,-1 0-1-16,-1 6 2 15,2-2 0-15,-3-3-8 16,3-1-24-16,1 0-7 16,2-4-1-16,1-12 17 15,0-3-1-15,-1-1 11 16,-4-4 12-16,3-5 1 15,-8-1 1-15,1-6-1 16,-1-2 6-16,-1 2 12 16,2 4 15-16,-3 11 3 0,0 4 0 15,1 9 0-15,-3 6-16 16,-2 2-9-16,2 0-11 16,1 4-12-16,-1 22 2 15,0 14 10-15,1 10 0 16,1 4 1-16,0 5 1 15,1-6-2-15,1-2 3 16,2-7-2-16,0-12-1 16,-4-8 0-16,3-13 0 15,-5-4-2-15,2-7-3 16,4 0 5-16,3-7 0 16,3-14-1-16,5-7-7 15,8-4-14-15,4-3-3 16,7-1-6-16,0 5-3 0,-2 3-4 15,-7 10-5-15,-8 7-37 16,-7 9-29-16,-7 2-184 16,-7 0-310-16</inkml:trace>
  <inkml:trace contextRef="#ctx0" brushRef="#br0" timeOffset="142042.1">22581 2377 799 0,'0'0'284'15,"0"0"-188"-15,0 0-33 0,0 0-61 16,0 0-2-16,0 0-142 16,-9-11-227-16</inkml:trace>
  <inkml:trace contextRef="#ctx0" brushRef="#br0" timeOffset="143059.69">23399 2356 592 0,'0'0'171'16,"0"0"-17"-16,0 0-73 15,0 0-41-15,0 0-8 16,0 0-5-16,237-49-11 0,-179 47-12 16,-14 2-2-1,-7 0 0-15,-8 0-2 16,-8 0-21-16,-8 0-39 0,-7 0-17 16,-6 0-35-16,0 0-21 15,-4 0-98-15,-18 0 84 16,0 0 18-16,-1 0 99 15,6 0 30-15,5 0 11 16,6 0 46-16,1 0 0 16,5 14-33-16,0 7 59 15,0 5-4-15,0 6-6 16,3 5 18-16,3-2-13 16,-2 1-3-16,-1-5-22 15,-3-8-16-15,0-7-9 16,-3-2 4-16,-16-2 9 0,-6-5-4 15,-8-6 1-15,-3-1-9 16,-4 0-4-16,0 0-15 16,7-13 15-16,6 1-8 15,8 0-2-15,13 2-6 16,6-1 3-16,0 1-12 16,14 2-38-16,24 6-83 15,8 2-157-15,1 0-267 16</inkml:trace>
  <inkml:trace contextRef="#ctx0" brushRef="#br0" timeOffset="143660.04">24135 2363 397 0,'0'0'208'0,"0"0"-99"15,0 0-36-15,0 0 2 16,0 0-21-16,0 0-15 16,49 0-27-16,-43 23 1 15,1 7 15-15,-7 4-5 16,0 4-1-16,0-1-11 16,0-2-3-16,-4-3-6 15,-3-3 2-15,1-9 0 16,0-8-1-16,2-6-3 15,4-2 8-15,0-4-6 0,0 0-1 16,0 0 13-16,0-6-10 16,0-17-4-16,12-5-33 15,3-4 15-15,-1-5 8 16,-3-4 9-16,-3 0 0 16,-3 0 1-16,-3 3 3 15,-2 2 24-15,0 8 8 16,0 5-1-16,0 7 5 15,-5 9-11-15,1 0-6 16,0 7-8-16,2 0-11 16,2 0-3-16,0 0-2 15,0 0-2-15,0 0-3 0,0 2 1 16,18 19 2 0,17 9 4-16,7 4 1 0,8 4 0 15,-6-4 0-15,-11-6-1 16,-12-4 0-16,-15-4-5 15,-6-2 5-15,0-1 0 16,-9-1 11-16,-22-2 1 16,-6 0 3-16,-9-2-6 15,5-3-9-15,7-4-22 16,12-5-91-16,13 0-118 16,9-8-309-16</inkml:trace>
  <inkml:trace contextRef="#ctx0" brushRef="#br0" timeOffset="143939.87">24620 2130 589 0,'0'0'208'0,"0"0"-26"15,0 0-69-15,0 0-58 16,0 0-23-16,0 0-29 16,92 101 1-16,-54-27-4 0,-7 13 5 15,-15 3-3-15,-16-6-2 16,0-7 0-16,-36-14-29 16,-15-6-36-16,-12-11-49 15,-3-16-142-15,-6-12-469 16</inkml:trace>
  <inkml:trace contextRef="#ctx0" brushRef="#br0" timeOffset="144967.68">19271 2414 370 0,'0'0'118'0,"0"0"58"15,0 0-47-15,0 0-43 16,0 0-15-16,0 0-32 15,-27-48-2-15,18 48-27 0,-5 0-7 16,-5 0-3-16,-6 18-1 16,-2 16 1-16,-6 12 0 15,0 16 5-15,-4 11 3 16,6 13-2-16,5 2 6 16,12 1-7-16,14-12 0 15,11-12-2-15,41-17-2 16,28-20-1-16,22-14-6 15,10-14-66-15,2-14-230 16</inkml:trace>
  <inkml:trace contextRef="#ctx0" brushRef="#br0" timeOffset="152728.87">909 6950 17 0,'-16'-4'47'16,"-1"-2"-13"-16,3 4-2 16,-1 0 2-16,1-2 2 15,5 2 20-15,3 0-1 16,6-2 15-16,-3 0-21 16,3 0-5-16,-4 4-12 0,0-4 3 15,-6 4 0-15,-1-3-21 16,1 3-10-16,0 0 4 15,4-2 24-15,1 1 20 16,-1-3 3-16,-6 0-12 16,-1 1-16-16,-5 0-5 15,-7 1-18-15,-4 0 2 16,-2 2-2-16,0-2 5 16,2-1 16-16,7 3 14 15,6 0 6-15,7 0-3 16,3 0 4-16,6 0-3 15,0 0-8-15,0 0-2 0,0 0-11 16,0 0-6 0,22 0-14-16,21 0 6 0,19 0 3 15,18 3-4-15,14-1 4 16,0 0-9-16,-11 3 1 16,-11-2 0-16,-23 1-6 15,-15-2-2-15,-12 1-2 16,-10-1 6-16,-6-2 1 15,-4 0 4-15,-2 0-1 16,0 0 2-16,0 0 4 16,0 0 0-16,0 0 12 15,0 0-8-15,0 0-6 16,0 0 2-16,0 0-4 16,0 0 1-16,0 0-1 15,0-5-3-15,0-9-2 0,-2-2-3 16,-9-2-2-16,2-2 0 15,-2-1 5-15,0-3-1 16,1 3 2-16,4-4-1 16,0 5 0-16,1 0 0 15,3 4 0-15,-1 4 5 16,1 2-3-16,2 5 10 16,0 0-6-16,0-2-4 15,0 6-2-15,0-1-4 16,0 2-4-16,0 0-11 15,0 18 1-15,0 20 18 16,-5 11 0-16,-1 4-2 0,2-2 2 16,-1-5 2-16,1-7-2 15,2-8 0-15,2-11 0 16,0-8 2-16,0-8-2 16,0-1 5-16,0-3-3 15,0 0 1-15,-3 0 4 16,1-19-7-16,-3-9-26 15,-3 0 7-15,-1-4-10 16,2 2 2-16,0-2 24 16,1 5 3-16,1 3 8 15,1 7-2-15,0 4 13 16,4 6 6-16,0 0-12 16,0 3-7-16,0 1-6 0,0 1-2 15,0-1-14 1,2 3 2-16,17 0 1 0,10 0 13 15,2 14 2-15,-4 8-2 16,-2 7-4-16,-7-1-1 16,-7 0 4-16,-7-2-8 15,-4-1 9-15,0-2 4 16,0 0 9-16,-15 3 0 16,-9 1 3-16,-1-2-9 15,0-6-4-15,5-3-1 16,9-4 2-16,4-6-4 15,5 0-49-15,2-4-84 0,0-2-131 16,20-4-371-16</inkml:trace>
  <inkml:trace contextRef="#ctx0" brushRef="#br0" timeOffset="155211.74">2066 6416 64 0,'0'0'103'0,"0"0"23"15,0 0-45-15,0 0-25 16,0 0 20-16,0 0 12 16,0 0-19-16,14-24-8 0,-14 24-13 15,0 0-7-15,0 0-26 16,0 4-13-16,-6 16 3 15,-9 9 12-15,-1 7-1 16,-3 10 1-16,-2 8 4 16,1 10 3-16,-1 0 2 15,0-3-5-15,5-11-12 16,1-12-3-16,6-13 0 16,4-13-1-16,3-7-5 15,2-5 1-15,0 0 2 16,0-32-6-16,0-12-56 15,16-13-60-15,-1-5 17 0,5 2-43 16,1 4 63-16,-4 10 73 16,-1 6 9-16,-1 8 45 15,-3 6 9-15,1 4 19 16,-4 6 4-16,-2 5-1 16,-3 6 1-16,-1 0-11 15,-3 5-18-15,0 0-15 16,2 0-28-16,2 0-5 15,5 3-14-15,5 19 14 16,1 12 12-16,1 7 2 16,-5 12 3-16,0 5-4 15,-2 4-7-15,-5 3 2 16,1-7-4-16,-3-6-1 0,2-11 3 16,-4-10-1-1,3-10-5-15,-3-12-39 0,0-7-26 16,0-2-51-16,0 0-47 15,0-10-173-15</inkml:trace>
  <inkml:trace contextRef="#ctx0" brushRef="#br0" timeOffset="155417.22">1879 6815 507 0,'0'0'214'16,"0"0"-131"-16,0 0 41 15,0 0-26-15,0 0-13 16,0 0-46-16,58-31-34 0,-18 21-2 16,-1-5-3-16,4 3-31 15,-3 0-39-15,0-2-49 16,3 1-78-16,-3-4-129 16,3-3-22-16</inkml:trace>
  <inkml:trace contextRef="#ctx0" brushRef="#br0" timeOffset="155715.04">2400 6587 28 0,'0'0'221'0,"0"0"-16"16,0 0-33-16,0 0-116 16,0 0-29-16,0 0-3 15,-66 26-9-15,49-14 1 16,5 2 9-16,3 0-25 16,7-2-2-16,2 5 2 0,0-2 0 15,0 3 1 1,15 0 2-16,10 5 8 0,1-1 3 15,-1 2-5-15,-1-2-7 16,-10-4-1-16,-8-4-1 16,-6 0 0-16,0-2 20 15,-6 1 60-15,-19-1-10 16,-6 1-14-16,-2-3-29 16,4 0-10-16,2-4-11 15,6-4-1-15,13-2-5 16,5 0-3-16,3-10-57 15,7-12-125-15,20-6-237 0</inkml:trace>
  <inkml:trace contextRef="#ctx0" brushRef="#br0" timeOffset="156089.74">2645 6650 416 0,'0'0'205'15,"0"0"-127"-15,0 0-13 16,0 0-14-16,0 0-10 16,0 0-21-16,-68-14-18 15,51 21-2-15,2 7 1 16,1 2-1-16,6-2 0 16,8 2 0-16,0 2 0 15,0-1 1-15,11 1 11 0,9-3-6 16,7 2-1-16,0-2 6 15,-3-1-10-15,-6 1 4 16,-4-3-5-16,-12 0 1 16,-2 4 14-16,0 2 32 15,-27 4 0-15,-4 0-7 16,-5-3-15-16,3-5-2 16,4-3-4-16,11-10-8 15,7-1-2-15,9-3 5 16,2-20-14-16,0-9-90 15,10 3-94-15,15 0-179 16</inkml:trace>
  <inkml:trace contextRef="#ctx0" brushRef="#br0" timeOffset="157132.37">2803 6756 100 0,'0'0'317'15,"0"0"-169"-15,0 0-112 16,0 0-8-16,0 0-16 16,0 0 16-16,65 0-4 15,-49 0 5-15,-3-4 2 16,-1-10-1-16,-4 0 23 16,3-2-16-16,1-3-12 0,-3 3-15 15,-3 2-1-15,-6 0-4 16,0 5-2-16,0 0 6 15,0 3 12-15,0 2-13 16,-4 2-6-16,-7 2-2 16,-3 0 0-16,1 0-4 15,-3 10 4-15,1 4-1 16,4 6 0-16,-3 6 1 16,6 4 2-16,1 7 6 15,0 0 3-15,7-1-8 16,0-3 3-16,0-5 7 15,5-8-6-15,10-6 0 16,3-6-2-16,-1-8 11 16,8 0 22-16,0-1-3 0,2-24-20 15,0-2-8-15,-6-2 3 16,2-2-9-16,-1-2-1 16,1-4-3-16,-4 1-4 15,2 0 7-15,-1 6 0 16,-3 4-2-16,-3 6 2 15,-3 6 1-15,-7 6 0 16,-2 6-1-16,-2 2-2 16,0 0-4-16,0 0 6 15,0 5-6-15,-10 7 5 16,-2 7 1-16,1-1 0 16,5 0-1-16,4 2 0 15,2 2-1-15,0 2 1 0,12 3 0 16,13-1 2-16,4-4 5 15,-2-3-6-15,-8-4 1 16,-5-7-1-16,-11-2 0 16,-1-4 0-16,-2 2 0 15,0-2 13-15,-7 2 7 16,-15 2 3-16,-1-4-1 16,4 0-15-16,5 0-1 15,5-2-4-15,7 0 2 16,2 0 11-16,0-6-2 15,11-14-13-15,18-7-20 16,6-3 5-16,4-3 10 0,1 0-8 16,-7 3-5-16,-6 1-8 15,-9 4 11-15,-5 1 7 16,-6 4 4-16,-3 5 3 16,-2 4 0-16,-2 5 0 15,0 2 1-15,0 4 4 16,0 0-4-16,0 0-2 15,0 0-9-15,0 1 4 16,-2 12 2-16,-2-1 5 16,1 2-3-16,3 2 1 15,0 2 0-15,0-1 2 16,12 6 0-16,5-3 2 16,0 3-2-16,-4-1 8 15,-5-4-4-15,-4-1 4 16,-4-5 1-16,0 1 4 0,0-6 9 15,-8 2-10 1,-9-6 1-16,-6-1-13 0,-4 0-35 16,0-2-40-16,3 0-149 15,13 0-296-15</inkml:trace>
  <inkml:trace contextRef="#ctx0" brushRef="#br0" timeOffset="158481.67">4456 6449 237 0,'0'0'150'0,"0"0"-52"16,0 0-59-16,0 0-17 15,0 0-9-15,0 0 6 16,22 27-7-16,-15-13 34 16,-5 1-15-16,2-3-6 15,1 2 12-15,-3-2-6 16,0-4-6-16,-2-4-6 15,0-2-8-15,0-2-5 16,0 0 7-16,0 0 0 16,0 0 11-16,0 0 24 15,0-4 11-15,0-12-33 16,0-1-22-16,0-4 2 16,0 3-5-16,0 2 4 0,0 4 6 15,0 1-4-15,0 6 0 16,-7 3 6-16,1-1-6 15,-8 3-7-15,-3 0 0 16,-1 0-5-16,-2 10 5 16,2 7-2-16,2 3 2 15,1 4 3-15,1 5 3 16,1 4 1-16,4-1-1 16,3-4-1-16,6-3-2 15,0-4-1-15,0-5 4 16,0-8-4-16,0-1 3 15,0-6 4-15,0-1-6 0,0 0 0 16,0 0 8 0,0 0-5-16,8-6-6 0,10-18-9 15,8-8-18-15,8-2-3 16,-1 0 12-16,-1 6 18 16,-10 6 0-16,-4 7 0 15,-9 7 1-15,-5 5 5 16,-4 3-3-16,0 0-3 15,0 0-4-15,4 0-8 16,2 6 12-16,0 11 2 16,3 0 10-16,-1 5 0 15,6-3 0-15,1 0 0 16,4-1-3-16,1-4-2 16,-1-4 0-16,2-8-3 15,1-2 4-15,0 0 1 0,-2-16 4 16,-1-10-10-1,-9-2-3-15,-1-2-12 0,-7 0-1 16,0 0 9-16,-2-2 4 16,0-4 2-16,0-5-2 15,0 3 15-15,0 4-4 16,-2 6 7-16,2 8 4 16,0 8 17-16,0 4-11 15,0 5 4-15,0 0-14 16,0 3-15-16,0 0-3 15,0 0-12-15,0 28 8 16,0 14 4-16,0 12 7 0,0 12-3 16,0 13 4-1,0 9-7-15,-2 6 3 0,-2 0-3 16,-1-2 1-16,3-9 0 16,-2-7-2-16,0-14 1 15,-2-15-2-15,4-15-1 16,2-17-24-16,0-11-33 15,0-4-32-15,0-9 20 16,2-22-93-16,8-5-251 16</inkml:trace>
  <inkml:trace contextRef="#ctx0" brushRef="#br0" timeOffset="158747.03">4728 6546 715 0,'0'0'153'15,"0"0"-64"-15,0 0-17 16,0 0-12-16,0 0-27 16,0 0-24-16,64-157-5 15,-43 152-2-15,-8 5-2 16,-3 0 0-16,-2 0-9 16,-6 7 0-16,-2 9 5 15,0 4 4-15,0 2 4 16,0 0 4-16,-10-3-2 15,2-1-4-15,-1-6-2 0,5-3-30 16,4-7-82 0,0-2-86-16,0-2-137 0</inkml:trace>
  <inkml:trace contextRef="#ctx0" brushRef="#br0" timeOffset="159029.28">5066 6191 419 0,'0'0'224'0,"0"0"-99"16,0 0 0-16,0 0-29 15,0 0-38-15,0 0-24 16,3-27-17-16,-1 27-17 16,0 20 1-16,0 16 34 15,0 10 10-15,-2 12-22 0,0 10 0 16,0 14-16-16,0 7 0 15,0 3-1-15,-8-2-5 16,1-11-1-16,1-15-15 16,3-18-28-16,3-15-27 15,0-12-29-15,0-15-72 16,0-4-139-16,0-4-6 16</inkml:trace>
  <inkml:trace contextRef="#ctx0" brushRef="#br0" timeOffset="159899.97">5006 6471 486 0,'0'0'253'0,"0"0"-119"16,0 0-65-16,0 0-18 16,0 0-30-16,0 0-20 15,94-92 8-15,-65 92-5 16,-2 0-2-16,-3 0-1 15,-4 7-1-15,-6 7 0 16,-8 9-1-16,-6 1-4 16,0 0 5-16,0 2 4 15,-20-3 7-15,-2 2 0 16,-5-5 4-16,5-2-3 16,1-4-5-16,11-7-5 0,5-4 3 15,5-3-1-15,0 0 5 16,0 0 2-16,11 0 10 15,14-15-11-15,6-4-7 16,0-3-2-16,-2 2-1 16,-4 2-1-16,-4-2-3 15,-2-4-5-15,-5-3 9 16,-4-1-7-16,-1 0 4 16,-2-2 1-16,-2 4 1 15,-3 0 1-15,0 4 1 16,0 4 0-16,0 4 1 15,-2 4 0-15,0 4 2 0,3 1 0 16,-3 5 2 0,2-3-6-16,-2 1 1 0,0 0-3 15,0 0 2-15,0 2-8 16,0 0 8-16,2 0-7 16,0 2 3-16,0 16 4 15,0 3 4-15,1 10-2 16,-1 1 3-16,1 7 0 15,-1-2 2-15,0 5 6 16,0-1-9-16,5-4 2 16,-3-6-2-16,0-9-2 15,1-6 4-15,0-8-3 16,-3-4 0-16,0-1 1 16,3 0 0-16,-3-3-1 15,6 0 1-15,4 0 8 0,3-17-4 16,1-7-6-16,-1-3-2 15,2-1-10-15,-2 3 5 16,-5 1 5-16,2 4-2 16,-3 6 5-16,-3 2-2 15,0 7-1-15,-6 1 5 16,0 1 4-16,0 3 2 16,2 0-6-16,-2 0-4 15,2 0 0-15,0 7-1 16,2 14 10-16,1 8 0 15,-1 3-2-15,2 0-6 16,2 0 2-16,-2-6 0 16,-1-8-4-16,-3-6-1 0,-2-8-51 15,2-4-97-15,0-6-85 16,3-27-292-16</inkml:trace>
  <inkml:trace contextRef="#ctx0" brushRef="#br0" timeOffset="160036.87">5617 6171 507 0,'0'0'250'0,"0"0"-196"15,0 0-54-15,0 0-26 16,0 0-161-16,0 0 84 16,0 0-262-16</inkml:trace>
  <inkml:trace contextRef="#ctx0" brushRef="#br0" timeOffset="161399.1">5882 6370 291 0,'0'0'195'16,"0"0"-106"-16,0 0-29 15,0 0-19-15,0 0-17 16,0 0 0-16,25 14 9 15,-21-12 22-15,-1-2 9 0,-1 3-23 16,0-3-13-16,0 0 0 16,-2 0 11-16,0 0-17 15,0 0-2-15,0 0-6 16,0 0-1-16,0-10-13 16,0-2-1-16,0-2 1 15,0 2 3-15,0 4 1 16,-4 3 14-16,-5 5 7 15,-3 0-21-15,-3 0-4 16,-1 8-3-16,3 6-1 16,4 4 2-16,2 3 2 15,3 4 1-15,2 3 11 16,2 4 16-16,0 1-1 16,0-1-7-16,2-2-1 15,18-4-7-15,0-6 0 0,7-6 1 16,2-7-3-16,0-7-4 15,2 0-6-15,2-15-31 16,-2-9-59-16,3-2-36 16,-8-2-94-16,1 2-9 15,0 4 67-15,-2 3 149 16,-2 8 13-16,-8 3 95 16,-7 4 45-16,-8 4-30 15,3 0-25-15,-3 0-20 16,0 0-25-16,0 0-19 15,0 0-11-15,0 0-5 16,0 0 1-16,0-3 4 0,0 2 9 16,0-1 12-1,-7 0-19-15,-6-1-7 0,1 2-3 16,-1 1 0-16,0 0 0 16,-3 0-2-16,3 0-1 15,2 0 0-15,0 9-2 16,-3 10 3-16,1 2 0 15,2 4 0-15,1-1 2 16,6-2-1-16,2-2 0 16,2-6 0-16,0-5 2 15,0-4-1-15,0-3-2 16,0-2-4-16,0 0-10 16,0 0 11-16,4-21 2 15,10 0-5-15,3-5 0 16,0 6 5-16,0 4 1 0,-3 4 0 15,-3 3 15-15,0 4 11 16,-2 3 1-16,2 2-8 16,1 0-10-16,3 6-3 15,1 20 0-15,1 6-2 16,1 0 11-16,-1-3-5 16,2-6-5-16,-6-9 0 15,-2-6-3-15,0-4 7 16,1-4-9-16,-3 0 0 15,1-10-22-15,2-12-7 16,-1-7-16-16,-2 0-3 16,0-3 30-16,-7-2 11 0,3-2 7 15,-3-2 3-15,-2 4 22 16,4 3 6-16,-4 7 11 16,0 10-10-16,2 6 5 15,-2 5-4-15,0 1-20 16,0 2-13-16,0 0-4 15,0 0-5-15,0 0 3 16,0 21 6-16,0 9 2 16,0 11 3-16,0 5 3 15,0 4-6-15,5 0 4 16,1 0-2-16,1-6-3 16,2-6 2-16,-5-7-1 15,3-14-1-15,-7-7 1 0,2-3 0 16,-2-7 2-16,0 0-4 15,0 0 0-15,0-21-5 16,0-3-63-16,0-3-22 16,-4-2 5-16,-3-1 30 15,5-3 33-15,0 6 9 16,2-1 11-16,0 2-1 16,0 0 3-16,9 0 9 15,7-3 12-15,3-1 18 16,-3 2 7-16,-1 4-2 15,-1 4-6-15,-5 8-7 16,-3 2-5-16,-4 5-22 16,1 0-4-16,-3 5-3 15,0 0-68-15,3 0-70 0,-3 10-61 16,0 12-177-16</inkml:trace>
  <inkml:trace contextRef="#ctx0" brushRef="#br0" timeOffset="162883.62">6458 6604 249 0,'0'0'266'0,"0"0"-147"16,0 0-8-16,0 0-14 15,0 0-59-15,0 0-29 16,0 15 22-16,4 2-5 16,5 2 13-16,-3 1-3 15,4 0 0-15,5-2-8 16,1-3 0-16,3-8-1 16,2-4-6-16,-1-3 0 15,-1 0-14-15,-2-5 0 16,-2-8 0-16,-1-5 0 15,-4-5-6-15,2-1 0 0,-3-4-1 16,2 2 2-16,-5 3 0 16,1 0 1-16,-2 5-1 15,-3 1-2-15,-2 8 4 16,0 1-2-16,0 4 6 16,0 4-8-16,0 0 0 15,0 0-9-15,0 0 2 16,0 6 7-16,0 9 0 15,-4-1 0-15,1 5 0 16,1 6 9-16,2-4-8 16,0 4 1-16,0-6 2 15,0 0-4-15,0-10 5 0,0-5-4 16,7-4 0 0,4 0 4-16,5 0-2 15,1-12 3-15,1-8-6 0,-1-4-2 16,2 0-19-16,-1 2-4 15,-1 2 7-15,-3 4 1 16,-1 4 0-16,-7 2 10 16,2 3 4-16,-4 6-1 15,3-1 2-15,-3 2-3 16,2 0-3-16,1 0 6 16,-2 12-3-16,-3 3 2 15,-2 2 0-15,5 0 1 16,-1 2 2-16,2-3 4 15,4-6-1-15,-1 0 3 16,2-6-4-16,0-4 11 0,0 0-8 16,-2 0 4-1,-1 0-1-15,2-12-4 0,-6-4-4 16,-4-3-6-16,0 0-7 16,0-1-6-16,0-4 9 15,-14 2 4-15,-1 0 6 16,-1 1 1-16,5 8 0 15,1 3 3-15,-2 6 2 16,1 2 2-16,2 2-8 16,-2 0-1-16,4 0-1 15,-1 16 1-15,1 4 2 16,2 4 0-16,5 2-1 16,0-1 1-16,0 0 0 0,0-1 5 15,16-6 0-15,2-2 1 16,-5-6 2-1,-2-6-5-15,3-4 5 0,-1 0-5 16,3-2 5-16,1-16-9 16,1-4 0-16,0 0-9 15,0 0-1-15,-4-1-7 16,-4 8-3-16,-1 0 11 16,-2 6 9-16,0 0 0 15,-3 6-2-15,3 3 0 16,-1 0-3-16,4 0-2 15,-1 0 7-15,-3 0 1 0,0 14-1 16,-1 6 6-16,0 2 1 16,-1 2-1-16,-1 0 0 15,-3-5-4-15,2-2-1 16,-2-5 1-16,4-6-1 16,-4-4 2-16,4-2 7 15,1 0 6-15,2 0 2 16,2-10-7-16,4-5-9 15,1-8-2-15,1 1-8 16,3 2-21-16,-3 1 19 16,3 4 10-16,-5 0 0 15,1 6 0-15,-5 4 1 16,-5 5-1-16,0 0 0 0,4 3 0 16,-4 17 2-1,3 1 15-15,1 2 1 0,2-1-3 16,-2-2-3-16,1-1 1 15,0-6-4-15,-2-3 0 16,-2-6-1-16,-1-2-1 16,2-2 1-16,3 0 0 15,5-8 0-15,1-10-5 16,1-4 1-16,4 0-4 16,-2 2 0-16,2 4 2 15,-1 4-1-15,0 5 4 16,1 7 3-16,-5 0-7 0,1 0-1 15,-7 7-3 1,-5 9 2-16,-4-1-2 0,-2 0-15 16,-31-5-115-1,-11-8-98-15,-14-2-288 0</inkml:trace>
  <inkml:trace contextRef="#ctx0" brushRef="#br0" timeOffset="163035.54">6994 6079 836 0,'0'0'232'15,"0"0"-199"-15,0 0-33 16,0 0 0-16,0 0-216 16,0 0-386-16</inkml:trace>
  <inkml:trace contextRef="#ctx0" brushRef="#br0" timeOffset="164673.51">570 8365 95 0,'-2'0'92'15,"-23"0"0"-15,1 3 29 16,-3-2-21-16,4 4 14 16,6-1-17-16,3 0-20 15,3-3-21-15,7 4-14 16,2-5-14-16,2 0-10 16,0 2-2-16,0-2-3 15,6 2 12-15,26 1-17 16,13 2 7-16,7 1-7 15,11-2 0-15,-1-2-2 16,2-2 0-16,0 0-1 0,-6 0 0 16,-5-2-4-1,-8-8 4-15,-14-2-3 0,-6 2-2 16,-8 0-11-16,-5 0 4 16,-6-2 7-16,-4-2 4 15,-2 0-4-15,0-1 0 16,-4 1 0-16,-10 0 5 15,1-1-4-15,7 0 3 16,-2 3 2-16,8 2 0 16,0 2 1-16,-2 1 2 15,2 4-3-15,0-1 5 16,0 4-11-16,0 0 0 0,0 0-12 16,8 6 9-16,-2 16 3 15,-2 9-6-15,1 7 5 16,-5 10 1-16,0 1 0 15,0 0 0-15,0-7 0 16,0-12 3-16,0-10-3 16,0-8 1-16,0-3-1 15,2-9 6-15,0 0 5 16,5-5 4-16,0-23-13 16,4-8-2-16,-3-4-10 15,4-2 1-15,-3 0-2 16,-3 3 9-16,-4 10 2 15,-2 7 0-15,0 5 0 16,0 7 5-16,0 5 10 16,0 1-6-16,0 1-9 0,0 1-1 15,0 2-10-15,0 0-1 16,3 0 2-16,6 16 8 16,4 7 4-16,5 3-4 15,2 4 2-15,0 0 0 16,-2 0 1-16,-7-2 0 15,-6-4 2-15,-5 4-3 16,0-4 4-16,-16 2 7 16,-15-1 1-16,-5-2-3 15,-8-3-9-15,2-3-1 16,-1-5 0-16,7-3-18 16,16-1-43-16,18-8-59 15,2 0-105-15</inkml:trace>
  <inkml:trace contextRef="#ctx0" brushRef="#br0" timeOffset="165453.84">2106 8035 201 0,'0'0'139'0,"0"0"-16"16,0 0 6-16,0 0-65 15,0 0 20-15,0 0-25 16,-40-73-15-16,22 73-17 15,-6 0 2-15,-5 15-10 0,-2 14 1 16,2 2 5-16,4 5-4 16,9-2-13-16,12-2-4 15,4-1 0-15,0-4 5 16,11 2-1-16,21-6 22 16,1 2-12-16,-2-6-8 15,-4-2-2-15,-12-4-5 16,-6 0-1-16,-9-3-2 15,0 0 0-15,0 2 0 16,-11 2 10-16,-12 4 23 16,-8 0-7-16,0 0-6 15,2-4-14-15,5-4 17 16,8-5-9-16,7 0-2 16,7-5 9-16,2 0-11 15,0 0-10-15,0 0-19 0,7 0-109 16,22-12-161-16,6-10-326 15</inkml:trace>
  <inkml:trace contextRef="#ctx0" brushRef="#br0" timeOffset="165776.1">2338 8007 449 0,'0'0'266'0,"0"0"-125"15,0 0-35-15,0 0-26 16,0 0-18-16,0 0-13 16,13-107-17-16,-13 107-12 0,3 0-20 15,-1 4-22-15,2 28 22 16,3 15 11-16,-5 7-3 16,0 6 2-16,-2 0-5 15,0-3 1-15,0-6-2 16,0-5-2-16,0-11 3 15,0-9-2-15,0-6-2 16,0-10-1-16,0-2-26 16,0-4-18-16,0-4-9 15,0 0-43-15,0-7-136 16,-4-10-114-16,-9 1-89 0</inkml:trace>
  <inkml:trace contextRef="#ctx0" brushRef="#br0" timeOffset="166375.6">2217 8301 181 0,'0'0'457'15,"0"0"-243"-15,0 0-84 16,0 0-18-16,0 0-21 16,0 0-53-16,-26-15-12 15,32 15-14-15,14 0 0 16,7 0 3-16,4 0-6 16,5 0 5-16,2-7-6 15,0-7-2-15,0 1-3 16,-5 1-3-16,-4-2-4 15,-6 3-4-15,-8 3 5 0,-9 0 0 16,0 3-3 0,-4 0 6-16,-2 3 0 0,0 0 0 15,0 2 0-15,0 0-8 16,0 0-4-16,0 0 8 16,0 20 2-16,0 4 2 15,0 4-1-15,0 6 1 16,0 3 1-16,0-1-1 15,0 0 0-15,0-6 3 16,0-7-3-16,6-6 0 16,5-11-2-16,5-6 2 15,4 0 9-15,-2 0 0 16,2-8-5-16,-5-12-4 16,8-6-5-16,-3-4-13 0,4-6-10 15,1 2 2-15,-9 1 14 16,-3 4 10-16,-2 2 2 15,-2 5 1-15,-2 2 0 16,-3 8 3-16,-2 4 3 16,-2 2 8-16,0 2 1 15,0 2-15-15,0 2-1 16,0 0-3-16,0 9 3 16,0 17 4-16,-2 6 3 15,2 7 3-15,0 6 3 16,0-4-11-16,6-2 3 15,6-9-3-15,1-9 5 16,3-4-7-16,1-10-4 0,8-7-57 16,0 0-139-1,0-15-203-15</inkml:trace>
  <inkml:trace contextRef="#ctx0" brushRef="#br0" timeOffset="167583.87">3171 8298 214 0,'0'0'344'0,"0"0"-261"16,0 0-78-16,0 0 7 15,0 0 7-15,0 0 18 16,5-9 3-16,-5 9 14 16,0 0-16-16,0-1-3 0,0-1 5 15,0-5 16 1,0 2-17-16,-11-6-15 0,-4 0-14 15,-2 1 3-15,2-3 4 16,1 5-7-16,4 4 5 16,-4 2-5-16,5 2-8 15,-2 0-2-15,0 0-4 16,2 11 0-16,-2 6 3 16,5 5 1-16,0 2-2 15,6 5 6-15,0-3-3 16,0-2 6-16,0-6 8 15,16-6 8-15,5-8 5 0,0-4 14 16,0 0-13 0,-1-12-18-16,-3-10-8 0,0-4 0 15,-5-6-3-15,-3-4-31 16,-1-5-1-16,-4-5 11 16,-4-8 16-16,0-4 5 15,0 3 0-15,0 4 2 16,0 14 0-16,0 8 7 15,0 11 18-15,0 3-6 16,0 3-8-16,0 4-8 16,0 0-5-16,0 5-3 15,0 3-1-15,0 0-2 16,-2 5 2-16,-3 21 4 16,-2 11 0-16,3 6 6 15,1 7-3-15,3 3-2 0,0-3 1 16,0-2 6-16,0-2-8 15,3-5 7-15,3-5-5 16,4-7 0-16,-4-4 5 16,3-9-4-16,3-4 2 15,1-10-1-15,5-2 0 16,-1 0 8-16,6-16-12 16,-5-8-9-16,-1-1-16 15,-3 4-1-15,-5 2-11 16,-3 4 26-16,-2 5 2 15,-1 1 8-15,-3 4 1 16,0 2 2-16,0 3-2 0,0 0-1 16,0 6 1-1,0 17 1-15,0 0 7 0,0 3-5 16,5 3-1-16,6-3 2 16,2-5-4-16,3-3 3 15,-1-6 6-15,1-12-4 16,-1 0 0-16,3 0-2 15,0-26-3-15,0-3-4 16,0-5-16-16,-3-5 2 16,-3 1 7-16,-4 3 1 15,-3-2 10-15,-3 7 0 16,-2 6 16-16,2 4 19 16,-2 8-5-16,0 2-5 0,0 2-9 15,0 4-12 1,0 4-4-16,0 0-8 0,0 6 8 15,0 22 1-15,2 11 0 16,-2 9 2-16,2 11 0 16,1 10-1-16,-3 7 0 15,0 0 2-15,0-2-2 16,0-4-2-16,0-7 0 16,0-10 2-16,0-12-1 15,-5-11 1-15,-1-12 0 16,1-10 0-16,1-4 9 15,-2-4 10-15,-6 0 8 0,-1-9 4 16,-3-14-12 0,3-12-16-16,3-2 0 0,6-7-3 15,4-2 4-15,0-1-2 16,10 3-1-16,13 4-3 16,6 2-5-16,-2 6-5 15,-2 8-7-15,-7 6-8 16,-9 5-43-16,-9 8-126 15,0-2-255-15</inkml:trace>
  <inkml:trace contextRef="#ctx0" brushRef="#br0" timeOffset="168281.69">4498 7793 44 0,'0'0'187'15,"0"0"18"-15,0 0 28 16,0 0-46-16,0 0-34 16,0 0-31-16,0 0-25 15,0-73-39-15,0 73-17 16,0 0-23-16,0 0-18 16,0 12-10-16,0 24-8 15,2 18 18-15,-2 16 1 16,0 12 3-16,0 5-3 15,0 8 5-15,0-2-6 0,-2 0 0 16,-3-9-4-16,1-13-23 16,4-20-5-16,0-15-26 15,0-14-42-15,0-15-26 16,0-7-95-16,7-7-100 16</inkml:trace>
  <inkml:trace contextRef="#ctx0" brushRef="#br0" timeOffset="168567.55">4473 7983 614 0,'0'0'186'0,"0"0"-83"16,0 0-14-16,0 0-47 15,0 0-34-15,0 0-8 0,99-105 0 16,-75 105-2-16,-2 0 0 15,-6 0 2-15,-5 17-7 16,-7 4 2-16,-4 6 5 16,0 2 11-16,0 2 11 15,-2-3-9-15,-15-2-3 16,-3-8-2-16,3-6-8 16,7-6-47-16,1-6-44 15,9 0-49-15,0-8-74 16,2-12-164-16</inkml:trace>
  <inkml:trace contextRef="#ctx0" brushRef="#br0" timeOffset="169481.93">4926 7985 19 0,'0'0'132'15,"0"0"-78"-15,0 0 1 16,0 0 0-16,0 0-6 15,0 0 3-15,0 0 4 16,9 0 13-16,-9 0 32 16,0 0-4-16,0 0-8 15,0 0 7-15,0-6-52 16,0-4-29-16,0 2 16 0,0-3 1 16,0 4-11-16,0-1 1 15,0 4-1 1,0 0-11-16,0 0-3 0,-5 2 1 15,-4 2-6-15,1 0-2 16,-4 0 0-16,-1 0-1 16,-5 11 0-16,3 7 1 15,-1 4-4-15,3 0 0 16,2 4 4-16,3-5 1 16,6-1 0-16,0-3 1 15,2-6-2-15,0-5 3 16,0-4 0-16,0-2-3 15,0 0 9-15,0 0-4 16,0-2 5-16,16-12-9 16,4-9-1-16,2 2-2 0,5-3-11 15,-2 1 3-15,-3 5 8 16,-2 3 1-16,-6 5 1 16,-6 6 0-16,1 1 2 15,-5 3 6-15,1 0-4 16,2 3-2-16,-3 16 2 15,3 4 14-15,-1-1 0 16,2 0-3-16,-2-4-8 16,-2-7-3-16,1 0 1 15,-1-5-2-15,0-6 1 16,2 0-1-16,4 0 9 16,1 0-2-16,5-17-7 15,2 0 1-15,-2-4-3 0,-1-5-1 16,1 1-3-16,-3-4-2 15,1 2 4-15,-4 2 1 16,-3 7 3-16,-5 6-1 16,1 8 9-16,-3 4 1 15,0 0-12-15,0 0-11 16,0 11 5-16,-9 5 6 16,4 0 0-16,3 0-4 15,2-2 4-15,0-1 0 16,0 5 4-16,13-2-3 15,5 3 0-15,-5-5-1 16,-3-1 1-16,-8-2-1 0,-2-1 0 16,0 0 1-16,-2 3 5 15,-23-2 3-15,-6-1-2 16,-4-2-3-16,1-4 0 16,7-2-1-16,9-2 1 15,9 0-2-15,9-2 8 16,0-17-10-16,11-2-15 15,18-1-46-15,5 0-32 16,1-2-65-16,2 0-186 16</inkml:trace>
  <inkml:trace contextRef="#ctx0" brushRef="#br0" timeOffset="169927.86">5407 7756 434 0,'0'0'248'15,"0"0"-103"-15,0 0-19 16,0 0-35-16,0 0-15 16,0 0-21-16,0-21-26 15,0 21-29-15,0 14-6 16,5 15 3-16,1 13 3 16,2 5 8-16,-4 2 1 15,0-3-7-15,0-2 3 16,-1-7-4-16,-1-7 3 15,-2-6 0-15,0-8-4 0,0-5 0 16,0-11-47-16,-5 0-30 16,-3 0-12-16,1-2-29 15,-2-19-20-15,0-2 5 16,1-6 126-16,-2 0 7 16,6 3 98-16,4 3 55 15,0 5 17-15,0 4-34 16,0 3-42-16,7 6-40 15,12 0-23-15,6 1-15 16,6 3-2-16,3 1-6 16,-3 0-6-16,-6 0-1 15,-7 0-1-15,-7 0 0 16,-3 0-16-16,-3 0-43 16,-3 0-69-16,-2 0-98 0,0 0-215 15</inkml:trace>
  <inkml:trace contextRef="#ctx0" brushRef="#br0" timeOffset="171199.77">6308 7850 107 0,'0'0'82'16,"0"0"-9"-16,0 0-8 15,0 0-14-15,0 0-10 16,0 0 6-16,2 6 12 15,-2 1-3-15,0-2-25 0,0 1-6 16,0-2 4-16,0 3-10 16,0-6-2-16,0-1 5 15,0 0 0-15,0 0 21 16,0 0 36-16,0 0-9 16,3 0-7-16,-3 0-33 15,0-9-14-15,0-1 1 16,0-3 0-16,0 3-4 15,0-1-4-15,-3 5 8 16,-7-2-6-16,2 1 4 16,-3 3-7-16,1 0 2 15,0 4-5-15,-1 0-5 0,-3 0 0 16,-1 0-5 0,-5 20 1-16,-2 5 0 0,2 4 4 15,4 0 0-15,5-4 4 16,2 0-2-16,5-5 0 15,1-8-2-15,3-2 4 16,0-6-4-16,0-4-5 16,0 0-15-16,0 0 8 15,14-22 2-15,13-6 1 16,4-4-7-16,-2 1 10 16,0 6-4-16,-4 4 3 15,-8 9 4-15,-5 8-1 16,-8 3 1-16,-2 1-3 15,2 0-11-15,5 1 6 16,-3 15 10-16,6 3 1 0,1 4 4 16,3 4 3-16,1-1-4 15,2-4 1-15,-2-6 0 16,-1-7-2-16,-3-5 7 16,1-4-2-16,-3 0-4 15,3 0 5-15,1-19-8 16,1-5-8-16,-1-5-3 15,1-1 6-15,-3 0 4 16,-4-1 1-16,0 0 11 16,-4 1 14-16,-1 6 6 15,-2 8 4-15,2 8 17 16,-4 4-13-16,2 4-9 16,-2 0-24-16,0 0-6 0,0 0-4 15,0 15-10-15,0 17 14 16,0 9 12-16,0 11-11 15,0 8 4-15,0 7-2 16,-4 7 1-16,-2 2-1 16,-1 4-2-16,-5-3 0 15,4-9 2-15,-1-14-3 16,5-16-1-16,2-18-20 16,0-12-19-16,2-8-44 15,0 0 38-15,0-18-47 16,0-13-148-16,2-6-218 15</inkml:trace>
  <inkml:trace contextRef="#ctx0" brushRef="#br0" timeOffset="171469.62">6493 7939 542 0,'0'0'205'16,"0"0"-106"-16,0 0-8 15,0 0-10-15,0 0-16 16,0 0-40-16,67-86-23 15,-38 83-1-15,0 3 1 16,-2 0-2-16,-5 3-1 16,-2 11 1-16,-6 5-4 15,-8 2-5-15,-6-1 9 0,0 0 2 16,0-2 2 0,-11-2 3-16,-9-3-4 0,-1-1-3 15,0-10-10-15,5-2-53 16,-2 0-37-16,11 0-68 15,5-11-34-15,2-12-235 16</inkml:trace>
  <inkml:trace contextRef="#ctx0" brushRef="#br0" timeOffset="171745.99">6874 7670 424 0,'0'0'254'0,"0"0"-117"15,0 0-16-15,0 0-30 16,0 0-37-16,0 0-22 0,36-20-19 16,-31 34-4-16,-1 16 9 15,0 12 9-15,-2 6-15 16,-2 10-1-16,0 3 2 16,0 3-8-16,0 1 2 15,0-2-3-15,0-2 0 16,-2-10 2-16,-6-5-6 15,-2-11-27-15,3-13-26 16,3-10-24-16,0-12-41 16,2 0-70-16,2-21-59 15</inkml:trace>
  <inkml:trace contextRef="#ctx0" brushRef="#br0" timeOffset="172585.75">6886 7877 398 0,'0'0'248'0,"0"0"-95"16,0 0-16-16,0 0-30 16,0 0-39-16,0 0-46 15,53-96-10-15,-38 90-12 16,1 5-1-16,0 1 1 16,2 0 0-16,-3 0-2 15,1 4 2-15,-3 8 0 16,-7 0-2-16,-6 2-6 15,0 2 1-15,0 1 7 0,-15-1 4 16,-3-3-2 0,5-3 0-16,1-1-2 0,6-6 1 15,2 0 2-15,4-3-3 16,0 0 1-16,0 0 5 16,0 0 6-16,8-15-12 15,10-5-3-15,7 1 2 16,0-3-9-16,-1-5 0 15,0 1-5-15,-3-2-2 16,-4 0 15-16,-3 1 1 16,-3 2 2-16,-4 1 0 15,-3 4 1-15,1 2 3 16,-3 1 19-16,2 4-3 16,-2 4 8-16,0 4 4 0,-2 1-7 15,0 1-11-15,0 3-6 16,0 0-4-16,0 0-5 15,3 0-3-15,-3 0-7 16,0 0-5-16,2 0 6 16,-2 4 9-16,2 9 0 15,0 0 7-15,1 6 0 16,2 1 1-16,-1 8-2 16,0 5 2-16,1 8 1 15,-1 3-2-15,2-4 0 16,0-4-1-16,0-6-5 15,1-12 0-15,-3-7 1 16,2-10 0-16,2-1 5 0,0 0 2 16,7 0-1-16,2-14-2 15,-1-4-3-15,-1-4-3 16,-2 0-2-16,-2-2 2 16,2 2 3-16,-3 1-3 15,-1 4 4-15,-3 5-1 16,-2 6 2-16,-1 4 6 15,-1 2-4-15,-2 0-7 16,0 0-5-16,0 2-4 16,0 16 5-16,0 4 3 15,0 0 2-15,0 0-1 16,0-4 4-16,2-4-4 0,-2-2 0 16,0-3-3-16,0-2-15 15,0-3-60-15,0-1-46 16,0-3-20-16,0 0-109 15,-7-3-188-15</inkml:trace>
  <inkml:trace contextRef="#ctx0" brushRef="#br0" timeOffset="172729.73">7353 7532 400 0,'0'0'219'15,"0"0"-104"-15,0 0-24 16,0 0-62-16,0 0-29 15,0 0-35-15,12-57-146 0,-8 67-17 16,3 7-119-16</inkml:trace>
  <inkml:trace contextRef="#ctx0" brushRef="#br0" timeOffset="173771.75">7677 7689 50 0,'0'0'93'16,"0"0"-75"-16,0 0 20 15,0 0 56-15,0 0 33 16,0 0-2-16,4 0-19 0,-4 0-49 16,0-6 4-16,0 3-9 15,0 0 16-15,0 3-22 16,-11 0-35-16,-3 0-10 15,-3 5-1-15,1 11 0 16,1 1 0-16,3 4 2 16,6-1 10-16,1-1 25 15,5 4 5-15,0 1-10 16,0-2-2-16,0 1-10 16,13-5-8-16,8-6-3 15,1-6 2-15,3-6 10 16,3 0 3-16,-1 0-8 0,0-13-10 15,-7-5 3 1,-3-1-6-16,2-2-3 0,-5 3-1 16,1-1-3-16,-2-2-10 15,3 3 14-15,-5-2 0 16,-4 4 2-16,-3 2-2 16,-2-1 21-16,-2 6 10 15,0 4 2-15,0-2-5 16,0 5-12-16,0 0-15 15,-6 2-1-15,-8 0-3 16,3 0 3-16,-7 5-3 16,3 13-1-16,-1 3 2 15,3 1-1-15,3 0 3 16,6-1 0-16,2 0 0 0,2-7 0 16,0-5 3-16,0-4-3 15,0-2-6-15,0-3 3 16,0 0 2-16,8-3 0 15,4-11 0-15,-1 0-4 16,-1 0-8-16,3 2 2 16,-5 3 9-16,6 4 2 15,-3 3-1-15,0 2 0 16,0 0 1-16,-2 0 2 16,2 0-2-16,1 18 0 15,-2 3 2-15,4-2 0 16,-3-3 0-16,0-5 2 15,-1-8-3-15,-2-3 3 0,-1 0 3 16,-1 0-2-16,-1 0 4 16,2-12-5-16,1-6-3 15,-1-1-1-15,-1-4-6 16,2-3 1-16,-8-4-2 16,2-4 1-16,-2 6 3 15,0 1 3-15,0 10 0 16,0 6 0-16,0 6 1 15,0 5 6-15,0 0-1 16,0 0-5-16,0 0 1 16,0 0-2-16,0 2-3 15,0 12 3-15,0 9 4 0,2 2 0 16,5 8 6 0,3 0 6-16,2 3-8 0,-1 1 0 15,1-5-4-15,1-5-2 16,-3-4-2-16,2-10 4 15,-3-4 2-15,-7-8-6 16,2-1-1-16,-1 0-20 16,1 0-4-16,1-15-9 15,-1-2-106-15,-4-1-85 16,0-2-245-16</inkml:trace>
  <inkml:trace contextRef="#ctx0" brushRef="#br0" timeOffset="175061.69">8047 7858 326 0,'0'0'367'15,"0"0"-239"-15,0 0 9 0,0 0-66 16,0 0-8-16,0 0-4 16,131-5-19-16,-102-6-24 15,-2-1-6-15,-5 2-3 16,1 0-6-16,-8-2 4 15,-1 2-2-15,-1 3 1 16,-2-6-4-16,0 6 0 16,-4 0-4-16,-5 5 0 15,0 2 4-15,-2 0-1 16,0 0-4-16,0 0-5 0,0 0 5 16,0 0 1-16,0 12 4 15,0 8 9-15,-6 4-2 16,-3 1 0-16,7 5-5 15,2-5 5-15,0-2-2 16,0-3-4-16,0-4 3 16,0-5-1-16,2-2 0 15,5-7-2-15,1-2-1 16,4 0 0-16,1-15-13 16,3-8-26-16,-5-1-29 15,0 2 27-15,-2 0 17 16,0-1 17-16,2 5 7 15,0 4 0-15,0 2 0 0,0 4 2 16,1 4-1-16,-2 4 1 16,3 0 4-16,-1 0 19 15,1 0 4-15,1 11-1 16,-1 6 5-16,3 3-1 16,-3 1-13-16,3-2 1 15,-5-3-4-15,-3-1-1 16,4-5-10-16,-5-2 2 15,-1-2-5-15,1-6-1 16,0 0 5-16,2 0 1 16,-1-2-7-16,1-15-3 15,-4-1-13-15,-5-2-5 0,0-1-9 16,0-4 3 0,0-1 13-16,-16 2 14 0,1 4 5 15,-1 4 14-15,-4 6-3 16,2 4-6-16,0 6-9 15,1 0 3-15,-1 0 0 16,5 6-2-16,-1 6 8 16,5 2-2-16,5 0 3 15,4-1-4-15,0 1-2 16,0-2-1-16,0-3 1 16,11-1-3-16,3-2 2 15,1-4 1-15,-2-2-4 16,1 0 4-16,1 0-5 15,1-12-7-15,2-6 4 16,-1 0-4-16,4 2-6 0,-2 2 2 16,-3 4 4-1,-3 6 3-15,-6 4-2 0,-2 0 4 16,-3 0-7-16,0 9 1 16,2 16 4-16,-1 3 4 15,1 2 3-15,0-2-3 16,-2-3 2-16,4-7 2 15,-4-8-2-15,0-5-1 16,-2-5 1-16,0 0-2 16,0 0 11-16,4 0-3 15,5-14 0-15,5-5-8 16,1-6-1-16,1 4-2 0,-1-2 2 16,-1 5-1-16,-3 4 0 15,-3 4 2-15,0 4 1 16,-2 4-1-16,3 2-2 15,0 0-3-15,5 2 2 16,-6 12 3-16,3 2 2 16,1-2 6-16,-6-2-6 15,1 0 1-15,-1-4-2 16,2-3 1-16,-2-4 4 16,1-1 0-16,1 0 1 15,4 0-1-15,-1-6 0 16,5-8-6-16,1 0 1 15,3-2 1-15,3 0-2 0,1 2 0 16,-2 5 0-16,1 2 1 16,-3 7-1-16,-5 0-3 15,-4 2 3-15,-6 17-4 16,-5 8 3-16,0-2-8 16,-20-3 1-16,-11-4-88 15,-7-13-129-15,-7-5-198 16</inkml:trace>
  <inkml:trace contextRef="#ctx0" brushRef="#br0" timeOffset="175234.68">8760 7413 1005 0,'0'0'167'0,"0"0"-120"16,0 0-37-16,0 0-10 15,0 0-55-15,0 0-81 16,-55 70-122-16,16-43-460 16</inkml:trace>
  <inkml:trace contextRef="#ctx0" brushRef="#br0" timeOffset="175811.52">8032 7539 17 0,'0'0'38'16,"0"0"37"-16,0 0 65 16,0 0 14-16,0 0-22 15,0 0-18-15,6-19 16 16,1 12 4-16,-5 4-18 15,0 3-28-15,-2 0-32 0,0 1-55 16,0 31 0-16,0 15-1 16,0 8 23-16,-4 8-13 15,-3-1-5-15,1-5-4 16,6-7 4-16,0-11-5 16,0-6-11-16,0-10-99 15,0-12-127-15,0-11-370 16</inkml:trace>
  <inkml:trace contextRef="#ctx0" brushRef="#br0" timeOffset="177512.77">506 9779 70 0,'0'0'144'16,"0"0"-22"-16,0 0-17 0,0 0 52 16,0 0-8-16,0 0-14 15,-63 0-33-15,63 0-17 16,0 0-5-16,0 0-23 16,0 0-31-16,0 0 12 15,18 0-17-15,19 0-18 16,17-2 1-16,8 0-3 15,5 1 1-15,-3-1-2 16,-7-3-7-16,3 1-22 16,-13-2-4-16,-7 2 16 15,-11-2 4-15,-17 2-6 16,-6 1 11-16,-6 1 8 0,0-3 5 16,0-2-1-1,0-2 2-15,0-1-6 0,-10-3-3 16,4 1 2-16,-3-2 2 15,3-1-2-15,-1 1 3 16,2 4-2-16,3 3 5 16,2 7 13-16,0 0-1 15,0 0-17-15,0 0-12 16,0 14-19-16,0 13 15 16,0 13 16-16,0 2 1 15,0-1 2-15,0-4-3 16,0-6 0-16,0-9 6 15,0-10-4-15,0-7-2 16,0-5-12-16,0 0-13 16,0-10 15-16,0-17-8 0,0-11-81 15,0-5 32-15,0-1 22 16,0 4 28-16,0 5 16 16,0 1-1-16,0 11 2 15,0 5 45-15,0 8 4 16,0 3 10-16,0 7-9 15,0 0-25-15,0 0-25 16,0 0-2-16,0 7-16 16,0 11 8-16,4 3 9 15,19 0 1-15,10 1 11 16,6 0-1-16,-6 0-4 16,-4 0-2-16,-14 2-4 0,-13 5 1 15,-2 0 0-15,-4 3 16 16,-27 3 13-16,-5-5 3 15,-1-2-22-15,-2-6 0 16,10-8-9-16,10-4-2 16,7-8-61-16,12-2-30 15,0 0-31-15,12-18-290 16</inkml:trace>
  <inkml:trace contextRef="#ctx0" brushRef="#br0" timeOffset="178194.84">2045 9603 292 0,'0'0'141'16,"0"0"39"-16,0 0-55 16,0 0 10-16,0 0-40 15,0 0-26-15,-2-22-26 16,2 22-19-16,0 0-24 15,0 0-1-15,0 20 0 16,0 12 1-16,0 6 32 16,2 5-4-16,-2-1-17 15,0-2-7-15,0-4 5 16,0-4-4-16,0-6-5 0,0-9-27 16,0-6-50-1,0-7-31-15,6-4-82 0,-2 0-44 16,3-24-74-16</inkml:trace>
  <inkml:trace contextRef="#ctx0" brushRef="#br0" timeOffset="179163.98">2095 9631 419 0,'0'0'237'16,"0"0"-113"-16,0 0-49 15,0 0 4-15,0 0-27 16,0 0-19-16,-21-28-22 15,21 28-5-15,0-2 9 16,3-4-7-16,6 4-8 0,4-2-5 16,-1 4 5-16,-1 0-1 15,-5 0-4-15,1 10-4 16,-5 6 1-16,-2 2 7 16,0 0 0-16,0 2-7 15,-13-2 5-15,-5 0 3 16,-2-2 2-16,6-4-2 15,8-2 0-15,6-6-1 16,0 0-9-16,0-4-25 16,22 0 20-16,5 0 15 15,4 3 11-15,3 2-7 16,-7 6-4-16,-4 3-2 16,-7 0 1-16,-9 1 1 15,-7 2 1-15,0-2 19 0,0 7 12 16,-19-1 1-16,-6-4-9 15,-2 2-15-15,2-6 6 16,10-4-7-16,6-6-7 16,6-1 2-16,3-2 7 15,0 0 7-15,0 0 5 16,5-3-22-16,19-17-4 16,8-4-14-16,7 1-5 15,0 0 21-15,-3 3-2 16,-7 3 1-16,-3 1 3 15,-8 7 0-15,-2 0 0 16,-5 1 2-16,-5 4-2 16,-1 1 1-16,-3 3 2 0,-2 0 13 15,0 0-4-15,0 0-12 16,0 0-1-16,0 0-2 16,0 13 1-16,0 7 2 15,0 6 7-15,0 1-7 16,0-1 7-16,0-2-1 15,0-7 2-15,0-3-6 16,0-5-2-16,11-6 1 16,-2-3 13-16,7 0-5 15,-1 0 2-15,1-14-2 0,1-3 1 16,2-3-9-16,-1-1 1 16,1-2 2-16,0 0-4 15,-4 3 0-15,1-2 0 16,-3 4 1-16,1 0 0 15,-6 3-1-15,-1 2 1 16,-3 5 4-16,-4 4-4 16,0 2 17-16,0 1 11 15,0 1-12-15,0 0-3 16,0 0-10-16,0 0-1 16,0 0-3-16,0 0-4 15,0 1-3-15,0 19-1 16,0 5 8-16,3 6 0 15,6 1 6-15,4-1 5 16,5-4-4-16,1-8-1 0,2-9 0 16,-5-8-2-16,1-2 1 15,-5-2-5-15,-1-20-35 16,-5-10-74-16,-6-9-139 16,0-7-287-16</inkml:trace>
  <inkml:trace contextRef="#ctx0" brushRef="#br0" timeOffset="179293.63">2826 9354 547 0,'0'0'224'0,"0"0"-193"16,0 0-31-16,0 0-49 0,0 0-16 16,0 0-211-16</inkml:trace>
  <inkml:trace contextRef="#ctx0" brushRef="#br0" timeOffset="179627.57">2824 9668 78 0,'0'0'426'0,"0"0"-288"16,0 0-81-16,0 0 21 15,0 0-25-15,0 0-10 0,40-46 4 16,-33 41 1-16,-3 3 8 16,-1 2-19-16,-3 0-11 15,2 0-23-15,2 7 2 16,-2 16 0-16,0 7 27 16,0 2 2-16,1 1-14 15,-1-4-1-15,-2-7-13 16,0-6-2-16,0-4 7 15,0-6-11-15,0-3-30 16,0-3-74-16,2 0 3 16,14-7-47-16,7-13-170 15,3-4-77-15</inkml:trace>
  <inkml:trace contextRef="#ctx0" brushRef="#br0" timeOffset="180196.97">3143 9689 203 0,'0'0'185'0,"0"0"-53"0,0 0 24 15,0 0-28-15,0 0-34 16,0 0-44-16,22-4-17 16,-18 4-13-16,-2 0-4 15,-2 0 5-15,0 0 1 16,0-3 1-16,0 3 4 16,0-5-4-16,0-1 4 15,0-2-19-15,0 1-8 16,-4-2 5-16,-5 1-5 15,1 5 0-15,-4-2 0 16,-1 5-2-16,2 0-1 0,-5 0-1 16,1 18 1-16,1 1 3 15,3-2 0-15,7 1 5 16,4 0 2-16,0-4 3 16,0-2 1-16,0-2-1 15,11-4 0-15,-3-6 4 16,6 0 7-16,1 0-4 15,4-18-2-15,0-8-7 16,1-6-8-16,1 1 0 16,-4-8 0-16,-3 0-2 15,-3-4-3-15,-7-2-4 16,0-1 3-16,-4 4 6 0,0 8 0 16,0 8 1-1,0 10 0-15,0 9 14 0,0 7-3 16,0 0-9-16,0 0-3 15,0 0-8-15,0 9 6 16,-4 16 1-16,-2 7-5 16,-1 8 6-16,7 9-2 15,0 9 2-15,0 5 0 16,2-5 2-16,9-6-1 16,1-10 0-16,-1-12 1 15,-3-11-2-15,6-14-24 16,-1-5-164-16,-1-12-256 15</inkml:trace>
  <inkml:trace contextRef="#ctx0" brushRef="#br0" timeOffset="182491.57">3818 9617 66 0,'0'0'114'16,"0"0"27"-16,0 0-14 15,0 0-37-15,0 0-57 16,0 0-30-16,0 0-1 0,0 26 8 16,0-16 16-16,-2-2-8 15,0-1-5-15,2-4 0 16,0-3 0-16,0 0 11 16,0 0 23-16,0 0 36 15,0 0 12-15,2-8-41 16,11-12-37-16,3-1-14 15,4-2-2-15,0 2-1 16,0 2-8-16,0 3 8 16,-4 5 1-16,-1 6 1 15,-3 5 8-15,-4 0-10 16,1 17-9-16,-5 12 3 0,-4 5-12 16,0 2 18-16,0-4 5 15,0-4-4-15,0-5 10 16,0-4-10-16,0-7 2 15,0-8-1-15,0-4 0 16,0 0 6-16,0 0 13 16,0-5 13-16,6-13-18 15,4-9-16-15,9 1-5 16,0 0 2-16,4 3 3 16,-3 2 0-16,-5 7 0 15,-1 6 5-15,-3 4-3 16,0 4-1-16,-2 0-1 15,0 10-9-15,-3 13-7 16,-1-2 9-16,-1 4 1 0,-2-2 6 16,1 1 2-16,-3 1-2 15,0-8-2-15,0-2 2 16,0-8 0-16,0-5 7 16,0-2-5-16,0 0 15 15,7-12 7-15,3-17-24 16,9-6-1-16,2-2-21 15,2 8-3-15,-1 3 8 16,-3 6 17-16,-4 5 2 16,-2 1 4-16,-4 7 3 15,-2 5 8-15,1 2 1 16,2 0-6-16,1 4-6 16,-1 15 1-16,2 8 6 0,-3 4-10 15,-3 1 8 1,-1-3 1-16,-1 0-10 0,-1-3 1 15,-1-9-3-15,3-5-48 16,1-9-72-16,9-3-65 16,6 0-261-16</inkml:trace>
  <inkml:trace contextRef="#ctx0" brushRef="#br0" timeOffset="182877.34">4718 9595 453 0,'0'0'235'0,"0"0"-108"16,0 0-55-16,0 0-38 0,0 0-34 16,0 0-21-16,0-8-6 15,-11 11 27-15,-7 14 16 16,1 3-6 0,1 6 1-16,1 3-6 0,6 4-1 15,4 1 2-15,5-8 3 16,0-5-1-16,0-7 3 15,14-9-6-15,8-5 21 16,-2 0 62-16,2-14-51 16,-1-10-17-16,-8-4-7 15,-5 0-11-15,-6 1-1 16,-2 1 2-16,0 3 7 0,0 2 11 16,-10 4-7-16,-1 5-4 15,-1 6-10-15,1 6-2 16,3 0-14-16,-2 0 16 15,-1 14 0-15,3 10-13 16,3 5-92-16,5 0-45 16,0-3-124-16,15-8-262 15</inkml:trace>
  <inkml:trace contextRef="#ctx0" brushRef="#br0" timeOffset="184202.11">5127 9668 225 0,'0'0'221'0,"0"0"-103"0,0 0-33 15,0 0-31-15,0 0 12 16,0 0 12-16,-7-90-34 16,-7 78-18-16,-1 7-11 15,-5-1 0-15,-3 6-15 16,0 0-6-16,-4 0 6 15,2 9 7-15,2 8-5 16,3 5-1-16,7-1 0 16,4 2 4-16,5-2-1 15,4-4 2-15,0-3-5 0,0-6 0 16,4-1-1 0,11-6-11-16,4-1 11 0,-2 0 55 15,3-12-30-15,-1-14-16 16,-2-2-9-16,-1-6-3 15,-5-3-35-15,-3-2 11 16,-2-3 25-16,-4 3 2 16,-2 6 6-16,2 7 12 15,-2 5 11-15,0 10 19 16,0 7 7-16,0 1 0 16,0 3-26-16,0 0-29 15,0 0-15-15,0 5-12 16,0 15 27-16,0 9 5 15,-2 3-4-15,-3 5 2 16,2 3-3-16,1 1 2 0,2-2 1 16,0-1 0-16,0-4-2 15,10-4-2-15,3-6 2 16,0-6-1-16,3-8 0 16,6-7-2-16,0-3-2 15,5 0 4-15,4-8 0 16,-2-9 0-16,-2-3-26 15,0-1-1-15,-3 2-19 16,-1-5 12-16,-6-3 31 16,-1 0-3-16,-5-1-8 15,-4 0 8-15,-3 5 2 16,-4 8-1-16,0 2-10 0,0 6-7 16,-2 3 21-16,-11 1 1 15,2 3-2-15,-5 0-2 16,1 0 4-16,-1 10 5 15,3 10-5-15,-1 6 0 16,5 6 1-16,5-1 5 16,4 1 0-16,0 0 2 15,2-4 3-15,21-6-11 16,6-8 5-16,-1-8-2 16,3-6-1-16,0 0 43 15,1-24-35-15,-4-4-3 16,-1-4-7-16,-2-3-7 15,-7-4-12-15,-5-3-4 16,-1-4 19-16,-6-1 2 0,-1 1 2 16,-1 7 3-16,0 4 5 15,-2 12 8-15,1 4 17 16,-1 9 2-16,-2 7-2 16,0 3-16-16,0 0-17 15,0 0-17-15,0 0-18 16,0 23 35-16,-7 12 2 15,-1 6-2-15,-3 5 1 16,-1 6 5-16,3 1-3 16,1-3-3-16,2-1-1 15,6-8 0-15,0-7 2 0,0-10 7 16,17-7 1 0,5-12-3-16,7-5 23 0,2 0 0 15,3-16 3-15,-3-8-18 16,-2-4-7-16,-2-4 3 15,0-4-7-15,-4-2 2 16,4-4-3-16,0 1 0 16,-7 6 4-16,-9 10 13 15,-4 13-7-15,-7 10-2 16,0 1-10-16,0 1-13 16,0 0-15-16,-9 7 24 15,-4 13 3-15,1 7 2 16,6 3-2-16,6 2 2 15,0-3 2-15,0 0-2 16,16-3 2-16,-3-3 5 0,3-9-6 16,-7-1 12-16,-7-6-6 15,-2-4-5-15,0 1-3 16,0 1-15-16,-9-2 12 16,-18 3 3-16,-8-1 0 15,-8 0-8-15,-1-1-113 16,3-1-125-16,14-3-349 15</inkml:trace>
  <inkml:trace contextRef="#ctx0" brushRef="#br0" timeOffset="186267.9">494 11514 143 0,'-17'0'126'15,"1"0"28"-15,1 0-16 16,7 0-13-16,6 0-16 0,2 0 14 16,0 0-20-1,0 0-21-15,0 0-13 0,31 0-69 16,21 0 14-1,22-3 14-15,19-4-25 0,14 3 9 16,3-2-23-16,-10 2 11 16,-16-1-20-16,-25-2 6 15,-22 3-24-15,-14 1 13 16,-15 0 5-16,-8 0 14 16,0-2-34-16,0-4 40 15,-8-3 25-15,-8 0-20 16,-2-1-4-16,4 0 3 15,4 4 0-15,-2-2-4 16,5 3 1-16,-1 3 3 16,4-2-3-16,-1 4 2 0,5 3 7 15,0-3 2 1,0 3 1-16,0 0-7 0,0 0-6 16,-2 0-15-16,2 18-4 15,-3 10 15-15,1 8 4 16,0 3 2-16,2-1-1 15,0-4 1-15,0-7-1 16,0-10 0-16,0-8-1 16,0-4 2-16,0-5-2 15,0 0 7-15,0-5 7 16,0-24-14-16,2-7-34 16,10-6-26-16,0-1 35 0,0 6 1 15,-5 6-20-15,-3 8 25 16,-2 9 19-16,-2 3 20 15,0 8 31-15,0 3-7 16,0 0-20-16,0 0-16 16,2 0-8-16,3 0-24 15,4 15 16-15,4 11 8 16,2 5 5-16,6 4-3 16,-1 4 0-16,-3 3 4 15,-3 0-5-15,-7-3 1 16,-7 0-1-16,0-6 3 15,-15-3-1-15,-17-3 5 16,0-4 1-16,4-8-9 16,8-4-1-16,6-7-72 15,10-4-79-15,4 0-52 0,0-10-350 16</inkml:trace>
  <inkml:trace contextRef="#ctx0" brushRef="#br0" timeOffset="188059.7">2369 11197 81 0,'0'0'187'0,"0"0"-47"16,0 0-11-16,0 0-33 15,0 0-13-15,0 0 17 16,0 0-25-16,0-80-19 16,0 80-27-16,-11 0-27 15,-9 0 1-15,-7 10 4 16,-6 14-5-16,-5 10 9 16,-3 7 5-16,1 6 7 15,5 5 11-15,8 6-14 16,7 3 1-16,13-3-1 15,7-8-2-15,0-10 9 16,18-11-21-16,14-15 24 16,5-13 18-16,8-1-11 15,4-21-14-15,0-19-7 0,-3-13-9 16,-3-7 1-16,-3-1-8 16,-9 6-13-16,-8 5-7 15,-10 5 9-15,-11 8-1 16,-2 3-7-16,0 11 19 15,-2 5 0-15,-13 8-4 16,-8 8-14-16,-4 2 7 16,-8 6 11-16,-5 18-1 15,-1 4 1-15,10 4-1 16,12 2 1-16,11-1 0 16,8 4 1-16,0 3-1 15,25 6 0-15,10 7 0 0,2-2 6 16,-4 0 3-1,-6-9-8-15,-12-10 0 0,-8-8-1 16,-7-2-18-16,0-1 4 16,0-2 14-16,-9-1 3 15,-4 0 2-15,4-5-4 16,0-5-1-16,2-7-3 16,0-1-63-16,3 0-37 15,2-13-46-15,2-11-233 16</inkml:trace>
  <inkml:trace contextRef="#ctx0" brushRef="#br0" timeOffset="188667.04">2635 11416 143 0,'0'0'134'16,"0"0"44"-16,0 0-47 15,0 0-29-15,0 0-5 16,0 0-15-16,2-52-34 16,-2 49-6-16,0 3-6 15,0 0-12-15,0 0-24 0,0 0-1 16,0 0-15-16,0 4 1 15,0 14 15-15,-5 11 7 16,5 1-7-16,0 2 5 16,0 4 7-16,0-3 8 15,7 0-6-15,11-8-9 16,-3-8 13-16,6-9-11 16,-4-4 4-16,3-4-8 15,1 0 41-15,-4-9-25 16,1-11-13-16,-3-6-2 15,1-3-4-15,-1-6-8 16,-1 2-19-16,-1-1-9 16,-1 6 2-16,-3 0 15 15,-3 8 15-15,-4 2 2 0,0 7 0 16,-2 5 4-16,0 6 4 16,0 0 0-16,0 0-6 15,0 0-21-15,0 2 3 16,0 21 18-16,0 7 9 15,0 5 5-15,0 4 2 16,5 1 12-16,4-6-9 16,4-4-4-16,1-14 2 15,1-4-17-15,6-12 5 16,3 0-10-16,2-12-71 16,9-18-92-16,-2-4-158 15</inkml:trace>
  <inkml:trace contextRef="#ctx0" brushRef="#br0" timeOffset="190068.73">3289 11325 366 0,'0'0'142'15,"0"0"-27"-15,0 0-50 16,0 0-25-16,0 0-32 16,0 0-8-16,0 0-6 15,3-6 4-15,-3 6 2 16,0 0 0-16,0 0-7 15,0 0 7-15,0 0-10 16,0 0 10-16,0 0 5 16,0 0 13-16,0 0 31 0,0 0-8 15,0 0 13-15,0-8-25 16,0-7-22-16,0 0-2 16,0-1-3-16,0 4 3 15,0 5-1-15,0 0 1 16,0 6 10-16,-5 1-15 15,-8 0-21-15,-3 0 21 16,-3 0 3-16,-4 15 2 16,-2 7 6-16,5 3-10 15,-1 3 11-15,2 2-5 16,6 4-1-16,2-3 1 16,4 4 0-16,5-5-1 0,2-4-3 15,0-6-3-15,0-11-5 16,18-4 5-16,2-5 35 15,0 0-16-15,-2-12-5 16,-1-13-14-16,0-1-17 16,0-1-33-16,1-4 24 15,5 2-48-15,-2-1-22 16,0 1 51-16,-6 8 29 16,-1 4 16-16,-10 9 7 15,-2 7 11-15,-2-2 3 16,0 3-21-16,0 0-6 15,0 0-13-15,0 3-18 16,0 15 37-16,0 5 24 16,0 5 9-16,0 4-8 15,0 1-4-15,0-3-2 0,0-6-9 16,0-7 8-16,0-8 2 16,0-7-2-16,4-2-5 15,4 0 33-15,5-4 32 16,2-15-52-16,7-8-14 15,1-4-12-15,4 0-1 16,-2 0-16-16,-4 5-15 16,0 6 30-16,-9 5 2 15,0 3 2-15,-5 7-2 16,-5 3 4-16,-2 2-4 0,2 0-9 16,0 4-28-1,0 21 12-15,1 4 25 0,-3 4 2 16,0 3 3-16,0-2 13 15,2-6-9-15,1-5-6 16,1-10 8-16,0-9 2 16,1-4 1-16,-1 0 15 15,3 0 13-15,0-10-27 16,-1-12-10-16,3-4 5 16,5-4-4-16,1-3-6 15,3 5-4-15,0 2 0 16,0 5-12-16,-5 4 7 15,-1 8 9-15,-6 4-1 16,-4 5-3-16,2 0-5 16,1 0-4-16,1 5 2 0,4 13 6 15,-1 5 5 1,1 4 3-16,2 1 4 0,1-2-3 16,-4-3 0-16,2-6-1 15,-4-7-3-15,2-9 5 16,2-1 6-16,2 0 2 15,5-11 10-15,0-11-18 16,0-3-5-16,0-1 2 16,-3-4-2-16,1 0 0 15,-5-4-12-15,0 0 12 16,-1-4-1-16,-2-2-3 16,-4 0 4-16,1 4 2 15,-3 6 5-15,2 5 0 16,-2 11 17-16,2 5-5 0,-2 5 5 15,-2 2-8-15,0 0-15 16,0 2-1-16,0 0-18 16,0 0 4-16,0 0 3 15,0 8 11-15,0 12 1 16,-6 3 0-16,0 10-1 16,2 5 1-16,-1 7-1 15,5 4 1-15,0 7-1 16,0 1 1-16,0-1-1 15,0-4 0-15,0-5 5 16,7-14-4-16,-3-8 0 16,4-14-1-16,0-11 1 15,5 0 0-15,5 0 35 0,5-20-21 16,-2-8-15-16,0-2-8 16,-3-2-49-16,-5-2-32 15,-4 2-56-15,-5-3-97 16,-4 3-343-16</inkml:trace>
  <inkml:trace contextRef="#ctx0" brushRef="#br0" timeOffset="190259.49">3856 11238 551 0,'0'0'251'0,"0"0"-97"0,0 0-113 16,0 0-1-16,0 0-14 15,0 0-14-15,178-75-4 16,-140 60-8-16,-11 9-32 16,-9-1-89-16,-9 7-117 15,-5 0-247-15</inkml:trace>
  <inkml:trace contextRef="#ctx0" brushRef="#br0" timeOffset="191696.86">4099 11472 68 0,'0'0'50'0,"0"0"42"0,0 0 40 16,0 0-15-16,0 0 4 15,0 0-39-15,56-10-24 16,-39-13-26-16,-1 0-13 15,2-3-2-15,0 0-13 16,0-1 3-16,-1 5-2 16,-1 0-2-16,-3 4 1 15,-1 4 2-15,-3 4 12 16,-5 5-5-16,0 2 12 16,-4 3-7-16,0 0-18 0,2 0-18 15,0 17-3-15,6 7 21 16,-2 2 16-16,1 3-1 15,6-3 8-15,1-1 9 16,4-8 4-16,-3-5-7 16,1-8 6-16,-1-4 16 15,3 0-3-15,2-4-18 16,5-17-10-16,-5-8-12 16,-1-5-8-16,0-1 3 15,-3-5-2-15,-5-5 2 16,-3-5-6-16,-1-2 1 15,-5 3 2-15,1 6 10 16,-1 12-4-16,-2 9-2 0,2 12 12 16,-2 5 18-1,0 2-7-15,0 3-18 0,0 0-9 16,0 0-4-16,0 0-3 16,0 8-3-16,0 17 6 15,-14 9 3-15,4 4 1 16,-4 10 0-16,3 6 0 15,2 6 0-15,-3 8-3 16,4 8 5-16,1 2-2 16,1 3 0-16,4 0 1 15,-4-9 0-15,4-8-1 16,2-12 0-16,0-16 0 0,0-15-2 16,0-14 2-1,0-5 11-15,14-2 14 0,7 0 16 16,2-18-19-1,4-12-15-15,0-10-4 0,-7-2 4 16,-7-7-7-16,-4-3-26 16,-9-6-1-16,0 0-13 15,0 1 2-15,-15 11 15 16,-10 13 18-16,5 8 5 16,3 8-1-16,3 6 1 15,9 6 0-15,1 2 2 16,4 2 2-16,0 1 7 15,0 0 4-15,0-5-15 16,18 1 0-16,4-1 6 16,2 1 0-16,3-1-6 15,0 2 0-15,4-6 0 16,-4-1-4-16,0-2-23 0,-4-2 5 16,-6 1 4-16,-1 1 3 15,-3-1 6-15,-4 3 1 16,-2 4 7-16,-5 3 0 15,-2 3 1-15,0 0-20 16,0 3 5-16,0 21 7 16,0 5 8-16,0 0 3 15,0-3-2-15,0-4 0 16,0-5-1-16,0-7 0 16,11-10 4-16,5 0 7 15,1 0 11-15,4-17-8 0,-2-7-9 16,4-2 1-16,-3 0-5 15,-5 0 2-15,3 3-1 16,-5 0-1-16,-1 5 0 16,-3 4 0-16,-5 5 1 15,0 6-1-15,-4 3 0 16,0 0-1-16,0 0-6 16,0 20-8-16,3 12 12 15,0 9 2-15,-1 6 1 16,0 12 3-16,4 7-1 15,-1 10-1-15,-1 0 11 16,-2-2-10-16,-2-8-1 16,0-8-1-16,0-12 1 15,-4-7 0-15,-7-12 0 0,2-6 0 16,0-7-1-16,0-8 1 16,1-3 3-16,-4-3 2 15,-3 0 42-15,-1-13-7 16,1-13-12-16,1-8 1 15,7-8-6-15,7-10-3 16,0-5-8-16,2-2-6 16,23-4-5-16,6 5-3 15,7 6-5-15,-3 8 4 16,-1 9-6-16,-12 12-9 16,-8 7-6-16,-9 1-15 15,-5 7-27-15,-7-2-98 0,-29-2-169 16,-9-1-275-16</inkml:trace>
  <inkml:trace contextRef="#ctx0" brushRef="#br0" timeOffset="191856.3">4324 11035 812 0,'0'0'171'0,"0"0"-130"15,0 0-33-15,0 0-8 16,0 0-194-16,0 0-156 16</inkml:trace>
  <inkml:trace contextRef="#ctx0" brushRef="#br0" timeOffset="193588.2">6130 10790 258 0,'0'-4'228'0,"0"0"-93"15,0 2-30-15,0 0-28 16,2 2 30-16,-2 0-21 15,0 0-25-15,0 0-22 16,0 0-30-16,0 6-9 16,2 20-20-16,-2 10 16 15,0 6 4-15,0 5 3 16,0-3 3-16,-2-5 0 16,-2-2-4-16,-3-11 2 15,5-6-4-15,2-8-2 16,0-8-90-16,0-4-62 15,0 0-47-15,9-16-166 16</inkml:trace>
  <inkml:trace contextRef="#ctx0" brushRef="#br0" timeOffset="195027.14">6138 10830 107 0,'0'0'347'15,"0"0"-237"-15,0 0-3 16,0 0-11-16,0 0 20 15,0 0-9-15,72-164-56 16,-40 143 4-16,-1 5-46 16,0 6 7-16,-4 9-12 15,-6 1-4-15,-2 0 0 16,-4 8-11-16,-4 11 1 0,-6 4-8 16,-5 3-2-16,0 2 4 15,-7-3 4-15,-22 2 4 16,-9-3 5-16,-4-3 3 15,-2 0 2-15,5-5 3 16,10-8-3-16,9-7-2 16,11-1 2-16,7 0-1 15,2 0 6-15,0-11 22 16,5-1 6-16,10 4-23 16,1 4 19-16,-3 4-7 15,2 0-19-15,3 9-5 16,1 15-12-16,0 5-2 15,-1 5 6-15,-5 2 8 0,1-4 2 16,-3-5 0 0,-2-7 2-16,2-9 0 0,-2-4-1 15,0-5 3-15,2-2-3 16,2 0-2-16,6-6 12 16,-2-12-13-16,3-6-10 15,-4 0-19-15,2-1 16 16,-2 0 4-16,-1-4-5 15,1 1 4-15,-1 2-2 16,-3 2 12-16,-2 4 3 16,-1 4 5-16,-2 4 5 15,-2 6 4-15,-3 4-7 0,-2 0 7 16,0 2 5 0,0 0-12-16,0 0-9 0,0 0-1 15,0 0-9-15,0 6-15 16,0 19 5-16,0 9 12 15,0 1 4-15,0 5 3 16,0-4 4-16,0-5-4 16,2-9 0-16,3-10 1 15,-1-9 0-15,4-3 5 16,9 0-1-16,3-14 11 16,4-11 16-16,0-8-28 15,1 1 7-15,2 0-9 16,-5 1-2-16,4 4-9 15,-1 5 3-15,-5 4-1 16,-1 10 3-16,-6 2 3 0,-5 6-1 16,-3 0-4-16,-5 0 2 15,0 0-18-15,0 14-8 16,0 2 13-16,-13 0-3 16,-8 0 15-16,-3-4 5 15,0-2 7-15,3-4-7 16,8-2 4-16,6-4 3 15,7 0 0-15,0 0 7 16,0 0 14-16,0 0 8 16,0 0 4-16,14 0-6 15,3 0-22-15,1 0 16 16,3 4-28-16,-2 2 0 0,0 2 1 16,-4-2-1-16,-4-2 0 15,-2-4 2-15,0 0-1 16,0 0-1-16,2-4 0 15,5-16 0-15,1-6-5 16,4-4-21-16,-4-4 23 16,-1 0-5-16,-3-2-6 15,-1 2 6-15,-1 3 8 16,-5 6 1-16,1 4 2 16,-2 7 2-16,-1 6 7 15,0 4 0-15,-1 4 6 16,-3 0-9-16,0 0-7 15,0 0-2-15,0 9-7 0,0 12-18 16,0 6 5-16,2 5 20 16,-2 0 2-16,0 2-1 15,0 0 4-15,0-1-5 16,0-4-6-16,0 0-2 16,-2-6 8-16,-3-7 1 15,3-4 0-15,2-8 1 16,0-4 1-16,0 0 9 15,20 0 1-15,6-4-9 16,6-10 36-16,1-2-30 16,1-2-6-16,-3 3-3 15,-7-5-1-15,-8 6-6 0,-7 5-16 16,-7 1 16-16,-2 4-20 16,0 4 22-16,0 0-4 15,0 0-12-15,-11 0-27 16,-3 6 29-16,4 11 13 15,5 2-1-15,5 1 3 16,0-2 2-16,0-4 2 16,2-2-3-16,11-5 1 15,-1-4-46-15,-5-3-45 16,-7 0-131-16,0-14-310 16</inkml:trace>
  <inkml:trace contextRef="#ctx0" brushRef="#br0" timeOffset="195189.04">6869 10511 736 0,'0'0'192'0,"0"0"-157"16,0 0-35-16,0 0-12 15,0 0-143-15,0 0-119 16</inkml:trace>
  <inkml:trace contextRef="#ctx0" brushRef="#br0" timeOffset="195905.96">7708 10640 385 0,'0'0'103'0,"0"0"-17"15,0 0-25-15,0 0-19 0,0 0-25 16,0 0-17 0,-6 49-8-16,-6-16 8 0,5 3 35 15,3-4 14-15,4-4-16 16,0-6-6-16,0-8 12 15,11-5-15-15,3-8 4 16,-1-1-27-16,3 0 27 16,1-22 19-16,3-8-27 15,-7-6-20-15,-1-5 0 16,-10 4-1-16,-2 1-2 16,0 7-7-16,-14 10 10 15,-7 4 51-15,-4 12-12 16,-2 3-17-16,0 0-11 15,0 19-11-15,6 9-1 16,3 5-2-16,9 3 2 0,9-1-1 16,0-2-1-16,11-8-17 15,22-2-87-15,12-9-63 16,4-12-178-16,-2-2-66 16</inkml:trace>
  <inkml:trace contextRef="#ctx0" brushRef="#br0" timeOffset="196265.21">8277 10435 458 0,'0'0'227'0,"0"0"-91"16,0 0-48-16,0 0-18 0,0 0-17 16,0 0-33-16,-37-86-3 15,31 84-16-15,-3 2 1 16,-2 0 0-16,0 0-4 15,0 0 1-15,-3 4 1 16,1 17 0-16,0 12 0 16,1 9 0-16,1 14 0 15,3 10 8-15,0 7 3 16,2 5 3-16,2 2 6 16,-3 2-16-16,-3 0 6 15,2-5 5-15,-3-11-11 16,-1-12 0-16,-1-14 1 15,5-15 0-15,0-11-3 0,6-7-1 16,2-7-1-16,0 0-11 16,0-18-48-16,0-14 3 15,0-4-205-15,0-8-265 16</inkml:trace>
  <inkml:trace contextRef="#ctx0" brushRef="#br0" timeOffset="196463.1">7911 10754 782 0,'0'0'257'0,"0"0"-123"16,0 0-13-16,0 0-59 15,0 0-32-15,0 0-24 0,183-48 4 16,-121 45-4 0,-4 1-1-16,-14 1-5 0,-12-1-5 15,-10 2-24-15,-7 0-20 16,-3 0-100-16,-8-2-71 15,-1 2-206-15</inkml:trace>
  <inkml:trace contextRef="#ctx0" brushRef="#br0" timeOffset="198297.31">1854 12526 66 0,'0'0'169'0,"0"0"-13"15,0 0-41-15,0 0-33 16,0 0-30-16,0 0-21 15,0 0 4-15,0 0 4 16,0-1 12-16,0 1-8 0,0-3 8 16,0 2-22-16,-2-4-14 15,-11 2-11-15,-3 1 18 16,-2-3-22-16,-2 5-8 16,-4 0 6-16,-1 0-8 15,0 0 10-15,-2 16 2 16,4 5-2-16,2 2-6 15,1 7 6-15,9-4 6 16,2 3-1-16,7-3 1 16,2-6 9-16,0-5-9 15,0-6-6-15,13-4 5 16,5-5-5-16,4 0 0 0,3-14 36 16,1-13 1-16,1-3-18 15,-6-4-17-15,-4-3-2 16,-1-2-9-16,-3 0 5 15,1 0 2-15,-5-4-9 16,-1 2 10-16,-1 2 1 16,-5 3-1-16,1 8 1 15,-3 8 0-15,0 10 8 16,0 4-1-16,0 6 7 16,0 0-2-16,0 0-12 15,0 0-11-15,0 0-10 16,0 18-13-16,-5 10 19 15,-4 10 15-15,0 5 4 0,1 2 1 16,2 7-2 0,4-2 0-16,2-4 4 0,0-5-4 15,5-9 8-15,11-10-8 16,6-8-2-16,5-7 1 16,2-7-4-16,5 0 10 15,-1-5 21-15,-2-11-14 16,0-4-15-16,-4-4-42 15,-2-4-21-15,-6 0-5 16,-1-1-5-16,-5 0 30 16,-6 0 17-16,-2 3 19 15,-5 4 1-15,0 7 5 0,0 4-11 16,-5 5-5 0,-6 6 12-16,2 0-7 0,-2 0 11 15,2 10-5-15,3 6 6 16,-1 2 8-16,5 4-2 15,2 0-4-15,0 1 6 16,0-1 2-16,15-6 10 16,8-2-19-16,1-5 6 15,0-4 17-15,1-5-10 16,2 0 4-16,-3-12 5 16,-1-15 2-16,-4 0-25 15,-3-8-5-15,-5 3-10 16,-4 0-18-16,-2 2 20 15,-5 2 13-15,0 4 15 16,0 7 16-16,0 5 15 0,0 5-5 16,0 5 4-16,0 2-8 15,0 0-14-15,0 0-23 16,0 0-2-16,0 21-28 16,0 16 11-16,0 7 19 15,-8 13 22-15,-2 4 4 16,-1 10-10-16,-1 5-8 15,1 6-4-15,1 1 0 16,-2-3 0-16,3-5-1 16,3-8 4-16,0-9-6 15,4-12 0-15,2-16-1 16,0-16-38-16,0-9-18 0,0-5-61 16,10-12-66-16,3-20-185 15</inkml:trace>
  <inkml:trace contextRef="#ctx0" brushRef="#br0" timeOffset="198495.59">2142 12753 738 0,'0'0'153'0,"0"0"-65"16,0 0-62-16,0 0 17 15,0 0-27-15,0 0-8 0,227-134-8 16,-200 116-44 0,-5 0-92-16,-2-1-202 0</inkml:trace>
  <inkml:trace contextRef="#ctx0" brushRef="#br0" timeOffset="200225.69">2621 12537 68 0,'0'0'101'0,"0"0"16"0,0 0 13 15,0 0-59-15,0 0-24 16,0 0-32-16,0-40 5 16,0 23 12-16,0 4 13 15,0 1 7-15,0 1-35 16,-9 6 19-16,0 0-1 16,0 1-17-16,-2 4 11 15,0 0-27-15,2 0 9 16,-2 0-6-16,0 11 4 0,-3 8-5 15,1 6-1 1,-1 3 0-16,1 4 1 0,7-4 7 16,2 0 5-16,4-8-2 15,0-7-3-15,0-2 0 16,0-5-10-16,0-3 14 16,2-3-15-16,6 0-7 15,7 0 3-15,4-13 4 16,1-6 58-16,-3 0-58 15,-1 3-2-15,-3-2-45 16,-1-1 16-16,-1 4-9 16,2-2 6-16,-4 2 11 15,-2 2 21-15,-1 3 2 16,-4 5 13-16,-2 5 1 0,0 0 37 16,0 0-39-16,0 0-12 15,0 0-35-15,0 10 35 16,0 6 2-16,-4-1 11 15,4 2-1-15,0-3 3 16,0 1 3-16,0-1 12 16,14 1-10-16,6-3-12 15,0-6 4-15,2-2-11 16,-2-4 7-16,0 0-7 16,1 0 1-16,-2-6 38 15,-1-14-27-15,0-3-10 16,0 0-3-16,0-3-42 15,-3 0 14-15,-1 1-11 0,-5 4 32 16,-3 0 7-16,-2 8 4 16,1 1 10-16,-3 5 1 15,-2 2 6-15,2 3-3 16,-2 2 4-16,0 0-4 16,0 0 6-16,0 0-24 15,0 0-14-15,0 14-16 16,-6 10 30-16,-3 3 1 15,0 4 3-15,0-2 0 16,7 0 0-16,2-5-3 16,0-6 9-16,0-6-5 15,2-7 6-15,12-2 0 16,1-3 9-16,3 0-15 16,-1 0 29-16,2-3-24 0,-1-10-4 15,-3-4-1-15,1 1-5 16,-3-4-4-16,-1-2-7 15,-2-1 6-15,1-2-9 16,-4 4 11-16,0 4 3 16,-5 1-4-16,0 5 2 15,-2 4 2-15,0 4 0 16,0 3-4-16,0 0 4 16,0 0-19-16,0 0-18 15,0 13 13-15,-8 7 20 16,5 3 4-16,1-2 0 15,2 6 1-15,0-3 3 16,0-2 1-16,0-5 3 0,0 0-4 16,9-7 1-16,6-6 0 15,4-4-5-15,0 0 15 16,6-8-7-16,-5-12 14 16,0 0-22-16,-4-2-16 15,-3-2 7-15,-2-1 0 16,2-3 1-16,1-2 0 15,-3-4-3-15,1 1-2 16,-4-6 7-16,-3 5 6 16,-1 3 3-16,-2 12-1 15,0 7 6-15,-2 6 17 16,0 6-6-16,0 0 11 0,0 0-21 16,0 0-9-16,0 0-19 15,0 6 1-15,0 14 12 16,0 8 6-16,0 6 2 15,0 6-1-15,0 5-1 16,0-2 2-16,0 0-2 16,0-6 6-16,2-9-5 15,12-5 2-15,1-11 2 16,6-7 0-16,1-5-4 16,2 0 17-16,-1-5 5 15,-5-14-10-15,-3-4-11 16,1-5 5-16,-1-6-7 15,1-5-1-15,-1-3-16 0,-3-2-7 16,-1 0 9 0,-2 0-16-16,-2 4 14 0,-1 6 13 15,-1 6 4-15,-3 9 3 16,-2 5 0-16,0 9 20 16,0 1 6-16,0 4 6 15,0 0-15-15,0 0-8 16,0 0-12-16,0 0-6 15,0 5-10-15,0 13 0 16,0 10 16-16,0 9-1 16,-7 5 2-16,3 5 0 15,2 5-1-15,0-3 1 0,2-2-1 16,0-4 1 0,0-4-1-16,0-9 1 0,0-8 3 15,0-8 1-15,2-10-5 16,4-4-22-16,1 0-43 15,2-9-26-15,-2-14-42 16,-5-5-170-16</inkml:trace>
  <inkml:trace contextRef="#ctx0" brushRef="#br0" timeOffset="200394.28">3522 12348 694 0,'0'0'314'0,"0"0"-169"16,0 0-62-16,0 0-30 15,0 0-17-15,0 0-18 16,174-28-16-16,-141 24-1 0,-2 0-2 16,-4-3-15-16,0-5-68 15,-3-9-58-15,3-4-238 16</inkml:trace>
  <inkml:trace contextRef="#ctx0" brushRef="#br0" timeOffset="201021.16">5033 12119 99 0,'0'0'112'0,"0"0"10"15,0 0 27-15,0 0-4 16,0 0-10-16,0 0-37 16,9-44-12-16,-9 44-31 15,-2 0-26-15,-17 0-29 16,-4 7 0-16,-6 16 12 16,-5 12 3-16,3 9-3 0,4 10 9 15,5 6 16-15,6-4-15 16,9 0 6-16,7-8-15 15,0-5 2-15,2-9-9 16,21-8 0-16,10-12-6 16,12-14-1-16,10 0-66 15,5-16-65-15,3-17-116 16,-5-4-223-16</inkml:trace>
  <inkml:trace contextRef="#ctx0" brushRef="#br0" timeOffset="201681.68">5463 12235 318 0,'0'0'79'16,"0"0"-79"-16,0 0 11 16,0 0 3-16,0 0 48 15,0 0-8-15,9 0 13 16,-9 0-15-16,0 0-1 15,0 0-12-15,0 0-16 16,0 0-8-16,0 0-6 16,0 0 10-16,0 0 24 15,0-7 18-15,0 0 7 16,0-6 4-16,0-4-34 0,0-1-36 16,0 3-2-16,-9-3-1 15,-4 4 1-15,-1 2 2 16,-1 2 3-16,-1 6-5 15,-2 4-2-15,-2 0-6 16,0 0 4-16,-2 10 4 16,0 8 0-16,2 4 0 15,3 4 0-15,2-1 3 16,7 4 2-16,3-3 1 16,5-3-1-16,0-6 5 15,0-3-3-15,0-6 2 16,7-4-7-16,6-4 1 15,3 0 7-15,1 0 3 0,4-12 13 16,-3-8-13-16,-1-3-11 16,3 0-2-16,-4-3-2 15,0 2-7-15,-1 3 9 16,-3 3 6-16,-2 4-6 16,-1 4 6-16,-4 7-3 15,-3 1-3-15,1 2-1 16,-3 0-1-16,0 2-1 15,0 21-26-15,0 12-16 16,0 5 42-16,0 1 3 16,0 6 4-16,-10-5-4 15,1-3 3-15,1-8-1 0,6-9-4 16,2-8-66-16,0-9-42 16,0-5-95-16,10 0-11 15,11-21-77-15</inkml:trace>
  <inkml:trace contextRef="#ctx0" brushRef="#br0" timeOffset="202055.7">5756 12166 390 0,'0'0'168'0,"0"0"-31"16,0 0-22-16,0 0-4 15,0 0-74-15,0 0-37 16,8-6-71-16,-22 30 71 0,1 4 34 15,-3 2 8 1,8 1-16-16,1 1-12 0,7-3-4 16,0-5-2-16,15-4 9 15,20-12-3-15,2-6 13 16,7-2 9-16,-1-5-3 16,-5-18 13-16,-7-5-34 15,-13 1-9-15,-11-5-3 16,-7 6-5-16,0-3-9 15,-18 2 14-15,-7 9 8 16,-1 11 17-16,-3 7-8 16,-5 0-12-16,-4 6-5 15,0 13-3-15,5 2 3 16,10-5 0-16,13-4 0 0,10-2-57 16,6-8-103-1,30-2-134-15,11 0-263 0</inkml:trace>
  <inkml:trace contextRef="#ctx0" brushRef="#br0" timeOffset="203285.34">6655 12147 145 0,'0'0'174'0,"0"0"-37"16,0 0-39-16,0 0-29 15,0 0-20-15,0 0-23 16,-4 4-10-16,2 3-16 16,-2-2-8-16,-3 4 8 15,0-4 3-15,0 0 2 16,3-1-3-16,-2-3 0 16,-1-1 5-16,0 0-3 15,-2 0 5-15,-2 0 2 16,2-3-4-16,-2-8 7 0,0 4 16 15,1-1-3 1,2 1 4-16,-1 3-4 0,1 0-2 16,-4 2 0-16,1 2-2 15,-5 0 4-15,-4 5-15 16,-2 17-1-16,-1 10 1 16,4 3 8-16,5 0 14 15,10 0-10-15,4-10-7 16,0-4-6-16,0-6-2 15,10-9-9-15,7-4 0 16,-2-2 8-16,5 0 12 16,3-20-6-16,1-8 32 15,2-10-39-15,1-3-3 16,-2-2-3-16,-5-3-2 0,-3 2-39 16,-3-2 7-16,-5 0 15 15,0-3 14-15,-7 6 4 16,1 4 7-16,-1 8-3 15,0 14-3-15,-2 8 2 16,0 9 0-16,0 0-3 16,0 3-2-16,-7 20-25 15,-8 4 26-15,-4 7 1 16,2 7 1-16,3 2 1 16,1 6-1-16,5-2 1 15,8-1 7-15,0-4-1 16,0-3-5-16,15-11 2 15,10-11-3-15,4-4-2 0,2-11 0 16,4-2 27-16,1 0-26 16,-1-2 17-1,0-12-18-15,-4-4-10 0,0-4-15 16,-7-2-14-16,-2-4-22 16,-4 2-5-16,-7 0 32 15,0 3 26-15,-4 5 8 16,-2 4 13-16,-3 7 34 15,0 0 3-15,-2 5-3 16,2 0-20-16,-2 2-1 16,0 0-6-16,0 0-20 15,0 0-5-15,0 16-6 0,0 17 4 16,5 10 7 0,-3 16 4-16,0 7 8 0,-2 10-3 15,0 10-2-15,-7 6-2 16,-13 7-1-16,-2-3-1 15,0-1-3-15,-1-10 1 16,8-12 0-16,3-13 0 16,4-16-2-16,6-18-5 15,2-17-40-15,0-9-30 16,0-15-67-16,10-23 16 16,9-10-285-16</inkml:trace>
  <inkml:trace contextRef="#ctx0" brushRef="#br0" timeOffset="203574.18">6886 12200 598 0,'0'0'157'16,"0"0"-40"-16,0 0-86 15,0 0 2-15,0 0-9 16,0 0-15-16,222-129-5 15,-210 129-4-15,-8 11-2 16,-4 7-13-16,0 5-11 16,0 1 26-16,-12-1 2 15,-3-4 16-15,1-7 1 16,4-4-8-16,3-1-1 16,-2-7-10-16,0 0 4 15,0 0-4-15,5 0-84 0,4-15-191 16,0 0-285-16</inkml:trace>
  <inkml:trace contextRef="#ctx0" brushRef="#br0" timeOffset="204163.63">7438 12096 72 0,'0'0'122'0,"0"0"-71"16,0 0-30-16,0 0 25 16,0 0 20-16,0 0 3 0,0 1 28 15,0-1 1-15,0-1-38 16,-6-10-48-16,-1 1-4 16,0-1 8-16,-2-2 5 15,-2-1 14-15,0 4-9 16,-2 2-1-16,-6 2-12 15,0 6-1-15,-6 0-3 16,3 0-6-16,-1 9 0 16,4 12 0-16,3 7-1 15,3 2 1-15,6-2 12 0,7-2 3 16,0-4-7-16,0-5 1 16,13-7 4-16,0-5-8 15,5-5-1-15,1 0 1 16,2-11 29-16,4-14-19 15,2-5-8-15,0-5-5 16,-3-4-5-16,-2-3-40 16,-4 3-23-16,-2-2 26 15,-5 7 30-15,-5 6 7 16,1 6 7-16,-3 10 21 16,2 7 7-16,-6 2 17 15,0 3-1-15,0 0-19 16,0 0-22-16,0 12-10 0,0 18-13 15,0 12 13 1,0 7 1-16,0 0 1 0,0-3-1 16,0-2-1-16,0-4 0 15,0-9-12-15,0-9-82 16,0-12-56-16,2-10-102 16,6 0-220-16</inkml:trace>
  <inkml:trace contextRef="#ctx0" brushRef="#br0" timeOffset="204436.47">7548 11548 68 0,'0'0'602'16,"0"0"-477"-1,0 0-3-15,0 0-48 0,0 0-29 16,0 0-27-16,0 0-9 15,135 116-9-15,-110-29-3 16,-2 9 3-16,-6 4 13 16,-11-1-9-16,-6-12-4 15,0-11 0-15,-15-13 18 16,-10-13-17-16,1-14 2 16,-3-14-3-16,1-14-7 15,3-8-241-15,3-12-468 16</inkml:trace>
  <inkml:trace contextRef="#ctx0" brushRef="#br0" timeOffset="204570.42">7902 12182 491 0,'0'0'129'0,"0"0"-129"16,0 0-598-16</inkml:trace>
  <inkml:trace contextRef="#ctx0" brushRef="#br0" timeOffset="206235.73">483 14321 243 0,'0'0'209'0,"0"0"-63"16,0 0-35-16,0 0 10 16,0 0 4-16,0 0-65 0,0 0-59 15,90 0 34-15,-22 0-26 16,3 0 5-16,6-2-7 16,-9-1-5-16,-9-4-2 15,-10 2-11-15,-16-6-52 16,-10 2 27-16,-8 0 23 15,-6-3 12-15,-9 7-39 16,0-8 40-16,0 3 6 16,0 0 0-16,0 2 2 15,-9-2 0-15,0 3-2 16,1-2-3-16,-4 1 1 16,3 4 10-16,1 2 7 15,0-4-8-15,6 6 4 16,0 0-6-16,2 0-9 15,0 0-2-15,0 0-18 0,0 16 7 16,0 9 11-16,0 2 4 16,0 4 1-16,0-2 2 15,0 0 0-15,0-2-2 16,6-3 2-16,0-3-1 16,-4-8-5-16,-2-3 0 15,0-6 2-15,0-4 5 16,0 0 6-16,0 0 6 15,0-7 1-15,0-13-18 16,0-3-2-16,0-7 1 16,0-1-2-16,0-1 0 15,0 1 0-15,0-3 1 0,0 4 2 16,0 2-1-16,0 8 0 16,0 6 1-16,0 7-2 15,0 6 13-15,0 1-14 16,0 0-7-16,2 0-21 15,11 3-5-15,9 17 33 16,7 4 1-16,5 5 14 16,-3 1-8-16,-6 3-7 15,-10-7-4-15,-11 1-2 16,-4 1 5-16,-4 7 1 16,-30-8 12-16,-8 4 35 15,-3-5-13-15,8-8-10 16,10-6-19-16,10-10-1 0,11-2 2 15,4 0-6 1,2 0-20-16,0-5-153 0,0-9-518 16</inkml:trace>
  <inkml:trace contextRef="#ctx0" brushRef="#br0" timeOffset="-197011.04">1736 14207 3 0,'-2'0'50'16,"2"0"-31"-16,-5 0-11 15,3 0 4-15,0 0-6 16,0 2 0-16,2-2 10 16,0 0 21-16,0 0 18 15,0 0 24-15,0 0-22 16,0-6-52-16,0-6 17 16,0-2 3-16,0 2 1 0,0 1 15 15,0-1 12 1,0 3 27-16,0 3-20 0,0 1-14 15,0 3 12-15,0 2 20 16,0 0-29-16,0 0-28 16,0 0-21-16,0 0-2 15,0 14-23-15,-2 20 25 16,-6 15 13-16,0 4 0 16,-3 10-8-16,-7-1 6 15,0-2-4-15,0-3-7 16,0-15 4-16,9-9-1 15,3-16-6-15,6-11-58 0,0-6-84 16,0-10-27-16,15-26-81 16</inkml:trace>
  <inkml:trace contextRef="#ctx0" brushRef="#br0" timeOffset="-195293.06">1640 14221 369 0,'0'0'200'15,"0"0"-105"-15,0 0-26 16,0 0 40-16,0 0-49 16,0 0-44-16,23-125 2 15,1 105-4-15,2 5-5 16,3-1 3-16,-2 8-12 16,2 5-5-16,0 3 2 15,-2 0 3-15,-7 9-4 0,-4 10-10 16,-10 3-10-16,-6 7 10 15,0-1 9-15,-6-1-4 16,-21 5 9-16,-4-6 7 16,-3 1-7-16,3-5 2 15,6-8-1-15,6-4 2 16,5-5-1-16,7-5 0 16,5 0 9-16,2 0 21 15,0-17-24-15,0 0 25 16,2 5 7-16,7-1-4 15,-1 9-24-15,-4 4-4 16,4 0-8-16,3 6-18 0,8 17 7 16,-3 4 11-16,1-3 0 15,-3 0 0-15,-3-2 2 16,-1-6 3-16,-3-2-4 16,2-2 1-16,-2-3 1 15,-1-2-3-15,4 0 4 16,-4-3-4-16,7-4-8 15,6 0-9-15,2 0 9 16,6-23 6-16,2-4-5 16,-2 0 5-16,-7 1 2 15,-2 9 5-15,-4-2-5 16,-6 6 3-16,-1 8-1 16,0 1 0-16,0-1-1 0,-3 0-1 15,2 3-5-15,-1 0 5 16,-3-1 1-16,-2 3-1 15,0 0-14-15,0 0 12 16,0 0-4-16,0 0-14 16,0 5 16-16,0 11 4 15,0 6 0-15,0 2-2 16,-2 6 2-16,2-3 1 16,0-1 0-16,0-2 2 15,0-2-1-15,0-10 2 16,5-2 2-16,1-4-4 15,3-6 0-15,0 0 1 0,5 0 29 16,3-6-24-16,5-12 1 16,3-4-9-16,-2-5 0 15,-4 0-23-15,-3 0 9 16,1 4-3-16,-3-2 17 16,1 2 0-16,-1 4 0 15,-1 3-1-15,-1 6 1 16,-5 0 0-16,-1 4 1 15,-4 4-1-15,0 2-2 16,1 0-8-16,-1 0-10 16,2 4-9-16,-1 12 21 15,-1 1 8-15,-2 4 3 16,0-3-3-16,0 1 0 16,0-3 0-16,-5-3 18 15,-6 1-8-15,0-4 3 0,0-2-5 16,0-3-5-16,2-5 4 15,0 0 7-15,2 0 8 16,-1-8 0-16,1-11-8 16,3 3-4-16,4 5 5 15,0 2 30-15,0 6 8 16,0 3-21-16,0 0-32 16,0 0-19-16,0 9 15 15,0 13 4-15,13 5 0 16,-3-6 3-16,2-1 1 15,-1-3 1-15,-5-8-5 16,2-4-2-16,-4-3 2 0,-2-2-9 16,3 0 9-1,3 0 14-15,6-12 14 0,-1-15-20 16,3 0-8-16,-1-4-17 16,1-1-3-16,-5-3 3 15,0-2 2-15,-1 2 13 16,-4 0 2-16,-2 3 3 15,1 6-1-15,-1 8 0 16,0 1 4-16,0 8 6 16,-4 3-1-16,0 6-4 15,0 0-7-15,0 0-7 16,0 0-5-16,0 0 5 16,0 0-14-16,0 4 0 0,0 14 19 15,0 10 4-15,-6 4-2 16,2 6 0-16,0 2 0 15,-1 1 0-15,3 5 1 16,2-7-1-16,-4-3 8 16,4-2 7-16,0-1-6 15,-2-9 1-15,2-11-3 16,0-4-2-16,0-7-1 16,0-2 7-16,0 0-4 15,0 0 26-15,0 0 5 16,8-4-6-16,3-13-24 15,5-2-3-15,-1-3 0 0,3-4-5 16,5-2-4-16,-1 0-3 16,7 3-20-16,-3 4 4 15,-1 9 2-15,-9 1 11 16,-9 7-18-16,-7 4 12 16,0 0-22-16,0 0-10 15,-7 0-39-15,-17 10 61 16,-5 7 24-16,4 0 2 15,2 1 0-15,10-2 0 16,9 0-3-16,4 1-2 16,0-4-3-16,4 1 8 15,19 0 21-15,3-1 39 16,8-5-40-16,-3 1 12 16,-3-4-24-16,-3-5 0 15,-9 0-8-15,-5 0-67 0,-7-8-68 16,-4-12-142-16,0-5-365 15</inkml:trace>
  <inkml:trace contextRef="#ctx0" brushRef="#br0" timeOffset="-195013.22">2305 14120 600 0,'0'0'102'16,"0"0"-71"-16,0 0-31 0,0 0-1 16,0 0-5-16,0 0-5 15,-3 0 11-15,3 0 21 16,0 0 54-16,0 0-5 16,0 0 10-16,0 0-20 15,0 0-29-15,0 0-22 16,0 0-6-16,0 0-3 15,0 0-6-15,0 0-79 16,0 0-108-16,0 0-116 16</inkml:trace>
  <inkml:trace contextRef="#ctx0" brushRef="#br0" timeOffset="-193822.75">3446 13997 231 0,'0'0'184'0,"0"0"-47"16,0 0 3-16,0 0-57 16,0 0 21-16,0 0-36 0,0-53-36 15,0 53-26-15,0 0-6 16,0 6-27-16,0 23 9 15,0 13 18-15,0 8 17 16,0 8 3-16,-5 2-6 16,1 0-2-16,-3-5 4 15,3-8-6-15,-3-10-2 16,2-12-1-16,1-13-3 16,4-7 5-16,0-5-2 15,0 0 24-15,0-3 80 16,0-23-37-16,12-8-74 15,7-4 0-15,6 2 0 0,4 8-22 16,6 6-2 0,6 8 18-16,3 8-23 0,1 6 26 15,-5 0 4-15,-13 10-6 16,-12 8-8-16,-13 1-16 16,-2 2 11-16,-2-1 18 15,-25 2 2-15,-6 0 11 16,-7-3 0-16,0-2-1 15,-1-3 6-15,4-1-5 16,8-8 1-16,8-3 2 16,8-2-5-16,5 0 2 15,6 0-2-15,2 0 1 16,0-2-12-16,0-8-57 16,0 2-89-16,19 3-101 15,4 0-271-15</inkml:trace>
  <inkml:trace contextRef="#ctx0" brushRef="#br0" timeOffset="-192548.64">4003 14200 57 0,'0'0'186'15,"0"0"-138"-15,0 0-47 16,0 0 2-16,0 0 1 16,0 0 10-16,0 0-4 15,11 0 4-15,-11 0 12 16,0 0 2-16,0 0-15 16,0 0 4-16,0 0 4 0,2 0 19 15,-2 5-22-15,2-1 3 16,-2-1-5-16,0-3 5 15,0 0-7-15,0 0 4 16,0 0 15-16,0 0 16 16,0 0 13-16,0 0-16 15,0 0-10-15,0-9-29 16,0-1-2-16,0-3 3 16,0 6-2-16,-4-1 8 15,0 2-6-15,-1-2 17 16,-1 2-13-16,-2 2-3 15,-2 4 22-15,1-4-10 0,-3 4-18 16,-1 0 2-16,-2 0-5 16,-3 4-5-16,2 14 0 15,-1 3 5-15,3 4-4 16,1 1 4-16,2 4-1 16,-1-2 2-16,4-1 0 15,1 0 2-15,3-5-2 16,-2-1 0-16,6-10-1 15,0-4 0-15,0-6-10 16,0-1 10-16,0 0 14 16,0 0-1-16,8-15 17 15,5-8-30-15,1 1-17 16,1-4-16-16,-2 4-73 16,3-5 23-16,-1 8 11 15,1 1 32-15,-3 4 35 0,-5 7-3 16,-2 2 8-16,-4 3 13 15,0 2-12-15,-2 0-1 16,0 2 0-16,0 14 0 16,2 2 22-16,1-1-2 15,1 4-3-15,3-3-5 16,0 1 10-16,1-7 3 16,-1-1-16-16,3-3 12 15,-4-4 0-15,0 0 5 16,3-4-21-16,3 0 33 0,-1 0 26 15,-1-4-36 1,4-10-12-16,-3-4-10 0,3-2 0 16,1-4-4-16,1-4 0 15,4-2 0-15,0 0-2 16,3 2 3-16,-2 0 0 16,-5 7 6-16,-3 7 20 15,-5 5-10-15,-8 6 15 16,0 2-5-16,0 1-29 15,0 0-14-15,0 0 10 16,0 0-12-16,0 4 16 16,0 10 1-16,-2-2 0 15,-2 2-2-15,4 0 2 16,0 4-1-16,0 0 1 16,0 5 2-16,12-4-3 15,3 1 1-15,-1-1-1 0,-5-7 7 16,-7-3-2-16,-2 1-4 15,0-2 1-15,0 0 12 16,-9 3 24-16,-11-4 0 16,-7-2-15-16,3-1-8 15,-3-3-6-15,5-1-4 16,8 0-2-16,5 0-3 16,5 0-14-16,4 0-8 15,0 0-44-15,2 0-73 16,19-4-94-16,3-4-174 15</inkml:trace>
  <inkml:trace contextRef="#ctx0" brushRef="#br0" timeOffset="-192044.78">4387 14235 175 0,'0'0'383'0,"0"0"-265"15,0 0-60-15,0 0-22 16,0 0-2-16,0 0-29 16,0 0-1-16,4 0 8 15,5 0 45-15,4 0 2 16,7 0 1-16,3-4-18 16,-1-4-27-16,0-3-5 15,-2-1-6-15,-1-8-2 0,-7 6 6 16,-1-1-7-16,-6 1 1 15,0 2-4-15,-5 0-3 16,0 2 4-16,0 3-5 16,0 0 6-16,0 5 10 15,-16-1-2-15,1 3-4 16,-4 0-3-16,-3 0-1 16,-3 5 0-16,4 9-2 15,-4 2-2-15,5-1 4 16,7 10 1-16,-1-1 10 15,3 10 9-15,9-4-4 16,2 2 14-16,0-6-4 0,6-6 6 16,21-6 8-16,9-8-7 15,4-6 9-15,4 0-1 16,1-2-35-16,-5-20 3 16,-2-2-9-16,-5-3-23 15,-4-2-29-15,-2 5-71 16,-4 2-71-16,-4 4-166 15</inkml:trace>
  <inkml:trace contextRef="#ctx0" brushRef="#br0" timeOffset="-191370.08">4926 14200 135 0,'0'0'110'0,"0"0"7"16,0 0-89-16,0 0 27 0,0 0-24 15,0 0-7-15,0 17 13 16,0-17 66-16,0 0 14 16,0-5-33-16,0-7-49 15,0-3-26-15,0-2 16 16,-7 3-21-16,-4-3 7 16,-3 0-7-16,2 4 25 15,-5 2-27-15,0 2 47 16,-3 2-38-16,2 7-7 15,-2 0-4-15,0 0-3 0,3 3 0 16,0 10 3 0,4 6 3-16,4-3 6 0,5 2 3 15,4 1-8-15,0 0-2 16,0-1 5-16,13 0-4 16,7-2 33-16,0-10-30 15,3-2 6-15,-2-4 7 16,4 0 14-16,0-23 6 15,0-3-19-15,-3-6-11 16,-7-2-8-16,1 1 0 16,-9-7 0-16,-1-8-2 15,-1-3 2-15,-5-2-2 16,2 0 4-16,0 9-2 16,2 11 2-16,-1 6 7 15,2 8-8-15,-3 12 10 0,0-1 8 16,-2 6-17-16,0 2-3 15,0 0-2-15,0 0 0 16,0 0-17-16,0 14-26 16,0 15 20-16,-14 12 25 15,3 5 4-15,-5 6 1 16,3 3-5-16,5 0 2 16,5 1-4-16,3-1 2 15,0-13 0-15,11-10-5 16,14-8 5-16,8-12 0 0,5-12 20 15,5 0-9 1,1-10-11-16,-4-20-35 0,-4-5-77 16,-10 0-130-16,-10-5-182 15</inkml:trace>
  <inkml:trace contextRef="#ctx0" brushRef="#br0" timeOffset="-188341.34">5764 13968 350 0,'0'0'191'0,"0"0"-70"16,0 0-18-16,0 0 28 16,0 0-21-16,0 0-74 15,34-13-11-15,-18-3-5 16,-1-5-14-16,1-2 3 0,-1-8-8 16,-2 1-2-1,-1-2-3-15,-4 2-13 0,-1 0 7 16,-2 4 6-16,-5 4 0 15,2 3 4-15,-2 6 8 16,0 5-2-16,0 4 3 16,0 1 8-16,0 3-2 15,0 0-12-15,0 0-3 16,0 3-25-16,0 27 4 16,0 16 21-16,0 18 0 15,-2 14 4-15,-5 12-1 16,-2 4 1-16,0 5 0 15,0 1-2-15,-4-1 2 16,-3-10-2-16,1-2-2 0,-2-17 1 16,7-14-1-16,-1-14-52 15,-1-10-61-15,-3-18-70 16,1-14-1-16,8 0-120 16</inkml:trace>
  <inkml:trace contextRef="#ctx0" brushRef="#br0" timeOffset="-188061.5">5764 14033 537 0,'0'0'96'0,"0"0"-25"16,0 0-14-16,0 0 12 0,0 0-40 15,0 0-8 1,179-240-8-16,-152 238-5 0,-1 2-8 15,-8 2-2-15,-4 17-14 16,-10 3-13-16,-4 4 29 16,0-3 17-16,-4 6 26 15,-17-2-22-15,-1-2-8 16,-3 0-5-16,3-3-8 16,0-7-4-16,6-3-52 15,5-5-104-15,4-7-188 16</inkml:trace>
  <inkml:trace contextRef="#ctx0" brushRef="#br0" timeOffset="-187244.97">6099 14050 99 0,'0'0'201'15,"0"0"-159"-15,0 0-33 16,0 0 54-16,0 0 21 15,0 0 59-15,39-2-39 16,-27-17-16-16,-1-8-28 16,2-7-16-16,1-2-3 15,1-6-13-15,1-2-16 16,-1 0-3-16,-1 1-4 16,-5 10 3-16,-1 1 20 15,0 11 7-15,-8 11 10 0,0 6 20 16,0 4-65-16,0 0-10 15,0 9-8-15,-16 17 18 16,3 6 7-16,3 1-3 16,4-2 1-16,3-7-5 15,3-8-5-15,0-4-8 16,0-3-7-16,3-4-4 16,8-3 14-16,4 0 10 15,4 2-35-15,-2-4 11 16,1 0-18-16,-1 2 9 15,0 3 9-15,-2 0 16 16,-1 2 6-16,-4 5-1 16,2-3 0-16,-5 1-2 0,-1 2 5 15,-2 3-13-15,1-3 13 16,-3 2 13-16,-2-2-8 16,2-7-2-16,1 1 4 15,-1-6 4-15,0 0-5 16,3 0 19-16,6 0 32 15,2-1-15-15,9-17-27 16,3-5-7-16,-3-1-4 16,3-2-4-16,-6-1-2 15,-2 0 0-15,-2 1 2 16,-6 1 0-16,0 4-4 16,-7 5 3-16,-2 2 1 0,0 7 1 15,0 4 4-15,0 1 39 16,0 2-19-16,0 0-12 15,0 0-8-15,0 0-5 16,0 0-3-16,0 0 1 16,0 12-4-16,-4 5-5 15,-3 6 11-15,7 5-2 16,0 2-1-16,0 1 3 16,0-2 5-16,7-3 6 15,6-6-3-15,3-4-2 16,1-7-1-16,3-8-5 15,3-1 15-15,6-14 3 0,-2-15-18 16,-2-12-81-16,-2-3-38 16,-7-2-156-16,-7-2-292 15</inkml:trace>
  <inkml:trace contextRef="#ctx0" brushRef="#br0" timeOffset="-186988.08">6778 13483 195 0,'0'0'350'0,"0"0"-350"16,0 0-7-16,0 0 7 15,0 0 33-15,0 0 15 16,-2 22-33-16,2-22 38 0,0 0 85 16,0 0 34-16,0-6-64 15,0-10-86-15,-2-2-14 16,-3 3 0-16,1 2-1 15,0 9-7-15,2 4-20 16,-6 0 1-16,4 12-119 16,-3 19 62-16,1 6-81 15,6-1-295-15</inkml:trace>
  <inkml:trace contextRef="#ctx0" brushRef="#br0" timeOffset="-185145.82">6892 13733 336 0,'0'0'107'16,"0"0"26"-16,0 0-80 15,0 0-53-15,0 0-15 16,0 0 15-16,6 19 2 15,-3-9 16-15,-1-2-6 16,3 1 20-16,-3 0-6 16,0 1-15-16,3-3-1 15,-1-4-5-15,-2-1 2 16,0-2 3-16,0 0 46 16,3 0 70-16,0-5-47 15,-1-12-57-15,1-1-12 0,-3 0-3 16,-2-2-2-16,2 2-4 15,-2 4-1-15,0 0-2 16,0 5 2-16,0 5 7 16,0 4-5-16,0 0 1 15,-6 0 20-15,-6 0-21 16,-1 11-2-16,-3 9-6 16,5 4 6-16,0 2 0 15,2 2 0-15,6 2 3 16,3 0 11-16,0-1 5 15,0-8 0-15,0-4-3 16,10-4-9-16,3-9-6 16,0-1 2-16,3-3 9 0,7 0 18 15,1-7-19-15,0-19 4 16,1-2-15-16,-5-3-2 16,-5-1-9-16,3 1-4 15,-5 1-3-15,1 4 18 16,-5 6 0-16,-3 4 0 15,2 7 0-15,-6 6 0 16,-2 3 2-16,0 0-2 16,0 0-13-16,0 0-16 15,0 3-3-15,0 15 32 16,0 5 4-16,0 3-2 16,-2 4 0-16,-3 5 6 15,2-3 0-15,3-1-2 0,0-7-2 16,0-7-3-16,0-10-1 15,0-1-1-15,0-6 1 16,3 0 1-16,8 0 27 16,0 0-10-16,5-16-4 15,-1-4-11-15,6-2-3 16,-4-5 0-16,3 4-17 16,-1 0 14-16,-4 8 0 15,1 1 6-15,-3 6-3 16,-5 4 1-16,0 1 1 15,-2 3-2-15,-1 0-9 16,-3 5-6-16,2 13 2 0,-2 2 12 16,-2 2-5-16,2 3 5 15,-2-4 2-15,0-1 2 16,0-2 10-16,0-8-12 16,0-2 4-16,0-6-3 15,3-2 3-15,0 0 1 16,3 0 0-16,1 0 12 15,3-20 0-15,9-5-15 16,-2-6-3-16,3 1-7 16,-1-1-1-16,-2 4 6 15,1 3 2-15,-3 5 2 16,-1 1-1-16,-3 7 1 16,-5 3 5-16,2 4-3 0,-4 4-3 15,-2 0-1 1,0 0 0-16,-2 5-14 0,0 13 14 15,3 7 12-15,-1 1-3 16,4-1 4-16,2 1 1 16,0-1 2-16,1-6-14 15,-1-5 2-15,6-1 1 16,-1-11-2-16,1-2 4 16,1 0-7-16,6-2-16 15,-3-18-49-15,4 1-28 16,-4-4-64-16,-1 3-52 15,1 0-47-15,-2 4 60 16,0 2 152-16,-4 3 44 16,2-1 112-16,-7 4 95 0,-3 5-36 15,-2-1-35-15,-2-3-39 16,2 4-35-16,-2-4-23 16,0 2-11-16,0 1-8 15,0-2 3-15,0 2 21 16,0-3-29-16,0 2 2 15,-8-1-10-15,-3 2-1 16,-5 4-12-16,1 0-5 16,-3 0 11-16,0 10 0 15,2 12-3-15,1-1-2 16,3 8 4-16,2-3-2 16,3-3 3-16,7-2-1 15,0-7-3-15,0-4 1 16,0-8-5-16,0-2-15 0,5 0 23 15,12-21 22-15,3-6-9 16,1-6-6-16,-4 4-4 16,1-2-1-16,-5 8 0 15,1 2 1-15,-3 6-2 16,-5 5 21-16,2 3-6 16,-6 6-2-16,0 1-14 15,2 0-2-15,-2 13-17 16,5 18 19-16,-3 9 7 15,-2 8 1-15,-2 8 2 16,0 4-4-16,0 5-3 0,0 5 6 16,-6-1-3-16,-5-2 0 15,-1-3 0-15,4-8-1 16,-1-7-1-16,-1-5 3 16,4-15 1-16,4-7-4 15,-2-11-2-15,4-6 3 16,-3-5 0-16,1 0 9 15,0 0 16-15,-2 0 9 16,-4-13 1-16,-3-14-23 16,-1-9-7-16,2-2 4 15,3-4-6-15,3-8-4 16,4 2 1-16,0-6-1 16,4 1-4-16,15 1-2 0,0 0-12 15,4 2-5-15,-5 2-15 16,-3 4-13-16,-3 2-24 15,-10 1-132-15,-2 4-108 16,0 0-478-16</inkml:trace>
  <inkml:trace contextRef="#ctx0" brushRef="#br0" timeOffset="-184979.91">7465 13212 1050 0,'0'0'162'0,"0"0"-120"0,0 0-42 16,0 0-13-16,0 0-65 15,0 0-62-15,0 0-361 16</inkml:trace>
  <inkml:trace contextRef="#ctx0" brushRef="#br0" timeOffset="-182693.63">1602 15034 29 0,'0'0'53'0,"0"0"12"16,0 0-15-16,0 0 21 15,0 0-33-15,0 0-23 16,-45 0-3-16,32 3 11 16,-1 3 34-16,2-2 10 0,3 0-12 15,-3-1 11 1,4-3 0-16,-1 1-3 0,-1-1-4 15,2 2-12-15,-1 2-2 16,0-4-6-16,4 0-10 16,3 0-5-16,2 0-6 15,0 0-4-15,0 0-8 16,0 5-5-16,0-5-1 16,0 0-5-16,0 0-2 15,0 0 7-15,10 0 17 16,0 0 25-16,9 0-13 15,2 0-4-15,8 0-8 0,5 0-4 16,4 0 0-16,2 0 0 16,2-5-8-16,3-2 0 15,-3-4-5-15,1 2 2 16,-1 2 6-16,-2 0-5 16,1-2-2-16,-2 6 10 15,-3-6-2-15,-1 3-6 16,2 1 2-16,0-1-1 15,1-1 1-15,2-1 2 16,1 0-6-16,-2 2 5 16,1-2-4-16,1 2 1 15,-1 3-2-15,2-3 1 16,3 3-1-16,3-1 3 0,4-1 1 16,6 2 0-1,4-3-5-15,-4 1 3 16,-2-2-1-16,-7 1-1 0,-2 2 0 15,-1-4-2-15,2 4 2 16,1-1-1-16,2 4 2 16,0-7-2-16,1 4 4 15,0 0 2-15,0 2-3 16,-3-3 2-16,0 2-2 16,2-3 3-16,1-1 1 15,4 6-3-15,2-7 5 16,-1 2-6-16,5 2 2 15,2-7-1-15,-2 6 2 16,1-2-1-16,-1-2-2 0,0 2 4 16,-2 1-1-16,1-6-1 15,3 2 1-15,-1 0-3 16,5 2 2-16,1 0-3 16,1 2-2-16,1-3 2 15,0-3-2-15,-1 5 0 16,-1-1-1-16,4 0 1 15,3 2-1-15,5-2 1 16,3 4 0-16,5-4 3 16,2 2-1-16,5 3-2 15,1 3 1-15,0-5 0 16,1 3 1-16,4-2 0 16,-1-2 0-16,6 4-1 0,9-8-1 15,2 4 1 1,9 4-1-16,2 0 3 0,8 2-5 15,8 0 2-15,6 0 0 16,5 0 0-16,0 0 1 16,2 0 1-16,-6 0-2 15,-1 0 3-15,5 0-2 16,0 0 0-16,3 0 6 16,-3 0-5-16,-6 0 4 15,-15 0-6-15,-10 0 7 16,-20 0 4-16,-18 0 4 15,-22-2 0-15,-21-6 5 0,-15 4-8 16,-9 2 1 0,-9-1-3-16,-1 3-4 0,-6-5-4 15,-2 5-2-15,-2 0-3 16,0 0-36-16,-6 5-50 16,-48 27-193-16,-40 11 18 15,-49 19-391-15</inkml:trace>
  <inkml:trace contextRef="#ctx0" brushRef="#br0" timeOffset="-177854.02">853 16250 3 0,'0'0'41'0,"0"0"-6"0,0 0 9 15,0 0-5-15,0 0 10 16,0 0 10-16,0 0-16 16,-141 0 6-16,122 0 19 15,1 0 19-15,0 0 2 16,2 0-15-16,6 0-9 15,3 0 2-15,4 0 9 16,3 0-24-16,0 0 6 16,0 0-4-16,3 0-54 15,14 0-27-15,12 0 27 16,13 2 36-16,14 4-18 16,12-6-1-16,3 0-5 0,-7 0-4 15,-3 0-3-15,-19 0-6 16,-13 0 2-16,-13 0 0 15,-8 0 1-15,-8 0 0 16,0 0 0-16,0 0-4 16,0 0 6-16,0 0-3 15,0-6 31-15,-2-9-22 16,-9-4-9-16,2 5-1 16,0-4 3-16,0 0-1 15,5 0 0-15,0 6 0 16,-1 2-2-16,2 6 5 15,1 4-3-15,2 0 9 16,-2 0-11-16,2 0-4 16,0 0-5-16,0 14-17 0,0 20 6 15,0 12 14-15,0 2-1 16,0 2 7-16,0 3 7 16,0-11-7-16,0-8 1 15,0-12 2-15,0-8 1 16,0-10-2-16,0-4 2 15,0 0 12-15,0-23 9 16,2-12-25-16,0-9-35 16,1-5 17-16,-3 3 17 15,0 2-32-15,-5 4 3 16,-6 8 30-16,3 10 3 16,0 5 4-16,4 8 13 15,0 5 5-15,2 4 3 0,2 0-8 16,0 0-12-16,0 0-8 15,0 0-11-15,0 0-19 16,13 8 21-16,9 9 9 16,5 3 3-16,-2-3 2 15,-5-5-2-15,-7 2 1 16,-7-4-4-16,-3-2-5 16,-3 3-12-16,0 4 6 15,0 9 11-15,-9 2 7 16,-7 1-7-16,-1 0 0 15,3-5 3-15,5-8-2 16,7-5-1-16,2-6 1 0,0-3-1 16,2 0-4-16,27 0-103 15,11-7 18-15,7-7-235 16</inkml:trace>
  <inkml:trace contextRef="#ctx0" brushRef="#br0" timeOffset="-176229.26">1993 15973 26 0,'0'0'75'15,"0"0"-6"-15,0 0-22 16,0 0 15-16,0 0-21 16,0 0-4-16,23 61-19 15,-19-59 9-15,0-2 3 16,-4 0-1-16,2 0 44 0,0 0 26 15,0 0-18 1,3-2-56-16,-1-10-17 0,2-7 0 16,2-3 0-16,-4 4-4 15,3-4 8-15,-1 4 12 16,-4 4-2-16,3 2 35 16,-5 6-4-16,0 2-12 15,0 4-34-15,0 0-1 16,0 0-6-16,-3 0-21 15,-12 4 19-15,-5 14 2 16,1 5 2-16,-2 2-2 16,-1 8-7-16,1 6 7 15,2 7 2-15,1-1 31 16,9 0-6-16,7-2-5 16,2-1 11-16,0-4-13 15,17-6-10-15,10-6-8 0,4-7 7 16,0-14 35-16,0-5 18 15,1 0-26-15,-3 0-17 16,2-17-8-16,0-11-4 16,-2-4-1-16,-4-3-6 15,-7 0-1-15,-5-2-17 16,-9 5 6-16,-4 2 5 16,0 8-3-16,0 4-1 15,0 9 11-15,0 4 19 16,-6 5 5-16,-1 0-24 15,-3 0-1-15,0 0-2 16,1 8-3-16,3 6 4 16,6 0-5-16,0 0-6 0,0-1-12 15,0-8 4-15,8 2 9 16,9 0 9-16,0 1-4 16,1-3-17-16,-1 2 8 15,-3-5-3-15,-1 3 5 16,-6 2 3-16,-2 1 2 15,-3 2-8-15,-2 0 2 16,2 6 7-16,0-2 8 16,1 8 6-16,-1 0 7 15,2-3 0-15,2-1 8 16,2-4-5-16,1-10-3 0,1-1 6 16,2-3 23-1,5 0 18-15,4-3-23 16,1-11-20-16,0-3-11 0,0 0-4 15,1-2 3-15,-4-5-1 16,2 2-4-16,-3 0 0 16,1 5-9-16,0-2 4 15,-6 3-2-15,-2 2 5 16,-4 0-2-16,-5 2-2 16,-2 2-5-16,0 2 2 15,0 2 0-15,0-2 9 16,-6 2 7-16,-8 3-7 0,-6-2-9 15,0 5 2 1,2 0 0-16,0 0 1 0,2 0 0 16,5 14-2-16,-1 4 1 15,4 4-1-15,4-1 0 16,4 6 8-16,0 5 21 16,0-6-5-16,14 2 5 15,7-2-14-15,6-8 3 16,2-4 3-16,4-10 10 15,3-4-12-15,5 0 7 16,1-13-5-16,1-18-13 16,-4-1-43-16,-9-4-54 15,-6 7-46-15,-4 0-63 16,-2 3-191-16</inkml:trace>
  <inkml:trace contextRef="#ctx0" brushRef="#br0" timeOffset="-174891.54">2988 16092 154 0,'0'0'192'16,"0"0"-148"-16,0 0 13 16,0 0 65-16,0 0-103 15,0 0 34-15,0 28-25 16,0-24-12-16,0 5-2 16,0-9-9-16,0 0 2 15,0 3 3-15,0-3-7 16,0 0 5-16,0 0 6 15,0 0 16-15,0 0-4 16,0 0 8-16,0 0 22 16,0 0 22-16,0 0-12 0,0 0-2 15,0-8-49-15,0-7-12 16,0 4 5-16,0-4-6 16,-6 3 10-16,-3-1-9 15,-2 3 0-15,-2 2 3 16,0 4-6-16,-6 2 1 15,4 2-1-15,-1 0-4 16,1 0 2-16,-1 14-3 16,-2 4 5-16,5 4 1 15,0 2-1-15,3 5-1 16,8 8 1-16,2-7 3 16,0-2-3-16,0-2 0 0,14-11-3 15,5-8 3-15,4-7 10 16,-3 0 32-16,0 0-10 15,0-16-14-15,-4-7-6 16,4-8-12-16,0-5-12 16,0-4-8-16,0-10-32 15,-4-4 35-15,-5-3 9 16,-5 3 3-16,-4 6 5 16,-2 12 3-16,0 9 5 15,0 13 9-15,0 5 6 16,0 6-6-16,0-3 18 15,0 6-24-15,0 0-3 16,0 0-8-16,0 0-15 0,0 0-10 16,0 6 2-16,-4 15 23 15,-7 7 3-15,1 7 3 16,-2 0-4-16,1 6-2 16,-1 3 2-16,6 0-2 15,-1 2-1-15,5-2 1 16,2-7 1-16,0-2 5 15,0-5-6-15,7-8 0 16,9-4 0-16,3-7 0 16,1-8 5-16,3-3 3 15,-1 0 15-15,0-3-12 16,1-16-1-16,-3 1-8 16,-1-3 2-16,-2-2-4 0,-2-3-14 15,-4 2 12-15,0 7-8 16,-2-10-8-16,0 8 13 15,0-2 5-15,-2 3 4 16,-5 6-3-16,0 5 0 16,-2 0 4-16,0 2 7 15,0 5-12-15,0 0-15 16,0 0-1-16,0 0 0 16,-2 12 16-16,-5 11 2 15,3 0-1-15,2 0-2 16,2-1 2-16,0 0 1 15,0-10-2-15,0-1-4 0,0-4 2 16,6-5 2 0,7-2 11-16,1 0-3 0,6 0 15 15,0-14-9-15,0-13-5 16,0 4-3-16,-2-12-5 16,-2 4 1-16,-3-5-2 15,0-1-1-15,-1-2 1 16,-2 2 2-16,2 1-1 15,-5 6 2-15,-3 0 3 16,-2 6 4-16,-2 7-3 16,0 0 3-16,0 7 4 15,0 6-7-15,0 4-7 16,0 0-4-16,0 0-1 0,0 0-6 16,0 0-6-1,0 0 10-15,-6 4 7 0,-8 18 2 16,1 4-2-16,-1 11-1 15,3 2-1-15,3 3 2 16,1 6 1-16,4 1 0 16,3 1 2-16,0-7-2 15,0-2 2-15,0-4 4 16,7-16-4-16,0-3-3 16,-3-10 0-16,-2-2 0 15,0-6 0-15,-2 0 0 16,5 0-10-16,2-18-36 15,-2-3-67-15,-3-4-100 16,-2-1-116-16,0 0-139 0</inkml:trace>
  <inkml:trace contextRef="#ctx0" brushRef="#br0" timeOffset="-174709.64">3347 15986 540 0,'0'0'267'16,"0"0"-68"-16,0 0-60 15,0 0-31-15,0 0-63 16,0 0 5-16,75-23-34 15,-34 14-6-15,5 5-3 16,-11-1 0-16,-8-3-6 16,-10 3 1-16,-5 0-4 15,-8-7-21-15,-4 3-21 16,0-2-57-16,-2-3-90 0,-25 2-238 16</inkml:trace>
  <inkml:trace contextRef="#ctx0" brushRef="#br0" timeOffset="-174571.72">3196 15821 644 0,'0'0'539'16,"0"0"-400"-16,0 0-86 15,0 0-26-15,0 0-27 16,0 0-19-16,-9-5-3 16,9 14-77-16,9 5-68 15,0-5-322-15</inkml:trace>
  <inkml:trace contextRef="#ctx0" brushRef="#br0" timeOffset="-172359.22">4168 16084 475 0,'0'0'113'0,"0"0"-72"16,0 0 69-16,0 0 13 0,0 0-54 16,0 0 3-16,29-50-31 15,-17 19-20-15,0-1-9 16,-1-3-9-16,1-6 0 16,-1 1-3-16,-3-4 0 15,2 0 3-15,-4 4-3 16,-1 0-3-16,-1 7-10 15,-2 12 13-15,-2 7 0 16,0 6-12-16,0 8-4 16,0 0-14-16,0 0 10 15,-2 4 20-15,-11 18 1 16,-3 0 0-16,3 10 1 0,-1 0 5 16,-1 8 9-16,1 8-1 15,1 0-5-15,2 6-9 16,7 1 8-16,1-1 4 15,3-14-10-15,0-6-1 16,0-10 15-16,14-8-14 16,3-7 3-16,4-4 4 15,-3-5-6-15,-1 0 10 16,1 0-3-16,3-12-5 16,2-6-6-16,4-10-15 15,0-2-13-15,0-6-11 16,-2 4 25-16,-8-3-1 15,-3 12 9-15,-10 5 1 16,1 6 5-16,-3 5 6 16,0 5-1-16,-2 2-5 0,0 0-4 15,0 0-17-15,0 18-2 16,0 8 23-16,0 6 20 16,0 3-6-16,0 1-7 15,0-5 1-15,0-4 4 16,0-5-7-16,4-8-4 15,-4-7 1-15,6-2 0 16,0-5 2-16,5 0 4 16,7 0 19-16,5-22-22 15,-2 0-5-15,4-6-27 16,-5 2-17-16,0-4-12 16,-2 2-1-16,0 2 33 15,-1 8 21-15,2 0 2 0,-4 4 1 16,-1 9 33-16,-8 1 9 15,-2 4-12-15,-1 0-30 16,-3 4 1-16,0 15-1 16,0 3 8-16,0 2 12 15,0 1-4-15,0 1-12 16,0-7 7-16,0-1-2 16,0-9-3-16,0-4-3 15,0-1-1-15,0-4 3 16,2 0 3-16,10 0 6 15,0-9 1-15,7-12-9 16,-4 1-6-16,1-2-16 0,-1-4 4 16,-1 8-1-16,-3 0 3 15,-5 5 9-15,1 8 0 16,-5 0 1-16,3 5-4 16,-3 0-15-16,0 0 8 15,-2 13 11-15,0 10 5 16,0 4 14-16,0-1 1 15,0-2-12-15,0-2-3 16,0-9 1-16,0-1-1 16,0-7-3-16,0-3 4 15,3-2-4-15,1 0 8 16,4 0 2-16,6-10 1 0,1-12-13 16,4 4-24-16,-2-4-5 15,-1-2 13-15,-1 2 10 16,-1 3 2-16,1 3 4 15,-3 7-2-15,-1-3 1 16,-5 7-3-16,-4 5-3 16,-2 0 5-16,0 0-11 15,0 17 13-15,0 1 16 16,0 5 3-16,-2 2-7 16,0 3-5-16,2-6-1 15,0-8-3-15,0-1 8 16,0-4-11-16,2-9-1 15,10 0 1-15,3 0 31 16,3 0-9-16,0-6-7 16,2-10-10-16,-4-2-5 0,-3 0-1 15,0-5-31-15,-3 1 13 16,-2 9 12-16,-4-5 7 16,1 5 0-16,-3 3 3 15,0-4 2-15,3 7 7 16,-2-2 11-16,-3 7-12 15,0-2 21-15,0 4-1 16,0 0-10-16,0 0-5 16,0 0-7-16,0 0-3 15,0 0 2-15,2 0 3 16,-2-4-3-16,0 4-6 0,0 0-2 16,0 0-7-16,0 0-11 15,0 22 8-15,0 9 7 16,0 5 1-1,0 0-4-15,4-8 5 0,7-2-3 16,5-12 4-16,-1-7 4 16,1-2 7-16,1-5 0 15,2 0 5-15,1-22-7 16,-1-4-4-16,2-6 1 16,-1-9-6-16,-5 2-15 15,4-6-17-15,-7-1-2 16,0 2-3-16,1 0 20 0,-2 0 15 15,1 8 2 1,-4 4 0-16,3 6 2 0,-3 7-2 16,-4 3 10-16,-2 11 7 15,-2 0 9-15,0 1-4 16,0 4-17-16,0 0-5 16,0 0-16-16,0 0 8 15,-12 0 5-15,-1 9 3 16,0 4 0-16,2 6-2 15,-2 7 2-15,-1 4-1 16,3 7 1-16,2 7 0 16,7 2 10-16,2 1 13 15,0-3-5-15,0-2 0 16,13-8 2-16,3-5-3 16,-3-7-5-16,0-8-4 0,1-10 3 15,1-1-4-15,-1 2 9 16,1-5-9-16,-1 0-1 15,-3 0 0-15,-3-5-6 16,2-12-15-16,-6-9-36 16,1-6-74-16,-5 1-26 15,0-5-101-15,-27 0-297 16</inkml:trace>
  <inkml:trace contextRef="#ctx0" brushRef="#br0" timeOffset="-172188.32">5312 15783 566 0,'0'0'312'0,"0"0"-126"16,0 0-81-16,0 0 5 16,0 0-54-16,0 0-29 0,203-66-19 15,-182 61-8-15,-9 5 0 16,-8 0-15-16,-4 0-47 16,0 0-131-16,-22 0-92 15,-9 0-70-15</inkml:trace>
  <inkml:trace contextRef="#ctx0" brushRef="#br0" timeOffset="-172042.41">5312 15783 1192 0,'-143'-132'80'0,"143"132"-66"0,0 0-13 15,0 0-1-15,0 0-118 16,0 0-86-16,-76 18-338 15</inkml:trace>
  <inkml:trace contextRef="#ctx0" brushRef="#br0" timeOffset="-171889.49">4694 15700 1238 0,'0'0'94'0,"0"0"-94"15,0 0-15-15,0 0-122 16,0 0-95-16,0 0-74 0</inkml:trace>
  <inkml:trace contextRef="#ctx0" brushRef="#br0" timeOffset="-169665.67">6444 15816 197 0,'0'0'161'0,"0"0"-130"16,0 0-10-16,0 0 2 16,0 0 45-16,0 0-27 15,0 3 17-15,0 3-3 16,0 2 7-16,0 0-24 15,0 2-11-15,0-4-4 16,0-1-7-16,0-2-1 16,0-3-6-16,0 0-2 15,0 0 0-15,0 0 7 16,0 0 19-16,0 0 17 0,0 0-8 16,0-14-31-16,0-1-4 15,0-5-5 1,-7 3 4-16,1-1-6 0,-3 4 3 15,0 0-5-15,0 5 5 16,0 2 9-16,-5 5 3 16,1 2 3-16,-5 0-18 15,-4 0-9-15,4 10 8 16,0 8-3-16,1 2-1 16,1 8 3-16,3-2 3 15,3 6-4-15,6 0 1 16,2-1 2-16,2-9 4 15,0-5-3-15,0-2-2 0,0-11-5 16,0-4 6 0,6 0 0-16,8 0 4 0,3-4-3 15,4-19-1-15,4-4-22 16,-1-8-15-16,3 8-26 16,-3-6 14-16,-4 8 21 15,-4 11 21-15,-7 5 7 16,-5 6 23-16,-2 3 2 15,1 0-23-15,-1 0 5 16,0 17 13-16,5 5 15 16,-5 4-2-16,5 6-15 15,-3 1-7-15,1-3 2 16,1-7-2-16,4-2-3 16,-2-12-2-16,1 0 7 0,5-9-10 15,-1 0 16-15,1 0-1 16,3-17-3-16,-1-7-11 15,1-2-4-15,4-10-28 16,-1 1-2-16,-3-3-3 16,6-5 12-16,-3 3 11 15,0-8 0-15,0 6-9 16,-7 2 18-16,-1 5-2 16,-6 9 6-16,-4 9 13 15,-2 6 12-15,0 7 11 16,0 4-3-16,0 0-33 15,0 0-3-15,0 0-40 16,0 13 40-16,-8 9 1 0,-8 6 2 16,-2 6-2-1,2 4 9-15,3 6 0 0,2 5 0 16,4-8-7-16,3 1 13 16,4-6-15-16,0-4 6 15,0-9-4-15,0-14-3 16,4 4-4-16,12-13 4 15,4 0 2-15,2 0 24 16,3-4-16-16,2-14-10 16,-3-13-9-16,0-1-21 15,-1-4 5-15,-1-4-2 16,-7-4-3-16,2 0 13 0,-7 2-1 16,-3 4 14-1,-2 9 8-15,-3 3-4 0,0 8 17 16,-2 4-2-16,0 10 9 15,0 4 1-15,0 0-13 16,0 0-12-16,0 0-23 16,0 13 18-16,-4 15 5 15,-6 4 14-15,2 8-3 16,-1 4-5-16,4 0 4 16,1 4 1-16,1-2-1 15,1-1 1-15,2-6 0 16,0-7-2-16,0-9-6 15,0-5 1-15,12-10-4 0,1-8 16 16,5 0-5-16,2 0 5 16,0-13 0-16,-3-5-14 15,2-5-2-15,-3-2-11 16,-1 1-19-16,3-2 6 16,-1-3 0-16,1 4 17 15,-2 4 5-15,-2 1 2 16,-4 8 1-16,-5 12 0 15,-3 0-1-15,-2 0-10 16,0 9-20-16,0 8 30 16,0 10 10-16,0-1 3 15,0 2-3-15,0-2 3 0,-2 1 11 16,2-4-3-16,0-1-6 16,0-12-8-16,11-3-6 15,4-7 5-15,4 0 11 16,0-2-1-16,2-21-2 15,1-5-10-15,-5-4 6 16,-1-6-10-16,-7-3-4 16,-9 2-5-16,0 0-2 15,0 10 11-15,-19 11 4 16,-4 6 30-16,-2 12-31 16,-2 0-3-16,-2 16-8 15,0 8 8-15,3 6-61 16,6-4-60-16,11-4-97 0,9-12-360 15</inkml:trace>
  <inkml:trace contextRef="#ctx0" brushRef="#br0" timeOffset="-168263.16">7438 15712 620 0,'0'0'152'15,"0"0"-89"-15,0 0-16 16,0 0-21-16,0 0-26 16,0 0 0-16,0 0-1 15,9 7 1-15,-9 5 0 16,0-5 14-16,0 4-8 0,0-2 8 16,0-6-5-16,0-1-3 15,0 2-1-15,0-4 5 16,0 0 0-16,4 0 4 15,4 0-1-15,0-14-7 16,-1-4 1-16,-3-5-4 16,-2 6-3-16,-2-1-1 15,0 0 1-15,0 6 4 16,0 3-1-16,0 8 3 16,0 1 9-16,-4 0-8 15,-9 0-7-15,-3 10-4 16,-4 12 4-16,2 9 11 15,-2-4-1-15,2 4 19 0,5 4 9 16,6 1 0 0,7-10-6-16,0 0-6 0,0-8-9 15,20-4-3-15,3-7 1 16,1-4-11-16,5-3 2 16,4-3 2-16,1-20-8 15,0-5-37-15,-3-4-17 16,-4 2-59-16,-8-2-14 15,-1-2-7-15,-2 10 71 16,-2 2 63-16,-2 4 4 16,-3 10 52-16,1 2 39 15,-4 4-33-15,1 2-35 0,-3 0-13 16,0 0-10 0,-1 0 4-16,2 8 23 0,-5 3 4 15,2 4-12-15,0-1-9 16,0 0-10-16,0-2 3 15,0-3-4-15,1-4-1 16,-1-1-2-16,0 1 3 16,-2-5 1-16,0 0-1 15,0 0-2-15,2 0 16 16,6 0-3-16,-2-13-14 16,3-1-7-16,-1-5 0 15,0 7 0-15,-4-9-4 16,-4 7 0-16,2 3 9 15,-2 4-1-15,0 2 6 16,0 4 3-16,0 1 7 0,0 0-13 16,-2 0-2-16,-18 10 2 15,-5 16 0-15,-2 6-1 16,3 0 1-16,4 4 3 16,7-2 0-16,3-12-3 15,10-4 0-15,0-7 0 16,0-8-3-16,0-3-1 15,0 0-13-15,3-3 10 16,13-20 6-16,6-5-31 16,0 0-15-16,-2 3-21 15,-5 5 24-15,-3 9 32 16,-8 5 12-16,-1 4 3 0,-1 2 14 16,0 0-17-16,2 0 5 15,0 8 0-15,4 9 33 16,1 6 7-16,-1 0-15 15,4-6-21-15,-1 1 3 16,-1-7 1-16,0-6-10 16,1-3 3-16,-2-2 8 15,2 0-5-15,4-7 4 16,6-18-5-16,1-7-8 16,0-3-14-16,0-6-2 15,1-3 2-15,-4-4 8 16,-2-6-1-16,-9-4 7 15,0 3 0-15,-4 11 2 0,0 7 20 16,-2 18 2 0,-2 12 21-16,0 4-9 0,0 3-21 15,0 0-15-15,0 0-7 16,0 0-6-16,0 10 8 16,0 15 5-16,0 6 4 15,-2 5 7-15,-4 4-9 16,-2 0 1-16,2 6-2 15,-1 3 2-15,3-6 4 16,2 3 9-16,2-11 2 16,0-9-6-16,4-8-3 15,13-4-9-15,2-10 9 0,3-4 7 16,1 0 10-16,1-4-10 16,-2-14-14-16,1-4-2 15,-6-4-23-15,-1-6-15 16,-5 2-9-16,-7-2-38 15,-4 2-38-15,0 2-62 16,-2 5-67-16,-27 1-179 16</inkml:trace>
  <inkml:trace contextRef="#ctx0" brushRef="#br0" timeOffset="-168088.37">7913 15565 7 0,'0'0'260'0,"0"0"38"16,0 0 23-16,0 0-106 0,0 0-62 15,0 0-78 1,63-13-43-16,-26-1-17 0,1-2-7 16,-5 2-8-16,-4 5-19 15,-6-3-42-15,-10 5-89 16,-4 7-123-16,-6 0-294 16</inkml:trace>
  <inkml:trace contextRef="#ctx0" brushRef="#br0" timeOffset="-166875.56">8105 15744 181 0,'0'0'80'0,"0"0"-5"16,0 0 9-16,0 0 34 15,0 0 31-15,0 0 11 16,10 9-82-16,2-24-7 15,3 4-26-15,4-7-17 16,-4 0-15-16,3 0-1 16,-3-4-8-16,-3 4 0 15,1 0-2-15,-4 4 9 16,-2 6-2-16,-5 3 0 16,0 5-2-16,-2 0 2 15,0 0-9-15,0 0-11 16,0 10 11-16,0 11 9 15,0 1 12-15,0 6-4 0,0-2 0 16,0-2-3-16,2 1-6 16,3-8-6-1,-1-3 2-15,-2-8-1 0,2-6 1 16,2 0 4-16,0 0 12 16,3-6-5-16,3-11-15 15,-2-10-3-15,3 5-54 16,-1 0 8-16,1 4 23 15,-4 0 17-15,2 4 9 16,-2 0 0-16,0 6 2 16,-2 4 15-16,-3 0 21 15,-1 4-11-15,-1 0-27 0,0 0-2 16,0 12 2-16,2 2 21 16,1 4-7-16,2-6-6 15,0 2-2-15,-1-4 4 16,-2-2-5-16,1-3-1 15,2-5 0-15,-3 0 3 16,3 0 2-16,-1 0 1 16,1 0-1-16,0-21-9 15,2 1-15-15,-3-6-6 16,1-4 0-16,-5-3-1 16,-2 3 15-16,0 6 7 15,0 7 0-15,0 5 7 16,0 5 15-16,-4 7 6 15,-5 0-15-15,-2 0-13 16,-5 0-4-16,3 14 0 0,-1 8 4 16,-1-4 3-16,4 9 4 15,2-5-3-15,5 6 0 16,4-6-3-16,0-1-1 16,0 2 4-16,0-9-3 15,4 0 0-15,9-2 2 16,1-10-3-16,3-2 4 15,3 0 5-15,5 0-1 16,0-16-8-16,-4-4-1 16,0-4-5-16,-3 2-1 15,-5 0 0-15,3-6-3 16,-5 2 6-16,2 3 4 0,-1 5-1 16,-2 5 2-16,-1 5-1 15,-4 8 1-15,-5 0 10 16,0 0-11-16,0 0-11 15,0 21 11-15,0 6 2 16,0 5 16-16,0-6-8 16,0 2-9-16,0-7 5 15,0-2-3-15,0-12-3 16,0 4 1-16,0-7 3 16,0-4-1-16,0 0 0 15,0 0 4-15,0-16 1 16,15-9-8-16,1-10-7 15,0-4 4-15,-5 2 3 0,2-2-4 16,-4 11-5 0,0 2 9-16,-2 17 0 0,-5-2-3 15,0 11 3-15,5 0-2 16,-1 0-6-16,8 24 8 16,1 6 10-16,-1 8 3 15,-3 1 10-15,-5-7-15 16,-3-6-4-16,-3-8-1 15,0-8-3-15,0-6-8 16,0-4-45-16,0 0 4 16,0-18-61-16,0-14-314 15</inkml:trace>
  <inkml:trace contextRef="#ctx0" brushRef="#br0" timeOffset="-166723.65">8533 15182 1028 0,'0'0'99'16,"0"0"-84"-16,0 0-15 15,0 0-18-15,0 0-154 16,0 0-123-16</inkml:trace>
  <inkml:trace contextRef="#ctx0" brushRef="#br0" timeOffset="-164385.49">1622 16772 30 0,'0'0'114'0,"0"0"-79"15,0 0-19-15,0 0 51 16,0 0 47-16,0 0-69 16,-20 0 5-16,16 0 13 15,4 0-1-15,-5 0-20 16,3 0-25-16,-3 0-10 15,-1 0 5-15,2 0-4 16,-3 0 14-16,0 0 13 16,2 0 4-16,3 0 8 15,2 0 35-15,0 0-9 16,0 0-24-16,0 0-33 0,0 0-7 16,0 0-9-16,0 0-4 15,0 0 4-15,0 0 1 16,0 0 11-16,0 0 4 15,5 0 22-15,8 0-7 16,5 0 3-16,4 0-27 16,1-5-4-16,-1 5-1 15,-2 0-2-15,2-4 2 16,-1 3-2-16,0-3 1 16,4-1 13-16,0-3 0 15,6 3 10-15,4-7-13 16,6 2-2-16,5-3 4 15,4 7-9-15,-2-2-3 0,-5 4 1 16,-3-1 0-16,-4 0 1 16,-1 1-1-16,-6 1 0 15,2-4 3-15,0 3-4 16,6-4 1-16,1-2 3 16,6-2-3-16,3 2 9 15,5 3-9-15,-2-4 3 16,6 8-3-16,0-6 2 15,-5 6-4-15,-2-4 2 16,-4 3 0-16,-5-5 0 16,0 0 3-16,0-1-2 15,0-2 3-15,2 2 2 0,1 2-3 16,-1-1 0 0,1 4-4-16,-3 1-1 0,0 0 0 15,3 0 0-15,-4 0 2 16,1 2-1-16,1-6 1 15,-1 0 0-15,2 1-2 16,3 0 1-16,-1-3 3 16,1 1 1-16,1 2-4 15,-3 5 2-15,-3-2-3 16,-2 4 1-16,-3 0-1 16,2 0 0-16,-4-4 1 15,7 0 0-15,0 0 1 16,5 2-1-16,1-6-1 0,-1 4 0 15,2-6 5 1,0 6-3-16,-3-1-1 0,-1-3 4 16,-1 7-4-16,-5 1-1 15,4-4 0-15,-1 4 2 16,2 0 1-16,3 0-3 16,1 0 0-16,4 0 0 15,-3 0 2-15,-5-4-2 16,-2 4 0-16,-1 0 3 15,-6 0-3-15,-2 0 0 16,2 0 0-16,1 0 0 16,3-5 3-16,3 2-3 0,7-2 2 15,3 0-2 1,3-4 9-16,-2 4-2 0,1 1 1 16,-4-1-6-16,-3 5-2 15,-3 0 1-15,1 0-1 16,-1 0 0-16,0 0 1 15,3 0 0-15,4 0-1 16,2 0 0-16,5 0 2 16,7 0 0-16,-5-4-4 15,2 0 5-15,-2 4-3 16,-2 0 0-16,-6 0 0 16,-2 0-1-16,1 0 1 15,-5 4 1-15,3-4-1 16,2 0 1-16,0 0 0 15,5 0-2-15,-1 0 0 16,3 0 1-16,-1-9 0 16,1 0 0-16,-2 1-2 0,1 2 2 15,1 3 2 1,-5-2-2-16,1 1 1 0,-4 2 1 16,4 2-2-16,0-4 1 15,0 4-1-15,4-4 1 16,7 0-1-16,3 0 2 15,6 0-2-15,1 3 1 16,4-4-1-16,-2 1 1 16,-1 4-2-16,1-5 3 15,4 2-1-15,10 1 6 16,11-2-7-16,12 1 1 16,1-6-1-16,3 3-1 0,-2 2 1 15,-2 4 1-15,-8-4 3 16,-6 4 1-16,-13-6-1 15,-9 3 2-15,-7-2-1 16,0 1-1-16,-3-6 11 16,2 3-12-16,1-6 7 15,-5 3-1-15,-3 1-8 16,-17 4 4-16,-13 5-3 16,-17-4 7-16,-10 4-7 15,-4 0-2-15,0 0-7 16,0 0-8-16,0 0-5 15,0 0 5-15,-20 0-30 16,-14 0-20-16,-12 4-207 0,-8-4-492 16</inkml:trace>
  <inkml:trace contextRef="#ctx0" brushRef="#br0" timeOffset="-152607.47">10894 4758 24 0,'0'0'63'0,"0"0"-6"16,0 0-1-16,0 0 5 16,0 0-10-16,0 0-5 0,0 0-6 15,0 0 3-15,0 0 2 16,0 0 0-16,0 0-5 16,0 0 1-16,0 0-3 15,0 0 0-15,0 0-2 16,0 0-6-16,0 0 3 15,0 0-2-15,0 0 1 16,0 0-5-16,0 0-3 16,0 0 1-16,0 0-9 15,0 0-3-15,0 0-3 16,0 0-4-16,0 0 0 16,0 0-3-16,0 0-3 15,0 0 0-15,0 0-3 16,0 3-3-16,0-1 2 15,0 5-3-15,0 3 7 0,-3 5 1 16,-1-1 0-16,-3 1 2 16,2-1-1-16,3 3-1 15,2-1 2-15,-2 2 0 16,2 0 3-16,0 0 0 16,0-1 2-16,0 2-4 15,0 1-2-15,0-1 5 16,0 6-2-16,0 1 1 15,0 1-1-15,0-1 3 16,0-1-6-16,0-1 4 16,0-2-3-16,0 2 3 15,0 1-3-15,0-2 0 0,0 1 0 16,0 3 3-16,0-3-4 16,0 0 6-16,0-2-4 15,0 2-1-15,0 2-1 16,0 2 6-16,0 2-8 15,0 0 4-15,2 1 1 16,0-2 1-16,0 0 1 16,-2-2-1-16,0-3-2 15,0 1 2-15,0-1-1 16,0 2-4-16,0-2 4 16,0 1-2-16,0 1-2 15,0-1 7-15,0-1-6 16,0 2-1-16,0 0 6 0,0 2-5 15,0 0 8-15,0 2-1 16,0 3-5-16,0-1 2 16,0-1-1-16,0 1 6 15,0-1-4-15,0-2-2 16,0 0-4-16,0 3 9 16,0-3-8-16,0 5 4 15,0-7-4-15,0 1 3 16,0 3 0-16,-2-5-2 15,0 2 3-15,2 2-1 16,-2 0 0-16,0 2 1 16,0 4-1-16,-3 5-5 0,3 2 5 15,0 1-4-15,0-4 8 16,2 0-3-16,0-6-4 16,0-3 8-16,0-4-9 15,0-2 3-15,0 1 0 16,0 1-3-16,0 2 3 15,0 1-1-15,0 1 2 16,0 2-2-16,0 2 0 16,0 2 3-16,0 0-3 15,0-3 2-15,0 2 1 16,0-6-4-16,0 2 3 16,0 0-3-16,0 0-1 15,0-1 5-15,0 1 0 16,0-3-4-16,0 0 5 15,0-2-6-15,0 2 0 0,0-3 0 16,0-1-1-16,0 0 1 16,2-2 0-16,-2 2-1 15,2-1 0-15,-2 2 2 16,0 0 0-16,0 6 2 16,0 2 1-16,0 4-3 15,0 2 4-15,0-2 1 16,0 1-4-16,0-6-3 15,0-1 4-15,0 1-3 16,0-3-1-16,0 2 0 16,0 2 1-16,0 0 1 15,0 9 0-15,0 1 0 0,0-1 3 16,0 6-2-16,0-5 3 16,-2-4 0-16,0 1-2 15,0 0-1-15,2-1-3 16,-3 2 2-16,0 0 1 15,1-1-3-15,-4-6 0 16,-1 0 0-16,3-8-3 16,-8-1-44-16,1-9-78 15,1-17-208-15,-6-2-473 16</inkml:trace>
  <inkml:trace contextRef="#ctx0" brushRef="#br0" timeOffset="-149793.83">10842 8654 12 0,'0'0'8'15,"0"0"10"-15,0 0 6 16,0 0-11-16,0 0 5 16,0 0 15-16,0 0 5 15,0 0 11-15,0 0 5 16,0 3-7-16,0-3 3 15,0 0-4-15,0 0-6 16,0 0-3-16,0 0-9 16,0 2-4-16,0 2-11 0,0 1-3 15,0 5 16 1,0 2 2-16,0 5 1 0,0 2 10 16,0 2-19-16,0 5 5 15,0 2-10-15,0 2 5 16,0 2-2-16,0-2-12 15,0-2 7-15,0 0 1 16,0 1-2-16,0-1-4 16,0 0 0-16,0 2 8 15,0-2-4-15,0 2-6 16,-2 2 3-16,0 0 5 16,-1 0-4-16,3 2 5 0,-2 0-2 15,2 2 2 1,0-2-2-16,0 0-3 0,0 2 3 15,0 0-1-15,0-1 4 16,0-1-4-16,0-1-4 16,0 4 0-16,0-2-5 15,0 9 2-15,0-1 3 16,0 6-3-16,0 0 2 16,0-1 3-16,0-1 3 15,-2-5 2-15,0-1-2 16,2 0 1-16,-2 1-5 15,2 0 1-15,-2 2 9 16,0 0-8-16,-2 5-1 16,0 4-1-16,0 0 3 15,2 3-3-15,2-3 3 0,0 0-6 16,0-4 4-16,0 1-4 16,0-4 0-16,0-5 8 15,0 4-7-15,0 0 1 16,0-2-2-16,0 6 2 15,-5-2-6-15,-1 2 3 16,-2 1 1-16,2 3-3 16,2-4 0-16,-1 6 3 15,1-8 4-15,4 3 1 16,0-1-7-16,0-3 3 16,0 4-3-16,0 0 3 15,0 1 0-15,4 0-1 0,-2-3-3 16,1 0-2-16,-1 1 5 15,-2-1-4-15,0 4 0 16,0 2-1-16,0 0 7 16,0 2-1-16,0 0-3 15,0 0 3-15,0-3-3 16,0 0-1-16,0-4 0 16,0 1 4-16,0 2-6 15,0 0 5-15,0 0 1 16,-5 1-7-16,-1-3 1 15,-1-2 7-15,2 2-6 16,3-4-2-16,0 3 0 16,2-3 1-16,0 0 4 0,0-2-3 15,0-1 2 1,0 3-1-16,0 0-1 0,0 1 0 16,0 1 2-16,0-2-4 15,0 2 3-15,0 0-3 16,0-2 2-16,0-1 3 15,0-1-2-15,0-2 0 16,-4 0 3-16,-1 0-2 16,3 0-3-16,0 2 0 15,2 4 3-15,0 3-1 16,0-7-2-16,0 2 0 16,0-2-1-16,0 2 2 0,0-6-1 15,0 3 3 1,0-6-3-16,0 1 2 0,0 1-2 15,0-1-1-15,0 0 1 16,0 2 0-16,0-1 0 16,0 0-1-16,0 1 2 15,0 0-2-15,0-2 1 16,2 1 2-16,2 1-3 16,-1-5 0-16,-1 11-1 15,2-5 1-15,-2 7 0 16,3 0 2-16,-2 2-2 15,1-5 0-15,-2-6 2 16,2 2-2-16,1-10 0 16,-3 1 0-16,2 0 3 15,2-3-3-15,-4 3 0 0,2-2-1 16,0 2 1-16,-4 0 0 16,2 1 0-16,1 2 2 15,-1 7-4-15,0 1 3 16,0 4-1-16,0-1 0 15,6 0 1-15,-2-2-1 16,1-1 0-16,1-2-1 16,-3-2 1-16,0-7 0 15,-3 3 0-15,0-7-1 16,-2-2-5-16,0-6 0 16,0 1-16-16,0-9-11 15,0-5-11-15,-6-3 1 0,-15-4-72 16,-10 0-176-16,-4-36-246 15</inkml:trace>
  <inkml:trace contextRef="#ctx0" brushRef="#br0" timeOffset="-148591.84">10813 15807 26 0,'0'0'29'0,"0"0"3"15,0 0 12-15,0 0-2 16,0 0-10-16,0 0-15 16,0 0-2-16,-13-30-5 15,13 23-10-15,0-2-27 16,0 1-42-16,0-4-38 16</inkml:trace>
  <inkml:trace contextRef="#ctx0" brushRef="#br0" timeOffset="-147251.3">10925 15520 61 0,'0'0'63'16,"0"0"-31"-16,0 0-7 15,0 0-14-15,0 0-5 0,0 0 15 16,-31-4 10-16,26 4 5 16,3 0-3-16,-3 0 6 15,3 0 11-15,-3 0-13 16,-1 0-23-16,-1 0-14 15,-1 0-22-15,-2 0-49 16,-1 0-19-16,3 0 11 16,0 0 26-16,0 0 10 15,1 0 21-15,3 0 13 16,2 0 7-16,0 0 2 16,2 0 19-16,0 0 19 15,0 0 7-15,0 0 17 16,0 0 14-16,0 0 4 0,0 0-21 15,0 0-4-15,0-4 7 16,2-1-36-16,4-2-6 16,-4 6-15-16,0 1-3 15,1 0-2-15,-3 0 0 16,0 0 0-16,0 0 4 16,0 0-1-16,0 0 1 15,0 0 5-15,0 0 14 16,0 0 12-16,0 0 1 15,0 0 1-15,0 0-1 16,0 0-1-16,0 0-3 16,0 0-2-16,0 0-6 0,0 0-8 15,0 0-8 1,0 0-2-16,0 0-5 0,0 0-1 16,0 0-7-16,0 0 0 15,0 5 7-15,0 11 6 16,-9 7 4-16,-3 0 1 15,1 7-2-15,-2-1 4 16,0 5 1-16,2 2-1 16,-1 0-2-16,1-4 5 15,0 2-9-15,2-2 5 16,0 4 1-16,1 0 2 16,1 4 3-16,0 9 11 15,2-5-13-15,1 6 2 16,2-1-5-16,-2 4 0 0,1 1 0 15,1-4-2-15,0 3-6 16,0-4-4-16,-3 0 2 16,0-5 2-16,1-4 0 15,0 1-3-15,2-2 5 16,-3 3 4-16,5 6 5 16,0-3-2-16,0 9-2 15,0-4 2-15,0 1 0 16,0 0-13-16,0-7 1 15,0 0 1-15,0-4 1 16,2-3-3-16,3-1-1 16,-1 0 0-16,-2 0 3 15,0-2-1-15,0 3 2 0,3-6-2 16,-2 3 0-16,-1 2 0 16,0 0-1-16,0 1 5 15,-2 7 0-15,0-4-4 16,3 6 3-16,-1-2-4 15,2-8 1-15,0-2 0 16,-2-6-1-16,1 2-1 16,-1 2 1-16,1 0-1 15,-1 8 1-15,0 5 2 16,0 7-2-16,1 1 1 16,-3-7-1-16,0 7 0 15,0-7-2-15,0-6 2 0,0 4-1 16,0-12 1-16,0 5 0 15,0-7-1-15,-3 0 0 16,-1-2 4-16,2 6-1 16,2-1-2-16,0-7 3 15,-3 1 2-15,3-9-6 16,-2-4 2-16,2-2-1 16,-3-5-1-16,3-4 2 15,0-3-2-15,0 4 0 16,0-4 1-16,0 0-2 15,0 0-1-15,0 0-15 16,0 0-29-16,0-10-65 16,-2-30-72-16,0-26-419 15</inkml:trace>
  <inkml:trace contextRef="#ctx0" brushRef="#br0" timeOffset="-146291.59">10738 15312 26 0,'0'0'92'0,"0"0"-13"15,0 0 16-15,0 0-7 16,0 0-8-16,0 0 1 16,0 0-24-16,0-4-12 0,0 0-18 15,0-2-2 1,0-2 3-16,0 2-18 0,0-6-3 16,0 2-1-16,2-2 11 15,2 2 7-15,0-4-8 16,3 1 9-16,-3 5 1 15,-1 3-6-15,-1 0-3 16,-2 4 9-16,0 1-6 16,0 0 4-16,0 0-7 15,0 0-16-15,0 36-1 16,-13 45 0-16,-16 40 26 16,-11 43 37-16,-10 17-19 15,-2 5-24-15,-2-4-20 16,7-15-30-16,11-20-79 0,11-35-220 15</inkml:trace>
  <inkml:trace contextRef="#ctx0" brushRef="#br0" timeOffset="-143739.22">12052 4400 159 0,'0'-11'123'0,"0"1"31"16,0-2 11-16,0 0-96 0,0-1-8 16,0 1 18-16,0-1-17 15,0 3-3-15,0 4 29 16,0 1-30-16,0 5-15 16,0 0 10-16,0 0-18 15,0 0-20-15,0 0-15 16,0 0 0-16,0 0-14 15,0 11-3-15,0 15 15 16,-6 9 2-16,-3 4-1 16,0 2 5-16,2 3-2 15,3-2-1-15,2-1 0 16,2-3 5-16,0-6 2 0,0-6-2 16,6-5 1-1,17-1-5-15,4-6 3 0,10-2 3 16,5-4 7-16,6-4-10 15,0-2 5-15,-1-2-10 16,-5 0-56-16,-1 0-41 16,-10 0-29-16,-11-3-72 15,-11-10-147-15</inkml:trace>
  <inkml:trace contextRef="#ctx0" brushRef="#br0" timeOffset="-143550.39">12111 4567 537 0,'0'0'132'15,"0"0"-13"1,0 0-97-16,0 0-14 0,0 0-5 16,0 0-3-16,267-15-26 15,-258 13-81-15,-9-6-84 16,-4-5-163-16</inkml:trace>
  <inkml:trace contextRef="#ctx0" brushRef="#br0" timeOffset="-143403.47">12111 4342 317 0,'0'0'257'0,"0"0"-38"16,0 0-117-16,0 0-44 0,0 0-31 15,0 0-23 1,182-61-4-16,-140 61-23 0,-1 0-115 15,-5 3-131-15,-3 6-190 16</inkml:trace>
  <inkml:trace contextRef="#ctx0" brushRef="#br0" timeOffset="-141415.29">12817 4590 53 0,'0'0'255'0,"0"0"11"16,0 0-103-16,0 0-84 15,0 0 2-15,0 0-31 16,-25-15-18-16,25 15-23 0,0 0-2 16,0 0 12-16,0 0-4 15,0 0 2-15,2 0-9 16,12 0 21-16,1 0-7 16,6 0 9-16,3 0-7 15,-1-9-7-15,-1-2-7 16,-2-1-8-16,-4 3 4 15,-7-1-6-15,-5 2-13 16,-4-1-3-16,0 1-1 16,0 1 3-16,0 0-3 15,-2 3-5-15,-14 3 20 16,-4 1 2-16,-2 0-8 16,1 0 8-16,2 12-5 0,1 5 5 15,3 2-7 1,3 1 7-16,3 4-1 0,3-3-1 15,6 6 2-15,0-2 3 16,0-4 6-16,0 1-2 16,8-4 0-16,5-7 2 15,3-2-5-15,-3-5 2 16,3-4-5-16,3 0 14 16,0-1-5-16,6-22 1 15,6-7-2-15,0-1 0 16,0-4-7-16,-6 7 0 15,-4 8-1-15,-9 6-1 16,-3 8 5-16,-5 3-5 16,-4 3 0-16,3 0 0 15,2 0-14-15,-5 9-7 0,4 10 14 16,-4 7-4-16,0 1 11 16,0 3 2-16,0-4 2 15,0-4 2-15,4-6-1 16,1-6-1-16,-1-5-3 15,0-5 7-15,4 0 5 16,3 0 2-16,-1-12 1 16,7-11-9-16,0-3-4 15,1-6-3-15,5-3-9 16,-2 1-19-16,4 1 11 16,-3 5 10-16,-1 3 7 15,-8 11 1-15,-5 6 1 0,-4 7 16 16,-2 1 7-16,0 0-9 15,0 0-16-15,0 16-6 16,2 9 6-16,-1 8 31 16,1-3-9-16,2 0-5 15,4-2-5-15,3-6-8 16,1-8-2-16,-3-6 3 16,4-6-5-16,5-2-12 15,1 0-43-15,5-12-48 16,3-8-93-16,0-1-190 0,-1 4-162 15</inkml:trace>
  <inkml:trace contextRef="#ctx0" brushRef="#br0" timeOffset="-139245.6">13731 4507 51 0,'0'0'83'0,"0"0"51"16,0 0 2-16,0 0-39 16,0 0-33-16,0 0-20 15,0 0 20-15,0 0 17 16,0 0 26-16,0 0-26 15,0-11-53-15,2-4-10 16,-2 0 6-16,0-3 2 16,0 0-24-16,-7 0 23 15,-10 4 0-15,-1 5-18 16,-2 9-7-16,4 0-12 16,0 2 11-16,3 23-12 15,3 7 3-15,0 3 9 0,10 2-1 16,0-5 2-16,0-6-3 15,7-11-50-15,9-4-11 16,4-9-13-16,2-2-15 16,-2 0-119-16,3-10-163 15</inkml:trace>
  <inkml:trace contextRef="#ctx0" brushRef="#br0" timeOffset="-138093.18">13969 4499 142 0,'0'0'81'0,"0"0"-25"0,0 0-46 15,0 0-3-15,0 0-3 16,0 0-4-16,5 37-37 16,-1-37 37-16,-4 0 9 15,3 0 45-15,-3 0 44 16,2 0-14-16,3 0-10 15,-1 0 14-15,0 0-14 16,3 0-14-16,-3 0 3 16,4-8-10-16,-4-3-20 15,2 0-6-15,1-3-9 16,-1 0 1-16,0-3 3 16,-6 2-2-16,0 1 2 0,0 3 1 15,0 3 6-15,0 4-9 16,0 2-20-16,-10 2-2 15,-3 0-2-15,-1 0-1 16,-3 14-2-16,-4 6 6 16,2 6-2-16,-1 3 0 15,1 3 2-15,2 0 1 16,3-2-1-16,6-4-3 16,1-6 1-16,7-6 2 15,0-5-1-15,0-4 2 16,0-5 0-16,0 0 0 15,2 0-19-15,9 0 18 0,3-16-1 16,3-7 2 0,1-1-10-16,2 3 6 0,0-2 4 15,-1 5 1-15,-2 4 2 16,-3 5 17-16,-4 2 7 16,-3 7 4-16,0 0-4 15,2 0-13-15,0 0-8 16,-1 15 3-16,6 0 4 15,-1 1 1-15,3-4-1 16,-1-4-5-16,1-1 0 16,0-5 1-16,2-2-1 15,0 0-4-15,1 0-4 16,-3-10-17-16,0-9-11 16,0 2-8-16,-6-5 5 15,-1-1 2-15,-1 0 27 0,-6 1 2 16,-2-1 2-16,0 5 24 15,0 6-7-15,0 5-2 16,0 2-16-16,-10 5-1 16,1 0-6-16,-3 0 2 15,0 5 0-15,1 10 0 16,-3 7 0-16,3 2 2 16,0 2 2-16,5-4 0 15,1-3-2-15,5-7 0 16,0-8-1-16,0-4-12 0,0 0 15 15,14-4 15 1,3-15 1-16,1 3-12 0,-5 1 5 16,-3 4-7-1,-6 3 9-15,0 7 12 0,-4 1 3 16,2 0-10-16,-2 0-16 16,3 0-6-16,-1 17-15 15,-2 17 21-15,4 12 2 16,-2 12 6-16,-2 7 0 15,3 7 4-15,-3 9-4 16,0-5 1-16,0-4 0 16,-7-10-3-16,-6-11-5 15,-1-16 1-15,-1-12 9 16,-1-6-2-16,-1-13 4 16,1-4 2-16,0 0 4 0,0-21 3 15,6-16 3-15,3-9-9 16,7-8-2-16,0-6-7 15,4-1-1-15,23-3 0 16,2 0-1-16,5 5-5 16,-1 4 0-16,-6 13-29 15,-6 12-22-15,-5 7-32 16,-5 7-141-16,1 5-123 16</inkml:trace>
  <inkml:trace contextRef="#ctx0" brushRef="#br0" timeOffset="-137662.33">14445 4499 300 0,'0'0'386'0,"0"0"-173"15,0 0-110-15,0 0-72 16,0 0-17-16,0 0 7 16,4 0 0-16,5 0-8 15,0 0-2-15,2 0 9 16,0 0 8-16,0 0-7 15,-2 0 1-15,2-2-9 16,1-6-3-16,1-6-3 16,-3-2 1-16,2-4-6 15,-3 1-2-15,-5-1-7 16,-4 1-11-16,0 3 6 16,0 6 0-16,-9 4-3 15,-9 4 3-15,-3 2-5 0,-4 0 9 16,-2 20 1-16,5 6-1 15,4 4-3-15,6 0 11 16,8 2 18-16,4-1 21 16,0-5 11-16,16-6-15 15,11-7 0-15,6-6-6 16,1-7 1-16,-1 0-15 16,-4-15-7-16,-4-9-8 15,-8-5-20-15,-10-2-50 16,-7 4-73-16,-3 1-64 0,-26 3-220 15</inkml:trace>
  <inkml:trace contextRef="#ctx0" brushRef="#br0" timeOffset="-137021.15">13753 4497 124 0,'0'0'194'16,"0"0"13"-16,0 0-47 16,0 0-27-16,0 0 2 15,0 0-68-15,0-16-10 16,0 16-16-16,0 0-23 15,0 0-18-15,0 0-5 0,0 25-9 16,0 7 14-16,-8 10 7 16,-2 6-2-16,-1 6 2 15,3 6-6-15,3 0 7 16,3 3 3-16,2-7 7 16,0-2 1-16,0-9-4 15,0-2 2-15,-2-11-5 16,-3-10 5-16,-4-8-11 15,5-12 6-15,-3-2-5 16,1 0 7-16,-6-14 29 16,-1-13-10-16,-3-14-20 15,3-3-10-15,1-2 0 16,8-6 1-16,4 1-4 0,0 3 1 16,10 1-1-1,13 6-4-15,9 7 1 0,-1 5-12 16,0 4-13-16,3 4-24 15,-3 0-83-15,-3 1-128 16,-3-2-335-16</inkml:trace>
  <inkml:trace contextRef="#ctx0" brushRef="#br0" timeOffset="-134627.1">14792 4391 60 0,'0'0'91'16,"0"0"19"-16,0 0 1 15,0 0 21-15,0 0-12 0,0 0-8 16,0-23-11-16,0 22-17 15,0-1 7-15,0 0-20 16,0 2-26-16,0 0 0 16,0 0-12-16,0 0-18 15,0 0-15-15,0 0-14 16,0 12-5-16,0 13 19 16,0 5 4-16,0 3-4 15,0 0 1-15,0-1 0 16,0-3-1-16,0-2 1 15,0-5 2-15,0-8-3 16,0-6 0-16,0-8 0 0,0 0-1 16,0 0 1-1,4-22-1-15,12-6 1 0,3-4-12 16,-2 2 12-16,1 2-2 16,1 3 2-16,0 10 0 15,-6 2 2-15,1 8-2 16,-8 5 2-16,0 0-2 15,-1 0-18-15,-5 16 7 16,3 12 7-16,-3 5-5 16,0 2 9-16,0-3 11 15,0-5-11-15,-3-6 1 16,1-7 0-16,2-5 2 16,0-6-3-16,0-3 2 0,0 0 6 15,0 0 9-15,0-10 9 16,11-12-23-16,7-4-3 15,2-2-18-15,-2 4 0 16,2 0 15-16,0 2 2 16,1 4 0-16,-4 3 1 15,-1 4-1-15,-3 2 1 16,-5 5 0-16,0 3 17 16,-2 1-10-16,1 0-6 15,1 0 3-15,4 14 7 16,-3 5 2-16,-1 2-5 15,0 0-5-15,-4-1 1 0,3-1-1 16,-3-1 1-16,0-4-4 16,1-1 1-16,-1 0-1 15,6-6 1-15,0 0 1 16,6-7-2-16,4 0 9 16,0 0 2-16,3-12-4 15,-4-9-7-15,-1-2-24 16,-2-3-3-16,-3-1 2 15,-2 1 17-15,-1 2 3 16,-4 2 4-16,1 0 1 16,-3 5 0-16,-2 5 0 15,0 1-6-15,-2 2-6 16,0 4-3-16,0 3 15 16,0 0-6-16,0 2-13 15,-2 0 8-15,-6 0 6 0,-3 4 0 16,-1 14-3-16,1 8 5 15,0 6-5-15,2 7 6 16,5-3 1-16,1-2 0 16,3-7-2-16,0-4 3 15,0-8-1-15,0-8 0 16,0-5-10-16,3-2 11 16,7 0 18-16,4-6 0 15,4-14-6-15,4-6-12 16,1-2-21-16,1 0-5 15,0 2 1-15,-4 4 17 16,1 7 8-16,-4 5-1 0,-1 8 0 16,-5 2 2-1,-1 0-2-15,-4 0-9 0,-2 9 3 16,-1 13 7-16,-3 5 21 16,0 4-2-16,0 1-1 15,0-5 1-15,0-1-6 16,0-11-3-16,0-5-7 15,0-6 1-15,0-1 2 16,0-3-3-16,0 0 16 16,0-7 8-16,0-13-27 15,8-2-16-15,8 0-6 16,-1-2 5-16,4 3 8 16,-4 3 6-16,1 3 3 0,-5 4 0 15,-4 6 5-15,0 3 11 16,-5 2-2-16,0 0 3 15,0 0-17-15,2 0-4 16,3 10 4-16,0 8 8 16,0 4 4-16,-1 0-3 15,1-5-3-15,-3-2-2 16,3-5 0-16,-2-6-3 16,-1-4 5-16,5 0-1 15,2 0 8-15,5 0-2 16,6-16-2-16,1-4-9 15,0-4-13-15,0-5-11 16,-5 2 6-16,-3-5 8 16,-3 0 3-16,-6-1 7 0,-1 4 2 15,-3 3 1-15,-2 1 32 16,0 6-20-16,2 2 2 16,-2 5-8-16,0 6-5 15,0 2-2-15,0 4-1 16,0 0-1-16,0 0-9 15,0 0-6-15,0 5 4 16,0 16 9-16,0 1 0 16,0 6 0-16,-4 6 2 15,-1 4 0-15,1 3 1 16,-1 0-1-16,3 0 0 16,0-2 2-16,-1-8 0 15,3-7-2-15,0-10 0 0,0-6 0 16,0-4 2-16,0-4-1 15,0 0 8-15,0-4-9 16,0-15-16-16,0-7-51 16,0-4-20-16,0-3 29 15,0-3 1-15,-4 1 51 16,-2 7 6-16,6 3 44 16,0 6 57-16,6 1 21 15,25-3-59-15,12 7-38 16,3-1 0-16,0 5-5 0,-9 6-16 15,-6 4-2 1,-8 0-4-16,-8 0-60 0,-4 6-186 16,-6 2-267-1</inkml:trace>
  <inkml:trace contextRef="#ctx0" brushRef="#br0" timeOffset="-133981.22">12322 4993 132 0,'0'0'30'16,"0"0"-8"-16,0 0-22 15,0 0-21-15,0 0-29 16,0 0-2-16,-120 20 52 16,124-16 42-16,7-1-38 15,1 0-4-15,-6 1-82 16</inkml:trace>
  <inkml:trace contextRef="#ctx0" brushRef="#br0" timeOffset="-132911.75">12133 5085 57 0,'0'0'56'16,"0"0"-26"-16,0 0-20 16,0 0-8-16,0 0 9 15,0 0 5-15,-112 0-6 16,99 0 5-16,-3 0 4 15,3 0 8-15,-3 0-12 16,-1 0 16-16,-1 0 14 16,-5 0-4-16,4 4 3 15,-2-1-2-15,1-3-4 16,7 3 7-16,1-1 0 16,4-2-20-16,3 2 8 15,1-2 6-15,2 0-1 0,2 0 3 16,0 0 0-16,0 0 10 15,0 0-13-15,0 0-16 16,0 0-19-16,0 0-3 16,2 2 17-16,11 1 21 15,7 2-16-15,5-1 1 16,6-4-9-16,5 0 3 16,8 0-1-16,1 0 1 15,-1 0-7-15,1 0-2 16,-3 0-7-16,-4 0-1 15,-2 0 1-15,0 0 6 16,1 0-3-16,3 0 0 0,8 0 5 16,5 0 2-16,7-4 4 15,7-4-4-15,4-1-3 16,1 2-2-16,-7 1-3 16,-7 5-1-16,-12 1-2 15,-6 0 0-15,-9 0 0 16,-2 0 0-16,-2 0 1 15,0 0 0-15,6 0 1 16,8 0 9-16,9 0 7 16,6 0 0-16,9-5-4 15,7-1-4-15,-6 2-5 16,1-2-2-16,-11 6-3 16,-8 0 1-16,-5 0-1 15,-7 0 0-15,-3 0 1 0,3 0 1 16,0 0-1-16,8 0 1 15,8 0-1-15,8 0 5 16,9 0-4-16,4 0-1 16,3 0 1-16,2 0-1 15,-2 0 3-15,-5 0-2 16,1 0-1-16,-3 0 5 16,2 0-5-16,1 0-1 15,1 0 5-15,0 0-4 16,-1 0 0-16,3 0 0 15,6 0 3-15,8 0-2 16,5-2 0-16,-1 0-1 0,1 2 5 16,-3 0-6-16,1 0 2 15,-1 0-2-15,5 0 0 16,-1 0 2-16,4 0-2 16,-3 0 1-16,0 0 1 15,-1 0 0-15,-3 0-2 16,-7 0 3-16,-10 0-1 15,-7 0 3-15,-16 0-2 16,-4 0 6-16,-13 0-1 16,-8 0 5-16,-9 0 5 15,-7-2 0-15,-9 2-2 16,-2-2 2-16,0 2-7 16,0 0-6-16,0 0-5 0,0 0-6 15,0 0-18-15,0 0-47 16,-18 0-72-16,-13 6-78 15,-13 6-126-15</inkml:trace>
  <inkml:trace contextRef="#ctx0" brushRef="#br0" timeOffset="-127383.66">10755 15522 41 0,'0'0'62'0,"0"0"-27"16,0 0 11-16,0 0 6 16,0 0 30-16,0 0-9 15,0 0-37-15,12-34-21 16,-12 30 9-16,0 0 9 0,0 0-6 16,0 1-18-1,0-4 14-15,0 3 22 0,0 0-28 16,0 0 14-16,0-2 4 15,0 4-15-15,0 0-11 16,0 2-4-16,0 0 5 16,0 0-10-16,0 0-10 15,-5 10-12-15,-2 18 20 16,-2 10 2-16,1 3 6 16,0-4-1-16,4-2 2 15,0-5-6-15,1-7-1 16,3-9-16-16,0-5-68 15,0-9-69-15,0 0 57 16,0-9 88-16,0-18-97 0,3-8-9 16,8 2 94-16,2-2 20 15,0-1 9-15,-1 1 11 16,1 2 0-16,-7 8 10 16,2 10 58-16,-6 7 40 15,-2 8-38-15,0 0-25 16,0 0-20-16,0 0-17 15,0 0-28-15,-2 11 2 16,-12 14 4-16,1 5 2 16,-3 2 5-16,5-1 1 15,2-3-12-15,2-5 4 16,5-6 1-16,2-9-1 16,0-3-6-16,0-5-29 0,0 0 19 15,2-13 6-15,12-14 4 16,1-4-28-16,1-10 28 15,-3 5 2-15,1-3-2 16,-3 4 4-16,-5 12 1 16,0 10 11-16,-4 9 14 15,-2 4-20-15,0 0-10 16,0 12-18-16,0 14 18 16,-14 11 4-16,-1-2 6 15,1-4-6-15,3 0 0 16,4-8-4-16,5-9-28 15,2-5-64-15,0-6-64 0,0-3-8 16,0 0 95 0,7-22-56-16,6-5 54 0,-1-9 71 15,0-4 15-15,-1-4 31 16,1 0 30-16,-1 0 19 16,-5 16 78-16,-1 10-48 15,-5 10-20-15,0 8-85 16,0 3-20-16,0 29-7 15,-9 14 7-15,-6 1 0 16,1 11-85-16,-1 0-77 16,-3-3-59-16</inkml:trace>
  <inkml:trace contextRef="#ctx0" brushRef="#br0" timeOffset="-126813.97">10829 15499 67 0,'0'0'49'0,"0"0"-31"16,0 0 15-16,0 0 47 15,0 0-57-15,0 0 40 16,0 0-38-16,0-63 13 0,0 51 12 16,0 6 22-1,0-3 0-15,0 8-2 0,0-1-42 16,0 2-10-16,-2 0-18 16,-8 0-3-16,2 20 2 15,-5 12 1-15,1-2 4 16,5 2-4-16,1-9 1 15,4-5 1-15,2-4 0 16,-2-9-2-16,2-1 0 16,0-4 5-16,0 0 0 15,0 0 8-15,0-18-13 16,0-8-40-16,0-6 24 16,0 4 12-16,0-4 3 0,0 8 1 15,0 6 0-15,0 12 1 16,0 6 6-16,0 0-7 15,-8 8-36-15,0 28 33 16,-3 19 3-16,1 7 10 16,4 10 11-1,1-2 5-15,1 2-18 0,0-4 1 16,-1 2-4-16,3-10-1 16,0 1-4-16,2-8-89 15,0-16-143-15,0-11-172 16</inkml:trace>
  <inkml:trace contextRef="#ctx0" brushRef="#br0" timeOffset="-126532.85">10775 15642 49 0,'0'0'87'16,"0"0"-82"-16,0 0-1 15,0 0 0-15,0 0 53 16,0 0 22-16,0 141-6 0,0-69-16 16,-2 13-10-1,-4 9-24-15,-6-4-10 0,3-6-13 16,3-8-88-16,1-17-105 15,5-15-24-15</inkml:trace>
  <inkml:trace contextRef="#ctx0" brushRef="#br0" timeOffset="-126315.23">10769 15855 155 0,'0'0'49'0,"0"0"8"0,0 0-54 16,0 0 12-16,0 0 11 15,0 0 1-15,-14 116-8 16,12-53-4-16,-3 1-4 16,3 3-7-16,2-6-4 15,0-6-146-15</inkml:trace>
  <inkml:trace contextRef="#ctx0" brushRef="#br0" timeOffset="-126038.1">10875 15680 445 0,'0'0'86'0,"0"0"-50"16,0 0-36-16,0 0-9 16,0 0 9-16,0 0 1 15,-46 41 6-15,23-1-1 16,3 15 9-16,3 10 7 16,1 8-7-16,5-1-3 15,2-6-12-15,4-8-74 16,1-14-79-16,-1-12-43 15,1-21 28-15</inkml:trace>
  <inkml:trace contextRef="#ctx0" brushRef="#br0" timeOffset="-125887.22">10755 15839 9 0,'0'0'32'16,"0"0"-20"-16,0 0 59 15,0 0-31-15,0 0-7 16,0 0-33-16,-163 766-40 16</inkml:trace>
  <inkml:trace contextRef="#ctx0" brushRef="#br0" timeOffset="-122899.55">12065 4557 3 0,'0'-2'38'0,"6"-3"16"16,-4 3-1-16,-2 0-6 15,2-1 18-15,-2 2-33 16,0 1-5-16,0 0 4 15,0 0-9-15,0 0-16 16,0 0 1-16,0 0-7 16,0 0-2-16,0 0 2 15,0 0 6-15,0 0 0 16,0 0 9-16,0 0 20 16,0 0 8-16,0 0-9 15,0 0-8-15,-6 0-19 16,-4 0-4-16,-1 0-3 0,3 0-3 15,2 0 3-15,4 0-1 16,2 0-13-16,0 0 5 16,0 0 9-16,12 0 11 15,19 0 73-15,9 0-37 16,7 0-25-16,-1 0-11 16,-3 0 6-16,-7-4-15 15,-11 0 5-15,-13 2-5 16,-7-1-2-16,-5 3-4 15,0 0-103-15,0 0-122 16,-5 0-34-16</inkml:trace>
  <inkml:trace contextRef="#ctx0" brushRef="#br0" timeOffset="-122427.33">12046 4305 7 0,'0'0'31'0,"0"0"-10"16,0 0 27-16,0 0-13 15,0 0 26-15,0 0-26 16,-18-35 6-16,16 32-9 15,-3 0-3-15,3 2 8 16,-2 1-4-16,-3 0 12 0,4 0-6 16,1 0-8-1,0 0-3-15,2 0 1 0,0 0-8 16,0 0-1-16,22 0 21 16,20 0-19-16,22 0-13 15,5 0-9-15,-1 0-81 16,-10 0-210-16</inkml:trace>
  <inkml:trace contextRef="#ctx0" brushRef="#br0" timeOffset="-121378.22">12032 4321 3 0,'0'0'76'0,"0"0"-5"16,0 0-11-16,0 0 7 15,0 0-6-15,0 0-28 0,-6-20-19 16,6 20-8-1,0 0-4-15,-3 0-2 0,1 0-2 16,-6 0-4-16,-2 20 6 16,1 10 6-16,1 10 24 15,6 8-1-15,2 2-10 16,0-3 0-16,0-5-7 16,0-7-8-16,0-8-4 15,2-8 7-15,2 0 2 16,-2-5-5-16,0 2 0 15,1-2 7-15,-3 2-6 16,0-2-2-16,2-2-2 0,2-1 2 16,-2-8-2-1,1-1 0-15,-3-2-1 0,3 0 0 16,-3 0 11-16,0 0 31 16,2 0 30-16,2 0-35 15,0-5-20-15,1-4-15 16,-3 4 3-16,-2 0-5 15,2 3 4-15,-2 0-4 16,2 0 1-16,0 1 1 16,-2-2-1-16,0 0-1 15,0 2 1-15,0 1 0 16,0 0 2-16,0 0-1 16,0 0 4-16,0 0-6 15,0 0 4-15,-2 0 1 16,-2 0-3-16,4 0-2 0,0 0 1 15,0 0 1-15,0 0-2 16,0 0 1-16,27 0 23 16,8 0-6-16,15-6 0 15,3-4-10-15,0 1-7 16,1 0 0-16,-7-1 1 16,-9 4-2-16,-9 0 3 15,-11 2 0-15,-9 2-3 16,-7 2 0-16,-2 0-3 15,0 0 3-15,0 0-14 16,0 0-1-16,0 0-58 16,-14 0-133-16,-6 0-2 0</inkml:trace>
  <inkml:trace contextRef="#ctx0" brushRef="#br0" timeOffset="-121118.92">12084 4539 6 0,'0'0'94'16,"0"0"-8"-16,0 0-5 15,0 0 2-15,0 0 17 0,0 0-5 16,0 0-60-16,39-1-1 15,0-3 11-15,5-1-24 16,1 1-21-16,-5 0-31 16,-2 0-137-16,-9-2-82 15</inkml:trace>
  <inkml:trace contextRef="#ctx0" brushRef="#br0" timeOffset="-120867.14">12032 4303 156 0,'0'0'68'0,"0"0"80"15,0 0-42-15,0 0 23 16,0 0-20-16,0 0-54 15,5-10-23-15,19 10-24 16,13 0-6-16,7 0-2 16,5 0-59-16,2 0-184 15,-6 0-144-15</inkml:trace>
  <inkml:trace contextRef="#ctx0" brushRef="#br0" timeOffset="-112007.46">11297 6310 39 0,'0'0'37'15,"0"0"17"-15,0 0-16 16,0 0 14-16,0 0-9 15,0 0-23-15,0 0-10 16,0-14-5-16,0 14 2 16,0 0 3-16,0-1 0 15,0 1 4-15,-7-3 2 0,-1 3 4 16,-4 0 20-16,-5 0-25 16,-4 0 17-16,-1 0-7 15,0 0 3-15,0 0 6 16,-1-1 17-16,8-2-7 15,3 2 6-15,8-4 0 16,2 5 2-16,2 0-1 16,0 0-12-16,0 0-19 15,0 0 3-15,20 0-6 16,11 0-6-16,13 0 1 16,10 0-8-16,4 5 6 15,-2-1-8-15,-1-3 3 0,-10-1-2 16,-12 0 5-1,-12 0-8-15,-15 0 2 0,-6 0-2 16,0 0-8-16,0 0 8 16,0 0 10-16,-8 0 2 15,-6 0-10-15,-1-8-2 16,-2-1 0-16,5 0 1 16,0-1 0-16,3 0 3 15,3 2-2-15,1-1 1 16,3 6 0-16,-3-1 1 15,5 2-3-15,-2 2-1 16,2 0-5-16,0 0-4 16,0 20-25-16,0 10 32 0,-2 10-3 15,2-1 5-15,0-2 0 16,0-5 2-16,0-5-1 16,0-10 2-16,0-5-6 15,0-7 6-15,0-5 0 16,0 0 3-16,0-8 12 15,7-22-18-15,0-11-34 16,1-3-38-16,-4 0 39 16,-4 4 10-16,0 4 23 15,0 8-9-15,0 4 9 16,0 8 16-16,-4 7 11 16,2 6 22-16,0 3-10 0,0 0-18 15,2 0-21-15,0 0 0 16,0 0-11-16,0 1-3 15,0 10 4-15,6 1 10 16,17 4 9-16,1 0-2 16,8 1-7-16,-3 0 8 15,-6 1-8-15,-2-2 0 16,-10-1-1-16,-6 0 0 16,-5-1-4-16,0 3 2 15,-14 0 6-15,-11-3-1 16,1-2 0-16,2 0 0 15,6-4-2-15,3 2-58 16,4-1-75-16,2-4-117 16,7-3-230-16</inkml:trace>
  <inkml:trace contextRef="#ctx0" brushRef="#br0" timeOffset="-110989.36">12480 6053 132 0,'0'0'99'0,"0"0"-1"16,0 0 53-16,0 0-45 0,0 0-11 15,0 0 3-15,0 0-19 16,5-74-7-16,-3 70-22 15,-2 4-6-15,0 0-17 16,0 0-27-16,0 0-6 16,0 8-20-16,0 23 26 15,0 7 1-15,-11 6 4 16,-2 5-2-16,-1 2-2 16,1-3 0-16,4-10 1 15,0-8 2-15,5-12-4 16,2-7 2-16,2-7-2 15,0-4 4-15,0 0 9 16,0 0 15-16,0-23 14 16,0-11-38-16,0-8-4 15,0-4-9-15,13-4 4 0,0 1-2 16,5 1 7-16,-2 6 2 16,1 2 3-16,-3 6-5 15,1 6 13-15,-1 8 12 16,-5 5-6-16,-3 6-5 15,-4 5 14-15,-2 2-12 16,2 2-16-16,2 0-1 16,0 0-15-16,2 16 6 15,3 18 10-15,-3 8-5 16,2 13 8-16,-2 5-3 16,1 2 7-16,-3 1-1 0,3-12-4 15,0-9 1-15,2-12-3 16,-3-11 0-16,1-7-1 15,-4-8 0-15,1-4-11 16,0 0-53-16,3 0-30 16,-1 0-1-16,-1-16-117 15,-5-7-288-15</inkml:trace>
  <inkml:trace contextRef="#ctx0" brushRef="#br0" timeOffset="-110203.66">12374 6246 376 0,'0'0'202'16,"0"0"-94"-16,0 0-72 0,0 0-7 15,0 0 16 1,0 0 61-16,48 10-37 0,-14-10-23 16,-1-2 6-16,4-18-40 15,-2-2-7-15,0-4-1 16,-1-3-2-16,-3 0-2 15,-2-2-9-15,-2 4-8 16,-9 3 15-16,-5 6-2 16,-6 10 4-16,-7 4-3 15,0 2-7-15,0 2 10 16,0 0 0-16,-3 0-4 16,-10 15 4-16,0 4 2 0,4-3-1 15,7-1-2-15,2-2 1 16,0-1-4-16,4-3 4 15,14 0 6-15,4-1-5 16,3 0 5-16,-5-4 1 16,-1-1-2-16,-5 0-3 15,-1 1 0-15,-5 0 0 16,-2 2-2-16,-2 0-9 16,1 6 7-16,-1-1 2 15,-2 4 13-15,0-1-2 16,4-2 3-16,-4-2-13 15,7-2 2-15,-1-4 2 16,6-2 0-16,3-2 2 16,4 0 6-16,1-6 2 15,0-10-8-15,-2-2-6 0,1-4 5 16,-4 2 0-16,-1 0-6 16,-1-1-2-16,-3 4-3 15,1 0-1-15,-5 2 5 16,-2 1-3-16,-2 1-16 15,-4 2-4-15,0-1 13 16,0 3-2-16,0 4 5 16,0 1-6-16,0 4 9 15,-7 0 5-15,-4 0-16 16,-4 0 7-16,-4 12 5 16,7 3 3-16,0 6-8 15,3 1 4-15,7 0 5 0,2 3 27 16,0-1 7-16,0 1 5 15,9-4-6-15,11-8 6 16,5-5 3-16,6-8-1 16,4 0-11-16,3-10-15 15,6-16-15-15,1-5-11 16,-7-2-70-16,-3-1-56 16,-16-1-130-16,-15 4-347 15</inkml:trace>
  <inkml:trace contextRef="#ctx0" brushRef="#br0" timeOffset="-109003.83">13678 6275 139 0,'0'0'119'15,"0"0"-8"-15,0 0 9 16,0 0 19-16,0 0-24 15,0 0 19-15,24-3-19 16,-17-8-11-16,0-1-43 16,3-8-12-16,4-6-20 15,1-6-21-15,2 3 3 0,-2-5-11 16,-4 1 3-16,-2 6-2 16,-5 4-1-16,-1 7-3 15,-3 6 3-15,0 4 11 16,0 5 0-16,0 1-11 15,0 0-22-15,0 3 22 16,-7 18 1-16,1-1-1 16,0 1-1-16,4 0-19 15,2-2-12-15,0-5 3 16,0-1-2-16,5-7 9 16,6-4-4-16,6-2 24 15,6 0 2-15,4-12 1 0,0-4-1 16,-3-1-16-16,-6 5 16 15,-4 4 1-15,-10 5 0 16,0 1 1-16,-4 2-2 16,0 0-9-16,0 0-22 15,0 13 30-15,0 9 1 16,0 3 20-16,0-2-10 16,0 3-4-16,0-6 1 15,9-3-7-15,7-5 3 16,4-6 0-16,2-3 1 15,7-3 7-15,2 0 0 16,2 0-1-16,2-17-5 16,-2-4-5-16,-2-2-2 0,-2-5-16 15,0-4-3-15,-5-4-9 16,-1-2 4-16,-7-1 7 16,-8 5 9-16,-5 0 10 15,-3 4 18-15,0 4 14 16,0 4 9-16,0 6-10 15,0 8-1-15,0 4-5 16,0 2 2-16,0 2-16 16,0 0-11-16,0 0-8 15,0 0 1-15,0 0-3 16,0 0 5-16,0 14 5 16,0 14 4-16,0 8 0 0,-11 13 11 15,-3 9-11-15,1 10 7 16,1 8-4-16,1 5-4 15,5 0 8-15,-1 1 8 16,0 9 7-16,-4 4-2 16,0-2-2-16,-5 2-3 15,1-7-2-15,1-10-1 16,3-8 0-16,7-18-8 16,4-16-2-16,0-16-4 15,0-12 0-15,0-4 3 16,0-2 1-16,0-2 3 15,0 0-3-15,-2 0-6 16,-3-20-14-16,0-10-63 0,-1-7-107 16,4-14-163-1</inkml:trace>
  <inkml:trace contextRef="#ctx0" brushRef="#br0" timeOffset="-108448.14">13998 6216 317 0,'0'0'138'0,"0"0"29"15,0 0-139-15,0 0-16 16,0 0-2-16,0 0 17 15,119-71-12-15,-103 48-9 16,-5-3 2-16,-3-3-6 16,-3-2 6-16,-3 2-7 0,-2 3 7 15,0 6 29-15,0 6-12 16,0 8 14-16,0 4-39 16,-7 2-2-16,-6 0 2 15,-3 2 7-15,-1 16-2 16,1 2-1-16,5 5-4 15,1-1 0-15,6 0 0 16,4-1 14-16,0 1 10 16,2-1-13-16,17-3 16 15,5-8-19-15,1-2-5 16,6-10-3-16,2 0-7 16,3-7-120-16,-3-18-159 0,-4-1-234 15</inkml:trace>
  <inkml:trace contextRef="#ctx0" brushRef="#br0" timeOffset="-106826.85">14387 6092 25 0,'0'0'231'16,"0"0"-6"-16,0 0-7 16,0 0-66-16,0 0-48 15,0 0-8-15,-3-26-13 0,3 13-33 16,9 1-39-16,7 0-11 16,3 3 6-16,6 3-3 15,0 1 2-15,0 5-5 16,-4 0-5-16,0 5 2 15,-7 13-7-15,-6 3-1 16,-8 1 4-16,0 0-6 16,-8 1-3-16,-17-3 12 15,-6-4-4-15,-1-1 8 16,1-8 8-16,4-3-6 16,5-4 0-16,7 0 1 0,1 0 5 15,5-4 5-15,3-6-2 16,6-1-6-16,0 4 43 15,0-1-25-15,0 4 8 16,0-1-19-16,0 5 0 16,4 0 5-16,3 0-17 15,1 0 9-15,6 0-8 16,-3 9 5-16,0 1-3 16,0 2-2-16,0-2 0 15,3 0-1-15,-1 0 3 16,3-1-2-16,1-6 2 15,8-1 1-15,4-2-1 16,4 0-3-16,9 0-9 16,4-17-2-16,-2-6-5 0,-1-3-9 15,-12-3-11 1,-6 3 5-16,-10 5 9 0,-7 1 12 16,-2 3 7-16,-6 5-4 15,0 2-8-15,0 2 13 16,0 4 2-16,0 1 19 15,-8 1-18-15,-1 0-1 16,-1 2-5-16,-4 0 3 16,1 0 4-16,1 0-4 15,1 5 4-15,3 8 2 16,-2 5 4-16,6 6 6 16,2 2-4-16,2 4 5 0,0-2-9 15,11-3-2 1,13-2 4-16,3-9 6 0,6-5-5 15,6-9 1-15,-1 0-2 16,1-12 2-16,2-13-10 16,-3-3 0-16,-1 0-8 15,-5 0-8-15,-6 3 4 16,-5 6 5-16,-4 5 7 16,-3 6 0-16,-5 1 1 15,-3 5-1-15,-4 2 1 16,-2 0-1-16,0 0-5 15,0 0-5-15,2 0 9 16,1 2-5-16,-1 3 10 16,-2-3-4-16,0-2 1 15,0 0-1-15,0 0-1 0,0 0 1 16,0 0 4-16,0 0 1 16,0 0 2-16,0 0 14 15,0 0-8-15,0 0-6 16,-2-9-4-16,-1 1 0 15,3 1 5-15,0 3-8 16,0-1 4-16,-2 5-1 16,2 0-3-16,-2 0-2 15,0 0-11-15,-7 9 1 16,-2 10 10-16,-2 4 2 16,4 0-1-16,-1-1 0 15,4-2 0-15,2-3 2 0,-1-5-2 16,3-7 2-16,2-5-2 15,0 0-9-15,0 0-9 16,13-13 19-16,14-11-17 16,0-2 0-16,-5 6 15 15,-7 4 2-15,-5 6 0 16,-3 6 0-16,-5 4 1 16,2 0-4-16,2 0-1 15,1 4-5-15,5 11 9 16,-4 1 9-16,3 1 1 15,1-5-4-15,-1-4 1 16,-3-4-1-16,2-4 3 16,-1 0 8-16,-1 0-3 0,2 0 0 15,3-12-6-15,3-8-3 16,1-5-3-16,1 0-2 16,0-4-3-16,-2-1-2 15,-1 0 5-15,-3 2 0 16,-6 2 1-16,0 9 4 15,-3 5 1-15,-3 9 13 16,2 3-5-16,-2 0-9 16,0 0-5-16,0 0-5 15,0 0-3-15,0 0-2 16,0 12 6-16,0 12 2 16,0 4 4-16,0 8-2 0,-5 4 1 15,1 2-1 1,-2 1 0-16,1-3 1 0,5-6-1 15,-2-8 0-15,2-10 0 16,0-5 0-16,0-11 1 16,5 0 3-16,10 0-4 15,3-7-9-15,-3-11-27 16,-3 2-92-16,-8-2-38 16,-4 2-71-16,0-1-219 15</inkml:trace>
  <inkml:trace contextRef="#ctx0" brushRef="#br0" timeOffset="-106688.95">15523 6053 209 0,'0'0'319'16,"0"0"-68"-16,0 0-88 0,0 0-42 16,0 0-32-1,0 0-18-15,23-7-36 0,8 0-30 16,4 2-2-16,8-1-3 16,-1-2-91-16,-6-3-98 15,-7-3-278-15</inkml:trace>
  <inkml:trace contextRef="#ctx0" brushRef="#br0" timeOffset="-106069.3">16272 5879 353 0,'0'0'107'16,"0"0"19"-16,0 0-40 16,0 0-59-16,0 0 22 15,0 0 5-15,108-116 7 16,-102 94-14-16,-4 0-4 15,-2-2-8-15,0 4-6 16,0 2-1-16,0 2 10 16,-4 4-19-16,0 5-1 15,2 3-3-15,2 4-8 16,-4 0-7-16,0 0-11 16,-4 31-6-16,-3 12 12 0,-5 20 5 15,3 10 0-15,3 8 1 16,-1 9-1-16,3 8 3 15,-4-1-1-15,-3 1-1 16,-1-4 8-16,-2-6-6 16,0-5 1-16,3-13-3 15,3-15-1-15,4-24 0 16,3-16-37-16,5-15-38 16,0 0-39-16,0-29-52 15,5-17-469-15</inkml:trace>
  <inkml:trace contextRef="#ctx0" brushRef="#br0" timeOffset="-104923.3">16226 6064 586 0,'0'0'189'16,"0"0"-14"-16,0 0-91 16,0 0-10-16,0 0-28 15,0 0-27-15,123-129-17 16,-94 129 15-16,-6 0-14 15,0 0-3-15,-7 14 0 16,-10 4-4-16,-6 3-10 16,0-2-19-16,-6 2-1 15,-14-3 20-15,-7-4 11 16,-4-4-6-16,1-5-4 0,6-2 13 16,4-3 0-1,9 0 12-15,4-4 0 0,7-10-8 16,0-3 21-16,0 3 7 15,2 2 15 1,9 4-23-16,-1 5 14 0,-4 3-21 16,3 0-14-16,0 0 0 15,2 0-3-15,-2 10 2 16,3 6-2-16,-4 2 2 16,1-2-1-16,-1 0-1 15,2-2 4-15,1 0-2 16,0-2-2-16,0-4 1 15,2-5 2-15,3-3-2 16,7 0 4-16,5-3-5 16,1-17-9-16,0-4-26 0,-4-7 0 15,-7 4 7-15,-5-2 1 16,-7 5 18-16,2 2 9 16,-2 4 1-16,-1 6 2 15,1 2 1-15,-2 4 17 16,-1 2 3-16,0 1-8 15,-1 3-16-15,-2 0 0 16,0 0-5-16,0 0-13 16,0 9 10-16,0 11 8 15,0 2 1-15,0 2 0 16,0 0-1-16,0-2 0 16,0 0 0-16,0-3 0 0,0-6 0 15,0-2 1 1,2-5-2-16,2-4 1 0,5 0-3 15,2-2 3-15,5 0 11 16,6-4 0-16,-2-13-11 16,0-1-15-16,1 0 1 15,-11 3 3-15,-1 2 5 16,-1 6 6-16,-4 2-3 16,2 3 3-16,-1 2 0 15,1 0-2-15,4 0-8 16,0 0 10-16,-1 2 5 15,1 10-2-15,-4 2 4 16,1 0-6-16,-1 0 5 16,-2-3-6-16,2-3 1 15,-4-5-1-15,2-3 5 0,1 0-4 16,3 0 12-16,8 0 24 16,1-15-29-16,6-6-2 15,2-2-3-15,-3-8-3 16,4-1-6-16,3-5 2 15,0-5 4-15,0 5 2 16,-11 9 1-16,-7 10 27 16,-9 11 3-16,-2 7-10 15,0 0-23-15,-26 3-1 16,-2 15 1-16,1 2 0 16,8 0-3-16,13-2-26 15,4-4 7-15,2-2 2 0,0-1 7 16,0-2 10-16,0 2 0 15,4 3 1-15,7-1-5 16,1 6 7-16,-2 0 0 16,-1 2 2-16,1 1-2 15,-2-4 2-15,1-7-1 16,3-2 1-16,1-9 2 16,0 0-4-16,3 0-16 15,2-4-53-15,-1-12-69 16,4-2-97-16,1-4-187 15</inkml:trace>
  <inkml:trace contextRef="#ctx0" brushRef="#br0" timeOffset="-103069.99">17371 5925 12 0,'0'0'254'0,"0"0"11"15,0 0-51-15,0 0-81 16,0 0-53-16,0 0-48 16,31-13-17-16,-31 13-15 15,0 4 1-15,0 3-1 16,0 4 3-16,0-4 2 15,0-1-3-15,0 0 1 16,0-4-3-16,0 1 2 16,0-3 3-16,2 0 5 15,1 0 4-15,2 0 9 16,-1-11-13-16,3-4-7 16,-1 0 0-16,-4-2 3 0,-2 3 7 15,0 3 14-15,0 3-7 16,0 4 0-16,0 2-7 15,-8 2-13-15,-3 0-2 16,-5 4-4-16,3 10 2 16,-1 4 1-16,3 2 2 15,-1 2-8-15,8 2 3 16,4 1 6-16,0-4 0 16,0-1 9-16,14-6-1 15,5-2-7-15,2-10 11 16,1-2-3-16,3 0 2 15,-3-9-1-15,2-11-2 16,3-6-7-16,-2-5 1 0,0-1 2 16,-6 0-3-16,-3-4-1 15,-5 0 1-15,-3 2 3 16,2 3-3-16,-3 14 3 16,-3 5 10-16,-4 9 6 15,0 3 0-15,0 0-19 16,0 0-1-16,0 15-16 15,0 13 14-15,-7 8 0 16,-1 4 2-16,0 0 0 16,2 0 1-16,2-2-1 15,1 1 0-15,-1-7 0 16,2-4 0-16,2-8 1 0,0-6 1 16,0-6-2-1,0-8 0-15,0 0 2 0,6-5 6 16,13-19-8-16,2-1-6 15,4-5-3-15,-5 4-10 16,-2 1-1 0,-4 10 14-16,-4 4 6 0,-3 7 1 15,0 4 2-15,2 0-3 16,2 0 1-16,0 0 8 16,0 12-4-16,-2 4-4 15,0 2 1-15,0 2 2 16,-5-3-4-16,3-3-27 15,2-7-56-15,0-2-44 16,4-5-70-16,5 0-14 16,-1-14 48-16,4-7 20 0,1-5 49 15,-4 2 66-15,2-4 28 16,-2 1 10-16,-3-2 84 16,-3-1 64-16,-5 6 35 15,-3 6-82-15,-4 6-38 16,0 6 1-16,0 6-17 15,0 0-41-15,-18 0-16 16,-4 22-1-16,-3 4-3 16,3 2 4-16,2 7 6 15,0-3-2-15,4-1-4 16,5 0 1-16,5-9 5 16,4-4-3-16,2-11 0 0,0-7-3 15,4 0-4 1,13-5 4-16,6-19 0 0,-1-3 0 15,1 0 1-15,-2-2 1 16,2 5-1-16,-3 7 0 16,-2 6 0-16,-7 3-1 15,-4 8 0-15,-1 0-6 16,-1 0 6-16,-1 16 16 16,-2 10 27-16,-2 0 10 15,0 0-13-15,0-2-22 16,2-6-4-16,-2-10-10 15,3-4 5-15,0-4-7 16,5 0 9-16,7-1 17 16,8-21-19-16,6-5-1 15,0-1-8-15,2-2-35 0,-2 2-8 16,-2 4 18-16,-4 6 17 16,-6 6 6-16,-5 8 2 15,-8 2 3-15,-2 2 0 16,-2 0-3-16,0 0-6 15,0 4-7-15,-16 10 13 16,-3 0 18-16,-4 0-13 16,0-4-2-16,4-2 1 15,1-5 0-15,7 0-1 16,6-1-2-16,3-2 5 0,2 2 8 16,0 0-7-1,0 2-4-15,0 4-3 0,2 5 0 16,12 2 11-16,-1 3 7 15,3 0-10-15,-1-1-7 16,3-3 5-16,0-2-3 16,-5-4 0-16,2-6-3 15,-1-2 8-15,1 0-1 16,6 0 4-16,-1-18-1 16,5-3-8-16,-2-3-2 15,0-2-12-15,-5-3-1 16,-3-5 7-16,-1 2 6 15,-5 6 1-15,0 5-1 16,-5 5 4-16,1 4 12 16,-3 8-12-16,-2 4 17 0,0 0-21 15,0 0-1-15,0 0-13 16,0 12 5-16,-2 8 8 16,-12 4-1-16,3 4 2 15,2-1-1-15,5 4-1 16,4-4 0-16,0-4-1 15,0-2 6-15,16-7-3 16,1-7 1-16,3-7 7 16,5 0 2-16,0-3 1 15,-4-20-6-15,6-2 3 16,-4-1-7-16,1-6 0 16,5 1 0-16,3 4 0 0,-1 1 0 15,-2 9-2-15,-14 9-5 16,-5 8 6-16,-8 0-12 15,-2 14-3-15,4 14 12 16,-4 6 3-16,0-4 8 16,0-2-4-16,0-7 1 15,0-9-5-15,-4-3 2 16,-6-6-1-16,-7-3-1 16,-10 0-58-16,-9-4-71 15,-15-13-117-15</inkml:trace>
  <inkml:trace contextRef="#ctx0" brushRef="#br0" timeOffset="-101157.64">11982 7397 175 0,'0'0'108'15,"0"0"24"-15,0 0-38 16,0 0-64-16,0 0 5 16,0 0-11-16,97-148 15 0,-84 108-5 15,1-3-2-15,-3 1-11 16,-7 0-6-16,-2 6 3 16,-2 6-1-16,0 8 20 15,0 7 29-15,0 8-6 16,0 5-3-16,0 2-27 15,0 0-30-15,0 0-12 16,0 6-3-16,0 14 15 16,0 6 0-16,-6 6 0 15,-3 9 0-15,-5 5 4 16,4 3-4-16,1 1 11 16,3-1-6-16,0-5 8 15,4-10-3-15,2-4 2 0,0-12-11 16,0-6-1-16,0-6 0 15,0-6 4-15,0 0 10 16,0 0 2-16,8 0 9 16,5-20-20-16,5-7-5 15,5-6-27-15,4-1 3 16,0 4 0-16,0 4 15 16,-2 10 8-16,-8 5 1 15,-1 10 7-15,-3 1-6 16,-3 0 2-16,3 14 12 15,-3 10 20-15,4 2-6 16,-1 3 5-16,-1-4-17 16,-1-3-4-16,-5-4-6 0,2-8-5 15,-2-2 1-15,1-6 3 16,-1-2 2-16,6 0 5 16,-1 0-3-16,4 0-5 15,1-7-5-15,2-8-26 16,2-2-16-16,2-3-14 15,-4 1 24-15,0-3 25 16,-2-2 7-16,-3-2 1 16,-5 1 1-16,2 4 7 15,-6 1 12-15,0 4-1 16,-4 6 3-16,0 3-10 16,0 6 7-16,0 1-20 0,-8 0 0 15,-8 0-5-15,-1 19-5 16,-2 10 7-16,1 3-1 15,3 0 4-15,1-2 0 16,3-7-1-16,7-6 1 16,2-9 0-16,2-4-6 15,0-4 6-15,0 0 0 16,0 0 6-16,0-8-6 16,0-10-2-16,6 0-9 15,8-2-9-15,1 4 0 16,4 0 12-16,-2 5 4 15,-1 8-4-15,-3 3 8 16,3 0 3-16,-3 0 1 16,3 14 0-16,-1 2 7 15,1 2 8-15,1-5-7 0,-1 0-3 16,0-6-6-16,-5-2 4 16,0-5-2-16,0 0 2 15,3 0 7-15,-1-20-14 16,3-4-8-16,-1-4-4 15,1-4-3-15,-3-2 9 16,3-2 6-16,-3 1 2 16,1 1 0-16,-3 4 11 15,-1 8 20-15,0 8-3 16,-6 6 1-16,1 3-13 16,-3 5 2-16,-2 0-20 15,2 0-2-15,0 0-15 0,-2 23 17 16,2 12 7-16,-2 9 3 15,0 9-4-15,0 8 5 16,0 1-7-16,-4 2-4 16,-7-2 2-16,-5-2 0 15,1-6-1-15,-1-1 0 16,1-7 1-16,1-6-2 16,7-10 0-16,5-8-10 15,2-7-15-15,0-8-51 16,0-3-40-16,0-4-32 15,9 0-68-15,5-6-92 16</inkml:trace>
  <inkml:trace contextRef="#ctx0" brushRef="#br0" timeOffset="-100884.68">12855 7305 371 0,'0'0'188'16,"0"0"-16"-16,0 0-76 15,0 0-25-15,0 0-38 16,0 0-23-16,87-102-4 16,-60 99-6-16,-9 3-1 15,-7 0-4-15,-9 0 3 16,-2 9 0-16,0 4 2 16,-13 5 28-16,-16 3 14 0,-5-3-9 15,1-1-12-15,2-5-8 16,8-1-12-16,7-7-1 15,10-4-22-15,6 0-81 16,0-4-67-16,27-16-356 16</inkml:trace>
  <inkml:trace contextRef="#ctx0" brushRef="#br0" timeOffset="-100603.25">13153 7110 331 0,'0'0'264'0,"0"0"-46"16,0 0-53-16,0 0-53 16,0 0-23-16,0 0-34 15,10-20-29-15,-8 20-26 0,0 16-5 16,1 20 5 0,-3 17 6-16,0 9-2 0,0 6 3 15,-3 4 1-15,-8 2-5 16,-2-2 0-16,0-4-3 15,-3-5 0-15,0-9-27 16,3-12-23-16,2-8-7 16,3-14-13-16,4-8-54 15,4-12-75-15,0 0-130 16,0-14-54-16</inkml:trace>
  <inkml:trace contextRef="#ctx0" brushRef="#br0" timeOffset="-100359.16">13120 7323 305 0,'0'0'201'16,"0"0"-14"-16,0 0-44 15,0 0-63-15,0 0-47 16,0 0-19-16,69-126-1 16,-51 121-8-16,-2 5-4 15,-3 0 12-15,-4 0-3 16,-5 17-6-16,-4 7 6 15,0 4 3-15,0 0-1 16,-9 2 9-16,-6-7-13 16,-1 0-8-16,3-11-75 0,6-8-126 15,5-4-269-15</inkml:trace>
  <inkml:trace contextRef="#ctx0" brushRef="#br0" timeOffset="-98944.31">13363 7231 505 0,'0'0'193'16,"0"0"-108"-16,0 0-50 15,0 0 16-15,0 0-8 16,0 0-26-16,101 5-5 16,-92-5 0-16,-5 0-5 0,2 0 5 15,-3-3-3-15,1-13-2 16,-2-1-6-16,1-2-1 15,-3-1 0-15,0 0 0 16,0 3-3-16,0 6 3 16,0 2 3-16,0 8-2 15,0 1 27-15,0 0-28 16,-12 0-1-16,-3 3-3 16,-1 18 4-16,3 1 0 15,-3 2 0-15,5 3 6 16,3 2 9-16,0-1-6 15,8 2 1-15,0-4 2 16,0-2-7-16,5-7 3 16,6-4-7-16,0-6 1 0,1-6 11 15,1-1-7-15,3 0 7 16,3-14-7-16,2-7-6 16,-2-4-4-16,0-1-11 15,1-2-2-15,-5 2 11 16,3 6 4-16,-3 5 2 15,-1 5 2-15,-5 7-2 16,0 3 8-16,0 0 8 16,-5 0-16-16,3 12-1 15,-1 10 1-15,-1 4 4 16,-2 0 3-16,-1 0 0 16,-2-2-5-16,0-5 3 15,0-1-1-15,0-9-2 0,0-4-1 16,0-4 0-16,0-1 4 15,4 0 3-15,-2 0 14 16,5-10-10-16,4-13-12 16,5-3-1-16,6-1-22 15,0 1 16-15,3-1 4 16,-5 8 3-16,-3 6 0 16,-3 6 2-16,-7 5 8 15,-3 2 4-15,2 0-7 16,2 0-4-16,-2 16-2 15,3 6 13-15,-2 2 6 16,0 4 9-16,-1-2-16 16,1-2-5-16,-3-2-3 0,1-4-5 15,0-7 6-15,-3-2-6 16,0-1 3-16,0-5 0 16,0-3 0-16,7 0 5 15,2 0-4-15,7-17-4 16,3-7-23-16,-2-2-17 15,1-2 10-15,-1-1 16 16,-2 3 13-16,-3-1 1 16,1 7 0-16,-7 6 1 15,0 6 16-15,-4 6 5 16,-4 2 3-16,0 0-22 16,0 0-3-16,0 2-16 0,0 15 16 15,0 8 9 1,-4-1 0-16,0 0-7 0,-2-2 2 15,4-5-3-15,2 0 3 16,0-1-4-16,0-4 4 16,0-2-2-16,0-6-2 15,0-2 0-15,0-2-6 16,2 0-2-16,12-10 6 16,3-12-4-16,4-7-7 15,-1-2-2-15,0 3 10 16,-4 2 5-16,-5 7-2 15,-2 10 5-15,-2 3-1 16,-3 6 14-16,2 0-13 0,3 0-3 16,-1 7 0-16,0 16 6 15,1 0 5-15,-3 6-1 16,2-3-4 0,-6 0-5-16,0-6 3 0,0-6 0 15,-2-5-3-15,0-8 1 16,0-1-1-16,2 0 1 15,-2 0 7-15,7 0 5 16,1-21-14-16,4-5-12 16,3-7-6-16,4 3 11 15,1-2 4-15,-3-1 1 16,6 4 1-16,-3 3 1 16,2 3 0-16,-4 9 3 15,-7 9 12-15,0 5 2 0,0 0-12 16,2 17-3-16,3 13 19 15,-1 2 6-15,-1-2-18 16,-3-2 7-16,-1-7-12 16,-4-7 1-16,-4-8-3 15,3-5-1-15,-3-1 7 16,4 0-8-16,4-1-13 16,-4-19-48-16,-3-6-100 15,-3-9-229-15</inkml:trace>
  <inkml:trace contextRef="#ctx0" brushRef="#br0" timeOffset="-98792.7">14471 6824 783 0,'0'0'207'0,"0"0"-96"16,0 0-72-16,0 0-39 15,0 0-5-15,0 0-46 16,0 0-74-16,-31 83-193 15</inkml:trace>
  <inkml:trace contextRef="#ctx0" brushRef="#br0" timeOffset="-98150.13">14770 7173 35 0,'0'0'200'0,"0"0"-93"15,0 0-33-15,0 0 71 16,0 0-26-16,0 0-52 16,49-42-22-16,-45 19 10 15,-4 5 6-15,0 0-21 16,0 5-2-16,0 6-8 16,0 3 7-16,0 4-10 15,-4 0-27-15,-9 6-2 16,-5 20-11-16,0 9 9 15,4 3-17-15,6-1-5 16,6-3 5-16,2-9-10 16,0-7 3-16,0-10-9 15,6-8-8-15,7 0 45 0,1-17 6 16,6-14 0 0,-2-6-6-16,-2 0 4 0,-1 1-4 15,-3 3 38-15,-4 9 30 16,1 9 0-16,-5 4-1 15,0 9-28-15,4 2-3 16,-2 0-26-16,5 8-9 16,1 22-2-16,3 13 0 15,-4 8 1-15,1 9 1 16,-4 7 19-16,-4 2-8 0,-4 0 7 16,0 4-9-1,0-8-6-15,-4-1 4 0,-4-12-7 16,1-7-1-16,0-12 0 15,2-12 2-15,1-13 0 16,0-3 8-16,2-5 23 16,-7 0 21-16,-3-11 24 15,-1-19-28-15,-3-12-21 16,7-8-15-16,9-4-4 16,0-8-3-16,0-3-7 15,21-1-1-15,5 2-17 16,8 0-21-16,2 4-21 15,1 4-45-15,3 2-151 16,9-1-347-16</inkml:trace>
  <inkml:trace contextRef="#ctx0" brushRef="#br0" timeOffset="-97835.33">15506 6802 329 0,'0'0'246'0,"0"0"-75"16,0 0-70-16,0 0 22 16,0 0-5-16,0 0-63 15,0 0-36-15,4-53-4 16,9 37 3-16,5 3 8 16,0 4-11-16,0 7-4 0,4 2-9 15,-4 6-2-15,2 22-4 16,-8 8-3-16,-10 7 2 15,-2 3 5-15,-2 0-1 16,-25 2-1-16,-12-4 2 16,-3-2 0-16,-5 0-3 15,5-1-6-15,6-4-70 16,12-5-46-16,11-5-106 16,11-14-187-16</inkml:trace>
  <inkml:trace contextRef="#ctx0" brushRef="#br0" timeOffset="-97667.27">15458 7497 649 0,'0'0'278'16,"0"0"-113"-16,0 0-93 0,0 0-37 15,0 0-19-15,0 0-16 16,27 2-22-16,-27-2-204 15</inkml:trace>
  <inkml:trace contextRef="#ctx0" brushRef="#br0" timeOffset="-95989.27">11103 9324 22 0,'0'0'125'15,"0"0"-30"-15,0 0 35 16,0 0 0-16,0 0 4 16,0 0-34-16,-125-26-12 15,112 26 2-15,6 0-28 16,3 0-8-16,4 0-12 15,0 0 4-15,13 0-2 16,25 0-23-16,17 0-2 16,13-2-17-16,-4-4-4 15,-3 2-1-15,-11 0-26 16,-9 0-7-16,-8-2 12 16,-13 0-16-16,-6-2 11 0,-8-1 20 15,-6-5 1-15,0-1-2 16,0-2-6-16,-13 0-1 15,-7-1 14-15,2 2 3 16,0 2 3-16,4 4 5 16,6 1 0-16,1 5 9 15,5 3 3-15,2 1 9 16,0 0-7-16,0 0-9 16,0 0-13-16,0 0-6 15,0 17-2-15,0 9 8 16,0 6 6-16,0-3-4 15,0 0-1-15,0-6 1 16,0-9-1-16,0-5 0 0,0-9 0 16,0 0 1-16,0 0 4 15,0 0 12 1,0-23-11-16,0-12-7 0,0-4-28 16,0-1 18-16,0 3-10 15,0 3 8-15,0 10 12 16,0 6 0-16,-2 9 7 15,-2 2-3-15,0 5 18 16,4 2-5-16,0 0-15 16,0 0-2-16,12 0-12 15,15 7 12-15,6 11 3 16,3 1 1-16,-3 4-4 0,-4 0 0 16,-4 0-3-1,-8 1 0-15,-1-2 1 0,-5 0 2 16,-6-4-5-16,-5 0 2 15,0-2 1-15,-11 0 2 16,-14-2-2-16,-8 3-28 16,1-8-23-16,3 3-88 15,8-8-104-15</inkml:trace>
  <inkml:trace contextRef="#ctx0" brushRef="#br0" timeOffset="-94903.3">12324 9218 129 0,'0'0'0'0</inkml:trace>
  <inkml:trace contextRef="#ctx0" brushRef="#br0" timeOffset="-94828.34">12617 9215 7 0,'0'0'61'16,"0"0"-61"-16</inkml:trace>
  <inkml:trace contextRef="#ctx0" brushRef="#br0" timeOffset="-94167.72">12609 9048 119 0,'0'0'156'16,"0"0"19"-16,0 0 1 15,0 0-73-15,0 0 18 0,0 0-19 16,0-77-37-16,0 71 12 15,0 5-27-15,0 1 9 16,0 0-29-16,0 0-30 16,0 0-1-16,3 0-8 15,2 0-9-15,1 12 18 16,-1 0 2-16,1-1 0 16,-4 0 0-16,0-6-1 15,-2-3-2-15,0-2-1 16,0 0-4-16,0 0 6 15,0 0 8-15,0 0 8 16,0-10-1-16,0-12-15 16,0-6-26-16,0 1 7 0,0 0 10 15,0 7 8-15,0 6 0 16,0 5-5-16,-2 9 6 16,-6 0-3-16,-5 0 3 15,-8 3-6-15,1 20-2 16,-3 6 1-16,2 9 6 15,3 2 2-15,5 1-1 16,3-6 14-16,8-7 2 16,2-10 1-16,0-5-16 15,0-8-1-15,16 0 31 16,7-3 12-16,6-2 6 16,4 0-30-16,5-7-11 0,1-11-8 15,2-3-52 1,-3-2-74-16,-5 2-83 0,-4-2-206 15</inkml:trace>
  <inkml:trace contextRef="#ctx0" brushRef="#br0" timeOffset="-93027.64">13027 8953 383 0,'0'0'146'0,"0"0"-20"15,0 0-51-15,0 0-38 16,0 0-21-16,0 0-7 16,0 0-1-16,0 0-3 15,0 0-5-15,0 0-11 0,0 2 0 16,0 4 7-16,0 2 4 16,0-1-7-16,-3-4 4 15,3-1-1-15,-2 0 8 16,2-2-2-16,-2 0 2 15,2 0 14-15,0 0 7 16,-2 0 15-16,-2-2 38 16,-4-12-43-16,2-6-27 15,-1 0-6-15,1 2 2 16,-3 2-3-16,2 2 1 16,-2 7 4-16,3 0-4 15,-1 5 10-15,2 2-5 0,-4 0-7 16,-2 0-12-16,-5 11 4 15,-1 12 3-15,3 5 3 16,-1 2 0-16,1 3 2 16,3-2 3-16,3 1 13 15,2 0-10-15,6-5-5 16,0-4-1-16,0-6-3 16,0-10 3-16,12-2 0 15,5-5 5-15,6 0 31 16,6-6-5-16,-2-17-18 15,2 0-8-15,-4-5 1 16,-6-1-6-16,1 3-3 16,-1 1-13-16,-4 1 10 0,-3 5 5 15,-4 7 1-15,-4 6 1 16,-1 4 6-16,-3 2 2 16,0 0-9-16,0 0-1 15,0 0-41-15,0 12 12 16,0 6 30-16,0 3 20 15,0-4-12-15,2 0 5 16,2-3-11-16,0-4 3 16,-1-1-2-16,2-2 3 15,-3-6-5-15,2-1-1 16,-2 0 7-16,3 0 9 16,3 0 28-16,4-9-6 0,3-9-32 15,1-3-1 1,4 1-5-16,2 1-1 0,1 2-2 15,-1 5 1-15,-4 7-2 16,-4 2 1-16,-6 3-4 16,-1 0 2-16,-1 3-11 15,-1 14-8-15,0 3 24 16,-3 1 1-16,-2-1 6 16,2-4-5-16,-2-3-1 15,2-7-1-15,0-2 0 16,-2-4 0-16,0 0 9 15,3 0 5-15,1-1 2 16,2-18 14-16,8-3-26 0,1-2-6 16,6-2 2-1,-1 1-24-15,2 0-6 0,0 1 21 16,-3 8 6-16,-4 4 2 16,-6 8 0-16,-4 4-8 15,1 0 0-15,0 0-3 16,3 14 7-16,1 6-2 15,1 4 6-15,2-1 1 16,-2 0 16-16,-2-5 9 16,-3-6-3-16,0-6-9 15,-2-3 14-15,-2-3-5 16,0 0 30-16,5 0-5 16,4 0-13-16,7-13-6 15,4-7-22-15,5-2-6 0,-3 1-24 16,1-3-20-16,-1 4-70 15,-1-1-72-15,-4-1-239 16</inkml:trace>
  <inkml:trace contextRef="#ctx0" brushRef="#br0" timeOffset="-91437.46">14135 8863 163 0,'0'0'230'0,"0"0"-63"16,0 0 1-16,0 0-38 16,0 0-18-16,0 0-17 15,0-54-26-15,0 54 6 16,0 0-25-16,0 0-26 15,0 0-24-15,0 0-1 16,2 2-19-16,5 15 20 16,-3 8 2-16,0 3 0 15,3-2 0-15,0-1-1 16,2-10 3-16,4-3-3 16,3-10-1-16,4-2 2 15,0 0 10-15,2-8-1 16,-1-10-2-16,-4-4-1 0,1-2-5 15,-5 0 0-15,1-1 3 16,-5 4-2-16,-5 3 1 16,2 2 12-16,0 4 2 15,-2 4 8-15,0 4-11 16,-2 1 0-16,1 3-15 16,-1 0-1-16,0 0-5 15,0 12-5-15,2 19 9 16,-4 11 0-16,0 12 1 15,0 13 0-15,0 5 0 16,0 3 3-16,0 0-2 16,-4 0 1-16,0-8-2 0,-1-7 0 15,1-5 0-15,0-12 0 16,-4-11 1-16,4-6-1 16,0-9-1-16,2-9-3 15,-3-4-1-15,1-4-12 16,-6 0 5-16,-3 0 12 15,-3 0 17-15,-5-2 3 16,-2-17-6-16,3-6 1 16,5-8-10-16,5-6 2 15,10-10-6-15,0-3 2 16,7-4-3-16,23-4 0 0,9-1-4 16,11 3 1-1,5-1-7-15,1 2 5 0,-5 7 0 16,-7 8 4-16,-13 10 1 15,-8 10 2-15,-11 10 2 16,-6 7-4-16,-4 5-5 16,-2 0-4-16,0 0-6 15,0 7-26-15,0 13 35 16,0 6 6-16,0 0 0 16,0 2 0-16,0-4 2 15,0-5-2-15,0-6 0 16,0-3 1-16,0-6-6 15,0 1 1-15,3-5-12 16,3 0 16-16,6 0 0 16,1 0 5-16,2-11-2 0,-1-10-6 15,-1-5-7-15,-4-8 2 16,-4-1-8-16,-3 0-2 16,-2 8 7-16,0 5 11 15,0 5-7-15,0 10 6 16,-2 5 1-16,-5 2 0 15,-3 0 0-15,-5 0 1 16,-1 9-2-16,-1 11-1 16,1 1 0-16,5 1 2 15,3 2 0-15,0-2-7 16,8 0-3-16,0-3 10 16,0-2 1-16,8 0 2 0,9-7-6 15,5-5 15 1,5-5-3-16,-2 0 6 0,3 0-6 15,-1-12 1-15,0-8-7 16,-3-4-2-16,-1-4-1 16,-6-2-9-16,1 0-3 15,-2 0 4-15,0 2 8 16,-6 7 3-16,2 4-3 16,-7 8 3-16,-1 4 2 15,-4 5-2-15,0 0-3 16,0 0-21-16,0 12-19 15,0 12 40-15,-7 3 7 16,-4 2-4-16,4 0-6 16,1-3 3-16,4-5 0 0,2-3 4 15,0-4-4-15,0-2 0 16,6-6 0-16,8-4 6 16,-1-2-1-16,0 0 6 15,1 0-2-15,-4-10-6 16,2-7-3-16,1-8-19 15,-2-1 3-15,1-4-13 16,-4 2 8-16,-1 2 17 16,-3 2 0-16,1 7 4 15,2 4 7-15,-1 6-2 16,-1 4 2-16,-1 1-7 16,-2 2 0-16,-2 0-3 0,0 0-18 15,0 5 14-15,2 12 7 16,6 5 0-16,-2 4-1 15,3 1 1-15,5 0 1 16,1-1 4-16,5-4 17 16,7-6-17-16,4-3 6 15,3-13 8-15,6 0-11 16,-5-9-1-16,-4-21-7 16,-4-8-65-16,-11-6-15 15,-7-2-88-15,-7-4-137 16</inkml:trace>
  <inkml:trace contextRef="#ctx0" brushRef="#br0" timeOffset="-88362.18">15799 8478 350 0,'0'0'214'16,"0"0"-33"-16,0 0-30 16,0 0-33-16,0 0-27 15,0 0-40-15,8-52-51 16,-4 79-10-16,-2 14 7 16,-2 13 6-16,0 2 1 15,0-1-3-15,0-7 3 0,0-11 1 16,-6-6-2-16,4-12 0 15,-4-8 0-15,6-9 0 16,0-2 2-16,0 0 7 16,0 0 20-16,0-14 28 15,21-9-42-15,3-8-18 16,5 2-3-16,5 4-2 16,1 4-9-16,3 9-6 15,-2 9 8-15,2 3-4 16,-5 5 16-16,-6 19-1 15,-12 5-4-15,-15-3-1 16,0-1-10-16,-10 2-12 16,-24-5 28-16,-1-4 13 0,-4-6-8 15,4-4-1-15,1-4 7 16,7-4-9-16,6 0 5 16,5 0 2-16,7-6 11 15,3-9 6-15,2-2-13 16,4 0 27-16,0 5-7 15,0 5-11-15,0 2-4 16,0 5 6-16,0 0-15 16,0 0-9-16,0 0-1 15,0 0-3-15,0 0 4 16,6 12 0-16,5 5 2 16,-1 3 0-16,4 0 0 0,-1-2 0 15,3-3-1 1,4-10-1-16,4-3 0 0,5-2 8 15,3 0-8-15,1-19-4 16,-2-4-7-16,2-5-3 16,-4-2-13-16,1-2-3 15,-6 0 9-15,-1 2 7 16,-3 2 12-16,-5 6 2 16,1 4 1-16,-7 7 4 15,-3 6 2-15,-1 2 2 16,-5 1 0-16,0 2-9 15,0 0-8-15,0 0-8 16,0 19 9-16,0 2 7 16,0 4 0-16,0 3-2 15,0 0 4-15,0-1-2 0,0 2 1 16,0-8-1-16,0-1-1 16,0-11 1-16,0-4 0 15,6-5-6-15,6 0 6 16,5 0 9-16,4-3 1 15,6-15-6-15,-1-4 1 16,-1-5-5-16,-3 0-7 16,-6-1 4-16,-3 3-7 15,-2 6 9-15,0 0 2 16,-2 7 1-16,-2 2-2 16,2 2 1-16,-5 4-1 15,-2 2 3-15,-2 1-3 0,0 1-3 16,0 0-6-16,0 1-4 15,0 17 4-15,0 9 7 16,0 0 2-16,0 2 2 16,0-3-2-16,0-8 1 15,0-2-10-15,5-4 15 16,4-7-6-16,-4-2 7 16,-1-3-3-16,5 0 3 15,1 0 1-15,4-20-7 16,5-5-1-16,-4-3-1 15,3-2-15-15,-3 2 8 16,1 2 6-16,-3 1 1 16,-2 4 1-16,-2 3 6 0,-2 6-1 15,-3 5 4-15,-2 2 1 16,1 3-1-16,-3 2-8 16,0 0-1-16,0 0-4 15,0 0-6-15,0 14-9 16,0 8 19-16,0 7 0 15,-7 0 1-15,3 2-1 16,-1-4 1-16,3 0-1 16,2-8 5-16,0-2-5 15,0-9 0-15,0-4-1 16,0-2 1-16,0-2-11 16,11 0 11-16,7 0 21 0,6-6-15 15,3-12-5 1,2-6-1-16,2-5 0 0,0 0-6 15,-2-5 2-15,-2 1-4 16,-6 5 5-16,-9 7 1 16,-2 8 4-16,-8 5 12 15,0 6-2-15,1 0-3 16,-3 2-6-16,0 0-2 16,0-2 0-16,0 2-1 15,0 0-3-15,0 0 2 16,0 0-3-16,0 0 2 15,0 0-1-15,0 0 2 16,0 0-2-16,0 0-3 0,0 0 3 16,0 0 2-16,0 0 1 15,0 0 2-15,0 0 2 16,0-2 1-16,0-3-4 16,0 0-1-16,0-4-6 15,0-6 6-15,0 1 1 16,0-1 0-16,0-5 1 15,0 3-2-15,0 3 2 16,0 0 0-16,0 7 0 16,0-2 4-16,0 5 3 15,0 1 0-15,0-1-4 16,0 3-3-16,0 1-2 0,0-2-1 16,0 2 1-1,0 0 2-15,0 0 0 0,0 0-2 16,0 0-2-16,0 0-2 15,0 0-1-15,0 0 1 16,0-2 4-16,0 2 0 16,0 0 3-16,0-5-1 15,0-4 4-15,0-5-6 16,0-7-3-16,0-3 0 16,4 1 3-16,2 1 0 15,-1 5-1-15,-1 7 1 16,-4 6 0-16,3 2-1 15,-3 2-2-15,0 0-3 16,0 0-4-16,0 6-4 16,0 21 6-16,0 10 8 0,0 11 0 15,0 10 0-15,-12 5 2 16,2 4-2-16,-2 4 0 16,1-4-2-16,5-8-1 15,1-11 3-15,3-17 0 16,2-13-2-16,0-14-9 15,9-4 11-15,18 0 4 16,6-27 1-16,0-4-5 16,-2-3-13-16,1-2-11 15,-1 2 7-15,0 2 6 16,-2 6 4-16,-4 6 2 16,-3 8 5-16,-4 10-8 15,-2 2-9-15,-8 0-1 16,-3 7 1-16,-1 11 15 0,-4 3 2 15,0-2 0-15,0-3 2 16,0-5 4-16,0-8-1 16,0-1 1-16,0-2 0 15,0 0 9-15,0 0-1 16,0 0 2-16,0 0 4 16,0 0-4-16,0-12-15 15,0-4 3-15,0-2-4 16,0-4 0-16,0 2-3 15,0 1 2-15,0 6-2 16,-2 3-1-16,0 6-2 0,-3 4-6 16,1 0 4-16,-5 0 1 15,-2 2 6 1,0 14-2-16,-3 5 2 0,3 0-2 16,2 2 1-16,2-2 2 15,7-3-2-15,0-1-5 16,0-3 5-16,0-7 2 15,5 0 5-15,8-7-1 16,1 0 6-16,3-3 4 16,6-16-3-16,-1-12-5 15,2 0-2-15,-1-6-3 16,-3-3 2-16,-5-6-2 0,-3-2 1 16,-6-1-2-1,-3 1 3-15,-1 15 2 0,-2 8-3 16,0 13 1-16,0 10-3 15,0 2-1-15,0 0-17 16,-7 13 12-16,-11 11 4 16,1 6 2-16,1 6 0 15,7 6-2-15,3 5-1 16,3 6-1-16,3 1 4 16,0-1 6-16,3-5 4 15,14-9-2-15,8-4 0 16,4-9-2-16,2-10 0 15,2-11 1-15,0-5 1 16,-1 0 2-16,-5-19-10 16,-9-9-27-16,-16-2-81 0,-2-9-151 15,-14-7-448-15</inkml:trace>
  <inkml:trace contextRef="#ctx0" brushRef="#br0" timeOffset="-88203.27">16663 8274 855 0,'0'0'263'15,"0"0"-219"-15,0 0-44 16,0 0 0-16,0 0-151 16,0 0-25-16,0 0-352 0</inkml:trace>
  <inkml:trace contextRef="#ctx0" brushRef="#br0" timeOffset="-86886.27">18106 8528 101 0,'0'0'185'16,"0"0"68"-16,0 0-47 15,0 0-65-15,0 0-20 16,0 0-49-16,25-48 0 16,-23 48-6-16,-2 0-49 15,0 0-17-15,0 6-13 16,0 19 9-16,0 7-1 15,0 3 10-15,-2-3 1 16,0-4-2-16,0-5-4 0,2-9 0 16,0-7 3-16,0-7-1 15,0 0-1-15,0 0 8 16,8-6 3-16,17-16 0 16,4-8-9-16,2 0-3 15,1 0-10-15,-3 2 5 16,-3 6 5-16,-3 7 1 15,-8 4 0-15,-3 9-1 16,-3 2-5-16,-3 0-23 16,-2 13 18-16,2 14 0 15,-4 5 10-15,-2 2 2 16,0-2 0-16,0-6-3 16,0-5 2-16,0-10 1 0,0-4 1 15,0-3 1-15,0-4-3 16,0 0 13-16,8 0-2 15,7-17 0-15,4-2-9 16,1-3-3-16,0 0-13 16,0-1-3-16,2 5 5 15,-2 3 6-15,0 1 4 16,-7 7 1-16,-1 3 0 16,-8 4-11-16,1 0-10 15,-3 13 17-15,0 8-8 16,-2 7 12-16,0 0 6 15,2-1 0-15,2-1 12 16,2-8-6-16,0-8-11 16,-4-6 7-16,3-3-8 0,-1-1 5 15,6 0 3-15,3-3 3 16,2-16 3-16,5-1-14 16,7-4-32-16,2-3-5 15,4-6 23-15,3 3 4 16,-5 2 3-16,-4 8 7 15,-9 8 2-15,-7 5 11 16,-7 7 12-16,-2 0-25 16,-2 1-18-16,2 21 18 15,1 4 26-15,2 4-7 16,-5 0-8-16,4 0-1 16,-2 0-4-16,1-3-1 15,3-8-1-15,0-2-4 0,4-8 0 16,1-4 6-16,0-5-5 15,3 0 17-15,1 0-3 16,3-16-3-16,0-4-5 16,-3-2-6-16,-2-6 5 15,-3 0-6-15,-6-5-3 16,-4-1-4-16,0 6-3 16,0 3 9-16,-14 8-6 15,-5 13-1-15,-6 4 6 16,-4 2-2-16,2 19-4 15,8 4-51-15,5-1-32 16,10 0-36-16,4-4-81 0,0-6-91 16</inkml:trace>
  <inkml:trace contextRef="#ctx0" brushRef="#br0" timeOffset="-85677.83">19159 8628 173 0,'0'0'178'15,"0"0"-18"-15,0 0-33 16,0 0-49-16,0 0-12 16,0 0 8-16,0 0 2 15,12-1-7-15,-12-11-62 16,0-2-3-16,0 2 7 16,-10-5-6-16,1 7 9 0,3 0-2 15,-4 6-2-15,2 4-10 16,-1 0 0-16,1 2-14 15,-4 18 9-15,3 4 4 16,3 2 0-16,6 1 1 16,0-3 0-16,0-2 1 15,0-5-2-15,15-8 2 16,5-9 7-16,9 0 13 16,0-9-4-16,0-15 6 15,-2-3-16-15,-5-8-3 16,-2 0-4-16,-5-6-6 15,-1-3-11-15,-5-7 4 0,-3-4 13 16,-1 3 2 0,0 6 1-16,-5 13 6 0,0 11 19 15,0 12 13-15,0 8-3 16,0 2-28-16,0 0-10 16,0 19-17-16,-7 12 17 15,-4 11 0-15,-5 5 1 16,0 1 1-16,1-4-1 15,-1-4-1-15,8 1 0 16,1-6-1-16,7 0 0 16,0-5 1-16,0-2 1 15,9-6 2-15,4-5-3 16,1-5 1-16,1-3 3 0,-1-7 1 16,3-2 0-16,1 0-5 15,-1 0-11-15,2 0 0 16,-1-14 1-16,-3-7 8 15,3-3 2-15,-3-3-1 16,4-5-1-16,-4-3-2 16,3 1-12-16,-5 4-5 15,-4 9 9-15,-2 4 12 16,-7 11-1-16,0 6-4 16,0 0-20-16,0 0-4 15,-7 12 26-15,-9 6 3 16,1 4 0-16,3 2 2 15,6 2-4-15,4 2 4 16,2-1 0-16,0-1-1 16,11-5 10-16,13-4-9 0,3-7 12 15,2-8-8-15,-2-2 7 16,0 0-4-16,-2-22-1 16,-6-6-3-16,-3-7-2 15,-3-5-1-15,-1-4-1 16,-4-8-1-16,-1-8-2 15,-1-5 2-15,4 5 5 16,-1 8-4-16,-5 11 0 16,-2 15 2-16,0 5-2 15,-2 11 9-15,0 2 4 16,0 6 1-16,0 2 4 16,0 0-18-16,0 0-1 0,0 0-13 15,0 24 1-15,-6 10 11 16,-3 10 2-16,0 9-2 15,0 5 0-15,2 2 1 16,3-4 1-16,2-4-1 16,2-5 0-16,0-10 0 15,0-12 1-15,0-11 0 16,0-10-2-16,0-4 2 16,11 0 12-16,9-13 0 15,7-10-2-15,4-6-11 16,3 0-6-16,1-2-15 15,-2 6 5-15,-1 4 15 0,-10 7 1 16,-11 8 12 0,-5 6 21-16,-3 0-33 15,-3 6-21-15,0 16 21 0,0 3 0 16,-13 2 0-16,-14-3 5 16,0-2-5-16,-2-5-44 15,0-10-68-15,4-7-155 16,4 0-477-16</inkml:trace>
  <inkml:trace contextRef="#ctx0" brushRef="#br0" timeOffset="-84807.16">12383 9781 174 0,'0'0'221'0,"0"0"-35"16,0 0-22-16,0 0-45 15,0 0-12-15,0 0-9 16,20-113-35-16,-16 106 8 16,-2 7-23-16,-2 0-17 15,0 0-21-15,0 0-10 16,0 7-9-16,0 26-5 15,0 11 14-15,0 12 12 16,0-1-7-16,0 1 0 16,-2-4-5-16,-4-5 2 15,-2-2 3-15,6-7-5 16,0-8 0-16,0-7-8 0,2-8-80 16,0-2-42-1,-2-10-28-15,2-3-164 0,-5 0-261 16</inkml:trace>
  <inkml:trace contextRef="#ctx0" brushRef="#br0" timeOffset="-84379.58">12264 9988 95 0,'0'0'490'16,"0"0"-397"-16,0 0-23 15,0 0-6-15,0 0 41 16,0 0-43-16,87-16-34 0,-47 8 2 15,-4 0-17 1,-7 0-8-16,-5-1-1 0,-5 2 3 16,-6 1-2-16,-2-1 3 15,-6 6-6-15,-3 1-2 16,0 0-4-16,-2 1-32 16,0 26 32-16,0 3 4 15,0 5 3-15,0-3-1 16,4-6 0-16,9-3-1 15,5-9 1-15,5-5 4 16,-1-9 9-16,2 0-4 16,1-14 3-16,2-13-3 15,-5-7-3-15,-4-4-6 16,-9 0-2-16,-9 1-2 16,0 8 2-16,-18 3 41 0,-13 10 21 15,-5 14-30 1,-4 2-18-16,0 10-14 0,4 19-5 15,5 10 3-15,9 5-16 16,15-6-130-16,7-9-133 16,16-12-410-16</inkml:trace>
  <inkml:trace contextRef="#ctx0" brushRef="#br0" timeOffset="-83878.36">13506 9735 79 0,'0'0'229'0,"0"0"-75"15,0 0 41-15,0 0-63 0,0 0-12 16,0 0-22-16,11-160-26 15,-5 149 4-15,0 6-22 16,-4 1-8-16,0 4-23 16,-2 0-4-16,0 0-19 15,0 32-10-15,0 20 4 16,0 26 6-16,-2 15 10 16,-10 4-5-16,-1 7-4 15,-3-7 0-15,3 2 1 16,-3-5 0-16,1-4-2 15,4-10-1-15,1-12-43 16,4-10-77-16,-1-17-31 16,3-17-123-16,2-20-239 0</inkml:trace>
  <inkml:trace contextRef="#ctx0" brushRef="#br0" timeOffset="-83615.66">13435 9787 440 0,'0'0'129'0,"0"0"4"15,0 0-46-15,0 0-5 16,0 0-12-16,0 0-22 16,269-114-22-16,-244 146 1 0,-11 3-6 15,-14 2-17-15,0 1 12 16,-17 3 11-16,-16-4-5 15,-7 0 21-15,-5-5-43 16,1-6-1-16,-1-3-80 16,9-6-31-16,7-7-107 15,12-5-243-15</inkml:trace>
  <inkml:trace contextRef="#ctx0" brushRef="#br0" timeOffset="-82873.52">13684 10064 251 0,'0'0'140'0,"0"0"-4"15,0 0 6-15,0 0 1 16,0 0-21-16,0 0-26 16,61-18-38-16,-48-10-12 15,3-8-4-15,-1-5-22 16,1-5-8-16,-3 2 1 15,-1 0-6-15,-4 9 1 16,-1 8-5-16,-3 13-2 16,-2 9 4-16,-2 5-5 15,0 0-6-15,0 0-14 16,0 0-5-16,0 9 25 0,0 9 0 16,0 3 0-1,0-4-11-15,0 2-10 0,0-4 9 16,2 2-3-16,14-3-10 15,5-1 14-15,-4-1-8 16,-1-5 7-16,-5-2-2 16,-7 0 11-16,1-1-2 15,-3 1 0-15,5 4 2 16,4-1 3-16,0 2 0 16,5 2 0-16,-3-2 1 15,1-1-1-15,-4 2 1 16,1-5 0-16,-1-3 1 0,-2-3 6 15,1 0 9 1,1 0 13-16,3 0 0 16,1 0-4-16,3-7-11 0,1-9-8 15,-1-2-2 1,2-7-5-16,-4-1-4 0,-4-2-24 16,-2 0 5-16,-2 5-4 15,-5-4-8-15,-2 7 15 16,0 2 6-16,0 2 10 15,0 6 4-15,0 4 2 16,-7 4-2-16,-4 2 1 16,0 0-3-16,0 0 2 15,2 2-11-15,5 12 11 16,-3 4 3-16,7 7 42 16,0 2-1-16,0 5 21 0,5-1-33 15,14-2-1 1,6 0-16-16,0-7-8 0,-1-4-2 15,2-12-5-15,3-6-58 16,6 0-35-16,0-15-39 16,1-8-111-16,-3-1-135 15</inkml:trace>
  <inkml:trace contextRef="#ctx0" brushRef="#br0" timeOffset="-81485.03">14569 9830 181 0,'0'0'227'15,"0"0"-37"-15,0 0-56 16,0 0-31-16,0 0-32 15,0 0-27-15,29-9-13 16,-29 9-7-16,0 0-8 16,0 0 23-16,0-3-12 15,-6-4-1-15,-10 2-3 0,1-1-16 16,-4-1-2-16,-1 5 5 16,3 2 2-16,-1 0-11 15,0 0-1-15,2 0 1 16,1 16-1-16,-1 5-2 15,7 0 2-15,5 2 0 16,4-5 1-16,0 2 13 16,0-6 3-16,11 1-3 15,7-10-1-15,2-5-6 16,0 0 12-16,2-17 2 0,2-15-9 16,1-9-6-1,0-6-2-15,-3 1-3 0,-1 2 1 16,-6-2-2-16,-5 4 3 15,0 2-1-15,-6 8 1 16,1 7-3-16,-3 8 3 16,-2 8-3-16,0 6 12 15,0 3-2-15,0-2-7 16,0 2-3-16,0 0-10 16,0 0-3-16,0 14 4 15,0 12 6-15,0 6 3 16,-4 5 1-16,-3 6 4 15,3 1-2-15,4 4-2 16,-3 3-1-16,3-5 0 16,0-7 3-16,0-4-3 0,0-12 3 15,3-6-1-15,8-8-2 16,-1-9 4-16,4 0-4 16,1 0-2-16,4-19 1 15,-4-9-3-15,3-2-10 16,2-9-9-16,4 1-27 15,-1 1 13-15,-3 3 8 16,-3 5 20-16,-3 12 8 16,-5 5 0-16,-5 7 1 15,-4 3 8-15,0 2-6 16,0 0-2-16,0 10-8 16,-2 16 8-16,-5 5 28 0,1-1-22 15,2 4 1 1,2-5-2-16,2-3-1 0,0-4-4 15,0-5 8-15,0-7-8 16,8-4 0-16,5-6 4 16,3 0 14-16,1-2-3 15,6-20-1-15,2-5-6 16,-5-3-8-16,2 2-6 16,-2 0-1-16,0 9-12 15,-2 2 6-15,0 7 12 16,-3 3 1-16,-3 7-7 15,-1 0-7-15,-3 0 6 0,0 16 8 16,-4 2 5 0,-2-3 9-16,-2 1 5 0,0-1-10 15,0-7-4-15,0-4 0 16,0-3-5-16,0-1 2 16,0 0 2-16,0 0 3 15,0 0 7-15,0-4-3 16,0-15-11-16,2-8-27 15,0 1 0-15,1 0 14 16,-1 3 8-16,-2 6 3 16,0 3 1-16,0 8 1 15,0 2 10-15,0 4 10 16,-2 0-20-16,-7 3-6 16,-5 16-1-16,1 7 4 15,-1 6 3-15,3 2 1 0,5 0 11 16,6 2-3-16,0-4-5 15,0-6-4-15,17-5-5 16,6-13 5-16,4-6 5 16,4-2 22-16,-4-2-18 15,-3-22 1-15,-2-12-1 16,-4-3-6-16,0-5-3 16,0-2-10-16,-2 0 9 15,-1-7-9-15,-1 0 7 16,-6-3 2-16,3 3 1 15,-1 11 1-15,-4 10 0 16,-1 14 3-16,-1 8 10 0,-2 6 6 16,-2 3-3-16,2-1-13 15,-2 2-4-15,0 2-13 16,0 28-2-16,0 16 15 16,0 10 0-16,0 2 0 15,0 4 0-15,0-4 1 16,0-2 1-16,0-5-2 15,0-7 0-15,0-12 4 16,2-9-4-16,-2-8-12 16,0-9-65-16,0-6-76 15,0 0 13-15,0-21-146 16</inkml:trace>
  <inkml:trace contextRef="#ctx0" brushRef="#br0" timeOffset="-81319.13">15385 9631 525 0,'0'0'395'0,"0"0"-213"16,0 0-55-16,0 0-61 16,0 0-53-16,0 0-3 15,116-4-8-15,-89 4-2 16,-7 0-4-16,-6 0-46 16,-10 0-71-16,-4 0-43 15,0 0-167-15</inkml:trace>
  <inkml:trace contextRef="#ctx0" brushRef="#br0" timeOffset="-81170.22">14931 9435 992 0,'0'0'67'0,"0"0"-47"15,0 0-20-15,0 0-70 16,0 0-240-16,0 0-127 15</inkml:trace>
  <inkml:trace contextRef="#ctx0" brushRef="#br0" timeOffset="-79498.19">16074 9557 301 0,'0'0'170'15,"0"0"11"-15,0 0-40 16,0 0-41-16,0 0-31 16,0 0-10-16,16-25-10 0,-16 25-46 15,0 7-3-15,0 15-13 16,0 12 13-16,-7 7 13 15,-5 3-6-15,4 2-2 16,3-5-5-16,3-5 4 16,2-9 0-16,0-11-2 15,0-8-2-15,0-8 4 16,0 0 2-16,15-7 16 16,6-17-9-16,-1-6-13 15,5 0-5-15,1-4-10 16,3 4 11-16,-2 2 4 15,-3 8 0-15,-3 5 0 16,-11 8 10-16,1 5 8 0,-3 2-4 16,0 0-3-16,3 9-5 15,1 12 15-15,1 4 0 16,3 2-14-16,-3-3 1 16,5-1-8-16,-1-5 6 15,4-8-6-15,-6-8 4 16,3-2 6-16,-2 0 2 15,-1-12 2-15,1-13-7 16,-3-3-7-16,-2-6-22 16,-6 3-14-16,-5-3-2 15,0-1 6-15,0 0 18 16,-9 6 14-16,-2 5 1 16,2 11 9-16,7 8 28 15,-3 5-3-15,-2 0-35 0,3 4-10 16,-2 17 7-16,3 2 3 15,3-1-2-15,0-2-14 16,7-1 16-16,11-2 23 16,2-5-8-16,0-4-4 15,3-2-3-15,-4-6 6 16,1 0 0-16,1-6-1 16,-2-16-1-16,-3-5-12 15,-1-7-8-15,-1-2 1 16,-7-7-3-16,-3-4 7 15,-2 1 3-15,0 4-1 16,3 10 1-16,-3 12 0 16,1 12 13-16,-1 4 0 0,0 4-13 15,-2 0-4-15,0 15-15 16,0 11 17-16,0 11 2 16,0 7 14-16,0 7-12 15,-2 3 8-15,-10 4-5 16,-1 1 0-16,2-1 4 15,2-7-9-15,3-5 1 16,1-10 2-16,3-9-2 16,0-15 2-16,2-6-2 15,0-6 0-15,0 0 0 16,0 0 7-16,0 0-7 16,4-14-1-16,16-11-17 0,4-3-1 15,3 1 4 1,-4 1 0-16,-1 9 4 0,-7 5 5 15,-1 9 1-15,-3 3 0 16,-2 0-8-16,3 0 3 16,-2 0 5-16,-1 17 4 15,3 5 19-15,-4 5-8 16,-1 4 9-16,-1-1-4 16,2-2-15-16,-2-8 2 15,-1-8-2-15,-1-5-1 16,0-7 3-16,0 0 9 15,4 0 2-15,5-16-8 0,3-9-6 16,1-3-9 0,4-2-10-16,-2-2-6 0,1 4-2 15,1 4 15-15,-4 6 9 16,-3 8 3-16,-5 8-2 16,-1 2-3-16,2 0-6 15,-2 2 9-15,1 15 2 16,1 4 21-16,0 7-3 15,6 1 6-15,0-1-4 16,4-7-3-16,-1-2-6 16,2-12-4-16,-3-3 0 15,-3-4 0-15,-2 0 2 16,-5-11 0-16,-4-15-2 0,-4-7-1 16,0-3 0-1,-9 0-6-15,-7 7 3 0,1 6-1 16,-1 11 4-16,0 10-6 15,1 2 0-15,-6 0-6 16,2 14-45-16,-4 9-75 16,7-4-133-16,8-9-394 15</inkml:trace>
  <inkml:trace contextRef="#ctx0" brushRef="#br0" timeOffset="-78732.73">17842 9673 332 0,'0'0'172'16,"0"0"10"-16,0 0-50 16,0 0-19-16,0 0-35 15,0 0-20-15,4-34-36 16,-2 34-22-16,-2 0 0 16,0 0-12-16,0 8 8 15,0 13 4-15,0 2 17 16,0 3-7-16,0 0-7 15,0-4 4-15,5-1-6 0,-1-9 3 16,0-4-1-16,-2-7 0 16,6-1 3-16,5 0 21 15,3-7 18-15,8-14-36 16,3-5-9-16,4-1-4 16,-2-2-33-16,0 3 3 15,-2 0 10-15,-9 3 11 16,-5 2 7-16,-5 5 6 15,-2 6 7-15,-4 6 27 16,-2 2-5-16,0-1-2 16,0 3-23-16,0 0-4 15,0 0-9-15,0 0-2 16,6 9 7-16,3 9 4 16,7 2 6-16,3 6-3 15,6 3 6-15,2 0 26 0,-7 0-5 16,-7-8-8-16,-8-5-17 15,-5-4-5-15,0-3 5 16,-15-6 1-16,-17-3-6 16,-5 0-11-16,-6-22-80 15,-1-14-89-15,1-8-218 16</inkml:trace>
  <inkml:trace contextRef="#ctx0" brushRef="#br0" timeOffset="-78580.83">17960 9298 969 0,'0'0'193'0,"0"0"-173"15,0 0-20-15,0 0-37 16,0 0-44-16,0 0-140 16,-60 90-399-16</inkml:trace>
  <inkml:trace contextRef="#ctx0" brushRef="#br0" timeOffset="-76677.19">12458 11376 55 0,'-2'2'123'16,"2"-2"4"-16,0 0-5 15,0 0 37-15,0 0 22 16,0-5 18-16,4-17-36 16,12-10-146-16,4-6-5 0,-2-3 27 15,-2-2-18-15,-3-6-10 16,-1 2-6-16,-6-2-3 15,-2 8 1-15,1 2 0 16,-3 10-2-16,0 11 0 16,0 5 2-16,-2 7-1 15,0 4-2-15,0 0-10 16,0 2-5-16,0 0-5 16,0 8 12-16,-6 17 8 15,-5 7 1-15,-1 4-1 16,1 5 6-16,3 5-4 15,-2 0-2-15,6 3 2 16,-1-3 3-16,5-4-3 16,0-5 2-16,0-10-4 15,0-4-1-15,5-11 0 0,4-5 1 16,2-5 0-16,4-2 1 16,1 0 10-16,5-5 5 15,-2-16-16-15,2-6-15 16,-1-8 0-16,-1-1-11 15,2 0 11-15,-6 4 13 16,-1 11 2-16,-8 4 3 16,-1 9 7-16,-1 7 14 15,-4 1-6-15,0 0-18 16,0 3-18-16,0 23 4 0,0 10 14 16,0 4 2-1,0 5 7-15,0-7-4 0,0-4-4 16,14-12 2-16,-1-8 0 15,3-10 8-15,1-4 0 16,6-3 4-16,6-22-2 16,2-14-3-16,2-5-7 15,0-3-3-15,-1-2-21 16,-3-1 12-16,-7-1 2 16,-1-2 7-16,-6 3 1 15,-1 3-1-15,-6 10 3 16,-1 6 3-16,-3 11 9 15,-2 10 6-15,-2 6 7 16,0 4-9-16,0 0-19 16,0 0-1-16,0 0-5 0,0 7-10 15,0 16 16-15,0 12 10 16,-6 4-3-16,-1 12-2 16,3 2 1-16,-6 5 5 15,4 0-5-15,-1 0 1 16,-1-5 6-16,0-2-9 15,4-9 8-15,-2-10-12 16,1-10 4-16,1-11 2 16,2-9-6-16,0-2 2 15,2 0 7-15,-3 0-3 16,1 0 15-16,-1-23-3 16,3-15-18-16,0-7 0 0,0 1-1 15,21-2-5 1,5 4 3-16,8 4 1 0,-1 6-6 15,-4 11 8-15,-4 4-2 16,-7 7 4-16,-11 5-4 16,-5 5 0-16,-2 0-2 15,0 0-7-15,0 0-16 16,-12 3 3-16,-7 12 23 16,-6-6-1-16,-2 3 0 15,2 0 4-15,4-5-3 16,9 2 1-16,10-3-4 15,2 2-4-15,2 4 8 16,23 2 3-16,10 4 30 0,8 2-15 16,-1-3-11-16,-7 0-3 15,-3-2-1-15,-14-8 1 16,-9-5-4-16,-7-2-8 16,-2 0-27-16,0 0 1 15,-9-20-79-15,-13-10-207 16,-5-4-345-16</inkml:trace>
  <inkml:trace contextRef="#ctx0" brushRef="#br0" timeOffset="-76525.26">12958 10935 649 0,'0'0'164'0,"0"0"-89"15,0 0-57-15,0 0-18 0,0 0-7 16,0 0-7-16,0 0 14 15,13 50-152-15,3-31-181 16</inkml:trace>
  <inkml:trace contextRef="#ctx0" brushRef="#br0" timeOffset="-75288.69">13307 11182 245 0,'0'0'281'0,"0"0"-99"15,0 0-5 1,0 0-57-16,0 0-13 0,0 0-26 16,110-2-44-16,-85-5-12 15,-6 2-14-15,1-4-4 16,-1 3-2-16,-2-2-4 15,-3-1 3-15,-3 0 0 16,-3-1-1-16,0 0-1 16,-6-1-2-16,-2-4-10 15,0 3-8-15,0 2 16 16,-10 3-3-16,-11 7-2 16,-4 0-1-16,-2 0 2 0,2 12 6 15,3 5-5-15,0 5 5 16,4 2-2-16,5 2-1 15,6 1 3-15,7-2 6 16,0-1 6-16,9 0-2 16,20-5 2-16,5-7-6 15,1-7 14-15,0-5-10 16,1 0 1-16,-1-22-3 16,0-6-3-16,-6-4-2 15,-3-2-2-15,-4-3 6 16,-3 2-4-16,-4-5-1 15,-1-3-2-15,-4 4 0 16,-1 3 5-16,1 5-5 0,-4 9 0 16,-2 9 2-1,-2 4-2-15,1 5 1 0,-1 4-1 16,-2 0-1-16,0 0-2 16,0 0-10-16,0 0-7 15,0 18 17-15,-2 6 3 16,-5 6 1-16,-1 5 1 15,-4 5-2-15,3 1 1 16,3 4 1-16,4-3 2 16,2-8-1-16,0-4-1 15,0-10-1-15,0-4 0 16,6-6 1-16,7-6 2 16,1-4 1-16,-3 0-1 0,5 0 5 15,-1-14-3-15,-1-6-6 16,1-2-6-16,-3 2-8 15,-4 2 12-15,-1 6 0 16,-3 4 2-16,0 5-1 16,-1 3 1-16,-1 0-7 15,1 0-7-15,1 7-10 16,5 13 24-16,-1-1 2 16,6 4-2-16,4-5 2 15,0-3-1-15,2-7-2 16,-5-7 3-16,4-1 3 15,-4 0 5-15,5-14-1 16,-1-10-3-16,2-5-3 16,-3 4-3-16,-5-1 1 15,-1 4 0-15,-4 5 3 16,-1 8 12-16,-5 4-3 0,-2 4 1 16,0 1-8-16,0 0-6 15,0 8-13-15,0 19 5 16,-4 8 8-16,-9 7 2 15,1 6-1-15,1 6 1 16,-1 7-1-16,2 3-1 16,-3 2 1-16,1 0 1 15,1-8-2-15,3-8 1 16,0-10-1-16,2-9 1 16,1-13 0-16,1-7 0 0,2-4 4 15,-2-7 6 1,1 0 1-16,3 0 2 0,-7 0 3 15,-2 0 4-15,-1-18-11 16,-2-8-3-16,3-11-3 16,9-5 1-16,0-4 4 15,0-3 3-15,16 3-6 16,10-3-6-16,5 6-2 16,4 7 0-16,-6 9-15 15,-4 4-18-15,-2 8-8 16,-7 4-30-16,-3-1-103 15,3 0-180-15</inkml:trace>
  <inkml:trace contextRef="#ctx0" brushRef="#br0" timeOffset="-74719.22">15191 10925 164 0,'0'0'169'16,"0"0"-9"-16,0 0-27 15,0 0-57-15,0 0 5 16,0 0 39-16,14-101-5 15,-12 91-34-15,2 1 16 16,-4 9-46-16,2-3-6 16,-2 3-20-16,0 0-17 15,0 0-8-15,0 10-11 16,0 14 6-16,-6 12 5 0,-5 6 4 16,-3 4 3-16,1 5-2 15,4 2-4-15,2-7-1 16,1-1 1-16,-1-3 3 15,1-8-3-15,-2-4 0 16,2-6 0-16,4-9-1 16,-1-5-38-16,1-5-25 15,2-5-75-15,0 0-43 16,0 0-120-16,0-11-157 16</inkml:trace>
  <inkml:trace contextRef="#ctx0" brushRef="#br0" timeOffset="-74261.39">14989 11107 247 0,'0'0'449'15,"0"0"-345"-15,0 0-19 16,0 0-38-16,0 0 37 16,0 0-52-16,95-2-7 15,-53 2 4-15,-1 0 9 16,-3-6 3-16,-5-3-5 15,-6-3-18-15,-5 3-2 16,-4-1-8-16,-7 3-7 0,-4 6 2 16,-1-1-3-16,1 2 0 15,-1 0-6-15,2 0-1 16,0 15 0-16,-3 6-2 16,-1 1 2-16,-2-2 7 15,0 0 1-15,4-4-1 16,-2-6 1-16,2-3 0 15,10-7-1-15,6 0 8 16,11 0 6-16,1-17-6 16,-1-4-5-16,-10-6-2 15,-9 1 7-15,-12-2-8 16,-2-1 1-16,0 1 46 16,-18 9-26-16,-9 5 1 0,-7 11-14 15,-5 3-8-15,-4 15-5 16,1 17 1-16,8 5-11 15,12 0-62-15,13-4-130 16,9-10-92-16,13-13-259 16</inkml:trace>
  <inkml:trace contextRef="#ctx0" brushRef="#br0" timeOffset="-73368.27">16272 11029 149 0,'0'0'143'0,"0"0"32"0,0 0 29 15,0 0-30-15,0 0-37 16,0 0-46-16,34-57 7 16,-34 57-54-16,0 0-38 15,2 0-6-15,-2 3-17 16,2 19 12-16,-2 10 2 16,0 3 6-16,0 2 2 15,0-3-4-15,0-8-1 16,0-7 3-16,0-6-2 15,0-5 0-15,0-6 0 16,0-2-1-16,0 0 2 0,0 0 16 16,18-16-18-16,7-12-3 15,6-4-16-15,-2-2 6 16,-2 5 13-16,-5 2-1 16,-4 8 1-16,-5 5-2 15,-4 9 2-15,-4 3-4 16,-1 2-25-16,2 0 8 15,-1 9 19-15,-1 15 2 16,-2 3 8-16,-2-1 15 16,0-2-17-16,0-9 2 15,0-2-1-15,0-9-2 16,0-1-3-16,0-2 0 16,0-1 1-16,3 0 11 15,6 0 4-15,4-8 1 0,7-14-17 16,5-4-2-16,0-2-22 15,-2-1-22-15,2 5 19 16,-7 7 18-16,-5 4 7 16,-3 5 0-16,-6 7 2 15,-2 1 22-15,-2 0-24 16,5 1-7-16,1 24 7 16,1 3 50-16,2 6-16 15,0-2-15-15,2-4-10 16,-2-8-2-16,2-7-6 15,2-4 5-15,3-9-6 16,1 0-21-16,6 0-38 16,-1-10-93-16,5-6-191 0,2-2-383 15</inkml:trace>
  <inkml:trace contextRef="#ctx0" brushRef="#br0" timeOffset="-72447.83">17119 11025 282 0,'0'0'429'0,"0"0"-233"15,0 0-89-15,0 0-38 16,0 0-25-16,0 0-8 16,7-17-16-16,-5 12-11 15,-2-4-7-15,0 1-1 16,0-2-1-16,0 2 0 16,0 2 3-16,0 2-2 0,-9 3 5 15,-1 1-6-15,-4 0-6 16,-1 3 1-16,-4 18 3 15,1 1-1-15,3 2 0 16,2 1 3-16,4-4 0 16,6-5-5-16,1-6-5 15,2-4 10-15,0-4 1 16,0-2 4-16,0 0 1 16,0 0-2-16,5-8-4 15,11-13-24-15,1 4-3 16,-1-1 21-16,-1 2 1 15,-1 4 5-15,-1 3-1 16,-3 6 3-16,-2 3 1 16,3 0 2-16,1 0-5 0,3 20 0 15,3 9 0-15,-3 6 21 16,6 0-5-16,-6-6-6 16,-1-9-7-16,-6-6 5 15,-1-8-4-15,0-6 2 16,6 0 9-16,2-14 11 15,3-12-11-15,3-3-14 16,-8-3 2-16,1 3 1 16,-1-5-4-16,-3 0 4 15,4-2-4-15,-3 0 2 16,3 3-2-16,-3 5 0 16,-3 8 4-16,2 8-1 15,-8 6 16-15,0 6 13 0,-2 0-16 16,0 0-14-16,0 0-2 15,0 0-8-15,0 10-5 16,0 12 13-16,-4 6 1 16,-8 4 1-16,1 7-1 15,1 1 0-15,-2-1 2 16,3-2 2-16,1-3 1 16,-2-10 0-16,4-6-3 15,1-8-1-15,3-6 1 16,2-4-3-16,0 0 5 15,0 0 3-15,7 0 18 16,17-17 3-16,10-8-25 16,-1-2-2-16,0 1 0 15,1-1-2-15,-3-2 1 16,-4 6-1-16,-5 2 1 0,-9 7 1 16,-5 8-1-16,-4 6-1 15,-4 0-2-15,0 0-18 16,-12 18-6-16,-7 9 25 15,1 2 1-15,5 2-4 16,5-4-2-16,8 0 5 16,0-5 1-16,0-4 1 15,0-2 0-15,16-4-1 16,5-3-1-16,0-9-54 16,4 0-85-16,-3 0-150 0,1-21-516 15</inkml:trace>
  <inkml:trace contextRef="#ctx0" brushRef="#br0" timeOffset="-72057.36">17784 11003 507 0,'0'0'288'15,"0"0"-137"-15,0 0-91 16,0 0-15-16,0 0-27 16,0 0-3-16,64 3-1 15,-49-1-9-15,4-2 4 16,1 0-2-16,-3 0 0 15,4-5 0-15,-3-9-6 16,-5-3 8-16,0 0 1 0,-3-3-9 16,-6 2 2-16,-4 1-3 15,0 2-1-15,0 1-2 16,0 3-8-16,-11 2-9 16,-9 9 7-16,-5 0 1 15,-2 0 7-15,-2 5 1 16,2 13 1-16,3 7 3 15,6 2 15-15,4 7 11 16,8 3-7-16,6-4 22 16,0 1-14-16,20-8 3 15,14-6 4-15,5-8-12 16,6-9-2-16,4-3-14 16,-2-6-6-16,-5-16-20 0,-5-6-83 15,-8-4-82-15,-8-4-324 16</inkml:trace>
  <inkml:trace contextRef="#ctx0" brushRef="#br0" timeOffset="-70968.83">18764 10906 41 0,'0'0'100'0,"0"0"13"0,0 0-37 15,0 0 53-15,0 0-49 16,0 0-17-16,12 16-16 16,-12-16 2-16,0 0 13 15,0 0 2-15,0 0-5 16,0 0 18-16,0 0 0 15,0 0 1-15,2 0 0 16,3-4-21-16,-1-10-47 16,-2-4-6-16,0 0 0 15,-2-2 1-15,0 2-4 16,0 0 2-16,0 6 1 16,0 2-2-16,-2 4 2 15,-9 6-1-15,-3 0-3 0,-6 0-6 16,-4 9 2-16,-3 14-4 15,1 5 6-15,1 5 1 16,4-1 1-16,4 2-1 16,5-2-1-16,6-4 2 15,6-6 3-15,0-6-3 16,0-8 1-16,2-6-2 16,14-2-4-16,7 0 0 15,0-12 2-15,4-10-8 16,2 2-10-16,-4 2-5 15,-2-1 3-15,-4 7 17 16,-3 4 6-16,-5 4-1 16,-4 3-9-16,0 1 6 15,-1 0-7-15,3 0 7 16,7 11 4-16,-1 3 18 0,3 5 15 16,0-5-11-16,-2-3-4 15,0-2 3-15,-1-7-3 16,5-2 14-16,4 0 7 15,3 0-15-15,2-16-15 16,0-4-1-16,-2-2-5 16,-5 0 2-16,-7 1-5 15,-3 1-13-15,-1 3-43 16,-7 3-100-16,4-3-215 16</inkml:trace>
  <inkml:trace contextRef="#ctx0" brushRef="#br0" timeOffset="-69133.88">12086 12642 342 0,'0'0'136'16,"0"0"-88"-16,0 0 38 15,0 0-29-15,0 0 38 16,0 0 57-16,0 0-1 0,0-8-24 16,14-13-97-16,-3-5-9 15,1-4 3-15,0-9-12 16,-1 0-4-16,-2-6-1 16,-2 1-5-16,-3 5 1 15,-4 2-2-15,0 13 2 16,0 7-3-16,0 11-1 15,0 5-1-15,0 1 0 16,0 0-6-16,-6 10 3 16,-8 16 5-16,1 6 0 15,3 2 0-15,8-2-1 16,2-2-9-16,0-7-31 16,8-8-11-16,9-4 15 15,1-5 29-15,2-6-11 0,2 0 3 16,3-6 15-16,2-15-1 15,-2 2 1-15,-2-2-5 16,-5 5 6-16,-5 4 2 16,-5 8-2-16,-4 1 1 15,-2 3 6-15,-2 0-5 16,0 0-2-16,0 0-8 16,0 9 8-16,0 11 5 15,0 2 10-15,0 1-5 16,0-4-3-16,0-1-3 15,0-4-2-15,0-4 3 16,5-3-3-16,1-3 1 16,1-4 4-16,2 0 3 0,2 0 3 15,3 0-6-15,3-11-6 16,4-8-1-16,-2-5-16 16,1-3 0-16,-4 1 10 15,-5 2 6-15,-4 2 1 16,-5 4 0-16,-2 6-1 15,0 3 17-15,0 4 4 16,0 5-19-16,-2 0-2 16,-11 0-1-16,-5 10-4 15,5 11-2-15,3 2 3 16,4 1 0-16,6 0 1 16,0-3 2-16,2-5 0 0,16-4 2 15,2-6 4 1,2-6-1-16,3 0 5 0,-3 0-3 15,1-9 2-15,0-9-4 16,0-3-1-16,2-6-1 16,-1-1-2-16,-2-2 0 15,1-1 3-15,-7-1-1 16,-6 3 0-16,-1 3 13 16,-4 9 17-16,-3 2-9 15,-2 9-2-15,0 4-1 16,0 2-11-16,3 0-9 15,-3 0-11-15,0 11-7 16,0 15 18-16,0 9 2 16,0 7-2-16,-8 6 0 15,-3 8 1-15,-2 7 0 0,0 8 0 16,2 6 1-16,-3 1-2 16,3 1 0-16,2 1 1 15,0-3 1-15,2 2-2 16,3-10-7-16,2-13-16 15,2-19-36-15,0-16-35 16,0-16-43-16,4-5-71 16,10-12-69-16</inkml:trace>
  <inkml:trace contextRef="#ctx0" brushRef="#br0" timeOffset="-67595.41">12697 12464 582 0,'0'0'173'0,"0"0"-35"15,0 0-52-15,0 0-46 16,0 0-4-16,0 0-16 16,130-101-18-16,-115 101-2 15,-5 0-2-15,-4 9-3 16,-4 9 1-16,-2 1 4 15,0 2 4-15,0-1-4 16,-14-2 0-16,-1-1 2 16,-3-3 1-16,-1-7-3 0,2 0 3 15,1-7 0 1,5 0 4-16,0 0 5 0,4-10 3 16,5-4 5-16,0 4 32 15,2-1 2-15,0 7-5 16,0 4-9-16,0 0-14 15,0 0-26-15,0 0-1 16,0 0-4-16,0 0 5 16,9 7 4-16,0 5 1 15,0-1-2-15,4 1 0 16,3-2-2-16,6 0 1 16,3-6 0-16,2-1 4 0,-1-3-4 15,0 0 4 1,1 0-2-16,-2-3-4 0,0-11-5 15,2-3-3-15,-4-3-2 16,0-4-2-16,-3-1 4 16,-5 4-4-16,-1 0 5 15,-5 5-2-15,-5 7-4 16,-4 0 12-16,0 3-3 16,0 0-12-16,0 3-6 15,0-2 2-15,-2 1 10 16,-9 2-1-16,0 2 11 15,0 0-3-15,0 0 1 16,1 0-4-16,2 0 1 16,-1 12 0-16,5 11 1 15,2 4 4-15,-1 5 3 0,3 3 14 16,0-3-6-16,0-5-3 16,16-2-2-16,6-11-3 15,3-7-2-15,6-7 16 16,2 0-2-16,3-5-15 15,-1-19-10-15,-1-6-10 16,-1-2-10-16,-4 2 0 16,-4 3 26-16,-3 8 2 15,-2 2 1-15,0 5 1 16,-2 4 0-16,0 4-5 16,-4 4 0-16,-4 0-2 15,-1 0 2-15,-2 0-3 0,-4 4 3 16,-1 6 0-16,0-2 5 15,-2-1 1-15,0-5 5 16,0-1-2-16,0 1 2 16,0-2 0-16,0 0 2 15,0 0 1-15,0 0-1 16,0 0-2-16,0 0 3 16,-4-5-3-16,-6-6-2 15,1 2-2-15,1-3 4 16,1 7-6-16,0-1 1 15,5 6 11-15,-1 0 2 16,-7 0-14-16,-6 11-10 16,-4 12 10-16,-2 7 0 0,9 0 0 15,1-4 0 1,8-1-1-16,4-6-1 0,0-7 2 16,0-3-1-16,0-8 0 15,0-1-8-15,0 0-2 16,2-4 9-16,16-15-11 15,4-5-32-15,2 0-2 16,-1 1 10-16,-5 7 20 16,-5 4 11-16,-2 6 5 15,-2 5 1-15,0 1 7 16,-3 0-4-16,3 3 14 16,5 18 14-16,1 1 1 0,3 2 18 15,3-4-29-15,-4-6-12 16,-1-4-3-16,-5-6-1 15,0-4 1-15,-2 0 6 16,2-2 5-16,1-17-9 16,1-4-2-16,0-4-6 15,1-3-1-15,-4-1-5 16,4-4-4-16,-5-5 3 16,0-1 6-16,-3 2 1 15,-1-2 0-15,-2 9 2 16,-3 8-2-16,0 10 13 15,0 11 9-15,0 3-6 16,0 0-8-16,0 0-8 0,-3 1-5 16,-6 13 1-16,2 4 1 15,3 7-2-15,2 1 4 16,0 4 1-16,2 2 0 16,-2 6 1-16,2 1 4 15,0 0 2-15,0-3 2 16,0-2-6-16,0-5 0 15,6-7-1-15,5-4-2 16,5-4 1-16,-1-6-1 16,1-7-4-16,1-1-27 15,4 0-39-15,-3-16-100 16,-3-9-138-16,-6-10-432 16</inkml:trace>
  <inkml:trace contextRef="#ctx0" brushRef="#br0" timeOffset="-67425.39">13716 12302 420 0,'0'0'253'16,"0"0"-124"-16,0 0-30 15,0 0-37-15,0 0 44 16,0 0-19-16,60 0-53 16,-27 0-22-16,1-2-12 15,-3-10-98-15,-4-9-85 16,-5-2-369-16</inkml:trace>
  <inkml:trace contextRef="#ctx0" brushRef="#br0" timeOffset="-66793.51">14389 12276 162 0,'0'0'139'16,"0"0"-123"-16,0 0 26 16,0 0 88-16,0 0 5 15,0 0 13-15,13 10-19 16,1-17-47-16,-4-10-37 15,2-3-6-15,-3-4-12 16,-1 0-18-16,4-4 4 16,-3 0-2-16,-3 0-11 15,-1 5 12-15,-3 5 7 0,-2 8 12 16,0 6 6-16,0 3-3 16,0 1-18-16,0 0-16 15,0 0-13-15,0 15 4 16,-9 17 9-16,-4 14 7 15,1 8-4-15,4 12 1 16,-1 6 6-16,-5 5 2 16,3 4-4-16,-5-3-6 15,3 2-1-15,-3-2 0 16,3-7 1-16,-1-6 2 16,4-12-4-16,3-13-5 15,5-14-66-15,2-14-32 0,0-10-73 16,0-2-38-16,0-17-156 15</inkml:trace>
  <inkml:trace contextRef="#ctx0" brushRef="#br0" timeOffset="-63627.13">14360 12448 54 0,'0'0'399'0,"0"0"-291"16,0 0 52-16,0 0-74 15,0 0-15-15,0 0-38 0,122-116 7 16,-97 110-5 0,-5 2-14-16,-2 4 4 0,-4 0-20 15,-4 10-5-15,-3 14-1 16,-5 5-1-16,-2-2 4 16,0-3 1-16,-7-2-3 15,-13-5 0-15,1-5 11 16,-4-5 5-16,3-4-9 15,5-3 0-15,1 0-1 16,3 0 8-16,7-10-4 16,4-6 6-16,0 0 9 15,0 2 11-15,0 3-4 16,0 5-10-16,2 4 0 16,2 2 5-16,0 0-19 0,5 0-3 15,-2 0 10-15,2 0-12 16,-2 0-1-16,2 0-2 15,2 4 0-15,4 9 0 16,-1-2 1-16,1-1 0 16,1 2 0-16,-3-4-1 15,1-1 0-15,-3-5 1 16,5-2-1-16,1 0 5 16,1 0-3-16,2-4 3 15,4-13-5-15,-1-5-8 16,0-3-5-16,-2-6 10 15,0-1-6-15,-1 0 7 16,-5 4 2-16,-1 2 0 16,-3 4 1-16,-3 7 2 0,0 4-3 15,-4 8 0-15,-4 0-6 16,2 3 4-16,-2 0-2 16,0 0-3-16,0 0 5 15,0 0-2-15,0 0-9 16,0 6 2-16,0 14 11 15,0 2 0-15,0 2-2 16,0 2 2-16,0-2 1 16,0-1 2-16,0-1-5 15,5-3 3-15,1-1-2 16,4-6 2-16,-4-2-2 16,-1-6-16-16,1-4 0 15,0 0 10-15,6 0 4 0,1-2-2 16,5-15-22-16,2-8 0 15,2-1 7-15,-1-1 20 16,-4 2-2-16,-1 4 2 16,-5 4 4-16,1 8 5 15,-6 3 20-15,-4 5-15 16,0 1-14-16,-2 0-5 16,0 0-20-16,0 16 22 15,3 8 3-15,3 1 4 16,2 1 2-16,0-3-1 15,1-3-3-15,2-2 5 16,-2-8-6-16,4 0-1 16,3-8 3-16,-1-2 2 0,4 0 1 15,5 0 8-15,-2-17-9 16,0-6-5-16,3-5-7 16,-5-2-15-16,0-2 7 15,-2-4 7-15,-7-2 8 16,-2 5 5-16,-4 6 11 15,-3 8 23-15,0 10 7 16,-2 6-14-16,0 2-10 16,0 1-11-16,0 0-11 15,0 0-7-15,-4 1 0 16,-8 14 5-16,10-4-15 16,2 6-20-16,0-2 12 0,0 4 0 15,2 0 6-15,12-2 6 16,-1 1 2-16,-2 0 6 15,-2-2 3-15,0 0-2 16,0 0 2-16,-2-4 2 16,2-1-3-16,4-2 2 15,-2-3 1-15,4-4 7 16,2-2 0-16,-2 0 1 16,1 0-2-16,-1-3-4 15,3-14-2-15,5-5-4 16,-2-4-2-16,6-1 3 15,0 0 3-15,-5 3 0 16,1 6 0-16,-6 8 3 0,-1 5 10 16,-7 5 7-1,-3 0-17-15,1 0-3 0,-5 12-6 16,1 7 6-16,-1 3 5 16,-2 0-3-16,0-1 2 15,0-8-1-15,0-3-2 16,0-6 0-16,0-2 3 15,0-2-2-15,0 0-2 16,0 0-1-16,0 0-1 16,0-16-15-16,0-2-13 15,0-2 21-15,-2 0 9 16,-3 4-3-16,-2 0 3 16,1 9 4-16,2 2-4 15,-3 3 3-15,0 2-3 0,-4 0-7 16,-2 4-1-16,1 13 6 15,1 6 2-15,3 1 2 16,3 2 4-16,2 0 0 16,3-2 0-16,0-4-6 15,0-1 3-15,16-7 0 16,2-5-2-16,4-5-2 16,-1-2 0-16,1 0 1 15,4-14 0-15,-1-10-6 16,2-2-13-16,0-3 8 15,-5-3-27-15,-2-3 20 16,-4-1 12-16,-3-4 5 16,-2-2 1-16,0-2 0 0,0 3 5 15,-1 9 4-15,-4 12 22 16,-2 10 5-16,-4 6 6 16,0 3-18-16,0 1-23 15,0 0-1-15,0 9-20 16,0 17 16-16,0 10 4 15,-2 6 1-15,-2 4 2 16,0 3-1-16,1-1 2 16,1-4 6-16,-3-4-2 15,1-5-5-15,-1-10 2 16,3-9-5-16,0-6 2 16,2-8 0-16,0-2 0 0,0 0 5 15,0 0 9-15,4-4 0 16,12-13-12-16,2-2-1 15,0-1-2-15,-1 1 2 16,-1 0-3-16,2 6 0 16,-5 4 1-16,-2 6-1 15,3 3 12-15,-3 0-7 16,3 0 2-16,1 0-1 16,-1 17 8-16,-1 3-5 15,0 1-2-15,-2-4-1 16,0-2-2-16,1-3 0 15,-3-7-3-15,4-5 3 16,3 0-4-16,3 0 0 0,4-15-28 16,-1-6-16-1,-1-1-22-15,-4 0-57 0,1 4 19 16,-1 2 54-16,2 3 18 16,-4 2 27-16,-4 3 5 15,0 1 24-15,-6 4 18 16,-1 1 4-16,-1 2-5 15,-3 0-23-15,0 0-14 16,0 0-4-16,0 0-3 16,0 0 3-16,0 0 3 15,0 0-1-15,0 0 0 16,0 0 1-16,0 0 8 16,0 0 1-16,0-7 6 15,0-6-5-15,0-5-12 0,0-2-2 16,0 2 1-16,0-1 0 15,0 8-2-15,-3 4 2 16,-4 4 0-16,-1 3 0 16,-6 0-9-16,-3 10-1 15,-4 17 2-15,2 6 8 16,-4 6-1-16,5-4 1 16,3 0 0-16,3-6 0 15,8-5 1-15,2-8 0 16,-1-7-2-16,3-9-1 15,0 0-32-15,0 0 19 16,7-17 14-16,11-9-41 16,5-4 6-16,-4 0 13 0,2 4-2 15,-3 7 14 1,-5 2 11-16,-5 8 15 0,2 8 17 16,-6 1-5-16,3 0-24 15,-3 22 6-15,3 6 24 16,0 2 7-16,-3-2-16 15,3-5-11-15,-3-11-11 16,-2-3 1-16,0-6 0 16,5-3 7-16,2 0 8 15,9-12 1-15,6-14-13 16,3-6-6-16,0-3-17 16,2-2-27-16,-2-2 5 0,2 3 25 15,0 7 13-15,-5 8 2 16,-6 8 1-16,-7 10 12 15,-9 3 9-15,-2 3-23 16,0 24-5-16,0 4 5 16,0 4 11-16,-13-5-6 15,-5-8-4-15,1-3-1 16,-2-6 2-16,2-7-4 16,3-5-3-16,3-1-11 15,3 0 16-15,-2-3 6 16,8-11 8-16,0 2-6 15,2 2 10-15,0 4 13 16,0 5 26-16,0 1-27 0,0 0-18 16,2 0-12-1,12 5 0-15,3 19 4 0,6 2 6 16,-1 0-3-16,0-2-4 16,-2-6 0-16,-2-4 0 15,-5-8-3-15,-2-4-3 16,3-2-5-16,1 0 1 15,6-15 1-15,-3-8-2 16,3 0 0-16,2 0-10 16,-5-3-3-16,2 2 11 15,-4-2-2-15,-1-3 9 16,-1 2 1-16,-6-4 2 16,1 4-1-16,-6 3 0 15,-3-1 1-15,0 9-2 0,0 2 1 16,0 4 1-16,-9 4 0 15,-7 5-3-15,-2 1-2 16,-4 0-3-16,4 5 1 16,-2 16 3-16,5 5-2 15,-1 11 5-15,3 6-4 16,5 5 5-16,8 2 26 16,0-9 5-16,21-3-5 15,16-9-1-15,13-15-11 16,6-14-4-16,2 0 1 15,-2-23-11-15,-10-14-30 16,-13-7-15-16,-10-2-27 16,-15-1-77-16,-8-4-227 0</inkml:trace>
  <inkml:trace contextRef="#ctx0" brushRef="#br0" timeOffset="-62067.68">11010 14555 78 0,'0'0'122'16,"0"0"69"-16,0 0-23 0,0 0-76 15,0 0-25-15,0 0-2 16,0 0 22-16,-14-7-9 15,12 5-12-15,2 2-6 16,0 0-4-16,0 0-3 16,0-3-10-16,8-2-14 15,23-4-6-15,17-4 13 16,14-1-34-16,2 2 1 16,1 5 1-16,-5 6-3 15,-8-1-1-15,-12 2-9 16,-9 0-13-16,-13 0 1 15,-9-2 16-15,-7 0 5 16,-2-8 7-16,0-2 2 16,0-3-9-16,0-1-7 0,-5 1 7 15,-3-2 8-15,-3 3-8 16,1-1 0-16,4 3 5 16,2 4-1-16,4 3 2 15,-2 1 8-15,2 4 4 16,0 0-7-16,0 0-11 15,0 0-4-15,0 0-11 16,0 18 0-16,0 13 11 16,6 5 8-16,3 4-3 15,-5-4 1-15,1-10-1 16,0-10-1-16,-5-9-4 16,0-4-11-16,0-3 12 15,0-3 3-15,2-24 8 0,4-9-8 16,5-8-26-16,3 3 16 15,1 1 4-15,-1 4-7 16,-1 8-6-16,1 4 19 16,-6 6 3-16,-3 8-3 15,-3 4 9-15,0 4 17 16,-2 2-4-16,2 0-21 16,0 0-1-16,6 0-23 15,7 8-1-15,7 11 24 16,7 4 6-16,3 5-6 15,-5 2 2-15,-3 0-2 16,-11-4 0-16,-11-3-2 16,-2-4 2-16,0-1 14 0,-20-2 17 15,-2-4-17-15,0 0-2 16,1-1-8-16,4-1-4 16,5-2-58-16,10-6-135 15,2-2-400-15</inkml:trace>
  <inkml:trace contextRef="#ctx0" brushRef="#br0" timeOffset="-60753.32">11638 14462 19 0,'0'0'126'0,"0"0"8"15,0 0 22-15,0 0 8 16,0 0-65-16,0 0-2 0,0-54-7 16,0 51-34-1,0 3-6-15,-16 0-50 0,-10 27-3 16,-14 17 3-16,-12 16 0 15,3 2 5-15,2-4-5 16,16-6-68-16,13-26-135 16,18-18-312-16</inkml:trace>
  <inkml:trace contextRef="#ctx0" brushRef="#br0" timeOffset="-57297.32">12670 14119 119 0,'0'0'97'15,"0"0"2"-15,0 0-6 16,0 0 47-16,0 0-6 16,0 0-6-16,0 0-38 0,0-81 8 15,0 76 12-15,0-2-23 16,0 6-16-16,0 1-32 15,0 0-24-15,0 0-15 16,0 12-16-16,0 20-3 16,0 18 19-16,-9 8 6 15,-2-2-5-15,-1-2 2 16,0-4-6-16,1-10-3 16,-1-4-72-16,3-12-4 15,3-7-49-15,4-13-65 16,2-4-83-16,0-21-19 15</inkml:trace>
  <inkml:trace contextRef="#ctx0" brushRef="#br0" timeOffset="-56016.14">12603 14093 409 0,'0'0'178'0,"0"0"-5"0,0 0-46 15,0 0-61-15,0 0-23 16,0 0-24-16,60-64-17 15,-26 57 13-15,1 6-10 16,-1 1-5-16,-2 0-9 16,-9 0 9-16,-5 17 0 15,-5 6-10-15,-3 3 4 16,-8 2-4-16,-2-2 9 16,0-1-7-16,-18-4-7 15,-9-3 14-15,-6-2-8 16,2-6 18-16,4-2-18 15,12-8-21-15,5 0 27 0,10 0-1 16,0 0 1-16,3-16-24 16,19 5 8-16,2 6 19 15,1 3 17-15,2 2-11 16,0 4 0-16,-3 13-3 16,-6 4-5-16,-10 2 2 15,-5-6 0-15,-3 0-13 16,0-5 0-16,-9 1 13 15,-11-3 32-15,0-6 1 16,0 0-7-16,3-4-2 16,-2 0-8-16,6 0 4 0,2-2-3 15,2-6 7-15,5-1 1 16,1 2 53-16,3 2-61 16,0 5 28-16,0 0-5 15,0 0-28-15,0 0-12 16,0 0-3-16,0 0-8 15,0 0-6-15,0 0 14 16,11 5 3-16,7 6 4 16,4-6 5-16,7 0-9 15,4-5 8-15,2 0 3 16,-2 0-5-16,-2-9-6 16,-4-5-12-16,-5-6 2 0,-4 0-8 15,-5-1 6-15,-1-2-11 16,-2 5-4-16,-1-4 24 15,-5 7 1-15,2 6 2 16,-6 4 4-16,0 4 9 16,0 1-13-16,0 0-7 15,0 0-21-15,0 15 28 16,-12 12-2-16,3 1 6 16,1 4-5-16,2 0 2 15,4 1-2-15,2-3 2 16,0-9 3-16,0-3-4 15,10-10 0-15,-2-2-1 0,-1-3 2 16,-1-3 9 0,4 0-1-16,-1 0-4 0,7-14-5 15,3-11-10-15,4-3-9 16,4-2 8-16,-1 0-4 16,-1 2 14-16,-3 4 1 15,-6 4 0-15,-5 8 0 16,-7 5 2-16,-2 0 11 15,-2 5 5-15,2 2-13 16,-2 0-5-16,0 0-5 16,0 0-1-16,0 0-2 15,0 0-6-15,0 4 1 16,0 13 13-16,0 6 0 0,0 3 2 16,0 0 11-1,5-2-2-15,6-2 2 0,2-5-11 16,1-8 2-16,1-3 3 15,3-6-6-15,7 0 9 16,6-1 2-16,1-16-3 16,-1-5-6-16,-2-2 4 15,-2 2-7-15,-8-4-6 16,-1-1-7-16,-7 6 6 16,1 1 5-16,-8 1-5 15,0 7 4-15,-4-1 3 16,0 5 5-16,0 2-4 0,0 4 3 15,0 2 9 1,0 0-13-16,0 0-12 0,0 6 2 16,-6 14 7-16,-2 6-2 15,6 4 5-15,2 2 7 16,0-1-6-16,8-2 15 16,11-3 6-16,2-6-8 15,-1-6-5-15,-1-8-2 16,4-6 5-16,0 0-12 15,-2-22-3-15,-1-12-98 16,-6-10-130-16,-7-9-294 16</inkml:trace>
  <inkml:trace contextRef="#ctx0" brushRef="#br0" timeOffset="-55751.29">13687 13846 357 0,'0'0'84'15,"0"0"-5"-15,0 0-3 16,0 0-6-16,0 0-11 16,0 0-13-16,0 0-16 15,-21 122 27-15,21-122 47 16,0 0 34-16,0-18-52 16,5-8-71-16,0-2-12 15,-1 3 1-15,0 0-4 16,-1 9 0-16,-1 6-19 15,-2 10-20-15,0 0-42 0,0 12-137 16,0 22 87-16,-7 9-90 16,1 5-139-16</inkml:trace>
  <inkml:trace contextRef="#ctx0" brushRef="#br0" timeOffset="-55436.96">13745 14249 211 0,'0'0'145'0,"0"0"-133"16,0 0-2-16,0 0 0 16,0 0 16-16,0 0 13 0,13-90-11 15,-13 72 26 1,0 2-1-16,0 1-3 0,0 6-8 15,0-3-11-15,-5 2-6 16,1 0-20-16,0 3 3 16,2 2-4-16,-3 3 2 15,5 2 12-15,0 0-10 16,-3 0-8-16,1 0-8 16,-7 2-51-16,-1 12 11 15,-4 4-150-15,1-2-82 16</inkml:trace>
  <inkml:trace contextRef="#ctx0" brushRef="#br0" timeOffset="-54215.41">13745 14249 72 0,'-94'-100'208'0,"94"100"-116"16,0 0 55-16,0 0-2 15,0 0-45-15,0 0-44 16,9-22-29-16,-9 22-27 16,0 0 0-16,0 15 0 15,0 8 30-15,0 3-6 16,0 0 4-16,4 0-11 16,8 1-4-16,3-4-4 0,1-5-7 15,-1-6 5-15,1-7-1 16,-3-5-3-16,5 0 16 15,0-12-3-15,4-15-6 16,-1-4-10-16,-4-10-7 16,1-3-17-16,-3-4 3 15,3-1 3-15,-2 2 18 16,-3 2 0-16,-2 7 1 16,-6 10 2-16,-1 5 3 15,1 4 6-15,-5 9 3 16,0 2-2-16,0 6 4 15,0 2-5-15,0 0-12 0,0 0-20 16,-14 8 16 0,-5 6 2-16,-2 6 1 15,3 4-1-15,1 7-1 0,1 5-1 16,5 5 4-16,-1 8 2 16,10 1 1-16,2 1 7 15,0-2 4-15,0-8-5 16,0-7-1-16,4-13-3 15,6-4-2-15,1-12 3 16,1-2-1-16,3-3 21 16,7 0 4-16,5-11-19 15,4-9-3-15,1-2-8 16,1-5-7-16,-4-4-6 0,0 1 0 16,-4 1 11-1,-2 3 2-15,0 6 1 16,-5 6 0-16,-5 9-1 0,-4 0 11 15,0 5 1-15,-2 0-12 16,-1 0 1-16,1 15 0 16,0 1 3-16,-3 2-2 15,-1 0 2-15,-3-4-2 16,0-5 2-16,0 0-4 16,0-6 2-16,0-3-1 15,0 0 6-15,0 0-1 16,0 0 7-16,0 0 0 0,0-12-13 15,0-9-14 1,0 1 13-16,0-6-4 0,0 3 4 16,-5 2 0-16,-2 5 1 15,3 4-1-15,-1 8 2 16,1 4-2-16,-5 0 1 16,-2 7-14-16,-5 16 6 15,0 5 8-15,1 2 0 16,1 2-1-16,6-6 2 15,6 0-2-15,2-4-1 16,0-6 2-16,0-4 5 16,15-7-2-16,3-5 3 15,4 0 3-15,3-9 2 16,4-23-8-16,0-6-1 16,-1-4-2-16,1-6 0 15,-6-1 0-15,-5-1-2 0,-5-2 4 16,-7 2-2-16,-2 4 1 15,-4 10 1-15,0 12 2 16,2 9 8-16,-2 10 4 16,0 5-4-16,0 0-12 15,0 0-9-15,0 10-16 16,-12 17 25-16,-3 4-2 16,-1 13 2-16,7 4 0 15,5 6-3-15,4-1 2 16,0-3 1-16,0-8 0 15,2-9 1-15,11-10 2 0,5-9-1 16,5-12 4-16,8-2 2 16,2-7-6-1,5-22-2-15,-5-7-44 0,-2-3-53 16,-10-3-121-16,-4 1-393 16</inkml:trace>
  <inkml:trace contextRef="#ctx0" brushRef="#br0" timeOffset="-53544.29">14986 14270 34 0,'0'0'5'15,"0"0"-5"-15,0 0 0 16,0 0-16-16,0 0-7 15</inkml:trace>
  <inkml:trace contextRef="#ctx0" brushRef="#br0" timeOffset="-52333.36">14986 14270 225 0,'7'-116'216'0,"-7"116"-118"15,0 0-82-15,0 0-16 16,0 0 0-16,0 0 1 0,0 23 23 16,0-15 8-1,-4 0 5-15,-3-1 5 16,2-2-19-16,0-1 2 0,5-1-7 15,0-3-1-15,0 0 9 16,0 0 35-16,0-12 2 16,21-15-63-16,4 1-17 15,1-1-4-15,0 3 2 16,-3 1-9-16,-1 5 15 16,-3 6 10-16,-9 3 0 15,-3 5 3-15,-1 4 3 16,2 0-3-16,1 8-8 15,-1 16 8-15,-1 7 6 0,-2 3 11 16,-3 2-9 0,-2 1 1-16,0-8-6 0,0 0-1 15,0-12 1-15,0-8-1 16,0-4-2-16,0-5 4 16,0 0 3-16,9 0 18 15,6-14-4-15,7-8-18 16,3-5-3-16,2 1 1 15,0-3-2-15,0 5 0 16,-6 2-11-16,0 7 5 16,-6 6 4-16,-1 1 2 15,-6 6 0-15,2 2-4 16,-4 0-10-16,3 5 6 16,-3 12 5-16,-3 7 4 0,-3 2 1 15,0 0 2 1,0-3 7-16,0-6 0 0,0-7-3 15,0-4-5-15,0-4 1 16,0-2 1-16,0 0 6 16,2 0 14-16,10-12-6 15,3-11-18-15,7-6-30 16,-1 0-23-16,0-3-6 16,2 6-5-16,-3 5 41 15,0 1 1-15,-2 8 13 16,-7 3 8-16,-2 8-12 15,-2 1 13-15,-3 0 4 16,0 10 5-16,-2 8 17 16,1 5 15-16,-3 3-6 0,2 1-7 15,-2-1-9-15,3-2-3 16,-1-4-6-16,-2-6 0 16,4-6 5-16,-2-2-8 15,3-2 2-15,1-4-7 16,6 0 13-16,3 0 7 15,8-10-6-15,4-7-5 16,4-4-7-16,4-4-3 16,-1 1-1-16,-3 1-9 15,-4 0 3-15,-5 3 5 16,-7 8 1-16,-6 5 0 16,-4 2 5-16,-3 3 7 15,-2 2-1-15,0 0-11 0,0 0-7 16,0 12 6-16,0 9 1 15,-2 3 8-15,-5 2-4 16,0 0-2-16,5 0 1 16,2-2 0-16,0-7 0 15,0-2-2-15,2-7 5 16,14-4-5-16,4-4 8 16,7 0 2-16,-1-6-3 15,-1-15 2-15,-4-5-7 16,-8-1 3-16,-7-4-6 15,-6 2 2-15,0 3-2 16,-2 1 4-16,-15 10 8 0,-4 5 3 16,-4 6-7-16,-6 4-8 15,0 0-7-15,2 10-29 16,2 8-73-16,14 0-88 16,7-1-223-16</inkml:trace>
  <inkml:trace contextRef="#ctx0" brushRef="#br0" timeOffset="-50907.77">16326 14154 73 0,'0'0'208'15,"0"0"-160"-15,0 0-3 16,0 0-5-16,0 0 8 15,0 0 28-15,27-13 52 16,-25 13-22-16,-2-8-4 16,0 0-36-16,0-2-29 15,0-2-6-15,0 0-25 16,0-3-4-16,-4 3-1 16,-4 3-1-16,0 1 0 15,-3 4 4-15,-1 4 3 16,-1 0-5-16,-3 0-2 15,-1 0-4-15,1 18-1 16,3 1 1-16,2 4 1 0,4 1 0 16,4-2 5-16,3-5-2 15,0 0 0-15,0-9 0 16,0 1 5-16,0-9-5 16,12 0-10-16,5-11 9 15,10-17-4-15,2-8-3 16,0-5-7-16,0 0-5 15,-6-5-29-15,-4-3 25 16,-5 5 23-16,-3 0 1 16,-5 9 1-16,2 6 5 15,-4 12 31-15,-2 5 8 16,-2 11-10-16,0 1-1 0,0 0-23 16,0 0-11-1,0 0-7-15,0 10-9 0,0 14 16 16,0 4 16-16,-9 2 0 15,2 0-5-15,1 4-7 16,-1-6 2-16,1 2 2 16,4-2-2-16,-1-2-3 15,3 1-1-15,0-5 0 16,0-2 3-16,7-4-4 16,6-6 3-16,5-5-1 15,2-2-3-15,4-3 1 16,3 0-1-16,0-4-4 0,-2-10-2 15,-4-2-14 1,0-4 6-16,-3-1 5 0,-3 2 3 16,-3-3-1-16,-1-2 2 15,-5 3 4-15,3 3 1 16,-4 4 0-16,-1 0 0 16,1 6 0-16,-5-2 0 15,0 7 3-15,0 3 6 16,0 0-9-16,0 0-7 15,-14 0-4-15,-1 21 7 16,-1 7-2-16,3 3 1 16,2 5 5-16,3 0-1 15,6-8 1-15,2 2 5 16,0-8 1-16,0-4-2 16,19-12 2-16,-1-5 5 0,5-1-3 15,4-1-4-15,2-23 2 16,5-7-6-16,4-3-8 15,-2-4-6-15,-3 2 5 16,-2-4 9-16,1 0 2 16,-3-4-2-16,-5 0 8 15,-2 6-1-15,-8 8-2 16,-3 2 1-16,-5 16 9 16,-4 0-1-16,1 7-3 15,-3 5 1-15,0 0-12 16,0 0-3-16,0 0-13 15,0 9 11-15,-16 11 5 0,-2 8 11 16,-4-3-5 0,2 9-4-16,2 1 1 0,1 0 0 15,3 0 2-15,3-1-3 16,4-1 3-16,5-8-2 16,2 0 1-16,0-6-2 15,0-5 0-15,0-3-1 16,0-6 1-16,0-5 0 15,7 0 13-15,9 0 52 16,7-17-40-16,4-7-8 16,2-2-10-16,5-1-6 15,-1-4-3-15,-2 1 2 16,3 7-2-16,-5 5 1 16,-5 8 0-16,-3 6-1 15,-6 4 1-15,1 0-1 0,-5 4-4 16,0 15 2-1,-6 1 2-15,-5 4-2 0,0-1 0 16,0 3 1-16,-2-6 1 16,-12 1 1-16,-1-12 1 15,-2 0 2-15,0-8 6 16,-3-1 6-16,2 0 3 16,-4 0-6-16,6 0-7 15,5-1-1-15,5-5-5 16,4-1-5-16,2 2-54 15,0 0-106-15,0 0-159 16</inkml:trace>
  <inkml:trace contextRef="#ctx0" brushRef="#br0" timeOffset="-48831.3">17902 13828 110 0,'0'0'93'0,"0"0"40"16,0 0-24-16,0 0 11 0,0 0-37 15,0 0-28 1,0 0-11-16,102-88-6 0,-81 52-3 16,-6-6-23-16,-1-3 12 15,-1-1 17-15,-5 2-24 16,2 6-9-16,-6 11 0 16,-2 6-4-16,-2 7-2 15,0 5 18-15,0 2-4 16,0 5 4-16,0 2-4 15,0 0-4-15,0 0-1 16,0 0-11-16,0 0-4 16,0 14-9-16,-10 18 13 15,-4 10 1-15,3 7-1 16,1 2 0-16,6 2 0 16,2-3 1-16,2-4 6 0,0-6 2 15,0-6-8 1,0-8 5-16,4-8-5 0,6-11-2 15,5-6 2-15,3-1 10 16,5 0 12-16,2-6-1 16,7-14-10-16,-3-1-7 15,-2-6-1-15,-1 3-4 16,-1 0-5-16,-4 0 3 16,-2 2-3-16,-3 4 5 15,-5 5 3-15,-3 8 0 16,-2-1-2-16,-6 6 8 15,2 0-9-15,-2 0-4 0,0 6-21 16,0 13 25 0,0 12 8-16,0 1 9 0,0-3-13 15,0 0 4-15,0-12 2 16,4-2-4-16,9-9-6 16,3-6 13-16,4 0 31 15,2 0 8-15,1-14-25 16,-5-6-20-16,-5-2 7 15,-4-2-7-15,-5-2-6 16,-4 2 1-16,0 2 6 16,0 3-5-16,-13 3-3 15,-7 7-6-15,-4 5-11 16,-5 4-52-16,-6 0-88 0,-2 0-50 16,-1 8-226-16</inkml:trace>
  <inkml:trace contextRef="#ctx0" brushRef="#br0" timeOffset="-48633.42">18031 13557 989 0,'0'0'204'0,"0"0"-119"16,0 0-20-16,0 0-34 15,0 0-17-15,0 0-7 16,303-130-7-16,-255 130 0 0,-17 0-46 15,-10 0-39 1,-11 8-98-16,-10 4-88 0,0-2-165 16</inkml:trace>
  <inkml:trace contextRef="#ctx0" brushRef="#br0" timeOffset="-47571.4">11654 15325 207 0,'0'0'265'16,"0"0"-250"-16,0 0 11 16,0 0-2-16,0 0 97 15,0 0-39-15,62-13-27 16,-42-8-30-16,-2-4-17 15,-2-1 16-15,-6-10-24 16,-5 2 1-16,-3 0 0 16,-2-1 6-16,0 7-5 15,0 2 0-15,0 6 3 16,0 8 2-16,0 5 27 16,0 7 6-16,0 0-8 0,0 0-32 15,-2 0-10-15,-7 25 5 16,-2 13 5-16,-3 10 11 15,4 15-4-15,-4 2-7 16,1 13 12-16,-5 3-2 16,0 1-7-16,-2 0 2 15,0-5-2-15,2-5-3 16,2-10-21-16,5-10-53 16,7-16-49-16,4-14-129 15,0-12-105-15</inkml:trace>
  <inkml:trace contextRef="#ctx0" brushRef="#br0" timeOffset="-46497.34">11643 15388 122 0,'0'0'439'15,"0"0"-324"-15,0 0-34 16,0 0-10-16,0 0-17 15,0 0-20-15,100-125-30 16,-78 125 3-16,-2 0-7 16,-2 4 2-16,-5 13-2 15,-7 1-7-15,-2 5 7 16,-4-4-5-16,0-1 5 0,-10 3-7 16,-9-9 7-1,-4 1 1-15,-2-3 7 0,-2-6-7 16,5-4 7-16,2 0 2 15,7 0-1-15,4 0 17 16,7 0 18-16,2-7-6 16,0-4 0-16,0 7-4 15,0-1-12-15,6 5 12 16,8 0-23-16,-1 0-11 16,5 0-1-16,-5 0 1 15,6 7 0-15,-4-1 1 16,1-5-1-16,-1 5 3 0,1-6 3 15,-1 0 2 1,3-7-1-16,3-9 3 0,-2-2-4 16,-1-8-3-16,0 3 1 15,-5-11 1-15,0 5 0 16,-1-5-1-16,-1 1-4 16,-2 8 0-16,-3 2 3 15,-1 8 1-15,-2 7-3 16,-1-1 1-16,0 7 5 15,-2 2 1-15,0 0-8 16,0 0-19-16,0 0-2 16,0 11-4-16,0 10 25 15,0 2 0-15,0-4-18 16,0-2-22-16,0-3-3 16,6-6 0-16,3-2 4 0,3-2 16 15,-4-4 12-15,-1 0 1 16,-1 0 7-16,0 4 1 15,-6-4-8-15,0 0 8 16,0 4 2-16,2 2 2 16,0 6 1-16,2 2 30 15,0 1-13-15,5 5-8 16,3-1-7-16,-1-1 2 16,-1-3 0-16,0 0-3 15,-3-10-2-15,1 2 0 16,4-5 3-16,-3-2 5 15,6 0 1-15,1 0 6 0,2-2-6 16,4-10-4 0,0-6-7-16,3-5 0 0,-3 6-17 15,0-9 7-15,-2 2 5 16,1 1 5-16,-4 2 1 16,-3-1 0-16,-3 0-1 15,-5 5 3-15,-4 3-3 16,-2 4 1-16,0 2-1 15,0 2 16-15,-4 4-4 16,-9 2-12-16,-5 0-7 16,1 0 3-16,0 0 1 15,5 12 3-15,0 5-6 16,1 4 6-16,5 4 4 0,3 5 15 16,3-2 10-16,0 0-12 15,7-3 6-15,14-6-8 16,6-5-4-16,2-7 3 15,0-1-2-15,5-6-12 16,-3 0-2-16,0-23-81 16,-2-3-96-16,-6 2-297 15</inkml:trace>
  <inkml:trace contextRef="#ctx0" brushRef="#br0" timeOffset="-44945.37">12755 15221 636 0,'0'0'141'16,"0"0"-94"-16,0 0 11 0,0 0-6 16,0 0 27-16,0 0-54 15,16 37-17-15,-14-37-3 16,-2 0 4-16,0 0-3 16,0 0 10-16,0 0 12 15,0 0 0-15,0 0 1 16,0 0 1-16,0-13-26 15,-7 0-4-15,-2-1 2 16,-2 0-2-16,0-3 1 16,-3 3-1-16,3 4 2 15,0 6-2-15,-2 0 2 16,-1 4 0-16,-1 0-2 16,-6 4-5-16,2 10 5 0,-2 8-3 15,1 1 2-15,7-1-2 16,1 0 3-16,8 0-4 15,4-4 3-15,0-4 2 16,0-2-1-16,2-6 3 16,12-3 4-16,1-3 2 15,6 0 4-15,1 0-4 16,1-21-1-16,-2-5-1 16,4-6-5-16,0-5 0 15,-3-2-2-15,-4-6-15 16,-5 3 14-16,-4 2-2 15,-5 5-9-15,-1 3 7 16,-3 15 4-16,0 8 1 16,0 9-1-16,0 0 1 0,0 0-3 15,0 0-2-15,0 0-8 16,-3 11 4-16,-12 15 9 16,-1 8 0-16,3 2 0 15,2 2 0-15,2 2 2 16,2 0 1-16,3 1-1 15,4-3 2-15,0-6-3 16,0-5-1-16,0-10 0 16,11-2 3-16,2-6 0 15,7-5 4-15,5-4-2 16,2 0 2-16,2 0-7 0,-2-13-2 16,-1-10-6-1,-4 0-17-15,-1-4-6 0,-4-5 8 16,-1 1-6-16,-3 4 14 15,-1 1 14-15,-6 5 1 16,-2 10 4-16,-1 4 2 16,-1 5 5-16,-2 2-4 15,0 0-6-15,0 0-1 16,0 9-8-16,0 10 8 16,0 8 3-16,0-1 0 15,-2 2 2-15,2-2 7 16,0-4-1-16,0-8-2 0,0-1 0 15,0-8-2 1,2-5-2-16,12 0 8 0,1 0 1 16,5-8-9-16,3-10 2 15,-2-2-7-15,2-5-5 16,-1 6-11-16,-4-3 6 16,-2 5 5-16,-3 5 4 15,-2 5 1-15,-2 2 4 16,0 1-3-16,-2 4 0 15,-3 0-1-15,1 0-6 16,-5 0 6-16,2 0 3 16,0 4 5-16,-2 5 2 15,0 1-4-15,0-6-6 16,0-4 3-16,0 0-3 16,2 0 5-16,-2 0 0 0,0 0 3 15,0 0 0-15,0 0 1 16,4 0-9-16,1-16-6 15,-3-3-15-15,3 4 10 16,-5 3 5-16,0-3 5 16,0 11 0-16,0 0 2 15,0 4 5-15,0 0-6 16,0 0-11-16,-7 12 7 16,-4 7 4-16,-2 3 0 15,1-1 0-15,2 4 0 16,0-4 0-16,8 2 0 15,2-1 3-15,0-4-1 0,5 0 4 16,19-9 5 0,5-4 0-16,0-5-1 0,-2 0-4 15,-5 0-3-15,1-8-1 16,-2-14 4-16,4-6-6 16,0-4 2-16,-5-4-4 15,-3-3 4-15,-3 0 1 16,-5-7-3-16,-7 5 1 15,-2 1-2-15,0 5 1 16,0 12 0-16,0 7 2 16,0 9-1-16,0 4 2 15,0 3-1-15,0 0-2 16,0 0-1-16,0 0-3 0,0 0-5 16,0 0 6-16,0 22-3 15,-4 5 6-15,-5 14 9 16,2 2 0-16,0 6 4 15,1 1 2-15,2 3-10 16,-1-11 0-16,5-3 0 16,0-8-5-16,0-13 5 15,0-9-5-15,0-4-13 16,7-5-43-16,3 0-20 16,2 0-34-16,-1-10-136 15,-7-12-357-15</inkml:trace>
  <inkml:trace contextRef="#ctx0" brushRef="#br0" timeOffset="-44771.24">13468 15154 685 0,'0'0'210'0,"0"0"-93"15,0 0-30-15,0 0-9 16,0 0-28-16,0 0-26 16,165-63-11-16,-136 59-8 15,-7 0 0-15,-9-1-1 16,-3 2-4-16,-8 1-29 15,-2 0-112-15,0-3-121 16,0-6-414-16</inkml:trace>
  <inkml:trace contextRef="#ctx0" brushRef="#br0" timeOffset="-44623.32">13118 14950 794 0,'0'0'305'15,"0"0"-279"-15,0 0-21 16,0 0-5-16,0 0-75 16,0 0-73-16,6 38-285 15</inkml:trace>
  <inkml:trace contextRef="#ctx0" brushRef="#br0" timeOffset="-43324.36">14258 15073 45 0,'0'0'116'0,"0"0"16"15,0 0 5-15,0 0-30 16,0 0 28-16,0 0-24 16,8-22-27-16,-4 18-16 15,-1-3-7-15,-1 0 11 16,0 3-34-16,0 0 6 16,0-1 2-16,-2 5-8 15,0 0-10-15,0 0-10 16,0 0-15-16,0 0-3 15,0 0-7-15,0 0-4 0,0 23 4 16,0 3 7 0,-2 10 2-16,-7 0-1 0,-1 0 0 15,0 8 4-15,4-7-3 16,1-1 1-16,5-10 1 16,0-9-3-16,0-8-1 15,0-7-4-15,0-2 4 16,0 0 9-16,14-2 12 15,1-19-9-15,1-2-8 16,2-9 0-16,0 2-4 16,-1-5-1-16,4 3 0 15,-1 0 1-15,-1 4-1 16,2 4 3-16,-3 8-2 0,-5 9 0 16,-2-4 1-16,-4 10 3 15,-5 1-4-15,3 0-2 16,-1 0-12-16,2 17 14 15,6 13 13-15,-3 1-2 16,-3 5-7-16,5 1 4 16,1-2-7-16,-1-3 1 15,-1-2 2-15,2-12-3 16,-3-6-1-16,-5-7 0 16,6-5 1-16,0 0-1 15,7-12 51-15,2-19-17 16,1-1-18-16,0-12-9 0,-4-6-3 15,-5-5-1 1,-2-3-3-16,-7 2 4 0,-2 7-4 16,0 15-2-16,0 15 1 15,0 10-17-15,0 9-12 16,-9 0-47-16,0 4-114 16,3 15-29-16,1-1-230 15</inkml:trace>
  <inkml:trace contextRef="#ctx0" brushRef="#br0" timeOffset="-42626.32">14935 14904 514 0,'0'0'188'0,"0"0"-81"15,0 0-13-15,0 0-17 16,0 0-28-16,0 0-28 15,40-23-1-15,-36 43 6 16,1 6 9-16,-5 4 7 16,0 6-20-16,0 4-7 15,0 0-9-15,-12 0-3 16,2-2 5-16,1-3-6 16,-1-13-2-16,6-2-14 15,0-8-19-15,4-8-14 16,0-3-9-16,0-1-6 15,0 0 23-15,0 0 3 0,0-13-45 16,0-6-3 0,0-3 39-16,0-1 22 0,-2 0 23 15,-3 3 32-15,1 4 82 16,-1 0 45-16,0 6-11 16,5-2-41-16,0 7-21 15,0 0-26-15,0-2-30 16,5 4-8-16,13 1-17 15,9 2-4-15,2 0-2 16,-2 0 1-16,-3 0-5 16,-4 0-15-16,-2 0-4 15,-3 0-1-15,-1 0 9 16,-1-6 1-16,1-8 10 0,-5-2-2 16,1-4 5-1,0 0 2-15,-6 2 1 0,1 2 0 16,-3 4 8-16,-2 1 2 15,0 6 3-15,2 3 3 16,-2 2-2-16,0 0-5 16,0 0-10-16,0 0-2 15,2 0-2-15,0 14-10 16,-2 13 12-16,2 11 1 16,-2 1 2-16,0 0 2 15,0-4-2-15,0-3 0 16,0-2 1-16,0-11-2 0,0-1-14 15,0-10-27 1,0-4-59-16,0-4-95 0,8 0-11 16,7 0-242-16</inkml:trace>
  <inkml:trace contextRef="#ctx0" brushRef="#br0" timeOffset="-42297.51">15365 15031 469 0,'0'0'232'0,"0"0"-86"15,0 0-23-15,0 0-20 16,0 0-30-16,0 0-37 16,16-40-24-16,-16 40-10 15,0 0-1-15,0 0-1 16,0 4 0-16,-4 14 5 16,-8 6-1-16,3 5-2 0,-1-2 11 15,0 5 0-15,3 2-5 16,3-6 7-16,4-2-9 15,0 1 1-15,0-5 4 16,0-8-6-16,9-2 1 16,7-2-2-16,1-6 3 15,6-4 1-15,1 0-5 16,-1 0 1-16,-2-4-4 16,0-10-7-16,-4 2-26 15,1-2-71-15,-4 0-55 16,-5-2-138-16,-5-3-317 15</inkml:trace>
  <inkml:trace contextRef="#ctx0" brushRef="#br0" timeOffset="-42114.61">15307 15119 237 0,'0'0'152'0,"0"0"17"15,0 0 47-15,0 0-91 16,0 0-97-16,0 0 11 15,132-32-14-15,-101 23-19 16,-5 2-6-16,-6 2-29 16,-6-4-92-16,-11 1-93 15,-3-4-128-15</inkml:trace>
  <inkml:trace contextRef="#ctx0" brushRef="#br0" timeOffset="-41780.82">15369 14959 55 0,'0'0'133'16,"0"0"-6"-16,0 0-33 15,0 0-2-15,0 0-29 16,0 0-59-16,54-9 1 16,-23 9-5-16,-4 0-2 15,0 0-60-15,-5 0-52 16,-4 0-1-16,-2 0 102 16,-8 0 13-16,1 0 19 15,-5 0 103-15,6 0 48 16,-4 0 22-16,3-9-65 15,-2 7-38-15,2 0-15 16,-2 2-10-16,-1 0-21 0,4 0-16 16,-4 13-11-16,1 8-2 15,-5 16 8-15,-2 2-8 16,0 7-2-16,0-2-1 16,0 1-7-16,-5-9-4 15,-5-7-6-15,-2-4-37 16,3-7-29-16,3-6-56 15,-2-12-67-15,6 0-187 16</inkml:trace>
  <inkml:trace contextRef="#ctx0" brushRef="#br0" timeOffset="-41422.01">15637 15066 43 0,'0'0'485'0,"0"0"-310"15,0 0-6-15,0 0-30 16,0 0-38-16,0 0-38 15,122-179-30-15,-86 162-7 16,-3 8-6-16,-8 3 0 16,-7 6-14-16,-9 0-6 15,-5 0-7-15,-2 10 2 16,-2 6 4-16,0 0-7 16,-10 3-9-16,-17 2 1 15,-4 1 5-15,-5-2 4 16,1-4 7-16,8-3 1 15,8-1-1-15,13-7 0 0,4-3 2 16,2 2-1-16,0 5-1 16,13 2 4-16,18 9 45 15,5 6-23-15,2 1-18 16,-2 3-5-16,-1-2 3 16,-6-5-6-16,-2-2-19 15,-7-11-56-15,-2-6-81 16,0-4-125-16,-1-12-257 15</inkml:trace>
  <inkml:trace contextRef="#ctx0" brushRef="#br0" timeOffset="-41097.56">16085 14904 629 0,'0'0'225'0,"0"0"-65"15,0 0-44-15,0 0-34 0,0 0-44 16,0 0-28-16,0-32-10 15,0 39-17-15,-4 13 17 16,-8 8 23-16,6 2-13 16,1 4 1-16,3 2 6 15,2 3-5-15,0-4-1 16,0-3-4-16,0-2-3 16,4-7-1-16,3-5-3 15,0-4 2-15,2-4 1 16,2-6-2-16,5-3-1 0,3-1 10 15,6 0-4-15,-2-3-6 16,-3-15-3-16,-3-3-6 16,-3 2-23-16,-3-2-50 15,-2-1-82-15,-5 0-109 16,-4-2-299-16</inkml:trace>
  <inkml:trace contextRef="#ctx0" brushRef="#br0" timeOffset="-40782.72">16079 15003 112 0,'0'0'323'0,"0"0"-196"15,0 0-59-15,0 0 55 16,0 0-34-16,0 0-59 16,131-66-19-16,-118 59-6 0,-8 4-5 15,-5-6-14-15,0 6-83 16,-2-1-99-16,-21-3-65 15,-8 4 58-15,-2-6 87 16,-4 4 116-16,12-5 105 16,6 2 87-16,13 0 35 15,6-2 22-15,0-2-87 16,19 2-95-16,8-3-13 16,4 8-12-16,0 1 1 15,-1 4-39-15,-6 0-4 16,-1 0-24-16,-3 0-78 15,-7 0-99-15,-4-14-332 0</inkml:trace>
  <inkml:trace contextRef="#ctx0" brushRef="#br0" timeOffset="-39665.25">17146 14959 163 0,'0'0'124'0,"0"0"-3"16,0 0 4-16,0 0-23 15,0 0-26-15,0 0-4 16,0-20-16-16,0 20-24 16,0 0-23-16,-2 0-7 0,-4 11 2 15,0 6 20-15,0 4-13 16,2-1-1-16,-1-8-9 15,1 1 5-15,2-3-3 16,2-6 1-16,0-4-2 16,0 0 1-16,0 0 0 15,0 0 10-15,0-10 2 16,0-12-15-16,0-5-24 16,4-4 6-16,0 1 10 15,1 7 3-15,-5 0 5 16,0 11 3-16,0 1 2 15,0 8 28-15,0 3 6 0,-11 0-33 16,-5 2-6-16,1 13-4 16,-6 10 2-16,3 1 2 15,1 4 7-15,-1 2-5 16,0 3 20-16,7-1-14 16,0-1-1-16,4-5-2 15,3-6 1-15,-1-5-5 16,5-8 0-16,0-9-1 15,0 0 0-15,9 0 3 16,11-4 18-16,2-14-21 16,-1-4-8-16,-2-4-13 15,-3-1 18-15,2 8-1 16,0-8 4-16,-2 10 1 0,-1 2 3 16,-1 2 3-1,-6 7 5-15,-3 6-6 0,-3 0-6 16,0 0-10-16,0 7 2 15,0 14 8-15,4-1 1 16,0 6 1-16,3-3 2 16,2-6 2-16,0-5 5 15,2-2 1-15,6-10 14 16,0 0 10-16,4 0 3 16,1-14-25-16,1-8-1 15,0-4-13-15,-4 0-37 16,0 0-47-16,-5 2-64 0,-1-4-213 15</inkml:trace>
  <inkml:trace contextRef="#ctx0" brushRef="#br0" timeOffset="-38032.33">18058 14807 134 0,'0'0'174'0,"0"0"-65"16,0 0-7-16,0 0-13 16,0 0-26-16,0 0-6 15,0 0 8-15,29 0 1 16,-25-5-15-16,1 3-2 15,-3 2-13-15,-2 0-17 0,0 0-8 16,0 0 1-16,0 0 1 16,0-2 3-16,0 1 11 15,0-6-7-15,0 0-9 16,-7-6-10-16,1 4 2 16,-4 0-2-16,2-1 0 15,-5 8 3-15,-1 2 1 16,-1 0-5-16,-4 0-1 15,4 14-4-15,1 7 1 16,1 4 4-16,7 4 1 16,1-3 8-16,5 2-1 15,0-2 2-15,0-6-4 16,0 1-3-16,11-12 4 0,2-1-3 16,8-6-1-1,4-2 0-15,-2 0 0 0,9-7-3 16,0-14-15-16,-1-5-6 15,0-2 5-15,-2-6 11 16,-3 2 4-16,-4 4 2 16,-1 5 0-16,-6 5-1 15,-3 8 3-15,-6 7 9 16,-2 1 5-16,-4 2-12 16,3 0-5-16,-3 0-14 15,0 3 9-15,0 18 5 16,0 1 5-16,0 6 2 0,0-2-3 15,0 6-1 1,0-6 1-16,2 2-2 0,2-10 1 16,1-4-3-16,0-7 1 15,-1-2-1-15,2-5-1 16,3 0 1-16,5-5-1 16,3-12-6-16,4-5-14 15,-3-4-5-15,3-1 0 16,-2 3 1-16,1-1 9 15,-3 2 4-15,-1 5 10 16,-3 8 1-16,-6 1 1 16,-2 5 2-16,-5 4 16 15,0 0-12-15,0 0-6 16,0 0 0-16,0 15 4 16,-5 8 15-16,-4 3-1 0,5-1-12 15,2 1-2-15,2-1 6 16,0-6-7-16,0-2-2 15,0-5 6-15,0-7-2 16,6-5-2-16,5 0 7 16,3 0 3-16,3-14-7 15,4-7-4-15,1-2 1 16,5-4-1-16,0-1-2 16,8 2-4-16,1-6 4 15,-1 5 0-15,1 5 0 16,-7 9-1-16,-9 8 0 15,-5 5 1-15,-7 0-7 0,-4 18-6 16,-4 4 8-16,0 2 5 16,0 2 0-16,-12 1 4 15,-5-10-1 1,-1-2-3-16,-2-6 3 0,-2-2-3 16,4-7-5-16,0 0 3 15,2 0 2-15,10-8 2 16,-1-10 0-16,7 1 7 15,0 8-4-15,0 0 11 16,0 9 17-16,0 0-2 16,0 0-16-16,7 0-14 15,8 17-2-15,5 7 2 16,-1-2 5-16,-2 3 2 0,3-2-5 16,-7-9 0-16,-1-2-2 15,-3-6 1-15,-1-6-2 16,6 0-7-16,1 0-6 15,6-20 0-15,-1-6 1 16,-1-8 0-16,0-4-4 16,-6-6 6-16,-2-4 5 15,-4-7 5-15,-3 1 0 16,3 8 7-16,0 7 12 16,-3 18-2-16,1 7 3 15,-5 10 7-15,2 4-11 16,-2 0-8-16,0 0-8 0,0 0 0 15,0 6-5 1,0 20-5-16,0 10 10 0,0 13 4 16,0 0 4-16,0 6-6 15,0-2 0-15,0 0 2 16,0-8-3-16,0-3 1 16,0-5-1-16,0-11 0 15,0-11-1-15,0-3-18 16,0-12-54-16,0 0-45 15,0-5 11-15,6-19-241 16</inkml:trace>
  <inkml:trace contextRef="#ctx0" brushRef="#br0" timeOffset="-37850.43">19003 14783 312 0,'0'0'475'0,"0"0"-296"15,0 0-51-15,0 0 18 16,0 0-118-16,0 0-5 15,139-26-1-15,-95 21-15 16,-2-5-2-16,-6 5-5 16,-10-2-3-16,-12 3-43 15,-5 4-121-15,-9-4-160 16,0 4-430-16</inkml:trace>
  <inkml:trace contextRef="#ctx0" brushRef="#br0" timeOffset="-37586.58">19302 14821 210 0,'0'0'0'16,"0"0"-136"-16</inkml:trace>
  <inkml:trace contextRef="#ctx0" brushRef="#br0" timeOffset="-35842.1">19155 14788 137 0,'0'0'257'16,"0"0"-68"-16,0 0-47 16,0 0-29-16,0 0 2 15,0 0-54-15,22-36-33 16,-22 36-19-16,0 0-9 15,0 2-12-15,0 20 9 16,0 9 3-16,-4-1 10 16,-1 2-9-16,5-6-1 15,0-3 0-15,7-2 13 16,8-7-10-16,6-8 2 16,-1-6 1-16,1 0 4 0,6-4-5 15,-2-18-5-15,-2-7-23 16,-6-3-14-16,-3-3 10 15,-6-4 13-15,-3-1 0 16,-3 2-5-16,-2 4 19 16,0 12 1-16,0 10 10 15,0 10 13-15,-2 2-8 16,-9 0-16-16,-3 12-11 16,1 17 8-16,-3-2 0 15,1 7-1-15,1-2 4 16,3-1 0-16,3-3-1 15,3-2-2-15,3-8 3 0,2-6 4 16,0-7 1-16,0-5 1 16,11 0 28-16,9 0-13 15,6-7-10-15,5-13-3 16,2-4-8-16,0 0-20 16,-4-5-4-16,-3 4 20 15,-2 4 1-15,-5 4 3 16,-9 6 4-16,-1 7 2 15,-6 4 14-15,-3 0-20 16,0 4-8-16,0 22 8 16,0 5 21-16,0 5-10 15,0-2-1-15,-7 0 2 16,2-8 1-16,1-6-10 0,2-8 1 16,2-7-1-1,0-2 0-15,0-3 1 0,0 0 4 16,0 0 10-16,13-17-18 15,10-8-20-15,8-5 0 16,0 0-6-16,2-5 9 16,-2 7 12-16,-2 10 5 15,-8 0-4-15,-8 15 4 16,-4 3 1-16,-4 0-1 16,-3 8 0-16,2 15 5 15,-4 8 14-15,0-8 7 16,0 4-5-16,0-5 0 0,0-1-6 15,0-9-10 1,0-1-2-16,0-9 3 0,0-2-4 16,0 0 3-16,4-2 4 15,8-16-9-15,3-8-36 16,8-2 9-16,2-2 19 16,4 0-2-16,-4 1-2 15,2 5 11-15,-2 4 1 16,-5 10 0-16,-7 1 6 15,-3 6 5-15,-6 3 4 16,1 0-15-16,-1 12 2 16,-2 13 14-16,2 4 24 15,-1 2-8-15,-1 1-15 16,-2-6-7-16,2-2-6 16,0-6-4-16,-2-6 4 0,3-10-4 15,-3 0 1-15,5-2 1 16,5 0 1-16,4 0-3 15,3-18-5-15,6-5-10 16,0 2-23-16,-4-5-9 16,1-1 14-16,-1-1 0 15,-6 7 19-15,0-6 3 16,-2 8 11-16,-4 2 1 16,-3 5 0-16,-2 6-1 15,-2 2 8-15,0 4 0 16,0 0-7-16,0 0-1 15,-4 0-1-15,-14 8-6 16,0 11 7-16,0 10 1 0,3 3 4 16,1 4 15-16,10 5-3 15,4-1-6-15,0-5 3 16,4-6-4-16,19-7 1 16,1-8 0-16,5-10 3 15,0-4 3-15,0 0-2 16,1-14-7-16,-4-9-6 15,0-9 3-15,1 0-2 16,-2-6-3-16,-3-3 0 16,1-8 1-16,-6 1-1 15,-1 2 5-15,-5 12-5 16,-4 12 18-16,-5 10 9 0,-2 8 0 16,0 4-18-1,0 0-9-15,-9 9-7 0,-9 11 6 16,5 6-8-16,2-1-6 15,7 3-4-15,4 3-5 16,0 1 8-16,0-9-6 16,15 3-3-16,7-3 3 15,5-1 0-15,-5-4 16 16,-6-7 1-16,-3 4 5 16,-9-10 7-16,2 0 16 15,-4-1 23-15,2-1 2 16,-2 2-2-16,0-5-13 15,7 0-3-15,5 0 0 16,11 0 0-16,8 0-8 0,2-17-16 16,1-6-6-16,-5-5-2 15,-6-1-31-15,-12 5-41 16,-7 6-124-16,-6 0-171 16</inkml:trace>
  <inkml:trace contextRef="#ctx0" brushRef="#br0" timeOffset="-34138.39">11604 16302 69 0,'0'0'318'16,"0"0"-149"-16,0 0-34 16,0 0-47-16,0 0-11 0,0 0 17 15,0-53-2-15,0 44-6 16,0 6-12-16,0 1-27 15,0 2-14-15,0 0-15 16,0 0-18-16,0 0-4 16,0 0-7-16,0 23 5 15,0 3 6-15,0 2 1 16,0 3 3-16,0-5-3 16,0-7 1-16,2-3-2 15,4-5 0-15,-2-7-2 16,-2 0 2-16,2-4-6 15,5 0 1-15,9-19 5 0,2-10 0 16,7-7 0 0,2-10-17-16,0 2-22 0,-3 3 9 15,-3 5 17 1,-4 9 13-16,-5 15 1 0,-3 7-1 16,-1 5-8-16,-2 0-14 15,-1 22 14-15,-1 5 6 16,-1 4 2-16,-2-4 13 15,-1 0 4-15,-2-1-4 16,0-7 3-16,2-6-1 16,-2-4-10-16,0-8-4 15,2-1 6-15,0 0 0 16,5 0 4-16,-1-1 1 0,6-12-8 16,1-5-4-1,3-8-23-15,1 3-16 0,2-8 11 16,0 4-4-16,1 8 14 15,-1 3 16-15,-4 5 0 16,-3 8-2-16,-4 3-7 16,-1 0-2-16,-3 0 6 15,2 18 7-15,2 4 19 16,-4 0 4-16,5 4 11 16,-3-4-14-16,4 2-2 15,-1-10-9-15,1 3-3 16,2-12-3-16,-5 3 4 0,1-8-1 15,-1 0-2 1,0 0 0-16,4 0 11 0,2-13-5 16,3-10-9-16,1-3 1 15,1-2 0-15,1 2-2 16,-4 4 1-16,-3 5 3 16,-6 2-4-16,-2 7 1 15,1-1 0-15,-3 4 7 16,-2 1-1-16,2 0 2 15,-2 4 0-15,0 0 2 16,0 0-7-16,0 0 8 16,0 0-8-16,0 0-4 15,0 13-1-15,0 14 1 16,0-1 10-16,0 0 6 16,2-3 0-16,6-4 3 0,0-3-12 15,1-5-2-15,-1-4-1 16,4-7 2-16,1 0-6 15,3 0-30-15,4-22-21 16,-2-9-119-16,-3-13-183 16</inkml:trace>
  <inkml:trace contextRef="#ctx0" brushRef="#br0" timeOffset="-33873.02">12438 15807 598 0,'0'0'238'0,"0"0"-223"16,0 0-2-16,0 0 23 16,0 0 1-16,0 0-4 15,-20 62-6-15,20-57 1 16,9-5 18-16,-2 0 39 16,0-5-15-16,1-13-43 15,-3-4-12-15,-3 4 3 16,-2 6-17-16,0 6-1 15,0 6-13-15,0 0-43 16,0 4-82-16,-9 20-26 16,-2 10-60-16,7-2-131 15</inkml:trace>
  <inkml:trace contextRef="#ctx0" brushRef="#br0" timeOffset="-32413.35">12644 16145 219 0,'0'0'342'15,"0"0"-230"-15,0 0-29 16,0 0-14-16,0 0-9 16,0 0-24-16,8-58-7 15,-8 49-9-15,0 1-8 16,-2 0 1-16,-7 0 13 0,0 6-7 15,-2 2-12 1,-3 0-4-16,-1 0-3 0,-3 14 0 16,3 7 0-16,1 5 0 15,3 6 2-15,5-3-2 16,4-3 2-16,2-3-2 16,0-9 0-16,0-11 0 15,6-3-8-15,11 0 8 16,1-14 2-16,1-16-2 15,-2-1 0-15,-3-1 0 16,-1 1 0-16,-5 7 3 16,2 2 0-16,-3 6 14 15,-3 10 11-15,-2 1 6 16,0 5 13-16,-2 0-42 16,4 0-5-16,-1 7-8 15,2 15 8-15,-1 7 17 0,-4 8-3 16,0 7 4-16,0 6-1 15,2 4 7-15,-2 3-5 16,0 1-5-16,0-4-10 16,0 4-4-16,0-8 1 15,0 2 5-15,0-6-5 16,-4-2 0-16,-1-4 0 16,3-9 1-16,-3-7-2 15,-1-2 3-15,-1-8-2 16,1-2-1-16,-2-4 2 15,4-2 3-15,-2-2 4 0,1-4 4 16,-3 0 1-16,-6 0 5 16,-3 0-5-1,-4 0-6-15,-4 0-3 0,5 0 1 16,1-10-3-16,5-7 12 16,7-10 1-16,7-8-2 15,0-7-2-15,7-6-10 16,22-10 1-16,6 0-6 15,6-8-1-15,5-2-3 16,2-4-10-16,-2-3-10 16,-3 7 2-16,-8 2 12 15,-4 18 13-15,-10 10 1 16,-4 8 0-16,-3 7-1 0,-5 1-1 16,-5 9 1-1,0-1 1-15,-2 5 1 0,1 1-4 16,-3 7 5-16,0 1-7 15,0 0 8-15,0 0-4 16,0 0 3-16,0 0-3 16,0 0-9-16,0 9 5 15,-7 14 3-15,-4 12-1 16,5 2 0-16,-2 7 2 16,6 5 0-16,0 0-1 15,2 1 0-15,0-6 1 16,0-4 0-16,0-13 3 0,0-5-2 15,0-12-1 1,0-7 4-16,2-3-5 0,0 0 1 16,6 0 0-16,-2 0-1 15,3-8-5-15,0-6-6 16,0-3-17-16,2-2-7 16,-2 1 8-16,2 6 25 15,-2 3 3-15,0 0-1 16,0 7-1-16,-2 2-1 15,1 0 3-15,1 0 3 16,3 18 1-16,-1 5 19 16,-1-2 6-16,2 0-19 15,-3-5-3-15,3-7 0 16,-4-4-6-16,3-5 7 16,3 0-3-16,-1 0 2 15,3-18 0-15,-1-8-7 0,1-6-16 16,-1-9 2-16,1-2 1 15,-1-8 5-15,1-1-9 16,-3 2 9-16,-2 6 7 16,-1 8 2-16,-2 0 2 15,-3 14 5-15,1 3 4 16,-1 12 7-16,-5 0 10 16,3 7-14-16,-3 0-9 15,0 0-6-15,0 0 0 16,0 0-3-16,0 0-4 15,0 10 7-15,-3 13 0 0,-8 4 7 16,2 12-6-16,3 3 0 16,3 5 3-16,3-1-2 15,0-7 0-15,0 0-1 16,0-10 2-16,9-7-3 16,0-3 2-16,-3-12-2 15,-1-5-22-15,0-2-24 16,-1 0-38-16,-2-9-103 15,0-14-223-15</inkml:trace>
  <inkml:trace contextRef="#ctx0" brushRef="#br0" timeOffset="-32223.45">13127 16075 748 0,'0'0'266'0,"0"0"-193"0,0 0 28 16,0 0 1-16,0 0-65 15,0 0-16-15,140-9-7 16,-95 5-10-16,-9-2 2 16,-5 4-6-16,-6 0-33 15,-6-2-53-15,2-8-114 16,-8-2-165-16</inkml:trace>
  <inkml:trace contextRef="#ctx0" brushRef="#br0" timeOffset="-31222.03">14177 16084 233 0,'0'0'143'16,"0"0"-37"-16,0 0 1 15,0 0-25-15,0 0 17 16,0 0-4-16,-7-30-21 15,7 28-5-15,-6-2-3 0,-4 4-28 16,-3 0-26 0,-7 0-9-16,-5 0-3 15,4 0 2-15,0 10 3 0,1 7-5 16,7-5 2-16,2 11-2 16,4-5 0-16,7 4-6 15,0 0 6-15,22 2 12 16,14 3-6-16,7-1-2 15,1-3-4-15,-4 0 2 16,-9-7 2-16,-15-7-4 16,-12-4-3-16,-4-1-2 15,0-1 5-15,-18 4 18 16,-13-3 15-16,-9-1-8 16,-2-3-9-16,1 0-3 15,6 0-1-15,8 0-2 0,14 0-3 16,9 0 0-16,4 0 3 15,0 0-2-15,0 0 16 16,13-3-7-16,13-10-17 16,10 3 0-16,5 1-2 15,1-4-7-15,0 3-4 16,-4-6-5-16,-4-4 2 16,-3-2 4-16,-2-4 5 15,-8-4 7-15,-2 6 3 16,-5 2 0-16,-4 0 8 15,-1 8 4-15,0 0 5 16,-4 11-6-16,-1-2 0 0,-2 5-11 16,-2 0-3-16,3 0-1 15,-3 8-9-15,0 20 10 16,0 16 4-16,0 6 1 16,-3 8 3-16,-8 9-4 15,-2-4-2-15,-2 4 1 16,-6 3-3-16,1-6 5 15,-3 3-2-15,2-5-1 16,0-8-2-16,8-10-10 16,4-12-23-16,7-14-18 15,2-6-64-15,0-7-37 16,6-5-60-16,6 0-114 16</inkml:trace>
  <inkml:trace contextRef="#ctx0" brushRef="#br0" timeOffset="-30940.41">14304 16230 658 0,'0'0'147'0,"0"0"-94"16,0 0-37-16,0 0 16 15,0 0-9-15,0 0-11 16,170-34-2-16,-157 52 1 15,-7 0 1-15,-6 0 15 0,0 2 9 16,-4 3 1-16,-16-4-9 16,-7 3-8-16,1 0-7 15,-3-8 1-15,2 3-14 16,6-7-13-16,8-6-73 16,7-4-61-16,6 0-90 15,0-9-121-15</inkml:trace>
  <inkml:trace contextRef="#ctx0" brushRef="#br0" timeOffset="-30134">14594 16329 235 0,'0'0'382'0,"0"0"-295"15,0 0-50-15,0 0 14 16,0 0-2-16,0 0-9 15,71 0-12-15,-51 0-6 16,-2 0-13-16,0 0 1 16,-3-4-2-16,-1-9-1 15,-1-1-1-15,-1-3 0 16,-6-2-6-16,1-3-10 16,-3 5-18-16,-4-6 10 15,0 9-4-15,0 2-5 16,0 6 2-16,-2 3 16 0,-16 3 9 15,-2 0 0 1,-2 0 3-16,-3 0 6 0,8 7 3 16,-2 12 12-16,4-6 11 15,3 9-14-15,6 2 3 16,0-2-1-16,6 1 4 16,0-6-1-16,0 1 4 15,4-2-3-15,10-1-8 16,-1-6 0-16,2-1-6 15,-1-3 0-15,-1-1-3 16,3-4 6-16,-1 0 5 16,1 0-1-16,6-4-9 15,0-14-7-15,3-4 0 16,2-5-1-16,-3-1-2 16,3 2-1-16,-5 4 2 15,-4 8-5-15,-7 6 5 0,-2 1-2 16,-6 7 9-16,3 0 1 15,3 0-2-15,0 12-3 16,2 14 2-16,-4-3 8 16,-1 7-3-16,-1-3-7 15,-3-5 1-15,1-4-4 16,-1-9 1-16,-2-4-2 16,0-5 2-16,0 0-1 15,0 0 7-15,6 0 4 16,7-14-5-16,3-12-8 15,5-6-6-15,6 2-4 0,-4-2-9 16,4 1 9-16,0 4 10 16,-9 10 0-16,-3 8 0 15,-6 4 6-15,-2 5 10 16,0 0-5-16,1 0-9 16,4 12 2-16,-3 16 5 15,2-2-1-15,-5 6 1 16,6-6-9-16,-6-3-2 15,3-5-30-15,3-11-35 16,-4-7-92-16,9 0-53 16,-5 0-207-16</inkml:trace>
  <inkml:trace contextRef="#ctx0" brushRef="#br0" timeOffset="-29630.39">15492 16211 428 0,'0'0'167'16,"0"0"-84"-16,0 0 0 15,0 0-28-15,0 0-36 16,0 0-8-16,33-20 1 16,-33 20 10-16,0 0 19 15,0-5 4-15,0-4-3 16,-2 0-24-16,-11 1-13 16,-1-2 22-16,-1-2 8 15,-1 7-13-15,1 0 9 16,2 5-4-16,-1 0-20 0,1 0-7 15,3 14-3 1,2 9 3-16,3 3 2 0,5 1 6 16,0-5 9-16,0-4 12 15,5 0-18-15,11-10 1 16,-3-4 6-16,0-4-8 16,5 0 3-16,2-22-4 15,4-14-3-15,-1-8-6 16,-5-4-4-16,-3 2-2 15,-3-2-4-15,-1-2 6 16,-5-4 3-16,-2 5 1 16,2 6-1-16,-6 11 2 15,2 13 1-15,-2 12 10 16,0 7 3-16,2 0-7 16,-2 0-8-16,0 12-10 0,0 19 10 15,0 11 11 1,-4 6 5-16,-2 0-10 0,4 3-6 15,2-7 0-15,0-4-12 16,0-4-85-16,0-6-190 16,10-16-331-16</inkml:trace>
  <inkml:trace contextRef="#ctx0" brushRef="#br0" timeOffset="-28550.68">15606 16174 74 0,'0'0'118'0,"0"0"-35"16,0 0 12-16,0 0 40 0,0 0-5 15,0 0-29-15,-5-46-27 16,5 46-2-16,-2-4-34 16,0 4-9-16,2 0-13 15,0 0-15-15,0 0 1 16,0 0-2-16,0 0-1 15,0 0-1-15,0 0-10 16,0 12 1-16,0 12 11 16,0 7 8-16,0 1 21 15,0-5-5-15,2-1 0 16,13-4 0-16,10-13 2 16,13-9 2-16,9-9 4 15,11-27-32-15,0-15-8 0,-4-8-109 16,-10-1-148-16</inkml:trace>
  <inkml:trace contextRef="#ctx0" brushRef="#br0" timeOffset="-25651.74">21348 5020 19 0,'0'3'107'15,"0"-1"-53"-15,0-2 28 16,0 2-1-16,0-2-21 16,0 2-5-16,0-2 12 15,0 2-14-15,0 1-10 16,0-3-14-16,0 0-10 16,0 0-9-16,0 7-8 15,0 1-2-15,0 6 17 16,0 4 9-16,0 5 10 15,0 0-10-15,0 5-7 16,0 1 6-16,0 3-7 16,0-1 10-16,0 4-8 15,2-1-1-15,2-2 1 0,2 3-3 16,-2 3 1-16,0 3 1 16,1 1-4-16,-1 0-1 15,0-2-3-15,2-4 1 16,-2 1-3-16,2-5 0 15,1-2-3-15,-1-2-2 16,2-2 1-16,-4 2-5 16,0-3 9-16,1 4-2 15,-3 0-5-15,2 5 0 16,-2 4 5-16,3 1-6 16,0 2 7-16,-1-4-4 15,0-1-3-15,1-2 1 16,1 1 0-16,4-3-1 15,-4-4-1-15,1 2 0 0,-3 0 1 16,0 3 0-16,-1-3 1 16,-1 3-2-16,0-1 5 15,-2 1-2-15,0 3 1 16,0-2 6-16,0 0-7 16,3 2-2-16,1-1 0 15,1 2 0-15,-1-5 0 16,2 1 4-16,-1-4-2 15,2 0 0-15,-5 0 1 16,3 0-4-16,-5 3 3 16,2 2-2-16,-2-1 8 15,0 4-7-15,0 4 4 0,0-2-2 16,0 1-3-16,2 0 0 16,0 0 1-1,0-1 5-15,3-1 0 0,-3-2 0 16,2 0-5-16,1-4 5 15,-2 3-4-15,-1-4-2 16,-2 2-1-16,0 0 1 16,0 2 2-16,0-1-1 15,0 4-1-15,0 0 2 16,0 3 0-16,0-1 4 16,0 1-2-16,0-3 0 15,0 3-2-15,0-4-1 16,0 2 2-16,0-2-4 0,0 1 7 15,0 1-7-15,0 0 2 16,-7 0 1-16,2 1-3 16,-1 2 1-16,1 4 1 15,1-2 4-15,2 3-3 16,2-5 2-16,0-2-4 16,0 2 0-16,0-3 1 15,0 5 1-15,0-1 3 16,0 3-3-16,0 0-3 15,0 0 3-15,0 0-1 16,0-2 1-16,0-5 2 16,0-1-4-16,0-4 2 15,4-2 1-15,-2-1-2 0,3 0 3 16,-3 1-5-16,2 0 0 16,-2 0 0-16,3-2 2 15,0 1 0-15,-1 1-2 16,0 2 0-16,5 2 1 15,3 2-1-15,-1 2 2 16,1-2 0-16,-2 0-2 16,1-1 0-16,-5 0 0 15,2-2 4-15,-6 2-2 16,0 4-2-16,-2 1 3 16,2 0 0-16,-2 2 0 15,0 2 1-15,0 1-2 0,0 3-2 16,-11 6-11-1,-11 2-58-15,-5 2-178 0,-2-9-189 16</inkml:trace>
  <inkml:trace contextRef="#ctx0" brushRef="#br0" timeOffset="-24831.83">21464 9675 43 0,'0'0'60'0,"0"0"-31"16,0 0-29-16,0 0-22 16,0 0-70-16</inkml:trace>
  <inkml:trace contextRef="#ctx0" brushRef="#br0" timeOffset="-23160.87">21632 9798 113 0,'0'0'197'0,"0"0"-120"16,0 0-18-16,0 0-1 15,0 0-7-15,0 0-39 16,0 0-5-16,2 0-6 0,0 0-1 15,0 0-26-15,0 0 24 16,-2 0 2-16,0 0 5 16,0 0-2-16,0 0 37 15,0 0-15-15,0 0 0 16,0 0-8-16,0 0 0 16,0 3-7-16,2 7-6 15,1 7 31-15,-1 1 0 16,0 1-19-16,0 6 10 15,2 3-5-15,4 2 1 16,-2 4-7-16,3 4-1 16,-3 2-5-16,4 1 1 15,-4 2 4-15,3 3-2 0,-5 4-3 16,1 4-3-16,0 7 7 16,-1-1-5-16,-2 1-4 15,3-6-1-15,1 1 1 16,-1-3-1-16,2-4 1 15,-3 0-4-15,1-3 1 16,-3 2 2-16,2 2-3 16,0 3 8-16,1 1 8 15,0-2-9-15,2 3-3 16,-3-4 1-16,2 2 2 16,-1-6-3-16,4-1 6 15,-4-2-1-15,1-5-2 16,-2 3-5-16,-1 0 2 15,-1 8-3-15,-2 6-1 0,0 2 13 16,0 4 2-16,0-4 1 16,0-4 2-16,0-1 0 15,0-3-7-15,0-1 5 16,2 0-4-16,2 3-5 16,4 2-5-16,-2 4 5 15,3 3 1-15,-3-1-5 16,-1 0 10-16,-2 0-5 15,-3 3 5-15,0 0-2 16,0 3-2-16,0 1-1 0,0 1 3 16,0 0-6-1,0 0 9-15,0 2-4 16,0-3-4-16,0 1-2 0,0 0-1 16,0-1-2-16,0-3 2 15,0-4-2-15,0 4 5 16,0 3 5-16,-8-2 6 15,0 8-6-15,-1-3 0 16,5 0 0-16,-2-2-9 16,4-4 3-16,-2-4-4 15,2-5 0-15,0 1 1 16,-5-3 0-16,-2 0-1 16,0 1 0-16,-2 1-1 15,0-2 1-15,2 1-1 16,0 3 3-16,5-1 5 0,-1 0-6 15,5-6 0-15,0-1-1 16,-2-6 0-16,0 1-1 16,-1 2 0-16,-4-1 0 15,3-1 1-15,-5 5-1 16,3 0 1-16,-4 1-1 16,2 4 2-16,-1 1-4 15,3-2 2-15,0 3-2 16,2-5 1-16,2 2 1 15,-2-4 0-15,1-5 0 16,-1 0-1-16,0 6 1 16,-1-1 0-16,-2 5 4 15,1 0-4-15,-1-2-1 0,3 2 0 16,-2 0 1-16,4-2 0 16,0-1 0-16,0-5-2 15,-2 2-1-15,-1 1 3 16,3-4 4-16,-2 3-4 15,-3-2-1-15,2 2 1 16,-1 6 1-16,-1-5 0 16,1 1-1-16,-1-6-1 15,-4 5 1-15,2 0 0 16,-5-1 0-16,1 6 1 16,0-4-1-16,-5 3 1 15,2-4 1-15,1 0 0 16,-1 6-1-16,3-2 0 15,0 1 2-15,-1-2-2 0,3-2 2 16,1 3-2-16,4 1 0 16,2 0-1-16,-1 0 0 15,1 4 0-15,0 0-1 16,-4 13 1-16,2 1 0 16,1 0 3-16,1 2-1 15,0-6 1-15,4-6-3 16,-2-3 3-16,-1-5 0 15,3 8 0-15,-2-1-2 16,-1 6-1-16,1 1 2 0,-2-2-3 16,-1 1 1-1,3-6-3-15,0-10-1 0,2-7-3 16,0-16-3-16,0-10 1 16,0-14-3-16,0-4-14 15,0 0-18-15,0-11-43 16,0-40-30-16,0-31-60 15,-4-47-124-15</inkml:trace>
  <inkml:trace contextRef="#ctx0" brushRef="#br0" timeOffset="-8259.36">23263 4055 305 0,'0'-13'114'0,"0"3"103"16,0 3-68-16,0 7-25 16,2-5-52-16,-2 5-30 0,0 0-23 15,2 0-1-15,-2 0-10 16,0 0-7-16,0 0-1 16,5 10-15-16,-5 10 11 15,2 6 4-15,-2 1 0 16,0-6 3-16,0 0 7 15,3-9-8-15,-1-5 1 16,0-3-1-16,-2-4 2 16,2 0 5-16,-2 0 8 0,0 0 7 15,0-1 7-15,0-16-13 16,2-4-17-16,-2-3 1 16,0 0-1-16,0 0-1 15,0 4-2-15,0 1 2 16,-6 3 0-16,-3 4-1 15,-1 6-1-15,0 4-13 16,-4 2 6-16,-6 0 7 16,-2 17 0-16,-7 9 1 15,-2 13 0-15,-3 6 2 16,1 5-2-16,4 6 3 16,4 4-2-16,8 4 0 15,7 0 4-15,10-1 11 16,0-9-2-16,2-12-5 0,17-14-3 15,3-12-1-15,5-9 8 16,1-7-12-16,9-5 24 16,2-25-10-16,1-10-5 15,1-10-9-15,-3-1-5 16,-5 3-12-16,-8 6 14 16,-10 8 2-16,-6 10 1 15,-4 8 7-15,-3 7-6 16,-2 8 7-16,0 1 2 15,0 0-10-15,0 0-13 16,0 0-15-16,0 21 19 16,0 6 3-16,0 4 4 15,-7 8 2-15,0 1 0 0,7 0 2 16,0-2 0-16,0-1 4 16,0-11-6-16,0-4 6 15,10-10 0-15,3-7-1 16,3-5 4-16,5 0-1 15,2-11 13-15,6-17-6 16,-2-6-15-16,0-2-1 16,-3 0-8-16,-2 0 4 15,-4-1 3-15,-3 3 2 16,1 4-2-16,-7 4 2 16,-3 8 0-16,0 7 1 15,-4 8-1-15,0 1 3 0,-2 2-3 16,0 0 0-1,0 0-6-15,0 0-7 0,0 0-7 16,0 0 1-16,0 16 9 16,0 8 7-16,-7 7 2 15,2 0 1-15,1 6 1 16,2-1 2-16,2-3-1 16,0-1-1-16,0-6-1 15,0-5 1-15,0-10 6 16,8-6-4-16,4-5 7 15,3 0 17-15,6-2 0 16,-1-19-2-16,2-4-25 16,-2-6 7-16,3-1-6 0,-4-2-1 15,3-4 2-15,1 1-2 16,-3 2-6-16,-4 5 6 16,-6 6 1-16,0 6 0 15,-8 8 0-15,0 6-2 16,-2 4-4-16,0 0 4 15,0 0-14-15,-8 12-4 16,-13 10 19-16,1 2 0 16,5 2 2-16,5 2-2 15,8 0 0-15,2 0-2 16,0-1 2-16,0-4 4 16,10-3-2-16,-4-8 2 0,-4-5-4 15,0-4 0 1,-2-3 0-16,0 0-5 0,0 0 5 15,-13 0 3-15,-5 0 3 16,3-3-1-16,3-4-2 16,6 3 0-16,4 4 4 15,2 0 16-15,0 0-7 16,0 0-16-16,2 0-16 16,16 0 16-16,4 0 11 15,7 0-10-15,0 0 3 16,0 0 3-16,-2 0-7 15,-5 0-2-15,-2 0-11 16,-4-18 2-16,-3-1-9 16,0-8 4-16,-4-2 7 15,0-3 9-15,-2-5-1 16,-5 3 3-16,1 1-2 0,-1 4 6 16,0 7 10-16,-2 6 8 15,2 9-14-15,-2 6 5 16,0 1-9-16,0 0-6 15,2 0 0-15,0 1-8 16,3 20-8-16,1 15 10 16,4 7 6-16,-4 12 1 15,-2 3-1-15,-4 0 0 16,0 0 0-16,0-5 0 16,0-7 3-16,0-8 0 15,0-12-3-15,0-11 0 0,0-8-20 16,0-7-57-1,0 0-17-15,0 0 5 0,0-19-120 16,0-8-288-16,-8-7 231 16,-1-2 206-16,0 2 60 15,0 2 279-15,3 3 90 16,3 10-81-16,3 5-70 16,0 5-80-16,0 4-67 15,0-2-38-15,20 3-33 16,7 0 0-16,10-1 9 15,2 0-7-15,1-1 1 16,0 0-2-16,-9 0-1 0,-2-3-8 16,-7 0-5-1,-3 1 4-15,-9-1 7 0,-1 2-2 16,-7 5 2-16,-2 0 0 16,0 2 2-16,0 0 0 15,0 0-9-15,0 0-3 16,0 0-15-16,0 18 19 15,0 8 8-15,0 6 0 16,-2-2 4-16,0 3-2 16,2-4 0-16,0-4 0 15,0-10-2-15,0-4-2 16,0-6-7-16,0-5 9 16,4 0 2-16,6-7 8 15,-2-16-4-15,3-5-6 16,3-3-4-16,-3-3-10 0,-5-3 3 15,0-3 1-15,-6 2-1 16,0 5 2-16,0 6 7 16,0 11 2-16,-8 10 8 15,0 6-8-15,-3 0-15 16,-3 3 3-16,-1 18 7 16,-4 9 4-16,2 2 1 15,5 2 1-15,2 2-1 16,3-2 1-16,7 0-1 15,0-4 1-15,0-5-1 16,0-10 0-16,13-8 0 16,10-7 0-16,1 0 11 0,4-8 1 15,5-18-12 1,-5-2-1-16,1-7-22 0,-2 3-5 16,-3 0 2-16,-6 6 10 15,-2 2 14-15,-5 10 2 16,-6 6 3-16,-3 6-3 15,-2 2-8-15,0 0-12 16,0 22-11-16,0 10 27 16,0 4 4-16,0 5 10 15,0-3 12-15,0-2 3 16,0-4-14-16,0-8-3 16,0-6-4-16,0-8-3 15,0-7 5-15,0-3 4 0,0 0 2 16,2 0 2-16,9-18-14 15,5-7-8-15,-1-5-14 16,-1-5 0-16,3 1 16 16,4 0 3-16,-1 8 3 15,-5 6-1-15,-3 8 1 16,-6 8 0-16,-1 4-1 16,-1 0-6-16,2 8-12 15,-1 17 12-15,0 3 7 16,-3-1 22-16,0 1-8 15,-2-2-9-15,2-6-3 16,1-3 0-16,-1-9 1 0,-2-4 2 16,4-4 0-16,3 0-1 15,4-4-3-15,7-21-1 16,2-7-37-16,5-2 3 16,-4 3-7-16,2 0 19 15,-3 7 18-15,-3 4 4 16,-3 3 2-16,-3 6 6 15,-1 3 22-15,-4 6 6 16,-1 2-13-16,1 0-23 16,0 6-1-16,-1 14-7 15,0 6 6-15,-3 3 2 16,-2 0 1-16,0-3 3 16,0-3-2-16,2-6-2 15,3-4 1-15,1-5 6 16,6-5-2-16,1-3 8 0,5 0-2 15,2 0-6-15,2-15-5 16,-1-6-12-16,0-1 0 16,4-2-10-16,-3-3-3 15,-1 0-1-15,-4 1 10 16,-3 2 7-16,-8 4 5 16,-3 3 1-16,-3 6 3 15,0 2 0-15,0 6 8 16,0 3-8-16,-5 0-10 15,-9 0-8-15,-1 9 13 16,1 12-1-16,3 5 4 16,3 8-1-16,4 4-2 15,4 3-13-15,0 0 18 16,4-1 2-16,20-5 6 0,0-9-2 16,-3-11 11-16,-3-6-7 15,-7-9-3-15,-1 0-3 16,7-12 72-16,2-17-59 15,1-2-8-15,-4-8-9 16,0-3-4-16,-2-3 4 16,-2-4 7-16,1 1-5 15,-3 4 2-15,-1 12 22 16,-3 10-6-16,-4 10-9 16,-2 12-11-16,0 0-26 15,0 0 8-15,-4 9 12 0,2 8-12 16,2 1-28-1,0 0 15-15,0 2 19 0,8-4 9 16,6 2 0-16,1 3 6 16,-1 2 6-16,-1 3 11 15,1 2 18-15,-1 1-14 16,-2-5 12-16,3-2-12 16,-1-9-6-16,3-4-3 15,1-7-3-15,4-2 3 16,-1 0 3-16,-3-11-12 15,-5-4-6-15,-6-5-31 16,-6-3-96-16,0-3-125 0,0-2-467 16</inkml:trace>
  <inkml:trace contextRef="#ctx0" brushRef="#br0" timeOffset="-7209.61">26190 4405 66 0,'0'0'298'16,"0"0"-121"-16,0 0-4 15,0 0-18-15,0 0-31 16,0 0-25-16,0 0 2 16,33-80-29-16,-30 80-39 15,-3 0-6-15,2 0-27 0,2 5-3 16,-2 16-8-1,0 9 2-15,1 2 5 0,-3 3 4 16,0-3 4-16,0-3-3 16,0-4 0-16,0-11 0 15,0-7 2-15,0-7 0 16,0 0 3-16,0 0 3 16,13 0-8-16,10-17 6 15,1-10-7-15,5-1-10 16,-2-2-6-16,-1 2-14 15,-5 6 6-15,-2 5 21 16,0 6-2-16,-3 4 3 0,-3 7-2 16,-3 0-12-1,-2 11 1-15,-4 13-9 0,-4 8 10 16,0 0 9-16,0 0 3 16,0-2 1-16,0-4-4 15,0-9-2-15,0-7-4 16,0-6-3-16,9-4 4 15,2 0 8-15,5-19-14 16,1-9-21-16,3-5-44 16,3-2 16-16,-1 1 10 15,-2 2 47-15,0 4 8 16,-5 5 7-16,1 4 43 16,-1 5 19-16,-5 4-3 0,-6 8-11 15,1 2-16 1,-1 0-34-16,2 12 5 0,2 18-9 15,1 8 18-15,-1 5 14 16,1-4-9-16,0-6-21 16,0-8 2-16,0-8-5 15,2-8-17-15,-2-9-50 16,7 0-64-16,1 0-72 16,10-23-305-16</inkml:trace>
  <inkml:trace contextRef="#ctx0" brushRef="#br0" timeOffset="-6325.7">27175 4347 408 0,'0'0'272'0,"0"0"-196"15,0 0-37-15,0 0 13 16,0 0-28-16,0 0-16 16,2-8-6-16,-2 8-2 15,0 0 8-15,0-2 48 16,0 0 26-16,0 0-28 15,-15 0-37-15,-1 1-15 16,-1 1-2-16,-2 0-1 16,4 3 0-16,-1 13-2 15,5 6-3-15,2 2 5 16,2 2 1-16,3-1 1 16,2-5-1-16,2-5 0 15,0-3-12-15,0-8 12 0,0-2 0 16,0-2 3-1,0 0 7-15,9-10 24 0,13-13-32 16,3-8-2-16,0-4-14 16,-4 3 0-16,-1 3-4 15,-1 6 18-15,-9 3 1 16,-1 11 15-16,-5 6 23 16,-1 3-9-16,0 0-30 15,-1 12-8-15,0 23 8 16,2 8 21-16,-1-1 24 15,1-2-14-15,2-4-8 16,2-12-5-16,-2-6-9 0,-1-9 1 16,1-4-7-1,3-5-1-15,5 0 12 0,5-10-2 16,4-17-9-16,1-3-3 16,1-3-14-16,-3-3-17 15,-2-2-4-15,-4 3 25 16,-5 5 2-16,-5 10 8 15,-1 10 6-15,0 6 27 16,-5 4-7-16,0 0-26 16,0 9-12-16,0 16 9 15,0 8 3-15,0 4 0 16,0 1 2-16,0-2 4 16,0-6-3-16,0-6 0 15,0-10-3-15,0-6 2 16,0-5 0-16,2-3 1 0,0 0 3 15,0 0 5-15,5 0-4 16,1-18-7-16,6-4-22 16,6-7-8-16,0 1 20 15,3 2-6-15,-1 0 15 16,-2 4-3-16,0 8 4 16,-5 6 4-16,-5 8 5 15,-4 0 24-15,-1 0-16 16,1 3-16-16,4 18 2 15,3 4 0-15,-3 7 17 16,2-1-5-16,-1-1-11 16,-2-4 3-16,0-5-6 15,0-10 1-15,-1-2-2 16,6-7-31-16,-1-2-52 0,8 0-28 16,-4-4-132-16,-1-13-129 15</inkml:trace>
  <inkml:trace contextRef="#ctx0" brushRef="#br0" timeOffset="-5409.63">27953 4412 226 0,'0'0'321'0,"0"0"-127"16,0 0-63-16,0 0-63 15,0 0-12-15,0 0-16 16,52-96-2-16,-52 91-31 16,-3 5-7-16,-12 0-12 15,-1 0 0-15,-4 0 7 0,0 17-2 16,2 2 6-16,2 5 1 15,0 3 0-15,6-2 2 16,1 0-4-16,7-6 3 16,2-5-2-16,0-6-13 15,0-4-27-15,2-4 41 16,9 0 6-16,0-8-5 16,2-14-1-16,0-6-20 15,1 0-6-15,-1-2 24 16,3 7 2-16,-3 2 10 15,1 7 16-15,-5 6 22 16,-3 8 8-16,4 0-1 0,-4 0-29 16,3 12 10-16,2 10 14 15,-2 1-39-15,4 2 3 16,1-2-3-16,1-5-10 16,1-6-1-16,-3-5-46 15,3-7-63-15,0 0-9 16,4 0-31-16,-1-18-25 15,4-4-165-15,-1-2 136 16,1 0 79-16,-1-4 124 16,0 2 83-16,1-4 130 15,-6-1-12-15,1-1-28 16,-9 9-58-16,-7 3-27 16,-2 5 1-16,-2 9-28 15,-18 6-61-15,-6 0-11 16,1 5 6-16,-2 16-1 0,2 6 5 15,6 1 1-15,3 1 1 16,5 0-1-16,7-1-2 16,4-4-2-16,0-1 2 15,0-2 2-15,13-10-32 16,3-2-12-16,1-9 34 16,1 0 10-16,2-14 0 15,0-13 2-15,0-2 14 16,-2-1-6-16,0 5 9 15,-3 2 15-15,-1 7 12 16,-6 6-7-16,-3 8-10 16,1 2-28-16,2 2-1 0,3 24-9 15,-1 12-5 1,2 8 14-16,-3 9 4 0,1 6 2 16,0 3 14-16,-6 3-10 15,-1-3 4-15,-3-6-14 16,0-8-10-16,0-14 3 15,-11-13 4-15,1-13 3 16,4-9 5-16,-3-1 40 16,-3 0 41-16,-1-18-8 15,3-16-29-15,-2-12-21 16,7-8-12-16,5-6-2 16,0-5-13-16,0 1-1 15,11 3-27-15,12 4-41 16,4 10-59-16,6 8-84 15,5 9-51-15,-2 9-325 0</inkml:trace>
  <inkml:trace contextRef="#ctx0" brushRef="#br0" timeOffset="-3729.25">28695 4247 446 0,'0'0'257'0,"0"0"-178"16,0 0-25-16,0 0-21 15,0 0-33-15,0 0-15 16,0 8 15-16,0-6 0 16,2 0 41-16,-2-2-1 15,2 0-14-15,-2 0 24 0,4 0-9 16,0 0-3-16,2-6 12 16,5-9-45-16,-1-5-5 15,-2 1-15-15,-3 0-2 16,-5 3-35-16,0 6 37 15,0 5 15-15,0 2 0 16,0 3 0-16,-13 0-5 16,-5 0-3-16,-7 18 4 15,2 7 3-15,2 4 2 16,2 2 0-16,9 1 9 16,3-2-8-16,7 1-1 15,0-6 4-15,0-1 7 16,0-6-12-16,13-7-1 0,2-8 1 15,6-3 16-15,1 0 1 16,5-16 3-16,2-10-13 16,-2-6-6-16,2-4 4 15,-3 0 6-15,-1 0-10 16,1 4 1-16,-5 5 3 16,-4 9 14-16,-7 11 5 15,-6 4 5-15,-2 3-29 16,-2 0-2-16,0 17-22 15,0 15-2-15,0 3 17 16,0 4 9-16,0-5 13 16,0-3-8-16,0-8-4 0,0-7 6 15,0-6-5 1,0-3 0-16,0-7 0 0,0 0 5 16,0 0-4-16,0-5 15 15,11-17-18-15,12-10-28 16,3 0 14-16,-1 4 9 15,-1 2 5-15,-4 6 1 16,-4 8 4-16,-7 4-3 16,-3 8 11-16,-1 0-10 15,-3 0-3-15,3 13-17 16,2 14 14-16,-3 4 3 16,0-2 10-16,1 0-7 15,-3-6 1-15,2-7-3 16,-4-6 4-16,2-6-3 0,-2-1-1 15,3-3 4-15,4 0 17 16,1-17-3-16,9-13-19 16,2-2-39-16,1-3 24 15,5 1-20-15,-3 7 15 16,0 4 9-16,-4 10 7 16,-3 6 4-16,-8 2 27 15,-2 5-5-15,-3 0-22 16,3 16 0-16,1 14 1 15,-1 4 20-15,1 0-6 16,-1-2-10-16,2-2 2 0,-1-7-7 16,3-11 8-1,5-5-7-15,1-5-1 0,5-2 24 16,5 0-9-16,0-6-11 16,4-12-4-16,-6-4-41 15,2-2 1-15,0 0 23 16,-7 0 17-16,-1 2-5 15,-3 0 1-15,-3 2-8 16,-4 4 12-16,-5 1 0 16,0 10 15-16,-2 1 1 15,0 4-16-15,0 0-7 16,0 0-8-16,-11 2 4 16,2 12 4-16,-4 6 7 15,2 4-3-15,2 4 2 16,-1 7-1-16,8 4 0 0,2-3 2 15,0-4 0-15,0-5-9 16,0-9 9-16,0-7-25 16,0-9 20-16,0-2-7 15,16-5 12-15,4-24 15 16,2-5-15-16,-1-4-6 16,-4-1-29-16,-3 2 33 15,-3 5-6-15,-3 6 8 16,-2 12 14-16,0 6 13 15,-4 8-10-15,3 0-17 16,-3 0-23-16,4 19 23 16,4 10 17-16,-4-1 12 15,3-4 5-15,-3 0-8 0,2-5-15 16,1-7-7-16,-1-5 5 16,4-5 8-16,-1-2-8 15,2 0-9-15,-2-8-24 16,2-14-28-16,3-8 9 15,0-3 1-15,0-8 25 16,-1-8-7-16,-4-9 12 16,-2-2 12-16,-5 0 34 15,1 11 18-15,-3 12-5 16,-2 17 2-16,0 10 19 16,0 10-26-16,2 0-39 15,-2 0-3-15,2 3-30 0,0 20 22 16,0 11 7-16,4 8 2 15,-2 8 6-15,3 11-2 16,-3 3-5-16,-2 4 3 16,0 0-2-16,-2-4-1 15,0-10 1-15,0-8 2 16,0-13-3-16,0-18 1 16,0-6 0-16,0-9 1 15,0 0 30-15,0 0 30 16,-2-23 0-16,0-11-38 15,2-9-15-15,0-3-5 16,0-7 0-16,0 3-4 0,14 4-15 16,5 10-20-16,8 10-31 15,6 8-167-15,10 4-247 16</inkml:trace>
  <inkml:trace contextRef="#ctx0" brushRef="#br0" timeOffset="-3600.34">30626 4199 853 0,'0'0'341'16,"0"0"-324"-16,0 0-17 15,0 0-34-15,0 0-125 16,0 0-339-16</inkml:trace>
  <inkml:trace contextRef="#ctx0" brushRef="#br0" timeOffset="-1397.82">22866 5147 20 0,'0'0'106'0,"0"0"-28"16,0-2 22-16,0 2-29 16,0-2 8-16,0 2 4 0,0 0-39 15,0 0-18-15,0 0-10 16,0 0-2-16,-2 0 8 15,2 0 1-15,0 0-9 16,0 0-4-16,0 0-5 16,-2 0 5-16,2 0 3 15,0 0 10-15,0 0-3 16,0 0-1-16,0 0-2 16,0 0-3-16,0 0 3 15,0 0-3-15,0 0-7 16,0 0-5-16,0 0-1 15,10 0 34-15,9 2 12 16,7 3-17-16,6-5-10 16,3 0-11-16,5 0 3 0,5 0-5 15,-1 0 3-15,6 0-10 16,-3 0 6-16,-1 3-2 16,-1-3 9-16,-1 0-4 15,4 0-2-15,-2 0 1 16,3-3 6-16,5-9 2 15,1 1-4-15,5-1-6 16,-2 1 1-16,2 2-1 16,-4-1-5-16,2 4 1 15,0 2 1-15,0 4-1 16,-2 0-2-16,-9 0 0 16,-2 0 2-16,-5 0-1 15,-1 0 3-15,11-2 11 0,1 0 3 16,6-2-9-16,9 0 3 15,1 2-3-15,1 2-3 16,1 0-1-16,-1 0-4 16,-8 0-1-16,-5 0 3 15,-3 8-3-15,1 1 0 16,5-6 1-16,7 1 0 16,6-4 0-16,5 2 1 15,9 0 1-15,-1 1 0 16,-1 0-2-16,-3-1 1 15,-2 2 2-15,0-1-1 16,-2-3-1-16,-2 5-1 16,-3-5 3-16,-5 0-3 0,-3 0 4 15,-5 0-4-15,0 0 5 16,-2 4-6-16,6 0 2 16,3 3-1-16,3-2-1 15,7 2 3-15,2-4-3 16,-1-1 1-16,0-2 1 15,-4 0-2-15,-4 0 4 16,-1 0 1-16,-2 0-4 16,4-2 2-16,2-1 1 15,0-2-2-15,4 3 2 16,-2-2 0-16,1 0 1 16,-3 0-3-16,5 0 1 0,-1 2 3 15,4 2-4 1,-2 0-2-16,6 0 2 0,-2 0-2 15,3-4 0-15,7 1 0 16,8-4 0-16,3 2 1 16,0-2-1-16,1 0 0 15,2 0 2-15,6-1-2 16,8 2 1-16,1 2-1 16,5 0 3-16,2 1-1 15,2 3-1-15,3 0 2 16,-5 0-3-16,-7 0-1 15,-7 0 1-15,-1 0 0 16,-10 0 2-16,-5 0-1 16,-15 0-1-16,-13 0 12 15,-14 0 5-15,-14 0-4 0,-8 0 10 16,-6 0-9-16,-7 0-10 16,-4 0-4-16,-8 0 1 15,-5 0-5-15,-3 0 2 16,0 0-24-16,-24 0-96 15,-34 0-65-15,-31 5 48 16,-21 3-210-16</inkml:trace>
  <inkml:trace contextRef="#ctx0" brushRef="#br0" timeOffset="424.84">21883 6116 99 0,'0'0'150'0,"0"0"9"16,0 0 1-16,0 0-33 15,0 0-21-15,0 0-6 16,-4 0-20-16,4 0 7 16,0 0-5-16,15 0-58 15,21 0 1-15,13 0 1 16,11 0-21-16,9 0 9 16,3 0-14-16,-3 0 0 15,-9 0-35-15,-16 0-10 16,-13 0 21-16,-17 0 9 15,-12 0 11-15,-2-5-9 16,0-2 13-16,-16-3 1 0,-7 0 1 16,-6-2-2-16,2 2 0 15,4 0 2-15,10 4-1 16,4 3 1-16,6 1-2 16,3 2 8-16,0 0 13 15,0 0-16-15,0 0-5 16,0 0-5-16,3 19 4 15,6 7-1-15,0-1 2 16,-1 4 4-16,1-3 2 16,-1-4-5-16,-4-4-1 15,-2-7 1-15,0-2 0 16,0-6-1-16,-2-3 2 0,5 0 10 16,1-19 7-1,6-13-19-15,-1-8-15 0,-3-1 3 16,0 1-1-16,-8 7 3 15,0 2 10-15,0 5-2 16,0 6 1-16,-10 7 1 16,4 2 8-16,1 8-2 15,3 3 2-15,2 0-5 16,0 0-3-16,0 0-9 16,0 1 0-16,13 17 9 15,16 2-5-15,10 2 11 16,5-1-1-16,-4-2-1 15,-7-1-3-15,-10-4-1 16,-17 0-7-16,-6-2-9 16,0 3 5-16,-17 1 11 0,-17 2 11 15,-4-1 8-15,0 0-13 16,5-5-6-16,4-2-40 16,4-6-136-16,10-4-171 15</inkml:trace>
  <inkml:trace contextRef="#ctx0" brushRef="#br0" timeOffset="6381.45">23561 5993 18 0,'-2'-27'0'15</inkml:trace>
  <inkml:trace contextRef="#ctx0" brushRef="#br0" timeOffset="7796.52">23495 5988 129 0,'0'0'108'0,"0"0"35"16,0 0 2-16,0 0-70 16,0 0 25-16,0 0 10 15,11-79-6-15,-9 70-13 16,-2-2 1-16,0 5-6 15,2 4-17-15,-2 0-17 16,3 2-10-16,-3 0-19 16,0 0-11-16,0 0-12 15,2 0-1-15,3 21-11 0,-1 14-1 16,2 18 13-16,-1 12 7 16,-5 14-5-16,4 9 0 15,-1 8 0 1,-3 2 0-16,2 1 0 0,-2-5-1 15,0-14 0-15,0-20 3 16,0-21-3-16,2-20-1 16,-2-10 0-16,3-8-26 15,1-1 2-15,2-12 5 16,5-24-44-16,5-18-153 16,-1-16-66-16,-1-10-256 15</inkml:trace>
  <inkml:trace contextRef="#ctx0" brushRef="#br0" timeOffset="8060.37">23528 5966 430 0,'0'0'155'15,"0"0"5"-15,0 0-32 16,0 0-5-16,0 0-11 16,0 0-59-16,-11-121-47 15,51 118 0-15,4 3-4 16,-1 0-2-16,-7 17 0 15,-9 10 0-15,-9 4-4 16,-12 5-7-16,-6 4 11 16,0 3 12-16,-16-1-11 15,-15 0 8-15,-7-3-1 16,-1-2-6-16,2-4-2 0,11-8-73 16,8-7-105-16,14-8-133 15,4-8-319-15</inkml:trace>
  <inkml:trace contextRef="#ctx0" brushRef="#br0" timeOffset="9939.58">23856 6551 145 0,'0'0'329'16,"0"0"-284"-16,0 0-20 0,0 0 47 15,0 0 50-15,0 0 4 16,23-26-59-16,-8-2-6 16,-1-7-15-16,-1-2-6 15,0-4-8-15,-2-1 4 16,0 0-12-16,-2 3-11 16,-2 7 1-16,-5 6 9 15,0 9-14-15,-2 9-4 16,0 6 1-16,0 2-5 15,0 0-1-15,-11 4-16 16,-4 19 12-16,-4 0 3 16,6 5-2-16,5 0 1 15,2-3 1-15,6-4 0 0,0-4-4 16,6-8-8 0,11 0-11-16,3-7 14 0,1-2-9 15,-2 0 2-15,4-5 10 16,-3-9-5-16,-3-2 11 15,2 0 2-15,-6 4-1 16,-4 6 4-16,-4 2-1 16,-3 4 3-16,-2 0-6 15,0 0-30-15,0 6 13 16,2 12 17-16,0 0 8 16,2 4-7-16,-2-1 2 15,3-2 0-15,-1-1-1 0,4-4-2 16,-2-3 0-1,1-3 0-15,-1-6 8 0,4-2-7 16,3 0 1-16,5 0 26 16,3-14-14-16,2-8-11 15,-3-2-3-15,-2 2 2 16,2-4-1-16,-5 4 0 16,1 1 0-16,-5 7 1 15,-4 5-2-15,-2 6 1 16,-3 3-1-16,0 0-5 15,0 0-21-15,0 12 12 16,3 8 14-16,-3 6 0 16,4 4 2-16,2 1-2 0,0-6 3 15,1-2 1 1,1-5 4-16,-2-8-2 0,1-5-4 16,-1-5 5-16,4 0 5 15,-1-15 29-15,3-14-33 16,-5 0-7-16,-5-3 4 15,-4-2-5-15,0 1-1 16,0-1 1-16,-11 2 0 16,-7 8 1-16,3 8 6 15,3 8 8-15,-3 8-6 16,-1 0-9-16,3 8 0 16,-1 14 0-16,7 4-7 0,7 4 7 15,0-2 0 1,0-2-3-16,11-2-4 0,12-4 3 15,6-4 3 1,4-3 1-16,-2-9 4 0,3-4 6 16,-3 0 0-16,0-17-5 15,3-11-5-15,-6-6-13 16,-1-3 13-16,-4-4-1 16,-5-5-2-16,-7 0 2 15,0 2 2-15,-6 6 5 16,-1 14 2-16,-2 8 10 15,-2 9 11-15,0 6-12 16,3 1-8-16,-3 0-9 16,0 0-6-16,0 14-3 15,0 15 6-15,0 14 3 0,-3 9 0 16,1 8 1-16,0 6-1 16,2 11 2-16,0 7-2 15,0 6 0-15,0 4 0 16,0-7 2-16,0-11 5 15,7-11 4-15,-1-10-4 16,3-9 3-16,-2-12 0 16,0-10 3-16,-1-10-8 15,-2-8-1-15,-1-4-4 16,3-2 11-16,8 0 22 16,1-18-6-16,5-12-15 15,1-8-9-15,-6-6-3 0,-3-8-4 16,-6-6-13-1,-6-2-2-15,0-5-3 0,-6 5 12 16,-21 8-2-16,-4 7 12 16,-1 11 0-16,1 10 0 15,11 9 2-15,7 5 0 16,8 5 1-16,5 3 4 16,0 2-2-16,0-2-5 15,9-1-16-15,11-1 16 16,4-3 2-16,5-3 2 15,3 1-3-15,-1-2-1 16,2-3 0-16,-2-2 0 16,-4-2-1-16,-2 1-3 15,-5-4-1-15,-7 3-5 16,-4 4 10-16,-4 6 1 0,-3 4-1 16,-2 2 0-16,0 2 1 15,0 0-1-15,0 0 0 16,0 0-6-16,0 6 0 15,0 14 0-15,0 6 6 16,0 3 0-16,9 3 0 16,6-2 1-16,3-7-1 15,3-4-1-15,0-6-1 16,-3-10 4-16,3-3 0 16,0 0 3-16,2-21 2 15,0-8-2-15,-6-6 1 16,1 1-6-16,-2-4 0 0,-1-2 0 15,1-2 0 1,-5-1-4-16,0 2-1 0,-4 1 2 16,-5 7 0-16,-2 10 3 15,0 6 2-15,0 9-2 16,0 6 0-16,0 2-1 16,0 0-1-16,-5 0-5 15,-3 4 1-15,-5 17 5 16,3 7-1-16,-1 11 1 15,5 12 0-15,4 7 1 16,2 4 0-16,0-2 6 16,0-4-3-16,4-10-2 15,9-9-1-15,-1-9 1 0,-6-14 0 16,-2-5-1 0,-1-9-6-16,-1 0-50 0,-2-21-27 15,0-13-213-15,0-6-85 16</inkml:trace>
  <inkml:trace contextRef="#ctx0" brushRef="#br0" timeOffset="10094.07">25272 6234 105 0,'0'0'503'0,"0"0"-247"15,0 0-62-15,0 0-103 16,0 0-65-16,0 0 11 16,102-34-13-16,-71 34-22 15,-4 0-2-15,-7-2-5 0,-9 2-39 16,-9-7-46-1,-2 0-93-15,-2-6-212 0</inkml:trace>
  <inkml:trace contextRef="#ctx0" brushRef="#br0" timeOffset="10232.01">25009 6039 893 0,'0'0'147'16,"0"0"-90"-16,0 0-38 15,0 0-19-15,0 0-29 16,0 0-34-16,29 35-225 16</inkml:trace>
  <inkml:trace contextRef="#ctx0" brushRef="#br0" timeOffset="11688.28">25512 6168 55 0,'0'0'38'15,"0"0"-16"-15,0 0-5 16,0 0-8-16,0 0 0 15,0 0 0-15,49 64 11 16,-47-58 61-16,-2-2 9 16,0-4-17-16,0 0 6 15,0 0 13-15,2 0 15 16,-2 0-43-16,0 0-27 16,0 0-23-16,0 2-7 15,3 0-7-15,-3 1 2 0,2 0-1 16,-2 1 0-1,0 1 8-15,2-5 2 0,-2 0 7 16,2 0 36-16,-2 0-3 16,3 0-8-16,-3 0-4 15,0 0 5-15,0 0 2 16,2-12-17-16,1-5-24 16,-3 2-2-16,0 1-2 15,0 2-1-15,0 3 5 16,-3 1 2-16,-4 5-1 15,0 3-6-15,-3 0-21 16,-4 3 20-16,-1 17 0 16,-4 10 1-16,7 2 1 15,-2 0 5-15,3 2-5 16,4-2 1-16,1 0 2 0,4-4-2 16,-1-5-1-1,3-7 1-15,0-12-2 0,0-4-9 16,5 0 6-16,12-25 3 15,8-8 6-15,0-1 0 16,-3 2-4-16,-3 6-1 16,-5 6 1-16,-3 5 6 15,-4 7-8-15,-1 5 0 16,-1 3-1-16,4 0-2 16,0 3-9-16,2 17-18 0,0 5 26 15,0-4 4 1,1 2 4-16,-4-9 1 0,1-4 0 15,3-6 5-15,-6-4-9 16,5 0 11-16,1 0 1 16,1-7-6-16,0-13 0 15,3-6-4-15,2-2-2 16,-1-6 1-16,-1-3 1 16,-5-1-2-16,-2-5 7 15,-7 5-8-15,-2 0 6 16,0 7 1-16,0 10-2 15,0 8 5-15,0 10 1 16,0 1-4-16,0 2-7 16,0 0-2-16,0 0-17 15,0 7-3-15,0 12 16 16,0 8 5-16,0 5 1 0,-2 5 2 16,2 7 1-16,0-2-2 15,0-3 9-15,0-8-2 16,7-7-4-16,0-9-1 15,-1-6 3-15,-1-4-2 16,-3-4 1-16,2-1 4 16,0 0-1-16,10 0-2 15,3 0 8-15,4 0-3 16,1-8-10-16,5 2 0 16,-4 2-1-16,1 4-1 15,-6 0-2-15,-5 0-5 0,-1 12-3 16,-12 5 1-1,0 3-6-15,0-4 6 0,-10-1-2 16,-14 0 12-16,-7-5 8 16,0-1 9-16,-3-4-5 15,0-3-7-15,5-2-3 16,3 0 0-16,8 0-2 16,9 0-29-16,9-9-84 15,0-3-142-15,18-1-509 16</inkml:trace>
  <inkml:trace contextRef="#ctx0" brushRef="#br0" timeOffset="12119.04">26241 6483 302 0,'0'0'347'0,"0"0"-275"16,0 0 33-16,0 0-2 15,0 0-38-15,0 0-33 16,34-26-3-16,-25 6 3 16,-3-3-1-16,1 0 0 15,0-1-5-15,0-2-8 16,1-3-5-16,3 4-10 16,1-1-1-16,-4 5-1 15,-1 7 1-15,-5 2-2 16,0 8 1-16,-2 2-1 15,0 2-3-15,0 0 2 0,-2 0-16 16,-9 0 13-16,0 0 3 16,2 6 1-16,0 9-9 15,1 8 9-15,3 3 11 16,0 6 6-16,5 0 13 16,0 0-14-16,0-6-8 15,0-5-3-15,7-7 1 16,2-8-6-16,2-6 0 15,3 0-18-15,1-9-16 16,1-16-70-16,-1-8-167 16,-3-7-121-16</inkml:trace>
  <inkml:trace contextRef="#ctx0" brushRef="#br0" timeOffset="12359.9">26406 5995 475 0,'0'0'194'16,"0"0"-169"-16,0 0-18 15,0 0 12-15,0 0 36 16,0 0 6-16,-49 48-8 16,49-39-11-16,0-9 13 15,2 0 37-15,5 0 24 16,0 0-36-16,-3-13-42 16,0-5-21-16,-4 1-9 15,0 1 0-15,0 6-8 0,0 3-6 16,-2 3-17-16,-14 4-69 15,-3 0-101-15,-2 21-51 16,4 8-238-16</inkml:trace>
  <inkml:trace contextRef="#ctx0" brushRef="#br0" timeOffset="13932.81">26252 6382 105 0,'0'0'92'0,"0"0"-52"16,0 0 97-16,0 0 17 0,0 0-15 16,0 0-14-16,-2-28-5 15,4 28-17-15,-2 0-30 16,0 0-24-16,5 0-26 15,3 0-13-15,6 2-7 16,6 14 1-16,0 4-2 16,3 1 1-16,-4-6-1 15,-1-1 0-15,3-9-1 16,0-5 1-16,4 0 16 16,6-15-12-16,0-13 5 15,1-6-7-15,-6-3 2 16,-3-4-5-16,-6 1 1 15,-1-2 2-15,-7 3-4 16,-2-4-2-16,-2 5 0 0,-3 3 4 16,2 8-1-16,-2 10 2 15,-2 10-2-15,0 2 0 16,0 5-1-16,0 0-7 16,0 0-4-16,0 0 3 15,-6 10 8-15,-6 5 2 16,3 0-2-16,1 3 3 15,4 4-3-15,-2 5-6 16,6 5 5-16,0 1 1 16,0 8 0-16,0-1 1 15,0-4 1-15,0 0-1 0,0-7-2 16,10-5 2 0,1-6-1-16,0-6 2 0,-2-5-2 15,2-3 0-15,-3-4 7 16,4 0-4-16,-1 0-1 15,7-5 14-15,-1-17-12 16,2-4-4-16,-4-5-18 16,-3 1-12-16,-6 1 11 15,-4 6 3-15,0 9 15 16,-2 5 1-16,0 9 6 16,0 0 0-16,3 0-6 15,1 0-14-15,1 23 8 0,2 5 6 16,1-1 1-16,3-1 2 15,5-6-3-15,5-5 0 16,0-6 0-16,-1-9-3 16,3 0 0-16,-4 0 0 15,2-17-1-15,-1-9 4 16,2-4-9-16,0-2 2 16,1-2 1-16,-1-4 3 15,-4 0-6-15,-4 0 9 16,-4-2-3-16,-7 4 3 15,-1 4 11-15,-2 6 1 16,0 6 2-16,0 1 13 16,0 5-6-16,-5 0-16 15,-3 4 0-15,3 2-3 16,3 3 2-16,2 2 1 0,0 3 5 16,-3 0-7-16,-1 0-3 15,-5 10-10-15,1 20-4 16,-4 11 14-16,3 6-3 15,5 2 3-15,4 1 0 16,0-3-2-16,0-4 0 16,2-8 1-16,14-9-2 15,1-10 0-15,-3-7 3 16,-1-9-4-16,-2 0 4 16,-1 0 16-16,3-13-7 0,1-10-9 15,-4-1-4 1,1-2 3-16,1 6-4 0,-4 4 5 15,-3 9 4 1,-1 2-4-16,0 5-3 0,2 0-8 16,2 8-11-16,3 16 20 15,3 4 2-15,-1 0 4 16,1-2-4-16,-1-6 3 16,0-6-1-16,-4-6 1 15,-2-6-4-15,-1-2 2 16,1 0 15-16,2-10 8 15,2-12-19-15,0-4-4 16,1-4 6-16,-4 0-5 16,1 6 1-16,-5 6 1 15,-1 10-3-15,0 6 0 0,-1 2-1 16,-2 5-7-16,2 27-9 16,2 17 14-16,-2 11 2 15,1 8 1-15,-1 13 0 16,-2 7 2-16,0 6-3 15,0 3 9-15,0-10-4 16,0-7-3-16,0-10 6 16,0-7-1-16,0-13 1 15,0-11 0-15,-7-14-1 16,1-10 8-16,1-9 8 16,2-6 7-16,-3 0 20 15,-7-2 2-15,-5-27-18 0,-7-7-29 16,3-8 11-16,4 0 5 15,3-4-5-15,3-3-5 16,8 2-9-16,4-1 2 16,0 1-4-16,0 1 0 15,4-2-5-15,15 0-31 16,-2 3-10-16,-3 6-5 16,-3 1-34-16,-11 0-122 15,0-2-225-15</inkml:trace>
  <inkml:trace contextRef="#ctx0" brushRef="#br0" timeOffset="14104.71">27037 6171 726 0,'0'0'192'0,"0"0"-21"0,0 0-99 16,0 0 23-16,0 0-36 15,0 0-41-15,299-123-18 16,-288 123 0-16,-11 0-27 15,0 0-160-15,-18 0-136 16,-14-9-263-16</inkml:trace>
  <inkml:trace contextRef="#ctx0" brushRef="#br0" timeOffset="14248.14">26928 5985 921 0,'0'0'213'0,"0"0"-138"15,0 0-38 1,0 0-36-16,0 0-1 0,0 0-207 16,-50-15-295-16</inkml:trace>
  <inkml:trace contextRef="#ctx0" brushRef="#br0" timeOffset="16621.23">27933 6428 104 0,'0'0'214'0,"0"0"-32"16,0 0-25-16,0 0-32 0,0 0-44 16,0 0-23-16,6 0-38 15,-6 0-11-15,0 0 0 16,0 0 12-16,0 0 12 15,0 0 13-15,0 0 20 16,0-5 16-16,0-22 8 16,0-9-61-16,8-12-21 15,7 0-4-15,7-6 0 16,3 3 0-16,-1 5 0 16,5 5-4-16,-2 7 1 0,0 10-1 15,-5 5-3 1,-4 12-4-16,-5 7 6 0,-2 0-13 15,3 19 12 1,-5 17 1-16,-5 5-7 0,-4 0 8 16,0 0 3-16,-4-4-2 15,-15-4 3-15,0-8-2 16,3-6-2-16,3-8 3 16,7-10 0-16,-2-1-1 15,2-1-1-15,-1-24 7 16,1-7 3-16,4-2-6 15,2 2 4-15,0 6-5 16,0 4 8-16,0 6-5 16,0 6 6-16,0 6 8 15,0 4-3-15,0 0-12 0,0 0-6 16,0 0-12-16,0 2 3 16,0 17 9-16,0 6-3 15,0 1 6-15,0 3-4 16,6-4 2-16,5-1-2 15,1-3 0-15,5-4-4 16,3-4 2-16,1-8 4 16,4-5-1-16,5 0 3 15,6 0 7-15,2-21-10 16,1-5-5-16,-3-3-8 16,-3 0-2-16,-4-3 3 15,-4 3-3-15,-5-4 3 16,-2 6 6-16,-4 0 1 15,-6 8 5-15,1 2 1 0,-4 7-1 16,-3 5-2-16,0 1 1 16,-2 1-3-16,0 3 4 15,0 0-6-15,0-2 2 16,0 0-2-16,-2-1-6 16,-9 0 7-16,-2 2 1 15,2 1 2-15,-5 0-2 16,3 5-2-16,-1 18 1 15,3 4 5-15,9 4 2 16,2 1 1-16,0-4 8 16,9-3-1-16,17 1-10 15,8-11 9-15,3-5-9 16,1-6 0-16,1-4 1 0,1 0-1 16,-3-22-22-16,-4-8-12 15,4 0-10-15,-6-1 7 16,-2 4 7-16,-1 1 22 15,-5 6 8-15,-1 3 1 16,-9 10 1-16,-1 0 0 16,-5 3 1-16,-3 4 3 15,-2 0-5-15,-2 0 2 16,0 0-3-16,0 0-14 16,0 0-6-16,0 0-1 15,0 9 21-15,0 2 1 16,0-1-1-16,-4-2 1 0,-3-1 0 15,1-6 2-15,-4 2 0 16,4-3-2-16,1 1 6 16,1-1-5-16,4 0 3 15,0 0 27-15,-2 0-4 16,2 0-11-16,0 0-12 16,0 0-4-16,-2 0-1 15,-4 5-7-15,-2 7-14 16,-1 2 18-16,1 1 3 15,5-4 0-15,0-5 0 16,3-4-1-16,0-2 1 16,0 0 4-16,0 0 10 15,6-10 8-15,2-7-19 0,3 0 0 16,-5-1-2-16,0 2-2 16,-2 2 4-16,0 0-3 15,1 4 0-15,-3 2 5 16,0-1 1-16,0 3 0 15,0 4 3-15,-2 0-3 16,0 2 10-16,0 0-9 16,0 0-7-16,0 0-11 15,0 0 10-15,0 0-2 16,0 0-9-16,0 0 0 16,0 0 6-16,0 0 6 15,0 0 3-15,0 0 0 0,0 0-3 16,0 0 2-16,0 0 2 15,0 0-2-15,-4 0 8 16,-5 0-8-16,-1-2 2 16,-4 0-4-16,-1 1 0 15,-2 1 0-15,0 0-4 16,-3 0 2-16,2 7 0 16,-2 11-2-16,2 8 4 15,0 2 1-15,3 7-1 16,4 4-1-16,3 2 0 15,8-1 2-15,0-4 0 16,12-8-1-16,13-11-4 16,1-12-20-16,3-5 17 15,0-8 7-15,-2-24 0 16,-5-3 2-16,-7 0-1 0,-1-1-1 16,-5 6 3-16,-1 2 0 15,2 7 11-15,-3 8-1 16,-1 6 9-16,-2 3-5 15,-4 4-3-15,2 0-14 16,-2 0 0-16,0 7-17 16,3 15 8-16,4 11 0 15,-3 12 9-15,5 7 11 16,0 8-6-16,0 8-1 16,-2 7-4-16,-3 7 2 15,-2 8 0-15,-2 2 0 16,0-4 2-16,0-9-2 0,-4-11-1 15,-11-12-1-15,-1-12-1 16,-3-11 1-16,7-13 0 16,1-9 3-16,1-5 1 15,4-6 9-15,-3 0 11 16,-3-3 13-16,-1-24-12 16,-3-15-18-16,3-10 12 15,7-14 1-15,6-17-12 16,0-10-1-16,6-11-6 15,19 7-2-15,6 7-6 16,-4 15-30-16,-2 11-33 16,-6 12-94-16,-3 8-264 15</inkml:trace>
  <inkml:trace contextRef="#ctx0" brushRef="#br0" timeOffset="18250.14">29121 6154 14 0,'0'0'98'0,"0"0"37"16,0 0 12-16,0 0 7 15,0 0-52-15,0 0 36 0,27-44-40 16,-25 42 13-1,0 0-38-15,-2 2-22 0,0 0-24 16,0 0-21-16,0 0-6 16,0 0-11-16,2 12 6 15,-2 10 5-15,0 4 1 16,0-1 5-16,0 0-6 16,0-7 2-16,0-3-2 15,0-10-14-15,0-5-7 16,2 0 21-16,8 0 3 15,1-25 4-15,3-4-7 16,3-3-4-16,-1 0 4 16,-3 4 0-16,1 7 3 15,-3 6-2-15,-5 7 1 16,1 1 13-16,-2 7 1 0,-1 0-16 16,3 0-10-16,-1 13 5 15,1 11 5-15,-3 4 3 16,-1 4 0-16,-3-4 1 15,2 0-3-15,0-9 2 16,1-10-2-16,-1-3 0 16,-2-6-1-16,2 0 5 15,0 0 10-15,2-15-14 16,5-6-1-16,5-9-21 16,3-3 9-16,6-2-16 15,1-1 20-15,3 5 4 16,2 8 3-16,-8 7 2 0,-10 5 4 15,-5 8 21-15,-4 3 2 16,0 0-24-16,10 0-1 16,-1 16 6-16,0 7 15 15,3 5 8-15,-8 7-11 16,-2 3-10-16,1-2-2 16,-1-2-7-16,1-8 0 15,2-10 0-15,1-6-1 16,1-8 1-16,5-2 2 15,1 0 7-15,1-2-1 16,-1-18-5-16,3-2 1 16,-1-4-6-16,2-4-3 15,-1 0-11-15,-3 2 5 0,-1 2 1 16,-3 4 8 0,-5 6 1-16,-1 1-1 0,0 5 1 15,-5 0 1 1,0 1-2-16,0 0 0 0,0 1-2 15,0 3-2-15,0 0-7 16,0 5-8-16,-12 0 7 16,-1 0 4-16,2 0 4 15,-5 14-4-15,3 8 6 16,2 6 2-16,0 4 0 16,7 7 2-16,4-5-4 15,0-2 1-15,0-3 1 0,2-12 0 16,11-5-5-16,1-6 1 15,-4-6 2-15,3 0 2 16,4-12 2-16,-5-11-2 16,7-6-6-16,-4-1-24 15,3 2 3-15,-3 2 8 16,3 1 9-16,1 8 10 16,-9 9 0-16,1 4 8 15,1 4-5-15,-6 0-3 16,5 22-9-16,-1 10 9 15,-6 3 8-15,-2 2 7 16,0-7-8-16,-2-7 4 16,0-6-5-16,0-8-6 15,3-9 3-15,-3 0 0 16,0 0 8-16,2 0-2 0,2-5 1 16,8-16-10-16,3-6-24 15,3-1-8-15,2-4 1 16,-4 3 15-16,1 6 16 15,-3 5 2-15,-3 4 5 16,0 7 16-16,-2 7 19 16,2 0-20-16,5 4 6 15,-3 22-1-15,3 5 8 16,-3 7-9-16,1 0-13 16,-3-2-3-16,1-8-5 0,-2-8-4 15,-1-10 3 1,2-8 3-16,0-2-2 0,7-2 4 15,2-20-2-15,0-9-7 16,0-1-7-16,-2-6-13 16,-3-3-23-16,-1-8 7 15,-3-1 9-15,-5 1 7 16,2-2 20-16,-4 9 0 16,-2 7 5-16,0 6-2 15,1 7 29-15,-1 7 1 16,-2 10-9-16,0 3-6 15,0 2-5-15,0 0-13 16,0 0-9-16,0 2 3 16,0 16 5-16,-2 8 0 15,-3 8 0-15,3 8 1 0,2 9 1 16,0 3 1 0,0 1 1-16,0-1-3 0,0-5 3 15,2-6-2-15,3-8 0 16,-3-9-1-16,-2-8-1 15,0-7-2-15,0-8-81 16,0-3-42-16,0 0 2 16,0-14-124-16,0-16-351 15</inkml:trace>
  <inkml:trace contextRef="#ctx0" brushRef="#br0" timeOffset="18418.05">30329 6014 23 0,'0'0'643'0,"0"0"-384"0,0 0-16 16,0 0-90-1,0 0-76-15,0 0-54 0,65-135-8 16,-28 121-11-16,0 3 1 16,-8 4-10-16,-5 5-11 15,-6 2-50-15,-2 0-101 16,-1 6-83-16,-2 10-149 16</inkml:trace>
  <inkml:trace contextRef="#ctx0" brushRef="#br0" timeOffset="19562.49">30452 6145 100 0,'0'0'212'0,"0"0"7"0,0 0-19 16,0 0-51-16,0 0-29 15,0 0-34-15,2-35-56 16,-2 35-30-16,0 0-17 16,0 14 7-16,0 10 10 15,0 4 7-15,0-1 0 16,0 2 3-16,0-5 4 16,16-5 5-16,7-6-1 15,-2-6-5-15,4-7 24 16,2 0-25-16,0-4 4 0,4-19-16 15,0-7 0 1,2-2-37-16,-1-3-10 0,-3 2-9 16,-7 3 40-16,-2 0 11 15,-2 7 5-15,-3 7 3 16,-6 6-2-16,-2 6 23 16,-5 4-6-16,0 0-18 15,0 0-13-15,1 4 8 16,-1 13 2-16,0 1 3 15,-2 0 5-15,0 1-5 16,0 0 3-16,0-1 5 16,0-4 1-16,0-4-7 15,0-1 1-15,0-6 0 0,0-1 4 16,0-2-6-16,0 0 6 16,0 0 3-16,0 0 5 15,0-10-6-15,0-11-9 16,0-6-7-16,0 3 2 15,0-3 2-15,0 8 3 16,0 3 0-16,0 5 4 16,0 7 3-16,0 4-7 15,-9 0-1-15,-4 0 1 16,-7 19-1-16,-3 7 1 16,2 6 0-16,-2 2 3 15,5-3-2-15,5-2 0 0,3-7 3 16,10-8-4-1,0-9-5-15,0-5-43 0,0 0 38 16,17-12-6-16,7-14 16 16,1-1-27-16,-6 1 23 15,2 4 2-15,-8 7 2 16,-2 8 0-16,-2 5 5 16,0 2 12-16,0 0-17 15,2 12-6-15,0 12 6 16,1 2 20-16,1-2 1 15,3-2-6-15,-3-8-6 16,1-4-3-16,-4-8-2 16,1-2 15-16,7 0 0 15,3-14-16-15,-2-12 2 16,2-4-5-16,-8-2-19 0,-2-8 7 16,-2-5 2-16,-5-1 9 15,-2-3-2-15,3 0 3 16,-3 5 1-16,0 6 0 15,1 9 3-15,-3 12 36 16,0 7-15-16,0 8-12 16,0 2-13-16,0 0-19 15,-7 0 18-15,-2 12 1 16,-2 3 0-16,4 10 0 16,0 5 3-16,1 7-1 15,4 6 1-15,2 3 3 16,0 2 22-16,0-2-12 0,0-6 2 15,0-4-9-15,8-10-4 16,4-7 4-16,-1-6-7 16,2-10 0-16,3-3 13 15,6 0-2-15,2-6-5 16,3-16-8-16,-2-4-5 16,-7-4-48-16,-7 2-116 15,-7-2-182-15,-4 3-445 16</inkml:trace>
  <inkml:trace contextRef="#ctx0" brushRef="#br0" timeOffset="19740.39">30994 6055 656 0,'0'0'252'16,"0"0"-113"-16,0 0-60 0,0 0-61 15,0 0 6-15,0 0 0 16,172-121-24-16,-151 108 0 15,-3 8-40-15,-5 5-88 16,-5 0-127-16,-4 0-200 16</inkml:trace>
  <inkml:trace contextRef="#ctx0" brushRef="#br0" timeOffset="20890.68">31199 6198 43 0,'0'0'73'0,"0"0"43"15,0 0 48-15,0 0-19 16,0 0-37-16,0 0-32 16,40-18-27-16,-26 2-5 15,1-3-17-15,1-1 5 16,-1 1-14-16,1 0-17 15,-3 4 1-15,-4 0-1 16,0 6 1-16,-2 4 0 16,-5 1 1-16,0 4 15 15,-2 0 15-15,0 0-33 16,0 14-22-16,0 12 22 0,0 6 10 16,0 5-7-16,0 1-1 15,0-4 6-15,0-5-3 16,0-10 2-16,0-7 0 15,0-8-1-15,0-4 5 16,4 0 0-16,1 0 3 16,4-9-14-16,4-16-41 15,3-3-2-15,2-3 6 16,0 2 3-16,1 0 26 16,-3 7 8-16,-1 7 20 15,-5 5 34-15,-1 10 23 16,-3 0-25-16,3 0-52 0,3 10 9 15,-2 12-5-15,0 5 16 16,1-1 5-16,-3 1-16 16,1-5-9-16,1-4 4 15,-2-6 5-15,-1-1-5 16,2-6 4-16,-2-3-1 16,-3-2-3-16,3 0 3 15,-1 0-6-15,1-16-1 16,0-7-52-16,-3-3-6 15,-2-6 18-15,-2 1 0 16,0-1 29-16,0 3 11 16,0 3 17-16,0 9 9 15,-2 5 2-15,-4 8 15 0,-4 4-15 16,2 0-28 0,-3 0-5-16,-3 14 5 0,1 7 0 15,-3 6 13-15,1 2 3 16,1 0-6-16,5-1-8 15,5-5-2-15,4 0 4 16,0-8-9-16,0-2 5 16,8-6 0-16,6-6 11 15,-1-1-5-15,1 0-6 16,4-12-20-16,2-10-25 16,2-3-39-16,0 0 8 15,1-1 45-15,-3 6 25 0,2 1 6 16,-2 5 6-16,-4 6 8 15,-3 7 26-15,-7 1 5 16,2 0-39-16,-4 16-6 16,-4 14 0-16,2 5 14 15,-2 2 26-15,0 1-21 16,0-6-16-16,0-10 2 16,0-10-5-16,0-8 2 15,0-4 4-15,0 0 12 16,0-2 7-16,0-20-19 15,11-12-6-15,-2-2-32 16,3-6 26-16,-2-1-14 16,2 4 3-16,-1 6 17 15,0 12 2-15,-7 9 21 16,1 8 29-16,2 4 24 0,4 0-27 16,2 5-38-16,7 22-3 15,0 3 6-15,1 2 10 16,-6-4-18-16,-1-7-4 15,-6-6 4-15,-1-7-4 16,-3-4-4-16,-2-4-4 16,-2 0-48-16,0 0-44 15,0-22-65-15,0-12-582 16</inkml:trace>
  <inkml:trace contextRef="#ctx0" brushRef="#br0" timeOffset="21050.58">31694 5566 659 0,'0'0'498'15,"0"0"-447"-15,0 0-46 16,0 0-5-16,0 0-118 16,0 0-225-16,-65 30-317 15</inkml:trace>
  <inkml:trace contextRef="#ctx0" brushRef="#br0" timeOffset="26566.94">23493 7620 262 0,'0'0'135'15,"0"0"-31"-15,0 0 3 16,0 0-28-16,0 0-21 16,0 0 17-16,0 0 19 15,0-6-20-15,0 6-4 16,0 0 5-16,0 0-5 16,0-3-22-16,0 0-14 0,0 1-18 15,0 2-4-15,0-2-1 16,0 2-3-16,0 0-5 15,0 0-2-15,0 0 0 16,0 0-1-16,0 0 0 16,0 0-1-16,0 0 0 15,0 0 1-15,0 0 0 16,0 0 2-16,0 0-2 16,0 0 4-16,0 0-2 15,0 0-2-15,0 0 0 16,0 0 0-16,0 0 0 15,0-7 3-15,0-3 1 16,0 1-3-16,-2-4-1 0,-1 4 0 16,1 3 1-16,2 2-2 15,-2-1 2-15,2 5-1 16,-2 0 1-16,2-2 0 16,0 2 0-16,0 0-1 15,0 0 0-15,0 0-1 16,0 0 1-16,0 0 0 15,0 0 0-15,0 0-3 16,0 0-2-16,-5 4-3 16,0 23 0-16,1 11 8 15,0 10 1-15,1 4-1 16,3 4 1-16,0-1-1 16,0-9 0-16,0-8 0 15,0-13 2-15,7-10 1 0,-1-11-3 16,4-4-1-16,1-2 1 15,4-22 14-15,3-9-11 16,-4-2-1-16,-3-2-2 16,0 2-12-16,-2 3 1 15,4 5-2-15,0 8 7 16,-1 2 5-16,-3 9 1 16,-3 4 0-16,-2 4 0 15,4 0-4-15,0 0-11 16,1 20 8-16,3 8 7 15,-1 2-2-15,-3 0 4 16,6-2-4-16,-1-6 4 16,1-4-2-16,-3-3 0 0,-3-8 2 15,-3-2-2 1,0-5 4-16,-1 0 5 0,7-10-9 16,5-18-2-16,-1-7-12 15,-1-3 3-15,-1 0-16 16,-9 0-8-16,-1 5 21 15,-3 4 7-15,0 9 7 16,0 6 2-16,-7 7 25 16,1 6-13-16,-1 1-7 15,2 0-6-15,-2 0-1 16,1 10-6-16,2 9 5 16,4 6 0-16,0-1 1 0,0 1 0 15,17-8 0-15,5-3-1 16,5-8 1-16,2-6 0 15,-2 0 0-15,2-18 2 16,0-12-2-16,-4-6-36 16,-1-2 20-16,-10-2-5 15,-6-3 12-15,-3 1 3 16,-5-2 4-16,0 0 2 16,0 6 0-16,0 10 0 15,0 11 7-15,-3 11 13 16,3 6 17-16,-2 0-20 15,2 0-12-15,0 0-5 16,0 13-11-16,0 25 11 0,0 9 6 16,0 10-2-1,0 3 0-15,-2 2-2 0,-2-1-1 16,0-1 4-16,1-2-3 16,-1-4-1-16,-1-6 4 15,5-8-4-15,-2-13 1 16,2-15-2-16,0-6 2 15,0-6 1-15,0 0 7 16,18-14 11-16,4-10-16 16,2-6-5-16,1-1-13 15,4-3-26-15,2 3 8 16,-2-1 16-16,0 7 9 16,-6 7 6-16,-8 6-1 15,-1 8 0-15,-8 4-1 0,-2 0-9 16,1 13-22-16,-1 12 31 15,1 1 2-15,-2 2 12 16,1-2 2-16,2-4-4 16,-4-6-1-16,3-6 0 15,-3-6-6-15,3-4 6 16,4 0 6-16,2 0 16 16,5-7-22-16,-1-13-6 15,-1-3-3-15,1-5-3 16,1 0-17-16,-1 0-6 15,1 2 9-15,-1 3 11 16,1 3 5-16,-3 8 1 16,-4 7 0-16,-2 5 1 0,0 0-1 15,-3 17-7-15,0 12 7 16,1 3 13-16,-3-1 0 16,0-6-7-16,1-3-2 15,1-10-4-15,1-4 3 16,-1-5 0-16,5-3 4 15,3 0 4-15,3-7 1 16,5-15-9-16,7-7-3 16,0-10-36-16,2-1-13 15,-3 3-4-15,-2 2 12 16,-5 11 33-16,-4 3 8 16,-4 12 1-16,-2 5 7 0,-2 4 7 15,2 0-7-15,0 4 0 16,-1 15-1-16,1 8 10 15,-7-4 10-15,1 0-4 16,-3-5-17-16,0-4-1 16,0-8-5-16,0-2 4 15,0-4-2-15,0 0 0 16,0 0 6-16,0 0-8 16,0-12-1-16,0-9-38 15,-7 0 14-15,0-1-10 16,3 2 17-16,-5 1 18 15,2 1-2-15,-2 7 4 16,3 1-2-16,2 6 15 0,-1 4 2 16,0 0-17-16,-1 0-6 15,1 14 5-15,-1 7 0 16,1 6 1-16,1 3 12 16,-1 2 7-16,1 2-6 15,1-2 9-15,3-2-12 16,0-8 3-16,7-3-9 15,9-10 9-15,4-3-11 16,0-6 3-16,2 0 4 16,3-12 3-16,2-16-6 15,0-8-6-15,-4-6 2 16,0 0-2-16,-7 0-7 0,-3-3 5 16,-7 4-4-16,-1 0 6 15,-2 7 0-15,1 9 4 16,1 4-1-16,-3 11-3 15,0 7 4-15,-2 3 2 16,0 0-6-16,0 0-15 16,0 13-11-16,0 17 26 15,0 11 2-15,0 6 5 16,0 6 1-16,0 1-4 16,0-1-2-16,0-8 1 15,0-6-3-15,0-5 0 16,0-10 4-16,0-11-3 15,0-6-1-15,0-7 5 0,0 0 5 16,4-3-1 0,8-19-9-16,3-4-10 0,1-6-8 15,-1 0-17-15,3-2 2 16,0 1-1-16,0 8 18 16,-3 8 16-16,-3 10 0 15,-1 7 8-15,-1 0 2 16,4 12-10-16,-1 13 39 15,3 10 5-15,-1-1-1 16,4-4-7-16,-1-4-12 16,-3-8-6-16,1-8-11 15,-3-6 2-15,2-4 2 16,1 0-3-16,-3-7 1 16,1-16-9-16,-10-3-22 0,-4-6-60 15,0-4-101-15,-22-6-207 16</inkml:trace>
  <inkml:trace contextRef="#ctx0" brushRef="#br0" timeOffset="26728.85">24710 7275 1199 0,'0'0'90'0,"0"0"-56"16,0 0-24-16,0 0-10 15,0 0-5-15,0 0-185 16,0 0-155-16</inkml:trace>
  <inkml:trace contextRef="#ctx0" brushRef="#br0" timeOffset="28707.26">25835 7610 462 0,'0'0'136'0,"0"0"9"16,0 0-19-16,0 0-73 0,0 0-50 15,0 0-3-15,40-2-3 16,-28 16-7-16,-8 2 10 15,3 0 12-15,-3-2-6 16,-2-5 3-16,0-6 8 16,-2-1-8-16,2-2-1 15,2 0 7-15,-2 0 5 16,0-5 17-16,0-16-34 16,-2-2 0-16,0 1-3 15,0-2-3-15,0 2 3 16,0 5 0-16,0 2 2 15,0 6 5-15,0 5 7 0,0 1 24 16,0 3-25 0,-6 0-13-16,-4 16-22 0,-5 12 22 15,-3 7 9-15,3 2 0 16,1 1-6 0,5 5 7-16,9-3 17 0,0 1 0 15,0-4-6-15,18-6-15 16,6-9 9-16,3-8-8 15,4-10 3-15,0-4-2 16,-2 0 4-16,2-22-3 16,1-10-9-16,-3-9-11 15,-3 1-6-15,-3-2-2 16,-6 6 13-16,-3 8 6 0,-3 8 1 16,-5 6 2-16,0 4 8 15,-2 3 9-15,-2 4-5 16,0 1 0-16,1 0-5 15,-1 2-5-15,-2 0-2 16,0 0-3-16,0 0-1 16,0 0 1-16,0 0-5 15,0 0-5-15,0 0-5 16,0 14 6-16,0 13 9 16,0 11 0-16,0 7 1 15,2-1 3-15,2-2-4 16,4-6 5-16,0-9-4 15,1-12 2-15,0-8 3 16,-2-7 3-16,4 0 10 16,2-18-10-16,5-14-9 0,2-7 0 15,0-1-6-15,2 2 2 16,1-3-5-16,-1 6 6 16,-2 3 2-16,-2 5 1 15,-3 9 0-15,-3 11 2 16,-6 2 2-16,-3 5-1 15,-1 0-3-15,0 3-18 16,2 21 9-16,-2 7 6 16,-2 8 3-16,0 3 3 15,0 1 0-15,0-6-2 16,0-3 5-16,2-4-3 16,1-10 3-16,2-5-4 0,-3-10-1 15,7-5 7-15,2 0 6 16,7 0 14-16,6-20-10 15,1-6-11-15,-1-2-5 16,3-6-1-16,0 1 1 16,2-6-2-16,2 3 0 15,-4 4 0-15,0 5 2 16,-10 11-3-16,-3 7 2 16,-8 2 0-16,-1 7-1 15,-3 0-16-15,0 16-3 16,0 13 19-16,1 3 1 15,-3-1-1-15,0-2-1 0,0-3 1 16,-3-6 3-16,-12-8-3 16,-3-4 0-16,-2-6 1 15,0-2 2-15,2-4 5 16,3-19-1-16,4-2 0 16,3 3-5-16,8 2 3 15,0 8 1-15,0 7 0 16,0 2 10-16,0 3-8 15,0 0-8-15,6 0-8 16,11 16 8-16,5 9 5 16,5 2-1-16,-5-1-4 15,3-4 3-15,-5-5 1 16,-3-8-4-16,-1-5 3 16,0-4-2-16,4 0-1 15,0-13-8-15,1-12-3 0,-2-3-1 16,-5-4 11-16,-1-1-1 15,-5-6-5-15,0-3-2 16,1-6 7-16,-5-1 0 16,2 3 2-16,1 4 0 15,0 5 2-15,2 12 0 16,-3 6 3-16,-1 8 3 16,4 5 6-16,-2 2-2 15,-1-1-10-15,3 5-2 16,-2 0-1-16,2 19-6 15,-3 21-6-15,-3 12 13 16,-1 9 0-16,-2 1 1 16,0-2-2-16,0-6 2 0,0-10-1 15,0-8 1-15,0-10 0 16,0-10-1-16,0-6-2 16,0-6-2-16,0-4-32 15,0 0-5-15,0-4-80 16,-11-17-150-16,-3-5-314 15</inkml:trace>
  <inkml:trace contextRef="#ctx0" brushRef="#br0" timeOffset="30594.68">26988 7579 614 0,'0'0'393'16,"0"0"-244"-16,0 0-54 0,0 0-40 15,0 0-13-15,0 0-29 16,162-14-9-16,-110 13 2 15,-7-3-3-15,-7 0-2 16,-9-2 5-16,-10-3-5 16,-1 1 1-16,-7 4-1 15,-4 0-1-15,-2 4-3 16,-5 0-11-16,0 0-6 16,0 0-15-16,0 3-24 15,0 15 57-15,-7 6 2 16,0 2 2-16,-2 3 0 15,3 2-1-15,1-4-1 16,5 0 0-16,0-5 4 16,0-5-2-16,0-10-2 0,0-2-2 15,5-5-14-15,-1 0 16 16,3-7 7-16,1-18-7 16,4-4-13-16,-3-5 1 15,4-1-3-15,0-2 12 16,0 3 3-16,-3 3 0 15,-6 12 1-15,-2 6 1 16,-2 8 11-16,0 5 18 16,0 0-31-16,-10 3-4 15,-11 17 4-15,3 8 1 16,1 3 4-16,1-1 7 0,7-2-6 16,5-3-1-16,4-2 0 15,0-5 1-15,0-4-2 16,13-6 2-16,5-4-5 15,1-4 7-15,8 0 3 16,0-9-11-16,2-12-7 16,2-7-19-16,0-5-26 15,1 2 22-15,-3 4 3 16,-5 8 16-16,-3 6 11 16,-10 11-2-16,-5 2 1 15,-2 0-8-15,-4 19-6 16,6 8 15-16,-2 8 15 15,0 0 15-15,-2 2 1 16,1-3-8-16,-3-4-11 16,0-4 1-16,0-8-9 0,2-6 5 15,0-6-9-15,0-4 12 16,-2-2-2-16,4 0 4 16,4-3 4-16,0-18-18 15,8-5-10-15,4-6-12 16,5 0-9-16,2 1 8 15,-3 2 13-15,0 6 10 16,-8 8 0-16,-5 7 5 16,-2 8 12-16,-4 0-12 15,-1 4 3-15,-2 18-6 16,-2 4 15-16,0 6 3 16,0-3-9-16,0 0-4 0,0-5-2 15,0-6-4-15,0-8 1 16,0-4-1-16,0-6 3 15,0 0 6-15,7 0 7 16,4-16-8-16,5-9-9 16,2-1-15-16,-1-6 1 15,3 0-18-15,1 6 8 16,-2 1 15-16,0 7 9 16,-7 6 3-16,2 4 1 15,-5 4 20-15,-5 4-5 16,3 0-8-16,0 0-10 15,2 5 4-15,-1 18 14 16,-1 3 3-16,-3 2-13 0,-4 2-3 16,0-5-3-1,0-2 1-15,3-5-3 0,0-6-1 16,-1-5 2 0,2-1-2-16,0-6 4 0,7 0 3 15,3 0-5-15,3-13-2 16,2-6-7-16,1-2-10 15,4-7-11-15,0-1-5 16,1-2 2-16,-4-1 14 16,-4 2 17-16,-3 0 2 15,-6 7-1-15,-3 4 3 16,-3 3 12-16,-2 5 0 0,0 3-5 16,0 4-3-1,0 2-8-15,-11 2-7 0,-5 0-3 16,1 0 7-16,-6 16 1 15,6 9 2-15,-1 7-1 16,3 4 1-16,7 5 0 16,6 1-1-16,0-1 1 15,0-4 0-15,21-11 1 16,4-5-1-16,4-8-6 16,4-13 6-16,-1 0 20 15,3-9-15-15,-2-16-3 16,-1-8-1-16,-5-4-1 15,-5 0-12-15,-2-3 12 16,-4-4 3-16,0-1-3 16,-1 3 0-16,-1 6 1 0,-1 9 3 15,-5 7 13-15,-2 11 2 16,-4 4-2-16,0 5-5 16,-2 0-12-16,0 0-13 15,0 11-5-15,0 13 18 16,0 2 1-16,-2-2 2 15,2 2 0-15,0-2-2 16,0 1-1-16,4-6-2 16,9-2-3-16,1-5-11 15,-5-7 5-15,-3 0-12 16,-2-1 17-16,-2-2 4 16,2 2-8-16,-2 0-5 15,4 0 13-15,3-1 2 0,7 0 1 16,-1-3 7-16,5 0-7 15,5 0 4-15,-1 0-2 16,1-10 1-16,1-11-1 16,1-4 0-16,0-6-1 15,2-3-2-15,0-2 0 16,-4 0 0-16,-10 4 0 16,-4 6 0-16,-8 9-1 15,-3 6-1-15,0 7-3 16,-3 4-3-16,-12 0-16 15,2 2-1-15,3 14-11 16,8 0-5-16,2 2 7 0,0-2 25 16,6 3 9-16,8-2 9 15,-1 1 31-15,-1 0-6 16,-5 0 0-16,-5-4-29 16,-2 1 2-16,0-1-8 15,-16-3 2-15,-13 2 1 16,-9-5 3-16,-6-4-5 15,-3-3-141-15,2-1-198 16</inkml:trace>
  <inkml:trace contextRef="#ctx0" brushRef="#br0" timeOffset="32102.58">29465 7467 32 0,'0'0'98'0,"0"0"-23"16,0 0 3-16,0 0-10 16,0 0 2-16,0 0-10 15,29 81-24-15,-23-73 9 16,-3-3-7-16,-3-1 13 16,2-2-8-16,-2-2-11 15,2 0 3-15,6 0 72 16,0 0 27-16,3-14-90 15,-1-6-36-15,-2-3-2 0,-4-4-6 16,-4-3 0 0,0 4-3-16,0 2 3 15,0 7 2-15,0 5 3 0,0 3 10 16,0 7 8-16,0 2-8 16,0 0-15-16,-16 18-25 15,-6 16 25-15,-7 6 4 16,-3 4-4-16,3 0 2 15,6-5-1-15,2-7 1 16,5-6-1-16,10-10-1 16,4-8 0-16,2-8-25 15,0 0 25-15,22-19 2 16,9-6 1-16,0-3-3 16,-2 1-4-16,-2 8 4 15,-4 2 3-15,-6 9-3 0,1 4-1 16,-5 4-8-16,1 0 9 15,1 3 0-15,1 15 11 16,2 4 12-16,-2 4-9 16,-1-4-1-16,-1-5-2 15,-6-2-2-15,-1-10-7 16,-3-2 6-16,6-3 0 16,1 0 16-16,7-16 13 15,1-8-37-15,2-9 12 16,3-1-12-16,1-5-2 15,6-6-28-15,5-1 2 16,-1-4 24-16,1 8 4 0,-14 10 1 16,-7 15 15-16,-12 12 26 15,-3 5-42-15,-3 5-25 16,-18 24 25-16,-4 3 3 16,7 4-2-16,7-3 1 15,11 0-2-15,0-2-7 16,0-7-19-16,9-9 4 15,7-5 11-15,-5-3 9 16,-5-3 2-16,1 1 0 16,-4 4-1-16,1 3 0 15,2-1 1-15,-3 3 12 16,5-2 4-16,2 0-2 16,3-1-2-16,0-3 6 15,1-2-18-15,-4-5 11 0,2 2-8 16,1-3 4-16,5 0 7 15,6-8-5-15,5-13-4 16,2 0-5-16,4-4 3 16,-2 1 3-16,-9 1-5 15,-4-5-1-15,-9 2 0 16,-6-3-4-16,-3 1 4 16,-2 4-2-16,0 4-11 15,0 4 4-15,0 4 1 16,-7 5-1-16,-8 6-5 15,-3 1-5-15,0 0 11 16,-2 13 2-16,5 12 0 0,1 8 6 16,5 4 34-16,3 4 13 15,6-3-7 1,0-4-13-16,4-5 0 0,21-8 6 16,8-10-16-16,7-9-7 15,7-2 2-15,2-13-12 16,2-17-13-16,-7-6-25 15,-10-3-47-15,-10 2-73 16,-14-4-208-16</inkml:trace>
  <inkml:trace contextRef="#ctx0" brushRef="#br0" timeOffset="33340.11">23303 8474 30 0,'0'0'114'16,"0"0"-55"-16,0 0 42 0,0 0 42 15,0 0 18 1,0 0-25-16,-24-82 23 0,17 66-24 16,0 4-7-16,2 2-29 15,5 3-26-15,-2 6-16 16,2-1-27-16,0 2-15 16,0 0-9-16,0 10-6 15,-2 31-12-15,-2 20 12 16,-3 17 7-16,-2 16 5 15,2 7-7-15,-1 7 2 16,-1 4 3-16,2-5-7 16,0-6 4-16,1-4-3 15,3-9-4-15,3-14 2 16,0-16-1-16,0-19-1 16,0-15-1-16,0-14-26 15,0-10-2-15,5 0 2 0,3-8-6 16,9-25-46-16,-2-13-154 15,1-14-144-15</inkml:trace>
  <inkml:trace contextRef="#ctx0" brushRef="#br0" timeOffset="33597.55">23227 8640 526 0,'0'0'173'0,"0"0"-64"16,0 0 11-16,0 0-35 15,0 0-9-15,0 0-40 16,63-118-13-16,-30 118-3 0,-2 0 1 16,-2 0-6-16,-4 21 11 15,-7 2-22-15,-9 5 4 16,-9 2 20-16,0 3-18 16,-3-1-5-16,-21-2 0 15,-7 0-3-15,-5-6 1 16,1-8-3-16,3-8-74 15,10-8-117-15,9-6-147 16</inkml:trace>
  <inkml:trace contextRef="#ctx0" brushRef="#br0" timeOffset="34508.25">23499 8580 674 0,'0'0'227'0,"0"0"-131"15,0 0-11-15,0 0-38 16,0 0-25-16,0 0 6 16,45 9-15-16,-25 6-3 15,0 8-7-15,-3 2-2 16,-1 5-1-16,-3 5 0 16,-5-1-2-16,-8 0 2 15,0-5 6-15,0-8-6 16,0-5 0-16,-12-7 1 0,1-9 4 15,3 0 3-15,-2 0 9 16,4-13 8 0,3-13-7-16,3-4-8 0,0-5-8 15,9-2 0-15,11 3-2 16,7 3-3-16,0 5-1 16,-2 6-4-16,1 4-12 15,-4 8 12-15,-3 2-1 16,-7 6 6-16,-7 0 2 15,2 0-5-15,-2 0-1 16,1 6-3-16,5 11 9 16,-2 4 1-16,-2 4 8 15,1 1-2-15,-1-1-1 16,0-2-3-16,2-8-1 16,-2-4 2-16,-3-5-1 0,0-3 0 15,-2-3 1 1,6 0 5-16,0-20 2 0,1-6-10 15,-3-2-5-15,-6 0 5 16,0 1 0-16,0 3-6 16,-10 5 6-16,-11 4 5 15,4 6 20-15,1 7-12 16,1 2-1-16,3 0-12 16,1 16-1-16,9 6 1 15,2 0 0-15,0-2 1 16,11-4-1-16,18-6 4 15,2-3 6-15,8-7-7 16,-2 0 1-16,-3 0-4 16,-3-3-5-16,-4-13 4 0,-5-5 2 15,-2-4-1-15,-2-3 4 16,-3 0-4-16,-1-2-2 16,-5 0 2-16,-3 0 3 15,-4 9-2-15,0 4 0 16,-2 11 2-16,0 6 9 15,0 0-12-15,0 0-7 16,0 11-7-16,0 20 13 16,0 10 1-16,0 5 0 15,0 5 0-15,8 10 2 16,-4 8 4-16,-2 10 0 16,-2 2-2-16,0-2-1 15,0-1-1-15,-4-7-1 0,-6-5 0 16,2-11 1-16,1-14-2 15,1-12 0-15,6-15 0 16,0-14-17-16,0 0-23 16,9-3-41-16,11-20-40 15,-3-9-236-15</inkml:trace>
  <inkml:trace contextRef="#ctx0" brushRef="#br0" timeOffset="35094.53">24016 8849 686 0,'0'0'99'16,"0"0"44"-16,0 0-40 0,0 0-94 15,0 0 3-15,0 0-1 16,158-105-5-16,-113 90-1 16,-11 1-1-16,-10 2-1 15,-6-1 0-15,-9 5 7 16,-2 4 20-16,-3-1 8 15,-2 3-3-15,0-1-1 16,1 1-18-16,-1 2-10 16,0 0-6-16,0 0-10 15,3 15-13-15,2 7 16 16,-1 4 7-16,3 1 8 16,3-2 5-16,1-5 0 0,5-5-3 15,-3-3-3 1,5-12-5-16,1 0 19 0,-2 0-10 15,2-23 1-15,-1-9-11 16,-3-8 1-16,-1-3-2 16,-3 0 0-16,-2-3-4 15,3-3 4-15,-3 3 2 16,-2 2-1-16,0 4 1 16,-5 10-2-16,-2 6 1 15,-2 12 2-15,3 5 3 16,-3 5 4-16,0 2-9 15,0 0-1-15,0 0-17 0,0 7-14 16,0 20 31-16,0 8 6 16,0 9-3-16,0 7-3 15,0 2 2-15,0 3-1 16,0 0 1-16,0-6-1 16,0-3-2-16,0-11 0 15,4-10-31-15,0-12-52 16,2-10-14-16,-2-4-33 15,0-2-77-15,-2-24-290 16</inkml:trace>
  <inkml:trace contextRef="#ctx0" brushRef="#br0" timeOffset="35231.94">24662 8558 558 0,'0'0'261'16,"0"0"-89"-1,0 0-83-15,0 0-77 0,0 0-12 16,0 0-5-16,101-24 2 15,-92 33-90-15,-7-7-149 16,-2-2-300-16</inkml:trace>
  <inkml:trace contextRef="#ctx0" brushRef="#br0" timeOffset="35373.86">24259 8441 663 0,'0'0'202'0,"0"0"-170"16,0 0-32-16,0 0-50 0,0 0-67 16,0 0-150-16</inkml:trace>
  <inkml:trace contextRef="#ctx0" brushRef="#br0" timeOffset="36309.93">25002 8668 79 0,'0'0'144'0,"0"0"-71"16,0 0 46-16,0 0 33 15,0 0-37-15,0 0 2 16,0 0-1-16,0 0-27 0,0-2-11 15,0-7-65-15,0-1-5 16,0-1 3-16,-5 2-5 16,-4-5-5-16,3 2 2 15,-3 1 0-15,-1 3-1 16,4 4 3-16,-7 4 13 16,-1 0-14-16,-3 12-4 15,-1 18-2-15,-1 4 2 16,6 1 2-16,7-5 0 15,2-6 0-15,4-9-2 0,0-8 0 16,0-2-17-16,0-5 17 16,0 0 14-16,0-14 8 15,6-13-22-15,9-6-6 16,1 3-14-16,-1 0 6 16,4 4 5-16,-3 5 4 15,-1 6 5-15,-4 7 2 16,0 8 26-16,2 0-8 15,-3 10-12-15,1 18 5 16,-3 6 30-16,2 1-17 16,-1-5-22-16,-3-9 3 15,3-5-6-15,-2-7-1 16,0-7-40-16,1-2-12 0,3-2 22 16,3-21-6-1,1-7-62-15,3-2-63 0,1-4 44 16,0-2-24-16,-1-2 44 15,-3-2 97-15,-1-1 49 16,-7 5 67-16,-3 6 33 16,0 5 10-16,-2 10-43 15,1 12-28-15,-3 5-18 16,0 0-63-16,0 10-5 16,0 22-2-16,0 7 22 15,0 4 1-15,0 1-10 16,0 0 0-16,-3-6-2 15,3-6 5-15,0-6-3 16,0-5-5-16,0-10-2 0,0-1-1 16,10-8-1-16,3-2 1 15,7 0 10-15,5-5-11 16,6-13-4-16,3-3-1 16,-1 5-5-16,-4 2 3 15,-10 5 0-15,-5 2 3 16,-7 3 2-16,-7 4-1 15,0 0-1-15,0 0-6 16,-18 0-11-16,-14 4 17 16,-7 6 7-16,1 0-4 15,7-3-2-15,6-4 2 16,7 1-3-16,11-4-16 16,7 0-40-16,0 0-93 0,10 0-139 15,16-11-552 1</inkml:trace>
  <inkml:trace contextRef="#ctx0" brushRef="#br0" timeOffset="36577.84">25582 8440 315 0,'0'0'438'16,"0"0"-252"-16,0 0-40 15,0 0-38-15,0 0-23 16,0 0-28-16,-17-93-22 15,17 93-12-15,0 0-9 0,0 0-14 16,0 9 0-16,0 18-8 16,0 14 8-16,0 3 8 15,0 4 1-15,0-4-4 16,0-3 0-16,0-6-5 16,0-3 0-16,0-5-13 15,0-7-52-15,0-6-104 16,0-10-145-16,0-4-310 15</inkml:trace>
  <inkml:trace contextRef="#ctx0" brushRef="#br0" timeOffset="36931.25">25704 8603 800 0,'0'0'202'0,"0"0"-62"15,0 0-48-15,0 0-40 0,0 0-37 16,0 0-8-16,154-21-1 15,-145 21-2-15,-7 0 0 16,-2-2 1-16,0-6 6 16,0-4-6-16,0-3-5 15,0-6-6-15,-11 1 0 16,-3 2-12-16,-1 0-1 16,-3 8 1-16,0 5 6 15,4 2 5-15,-1 3-5 16,-1 0 12-16,1 12 6 15,1 12 22-15,3 1 7 16,7 9 1-16,4-3 4 0,0 6-15 16,25-3-15-16,8-3-2 15,9-2-6-15,3-7-2 16,-1-11-19-16,-4-11-54 16,-1 0-98-16,-4-9-124 15,1-15-244-15</inkml:trace>
  <inkml:trace contextRef="#ctx0" brushRef="#br0" timeOffset="37208.11">26199 8395 724 0,'0'0'176'16,"0"0"-44"-16,0 0-28 0,0 0-30 15,0 0-22-15,0 0-34 16,145-157-6-16,-108 145-7 15,-7 3 16-15,-8 7 14 16,-9 2-5-16,-7 8-24 16,-2 25-4-16,-4 9 9 15,-4 7 5-15,-19 2-2 16,-6-5-11-16,2-4 2 16,4-6-5-16,3-6-3 15,1-2-45-15,0 0-56 16,-1 0-104-16,-2 4-56 15,0 3-135-15</inkml:trace>
  <inkml:trace contextRef="#ctx0" brushRef="#br0" timeOffset="37385.01">26223 9083 24 0,'0'0'933'0,"0"0"-713"16,0 0-83-16,0 0-59 15,0 0-35-15,0 0-17 16,27-3-18-16,-25-4-8 16,-2 2-33-16,0-3-62 15,-16-2-281-15</inkml:trace>
  <inkml:trace contextRef="#ctx0" brushRef="#br0" timeOffset="38486.5">22804 7830 93 0,'0'0'174'15,"0"0"-18"-15,0 0 31 16,0 0-72-16,0 0 3 16,0 0-33-16,40-122-6 15,-33 108-16-15,-3 3-13 16,-2 2-10-16,0 1 2 15,-2 4-9-15,0-1-7 16,0 5-4-16,0 0-22 16,0 0-4-16,0 5-17 15,-15 16 21-15,-3 10 8 16,0 4-2-16,5 2-5 16,9 1 4-16,4-4-2 15,0-6 2-15,0-7-1 0,6-7-2 16,7-8-2-16,5-6-4 15,5 0 4-15,4-14-7 16,6-14 6-16,3-8-39 16,-1-6-21-16,-2-4 15 15,-10 3-26-15,-10-4 47 16,-11 1 18-16,-2 4 6 16,0 7-3-16,-17 7 4 15,-4 10 7-15,-1 8 4 16,0 8-11-16,-2 2 0 15,1 0-3-15,4 7 0 16,2 9 3-16,11 7 0 0,4 1-2 16,2 3 2-16,0 8 7 15,19 3-6-15,15 5 4 16,2 0 32-16,0-3 26 16,-10-6-13-16,-6-5-33 15,-11-8-12-15,-6-5-3 16,-3-2-2-16,0 0-5 15,-16 0 5-15,-18-3-56 16,-6-5-106-16,0-6-299 16</inkml:trace>
  <inkml:trace contextRef="#ctx0" brushRef="#br0" timeOffset="40065.74">22017 10537 116 0,'0'0'38'0,"0"0"-10"16,0 0 23-16,0 0 9 15,0 0 31-15,0 0 1 0,-78 57-1 16,74-50 8-16,4-2-21 16,0-3 11-16,0-2 20 15,0 0-30-15,24 0-25 16,12-2-34-16,4-8-12 16,4 4-7-16,5-1-1 15,3 4-29-15,-1 3-7 16,0 0 0-16,-1 0-17 15,-9 3-1-15,-9 6 11 16,-12-4 23-16,-9 2 7 16,-9-5 8-16,-2-2-10 15,0 0 15-15,0 0 62 16,0 0 8-16,0 0 0 0,0-16-30 16,2-10-32-1,2-7-8-15,-4-5-2 0,0-2-9 16,0 0 7-16,-6 4 1 15,-11 10 3-15,-1 6 10 16,1 10 17-16,9 5 11 16,6 3 0-16,2 2-8 15,0 0-30-15,0 19-9 16,6 13 9-16,15 10 4 16,-3 0-1-16,-3-1-3 15,-1-4-1-15,-3-7 1 16,-5-7 1-16,-2-9 0 15,-1-11-1-15,-1-3-2 16,3 0-8-16,4-5-4 0,4-22 8 16,7-4-26-16,0-8-18 15,2 3-12-15,-2 2-8 16,-7 4 43-16,-3 7 27 16,-4 2 1-16,-1 5 2 15,-5 7 9-15,2 4 26 16,-2 3 0-16,0 2-15 15,2 0-23-15,4 0-2 16,4 20 2-16,3 10 3 16,5 6 11-16,-3 3-5 15,1 5-4-15,-7-3-2 16,-7-5-2-16,-2-7 2 16,0-8-3-16,0-10-5 0,-4-8-77 15,-3-3-119 1,1-5-288-16</inkml:trace>
  <inkml:trace contextRef="#ctx0" brushRef="#br0" timeOffset="40219.68">23134 10465 970 0,'0'0'100'0,"0"0"-100"16,0 0-70-16,0 0-56 15,0 0-33-15,0 0-260 0</inkml:trace>
  <inkml:trace contextRef="#ctx0" brushRef="#br0" timeOffset="40861.98">22454 10471 53 0,'0'0'101'0,"0"0"-8"16,0 0 40-16,0 0-15 0,0 0 22 16,0 0-21-16,-87-22 11 15,87 22-52-15,0 0-18 16,4 0-26-16,21 2-27 16,11 14 1-16,8 5 2 15,1-6-1-15,1-1-4 16,-5-4-1-16,-10-6 4 15,-12-4-4-15,-9 0 0 16,-10 0 0-16,0 0 3 16,0 0-1-16,-4 0 9 15,-15-6-13-15,3 3-1 0,-3 3 12 16,-4 0-2 0,-1 21-5-16,-5 16-2 0,-2 9-3 15,-1 2 0-15,1 0 2 16,2-6-2-16,8-10-1 15,9-9-44-15,12-10-93 16,0-13-101-16,6 0-147 16</inkml:trace>
  <inkml:trace contextRef="#ctx0" brushRef="#br0" timeOffset="41344.36">22440 10510 94 0,'0'0'128'16,"0"0"69"-16,0 0-43 16,0 0 4-16,0 0-13 15,0 0-27-15,-6-89-45 16,6 89-36-16,0 0-37 15,0 9-2-15,0 18-2 16,10 11 4-16,0 2 13 16,-3 0-7-16,-5-4-2 15,-2-4-4-15,2-6 4 16,-2-9-2-16,0-9 0 0,0-6 3 16,0-2-4-16,0 0 17 15,4-20-15-15,1-11-3 16,-3-4-18-16,0-4 11 15,-2 2 6-15,0 2 1 16,0 3 0-16,0 9 1 16,3 4-1-16,1 7 11 15,3 6-3-15,6 6-8 16,1 0-1-16,1 23-16 16,1 14 16-16,-8 6-5 15,1-2 6-15,-7-7 0 16,1-5 0-16,-3-10-12 15,0-10-184-15,0-9-344 16</inkml:trace>
  <inkml:trace contextRef="#ctx0" brushRef="#br0" timeOffset="44225.3">24500 10912 103 0,'0'0'0'0,"0"0"-5"16</inkml:trace>
  <inkml:trace contextRef="#ctx0" brushRef="#br0" timeOffset="46554.48">23840 10084 180 0,'0'0'156'15,"0"0"-44"-15,0 0-2 0,0 0-13 16,0 0-31-16,0 0-16 16,0-48 17-16,0 30 12 15,0 2-17-15,0 6-5 16,0 3 3-16,-7 7-36 16,-13 0-19-16,-8 0-5 15,-3 19 0-15,2 9 0 16,2 4 0-16,4 5 1 15,11 0 0-15,6 1 0 16,6-2-2-16,16 1 2 16,24 1 0-16,10 0 13 15,3 0-11-15,0-2-3 16,-10-8 1-16,-18-6-2 0,-12-10 1 16,-13-4-26-1,0-4 12-15,-23-1 14 0,-12-3 18 16,-7 0 7-16,-1 0-16 15,7 0 4-15,3 5-4 16,6 2-4-16,10-2-2 16,5 1-3-16,10-2 0 15,2-2-5-15,11-2-34 16,27 0 25-16,11 0 4 16,4-3-60-16,1-11-125 15,-5-5-100-15</inkml:trace>
  <inkml:trace contextRef="#ctx0" brushRef="#br0" timeOffset="46808.33">24155 10168 592 0,'0'0'187'0,"0"0"-26"16,0 0-37-16,0 0-28 16,0 0-18-16,0 0-31 15,2-53-29-15,5 55-18 16,5 23 0-16,2 11 6 15,-3 10 1-15,-4 12-5 16,-7 5 1-16,0 1 1 16,0-2-1-16,0-8-3 15,0-10 2-15,0-7-2 16,0-14-37-16,-2-10-70 16,-1-10-56-16,-1-3-55 0,-7-2 12 15,-5-19-323-15</inkml:trace>
  <inkml:trace contextRef="#ctx0" brushRef="#br0" timeOffset="46976.23">24005 10391 276 0,'0'0'406'0,"0"0"-168"15,0 0-60-15,0 0-51 16,0 0-78-16,0 0-21 16,146-114-12-16,-98 105-5 15,-3 2-6-15,-9 0 2 16,-5 4-7-16,-2-1-38 15,-7 1-111-15,0 2-79 0,-4-2-206 16</inkml:trace>
  <inkml:trace contextRef="#ctx0" brushRef="#br0" timeOffset="48556.54">24396 10476 449 0,'0'0'133'16,"0"0"-98"-16,0 0 13 16,0 0 21-16,0 0-7 15,0 0 6-15,-12 7 29 16,12-7 13-16,0-2 0 0,0-15-50 16,0-10-52-16,10-5-4 15,3-1-2-15,3-4-1 16,3 1 1-16,1 2 1 15,-4 4-2-15,-5 7-1 16,-4 11 1-16,-7 6-1 16,0 5-6-16,0 1 2 15,0 0 3-15,0 0-14 16,0 1 15-16,0 13 0 16,0 4-10-16,0 0-3 15,0-1 4-15,0-3-4 16,0-2 4-16,2-5 0 0,4 0-3 15,1-1 11 1,0 3-7-16,-5 6-1 0,1 5-9 16,-3 6 17-16,0 0 2 15,2 1 0-15,2-2 1 16,5-4 5-16,0-7 10 16,6-2 5-16,4-9 5 15,0-3-3-15,6 0 0 16,2-8-10-16,-5-13-2 15,-1-6-5-15,-4-4-5 16,1 2 2-16,-3-3-3 16,-1 1 1-16,-1 2-2 15,0 5-2-15,-1 2 2 16,-6 7 2-16,-1 8-1 16,-3 4 1-16,-2 3-2 0,0 0-5 15,0 0-8-15,0 0-13 16,0 0-5-16,0 17 30 15,-5 5 1-15,-5 6 0 16,3 2 2-16,0 2 1 16,5 2 1-16,2-5 1 15,0 0 1-15,0-9-2 16,4-8 2-16,16-6 3 16,5-6-3-16,2 0 9 15,2-12-3-15,0-10-4 16,-2-4-5-16,-4-6 0 15,2-1-2-15,-2-2-1 0,-5 1-1 16,-3 4-2-16,-2 5 1 16,-3 6 0-16,-6 7 1 15,-2 5 1-15,-2 5-1 16,0 2-1-16,0 0-12 16,0 4-8-16,0 18 11 15,0 9 11-15,-6 1 5 16,3-3-4-16,3 2-1 15,0-2 0-15,3-2 3 16,12-1 3-16,7-6-2 16,3-6 4-16,2-6 2 15,2-8-1-15,2 0 0 16,-2-20-3-16,2-11-2 16,-2-2-4-16,-5-3-18 0,1 1-2 15,-5 0 5-15,-3 7 6 16,-1 10 9-16,-9 6 3 15,-1 8 12-15,-2 4 16 16,-2 0-17-16,4 0-14 16,3 2 0-16,2 15 3 15,0 3 7-15,0 5-4 16,-2-1 1-16,-4-4-1 16,-1-6-4-16,-1-4-1 15,-3-6-1-15,0-2 0 16,0-2 0-16,0 0-1 15,0 0 1-15,0 0-15 16,0-2 7-16,0-16 4 0,0-8-23 16,0-4-6-16,0 2 17 15,-5 1 5-15,3 8 11 16,0 7 0-16,-1 5 1 16,1 7 25-16,-3 0-24 15,-6 0-2-15,-5 21-7 16,-3 8 7-16,-4 10 3 15,1 0-3-15,5 7 1 16,5-7 4-16,10-1-3 16,2-4 5-16,0-6-7 15,22-5-13-15,7-11 13 16,7-9 16-16,4-3-16 16,-4-3 23-16,-3-24-17 0,-6-4-6 15,-1-4-1-15,-8-3-10 16,-2-2-5-16,-5-7 3 15,-9-2-9-15,1-6 20 16,-3 2 4-16,0 0-2 16,0 11 7-16,0 12 7 15,0 12 4-15,0 10 7 16,0 6-15-16,0 2-6 16,0 0-4-16,0 0-8 15,0 0-4-15,0 14 8 16,0 14 4-16,0 8 2 15,0 8-2-15,0 1 0 0,0 3 5 16,0-1-4-16,0-1 3 16,0-3-3-16,0-9-1 15,2-12 1-15,0-8-1 16,0-9-23-16,0-2-77 16,0-3-34-16,2 0-24 15,-4-17-195-15</inkml:trace>
  <inkml:trace contextRef="#ctx0" brushRef="#br0" timeOffset="48745.55">25603 10263 872 0,'0'0'216'16,"0"0"-89"-16,0 0-24 0,0 0-58 16,0 0-17-16,0 0-26 15,103-44 6-15,-78 35-8 16,-8 6-16-16,-1-1-24 15,-7 4-81-15,-3 0-11 16,-6 0-100-16,0 0-159 16,0 2-47-16</inkml:trace>
  <inkml:trace contextRef="#ctx0" brushRef="#br0" timeOffset="50056.21">25603 10263 345 0,'70'16'131'16,"-70"-16"-68"-16,0 0 44 0,0 0-33 16,0 0-34-16,0 0 18 15,2 35 1-15,2-21 25 16,1 5-22-16,1 6-26 16,-1 0 4-16,4 1-14 15,0-2-14-15,2-6-2 16,2-2-4-16,5-8 2 15,4-8 5-15,1 0-2 16,2 0 13-16,-4-20-19 16,0-5-2-16,-5-1-6 15,-1-6-2-15,-1 3-18 16,-6-3 3-16,3 1 14 16,1 2 6-16,-1 3 1 0,-3 8 6 15,4 5 18-15,-8 5 5 16,-2 6-8-16,1 2-9 15,-3 0-13-15,2 0-2 16,-2 0-13-16,0 5 0 16,0 13 7-16,0 5 7 15,0 6-1-15,0 0 4 16,0 6 1-16,0-3 11 16,0-2-4-16,0-4-1 15,0-7-5-15,6-8 4 0,4-7-6 16,-4-4 3-1,7 0 14-15,-1 0-6 0,5-8-3 16,-3-13-7 0,1-2-3-16,1-5-5 0,-1 0-7 15,2-2-9-15,0 2 4 16,-3 3 12-16,-3 11 5 16,-5 4 1-16,-2 9 13 15,-2 1 8-15,-2 0-22 16,4 0-5-16,-4 6-20 15,4 13 25-15,0 4 2 16,1 0 4-16,-1 3-2 16,0 1-4-16,4-3 3 15,0-2-1-15,1-3 2 16,7-4 4-16,-3-3-3 0,3-6 1 16,1-4 3-16,4-2 0 15,1 0 1-15,-2-14-4 16,2-9-1-16,1-6-5 15,-6 0-3-15,3-6 3 16,-5 0 0-16,2 1-1 16,-5 1 1-16,0 5 1 15,-3 6 0-15,-5 8 7 16,-2 7 9-16,-2 5 1 16,0 2-6-16,0 0-12 15,-17 2-21-15,-1 12 21 16,5 4 0-16,9 3-7 0,4-2-30 15,0 3 0-15,0-3-19 16,15-2 34-16,5 0 15 16,2-2 14-16,-4 2-15 15,2 0 7-15,-5-5-11 16,-3 1 12-16,-5 1-1 16,-1 0-4-16,-4 0-1 15,0 0 6-15,1 0 1 16,-1-2 0-16,0 0 1 15,2 2-1-15,2-2-1 16,0-2 0-16,3-3-4 16,7-5 4-16,3-2 26 15,6 0 8-15,2-11-1 16,-3-7-12-16,-1-1-19 16,-6-6 18-16,1-1-6 0,-2-2-8 15,0-2-6-15,-3 0-3 16,1 2 3-16,-6 1-3 15,-1 8-1-15,-7 0 3 16,0 4 1-16,0-2 0 16,0 3-14-16,0 2-6 15,-7 4 11-15,1 5 7 16,1 1 2-16,0 2-14 16,1 0-3-16,-3 0 15 15,-1 12-6-15,1 13 3 0,4 4 5 16,3 0 1-1,0 2 23-15,5-7 9 0,13-2-8 16,11-4 4 0,2-9-13-16,6-9 3 0,9 0 12 15,-5-12-26-15,2-13-5 16,-7-9-23-16,-9 0-33 16,-12 0-90-16,-9-1-125 15,-6 1-341-15</inkml:trace>
  <inkml:trace contextRef="#ctx0" brushRef="#br0" timeOffset="52485.99">27453 10011 55 0,'0'0'93'0,"0"0"0"15,0 0-38-15,0 0 14 16,0 0 28-16,0 0 35 16,10-7-42-16,-10 7-73 0,0 14 6 15,0 11 55-15,0 1-20 16,2 6-11-16,0-2-15 15,3-2-14-15,3-6-10 16,4-5 4-16,1-5-3 16,5-3 7-16,2-9-2 15,4 0 3-15,3-7 2 16,-2-16-13-16,-3-7 1 16,-9-5-7-16,-6 0-2 15,-7-2 2-15,0 1 7 16,-23 5 9-16,-3 8 14 15,2 11 5-15,-3 12-24 0,4 0-11 16,4 22 0-16,1 14-7 16,11 2 7-16,7 2 9 15,0-4-9-15,9 1 2 16,26-3-2-16,6-5 23 16,8-4-22-16,0-9 13 15,-3-9-9-15,-1-7 0 16,-5 0-5-16,-4-21 7 15,-3-13-7-15,-4-5 4 16,-2-6-3-16,-2-6-1 16,-5-5 7-16,-3-3 0 15,-3 6 7-15,-1 9 20 16,-4 16-1-16,-4 13 3 0,-1 11-8 16,-4 4-10-1,0 0-18-15,0 14-14 0,0 27-5 16,0 19 5-16,0 12 14 15,0 14 7-15,-4 9-3 16,-1 7-2-16,3 2 1 16,-3 3-3-16,3-8 0 15,-2-4 0-15,4-13 0 16,0-12 2-16,0-18-1 16,0-16-1-16,6-15 0 15,8-16 1-15,1-5 3 16,4-7 16-16,2-23-6 0,-3-10-12 15,1-9-3 1,-9-7 1-16,-5-4-24 0,-5-6 6 16,-2-5 1-16,-28-2 0 15,-7 2 0-15,-6 13 7 16,1 14 10-16,4 16 7 16,14 12 11-16,13 10-2 15,6 4-5-15,5 2-3 16,0 0-7-16,0 0-1 15,16 0-23-15,17 0 23 16,7 0 12-16,5 0-9 16,1-3-3-16,-3-12-6 15,1-8-7-15,-3-6 5 16,-6-4 5-16,-3 0-1 16,-5-6 4-16,-8 3-4 0,-3-4 0 15,-10-2-8-15,-3 3 4 16,-3 8 8-16,0 9 23 15,0 12 3-15,0 6-10 16,0 4-3-16,0 0-13 16,0 0-9-16,0 7-12 15,0 27 12-15,-9 17 8 16,-5 11 2-16,3 8 4 16,1 9-4-16,0-1 0 15,3 6 2-15,1-5 0 16,4-4-3-16,2-11 11 15,0-11-6-15,0-13 5 0,4-13-10 16,7-13-1-16,5-9-6 16,-1-5 7-16,3 0 30 15,1-12-14-15,-2-16-13 16,1-9-3-16,-7-7-9 16,-5-8-5-16,-6-4-11 15,0 0 14-15,0 0 10 16,0 8-1-16,-8 4 2 15,-3 9 4-15,1 7-4 16,-1 9 0-16,1 7 7 16,0 2 1-16,6 5-1 15,-1 5 0-15,5 0-5 16,0 0-2-16,0 0-2 0,0 0-10 16,9 0-7-16,11 2 19 15,10 5 6-15,3-4-5 16,2-3-1-16,-1 0-3 15,-3 0-1-15,-2-3-1 16,-2-13-2-16,-3-1 5 16,-5-3-3-16,-6-1-3 15,1-2 0-15,-6-5 0 16,1 0 6-16,-1-2-9 16,-2 6-2-16,-6 7-3 15,2 10 12-15,-2 4-1 16,0 3 2-16,0 0-17 0,0 0-35 15,-8 21 54-15,-7 5 1 16,-1 4 0-16,3 4 0 16,0 4 0-16,8 0 0 15,5-2 2-15,0-2-2 16,0-8 0-16,14-6-3 16,9-10 6-16,2-6 12 15,4-4 5-15,3-4 18 16,-1-21-24-16,0-8-5 15,-2-3-9-15,-4-4 0 16,-3 0 8-16,1-6-11 16,-4 0 8-16,0 2-5 15,-4 4 5-15,-4 17 17 16,-6 11 6-16,-5 8-19 16,0 4-9-16,0 3-24 0,-19 17 24 15,7 8 5-15,3 2-1 16,7 0-4-16,2-2-11 15,0-4-12-15,8-4-7 16,10-2 24-16,0-4 6 16,-4 0 9-16,-6 0-9 15,1-2-1-15,-7 3 0 16,2-1-2-16,-4 3-5 16,3 2 6-16,-3-1 2 15,5-4 6-15,-1-7-2 16,5-5-4-16,4-2 1 15,7 0 29-15,5-9 9 0,0-15-23 16,-4-5-13-16,2-3 8 16,-1 1-10-16,-7-1 0 15,2 1-1-15,-7 4 0 16,0-4 8-16,-1 4-1 16,-3 8-7-16,-2 4-5 15,-2 8 2-15,1 5 3 16,-1 2 2-16,1 0-2 15,-1 0-10-15,0 0-6 16,3 0 15-16,-1 8-6 16,2 15 1-16,3 10 1 15,-2 1 2-15,0 1 2 16,-7-6-4-16,0-5 0 0,0-5 5 16,0-6 17-16,0-5-3 15,-9-4-6-15,-5-2 2 16,-1-2 6-16,-7 0-5 15,-7 0-11-15,-7 0-40 16,-1 5-129-16,2-2-198 16</inkml:trace>
  <inkml:trace contextRef="#ctx0" brushRef="#br0" timeOffset="55988.54">23599 11398 30 0,'0'0'100'15,"0"0"-80"-15,0 0 0 16,0 0 65-16,0 0 66 15,0 0 9-15,0 0-31 16,29-79 24-16,-27 64-17 16,1 4-43-16,0 3-27 15,-3 4-18-15,2 2-13 16,0 2-19-16,-2 0-16 16,0 0 0-16,2 0-9 0,-2 6-4 15,0 13 3-15,2 2 10 16,-2 0 4-16,5-7-3 15,-3-9 3-15,-2-1-2 16,2-4 2-16,0 0 4 16,0 0-7-16,-2-8 9 15,0-14-10-15,0-3-25 16,0-5 3-16,0 3 12 16,-4 8 7-16,-5 7 0 15,3 5 3-15,1 5 3 16,2 0 15-16,-1 2-18 15,-5 0-9-15,1 16-1 0,-6 13 10 16,1 7 2-16,1 7 0 16,6 4-1-16,3-1 3 15,3-2 5-15,0-6-4 16,3-9 1-16,15-6-4 16,1-9-2-16,4-4 0 15,-3-8 7-15,3-2-15 16,-2 0 8-16,4-6-19 15,0-20-2-15,4-11-6 16,-2-4-2-16,0-4 0 16,-4 6 27-16,-2 6-4 15,-5 11 6-15,-5 12 3 16,-7 7 34-16,0 3-26 0,0 0-11 16,0 21-11-16,0 11 11 15,-2 7 13-15,0 1 1 16,3-5-4-16,-1-3-4 15,5-13 0-15,2-5-3 16,-2-8 4-16,5-5 3 16,-3-1-4-16,2 0 12 15,3-11-12-15,1-17-6 16,-1-8-31-16,-1-8 0 16,-5-1-4-16,-6 5 7 15,-4 7 14-15,0 2-1 16,0 11 15-16,0 6 1 0,-4 10 13 15,-10 4 7-15,-1 0-7 16,-8 6-14-16,6 22 1 16,-6 7 3-1,5 5 10-15,5 2-3 0,4 0 0 16,6-1-1-16,3-9-4 16,0-9-4-16,6-7-1 15,7-8 4-15,5-6-5 16,1-2 6-16,6 0 0 15,4-20-6-15,6-6-20 16,1-9-22-16,-1 0-4 16,-2-1-19-16,-5 6-17 15,-6 10 53-15,-1 5 27 16,-8 9 2-16,-4 6 13 16,0 0-4-16,-3 13-5 0,-4 15 12 15,1 6 19-15,-3 4-9 16,0 2-4-16,0-2-1 15,0-8 4-15,-3-8-16 16,3-10-1-16,0-7-5 16,0-5-1-16,0 0 12 15,0 0 10-15,0 0-7 16,0-14-17-16,3-11-1 16,11-3-23-16,3-10-9 15,1-1-6-15,2 0 0 16,2 3 30-16,-2 9 5 15,-1 9 8-15,-9 10 11 0,-3 7 15 16,-1 1-7-16,-4 0-20 16,4 19 13-16,-2 10 19 15,-2 3 11-15,5 2-14 16,-1-2-11-16,1-2-10 16,0-5 1-16,0-4-8 15,-1-7 3-15,-2-6-3 16,1-5 5-16,9-3 6 15,3-3 20-15,10-19-10 16,6-10-19-16,0-3-6 16,4-4-5-16,-6 4-24 15,-6 8-34-15,-6 4 14 16,-7 10 32-16,-6 0 11 0,-1 5 4 16,-3 4 2-1,-2 1 7-15,0 3 23 0,0 0 8 16,0 0-6-16,0 0-8 15,0 0-10-15,0 0 1 16,0 0-3-16,0 0-5 16,0 0-5-16,0 0-2 15,0 0-2-15,0 0-3 16,0 10-4-16,0 16 9 16,0 10 3-16,0 6-2 15,0 4-1-15,0-4 1 16,0-8 1-16,0-12-1 15,0-8-1-15,0-8-3 0,0-6-8 16,0 0 6-16,4 0 5 16,10-14 10-16,3-10-10 15,2-5-16-15,2-8-16 16,4-5-24-16,0 0 15 16,1 6 19-16,-3 8 17 15,-6 7 5-15,-1 9 4 16,-7 8 17-16,-3 4 1 15,2 0-15-15,-4 0-6 16,5 21 21-16,2 2 6 16,0 8 3-16,2 0-13 15,-1 2-2-15,-1-5-8 16,0-6-2-16,3-3-4 16,-4-8 4-16,-1-5-6 0,1-4 7 15,-2-2-1-15,3 0 0 16,5 0-4-16,1-8-2 15,4-14-16-15,1-4 1 16,3-4-11-16,-3 0-9 16,2 2 3-16,-3 2 14 15,-2 3 15-15,2 1 3 16,-5 3 0-16,-6 2 2 16,-5 4 7-16,-3 2 10 15,-2 1 8-15,0 4-9 16,0 2-12-16,0 0-6 15,-9 4 0-15,-2 0-4 0,-2 0-3 16,0 4-4-16,-1 12 10 16,3 4-4-16,7 5 5 15,-1 4-6-15,5 7 1 16,0 1 2-16,0-3 2 16,0-6-27-16,15-6 24 15,1-12-5-15,2-6 9 16,0-4 17-16,1 0 9 15,2-20-15-15,-1-9-11 16,0-2-4-16,0-5-13 16,0 2-7-16,0 3 17 15,0 9-4-15,-4 7 10 16,-3 6 2-16,-4 6 7 0,0 3 5 16,-2 0-12-1,-1 0 3-15,1 13-1 0,0 9 13 16,-2-4-7-16,-1 3-1 15,-2-7-1-15,0-7-1 16,0 2-1-16,1-7-2 16,-3 0-3-16,0-2-1 15,0 0-40-15,0 0 38 16,0-11-4-16,0-9-9 16,-3-4-25-16,1-2 25 15,0 2 5-15,2 4 11 16,0 4 0-16,0 8 2 0,-2 4 6 15,2 4 23 1,-4 0-31-16,-4 0-27 0,2 12 27 16,-3 10 15-1,0 6 2-15,0 3 2 0,4 1-2 16,5 0 7-16,0-5-22 16,3 0-2-16,19-9 0 15,5-6-3-15,4-7 15 16,-2-5 12-16,-2 0-13 15,-5-14-8-15,-2-13-3 16,1-1 0-16,-9-2 11 16,7-5-11-16,-4-2-2 15,-3-8-1-15,-4-1 1 16,-4 0-1-16,-4 4 6 16,0 10 1-16,0 10-2 0,0 12 13 15,0 3-2-15,0 7-2 16,0 0-5-16,0 0-6 15,0 0 0-15,0 0-6 16,0 0-1-16,0 23-6 16,0 7 13-16,0 8-1 15,0 4 1-15,0 7 4 16,0 2-4-16,0 3 0 16,0-1 0-16,0-7 4 15,0-11-4-15,0-10 0 16,9-13 0-16,-4-5-7 15,4-7-58-15,-5 0-26 0,3-12 6 16,-3-15-192-16,-4-7-229 16</inkml:trace>
  <inkml:trace contextRef="#ctx0" brushRef="#br0" timeOffset="56155.6">25798 11269 391 0,'0'0'427'0,"0"0"-231"16,0 0-40-16,0 0-75 15,0 0-46-15,0 0 24 16,193-76-26-16,-152 63-23 16,-10 4-8-16,-16 6-2 15,-6 3-43-15,-4 0-93 16,-5 0-160-16,0 12-266 16</inkml:trace>
  <inkml:trace contextRef="#ctx0" brushRef="#br0" timeOffset="57294.58">25914 11314 674 0,'0'0'135'16,"0"0"-47"-16,0 0-3 16,0 0-42-16,0 0 5 15,0 0-34-15,6 44-13 16,-6-21 24-16,0 6 12 0,5-3-5 15,-1 0 18 1,8-3-25-16,1-6-13 0,7-5-1 16,4-8-5-16,5-4 11 15,2 0-6-15,0-16-1 16,-2-10-6-16,-4 0 3 16,-5-1-7-16,-7 5 0 15,1 0-8-15,-3 1-2 16,1-4-4-16,-6 2 0 15,-2 0-2-15,-1 3 5 16,-3 6 11-16,0 4 1 16,0 2 14-16,0 4 0 15,0 2 5-15,0 2-19 16,0 0-1-16,-9 0-1 0,-3 2-2 16,4 16-4-16,-1 6 2 15,5 4 5-15,4 4 5 16,0 3 15-16,0 1-10 15,2-6-10-15,17-2 1 16,6-8 0-16,6-10 0 16,2-5 16-16,1-5-7 15,-1-3-10-15,-2-17 0 16,-2-6-11-16,-2-4-6 16,-2 2 12-16,-3-1 5 15,-2 7 1-15,-2 4 1 16,0 8 8-16,-5 4 6 15,-2 6 0-15,-1 0-13 0,0 0 2 16,4 2-5-16,-1 16-1 16,3 7-2-16,-3 3 3 15,-4 1 3-15,-3 0-2 16,0-5 2-16,-4-10-1 16,0-6-2-16,-2-5 0 15,0-3 1-15,0 0 2 16,0 0-2-16,0-13 7 15,0-13-4-15,-4-4-3 16,-6-5-1-16,-1 5 2 16,1-2-2-16,-2 5-1 15,-1 7 1-15,3 8 0 16,6 5 0-16,-3 7-2 16,1 0-4-16,0 0 2 15,-8 10-2-15,1 11 6 0,-1 0 1 16,1 6 3-16,2-1 6 15,6-1-7-15,5 2-3 16,0-7 0-16,11-6-1 16,14-7 1-16,4-7 12 15,-5 0-5-15,1 0-2 16,-5-17 0-16,-3-7-5 16,-1-5 6-16,-1-2-6 15,2-5 1-15,-2-6-1 16,3-4 0-16,-5 0 2 0,-1 2-2 15,-4 7-3-15,-1 7 3 16,-5 12 5-16,1 10-4 16,-3 6 2-16,0 2-3 15,0 0-5-15,0 0-13 16,0 8 7-16,-14 18 11 16,1 12 0-16,8 4 0 15,5 8 0-15,0 2 0 16,12-4 5-16,10-3 2 15,2-12-1-15,1-6-1 16,-1-14-3-16,-1-9 1 16,-2-4 0-16,0-1 0 0,-3-27-3 15,-5-9-12 1,-4-3-14-16,-9-2-71 16,0-2-171-16,0-4-312 0</inkml:trace>
  <inkml:trace contextRef="#ctx0" brushRef="#br0" timeOffset="58255.6">27641 11243 269 0,'0'0'168'0,"0"0"-30"16,0 0-11-16,0 0-72 16,0 0-26-16,0 0-11 15,0 0 4-15,36-196 32 16,-30 170-5-16,-1 6-1 16,-3 4-5-16,-2 7 15 15,0 5-8-15,0 4 2 16,0 0-15-16,0 0-37 0,0 11-20 15,-2 17 12 1,-16 10 8-16,0 3 4 0,4 8 4 16,1-3-3-16,5 0 1 15,3 0 12-15,3 0-14 16,2-4 3-16,0-6-1 16,0-5-3-16,7-13-1 15,4-6-1-15,2-10-1 16,5-2 6-16,2 0 23 15,5-8-12-15,-1-11-14 16,0 0 2-16,1-1-5 16,-5 0-12-16,-2 0 6 0,0 1 5 15,-5 3 1 1,-1 7 1-16,-4 2-1 16,-3 5 2-16,-3 2-2 0,-2 0-4 15,0 0-15-15,0 9-8 16,2 14 15-16,0 4 12 15,2 2 6-15,4 0-2 16,3-5 5-16,2-2-3 16,5-5-6-16,0-8 0 15,4-6 14-15,2-3 4 16,-1-7-7-16,-1-18 5 16,-7-1-15-16,-5-1-1 15,-10-2 0-15,0 1-2 16,0 1 4-16,-18 3-2 15,-3 5 0-15,0 7-2 0,-4 8-6 16,-2 4-26-16,-6 0-81 16,0 0-87-16,-4 3-176 15</inkml:trace>
  <inkml:trace contextRef="#ctx0" brushRef="#br0" timeOffset="58459.1">27699 11221 533 0,'0'0'416'0,"0"0"-280"16,0 0-66-16,0 0-4 15,0 0-19-15,0 0-26 0,312-46-20 16,-256 46 10 0,-14 0-9-16,-11 0-2 15,-12 0-54-15,-11 0-51 0,-8 0-69 16,0 0-85-16,0-7-380 15</inkml:trace>
  <inkml:trace contextRef="#ctx0" brushRef="#br0" timeOffset="60384.34">28992 11407 463 0,'0'0'206'0,"0"0"-127"16,0 0 10-16,0 0 4 15,0 0-40-15,0 0-20 16,-7-169-10-16,7 146-10 15,0 5-5-15,0 3-7 0,0 6 1 16,-2 4 1-16,0 2 9 16,2 3 9-16,-4 0-21 15,-4 3-3-15,0 16-7 16,-3 5 10-16,7-2 3 16,4-4-3-16,0-2-7 15,0-8 7-15,2-2 4 16,11-6 3-16,0 0-5 15,1 0 27-15,1 0-19 16,5-12-8-16,0-6-2 16,0 2-10-16,2 0 9 15,1 2-3-15,-3 9 2 16,-2-1 2-16,-2 6-2 16,-8 0-9-16,1 15-5 15,-5 7 16-15,-4 2 6 0,0 0 8 16,0 2 3-16,0-3-7 15,0-4 0-15,0-2-1 16,0-9-3-16,6-2-2 16,2-6 5-16,5 0 7 15,5 0 18-15,5-5-13 16,6-13-14-16,-1-4-7 16,1-4 0-16,0-2-20 15,-4-4 8-15,-3 4 11 16,-3-2-6-16,-7 0 3 15,-5 0 4-15,-3 4 4 16,-4 4-4-16,0 2 1 0,-6 6 17 16,-7 4 5-16,-3 3-15 15,1 4-8-15,3 3-2 16,1 0-2-16,2 0 0 16,-4 0-3-16,0 20 2 15,1 11 2-15,1 8 3 16,9 5-2-16,2 4 3 15,0-4-3-15,11-4-7 16,13-3 9-16,8-12 11 16,1-7-5-16,0-10 5 15,1-8 12-15,0-2-3 16,-3-26 1-16,-2-9-20 0,-5-5-1 16,1-4 0-16,-3-3-5 15,-2-6-17-15,-2-6 13 16,-2-3-9-16,-5-1 8 15,-5 11 10-15,1 16 0 16,-4 14 10-16,-1 13 25 16,-2 11 0-16,0 0-13 15,0 0-22-15,0 0-3 16,0 13-10-16,-8 20 13 16,-7 10 4-16,-5 7-2 15,5 9 1-15,-3 2 0 16,2-3 0-16,5-5 10 15,0-5-11-15,9-10 2 0,2-7 0 16,0-12-4-16,0-7-7 16,2-7-1-16,15-5 8 15,10 0-1-15,4-10-20 16,6-12-37-16,0-2-20 16,3-1 0-16,0 1-92 15,-4 4 66-15,-4-1 61 16,-9 7 43-16,-7 1 27 15,-7 3 61-15,-5 1 30 16,-4 4-33-16,0 1-4 16,0-1 0-16,-4 2-57 15,-15 1-24-15,-6 2-5 16,2 0 3-16,1 0-2 0,5 14 2 16,-4 6 1-1,6 4-5-15,3-6 4 0,4-2-15 16,3-8-26-16,5-4-7 15,0-2-18-15,0-2-18 16,0 0 86-16,9-2 9 16,4-12 0-16,1 1-4 15,-6 4-2-15,6 1 2 16,-1 4 9-16,6 4 10 16,-2 0 2-16,3 0-6 15,1 20 4-15,-4 2 1 16,1 6-2-16,-5-4-4 0,3-2-16 15,-5-6 4-15,3-7-6 16,-3-5 10-16,4-4 2 16,3 0 4-16,2-18-13 15,0-9-4-15,-2-3-29 16,2-4-12-16,-2-4 22 16,0-4 9-16,-1-4-16 15,-3-5 16-15,1 2 10 16,-1-2 5-16,-3 11 0 15,0 8 21-15,-4 14 32 16,-3 10-15-16,-4 6-11 16,0 2-24-16,0 0-8 0,0 0-22 15,-2 22 10 1,-12 12 12-16,4 10 1 16,-1 13 3-16,1 5-2 0,6 2 1 15,0-6-1-15,4-8 0 16,0-12-2-16,0-12 0 15,0-9 0-15,0-10 0 16,0-4-62-16,0-3-14 16,2 0-1-16,4-7-47 15,1-16-209-15</inkml:trace>
  <inkml:trace contextRef="#ctx0" brushRef="#br0" timeOffset="60566.24">30171 11064 838 0,'0'0'160'16,"0"0"-72"0,0 0 58-16,0 0-115 0,0 0-29 15,0 0 7-15,218-74-9 16,-182 67-1-16,-9 3-67 16,-11 4-37-16,-10 0-139 15,-6 0-53-15,0 4-86 16</inkml:trace>
  <inkml:trace contextRef="#ctx0" brushRef="#br0" timeOffset="61598.56">30254 11194 225 0,'0'0'166'0,"0"0"-45"0,0 0-18 15,0 0 34-15,0 0-46 16,0 0-43-16,13 75-3 15,-2-65-24-15,-2-2-6 16,4-3-15-16,5-5 9 16,2 0 27-16,7 0-20 15,4-17-5-15,2-7-11 16,6-4 10-16,-4-6-6 16,-1-2 6-16,-10 2-10 15,-4 2 0-15,-6 9 19 16,-6 10 10-16,-3 6 9 15,-3 6 0-15,-2 1-38 16,2 0-1-16,1 6-27 0,-3 16 18 16,0 8-21-16,0 4 31 15,0 2 13-15,0 0-9 16,0-4 2-16,0 1-4 16,0-8 0-16,7-3-2 15,8-4 0-15,5-12 22 16,1-3-22-16,-2-3 0 15,1-9-16-15,-1-14-17 16,-4-4 7-16,1-3-10 16,-3-1 36-16,2-2 0 15,1-1 5-15,0 8-5 16,-1 6 20-16,-2 8 21 16,-6 10-11-16,0 2-15 0,-3 0-15 15,3 16-5-15,2 8 5 16,-4 5 23-16,-1-4 6 15,2 1-6-15,1 1-21 16,5-4 1-16,-4-5 9 16,-1-5-11-16,-3-8 3 15,-2-5-4-15,0 0-5 16,6 0 5-16,-2-20-7 16,5-10-30-16,1-2-1 15,-6-4-3-15,-1-6 11 16,-3 2-14-16,-2 2 44 15,0 8 3-15,0 11 32 0,0 12 20 16,0 4 24-16,0 3-46 16,0 0-33-16,2 5-23 15,7 14 23-15,5 6 16 16,1-4-9-16,3 2 10 16,0-2-8-16,-1-4-5 15,-1-5-4-15,2-6 0 16,0-6 6-16,-1 0 7 15,8 0-2-15,-3-6-5 16,5-12-6-16,2-2-9 16,-2 0-2-16,0-2 4 15,-3 0-8-15,1 0-3 0,-7-1-12 16,-5 2 15-16,-4-2-2 16,-7 3 11-1,-2 6 1-15,0 5 5 0,0 4 0 16,0 5-16-16,-11 0-17 15,-7 0 23-15,-2 9 2 16,0 9 5-16,5 5 0 16,3 4 2-16,5-1 1 15,7 3 27-15,0-2-8 16,0-1-3-16,23-4-11 16,4-6 9-16,6-8-4 15,3-8 24-15,-1 0-14 16,1-12-20-16,-5-14-44 0,-9-6-55 15,-10-6-79-15,-12-4-363 16</inkml:trace>
  <inkml:trace contextRef="#ctx0" brushRef="#br0" timeOffset="61742.47">30661 10642 721 0,'0'0'217'16,"0"0"-217"-16,0 0-275 16,0 0-203-16</inkml:trace>
  <inkml:trace contextRef="#ctx0" brushRef="#br0" timeOffset="63506.31">22826 12080 74 0,'7'-16'148'0,"4"0"-15"16,-2 5-60-16,0 1 38 16,-3 5-19-16,-4-2 14 15,-2 5 15-15,0 0-12 16,0 2-5-16,0 0 0 0,0 0-33 15,0 0-26 1,0 0-12-16,0 0-10 16,0 0-9-16,0 0-9 0,0 0-5 15,0 24-13-15,0 26 6 16,0 23 7-16,0 13 1 16,-4 9 6-16,-5 2-5 15,1 0 0-15,-4-3 4 16,5-9-5-16,1-13-1 15,-1-9-8-15,5-19-30 16,2-13-47-16,0-16-78 16,0-15-62-16,0-3-80 15,0-35 5-15</inkml:trace>
  <inkml:trace contextRef="#ctx0" brushRef="#br0" timeOffset="65563.65">22791 12334 400 0,'0'0'215'15,"0"0"-44"-15,0 0-36 16,0 0-43-16,0 0-1 16,0 0-33-16,89-198-31 15,-60 198-20-15,2 0-6 16,2 15-1-16,-4 16 1 16,-2 5 2-16,-12 2-1 15,-10-1-2-15,-5-4 1 16,0-5 0-16,-22-4-1 15,-17-5 2-15,-5-7 3 0,-3-5-1 16,1-5 3-16,8-2 4 16,9 0 7-16,13 0-7 15,7 0 23-15,9 0 3 16,0-2-5-16,0-2-9 16,0 2-12-16,0-2-11 15,9 2-1-15,0 2-1 16,5 0-9-16,-1 0 8 15,5 0 3-15,1 0 0 16,6 0 3-16,4 0 1 16,4 0-2-16,1-9 4 15,-5-8-1-15,-7-5-1 16,-4-4 1-16,-2-2-3 16,-5-4-1-16,2-6 7 0,0-3-8 15,3 0 1-15,-1 1 0 16,1 3-1-16,-3 10 3 15,-3 6-5-15,-6 13 3 16,-2 4-2-16,-2 4 1 16,0 0-8-16,0 18-10 15,-18 12 15-15,-1 5 3 16,5 0-1-16,5-3-3 16,5-6-17-16,4-1 1 15,0-9-9-15,2-2-10 16,13-6-3-16,6-4 21 0,5-4-2 15,3 0 1-15,1-4 9 16,-4-13 11 0,-8 4 4-16,-7 5-1 0,-4 2 10 15,-5 4 12-15,-2 0-6 16,0 2-17-16,2 0-3 16,0 8-7-16,1 15 10 15,-3 4 5-15,0-1 2 16,0 0-2-16,0-8 0 15,0-6-4-15,0-5 1 16,2-7 0-16,5 0-1 16,4 0 8-16,4 0 2 15,5-12-6-15,3-7 3 16,2-5-8-16,4-2-2 16,-3-4-24-16,3-1 8 0,-7 2 6 15,1 3 10-15,-8 5 2 16,-3 7 5-16,-6 7 4 15,-4 5 20-15,0 2-23 16,-2 0-6-16,0 13-17 16,0 14 17-16,0 3 5 15,0 2-3-15,0 0 2 16,0-6-4-16,0-3 2 16,0-11 0-16,5-3-2 15,-3-7 3-15,0-2-1 16,5 0 0-16,4 0 11 15,2-18-2-15,5-8-6 0,-2-6-4 16,-3-2-1-16,-8-2-8 16,-5 2 6-16,0-1 2 15,-2 5 0-15,-14 10 2 16,-4 6 5-16,0 11 5 16,2 3 1-16,-2 0-13 15,0 20 0-15,2 8 1 16,2 5-2-16,10 3 2 15,6 0-2-15,0-1 0 16,25 1 0-16,12-6 1 16,7-4 4-16,1-8 1 15,0-10-5-15,-9-8-1 16,-3 0 1-16,-1-12 3 16,-1-14-2-16,0-4 2 15,2-7-1-15,-2 0-1 0,-4-3 1 16,-4-3-2-16,-6 3 2 15,-5 2 0-15,-1 9 2 16,-7 10 10-16,0 9 1 16,-4 4-1-16,0 6-7 15,0 0-7-15,0 6-11 16,0 26 0-16,0 12 10 16,-15 13 2-16,-5 8 0 15,2 5-1-15,0 9-2 16,0-1 2-16,5 1 1 15,1-1 3-15,6-6-4 16,4-2 0-16,2-8 4 0,0-9 3 16,0-16-5-16,6-11-1 15,4-14 0-15,-4-8-1 16,1-4 6-16,1 0 1 16,6-14 7-16,4-14-4 15,0-9-8-15,-7-6-2 16,-6-6-4-16,-5 0-10 15,0-3 0-15,-12 0 3 16,-15 4 3-16,-4 2-3 16,-4 10 5-16,6 5 5 15,8 11 1-15,8 11 1 16,11 2 5-16,2 5 4 16,0-1-1-16,4-2-3 0,23-3 4 15,9-2-8-15,9 1-1 16,3-2 1-16,2-3-2 15,-2 0-2-15,-5-2 0 16,-3-1 2-16,-7 0 0 16,-8 2-1-16,-7 1 0 15,-5 5 2-15,-6 3 1 16,-3 4-2-16,-4 2 0 16,0 0-1-16,0 0-3 15,0 0-2-15,0 0 0 16,0 5-1-16,0 10 7 15,0 3 0-15,0-2 0 0,0 2 0 16,3-1 0-16,8-5 0 16,0-1-1-16,7-7 1 15,2-4 1-15,4 0 5 16,1-4-2-16,-1-16-3 16,-3-4 0-16,-2-1-2 15,-1-8-4-15,0-1 1 16,0-5-4-16,-2-2 6 15,-3 0-1-15,2 4 2 16,-3 4 1-16,-4 13 1 16,-3 8 0-16,-3 6 4 15,-2 5 7-15,0 1-8 16,0 0-4-16,0 0-2 0,0 0-2 16,0 3-4-1,0 20 7-15,-9 12 1 0,-2 8 0 16,0 7 0-16,4 1 0 15,3 6 2-15,0-3 0 16,4-4-1-16,0-3-1 16,0-12 2-16,0-9 0 15,0-11 0-15,0-8-2 16,0-7-4-16,8 0-18 16,1-5-9-16,0-20-78 15,0-6-113-15,-9-8-210 16</inkml:trace>
  <inkml:trace contextRef="#ctx0" brushRef="#br0" timeOffset="65728.78">24507 12143 652 0,'0'0'264'15,"0"0"-101"-15,0 0-55 16,0 0-61-16,0 0-1 16,0 0-22-16,180-17-14 15,-141 13-8-15,-13-1-2 16,-12 3-1-16,-14-1-44 15,0-5-55-15,0-4-90 16,-19-5-277-16</inkml:trace>
  <inkml:trace contextRef="#ctx0" brushRef="#br0" timeOffset="65872.7">24242 11950 858 0,'0'0'247'0,"0"0"-197"0,0 0-19 15,0 0-23-15,0 0-8 16,0 0-43-16,42 51-191 16,-22-51-536-16</inkml:trace>
  <inkml:trace contextRef="#ctx0" brushRef="#br0" timeOffset="67414.63">24602 12214 142 0,'0'0'157'15,"0"0"-88"-15,0 0-27 16,0 0-12-16,0 0 24 16,0 0-15-16,68 8-4 15,-62 5-11-15,-1-1-10 16,-3 3 21-16,-2-1 13 0,2 3-22 15,0-5 0 1,6 3-3-16,-2-5-11 0,3-1-4 16,-1-6 3-16,0 1-6 15,0-4 5-15,-1 0 18 16,-1 0 24-16,6 0 3 16,-3-14-18-16,-1-6-23 15,4-4-7-15,-3-4-4 16,2-2 2-16,-5 1-4 15,1 4 0-15,-7 7 0 16,0 3 1-16,0 8 10 16,0 2 2-16,-13 3-10 15,-3 2-4-15,3 0-1 16,0 2-2-16,-1 17-2 16,1 3 1-16,0 6 4 0,-1 0 6 15,5 0-6-15,3-2 3 16,4-6-3-16,2-8-1 15,0-4 1-15,0-8 0 16,0 0 1-16,4 0 3 16,13-8 5-16,6-13-5 15,4-2-4-15,-3 0-2 16,0 6 2-16,-4 1 0 16,-1 8 0-16,-4 3 1 15,3 5 0-15,-1 0 12 16,4 0-2-16,1 5 6 15,1 3 12-15,-2 2-6 0,2-4-13 16,-1-4-4-16,-2-2 5 16,-2 0-7-16,0-4 4 15,0-16 2-15,0-4-3 16,3-6-1-16,2-2-2 16,4-7 1-16,0-1-4 15,0 2 3-15,-5 2-1 16,-5 10 16-16,-3 8 15 15,-7 11-5-15,-5 4-5 16,-2 3-19-16,0 0-5 16,0 12-9-16,-4 18 9 15,-17 12 1-15,-4 5 11 16,1-1-8-16,0-2-2 0,4-3 4 16,5-2 0-1,5-8 3-15,6-2-8 0,4-12 3 16,0-5-1-16,0-7-1 15,0-5 0-15,20 0 12 16,9-5-9-16,7-10-2 16,3-3-3-16,1 2-2 15,1 2-9-15,-3 7 2 16,-3 4 3-16,-6 3 1 16,-8 0-2-16,-11 0 3 15,-10 0-1-15,0 8-1 16,-4 4 3-16,-25 0 3 0,-7-4 2 15,-3 0 2 1,-4-4 0-16,5-2-1 0,5 0-3 16,10-2 4-16,10 0 3 15,9 0 1-15,4 0 2 16,0 0 2-16,0 0-1 16,4 0 5-16,18 0-11 15,9 0-5-15,8-2 0 16,3-4-7-16,3-2-14 15,3 0-18-15,-1-2-3 16,-3-4-16-16,-1 0-19 16,-7-3 12-16,-7-1 28 15,-4 3 36-15,-10-1 0 16,-4 2 2-16,-4 4 5 16,-5 3 15-16,0 4 27 0,-2 0 12 15,0 3-25-15,0 0-10 16,0 0-15-16,0 3-10 15,0 22 2-15,0 8 7 16,0 5 3-16,2-2-1 16,3-6-7-16,-3-6-4 15,0-8 0-15,0-5-13 16,-2-11-69-16,2 0-112 16,3-13-141-16</inkml:trace>
  <inkml:trace contextRef="#ctx0" brushRef="#br0" timeOffset="67558.31">25806 11889 802 0,'0'0'217'0,"0"0"-162"16,0 0-36-16,0 0-19 16,0 0-60-16,0 0-118 15,14 34-136-15</inkml:trace>
  <inkml:trace contextRef="#ctx0" brushRef="#br0" timeOffset="68636.56">25970 12221 120 0,'0'0'269'0,"0"0"-198"0,0 0 14 15,0 0 25-15,0 0-91 16,0 0-4-16,37-15 16 16,-26 0 8-16,3 0 20 15,-3-6 13-15,0 2-34 16,-2-7 13-16,0-1-6 16,4-2-16-16,3-3-17 15,3-1-8-15,2 6-3 16,-3 2 4-16,-5 6 0 15,-5 12 4-15,-4 3 13 16,-4 4 13-16,0 0 7 0,0 0-13 16,0 0-22-16,0 0-4 15,-4 0-3-15,-8 11 0 16,-5 6 0-16,7 12-3 16,-3 6 3-16,-1 9 1 15,5 2 1-15,5 3 5 16,4-7-7-16,0-4 3 15,0-9 0-15,8-6 0 16,6-7 0-16,-1-9 2 16,2-4-1-16,-3-3 2 15,1 0-1-15,1 0 3 16,-1-12-6-16,3-6-2 16,-1-1-3-16,3-4-4 0,2-1-4 15,0-3 1-15,-1 4 1 16,-2 4 9-16,-5 5 2 15,-6 9 0-15,-2 5 4 16,-4 0 6-16,0 0-12 16,0 0-8-16,0 10-1 15,0 8 9-15,0 5 3 16,0 5-1-16,-4 2 3 16,-2 1-2-16,3-3 1 15,3-3-3-15,0-5 2 16,0-6-3-16,5-5 2 15,10-6 1-15,5-3 3 0,3 0 2 16,4-17-5-16,-2-7-3 16,2-6-4-16,0-3-11 15,-4 0 6-15,-5-1 4 16,-3-3 3-16,-4 8 2 16,-4 8 2-16,-2 10 3 15,-3 4 16-15,-2 7 3 16,2 0-24-16,0 0-2 15,-2 8-11-15,2 13 13 16,3 1 2-16,3-1 0 16,6 0-1-16,4-5 0 15,4-6 2-15,3-6-3 16,-3-4 1-16,-5 0 0 0,2-14 1 16,-4-12-1-16,1-3-1 15,-3-3-2-15,-4-1 2 16,0-4 0-16,-5-1 0 15,-4-1 1-15,0-6-1 16,0 0 2-16,0 2 0 16,0 6 3-16,0 10 0 15,0 9 6-15,0 5 2 16,0 9-2-16,0 0 1 16,0 4-4-16,0 0-7 15,0 0-1-15,0 0-1 16,-2 0-2-16,0 0 1 0,-2 0-3 15,-3 7 2-15,-2 5 1 16,2 2-21-16,-6 2-24 16,-1 4-97-16,-3 4-68 15,-1 3-193-15</inkml:trace>
  <inkml:trace contextRef="#ctx0" brushRef="#br0" timeOffset="69483.2">26616 12112 101 0,'0'0'142'0,"0"0"16"16,0 0-18-16,0 0-4 0,0 0-14 15,0 0-40-15,75-227 5 16,-67 199-32-16,-6 8-6 15,2 8 5-15,-4 4-1 16,0 5-24-16,2 1-13 16,-2 2-11-16,0 0-5 15,0 0-3-15,0 0-8 16,0 9-8-16,2 17 19 16,3 12 2-16,-1 10 5 15,0 8-6-15,1 2 1 16,2 3 0-16,-3-6 2 15,3-6-2-15,-1-17-2 0,-1-10 0 16,2-15 7-16,0-7-7 16,6 0 3-16,3-1 9 15,6-17-5-15,0-4 0 16,0-4-2-16,1-3-5 16,-2 3 0-16,0-2 0 15,-7 6 1-15,-3 6 3 16,-5 9-4-16,-2 2 0 15,-2 5 0-15,-2 0-8 16,0 14-3-16,0 11 11 16,0 1 11-16,0-1-7 15,0-2-3-15,0-5 1 16,0-4-1-16,3-6 2 16,6-6-3-16,0 0 2 0,2-2 3 15,5 0 5-15,-1-12-4 16,7-8-2-16,-1-6-2 15,-2-5 1-15,-3 2-3 16,0 2 0-16,-5 8 3 16,-7 8-1-16,1 10-3 15,-5 1 1-15,0 17-11 16,0 27 5-16,-5 13 6 16,-1 6 2-16,2 4 0 15,2-1 3-15,2-2 3 16,0 1 0-16,-3-5 2 15,0-2-4-15,-1-5 1 16,-3-9-7-16,-1-13 2 0,-4-9-1 16,1-12 1-16,-4-8 4 15,1-2 8-15,-1 0 18 16,3-24-18-16,4-10-4 16,3-8-7-16,5-6-1 15,0-5-3-15,0-1 3 16,0-1-4-16,0-2-5 15,3 1-35-15,-1 2-28 16,-2 1-110-16,0-5-139 16</inkml:trace>
  <inkml:trace contextRef="#ctx0" brushRef="#br0" timeOffset="69665.47">26821 11944 646 0,'0'0'325'0,"0"0"-186"15,0 0-36-15,0 0-46 16,0 0-23-16,0 0-25 16,294-79-8-16,-267 77-1 15,-17 2-11-15,-10 0-64 16,-2 0-141-16,-27 2-79 16,-11 2-291-16</inkml:trace>
  <inkml:trace contextRef="#ctx0" brushRef="#br0" timeOffset="69799.39">26556 11893 932 0,'0'0'140'0,"0"0"-86"16,0 0-43-16,0 0-11 16,0 0-130-16,0 0-103 15</inkml:trace>
  <inkml:trace contextRef="#ctx0" brushRef="#br0" timeOffset="71276.66">25307 12221 63 0,'0'0'47'0,"0"0"-10"15,0 0-3-15,0 0-20 16,0 0 44-16,0 0 7 16,45 0-2-16,-39 5-10 15,-1 1 19-15,-3 4-30 16,-2 2-1-16,0-2 4 0,0 2-10 15,0-2-9 1,-2-3-7-16,-5-2-2 0,3-3 8 16,-1-2 3-16,3 0 13 15,0 0-1-15,2 0 20 16,0 0 3-16,0 0 1 16,0 0-2-16,0 0-9 15,0-7-28-15,4-6-22 16,12 3-3-16,4 0-4 15,2 2-5-15,5 3-10 16,0 2 9-16,4 3 2 16,3 0-3-16,-3 3 2 15,-4 16 2-15,-10 3-2 16,-13 2 5-16,-4-2 0 16,-4-5 4-16,-30 3 19 0,-10-6-3 15,-9-4 12-15,-3-7-6 16,0-3-1-16,10 0 2 15,3 0-1-15,11-1 2 16,6-11-1-16,6-2-2 16,8 3 2-16,6 2-2 15,6 4 1-15,0 3 0 16,0 0-2-16,0 2-4 16,0 0-8-16,0 0-7 15,0 0-1-15,0 0-1 16,0 0 0-16,0 0-4 15,0 0 3-15,-2 0-8 0,0 0-15 16,-5 0-16-16,1 6 0 16,-4 4-3-16,6-2-106 15,2 0-68-15,2-4-145 16,0-4-189-16</inkml:trace>
  <inkml:trace contextRef="#ctx0" brushRef="#br0" timeOffset="84308.56">22077 14243 314 0,'-15'0'95'16,"-4"0"-90"-16,4 4 3 15,4 2 62-15,2-1 14 16,0-2-8-16,5 1 2 16,1-2-12-16,1 1 17 15,2-3 1-15,0 0-10 16,0 0-1-16,0 0 8 16,27 0-16-16,24 0-9 15,20 0-23-15,16 0-26 16,2-5-2-16,-4-2-5 0,-11-10 3 15,-19 5-2-15,-17 2 2 16,-20 3 1-16,-7 2-4 16,-11 3-1-16,0 2 1 15,0-2 1-15,0 2 6 16,-9 0-4-16,1 0-1 16,4 0-2-16,1 0 0 15,3 0 0-15,0 0 0 16,-3 0-4-16,1-3 3 15,-2 3-4-15,-5-9-2 16,-4 1 6-16,-3-2-3 16,3-2 3-16,-1 2 0 15,6 1 1-15,3 4 0 0,1 1 4 16,1 4-3-16,3-2 0 16,-2 2 3-16,2 0 4 15,0 0-1-15,0 0-4 16,0 0-3-16,0 0-2 15,0 23-10-15,0 16 12 16,0 7 5-16,0 4-2 16,0-2-2-16,0-6 4 15,2-8-5-15,3-11 2 16,-1-15-2-16,-1-4 0 16,1-4 0-16,2-2 10 15,4-29-10-15,1-7-12 0,2-11-4 16,-4 0 6-16,-2 3-6 15,-7 6 1-15,0 10 6 16,0 8 9-16,0 10 0 16,0 8 3-16,0 4 10 15,0 0-2-15,0 0-8 16,0 0-3-16,0 0 0 16,11 12 2-16,7 10 12 15,1-4-9-15,6 5 2 16,-7-6-5-16,-7-3-2 15,-7 2 2-15,-4 2-2 16,0 1-1-16,-19 6 0 16,-14 3 2-16,-10-6 17 0,3 2 1 15,4-6-7 1,9-6-7-16,11-5-4 0,14-5-1 16,2-2-27-16,16-9-77 15,28-16-442-15</inkml:trace>
  <inkml:trace contextRef="#ctx0" brushRef="#br0" timeOffset="86542.06">23615 14030 524 0,'0'0'190'15,"0"0"-51"-15,0 0-11 16,0 0-37-16,0 0-43 16,0 0-38-16,0-9-10 15,0 9-12-15,0 8 5 0,2 6 7 16,-2 4 22-16,3-4-10 15,-1 0 4-15,-2-2-4 16,2-3-3-16,0 0-2 16,0-9 1-16,-2 0 0 15,2 0 8-15,-2 0-1 16,3 0 19-16,2-12 1 16,-1-11-34-16,0 1 2 15,-4-2-1-15,0-1-3 16,0 2 1-16,0 8-5 15,0 4 0-15,-6 5-5 16,-10 6-1-16,-11 0 10 16,-9 6-8-16,-3 20 9 0,-4 6 1 15,5 7 2 1,7 3 1-16,8 0 2 0,10-2 7 16,9-6-7-16,4-6 10 15,4-5-5-15,28-9 15 16,13-5 4-16,7-9 1 15,6 0-12-15,-2 0-7 16,-2-18 0-16,-10-4-10 16,-3-2 1-16,-10-5-2 15,-7 0-1-15,-4-1 0 16,-7-1 1-16,-1 4-1 16,-3-1 0-16,-7 3-1 15,0 1 1-15,-2 5 1 16,0 3-1-16,0 3 0 0,0 5 4 15,0 4-4-15,0-1-2 16,0 5-3-16,0 0-1 16,0 0 1-16,0 0-1 15,-4 0-7-15,-3 5 7 16,5 11-12-16,0-3 2 16,2 2 6-16,0-1 1 15,0-2-11-15,9-2 2 16,4-3 1-16,5-2 13 15,-2 0 0-15,-1-3 2 16,-3 1 2-16,-2 4-1 16,-1 2 1-16,-5 6-10 15,-1 7-4-15,-3-1 14 0,0 6 5 16,0 1 0 0,0-5 1-16,0-6 0 0,0-9-1 15,0-4-4-15,0-4 5 16,0 0 0-16,2 0 3 15,14 0 1-15,8 0 14 16,10-20-17-16,3-4 0 16,3-7-6-16,-3 4-1 15,-6 1 0-15,-9 0 0 16,-4 3-9-16,-7 8 9 16,-9 7 0-16,1 4 6 15,-3 4-3-15,0 0-3 0,0 4-3 16,0 19 3-1,-12 12 0-15,-1 5 1 0,4-1-1 16,4-2 4-16,5-7-7 16,0-5 7-16,2-13-4 15,17-3 1-15,-1-7 4 16,1-2 5-16,6 0-3 16,-2-23-3-16,-2-6-1 15,-3-5-2-15,-9-2 0 16,-7 2-1-16,-2-4 0 15,0 8 0-15,-11 6 4 16,-9 12 1-16,-2 4-5 16,-5 8 1-16,-2 0-2 15,3 16 1-15,-1 12-4 0,12 4-64 16,7-1-78-16,8-4-156 16,8-8-245-16</inkml:trace>
  <inkml:trace contextRef="#ctx0" brushRef="#br0" timeOffset="87210.17">24639 14025 600 0,'0'0'217'0,"0"0"-72"16,0 0-6-16,0 0-9 15,0 0-72-15,0 0-45 16,0 0-7-16,-27-53-6 0,-11 73 3 15,6 1 1-15,6 0-3 16,12-3-1-16,12 1-1 16,2-3 1-16,0 0 0 15,23 1 2-15,6 4 3 16,2-3-5-16,0 2-3 16,-4 1 3-16,-12-4 0 15,-5-5 0-15,-10 2-14 16,0 1 1-16,-17-3 13 15,-9 2 4-15,-6-1 2 16,6-6-5-16,8-4 5 16,7-3-3-16,11 0-2 0,0 0 11 15,18-16 19-15,15-5-31 16,5-6 1-16,-1 1-1 16,6 0 5-16,-3-2-3 15,-2 2-2-15,0-1 1 16,-8 1-3-16,-5 3 3 15,-6 0-1-15,-5 1 2 16,-4 5-1-16,-3 2-1 16,-3 6 1-16,-2 2 0 15,-2 7-1-15,0 0-8 16,0 0-10-16,-13 0 5 16,-3 12 12-16,1 5-1 15,7-1 1-15,2 0 1 0,6 2 0 16,0 1 0-16,8 4 2 15,13-2 1-15,0 0-1 16,-5-3-1-16,-10-2-1 16,-6-1-5-16,0 0 2 15,0-1 3-15,-16-2 13 16,-1 0-2-16,1-2-7 16,7-4-2-16,5-4 2 15,4-2-4-15,0 0-15 16,0 0-28-16,4 0-143 15,13 0-301-15</inkml:trace>
  <inkml:trace contextRef="#ctx0" brushRef="#br0" timeOffset="89041.16">25461 13872 189 0,'0'0'121'0,"0"0"-12"0,0 0 62 16,0 0-52-16,0 0-5 16,0 0 4-16,40-47-55 15,-40 38-17-15,-11 9-24 16,-14 0 5-16,-1 0-25 15,-6 9 5-15,3 10 3 16,7 1-6-16,7 2-2 16,8-2 3-16,7 3-5 15,0-2 1-15,15 5 5 16,14 0 3-16,3-2 4 16,-3 0-13-16,-5 1-7 15,-11-4 6-15,-8-7-15 0,-5 1-2 16,0-3 12-16,-9-2-1 15,-16-3 4-15,-6-2 6 16,0-5-3-16,0 0 7 16,2 0-5-16,9 0 1 15,8-5-2-15,12-4 13 16,0-2 48-16,19-3-11 16,18-1-44-16,13 1-6 15,3 2 6-15,5 2-5 16,-3 2-4-16,-1-5-4 15,-6 3 0-15,-9-6 5 16,-5-2 1-16,-10-2-8 0,-2-2 8 16,-8 1 1-1,-1 4 1-15,-6 2 2 16,-5 4-3-16,1 3-2 0,-3 4-1 16,0 1-3-16,0 3-6 15,0 0-12-15,-3 0 7 16,-13 0 14-16,-1 0-1 15,-5 0-4-15,-1 7 7 16,-2 12 0-16,6 2 2 16,3 7 4-16,9 4-1 15,7 3 2-15,0 1 4 16,2-8-7-16,17 2 2 16,4-12-4-16,2-6 5 15,0-7-4-15,4-5 3 16,-2 0 3-16,6-13-3 0,0-13 4 15,3-5-10-15,-3-3-10 16,-4-1-10-16,-4-4-1 16,-5-3-5-16,-7 3-1 15,-1-2 8-15,-5 7 15 16,-5 10 1-16,0 7 6 16,-2 10 14-16,0 5 29 15,0 2-25-15,0 0-21 16,0 0-39-16,-4 16 39 15,-10 12 6-15,-4 4-2 16,0 5 1-16,-2-2-1 16,0 4-3-16,4 1-1 15,3-4 5-15,9-5 4 0,4-4-6 16,0-8 6-16,9-4-2 16,13-9 1-16,9-4 0 15,3-2 16-15,-1 0-18 16,2-11 0-16,-1-10-5 15,-1-5 3-15,4-2-4 16,-4-6 2-16,-2 0-2 16,-2-4 0-16,-12-3 0 15,-5-1 0-15,-5 0 4 16,-5 0-2-16,-2 0-2 16,0 8 8-16,0 6 6 15,0 5 2-15,0 9-1 0,-2 3-5 16,-3 3-10-16,0 3-3 15,-1 5-5-15,-1 0 7 16,-1 0-2-16,-2 10 0 16,-3 17 4-16,-3 7-1 15,3 7 6-15,0 5 0 16,-1 5-6-16,3-3 2 16,3 0-1-16,0-4-1 15,6-5 0-15,2-6-1 16,0-2 0-16,0-8 1 15,18-2 2-15,2-7-2 16,4-8 12-16,1-6-7 16,4 0 7-16,2 0-6 15,3-12-1-15,1-8-5 16,2-7 1-16,-6-2 2 0,0-4-3 16,-7 4-9-16,-4 0-6 15,-7 7 12-15,-3 4 0 16,-8 7 1-16,-2 2 1 15,0 6-5-15,0 3 3 16,0 0 1-16,0 0-11 16,0 0-4-16,0 0 4 15,0 7 1-15,0 12 9 16,0 4 3-16,11 7 2 16,9-3 3-16,-3-1-4 15,1-7-1-15,-7-3 6 16,-5-5 0-16,-6-10-6 0,0 3 0 15,0-1-9-15,-10 3 9 16,-9-1 9-16,-4-1 1 16,5-1-5-16,5-3-2 15,9 0-3-15,4 0-17 16,6-12-28-16,27-2-201 16,11-4-192-16</inkml:trace>
  <inkml:trace contextRef="#ctx0" brushRef="#br0" timeOffset="89724.96">26901 14057 282 0,'0'0'303'16,"0"0"-165"-16,0 0-5 16,0 0-19-16,0 0-53 15,0 0 0-15,0 0-25 16,27-32-13-16,-27 32-14 16,0 0-9-16,0 5-16 15,0 13 16-15,0 0 8 16,-3 0 0-16,-7-1-5 15,-2-10 8-15,3 4-3 16,3-11 5-16,2 1-13 0,1-1 0 16,3 0 0-1,-5 0 0-15,1 0-16 16,-1-1-7-16,5-10 2 0,0 4 8 16,0-1 13-16,0 4 4 15,0-1 7-15,0 5 5 16,0 0-6-16,0 0-5 15,0 0-5-15,0 0-4 16,0 0 3-16,0 0-2 16,0 0 3-16,0 0 0 15,0 0 1-15,0-4 7 16,0 0 10-16,0-1-9 16,0-2-8-16,0 4 3 15,0-6-4-15,0 5-6 16,0 3-16-16,0-3-17 0,0-1-71 15,0 0-64-15,0-6-137 16</inkml:trace>
  <inkml:trace contextRef="#ctx0" brushRef="#br0" timeOffset="90114.68">27525 13837 588 0,'0'0'227'0,"0"0"-100"16,0 0 5-16,0 0-23 16,0 0-7-16,0 0-45 15,-20-46-28-15,20 46-29 16,9 23 8-16,13 14-7 16,5 16 5-16,2 7-6 15,2 1 7-15,0-3-6 0,-6-7-1 16,-5-8-9-16,-7-15-45 15,-6-10-69-15,-1-15-61 16,0-3-149-16,-2-9-246 16</inkml:trace>
  <inkml:trace contextRef="#ctx0" brushRef="#br0" timeOffset="91826.79">27516 13900 205 0,'0'0'266'0,"0"0"-114"16,0 0-8-16,0 0-26 0,0 0-29 16,0 0-3-16,34-75-17 15,-32 75-17-15,-2 0-23 16,0 0-29-16,0 3-17 16,0 25 17-16,0 12 0 15,-9 5 11-15,2-2-8 16,3-1-1-16,0 1 1 15,1-9-1-15,1-3 0 16,0-6-1-16,0-7 0 16,2-10 1-16,0-4-2 15,0-4 4-15,0 0 2 16,17-10 17-16,12-20-19 16,5-4-4-16,-1-5-6 0,2 6-7 15,-3 1 6 1,-3 10 7-16,-5 8 2 0,-5 3 3 15,-7 9 0-15,-2 2 28 16,-6 0-24-16,1 5-9 16,-1 22-21-16,-4 9 21 15,0 9 0-15,0-1 3 16,0-2-3-16,0-3 2 16,0-16 1-16,0-5-3 15,0-8 0-15,0-3 1 16,0-7 2-16,0 0 11 15,16-13 6-15,8-15-18 16,5-4-2-16,0-4 0 16,0-3-28-16,-2 5 7 0,-7 3 5 15,-3 7 16-15,-1 5 2 16,-5 6-1-16,-4 6 4 16,-2 7 26-16,-1 0-7 15,-1 0-24-15,-1 12 0 16,2 16 7-16,-2 7 6 15,2-1-4-15,-1 4 5 16,-1-8-7-16,0-6-5 16,1-7-2-16,-1-5 1 15,0-7 2-15,-2-5 0 16,5 0 0-16,3 0 3 16,11 0 2-16,10-17-8 15,6-6-8-15,3-5-16 0,-3-2-8 16,-4 0 6-16,-6 3 16 15,-9 12 10-15,-7 5 0 16,-5 6 5-16,-4 4 22 16,0 0-27-16,0 5-1 15,0 21 0-15,0 11 1 16,0-5 6-16,0 0-3 16,0-4-1-16,13-9 0 15,3-6 4-15,-1-7-2 16,1-6 2-16,0 0 6 15,0-10-2-15,-4-16-10 16,-2-4 7-16,-3-8-6 16,-3-6 3-16,-4-6 2 15,0 4-5-15,0 5 1 0,-15 13-2 16,-10 16 0-16,-4 12-4 16,-6 0-4-16,-4 10-30 15,3 18-60-15,15 3-88 16,16-4-150-16</inkml:trace>
  <inkml:trace contextRef="#ctx0" brushRef="#br0" timeOffset="93231.98">28784 14071 395 0,'0'0'92'0,"0"0"-68"0,0 0 32 16,0 0 0-16,0 0 9 15,0 0-16-15,14-84-2 16,-14 65 17-16,0 6 4 16,-14-1-6-16,-3 5-32 15,-3 1-4-15,-1 6-5 16,2 2 7-16,-4 0-12 15,-1 0-11-15,1 12 7 16,2 11 3-16,0 0-1 16,5 8 8-16,7 1 5 0,9 0-5 15,0 0-10-15,0-8-8 16,17-6-4-16,9-8 1 16,0-10 31-16,1 0-12 15,-2-10-20-15,-5-17-9 16,-3-4-8-16,-5-5 4 15,-1-11 1-15,-2-4 5 16,2-8 7-16,-2-2-1 16,2 6 2-16,1 8 8 15,-4 12 34-15,-3 10 13 16,-1 12-26-16,-4 6 3 16,0 7-13-16,0 0-20 15,0 0-7-15,0 3-12 0,-13 19 16 16,-5 10 3-16,0 8 9 15,0 6-8-15,3 4 1 16,3 0-1-16,4-2 0 16,3-4 2-16,5-8-2 15,0-5-1-15,0-5 0 16,7-8-9-16,9-9 8 16,5 0-11-16,4-9 11 15,6 0-3-15,5 0 0 16,0-6-2-16,2-11-15 15,-5 0-26-15,-4-1-23 16,-4-6 46-16,-8 3 15 16,-5 7 7-16,-5-1-1 15,-5 7 3-15,-2 0 8 0,0 1 5 16,0 1-4-16,0-4 4 16,0 1-11-16,0-4 2 15,0-1-2-15,-7 2-2 16,-2 2 0-16,4 3 2 15,3 0-2-15,0 5 2 16,2 2-1-16,0 0 4 16,0 0-5-16,-2 0-6 15,-5 2-8-15,-4 26-15 16,0 7 29-16,0 6 1 16,9 4 4-16,2-6-5 15,0-2 0-15,6-9 0 16,9-10 4-16,-1-11-5 0,-1-7 2 15,1 0-1-15,4-3 82 16,4-21-72-16,3-7-1 16,-1-4-6-16,-2-5-3 15,1-9-2-15,-3-7 2 16,-3-6 2-16,-3-6 0 16,-1-2-2-16,-3 5 5 15,-4 11 4-15,1 16 12 16,-3 13-2-16,-2 13 5 15,-2 3-10-15,2 4 3 16,-2 5-1-16,0 0-15 0,0 0-1 16,0 14-17-16,0 18 11 15,-17 15 6-15,1 11 0 16,-1 9 1 0,1-2-1-16,3 2 2 0,1-3-1 15,5-4-1-15,7-12 0 16,0-7 0-16,0-16-1 15,5-11 0-15,13-5 1 16,1-9 4-16,8 0 11 16,0-18-5-16,2-10-8 15,2 0-1-15,3-4 0 16,1-2-1-16,2-4-1 16,0 6 1-16,-5 3 2 15,-12 9 1-15,-9 11-3 0,-11 6-1 16,0 3-6-1,0 0-18-15,0 0-5 0,-2 16 30 16,-1 6 3-16,3 1 3 16,0 2-4-16,7-1 0 15,6 2 5-15,-1-2-7 16,-4-2 2-16,-4-4-5 16,-4-2 3-16,0-4-2 15,-4-1-3-15,-16-5 1 16,-2-3-7-16,-7-3 11 15,-2 0-3-15,2 0-19 16,11-5-79-16,16-13-244 16</inkml:trace>
  <inkml:trace contextRef="#ctx0" brushRef="#br0" timeOffset="93380.9">29910 13962 369 0,'0'0'0'16</inkml:trace>
  <inkml:trace contextRef="#ctx0" brushRef="#br0" timeOffset="94784.4">22481 15145 163 0,'0'0'188'15,"0"0"-44"-15,0 0 6 16,0 0-33-16,0 0 19 16,0 0-39-16,17-44-12 0,-17 44-30 15,0 0 0-15,0 0-33 16,0 0-22-16,0 0-14 16,-17 4 14-16,-8 10 7 15,-2 8 0-15,-2 0-7 16,5 2 4-16,1 7 4 15,8-9-5-15,6 0 0 16,9 0-1-16,0-8 3 16,0-1-4-16,20-8 0 15,11-5 21-15,4 0 3 16,4-11-9-16,-1-10-9 16,-7-11 1-16,-2 1-8 15,-9-4 0-15,-9 0-5 0,-7 3 4 16,-4 0-1-16,0 0-6 15,-6 8 5-15,-12 6-2 16,3 8-4-16,-6 6 3 16,4 4-4-16,-3 0 2 15,1 4 10-15,6 13-2 16,7 3 4-16,6 6-3 16,0 1 5-16,29 9 3 15,11 7 0-15,4 3 15 16,-1-6-1-16,-12-4-10 15,-16-5-5-15,-13-10-7 16,-2-4-2-16,0 3 2 0,-19-15 1 16,-6-3 3-16,0-2-5 15,-1 0-4-15,-1-16-31 16,7-16-154-16,11-5-302 16</inkml:trace>
  <inkml:trace contextRef="#ctx0" brushRef="#br0" timeOffset="94931.32">22924 15173 1028 0,'0'0'235'0,"0"0"-207"15,0 0-23-15,0 0-5 16,0 0-15-16,0 0-182 16,41 14-235-16</inkml:trace>
  <inkml:trace contextRef="#ctx0" brushRef="#br0" timeOffset="96374.61">23499 15054 276 0,'0'0'193'16,"0"0"-124"-16,0 0 41 16,0 0-17-16,0 0-11 15,0 0-24-15,2-21-47 16,-2 21-11-16,0 4-24 15,0 20 24-15,-8 4 32 16,-1 7 3-16,-1 4 4 0,4-2-4 16,4 3-25-16,0-4-3 15,2-7-3-15,0-4 0 16,0-9 2-16,0-5 2 16,0-11-4-16,0 0 1 15,10 0 23-15,4-11-13 16,6-15-15-16,4-10-6 15,3-1-18-15,2 2 4 16,-4 9 9-16,-5 3 11 16,-2 7 1-16,-4 10 7 15,-6 6-5-15,-3 0-3 16,1 10-14-16,-2 16 14 16,2 5 20-16,2 1-3 15,-1-2-4-15,1-2 6 16,2-6 3-16,1-5-3 0,2-6-2 15,1-2 15-15,1-9-13 16,5 0 3-16,-4-13-2 16,1-11-12-16,0-8-6 15,-7-6-2-15,1-4 0 16,-1-3-13-16,-6-6 1 16,-4 0 1-16,0-2 7 15,-2 14 3-15,-14 15 2 16,1 9 29-16,1 15-30 15,-3 0-2-15,-4 3-2 0,3 23 4 16,1 3 0 0,6 8 9-16,3-5-6 0,8 4 2 15,0-5 0-15,0-4-4 16,10-5 1-16,7-5 2 16,4-3-2-16,-2-10-2 15,4-4-1-15,-1 0-1 16,1-4-14-16,4-23 8 15,-6-3-1-15,2-4 2 16,-3-1-4-16,-3 0-4 16,-1-5 9-16,-3-1 4 15,-3 2 2-15,-3 11 3 16,-3 10 7-16,-2 10 18 16,-2 8 4-16,0 0-6 15,0 0-17-15,0 3-9 0,0 24-17 16,0 10 17-1,0 9 14-15,0 5-9 0,-6-1 2 16,-4 3 0-16,1-3-1 16,-2-3 1-16,0-4-1 15,2-3-6-15,3-14 0 16,-1-8 1-16,5-12-1 16,0-3 2-16,2-3 1 15,0 0 5-15,0-9 14 16,15-21-13-16,10-6-9 15,2 4-4-15,4-4 0 16,-4 10-1-16,-1 3 5 0,-6 9 1 16,-4 10-1-1,-5 0-11-15,-3 4 8 0,0 0 3 16,0 18 1-16,1 13 6 16,0 5 11-16,2 0-11 15,-6-4-5-15,1-6-1 16,-1-10 1-16,0-6-2 15,1-8 0-15,7-2-42 16,5 0-25-16,4-5-78 16,5-15-144-16,0-1-208 15</inkml:trace>
  <inkml:trace contextRef="#ctx0" brushRef="#br0" timeOffset="97184.31">24538 15204 554 0,'0'0'193'16,"0"0"-119"-16,0 0-13 0,0 0-2 15,0 0-45-15,0 0 19 16,38-4-13-16,-35 8-10 16,-1-3-4-16,-2-1-2 15,0 0 1-15,2 0 12 16,-2 0 25-16,0 0 10 16,0 0 16-16,2 0-27 15,0-14-32-15,0 5-7 16,-2-8-1-16,0 6 0 15,0-2 0-15,0 4 8 0,0 1-6 16,0 3 2 0,-6 1-3-16,-3 4-2 0,-5 0-2 15,-1 9-2-15,-3 8 4 16,-2 12 3-16,0 1-3 16,6 0 4-16,1 2-2 15,4-8-1-15,6-2 2 16,1-5-2-16,2-5 0 15,0-5 0-15,0-5-1 16,0-2-2-16,0 0 2 16,2-12 2-16,12-10-2 15,-1-2-22-15,3-1-7 16,-3 7 16-16,-1 6 12 16,-3 9 1-16,-3 1 5 15,3 2 17-15,0 0-13 16,4 19-9-16,1 10 7 0,1-3 7 15,2 4-6-15,0-5-2 16,1-8-4-16,1-5 7 16,0-10-5-16,1-2 5 15,-1 0 3-15,2-18-12 16,-3-10 0-16,2-3-13 16,-2-8-13-16,2-1 10 15,2-2 14-15,2-3 2 16,3 1 1-16,-4-8 0 15,-8 2-1-15,-3 4-2 16,-8 4 2-16,-2 12 8 0,-2 7 6 16,0 11 0-16,0 5 0 15,0 5-14-15,-2 2-13 16,-12 0 13-16,1 9 1 16,-3 14 0-16,-3 5-1 15,3 5 1-15,1 10 0 16,1 4 0-16,7 4-1 15,1 2 1-15,6-4 1 16,0-1-1-16,0-6-1 16,0-7 3-16,13-8-2 15,1-15-1-15,-2-5-3 16,7-7-14-16,0 0 3 16,6-19-59-16,2-8-63 0,0-9-131 15,-7-5-277-15</inkml:trace>
  <inkml:trace contextRef="#ctx0" brushRef="#br0" timeOffset="97374.2">24868 15083 633 0,'0'0'154'16,"0"0"0"-16,0 0-29 16,0 0-47-16,0 0-14 15,0 0 10-15,51 24-24 16,-7-24-34-16,-1 0-10 15,-3-10-6-15,-4-4-6 0,-5-3-53 16,-2-2-40 0,-7 3-39-16,-3 2-205 0</inkml:trace>
  <inkml:trace contextRef="#ctx0" brushRef="#br0" timeOffset="98153.4">25574 14976 479 0,'0'0'268'0,"0"0"-136"0,0 0-23 16,0 0-30-16,0 0-18 16,0 0-31-16,0-26-30 15,0 33-4-15,0 18-2 16,0 4 4-16,0 3 2 15,-4 3 17-15,-1-4-10 16,3-3 7-16,2-6 4 16,0-6-11-16,0-5-4 15,0-7 10-15,14-4-6 16,6 0 8-16,4-13 1 16,8-13-12-16,1-1-2 15,2-10-2-15,-1-1-14 16,-3 0 5-16,-2 0-4 0,0 1 7 15,-9 5 4-15,-7 11 2 16,-3 7 1-16,-10 14 32 16,0 0-33-16,0 0-6 15,-12 6-10-15,-3 18 16 16,-1 0 4-16,9 3-2 16,7 5 1-16,0-3-2 15,9 7 2-15,9-10 10 16,-5 2 1-16,-5-10 10 15,-8-5 0-15,0-4-18 16,0-5-6-16,0-4-8 16,-16 0 8-16,-11 0 2 0,-2-16-2 15,-7-8-42-15,1-15-117 16,4-2-180-16</inkml:trace>
  <inkml:trace contextRef="#ctx0" brushRef="#br0" timeOffset="98410.78">25724 14708 117 0,'0'0'741'0,"0"0"-684"15,0 0-10-15,0 0 2 16,0 0 24-16,0 0-10 16,134 80-8-16,-123-80-8 15,-5 0 1-15,-4-12 19 16,-2-15-39-16,0-5-17 0,0-1 8 15,-4 5-14-15,-9 5 0 16,-3 10-5-16,3 7-4 16,2 6-15-16,2 4-27 15,4 32-70-15,5 18-77 16,0 4-104-16,0 5-390 16</inkml:trace>
  <inkml:trace contextRef="#ctx0" brushRef="#br0" timeOffset="99523.92">26326 15163 507 0,'0'0'305'15,"0"0"-261"-15,0 0 10 16,0 0 42-16,0 0-32 15,0 0-30-15,95-66-5 16,-83 47-11-16,-3-8-7 16,-1-4 6-16,0-4 9 15,-2-5-8-15,-1-1-8 16,3-2-3-16,2 3-3 16,1 7-3-16,-3 6 10 15,1 15 6-15,-4 3 0 16,-3 9-7-16,-2 0-10 0,0 0-6 15,0 17-34-15,-7 14 40 16,-10 10 3-16,-6-1-1 16,0 6-1-16,2 1 0 15,3 2-1-15,7 1 3 16,1-4-2-16,10-8 0 16,0-10 2-16,0-10-3 15,0-9 4-15,8-5 1 16,7-4-4-16,3 0 5 15,1-18-6-15,6-14-22 16,0 2 3-16,0-11 0 16,-3-5 7-16,0-3 12 0,-4-2 0 15,-3 1 0-15,-1 9 4 16,-8 16 17-16,-1 15 24 16,-3 6 2-16,-2 4-14 15,0 0-33-15,0 12-20 16,-2 20 20-16,-11 8 0 15,1 5 6-15,1 1-3 16,5 1 0-16,2-1 0 16,-1-2 2-16,2-8-3 15,3-1-1-15,0-7 0 16,0-13 0-16,0-4 1 16,0-8 0-16,0-3-2 15,8 0 3-15,13-14-8 16,4-7 2-16,-1-4-5 15,1 1-15-15,0 2-19 0,-4 0-8 16,0-2 43-16,-1 8 7 16,-5 3 1-16,1 1 7 15,-5 7 12-15,-4 3 9 16,-3 2-4-16,-1 0-25 16,-3 10-7-16,2 12 7 15,-2 0 6-15,2 4-1 16,3-2-1-16,-1-3-1 15,3-2 1-15,1-6-3 16,2-4 5-16,-2-1 0 0,3-8-3 16,5 0 8-1,3 0 7-15,2-3-18 0,2-15 8 16,1 0-8-16,1-10-8 16,2-2-10-16,-3-3 1 15,-2-1 8-15,-1 4 0 16,-6-2 0-16,-3 6 6 15,-8 7 0-15,-4 5 3 16,0 7 8-16,0 7-8 16,0 0-3-16,0 0-20 15,0 0 15-15,-12 12 4 16,-1 14 4-16,2-2 2 16,0 10 1-16,4 7-3 15,5-6 5-15,2 5 12 16,0-6-7-16,4-1 3 0,17-9-10 15,3-9 2-15,0-4-5 16,1-11 11-16,-1 0-22 16,1-11-20-16,-2-10-63 15,-4-10-26-15,-5-1-150 16,-10-4-291-16</inkml:trace>
  <inkml:trace contextRef="#ctx0" brushRef="#br0" timeOffset="99714.83">26575 14865 526 0,'0'0'263'0,"0"0"-67"0,0 0-24 16,0 0-49-16,0 0-84 16,0 0-12-16,255-46-13 15,-199 24-14-15,-14 0-3 16,-13 1-58-16,-9-1-96 15,-9 2-303-15</inkml:trace>
  <inkml:trace contextRef="#ctx0" brushRef="#br0" timeOffset="101429.33">28165 14995 440 0,'0'0'173'16,"0"0"-27"-16,0 0 12 15,0 0-57-15,0 0-20 16,0 0 6-16,-9-66-11 0,9 64-23 15,0 2-19-15,0 0-23 16,0 0-11-16,0 6-8 16,0 18-13-16,-7 7 21 15,-2 6 4-15,-4-5 2 16,2-2-2-16,4-5-4 16,3-10 2-16,2-6 0 15,2-4 0-15,0-5 3 16,0 0 2-16,0-4 3 15,15-9-10-15,7-14-2 16,3 1-1-16,2-2-8 16,2-2-11-16,0 2 13 0,0 5 8 15,-10 6 1-15,0 5 1 16,-9 6-1-16,-5 6 6 16,-3 0 5-16,0 0-11 15,1 18 0-15,-1 8 4 16,1 2 8-16,1 2-6 15,0-2-3-15,5-2-2 16,0-4 1-16,2-3 3 16,0-11 1-16,3-3 0 15,-1-1-4-15,3-4 6 16,1 0-8-16,6 0-5 16,6-16-15-16,4-4 4 15,5-2-8-15,3-7-20 16,-2-5 10-16,-3 2 9 15,-5-3 18-15,-6-2 7 0,-7 8 0 16,-7-5 1-16,-7 10 18 16,-4 2 12-16,0 5-5 15,0 10-12-15,0 0-12 16,0 6-2-16,-4-2 0 16,-5 3-5-16,-3 0 2 15,-3 0 0-15,-5 21 1 16,-3 11 2-16,0 0-1 15,2 10 2-15,1 4-1 16,11-6 0-16,5-5 0 0,4-8 3 16,0-8-3-1,0-7-8-15,6-7 8 0,10-5 2 16,4 0 17-16,5 0-5 16,8-14-9-16,2-4 0 15,8-4-2-15,1 1 0 16,2 4-3-16,0 5 0 15,-6 2-2-15,-6 8 1 16,-13 2-2-16,-7 0-2 16,-11 6-5-16,-3 14-25 15,-7 2 27-15,-20 6 8 16,-4-5 3-16,0 0 2 16,2-7-3-16,6-2 4 0,13-9-4 15,4-2 0 1,6-3-2-16,0 0 17 0,3 0 7 15,17-18-24-15,7-4-3 16,6-4-5-16,-2-6 5 16,-2 0-7-16,0 2 7 15,-4-8 2-15,-5 1 0 16,-2 2 1-16,-5 7 0 16,-4 6 1-16,-5 5 5 15,-4 11 13-15,0 6-1 16,0 0-18-16,0 0-11 15,0 4-4-15,-4 19 15 16,-5 0 2-16,2 8-1 16,5 5 2-16,2 0 2 0,0 0-3 15,7-1 0-15,11-9 0 16,2-6-1-16,-1-13 0 16,4-7 1-16,2 0 12 15,4-12-9-15,0-12-1 16,-2-10-4-16,-3 0-3 15,-2-7 3-15,-4-6 0 16,-3-7-2-16,-1-7 1 16,-3 3-1-16,-5 12 2 15,2 12 0-15,-6 16 8 16,-2 7 6-16,0 11-3 16,0 0-11-16,0 0-8 15,0 5-10-15,-4 19 15 0,-8 12 3 16,1 6 1-1,-1 13 1-15,2 3-1 0,-3 5-1 16,1 3 0-16,1-5 0 16,2-4 1-16,0-6 0 15,2-9-2-15,3-12 1 16,2-7-26-16,2-18-32 16,0-5-91-16,0 0-45 15,2-19-45-15</inkml:trace>
  <inkml:trace contextRef="#ctx0" brushRef="#br0" timeOffset="101606.71">29322 14904 732 0,'0'0'449'0,"0"0"-337"16,0 0-67-16,0 0 18 16,0 0-20-16,0 0-27 15,178-23-9-15,-126 23-7 16,-8 0-5-16,-8 0-42 15,-7 0-53-15,-3 0-120 16,-3-9-218-16</inkml:trace>
  <inkml:trace contextRef="#ctx0" brushRef="#br0" timeOffset="101969.92">30331 14538 686 0,'0'0'115'0,"0"0"-14"16,0 0 27-16,0 0-24 16,0 0 25-16,0 0-53 15,36-53-21-15,-36 53-23 16,0 0-10-16,0 0-9 15,0 9-11-15,0 23-2 16,0 20 0-16,-2 24 8 16,-13 22-4-16,-8 11 0 0,-6 6 1 15,-2 2-4-15,-2-6 0 16,-5-7-1-16,5-12-7 16,-1-19-17-16,5-17-1 15,7-15-10-15,6-18-30 16,7-11-73-16,5-12-58 15,4 0-57-15,0-26-255 16</inkml:trace>
  <inkml:trace contextRef="#ctx0" brushRef="#br0" timeOffset="102235.76">30173 14909 642 0,'0'0'327'0,"0"0"-214"16,0 0 28-1,0 0-33-15,0 0-60 0,0 0-34 16,125-165-11-16,-78 165 0 16,-9 0-2-16,-7 5 5 15,-14 16-6-15,-7 4-1 16,-8 5-8-16,-2 0-2 16,-4 2 9-16,-23-1 2 15,-4 1 0-15,-2-7 5 16,3-5-5-16,8-7 0 15,9-8-65-15,6-5-133 16,7 0-88-16,0-18-252 0</inkml:trace>
  <inkml:trace contextRef="#ctx0" brushRef="#br0" timeOffset="102810.05">30528 14740 809 0,'0'0'182'0,"0"0"-60"15,0 0 9-15,0 0-65 16,0 0-45-16,0 0-7 16,142-14-6-16,-113 20-2 15,-4 14-6-15,-7 4-1 16,-5 11-9-16,-7-3 2 16,-3 0 6-16,-3-3 1 15,0-6 1-15,0-5-5 16,-5-10 1-16,-3-4-4 0,-1 1 2 15,5-5 6-15,-2 0 2 16,6 0 1-16,0-7 20 16,0-15-7-16,6-7-9 15,15-3-5-15,6-3 4 16,2-2-6-16,0 3 6 16,-2 8-6-16,-2 4-4 15,-3 12 3-15,-4 0-4 16,-4 8-2-16,-8 2-1 15,-4 0 5-15,0 12 3 16,1 17 0-16,-3 4 3 16,0 8-3-16,0-6 5 0,0-6-1 15,2-7-2-15,8-6 2 16,4-6-1-16,1-10 8 16,-1 0 0-16,1 0-2 15,2-12-5-15,-2-16-4 16,-4-4-1-16,-4-3 0 15,-7-2-4-15,0 7-6 16,0-2 5-16,-20 9-2 16,-7 9 0-16,1 6 7 15,-1 8-10-15,2 0 9 16,5 0 1-16,5 10-47 16,5 6-66-16,10 4-53 15,0 4-67-15,10-4-146 16</inkml:trace>
  <inkml:trace contextRef="#ctx0" brushRef="#br0" timeOffset="104392.39">31382 14843 370 0,'0'0'316'0,"0"0"-215"15,0 0 11-15,0 0-53 16,0 0 4-16,0 0-21 15,31-81-3-15,-31 68-22 16,0 1-10-16,-7 1 4 0,-9 3-5 16,-2 7-6-1,1 1 0-15,-3 0-5 0,2 3 0 16,0 17 5-16,0 10 9 16,5 0-4-16,2 7 3 15,4-5-6-15,7 0 2 16,0-4-4-16,0-7 9 15,3-4-9-15,10-11-18 16,5-6 16-16,3-2 4 16,4-24-4-16,0-10 2 15,-3-4 0-15,-4-4 4 16,-7-11-3-16,-2 2-1 16,-5-5 1-16,-1 9 3 0,1 3 8 15,-2 8 17 1,2 7 4-16,0 14 11 0,-2 10 0 15,-2 4-18-15,0 3-11 16,0 0-15-16,0 0-10 16,0 12-9-16,-14 14 19 15,-4 8 0-15,5 4 6 16,2 6-5-16,1 6 1 16,4-4 3-16,4 8-4 15,-1-1 0-15,1-13-1 16,2-1 0-16,0-16-13 15,0-5-15-15,0-8-15 16,9-10 13-16,3 0 1 16,-2 0 25-16,4-16-12 0,1-7 2 15,4-1 8-15,-2-3-4 16,3-5 5-16,1 1 4 16,-4 5 1-16,-1 7 3 15,-5 6 6-15,-5 8 20 16,-4 3 4-16,-2 2-4 15,0 0-29-15,0 0-17 16,0 15-5-16,0 9 22 16,0 11 2-16,0-7 5 15,0 2-3-15,0-8-4 16,0-4 6-16,5-4-1 16,2-10-5-16,-2-1-15 15,3-3-11-15,1 0 21 16,7 0 4-16,1-14-9 15,8-7-2-15,0-4-1 0,-1-2 12 16,-1-1 1-16,-6 3 2 16,-5 7 0-16,-4 8 13 15,-3 9 9-15,-3 1 19 16,0 0-43-16,0 0-2 16,0 14 2-16,1 8 7 15,-3-3 2-15,5-1-6 16,-1-1 3-16,5-10 1 15,2 4-3-15,3-10 1 16,1-1-5-16,5 0-3 0,0-1-14 16,0-22-15-1,2 2 18-15,1-6-3 0,-2 4 11 16,2 0 5-16,-3 10 0 16,-4 4 1-16,-7 1 18 15,-2 8 15-15,-5 0-9 16,0 0-24-16,0 0-4 15,0 0 0-15,3 12 4 16,-3 3 0-16,1-3-1 16,-3-3 1-16,0 0-1 15,0-5 1-15,0-4-1 16,0 0-14-16,0 0 5 16,0 0 10-16,0-3 0 0,0-15-9 15,2 5 1 1,0-6 8-16,-2 1-1 0,2 9 2 15,-2 2 1-15,0 7 28 16,0 0-11-16,0 0-19 16,0 0-22-16,0 18 12 15,-6 7 10-15,-4 2 23 16,4 4-23-16,6 1 2 16,0 0-7-16,0-5 0 15,6-4 5-15,15-5 10 16,1-8 8-16,0-8-18 15,-2-2 0-15,3-4-4 16,-2-20-17-16,2-6 9 16,-1-7-1-16,-1-2 10 0,-2-10 6 15,-3 3-1-15,-1-4 7 16,-1 4 11-16,-3 5-3 16,0 12-7-16,-2 12 11 15,-2 10 14-15,-5 7-3 16,0 0-23-16,0 0-9 15,-2 12-8-15,0 12 8 16,0 16-2-16,-6 4 0 16,-12 5 2-16,3 4 1 15,-1-4 1-15,5-9 0 16,2-8-2-16,3-16 0 16,0-9 2-16,6-7 0 15,0 0 10-15,0 0 39 16,6-16 7-16,17-13-40 15,13-7-12-15,5-5-1 0,3 5-4 16,-1 2-1-16,-3 14-26 16,-9 6-4-16,-11 11-23 15,-18 3-140-15,-2 0-404 16</inkml:trace>
  <inkml:trace contextRef="#ctx0" brushRef="#br0" timeOffset="106221.16">21923 16842 39 0,'0'0'77'0,"0"0"-13"16,0 0-40-16,0 0 29 16,0 0 20-16,0 0-31 15,-25-22 0-15,23 22 26 16,0-4 4-16,-2-1-2 16,-1 5 0-16,-3-3-15 15,-2-1-15-15,-3 2 8 16,-1 2 10-16,1 0 4 15,5 0 0-15,3 0-3 16,5 0-10-16,0 0 13 16,0 0-12-16,16 0-29 0,19 0 5 15,10-4-13-15,6 4-4 16,-6 0-9-16,-3 0 0 16,-4 0-3-16,-4-8 1 15,-3 2-2-15,0-6 1 16,-2-2-2-16,-5 0-6 15,-6 6 9-15,-11 0-2 16,-3 6 4-16,-1-1-4 16,-3 3 4-16,0 0-7 15,0 0-3-15,0 0 2 16,0-2 8-16,0-1 27 16,-5-1-14-16,-4-6 0 15,0-3-2-15,0 4-4 0,2-3 12 16,1 1-11-1,2 8 2-15,-1-2-5 0,5 5 3 16,-2 0-8-16,2 0-6 16,-2 12-1-16,0 16 5 15,2 4 2-15,0 3 5 16,0-9-2-16,0-6-3 16,0-8 3-16,0-8-2 15,0-4-1-15,0 0 4 16,0 0 3-16,0 0 5 15,0-22-12-15,0-14 0 16,0-8-15-16,0-4 8 16,0 2 7-16,0 8 1 15,2 9-1-15,2 12 2 0,-2 8-2 16,-2 7 6-16,0 2 10 16,0 0-15-16,7 0-1 15,9 11-14-15,10 10 14 16,10 5 9-16,4-1 5 15,-4-8-13-15,-12-1 0 16,-11-5-1-16,-5-4-2 16,-8 0-2-16,0 5-10 15,0 1 6-15,-25 1 8 16,-6 3 2-16,-8-3 3 16,4-1 0-16,6-4 2 0,14-4-5 15,10 0-2 1,5-5-25-16,0 0-36 0,0 7-121 15,7 4-120-15,8-7-243 16</inkml:trace>
  <inkml:trace contextRef="#ctx0" brushRef="#br0" timeOffset="106885.39">22267 16718 281 0,'0'0'110'0,"0"0"-80"0,0 0 68 16,0 0 10-1,0 0-46-15,0 0-52 0,-3-4-9 16,3 8-1-16,0 4 2 16,0-3 4-16,0 0-5 15,0-5 8-15,0 0 4 16,0 0 5-16,0 0 16 16,0 0 0-16,0-5-7 15,0-5-27-15,0-2 2 16,0 2 2-16,0 2-2 15,0 4 2-15,0 3 29 16,0 1 16-16,0 0-29 0,0 0-20 16,0 0-2-1,0 5-6-15,3 8 8 0,1-3 7 16,1-3 0-16,-1-5-6 16,0-2 7-16,-4 0 0 15,0 0 13-15,0 0 19 16,0-5 17-16,0-9-42 15,0 1 1-15,0 8 6 16,0 1-14-16,-4 4-8 16,-3 0-18-16,-2 22-95 15,5 0-150-15</inkml:trace>
  <inkml:trace contextRef="#ctx0" brushRef="#br0" timeOffset="111301.12">23419 16481 315 0,'0'0'92'16,"0"0"-5"-16,0 0 17 16,0 0-51-16,0 0-2 15,0 0-1-15,0 0-3 16,-38-45-28-16,11 45-2 16,-4 0 6-16,-7 9 10 15,1 13 10-15,-1 6 4 0,4 2-14 16,12-1-9-1,6-8-1-15,16 2-5 0,0-6-10 16,16 1 8-16,22 0-3 16,6-6 5-16,10 2-5 15,4 4-11-15,-9 1 0 16,-9-5-2-16,-13-2 0 16,-19-8-3-16,-8 1-3 15,0-1 6-15,-8 1 1 16,-24 0 32-16,-9 4 7 15,-11-5-15-15,3 4-7 16,-2-6-5-16,8 6-3 0,10-8-5 16,10 4-2-1,14-4 4-15,9 0-7 0,0-8-2 16,17-10-105-16,18-5-77 16,9 0-67-16,6 1-216 15</inkml:trace>
  <inkml:trace contextRef="#ctx0" brushRef="#br0" timeOffset="112965.39">23615 16427 361 0,'0'0'268'0,"0"0"-183"15,0 0 55-15,0 0-20 16,0 0-25-16,0 0-17 0,13-79 11 15,-11 74-32-15,1 5-14 16,0-4-4-16,-3 4-9 16,0 0-17-16,0 0-8 15,0 0-5-15,0 4-7 16,0 28 2-16,0 12 2 16,0 14 6-16,0 0-3 15,-3 0 1-15,-8 0-1 16,-2-5 2-16,-1-8-1 15,1-4-1-15,4-9 0 16,2-10 1-16,5-10-1 16,2-6 2-16,0-2 0 0,0-4 3 15,0 0-3-15,0 0 7 16,0-14-9-16,0-4-5 16,16-8-7-16,8-3-1 15,0 3 0-15,3-4 1 16,0 6 9-16,-2 2 0 15,-1 8 3-15,-1 2 0 16,-4 2-1-16,-3 6 2 16,-5 4-2-16,-4 0-2 15,-3 0 1-15,1 4 1 16,-3 18 1-16,1 10 2 16,-3-4 2-16,0 7 0 15,0-3 2-15,0-2-1 0,0-2-5 16,0-10 1-1,0-6 0-15,2-2-1 0,2-10 2 16,-4 4-2-16,4-4 1 16,7 0 1-16,7 0 1 15,5-14-3-15,4-8-5 16,0-4-9-16,1-2-1 16,1 2-7-16,-2 3 13 15,-3 1 5-15,1 9 4 16,-5-1 0-16,-7 9 3 15,-4 1 7-15,-5 4 7 16,-1 0-15-16,-3 0-2 0,0 0-9 16,0 19 9-1,3-2 1-15,-3 1 1 0,4 5-3 16,0-1 2-16,3-5-1 16,-1 2 1-16,2-7 0 15,-4-2 0-15,2-10 0 16,1 4 1-16,-1-4 2 15,6 0-3-15,5 0 0 16,6-19-1-16,2-7-19 16,-1-1-2-16,-6-4-26 15,-7-1 8-15,-8 2 12 16,-3 4 19-16,0 2 6 16,-3 2 2-16,-8 4 3 0,-5 6 1 15,0 6 9 1,1 6-1-16,-5 0-8 0,0 0 2 15,-2 10 5-15,-3 12 13 16,3 4-4-16,1 3-2 16,6 0 4-16,9 3-6 15,6 0-8-15,0-1 1 16,4-5 2-16,16-4-8 16,2-4 0-16,3-9-3 15,-1-9 2-15,5 0 1 16,0 0-3-16,0-17 0 15,1-10-3-15,-6 0-11 16,-2 1 5-16,-2-2-7 16,1 2 2-16,-2-5 11 0,-1 7 3 15,-3 2 1-15,-3 5 2 16,-3 8 5-16,-5 6 2 16,-4-2 8-16,0 5-11 15,0 0-7-15,0 0-7 16,0 0 2-16,-2 17 2 15,-5 0 3-15,1 7 1 16,1 2-1-16,2 4 1 16,3-2 0-16,0-5-1 15,0 3 1-15,0-8-1 16,3-9 1-16,11 3-1 16,1-12 1-16,7 0 2 15,5 0 4-15,2-17-3 0,0-5-4 16,-2-9-6-1,-4 4-7-15,-2-9 7 16,0 2-7-16,-5-9 7 0,-3 2 2 16,-1-5 4-16,2-7 0 15,-5 2 0-15,0 3 4 16,-2 11 1-16,-5 11 5 16,0 8-5-16,1 9 2 15,-3 6 9-15,0 1-6 16,0 2-9-16,0 0-1 15,0 0 0-15,0 0-2 16,0 0-1-16,0 5 1 0,-7 17-3 16,-5 9 9-16,-1 6-4 15,-1 11 0-15,-1 1 0 16,1 9 0-16,2 0-1 16,1-3 0-16,3-2 1 15,6-9 0-15,2-7 0 16,0-7-1-16,4-8 1 15,13-8 0-15,-5-4 4 16,5-10-3-16,1 0 6 16,3-6-3-16,11-20 7 15,1-4-10-15,0-2-1 16,-2 0 0-16,-4 1-7 16,-6 4 5-16,-7 8-3 15,-10 7-5-15,-4 6-14 16,0 6-47-16,0 0-91 0,-10 0-190 15,-3 6-400-15</inkml:trace>
  <inkml:trace contextRef="#ctx0" brushRef="#br0" timeOffset="113737.64">25104 16673 56 0,'0'0'452'0,"0"0"-315"15,0 0-54-15,0 0 6 16,0 0-50-16,0 0-3 16,11 0-14-16,-11-3-8 15,0 3 15-15,0 0-7 0,0-7 3 16,-4 3-8-16,-7-8-14 15,-3 6 0-15,1-2 2 16,2-1 2-16,-5 9-5 16,3-5 17-16,-1 5 2 15,-1 0-7-15,1 0 6 16,1 5 8-16,-1 8-4 16,2 9-3-16,5 5 7 15,3 1-4-15,4 2-7 16,0-7-7-16,0-6 1 15,6-3-11-15,9-10 7 16,4-4 5-16,3 0 3 0,7-23 1 16,4-7-13-16,3-14-3 15,-7 2-9-15,-4-6-7 16,-10-1 5-16,-7-9 8 16,-2-9 1-16,-2 1 0 15,0 7 2-15,1 13 5 16,-1 20 2-16,0 14 12 15,-2 10 1-15,-2 2-3 16,0 0-17-16,0 14-21 16,-2 26 18-16,-13 22 3 15,1 7 13-15,3 3-7 16,3 2 1-16,0-6 3 16,6-6-2-16,2-13-1 0,0-13-7 15,0-18 5 1,21-8-5-16,3-10-10 0,10 0-2 15,1-25-53-15,3-10-80 16,-5-10-177-16,-8-7-242 16</inkml:trace>
  <inkml:trace contextRef="#ctx0" brushRef="#br0" timeOffset="115627.36">25721 16571 324 0,'0'0'275'16,"0"0"-164"0,0 0-45-16,0 0 17 0,0 0-21 15,0 0-12-15,83-72-10 16,-72 42-20-16,-1-3-8 16,0 1-7-16,-1 3 0 15,1 0 0-15,-6 12 4 16,-2 4 14-16,-2 8 1 15,0 1 4-15,0 4 3 16,0 0-31-16,0 0-5 0,0 9-19 16,-16 21 24-16,-1 11 2 15,-2 8 1-15,4 4 2 16,1 1 12-16,8-4-5 16,6-10-11-16,0 0 2 15,2-14 6-15,14-7-6 16,1-14 10-16,4-5-8 15,1 0 10-15,4-14-3 16,1-13-12-16,-2-4-17 16,0-8-4-16,-3-7 1 15,-2 0-15-15,2-12-7 16,1 0 11-16,-3 2 22 16,-3 6 9-16,-3 14 2 15,-5 14 10-15,-5 12 38 16,-4 6 16-16,0 4 2 0,0 0-33 15,0 0-35-15,0 4-12 16,0 24 12-16,-16 12 9 16,1 8-2-16,-1 10-3 15,1 0-3-15,-1 5 5 16,-2-5-4-16,2-4-1 16,1-9 0-16,1-9-1 15,6-14 0-15,6-4 0 16,-1-14 0-16,3-3 6 15,0-1 4-15,0 0-7 16,16-1 7-16,4-17-10 16,2-8-11-16,5-5-8 0,2 0-16 15,5-1-4-15,-1-3-1 16,-2 7 23-16,-2 7 16 16,-4 6 1-16,-10 10 6 15,-8 5 9-15,-2 0 8 16,-5 0-20-16,0 15 0 15,0 11 21-15,0 0-3 16,0 2-8-16,0-6-8 16,0-3 5-16,0-2-3 15,0-4-1-15,2-4 0 16,4 0 0-16,5-9-4 16,1 1 0-16,3-1 14 15,8 0-9-15,1 0-7 0,8-10-11 16,-3-8-16-16,0-3-29 15,0-6-1-15,-6 3 27 16,0-2 15-16,-3 1 15 16,-5 2 0-16,-3 0 2 15,-3 6 18-15,-3 3-2 16,-4-4 6-16,-2 8-4 16,0 2 6-16,0 3-13 15,0 5-13-15,-2 0 0 16,-11 0-5-16,-5 0 0 15,-2 19 3-15,0 7 1 16,0 6 1-16,5 2 1 0,3 5-1 16,10-1 1-16,2-3 8 15,0-3-2-15,8-5 4 16,13-9-9-16,4-9 1 16,-3-9-2-16,2 0 16 15,5-1-1-15,0-20-14 16,0-7 2-16,0-2-3 15,0-2-1-15,-4-8-1 16,2 1-3-16,-3-2 4 16,1 1 5-16,-1 0-1 15,-6 16-2-15,-5 5 25 16,-9 16-3-16,-4 3-24 16,0 0-1-16,-4 0-21 0,-13 22 22 15,-4 2 3 1,4 5 2-16,7 4-5 0,6-3-13 15,4-1-8-15,0-4 6 16,0-3-13-16,18 1 3 16,2-6 12-16,2-2-12 15,-1 2-3-15,-2 1 4 16,-1-4 10-16,-5 2 13 16,-1-6-3-16,-3-1 4 15,-1-4 1-15,2-1 3 16,3 0 9-16,3-4 2 15,1 0 3-15,1 0-6 16,-3-4-3-16,4-9 3 16,-2-5-10-16,6-9 2 0,1 6 7 15,3-4 4-15,0-5 5 16,0 4-15-16,-6-2 0 16,-2 2-4-16,-3-1 1 15,-10 4-2-15,-4 0 0 16,-2 6-1-16,0 3 0 15,0 10-11-15,-18 0-7 16,-4 4 6-16,-4 0 12 16,1 4-4-16,0 16 5 15,1 10 0-15,6 6 0 16,4 5 13-16,12-2 7 16,2 5 3-16,5-4 7 15,26-8-3-15,10-10-11 0,5-9-5 16,-1-8 1-1,-3-5-5-15,-9-5-7 0,-4-18-18 16,-6-7-17-16,-12-2-69 16,-9-8-72-16,-2 0-194 15</inkml:trace>
  <inkml:trace contextRef="#ctx0" brushRef="#br0" timeOffset="115906.2">25579 16467 631 0,'0'0'208'16,"0"0"-109"-16,0 0-41 16,0 0-7-16,0 0-39 15,0 0-12-15,377-84-12 16,-321 76-156-16,-17 2-158 16</inkml:trace>
  <inkml:trace contextRef="#ctx0" brushRef="#br0" timeOffset="117181.66">27941 16356 13 0,'0'0'192'0,"0"0"-83"16,0 0-28-16,0 0-5 15,0 0 17-15,0 0-13 16,4-104 8-16,2 89 15 15,-2 4 10-15,1 3-18 16,-5 4-18-16,0 2 4 16,0 2-35-16,0 0-40 15,0 6-6-15,0 25-26 0,0 15 25 16,0 15 2-16,0-2 6 16,0 3-4-16,-7-14-1 15,-5-7-2-15,2-9-5 16,3-15 0-16,3-8 5 15,4-6 6-15,0-3 3 16,0 0 13-16,15-22 9 16,14-8-31-16,4 2-1 15,3-2-36-15,-2 12 17 16,2 4-13-16,-3 10 16 16,0 4 3-16,-8 0 5 0,-6 0 6 15,-7 10-6-15,-12 7-14 16,0 0 7-16,-4 1-17 15,-23-4 33-15,-8-5 19 16,-2 0 16-16,-3-5-2 16,1 3-14-16,1 0-9 15,7-2-5-15,8-5 2 16,11 0-7-16,12 0-2 16,0 0-73-16,8 0-67 15,19-19-400-15</inkml:trace>
  <inkml:trace contextRef="#ctx0" brushRef="#br0" timeOffset="117648.39">28370 16543 624 0,'0'0'96'0,"0"0"-71"15,0 0-13-15,0 0 24 16,0 0 3-16,0 0-10 16,142 0-17-16,-128-8 40 15,-5-7 0-15,0 3-18 16,-2-5-8-16,2-1-15 0,-3-5-6 16,1 4-3-16,2-1 1 15,-4 1-1-15,-1 5-2 16,-4 1-1-16,0 4-8 15,0-1-20-15,-9 10 15 16,-11-3 1-16,-1 3 5 16,0 0 8-16,-2 3 12 15,3 16 3-15,3 8 1 16,5 8-1-16,5 7 21 16,7 2 19-16,0-3 0 15,0-2-13-15,15-13-11 16,4-8 5-16,3-8-6 15,5-6-1-15,2-4-7 0,7-4-10 16,1-19-4 0,5-14-8-16,6-7-35 0,-1-4-101 15,-1-6-161-15,3 0-504 16</inkml:trace>
  <inkml:trace contextRef="#ctx0" brushRef="#br0" timeOffset="118401.32">29621 16429 18 0,'0'0'130'16,"0"0"-115"-16,0 0 8 15,0 0 63-15,0 0 8 16,0 0-5-16,0 0-15 16,0 0-18-16,0 0 11 15,0 0 2-15,0 0-18 16,0 0-6-16,0 0 19 15,0 0 7-15,0 0-16 16,0-6 7-16,0-2-11 0,0-6-38 16,0-4-10-16,0-4 4 15,0 4-1-15,0-5-1 16,-7 1 15-16,-4 5-11 16,-2-2 7-16,-6 7-1 15,-3 6-6-15,-2 2 1 16,-3 4-6-16,-2 0-2 15,-2 12-2-15,2 12 1 16,0 7 3-16,4 5 1 16,7-4-1-16,5 4-2 15,4-2 2-15,2-6-2 16,5-10 0-16,0-1 2 0,2-12-4 16,0-5-10-1,0 0-4-15,0 0 4 0,14-22 9 16,8-2-38-16,0-7 25 15,5 4-12-15,-3 1 1 16,1 8 2-16,-6 1 14 16,-3 12 6-16,-3 1-12 15,-3 4 15-15,-3 0 12 16,3 7 7-16,0 12 3 16,3 3 40-16,-2 6-39 15,0-7-2-15,2 2-13 16,1-9 5-16,1-6-4 15,-1-4 11-15,6-4 2 0,2 0-8 16,1-8-4 0,4-14-6-16,-1-6-4 0,-2-2-31 15,1-2-91-15,-5-1-125 16,-2 3-395-16</inkml:trace>
  <inkml:trace contextRef="#ctx0" brushRef="#br0" timeOffset="121185.2">30530 16361 37 0,'0'0'191'15,"0"0"-29"-15,0 0 49 16,0 0-63-16,0 0-28 15,0 0-19-15,-2 4-11 16,2-4-11-16,9-9 1 0,9-13-48 16,-1-5-17-16,-1-4-9 15,4-8 1-15,-4 2-7 16,-3-3 1-16,3 0-1 16,-3 4 2-16,-1 4-1 15,-6 6 2-15,-2 8 2 16,1 4 3-16,-5 10 3 15,0 0 1-15,0 4-12 16,0 0-1-16,0 0-6 16,0 0-4-16,0 0 10 15,-19 4 0-15,-2 14 0 16,-4 8 1-16,0 2 0 16,1 6 1-16,2 3 1 0,0 4-2 15,1 3 0-15,8 4 0 16,1-3 2-16,8 5-3 15,4-10 2-15,0-5 4 16,0-9-5-16,16-7 3 16,-1-13 3-16,4-2-2 15,-4-4-4-15,5 0 1 16,-2-4-2-16,2-16-8 16,2-6-7-16,-1-6 4 15,-4-2 0-15,3 2-10 16,-1 5 14-16,-4 4 6 15,-1 6 1-15,-4-1 1 0,-3 10 1 16,-5 7 0 0,0 1 3-16,-2 0 5 0,0 0-9 15,0 0-18-15,0 0-24 16,0 21 32-16,0 4 10 16,-4 5 5-16,2-2-5 15,-3 2 3-15,3-2-3 16,2-6 2-16,0-6 1 15,0-6-3-15,0-2 8 16,0-8-1-16,13 0 0 16,5 0 14-16,2-22-12 15,0 0-8-15,-2-4-1 0,2-2-24 16,-4 5 2 0,-3-3 6-16,3 8 15 15,-5 0 2-15,1 4-2 0,-4 10 2 16,-4 0 8-1,-4 4 13-15,0 0 2 0,0 0-24 16,0 0-13-16,0 10-12 16,0 16 25-16,0 1 4 15,-2 1-1-15,0 2-2 16,0-2 1-16,2-3 0 16,0-6-2-16,0-7 5 15,0-6-2-15,0-6 1 16,0 0 9-16,0 0 0 15,9-11 0-15,7-15-13 16,3 5-28-16,2-7-9 0,-3-3 14 16,1 9 3-1,-1-1 16-15,0 2 4 0,-2 7 6 16,-3 4-2-16,-9 6 26 16,-1 0 1-16,-1 4 3 15,-2 0-34-15,0 0-4 16,0 12-21-16,0 11 25 15,0 4 10-15,0 1-3 16,0 2-5-16,0-7-2 16,0-5 1-16,0-8-1 15,0-3 2-15,0-2 5 16,0-5-3-16,0 0-1 0,0 0 1 16,11 0 4-1,9-12-8-15,7-8-2 0,1-6-14 16,5-4 1-16,-5 6-9 15,-6-3 12-15,-1 9 12 16,-6 4 0-16,-4 6 3 16,-4 4 0-16,-5 0 17 15,0 4-2-15,-2 0-11 16,0 0-7-16,0 0-27 16,0 16 11-16,-4 12 16 15,-5 3 9-15,0-4-5 16,4 4-2-16,5-3 3 15,0-7-4-15,0-2 4 16,0-7-2-16,0-6 7 16,10-6-6-16,5 0 6 0,1 0 5 15,4 0-15 1,2-18-7-16,3-4-5 0,0-2-16 16,-2-2-1-16,0-1 14 15,-7 1 10-15,-3 7 0 16,-5-2 5-16,2 7 0 15,-6 4 15-15,-1 2 8 16,-1 4 6-16,-2 4-3 16,0 0-8-16,0 0-16 15,0 0-2-15,0 0-8 16,0 0 0-16,-7 4 8 16,-2 8 3-16,-2 2-3 15,2 9 0-15,3 9 1 0,0-1-2 16,6 8 3-16,0-7-2 15,0-6 3-15,0-8-1 16,10-4-2-16,1-10 0 16,2-4 0-16,3 0 11 15,4-12-1-15,0-10-8 16,2-6-2-16,5-4-17 16,0-2-3-16,0-2 8 15,-6-5 3-15,0 1 9 16,-3 0-3-16,-3-4 6 15,1 3-3-15,-3 0 5 16,-1 3-1-16,-3 6 6 0,-1 0-3 16,-4 10 7-16,-1 8-6 15,-1 5 10-15,-2 5-4 16,0 3-8-16,0 1-6 16,0 0-1-16,0 0-10 15,0 0-5-15,0 0 3 16,-7 19 12-16,-6 16 2 15,2 5 0-15,0 4 1 16,-2 6 0-16,-1 4 0 16,3-4-1-16,-1-1-1 15,2-5 0-15,3-8-14 16,1-10-26-16,0-9-47 16,4-6-21-16,0-11-94 0,2 0-134 15,0-14-181-15</inkml:trace>
  <inkml:trace contextRef="#ctx0" brushRef="#br0" timeOffset="121353.11">31712 16150 864 0,'0'0'240'16,"0"0"-167"-16,0 0-4 16,0 0-46-16,0 0-8 15,0 0-7-15,149-17-8 16,-136 17-9-16,-6 0-93 15,-7 0-94-15,0 0-153 16,-5 0-54-16</inkml:trace>
  <inkml:trace contextRef="#ctx0" brushRef="#br0" timeOffset="121515.01">31469 16066 433 0,'0'0'465'0,"0"0"-373"15,0 0 4-15,0 0 0 16,0 0-67-16,0 0-29 16,-14-10-62-16,-1 10-78 15,-12 0-144-15,-14 2-232 16</inkml:trace>
  <inkml:trace contextRef="#ctx0" brushRef="#br0" timeOffset="121663.93">31041 16052 501 0,'0'0'547'0,"0"0"-459"16,0 0-18-16,0 0-19 16,0 0-51-16,0 0-2 15,-10 0-122-15,10 18-105 16,0-4-431-16</inkml:trace>
  <inkml:trace contextRef="#ctx0" brushRef="#br0" timeOffset="124320.23">22089 17670 161 0,'0'0'178'15,"0"0"-84"-15,0 0-3 16,0 0 15-16,0 0-6 15,0 0-23-15,-3 0 2 0,3 0 3 16,0 0-8-16,3 0 0 16,7-14-22-16,9-4-34 15,0-4-1-15,-1 0-17 16,-1-2 7-16,0-2-5 16,-4 4 0-16,-4 3 2 15,-2 6-4-15,-5 9 2 16,0-1-2-16,-2 2 0 15,0 3-7-15,0 0-1 16,0 0-14-16,0 0 11 16,0 0 7-16,0 12 4 15,-11 1 2-15,-1 6-2 0,2-1 1 16,-1 3-1 0,3 2 0-16,2 5 2 15,4-7-1-15,2-2-1 0,-2-1 1 16,2-6 1-16,0-8-2 15,0 1 3-15,0-5-1 16,0 0 2-16,8 0 5 16,10 0 23-16,5-17-23 15,-1-1-8-15,0 0-1 16,-4-1-22-16,0-2 6 16,-2 3-3-16,-1-1 0 15,-1 2 16-15,-1 4 3 16,-2 8 2-16,-4-4-2 15,-1 9 3-15,-1 0 9 16,-3 0-11-16,2 0-1 0,-2 5-10 16,0 17 10-16,2-5 11 15,-4 9 0-15,0-3-6 16,0-5-2-16,0-4 0 16,0-6 0-16,0-6 0 15,0 2-3-15,0-4 1 16,0 0 1-16,0 0 4 15,0 0 4-15,2-4 4 16,11-15-14-16,9-8-19 16,3-4 8-16,-3 8-2 15,-4-3 9-15,-5 8 3 16,-2 5 1-16,-2 4-3 16,-5 4 3-16,1 5 4 15,-5 0-4-15,0 0-9 0,2 0 4 16,-2 0-9-16,5 9 6 15,-5 9 8-15,0 5 14 16,2 4 10-16,3-5-4 16,-1-4-3-16,2-6 2 15,-1-6-10-15,-3-3-2 16,2-3 2-16,4 0 2 16,2 0-11-16,4-17-54 15,1-15-48-15,4-9-204 16,-6-2-506-16</inkml:trace>
  <inkml:trace contextRef="#ctx0" brushRef="#br0" timeOffset="124600.07">22469 17217 606 0,'0'0'111'0,"0"0"-72"16,0 0 10-16,0 0 27 15,0 0-7-15,0 0-12 16,5 46 13-16,6-46-21 16,-4 0 12-16,-1-5-11 15,-4-9-22-15,-2 1-17 16,0 1-11-16,0-2-4 16,0 4 4-16,0 6-5 0,-8 4-11 15,-3 0-39-15,1 4-23 16,2 18-15-16,6 5-50 15,2 6-105-15,0 1-224 16</inkml:trace>
  <inkml:trace contextRef="#ctx0" brushRef="#br0" timeOffset="125834.86">22772 17427 324 0,'0'0'31'0,"0"0"-28"15,0 0 11-15,0 0 9 16,0 0 10-16,0 0 53 16,34 0 31-16,-34 0-28 15,0 0-42-15,0 0-35 16,2 5 14-16,0 4 28 15,1 4-11-15,-1-3-20 16,0-1-12-16,1-1-2 16,-1 1-9-16,0 0 6 15,-2-5-1-15,0 1-4 16,0-5 0-16,0 0 1 16,0 0 0-16,0 0 4 15,0 0 7-15,2 0 15 0,-2 0-6 16,0-14-22-16,2-2-26 15,-2-3 12-15,0-3-12 16,0 8-3-16,0-3 19 16,0 2 10-16,0 7 2 15,0 4 21-15,0-1-2 16,-4 5 7-16,0 0-15 16,-3 0-13-16,-2 0-1 15,-2 0-2-15,-1 5 0 16,3 10 6-16,1 6-1 15,3-3 3-15,1 8 10 0,4-4 2 16,0 0 0 0,0-3-2-16,4-1 1 15,9-4-6-15,1-7 6 0,4 4-9 16,0-11 9-16,1 0 3 16,4 0 1-16,-1 0-7 15,3-14-11-15,0-4 6 16,-4 0-8-16,2-9-2 15,-5 3-11-15,-3-2 4 16,-1 4 7-16,-5 0 4 16,-5 8 0-16,0 1-1 15,-1 8 12-15,-1 1 19 0,-2 4-7 16,0 0 4 0,0 0-29-16,0 0-11 0,0 0-9 15,0 4 16-15,0 14 4 16,0 1 6-16,0-2-2 15,0 5-4-15,7-3-30 16,2-5-14-16,-1 2 26 16,-3-11-17-16,-3 4-1 15,0-9 2-15,-2 4 2 16,2-3 21-16,1-1 7 16,-3 9 3-16,2-2-3 15,3 4 4-15,-3 3 5 16,2-2 24-16,5 6 6 15,-3-8-4-15,6 2-4 16,-3-2-3-16,-1-2-6 0,2-2-7 16,-4-3 6-1,5 2 3-15,1-5-1 0,3 0-1 16,6 0-2-16,1 0-6 16,2-10-10-16,3-2 4 15,-3-6-4-15,1-5-14 16,2 0-7-16,-2-3 2 15,-2-1 12-15,0 1 7 16,-7 2 0-16,-5 7 0 16,-5 0 4-16,-4 3 2 15,-2 10 12-15,0-2 3 16,0 2-3-16,0 0-18 16,-6 4-3-16,-14 0-6 15,-4 0 7-15,-3 0 0 0,0 4-4 16,5 6 6-16,1 6 0 15,10 3 2-15,5 4 15 16,6 3 7-16,0 6 10 16,11-1 2-16,24-3-3 15,8-2-13-15,3-12-8 16,2-2-4-16,-11-8-4 16,-6-4-4-16,-6 0-31 15,0-22-26-15,-3-4-75 16,2-6-72-16,1 1-184 15,-3 4-207-15</inkml:trace>
  <inkml:trace contextRef="#ctx0" brushRef="#br0" timeOffset="127101.43">23813 17415 207 0,'0'0'186'0,"0"0"-68"0,0 0 14 16,0 0-23-16,0 0-44 15,0 0-27-15,34 22 7 16,-29-10-11-16,-3-2-1 15,2-2-9-15,-2-2 1 16,-2-1-10-16,0-5-5 16,0 3-3-16,0-3-3 15,0 0 1-15,0 0 5 16,0 0 1-16,0 0 5 16,0 0 26-16,0 0 5 0,0-10-32 15,0-6-15-15,0-2-6 16,0 4 0-16,0-3 6 15,0 2-3-15,0 7 6 16,-4-1-3-16,0 9 26 16,-6-5-7-16,-1 5-6 15,-2 0-11-15,-3 0-2 16,-4 5 1-16,1 12 4 16,-2 7-1-16,4 2-1 15,1 4 1-15,1-2 7 16,5-1-9-16,6-5 0 15,2-9 4-15,2-2-5 16,0-11-1-16,0 0-7 0,0 0 7 16,10 0 21-16,4-6-1 15,1-6-20-15,1-2-1 16,-3 0 1-16,-1 5-13 16,-5 0 7-16,-3 9 2 15,-2 0 3-15,0 0-5 16,5 0-14-16,2 5 19 15,2 18 1-15,2-1 28 16,1 7-18-16,-5-4 10 16,-1-4-11-16,0-4-2 15,-2-11-7-15,-4-2 5 16,3-4-1-16,3 0 2 16,4-4 5-16,7-19 10 15,6 0-21-15,4-12-8 0,2 4-12 16,5-1-12-16,0 1-15 15,4 4 26-15,-4 5 20 16,-5 13 2-16,-6 6-1 16,-7 3 14-16,-7 0-14 15,-5 17-12-15,-6 1 12 16,0 0 3-16,-2 4 0 16,-18-4-2-16,-4-2 0 15,-5-5 3-15,-2-3-2 16,4-4 1-16,4-4-3 15,5 0-9-15,9 0 9 0,5 0 2 16,4-4 11 0,0-8 3-16,0 5 18 0,0 0-7 15,11 2-1-15,3 5-14 16,1 0 0-16,3 0-6 16,-1 0-2-16,4 19 0 15,-3-1 2-15,-1 0-4 16,-1-3 2-16,-3 0-3 15,-1-5 1-15,-3-3-2 16,-1-2 4-16,-1-1-3 16,2-4 2-16,4 0 7 15,5 0-10-15,0-9-2 0,4-4-10 16,-1-6 6 0,-2 2 3-16,1-9-1 0,1 4 2 15,-4-1-7-15,1-3 3 16,-3 2 3-16,2 2-1 15,-4 1 2-15,-2 2 2 16,-2 6 0-16,-5-4 0 16,-2 11 1-16,-2-2 1 15,0 4 7-15,0 4-9 16,0-3 0-16,-6 3-6 16,-7-3 2-16,-1 3 4 15,1 0 0-15,1 0-1 16,4 0-6-16,-1 0 7 15,5 0-3-15,-4 10 0 16,4 12-6-16,4 4 0 0,0 3 9 16,0 0 5-16,0 3 4 15,18-10 3-15,5-3-2 16,6-12-5-16,2-7 5 16,2 0-9-16,1-7-1 15,-5-20-24-15,-6-1-5 16,-4-2-8-16,-9 2-58 15,-4 2-46-15,-2 5-138 16,-4 2-368-16</inkml:trace>
  <inkml:trace contextRef="#ctx0" brushRef="#br0" timeOffset="128204.75">25505 17383 136 0,'0'0'80'16,"0"0"-10"-16,0 0 48 15,0 0-29-15,0 0 23 16,0 0-26-16,0 0 12 16,27-44 12-16,-27 41-17 15,0 3-20-15,0 0-21 0,0 0-23 16,0 0-4-16,0 0-5 15,0 0-17-15,-8 0-2 16,-9 0-1-16,2 7-2 16,-5 15 0-16,3 4 2 15,1-2 1-15,7 2 2 16,9-3-3-16,0-6 0 16,2-3 9-16,18-10-9 15,6 0 1-15,6-4 17 16,-1-4 6-16,2-17-24 15,-4-3-11-15,-8-3 5 16,-11-3 6-16,-10 7 1 16,0 0 3-16,-4 8-4 0,-18 4 12 15,-4 11-5-15,-8 0-7 16,1 0-7-16,-4 26 5 16,6 6 1-16,4 5-5 15,14-2-86-15,13 5-25 16,0 1-127-16,17-5-167 15</inkml:trace>
  <inkml:trace contextRef="#ctx0" brushRef="#br0" timeOffset="128731.45">25786 17531 450 0,'0'0'239'0,"0"0"-148"16,0 0 10-16,0 0-4 15,0 0-4-15,0 0-12 16,184-220-18-16,-174 202-16 16,-3 10-8-16,-3 0-20 15,-4 8 0-15,0 0-19 16,0 0-11-16,-6 0-7 16,-15 0 18-16,2 13 5 15,3-1-5-15,9 2 0 16,5-1-20-16,2 1-9 15,0-2-17-15,15-5 34 16,8 0-16-16,-1-2-16 0,-4-5 1 16,0 0 10-16,-9 0 3 15,0 0 0-15,-2 5 9 16,-5 3 9-16,-2 2-18 16,0 6 7-16,0 3 23 15,0-2 28-15,0 1 3 16,0 1 0-16,0-6-3 15,0 0-10-15,0-8-2 16,0 0-5-16,0-5 9 16,11 0 32-16,9 0-15 15,3-5-20-15,0-13-10 16,0 0-7-16,-1 1 1 16,3-10-1-16,0 5-30 15,-4 1 17-15,-2 6 13 0,-9 10 0 16,-5 0 0-16,-5 5-32 15,0 0-99-15,0 0-203 16,0 0-317-16</inkml:trace>
  <inkml:trace contextRef="#ctx0" brushRef="#br0" timeOffset="132300.29">27369 17508 91 0,'0'0'112'0,"0"0"60"16,0 0-3-16,0 0-62 0,0 0-37 16,0 0-23-16,0 0 0 15,0 0-3-15,0 0-16 16,0 0-17-16,0 0-6 16,-2 0-3-16,2 0 10 15,0 0-5-15,-3 0-2 16,1 0 18-16,-2 0 17 15,-5-13 14-15,-2-1-35 16,-3-3-16-16,4 2 2 16,-4-2-3-16,1 5-2 15,-1 1 6-15,1 8-5 16,-2-2 1-16,-1 5 0 0,-5 0-2 16,-2 0 0-1,-2 19 0-15,-4 6 13 0,2 8-3 16,2 1 10-16,7-2-4 15,5-4-5-15,9-6 0 16,4-4-5-16,0-11-6 16,4-2 3-16,16-5 12 15,7 0 17-15,7-5-9 16,3-16-15-16,3-7-8 16,-1-6-16-16,-6-7 10 15,-7 5-3-15,-1-3 4 16,-7-2 5-16,-3 1 1 15,-3 0 5-15,-4-1-6 16,-1 10 3-16,-1 9 26 16,-3 12-3-16,0 1 10 0,-3 9-19 15,0 0-17-15,0 0-11 16,0 0 1-16,0 0-7 16,0 14 17-16,-12 9 2 15,-1 3-1-15,-1 6 4 16,3 3 1-16,5 0-4 15,1 1 0-15,3 0-1 16,2-5 3-16,0-7-1 16,0-7-1-16,11 1-2 15,2-9 0-15,5-2 6 16,-3 0-4-16,8-7 5 16,2 0-3-16,6 0-4 0,2 0-9 15,5-19-8-15,0 1-3 16,-2 0 8-16,-1 1 7 15,-3-2-5-15,-10 1 1 16,-7 6 0-16,-5-2 9 16,-8 0 0-16,0 6-1 15,-2-2-5-15,0-2-7 16,0 6 4-16,-4-2-3 16,-6 4 0-16,-3 4 4 15,-1 0-2-15,1 0 1 16,0 0-8-16,0 0 10 15,2 16 3-15,-3 3 4 16,3 8 12-16,5-1 5 0,-2 2-2 16,8-2-1-16,0-4-9 15,0-3-4-15,5-1-1 16,13-10 0-16,4-2 14 16,1-6-11-16,4 0 16 15,2-10-7-15,-1-12-12 16,-1-1-2-16,-3-3-15 15,-3-2-5-15,-2-2 2 16,-1 2 16-16,-2 6 4 16,0 8 2-16,-6 2-1 15,0 6 4-15,-6 6 8 16,-2 0-4-16,1 0-9 0,-1 0-6 16,0 0-2-1,0 10 8-15,0 9 10 0,0-7-4 16,0 1 4-16,2 1-8 15,-2-6 7-15,0-2-6 16,0-6 2-16,0 0-3 16,-2 0-2-16,0 0-2 15,0 0 2-15,0-2-2 16,2-14-33-16,1-7 7 16,-1 6 14-16,0-1-6 15,-2 4 10-15,0 5 8 16,0 4 2-16,0 1 2 15,0 4 0-15,0 0-2 0,0 0-33 16,0 4 15 0,-7 14 18-16,-3 4 8 0,-2 6 4 15,3 2 2-15,7-2-2 16,2 6 0-16,0-6 2 16,0-5-7-16,7-5 0 15,3-6-4-15,4-6-2 16,1-6 12-16,1 0 1 15,5-10 3-15,3-16-17 16,-2-1-20-16,3-4 8 16,0-1 5-16,-6-3-3 15,-1 3-1-15,-3 0 11 16,-3 6 1-16,-5 9 0 16,-3 4 9-16,-2 11 13 0,0-3 6 15,-2 5-16-15,0 0-13 16,0 0-18-16,0 0-20 15,0 11 38-15,0 1 2 16,0 2-2-16,0-5-25 16,0 8 4-16,10-2-1 15,7-1 13-15,3-2-11 16,1 1-10-16,-2-3 1 16,2-1 21-16,-8-2-4 15,-2-5 12-15,-4 3 1 16,-5-2-1-16,-2 1-3 15,2 1 3-15,-2 0 8 16,2 7-6-16,0 3 20 0,3-1-12 16,4 2-3-16,-2-7 0 15,1 1-1-15,1-6 1 16,5 1-6-16,1-5 15 16,6 0 2-16,3 0-11 15,1-14 4-15,-1-4-11 16,-2 1-1-16,-1-1-1 15,-6 0 4-15,-1 1-3 16,-4-2 1-16,2 1 0 16,-3-3 3-16,-1-2-1 15,-1 5 0-15,3-1-2 16,-6 2 1-16,-2 2 3 0,-2 8-2 16,0 2 3-16,0 0-3 15,0 5-2-15,0 0-6 16,-4 0-4-16,-8 0 5 15,-1 0-4-15,-3 0 8 16,3 14 1-16,0 4 0 16,1 4 0-16,1 0 0 15,5 6 7-15,4-2-2 16,2 0 0-16,0-2 4 16,4-2-5-16,13-6-3 15,6-6 4-15,0-5-2 16,-2-5 4-16,6 0 1 15,0-5 7-15,2-12-13 0,2-10-2 16,0-1-10 0,0-2-8-16,-2-1 18 0,-4-1 0 15,-2 1 3-15,-6 13 0 16,-3 9-1-16,-3 4 6 16,-5 5 1-16,-2 0-7 15,2 0-2-15,-4 0-3 16,2 0 1-16,0 10 1 15,3 4 1-15,-3-1 6 16,2 4 3-16,0-3-6 16,-2-2-2-16,-1-2 0 15,-3-5-1-15,0-2-2 16,0-3-10-16,0 0 2 16,0 0 5-16,0 0 5 0,0 0-5 15,0-8 2-15,0-10-21 16,0 0 16-16,0 4 8 15,0 2-2-15,0 1 2 16,0 4 0-16,0 7 1 16,0 0 3-16,-13 0-4 15,-4 0-5-15,-5 12-1 16,-3 6 6-16,4 5 13 16,0 4 10-16,1-1-11 15,5 2-3-15,4-5-8 16,6-2 3-16,3-13-3 15,2-2-1-15,0-6-12 16,0 0-7-16,0 0 19 0,11-6-8 16,7-11 1-1,0-2-4-15,2-3 3 0,0 5 8 16,0 5 0-16,-5 5 8 16,-5 3 8-16,-2 4 2 15,-3 0-11-15,-1 0-5 16,-2 18-2-16,0 4 15 15,0 7 10-15,-2-4-8 16,4-6-14-16,-2-5 8 16,2-11-9-16,0 2 4 15,5-5 3-15,3 0 8 16,3-8 13-16,5-11-19 16,5-7-11-16,1 2-6 15,5-11-36-15,5 4 9 0,6-5 16 16,0 10 13-16,-5 3 4 15,-13 14 5-15,-10 9 1 16,-8 0-2-16,-6 4-4 16,0 18 0-16,0 5 0 15,-11 4 11-15,-9-7-10 16,2-2-1-16,-4-4 2 16,-5-6 0-16,2-1-2 15,-1-8-7-15,1-3-33 16,8 0 2-16,5 0 31 15,8 0 7-15,4-10 12 16,0 3 8-16,0-2 14 16,2 3-1-16,7 6-8 0,2 0-2 15,-2 0-11-15,0 0-5 16,4 3-1-16,-2 12 10 16,1 3-4-16,1 0-1 15,1-4-3-15,-1 5-7 16,-5-2 1-16,4-4-2 15,-5-4 0-15,-1-4-3 16,0-1-1-16,2-4-3 16,3 0 7-16,7 0-4 15,3-9 10-15,9-9-8 0,1 0 2 16,0-4-5 0,0-4 1-16,-2 2-1 0,-2 2 4 15,-2 0 2 1,-3 0 0-16,-2 4-1 0,-4 4 1 15,-6-2-1-15,-5 6 0 16,-5 6-2-16,0-2 2 16,0 1-2-16,0-2 2 15,0 2-9-15,-5 0 1 16,-5 5 3-16,-4-4-7 16,1 4 7-16,0 0-1 15,3 0-12-15,0 0 16 16,1 18 2-16,7 5-3 15,2-2 3-15,0 4 18 16,13 1 8-16,16-9 9 0,8 1-9 16,1-6-17-16,5-8 2 15,-8-4-5-15,-1 0-6 16,-5-12-26-16,-4-10-50 16,-5-2-62-16,-3-6-168 15</inkml:trace>
  <inkml:trace contextRef="#ctx0" brushRef="#br0" timeOffset="132734.31">30336 17026 564 0,'0'0'100'15,"0"0"-39"-15,0 0 31 16,0 0 57-16,0 0-72 15,0 0-7-15,-18-58-30 16,36 44-38-16,2 1-4 16,3 4 7-16,-4 6-2 0,-5-2 6 15,-3 5 12-15,-5 0 3 16,-4 12-24-16,-2 20-20 16,0 12 20-16,0 1 12 15,-12 4 4-15,-15-4-7 16,-5-1-9-16,-5-8 3 15,-1-4-3-15,2-2-48 16,0-7-133-16,11-3-307 16</inkml:trace>
  <inkml:trace contextRef="#ctx0" brushRef="#br0" timeOffset="132896.25">30238 17558 997 0,'0'0'313'0,"0"0"-270"16,0 0-31-16,0 0-1 16,0 0-7-16,0 0-4 15,-13 12-150-15,15-10-360 16</inkml:trace>
  <inkml:trace contextRef="#ctx0" brushRef="#br0" timeOffset="161456.59">21990 17883 218 0,'72'-30'195'16,"59"7"-195"-16,54 13-235 15</inkml:trace>
  <inkml:trace contextRef="#ctx0" brushRef="#br0" timeOffset="167198.29">22708 18165 23 0,'0'0'28'0,"0"0"-6"16,0 0-4-16,0 0-4 15,0 0-2-15,0 0-6 16,0 0-5-16,0 58-1 16,0-53-12-16,0-5-15 15,0 0 9-15,0 0 18 0,0-5 1 16,0-1 0-1,0 3 0-15,0-2-1 0,0 5-1 16,0 0 1-16,0-4 5 16,0 4-4-16,0 0 0 15,0 0 2-15,0 0 4 16,0 0 11-16,0 0 12 16,0 0 11-16,0 0 8 15,0 0-7-15,0 0-3 16,0 0-2-16,0 0 24 15,0 0 5-15,0 0 9 16,0 4 19-16,0 1-36 16,0-2-30-16,0-1-1 15,0 1-7-15,0-3 2 0,0 0 3 16,0 0 9-16,0 0 17 16,0 0 11-16,0 0-2 15,0-3-4-15,0-11-31 16,0-8-21-16,0 8-2 15,0 1 0-15,-4 1 2 16,-3 5 11-16,-3-1-14 16,0 3 1-16,-5 5-4 15,-4 0 1-15,1 0 0 16,-3 9 1-16,-2 9-1 16,-2 8 1-16,3 1 2 15,2 0 2-15,4 5 3 16,3-5-3-16,9 1 2 15,4-6-6-15,0-6 2 16,0-3 2-16,6-2 2 0,12-8 12 16,6-3-9-16,1 0 8 15,2-17-7-15,0-15-2 16,-2-12-3-16,-4-5-5 16,0-5-21-16,-11-9 8 15,0 3 7-15,-6-5 2 16,-4 7 4-16,0 14 3 15,0 17-1-15,0 10 8 16,0 10 1-16,0 7-5 16,0 0-6-16,0 0-9 15,0 2-8-15,0 24 15 16,-12 15 2-16,2 3 0 0,-1 2 2 16,-1 1-1-1,1 11 0-15,3-3 1 0,-2-3 1 16,6-7 3-16,2-13-6 15,2-4-1-15,0-10-4 16,14 2 5-16,7-11 4 16,0-9 4-16,-1 5-8 15,-5-5-3-15,3 0-6 16,0-8-9-16,-2-10 7 16,1-5-26-16,1 2-5 15,0-7 30-15,-5 5 10 16,0 5 2-16,-5 6 4 15,-6 6 9-15,-2 3 6 0,0 3-11 16,0 0-8-16,0 0-20 16,0 14 1-16,0 11 19 15,0 12 0-15,0-7 0 16,0-6 1-16,0 1 8 16,19-11-4-16,8-5 13 15,2-9 9-15,4 0-8 16,-1 0-8-16,-1-18-2 15,-9-8-2-15,-6-2-3 16,-11-6 2-16,-5-3-5 16,0 2-1-16,-27-2 11 15,-6 16 2-15,-7 9-7 0,-5 12-4 16,-3 0-2-16,4 12-1 16,4 19 1-16,14 5-19 15,12 4-95-15,14 1-108 16,5-11-284-16</inkml:trace>
  <inkml:trace contextRef="#ctx0" brushRef="#br0" timeOffset="168479.91">22893 18151 292 0,'0'0'166'0,"0"0"-72"15,0 0 10-15,0 0-14 16,0 0-41-16,0 0-12 16,-5-14-37-16,3 14 0 15,-2 28-8-15,-6 21 8 16,0 13 13-16,-8 14 12 16,-4 8 9-16,-3 2-4 15,3-2 2-15,2-7-21 0,8-19-6 16,10-9 1-1,2-17-6-15,5-19-53 0,21-13-112 16,12 0-110-16</inkml:trace>
  <inkml:trace contextRef="#ctx0" brushRef="#br0" timeOffset="169284.83">23321 18340 324 0,'0'0'230'0,"0"0"-146"16,0 0-34-16,0 0-22 15,0 0 26-15,0 0-13 16,11-6-14-16,-11 6 0 0,0 0-7 15,0 0 2 1,0 0 1-16,0 0-7 0,0 0-6 16,0 0-4-16,0 0 1 15,0 0-2-15,0-4 0 16,0-4 10-16,0-3-15 16,-2 2-1-16,-9-3 1 15,0 1 0-15,-5-1-1 16,-4 7-1-16,0 3-5 15,-3 2 7-15,2 0 0 16,-2 3-3-16,3 15 3 16,-1 5 5-16,6 7 7 0,1-2-1 15,8 2-2-15,4 2 3 16,2-9-10-16,0-10 5 16,14-5-6-16,9-8 12 15,9 0 10-15,4-28-11 16,0-11-9-16,-1-10-3 15,-8-9 0-15,-7-8-17 16,-9-6 3-16,-9-5 1 16,-2 1 13-16,0 6 2 15,0 7 8-15,0 22 6 16,0 14 3-16,0 15-1 16,-4 6 5-16,2 6-13 15,-5 4-10-15,-2 28-17 16,-2 18 17-16,-3 25 5 15,8 5 14-15,1-2-3 0,5-4-2 16,0-10 1-16,0-7-7 16,0-15-5-16,7-16-3 15,4-9-9-15,2-8-86 16,-4-9-70-16,-7 0-258 16</inkml:trace>
  <inkml:trace contextRef="#ctx0" brushRef="#br0" timeOffset="170220.46">21997 18263 41 0,'0'0'84'0,"0"0"-16"15,0 0-17-15,0 0 0 16,0 0 17-16,0 0 9 15,0 0 11-15,0 0 29 16,2 0-14-16,-2-3-39 16,0-12-17-16,0-2-7 15,0-2-28-15,0-3 3 16,-7 4-14-16,-6 5-1 16,-5-2-2-16,0 7-4 15,-4 8 5-15,-3 0-1 16,-2 4 1-16,-2 15 1 15,6 8 1-15,-2 7 2 0,7 2 12 16,5 1-3-16,6-2-1 16,5 2 0-16,2-11-5 15,0 1 1-15,7-15-5 16,10 1 6-16,1-12-4 16,2-1-1-16,2 0-3 15,3-21-10-15,-1-11-26 16,1-8-21-16,0 0 20 15,-4-1 18-15,-2 5 19 16,-2 10 5-16,-3 4 27 16,-6 8 23-16,-3 10-3 15,-3 2-6-15,-2 2-27 0,0 2-19 16,0 28-14-16,0 10 14 16,0 6 12-16,-4 3-10 15,-7-1-2-15,4-8-16 16,0-8-75-16,7-9-82 15,0-14-98-15,0-9-122 16</inkml:trace>
  <inkml:trace contextRef="#ctx0" brushRef="#br0" timeOffset="170550.31">22231 18177 381 0,'0'0'306'0,"0"0"-163"0,0 0-90 15,0 0-24-15,0 0-9 16,0 0 1-16,-47 46-5 16,25-7 6-16,7 1 16 15,5 2-10-15,8-6-7 16,2-10-10-16,0-5-2 16,22-8-9-16,10-12 14 15,5-1 11-15,4 0-9 16,-3-23-7-16,-9-7-5 15,-12 0-4-15,-13-3-16 16,-4 2-6-16,-8 4 20 16,-24 1 2-16,-3 13 0 0,-1 7 0 15,7 6-4-15,9 0 1 16,14 0-16-16,6 13-98 16,24 5-190-16,36 1-196 15</inkml:trace>
  <inkml:trace contextRef="#ctx0" brushRef="#br0" timeOffset="171288.23">23702 18325 321 0,'0'0'219'15,"0"0"1"-15,0 0-99 16,0 0-21-16,0 0 5 16,0 0-6-16,-24-27-71 15,61 23 10-15,17 4-30 16,17 0-7-16,7 0 4 16,5 0-4-16,-5-4 0 15,-14-5-2-15,-17 4-9 16,-15 1-10-16,-19-1 1 15,-13 0 19-15,0 1-3 16,-5-9 3-16,-19-1-4 0,-6 2 12 16,-3-2-8-16,2 0 1 15,7 6 3-15,8 2-2 16,10 2 0-16,6 4 3 16,0 0-5-16,13 0-33 15,13 0 26-15,4 9 7 16,1 4 0-16,-11 9-3 15,-7 2-1-15,-11 2 3 16,-2 7-2-16,-6-3 3 16,-19 0 0-16,0-7 13 0,6-5-13 15,7-13-8-15,12-1-128 16,0-4-150-16,23-9-406 16</inkml:trace>
  <inkml:trace contextRef="#ctx0" brushRef="#br0" timeOffset="171683.74">24924 18071 420 0,'0'0'326'16,"0"0"-202"-16,0 0-91 15,0 0 24-15,0 0-1 16,0 0-13-16,-23-63-5 15,10 58-16-15,-9 1-13 0,-5 4-8 16,-2 0-1-16,4 0 4 16,10 0 3-16,6 0-7 15,7 14-7-15,2 4-4 16,0 3 11-16,13 10 9 16,12-4 13-16,6 7-3 15,-2-1-5-15,-2-5-10 16,-10-2 4-16,-7-4 0 15,-10-3 1-15,0-5-6 16,-12-6 0-16,-19 0 19 16,-7-6 22-16,-2-2-22 15,0 0-13-15,10 0-7 0,9 0 1 16,11-10-3-16,8-5-27 16,2-1-59-16,2-6-120 15,25 4-233-15</inkml:trace>
  <inkml:trace contextRef="#ctx0" brushRef="#br0" timeOffset="173035.24">25204 18124 482 0,'0'0'342'0,"0"0"-235"15,0 0-78-15,0 0 15 16,0 0 11-16,0 0-14 0,10-9-27 15,-8 9-10 1,-2 0-1-16,2 0-2 0,-2 0 5 16,0 0-3-16,0 0-1 15,0 0 1-15,0 0 3 16,0 0 0-16,0 0 2 16,0 0 3-16,2-8-1 15,1-6-7-15,-1 0 2 16,-2 0 0-16,0 1 10 15,0 6-1-15,0 5 3 16,0 2-17-16,0 0 0 16,-13 0 2-16,-8 2-1 0,1 24 2 15,1 1-2 1,-2 8 0-16,3 1 5 0,3 0 2 16,5-1 1-16,4-8-3 15,6-4-2-15,0-5 0 16,0-6 1-16,2-7-4 15,12 0 16-15,-1-5-8 16,5 0 2-16,-1 0-6 16,4-19 2-16,-1-2-7 15,-1-7-1-15,4-3-2 16,0-5 3-16,-3 6 3 16,1 6-2-16,-4 2-1 15,-2 6 1-15,-1 11 3 16,-8 0 4-16,1 5-5 15,-7 0-3-15,0 0 0 0,2 14-14 16,0 16 10-16,2 6 4 16,1 0 4-16,2 4-1 15,4-8 5-15,5-2 0 16,1-7 0-16,6-9 3 16,-3-4 6-16,4-8-1 15,0-2-6-15,1 0 0 16,0-23-4-16,-5-3-6 15,-7-6 0-15,-8-2-15 16,-5 3-7-16,0 0 8 16,-23 7 6-16,-6 9 8 15,-2 8-3-15,-3 7 0 0,1 0 4 16,2 28-2-16,2 11-15 16,4 6-64-16,10 0-97 15,13-2-42-15,2-11-50 16,9-3-33-16,22-11 30 15,4-14 257-15,2-4 15 16,-6 0 93-16,0-10 37 16,-2-12 51-16,2-6 7 15,7-7-39-15,4-4-55 16,12-7-33-16,4-7 1 16,-2 7-25-16,-6-2 16 15,-11 12 28-15,-12 6-15 16,-12 11-13-16,-11 10-13 15,-4 4-5-15,0 5-35 16,-6 0-16-16,-26 11 16 0,-3 9 13 16,-3 4-7-16,11-2-6 15,16 0-5-15,8-5-9 16,3 2-9-16,3-1-2 16,15 0 25-16,4 0 0 15,0-6-1-15,-2-2 4 16,-5 7-6-16,-3-4 3 15,-5 5-1-15,-5 1 0 16,-2-1-3-16,0 0 4 16,0-4 0-16,0 4 6 15,2-10-2-15,8 2 3 0,-2-6 1 16,5-4 0-16,3 0 9 16,7 0-9-16,1-4 5 15,0-10-8-15,-1-5-1 16,-3-2-3-16,0-2-1 15,0-9 0-15,-5 5 0 16,-3-8 0-16,-1 4 0 16,-5-1-2-16,-4 6 1 15,0 3-6-15,-2 5-4 16,0 10-4-16,0-1-1 16,0 9 3-16,0 0 2 15,-2 0-7-15,-4 0 9 0,-1 12 9 16,-1 21 28-1,0 6 20-15,8 0-12 0,0 3-12 16,0-6-4-16,19-5-20 16,5-5 8-16,3-13-17 15,-2-4 1-15,1-9-48 16,-4-9-99-16,1-21-199 16</inkml:trace>
  <inkml:trace contextRef="#ctx0" brushRef="#br0" timeOffset="173251.66">26475 17853 1111 0,'0'0'159'0,"0"0"-106"0,0 0 15 16,0 0-19-16,0 0-15 16,0 0-24-16,163 134-4 15,-129-57-6-15,-19 6-4 16,-15 5-3-16,-15-1-10 15,-45-11-21-15,-25-14-15 16,-27-6-12-16,-19-14-47 16,-21-16-147-16,-20-12-208 15</inkml:trace>
  <inkml:trace contextRef="#ctx0" brushRef="#br0" timeOffset="174007.95">21747 17991 210 0,'0'0'164'0,"0"0"-36"16,0 0-41-16,0 0 4 15,0 0-7-15,0 0-22 0,-26-55-14 16,5 66-15-16,-5 27-10 16,-3 22 21-16,-3 24 24 15,3 18-4-15,9 7-13 16,9 1-10-16,11-3-23 15,7-22-5-15,44-8-9 16,30-23-2-16,27-25-2 16,25-20-104-16,6-9-142 15,2-34-384-15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52:50.3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12839 4570 3 0,'0'0'0'0,"0"0"-3"16</inkml:trace>
  <inkml:trace contextRef="#ctx0" brushRef="#br0" timeOffset="1336.88">12839 4570 6 0,'0'12'50'0,"0"-12"-11"15,0 0-24-15,0 0 14 16,0 0-25-16,0 0 0 15,0 0-4-15,0 0 2 16,0 0 2-16,0 0 47 16,0-8 7-16,0-2-18 15,5-2 19-15,-5-1 1 16,2 2 5-16,-2 0-3 16,0 8-15-16,0-2 6 15,0 5-30-15,0 0-17 0,0 0-6 16,0 19-1-16,0 5-6 15,-7 4 7-15,3-2 0 16,0-4 4-16,4-5 1 16,0-8-5-16,0-4 0 15,0-5-2-15,0 0 0 16,0-3 2-16,8-21 4 16,13-7-4-16,-2-6-11 15,2 1 10-15,-6 1 0 16,-6 9 1-16,-2 10 0 15,-5 8 9-15,-2 8 20 16,0 0-1-16,0 0-28 0,0 18-2 16,-2 13 2-16,-7 5 1 15,0-2 18-15,0-4-19 16,3-6 0-16,3-8 4 16,3-8 2-16,0-3-6 15,0-5 2-15,0 0-1 16,0-13 32-16,5-15-33 15,8-4-11-15,-4 2 3 16,-2 5 14-16,-5 10-8 16,-2 6 4-16,0 8 0 15,0 1 37-15,0 0-39 16,0 0 5-16,0 15-10 16,0 10 10-16,0 0 1 0,0 2 2 15,0-5-7 1,0-6 11-16,0-6-12 0,0-4 1 15,0-6 4-15,0 0 1 16,0 0 5-16,0 0 2 16,0 0-9-16,0-6-4 15,0-4-15-15,0 1 15 16,0 2-10-16,0 5 9 16,0 2 1-16,0 0 0 15,0 0-2-15,0 6 0 16,0 14-4-16,0 4 6 15,0 0 10-15,0-4-5 0,0-1-5 16,0-7 0 0,0-7 4-16,0-3 1 0,0-2-5 15,0 0 0-15,0-12-3 16,0-14-31-16,0-4 0 16,0 2 21-16,0 4 13 15,0 6 1-15,0 6 2 16,0 8 3-16,0 4 24 15,0 0-21-15,-2 0 5 16,-5 14-14-16,0 12 5 16,-2 2 2-16,1 0-7 15,-1-3 0-15,1-8 6 16,4-5-3-16,2-6-3 16,2-2 2-16,0-4 1 15,0 0 25-15,-2-2-20 0,0-16-8 16,-5-1-18-16,1-6-14 15,-4 6 29-15,4 5-9 16,-1 3 12-16,3 5-8 16,2 3 16-16,0 3-8 15,-4 0 0-15,2 3-11 16,-3 15 9-16,-1 4 2 16,0-2 0-16,2-3-1 15,4-5 3-15,0-5-2 16,2-5 0-16,0-2-3 15,0 0 1-15,0 0 2 16,0 0 13-16,6-16-1 16,10 0-11-16,-3 0-1 0,-3 4 0 15,-2 5-9-15,-1 2 2 16,-5 3-3-16,0 2 10 16,-2 0-9-16,0 0 3 15,0 0-1-15,0 0-5 16,0 0-5-16,0 0 17 15,0 12 4-15,0 0 0 16,0-4 2-16,2 0-3 16,3-4-3-16,-2-4 2 15,-1 2 5-15,0-2-14 16,-2 0 5-16,0 0-18 16,0 0 11-16,0 2-42 15,-4 3-43-15,-10 2-85 16,-1-2-172-16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3:49:41.69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2307 2115 235 0,'0'-14'167'0,"0"2"38"15,0 4-111-15,0 4-39 16,0 2 2-16,0 2-12 16,0-2-17-16,0 2-15 15,0 0-5-15,0 0-8 16,0 0-5-16,0 0-9 15,2 4 0-15,0 11 14 0,2 2 4 16,1 1-4-16,0-2 3 16,1-4-1-16,-1-5 2 15,-1-2-3-15,-4-3 0 16,2-2 2-16,-2 0 3 16,0 0 6-16,0 0 4 15,0-2-2-15,4-15-12 16,-1-7-2-16,-1-1-10 15,1-1-2-15,-3 2-6 16,0 2 4-16,0 2 3 0,0 4 1 16,-10 4 1-1,-3 4-11-15,-1 2 20 0,2 4 0 16,-5 2 0-16,4 0-4 16,-3 0-2-16,1 4 6 15,-1 15-3-15,3 4 2 16,-3 5 1-16,3 8 0 15,0 4 15-15,-3 7-1 16,3 6-2-16,2 10 2 16,2 1 10-16,5-2-1 15,1-2-15-15,3-6-3 16,0-6 1-16,0-8-2 16,16-12-3-16,-3-9-1 15,5-12 0-15,-2-4 0 16,3-3 22-16,8 0 30 0,2-24-24 15,4-9-16-15,2-4-4 16,-7-2-2-16,-1 2-1 16,-9 2-1-16,-5 9-4 15,-4 6 7-15,-2 6-5 16,-3 5 0-16,-4 6 2 16,2-1 0-16,-2 4-4 15,0 0-3-15,0 0-6 16,0 0-5-16,0 0-2 15,0 6 5-15,0 12 11 16,0 0 6-16,0 2 2 16,3-2-5-16,-1 1-3 15,4-6 4-15,2-1 1 16,0-5-3-16,-3-4 1 0,3-3 3 16,2 0-1-16,1 0 6 15,3-2-1-15,3-11-1 16,1-7-2-16,-5-1-3 15,1-4 3-15,-8-1-3 16,-3 1-3-16,-3-1 5 16,0-2-6-16,0 3 6 15,-11-2 0-15,-8 3-6 16,1 8 1-16,1 5 0 16,3 6 4-16,1 3-5 15,1 2-3-15,-3 0-5 16,-1 4 7-16,1 16-7 15,2 7-1-15,1 9 3 0,4 1 2 16,6 3 1-16,2-3 3 16,0-2 3-16,0-5 3 15,8-2-2-15,15-5 1 16,1-9-1-16,6-9 9 16,1-5-5-16,2 0 24 15,3-19-1-15,-3-17-18 16,2-9-4-16,-1-5-7 15,-5-5 2-15,-5 2-4 16,-5 1-2-16,-4 2 0 0,-4 2 2 16,-2 7 0-1,-2 5 0-15,-1 6 2 0,-2 10 0 16,-1 8 0 0,-3 5-2-16,0 7-1 0,0 0 1 15,0 0-4-15,0 0-8 16,0 0 3-16,0 15-16 15,0 14 25-15,-9 6 0 16,2 7-1-16,-1 4 0 16,-4 7-1-16,3-2 0 15,-1 6 2-15,-2 1 0 16,5-2 2-16,-1-4-2 16,0-6 1-16,8-12 1 15,0-9-1-15,0-16 0 16,0-6-1-16,19-3 9 0,10-12 6 15,6-25-11-15,3-11 0 16,-4-6-4-16,-5-4-17 16,-5-2-9-16,-4 1 15 15,-5 4 3-15,-1 5 5 16,-3 3 2-16,-1 6 1 16,-4 9 2-16,-2 9 1 15,1 7 0-15,-1 4 5 16,0 5-5-16,-4 7 7 15,0-3-6-15,0 3-4 16,0 0-4-16,0 0-2 16,0 3-17-16,0 18 14 15,0 11 9-15,-2 5 6 16,-6 6-2-16,-1 3-3 0,-1 3 1 16,2 1 2-16,3 0 1 15,3 0-5-15,2-2 2 16,0-4 2-16,0-8-3 15,0-7 2-15,2-11 1 16,11-10 3-16,6-8-7 16,3 0 16-16,5-7-2 15,4-21-3-15,-2-2-8 16,0-1-1-16,-3-4-2 16,-6 3-12-16,-1 0-6 15,-6 0-5-15,1 1-2 16,-4 4 15-16,-1 3 10 15,-5 4 2-15,-2 8 0 0,-2 2-2 16,0 4 0-16,0 3 0 16,0 3-2-16,0 0 2 15,0 0-10-15,-4 0-2 16,-4 0 4-16,-3 21-3 16,-1 7 3-16,3 8 2 15,3 6-1-15,2 2 6 16,1-4 1-16,3-4 1 15,0-5 0-15,0-10 9 16,5-7-8-16,8-7-2 16,5-7 19-16,3 0 13 15,4-15-9-15,0-11-12 0,0-6-11 16,-3-2-14-16,-2-2-9 16,0 4 8-16,-2 3 9 15,-3 8 6-15,-4 8 0 16,1 6 0-16,-4 5 0 15,1 2-1-15,-1 0 0 16,0 2-2-16,1 13 3 16,-1 4 5-16,-2-1 3 15,-2-2-3-15,-2 1 1 16,-2-4-5-16,0-3 1 16,0-2 1-16,0-4-3 15,0-2-7-15,0-2 7 16,0 0 4-16,0-8 15 0,5-18-19 15,1-6-43 1,0-2 21-16,0 4 10 0,-6 4 7 16,0 4 2-16,0 6 1 15,0 4-1-15,0 3 3 16,-6 8 7-16,-2 1-3 16,-5 0-4-16,-5 4-6 15,0 14 1-15,0 3 1 16,0 8 3-16,3 4 1 15,-1 6 8-15,7 3 2 16,5 2 6-16,4 0-6 16,0-6-2-16,11-8 0 0,11-10 0 15,1-7-1 1,4-9 0-16,-2-4 8 0,10 0 5 16,-2-21-3-16,0-8-7 15,-1-8-2-15,-5-4-6 16,-6 0 0-16,-5-2-2 15,-3-6-8-15,-3 4 2 16,-4 1 5-16,1 7-1 16,-3 2 2-16,0 7 2 15,-2 7-1-15,2 6 0 16,-2 3 0-16,-2 7 1 16,2 0 1-16,-2 5-3 15,0 0 0-15,0 0-4 16,0 0-8-16,0 10-15 15,0 17 23-15,0 8 4 0,0 9 8 16,-4 9-5-16,-2 7 6 16,4 0-2-16,2-2 4 15,0-2-1-15,0-8-3 16,0-6-1-16,0-12-4 16,0-11-1-16,0-11 8 15,10-7-5-15,1-1-4 16,5 0-22-16,-3-21-30 15,-3-9-57-15,-2-9-105 16,-6-3-208-16</inkml:trace>
  <inkml:trace contextRef="#ctx0" brushRef="#br0" timeOffset="182.32">3655 2334 312 0,'0'0'291'15,"0"0"-83"-15,0 0-5 16,0 0-45-16,0 0-66 15,0 0-70-15,0 0-11 16,105-87-6-16,-82 75-3 16,-6 3-2-16,-8 0-1 15,0 5-49-15,2 3-104 16,-2 1-161-16,-2 0-310 16</inkml:trace>
  <inkml:trace contextRef="#ctx0" brushRef="#br0" timeOffset="1649.09">3754 2435 119 0,'0'0'193'16,"0"0"-148"-16,0 0-6 15,0 0 84-15,0 0 4 16,0 0-43-16,-2 3-45 15,2 1-31-15,0 6-6 16,0 5 4-16,0 2 42 16,-4 3 5-16,2 1-22 0,2-5-7 15,0-1-7-15,0-5-8 16,0 0 0-16,10-3-2 16,3-5 2-16,3-2 2 15,-1 0-1-15,5 0 2 16,5-9-1-16,4-8-4 15,4-10 2-15,1-3-8 16,1-2 0-16,-4 0 2 16,-6 6-2-16,-10 6 1 15,-3 5-1-15,-8 8 3 16,-1 3-4-16,-1 1 0 16,-2 3 0-16,0 0-5 15,0 0-2-15,2 0-4 16,0 5-10-16,-2 11 21 15,2 4 3-15,2 2 6 0,2-2-2 16,0-2-2-16,1-1 0 16,-1-4-1-16,1-5 0 15,2-4-1-15,-2-2 1 16,4-2 3-16,5 0 5 16,3-10-4-16,4-12-8 15,-1-4-5-15,-1 0-8 16,-4 0 0-16,-1 5 3 15,-5 7 7-15,-3 2 1 16,0 5 2-16,-2 3 0 16,-6 2-2-16,2 2 0 15,1 0 0-15,1 0 2 0,0 8 2 16,3 12 19 0,-2 0-13-16,1 3 3 0,1-2-1 15,-3-3-8-15,3-6 2 16,0-5 2-16,0-4 2 15,3-3 0-15,4 0-2 16,-1 0 12-16,3-6-11 16,-3-14 3-16,0-8-10 15,1-4-31-15,-10-4-5 16,-4-2 1-16,0 4 20 16,0 2 15-16,-10 10 0 15,-4 6 10-15,3 8 13 16,-5 6 9-16,1 2-30 0,-4 0-2 15,2 14-7 1,1 10 5-16,1 6 2 0,1 4 2 16,6 4 2-16,1 3 1 15,7 0-1-15,0-4 4 16,0-10-2-16,0-5-2 16,9-10 1-16,1-5-1 15,4-7 5-15,4 0 10 16,0-3-7-16,4-19-3 15,0-9-9-15,1-1-8 16,1-9-17-16,-1 3-5 16,-2 4 24-16,-2 8-1 0,-3 8 7 15,-6 10 0 1,1 4 0-16,1 4-1 0,-3 0 1 16,-3 4-1-16,-2 18 1 15,-1 8 10-15,-3 2 0 16,0 0 1-16,0-2-1 15,0-8 1-15,0-5-6 16,0-5-2-16,0-7 1 16,0-3 1-16,0-2-1 15,9 0 3-15,4 0 1 16,8-14-8-16,-2-11 2 16,6-6-2-16,-3 1-2 15,-4 2-11-15,-2 6 13 0,-2 8 2 16,-6 6-2-1,-1 6-2-15,-1 2 1 0,2 0-13 16,0 5 7-16,1 16-8 16,2 9 12-16,-2 2 3 15,-2 1 1-15,-3-4 0 16,0-7 1-16,1-1 0 16,-3-10 4-16,1-2-5 15,1-6 4-15,-4-3 2 16,5 0-2-16,3 0 8 15,8-10 0-15,6-14-6 16,5-3-2-16,4-7 1 16,4-1-6-16,4 3-3 15,-6 4 2-15,-6 9 1 0,-12 12 13 16,-3 7 8 0,-3 0-21-16,-1 14 5 0,4 16-5 15,-5 0 6-15,-5 0 6 16,-2-8-9-16,0-6 3 15,0-3-5-15,-2-12-2 16,-23-1-21-16,-11 0-48 16,-17-21-134-16,-12-16-428 15</inkml:trace>
  <inkml:trace contextRef="#ctx0" brushRef="#br0" timeOffset="1798">4681 1823 1220 0,'0'0'175'0,"0"0"-144"0,0 0-23 16,0 0-8-16,0 0-44 15,0 0-186-15,-88 80-185 16</inkml:trace>
  <inkml:trace contextRef="#ctx0" brushRef="#br0" timeOffset="3390.2">1923 3106 64 0,'0'0'112'0,"0"0"-66"16,0 0-30-16,0 0-6 16,0 0-7-16,0 0 0 0,-33 0 4 15,17 0-1 1,0 0-4-16,-1 0 16 0,-3 0 6 16,1 7 16-16,0-4 3 15,1-1 10-15,3 2-5 16,3-2 4-16,5-2 4 15,5 0 3-15,0 0-11 16,0 0-7-16,2 0-10 16,0 1-11-16,0-1-5 15,0 0 0-15,0 0 8 16,0 0-5-16,0 0-4 16,0 0-4-16,2 0 1 15,15 0 34-15,10 0-25 16,4 0 2-16,3 0 1 15,4 0-10-15,0 0-7 0,0 0-3 16,5 0 4 0,1 0-7-16,5 0 5 0,7 0 8 15,4 0 6-15,3-5 1 16,-1 1-4-16,0 1-2 16,-1 0-5-16,-5 3-4 15,1 0-2-15,-4 0-1 16,5 0-1-16,3 0-1 15,-1 0 1-15,4 0-1 16,-6 0 2-16,3 0 7 16,-1 0-2-16,4-2 2 15,8 2-6-15,1 0 1 0,3 0-1 16,0 0 1-16,2 0-3 16,-2 0-1-16,0 5 6 15,-1-5-5-15,2 3 2 16,2-1-3-16,6-2 8 15,2 0 2-15,7 0-3 16,-1 0 3-16,12-2-3 16,9-1-3-16,-3-2-3 15,3 5-1-15,-7 0 0 16,5 0-1-16,4 0 2 16,4 0-1-16,3 0 1 15,-1 0 0-15,-1 2 0 16,-6-2 0-16,-8 3 3 0,-13-3-1 15,-18 0-2-15,-19 0 10 16,-14 3 1-16,-12-3 9 16,-8 0 2-16,-2 0 8 15,0 0 9-15,-1 0-4 16,2 0-11-16,0-6 1 16,-6 2-11-16,2-1-6 15,-12 4-4-15,-1-1-5 16,-3 2 0-16,-2 0-6 15,0 0-28-15,-11 3-62 16,-29 26-39-16,-27 0-53 16,-13-3-201-16</inkml:trace>
  <inkml:trace contextRef="#ctx0" brushRef="#br0" timeOffset="6519.88">3602 2282 17 0,'0'0'28'0,"0"0"24"16,0 0 18-16,0 0 37 15,0 0 16-15,0 0-22 16,0 0-19-16,0 0-2 15,9-9-38-15,13-10 1 16,14-8-19-16,10-9-16 16,8 0-2-16,4-1-5 0,-4 0 0 15,-6 5 17-15,-9 4-14 16,-10 12 9-16,-16 6-3 16,-7 6-1-16,-6 4-1 15,0 0-4-15,0 0 5 16,0 0 2-16,0 0-11 15,0 0-45-15,-13 14-1 16,-3 6-71-16,1-2-114 16,-1-1-58-16</inkml:trace>
  <inkml:trace contextRef="#ctx0" brushRef="#br0" timeOffset="7061.04">4072 2155 116 0,'0'0'169'16,"0"0"-70"-16,0 0-38 15,0 0-1-15,0 0-41 16,0 0-19-16,0 0-4 16,0 14 4-16,0 2 2 15,0-2 9-15,2 0 3 16,2-1 15-16,4-4 5 16,-2-5-32-16,3-1 8 15,-3-3 38-15,2 0 20 16,1 0-20-16,-5 0-22 0,-4-11-12 15,0 2-12-15,0-1-2 16,0 4-19-16,-11 1-2 16,-1 5-12-16,6 0 2 15,-1 0-40-15,1 2-40 16,1 17-37-16,0-2-80 16</inkml:trace>
  <inkml:trace contextRef="#ctx0" brushRef="#br0" timeOffset="31690.1">896 3964 105 0,'-5'-18'95'0,"3"4"10"16,2 0 5-16,0 2-43 16,0 1 39-16,0-2-13 15,0 5-36-15,0 2 1 16,0 4 32-16,0-1-29 15,0 3-6-15,0 0-15 16,0 0-12-16,0 0-5 16,0 0-3-16,-3 0-14 15,3 0-6-15,0 0-7 16,-8 0-6-16,-10 12 8 16,-14 11 5-16,-5 7 4 15,1 6-2-15,5 8-2 0,9 7-12 16,4 4 12-16,7 8-3 15,6 3 3-15,5 7 0 16,5-1 5-16,30-4 20 16,25 0-8-16,19-6-9 15,16-2 18-15,11-10 9 16,-6-8-32-16,-2-10 19 16,-18-11-4-16,-17-10-11 15,-22-3-2-15,-16-6 1 16,-14 0-3-16,-9-2-1 15,-2 0 5-15,0 0-1 16,0 0 27-16,0 0 8 0,0 0-9 16,0 0-7-1,0 0-11-15,0 0-8 0,0-4-4 16,0-4-2-16,0-2 0 16,0-4-6-16,0 0 1 15,-11-4-6-15,-5 1 11 16,-1 0 0-16,-1 1-2 15,7 2 2-15,2 6 4 16,7 2-2-16,2 2 1 16,0 4-3-16,0 0-7 15,0 0-2-15,0 0-11 16,13 0 4-16,3 0 2 16,-3 0 9-16,2 10 4 0,-5 14 1 15,-4 7-7-15,-4 3 3 16,-2 3 3-16,0-1 1 15,0 0 1-15,0 1 5 16,0-5-5-16,0-2-2 16,-6-4-10-16,-3-6-70 15,0-6-52-15,2-6 19 16,5-6-55-16,2-2-103 16,15 0-203-16</inkml:trace>
  <inkml:trace contextRef="#ctx0" brushRef="#br0" timeOffset="31888.46">2144 4724 474 0,'0'0'0'0,"0"0"-99"16</inkml:trace>
  <inkml:trace contextRef="#ctx0" brushRef="#br0" timeOffset="32740.76">2305 4717 264 0,'0'0'258'0,"0"0"-36"0,0 0-94 15,0 0-60-15,0 0-15 16,0 0-13-16,2-93-14 15,20 69-26-15,5 2-2 16,2 6 2-16,-3 6-3 16,-3 4-4-16,-3 6-1 15,-5 0 3-15,-3 2 5 16,-6 20-7-16,-4 6-5 16,-2 8 12-16,0 1 4 0,-8 4 24 15,-10-3 13 1,-5-6-24-16,4-5 21 0,0-10-9 15,6-5-8-15,2-4-4 16,6-5-6-16,5-3 6 16,0 0 15-16,0 0 20 15,0-4-16-15,0-18-36 16,16-6-4-16,11-6-1 16,7-3-4-16,3-1-10 15,3 2 11-15,1 2-3 16,-3 2 11-16,-5 3 2 15,-4 3-1-15,-9 6 3 16,-2 4 0-16,-12 3 2 16,1 0 5-16,-4 5 2 0,-3 2-3 15,0 2-7-15,0 3-1 16,0 1 0-16,0 0-2 16,0 0-11-16,0 0 10 15,0 0-4-15,-12 0 5 16,-10 1-2-16,-5 17-5 15,3 8 6-15,1 10-2 16,3 7-3-16,7 5 1 16,6-2 1-16,5-4 1 15,2-8-5-15,0-12-2 16,9-8 1-16,18-10 9 16,12-4 19-16,15 0 12 15,6-28-15-15,5-4-16 0,-9-4-29 16,-7 4-78-16,-9 6-94 15,-11 4-248-15</inkml:trace>
  <inkml:trace contextRef="#ctx0" brushRef="#br0" timeOffset="34637.89">3934 4485 275 0,'0'0'201'0,"0"0"-24"16,0 0-123-16,0 0-54 16,0 0-5-16,0 0-26 15,0 7 31-15,0 8 11 16,0 2 28-16,0-2-9 15,0 1-2-15,0-5 1 0,0-5 0 16,0 0-21 0,0-6 2-16,0 0 2 0,0 0 13 15,0 0 32-15,0-11 22 16,0-13-54-16,0-3-21 16,0-1 7-16,0 1-10 15,0 5 3-15,0 6-2 16,0 5 0-16,0 4 21 15,0 5 8-15,0 2-31 16,-5 0-16-16,-10 10 15 16,-3 14-3-16,0 9 3 15,-2 6 1-15,5 4 0 16,-1 3 4-16,7 1 11 16,5-8-6-16,4-1-2 15,0-10-4-15,0-6-5 0,2-7 2 16,11-10 0-1,3-5 0-15,4 0 16 0,6 0 13 16,8-17-18-16,1-9-11 16,2-6-10-16,0-7-21 15,-1-1-9-15,-3 0 13 16,-4 2 9-16,-2 3 14 16,-7 12 3-16,-4 4 2 15,-5 7 7-15,-2 2 5 16,-5 5 21-16,1-2 7 15,-3 4-7-15,0-2 10 16,0 3-17-16,0 0-9 0,-2 0-2 16,0 2 2-1,0 0-7-15,0 0-8 0,0 0-3 16,0 0-3-16,0 0-8 16,0 2-8-16,0 19 19 15,-6 9 5-15,-1 7-4 16,-1 5-1-16,3 4 2 15,0-3-2-15,3-3 1 16,2-7-1-16,0-12 0 16,0-7-1-16,4-10-2 15,12-4 3-15,7 0 15 16,4-25-2-16,2-1-5 16,-6-5-8-16,0-1-6 0,-7 0 1 15,1 2 0 1,-3 2 4-16,-1 0-7 0,-2 6 8 15,3 4 0-15,-3 3-3 16,-5 9 3-16,-1 2 7 16,-5 4-2-16,0 0-5 15,0 0-11-15,0 0-9 16,0 12 6-16,0 11 14 16,0 0 0-16,0 3 1 15,-5 1 0-15,-1-1 2 16,1-2-2-16,5 0 0 15,0-6 3-15,0-4-1 16,0-6-3-16,0-6-3 16,7-2 3-16,11 0 14 0,5 0-3 15,4-20-3-15,6-4-2 16,0-2-6-16,3-2 1 16,-1 2 1-16,-4 0-2 15,-2 6 0-15,-6 6 0 16,-6 7-1-16,-5 7-2 15,-3 0-3-15,-3 0-2 16,-2 17 2-16,-4 5-2 16,0-1 0-16,0 2-2 15,-8-3 8-15,-9-5 1 16,-6-2 0-16,3-11 1 16,-1-2 6-16,4 0 5 15,1-4 6-15,3-10-1 16,4-4-8-16,5 1 8 0,4 5 0 15,0 4-4-15,0 5 9 16,0 1-21-16,0 2-5 16,0 0-12-16,2 12 1 15,11 12 16-15,0 6 3 16,3 1-1-16,-3 1 0 16,3-6 0-16,-3-5 0 15,-1-7-1-15,-1-5 1 16,-3-7 0-16,6-2 1 15,1 0 7-15,6-27 1 16,1-6-11-16,0-11-1 0,0-2-4 16,1-7 2-16,-3-1-2 15,-3 6 3-15,-5 3 1 16,-7 11 1-16,-3 10 0 16,-2 8 1-16,2 7 1 15,-2 4 1-15,0 3 2 16,0 2-2-16,0 0-3 15,0 0-3-15,0 0-5 16,0 2-7-16,0 24 3 16,0 14 11-16,0 10 1 15,0 8 0-15,0 0-4 16,0 3 4-16,0-8 0 16,0-7 1-16,0-11-1 0,0-12 0 15,0-6 1-15,0-11-1 16,0-4 0-16,0-2-23 15,0 0-22-15,0 0-32 16,0-16-104-16,-4-12-347 16</inkml:trace>
  <inkml:trace contextRef="#ctx0" brushRef="#br0" timeOffset="34804.98">4821 4608 317 0,'0'0'484'0,"0"0"-238"16,0 0-123-16,0 0-10 15,0 0-85-15,0 0-17 16,154-65-1-16,-100 56-7 0,-6-1-2 16,-3 6-1-16,-9 4-58 15,-7 0-74-15,-7 0-137 16,-4 0-240-16</inkml:trace>
  <inkml:trace contextRef="#ctx0" brushRef="#br0" timeOffset="36638.94">5316 4555 482 0,'0'0'234'16,"0"0"-156"-16,0 0-9 16,0 0-24-16,0 0-45 15,0 0-7-15,-9 31 4 16,1-4 3-16,-4 2 13 15,3 0 5-15,3 0 6 0,4-5-11 16,2-5-5-16,0-4-3 16,0-7 2-16,8-6 5 15,5-2-1-15,3 0-4 16,2-19 5-16,4-13-12 16,5-11-24-16,-2-3-14 15,-6-2-8-15,-5 0-4 16,-12 8 32-16,-2 6 18 15,0 11 16-15,-6 11 33 16,-8 6 6-16,-3 6-22 0,-2 0-29 16,2 0-4-16,-1 18-4 15,0 5 3-15,2 4-3 16,6 5 2-16,0 6 2 16,8-3-1-16,2-1 2 15,0-8 2-15,4-5-2 16,17-12 3-16,3-9-3 15,3 0-1-15,2-4 2 16,-3-20-2-16,3-6-25 16,0-5-13-16,0-2-11 15,2-4-2-15,0 6-15 16,-4 2 31-16,-4 9 35 16,-10 12 2-16,-6 7 33 0,-2 5 2 15,-3 5-37 1,-2 22 0-16,0 7 51 0,0 4-6 15,0 1-4-15,0 0-20 16,0-5-13-16,0-5-2 16,0-12 0-16,0-5-5 15,0-8 3-15,0-2 1 16,4-2 0-16,3 0 20 16,7-16 9-16,1-12-27 15,7-2-7-15,1-4-1 16,1 1-2-16,0 3-11 15,1 4 12-15,-3 9 1 0,-4 7 1 16,-7 5-3 0,-4 5-11-16,-5 5-7 0,2 19 21 15,-1 7 12-15,-1 4 8 16,3-1-11-16,-5-1-2 16,2-8-2-16,-2-7-2 15,0-10 2-15,0-4-2 16,0-4-1-16,2 0 14 15,3-2 10-15,1-18-10 16,8-13-16-16,1-5-3 16,3-1-24-16,2-1 4 15,0 5 10-15,-2 9 8 16,-5 11 5-16,-4 8 9 16,-7 6 19-16,0 1-18 15,0 0-10-15,4 5 0 16,0 19 8-16,1 5 26 15,-3 5 6-15,-2 0-14 0,2 2-10 16,0-4-3-16,0-4-2 16,2-6-4-16,1-4-3 15,1-8 2-15,4-3 1 16,1-7-2-16,5 0 2 16,5 0 2-16,1-15 0 15,0-9-4-15,1-4-5 16,0-4-5-16,-4-3-5 15,2 6-9-15,-3-2-7 16,-5 5 12-16,2 4 11 0,-9 5 0 16,-4 2 2-16,-1 5 1 15,-3 3 0-15,0 0 9 16,0 2-4-16,-7-2-5 16,-6 3 0-16,-3 2-1 15,1 2-13-15,-1 0 13 16,-1 0-1-16,-2 4-3 15,1 17-4-15,3 11 7 16,4 3-3-16,6 4 0 16,5-2 3-16,0 0 2 15,2-9 3-15,23-6-2 16,6-12 8-16,2-8 1 16,2-2 13-16,-4-4-6 0,0-18-8 15,-5-8-5 1,1-1-2-16,-7-4 2 0,3-2-4 15,2-5 1-15,4-1-1 16,2-1 3-16,0 1-2 16,-5 11-1-16,-8 10 0 15,-9 12 6-15,-9 10 18 16,0 0-23-16,-15 3-1 16,-19 20 0-16,-7 7-1 15,8 2-7-15,12 0-9 16,11-1-4-16,10-6-14 15,0 0-4-15,14-10 9 16,13 0 20-16,4-8 6 16,4 0 4-16,1-2 1 0,-3-3-1 15,-10 1 0-15,-10-1 0 16,-9 0 0-16,-4-1 0 16,0 3 0-16,0 5-3 15,0-1 2-15,0 2 1 16,0-5 16-16,0 0-9 15,0-5-1-15,0 0 20 16,10 0 45-16,13-19-33 16,10-3-28-16,0-4-5 15,0-2-1-15,-2-2-3 16,-2-2 2-16,0 2-2 16,-5 0 0-16,-6 8 0 15,-7 9-1-15,-9 8 2 0,-2 5-2 16,0 0-17-1,-21 5-44-15,-2 15 29 0,3 1-5 16,13-1 10-16,5-2 6 16,2 0 14-16,0-4 1 15,11 2 6-15,14 2 14 16,-1 0 12-16,-1-2 1 16,-10-2-13-16,-9-4-5 15,-4 0-5-15,0-3 18 16,-8 1 9-16,-26-3-12 15,-8 2-12-15,-16 0-7 16,-9 5-96-16,0-3-146 0,5-6-516 16</inkml:trace>
  <inkml:trace contextRef="#ctx0" brushRef="#br0" timeOffset="38634.74">1948 5847 256 0,'0'0'118'0,"0"0"-26"15,0 0-79-15,0 0 9 16,0 0 32-16,0 0 91 16,0 0-15-16,35-5-72 15,-12-9-25-15,-1-7-22 16,1-2 2-16,-2 0-8 16,-2-5-5-16,-6 2-9 15,-4-1-26-15,-5 1 1 16,-4 4 10-16,0 5 12 15,0 2 10-15,0 7-6 16,-13 7 16-16,-3 1 14 16,-4 0-19-16,-3 1-3 0,4 17 0 15,-4 4-1-15,3 7 1 16,1 2 15-16,5 6 11 16,3 1-15-16,5 0 10 15,6 2 3-15,0-2-5 16,0-5-12-16,6-8 4 15,9-8-9-15,3-9 12 16,1-8-6-16,2 0 4 16,2-3 2-16,4-21 18 15,2-6-20-15,0-4-11 0,0 1-1 16,-5-2-6 0,-2 7 4-16,-4 6 0 15,-1 3-3-15,-3 10 5 0,1 4-1 16,-3 5-2-1,-3 0-11-15,-1 7 2 0,0 12 2 16,-4 6 10-16,1 3 2 16,-3-3 10-16,-2-4-3 15,2-3-4-15,-2-8-1 16,2-4-2-16,-2-3 0 16,0-3 2-16,2 0 9 15,2 0 7-15,4-19-7 16,3-9-9-16,4-2-4 15,1-4 0-15,2 0-1 16,2 0 1-16,0 5 1 0,0 5 1 16,-5 9-2-1,4 0 0-15,-9 8 0 0,1 3 13 16,1 4 0-16,-3 0-13 16,1 5-3-16,2 19 3 15,-5 9 4-15,-3 1 7 16,0 0 2-16,1 0-7 15,2-8-4-15,-3-6 3 16,3-6-4-16,-1-6 0 16,4-6 6-16,3-2 2 15,7 0 6-15,7-10-3 16,4-16-7-16,0-4-3 16,1-6-2-16,-3-6-15 0,-3-7-7 15,-2 1 5-15,-3-4 13 16,-6 6 3-16,-1 5 1 15,-6 4 1-15,1 9 4 16,-4 6 11-16,-3 5 0 16,-2 5 1-16,3 5-8 15,-3 0 0-15,0 4-2 16,0 3 1-16,0 0-1 16,0 0-6-16,0 0-1 15,0 0-17-15,0 20 6 16,-10 9 8-16,-3 6 2 15,4 9 0-15,0 2 1 16,2 8 2-16,3 2 19 16,2-1-4-16,0-6 2 0,2-4-4 15,0-16 2-15,0-8-2 16,0-10-8-16,0-6-4 16,0-5-3-16,10 0 5 15,13-12 26-15,6-13-19 16,7-4-12-16,-5 0-22 15,0-2-33-15,-6-1-66 16,-7 3-128-16,-10 1-305 16</inkml:trace>
  <inkml:trace contextRef="#ctx0" brushRef="#br0" timeOffset="38809.8">2759 5600 658 0,'0'0'327'0,"0"0"-219"15,0 0 5-15,0 0-32 16,0 0-44-16,0 0-34 16,112-48-3-16,-76 37-23 15,-5 4-42-15,-4 7-78 16,-8 0-117-16,-3 0-239 16</inkml:trace>
  <inkml:trace contextRef="#ctx0" brushRef="#br0" timeOffset="39708.11">2904 5717 349 0,'0'0'249'0,"0"0"-85"15,0 0-29-15,0 0-49 16,0 0-55-16,0 0-31 16,0-8-13-16,0 23 10 15,0 6 3-15,0 4 27 16,0-2-9-16,3-3 3 16,5-2-4-16,5-7 1 0,5-2-3 15,1-6 2 1,0-3-3-16,4 0-2 0,1 0 2 15,3-21-9-15,4-3-5 16,3-4-9-16,-1 0-21 16,0-4 11-16,-6 2 2 15,-4 0 8-15,-8 1-6 16,-1 5 10-16,-8 4 4 16,-1 3 1-16,-3 5-2 15,-2 1 2-15,0 4 0 16,0 0 3-16,0 3 12 15,-11-1-9-15,-3 5 0 16,-1 0-5-16,-3 0-1 16,-3 0-4-16,2 17 1 0,1 7-2 15,3 6 2-15,1 3 2 16,7 2 1-16,7 0 0 16,0-1 3-16,0-4 6 15,18-6-3-15,9-4 3 16,7-8 2-16,1-8 7 15,3-4 17-15,-1-2-17 16,0-18-7-16,-2-6-5 16,-6-2-5-16,-2-4 4 15,-3-1-5-15,1-3-11 16,2 0 3-16,-3-1 5 16,-4 5 2-16,-6 9 2 15,-8 9-1-15,-6 12 0 0,0 2-20 16,-15 4 2-1,-16 20 16-15,-6 6 0 0,8 2-16 16,12-2-21-16,8-6-8 16,9-6-35-16,0-2-12 15,7-4 27-15,18-1 50 16,0-5 9-16,2-3 6 16,-2 2 1-16,-2 0-2 15,-5 2 0-15,-7 2 3 16,-5 2-2-16,-4 3 2 15,-2 0 20-15,0 2 47 16,0-2 2-16,0-4-27 0,9-2-7 16,9-5 1-16,11-3 21 15,7 0-4-15,7-15-33 16,1-16-20-16,-4-4-60 16,-7-5-69-16,-6-1-110 15,-7 2-425-15</inkml:trace>
  <inkml:trace contextRef="#ctx0" brushRef="#br0" timeOffset="42271.43">4491 5467 132 0,'0'0'66'16,"0"0"-47"-16,0 0-1 16,0 0 15-16,0 0 0 15,0 0 27-15,11 46 32 16,-11-41 20-16,0-1-37 16,0-1-33-16,0 2-8 0,0-3-14 15,0-2-10-15,8 0 1 16,2 0 34-16,3 0 26 15,3-21-24-15,-3-6-17 16,-1-1-14-16,-5 0-6 16,-7 9 8-16,0 2 33 15,0 8-6-15,0 8-11 16,-3 1-28-16,-11 0-6 16,-5 10-9-16,-6 16 3 15,1 6 1-15,-5 8 5 16,6 2 0-16,6 4 6 15,3-4 13-15,10-1 4 16,4-10-8-16,0-6-4 0,4-7-5 16,16-8 3-16,3-6 8 15,-1-4 18-15,4 0-18 16,1-6-2-16,6-16-7 16,4-8 0-16,1-2-8 15,1-7-17-15,1 2-11 16,-1 4 3-16,-8 8 9 15,-9 6 15-15,-9 9 1 16,-6 6 1-16,-5 4-1 16,-2 0-5-16,0 0-20 15,0 16 13-15,0 10 12 16,0 2 2-16,0 5 6 16,0-1-5-16,0-2 2 15,0 0 2-15,2-8 0 16,3-5 1-16,2-5-4 0,4-12 0 15,0 0 2-15,7 0 9 16,2-14-1-16,-3-10-5 16,6-8-3-16,-8-4-5 15,-1-4-2-15,-5 0-1 16,-7-1-8-16,-2 4 5 16,0 7 5-16,0 7-1 15,-4 11 1-15,-7 7 19 16,-7 5-4-16,2 0-15 15,-4 0-2-15,-3 17-2 16,4 6 2-16,-1 7 1 16,1 4-1-16,6 3 4 0,9 2-1 15,2-3 0-15,2-3 2 16,0-4 0-16,9-4 0 16,11-8-1-16,9-3 4 15,2-9 9-15,5-5-1 16,1 0-6-16,3-17 0 15,1-17-7-15,-1-5-1 16,-5-8-5-16,-1-5 1 16,-8-2-2-16,-7-5 1 15,-6 0 4-15,-7 2 1 16,-1 10 1-16,-2 14 0 16,-1 12 2-16,-2 10 8 15,0 7-1-15,0 3-4 0,0 1-6 16,0 0-6-16,0 0-8 15,0 21 6-15,0 9 8 16,-10 7 0-16,-1 3 0 16,-4 2 4-16,-1 4-3 15,0 2-1-15,3 0 3 16,7-2-3-16,1-4 2 16,5-9-1-16,0-10-1 15,0-7 3-15,13-5-3 16,8-10 5-16,3-1 0 15,5 0 4-15,5-19-2 16,1-9-7-16,1-4-6 0,1-7-9 16,1-1 1-16,1-2 0 15,-6 3 2-15,-2-2-2 16,-8 3 6-16,-6 6 1 16,-5 7 7-16,-6 8 0 15,-4 8 0-15,-2 7 2 16,0 2 9-16,0 0-11 15,0 0-1-15,-6 4-7 16,-10 20 8-16,-5 7-1 16,4 4 1-16,-1 6 1 15,3 2 1-15,3 3 4 16,3-2 1-16,7-2-3 0,2-5-2 16,0-7 0-16,0-7 0 15,9-9 0 1,11-5 2-16,3-6 5 0,6-3-4 15,2 0-2-15,2 0-3 16,1-12-5-16,1-9-11 16,-1-7 4-16,-1-2-4 15,-4-2-5-15,-6 0 9 16,-5 2 7-16,-7 4 5 16,-3 1 2-16,-6 6-1 15,-2 1 0-15,0 4 2 16,0 7-3-16,-15 4-9 15,-5 3-12-15,-5 0 2 16,4 12 12-16,0 11 1 16,5 6-3-16,3 5 2 0,7 7 7 15,4-2 11-15,2-3 0 16,0-5 3-16,17-12-5 16,5-6-1-16,5-13 6 15,2 0 4-15,0-6-8 16,0-19 1-16,-2 0-5 15,2-6-5-15,-3 6 0 16,-1-1 0-16,2 3 0 16,-9 7-1-16,-1 4-3 15,-3 2 3-15,-7 8-1 16,1 2-1-16,-4 0-7 0,2 0 2 16,-2 14-1-1,0 3 8-15,-4-4 0 0,5 3 2 16,-5-6 4-16,2-3-5 15,0-5 0-15,-2-2-1 16,2 0 12-16,0 0 0 16,0-11 1-16,1-9-5 15,-3-4-8-15,0-2 0 16,0 1-3-16,0 2 2 16,0 3-8-16,0 8 8 15,-9 4 1-15,-4 6 0 16,-3 2 0-16,-1 0-3 15,-4 19-2-15,-1 10 1 16,5 5 3-16,0 2 1 0,7 3 0 16,8-2 1-16,2 1-1 15,0-6-1-15,8-7 1 16,19-9 4-16,11-11 3 16,7-5 12-16,1-1-7 15,-1-23-4-15,-5-4-3 16,-5-9-1-16,-6-1 1 15,-2-1-4-15,0-6 0 16,-4 1-1-16,-2 2-1 16,0-2 1-16,-8 2 3 15,1 3-1-15,-8 9-1 16,-6 6 0-16,0 13 4 0,0 4 1 16,0 3-4-1,0 4-2-15,-9 0-6 0,-5 0 1 16,-1 15 1-16,-1 2-1 15,1 5 5-15,-1 4-2 16,1 3 0-16,3 3 1 16,4 2-1-16,3 4 2 15,3 0 1-15,2-3 0 16,0-4-1-16,0-4 11 16,11-10-3-16,5-3 3 15,1-6-1-15,8-5 1 16,6-3 3-16,0 0-3 15,1-21-11-15,-6-3-18 16,-1-5-32-16,-12 3-63 16,-3-6-208-16,-10 1-426 0</inkml:trace>
  <inkml:trace contextRef="#ctx0" brushRef="#br0" timeOffset="42445.1">6281 5424 434 0,'0'0'315'0,"0"0"-163"16,0 0-29-16,0 0-105 16,0 0-8-16,0 0-1 15,190-42-4-15,-157 28-5 16,-4 4-65-16,-11 6-66 16,-5 4-177-16,-9 0-254 0</inkml:trace>
  <inkml:trace contextRef="#ctx0" brushRef="#br0" timeOffset="43703.78">6518 5552 5 0,'0'0'157'16,"0"0"-69"-16,0 0 19 15,0 0 45-15,0 0-27 16,0 0-36-16,27 17-24 15,-14-17 7-15,5-3-16 16,-3-9-26-16,3-4 0 0,-7-2-5 16,3 0-8-16,-3 2 7 15,-3 2 11-15,1 6-2 16,-2 4-5-16,-2 4-3 16,-3 0-19-16,0 0-6 15,2 16-25-15,-1 12 25 16,-3 6 3-16,0-1 8 15,0-4-1-15,0-5-1 16,2-3-2-16,2-9-1 16,-1-5-2-16,-1-5-2 15,3-2 5-15,1 0 10 16,9-13 3-16,6-18-18 16,1-3-2-16,3-2-14 0,-6 0 2 15,2 6 6-15,-8 8 4 16,-4 6 2-16,-4 12 2 15,-3 4 1-15,-2 0-3 16,0 0-6-16,0 0-15 16,0 9 10-16,0 10 10 15,0 1 1-15,0 2 11 16,0-2 7-16,4-2-7 16,2-4 0-16,2-2-3 15,3-4 3-15,4-3-4 16,1-5 3-16,-1 0-1 15,1 0 0-15,-3-13-3 0,-3-3-1 16,-6-1-5 0,-2-6-1-16,-2-3-1 0,0-3 2 15,0 0 0-15,0 7 2 16,0 4-2-16,-6 10-1 16,-4 6 0-16,-3 2 1 15,-5 0-5-15,-2 18 2 16,0 6-7-16,2 4 9 15,7 2 0-15,2 2 2 16,7-6-4-16,2-1 6 16,0-8-3-16,0-5 1 15,0-6 6-15,13-4-5 16,3-2 6-16,4 0-1 16,4-16-1-16,3-7-4 0,7-9-2 15,-3 1-6 1,-4 1 1-16,-5 10 3 0,-7 6 2 15,-3 8 0-15,-8 6-1 16,-2 0-3-16,3 5-15 16,-1 18 2-16,0 7 17 15,1 4 3-15,-2-2 1 16,-3-1 2-16,0-7-2 16,0-7-3-16,0-7 2 15,0-6 2-15,0-1-5 16,4-3 6-16,3 0 9 15,6-7 0-15,3-15-13 16,6-7 1-16,2-5-3 0,1-3-6 16,-1 3 4-16,-1 4 1 15,-8 10 1-15,-5 8 0 16,-6 9 5-16,-2 3 5 16,0 0-10-16,3 0-6 15,-1 13-6-15,8 15 12 16,-2 0 4-16,3 7 4 15,1-3-1-15,-3-5-4 16,0-1-2-16,-4-5 3 16,0-7-1-16,-3-6-2 15,-2-7 3-15,0-1-3 16,3 0 6-16,4 0 5 0,9-9 13 16,4-14-17-16,7-7-8 15,5-2 1-15,1 2 1 16,-2 2-2-16,-4 8 0 15,-4 8 0-15,-4 9 1 16,-9 3-1-16,0 0 0 16,-1 15-1-16,-7 9 0 15,-2 0 1-15,-2-4 0 16,-2-4-6-16,-27-9-17 16,-15-7-24-16,-12-2-83 15,-13-28-251-15</inkml:trace>
  <inkml:trace contextRef="#ctx0" brushRef="#br0" timeOffset="43863.68">7135 4925 1207 0,'0'0'156'16,"0"0"-63"-16,0 0-74 15,0 0-15-15,0 0-4 16,0 0-84-16,-49 36-234 15,13 3-429-15</inkml:trace>
  <inkml:trace contextRef="#ctx0" brushRef="#br0" timeOffset="44717.92">2363 6936 184 0,'0'0'0'16</inkml:trace>
  <inkml:trace contextRef="#ctx0" brushRef="#br0" timeOffset="46491.9">4950 6220 178 0,'0'0'159'0,"0"0"-16"15,0 0-45-15,0 0 12 16,0 0-10-16,0 0-17 16,16-22-13-16,-16 20-19 15,0 2-12-15,0 0-6 16,0 0-2-16,0 0-1 16,0 0 3-16,0 0 8 15,0 0-5-15,0 0-1 16,0 0-3-16,0 0-12 15,0 0-6-15,0 0-1 16,0 0-10-16,0 0-3 0,0 0-5 16,-2 0-11-16,-20 16 16 15,-12 14 5-15,-17 12 1 16,-14 15-3-16,-13 11 3 16,-16 13 7-16,-12 18-4 15,-10 11 1-15,-9 6 2 16,-11 5-2-16,-10 3-3 15,-9 5 5-15,-1-7 4 16,6-6-7-16,15-10 2 16,14-11 7-16,23-9-7 15,20-10 1-15,20-10-3 16,14-8-4-16,7-10 1 0,11-4-4 16,2-11 5-16,3-6-3 15,6-10-3-15,3-7 0 16,6-6 2-16,4-4 5 15,2 0 12-15,-2 0 5 16,2 0-10-16,0 0-4 16,0 0-7-16,0 0-1 15,0 0-2-15,0 0-1 16,0 2-1-16,0-2 1 16,0 0 0-16,0 0-1 15,0 0-17-15,0 0-14 16,0 0-24-16,0-9-33 15,35-24-206-15,32-24-647 16</inkml:trace>
  <inkml:trace contextRef="#ctx0" brushRef="#br0" timeOffset="48368.66">847 9092 415 0,'0'0'186'0,"0"0"-12"16,0 0-44-16,0 0-45 15,0 0-8-15,0 0-26 16,0 0-22-16,-14-14-29 16,5 44-14-16,0 16 14 15,-7 12 3-15,1 4 18 16,1 4 1-16,-1-4-13 16,1-6-3-16,-1-8 1 15,1-10-7-15,6-13-10 16,1-13-102-16,5-12-77 15,2-3-68-15,0-32-250 16</inkml:trace>
  <inkml:trace contextRef="#ctx0" brushRef="#br0" timeOffset="49685.95">691 9196 568 0,'0'0'216'16,"0"0"-75"-16,0 0-40 15,0 0-61-15,0 0-14 16,0 0-20-16,214-139-6 16,-170 123 0-16,-9 11 0 15,-6 5-3-15,-4 0-5 16,-2 15-1-16,-3 16-16 0,-9 6 8 16,-9 1 5-1,-2 3 12-15,-4-4 1 0,-28 4 3 16,-3-7-4-16,-6-2 7 15,1-7-7-15,11-11-12 16,9-5 3-16,13-9-5 16,7 0-9-16,5-8 23 15,28-14-11-15,4 1 15 16,2 4-4-16,-3 7 26 16,-3 8-26-16,-4 2-8 15,-2 0 7-15,-6 14-13 16,-9 8-2-16,-9 6 16 15,-3 2 13-15,0 1 6 0,-22-4-7 16,-5-4-7-16,0-5 9 16,0-6-6-16,5-9-7 15,-1-3 21-15,4 0 27 16,-1 0 4-16,4-12-13 16,5-8-4-16,4 6 18 15,5 4-17-15,-2 3-3 16,4 2-7-16,0 5-11 15,0 0 2-15,0 0-5 16,0 0-11-16,0 0-2 16,0 0-1-16,0 0-4 15,0 0-6-15,0 0 0 0,0 0 8 16,11 12 3-16,9-2 0 16,7-1-7-16,2-7 5 15,4-2 2-15,0 0 0 16,3 0-1-16,-3-11-8 15,5-11-11-15,-2-3 1 16,-2-8-1-16,-7 1 8 16,-8 0 1-16,-3 4 9 15,-5 4 2-15,-5 6 2 16,-1 7 0-16,-3 2 2 16,-2 6 11-16,0 3-4 15,0 0-5-15,0 0-3 16,0 0-3-16,0 9-14 15,-11 17 13-15,-2 6-1 16,4 2 2-16,4-2 0 0,5-1 0 16,0-5 0-1,2-5 0-15,17-2 1 0,1-10 2 16,2-4-3-16,2-5 1 16,5 0 8-16,2-21-4 15,-1-2-5-15,-1-6-3 16,-5 1-13-16,-1 3-11 15,-4-2-3-15,-1 6 11 16,-5 0 19-16,-3 7 3 16,-4 5-1-16,-1 2 26 15,-5 5 6-15,0 2-14 16,0 0-14-16,0 0-6 0,0 0-7 16,0 12 0-1,0 8 6-15,-7 6 1 0,3 3 0 16,1-1-1-16,3-3 1 15,0-4 0-15,0-3-1 16,5-9 1-16,8-3 2 16,0-4 1-16,3-2-1 15,5 0 4-15,0-12-4 16,4-11-1-16,0-4-2 16,-3-3 1-16,-7 0 0 15,1 4 3-15,-5 2-3 16,-2 4 2-16,-2 6 0 15,-5 7 0-15,0 2 10 0,-2 5 2 16,0 0-2 0,0 0-2-16,0 0-4 0,0 0-6 15,0 0-2-15,0 0-1 16,0 0 0-16,-11 8 3 16,-2 12 0-16,2 4-2 15,1 4 0-15,8 1-1 16,2-1 2-16,0-7-1 15,2-3 1-15,21-6-1 16,6-7 2-16,4-5 14 16,-2 0 0-16,1-10-14 15,-6-17-7-15,-3-5-43 0,-10-6-114 16,-7-6-163 0,-6-6-528-16</inkml:trace>
  <inkml:trace contextRef="#ctx0" brushRef="#br0" timeOffset="49935.31">1952 8874 779 0,'0'0'140'15,"0"0"-131"-15,0 0 1 16,0 0 33-16,0 0-11 16,0 0-3-16,-4 49 15 15,6-49 14-15,0 0 11 16,0 0 18-16,-2-2-23 15,2-12-36-15,-2 0-15 16,0 7-8-16,0 0-5 0,0 7-7 16,0 0-30-16,-6 0-48 15,-3 24-81-15,3 12-30 16,6 6-107-16,0 1-170 16</inkml:trace>
  <inkml:trace contextRef="#ctx0" brushRef="#br0" timeOffset="50353.1">2111 9312 508 0,'0'0'260'0,"0"0"-126"16,0 0-71-16,0 0-44 0,0 0-13 16,0 0 1-16,113-109 2 15,-97 78 22-15,-3-3 9 16,-1-7-9-16,-4 1-10 15,1 0-16-15,-3-1-2 16,0 4 0-16,-2 5-3 16,-4 11 4-16,0 9-4 15,0 7 0-15,0 3-1 16,0 2 0-16,0 0-10 16,-4 0 1-16,-12 10 6 15,-3 10 4-15,0 4-2 16,-1 8-3-16,5 5 5 15,-2 2 0-15,9 7 11 0,1 5 13 16,7-1 2 0,0-4 18-16,0-7 0 0,7-7-25 15,12-9 0-15,4-9-2 16,4-10-9-16,2-4 7 16,-2 0-15-16,2-22-19 15,0-2-85-15,0 0-69 16,0 2-150-16,4 2-226 15</inkml:trace>
  <inkml:trace contextRef="#ctx0" brushRef="#br0" timeOffset="50953.65">2572 9162 60 0,'0'0'344'0,"0"0"-95"15,0 0-115-15,0 0-19 0,0 0-34 16,0 0-21 0,65-12-11-16,-61 19-9 0,0 0-18 15,-2-3-8-15,1-3-8 16,-3-1 3-16,0 0 1 15,0 0 14-15,0 0 12 16,0 0-6-16,-5 0-10 16,-10 0-13-16,-1-3-2 15,3-7-1-15,-3 2-4 16,3 2 3-16,-3 4-3 16,3 2 2-16,-1 0-2 15,1 0-2-15,-1 2-4 16,1 13 1-16,3 5-1 15,2 6-3-15,2-3 4 16,6 0-2-16,0-4-1 0,4-5 4 16,19-6 4-16,1-8 22 15,3 0 2-15,0-9-12 16,0-23 1-16,-3-3-1 16,2-5-7-16,-1-8 0 15,-2 0-3-15,-4-8 0 16,-1-1-1-16,-5 1-1 15,3 7-2-15,-3 8-1 16,-3 15 3-16,-4 10-1 16,-3 9 1-16,-3 7 0 15,0 0-9-15,0 0-6 16,0 7-2-16,-3 17 8 0,-7 6 9 16,-4 6 1-16,-1 6-1 15,3 6-1-15,5 2-3 16,1 0 3-16,6 1 0 15,0-9-4-15,0-3 4 16,6-10 1-16,15-9 2 16,3-9 4-16,8-11 2 15,3 0 9-15,1-14 2 16,-5-18-18-16,-2-5-1 16,-12-5-53-16,-5 0-139 15,-6-2-180-15</inkml:trace>
  <inkml:trace contextRef="#ctx0" brushRef="#br0" timeOffset="51965.21">3706 9003 104 0,'0'0'190'0,"0"0"-80"16,0 0-32-16,0 0-45 0,0 0-1 16,0 0 31-16,-4 0 4 15,4 0-21-15,0 8-21 16,-4 6-1-16,0 4 34 16,1 0-11-16,1-1-16 15,2-5-14-15,0-6-6 16,-3-3 1-16,3-1-5 15,0-2 5-15,-4 0 21 16,-1-7 57-16,-1-18-32 16,-3-6-50-16,2-1-1 15,-2-1-4-15,3 4 0 16,-3 3-3-16,2 5 0 0,0 10 3 16,3 2 7-1,-3 6 15-15,-1 3-7 0,-6 0-18 16,-6 17-6-16,-2 11 4 15,-3 2-2-15,1 4 4 16,3 0 2-16,4 0 1 16,8-2 2-16,2-1-2 15,5-7-1-15,2-5 0 16,0-4 0-16,0-7 2 16,0-4-2-16,11-4 4 15,2 0 4-15,6-4 3 16,0-16 0-16,4-4-13 15,-3-4 0-15,-1-2-8 0,2 2-1 16,-3 2 7 0,-1 1 4-16,-1 5-2 15,-5 8 0-15,0 4 0 0,-1 6-6 16,-2 2-2-16,-1 0-1 16,-1 0-11-16,2 12 11 15,-2 7 4-15,3 3 3 16,-1 2 1-16,4-2 1 15,1-3 1-15,1-2 2 16,3-5 1-16,4-6 10 16,3-6 10-16,7 0 19 15,5-18-8-15,2-10-23 0,-3-2-2 16,-6-1-2 0,-6 6-8-16,-5 2-25 0,-7 5-86 15,-3 8-124-15,-6 8-411 16</inkml:trace>
  <inkml:trace contextRef="#ctx0" brushRef="#br0" timeOffset="53699.16">762 10372 12 0,'0'0'89'16,"0"0"-66"-16,0 0 9 0,0 0 24 15,0 0 40-15,0 0 11 16,-63 63 11-16,59-54-52 15,2-4-6-15,2-3-37 16,0 0 5-16,0-2 27 16,0 0 13-16,0 0 18 15,2-16 45-15,13-8-51 16,6-10-68-16,3 0-6 16,-1 0-3-16,-4 4 0 15,6 3-3-15,-5 8-1 16,0 5-1-16,-2 5-1 15,-5 7 0-15,-3 2-8 16,0 0-5-16,-1 11-19 0,-4 15 18 16,2 8 17-1,-7 1 26-15,2 2-3 0,-2-4 9 16,0-6-23-16,0-5-2 16,0-10 1-16,0-6-4 15,0-4 1-15,0-2 10 16,2 0 1-16,5-2 11 15,1-21-5-15,4-6-15 16,3-3-7-16,5 0-5 16,3 2-26-16,-1 4-5 15,0 6 21-15,-2 6 5 16,-7 6 6-16,-3 4-8 0,-3 4 8 16,-1 0-10-16,-2 5 2 15,3 18 12-15,-5 5 21 16,-2 4 3-16,0 0-11 15,0-2-6-15,0-2 2 16,0-6-4-16,0-6-3 16,0-8 3-16,0-3-2 15,0-4-2-15,0-1 12 16,5 0 3-16,2-14-16 16,8-14-2-16,3-6-26 15,7-4-9-15,4-2-4 16,2 4-5-16,2 1-4 15,-4 10 18-15,-2 6 26 16,-12 9 0-16,-3 6 1 16,-3 4 4-16,-5 0 1 15,2 11 17-15,-3 11 15 16,-1 3 3-16,-2 5-10 0,0 1-12 16,2-4-4-16,3-2-3 15,-3-9-2-15,1-6-1 16,-1-4 6-16,-2-5-8 15,2-1 7-15,0 0 9 16,4 0-3-16,5-1 7 16,3-15-11-16,9-8-10 15,0-2 0-15,6-6-21 16,3-1 6-16,-3 5 6 16,-5 7 7-16,-3 5-1 0,-8 5-2 15,-1 11-2-15,-4 0-9 16,1 0 16-16,0 16 27 15,0 9 7-15,-3-1-3 16,1 3-8-16,3 2-6 16,-2-3-8-16,1-4-4 15,3-9-1-15,-2-4 0 16,3-9-1-16,3 0 6 16,5 0 10-16,0-20-3 15,2-4-3-15,-3-4-10 16,-5-4-3-16,-3-2-15 15,-10-1 11-15,-2 3-3 16,0 4-16-16,-7 9 23 0,-10 3 1 16,-4 13-1-16,-3 3-7 15,0 3-21-15,1 18-10 16,5 6-54-16,7-5-64 16,11-7-147-16,0-5-301 15</inkml:trace>
  <inkml:trace contextRef="#ctx0" brushRef="#br0" timeOffset="54869.84">2280 10215 84 0,'0'0'448'0,"0"0"-354"15,0 0-51-15,0 0 35 16,0 0-10-16,0 0-12 15,8-3 15-15,-8-4 3 16,0-4-31-16,0-1-21 16,0-2 10-16,-2 0-16 15,-6 0-7-15,-5 1 0 16,-1 4-4-16,-3 4-2 16,-6 5-2-16,3 0 5 15,-3 0-5-15,1 0 0 16,2 15-2-16,2 4 2 15,5 5-1-15,2 1 0 0,4 3 0 16,4 1 0-16,3-7 2 16,0-4 3-16,0-4-1 15,10-7 4 1,7-7 10-16,6 0-1 0,4 0 2 16,0-25-14-16,2-6-1 15,-10-6-4-15,1-6 0 16,-7-3 0-16,-3-8 3 15,-1 2-1-15,-3 0-1 16,-2 5 1-16,2 13 0 16,-4 9 3-16,0 8 11 15,0 8 2-15,-2 4 2 16,0 5-1-16,0 0-11 16,0 0-8-16,0 0-2 0,0 12-6 15,0 13 6-15,-2 8 1 16,-5 6 0-16,2 0-1 15,1 0 1-15,2 3 1 16,2-4 1-16,-2-2 0 16,2-3 1-16,0-6-1 15,0-3 2-15,0-1-2 16,0-7-1-16,8-6 0 16,8-4 2-16,7-4 3 15,1-2 6-15,5 0-5 16,0-11-6-16,2-5-1 15,-4-2-11-15,-3-3-4 16,-5-4 5-16,-4 1-9 0,-7-6 5 16,0 0-6-16,-2 4 5 15,-6 2 6-15,0 6-1 16,0 4 7-16,0 6 4 16,-8 6 4-16,-2 2-4 15,-1 0 0-15,3 0-4 16,-2 4 2-16,-1 9-3 15,5 4 1-15,-2 7 4 16,6 2-2-16,2 0 2 16,0-1 1-16,10-6 0 15,9-5 4-15,6-3 4 16,-5-6-4-16,3-5 1 16,-2 0 0-16,2-12-1 0,4-14 4 15,0-6-7-15,0-2 3 16,-6-5-2-16,0-2-3 15,-5-3 1-15,-8 0-1 16,1 1 0-16,-5 4 0 16,-2 6 0-16,1 8 0 15,-3 6 0-15,0 8 18 16,0 2-1-16,0 5-3 16,0 4-4-16,0 0-2 15,0 0-8-15,0 0-5 16,0 6-9-16,0 19 11 15,-9 4 3-15,2 12-2 16,3 5-2-16,4 5 3 0,0 5 1 16,0-7 2-1,0-5 6-15,13-10 0 16,5-6 1-16,-3-9-2 0,6-12 0 16,1-7 9-16,7 0 4 15,7-28 9-15,-3-14-29 16,-2-6-14-16,-4-4-62 15,-6-3-126-15,-4 4-341 16</inkml:trace>
  <inkml:trace contextRef="#ctx0" brushRef="#br0" timeOffset="55835.32">3923 10034 219 0,'0'0'364'0,"0"0"-246"16,0 0 5-16,0 0-58 15,0 0-48-15,0 0-1 16,43-158 11-16,-37 117 12 16,-2-1-13-16,-2 2 1 0,-2 6 2 15,0 4-6-15,0 9 2 16,0 4 21-16,0 9-7 15,0 6-4-15,0 2-19 16,0 0-16-16,0 0-14 16,-2 8-1-16,-8 18 15 15,-4 6 0-15,-1 6 0 16,1 8 0-16,1 5 2 16,3 0 5-16,6 2-3 15,4-2 1-15,0-10-1 16,0-10 2-16,0-6-4 15,14-11 3-15,3-4-2 0,1-8 4 16,0-2 14 0,2 0-9-16,0 0-3 0,5-12-5 15,2-6-1-15,2-6 1 16,2-8-4-16,-3-3-4 16,-1 0-4-16,-5 3 2 15,-3 7 5-15,-11 11 1 16,-6 9 2-16,-2 3-2 15,0 2 0-15,0 0-10 16,0 0-6-16,0 14-5 16,0 16 21-16,-8 10 7 15,-4 1 10-15,6 5-12 0,1-2 6 16,5-5-2 0,0-6 7-16,5-12-16 0,17-8 3 15,7-13 8-15,7 0 25 16,1-9-4-16,4-18-18 15,-3-8-9-15,-9-5 1 16,-10 0-3-16,-9-2-3 16,-10 0 1-16,0 2-1 15,-23 3 1-15,-6 6-1 16,-6 11-9-16,-5 8-1 16,-1 10-26-16,-1 2-80 15,2 0-80-15,6 12-221 16</inkml:trace>
  <inkml:trace contextRef="#ctx0" brushRef="#br0" timeOffset="56025.94">3912 9717 800 0,'0'0'225'0,"0"0"-136"15,0 0-24-15,0 0-18 16,0 0-27-16,0 0 0 15,349-139-9-15,-310 139-6 16,-12 0-5-16,-8 0-66 16,-7 7-158-16,-8-2-206 15</inkml:trace>
  <inkml:trace contextRef="#ctx0" brushRef="#br0" timeOffset="57074.08">1183 11253 161 0,'0'0'128'15,"0"0"59"-15,0 0-8 16,0 0-66-16,0 0 6 16,0 0-25-16,-11-98-1 15,9 90-3-15,-1 4-12 16,1 4-17-16,2 0-8 16,-2 0-24-16,0 0-25 15,2 0-4-15,-7 20-16 16,-1 22 3-16,-2 25 11 15,-1 16-1-15,0 22 3 0,-3 7 2 16,-1 2 3-16,-3-11-5 16,5-20 4-16,1-12-4 15,8-21-10 1,0-16-63-16,4-14-88 0,0-16-54 16,0-4-130-16,-2-22-17 15</inkml:trace>
  <inkml:trace contextRef="#ctx0" brushRef="#br0" timeOffset="58079.93">1038 11346 652 0,'0'0'217'0,"0"0"-83"16,0 0-50-16,0 0-32 0,0 0-15 15,0 0-24-15,166-145-13 16,-145 145-9-16,-3 14 2 15,-5 10-8-15,-3 4 8 16,-10 5 7-16,0-3 16 16,-4 0 3-16,-19 0-9 15,-8-2-3-15,-2-2-1 16,-1-5 0-16,3-4 3 16,8-9-6-16,7-6-1 15,12-2 10-15,2 0 5 16,2 0 38-16,0 0-18 15,0 0-7-15,0 0-8 16,0 0 18-16,0 0-24 0,0 0-16 16,0 0-9-16,0 0-5 15,6 0 2-15,8 0 12 16,6 0 7-16,0 0-4 16,1 0-3-16,3 0 1 15,2-14 6-15,1-6 3 16,2-6-1-16,0-5-4 15,2-2-1-15,-2-2-3 16,-4-1-1-16,-2 0-5 16,-8 1 3-16,-1 2-2 15,-6 8 4-15,-1 4 0 16,-5 10 1-16,0 8-1 16,-2 3 0-16,0 0-11 15,0 0-6-15,0 0-8 0,0 0 0 16,0 3 6-16,0 16 18 15,-2-6-1-15,2 1-6 16,0 1-19-16,0-5-9 16,2-2-3-16,12 0 33 15,-1-5 6-15,-4 2 5 16,0 2-5-16,-5-5-3 16,-1 5 2-16,-1-1 1 15,0 4 0-15,0 2 6 16,0 2 11-16,2 2-3 15,2 2-10-15,0-2 1 16,-1-4-3-16,1 1-1 16,-2-8 1-16,-2-1-2 0,4 1 0 15,2-5-1-15,5 0 1 16,8 0 38-16,3-2-11 16,8-14-11-16,-1-1-9 15,0-3-7-15,-2 1-4 16,-4-1-8-16,-6-3 1 15,-5 1 2-15,-5 0 9 16,-3-1-1-16,-6 2-2 16,0 3-2-16,0 5-6 15,0 2-4-15,0 5-10 0,-2 6 7 16,-11 0-2 0,-5 0-20-16,-3 0 34 0,4 4 2 15,-1 9-1-15,3-2 4 16,1 4 0-16,5-1 1 15,5 5 5-15,4 1-5 16,0 5 0-16,11-6 5 16,16 3 4-16,4-5 6 15,6-6 8-15,2-7-5 16,-1-4-7-16,-3 0-11 16,-1-8-51-16,-1-16-95 15,-4-6-174-15</inkml:trace>
  <inkml:trace contextRef="#ctx0" brushRef="#br0" timeOffset="59593.7">2149 11168 243 0,'0'0'167'16,"0"0"-103"-16,0 0-24 16,0 0 21-16,0 0-5 15,0 0-11-15,4 7-6 16,-4-7 22-16,0 0 31 15,0 0 2-15,0 0-12 16,0-10-37-16,-2-4-37 16,-10-1-5-16,-1 1 8 15,0 2-6-15,-3 5 13 16,-1 3-10-16,1 4 6 16,-3 0-9-16,2 0-4 15,-3 11-1-15,3 14-1 0,-4 3-2 16,3 3 3-16,5 4 8 15,1-3 9-15,10-1-5 16,2-8-8-16,0-3 3 16,0-5-3-16,14-10 3 15,6-5 14-15,6 0 3 16,9-5 2-16,-2-20-12 16,0-7-8-16,1-4 1 15,-5-6-7-15,2-2-18 16,-4-5 7-16,-8 2 5 15,-5-1 6-15,-10 2 5 0,-4 5-2 16,0 10 21-16,0 8-3 16,0 11 4-1,0 9-10-15,0 0 1 0,0 3-11 16,0 0-5-16,0 0-5 16,0 0 0-16,0 3-1 15,0 16 2-15,0 9 4 16,-4 7-1-16,2 5 2 15,-2 2-2-15,0-1 1 16,4 5-1-16,0-3 1 16,0-3 3-16,0-6-3 15,10-4-2-15,3-3 2 0,1-12 2 16,-1-5-1 0,-2-3-1-16,5-7 2 0,0 0 0 15,1 0-2-15,6-10-5 16,-4-8-1-16,4-7-5 15,-3-1-4-15,0 0 0 16,-5 0-4-16,2 2-9 16,-5 4 15-16,-3 0 12 15,-1 6 1-15,-4 5 1 16,-4 6 4-16,0 3 20 16,0 0 2-16,0 0-27 15,0 8-7-15,0 13 4 16,0 11 2-16,-4 1 1 15,4 1 0-15,0-4-2 16,0-6 2-16,0-6 0 0,0-7 1 16,2-6 3-1,6-5-4-15,3 0 9 0,9-4-2 16,1-14 0-16,5-6-7 16,1-4-5-16,-1-2-16 15,-1 2-7-15,-2 0 16 16,1 7 5-16,-4 1 7 15,-4 5-1-15,-3 7 0 16,1 2-1-16,-3 6-4 16,2 0 6-16,0 0 0 15,-4 3 6-15,3 11 9 16,-6-2 0-16,-1 2-4 16,1 1-2-16,-4-3-8 15,0-7 2-15,-2-2-2 0,0-1 2 16,0-2 2-16,0 0 3 15,0 0 4-15,0-8 1 16,3-14-13-16,-1-4-5 16,3-2-2-16,-3 0-2 15,0 2 0-15,-2 2 8 16,0 6 1-16,0 6-1 16,0 6 2-16,-7 6 8 15,-2 0-1-15,-4 0-8 16,-1 8-6-16,-5 15 4 15,-1 6-2-15,1 5 3 16,6 2-1-16,7 2 2 16,6-4 0-16,0-4-1 0,2-8 3 15,21-8 1-15,3-4 1 16,3-10 9-16,2 0 5 16,-2 0-11-16,-2-15 1 15,2-12-7-15,-5-7 2 16,-1-4-5-16,-4-4 4 15,0-6-2-15,-3-2 1 16,-3-3 1-16,-3-1-2 16,0 6 0-16,-6 9 1 15,1 8 0-15,-5 11 0 0,2 8 0 16,-2 5 0-16,0 7 7 16,0 0 0-16,0 0-3 15,0 0-5-15,0 9-5 16,0 19 2-16,0 14 2 15,-7 9 0-15,5 6 1 16,2 0 2-16,0-1 0 16,0-10-2-16,0-10 2 15,0-10-1-15,7-10 0 16,3-7-1-16,2-9-21 16,3 0-25-16,-1-9-32 15,-1-15-65-15,-6-6-173 16,-5-2-334-16</inkml:trace>
  <inkml:trace contextRef="#ctx0" brushRef="#br0" timeOffset="59762.27">3147 10930 348 0,'0'0'535'0,"0"0"-382"0,0 0-88 16,0 0 30-16,0 0-22 16,0 0-22-16,51-13-19 15,-6 5-18-15,-3-4-6 16,-6 1-1-16,-10 3-7 15,-12 1-9-15,-7-1-46 16,-7-1-111-16,0-1-203 16</inkml:trace>
  <inkml:trace contextRef="#ctx0" brushRef="#br0" timeOffset="59903.05">2521 10872 906 0,'0'0'211'0,"0"0"-129"16,0 0-82-16,0 0-19 16,0 0-84-16,0 0-173 15</inkml:trace>
  <inkml:trace contextRef="#ctx0" brushRef="#br0" timeOffset="61619.88">3916 10836 112 0,'0'0'88'16,"0"0"32"-16,0 0 29 16,0 0-20-16,0 0-31 15,0 0-7-15,0-24-19 16,0 14 18-16,0 1-7 15,0 2-9-15,0 1-9 16,0 2-15-16,0 4-14 0,0 0-13 16,0 0-16-16,0 0-7 15,-11 17-15-15,-7 14 10 16,-2 8 4-16,5 2 1 16,1 3 0-16,7-6 0 15,3-3-1-15,4-7 1 16,0-10 4-16,0-9 1 15,0-4-2-15,0-5 0 16,0 0-1-16,4-6-2 16,17-22-6-16,5-11-21 15,6-2-13-15,-1 0 0 16,-2 5 20-16,-8 10 19 16,-2 10 1-16,-11 8 6 15,0 7 17-15,-6 1-4 0,2 0-19 16,3 5 0-16,1 15 22 15,2 8 0-15,3 1-15 16,3 3 3-16,3-4-7 16,0-6 7-16,0-4-4 15,-1-7 0-15,-2-6 2 16,4-5-3-16,-2 0 4 16,-1-5-1-16,-1-14-3 15,-3-8-5-15,-1-1-7 16,-3-4-10-16,-7-2-7 15,-2 0 11-15,0 4 10 16,-7 7 3-16,-7 6 11 16,6 7 3-16,1 6-3 0,5 4-3 15,-2 0-8-15,-4 0-13 16,4 14 1-16,-2 8 8 16,3 4 2-16,3 2-1 15,0 0 3-15,0-3 2 16,23-7-2-16,4-7 0 15,2-9 4-15,2-2-3 16,-2 0 3-16,0-16-4 16,-7-7-1-16,0-8-6 15,-4-1-3-15,-5-7-1 0,1-1 8 16,-9-7 2 0,1-5 1-16,-2 2 3 0,3 1-3 15,3 14 8-15,-4 8 6 16,-2 13 7-16,-2 10-6 15,1 3-4-15,-3 1-11 16,0 1-4-16,0 23 0 16,0 11 4-16,0 7 10 15,0 4-6-15,0 4 4 16,-5-1-4-16,1 2 0 16,-2-3 1-16,-2-2 1 15,2-4-2-15,-1-6-3 16,3-5 1-16,0-9 2 15,1-12-1-15,3-4-1 16,0-6 0-16,0 0 0 0,0 0 5 16,0 0-1-16,0 0 0 15,15-4 0-15,10-16-6 16,6-2-5-16,-2-2-2 16,-2 6-2-16,-10 5 2 15,0 5 6-15,-9 7 0 16,1-2-7-16,-2 3 7 15,2 0-5-15,2 0 1 16,-2 8 5-16,2 9 2 16,0 2 9-16,-2 2-5 15,2 1 3-15,-4-2-7 16,1-6 1-16,0-5-2 0,-6-4 4 16,0-3-5-16,2-2-4 15,5 0 4-15,7-12-1 16,4-14 1-16,4-2-4 15,1 0-9-15,-2-1-5 16,-4 5 3-16,-3 5 5 16,-5 5 7-16,-7 6 3 15,1 3 1-15,-5 3-1 16,0 2 0-16,0 0-1 16,3 0-6-16,-1 2-3 15,2 14 10-15,3 7 2 16,4-2-2-16,2-3 3 15,10-1-2-15,2-8 2 0,6-7 3 16,2-2-1-16,-2 0 3 16,-2-18-2-16,-9-3-1 15,-4-4-1 1,-10-1 1-16,-2 3 2 0,-4-2 3 16,0 9-4-16,0 4 6 15,-15 12-12-15,-16 0-5 16,-12 20-23-16,-7 20-52 15,-6 4-135-15,2 2-381 16</inkml:trace>
  <inkml:trace contextRef="#ctx0" brushRef="#br0" timeOffset="63366.11">1903 11915 318 0,'0'0'254'16,"0"0"-181"-16,0 0-54 0,0 0-19 15,0 0 0-15,0 0 7 16,22 8 3-16,-17-1-2 16,0 4 12-16,-1 5 12 15,2 3 14-15,1 1 6 16,3-1-15-16,-4-5-14 15,0-4-10-15,-1-3 1 16,-3-6-4-16,2-1 4 16,-2 0 6-16,2 0 42 15,2-6-5-15,-4-13-31 0,0-10-15 16,-2 1 1-16,0-4-12 16,0 3 5-16,-8 2-5 15,-4 5 0-15,1 6 10 16,3 8 3-16,-4 6 0 15,-1 2-13-15,-3 0-2 16,-2 8 0-16,-2 15-6 16,2 8 7-16,-2 8 1 15,4-2 0-15,3 4 0 16,5-3 0-16,2-6 0 16,6-6 0-16,0-8 1 15,0-9-1-15,0-4-4 16,0-5-13-16,8 0-1 15,3-7 18-15,7-17 2 16,-1-8-1-16,4 0 0 0,-4 2 1 16,-1 8-2-16,-3 9 0 15,-1 4 0-15,-4 9-1 16,1 0-2-16,5 6-3 16,1 20 6-16,1 6 23 15,-1 1-8-15,-1-8-8 16,-5-4 4-16,-1-9-3 15,0-8 0-15,-2-4 4 16,1 0 15-16,3 0 17 16,7-12-10-16,3-10-19 15,-3-9-8-15,4-3 0 16,-2-4-7-16,-1-4 0 0,5-1-3 16,-4-8-8-16,4-4 10 15,-1 8-1-15,-4 8 2 16,-7 17 0-16,-6 12 3 15,-5 10-3-15,0 0-4 16,0 13-7-16,0 15 11 16,-7 5 4-16,-7 2-3 15,8-7 0-15,-1-2-1 16,5-6-1-16,2-2 1 16,0-4 0-16,0-5 0 15,9-4 0-15,7-3-1 16,-3 0-1-16,3-2 2 15,-3 2-1-15,-5 1 0 0,4 2 1 16,-5 2-4 0,-3 2-1-16,3 2-1 0,-5 3 2 15,0-2 4-15,0 8 3 16,-2 1 2-16,0 1 2 16,0-4-4-16,0-4 3 15,3-5-4-15,-1-7-2 16,7-2 1-16,6 0 7 15,8-2 12-15,6-17-1 16,2-5-14-16,0-2 0 16,0-4-5-16,-2 0-15 15,-6 0-9-15,-6 0-7 0,-7-1 7 16,-8 0 8 0,-2 4 12-16,0 5-15 0,0 10 10 15,-7 7 6-15,-5 3-3 16,2 2-6-16,-4 0-9 15,3 0 14-15,0 14 4 16,-1 2 1-16,4 7-1 16,1 9-1-16,5 1 4 15,2 6 12-15,0-2 19 16,2-1 2-16,16-8-3 16,6-4-3-16,5-10-3 15,12-12-7-15,3-2 2 16,8-5-19-16,1-26-15 15,-6-4-122-15,-3-9-202 16</inkml:trace>
  <inkml:trace contextRef="#ctx0" brushRef="#br0" timeOffset="64355.04">3430 11918 684 0,'0'0'136'0,"0"0"-35"15,0 0-50-15,0 0-9 16,0 0-25-16,0 0-9 16,42-206-3-16,-32 162 11 15,-2 0 2-15,-3 4 5 16,1 4 12-16,-2 10-3 16,0 12-16-16,-2 6 2 15,-2 5-9-15,0 3-4 16,0 0-5-16,0 0-10 15,0 0 3-15,0 25 7 16,-14 5 15-16,1 7 1 0,-3 2-6 16,1 1-1-16,3 6-5 15,1-2 2-15,5-1 0 16,6-7-3-16,0-4 3 16,0-8-1-16,0-6-2 15,10-8 1-15,7-6-1 16,2-4 5-16,4 0 12 15,1 0-8-15,3-16-10 16,-5 0-2-16,0-2-7 16,-1 0-4-16,-4-5-20 15,1 1-5-15,-5 1 7 0,1-2 11 16,-5 8 18 0,-5 5-1-16,1 7 2 0,-5 3 12 15,0 0 5-15,0 0-13 16,0 8-5-16,2 15 0 15,1 7 5-15,3 2 1 16,5-2 1-16,1-6-3 16,0-6 1-16,-1-5 1 15,5-6-5-15,-1-5 11 16,4-2-4-16,1 0-1 16,2-4 3-16,2-15-8 15,1-8-2-15,-2-7-5 16,1-2 0-16,-4-4 1 15,0-5-4-15,-3 3 4 16,-1-2 3-16,-7 6 1 0,1 4 7 16,-6 10 18-1,0 7-2-15,-4 12 3 0,0 4 2 16,0 1-16-16,0 0-11 16,0 0-1-16,0 0 0 15,0 0-6-15,0 17 2 16,0 13 3-16,0 7 1 15,-6 6 0-15,-2 6 2 16,0-3 1-16,-3 0 8 16,-1-2-7-16,4-6-2 15,1-4-1-15,1-5 1 16,1-6 0-16,0-7-2 0,3-4-1 16,0-5-37-16,2-6-31 15,0-1-88-15,0 0-45 16,0 0-39-16,0-20-273 15</inkml:trace>
  <inkml:trace contextRef="#ctx0" brushRef="#br0" timeOffset="64671.47">3958 11833 366 0,'0'0'287'15,"0"0"-105"-15,0 0-65 16,0 0-10-16,0 0-35 16,0 0-10-16,112-185-27 15,-87 170-23-15,-3 6-12 16,0 6 7-16,-2 3-8 15,-7 0 1-15,-1 0-1 16,-4 5-4-16,-5 7 3 16,-3 4-11-16,0 2-2 0,-3 3-3 15,-19 3 13-15,-7-1 5 16,0 0 0-16,3-3 2 16,8-9 5-16,9-3 8 15,7-3 9-15,2 2-24 16,0 5 15-16,11 5-15 15,11 0 45-15,3-5-17 16,-1 1-17-16,-2-3-5 16,-8-4-6-16,-7-2-24 15,-7-4-77-15,0 0-129 16,0 0-215-16</inkml:trace>
  <inkml:trace contextRef="#ctx0" brushRef="#br0" timeOffset="64815.38">3796 11500 962 0,'0'0'152'15,"0"0"-124"-15,0 0-24 16,0 0-4-16,0 0-140 16,0 0-233-16</inkml:trace>
  <inkml:trace contextRef="#ctx0" brushRef="#br0" timeOffset="66486.66">4317 11717 117 0,'0'0'215'15,"0"0"-47"-15,0 0-18 16,0 0-71-16,0 0-1 16,0 0-7-16,2 4-13 15,6-4 1-15,3 0-2 16,4 0-6-16,5 0 2 15,3-4-13-15,1-8-28 16,-4 1-4-16,-2-1-1 16,-3 1-3-16,-1-4 3 15,-3-3-4-15,-5 2-3 0,0 0-11 16,-4 2 9-16,-2 2-5 16,0 1 7-16,0 4 4 15,-6 5-1-15,-9 2-3 16,-5 0 1-16,-2 0-2 15,-2 9-6-15,1 14 5 16,-2 6 2-16,6-2 1 16,1 4 9-16,5 0 0 15,5-1 5-15,4-3-8 16,4-3 4-16,0-6-4 16,0-4-5-16,20-6 2 15,14-6 10-15,6-2 1 16,5 0-1-16,3-24-3 15,-3-6-10-15,-1-5-1 16,-5-4-8-16,-6-4-4 0,-4-5 4 16,-5-2 2-16,-1-3 2 15,-7 2 2-15,-3 3 2 16,-5 4 0-16,0 4 2 16,-4 5 0-16,0 5-2 15,1 7 3-15,-1 9 6 16,-2 7-3-16,-2 2 0 15,2 5 2-15,-2 0-3 16,0 0-1-16,0 0-4 16,0 3-8-16,-4 18 8 15,-11 6 3-15,-1 9-3 16,-1 6 0-16,0 11 0 16,2 9 0-16,1 9 1 0,4 1 2 15,2-5-3-15,4-5 0 16,4-12 2-16,0-9 2 15,4-15-2-15,17-13-1 16,1-13 4-16,5 0 3 16,0 0-3-16,0-20-5 15,-6-3-7-15,0-5-2 16,-3-3-3-16,-5 2 4 16,-2-4 8-16,-4 5 2 15,0 8-2-15,-3 8 4 16,-2 9 9-16,-2 3-3 15,2 0-10-15,-2 9-9 0,0 21 2 16,4 12 7 0,3 0 4-16,5 0-3 0,7-7 2 15,8-11-3-15,4-12 4 16,0-9 3-16,-2-3-2 16,-4 0-5-16,-4-19-1 15,-4-9-2-15,-1-4-4 16,-3-5 5-16,-1-1 0 15,0-4 2-15,2 2 1 16,-1 2-1-16,0 8 1 16,-1 10 1-16,-3 8 2 15,-7 8 2-15,0 4-6 0,0 2-3 16,-2 26 3-16,2 11 1 16,-2 8 5-16,0 8-4 15,0 9 0-15,0 6 4 16,0 11 0-16,-6 6-1 15,-3 0 4-15,-5-3-4 16,4-8 1-16,1-6-1 16,0-7 2-16,2-14-1 15,2-11-3-15,3-7-3 16,2-8 1-16,-2-6 1 16,2-10 0-16,0-2-1 15,-2-5 1-15,2 0 15 16,-6 0 15-16,-4-5 5 15,-1-19-2-15,-7-15-22 16,1-12-9-16,3-9 2 0,7-8-5 16,7-5 0-16,0-2 4 15,16-3-5-15,13 6 0 16,7 5-3-16,2 9-2 16,-5 7-9-16,-6 8-10 15,-3 6-14-15,-5 5-19 16,-4 4-41-16,-2 1-211 15,-2-4-375-15</inkml:trace>
  <inkml:trace contextRef="#ctx0" brushRef="#br0" timeOffset="67492.2">6014 11664 62 0,'0'0'99'0,"0"0"-32"16,0 0 74-16,0 0 66 15,0 0-58-15,0 0-55 0,-11-38 16 16,11 16-32 0,0-6-3-16,0-5-17 0,0 0-4 15,0-6-23-15,0-5-11 16,2 0-11-16,9 3-5 15,-3 0-1-15,2 7 1 16,-3 7-2-16,-5 8 0 16,0 7-2-16,-2 6 5 15,0 3 0-15,0 3 8 16,0 0-13-16,0 0-3 16,0 7-12-16,-7 17 15 15,-7 12-2-15,-1 7 2 16,2 7 1-16,2 4 2 15,0 3-1-15,4 1 4 16,0-5-2-16,5-2 1 0,2-8-4 16,0-11 2-16,0-7-3 15,0-14 6-15,9-2-3 16,2-9 2-16,2 0-3 16,3 0-1-16,5-6-2 15,0-15 1-15,6-5-4 16,0-3-2-16,0-4 3 15,0 3 0-15,-8 4 3 16,-3 6 0-16,-7 10 0 16,-3 4 1-16,-3 3-1 15,-3 3 1-15,0 0-3 16,0 0-1-16,0 0-6 0,0 21 9 16,0 5 2-16,0 6 1 15,0 2 0-15,3 0-3 16,12-6 3-16,9-9-2 15,3-8 2-15,4-8 5 16,-2-3-1-16,-2-3 0 16,-7-19 4-16,-4-6 6 15,-5-3-3-15,-7-3-7 16,-4-5 0-16,0 0-4 16,0 2 0-16,-15 4-3 15,-8 12 0-15,-4 7-15 16,-8 14-32-16,-5 0-76 15,-1 4-145-15,1 6-314 0</inkml:trace>
  <inkml:trace contextRef="#ctx0" brushRef="#br0" timeOffset="67689.09">5999 11388 783 0,'0'0'237'16,"0"0"-72"-16,0 0-91 15,0 0-36-15,0 0-10 16,0 0-16-16,237-60-4 16,-192 57-4-16,-11 1-4 15,-7 2 0-15,-5 0-57 0,2 0-92 16,3 0-138 0,4-2-269-16</inkml:trace>
  <inkml:trace contextRef="#ctx0" brushRef="#br0" timeOffset="68165.81">6979 11437 669 0,'0'0'159'16,"0"0"-87"-16,0 0-3 15,0 0-52-15,0 0-8 16,0 0 9-16,116-47 6 15,-103 22 16-15,-6-1 17 0,0-2 13 16,-5-2-27-16,0 2-17 16,-2 1-22-16,0 4 0 15,0 2 2-15,0 7-2 16,0-1 2-16,0 7 2 16,0 5 9-16,0-3 0 15,0 6 3-15,-4 0-13 16,-3 0-7-16,-6 21-5 15,0 15 1-15,-3 14 3 16,0 18 1-16,3 19 3 16,-6 7 3-16,2 8 3 15,-3-2 9-15,-3-1-9 16,-1-3-5-16,0 0 8 0,1-1 1 16,3-5-10-16,5-8-1 15,4-9 2-15,3-18-2 16,6-13-1-16,2-16 2 15,0-12-3-15,0-9-8 16,0-5-14-16,0-7 0 16,16-21-6-16,2-14-97 15,2-8-68-15,-2-8-172 16</inkml:trace>
  <inkml:trace contextRef="#ctx0" brushRef="#br0" timeOffset="68423.89">6983 11518 774 0,'0'0'156'16,"0"0"-4"-16,0 0-57 0,0 0-52 15,0 0-29-15,0 0-12 16,137-179 0-16,-104 179 0 16,-6 0-2-16,-5 0 0 15,-8 16 0-15,-10 2 2 16,-4 5 14-16,0 0 8 15,-9 6-4-15,-15 1-3 16,-3-2-10-16,2-4-7 16,0-8-5-16,8-7-75 15,3-6-76-15,10-3-69 0,4-3-113 16</inkml:trace>
  <inkml:trace contextRef="#ctx0" brushRef="#br0" timeOffset="69570.05">7465 11393 182 0,'0'0'227'0,"0"0"-35"16,0 0-86-16,0 0-12 16,0 0-32-16,0 0-15 15,6-1-9-15,-6-1 5 16,0-2 14-16,0-6-1 15,5-2-25-15,-5-5-20 0,2-2 7 16,0-5 3-16,-2-1-8 16,0 1-7-16,0 4 6 15,0 6 0-15,0 4 0 16,0 8 5-16,-11 2 0 16,-2 0-11-16,-3 0-6 15,-1 0-4-15,-3 17 1 16,-1 4 3-16,4 4 0 15,1-1 1-15,5 1-1 16,2 0 2-16,2-2-2 16,5 1 1-16,2-1 2 15,0-7 2-15,0-6-3 16,0-6-2-16,9-4 0 0,11 0-4 16,7-20-2-16,4-10-4 15,-4-1 3-15,0 3-9 16,-8 2 0-16,-3 7 0 15,-5 4 13-15,-4 5 3 16,-2 4 1-16,-3 5 20 16,0-2 0-16,0 3-11 15,0 0-10-15,-2 0-8 16,3 4 8-16,-1 10 2 16,0 3 5-16,-2-2-5 15,0 1-1-15,2-4 1 16,0-4 2-16,2-4-3 15,0-1 3-15,2-3-1 16,3 0 1-16,1 0 2 16,9-3-6-16,1-14-2 0,0-3-19 15,0-1 5-15,-7 4 3 16,-3 2 13-16,-4 7 0 16,-4 2 8-16,0 3 12 15,-2 3 2-15,2 0-20 16,3 3-2-16,-1 19 0 15,6 9 2-15,0-2 12 16,7 1-8-16,2-6-3 16,-1-10 0-16,3-9 2 15,-6-5 0-15,3-2 2 16,-3-21-1-16,3-4 2 16,-3-4-5-16,1 3-2 0,-3-2-1 15,1 4 0-15,-3 2 0 16,-2 2 1-16,-2 8-1 15,-5 4 2-15,0 6-1 16,-2 4 11-16,0 0-7 16,0 0-5-16,0 11-2 15,0 15 2-15,0 18 7 16,0 7 0-16,0 18 0 16,0 7-2-16,0 7-1 15,0 4 1-15,-4-7 5 16,-5-1-7-16,-4-3 2 15,-3-6-1-15,0-6-1 16,0-8 2-16,1-12-2 0,-1-12 1 16,3-9 1-16,-1-10 3 15,1-4 2-15,-3-9 0 16,-3 0 12-16,-6-12 6 16,-2-22-10-16,0-13-3 15,10-11 5-15,8-11-2 16,6-4 2-16,3-8-8 15,5 1-3-15,24-2-4 16,9 6-2-16,2 9-3 16,4 14 0-16,-7 16-8 15,-11 16-17-15,-12 11-19 16,-12 10-14-16,-2 0-48 16,-5 18-202-16,-24 10-99 0</inkml:trace>
  <inkml:trace contextRef="#ctx0" brushRef="#br0" timeOffset="70129.42">967 13261 18 0,'0'0'0'0</inkml:trace>
  <inkml:trace contextRef="#ctx0" brushRef="#br0" timeOffset="70865.95">1021 12805 241 0,'0'0'180'0,"0"0"14"16,0 0-40-16,0 0-18 16,0 0-34-16,0 0 11 15,0-66-24-15,0 66-33 16,0 0-19-16,0 0-20 0,0 0-14 15,0 0-3-15,0 26-14 16,0 13 8 0,0 8 6-16,-5 3 4 0,-6 3 1 15,2-3-1-15,-5-6 1 16,3-3 2-16,1-6 0 16,0-9 0-16,4-4-5 15,-1-10 10-15,3-5-11 16,2-5 7-16,2-1-5 15,0-1 2-15,0 0 6 16,8-22-9-16,17-17 10 16,8-10-12-16,5-1-16 15,5 10 4-15,-1 14-5 0,0 9-5 16,-4 12 6 0,-6 5 4-16,-11 0 8 0,-5 2 0 15,-9 14-3-15,-7 0-8 16,0 0 15-16,0 2 2 15,-13-3 15-15,-12 2-4 16,-2-3 9-16,-4-4-3 16,0-5-4-16,0-5 0 15,2 0 1-15,4 0-3 16,5 0-3-16,11 0-5 16,5 0-3-16,1 0-2 15,3 0-17-15,0 0-38 16,0-3-58-16,27 3-150 15,7-4-128-15,3 0-175 16</inkml:trace>
  <inkml:trace contextRef="#ctx0" brushRef="#br0" timeOffset="72448.85">1602 12896 314 0,'0'0'288'16,"0"0"-206"-16,0 0-21 16,0 0-19-16,0 0-5 15,0 0-35-15,9-6-2 16,-2 7 0-16,0 12 1 0,-1-1 15 16,1-1 1-16,-1 1 2 15,-1-3 1-15,-1-1-5 16,-1 0-3-16,-3-1 2 15,0-2 8-15,0-3-3 16,0-2-10-16,0 0 1 16,0 0 9-16,0 0 7 15,0 0 16-15,0-12-2 16,0-8-35-16,-7-3-3 16,-2 1 4-16,-2 0-1 15,0 2 6-15,0 7 0 16,-3 0-6-16,1 10 7 15,0 3 12-15,-3 0-24 0,-1 0-4 16,-6 16-2-16,-4 12 2 16,0 7 1-16,-2 7 2 15,5 4 0-15,6-3 0 16,4-5 1-16,8-8 0 16,6-12 0-16,0-8-2 15,0-8-1-15,0-2-1 16,6 0 4-16,13-8 7 15,3-14-5-15,2-6-2 16,1 0-33-16,-3 2-2 16,-1 0 13-16,-6 6 8 15,-1 6 13-15,-6 6-1 0,1 6-2 16,-3 2-4 0,4 0 5-16,-1 8 2 0,-1 12 1 15,1 5 17-15,0 6-2 16,2-7 4-16,-2-4-7 15,0-10-3-15,2-3 0 16,0-7 2-16,5 0 1 16,2-3 4-16,0-17-6 15,2-3-1-15,-1-8-2 16,2-1-7-16,1-2-17 16,-1 1 3-16,-2 8 3 15,-1 3 11-15,-5 6 3 0,3 8-3 16,2 5 0-1,0 3 1-15,2 0 5 0,0 0 0 16,0 14 1-16,-7-1 7 16,-1-3 3-16,-8-1-11 15,-2-5-1-15,-2-1-1 16,0-3 2-16,0 0-3 16,0 0 1-16,0 0-2 15,0-4-4-15,0-13-2 16,-8-1-11-16,-4-1 10 15,1-2 1-15,3 3 2 16,-2 0 4-16,1 6-2 16,5 7 3-16,0 5 11 15,-1 0 16-15,-2 0-21 16,-4 9-9-16,-5 14 0 0,1 6 0 16,2 5 2-16,1 4 10 15,6-2 5-15,6 3-6 16,0-11-3-16,0-4-8 15,4-6 1-15,14-10 11 16,6-6-6-16,1-2 10 16,10-5 1-16,0-21-10 15,0-9 0-15,-2-3-2 16,-4 2-4-16,-2-1-1 16,-5 1-7-16,-4-4 6 15,-7 5 1-15,-4 1 0 16,-2 3 2-16,-5 9-1 15,0 5 1-15,0 10 4 0,0 3 5 16,0 2 2-16,0 2-3 16,0 0-6-16,0 0-4 15,0 0-4-15,0 6-1 16,0 16 3-16,0 9 2 16,0 2 1-16,0 4 0 15,0 2 2-15,-3 0 0 16,1 0 0-16,-3-1 3 15,1 3-1-15,-1-7 2 16,-1-2 0-16,-1-8-4 16,3-5 6-16,-3-10 1 15,7-6-5-15,0-3 1 0,0 0 1 16,0 0 0 0,0 0 7-16,0-3 2 0,0-17 14 15,0-15-7-15,18-6-20 16,9-10-3-16,4 1 0 15,9-1 0-15,9-2-4 16,0 3 0-16,-2 15-6 16,-14 8 4-16,-12 13-7 15,-13 11-2-15,-8 3-1 16,0 0-8-16,0 0-10 16,-2 5-3-16,-16 15 31 15,-6 4 6-15,-3-2 0 16,3-2 0-16,3 0 0 15,8-2-1-15,9 3 1 16,4 4-3-16,0 6 2 0,19 0 1 16,10 1 7-16,9-1 1 15,3-3-4-15,1-2 2 16,3-2-6-16,-1-4-4 16,-2-14-84-16,-6-6-301 15</inkml:trace>
  <inkml:trace contextRef="#ctx0" brushRef="#br0" timeOffset="72578.82">2857 12905 1153 0,'0'0'85'0,"0"0"-85"0,0 0-4 16,0 0-151-16,0 0-208 15</inkml:trace>
  <inkml:trace contextRef="#ctx0" brushRef="#br0" timeOffset="76193.6">3439 12715 1 0,'0'0'56'0,"0"0"-9"15,0 0 18-15,0 0-9 16,0 0-2-16,0 0-27 15,0 0-4-15,0 4 1 0,0 0 5 16,-2-1 4 0,2 0 0-16,0-1 8 0,0 0-4 15,0 0-1-15,0 1 2 16,0 2 10-16,0 1-3 16,0 3 13-16,0-2-13 15,0 1-6-15,0 3-10 16,0-4 2-16,0-1-14 15,0-2-5-15,0-4-4 16,0 0-2-16,0 0 12 16,0 0 15-16,0 0 20 15,0-2 8-15,0-16-19 0,0-10-35 16,0-4 3 0,0 0-6-16,0 0-1 0,-3 4 1 15,-1 8-4-15,-2 7 13 16,-1 4 9-16,0 5-3 15,2 2 1-15,-1 2-15 16,-5 0-5-16,-7 0 0 16,-2 6-5-16,-2 12 5 15,2 4 0-15,1 2-2 16,4 5-1-16,3 0 3 16,6 0 0-16,4-2 0 15,2-3-2-15,0-4 1 0,0-6 0 16,0-2 2-1,0-8 3-15,0-1-2 16,0-3 4-16,8 0-5 0,9 0 0 16,3-12 4-16,7-9 1 15,-6-4-6-15,2 4-2 16,-5 4 0-16,-5 0 1 16,0 5-2-16,-1 0 1 15,-4 4 2-15,-1 6 0 16,-5 0-4-16,1 2-1 15,2 0-3-15,-1 2-9 16,7 18 7-16,-3 6 10 16,2 3 14-16,-1 0-5 15,-1-5-6-15,0-5 1 16,-2-7-1-16,-2-7-1 0,-1-5 0 16,-1 0 1-16,4 0 11 15,6 0-1-15,3-17-1 16,8-6-5-16,-1-5-7 15,2 0-3-15,3-4-14 16,0 1-1-16,-3 4 1 16,-3 5 14-16,-4 10 3 15,-5 4-2-15,-4 4-2 16,-1 4-2-16,-1 0-5 16,2 0 9-16,0 14 2 15,-1 8 14-15,4 6 8 16,-2 0-13-16,0-4-3 0,-3-6 0 15,2-6-2 1,-6-8-1-16,2-2-2 0,-4-2 1 16,0 0 10-16,0 0-2 15,5 0 3-15,5-14-7 16,2-8-6-16,5-6-1 16,2 0-2-16,-2 2-1 15,3 2-5-15,-1 6 4 16,-7 8 4-16,-1 4 0 15,1 6-7-15,-3 0-2 16,1 0-4-16,2 18 9 16,-1 6 0-16,3 2 5 15,-5 3 7-15,-1-6-5 16,2 0-2-16,-6-10 5 0,0-5-4 16,-1-2 1-16,-3-6 0 15,0 0 2-15,0 0-4 16,0 0-14-16,0 0 2 15,6 0-2-15,5-10-9 16,7-12-19-16,5-4 16 16,-1 2 17-16,0 4 5 15,0 6-3-15,-7 4 2 16,-1 5-2-16,-3 5-4 16,-3 0 1-16,-4 0 10 15,2 13 0-15,1 9 24 16,-5 1 9-16,2 0-9 15,-4 1-12-15,0-6-1 0,6-6-6 16,-6-5 0-16,2-2-5 16,-2-5 4-16,0 0 5 15,2 0 0-15,4 0-9 16,7-8-12-16,1-10-8 16,6-6-9-16,2-1-4 15,3-6-2-15,4-1-1 16,-2 3 16-16,0 3 8 15,-6 9 11-15,0 4 1 16,-13 8 1-16,2 3 12 16,-6 2 0-16,-4 0-5 15,9 2 20-15,-5 12 23 16,3 2-5-16,2 2-19 0,0-2-11 16,-1-4-6-1,-3 0-4-15,2-6-3 0,-2 0-2 16,-1-2 1-16,2-1 4 15,1-3-3-15,0 0 3 16,2 0-6-16,2-5-7 16,0-13-6-16,0-5 0 15,0-3 1-15,-6-1-2 16,-3 1 7-16,-2 1 7 16,0 6 0-16,0 3 3 15,0 8 21-15,-7 1 0 16,-4 7 3-16,-2 0-23 0,-5 0-4 15,0 17-6 1,1 6 1-16,-4 6 4 0,6 0 1 16,1 1 3-16,8-7-3 15,1-3 2-15,5-8-2 16,0-4-8-16,0-6-11 16,0-2 19-16,7 0 23 15,11 0 5-15,4-4-8 16,4-14-13-16,1-6-7 15,-2-2-19-15,2 1-6 16,-5 4-10-16,-4 4 26 16,-2 9 7-16,-8 5-1 15,1 3-1-15,1 0-7 16,-4 11 11-16,3 20 3 16,-5 5 27-16,-2 4-13 0,0 2 1 15,-2-5-5-15,0-8-2 16,3-7-4-16,-3-10 1 15,0-6-6-15,0-6 3 16,0 0 2-16,0 0 5 16,5-4 5-16,1-20-5 15,7-8-10-15,1-6-2 16,3 0-4-16,2-2 2 16,-2 4 0-16,1 2 2 15,-2 10-1-15,-5 7 1 16,-2 10 5-16,-5 7 10 15,3 0-8-15,2 7-5 0,4 24-2 16,1 6 13 0,-1 6-2-16,1-6-9 15,-3-2-2-15,5-7-2 0,1-10-52 16,1-6-50-16,2-12-133 16,0 0-193-16</inkml:trace>
  <inkml:trace contextRef="#ctx0" brushRef="#br0" timeOffset="76821.1">5365 12591 484 0,'0'0'181'15,"0"0"-43"-15,0 0-4 16,0 0-14-16,0 0-32 0,0 0-23 16,0 0-29-16,44-76-16 15,-48 64-1-15,-16 3-12 16,-4 4-3-16,-3 5 0 15,0 0-2-15,0 1-2 16,1 22-3-16,3 2-3 16,6 6 0-16,1-4 6 15,7-1-3-15,7-6 2 16,2-5 0-16,0-9-9 16,11-6-3-16,9 0 13 15,5-2 3-15,4-22 1 16,0-6 2-16,0-2-4 0,-5 0 0 15,-4 5 0-15,-4 8-1 16,-3 2 2-16,-4 8 12 16,-5 5 4-16,-2 1 4 15,1 3-11-15,-1 0-12 16,1 16-6-16,-1 17 6 16,2 11 14-16,-2 8-6 15,2 7 0-15,-1 11 1 16,-1 1 2-16,0 6 0 15,-2 5-4-15,0 5-2 16,0-6-2-16,0-3-3 16,0-9 0-16,0-15 3 15,-7-10-2-15,-3-16 3 0,-2-7 2 16,1-14 6 0,3-5 0-16,-6-2 12 0,-2 0 5 15,-8-26-8-15,-3-12-7 16,2-12 1-16,6-19 8 15,9-13-12-15,10-8 2 16,0 2-3-16,23 5-6 16,10 20-3-16,-2 9-1 15,-2 9-20-15,-4 11-18 16,-5 8-19-16,-7 8-28 16,3 4-156-16,-5-4-299 15</inkml:trace>
  <inkml:trace contextRef="#ctx0" brushRef="#br0" timeOffset="78306.7">6215 12494 167 0,'0'0'279'0,"0"0"-166"16,0 0-46-16,0 0-30 15,0 0-12-15,0 0 33 16,-2 0 0-16,2 0 20 16,0 0 6-16,0 0 1 15,0 0-6-15,0-11 9 16,0-8-59-16,8-6-20 15,1-5-2-15,3-5-2 16,-2-2 0-16,1 0-2 16,-1 3-1-16,-4 3 1 15,-2 8-2-15,1 7-1 0,-3 6 0 16,-2 6 3-16,0 4 13 16,0 0-2-16,0 0-14 15,0 0 0-15,0 2-9 16,-7 15 8-16,-5 12 1 15,-2 7 0-15,1 3 0 16,-1 7 1-16,3-5-2 16,5-1 2-16,6-4 4 15,0-5-3-15,0-8 2 16,0-4-3-16,10-10 1 16,9-2 2-16,2-7 3 15,6 0-1-15,6-12 4 0,1-15-10 16,-3-6 1-1,-4-6-1-15,-5-1 0 16,-6 0-1-16,-3 0-1 0,-4 2-2 16,-5 6 4-16,4 4 0 15,-4 8 1-15,-2 10-1 16,0 3 1-16,0 5 4 16,-2 2-2-16,0 0-3 15,0 0-4-15,0 15-4 16,0 16 8-16,0 10 3 15,0 3 1-15,0 2-2 16,-2 0 0-16,0-3 1 16,-2-6 1-16,2-4 2 15,-3-10 0-15,2-5-3 16,1-8 0-16,2-3-2 0,0-7 4 16,0 0 2-1,0 0 2-15,8-14 0 16,9-8-8-16,5-7-1 0,-1 0-5 15,-2 0-11-15,-1 5-1 16,0 4 1-16,-4 8 3 16,-2 3 7-16,-4 6 1 15,-4 3 1-15,3 0-4 16,-3 0-6-16,0 8 14 16,1 10 9-16,-1 3 5 15,-1 0-1-15,-3 4-2 16,0-4-1-16,0-1-6 0,2-5-1 15,-2-4 0 1,2-6-2-16,3-3 2 0,3-2 3 16,8 0 3-16,6-2 3 15,7-12-6-15,-2-4-6 16,2-4 0-16,0-2-9 16,-4-5-7-16,-1 3 6 15,-6-1 2-15,-4 2 2 16,-6 1 6-16,-4 4 0 15,-1 4 0-15,-3 2 0 16,0 4-3-16,0 6-12 16,0 2-12-16,-11 2-7 15,-5 0 11-15,1 0 16 16,1 8 4-16,5 7 3 16,3 6 7-16,4 4 5 0,2 4 8 15,0 1-3-15,4 1 2 16,14-5-1-16,6-8-2 15,3-9-2-15,6-9 3 16,6 0 1-16,0-11-8 16,1-14-10-16,-6-3-23 15,-12 2-38-15,-8 2-68 16,-12 2-171-16,-2 1-439 16</inkml:trace>
  <inkml:trace contextRef="#ctx0" brushRef="#br0" timeOffset="78496.61">6190 12322 680 0,'0'0'130'0,"0"0"-70"15,0 0-20-15,0 0-11 16,0 0-26-16,0 0-3 15,410-80-107-15,-359 73-267 16</inkml:trace>
  <inkml:trace contextRef="#ctx0" brushRef="#br0" timeOffset="79874.59">813 14057 260 0,'0'0'168'16,"0"0"-11"-16,0 0-13 0,0 0-18 16,0 0-20-16,0 0-2 15,-8 4-8-15,8-4-3 16,0 0-24-16,0 0-13 15,0-4-14-15,0-19-8 16,13-5-27-16,11-2-5 16,5 7-2-16,3 2-1 15,-6 11-6-15,-2 0 0 16,-1 10-1-16,-5 0-3 16,-1 0 1-16,-5 18 2 15,-3 5 2-15,-5 3-1 16,-4 1 1-16,0 4 4 0,-9 1 2 15,-13 0 1-15,-5-2 2 16,-4-2-2-16,6-7 3 16,6-1-3-16,5-15 0 15,7-1 0-15,5-4 1 16,2 0 3-16,0 0 4 16,11-16-1-16,16-14-8 15,6-6-7-15,2-4 2 16,2 0 4-16,-2-1-2 15,-1 6-3-15,-3-2 2 16,-2 7-4-16,-6 4 3 16,-4 4 2-16,-3 6 2 15,-7 4-1-15,-3 4 2 16,-4 4-1-16,1 2 2 16,-3 2-2-16,0 0 2 0,0 0 1 15,0 0-1-15,0 0-1 16,-3 0-2-16,-5 0 2 15,-3 2 0-15,-1 7-2 16,1 3 2-16,-2 7 0 16,2 5-6-16,2 8 6 15,5 9-8-15,4 0 6 16,0-1 1-16,4-3 1 16,21-7 11-16,8-11 6 15,9-12 5-15,14-7-2 16,8-17-2-16,3-29-18 15,-1-12-51-15,-11-7-117 0,-10 0-241 16</inkml:trace>
  <inkml:trace contextRef="#ctx0" brushRef="#br0" timeOffset="81733.02">2385 13909 359 0,'0'0'136'0,"0"0"-44"15,0 0-64-15,0 0-28 16,0 0 0-16,0 0 5 16,-5-3 8-16,5 3 3 15,0 0 17-15,0 0-1 16,0 0 11-16,0 0 5 15,0 0 2-15,0-2 24 16,0-12-15-16,0-4-50 16,0-3-2-16,0 0-2 15,0 3-2-15,0-1 4 16,0 5-6-16,0 5 6 0,-2 5 6 16,-3-3 19-16,1 6 21 15,2 1-24-15,-7 0-11 16,-3 1-18-16,-3 19-3 15,-3 1 3-15,3 7 5 16,-1 2-5-16,5 4 16 16,3-4-11-16,2-2-2 15,6-7 4-15,0-5-7 16,0-4 3-16,8-5 12 16,7-2-10-16,3-5 6 15,4 0-6-15,2 0-5 0,3-5-11 16,2-12-18-1,-2-5-23-15,-2-4 8 0,-6 3-18 16,-1 0 23 0,-1 0 2-16,-7 2 27 0,1 7 8 15,-1 2 4-15,-6 5 8 16,0 3 24-16,-2 2-8 16,-2 2 8-16,0 0-21 15,0 0-12-15,0 0-1 16,0 8-3-16,0 12 3 15,0 4 7-15,0 0-5 16,-2 0 0-16,2-2-2 16,0-1 10-16,0-5-5 15,0-7 3-15,0 0-7 16,0-6 0-16,7-3 8 0,7 0 0 16,1 0 8-16,7-12-12 15,5-10-5-15,2-4-19 16,-3 0 3-16,-3 0-4 15,-7 0-1-15,-3 0 10 16,-1 3-7-16,-4 0 18 16,-1 7 1-16,-1 4 2 15,-4 5 13-15,0 7 4 16,-2 0-1-16,0 0-19 16,0 15-1-16,0 11 1 15,0 6 13-15,-6-1-10 16,2 4 10-16,4 1-3 0,0-8-3 15,0-2 3-15,0-10 10 16,0-4-9-16,0-3-3 16,4-6 2-16,5-3-1 15,7 0 3-15,2 0 2 16,3-14-4-16,4-8-3 16,0-1-4-16,-3-8-3 15,2 0 3-15,1 0-2 16,-3-8 1-16,1 0 0 15,2 0-2-15,1 1 1 16,-4 6 0-16,-2 10 2 16,-9 10-2-16,-9 9 5 15,-2 3 0-15,0 0-6 16,0 10-16-16,-4 13 16 16,-5 5 2-16,1 1-2 0,5-1 1 15,1-4 0-15,2-4-2 16,0-2 2-16,0-8 0 15,-3-3 0-15,1-2 1 16,-2-3 1-16,-3-2 1 16,-1 0 4-16,-2 0 14 15,2-12-10-15,3-6-1 16,1 0-2-16,2 6-6 16,0 4 16-16,2 6 1 15,0 2-13-15,0 0-7 16,0 0-17-16,2 17 6 15,9 8 11-15,5-1 9 0,-1 0 8 16,1-5-4 0,-1-2-7-16,1-5-3 0,-1-6 1 15,3-2 0-15,2-4 2 16,0 0 1-16,3-4-7 16,1-14-1-16,0-8 0 15,1-4-1-15,-3-6-2 16,-1-2-2-16,-2-4 6 15,-3 0 0-15,-5-3 0 16,-2 5-1-16,-2 8 1 16,-5 2 0-16,-2 13 2 15,0 6 2-15,0 5 3 16,0 4 3-16,0 2-5 0,0 0-5 16,0 0-3-16,0 0-2 15,0 0-1-15,0 10 3 16,0 14 2-16,-7 10 0 15,0 9-2-15,3 5 3 16,0 2 0-16,2 0 5 16,2-4 0-16,0-6-2 15,0-5-1-15,0-4-1 16,0-9 2-16,2-10 0 16,2-5-2-16,0-7-1 15,6 0-2-15,1 0-17 16,2-14-29-16,-1-5-98 0,-8-8-227 15</inkml:trace>
  <inkml:trace contextRef="#ctx0" brushRef="#br0" timeOffset="81917.28">3295 13754 678 0,'0'0'278'16,"0"0"-99"-16,0 0-30 15,0 0-80-15,0 0-33 16,0 0-11-16,135-84-11 15,-102 72-10-15,-1 4-3 16,-8 4-1-16,-3 4-36 16,-6 0-50-16,-6 0-94 15,-9 5-75-15,0 7-174 16</inkml:trace>
  <inkml:trace contextRef="#ctx0" brushRef="#br0" timeOffset="84044.15">3388 13788 553 0,'0'0'217'16,"0"0"-50"-16,0 0-71 15,0 0-36-15,0 0 0 16,0 0-19-16,0 0-27 16,0 0-8-16,0 14-4 15,0 9 10-15,0 6 6 0,0 0-7 16,0-3 0-1,0-6 2-15,0-8-7 0,0 0-1 16,11-8-1-16,7-4 6 16,6 0 0-16,1-2-2 15,4-14 1-15,0-5-9 16,2-5-11-16,-2-2-6 16,2-4 4-16,-4 0 4 15,-4 4 9-15,-6 2 2 16,-5 6 0-16,-6 8 6 15,-2 6 7-15,-2 2 5 16,-2 4-2-16,0 0-12 16,0 0-6-16,0 0-7 15,0 4-1-15,0 14 7 16,0 0 1-16,-4 8 7 16,2 2 2-16,2-1-7 0,0 4-1 15,0-7 3-15,0 0-2 16,0-10-1-16,2-2 1 15,7-8 1-15,5-4 2 16,3 0-3-16,3 0-2 16,3-16 0-16,-4-6-6 15,0-3-9-15,-6-6-1 16,-4-1 1-16,-2-4 0 16,-7 2-7-16,0 1 9 15,0 8 4-15,0 7 9 16,-7 6 3-16,-7 8 7 0,1 4 0 15,-5 0-7 1,1 0-1-16,-1 9-2 0,-3 11 0 16,2 6 6-16,0 1 8 15,4 3 4-15,4 0-12 16,6-2 10-16,5-4-10 16,0-4-5-16,0-6 5 15,2-5-1-15,15-4 3 16,0-5-3-16,7 0 0 15,6-5-1-15,1-18-4 16,2-5-3-16,3-2-14 16,-3-2 2-16,1 2-1 15,-3 4-1-15,-7 6 9 16,-4 6 6-16,-3 9 1 16,-9 5-3-16,-1 0-9 0,-1 16 0 15,-2 14 13-15,2 1 9 16,-4 1 1-16,0 0 1 15,-2-4 2-15,0-4-2 16,0-9-1-16,0-3-4 16,0-9-3-16,0-1-3 15,0-2 4-15,0 0 7 16,0-2 5-16,9-16-8 16,4-6-8-16,1-4-3 15,1 0-2-15,3 2 0 16,-3 4 5-16,1 5 0 15,-3 10-3-15,-3 5 1 16,-4 2-2-16,1 0-6 0,-3 0-2 16,3 20 3-16,-2 4 9 15,-1 2 4-15,-4 3 6 16,0-10-3-16,0 1 3 16,0-4-2-16,0-4-1 15,0-6-2-15,0-4-1 16,0-2-1-16,0 0-2 15,0 0 10-15,0-4-2 16,13-18-9-16,9-8-16 16,3-4 5-16,4 0 5 15,2 2 3-15,-6 4 3 16,-3 8 0-16,-6 6 2 0,-8 7 2 16,1 5 1-1,-2 2-4-15,-2 0-1 0,-1 9 3 16,-4 13 0-16,0 6 11 15,0 2-4-15,0-1 0 16,0-2-3-16,0-3 0 16,7-8-3-16,-3-6-3 15,0-6 2-15,-1-4-2 16,4 0 5-16,1 0 0 16,9 0-4-16,2-8 5 15,3-12-5-15,7 1-2 16,-2-10-1-16,2 0-2 0,-2 2 0 15,-3-1 3-15,-4 3 0 16,-1 6 0-16,-6-2 1 16,-2 5 0-16,-2 2-1 15,-5 1 1-15,-2 1 2 16,1 2-3-16,-3-1 2 16,0 4 2-16,0 0-3 15,0 1 0-15,0 4-2 16,-5 2-1-16,-3 0-1 15,-2 0 0-15,-5 0-1 16,1 12 0-16,-1 9 1 16,1 2 2-16,3 5-4 15,7 7 0-15,4-2 5 16,0 1 2-16,0-3 1 16,4-6-3-16,12-6 1 0,2-9 2 15,2-5 0-15,7-5 9 16,-2 0-1-16,4-20-4 15,-4-6-3-15,-2-3-2 16,2 0 0-16,-3-3-2 16,-2 1 1-16,0-1-1 15,-2-2 0-15,0 3 0 16,-5 4 2-16,-2 4-1 16,-4 9 0-16,-5 6 2 15,0 7 6-15,-2 1-9 0,0 0-4 16,0 0-8-1,-4 11 3-15,-7 12 8 0,2-6-4 16,4 3 2-16,5-1 0 16,0-1 2-16,0 1 1 15,14-1 0-15,13 0 2 16,4-1-1-16,-2-3-1 16,-2-7-1-16,-10 2-1 15,-3-6 2-15,-5 0 1 16,-5-2 0-16,0-1-1 15,1 0 0-15,-5 0 3 16,2 0 3-16,-2 0 1 16,2 0-4-16,3 0 0 15,4 0 3-15,6-7 0 16,7-14-2-16,5-6-4 0,2-8 0 16,3-5 3-16,-1-1-3 15,-4 0 0-15,-5 5 2 16,-7 9-2-16,-6 10 1 15,-4 8-1-15,-5 4-1 16,0 5-6-16,0 0-10 16,0 0-10-16,-5 10 14 15,-8 8 11-15,9 0 2 16,4-1-4-16,4 6 4 16,27 0 1-16,2 3 3 15,1 1-4-15,-7-3 1 16,-11-2 1-16,-12-2 0 0,-4-4-1 15,0 0 12-15,-25-2 2 16,-10-3 0-16,-8-4-12 16,-1-4-3-16,4-3-36 15,9 0-93-15,15-17-393 16</inkml:trace>
  <inkml:trace contextRef="#ctx0" brushRef="#br0" timeOffset="84175.07">5679 13462 1052 0,'0'0'361'16,"0"0"-335"-16,0 0-26 15,0 0 0-15,0 0-162 16,0 0-290-16</inkml:trace>
  <inkml:trace contextRef="#ctx0" brushRef="#br0" timeOffset="87395.73">916 15342 79 0,'0'0'170'16,"0"0"-30"-16,0 0 18 15,0 0-11-15,0 0-44 0,0 0 3 16,11-44-25-16,-11 40 5 16,0-2-10-16,2 2 3 15,-2-1-30-15,0 5-20 16,0 0-4-16,0 0-16 16,0 0-1-16,0 0-8 15,0 0-6-15,0 0-5 16,0 9 2-16,0 5 9 15,0-5 2-15,0-4-2 16,0-5 0-16,0 0 0 16,0 0 3-16,0 0 1 15,0 0 5-15,0 0 2 16,3-11-3-16,-1-10-8 0,2-1-14 16,-2 0 11-16,0 3-1 15,-2 6 3-15,0 5-1 16,0 8 0-16,0-5 0 15,0 5-1-15,-18 0-4 16,-8 5 6-16,-10 16-7 16,-6 10 2-16,4 7-1 15,3 6 5-15,3 5-1 16,10 9 3-16,4-5 3 16,7 1 0-16,9-4-3 15,2-6 1-15,0-9 4 16,11-9 4-16,11-6-8 0,7-12 4 15,9-8 9-15,13 0 0 16,7-12-4-16,5-16-9 16,-3-2-1-16,-9-6-12 15,-4 4 1-15,-7 0 7 16,-7 0 2-16,-8 3 2 16,-7 9 1-16,-7 4 2 15,-7 6-3-15,-2 10 2 16,-2 0-1-16,0 0 10 15,0 0-11-15,0 0-12 16,0 10 2-16,-4 14 5 16,-3 8 5-16,-3 0 0 15,2-1-2-15,6-3 1 16,0-6 1-16,2-10 2 16,0 2-2-16,0-10 2 0,16-4 0 15,6 0 2-15,4 0 3 16,3-22-1-16,0-8-6 15,-2-6-2-15,-2-5-11 16,-7-3-15-16,-7 0 6 16,-9 4 12-16,-2 4 6 15,0 8 4-15,-4 6 23 16,-14 6-10-16,-2 10 1 16,-2 6-5-16,-3 0-8 15,-2 0-1-15,-2 18-5 0,-2 10 2 16,4 2-5-16,3 5 3 15,2 2 3-15,8-1 1 16,7 2-5-16,5 3 5 16,2-9 1-16,0 2 4 15,9-10-2-15,11-6 0 16,9-10 2-16,5-8 4 16,5 0-1-16,11-14 1 15,-3-12-8-15,1-13-8 16,-2 2-12-16,-7-8-26 15,-5-3-3-15,-7-2 9 16,-3-5-7-16,-6 4 33 16,-2 1 14-16,-3 6 3 15,-6 8 16-15,-3 13 16 16,-2 9 2-16,-2 10 21 0,0 4-28 16,0 0-22-1,0 0-8-15,0 9-10 0,-16 18 8 16,-1 14 2-16,-3 3 0 15,-3 6 4-15,6 0 3 16,-3 3 0-16,3 5 3 16,2-5 0-16,5 4-1 15,0-3 0-15,8-14-8 16,2-8 3-16,0-14-4 16,4-10 3-16,14-8 2 15,7 0-1-15,8-8 8 16,3-19-8-16,6-12-2 15,1-2-2-15,-1-4-12 0,-1-4-8 16,-4-1-13-16,-6 3 7 16,-4 1 9-16,-5 7 0 15,-6 6 17-15,-5 6 1 16,0 5 11-16,-6 4 12 16,-1 6-1-16,-4 8 2 15,0 2 0-15,0 2 0 16,0 0-12-16,0 0-5 15,0 0-8-15,-2 2 0 16,-14 17-6-16,-6 13 4 16,0 5 0-16,-3 4 1 15,2-3 0-15,6 3 2 16,1-4-2-16,5-6-1 16,7-1 2-16,4-2 2 0,0-7-2 15,0-6 2-15,7-2-2 16,15-9 3-16,5-4 2 15,4 0 0-15,7 0 2 16,-3-12-1-16,1-7-5 16,-5 0 1-16,-2-3-2 15,-4-5-2-15,-1-1-2 16,-3 2 4-16,-2-4 0 16,-3 2-3-16,-3 7-1 15,-6 0 4-15,-3 5-2 0,-1 7 2 16,-3 4-1-1,0 3 1-15,0 2-1 0,0 0-4 16,-12 2-9-16,-5 16 10 16,1 6-1-16,1 2 1 15,3 3-1-15,4 0 4 16,3 1 0-16,5-2 0 16,0-6-1-16,0-3 2 15,7-10 2-15,15-5 1 16,5-4 1-16,4 0 0 15,5-13 4-15,1-15-4 16,1-2-4-16,-7-1-5 16,-4 4-3-16,-4 4 4 15,-8 5 2-15,-6 4 2 16,-2 6 0-16,-3 4 1 0,-4 4-1 16,0 0 0-1,0 0-1-15,0 0-1 0,2 0-6 16,1 18 8-16,-1-1 1 15,2 3 4-15,1-8-1 16,-3-3-3-16,1-1-1 16,-1-8 4-16,0 0-3 15,-2 0 3-15,2 0 4 16,-2 0-3-16,4-10-5 16,1-8-3-16,-3 3-5 15,0-5-2-15,-2 3 2 16,0 5-2-16,0 3-1 15,0 3 8-15,-4 5 3 16,-7 1-4-16,-3 0 1 0,1 1-6 16,-5 18 3-16,3 3 6 15,-4 8 5-15,7 2 3 16,3 2 1-16,7 0-2 16,2 1 2-16,0-9 0 15,17 2 0-15,10-11 5 16,2-4-1-16,4-12-4 15,3-1 1-15,1 0 0 16,4-23-4-16,-3-8-2 16,-1-5-3-16,-1-4-1 15,3-8 0-15,-8 2 2 16,-4-10-2-16,-10-2-4 16,-5-1 4-16,-6 8-2 0,-4 11 3 15,-2 13-1-15,0 15 3 16,0 6-2-16,0 6 3 15,0 0-4-15,0 0 0 16,0 0-4-16,0 4-3 16,0 20 0-16,0 12 7 15,-2 12-1-15,0 7 1 16,0-1 0-16,2-1 0 16,0-6-1-16,0-9 1 15,0-6 0-15,0-10 1 16,2-4 0-16,2-10-1 15,1-4-10-15,-1-4-45 0,2 0-10 16,2-18-49-16,-2-14-177 16,-6-2-391-16</inkml:trace>
  <inkml:trace contextRef="#ctx0" brushRef="#br0" timeOffset="87570.89">2712 15320 471 0,'0'0'491'0,"0"0"-291"16,0 0-45-16,0 0-55 15,0 0-54-15,0 0-33 16,101-80-11-16,-53 61-1 16,-5 2 0-16,-9 4-1 15,-7 4-20-15,-10 4-31 16,-5 5-37-16,-8 0-122 0,-4 5-115 16,0 13-162-16</inkml:trace>
  <inkml:trace contextRef="#ctx0" brushRef="#br0" timeOffset="88258.81">2835 15418 79 0,'0'0'538'0,"0"0"-425"16,0 0-41-16,0 0-1 16,0 0-45-16,0 0 13 15,-9 18-11-15,9-13 22 16,0 4 11-16,6-1 5 0,4 2-36 15,3-2-1-15,3-2-20 16,3-6 13-16,4 0 8 16,2 0-5-16,-1-16-10 15,0-6-5-15,3-4-6 16,-2-6 0-16,2 3-4 16,-3-8-3-16,-1 7 0 15,-8 2-4-15,-2-1 7 16,-6 14-2-16,-4 1 2 15,-3 10 3-15,0-1-2 16,0 5 15-16,0 0-5 16,0 0-11-16,-3 0 0 15,-6 17 0-15,0 3 0 16,5 6 12-16,2 2 1 16,2 2 4-16,0 0 3 0,0-2-8 15,0-7 3-15,15-1-8 16,1-9-1-16,-1-1-1 15,3-10-5-15,5 0-8 16,1-12-4-16,2-17-12 16,3-6-29-16,-4-9-78 15,-5-6-76-15,-9-3-40 16,-6-1-165-16,-5 0 63 16,0 3 349-16,-3 10 94 15,-10 13 271-15,0 5-47 0,6 11-79 16,3 3-69-1,2 7-67-15,2 2-57 0,0 0-46 16,0 0-7-16,0 2 7 16,0 7 2-16,0 3 5 15,6-5 0-15,3-1-2 16,-4-5 6-16,-1 2 1 16,-2-3-2-16,-2 0 1 15,0 0 0-15,0 0-6 16,0 0 1-16,0 0-6 15,-20 0-9-15,-9 0-51 16,-9 6-124-16,3 6-205 16</inkml:trace>
  <inkml:trace contextRef="#ctx0" brushRef="#br0" timeOffset="90657.88">3310 15195 145 0,'0'0'165'0,"0"0"-6"15,0 0-63-15,0 0 30 16,0 0-47-16,0 0-3 15,0 0-7-15,0 0-13 0,0 0-25 16,0 0-15-16,0 0-6 16,0 0 0-16,0 0 0 15,0 0 0-15,0 0-3 16,0 0 1-16,0 0 1 16,0 0-4-16,0 0 2 15,0 0-5-15,0 0 4 16,4-5-5-16,3 1 0 15,-2-9 0-15,1 5 3 16,-1-2-4-16,1 0 2 16,-2-2 3-16,4 3 13 15,-6 4 21-15,2-1 1 16,-4 5 0-16,2 1-2 0,-2 0-14 16,0 0-10-16,0 0-5 15,3 0-9-15,-1 0-8 16,2 20-5-16,0 11 13 15,-1 10 0-15,-3 0 2 16,0 4 4-16,0-1-4 16,0-4-2-16,0-5 7 15,0-8-6-15,-5-9 3 16,3-10-4-16,0-4 3 16,2-4 2-16,0 0 1 15,0-4 6-15,0-17-3 16,11-12-9-16,11-1-1 0,7 2-5 15,5-5-4-15,-1 11-7 16,0 9 5-16,-4 5 8 16,-2 12-1-16,-4 0-2 15,-3 2-2-15,-3 22 6 16,-5 2-2-16,-10 2-1 16,-2 4 2-16,-2-2-1 15,-25-4 5-15,0-3 4 16,-4-6-4-16,0-7 0 15,2-5 0-15,2-5 5 16,2 0-1-16,10 0 12 16,4-11 1-16,6-7 3 15,5-2 0-15,0 2 3 0,0 4-1 16,0 5-5 0,0 4-7-16,0 5 6 0,0 0-11 15,0 0-2-15,0 0-3 16,0 0-2-16,0 0-2 15,0 5-5-15,0 12 7 16,0 1 1-16,0 5-1 16,0-6 2-16,2 1 0 15,10-7 2-15,1 1-1 16,2-11 2-16,10-1 0 16,4 0 6-16,9-1-6 15,5-18 0-15,1-11-3 16,-1 2-11-16,-8-6-5 15,-8 3 4-15,-8-1-4 0,-2 5 3 16,-9-1 13-16,-1 5-2 16,-2 6 4-16,-5 5 0 15,0 3 4-15,0 8 0 16,0 1-2-16,0 0-4 16,0 0-3-16,0 0-3 15,0 10-2-15,0 16 6 16,-2 6 0-16,-6 3 4 15,8 0-5-15,0-3 3 16,0-4 0-16,0-4 1 16,14-8 0-16,4-8 5 15,6-4-6-15,3-4 8 16,6-8-3-16,5-18 1 0,1-6-6 16,-6 0 0-16,-4-8-6 15,-4 4 5-15,-4-8 1 16,0-5 1-16,-1-1 0 15,0-4-1-15,0-4 0 16,-3 0 0-16,1 3 0 16,-5 8 0-16,-3 7 0 15,-6 6 2-15,-2 15-2 16,1 9 0-16,-3 6 5 16,0 4-2-16,0 0 5 15,0 0-8-15,-3 0-5 16,-9 10 0-16,-2 11 3 0,-1 2-2 15,1 12 2 1,1 1-1-16,-3 10 1 0,0 6 2 16,-2 6-4-16,-2 0 4 15,0 4 1-15,2-4-1 16,5 0 0-16,4-5 3 16,6-7-3-16,3-15 0 15,0-4 0-15,0-17 1 16,6-2-1-16,9-8-4 15,7 0-6-15,5-13 3 16,0-10-4-16,2-9-6 16,-3 6-7-16,-6-2-1 15,-3 8 10-15,-9 10 15 16,-4-1 0-16,-1 11 6 16,-3 0 0-16,0 0-6 0,2 0-3 15,0 14 0-15,4 6 3 16,0 1 0-16,0-1 1 15,3-3 2-15,-1-5-1 16,6-3 0-16,1-9-1 16,2 0 0-16,3 0 1 15,1-21 4-15,2-12-4 16,0-1-1-16,-2 2 1 16,0 0-2-16,-3 6 1 15,-7 4 11-15,-7 9 6 0,-2 9 9 16,-2 4-11-1,0 0-16-15,0 17-11 0,0 19 4 16,0 8 7-16,-6 14 5 16,-5 0 0-16,-1 6-1 15,1 6 7-15,-2-3-7 16,-1 1 1-16,1-2-3 16,0-8 0-16,2-12 1 15,-3-10-3-15,5-10 0 16,1-9 4-16,3-12-3 15,1-1 4-15,1-4 9 16,1 0 10-16,-3 0 6 16,-3-14 6-16,-1-16-28 15,-7-5 3-15,3-9-2 16,-1-2 0-16,5 5-2 0,7-7-5 16,2 7 5-16,0 1-4 15,19 0 0-15,12 0-3 16,13 0-6-16,14 1-8 15,2-2-1-15,7 1-11 16,-7 4-15-16,-11 8-21 16,-13 2-58-16,-21 8-185 15,-15-1-487-15</inkml:trace>
  <inkml:trace contextRef="#ctx0" brushRef="#br0" timeOffset="90847.83">4041 15079 994 0,'0'0'134'0,"0"0"-24"15,0 0-35-15,0 0-30 16,0 0-30-16,0 0-5 16,191-54-10-16,-191 54-28 15,0 8-100-15,-13 6-125 16,-22 0-324-16</inkml:trace>
  <inkml:trace contextRef="#ctx0" brushRef="#br0" timeOffset="90980.82">3818 15013 960 0,'0'0'10'0,"0"0"-10"16,0 0-213-16,0 0-394 15</inkml:trace>
  <inkml:trace contextRef="#ctx0" brushRef="#br0" timeOffset="92564.9">5095 15194 210 0,'0'0'236'0,"0"0"-38"0,0 0-65 16,0 0-34-16,0 0-40 16,0 0-27-16,0-8-25 15,0 12-7-15,0 10 15 16,-8 3-2-16,-2-2-1 16,4-6-2-16,1 0-1 15,5-5-3-15,0-4-3 16,0 0 9-16,0 0 14 15,7-13 57-15,13-11-61 16,9-3-18-16,0-4-4 16,0 1-1-16,0 6-6 15,-5 4-11-15,-3 6 13 0,-5 8 5 16,-6 3-4-16,-1 3 2 16,-3 0-20-16,0 5 10 15,-2 17 12-15,-2 9 3 16,-2-1 13-16,0 3 1 15,0 1-5-15,0-10-5 16,0-2 0-16,0-10-6 16,0-5 6-16,2-7-4 15,7 0 4-15,7-2 9 16,4-20-1-16,4-7-14 16,3 0-1-16,-2-7-23 15,2 4-14-15,-3 1 4 0,0 1 16 16,-1 10 8-1,-5 8 2-15,-5 3 5 0,-1 9-3 16,-2 0-5-16,1 0-5 16,3 13 15-16,-1 6 5 15,-2 2 8-15,1 7-2 16,-4-2 4-16,-3-2-4 16,-1-3-1-16,-4-7-5 15,3-9 3-15,-3-2-6 16,0-3 3-16,0 0 8 15,4 0 11-15,3 0 6 16,1-17-9-16,4-2-16 16,5-6-2-16,4 2-3 15,1-6 1-15,2 5 1 16,-1 7-2-16,-5 3 0 0,-3 5-2 16,-3 5-2-16,-6 4-3 15,-1 0-2-15,-1 10-4 16,-2 19 13-16,2 2 11 15,-1 5 3-15,1-1 0 16,1-8-2-16,-1-1-1 16,3-11-3-16,-3-7-2 15,-2-5-4-15,1-3-1 16,1 0 10-16,5 0 0 16,7-14 0-16,2-7-6 15,4-5-5-15,2-1-1 16,5-8 0-16,2 2-1 0,6 3-5 15,-4 0 5-15,-2 7 1 16,-7 6 1-16,-10 11 0 16,-5 0-3-16,-7 6 1 15,-2 0-1-15,2 0-4 16,-2 12 7-16,0 12 15 16,0 4-5-16,0 7-2 15,0 0-2-15,-9 3 0 16,3-3-3-16,1-3 1 15,5-6-2-15,0-8-2 16,0-10 0-16,16-2-3 16,13-6 3-16,6 0 9 15,4-6-3-15,-8-14-6 0,-5-2-4 16,-10-2 3 0,-8-7 0-16,-5 3 1 15,-3-4 3-15,-5 2 11 0,-22-2 9 16,-10 6-1-16,-9 9-13 15,-8 6-2-15,-4 11-7 16,4 0-6-16,8 11 5 16,7 14-3-16,12 3-19 15,14 2-74-15,13-2-62 16,0-6-59-16,25-4-149 16,13-7-68-16</inkml:trace>
  <inkml:trace contextRef="#ctx0" brushRef="#br0" timeOffset="93627.69">6500 15150 200 0,'0'0'210'0,"0"0"-32"15,0 0 4-15,0 0-30 16,0 0-65-16,0 0-18 16,43-26-4-16,-43 26-7 15,0-5-15-15,0-2-8 16,0 0-10-16,0-5-4 15,0 6-13-15,0-3-5 16,-6 2-3-16,0 2-1 16,-1 5 1-16,1 0-2 15,-4 0 1-15,2 0-4 16,-1 0 3-16,0 21-3 0,0-3-3 16,2 2 5-16,5 0 3 15,2-6 2-15,0 0-2 16,0-5 1-16,0-4 1 15,11-5-1-15,5 0 1 16,3-1 3-16,4-26 2 16,2-7-7-16,2-4-2 15,-3-2-1-15,-2 1 2 16,-4-7-1-16,-2 2 2 16,-7-2 3-16,-5 4-2 15,-2 5 1-15,-2 10 5 16,0 13 0-16,0 6 3 0,0 8 7 15,0 0-17-15,0 0-2 16,-13 17-1-16,-3 10-2 16,-1 10 1-16,-1-1 2 15,-1 7 2-15,4 3 9 16,1-5-7-16,6 1 3 16,6-4 2-16,2-4-6 15,0-2 2-15,0-6-1 16,4-3-1-16,14-9 7 15,5-9-8-15,3-2 6 16,3-3 2-16,2 0-2 16,-2-8-1-16,0-10-4 15,-2-1 2-15,-3-3 1 0,1-4-4 16,-2 0 0-16,-4-2-3 16,-3 0-2-16,-1 3-5 15,-6-1 2-15,-2 3 2 16,-7 3-1-16,0 8 3 15,0 1-1-15,-2 8-8 16,-14 3 3-16,3 0 3 16,-3 0 2-16,1 2 1 15,3 16 1-15,1 4-3 16,7 5 1-16,4 2 5 16,0 0 0-16,4-3 2 15,21-3 5-15,4-5 2 16,2-10-2-16,3-8 0 15,-1 0 1-15,-2-10-2 0,0-12-3 16,-2-12 0-16,0 2-3 16,-2 0-3-16,-5-3-1 15,-2-2 4-15,-4-1 0 16,-3-4 0-16,-2-3 1 16,-3 6-1-16,-4-2 1 15,-2 15-1-15,0 8 1 16,-2 10 3-16,0 6 4 15,0 2-4-15,0 0-4 16,0 4-3-16,-6 22-1 16,-13 12 4-16,-3 6-1 15,3 9 2-15,-4 5 6 16,8 2 1-16,1 0 6 0,5-2-2 16,7-8-4-16,2-5-1 15,0-9-6-15,17-18 3 16,12-9-4-16,5-9-27 15,2 0-31-15,-2-18-116 16,-3-12-173-16</inkml:trace>
  <inkml:trace contextRef="#ctx0" brushRef="#br0" timeOffset="93883.27">7467 14439 613 0,'0'0'237'0,"0"0"-153"16,0 0 19-16,0 0 9 16,0 0-88-16,0 0-4 15,0 0 3-15,67 113 1 16,-26-27-3-16,-10 16-15 16,-16 13 14-16,-15-1 2 15,-2 0-8-15,-42-3-4 16,-24-7-6-16,-19-10-1 15,-15-10-3-15,-17-8-78 16,-3-17-198-16,-5-19-488 16</inkml:trace>
  <inkml:trace contextRef="#ctx0" brushRef="#br0" timeOffset="94784.4">539 15087 416 0,'0'0'255'0,"0"0"-208"16,0 0-16-16,0 0 17 16,0 0 11-16,0 0-10 15,-54-21-24-15,48 21-18 0,-6 0-2 16,-9 27 5-16,-8 25 6 16,-3 29 22-1,1 27-7-15,9 20 12 0,17 6-13 16,5-7 0-16,29-17-16 15,27-20-1-15,22-27-6 16,27-32 7-16,31-22-14 16,17-9-38-16,5-46-190 15,-8-14-613-15</inkml:trace>
  <inkml:trace contextRef="#ctx0" brushRef="#br0" timeOffset="97978.59">7532 6060 26 0,'0'0'47'0,"0"0"23"15,0 0-26-15,0 0-25 16,0 0 48-16,0 0-55 16,-21-28 18-16,17 24-13 15,0 0 64-15,2 1-49 16,-1 2-6-16,1-2 25 16,0 3-18-16,0-1 13 15,0-1-3-15,-3-1 12 16,2-1-3-16,-1 3 1 15,2-1-13-15,-3-3 8 0,1 3 9 16,0 0-24-16,0 0 6 16,-1 1-5-16,2-1 6 15,3 2-3-15,0 0 2 16,0 0-13-16,0 0-13 16,0 0-13-16,0 0 0 15,0 0-9-15,0 0 3 16,0 0-3-16,0 0 2 15,0 0-10-15,5 0 17 16,13 7 4-16,6 13 14 16,10 4-15-16,9 2 2 15,3 8 6-15,10 5-10 0,4 5 3 16,2 4-3-16,5 4 0 16,-5 0 1-16,-1 4 0 15,-1 5-2 1,0 3 0-16,5 2 2 0,1 1-1 15,11 0 0-15,10 0-1 16,10-2-2-16,15 2 2 16,4-1 2-16,-1-2 4 15,-7-4-6-15,-15-3 9 16,-14-5-8-16,-19-6 1 16,-16-11 2-16,-13-3-3 15,-12-13 4-15,-9-5-1 16,-7-4-2-16,-1-6 11 15,-2-2-10-15,0 0 11 0,0 0-1 16,0 0 0-16,0 1 0 16,0-3-10-16,0 0 6 15,0 0-3-15,0 0-6 16,0 0 7-16,0 0-4 16,0 0-3-16,0 0-48 15,0 0-65-15,-5 5-106 16,-17 3-205-16,-11 4-93 15</inkml:trace>
  <inkml:trace contextRef="#ctx0" brushRef="#br0" timeOffset="99897.49">8615 8081 428 0,'0'0'174'0,"0"0"7"16,0 0-4-16,0 0-82 0,0 0-18 15,0 0-4 1,0 0-27-16,-4-32-19 0,4 32-25 16,0 4-2-16,0 28-1 15,-4 19 1-15,-2 16 19 16,-4 9 1-16,-3 1-10 16,1-6-5-16,-1-8-3 15,7-13 2-15,-2-12-4 16,6-13-1-16,2-13-49 15,0-10-55-15,0-2-13 16,0-13 65-16,16-17-73 16,1-12-110-16,2-4-216 0</inkml:trace>
  <inkml:trace contextRef="#ctx0" brushRef="#br0" timeOffset="101225.37">8604 8175 275 0,'0'0'338'0,"0"0"-146"15,0 0-32-15,0 0-81 16,0 0 16-16,0 0-18 16,-11-72-31-16,33 54-42 15,10-1 0-15,-1 6 3 16,2 3-7-16,0 4 0 16,-1 6-4-16,-3 0-3 15,0 16 6-15,-7 9-3 16,-7 8 2-16,-8-1 0 15,-7 2 1-15,0 0-1 0,-7 0-6 16,-20 0 4-16,-8 1 4 16,-7-3 1-16,-3-2 5 15,7-4-2-15,5-8-4 16,15-11-17-16,9-4-18 16,9-3 21-16,0 0 14 15,0-3 11-15,16-12-1 16,1 1-8-16,4 4-2 15,-4 5 2-15,1 5 2 16,3 0-4-16,-2 0-1 16,-1 17 0-16,-7-1-3 15,-7 1-2-15,-4 0 1 16,0-3-1-16,0 0 4 0,-10-2 1 16,-9-3-4-16,2-2 5 15,1-5 2-15,1-2 5 16,-1 0 7-16,7 0 5 15,1 0 3-15,1 0 17 16,4-9-4-16,1-4-9 16,2 7 9-16,0 0-15 15,0 6 10-15,0 0-20 16,0 0-10-16,0 0-4 16,0 0 1-16,0 0-4 15,0 0 2-15,5 2 5 16,15 10 6-16,4-6-4 15,5-1 1-15,7 0-3 16,1-5 0-16,4 0-10 0,-1 0-3 16,2-14-1-16,-1-8 0 15,-1-6 7-15,-3-6-7 16,-8 0 6-16,-4 2 8 16,-11 6 0-16,-6 5 2 15,-3 14-1-15,-1 4 1 16,-4 3 1-16,0 0-1 15,0 0-2-15,0 0-11 16,0 0 1-16,0 15 2 16,-6 7 8-16,-5-2 10 0,3 4-7 15,6 2-1 1,2-2-4-16,0 1 1 16,5-2 1-16,11-5 4 0,4-6-4 15,2-7 3-15,7-5-1 16,4 0-1-16,3-15 10 15,0-9-5-15,-3-2-6 16,-4-4-7-16,-4 2 4 16,-8 0-2-16,-1 2-2 15,-5 2 2-15,-2 3 3 16,-5 9 1-16,-1 5 1 16,-3 3 0-16,0 1 2 15,0 3-1-15,0 0 2 0,0 0-2 16,0 0-2-1,0 0-9-15,0 18 6 0,0 4 4 16,-5 7-1-16,1-1 0 16,4 0 1-16,0 0 12 15,0-6-7-15,0-2-5 16,0-8-5-16,16-6-13 16,1-6 18-16,6 0 11 15,-1 0-2-15,5-14 3 16,0-8-9-16,-6-2 7 15,2-4-10-15,-1-2 3 16,-6-3-3-16,2 1-11 16,-3 5-2-16,-3 3 6 15,-2 4 1-15,-5 11 6 16,-3 4 1-16,0 2 4 0,-2 3-5 16,0 0-4-16,0 0-3 15,0 0 3-15,-2 6 4 16,-9 14 5-16,-2 8 1 15,1 2-1-15,6 5 5 16,6 4 3-16,0-2-3 16,0-1 5-16,9-5-3 15,13-6-6-15,3-11-1 16,6-9-1-16,2-5 5 16,-1-5-9-16,-6-22-9 15,-1-6-43-15,-10-7-96 16,-3-8-172-16,-6-7-403 15</inkml:trace>
  <inkml:trace contextRef="#ctx0" brushRef="#br0" timeOffset="101459.31">9890 7943 626 0,'0'0'130'0,"0"0"-89"15,0 0-30-15,0 0 44 16,0 0 12-16,0 0 7 15,5 22-17-15,-1-22 30 16,0 0 10-16,1-12-51 16,0-9-24-16,-3 3-7 0,-2 4-5 15,0 2-10 1,0 9 0-16,0 0-22 0,0 3-50 16,0 0-85-16,0 17-167 15,-12 11-211-15</inkml:trace>
  <inkml:trace contextRef="#ctx0" brushRef="#br0" timeOffset="102718.85">9978 8446 395 0,'0'0'247'16,"0"0"-158"-16,0 0-16 15,0 0 26-15,0 0-18 16,0 0-33-16,0 0-10 16,118-201-22-16,-99 150-9 15,-5-2 0-15,-3 1-7 16,-5 0-3-16,-1 0-10 0,-3 2 6 16,-2 10 4-16,3 5 3 15,-3 14 6-15,0 6 2 16,0 7 35-16,0 6 5 15,0 2-13-15,0 0-35 16,0 5-5-16,-16 18 5 16,-2 5 3-16,3 5 0 15,-2 4 10-15,5 6 3 16,-1 5-2-16,3 4 8 16,6 6-14-16,4 0 2 15,0-1-4-15,0-7 1 16,0-10-5-16,16-10 0 0,1-11-2 15,8-14 3 1,6-5 6-16,4 0 2 0,1-22-7 16,3-10-4-16,-4-3-9 15,-2-1 4-15,-4 4 3 16,-2 3 2-16,-5 6-1 16,0 3 1-16,-1 5-1 15,-4 4 0-15,-5 5 1 16,-4 3-4-16,-3 0 4 15,-3 3 4-15,0 0 2 16,0 0-6-16,1 0-6 16,2 12 6-16,-1 13 2 15,0-1 0-15,3-3 0 16,-1-1 0-16,2-6-2 0,-2-6 4 16,-4-5-1-16,0-3 1 15,1 0 3-15,3-11 5 16,6-17-4-16,-4-10-8 15,3 0-20-15,-3-3 0 16,-8 3-8-16,0 7 5 16,0 4 19-16,0 9-3 15,-12 11 7-15,-3 7 9 16,-8 0-6-16,-1 7-3 16,-5 23 1-16,0 3-1 15,0 7 8-15,2 8 2 16,3 5 4-16,8 2-2 15,7-1-1-15,9-8-7 0,0-9-4 16,11-13 0-16,16-12 0 16,4-12 0-16,5 0 21 15,1-20 3-15,2-13-11 16,-6-8-8-16,-2-5-4 16,-4-5 5-16,-2-3 0 15,-6 1-5-15,-3 0 0 16,-3-3-1-16,-4-2 2 15,-4 1-2-15,-3 10 0 16,-2 8 3-16,0 15-2 16,0 15-1-16,0 3-6 15,0 6 5-15,0 0 0 16,-9 0-5-16,-4 11 4 0,-3 10 2 16,5 0 0-16,2 7-2 15,0 6 1-15,2 7 0 16,5 7 1-16,2 5-2 15,0 8 2-15,0 2 3 16,18-4 10-16,11-9-7 16,5-14 3-16,3-17 1 15,9-16-1-15,-2-3 5 16,-2-25-2-16,-4-17-12 16,-14-13-9-16,-8-1-34 15,-12 1-39-15,-4 2-208 16,0-1-604-16</inkml:trace>
  <inkml:trace contextRef="#ctx0" brushRef="#br0" timeOffset="103707.31">11676 7999 144 0,'0'0'59'16,"0"0"88"-16,0 0-37 16,0 0-29-16,0 0-19 15,0 0-5-15,13 90-7 16,-13-80-21-16,2-5-7 15,0 1-13-15,-2-6-1 16,0 0 19-16,0 0 69 16,0-9 16-16,3-9-52 15,1-7-59-15,-1-4 5 16,1-1 0-16,1-2 6 0,-3 1-6 16,2 6 1-16,-4 4 1 15,0 8 2-15,0 4 28 16,0 9 7-16,-11 0-24 15,-11 0-21-15,-5 22-3 16,-4 6 3-16,-3 7 3 16,5 5 11-16,0 2-1 15,7 4 1-15,9-3-3 16,4 4-10-16,6-3 1 16,3-7-2-16,0-12 2 15,14-13-1-15,1-8 5 16,6-4-5-16,5-14 19 0,8-22-10 15,1-10-10 1,3 2-4-16,-6 4-11 0,-6 5-6 16,-6 10 10-16,-9 9 11 15,-1 6 1-15,-8 8 3 16,0 0-4-16,0 2 0 16,2 0-16-16,3 2-26 15,0 18 42-15,2 8 11 16,0 6 6-16,1 2-6 15,2-4 3-15,1 0 2 16,5-11 5-16,5-9 0 16,1-9-8-16,5-3 13 0,4-14-5 15,1-18-8 1,-2-6-6-16,-9 3-7 16,-4 6-15-16,-13 3-68 0,-4 4-163 15,-2-2-362-15</inkml:trace>
  <inkml:trace contextRef="#ctx0" brushRef="#br0" timeOffset="106648.05">12559 8226 447 0,'0'0'203'15,"0"0"-40"-15,0 0-25 16,0 0-81-16,0 0-14 16,0 0-16-16,0 0-1 15,25-194-6-15,-19 161 1 16,3 1 2-16,-3 0 3 16,-2 8 7-16,-1 5 18 15,-3 9-17-15,0 6 2 16,0 4-11-16,0 0-25 0,0 4-3 15,0 21-5 1,0 4 8-16,0 6 3 0,0-6-3 16,0 0-6-16,0-9 2 15,0-8-1-15,0-7 1 16,0-5-14-16,18 0-5 16,9-1 18-16,8-21 4 15,5-8-32-15,3 2-28 16,-5 0 18-16,-7 3 7 15,-7 7 15-15,-8 7 21 16,-7 5 1-16,-4 4 8 16,-5 2 10-16,0 0-16 0,0 4-3 15,0 18 0-15,0 6 30 16,0 9-11 0,-5 2-2-16,1 1-17 0,-1 2 2 15,2-6-1-15,3 0 0 16,0-10 0-16,0-8 8 15,0-8-9-15,10-8 8 16,9-2 8-16,2 0-2 16,6-16-8-16,-3-9-6 15,3-6-29-15,-3 1 2 16,3-4-2-16,0 1 5 16,0 2 0-16,-5 2 15 15,-5 6 6-15,-5 9 3 16,-5 7 0-16,-5 6 13 15,-2 1 10-15,0 0-17 0,-2 1-6 16,-14 18 5-16,-4 3 5 16,0 4 1-16,-1 0-2 15,8 4 1-15,5 2 3 16,4 0-1-16,4-2-6 16,0-6 4-16,10-1-5 15,11-14 3-15,2-6 3 16,4-3-1-16,-2-10-2 15,-2-17 3-15,-1-6-9 16,-9-4 1-16,-7 1 1 16,-3-2-4-16,-3 1 0 15,0-4-1-15,-22 2 1 0,0 10 0 16,1 6 9-16,8 16 9 16,1 7-2-16,4 0-15 15,-1 4-1-15,3 15-4 16,-2 4 2-16,8 0 1 15,0 4 1-15,8-1 0 16,18-2 7-16,10-2-7 16,2-7 4-16,2-8 4 15,2-7-7-15,-2 0 4 16,0-14-5-16,-2-16-4 16,-4-3-8-16,-8-3-2 15,-6-1 7-15,-4-6 3 16,-7-3 3-16,-2-4 1 15,-3 3 3-15,-4 2 3 16,2 11 2-16,0 14 7 0,-2 9 2 16,2 8 7-16,-2 3-8 15,0 0-15-15,0 0-1 16,0 6-6-16,0 18 3 16,-15 13 3-16,-3 0 5 15,3 5-1-15,-1 2-1 16,-1 4 2-16,0-1 3 15,0 0-4-15,1-4 6 16,1-3-4-16,1-6-2 16,5-8 0-16,3-10-4 0,2-10 4 15,4-3-3 1,0-3 0-16,4 0 19 16,23-18 22-16,6-8-31 0,7-1-9 15,2 1-2-15,-3 4 0 16,-8 9 0-16,-2 8 0 15,-8 5-2-15,-2 0-2 16,-9 0-1-16,-2 15-1 16,-6 8-3-16,-2-1 4 15,0-1 1-15,-12-2 3 16,-7-1 2-16,-8-6 1 16,-4-3-1-16,4-4 1 15,2-5 0-15,7 0 0 0,7 0 3 16,3-12 2-1,3-8 9-15,5 1-8 0,0-1 6 16,0 7-4-16,0 3-3 16,0 7 2-16,0 3-1 15,0 0-8-15,0 0-2 16,2 0-7-16,3 11-3 16,1 11 12-16,1 2 2 15,-1 2-2-15,2 0 1 16,2-4 1-16,1-2-2 15,5-6 2-15,1-4 1 16,4-6 0-16,8-4-3 16,2 0-7-16,7-10-2 15,0-12 5-15,0-4-9 0,0-3-5 16,-5 4 13-16,-2-1-7 16,-2 0 5-16,-8 2 2 15,-4 1 5-15,-5 8-1 16,-8 4 2-16,-2 8 3 15,-2 1-4-15,0 2 0 16,0 0-2-16,0 0 1 16,0 0-11-16,0 14 9 15,-11 6 3-15,-3 2 2 16,1 4-2-16,5 1 0 16,0-1 0-16,6 1 0 15,2-5 0-15,0-2 0 16,0-4 3-16,0-6-3 0,2-6 0 15,14-4-10 1,7 0 7-16,5-4 3 0,4-10-2 16,-1-3 1-16,-3-2-6 15,-1 1 1-15,0-3 5 16,-2-4-3-16,0 4-3 16,-1-6 3-16,-6 5 1 15,-2 7 3-15,-8 5-4 16,-6 6 8-16,-2 3-8 15,0 1 4-15,0 0-15 16,0 0 6-16,-4 15 5 16,-7 5 4-16,2 1 1 0,0 3-1 15,3 0 0 1,6 4-1-16,0-4 1 0,0 0-2 16,0-4 2-16,4-4 3 15,14-6-3-15,4-10 0 16,2 0 3-16,3-6 4 15,0-16-4-15,-2-5-3 16,-6 0 0-16,2-3-11 16,-3 2 8-16,-3 4 3 15,-6 2 1-15,0 4-1 16,0 1 1-16,2 6 6 16,5-1-4-16,4 2-3 15,2 2 2-15,0 4-1 16,-1 4-1-16,-8 0-7 15,-5 0 5-15,-6 9 2 0,-2 9-3 16,0 4 1-16,0 4 2 16,-6-3 3-16,-11 0-3 15,-2-2-1-15,-1-5 1 16,3-8 2-16,-1-6 1 16,0-2-4-16,4 0 5 15,1-18-3-15,2-6 0 16,4-2 2-16,5 6-3 15,2 8 3-15,0 5 15 16,0 4 4-16,0 3-10 16,0 0-12-16,6 3-4 15,11 14 3-15,2 7 1 0,1 2 0 16,1 4 1-16,-4-2 2 16,1-2-3-16,1-4 0 15,-4-6 2-15,3-10-2 16,-1-4 2-16,6-2 5 15,1-4-6-15,5-20 5 16,0-6-6-16,-2-5-5 16,-3-2-2-16,-4-4 1 15,-1-1 1-15,-4-1 5 16,-1-1 1-16,-4-1-1 16,-1 7 0-16,1 4 0 15,-4 9-2-15,-2 8 4 16,-1 8-2-16,-3 3 4 15,0 6-3-15,0 0-1 16,0 0-2-16,0 0-3 0,0 0-4 16,0 20 6-16,-9 12 3 15,-3 6 3-15,1 6-3 16,3 6-3-16,-2-2 3 16,6-1 1-16,4-6 0 15,0-7 0-15,0-13 0 16,0-6 3-16,0-10-4 15,0-5-22-15,2 0-9 16,10-9-20-16,-4-16-105 16,-1 0-110-16,-1-8-260 0</inkml:trace>
  <inkml:trace contextRef="#ctx0" brushRef="#br0" timeOffset="106829.93">14862 7865 689 0,'0'0'269'0,"0"0"-93"15,0 0-4-15,0 0-52 16,0 0-63-16,0 0-32 16,282-19-14-16,-213 19-9 15,-13 0-2-15,-16 0-13 16,-13 0-29-16,-17 0-11 16,-10 0-34-16,0 0-145 15,-10 0-329-15</inkml:trace>
  <inkml:trace contextRef="#ctx0" brushRef="#br0" timeOffset="110375.87">10086 9276 244 0,'0'0'122'0,"0"0"86"16,0 0-72-16,0 0-37 0,0 0-18 15,0 0-22-15,0-48-12 16,0 48-11-16,0 0-7 16,0 0-6-16,0 0-7 15,0 0-16-15,0 4 1 16,-4 11 4-16,0-4 13 15,1-3-8-15,3-2-10 16,0-4 5-16,0-2-4 16,0 0-1-16,0 0 6 15,0 0 2-15,0-2 7 16,0-16-4-16,11-6-11 16,-1-3 0-16,-2 1-3 15,-3 5 3-15,-3 5 0 0,-2 7 5 16,0 4-2-1,0 5 17-15,0 0-2 0,0 0-18 16,0 19-7-16,-15 12 7 16,-1 5 0-16,1 1 5 15,3 2-3-15,5-1 3 16,3-1 2-16,4-3-4 16,0-6 8-16,0-3-11 15,2-6 1-15,9-9-1 16,7-6 2-16,3-4 3 15,0 0 2-15,8-12 2 16,0-11-9-16,5 0-3 0,-1-5 0 16,-2-1-5-1,-4 5 0-15,-4 4 6 0,-7 6 2 16,-3 4 0-16,-5 6-2 16,-4 4 1-16,4 0-7 15,-4 0-1-15,1 2-3 16,-1 16 11-16,0 5-1 15,-2-4 4-15,3 4 0 16,2-4-1-16,-3-1 3 16,3-4 2-16,-1-3-5 15,-1-6 3-15,0-3 1 16,1-2-5-16,5 0 0 16,7-2 0-16,4-18 19 15,3-9-10-15,-3-5-8 16,-1-3-1-16,-8 2-7 0,-7-4 6 15,-6-3-5 1,0 2 1-16,0 1 5 0,-17 12-2 16,-1 11 2-16,-3 11 7 15,2 5 1-15,-6 2-8 16,0 21 0-16,1 7 0 16,0 4 2-16,1 6 3 15,5 7 8-15,3-1 1 16,9 1-9-16,6-1 3 15,0-7-3-15,0-9-2 16,17-10 0-16,5-8-2 16,5-7 5-16,2-5 2 0,9 0-6 15,2-17 9-15,3-14-7 16,3-4-4-16,-3-6-5 16,-1-5-10-16,-4 0 12 15,-7-2 2-15,-2-3-2 16,-5 2 1-16,-3 3 1 15,-8 3 2-15,-2 9 2 16,-4 10-2-16,-3 8 0 16,-4 8 1-16,0 6 3 15,0 2 8-15,0 0-6 16,0 0-6-16,0 0 0 16,-11 7-1-16,-9 14 5 15,0 9-5-15,3 8 0 0,0 8-1 16,4 7-1-1,4 3 1-15,5-4 2 0,4-5-1 16,0-13 0-16,4-10-6 16,16-11 6-16,5-11 1 15,6-2 6-15,5-4-5 16,-1-19-1-16,3-8-1 16,-2-3-9-16,-5-5-8 15,-5-2-5-15,-1-5 4 16,-5 0 1-16,-1-2 8 15,-2 4 2-15,-3 5 7 16,-1 11 1-16,-5 8 0 16,0 8 0-16,-4 7 9 15,-4 3 1-15,0 2-3 0,0 0 0 16,0 7-5-16,-16 20-2 16,-3 8-1-16,-2 7 3 15,-1 2 3-15,1 4 0 16,4 3 2-16,-1 0 1 15,5-5 4-15,4-8-5 16,9-3-4-16,0-8-4 16,0-9 1-16,7-8-1 15,14-6 6-15,12-4-4 16,4 0 5-16,3-4 0 16,0-13-7-16,-4-3 0 15,-2 2 0-15,-5-4-6 16,-6 0-1-16,2-2 5 0,-2-1-9 15,-5-1-6 1,-5-1-2-16,-7 5 8 0,-4 2 4 16,-2 6 4-16,0 4 1 15,0 4-5-15,-6 3-5 16,-9 3 5-16,-6 0 2 16,3 0-3-16,-1 17 7 15,3 5-3-15,1 6 3 16,3 7 1-16,5 2 0 15,5 1 6-15,2 0-3 16,0-5 1-16,7-8-4 16,15-6-2-16,3-13 2 0,4-6 4 15,4 0 4 1,1-22 0-16,3-6-3 0,-1-7-5 16,-3 1-1-16,1-4-9 15,-6 4 3-15,-3 0 7 16,-7 10 0-16,-5 8 1 15,-1 7-1-15,-5 6 0 16,-1 3-2-16,-2 0-7 16,1 3 9-16,-3 20 2 15,-2 3 18-15,0 3-7 16,0 4 4-16,0-5-12 16,0-5-2-16,0-8 2 15,0-7-4-15,0-6 2 16,0-2-2-16,0 0 7 15,3-5 8-15,6-15-12 0,-3-6-4 16,1-1 5-16,-3-4-5 16,3 2 2-16,-2 3-2 15,-3 2 0-15,-2 6 0 16,0 8 1-16,0 6-1 16,0 4-2-16,0 0-3 15,-21 7 2-15,-1 14 1 16,0 3 2-16,4 3 1 15,3 5 1-15,5-3 1 16,8 0-3-16,2 2 1 16,5-4-1-16,19-6 2 15,5-3-2-15,0-9 5 0,7-9-1 16,2 0-2-16,2-5-1 16,0-19 1-16,1-4 2 15,-6-7 0-15,-8 4-4 16,-5-1 2-16,-6 0 0 15,-3-4-1-15,-1 0-1 16,-2-5 6-16,-1 3-6 16,-2 6 0-16,-2 6-1 15,-1 11 1-15,-4 3 3 16,2 7-1-16,-2 3-2 16,0 2 0-16,0 0-6 15,0 0 3-15,0 2-1 16,-6 17 3-16,-4 2 0 0,1 9 1 15,3 7 0 1,-3 3 0-16,4 4 2 0,1 2 2 16,2-5 3-16,2 3-1 15,0-9-5-15,0-3 7 16,6-7-6-16,10-8-1 16,-1-8 1-16,8-9 2 15,6 0 1-15,2-11-5 16,5-12-9-16,-3-6-14 15,-4 3-43-15,-4-3-125 16,-9 0-186-16</inkml:trace>
  <inkml:trace contextRef="#ctx0" brushRef="#br0" timeOffset="110557.79">12073 9177 495 0,'0'0'231'0,"0"0"-78"15,0 0-38-15,0 0 1 16,0 0-89-16,0 0-4 16,164-44-12-16,-130 30-11 15,-10 3-1-15,-5 4-75 16,-11 5-61-16,-3 2-256 16</inkml:trace>
  <inkml:trace contextRef="#ctx0" brushRef="#br0" timeOffset="111755.9">12217 9368 280 0,'0'0'105'16,"0"0"-66"-16,0 0-20 16,0 0 79-16,0 0 32 15,0 0 4-15,29 9-19 16,-13-23-39-16,2-3 8 15,2-1-10-15,0-3-26 16,5-4-11-16,-1-1-17 16,-2-2-10-16,1 3 0 15,-5-1-5-15,-3 9-3 0,-6 2-2 16,-2 10 1-16,-5 3-1 16,-2 2 0-16,0 0-9 15,0 10-7-15,0 14 16 16,-5 4 15-16,-4 4-9 15,3 0-4-15,4-3 8 16,2-3-10-16,0-3 6 16,0-7-5-16,0-4 1 15,6-8 3-15,5-4-5 16,5 0 7-16,2-7-1 16,4-18-6-16,3-3-3 15,-1-2-2-15,-1 0 1 16,-4 2-1-16,-3 5 1 0,-3 2 3 15,-1 8 1 1,-5 6 0-16,-5 7-1 0,0 0-3 16,-2 0-6-16,0 4 8 15,0 14 2-15,0 1 13 16,0 4 0-16,2 0-3 16,2 0-3-16,6-5 4 15,1-1-3-15,2-5-7 16,5-5 5-16,-5-3-2 15,3-4-3-15,-3 0 1 16,1 0 4-16,-1-11-5 16,1-10-1-16,-4-3-5 0,-1-3-9 15,-5-5 0 1,-4 3 7-16,0 0 7 0,0 3-2 16,0 5 2-16,-8 5-1 15,-3 7 1-15,-3 7 0 16,-1 2-1-16,-3 0 0 15,-4 16 2-15,0 9-1 16,-1 1 6-16,3 4 6 16,5-2-6-16,8-1-6 15,5-6 3-15,2-3-1 16,0 1 0-16,11-5 0 16,13-2 4-16,3-5-6 15,7-5 4-15,-3-2-1 0,0 0-1 16,0-2-4-1,-2-17 1-15,-2-4-5 0,2-5-2 16,-5 2 4-16,-4-1 1 16,-2 6 3-16,-5 7 0 15,-2 3-1-15,-6 8 1 16,0 3-2-16,-5 0-2 16,2 0-6-16,-2 14 2 15,0 9 8-15,0 6 1 16,0-2 2-16,0-4 3 15,0 0-5-15,0-9 7 16,-2 1-7-16,0-7-1 0,2-6-1 16,0-2 1-1,0 0 7-15,0 0-1 0,8-8-3 16,5-11-3-16,5-5 0 16,1-3 0-16,-2-1 0 15,3 2-1-15,-2 2 0 16,2 2 0-16,3 1 0 15,-1 3 1-15,2 7-3 16,3 4 3-16,-5 6 1 16,-4 1-1-16,-2 0 0 15,-6 19 4-15,4 10 12 16,-7-4-1-16,1 2-7 16,0-9-4-16,-4-6 1 15,3-6-5-15,-5-6 0 16,2 0-3-16,3-8-16 0,-4-16-35 15,1-8-166-15,-2-5-155 16,-2-4-262-16</inkml:trace>
  <inkml:trace contextRef="#ctx0" brushRef="#br0" timeOffset="112007.35">13199 8740 566 0,'0'0'105'0,"0"0"-48"16,0 0 14-16,0 0-3 16,0 0-33-16,0 0-2 0,4 187 1 15,14-187 12-15,-3 0 63 16,-2-9 8-16,-1-16-48 16,-8-3-23-16,-4 3-20 15,0 6-19-15,-2 7-7 16,-23 8-7-16,-6 4-32 15,-9 0-64-15,-5 16-118 16,-3 3-129-16</inkml:trace>
  <inkml:trace contextRef="#ctx0" brushRef="#br0" timeOffset="113232.8">13936 8999 403 0,'0'0'203'16,"0"0"-4"-16,0 0-54 15,0 0-66-15,0 0-16 16,0 0-36-16,-35-26-16 15,8 26 2-15,0 0 7 16,2 6 13-16,4 3-5 16,4-2-6-16,7 4-11 0,3 2-11 15,7 4 0-15,0 0 6 16,5 5 0-16,18-1-3 16,6 2 5-16,6 0-6 15,-4-1 0-15,-5-2-1 16,-8-4-1-16,-12-6 0 15,-6-2 2-15,0-4-1 16,-10 0 1-16,-22-4 8 16,-3 0-4-16,-4 0-2 15,6-2 1-15,9-12-2 16,6 2 4-16,12 0-3 16,1 3 22-16,5 6 2 15,0 3 0-15,0 0-13 16,5 0-7-16,16 0-8 15,8 0 1-15,8 10 1 0,5 0 0 16,2-1 0-16,-6-4-2 16,-2-3 1-16,-7-2 1 15,0 0 0-15,-2-2-4 16,2-20-18-16,-3-4 2 16,1-3-3-16,-3-10 4 15,-1 0 12-15,-1-3 4 16,0-4-2-16,-2 2 2 15,1 0 1-15,-2 2 0 16,-3 8-3-16,-5 8 3 16,-5 7 7-16,0 10 5 15,-6 5 3-15,0 4-7 0,0 0-8 16,0 0 0-16,2 0-9 16,-2 20 3-16,0 4 6 15,0 10-2-15,0 8 6 16,-18 4-4-16,-3 6 2 15,0-2 0-15,0-1 3 16,6-8 2-16,6-6-3 16,6-11 3-16,3-8-6 15,0-8 2-15,7-6-2 16,15-2 9-16,7 0-9 16,3-20-1-16,1-6-3 15,0 0-20-15,-4-3-31 16,-4 1-67-16,-7 5-92 0,-5-5-211 15</inkml:trace>
  <inkml:trace contextRef="#ctx0" brushRef="#br0" timeOffset="113930.53">14193 9036 179 0,'0'0'183'15,"0"0"-54"-15,0 0-26 16,0 0-42-16,0 0-14 16,0 0 7-16,94-48 24 0,-88 45-9 15,-2 1-9-15,-4 2 0 16,0 0-10-16,0 0-19 16,2 0-9-16,3 0-8 15,3 12 12-15,0 6 17 16,0 7-16-16,1 1 5 15,1 2-1-15,-2-1-10 16,3-1-8-16,1-2-5 16,-1-4 3-16,2-6-6 15,1-5-5-15,1-7 10 16,7-2-8-16,3 0 9 16,6-20-7-16,5-8-3 15,-1-5-1-15,-2-4-5 16,4-3-6-16,-6-5 1 15,0 1-1-15,-7 2-9 0,-4 6 20 16,-11 7 1-16,-7 12-1 16,-2 7 6-16,0 10 11 15,-6 0-6-15,-23 0-9 16,-7 14 1-16,-4 8-3 16,5 4 0-16,8 0-1 15,11-3-1-15,9 0 1 16,7-5 1-16,0-1-5 15,7-4 3-15,18-3-1 16,2-1-3-16,2-2-8 16,-3 0-1-16,-3 2 11 15,-6 3-6-15,-6 1 8 0,-4 1 2 16,0-2-1-16,-3-1 1 16,1 1 0-16,-1-5 11 15,0 3-3-15,1-2 10 16,0-2-3-16,3 0-5 15,3-5-7-15,7-1 9 16,9 0-2-16,9-12 0 16,4-14-7-16,5-4-6 15,-10-3-20-15,-4-1-43 16,-12-5-151-16,-15-1-221 16</inkml:trace>
  <inkml:trace contextRef="#ctx0" brushRef="#br0" timeOffset="114150.85">14505 8693 746 0,'0'0'217'16,"0"0"-71"-16,0 0-63 16,0 0 3-16,0 0 3 15,0 0-38-15,87-36-39 16,-10 19-2-16,-5 4-2 15,-17 1-5-15,-18 3-3 16,-16 7 0-16,-11 2-53 16,-8 0-79-16,-2 0-254 0</inkml:trace>
  <inkml:trace contextRef="#ctx0" brushRef="#br0" timeOffset="115514.29">15334 8959 82 0,'0'0'68'16,"0"0"21"-16,0 0-43 16,0 0-12-16,0 0 10 15,0 0-22-15,-21 84 2 16,21-81 9-16,0-1 10 15,0-2 6-15,0 0 46 16,0 0-6-16,0 0-10 16,0 0-51-16,0-14-19 0,0-5 5 15,0 3 21 1,0-2-2-16,0 2-19 0,0 0 3 16,-2 2 6-16,-6 2-2 15,1 4 7-15,-4 8 5 16,-5 0-14-16,-4 3-19 15,-7 20 0-15,-1 9 0 16,1 5 0-16,0-4 0 16,5-1 0-16,9-3 0 15,3-9 2-15,4-4-2 16,3-4 0-16,1-7 1 16,0-2-1-16,2-3-1 15,0 0-7-15,0-12 0 16,27-18-29-16,6-6 18 15,5 0 11-15,0 3 8 0,-5 8 5 16,-8 6 21-16,-7 9 13 16,-7 10-14-16,0 0-11 15,-2 6-11-15,2 21 7 16,1 5 20-16,-2 1 6 16,1-5-21-16,1-7-6 15,-1-8 0-15,0-4-8 16,0-9 7-16,4 0 10 15,6-4 19-15,6-21-24 16,2-5-10-16,4-3-2 16,-2-8 0-16,-2-1 0 15,-2-2 0-15,-4-5 2 16,-6 0-2-16,-6-1 3 0,0 1-4 16,-2 10 2-16,-2 13-2 15,-3 11 2-15,1 11 1 16,-5 4-4-16,0 0 1 15,0 0-13-15,0 7 9 16,-2 15 4-16,-12 6 0 16,3 8 7-16,-3 4-6 15,4 6 0-15,1-2 1 16,2 2 3-16,0-6 3 16,3-1-3-16,-1-9-2 15,3-7-3-15,2-6 1 16,0-10 2-16,0-4-3 0,0-3-2 15,0 0-18-15,2-6-40 16,14-17-126-16,0-7-227 16</inkml:trace>
  <inkml:trace contextRef="#ctx0" brushRef="#br0" timeOffset="115701.9">15458 8735 621 0,'0'0'277'0,"0"0"-137"16,0 0-11-16,0 0-27 16,0 0-39-16,0 0-58 0,125-39 4 15,-75 36-9-15,-6 0 0 16,-10 3-37-16,-10 0-85 16,-6 6-133-16,-7 8-178 15</inkml:trace>
  <inkml:trace contextRef="#ctx0" brushRef="#br0" timeOffset="117546.99">15657 8901 233 0,'0'0'94'15,"0"0"-8"-15,0 0 20 16,0 0 10-16,0 0-31 15,0 0-8-15,-35 102-11 0,35-90-11 16,0 2 4-16,2 0-15 16,11 0-18-16,5-3 2 15,4-4-1-15,2-4 0 16,8-3 1-16,1 0 7 16,0-10-15-16,4-12-18 15,-4-2 4-15,-4-3 2 16,-2 3-7-16,-5 2-1 15,-2 0-8-15,-4 2 5 16,-5-1-5-16,-3 4 6 16,-3 1 4-16,-3 2-4 15,-2 3 5-15,0 6-3 0,0 1 0 16,0 4 0-16,0 0 1 16,-15 0 2-16,-3 0-3 15,2 6-5-15,-2 9 5 16,3 5 4-16,3 3-2 15,4 3 0-15,6 0 5 16,2-2-4-16,0-2 2 16,0-4-1-16,6-4-1 15,14-3-1-15,5-10 6 16,9-1-1-16,3 0-5 16,3-6 4-16,1-10-6 15,-1-4-5-15,-5-2-1 16,-4 0-2-16,3 1-4 0,-5-2 7 15,2 2-3-15,-2 4 5 16,0 3-6-16,-7 6 5 16,-4 4 4-16,-2 4-3 15,-6 0 3-15,0 4 4 16,-3 16 11-16,-5 4 6 16,0 3-3-16,-2-6-2 15,0 3-1-15,0-2-7 16,0-5 1-16,-2-8-8 15,0-2 1-15,-1-6 2 16,1-1-1-16,2 0 3 16,0 0 2-16,0-12-8 0,0-12-4 15,0-3-9-15,5-6 6 16,-3 3-4-16,-2 0-12 16,0 4 16-16,0 6 7 15,0 4-1-15,0 8-2 16,-9 8 1-16,-9 0 0 15,-5 1 0-15,-4 26 1 16,-4 7 1-16,2 6 4 16,6-2-4-16,6 0 3 15,11-9-3-15,6-6-2 16,0-7 2-16,9-7 1 16,9-7 2-16,4-2-2 15,-2 0-1-15,5-16 0 0,4-11-16 16,-3-3-16-1,3-3 6-15,-4 4 10 0,-5 0 11 16,-7 2 5-16,-4 8 2 16,-5 5 9-16,1 7 17 15,-5 2-1-15,0 5-3 16,2 0-8-16,-2 0-7 16,0 0 0-16,2 0 8 15,-2 0-5-15,0 0 1 16,2 0-4-16,1 7-2 15,-3 9 8-15,0 4-3 16,0 4-5-16,0 6-6 16,0 8 0-16,-16 10 1 15,1 10-2-15,-3 10 0 16,0 5 3-16,3 4-4 0,-2 4 2 16,5-5-1-16,1-4 2 15,-1-10 0-15,3-7-1 16,1-15-1-16,-4-7-5 15,-3-14 5-15,-6-11-5 16,-3-6 5-16,-5-2 3 16,0-2-3-16,0-20 9 15,7-6-9-15,4-7 9 16,7-9 5-16,9-9-5 16,2-5-2-16,11-7 8 15,26-1-7-15,11 0-1 16,10-1-3-16,2 4-4 0,4 5-2 15,-1 1-17-15,-3 5-20 16,-4 4-9-16,-1 2-11 16,-4 2 16-16,-3 2 36 15,-13 10 7-15,-10 11 3 16,-14 12 20-16,-9 7 10 16,-2 2-8-16,0 0-13 15,0 0-12-15,-9 20 0 16,-7 4-1-16,3 4 0 15,2 2 0-15,6 2 1 16,3 0 0-16,2-2 2 16,0-4-2-16,4-8 2 0,12-6 2 15,3-12-3-15,2 0 1 16,6-5-2-16,2-24-4 16,-2-7-9-16,-2-1 5 15,-6-6 6-15,-1-1 1 16,-2 1 1-16,-3 7 1 15,0 6 1-15,-3 13 0 16,-2 8 4-16,-5 6 5 16,-1 3-9-16,0 0-2 15,-2 0-5-15,2 8 5 16,0 11 2-16,-2 10 2 16,0 6 5-16,0 12 3 15,0 9-5-15,-4 7-1 0,-5 7-4 16,-2 5 3-1,2 5-4-15,-4 1-1 0,2 0 1 16,-1-6 5-16,2-8-6 16,-7-9 1-16,0-14-3 15,1-15 3-15,1-10-1 16,-1-14 2-16,1-5 2 16,-3 0 11-16,-3-19 13 15,4-20-12-15,3-8-3 16,12-13-4-16,2-9 2 15,2-3-2-15,25-4-5 16,8 1-4-16,6 6 0 0,3 8-8 16,1 13-33-1,-7 12-23-15,-7 8-56 16,-10 9-293-16</inkml:trace>
  <inkml:trace contextRef="#ctx0" brushRef="#br0" timeOffset="118669.84">17964 8382 224 0,'0'0'389'16,"0"0"-218"-16,0 0 22 15,0 0-71-15,0 0-34 16,0 0-34-16,0 0-23 0,0-64-31 16,0 90 7-1,0 16-3-15,-11 8 21 0,-4 4-14 16,-6 2 6-16,4-6-8 16,1-6 0-16,3-9-5 15,3-12 3-15,6-11-6 16,4-5 4-16,0-7-4 15,0 0 5-15,2-5 10 16,25-18-10-16,6-9-6 16,10-3-5-16,-1 7-2 15,3 8-7-15,0 8 1 16,-4 12 0-16,0 0 7 16,-7 7 6-16,-10 14-4 15,-11 4 3-15,-13-2-2 16,0 5-4-16,-17 1 7 0,-22-3 5 15,-5-3-3-15,-1-2 4 16,3-9-3-16,5-4-1 16,3-8-1-16,7 0-1 15,5-3 8-15,6-18 1 16,9-7 4-16,5 0 6 16,2 1-2-16,0 6 12 15,0 6 1-15,2 5 3 16,0 6-10-16,1 4-9 15,-3-1-10-15,0 1-4 16,0 0-6-16,0 0-8 16,5 11-21-16,1 5-19 0,5 1-66 15,7-6-188-15,4-8-349 16</inkml:trace>
  <inkml:trace contextRef="#ctx0" brushRef="#br0" timeOffset="119984.1">18548 8531 66 0,'0'0'102'0,"0"0"-79"16,0 0 56-16,0 0 16 15,0 0-5-15,0 0-12 0,2 9-32 16,-2-9 9-1,0 5 0-15,0 0-4 0,0 5 13 16,0 0-17-16,0-2-27 16,0 0-6-16,0-4-3 15,0 0-1-15,0-4-4 16,0 0 8-16,0 2 21 16,0-2 18-16,0 0 7 15,0 0-3-15,0 0-34 16,0-12-14-16,0-2-5 15,0 1 0-15,0-6 0 16,0 1-2-16,-8 2 1 0,1 2 0 16,0 4 8-1,-2 4 18-15,3 2-2 16,-3 4-5-16,-3 0-17 16,-3 4-5-16,-3 16 0 0,1 8 0 15,-1 0 0-15,4 0 3 16,3 0-1-16,2-3-1 15,5-6 0-15,0-3-1 16,4-7-5-16,0-6-21 16,0-3-9-16,0 0 20 15,2-10 15-15,19-13-2 16,4-2-4-16,0 3 4 16,2 6 2-16,-5 4 0 15,2 8 0-15,-2 0-2 16,-1 4 1-16,-2 0 1 0,2 4 0 15,-3 16 15 1,-5 2-1-16,1 5-3 0,-8-3 5 16,1-2-8-16,-3-7 2 15,0-4-9-15,-2-8 4 16,6-3-3-16,7 0 6 16,5-17 6-16,9-15-12 15,5-5-2-15,1-1-9 16,1 2-11-16,1 2 7 15,-5 6-4-15,-8 10 16 16,-1 8 0-16,-8 10-3 16,1 0 0-16,-5 5 2 0,-4 22 2 15,-7 3 9 1,0 3 13-16,0-4-6 0,-14 0 1 16,-6-7-8-16,3-7-1 15,-2-2-1-15,2-5-1 16,1-6 1-16,5-2-2 15,3 0 11-15,2-14-2 16,4-7-3-16,2 0 5 16,0 0-3-16,0 3 0 15,0 6 3-15,8 4-7 16,-6 7 3-16,0 1-5 16,2 0-6-16,3 0 1 15,1 1-2-15,2 15 3 0,1 2-3 16,-5 7 2-1,1 5-2-15,2-1 2 0,-2 2-2 16,4-5-1-16,3-6 1 16,3-6 5-16,5-8-3 15,3-6 2-15,4 0 1 16,0-8-5-16,2-13-6 16,1-2 2-16,-3-2-1 15,0 0 0-15,-5-4-3 16,0 2 3-16,1-2 2 15,-5 1 0-15,-3 4 1 16,-3 6 1-16,-7 4-3 0,-5 2 8 16,-2 4-8-1,0 0 4-15,0 2-1 0,0-2 0 16,-13 1 0-16,-3 4 1 16,1-1 0-16,-1 4-1 15,3 0 1-15,-1 0 0 16,1 16-3-16,2 12-1 15,1 10 4-15,6 3 2 16,4-4 12-16,0 4 2 16,0-10-9-16,14-4 4 15,12-10-5-15,5-8-2 16,10-9 0-16,1 0-2 16,5-14-2-16,-1-13-27 15,2-2-18-15,-4 0-43 16,-3 3-149-16,-6 4-73 0,-6 2-142 15</inkml:trace>
  <inkml:trace contextRef="#ctx0" brushRef="#br0" timeOffset="120546.67">19761 8506 86 0,'0'0'246'0,"0"0"-4"15,0 0-38-15,0 0-66 16,0 0-73-16,0 0-14 16,42-12-2-16,-42 12-22 15,0 0-14-15,0 3 4 16,0-1 2-16,0-2 4 15,0 0 6-15,0 0 8 16,-11 0-14-16,0-2-3 16,-3-15-10-16,-1 1-3 0,1 0-3 15,-1 0-3-15,1 4 14 16,4 2-8-16,-1 6 3 16,-3 4-8-16,1 0-2 15,-3 6-6-15,-1 21-2 16,1-1 8-16,0 8 3 15,5-1-1-15,9-3 1 16,2-8-1-16,0-5 0 16,16-14 2-16,9-3 1 15,8 0-2-15,0-26 5 16,2-6-6-16,-3-6-1 16,-3-5-1-16,-5 2 0 15,-6-2 0-15,-7-9 5 0,0-5-5 16,-4-7 0-1,-1 9 0-15,2 15 0 0,-6 17 0 16,-2 16 0-16,0 7-3 16,0 0-2-16,0 18-8 15,0 14 11-15,-10 8 2 16,-1 6 0-16,1 10 0 16,-2 2 0-16,3 7 6 15,3-3-2-15,4-4 4 16,2-10 4-16,0-10-5 15,8-14-7-15,17-10 4 16,6-14 2-16,5 0 1 0,3-18-7 16,0-17-20-1,-3-9-24-15,-5-4-93 0,-4-5-228 16</inkml:trace>
  <inkml:trace contextRef="#ctx0" brushRef="#br0" timeOffset="122307.88">10396 10333 167 0,'0'0'143'0,"0"0"-10"16,0 0 30-16,0 0-65 15,0 0 8-15,0 0-46 16,0 0-27-16,-24-44-12 16,8 56-17-16,-1 15-2 15,-4 8 8-15,1 9 0 16,5-2 10-16,3-1 8 15,10-4 7-15,2-7-21 16,0-7-4-16,7-7 0 16,11-6-2-16,0-6-3 0,-1-4 5 15,1 0 5-15,5-20-1 16,-4-13-9-16,2-9-5 16,-8-6-6-16,-4-1-3 15,-9 3 5-15,0 9-6 16,0 13 10-16,-14 7 0 15,-3 14 0-15,1 3 7 16,-1 0-4-16,1 14-3 16,-3 14 0-16,4 8 5 15,5 6 0-15,0 6 0 16,6-4 5-16,4-4-10 16,0-8 3-16,0-10-3 15,14-9 2-15,-1-9-1 0,3-4 5 16,5-3-5-16,6-23 5 15,4-8-6-15,3-7-12 16,-1-4-15-16,3 1-1 16,-8 6-4-16,-1 8 16 15,-4 10 11-15,-9 10 5 16,-6 10-5-16,1 0-12 16,-5 12 17-16,1 16 12 15,-3 8 21-15,-2 4 9 16,0 2 3-16,0-1 0 15,0-3-16-15,-2-6-13 16,-5-5 0-16,1-6-12 16,4-11 3-16,2-5-5 15,0-5 2-15,0 0 1 16,0-15 6-16,0-15-11 16,4-7-21-16,9-1 7 0,3 0-2 15,4-2-10-15,0 6 0 16,0 6 6-16,0 7 14 15,0 10 2-15,0 3-3 16,1 8 4-16,-2 0-4 16,-1 0 7-16,0 5 3 15,-2 9 18-15,-6 5 4 16,0 3-4-16,-6 0 2 16,-1 0-7-16,3 0-9 15,-2-6-4-15,3-3 5 16,-2-6-6-16,2-2 6 0,3-5 5 15,6 0 17-15,8-19 23 16,5-11-18-16,5-6-23 16,2-4-7-16,-3 0-5 15,3 6-18-15,-5 5-59 16,-6 8-167-16,-8 4-351 16</inkml:trace>
  <inkml:trace contextRef="#ctx0" brushRef="#br0" timeOffset="123794.78">11897 10423 181 0,'0'0'57'0,"0"0"28"15,0 0-7-15,0 0-42 16,0 0 25-16,0 0-15 15,0 14 15-15,2-14 14 16,9-12-38-16,2-10-15 16,0-2-7-16,3-2-8 15,2-1-7-15,0 6 1 16,-3 7 2-16,-1 8-3 16,1 6 0-16,-1 0-6 15,-1 14 6-15,-1 12 4 16,-1 9 40-16,-5 0 7 0,-6 0 2 15,0-1 2-15,0-3-27 16,0-4-16-16,0-10-1 16,0-5-9-16,0-8 3 15,0-4-3-15,0 0 6 16,2-4 13-16,14-20-12 16,4-8-9-16,2-4-25 15,3-2-11-15,-3 3-6 16,3 4-9-16,-5 9-13 15,0 8 26-15,-5 9 25 16,-3 5 7-16,-1 0 1 16,-5 0 5-16,2 19 13 0,-2 8 40 15,-2-1 0 1,1 1-3-16,-1-3-10 0,-2-2-13 16,-2-5-8-16,2-4-10 15,-2-7-2-15,0-4 2 16,0-2-5-16,2 0 2 15,4 0 10-15,0-4 8 16,7-16-23-16,1-4-1 16,1-4-4-16,3 0-9 15,5-2 0-15,-1 0 0 16,4 4 0-16,-1 6 4 16,-4 6 5-16,-4 9 1 15,-9 5 1-15,0 0-8 16,-4 14 10-16,-2 13 16 15,-2 4 20-15,0 1-3 0,0 1 2 16,0-3 5-16,0-1-18 16,0-8-7-16,0-1 3 15,0-10-9-15,0-3-5 16,0-5-2-16,0-2 5 16,5 0 9-16,13-11 14 15,3-12-23-15,8-2-3 16,0-3-4-16,3-2 3 15,-1 0-3-15,-2 4 0 16,-2 1 3-16,-7 10-2 16,-7 3-1-16,-5 7-1 15,-6 4 1-15,-2 1 0 0,0 0-2 16,0 4-6-16,0 18 7 16,0 6 1-16,-2 2 6 15,-6 0-4-15,4 2 1 16,2-4-3-16,2-6-1 15,0-4 1-15,0-6 3 16,0-7-3-16,8-5 0 16,8 0 5-16,5 0 2 15,0-17-7-15,2-7-6 16,-1-6-5-16,-4-5-1 16,-7 0-2-16,-8-1 6 15,-3 3 8-15,0 6 2 16,-10 8 6-16,-9 7 15 0,-6 12-12 15,0 0-10 1,-2 9-1-16,-2 17-5 0,2 6 2 16,6 5-35-16,7-6-102 15,7-4-47-15,7-6-210 16</inkml:trace>
  <inkml:trace contextRef="#ctx0" brushRef="#br0" timeOffset="125083.4">13161 10357 5 0,'0'0'100'16,"0"0"-56"-16,0 0 5 15,0 0 13-15,0 0-2 16,0 0 16-16,0 0 8 15,11 0-29-15,-11 0-23 16,4 0-1-16,0 0 12 16,-2 0 9-16,3 0-11 15,-3 0 11-15,3 3-6 16,-5-3-7-16,0 3-4 16,0-3-10-16,0 0-6 15,0 0 4-15,0 0 2 16,0 0 18-16,0 0 8 15,0-8-14-15,0-10-23 0,0 0-14 16,0-2 3-16,0 3 3 16,-9 3 5-16,-2 4 3 15,-5 6-4-15,1 3-1 16,-1 1-3-16,-2 0 1 16,0 12-2-16,-1 12 1 15,-2 6 4-15,3 4-4 16,3 4 4-16,3-2-4 15,8-6-5-15,4-6 2 16,0-8-3-16,2-10 2 0,21-6 6 16,8 0 2-1,0-22-1-15,4-10-3 0,2-4-3 16,-4-5-3 0,-2-3-1-16,-2 1 1 0,-5-3 1 15,-3 0 0-15,-3 0-1 16,-7 5 2-16,-7 7 3 15,0 10 4-15,-2 10 3 16,-2 8 13-16,0 4-11 16,0 2-8-16,0 0-5 15,0 0-2-15,0 10-1 16,0 11 2-16,-13 11 4 16,0 1-2-16,-3 5 2 15,-2 2 1-15,1 3-1 16,-1-1-1-16,0-2 0 0,7-2 3 15,0-8-5-15,9-5 0 16,2-4 0-16,0-7 1 16,0-3-2-16,13-6 3 15,9-5-1-15,5 0 4 16,4 0-3-16,7-14-3 16,7-9 0-16,-3-4 0 15,3-4-1-15,-9 0-2 16,-5-1-3-16,-10 2 1 15,-5 3 2-15,-5 4 3 16,-7 2 0-16,0 5 0 16,-4 7 0-16,0 2 2 0,0 4-1 15,-8 3-1 1,-9 0 1-16,-1 0-4 0,-5 10 2 16,2 5 1-16,2 6 0 15,2 1-2-15,5 5 1 16,6 4 0-16,6-4 1 15,0-2 0-15,0-4 0 16,20-6 1-16,6-7 0 16,5-8-1-16,6 0 9 15,-2-11-6-15,1-15-3 16,-3-3 2-16,0-8-2 16,1 1 1-16,-5 0-1 15,-5-1 0-15,-1-6 0 16,-4-1 2-16,-2 1-1 15,-7-1-1-15,-2 11 1 0,-4 5 0 16,-4 12-1-16,0 8 0 16,0 6 1-16,0 2-1 15,0 0-1-15,0 0 0 16,-18 12 1-16,-3 12 0 16,2 8-1-16,3 4 0 15,-1 8 1-15,3 4 1 16,-1 0-1-16,3 1 0 15,5-3 7-15,5-8 2 16,2-4 5-16,0-12 1 16,19-10 1-16,12-9 3 15,9-3 1-15,-1-3-5 0,4-17-14 16,-7-3-2-16,-9 2-22 16,-5-2-35-16,-11-1-60 15,-7-1-365-15</inkml:trace>
  <inkml:trace contextRef="#ctx0" brushRef="#br0" timeOffset="126147.24">14931 9886 214 0,'0'0'92'0,"0"0"9"16,0 0 24-16,0 0-33 15,0 0 28-15,0 0 25 16,75-163-48-16,-71 149-4 0,-4 6-4 15,0 1-14-15,0 7-24 16,0 0-23-16,0 0-12 16,0 0-9-16,-21 27-3 15,-13 26-3-15,1 20-1 16,-1 14 7-16,6 3 6 16,9-4 9-16,5-10-12 15,10-8-3-15,4-8-4 16,0-9 0-16,8-13-3 15,15-11-1-15,11-18-25 16,13-9-27-16,9-4-39 16,2-30-142-16,6-7-197 0</inkml:trace>
  <inkml:trace contextRef="#ctx0" brushRef="#br0" timeOffset="128474.18">15365 10135 443 0,'0'0'195'15,"0"0"-66"-15,0 0-28 16,0 0-59-16,0 0-14 16,0 0 3-16,0-3-8 15,0 3 3-15,0 0-2 16,0 0-14-16,0 0-7 16,0 10 7-16,0 2-4 15,0-2-2-15,0-1 0 16,0-6-2-16,0-1 0 15,0-2-1-15,0 0 5 0,0 0 4 16,2 0 14-16,2-10-11 16,-1-6-6-16,-3-1-7 15,0-3 2-15,0 3 0 16,0 3 1-16,0 2 7 16,0 6 22-16,-5 4 4 15,-1 2-2-15,-3 0-12 16,-7 0-18-16,-1 18-2 15,-1 8-1-15,2 1 3 16,3 2-3-16,4 3 5 16,5-2-5-16,4-2 4 15,0 0-4-15,0-3 1 0,4-4 1 16,7-2-2-16,5-6 1 16,1-8-2-16,3-5 6 15,9 0-4-15,3-20 3 16,3-9-5-16,3 0-2 15,-5-2-2-15,-4 1 1 16,-2 4-3-16,-7 4 6 16,-1 4 0-16,-6 7 2 15,-5 4-4-15,0 3 5 16,-6 4-6-16,-2 0 0 16,0 0-2-16,0 2-9 15,0 17 14-15,0 4 12 16,0 3-4-16,0 2-5 0,0 1 1 15,2-5-4 1,4-2 2-16,5-7-2 0,-1-6 1 16,3-5 1-16,0-4 1 15,5 0-3-15,0-4 0 16,-1-17-9-16,-3-2-7 16,-3-5 3-16,-4-2-11 15,-5-5 8-15,0-1 4 16,-2 1 7-16,0 0 5 15,0 7 1-15,0 10 2 16,0 8 9-16,-2 6 14 16,-3 4-6-16,-1 0-11 0,-5 0-9 15,-5 18 0-15,1 4 0 16,-3 7 5-16,0 1-1 16,2 3 5-16,0 6-4 15,6-2-4-15,3 2 6 16,7-4-7-16,0-2 2 15,0-8-1-15,23-4 0 16,5-13 4-16,6-8-2 16,2 0 0-16,1-8-2 15,-1-18-1-15,-3-6-1 16,-2-2 1-16,-4-2-2 16,-2-5 1-16,-3-1 1 15,-2 0 0-15,-4 0-3 16,-3 1 3-16,-1 10 1 15,-4 7 0-15,-1 10 2 0,-3 6-1 16,-4 8 2-16,0 0-3 16,0 0-1-16,0 0-5 15,0 17 4-15,0 10 1 16,0 5 8-16,-4 4-6 16,-5 7-2-16,0 0 1 15,0 0 0-15,4-3 0 16,1-4-1-16,4-7 0 15,0-6 1-15,0-9-1 16,2-10 1-16,19-4 1 0,3 0 1 16,5-7-1-1,3-16-2-15,-3-3-3 0,-4-3-14 16,5-4 11-16,-1-6-9 16,-3-5 5-16,1-4 5 15,-4-1 3-15,-8 2 2 16,-1 5 0-16,-3 8 2 15,-3 10 8-15,-2 12 4 16,-4 4 2-16,-2 8-2 16,0 0-7-16,0 0-5 15,0 0 2-15,0 0-4 16,-2 0 1-16,-12 16-2 16,-4 5 1-16,2 5-2 15,-2 11 2-15,1 1 1 0,1 4 1 16,1 3 2-16,1-4 0 15,3 1-3 1,7-3 2-16,4-3-3 0,0-7 1 16,0-4-3-16,8-7 5 15,15-6-6-15,4-9 0 16,6-3-5-16,5 0 2 16,-3-19-8-16,1-8 2 15,-5-2 0-15,-2 0 4 16,-2 1 8-16,0 3-7 15,-5 0-11-15,-1-1-11 16,-4 4 8-16,-3-2 18 16,-4 4 3-16,-3 4 0 0,-3 3 1 15,-4 6 2 1,0 2 10-16,0 4-4 0,0 1-9 16,0 0-15-16,-8 0 12 15,-7 1-1-15,-2 16 3 16,-1 3-1-16,1 6 0 15,-3 4 2-15,2 2 3 16,2 1-3-16,10-4 1 16,4-6-1-16,2-8 0 15,4-6 1-15,23-7 12 16,4-2 9-16,2 0-11 16,1-14-7-16,-1-7-3 15,-4-1-2-15,0-4-5 16,-4 1 2-16,-5 0 3 15,-3 3 0-15,-3 6 1 0,-3 9 0 16,-4 0 1-16,1 7 0 16,0 0 0-16,2 0 1 15,3 10 1-15,-1 8 1 16,-3 0 5-16,-1 1-1 16,-2-2-3-16,-4-4 1 15,2-4-3-15,-4-2-3 16,0-4 1-16,0-3 0 15,0 0 0-15,0 0 4 16,0 0 5-16,0-12-10 16,0-8-6-16,2 1-5 15,0-3 3-15,-2 0 6 0,0 1 2 16,0 7-1-16,0 2 2 16,0 8 1-16,-4 4 11 15,-4 0-4-15,-6 0-9 16,1 14-2-16,-1 9 2 15,3 0 0-15,2 5 1 16,0 2 0-16,0 0 1 16,9 0-1-16,0-3 0 15,0-3 2-15,21-8-1 16,8-6 1-16,6-10-2 16,1 0 2-16,1-12-3 15,-1-16-2-15,-3-7-3 16,-2 0 4-16,-2-1 1 0,-2-2 2 15,-2-3-2-15,2-1 0 16,-3 0 0-16,1-2 0 16,-3 2-3-16,-4 4 3 15,-3 9 4-15,-8 11-4 16,-2 11 0-16,-3 7 3 16,-2 0-2-16,0 0 0 15,-2 14 2-15,-12 9-3 16,-3 8 2-16,3 5 0 15,3 6-2-15,4 4 0 16,5 4 0-16,2 0 5 16,0-1 9-16,0-10-1 0,9-5-7 15,4-10-1-15,-1-5-4 16,-4-6-1-16,-1-11 0 16,0-2-23-16,0 0-27 15,-5-7-64-15,0-17-148 16,-2-7-316-16</inkml:trace>
  <inkml:trace contextRef="#ctx0" brushRef="#br0" timeOffset="128633.84">17178 10050 548 0,'0'0'324'0,"0"0"-191"16,0 0-21-16,0 0 7 15,0 0-51-15,0 0-59 0,131-36-2 16,-91 28-7-16,-4-1-20 15,-5-3-54-15,-11-1-104 16,-4-6-155-16</inkml:trace>
  <inkml:trace contextRef="#ctx0" brushRef="#br0" timeOffset="129545.84">17195 10181 90 0,'0'0'163'16,"0"0"20"-16,0 0-17 0,0 0-15 15,0 0-25 1,0 0-28-16,0 0-31 0,0 0-9 16,0 0-32-16,-2 5-24 15,-5 9 4-15,1 7-5 16,-1 7 9-16,3 2 6 15,4 0 0-15,0 0 4 16,0-4-10-16,13-8-2 16,7-8 2-16,7-10-2 15,4 0 0-15,3-8-1 16,1-17-1-16,-2-9-6 16,-1 1 0-16,-3-6-7 0,-2 2 2 15,-5-2 3 1,-5 3 2-16,-3 7 0 0,-5 5 0 15,-1 4 3-15,-3 11 2 16,-3 5 2-16,0 4 3 16,-2 0-10-16,0 0-1 15,0 6 1-15,0 12 2 16,0 3 10-16,-4 2 0 16,-1 5 7-16,3-2 2 15,2 3-2-15,0-3-1 16,0-3-5-16,0-2-5 15,11-4 0-15,3-4-4 16,1-6-1-16,1-7-3 16,5 0-2-16,0-9-33 15,6-17-51-15,2-9-124 0,-2-2-170 16</inkml:trace>
  <inkml:trace contextRef="#ctx0" brushRef="#br0" timeOffset="129800.84">17728 9868 605 0,'0'0'128'0,"0"0"-23"16,0 0-41-16,0 0 29 15,0 0-20-15,0 0-36 16,-40 112-17-16,40-104-9 16,2-8 3-16,7 0 21 15,2-6 3-15,3-18-25 0,-8 0 0 16,1-4-9-1,-5 3 0-15,-2 5-4 0,0 8-2 16,0 9-6-16,0 3-47 16,-11 0-31-16,-2 23 4 15,3 10-33-15,6-1-196 16,4-6-115-16</inkml:trace>
  <inkml:trace contextRef="#ctx0" brushRef="#br0" timeOffset="130696.21">18035 9900 606 0,'0'0'187'0,"0"0"-50"16,0 0-52-16,0 0-33 15,0 0-8-15,0 0-21 16,50 7 15-16,-50 27 16 15,0 10-18-15,-10 2-3 16,-5-1-10-16,-1 1-3 16,1-6-11-16,-1-8 0 15,3-5-1-15,2-8-2 16,4-8-2-16,2-6 1 16,5-3 2-16,0-2-3 0,0 0 4 15,0 0 6 1,7-15-9-16,18-7-5 0,4-5-1 15,4 6 0-15,0 2-13 16,2 7-1-16,-7 8 9 16,-1 4-3-16,-5 0 3 15,-8 0 3-15,-8 14 0 16,-6 5-4-16,0 0 7 16,-26 6-2-16,-8-5 2 15,-1-2 1-15,-2-6 3 16,8-2-2-16,3-8-2 15,4-2 2-15,6 0 2 16,3-12 4-16,9-10-1 16,4 1 9-16,0 4 2 15,0 2-7-15,0 7 4 0,0 7 5 16,0-2-10-16,0 3 2 16,2 0-7-16,0 0-5 15,2 7-5-15,0 11 5 16,1-2 3-16,2 0-2 15,0 0-1-15,3 0 1 16,7-2 2-16,0-6 0 16,5-3 0-16,5-5-1 15,7 0 2-15,-1 0-4 16,5-12-1-16,-3-5-5 16,2-5 6-16,-4-2-2 15,-4-2 1-15,-2-1-1 16,-8-1 2-16,-1 3-5 0,-7 1 4 15,-4 1 1-15,-4 12 1 16,-3-1 0-16,0 12-1 16,0-3 1-16,0 3-3 15,0 0 2-15,0 0 0 16,0 0 0-16,0 0 0 16,0 0 0-16,0 12 2 15,0 16-1-15,2 9 3 16,4 0-2-16,5-1 3 15,3-2-2-15,1-11-1 16,1-9 1-16,2-10-3 16,4-4-7-16,1-4-16 0,0-24-15 15,2-9-31-15,-7-5-100 16,-5-6-71-16,-3-3-124 16,-6-10-146-16</inkml:trace>
  <inkml:trace contextRef="#ctx0" brushRef="#br0" timeOffset="130912.1">18664 9682 437 0,'0'0'237'0,"0"0"-20"16,0 0-102-16,0 0-71 15,0 0-24-15,0 0 60 16,27 44-14-16,-12-25-15 16,-1-1-20-16,-3-6-17 0,-4-3-5 15,-5-7-5 1,-2-2-1-16,0 0-1 15,0 0-2-15,-2 0 0 0,-14 0-7 16,-4 0-42-16,-5-2-69 16,-2-5-40-16,-2 2-130 15,4-4-342-15</inkml:trace>
  <inkml:trace contextRef="#ctx0" brushRef="#br0" timeOffset="132858.74">18870 10178 142 0,'0'0'131'0,"0"0"-19"15,0 0 37-15,0 0 5 16,0 0-4-16,0 0-14 16,-10 3-5-16,10-6-26 0,0-15-78 15,10-6-13-15,5-6-10 16,3-4 2-16,1-7-3 16,4-10-2-16,0-2 0 15,-4 0 3-15,-1 0 0 16,-4 7-2-16,-1 11-1 15,-6 4-1-15,-3 11 1 16,-2 11-1-16,-2 2 14 16,0 7-1-16,0 0 3 15,0 0-16-15,0 4 1 16,-9 13-2-16,-8 8 2 16,1-1-1-16,0 7 2 15,1 1-2-15,2 4 0 0,-1 3 1 16,5-1 0-1,-2 3 1-15,4-4-2 0,1 2 0 16,1-6 0-16,3-1 6 16,2-9-6-16,0-5-2 15,0-6 2-15,0-2-1 16,0-3-6-16,2-5 1 16,5 0 1-16,4-2-14 15,7 0 4-15,2 0 2 16,4-2-12-16,1-17-11 15,2-4 3-15,-5-4 6 16,-5 1 10-16,-5 3 17 16,-3 4 2-16,-5 7-1 15,-2 6 15-15,0 4 10 0,-2 2-6 16,0 0-18-16,0 0-2 16,0 2-10-16,0 14 10 15,4 5 4-15,-4 2 1 16,0 0 4-16,2-6-8 15,2 0 0-15,-2-10 2 16,0 0-2-16,0-6 1 16,3-1 1-16,-1 0 3 15,6 0 2-15,3-10-1 16,3-8-7-16,-1 0 0 16,3-4-10-16,-3 0 6 15,-1-4-1-15,-5 3 5 16,-3-3 0-16,1-1 2 0,-3 8-2 15,-1 4 3-15,-1 9 1 16,-2 6 1-16,0 0 1 16,0 0-4-16,0 0-2 15,0 0 0-15,0 0 0 16,0 0-3-16,0 0 1 16,0 0 2-16,0 0 1 15,0 0-1-15,0 0 0 16,0 0-1-16,0 1 0 15,0 2 1-15,2-1-1 16,-2 0-4-16,0-1-3 16,0-1 2-16,3 0 6 0,-3 0 2 15,0 0 1 1,0 0 1-16,2 0 1 0,2 0-1 16,0 0-2-16,1-3 0 15,1-7 0-15,-1-4-1 16,0-5 2-16,1-1-3 15,-4-6 6-15,3-2-2 16,-5 2 1-16,2-2 3 16,-2 6 3-16,0 5 1 15,0 2 0-15,2 7 0 16,-2 6-7-16,0 0 6 16,0 2-11-16,0 0-3 15,0 0-3-15,0 2 2 16,0 20 0-16,0 9 4 0,0 6 4 15,-4 3-3-15,-7 5 0 16,-1-3 0-16,-1 0 0 16,2 0 0-16,2-4-1 15,0-6 1-15,5-2 0 16,4-5-1-16,0-8-1 16,0 1 1-16,4-8-10 15,12-4-9-15,2-4-6 16,-2-2 19-16,-1 0 1 15,-1 0 5-15,-1-9-1 16,-3-1 2-16,4-3 0 16,-1 4-1-16,-1 0 0 15,-1 1 0-15,-7 6-1 0,0 0 1 16,-4 0-2-16,3 2 0 16,0 0-2-16,3 0-3 15,-2 0 7-15,5-3 0 16,3-2 2-16,3-1-1 15,5-4-1-15,2-4-1 16,0-4 1-16,-1-2 2 16,-4 0-2-16,-5 2 0 15,-3 0 4-15,-3 4 3 16,-4 4 8-16,0 1 3 16,-2 6 7-16,0 3-14 15,0 0 1-15,0 0-12 16,0 0-1-16,0 0-6 0,0 0 5 15,-10 3 4-15,3 6 0 16,-2-4-2-16,2 0 0 16,5-1-2-16,0-4 1 15,2 2-7-15,-2-2-11 16,2 0 2-16,0 0-4 16,-3 0-13-16,3 0-26 15,-2 1-24-15,0 4-36 16,-2-1-43-16,-3-2-129 15,0 0-123-15</inkml:trace>
  <inkml:trace contextRef="#ctx0" brushRef="#br0" timeOffset="133610.31">19431 9999 220 0,'0'0'176'16,"0"0"-27"-16,0 0-42 15,0 0 18-15,0 0-1 16,0 0-39-16,16-58-21 16,-16 56 7-16,2-3-8 15,-2 5-20-15,0 0-18 16,0 0-16-16,0 0-9 16,0 0-1-16,0 12-5 15,0 14 6-15,0 6 7 0,0 2-1 16,0 0-3-16,0-5 0 15,0-3 1-15,0-9-4 16,0-5 1-16,7-9 2 16,11-3 0-16,3 0 0 15,6-19 0-15,2-8-3 16,0-6-2-16,-6-4 1 16,-4 5 0-16,-3-1 1 15,-5 5 1-15,-1 4-1 16,-4 5 1-16,-1 5 4 15,-1 9 0-15,-4 3 19 16,0 2-5-16,0 0-6 16,0 0-13-16,0 4 0 0,0 20 0 15,0 10 7-15,0 8-3 16,-7 6 4-16,-3 6-1 16,-2 3-1-16,3 1 1 15,-5 0-6 1,4 0 0-16,-1 0-1 0,-5-2 2 15,5-3 4-15,-1-4-5 16,4-6 0-16,-1-7-1 16,2-6 0-16,0-4 0 15,3-11 1-15,1-3 0 16,1-5-1-16,2-5 0 16,0 0 1-16,0-2 3 15,0 0 4-15,-2 0 23 0,-4-4 0 16,-6-15-10-16,-5-10-14 15,-4-5 0-15,2-7 10 16,3-5-2-16,9-5 2 16,7-7 5-16,0-5-6 15,25 1-6-15,13 4-1 16,6 4-9-16,7 5-3 16,-1 6 2-16,-2 4-29 15,-5 5-13-15,-9 3-23 16,-13 8-26-16,-9-3-132 15,-12 2-226-15</inkml:trace>
  <inkml:trace contextRef="#ctx0" brushRef="#br0" timeOffset="133799.84">19383 9765 824 0,'0'0'139'0,"0"0"-12"15,0 0-101-15,0 0 49 16,0 0-3-16,0 0-40 16,295-51-29-16,-270 42-3 15,-14 7-53-15,-11 2-154 16,0 0-257-16</inkml:trace>
  <inkml:trace contextRef="#ctx0" brushRef="#br0" timeOffset="133985.76">19134 9888 862 0,'0'0'84'0,"0"0"-22"15,0 0-62-15,0 0-2 16,0 0-119-16,0 0-99 15,-2 30-254-15</inkml:trace>
  <inkml:trace contextRef="#ctx0" brushRef="#br0" timeOffset="134381.79">19902 9511 467 0,'0'0'310'0,"0"0"-113"16,0 0-7-16,0 0-62 16,0 0-70-16,0 0-16 15,13-85-32-15,20 121-9 16,10 22-1-16,1 23 2 16,-6 19 1-16,-16 9-1 15,-17 0 2-15,-5-4-3 16,-47-12 2-16,-22-17-3 15,-15-11-9-15,-11-9-49 16,4-13-136-16,11-17-327 16</inkml:trace>
  <inkml:trace contextRef="#ctx0" brushRef="#br0" timeOffset="141710.63">10399 12371 80 0,'0'0'123'16,"0"0"-100"-16,0 0-21 15,0 0 27-15,0 0 60 16,0 0 21-16,0 0-33 15,-45 0-4-15,34-5-22 16,-1 3 0-16,2-2 4 16,-1 0-8-16,1 2 16 15,-1-1-16-15,3 0-7 16,3 3-6-16,0-2-1 16,5 2-6-16,0 0-7 0,0 0-9 15,0 0-3-15,0 0 0 16,0 0-3-16,0 0 1 15,0 0 16-15,0 0-22 16,10 0 0-16,7 0 17 16,10 0-6-16,8 0-3 15,6 0-8-15,5 0 6 16,8 0-5-16,4 2 1 16,11-2-2-16,7 3 3 15,10-3 0-15,13 3-2 16,8-1 0-16,4 2 3 15,6 2-3-15,-1 2 0 16,4 1-1-16,9-4-1 16,4 4 1-16,6-4 0 15,5 2 3-15,4-2-3 0,5-1 1 16,6 2 0-16,2-1 4 16,3-2 14-16,2-1 7 15,0 0-9-15,0 3 1 16,-10 0-8-16,-7 2-4 15,-13-2 4-15,-16 4-7 16,-13-1 0-16,-13 0-2 16,-17-4 6-16,-16-1 0 15,-18 1-2-15,-16-1-3 16,-17 3-4-16,-10 6-62 16,-8 6-119-16,-44 8 53 15,-26 2-106-15,-27 0-322 0</inkml:trace>
  <inkml:trace contextRef="#ctx0" brushRef="#br0" timeOffset="143712.24">10209 12432 41 0,'0'0'63'15,"0"0"40"-15,0 0 2 16,0 0 39-16,0 0-39 16,0 0-9-16,-9-34-49 15,9 28-4-15,0 0-20 16,0-2 7-16,0 4-2 16,-2 1 6-16,2 0 9 15,0 1 1-15,0 2-11 0,0 0-15 16,0 0-10-16,0 0-1 15,0 0-6-15,0 0-1 16,0 0 0-16,0 0-2 16,0 0-3-16,-2 0-3 15,0 20 8-15,-1 6 8 16,3 5-2-16,0 2 0 16,0 6 6-16,0 1-4 15,0 1 5-15,0 4-6 16,3-1 7-16,-1 6-8 15,0 2 1-15,-2 7 5 16,0 3-3-16,2 6-3 16,0 6-3-16,0 2 4 15,3 3-2-15,2-4-5 16,0 3 15-16,-1 1 13 0,1 1-12 16,-1 0-7-16,-4 3 2 15,-2-1 4-15,3-2 6 16,-3 0-6-16,5-3-8 15,1 0-1-15,3 1 3 16,3-1 1-16,-6 1 0 16,0-1-3-16,-1-1-1 15,-5 3 0-15,0 4-3 16,0 5 4-16,0-5-5 16,-7-3 0-16,1-2 5 15,2 2 0-15,-2 0-2 16,4-2-3-16,0 1 5 0,0-5 0 15,0 0-3 1,-3-4-3-16,1 4 4 0,0 2-3 16,-4 3 2-16,2 1-1 15,1-2-2-15,3 1-1 16,2 1 4-16,0-4 1 16,0 5-1-16,0-2-4 15,0-3 4-15,0-3 2 16,5-5-1-16,-5-1 0 15,0-6-1-15,0 1-2 16,0 1 3-16,0-9-5 16,0 0 0-16,0-14 1 15,0-4 0-15,0-10-1 0,0-8 1 16,0-10-1-16,0-4 0 16,0-4 0-16,2 0-8 15,-2 0 7-15,4 0 1 16,-2-4-3-16,4-14 2 15,-2 1-8-15,0 0 1 16,-2-1-3-16,-2 0-2 16,0-1-1-16,0 6 8 15,0 1-6-15,0 2-10 16,0 1 8-16,-2 6-6 16,-6 1 19-16,-2-2-6 15,-1 4 7-15,0 0 0 0,0-5 0 16,2 5 0-16,5 0-3 15,-1 0 6-15,5 0 0 16,0 0 3-16,0 0-6 16,0 0 3-16,0 0 6 15,0 0-7-15,9-3-2 16,4-1 0-16,5 2 1 16,7-2 0-16,4-4 0 15,6 2 0-15,7-2-1 16,12-1 0-16,11 4-3 15,13 1 6-15,9-1 9 16,9 5-10-16,8 0 0 16,8 0 1-16,2 0-3 15,-3 0 0-15,-4 0 0 0,-3 0 2 16,6 0-2-16,0 0 0 16,0 0 0-16,4-9 2 15,2-7-2-15,1 2 1 16,0-1-1-16,-1 7-2 15,-2-1 0-15,0 0 4 16,2-1 1-16,6 3 4 16,5-4 0-16,2 3 2 15,10 4-7-15,5-2-2 16,3 3 0-16,3 3 1 16,-3 0 0-16,-8 0 0 0,-4 0-1 15,-3 0 0 1,-8 3 1-16,2-1 1 15,-1 2 1-15,2-4 3 0,-3 0 3 16,-1 0 3-16,2 0-5 16,-5 0 1-16,-10-6 4 15,-15-2-6-15,-26 1 7 16,-22 2-10-16,-23 3-3 16,-14 2-14-16,-10-4-37 15,-10-8-122-15,-34-11-175 16</inkml:trace>
  <inkml:trace contextRef="#ctx0" brushRef="#br0" timeOffset="145729.44">13878 12522 42 0,'0'0'65'0,"0"0"4"16,0 0-17-16,0 0-5 15,0 0 21-15,0 0 13 16,-2 0-8-16,2 0-33 0,4 3-12 16,10-3 5-1,6 0 17-15,6 0-11 0,6 0 0 16,8 0-11-16,7 0-7 16,11 4-5-16,8 0-5 15,11 0-4-15,10 4-3 16,11-1-4-16,6 0 3 15,3-2-2-15,-7-3 3 16,-6-2-2-16,-7 0 3 16,-2 0-5-16,-2 0 0 15,-10-5 8-15,-9-1-8 16,-16 3 0-16,-13 1 0 0,-12 2 0 16,-10 0-2-1,-5 0 1-15,-3 0 0 0,0 0 1 16,-5 0 0-16,0 0 0 15,0 0 1-15,0 0-1 16,2 0 0-16,-2 0 0 16,0 0 2-16,0 0 0 15,0 0 0-15,0 0 0 16,0 0 3-16,0 0 4 16,0 0 15-16,0-3 4 15,0-3 1-15,0 0-19 16,0-3-9-16,0 4 0 15,0-1 1-15,0 2 3 16,0-3 8-16,0 2 8 16,0-4-8-16,-10 2-3 0,-3-4-3 15,-5-1-6 1,1 2 2-16,1 3-1 0,5 0-2 16,2 5 1-16,2 0 3 15,5 0-3-15,-2 2 9 16,4 0 2-16,-3 0 4 15,3 0-4-15,0 0-5 16,0 0-3-16,0 0-4 16,0 0-4-16,0 16 4 15,0 17 7-15,0 4 13 16,0 9-8-16,0 9-5 16,-2 5 2-16,0 10-8 15,0 6 5-15,-7 9-4 16,2 9 3-16,-2 5-5 0,3 3 10 15,4-8-9-15,2-4 6 16,0-1-2-16,0-8 1 16,0 3-1-16,0-4 2 15,0-3-1-15,0 1 5 16,4-4-1-16,0-2-4 16,0-1 0-16,-1-1 2 15,-1 2 8-15,-2 0-1 16,2 0-11-16,-2 3 6 15,2-5-4-15,3 2-3 16,-2-6 0-16,1-2 1 0,0-10-4 16,1-4 0-1,-3 1 3-15,2-3-2 0,-2-2 5 16,1-1-3-16,-1 1 2 16,1-7-3-16,1 6 1 15,-4-4 4-15,2 4-4 16,2-2 5-16,-4 3-2 15,3-2 2-15,-1 2-1 16,-2-3-3-16,0-2-1 16,0 0 3-16,0 2 3 15,0-6-6-15,0-3-1 16,0 3 1-16,0-5 2 16,0 3-2-16,0-3 2 15,0 3-1-15,0-1 1 0,0 2-2 16,0-4 3-16,2-2-4 15,0-1 0-15,0-3 0 16,-2-4 0-16,2 2-1 16,-2 2 2-16,3 2 0 15,-3 2-2-15,5-4 2 16,-3 6 0-16,2-2-2 16,1 2 2-16,-1-1-2 15,0-4 4-15,-2-1-2 16,4-7 2-16,-2-6-4 15,-2-4 3-15,2-4 1 16,-4 0-1-16,3-5 1 16,-3 4-2-16,0-4 1 15,0 8-4-15,0 2 0 16,0 0 1-16,-7 2 1 0,-1-4-1 16,-2-2-1-16,3 1-2 15,-9-7-25-15,-17 5-21 16,-25-5-150-16,-20 0-370 15</inkml:trace>
  <inkml:trace contextRef="#ctx0" brushRef="#br0" timeOffset="147349.56">14248 12593 131 0,'0'0'110'0,"0"0"2"0,0 0-6 15,0 0-30 1,0 0-3-16,0 0-12 0,0-36-23 16,0 27-5-16,0 2-10 15,0 1 3-15,0 1 3 16,0 1 9-16,0 3 7 15,0-2-9-15,0 3-5 16,0 0-7-16,0 0-4 16,0 0-9-16,0 0-1 15,0 0-10-15,0 0-1 16,0 0-6-16,0 7-6 16,0 14 13-16,0 12 4 0,0 6 5 15,0 7-1-15,0 5 0 16,-4 2-3-16,1 3 2 15,1 2-1-15,0 4-4 16,2 2 1-16,-2 2-1 16,0 3 1-16,0-4 1 15,2-2 4-15,0-4 4 16,0-2 1-16,0-1 6 16,0 2-12-16,0 3 6 15,0 2-2-15,0 6 1 16,-5-1-7-16,0 0-3 15,-1 2 7-15,1-3-2 16,3-4 5-16,0-4-1 16,2-5-7-16,0-1 3 15,0-4 0-15,0 3-1 0,0 2 3 16,0 4 5-16,0 5-2 16,0-1-1-16,0 10-3 15,0 0 0-15,0 3 5 16,0-3 1-16,0-10-2 15,0-3-5-15,0-6-2 16,0-7 0-16,0 2-1 16,2-4 1-16,5 1 0 15,-3-5 4-15,1 1 1 16,-1 3-3-16,-1 2-2 16,-3 1-1-16,2 3 3 15,-2-2-3-15,2 2 1 0,0 3-2 16,0-4 1-16,3-3 4 15,-3 3-2-15,2-14-1 16,1 2 1-16,0-3-6 16,-3-2 3-16,2-1 3 15,-2 1-4-15,-2-2 0 16,2 3 4-16,-2 6-6 16,0 1 1-16,0 1 4 15,0-2 6-15,0 3-8 16,0-4 2-16,3-2 3 15,-1 1-3-15,-2-6-3 16,2 0 1-16,-2 1-1 16,0-1 0-16,0 4-1 15,0 0 5-15,0-6-1 16,0-3-5-16,0-3 2 0,0-9 3 16,0-7-2-16,0-2-3 15,0-2 2-15,0-3-2 16,0 6 1-16,0 2 0 15,0 7-1-15,0 6 0 16,0 11 4-16,0-1-1 16,0-4-1-16,0-4 0 15,0-5 0-15,0-10-1 16,0-4-1-16,0-4 0 16,0 0 0-16,0 0-15 15,0 0-21-15,0-16-42 16,0-21-141-16,0-16-166 0</inkml:trace>
  <inkml:trace contextRef="#ctx0" brushRef="#br0" timeOffset="148004.84">15419 16325 25 0,'0'0'153'16,"0"0"-12"-16,0 0 8 16,0 0-1-16,0 0-31 0,0 0-33 15,0 0-22 1,-3-13-19-16,-1 33-17 0,2 13 27 16,0 6 11-16,-1 7-28 15,3-1-16-15,-2 0-12 16,-3-10-3-16,1-5-5 15,4-11-47-15,0-10-54 16,0-9-187-16</inkml:trace>
  <inkml:trace contextRef="#ctx0" brushRef="#br0" timeOffset="150349.31">10202 13953 11 0,'0'0'46'16,"0"0"-5"-16,0 0-2 16,0 0-2-16,0 0 3 15,0 0-5-15,0 0 20 16,0-3-4-16,0 1-26 15,5 0-16-15,-1 2-1 16,-2-2-1-16,1 2 1 16,-3 0 17-16,0 0 23 15,0 0 7-15,0 0 1 16,0 0-9-16,0 0-12 16,0 0-19-16,0 0-6 15,0 0-4-15,0 0 7 0,7 0 1 16,6 0 5-16,5 2 16 15,-1 2-6-15,6 1-8 16,-3-2-8-16,-3 1-4 16,4-2 4-16,-5 1 0 15,3-2-1-15,2-1-2 16,3 0 4-16,3 0-1 16,1 0 4-16,7 0-3 15,-4 0-1-15,4 0-2 16,3 0-6-16,2 0 10 15,3 0 20-15,-4 0-10 16,1 0-18-16,-1 0 0 16,-2 0-2-16,-1 0 0 15,-1 0 6-15,3 0-2 16,1 0-7-16,3 0 6 0,1 0 0 16,-1-1-4-16,4-2 5 15,6 1-4-15,-1-2 0 16,3 3 5-16,4-1-6 15,4 2 0-15,5 0 0 16,-3 0 2-16,1 0 0 16,-5 0 4-16,-2 0-4 15,-6 0 0-15,-6 0 4 16,1 0 0-16,-3 0-1 16,2 0 0-16,0 0-2 0,3 0-3 15,0 0-3-15,4 0 2 16,3 0 0-16,2 0 1 15,0 0 1-15,0 0-1 16,-2 0 0-16,-3 0-1 16,3 0 3-16,-4 0-1 15,3 0-4-15,1 0 3 16,1 0-4-16,7 0 7 16,-7 0-7-16,1 0 1 15,-4 0 1-15,-5 0 2 16,-5 0-2-16,1 0-2 15,-3 0 5-15,0 0-4 16,5 0 8-16,5 0-4 0,-1 0-1 16,2 0 1-1,-3-5-1-15,-8 5-3 0,-2 0 0 16,-2 0-1-16,-2 0 1 16,-1 0 0-16,3 0-1 15,7 0-1-15,5 0 1 16,9 0 4-16,1 0-3 15,4 0 0-15,2 0-1 16,-4 0 0-16,-4 0 3 16,-5 0-3-16,-2 0 1 15,-3 0 0-15,-4 0-1 16,-4 3 0-16,0-3 1 16,0 0 2-16,0 0-3 15,1 0 2-15,1 0-2 0,0 0 1 16,-1 0-1-16,-2 0 2 15,-1 0-4-15,-1 0 2 16,-2 0 0-16,1 0 2 16,-7 0-1-16,-3 0-1 15,-2 0 3-15,-1 0-6 16,-3 2 8-16,1-2-7 16,-2 0 2-16,-3 0-1 15,-3 0 1-15,-1 0 3 16,-8 0-2-16,-2 0-1 15,0 0 1-15,3 0 4 16,3 0 1-16,6 0-3 16,1 0-2-16,6 0 0 0,-1 0 1 15,-1 0-2 1,0 0 0-16,-2 0 1 0,-3-2-1 16,-8 2 0-16,3 0 0 15,-2 0 1-15,-2 0 0 16,3 0 1-16,1-3 1 15,1 3-1-15,-2-2 0 16,-3 0 3-16,-3 2 1 16,-2 0 1-16,0 0 0 15,0 0 5-15,0 0-5 16,0 0-3-16,0 0-1 16,0 0-3-16,0 0-16 0,0 0-23 15,-25 2-65 1,-23 21-154-16,-22 5-220 0</inkml:trace>
  <inkml:trace contextRef="#ctx0" brushRef="#br0" timeOffset="152247.65">10287 15705 84 0,'0'0'172'0,"0"0"-98"15,0 0-59-15,0 0-1 16,0 0 5-16,0 0 22 16,0 0 35-16,-43 0-25 0,35 0-16 15,-3 0 6-15,-1 0 3 16,8 0 6-16,-3 0-20 15,5 0-5-15,2 0-10 16,0 0-5-16,0 0 2 16,0 0 17-16,0 0 20 15,0 0 10-15,0 0-31 16,2 0-12-16,16 0 3 16,4 0-6-16,9 0 5 15,4 0-10-15,0 0-1 16,3 0-1-16,-1-2 1 15,1-1 0-15,3-2 1 16,-1 1-1-16,5-7 1 16,3 4 0-16,6 3 5 15,4-6 0-15,4 5-6 0,3 2-6 16,4-6 4-16,3 8 0 16,1-3 28-16,-2 0-16 15,-4-1-7-15,-2 2-8 16,-7-3 2-16,-2 2 1 15,-1 0 5-15,-1-2-4 16,1-1 0-16,1 5-2 16,0-6 4-16,-3 3-4 15,1 2 1-15,-5 2-5 16,5-3 1-16,-4-1 7 16,2 5 2-16,2-4-2 15,2 4-1-15,-1-1 1 0,3-3 2 16,-3 4-3-16,1 0-6 15,-2-4 3-15,-1 4 2 16,1 0-6-16,-3 0 1 16,-1 0 6-16,0 0-3 15,0 0-4-15,1 0 9 16,-2 0-3-16,-2 0-1 16,-5 0-1-16,0 0 2 15,1 0-3-15,-3 0-1 16,-1 0 0-16,2-5-1 15,-1 5 2-15,5 0-1 16,-1-4-1-16,6 4-1 16,0 0 0-16,4 0 1 0,2 0 0 15,-5 0-2 1,0 0-3-16,-6 0 4 0,-5 0 0 16,0 0 2-16,-4 0-1 15,-2 0-1-15,-1 0 0 16,2-1 0-16,3-3 1 15,5-1 0-15,-3 5 0 16,0 0-1-16,-2-4 0 16,-2 4 0-16,-1-4 2 15,1 3-2-15,-1-2 1 16,-1 3 0-16,-1 0-1 16,1-2-1-16,0 2 1 0,3 0 0 15,-1 0 2-15,1 0-2 16,2 0 2-16,-1 0-2 15,-1 0 0-15,1 0 0 16,-3 0 0-16,-2 0 0 16,-4 0 1-16,-6 0 1 15,0 0-2-15,2 0 2 16,-5 0 0-16,6 0 4 16,1-2-2-16,2 0-1 15,2 2 0-15,0-4-2 16,0 4-1-16,-2 0 0 15,0 0-2-15,-4 0 2 16,0 0 0-16,-1 0 0 0,3 0 2 16,-1 0-2-1,5 0 0-15,-2 0 0 0,0 0 2 16,-2 0-6-16,-4 0 5 16,-5 0-1-16,-7 0 0 15,-7 0 1-15,-2 0-1 16,-2 0 0-16,2 0 9 15,1 0 4-15,3 0-2 16,8 0-5-16,4-4-4 16,2-1-2-16,2 0 0 15,-1 2 1-15,-6-2 0 16,-4 5 0-16,-4-4-1 16,-5 4 3-16,0 0-3 15,-2-2 3-15,0 2 1 0,0 0-2 16,0-1-2-16,0-2-20 15,-6-1-79-15,-31-12-362 16</inkml:trace>
  <inkml:trace contextRef="#ctx0" brushRef="#br0" timeOffset="154181.71">14409 13094 16 0,'0'0'69'0,"0"0"13"0,0 0-4 16,0 0 32-1,0 0-5-15,0 0-16 0,0-7-19 16,0 4-13-16,0-3-7 15,0 0-17-15,0-2-13 16,0-1 10-16,0 2-4 16,0 2 2-16,0-2 0 15,0 0-2-15,0 4-6 16,0 1 2-16,0-2-11 16,0 4-3-16,0 0-4 15,0 0 0-15,0 0 0 16,0 0-2-16,0 0-2 15,0 0 0-15,0 0 0 16,0 9 0-16,0 17 10 16,0 9 5-16,0 5 5 0,-4 2-7 15,-4 0 3-15,2-2-2 16,2-6-8-16,-1-8 3 16,3-7 1-16,0-6 1 15,2-8-3-15,-2-1 1 16,2-2 2-16,0-1 1 15,0-1 4-15,0 0 1 16,0 0 5-16,0 0 0 16,0 0-1-16,0 0-1 15,4 0 3-15,13 0-11 16,8-3 5-16,2-9-15 16,0 2 9-16,-3-2 0 15,-4 3 2-15,-6 2-4 16,-6 2 9-16,-5 3-11 0,-1 2-6 15,-2 0-1-15,0 0 0 16,0-1 0-16,0 1-31 16,0 0-35-16,0 0-42 15,0 0-35-15,0-4-28 16,0-2 9-16,-5-2-213 16</inkml:trace>
  <inkml:trace contextRef="#ctx0" brushRef="#br0" timeOffset="155650.75">14563 13121 136 0,'0'0'58'0,"0"0"6"16,0 0 23-16,0 0-11 15,0 0 9-15,0 0-22 16,13-17-2-16,-13 17 4 15,0 0-4-15,0 0-20 16,0 0-8-16,0 0-19 16,0 0-3-16,0 0-11 15,0 0-2-15,0 0-3 16,0 0-1-16,0 2 6 0,0 16 5 16,0 6 29-1,0 2 0-15,0 3-11 0,0-3 6 16,0-2 1-16,0-2-11 15,0-2-5-15,0-3-3 16,4-4-2-16,8-5 6 16,1-4-8-16,3-2 4 15,1-2 1-15,4 0-1 16,-6 0-2-16,-4-8-2 16,-4-2-4-16,-3 3 0 15,-4 0-3-15,0-5 3 16,0 0 0-16,0-3-3 15,0 0 1-15,0-1 0 16,-4 0 0-16,-5-2 1 16,-3 1 1-16,2 2-3 0,-3 3 2 15,1 3-1 1,1 1-1-16,5 4-2 0,0 2 2 16,2 2 1-16,4-3 3 15,0 3 1-15,0 0 2 16,0 0 3-16,0-3 4 15,0-3 15-15,16-2-13 16,7-2-13-16,0 0 4 16,6 1 1-16,1-3-4 15,-4 1-1-15,-3-1-3 16,-8 3 1-16,-5 4 1 16,-6 3-1-16,-4 2-1 0,0-2 2 15,0 2-2-15,0-2 13 16,0 2-4-16,0 0-3 15,0 0 0-15,0 0-1 16,0 0 0-16,0 0 2 16,0 0-2-16,0 0-3 15,0 0 1-15,0 0-3 16,0 0-1-16,0 0-2 16,0 0-4-16,0 14 3 15,0 8 2-15,0 6 4 16,0 0 0-16,0 0-1 15,0-1 0-15,0-6 0 16,0-3 1-16,0-6-2 0,0-5 0 16,0-5 3-1,0-2-3-15,0 0 4 0,0 0 1 16,0 0-3-16,0 0 5 16,0 0-5-16,0 0 3 15,0 0-1-15,2 0 0 16,5-10 0-16,1-2-3 15,2-2 0-15,-4 0 1 16,1 1-1-16,-1-1 2 16,0 4 1-16,-4 3-1 15,0-2-1-15,0 3 2 16,-2 0 3-16,0 3-3 16,0-4 1-16,2 6-4 15,-2-2 3-15,4 1-2 0,-1 0 0 16,-1 2-1-16,0 0 0 15,0-2-2-15,-2 2 1 16,0-3 0-16,0 3 0 16,0 0-1-16,0 0 0 15,2 0 0-15,0 0 0 16,4 0 0-16,0 0-2 16,3 0 3-16,-3 7 0 15,4-1 0-15,-6-2 0 16,-2-1-3-16,1-2 2 15,-3 1-1-15,0 0 2 16,0 0-6-16,2 0 5 16,0 1 2-16,0 2 1 0,4 2-2 15,2 2 1-15,-2 1-2 16,3 2 4-16,-3-2-2 16,1-2 1-16,-2-4-2 15,0 1 1-15,-3-3-2 16,0-2 3-16,-2 0 0 15,0 0 0-15,0 0 3 16,0 0-5-16,0 0 7 16,2 0-2-16,-2-12-3 15,0-13-2-15,0-7 0 16,0-6-4-16,0-5 4 16,0-4 0-16,0 3 3 0,0 10-3 15,0 12 2 1,0 7-1-16,0 10 11 0,0 5-5 15,0 0-7-15,0 0-1 16,0 0-16-16,0 12-54 16,0 11-116-16,0 4-177 15</inkml:trace>
  <inkml:trace contextRef="#ctx0" brushRef="#br0" timeOffset="157655.25">14428 14776 24 0,'0'0'98'0,"0"0"-27"15,0 0 22-15,0 0-4 16,0 0 1-16,0 0 6 16,0 0-31-16,3-22-20 15,-3 20 2-15,0 2-11 0,0 0-10 16,0 0-6-16,0 0-5 15,0 0-4-15,0 0-10 16,0 6 2-16,0 8 11 16,0 7 4-16,0-2 1 15,0 3-5-15,0 1-2 16,0 1 8-16,0-4 0 16,0-3-15-16,-3 1 9 15,3-9-3-15,0-4 1 16,0-2-7-16,0-1 5 15,0-2 3-15,0 0 2 16,0 0 11-16,0 0-7 16,0 0 1-16,-2-16-12 15,0 0 0-15,0-10-8 16,0-2 2-16,0-2 1 0,-3 2-3 16,5 1 3-16,-2 5-3 15,2 2 0-15,0 4 3 16,0 4-2-16,0 2 3 15,0 4 4-15,0-1 7 16,0 7 4-16,0 0 2 16,0 0-8-16,0 0-3 15,5 0-10-15,7 5 2 16,5 11-4-16,-2 6-1 16,1 2 3-16,-3 1 4 15,-2-1-4-15,0-6-3 16,-4-9-1-16,-3-2-22 0,-2-5-1 15,4-2 8-15,0 0 7 16,3 0 11-16,1-14-2 16,4-8-12-16,-3 3-5 15,1-3 12-15,1 5 5 16,-5-2 3-16,0 1 0 16,-4 9 0-16,-2 4 7 15,1 3-1-15,-3 2 14 16,0 0-15-16,0 0-5 15,0 0-10-15,0 2-4 16,0 14 14-16,-9 4 4 16,-5 3-1-16,1-1 0 0,-1-3-2 15,1-2 2-15,1-3 0 16,6-6-1-16,2-6-1 16,1 0 1-16,3-2 0 15,0 0 7-15,0 0 4 16,0 0 0-16,0 0-4 15,0-8-5-15,3-6-4 16,5-3 1-16,6-1-3 16,-3 0-12-16,5-6 10 15,-1 2 1-15,3 0 2 16,-5 4-2-16,1 2 5 0,-5 2-2 16,-3 6 0-1,-4 2 1-15,1 3 1 0,-1 3 0 16,-2 0 3-16,0 0 4 15,0 0-5-15,0 0 3 16,3 0-4-16,1 0-3 16,3 12 4-16,-3 11 10 15,0 0-12-15,-2 0 3 16,1 5-4-16,-1 5 2 16,1-1-1-16,-3-5-2 15,0 0 0-15,2-7 3 16,2-9-2-16,-1-2-1 0,-3-6-14 15,2-3-29 1,4 0-23-16,3 0-23 16,5 0-41-16,-1-17-97 0,-2-5-204 15</inkml:trace>
  <inkml:trace contextRef="#ctx0" brushRef="#br0" timeOffset="158068.29">14808 14679 147 0,'0'0'204'0,"0"0"-96"16,0 0 8-16,0 0-17 16,0 0-40-16,0 0-12 15,0-15-20-15,0 15-15 16,0 0-3-16,0 0 13 16,0 0-5-16,0 0-11 0,0 4-5 15,0 14 16-15,0 0 24 16,0 4-11-16,0-6 2 15,0 4 5-15,0-2 0 16,0-3-11-16,0 1 0 16,0-8-6-16,0 2-4 15,4-5-1-15,1 0-2 16,1 2 2-16,8-7 9 16,1 5 2-16,5-5-5 15,3 0-10-15,-4 0-2 16,6 0-6-16,-4-5-1 15,-2 0-2-15,-5 1 0 16,-5 1-35-16,-3 2-16 0,-1-2-14 16,-5 3-11-1,0 0-11-15,0-1-30 0,0-3-6 16,0-6-105-16,0 2-65 16,-11-4 73-16</inkml:trace>
  <inkml:trace contextRef="#ctx0" brushRef="#br0" timeOffset="158915.9">14902 14726 116 0,'0'0'101'16,"0"0"43"-16,0 0 6 15,0 0-16-15,0 0-38 16,0 0-22-16,-21-22 26 0,21 16-35 16,7-1-56-1,4 0-5-15,0 2-2 0,-2 0-2 16,-4 3-23-16,-3 2-37 15,-2 0 7-15,0-4 1 16,0 4-34-16,-2-9-39 16,-14 4 29-16,-4-4 28 15,2 0 62-15,0-1 6 16,1 2 20-16,5 0 58 16,3 5 44-16,7 0-6 15,2-1-25-15,0 0 11 16,0-5-32-16,21 6-55 15,2-3-12-15,9 3-2 16,-1 3 0-16,3 0-1 16,-3 0-1-16,-7 0-48 0,-6 0-14 15,-9 0-10 1,-5 0 22-16,-4 0 40 16,0 0 11-16,0 0 0 0,0 0 35 15,0 0 4-15,0-5-12 16,0 5 14-16,0 0-6 15,0 0 0-15,0 0 3 16,0 0-11-16,0 0 2 16,0 0-14-16,0 0-5 15,0 5-10-15,0 12 0 16,0 11 5-16,3 2 4 16,-3 0-4-16,0-2-5 0,0-6 0 15,0 0 4 1,0-8-3-16,0-8 0 0,0-2-2 15,0 0-20-15,0-4-7 16,0 0 4-16,0 0 5 16,0-18 2-16,0-7-53 15,2-8 6-15,7-3 42 16,-5-4 17-16,-1-1 4 16,-3 12 2-16,0 5 0 15,0 7 21-15,0 12 21 16,0-3 0-16,-3 6 0 15,3 2-6-15,0 0-18 0,0 0-6 16,0 0-5-16,0 0-2 16,0 0-4-1,0 0 9-15,0 10 6 0,23 7 8 16,4 2 2 0,0 3-11-16,-1 2-13 0,-12-2-2 15,-8 0-1-15,-6 2 0 16,-15 0 0-16,-26 2 13 15,-5-1 4-15,1-5-1 16,5-2-2-16,9-5-14 16,8-3 0-16,10 3-54 15,6-5-134-15,2 2-280 16</inkml:trace>
  <inkml:trace contextRef="#ctx0" brushRef="#br0" timeOffset="159880.81">14455 15968 75 0,'0'0'153'16,"0"0"-69"-16,0 0 16 15,0 0 7-15,0 0-21 0,0 0 0 16,0 0-25-16,14-23-20 15,-14 23 8-15,0 0 0 16,0 0-13-16,2 0-29 16,1 5-2-16,-1 16-5 15,0 11 35-15,-2 3-19 16,0-3-10-16,0 0-2 16,0-1 1-16,0-8-2 15,0-2-3-15,0-7 0 16,0-1 0-16,0-9-13 15,0 2-64-15,0-6-73 16,0 0-121-16,0 0-67 16</inkml:trace>
  <inkml:trace contextRef="#ctx0" brushRef="#br0" timeOffset="160289.66">14458 16087 351 0,'0'0'167'15,"0"0"-13"-15,0 0-10 16,0 0-44-16,0 0-44 15,0 0-24-15,58-3-5 16,-36-1-10-16,1 2-10 16,-2-1 1-16,-3-2-5 15,-5 1-3-15,-3 4-20 16,-3-4-11-16,-5 0-15 16,-2 0-6-16,0-2 17 0,0 2 7 15,0-6 26-15,0 2 2 16,0 4 18-16,0-6 9 15,0 6 26-15,0 4-2 16,0-5-18-16,0 5 6 16,0-3-8-16,0 3-3 15,0 0-7-15,0 0-14 16,0 0-7-16,-2 0-8 16,2 8 6-16,-3 13 2 15,1 6 13-15,2 1-9 16,-2-6 2-16,0 0-5 15,0 0-2-15,0-4-3 16,-2-4-59-16,4-5-51 0,0-6-55 16,0-3-31-1,0 0-59-15,0 0 58 0</inkml:trace>
  <inkml:trace contextRef="#ctx0" brushRef="#br0" timeOffset="160565.5">14772 15998 168 0,'0'0'223'16,"0"0"-129"-16,0 0 10 15,0 0 23-15,0 0-40 16,0 0-14-16,5-25-19 0,-5 25-15 16,2 0-6-1,-2 0-8-15,0 0-20 0,2 5 2 16,0 17 32-16,0 7-1 15,-2-2-10-15,0 4-17 16,0-5 1-16,0 3-7 16,0-6-5-16,0-6-2 15,0-8-57-15,0 0-27 16,0-9-76-16,0 0-48 16,3 0-56-16</inkml:trace>
  <inkml:trace contextRef="#ctx0" brushRef="#br0" timeOffset="161256.12">15006 16026 274 0,'0'0'114'0,"0"0"-73"16,0 0 38-16,0 0 11 16,0 0-28-16,0 0-23 15,27-28-21-15,-25 24-2 16,0 4 20-16,-2-4 6 15,0 4-8-15,0-4-21 16,5-1-1-16,-3 2 6 16,7-2-15-16,-2 3 3 15,1-6-1-15,2 2 0 16,-4 3 0-16,1-1 3 16,-3 4 4-16,-2 0 11 0,-2-5 10 15,0 5 2 1,0 0-5-16,0 0 3 0,0 0-2 15,0 0-4-15,-4 0-8 16,-11 0-13-16,-6 0-5 16,-5 0-1-16,1 12 0 15,3 2 5-15,4 1 14 16,7-6 3-16,7 4-11 16,1-4 1-16,3 3 3 15,0-1-5-15,5 1 5 16,12-2-6-16,4-2-2 15,3-3-2-15,-2-5 0 16,-2 0 0-16,-3 0-4 16,-11 0-1-16,-6 0-6 15,0 0 6-15,0 0 6 0,0 0-6 16,-2 0-1-16,-10-5 1 16,3 1-1-16,5 0 1 15,2 4 0-15,2 0 1 16,0 0-1-16,0 0 0 15,0 0-5-15,0 0-10 16,0 0 15-16,0 0 1 16,0 0 0-16,2 0 2 15,2 0-3-15,3 4-7 16,-3 10 5-16,-4 2 0 16,0 1 2-16,0 3 0 15,0-8 1-15,0 3-1 0,0-7-18 16,0-4-64-16,0-2-39 15,0-2-35-15,0 0-90 16,0 0-71-16</inkml:trace>
  <inkml:trace contextRef="#ctx0" brushRef="#br0" timeOffset="161885.19">15160 16044 184 0,'0'0'181'0,"0"0"-35"16,0 0-11-16,0 0-43 15,0 0-46-15,0 0-13 16,29-36 5-16,-29 36-2 0,0 0 18 16,0 0-15-16,0 0-17 15,0 0-10-15,0 0-12 16,0 5 1-16,0 16 10 16,0 7 22-1,0 2-13-15,0-2 2 0,0 2 2 16,0-6-1-16,0-2-11 15,0-4-7-15,0-6-2 16,2-8 0-16,-2-4 1 16,0 0-4-16,0 0-16 15,3 0-10-15,-1-4 10 16,2-11-17-16,1-5 5 16,-3 1 12-16,-2-3-9 0,0 5 11 15,0 4 11-15,0-1 3 16,0 2 5-16,0 5 5 15,0-2 15-15,0 6-2 16,0 3 4-16,0 0-6 16,0 0 1-16,0 0-3 15,0-5 7-15,13 5-19 16,5 0-5-16,0 0 4 16,0 0-3-16,0 0-2 15,-3 0 3-15,-3 0-2 16,-8 0-2-16,0 0 1 15,-4 0 3-15,0 0-1 0,0-4-2 16,0-6-1-16,0-2-9 16,-6-3 7-1,-2-1-3-15,2 6 10 0,-1 2-3 16,5 7-1-16,0 1 3 16,0 0-4-16,-5 0-4 15,2 18-9-15,-1 14 13 16,1 11 4-16,5 3-3 15,0-5-1-15,0 3-52 16,0-12-124-16,7-10-268 16</inkml:trace>
  <inkml:trace contextRef="#ctx0" brushRef="#br0" timeOffset="165334.23">10461 12041 39 0,'0'0'51'0,"0"0"66"16,0 0-52-16,0 0 24 15,0 0-35-15,0 0 23 16,0 0-25-16,36-79-13 16,-34 70 7-16,0-1-22 15,0 0 4-15,0 4-6 16,1 0 20-16,-1 3-15 15,-2 0 2-15,0 1 8 16,0 2-6-16,0 0-3 0,0 0-9 16,0 0-10-16,0 0 6 15,0 0-4-15,0 0-11 16,0 0 0-16,-11 5 9 16,-7 14 3-16,-4-1-2 15,-3 0 3-15,5-2-1 16,2-4 7-16,3-2-2 15,6-2-5-15,2 0-4 16,4-1-3-16,3-2-5 16,0 3 0-16,0 2-3 15,12 6 3-15,15 3 14 16,4 1-14-16,7-3-28 16,0 1-51-16,-7 1-75 0,-9-1-57 15,-7-6-239 1</inkml:trace>
  <inkml:trace contextRef="#ctx0" brushRef="#br0" timeOffset="166469.26">10262 12046 79 0,'0'0'33'0,"0"0"8"0,0 0 16 16,0 0 0-16,0 0-14 15,0 0-11-15,-24 2 20 16,19 1-12-16,1-3 33 16,4 0-24-16,0 0 3 15,0 0-18-15,0 0-3 16,0 0 13-16,0 3-14 15,0-3-3-15,0 0 1 16,0 0-2-16,0 0 6 16,0 0 10-16,0 0 14 15,7 0 7-15,19 0-24 16,12 0-28-16,7 0-8 16,9 0 2-16,-1 0 1 15,3 0-6-15,-1 0 1 0,4 0-1 16,-4 0 2-16,3 0-1 15,3 0 0-15,5 0 2 16,5 0-3-16,10 0 0 16,4-3 0-16,-1-2 3 15,1 0-3-15,-7-1-2 16,-7 2 2-16,-11-2 1 16,-10 3 5-16,-13-2-6 15,-5 3 2-15,-3-2-2 16,-7 4 0-16,-2-3 6 15,0 0 15-15,0-1 6 16,4 0-1-16,1 0-14 16,4 0-4-16,-2 3 0 0,0-2-4 15,-7 1-2-15,-7 2 0 16,-4 0-2-16,-7 0 1 16,-2 0-2-16,0 0 0 15,0 0-3-15,0 0 4 16,0 0 0-16,0 0 3 15,0 0 1-15,0 0-2 16,0 0-1-16,0 0-1 16,0 0 0-16,0 0-5 15,0 0-17-15,0 0 10 16,0 0 11-16,0 0-40 16,0 0-16-16,0 0-17 15,0 0-24-15,0 0-47 16,0-7-295-16</inkml:trace>
  <inkml:trace contextRef="#ctx0" brushRef="#br0" timeOffset="167085.22">11907 11834 677 0,'0'0'211'16,"0"0"-160"-16,0 0-14 15,0 0-31-15,0 0 53 16,0 0-42-16,81 9-16 0,-54-3 6 16,-8 5-7-16,-1 1-2 15,-1 1-1-15,-7 7-5 16,-1 5-4-16,-3-2 10 16,-2 0 2-16,-4 4-2 15,0-5 2-15,0 1 2 16,0-2 1-16,-16-1 0 15,-3-4 5-15,4-4-2 16,4-6-5-16,6-3 6 16,5-1-4-16,0-2 5 15,0 0 8-15,2 0-7 16,19-16-9-16,3-4-26 16,1 1-9-16,-6 0 22 0,0 0-1 15,-6 3 10-15,-2 0 4 16,-2 1 0-16,-2-2 1 15,2 3-1-15,2 0 1 16,-2 1-1-16,0 6 0 16,-5 2 0-16,-1 2 4 15,-3 1-1-15,0 2 10 16,0 0 4-16,0 0 0 16,0 0 2-16,0 0-2 15,0 0-12-15,0 0-5 16,0 0-6-16,0 0 0 15,-3 17 0-15,-8 6 6 16,2 7 4-16,0 0 1 16,7-4 7-16,2-1-4 0,0-4-2 15,0-5-6-15,0-2 0 16,20-3 0-16,7-6-32 16,8-3-63-16,6-2-96 15,-1 0-271-15</inkml:trace>
  <inkml:trace contextRef="#ctx0" brushRef="#br0" timeOffset="168272.84">12808 12041 106 0,'0'0'43'0,"0"0"-12"16,0 0-12-16,0 0 14 15,0 0 30-15,0 0-12 16,-109-14-3-16,89 14 10 16,0 0-16-16,-1 0 16 15,0 0-14-15,-4-2 12 16,0 2-8-16,3 0-2 16,0 0-9-16,4 0-13 0,7 0 3 15,4 0 6 1,5 0 5-16,2 0 10 0,0 0-11 15,2 0 10-15,25 0-46 16,16 0 14-16,9 0-2 16,14 0-9-16,5 0 0 15,2 0-4-15,6 0-1 16,1 0-13-16,2 0 8 16,-2 0 3-16,12 0-9 15,8 0 12-15,5 0 0 16,4 0 0-16,-8 0 5 15,-15 0-5-15,-12 2 2 16,-18 2 0-16,-21 0-1 16,-17-2-1-16,-11 0 20 0,-7 0 20 15,0 0 24-15,4-2 0 16,1 0-17-16,1 0-26 16,3 0-15-16,3 0-3 15,-4 0 2-15,-1 0-4 16,0 0-1-16,-5 0-2 15,-2 0 0-15,0 0-3 16,3 0 3-16,-1 0 2 16,0 0 0-16,0 0 0 15,2 0 0-15,-2 0-2 16,1 0 0-16,-1 0 2 16,2 0 0-16,-1 0 6 15,-1 0-6-15,-2 0 1 0,0 0-1 16,0 0 0-1,0 0-1-15,0 0-4 0,0 0 5 16,0 0 12-16,0 0-10 16,0-9-2-16,0-6-6 15,-2-1 2-15,-7-2 3 16,-2-2-1-16,-3 2 2 16,1 1 0-16,4 5 0 15,2 1-1-15,3 5 5 16,4 3-5-16,0 3 1 15,0 0-10-15,0 0 7 16,0 0-6-16,0 0-19 0,4 0 22 16,10 3 6-16,3 11 4 15,1-2-2-15,-2 4-2 16,-1 0 1-16,-4 1-1 16,-5 0 0-16,-4 3-4 15,-2 2-10-15,0 2 8 16,-12 4 6-16,-10 0 3 15,0 0-1-15,1-1 3 16,6-6-5-16,11-4-42 16,4-9-158-16,0-8-289 15</inkml:trace>
  <inkml:trace contextRef="#ctx0" brushRef="#br0" timeOffset="169685.28">14648 12001 111 0,'0'0'106'16,"0"0"36"-16,0 0-21 16,0 0-22-16,0 0-12 15,0 0-5-15,0-71-29 16,0 62 25-16,0 1-7 16,0 4-23-16,0 0 8 0,0 4-14 15,0 0-17-15,0 0-12 16,0 0-13-16,0 0-1 15,0 0-1-15,0 0-16 16,0 0-1-16,0 18 15 16,0 9 4-16,0 2 5 15,0 3-3-15,0 0 1 16,0-4 5-16,0-6-8 16,4-1-4-16,9-7 4 15,3-6 8-15,1-4 6 16,4-4-13-16,1 0-1 15,0-2-2-15,-2-14-17 16,-4-5-6-16,-5 2 4 16,-4-4-10-16,-3 1 16 0,0 0 14 15,-4 3 1-15,2 2 5 16,-2 3 2-16,0 4 19 16,0 5 15-16,4 2-23 15,-4-1 12-15,0 4 2 16,0 0-8-16,0 0-4 15,2 0-8-15,-2 0-12 16,0 0-4-16,2 0-13 16,0 19 6-16,-2 12 11 15,2 10 0-15,-2 5 3 16,0 5 2-16,0 2-4 16,0-2 3-16,2-2-4 15,-2-3-1-15,0-8 1 0,0-4 2 16,0-4-2-16,0-7 0 15,0-3-1-15,0-8-2 16,0-2 2-16,0-6 1 16,-4-1 0-16,-2-3 0 15,-2 0 13-15,-1 0-1 16,-3 0-1-16,-7 0 0 16,-3-14-3-16,2-5-5 15,2-4 6-15,9-3-5 16,5-4 4-16,4-4-1 15,0-2-1-15,13-6 12 16,12 0-10-16,4-2 3 0,0 4-10 16,-2 0-1-16,-4 4-30 15,-2 4-64-15,-3-1-34 16,-9 1-114-16,-3 2-362 16</inkml:trace>
  <inkml:trace contextRef="#ctx0" brushRef="#br0" timeOffset="170251.36">14812 11654 257 0,'0'0'102'16,"0"0"10"-16,0 0 38 16,0 0-56-16,0 0-23 15,0 0-3-15,0-16-11 16,0 16-21-16,0 0-2 16,0 0-8-16,0 0-16 15,0 0-10-15,0 4-21 16,0 16 21-16,-2 4 4 15,-9 4 7-15,0-2-9 0,-2-3 3 16,3-6-2 0,4-4 1-16,1-5-2 0,3-7-1 15,2 2 0-15,0-3 14 16,0 0 15-16,0 0 38 16,2-12 4-16,11-5-68 15,-1-1-3-15,-1 0 5 16,-2 3-3-16,-2-3-3 15,-1 0 4-15,1 1 1 16,-3 1-3-16,4 4-1 16,-4 1 6-16,2-1-2 15,1 1 12-15,-1 2 4 16,2 4-3-16,-4 3-7 16,-2 2-6-16,2 0-5 15,5 7-23-15,5 16 20 0,1 7 5 16,3 5-4-16,0-3-94 15,-4-6-89-15,-6-8-238 16</inkml:trace>
  <inkml:trace contextRef="#ctx0" brushRef="#br0" timeOffset="176170.74">8847 11300 13 0,'0'0'53'16,"0"0"0"-16,0 0-5 15,0 0 2-15,0 0-13 16,0 0 14-16,0 0-1 16,16-15 16-16,-16 14-8 15,0-2 0-15,0 3 14 16,0 0-22-16,0 0-7 15,0 0-2-15,0 0-5 0,0 0-3 16,0 0 2 0,0 0 6-16,0 0-3 0,0 0-7 15,0 0-17-15,0 0-4 16,0 0 0-16,0 0-7 16,0 0 3-16,0 0-3 15,0 0 8-15,0 0-5 16,0 0-5-16,0 8-1 15,0 10 17-15,0 7 11 16,4 1-11-16,-2 2-3 16,2 4 6-16,-1 0-5 15,2 0-1-15,-5-4-9 16,2 0 1-16,-2 0 1 0,0-2-2 16,0 3 0-1,0 0 5-15,0 3-2 0,0 0-5 16,0 2 6-16,0 5 0 15,0-1 1-15,0 0-1 16,0-3-2-16,0 4-2 16,0-5 0-16,0 0 1 15,0 0-4-15,0 0 3 16,0 1-2-16,0 0 0 16,0 2 3-16,0-3-4 15,0 2-1-15,0-2 2 16,0-2-1-16,0 0 3 15,0-4-3-15,0 2 5 16,2-2-1-16,-2 0-2 0,0 2-1 16,0 0-2-16,0 5 3 15,0-1 1-15,0 4-5 16,0-2 2-16,0-1 0 16,0 4 0-16,0-5-1 15,0 0 4-15,0-4-1 16,0 0 4-16,2-1-3 15,1 0-2-15,-1 5-1 16,-2 4 6-16,0 5-4 16,0 1 1-16,0 5-3 15,0-6-1-15,0 3 0 16,0-5 1-16,0 1 0 16,0-1 1-16,0-4-2 0,0 3 2 15,0-6 2 1,0 2-2-16,0-2 0 0,0 3-3 15,0 3 4-15,0-1 1 16,0 2-2-16,0 1 2 16,0-2-3-16,0-1 4 15,0 0 0-15,0 0 0 16,0 0 2-16,0-4-5 16,0 0-1-16,0 3 3 15,0-2-1-15,0 3 1 16,0 1-3-16,0-2 0 15,0 0 1-15,0-1-2 0,0-2 3 16,0 0-3 0,0-1 1-16,0-5 1 0,0 2-2 15,0-3-1-15,0-2 3 16,0 0 1-16,2 6-4 16,0-5 6-16,2 4-2 15,1-5-1-15,0 6-2 16,-1-3 0-16,1 0 1 15,-1 2 0-15,0 0-2 16,-2 1 2-16,-2 0 0 16,2 3 0-16,-2 0-2 15,0 2 2-15,0 1 3 16,0 0-5-16,0 2 2 0,3 0-2 16,-3 4 0-1,4-3 1-15,-1-2 2 0,-1-2-3 16,0-1 0-16,1-2 1 15,-1 0-3-15,2-1 3 16,-2 4-1-16,0 4 2 16,1-2-2-16,-1 1 0 15,0 4 3-15,2 2-2 16,-1-2-1-16,-1 1 0 16,1-9 2-16,-1-4-2 15,0-2 0-15,2 3 0 16,1 0 0-16,-3 4 1 15,0-1-1-15,0-1 1 16,0 2 2-16,-2 1-3 0,2 0 0 16,-2 6 2-1,0-4-2-15,0 4 0 0,0-4 2 16,0-4-2-16,0 0 0 16,0-2 0-16,0-1 2 15,0-1-2-15,0-2 0 16,0 5 0-16,0-1 0 15,0-1 0-15,0 4 0 16,0 2 2-16,-2 2-1 16,-2 4-1-16,0 4-1 15,1 1 1-15,-1-3 0 16,2-1-1-16,2 0 1 16,0-2 0-16,0-1 2 0,0-2-1 15,0 5-1-15,0-7 0 16,0 5-3-16,0 2 4 15,0-7-1-15,0 11 4 16,-7-2-3-16,0 6-1 16,-2 5 1-16,-1-1 0 15,0-4-1-15,1-6 1 16,1 6-1-16,-1 8 0 16,2 0 0-16,-2 10-1 15,3-2 1-15,-1-5-1 16,2-3 0-16,0-4-5 15,1-3 6-15,0-7 0 16,-3 6 3-16,3-6-3 0,-6 6 1 16,2 1-3-16,-3-1 2 15,-1-3-6-15,1 4-6 16,3-11 7-16,-2 0-4 16,6-12 0-16,-3-9 0 15,1-6 2-15,2-3-7 16,-2 2 6-16,4-5-9 15,-2 3 2-15,4-11-17 16,-2 6-19-16,2-7-54 16,0-2 20-16,0-11-5 15,14-33-46-15,9-28-51 16,10-30-330-16</inkml:trace>
  <inkml:trace contextRef="#ctx0" brushRef="#br0" timeOffset="178737.58">8784 11301 63 0,'0'0'86'0,"0"0"-2"16,0 0 28-16,0 0-15 15,0 0-11-15,0 0-11 16,0 0-16-16,0-4-13 16,0 4 18-16,0 0 2 15,0 0-40-15,0 0 0 16,0 0 16-16,0 0 11 16,0 0-26-16,0 0-16 15,0 0-6-15,0 0 1 16,0 0 1-16,0 0-7 15,0 0-3-15,8 0 3 16,9 0 25-16,8 0-13 0,4 0 2 16,0 0-1-16,2 0-6 15,0 0 5-15,0 0-7 16,3 0 4-16,1 3 2 16,6 2-7-16,3 1 1 15,8-2 1-15,6-1 0 16,6-3 2-16,7 0-4 15,5 0 3-15,8 0-5 16,8 0 7-16,11 0 24 16,9 0-23-16,1 0-1 15,-2 0-1-15,-1 0-4 16,-4 0-4-16,-3 0 0 16,-10 0 5-16,-8 0-1 0,-11-3-2 15,-9-2-1 1,-5 0 7-16,-6 1-6 0,-2 0 8 15,6-1-1-15,1-3 0 16,5-3 2-16,4 1-2 16,-2 0-2-16,1 0 2 15,-2 0-8-15,3 3 1 16,-3 2-1-16,0 3 7 16,-2-2-8-16,-10 0-3 15,0 0 3-15,-1 0 2 16,2 1-2-16,0-4 1 15,5-1 0-15,5 0 6 0,6-1-5 16,-1 4-2 0,2-3 1-16,-4 1 1 0,-2 4-2 15,-3-3 0-15,-4 0 1 16,-2 0 4-16,-3 1-3 16,-2 0-2-16,-1 1 2 15,1-2-2-15,0 0 8 16,5 2-8-16,-2 0 0 15,3 0 9-15,-1 2-9 16,0 0 0-16,-3-2 0 16,-1 1 1-16,1 0 2 15,-2-1-2-15,3 0 0 16,6-2 0-16,2 0-1 16,3 0 5-16,-5 1-3 15,3 2-2-15,-3 1 0 0,2 0 1 16,5 2 2-16,3 0-3 15,-2 0 0-15,1 0 0 16,-4 0 0-16,-1-2 0 16,-1-1 0-16,2 1 0 15,2 1 6-15,0-1-5 16,4-2-1-16,5 2 1 16,1-1 7-16,2 2-7 15,-6-1-1-15,1-2 1 16,-3 1-1-16,0 3 1 15,7-2 0-15,7 2-1 16,2-2 2-16,3 2-2 0,-6 0-1 16,-2 0 1-16,-1 0 0 15,-6 0 0-15,2 0 2 16,-7 0-4-16,-5 4 2 16,-5-1 0-16,-2-1 8 15,-2-2-4-15,7 0-3 16,5 0 3-16,9 0-2 15,5 0 7-15,4 0-8 16,-1 0 0-16,0 0 0 16,-4 0-1-16,-1 0 1 15,4 0 1-15,4 0-3 16,3 0 2-16,-6 0 0 16,-6 0-1-16,-2 0-1 0,2 0-1 15,2 4 4-15,2 0-2 16,-1 0 2-16,-2 1-2 15,-4 0-1-15,-5-3 1 16,-6 2 1-16,-7-2 2 16,-7-1-3-16,-4-1 3 15,-2 0-3-15,1 0 4 16,1 0 0-16,5 0-1 16,-1 0 0-16,0 0-1 15,3 0 0-15,-4 0-1 16,0 0-1-16,-3 0-2 15,-11 0 2-15,-7 0 3 0,-6 0-3 16,-4 0 0-16,-1 0 0 16,-1 0 0-16,1 0 2 15,5 0 2-15,1 0-3 16,5 0 2-16,7 0-3 16,4 0 1-16,4 0-1 15,3 3-5-15,7 2 4 16,6 7 1-16,11-1 0 15,14 4-1-15,13 2-1 16,12 1 1-16,7-1 1 16,9-2 0-16,3-1-1 15,4 0 6-15,-6 1-5 16,-5 0 1-16,-10 1 3 0,-10-1-3 16,-1 0 1-1,-5-1-2-15,0-4 0 0,-3 1-1 16,-3-2 0-16,-3 0 1 15,-2-4-2-15,-6 4 2 16,-9-5 0-16,-10-1 3 16,-9 4-3-16,-4-3-1 15,-1 0 1-15,4-3 0 16,3 2 3-16,3-3-2 16,2 0-2-16,-5 0 0 15,-3 1 1-15,-8-1 0 16,-11 0 3-16,-9 0-2 0,-10 0-1 15,-8 0 1 1,-1 0-1-16,-1 0 0 0,-2 0 1 16,0 0-1-16,0 0 0 15,0 0-4-15,0 0 3 16,0 0 2-16,0 0 0 16,0 0-1-16,0 0-4 15,0 0-5-15,-14 0-31 16,-37 0-72-16,-25 0-160 15,-22 0 129-15</inkml:trace>
  <inkml:trace contextRef="#ctx0" brushRef="#br0" timeOffset="213342.51">16031 16154 26 0,'-4'0'13'0,"4"0"-8"15,0 0 4-15,0 0-3 16,0-4-4-16,0-1 6 16,0 2 24-16,0-6 24 0,0 4-9 15,0 1-9-15,0 0-13 16,0 4-15-16,0-4-2 15,0 1-2-15,0 2-2 16,0-5 0-16,0 2 5 16,0 0 16-16,0 0 46 15,0 2-3-15,0-6-6 16,0 4-23-16,0-1 5 16,0 5-19-16,0 0-15 15,-6 0-4-15,-13-5 1 16,-3 5-7-16,-4 0 7 15,-5 0 14-15,-4 0 12 16,0 0-2-16,0 0 25 16,1 0 3-16,5 0-12 0,9 0-3 15,7 0-9-15,6 0-1 16,7 0-16-16,0 0 0 16,9 0 13-16,35 0 5 15,22 0-24-15,18 0-7 16,14-4 3-16,5-6-8 15,1-2 1-15,3-6 4 16,-5 4-4-16,-6-4-1 16,-9 2 6-16,-13 6-4 15,-13 1 3-15,-22 5-4 16,-14 3 3-16,-14 1-4 16,-9 0-5-16,-2 0-13 15,0 0 18-15,0 0 18 0,0 0-7 16,0 0-4-16,0 0-3 15,0 0-1-15,0 0-1 16,0 0-1-16,0 0 0 16,0 0 0-16,2 0 2 15,-2 0-3-15,0 0 1 16,0 0 0-16,0 0 0 16,0-4 1-16,0 4 3 15,0 0-2-15,0-5 6 16,0-3 10-16,-6-6 1 15,-11-8-10-15,-6-2-7 16,3 4-2-16,2 2 0 16,4 8 20-16,4 2 0 0,5 6-11 15,1-1 0 1,4 3-10-16,0 0 2 0,0 0-2 16,2 0-7-16,22 17 7 15,9 1 0-15,10 5 2 16,-5-6-2-16,-5-2-2 15,-8-3-1-15,-14 6 3 16,-6 1-10-16,-5 12 10 16,-10 9-2-16,-23 9 2 15,-13 4 2-15,1 1 7 16,9-10-3-16,11-4-2 16,12-4-4-16,13-13-24 0,0-5-125 15,3-15-168-15,14-3-381 16</inkml:trace>
  <inkml:trace contextRef="#ctx0" brushRef="#br0" timeOffset="-214511.22">15915 16124 43 0,'0'0'56'16,"0"0"-17"-16,0 0 35 15,0 0 18-15,0 0 6 16,0 0-6-16,-104-40 13 16,95 36-18-16,0 2-13 15,2-1 3-15,3 3 4 16,0 0-23-16,4 0-13 15,0 0-1-15,0 0-10 16,0 0-1-16,4 0-1 16,29 0 2-16,15 0-26 0,16 0-6 15,9 0 0 1,8 0 1-16,10-5 0 0,7 1-1 16,2 0-2-16,-6 0-9 15,-16 4 2-15,-18 0-7 16,-22 0 6-16,-13 0-2 15,-12 0 9-15,-8 0 2 16,-1 0-3-16,3 0 4 16,-1 0 2-16,6 0 17 15,1 0-7-15,0 0-6 16,5 0 1-16,-5 0-8 16,-3 0 0-16,0 0-1 0,-1 4-1 15,1 0 0-15,0 0 0 16,1 1-3-16,3-2 4 15,-3 3 2-15,3-6 0 16,1 3 1-16,-3-3-1 16,-1 0 3-16,-7 0-1 15,0 0-2-15,-4 0-1 16,0 0 2-16,0 0-2 16,0 0 0-16,0 0 1 15,0 0-2-15,0 0 3 16,0 0-3-16,0 0 1 15,0 0-1-15,0 0 0 16,0 0 1-16,0 0-2 0,0 0 1 16,0 0-8-1,0 0 4-15,0 0-5 0,0 0-4 16,0 0 13-16,0 0 0 16,0 0 4-16,-8-12-4 15,-11 3-4-15,-2 1 3 16,-8 2 0-16,-5-2-4 15,-4 4 1-15,-2 2 1 16,2 0 1-16,3-5 4 16,0 7 0-16,12-3-2 15,0-1 0-15,5 4 1 16,7 0-1-16,7 0 1 16,2 0-1-16,2-5-1 15,0 5 0-15,0 0 0 0,0 0-7 16,8 0-24-16,19 0 32 15,9-1 0-15,9-3 1 16,1 4 1-16,-1 0-2 16,-1 0 0-16,-10 0 1 15,-10 0 0-15,-9 0-1 16,-7 0 0-16,-8 0-7 16,0 0-1-16,0 0-4 15,-2 0-8-15,-23 0 20 16,-10 0 2-16,-11 5 0 15,0 4 1-15,-3-6 0 16,1 2-2-16,-2-3 3 16,-2 0 1-16,-4 0-3 0,3-2 9 15,2 0 4 1,6 0 3-16,5 0 0 0,7 0-10 16,6-2 1-16,2-2-5 15,6 4 0-15,3-5-2 16,3 5 1-16,-1 0-2 15,3 0-1-15,-3 0 1 16,-1 0-2-16,-1 0 2 16,-1 0 0-16,-4 0 0 15,3 0 2-15,3 0-3 16,4 0 0-16,4 0 1 16,2 0-1-16,3 0 1 0,2 0 2 15,-2 0-3-15,-2 0 1 16,-1 0-1-16,-4 0 0 15,-4 0 0-15,-5 0 1 16,-2 0-1-16,-2 0 0 16,-1 0 0-16,2 0 0 15,2 0 0-15,6 0 0 16,6 0 2-16,5 0-2 16,2 0 1-16,0 0-2 15,0 0-39-15,0 0-59 16,0 11-147-16,0 3-54 15,-2-2-205-15</inkml:trace>
  <inkml:trace contextRef="#ctx0" brushRef="#br0" timeOffset="-213924.44">15980 16056 9 0,'0'0'27'0,"0"0"22"16,0 0 15-16,0 0 1 15,0 0 0-15,0 0-5 16,-15-2 11-16,10 2 13 16,1-2-10-16,-5 2-25 15,0 0-24-15,-4 0-5 16,-3 0 3-16,1 0 6 15,-6 0-3-15,1-4 1 16,1 4 11-16,0-4-8 16,3 4-14-16,3 0-5 15,-2 0-11-15,-1 12 0 16,-2 12 0-16,3 2-80 16,6 1-85-16,9-8-125 0</inkml:trace>
  <inkml:trace contextRef="#ctx0" brushRef="#br0" timeOffset="-212974.5">16914 15936 11 0,'0'0'18'0,"0"0"-10"15,0 0 14-15,0 0 9 16,0 0 11-16,0 0-6 16,-35-35 25-16,24 29 29 15,-1 2-37-15,1 0-17 16,3 0-5-16,-4 2 2 15,1 0-10-15,3 0 4 16,-4-1 3-16,1 3 8 0,-3-5 9 16,1-2-6-16,0 2-4 15,1 3-3 1,6-2-6-16,2 4 8 0,4 0-2 16,0 0-16-16,0 0-11 15,0 0 2-15,0 0-7 16,4 0-2-16,11 0 0 15,10 6 2-15,2 6 3 16,-1-2 1-16,1-2-6 16,-6 0 3-16,-4-4-3 15,-5 3 0-15,-6-7 2 16,-1 0 2-16,-1 0-4 16,-2 0 3-16,2 0 4 0,-2 0-6 15,1 0 8 1,0 0 13-16,-1 0 5 0,2 0-1 15,-2 0-15-15,1 0-7 16,-3 0 8-16,0 0-1 16,0 0-3-16,0 0-2 15,0 0-4-15,0 0-2 16,0 0-21-16,0 7 1 16,-11 16 20-16,-7 9 5 15,-3 3 0-15,4 2-2 16,1 3-3-16,1-7 1 15,1 4 4-15,1-10-5 16,1-4-19-16,3-5-62 16,3-6-123-16,-3-12-209 15</inkml:trace>
  <inkml:trace contextRef="#ctx0" brushRef="#br0" timeOffset="-212426.29">16783 15927 41 0,'0'0'44'16,"0"0"-37"-16,0 0 40 16,0 0 14-16,0 0 20 15,0 0 9-15,0-28-6 0,0 26-13 16,0 0 11-16,0-2-19 15,0 4-13-15,0 0 6 16,0 0-10-16,0 0-17 16,0 0-12-16,0 0-14 15,0 18 1-15,0 14-1 16,0 8 24-16,0 5-8 16,0-1-6-16,0 2 6 15,0-2-6-15,0 0 6 16,0-8-2-16,0-10-14 15,0-4 1-15,0-12-3 16,0-1 1-16,0-9-2 16,0 0 0-16,0 0 7 0,0 0 1 15,0-5 7 1,0-21-7-16,0-6-1 0,0-8-3 16,0 1-3-16,0-10-1 15,0 8 2-15,9 0-1 16,5 7 1-16,-2 12 0 15,-1 7 13-15,-5 7 5 16,-2 8 4-16,-4 13-24 16,0 31-24-16,0 19 24 15,-16 14 22-15,1 1-6 16,-1-10-16-16,13-18 0 16,3-23-150-16,11-27-347 0</inkml:trace>
  <inkml:trace contextRef="#ctx0" brushRef="#br0" timeOffset="-210214.56">17819 15869 68 0,'0'0'69'16,"0"0"-27"-16,0 0-1 16,0 0 44-16,0 0-3 15,0 0-17-15,3-21-10 16,-3 14 27-16,0-1-2 15,2 0-10-15,0 2-24 16,-2 3 49-16,0-2-15 16,2 5-20-16,-2 0-14 15,0 0-25-15,0 0-21 16,0 0-12-16,0 0-15 16,0 10 27-16,-15 8 17 15,-3-2-9-15,-5-2 9 0,2-4-4 16,-6-6 11-16,0-4 3 15,0 0-4-15,0 0-5 16,2-4-1-16,8-13 4 16,3-6-4-16,8-5-5 15,6-2-2-15,0-2 0 16,18 0-8-16,11 1-2 16,4-1 3-16,1 6-3 15,-3 3 5-15,-2 1-3 16,-4 1-2-16,-2 2 6 15,-4 0-3-15,-3 2-1 16,-6 4-1-16,-1-5 1 16,-5 6-1-16,-2-2 5 0,-2 5-4 15,0-3 0-15,0 1 1 16,0 1 0-16,0 6 1 16,0 2-3-16,0 2 4 15,0 0-2-15,0 0-3 16,-4 16-8-16,-7 20 1 15,-5 26 7-15,1 15 1 16,1 3 1-16,3 5-1 16,-1-4 0-16,-2-7-1 15,-4-9 0-15,-2-9 1 16,-3-15-1-16,-1-6 0 16,2-12 1-16,2-11 1 0,-1-7-2 15,2-5 5-15,-1 0-1 16,-5-17 0-16,5-10 4 15,2 1-6-15,5 0 1 16,1 1-1-16,4 8 4 16,6 5 11-16,0 6-5 15,-1 6 0-15,3 0-2 16,0 0-10-16,0 0 0 16,0 14-7-16,0 14 6 15,0 11 1-15,0-1 0 16,3-1 0-16,7-1 1 15,2-10 0-15,1-3-1 16,-2-9 3-16,3-11-2 16,1-3-1-16,7 0 0 15,3-8 4-15,2-18-4 0,0-6-2 16,-1-2-8-16,1-2 6 16,-1 4-5-16,1 0 4 15,-4 2 1-15,-1 8 4 16,-2 8 3-16,-4 4-3 15,-7 5 0-15,-3 5-5 16,-2 0 2-16,2 0-12 16,0 19 13-16,-2 3-3 15,-1 6 5-15,-3 7 1 16,0-8 0-16,2-1 1 16,-2-4-2-16,0-7 0 15,0-8 0-15,0-2 0 0,0-5 2 16,2 0-2-16,0 0 3 15,2 0 5-15,10-9 2 16,4-17-7-16,4 0 0 16,3-6-3-16,2 0-5 15,0 6 2-15,-4-5 3 16,0 9 0-16,-5 6-3 16,-7 4 3-16,-5 3 0 15,0 9 2-15,-4-4 1 16,0 4-3-16,0 0 0 15,2 0-12-15,3 18 11 16,-1 3 0-16,2 2 1 16,-6-1 0-16,2 0 0 0,1 2 0 15,-1-2 0-15,0-8 0 16,3-2 2-16,-2-9 1 16,1-3 3-16,7 0 5 15,8 0 5-15,6-11-3 16,2-16-7-16,0-4-5 15,-2-1-1-15,-4-7-4 16,-4 7-23-16,-7 0-21 16,-2-3-75-16,-10 2-123 15,0 3-295-15</inkml:trace>
  <inkml:trace contextRef="#ctx0" brushRef="#br0" timeOffset="-207366.56">19057 15978 185 0,'0'0'128'16,"0"0"-40"-16,0 0 24 15,0 0 18-15,0 0-33 16,0 0-7-16,0 0 15 16,6 2-34-16,1-2-4 15,1-9-16-15,2-8-21 16,1-5-21-16,1-9 7 15,-2-1-13-15,1-4-1 16,1 0-1-16,-1-3 1 16,-1 2-2-16,-2 2-1 15,-2 3 1-15,-3 3 2 16,-1 7 0-16,-2 3 1 16,0 5 12-16,0 5 8 0,0 0-4 15,0 0-7 1,0 4 2-16,-5 1-10 0,-1-1 2 15,1 5-2-15,-2-3-2 16,1 3-2-16,-1 0-2 16,-5 0 0-16,2 0-1 15,-1 12 1-15,-3 7 0 16,3 8 2-16,-1 9 0 16,6 7-1-16,2 6 1 15,-1 6 1-15,3-1 1 16,0 0-1-16,2 3-2 15,0-11 3-15,0-8-2 16,0-6 0-16,0-10 0 16,0-12 0-16,0-3 2 0,0-2-2 15,0-5 1-15,0 0 1 16,0 0 5-16,0 0 8 16,0-17-8-16,15-4-6 15,5 1 0-15,1-2-1 16,-2 0 2-16,2 5-2 15,-1 3 0-15,-5 5-2 16,-3-1 2-16,-3 6 0 16,-5 0-3-16,-2 4 3 15,4 0-6-15,2 0-6 16,-2 8 8-16,5 7 1 16,-4 3 2-16,0 3 1 15,0-3 1-15,-1-1-1 0,1-2 0 16,-1-7 1-16,-1 2 0 15,0-6 2-15,1 0-2 16,1-4 1-16,4 0 1 16,2 0-1-16,5 0 10 15,2-12-11-15,0-8 3 16,3-2-2-16,-4 0-4 16,2-1 2-16,-3 2-5 15,-1-2 4-15,-1 5 0 16,-5 6 1-16,-5 6 0 15,-3 2 4-15,-1 4-4 16,-2 0 1-16,4 0-1 16,-1 0-11-16,4 19 1 0,-1 7 10 15,-1-4 0-15,3-5 0 16,2 2 2-16,1-9 0 16,-1 2-1-16,2-7 3 15,3 0-2-15,-1-1 3 16,1-4 1-16,3 0 0 15,-5-4-4-15,3-15 3 16,-3-4-5-16,-1-3 0 16,-1-5-9-16,-5 3-7 15,-6-2 3-15,0 6 10 16,0-1-1-16,-2 6 4 16,-11 1 3-16,-5 2-1 0,-2 11 0 15,0 0 0-15,-2 5-2 16,-1 0-4-16,4 5 3 15,-2 12-2-15,3 5-2 16,7 6 3-16,3 2 4 16,8-2-2-16,0 2 4 15,0-3 2-15,8-4 4 16,13-5 0-16,-2-5-5 16,4-7-3-16,4-3 3 15,-1-3 6-15,3 0-4 16,3-13 0-16,-3-9-7 15,-2-9-20-15,-3 3 2 0,-4 0 4 16,-2 2 9-16,-3 4 5 16,-1 5 3-1,-5 0-3-15,-1 8 0 0,-4 0 2 16,0 7 2-16,-2 2 8 16,-2 0-12-16,0 0-12 15,0 0 2-15,0 20 3 16,0 6 7-16,-6 4 0 15,-2 2 0-15,4 1 0 16,1-3 1-16,3-9 0 16,0-2 0-16,0-9 1 15,0-2-1-15,13-8-1 16,3 0 8-16,0 0 3 16,4-5-6-16,-4-17-5 15,-1 0-2-15,3-1-24 0,-3-7-17 16,4-1 3-16,3 4 29 15,-2-5 7-15,-2 13 4 16,-1-1 2-16,-1 6 0 16,-5 4 17-16,1 6-1 15,-6-1-8-15,-1 5 0 16,-5 0 0-16,0 0-10 16,0 0-9-16,0 0-5 15,0 19 14-15,0 8 0 16,0-1 3-16,0 6-2 15,0-6-1-15,0-3 0 16,0-5 1-16,0-6 1 0,0-3-2 16,2-9 0-16,0 0 8 15,6 0 10-15,6-9 9 16,7-12-19-16,-2-6-5 16,2 3-1-16,-2-2 0 15,1 4-2-15,1 5 0 16,1 2-1-16,0 1 1 15,-2 11 0-15,-5-2 0 16,-1 5-1-16,-5 0-4 16,-7 5-3-16,0 12 6 15,-2 1-3-15,0 5 5 16,-2-6 3-16,-13 5-2 16,-7-3-1-16,-1-6 0 0,1-5 0 15,4-4 0 1,2-4 2-16,7 0 5 0,3-4 4 15,4-14-3-15,2 0-4 16,0 7 5-16,0 0 13 16,0 7 0-16,0 0-6 15,2 4-5-15,0 0-6 16,0 0-2-16,3 0-3 16,-1 4-3-16,1 11 3 15,0 2 0-15,-1-1 0 16,0 2 3-16,3 3-1 15,-1-5-2-15,2-2 0 16,0-5 1-16,5 0 0 16,8-6 2-16,5-3 2 0,8 0-2 15,1 0 1-15,3-17-2 16,-4-5-2-16,0-1-4 16,-5 1-4-16,-6 4-1 15,0-3-4-15,-3-2 6 16,-3 2 6-16,0 0 1 15,-5 5 0-15,0 2 1 16,-3-4 0-16,-3 10-1 16,-1-2 1-16,-3 5-1 15,-2 2 0-15,0-3 2 16,0 3-4-16,0-2 2 16,0 1-2-16,-7-4 0 15,-3 5-2-15,-4 3-5 0,-1 0 3 16,-2 0 2-16,5 20 0 15,1 11 1-15,9 5 2 16,2 4 1-16,0 1 1 16,2-8 13-16,13-1-3 15,5-9-3-15,7-14 2 16,0-4-2-16,1-5 0 16,1 0 5-16,0-14-9 15,-2-9-4-15,-2-9-19 16,-3 2-2-16,-5 0-21 15,-5 2-84-15,-5 5-26 16,-5 2-118-16,-2 3-298 16</inkml:trace>
  <inkml:trace contextRef="#ctx0" brushRef="#br0" timeOffset="-204456.51">21582 15647 161 0,'0'0'365'15,"0"0"-295"-15,0 0 22 16,0 0 11-16,0 0-34 0,0 0-20 16,0 0-32-1,7-14-5-15,-5 14 2 16,0 0-9-16,2 14 22 0,2 4 2 15,-2 0-3-15,0-1-10 16,1 0-5-16,-3-7-4 16,2-2-1-16,-4-8 0 15,2 0-1-15,-2 0 6 16,2 0 12-16,4 0 37 16,0-18-19-16,1-4-41 15,-5 0 0-15,0-4 0 16,-2 6-4-16,0 4 4 15,0 6-1-15,0 5 1 16,0 5 16-16,-2 0-16 0,-9 0-12 16,-7 5 9-16,-3 14 5 15,2 6-2-15,-1 3 3 16,0 2-3-16,4-2 3 16,5 2 1-16,6-1 2 15,5-3 7-15,0-3-3 16,0-3-7-16,7-5-2 15,11-2-2-15,4-9 2 16,5 0 11-16,6-4 6 16,3 0-13-16,-1-8 2 15,-1-10-1-15,0-3-2 16,-1-2 1-16,-6-3-5 16,-3 4-6-16,-4 3 6 0,-4 2 5 15,-5 7-4-15,-2-2 0 16,-5 5 1-16,0 4 2 15,-4 3-3-15,0 0-2 16,0 0-3-16,0 0-3 16,0 0-6-16,0 0 0 15,0 0 8-15,0 14 5 16,4 1 2-16,0 5 1 16,2-1 0-16,3 1-1 15,3-1 8-15,-1-2-6 16,-3-7-3-16,4-2 5 15,-3-4-5-15,-1-4-1 16,-1 0 5-16,4 0 10 16,0 0-10-16,-2-18 4 15,1-3-5-15,-6-5-4 0,-2-6-3 16,-2 1-16-16,0-1 5 16,0 6 13-16,0 2-1 15,-2 12 2-15,-5-1 0 16,-2 12 7-16,0-3-7 15,-2 4-5-15,-5 0 0 16,-1 0 3-16,-3 13 0 16,-1 6 2-16,4 3 0 15,3-4 1-15,3 4-1 16,5 0 1-16,6 0 0 16,0 0 1-16,0 0 0 15,15-8 0-15,7 0-1 0,7-6 3 16,3-8 2-16,3 0-2 15,1 0 1-15,1-22 3 16,2 1-8-16,-6-8-26 16,1-1 4-16,-5-6-7 15,-3-5 22-15,-6 2 4 16,-2-6 3-16,-2 9 4 16,-7 1 2-16,2 9 10 15,-5 11 10-15,2 1-9 16,-6 11 0-16,-2-2-1 15,2 5-7-15,-2 0-9 16,0 0-3-16,0 0-10 0,0 14-4 16,-2 16 17-16,-14 6 0 15,1 5 0-15,-4 5 3 16,-1 2 1-16,0-4 4 16,2-2-7-16,5-4 3 15,4-9 1-15,7-8-3 16,2-7 1-16,0-5 1 15,0-6 2-15,7-3-4 16,17 0 14-16,7-10-2 16,0-15-10-16,6-1 1 15,-6-11-2-15,-2 1-3 16,-2-4-8-16,-6 0 8 16,0-4 0-16,-8 3 0 0,0 1 0 15,-2 4 0-15,-6 10 2 16,-3 8-2-16,-2 8 0 15,0 6 0-15,0 4 4 16,0 0-4-16,0 0-9 16,0 0-9-16,0 4 7 15,-9 15 11-15,-6 8 2 16,-1 5-2-16,-2 6 2 16,3 4 1-16,-4 1-3 15,6-3 1-15,3-3 0 16,2-2-1-16,6-9-1 15,2 3 1-15,0-12 2 0,14-5 1 16,7-2-3-16,2-6 6 16,2-4-3-16,-1 0-3 15,3-4-5-15,0-14-2 16,-3-3-1-16,1-6-3 16,-5 2 8-16,-3 4-5 15,1-5-1-15,-5 4 4 16,1 4 5-16,-3 0-1 15,-1 4 2-15,-4-2-1 16,1 6 3-16,-3-4-6 16,0 5 1-16,-2 4 0 15,-2 1 2-15,0 4 0 16,0 0-3-16,0 0 2 16,0 0-12-16,0 0 2 15,-10 0 5-15,-3 5 3 0,-1 17 3 16,1 5 0-16,1 0 0 15,6 4 0-15,6-1-3 16,0-2 3-16,0-6 0 16,6-5 0-16,10-8-4 15,1-5 4-15,4-4 3 16,4 0 6-16,-1-16 0 16,0-10-4-16,3-3-5 15,-2-4-8-15,-3-1-16 16,1 4 9-16,-6 8 11 15,1 4 4-15,-7 8 3 16,-2 6 13-16,-2 4-3 0,0 0-5 16,-1 0-7-16,3 0-1 15,-2 14 8-15,0-5-8 16,-3 3 1-16,0-3-1 16,-2 1 0-16,-2-5 2 15,0 2-1-15,0-7-1 16,0 0 0-16,0 0-1 15,0 0 1-15,0 0 0 16,0-7 0-16,0-8 0 16,0-6-5-16,-2-1-2 15,0 5 7-15,0 1 3 16,-2 7-2-16,1 5 1 16,1 0 4-16,-2 4-6 0,-6 0-4 15,0 0-2-15,-7 17 5 16,4 6 1-16,1 5 5 15,0 7-1-15,5 1 7 16,7-1-7-16,0-4 4 16,0-7 0-16,9-4-8 15,9-6 0-15,5-6 4 16,0-7 4-16,4-1-2 16,-2 0-1-16,-7-5 8 15,0-16-11-15,-2-2-1 16,3-12-1-16,1-6-7 15,1-3 7-15,-4-1 0 0,-5-9-1 16,-4 11 1-16,1-4 1 16,-2 13-1-16,-2 8 3 15,-1 6 2-15,-2 4-4 16,-2 11 7-16,0-4-4 16,0 5-4-16,0 4-1 15,0 0 1-15,0 0-13 16,0 0 1-16,0 8 5 15,-6 9 7-15,-8 12 0 16,3 5 2-16,-5 7-2 16,1-2 1-16,1 3 1 15,-1 6 10-15,6-3-5 16,2-1 0-16,7-3-1 16,0-10-1-16,0-4-3 15,0-10-1-15,20-11 5 16,7-4-6-16,6-2 18 0,5-6-10 15,-2-13-6-15,-3-12-2 16,-8 4-20-16,-9-4-36 16,-10 3-67-16,-6 2-89 15,0 4-123-15,-22-5-376 16</inkml:trace>
  <inkml:trace contextRef="#ctx0" brushRef="#br0" timeOffset="-204293.6">23065 15529 241 0,'0'0'371'16,"0"0"-182"-16,0 0 33 0,0 0-82 16,0 0-118-16,0 0-13 15,135-17 1-15,-99 5-10 16,-7 6-43-16,-9-1-79 16,-6 4-131-16,-5 3-170 15</inkml:trace>
  <inkml:trace contextRef="#ctx0" brushRef="#br0" timeOffset="-203088.18">23225 15749 84 0,'0'0'60'0,"0"0"83"0,0 0 50 15,0 0-27-15,0 0-87 16,0 0-12-16,60-14-7 16,-44-4-9-16,-1 1-19 15,6-10 14-15,0 1-18 16,4 2 1-16,0-1-14 16,2 6-7-16,-7 6 24 15,-5 8-6-15,-1 1-9 16,-7 4 13-16,-1 0-19 15,-4 0-11-15,0 13-14 16,-2 13 14-16,0 1 8 16,0 1 1-16,0-2-2 0,0-8-4 15,0-1 0-15,0-6-1 16,0-3 1-16,0-4 0 16,0-2-1-16,2-2 1 15,5 0 6-15,5 0 2 16,5-18-11-16,8-6-15 15,-3-2 10-15,1 2 0 16,-4 4 5-16,-5 6 4 16,-5 6-3-16,-5 3 22 15,-2 5-2-15,-2 0-7 16,0 0-14-16,2 7-18 16,-2 11 18-16,4 4 14 15,-4-2-5-15,2 1-2 16,0-7-4-16,0 3 2 15,2-7-2-15,1-6 1 0,-1 0-1 16,-4-4 3-16,4 0 5 16,4 0 1-16,0-8-6 15,1-14-6-15,-3-6-28 16,-1 2-17-16,-2-6 10 16,-3 6 12-16,0 8 17 15,0 4 3-15,0 5 3 16,0 5 23-16,0 4-10 0,-8 0-13 15,-5 0-11 1,-5 14 10-16,1 4 1 0,-1 5 0 16,3-1 1-16,5-2 10 15,6-2-5-15,4-1-6 16,0-2-2-16,0-1 2 16,4-6 4-16,14-8 7 15,3 0 2-15,0 0-2 16,4-5 1-16,2-12-12 15,2-9-18-15,-2-6 2 16,-3 6 7-16,-2 2-5 16,-6 7 14-16,-5 8 2 15,-2 5-2-15,-4 4-1 16,-1 0 1-16,-2 8-17 16,-2 20 14-16,0 2 3 15,0 6 24-15,-4 0-12 0,-6-8-9 16,2-6 4-16,3-6-3 15,3-7-3-15,2-4 0 16,0-5 1-16,0 0 12 16,0 0 4-16,13-17-2 15,10-6-16-15,-3-7-3 16,5 2-11-16,-4-4 8 16,4 6 5-16,-2 0 1 15,-1 8 1-15,-5 4 3 16,-5 5-4-16,-5 9 7 15,-1 0-7-15,1 0-4 0,-1 0 0 16,2 13 3-16,-2 5 2 16,3 2 5-16,2 0 2 15,2 2 5-15,-2 2 0 16,3-6-7-16,-5-5-1 16,-3-1-4-16,-2-3-1 15,-4-3 1-15,0-6 0 16,0 0 1-16,0 0-1 15,0 0-1-15,0 0-7 16,-8-6 1-16,-13-10 6 16,-7-9-56-16,-3-4-110 15,-5-7-188-15</inkml:trace>
  <inkml:trace contextRef="#ctx0" brushRef="#br0" timeOffset="-202442.13">24135 15770 141 0,'0'0'117'16,"0"0"-55"-16,0 0 13 15,0 0 85-15,0 0-75 16,0 0-39-16,0 0-28 16,109-21 23-16,-89-1 5 0,-2-5 13 15,-3 0-16 1,-1-5 2-16,-3 2-9 0,0 2 9 15,-4 6-21-15,1 8-2 16,-3 5-3-16,-3 5 11 16,-2 4-17-16,0 0-13 15,0 0-26-15,0 0 5 16,-11 11 21-16,3 5 4 16,3-2 0-16,5-1-3 15,0 2 9-15,2 1 1 16,11-2 0-16,-2-6 5 15,1 2 2-15,-6-2 2 16,-4-6-6-16,-2 0-14 0,0 0-6 16,-2 2 5-16,-22 0 1 15,-12-4 0-15,-11 0-30 16,-8-14-231-16</inkml:trace>
  <inkml:trace contextRef="#ctx0" brushRef="#br0" timeOffset="-202292.12">23873 15366 610 0,'0'0'479'0,"0"0"-479"0,0 0-117 16,0 0-205-1,0 0-268-15</inkml:trace>
  <inkml:trace contextRef="#ctx0" brushRef="#br0" timeOffset="-200164.17">15900 14722 73 0,'0'0'49'0,"0"0"-10"16,0 0 26-16,0 0 10 16,0 0 20-16,0 0 3 15,0 0-21-15,31-38-3 16,-31 36-12-16,0 0-17 15,-4-2-10-15,-12 0-21 0,-3 4 4 16,-6-4 9-16,0 0 15 16,-4 2 5-16,2-1 7 15,3 0-3-15,1 1-1 16,8 0-4-16,4 2-2 16,6 0-4-16,5 0-5 15,0 0 2-15,0 0-8 16,3 0-20-16,30 0 0 15,14 0 13-15,19 0-18 16,11 0 1-16,8 0-3 16,6 2-1-16,7 2 4 15,4-3-4-15,1-1 3 16,-9 0-4-16,-15 0 2 0,-13 0 2 16,-20-1-3-1,-15-7 0-15,-15 3 3 0,-9 2-4 16,-5 3 2-16,0 0 4 15,-2 0 13-15,2-2-6 16,7 2-12-16,3 0 5 16,1-2-6-16,1 0 0 15,-6-1 0-15,3 3-1 16,-5 0 2-16,0 0 1 16,-4 0-1-16,-2 0-1 15,0 0 0-15,0 0 0 16,0 0-1-16,0 0-1 0,0 0 1 15,0 0 0 1,0 0 1-16,2 0 0 0,-2 0 0 16,2 0-3-16,0 0 3 15,0 0 4-15,-2 0-3 16,0 0-1-16,0 0-1 16,0 0 0-16,0 0-8 15,0 0 8-15,0 0 1 16,0 0 2-16,0-11-2 15,0 3 2-15,0-10-1 16,-8-3 0-16,0 7 1 16,0-6-2-16,-1 5 0 15,1 1 2-15,-4 2-2 16,1 2-5-16,-5 3-6 16,1 4 10-16,-1 1-2 0,3 2 2 15,4 0-1-15,4 0 2 16,5 0-4-16,0 0 6 15,0 0-4-15,0 7 3 16,3 12-1-16,14 11 3 16,6-9 4-16,6 6-4 15,2-8 3-15,-2-2-4 16,-4-2-1-16,-10-12 1 16,-9-1 2-16,-4-2-1 15,-2 0-3-15,0 0-4 16,0 0 3-16,0 2-6 15,0 8-3-15,-8-1-1 16,-9 11 11-16,-6 4-1 0,0 3 2 16,3 1 1-16,1 2-2 15,-2-2-1-15,8-1 0 16,2-5-26-16,6-10-64 16,3-2-108-16,0-10-96 15,2 0-252-15</inkml:trace>
  <inkml:trace contextRef="#ctx0" brushRef="#br0" timeOffset="-199505.8">16712 14538 60 0,'0'0'188'15,"0"0"-90"-15,0 0 22 16,0 0-13-16,0 0-8 15,0 0-16-15,24-41-15 0,-20 34 15 16,1 2-8-16,-3 2 4 16,1 3-17-16,-3 0-9 15,0 0-34-15,2 0-19 16,2 18-25-16,0 16 25 16,1 7 4-16,-1 4 6 15,-2-3 0-15,1-8-9 16,-1-8 2-16,-2-8 3 15,0-6-6-15,0-7-2 16,0-5-1-16,0 0 3 16,0 0 8-16,0 0 3 15,0 0 4-15,0-17 10 16,3-9-14-16,1-6-7 16,2 0-3-16,-1 2 2 0,1 6 1 15,-3 8-3-15,0 11 2 16,-3 0-2-16,0 5 0 15,0 0-1-15,0 0 0 16,0 0-10-16,0 5-16 16,-6 21 25-16,-5 6 1 15,-2 3 6-15,4-7 8 16,2-6-5-16,5-6-8 16,0-8 0-16,2-6 0 15,0-2 8-15,0 0-9 16,-2 0-32-16,-5 0-72 15,-4-14-125-15,-4-8-678 16</inkml:trace>
  <inkml:trace contextRef="#ctx0" brushRef="#br0" timeOffset="-196872.83">17450 14217 217 0,'0'0'117'0,"0"0"30"15,0 0 15-15,0 0-49 16,0 0 5-16,0 0 3 0,0 0-15 16,-3-95-8-1,3 88-13-15,0 5-23 0,0-1-22 16,0 3-17-16,0 0-14 15,0 0-9-15,0 0-3 16,0 19-7-16,0 18 2 16,0 18 8-16,0 8 2 15,0 4-2-15,0 5 2 16,0 0-1-16,-2 3 0 16,-2-12-1-16,1-14 0 15,3-13-34-15,0-17-20 16,0-14-51-16,0-5-37 0,12-2-17 15,3-30-6 1,3-17-335-16</inkml:trace>
  <inkml:trace contextRef="#ctx0" brushRef="#br0" timeOffset="-196609.07">17494 14189 217 0,'0'0'404'15,"0"0"-257"-15,0 0 21 16,0 0-59-16,0 0-34 15,0 0-23-15,31-174-19 16,-2 167-20-16,2 7-7 16,4 0-5-16,-5 5 8 15,-6 12-9-15,-8 5-3 16,-14 5 0-16,-2 2 2 16,-8 4 1-16,-23 3 6 0,-10-1-1 15,-1-4 0-15,6-4-1 16,7-13-4-16,11-1-31 15,12-13-84-15,6 0-10 16,0 0-72-16,17 0-248 16</inkml:trace>
  <inkml:trace contextRef="#ctx0" brushRef="#br0" timeOffset="-195305.14">17994 14390 169 0,'0'0'92'0,"0"0"-74"16,0 0 65-16,0 0 37 16,0 0-4-16,0 0-44 15,0 0-24-15,0 0 1 16,0 0-4-16,0 0 4 15,0 0 15-15,0 0-10 16,0 0 9-16,2 0 0 16,-2-4-31-16,0-8-25 15,0-3 3-15,0 1-3 16,0 1 2-16,-7-3 6 16,-5 5-4-16,2-1 7 15,3 3 2-15,0 4-9 0,0 1 14 16,3 4-5-1,-3 0-20-15,-6 0 0 0,-3 0-1 16,-6 14 1-16,-1 8-1 16,2 4 1-16,0 6 0 15,5 3 3-15,5 2 3 16,5 2 2-16,4 1-2 16,2-5-3-16,0-6-2 15,0-3-1-15,0-16 5 16,0-8-2-16,0-2-1 15,0 0 3-15,13-12 7 16,9-23-12-16,7-11-3 0,3-1-9 16,-3 1 0-16,-3 5 3 15,-3 10 7-15,-8 9 2 16,-4 5 4-16,-4 8 7 16,-2 9 11-16,-5 0-8 15,2 0-14-15,0 0-2 16,0 9-17-16,2 17 19 15,3 9 0-15,-2-3 5 16,2-2 1-16,1-2 2 16,3-7-4-16,1-2 8 15,3-6 3-15,1-8-2 16,-1-5-2-16,3 0 6 16,1-5-7-16,0-18 0 0,1-3-7 15,1-4 1-15,-2 0-4 16,2 0 0-16,-4-1-1 15,-3 9 3-15,-6 6-2 16,-1 11 0-16,-7 0 0 16,0 5-5-16,0 0-14 15,-17 5 2-15,-10 16 17 16,-2-3 1-16,8 4-1 16,11-8-8-16,7 3-8 15,3-3-4-15,0 0-3 16,3 0-2-16,15-2 17 15,3 2-10-15,0-7 0 16,-1 5 7-16,-3-1 6 16,-3 0 2-16,-3 6-1 0,0-3 0 15,-7 8 0-15,2-5-3 16,-2 3 7-16,-2-3 11 16,4-5-5-16,1-3 8 15,3-9 1-15,3 0-1 16,3 0 8-16,1 0-11 15,1-7-7-15,-1-13 3 16,4-6 0-16,-3-5-6 16,-1-6 1-16,-1-2-2 15,-1 2 2-15,1-6-1 16,-5 0 0-16,0-3-1 16,-6 5 1-16,-2-1 0 0,-3 9 1 15,0 10 4-15,0 5-2 16,0 8 4-16,0 6-3 15,0 4-3-15,-3 0-2 16,0 0-10-16,-1 0 1 16,-5 6 5-16,-4 14 4 15,-1 9 0-15,1 6 2 16,0 9-1-16,2 0 0 16,2 7 5-16,4-5 11 15,3 2-7-15,2-4-6 16,0-10 6-16,0-5-4 0,9-10 2 15,6-6-6 1,1-10-1-16,2-3 9 0,2 0-2 16,1-9-8-16,-2-8-16 15,1-6-16-15,-1-4-47 16,-6-1-68-16,-5 0-101 16,-8 4-177-16</inkml:trace>
  <inkml:trace contextRef="#ctx0" brushRef="#br0" timeOffset="-195129.59">18448 14400 366 0,'0'0'469'15,"0"0"-286"-15,0 0-6 16,0 0-84-16,0 0-75 16,0 0-12-16,156-55-2 0,-112 42-4 15,1-3-29-15,-7 5-65 16,-5 3-59-16,-8 0-118 15,-5 3-349-15</inkml:trace>
  <inkml:trace contextRef="#ctx0" brushRef="#br0" timeOffset="-194164.14">18831 14488 180 0,'0'0'246'0,"0"0"-106"16,0 0-2-16,0 0-67 16,0 0-2-16,0 0 14 0,47-33-21 15,-34 8-25-15,3-8 15 16,-1-5-19-16,4-5-13 16,1-3-9-16,-5-3 1 15,-1-4-6-15,-3 7-2 16,-5 4 3-16,-1 9 26 15,-5 8 3-15,0 9-9 16,0 9 1-16,0 2-6 16,0 5-2-16,0 0-10 15,0 0-10-15,0 5-16 16,-15 17 16-16,-8 7 1 16,3 10 3-16,0 6-4 15,4 6 2-15,5 3 8 0,5-4-9 16,6 0 2-16,0-3-2 15,0-10 2-15,0-5 0 16,6-9-6-16,5-7 3 16,5-15 0-16,1-1 4 15,2 0 10-15,1-13-12 16,-3-10-2-16,-1 0-10 16,-3 0-18-16,-4 0-2 15,-4 7 7-15,0 6 21 16,-3 5 2-16,-2 3 6 15,2 2 4-15,-2 0-10 16,2 7-17-16,2 17 12 0,3 8 5 16,2 2 2-16,4-3-1 15,4 4-1-15,-7-3 0 16,-1-9-1-16,-3-6-18 16,2-15 18-16,5-2-20 15,1-10 21-15,-1-19 1 16,0-6 1-16,-2-2 0 15,-2 2-2-15,-3 2 4 16,-1 8-1-16,0 9 0 16,-5 4 21-16,2 7-1 15,-2 3-3-15,0 2-7 16,2 0-13-16,3 2-9 16,-3 23 0-16,2 11 9 0,-2 10 16 15,-2 10-8-15,0 11 2 16,0 4-5-16,0 3-2 15,-6 1-1-15,-7-10 0 16,1-4-2-16,4-9 1 16,1-12-1-16,0-10 0 15,2-12 0-15,1-8 0 16,2-6 4-16,2-4 12 16,-2 0 7-16,2 0 2 15,-2 0 2-15,-3 0 10 16,-4-21-3-16,0-11-20 15,0-5-11-15,5-7 2 16,4-5 6-16,0-9-1 16,9 0-10-16,15-8 0 0,3 6-1 15,2 5 1-15,-2 3-8 16,-3 13-24-16,-4-1-25 16,-2 3-45-16,-2-1-192 15,2-4-588-15</inkml:trace>
  <inkml:trace contextRef="#ctx0" brushRef="#br0" timeOffset="-192103.08">20046 14258 36 0,'0'0'106'0,"0"0"-37"16,0 0 31-16,0 0 1 15,0 0 16-15,0 0 31 16,18-65-45-16,-14 57 7 15,-1 0-17-15,-1-1-1 0,-2 6-27 16,0-1 2 0,0 2-8-16,0 2-23 0,2 0-14 15,-2 0-6-15,0 0-14 16,0 0-2-16,0 0-12 16,0 18-1-16,0 10 13 15,0 8 6-15,0 2-5 16,0-1 1-16,2 2-2 15,3-11 1-15,2-3 1 16,-3-10-2-16,1-6 2 16,-1-5 1-16,0-4-1 15,8 0 0-15,5-11 13 16,6-9-6-16,-1-2-8 0,3-4 1 16,-3 6-1-1,-2 2 1-15,0 6-2 0,-5 6 1 16,2 6-1-16,-2 0 5 15,3 0-5-15,1 15-2 16,-3 11-5-16,3-1 5 16,-9 3-1-16,1-3 3 15,1-8 2-15,-6-6-1 16,-1-5 0-16,-1-6 6 16,-2 0-3-16,0 0 11 15,6-15-11-15,-2-11-1 16,1-4-3-16,-3-3-6 0,0-6-10 15,-1 3 3 1,-1 2 8-16,-2 10 2 0,2 7 2 16,1 10 1-16,-3 5 10 15,0 2-6-15,0 0-4 16,0 0-13-16,0 12-5 16,0 6 18-16,2 2 0 15,9-3 1-15,5-5 0 16,3 2 1-16,8-7-2 15,4-1-13-15,1-6 10 16,1 0-12-16,2 0-1 16,-1 0-12-16,-5-16 4 15,0-2-2-15,-7-4 13 16,-3 6 6-16,-9 3 7 16,-3 6 1-16,-7 2 17 0,0 5 14 15,0 0-27-15,0 0-5 16,0 17-11-16,-11 5 11 15,-3 0 3-15,3 1-3 16,3 2 2-16,1-2-1 16,2 0 2-16,3-9 5 15,2 0-6-15,0-2-2 16,0-6-3-16,2 1 3 16,14-7 18-16,7 0-4 15,1 0-2-15,2-13-6 16,5-8 5-16,-2-11-11 15,0-1 0-15,-6 3-3 16,-5-8 5-16,-3 2-2 0,-3 2 9 16,-3 4-6-16,-1-1 1 15,-3 8-1-15,1 5 2 16,-1 1 2-16,-2 8 2 16,-3 0-3-16,2 5-2 15,-2 4 3-15,0 0 4 16,0 0-9-16,0 0-2 15,0 0-13-15,0 0-1 16,0 20 0-16,-2 10 14 16,-8 9 4-16,6 5-1 15,-1-2-3-15,3 0 2 16,2-5 1-16,0-5-3 0,0-15-3 16,0-5-4-1,9-7 7-15,5-5 0 0,3 0 12 16,8 0 1-16,2-18-1 15,2-9-10-15,-3 1-2 16,1-12-11-16,-2 0-1 16,-3-4 3-16,-4-4 1 15,-3 0 8-15,-1-1 4 16,-3 5-3-16,-2 6 4 16,-2 14-4-16,-5 4 8 15,0 9-5-15,0 6 10 16,-2 3-8-16,0 0-6 0,0 0-12 15,0 0-4 1,0 12 0-16,0 13 16 0,-6 10 3 16,-4 5-2-16,4 4-1 15,1 1 1-15,1-1 1 16,-2-4-1-16,1-5 0 16,0-6-1-16,1-9 0 15,2-11 1-15,-1 0-1 16,3-9 2-16,0 0 5 15,0 0 10-15,0-21-13 16,7-2-4-16,7-3-5 16,-1 4-1-16,1 3 3 15,-1 10-1-15,0 1-11 16,0 8 3-16,4 0-8 16,0 14 19-16,3 14 0 0,0 4 1 15,-4 1 6-15,-3-4-2 16,-6-5-4-16,-3-7-5 15,-4-8-7-15,0-9-90 16,0 0-45-16,-11-4-89 16,-11-22-181-16</inkml:trace>
  <inkml:trace contextRef="#ctx0" brushRef="#br0" timeOffset="-191927.18">21198 13987 703 0,'0'0'242'16,"0"0"-120"-16,0 0 1 16,0 0-96-16,0 0-25 0,0 0-4 15,179-29-17-15,-157 26-21 16,-13-4-33-16,-9 0-56 16,0-5-138-16</inkml:trace>
  <inkml:trace contextRef="#ctx0" brushRef="#br0" timeOffset="-191795.26">20737 13810 1023 0,'0'0'196'16,"0"0"-145"-16,0 0-18 16,0 0-33-16,0 0-76 15,0 0-326-15</inkml:trace>
  <inkml:trace contextRef="#ctx0" brushRef="#br0" timeOffset="-190369.43">22014 14223 10 0,'0'0'77'15,"0"0"2"-15,0 0-1 16,0 0 65-16,0 0-5 16,0 0-18-16,14 0-26 15,-14 0-18-15,0 0-17 0,0 0-8 16,0 0-13-16,0 0-12 15,0 0-7-15,0 0 11 16,3-4 12-16,1-3-8 16,2-2-11-16,3-5-23 15,3-2 10-15,-2-3-10 16,-1 2 1-16,-1-1 0 16,0 0 3-16,-3 0-3 15,-1 4-1-15,0 2 3 16,-2 3-3-16,1 4-3 0,-3 5 1 15,0 0-3 1,0 0-9-16,0 0-8 0,0 0 1 16,0 2 8-16,0 15 13 15,0 10 6-15,0 4-2 16,-5 8 4-16,5-3-3 16,0 2 3-16,0-1-1 15,0-8-2-15,5-7 5 16,2-6-8-16,2-8 0 15,-1-6 2-15,4-2 3 16,3 0 14-16,3-18-3 16,2-7-14-16,0-4-4 15,0-3 6-15,0 6-6 16,-2 0 1-16,0 6-1 16,2 3 0-16,-4 5-1 0,-3 4 1 15,-4 7 0-15,0 1-2 16,-5 0-1-16,1 8-11 15,-1 14-10-15,-4 6 19 16,0 4 4-16,0 3 2 16,0-9 14-16,-2-1-10 15,-3-6-5-15,3-10 0 16,2-7 0-16,0-2 6 16,0 0 10-16,0 0 1 15,0 0 1-15,0-16-4 16,9-6-14-16,5-4 0 15,-3-2-14-15,5 2-5 0,-1 0 10 16,-1 8 4 0,1 0 3-16,1 8 2 0,-5 6 14 15,0 4-2-15,2 0 2 16,-2 14-13-16,0 16-2 16,-1 7 2-16,-4 4 3 15,-4-3-2-15,0-6-2 16,-2-14-4-16,0-6-79 15,0-10-144-15,0-2-238 16,0-7 9-16</inkml:trace>
  <inkml:trace contextRef="#ctx0" brushRef="#br0" timeOffset="-190075.13">22536 13872 440 0,'0'0'186'15,"0"0"-113"-15,0 0-34 16,0 0-39-16,0 0 0 16,0 0 75-16,-7 28-29 15,7-19-33-15,0-4-3 16,0-5 39-16,12 0 40 16,1-2 16-16,2-15-27 15,-5-7-22-15,-4-5-30 16,-4 1-12-16,-2 2-5 15,0 4-1-15,0 8-8 16,-18 9-1-16,-10 5-1 0,-6 12-15 16,-2 25-39-16,7 11-85 15,10 8-86-15,17-1-187 16</inkml:trace>
  <inkml:trace contextRef="#ctx0" brushRef="#br0" timeOffset="-187925.03">23051 14265 509 0,'0'0'258'16,"0"0"-197"-16,0 0 32 0,0 0 19 15,0 0-78-15,0 0-12 16,56-36 13-16,-40 12-16 16,1-4 0-16,1-7-12 15,0 1 6-15,-2-3 1 16,-3-4 2-16,-2-2-8 16,0-5-2-16,-2-1-5 15,-2 3 2-15,0 10 0 16,-3 10 8-16,0 10 5 15,1 4 8-15,-3 8-5 16,-2 4 0-16,0 0-8 16,0 0-11-16,0 0-7 0,0 12-6 15,0 16 9-15,0 12 4 16,-9 4 1-16,3 6 0 16,-1 1-1-16,0 3 1 15,2-3-1-15,1-4 1 16,2-6 0-16,2-6-1 15,0-7 0-15,0-8-2 16,0-8-13-16,0-5-12 16,0-7-9-16,2 0 5 15,12-7 22-15,5-15 0 16,2-2-31-16,-3-6-4 16,-1 6-12-16,-1 3 13 15,2 6 33-15,0 3 8 0,-1 4 2 16,-1 4 7-16,-5 4 19 15,-1 0-17-15,-4 0-9 16,-2 10-2 0,1 11 2-16,-3 8 0 0,0 1 4 15,0 2-4-15,-2-4 3 16,5-2-2-16,0-8 0 16,-1-10 1-16,3-2-2 15,-1-6-12-15,3 0-8 16,5-7 5-16,3-18-26 15,1-7-33-15,3-3 4 16,-4 2-23-16,1 1-29 0,-3 4 48 16,1 5 74-16,-5 10 8 15,1 3 52-15,-4 6 22 16,-1 4-21-16,-1 0-30 16,2 0-17-16,-2 10-2 15,-1 12 4-15,-3-1 8 16,0 8-5-16,2-1-3 15,1-2-6-15,2-5-3 16,-1 0-2-16,3-5 7 16,3-4 0-16,-4-8-7 15,3-4 12-15,3 0 1 16,-3 0-18-16,-5-16-7 16,4-6-38-16,-3-7-2 0,-5 2-14 15,2-7-4 1,-4-2 33-16,0 0 32 0,0 2 2 15,0 10 25-15,0 5 29 16,-2 11 25-16,-7 8 6 16,-3 0-75-16,2 0-12 15,-9 0-6-15,4 10-3 16,-1 8 9-16,1 3 13 16,1 5-9-16,3 1 14 15,5 6-9-15,4-1-7 16,2 0-2-16,0-4-3 15,0-6 3-15,17-7 0 16,1-6 3-16,7-9 16 16,-1 0 8-16,5-9-27 0,0-14-13 15,-2-5-29-15,0 0 15 16,-5-2-20-16,3 1 4 16,-4 2 11-16,6-2 14 15,-2 8 18-15,0-1 4 16,-1 3 8-16,-4 6 32 15,-6 6-8-15,-6 4 6 16,-6 3-25-16,-2 0-17 16,0 0-10-16,0 10-31 15,0 12 41-15,0 4 20 16,0 1-7-16,-2 5-2 16,0-3-2-16,0-3-9 15,2-4 3-15,0-4-2 0,0-9 5 16,0-2 0-16,0-7-6 15,0 0-1-15,0 0 0 16,4-18-1-16,12-6-30 16,2-4 0-16,2-2 2 15,-1 2 4-15,0 4 9 16,-1 2 17-16,-1 5 7 16,-1 5 16-16,-1 5 18 15,-1 2-10-15,-3 5 5 16,-2 0-7-16,-2 0-27 0,-3 14 1 15,1 9-1 1,-5 5 20-16,2 2-7 0,-2-2-2 16,0-2-8-16,0-13 0 15,2-4-1-15,-2-7-2 16,7-2 6-16,4 0 15 16,0-16-2-16,5-11-13 15,-1 1-8-15,1-4-8 16,4 1-1-16,2 3 2 15,1-1 7-15,4 5 1 16,-3 6 0-16,-4 6 8 16,-4 8 9-16,-12 2 4 15,-2 0-21-15,-2 0-1 16,0 19-28-16,0 3 28 16,-11 0 2-16,-7-4 9 0,0-3-1 15,3-2-8-15,-1-8 4 16,3-3-5-16,7-2 4 15,0 0 4-15,4 0 15 16,0 0 8-16,2 0 7 16,0 0-8-16,0-2 13 15,0 2-9-15,0 0-15 16,0 0-20-16,0 0-17 16,0 0 13-16,0 7 4 15,0 13 2-15,12 1 5 16,1 2-5-16,-3-8 2 15,4 0-4-15,2-5-10 0,2-6 8 16,0-2 2-16,4-2 7 16,2 0-6-16,3 0-1 15,0-11 0-15,2-2-9 16,-2-8 4-16,-6 2-10 16,2-2 11-16,-3 2-2 15,-2-5 5-15,-4 2 0 16,-1-3 0-16,-2 3 1 15,-2 4 0-15,-5-2 0 16,-4-1-10-16,0 7 10 16,0 2 4-16,0 1-4 15,-6 7 7-15,-6 2-6 16,1 2-1-16,0 0-4 0,0 0 3 16,0 10-2-1,0 18-5-15,1 7 4 0,4 5 0 16,6 3 2-16,0-1 2 15,0-1 4-15,18-5 20 16,9-12-21-16,6-6 7 16,5-8 4-16,4-10-7 15,3 0 6-15,-5-16-9 16,-2-16-4-16,-12 0-39 16,-7-6-110-16,-11-4-191 15</inkml:trace>
  <inkml:trace contextRef="#ctx0" brushRef="#br0" timeOffset="-185037.34">25671 13837 292 0,'0'0'128'0,"0"0"41"16,0 0-40-16,0 0-60 15,0 0-30-15,0 0-11 16,0 0-12-16,4-3-16 16,-2 6 2-16,0 11-2 15,1 3 10-15,-3-2 5 16,2-3-9-16,-2-3 2 16,0-7-4-16,2 1-3 15,-2-3 10-15,0 0 3 16,2 0 4-16,5-5 6 0,-2-13-24 15,1-2-5 1,-1-4-13-16,-1 7 10 0,-4-3-10 16,0 5 13-16,0 7 3 15,0 2 2-15,0 4 9 16,0 2 21-16,-4 0-28 16,-9 0-2-16,-8 17-1 15,1 8-4-15,-3 1 5 16,4 4 0-16,1 2 16 15,3 0 2-15,3 0-1 16,5 2-2-16,5-6 10 16,2-1-19-16,0-5-4 15,2-5-2-15,17-5 0 16,0-1 40-16,4-10-27 16,3-1-1-16,3 0-1 0,3-5-5 15,3-14-2-15,-4-4-4 16,0-2-15-16,-4 2 13 15,-4 0-1-15,-4 3 3 16,-5 6 6-16,-3 4-6 16,-7 2 1-16,-2 6 8 15,-2 2 12-15,0 0-10 16,0 0-11-16,0 0-18 16,0 5-6-16,0 13 24 15,0 3 17-15,6 3-6 16,0 3 11-16,5-6-6 15,1-1-14-15,1-3 4 0,1-3-2 16,1-7-2-16,-2-4 1 16,3-3 5-16,-1 0 8 15,1-6-16-15,0-20 0 16,-1-3-29-16,-4-2 3 16,-1-5-3-16,-4-4-1 15,-6-1 30-15,0 1 4 16,0 6 0-16,0 12 25 15,-6 7 6-15,-4 12 19 16,-3 3-39-16,-3 0-9 16,-3 23-12-16,-6 3 11 15,2 6-5-15,2 7 0 16,5-3-3-16,7 0 3 16,9 0 4-16,0-2 6 15,0-7-9-15,15-5-1 0,8-6 3 16,1-8 1-16,3-4 8 15,4-4 11-15,5 0-13 16,-1-14 0-16,1-12-3 16,-1-2-7-16,-1-2-6 15,-3-9-4-15,-4-3-3 16,-5-6 1-16,-3-2 12 16,-4 2 1-16,-1 6 2 15,-4 12 5-15,-3 12-3 16,-1 10 13-16,-6 8-5 15,0 0-2-15,0 0-11 16,0 3-14-16,0 18-29 0,0 9 43 16,-11 3 11-16,1 8-11 15,-6 1 0-15,1 0 2 16,1 0-1-16,3-1 0 16,2-7 2-16,4-8-3 15,3-10-2-15,2-9 2 16,0-2-5-16,0-5-3 15,9 0 8-15,9 0 26 16,8-10-17-16,3-8 4 16,5-8-13-16,-1-5-2 15,3-3-14-15,-7-4 14 16,-2-2-17-16,-5-6 13 16,-6 0 1-16,-3 1 5 0,-2 10 12 15,-1 11 4-15,-4 7 3 16,-2 12 1-16,-4 3-12 15,0 2-8-15,0 0-7 16,0 0-16-16,0 20 2 16,0 9 21-16,-10 10 3 15,0 1-3-15,-1 2 4 16,3 4-3-16,0-2 3 16,4 1-3-16,2-5-2 15,-1-5 3-15,3-3-1 16,0-13-1-16,0-7-5 15,0-5-6-15,19-4 11 0,0-3 17 16,6 0 0-16,4 0-6 16,-2-4-3-1,0-14-7-15,-1-6-1 0,3-3-4 16,0-3 2-16,0-2-10 16,-2 1 2-16,-5-1-2 15,-4 2 2-15,-7 4-8 16,-5 1 13-16,-6 4 3 15,0 9-1-15,0 1-19 16,0 5 21-16,-4 6-5 16,-5 0-5-16,-1 0 0 15,-2 0 7-15,-1 17-6 16,1 9 10-16,4 3-2 0,1 5 0 16,7 5 2-1,0-3-1-15,0 0 1 0,2-9-4 16,17-4-1-16,0-9-4 15,3-10 9-15,1-4 16 16,2-4-1-16,1-24-2 16,-2-8-13-16,5-2-5 15,-4-3-34-15,0 1 39 16,2 2-8-16,0 7 8 16,-4 8 1-16,2 7-1 15,-9 9-2-15,-5 6-8 16,-3 1 1-16,0 0 1 0,-6 10 8 15,0 8 1 1,-2 1 1-16,0-2 18 0,0-3-14 16,0-4 3-16,0-5-7 15,0-5 5-15,0 0-3 16,0 0 1-16,0 0 4 16,0 0 0-16,0 0 6 15,0-12-5-15,0-8-9 16,0-3-2-16,0 3-15 15,0 0-3-15,0 6 12 16,0 7-1-16,-2 6 3 16,-5 1 5-16,-4 0 0 15,-4 8-8-15,-6 16 2 16,1 6 6-16,1 6 4 16,0 4 1-16,8 2-3 0,4 1 0 15,7-3 7-15,0-7-7 16,16-4 1-16,11-12-3 15,2-6 0-15,0-11 20 16,0 0-9-16,0-9 3 16,0-17-4-16,0-8-3 15,2-3-7-15,-2-8-1 16,-5-7-5-16,-1-6 6 16,-9-9 0-16,-4 2 1 15,-3 1 6-15,-1 14 7 16,2 11 4-16,-6 13 2 15,2 13 1-15,-4 6-1 0,0 7-6 16,0 0-14 0,0 0-8-16,0 0-2 0,0 20-4 15,-4 13 14-15,-10 6 0 16,3 4 0-16,5 3-3 16,-4 4 3-16,8 2 0 15,2-2 0-15,0-1 0 16,0-8 3-16,0-4 0 15,0-9-6-15,10-6-2 16,0-11 0-16,3-2-4 16,3-9 9-16,2 0 20 15,6 0-3-15,3-14-17 16,-2-8-14-16,0-5-38 16,-10-3-46-16,-9-2-80 15,-6-2-107-15,0 2-429 0</inkml:trace>
  <inkml:trace contextRef="#ctx0" brushRef="#br0" timeOffset="-184862.44">27356 13858 173 0,'0'0'527'16,"0"0"-297"-16,0 0-58 16,0 0-60-16,0 0-82 15,0 0-9-15,136-33-13 16,-107 24-8-16,0 1-24 15,-10 5-53-15,0 3-100 16,-11 0-145-16,-5 0-338 0</inkml:trace>
  <inkml:trace contextRef="#ctx0" brushRef="#br0" timeOffset="-183606.37">27503 13975 156 0,'0'0'161'15,"0"0"-15"-15,0 0-22 16,0 0 15-16,0 0-39 16,0 0 1-16,40 47-40 15,-26-47-6-15,-4 0-10 16,9 0-4-16,0 0-13 16,4-7 2-16,6-11-19 0,0-3-6 15,0-2 7-15,2-4-12 16,-4 5 5-16,-5 1-1 15,-7 9 6-15,-6 5 21 16,-6 7-3-16,-3 0-24 16,0 0-4-16,0 0-32 15,0 19 32-15,0 2 9 16,-12 5-4-16,4-1-1 16,1-1-3-16,5-1-1 15,2-3 4-15,0 1-3 16,0-9 3-16,2-3-4 15,9-7 2-15,7-2 9 0,-1 0-1 16,6-9 2 0,2-14-12-16,-4-3-14 15,2-2-16-15,-3 3-9 0,-5-1-8 16,4 3 32-16,-6 5 15 16,-2 2 1-16,0 8 0 15,-7 2 1-15,1 4 6 16,-5 2 2-16,0 0-10 15,0 18 0-15,0 8 6 16,0 0 11-16,0 1-6 16,0-5-6-16,0-5-3 15,0-5-2-15,2-1 9 0,5-5-1 16,0-5-6-16,6-1 16 16,-1 0-2-1,0 0-2-15,0-18-8 0,-5-2-6 16,-7-6-42-16,0-3-6 15,0-5 31-15,0-1 2 16,-2 7 15-16,-6 6 5 16,2 8 26-16,1 8 22 15,3 6-16-15,-2 0-31 16,-3 0-6-16,-4 12-5 16,0 11-8-16,0 0 11 15,6 7 2-15,3 1 3 16,2-1-2-16,0-2 3 15,0-8-2-15,11-5-1 16,0-9-1-16,0-3 4 0,1-3 2 16,3 0 10-16,3-14-16 15,5-12-10-15,0-4-11 16,2 1-5-16,-2-3-1 16,-3 3 25-16,-3 6 2 15,-1 7 2-15,-5 6 3 16,-4 8 11-16,-5 2-3 15,3 0-13-15,-1 8-14 16,-2 16 14-16,1 10 16 16,-3 4 6-16,0-6-8 0,0 0-1 15,0-8-9 1,0-8 1-16,0-3-2 16,0-12-3-16,0-1 6 0,0 0 1 15,0 0 5-15,10-7-12 16,4-16-5-16,1-2-17 15,8-8-17-15,-3 3-9 16,2-3 7-16,1 2 30 16,-5 7 11-16,-5 8 6 15,-5 7 20-15,-2 6 11 16,-6 3 3-16,2 0-30 16,0 0-10-16,0 17 0 15,2 8 4-15,1 9 20 16,-1-2-10-16,0 4 3 15,1 0-6-15,2-7-2 16,4-5-8-16,3-11 5 0,1-2-4 16,7-9-2-1,0-2 13-15,-2 0-1 0,1-13-4 16,-6-10-8-16,-3-4-1 16,-2-4-7-16,-3-6-8 15,-1 1-1-15,0-7-15 16,-4 2-9-16,-2-1-35 15,0 6 17-15,0 12 15 16,-27 12-45-16,-13 12-143 16,-7 0-242-16</inkml:trace>
  <inkml:trace contextRef="#ctx0" brushRef="#br0" timeOffset="-183371.5">27976 13349 1066 0,'0'0'236'0,"0"0"-169"15,0 0-30-15,0 0-29 16,0 0-8-16,0 0-6 15,-23 42-100-15,15-8-136 16,2-9-403-16</inkml:trace>
  <inkml:trace contextRef="#ctx0" brushRef="#br0" timeOffset="-182553.89">28582 13825 6 0,'0'0'66'0,"0"0"22"16,0 0 9-16,0 0 78 15,0 0 41-15,0 0-148 16,40 0-4-16,-25-9 11 16,1-2-16-16,-1-1-17 0,1 1 11 15,-1-1-2-15,-1 0 7 16,-5 4-27-16,-5 4-11 15,-4 2-2-15,0 2-18 16,0 0-29-16,-2 0 1 16,-13 0 28-16,-3 14 7 15,1 2-1-15,5 0-6 16,10-1-1-16,2 0 1 16,0-1-22-16,24 3 22 15,10-2 14-15,5 2-12 16,0 6 7-16,-6 0-6 15,-8-4-3-15,-16 0-1 16,-9-4-20-16,-2-5-26 0,-30 0 47 16,-3-4 51-16,-2-1-24 15,2-3-8-15,4-2-12 16,0 1-7-16,-1-1-93 16,6 0-296-16</inkml:trace>
  <inkml:trace contextRef="#ctx0" brushRef="#br0" timeOffset="-179967.16">23115 16946 229 0,'0'0'285'0,"0"0"-139"16,0 0-102-16,0 0 26 0,0 0 55 16,0 0-18-1,0 0-11-15,0 0-8 0,0 0-31 16,0-10-4-16,0-8-41 15,10-5-7-15,-1 2-1 16,-1-5-3-16,2-6-1 16,-4 6-3-16,1-1-3 15,-5 8 4-15,0 6 2 16,0 8 1-16,-2 2 0 16,0 3 0-16,0 0-2 15,0 0-12-15,0 17-7 16,0 10 20-16,0 8 0 0,0 0 10 15,0 2-7 1,0-1 4-16,0-5-1 0,2-4-1 16,6-5-1-16,0-8-2 15,-1-10 2-15,5-4 2 16,1 0-2-16,2-9 11 16,3-22-15-16,0-1-8 15,-3-4-2-15,-1 5 3 16,1 6 5-16,-1 6 2 15,-3 5 0-15,0 5-1 16,-2 5 0-16,0 4-6 16,0 0-5-16,-3 10 0 15,2 12 7-15,-4 8 5 16,-2-2 3-16,-2 2 4 16,0-2 5-16,0-6-6 15,0-8 1-15,0-2-7 0,0-7 1 16,0-5-1-16,0 0 8 15,0 0 6-15,4-19-14 16,12-11-1-16,4-2-22 16,0-3 7-16,3 0-11 15,1 3 2-15,0 2 10 16,-1 11 10-16,-6 10 5 16,-1 9 14-16,-3 0 6 15,1 14-12-15,-3 22 14 16,-2 4 2-16,-2 0-12 15,-1-4-3-15,-3-10-6 0,-1-12-3 16,-2-2-8-16,0-12-102 16,0 0-140-16,0-12-240 15</inkml:trace>
  <inkml:trace contextRef="#ctx0" brushRef="#br0" timeOffset="-179691.38">23561 16499 655 0,'0'0'55'0,"0"0"4"16,0 0 17-16,0 0-5 16,0 0-11-16,0 0 16 0,43 48 16 15,-34-52 16-15,-5-19-50 16,-1-2-23-16,-3-8-16 15,0 7-4-15,0 5-5 16,-9 7-8-16,-5 10-2 16,1 4-1-16,-3 4-27 15,1 28-19-15,4 20-76 16,8 6-96-16,3 0-209 16</inkml:trace>
  <inkml:trace contextRef="#ctx0" brushRef="#br0" timeOffset="-178041.5">24253 16924 599 0,'0'0'272'16,"0"0"-225"-16,0 0-31 15,0 0 38-15,0 0-5 16,0 0-25-16,93-72-14 16,-80 36-6-16,1-4-2 15,-3 0 1-15,-1-5 13 16,-4-1 2-16,1 2-6 16,-1 4-3-16,-2-1 17 15,4 12 2-15,-6 7 1 0,2 8-4 16,-2 8 0-16,-2 6 5 15,0 0-20-15,0 0-10 16,0 10-15-16,0 16 15 16,-8 9 12-16,-4 6 6 15,1 3 10-15,-1 7-3 16,6 2-5-16,-1 1 1 16,5 3-11-16,0-8-3 15,2-3-1-15,0-11-1 16,0-5-2-16,0-11-2 15,0-14 2-15,4-1-3 0,-1-4-3 16,3 0-9-16,8-4 12 16,3-18 0-16,6-6-8 15,2-2-5-15,-1 1-7 16,3 3-7-16,-3 9 15 16,-2 2-2-16,-3 8 9 15,-9 2 3-15,-1 5-2 16,1 0-3-16,-6 0 6 15,0 23 1-15,-4-2 8 16,2 5 9-16,3-3-7 16,-3 0-2-16,2 0-5 15,4-7 0-15,-4-6 0 16,0-1 3-16,1-4-4 0,-3-5 0 16,2 0 6-1,8 0 3-15,-1-10-11 0,5-11-7 16,-1-2-7-16,-1 5 6 15,1 1-1-15,1-3 9 16,1 13 1-16,-1-3-1 16,-1 6 3-16,1 4 1 15,-5 0 4-15,2 9-5 16,-3 8 1-16,-4 1 1 16,-1 0 1-16,-1 0-4 15,0-4 2-15,-2-9-3 16,2-2 1-16,-2-3-1 0,2 0 6 15,2 0 2 1,3 0-3-16,1-18-6 0,-4-8-4 16,3 0-13-16,-3-11-5 15,0 2-14-15,-2-1-17 16,-4 1 22-16,0 12 31 16,0 6 0-16,0 12 19 15,-14 1 4-15,-3 4-17 16,-2 0-4-16,-3 14 4 15,5 7 14-15,1 6-11 16,7-1-1-16,5 2-1 16,4 2 3-16,0-2-10 15,4-1 0-15,21-10 1 16,4 1 21-16,2-7-16 0,2-8 4 16,1-3-3-16,-3 0-7 15,-2-14-3 1,-5-7-5-16,0-8-1 0,-3 3-4 15,-3-6-1-15,-3-2 4 16,-3 2-1-16,-2 1 6 16,-3 7 5-16,-1 7 2 15,0 8 4-15,-4 5 3 16,-2 4 10-16,0 0-9 16,0 0 0-16,0 0-3 15,0 0-7-15,0 0-5 16,0 0-4-16,0 8 9 15,0 7 0-15,0 7 0 0,0 0 1 16,0 4 2 0,0 1-2-16,0-1 0 0,0-1 1 15,0-4 1-15,0-4-3 16,4-7 0-16,7-10 1 16,3 0 2-16,1 0 8 15,8-10-2-15,-1-16-6 16,2-4-3-16,-2-3 0 15,-1 1-6-15,-2 6-3 16,-1-1 5-16,-1 5 4 16,-5 9 1-16,1 4-1 15,-1 4 0-15,-3 5 3 16,-1 0-3-16,2 5 0 16,-1 12-6-16,-5 5 6 0,0 6 1 15,-2-1 2-15,-2-1-3 16,0-8-1-16,0-4 1 15,0-11 1-15,0 2-1 16,0-5 3-16,0 0 5 16,5 0 7-16,7-17-15 15,3-4-5-15,3 3 0 16,-3 4-1-16,1 4 3 16,-3 1 3-16,-1 5-2 15,-6 4 2-15,-1 0 0 16,-3 0 0-16,0 0 0 0,-2 0-3 15,0 13-5 1,0 1 6-16,-2 0 2 0,-13 0 0 16,1-2 7-16,1-3-3 15,1-4-1-15,1 2-3 16,7-2-4-16,0-5-18 16,-1 0-65-16,5 0-124 15,0 0-304-15</inkml:trace>
  <inkml:trace contextRef="#ctx0" brushRef="#br0" timeOffset="-177072.98">25543 16852 26 0,'0'0'413'15,"0"0"-247"-15,0 0-90 0,0 0 22 16,0 0-5 0,0 0 7-16,0 0 18 0,14-4 6 15,8-19-94-15,7-4-22 16,5-4 19-16,1-5-3 16,3-4-8-16,2 0 2 15,-2 1 1-15,-2 2-5 16,-7 5 6-16,-10 9 0 15,-5 11 4-15,-12 7-9 16,-2 5-15-16,0 0-22 16,0 0 22-16,-18 22 0 15,-1-4 6-15,-2 5-1 0,11 0-5 16,7 0 1 0,3 2 2-16,0 1 1 0,9 2-3 15,11-1 5-15,-2-1-4 16,-2-8-2-16,-5-4 0 15,-9-6-2-15,-2-6-4 16,0 2 4-16,-5-4 2 16,-15 0 9-16,-2 0-1 15,-4 0-5-15,5-6 4 16,6 1-6-16,8 5-1 16,4 0 7-16,3 0-2 15,0 0-3-15,0 0-2 16,0 0 0-16,17 0 18 15,4 0 8-15,13 0-15 16,2 0-1-16,4 0-10 0,3 0 1 16,-4-7 1-16,-1-7-2 15,-5 0-7-15,-1-7-6 16,-8 2 3-16,1-8-3 16,-8 6 6-16,2-11 6 15,-7 6-1-15,2-1 1 16,-5-1-4-16,-2 5 3 15,-5 6-3-15,-2 9-6 16,0 0 10-16,0 6-1 16,-7 2-1-16,-8 0 0 15,-1 0-3-15,-1 10 6 16,1 8 0-16,3 4-1 16,5 4 3-16,4 6 12 15,4-1 9-15,0 4 0 0,10-3-10 16,11-5-6-16,10-9-1 15,6-18-3-15,5 0 4 16,2-22-7-16,1-22-18 16,-5-14-28-16,-7-7-14 15,-8-1-62-15,-5-11-206 16,-5-7-619-16</inkml:trace>
  <inkml:trace contextRef="#ctx0" brushRef="#br0" timeOffset="-176597.68">27175 16794 90 0,'0'0'395'16,"0"0"-112"-16,0 0-5 15,0 0-41-15,0 0-113 16,0 0-71-16,64-41-27 16,-10 37-11-16,6 4-6 15,-4 0-5-15,-2 0-3 16,-16 0-1-16,-14 0-8 15,-13 0-33-15,-11 0-9 16,0 0-61-16,0 0-110 0,-8-5-79 16,-4-13-450-16</inkml:trace>
  <inkml:trace contextRef="#ctx0" brushRef="#br0" timeOffset="-176216.89">27929 16531 434 0,'0'0'222'0,"0"0"-172"16,0 0-13-16,0 0 50 15,0 0 46-15,0 0-3 16,78-42-31-16,-69 38-5 16,-5 4-38-16,-2-4-22 15,-2 4-13-15,0 0-21 16,0 10-1-16,0 24-2 16,0 12 3-16,0 10 9 15,0 4-7-15,-6-2 2 16,-1-1 0-16,0-15-4 15,2-3-3-15,3-16-35 0,0-9-38 16,2-5-79-16,0-9-71 16,0-5 33-16,0-27-393 15</inkml:trace>
  <inkml:trace contextRef="#ctx0" brushRef="#br0" timeOffset="-175821.19">28031 16525 443 0,'0'0'314'15,"0"0"-157"-15,0 0-21 16,0 0 24-16,0 0-60 16,0 0-42-16,65-92-38 15,-18 86-15-15,4 6-3 0,3 0 0 16,-6 2-2-16,-10 24-2 16,-9 4 2-16,-15 5-7 15,-12 2 2-15,-2-5-12 16,-9 3 11-16,-20-3 3 15,-4-5 3-15,-1-5 12 16,3-6-12-16,9-6 5 16,8-10-3-16,14 5 2 15,0-5 5-15,2 0 4 16,25-5-9-16,6-8-4 16,-1 9 2-16,-3 4-1 15,-7 0 4-15,-4 9-5 16,-7 17-1-16,-2 4 1 15,-9 2-3-15,0-6 1 16,-5-3-1-16,-17-5 3 0,-5-4 5 16,1-6-5-16,1-6-25 15,5-2-50-15,7-2-133 16,13-24-115-16</inkml:trace>
  <inkml:trace contextRef="#ctx0" brushRef="#br0" timeOffset="-174411.12">28827 16682 524 0,'0'0'267'16,"0"0"-241"-16,0 0-20 0,0 0 8 16,0 0 3-16,0 0 7 15,24 22 0-15,-24-22-7 16,0 0 5-16,0 0 6 15,0 0 11-15,0 0-1 16,0 0-4-16,0 0-10 16,0 0-8-16,0 0 3 15,0 0 8-15,0 0 16 16,0-13-12-16,0-5-27 16,0 4 1-16,0 0 8 15,-6 6 7-15,-3-2-14 16,-5 7 9-16,-5-2-9 15,-4 5-6-15,-4 0-4 0,2 0 3 16,2 14-3-16,0 9 4 16,3-2-6-16,3 11 6 15,-2 3 6-15,6 0 5 16,4-3-10-16,7-6-1 16,2-3 0-16,0-5-4 15,0-13-15-15,2-5 19 16,16 0 32-16,2 0-15 15,4-14-4-15,1-7-12 16,0-5-1-16,-1-2-11 16,1-3-10-16,-1 8 10 15,-2 1 3-15,-1 3 6 0,-8 11 4 16,-4 4 0-16,-7 4 6 16,-2 0-8-16,0 4-3 15,0 23 3-15,0 4 2 16,0 4 15-16,0-3-7 15,2 0-5-15,5-11-1 16,-1-7 0-16,1-5-4 16,0-9 1-16,0 0 9 15,1 0-2-15,5 0 3 16,6-23-11-16,3-2-14 16,1-3-25-16,3-4-12 15,-2 1-6-15,1 4 44 16,-2 5 13-16,-8 9 0 15,-1 5 4-15,-10 7 23 16,0 1 13-16,-4 5-39 0,0 22 1 16,0 12 37-16,0-2-9 15,0-5-11-15,0-2-14 16,0-8 3-16,0-4-7 16,0-10 1-16,0-6-1 15,0-2 5-15,0 0 1 16,2-10-7-16,9-16-17 15,5-6-26-15,3 0 14 16,-2-3-33-16,3 4 28 16,-3 4 23-16,-3 9 11 15,-3 9 8-15,-7 4 31 16,2 5 22-16,-2 0-59 0,3 18 6 16,1 8 9-1,4 2 20-15,1 2-14 0,2-5-2 16,-1-4-7-16,-1-2-9 15,-4-7 0-15,-2-8-5 16,2-4 4-16,2 0-3 16,2-4-1-16,5-22 0 15,4-2-15-15,-2-7-2 16,3-6-4-16,2-3 10 16,-6-9-2-16,-1 3 12 15,-3 0 1-15,-3 6 19 16,-1 14 0-16,-5 6 7 15,-1 16 6-15,-3 4-5 0,1 4-8 16,-3 0-19 0,0 0-4-16,0 17-7 0,0 20 11 15,0 7 2-15,-12 0 1 16,-1 0-2-16,-5-4-1 16,5-2 2-16,-1-3-1 15,4-13 2-15,3-4-6 16,5-9 6-16,2-4-4 15,0-5 1-15,0 0-1 16,17 0 1-16,12-10 1 16,11-12-1-16,1-4-4 15,-1-6-3-15,-1-3 4 0,-2 3 3 16,-8 3 0 0,-12 9 0-16,-8 3 1 0,-9 11 2 15,0 6 0-15,-2 0-3 16,-27 0-4-16,-3 6 3 15,1 16 1-15,7 0-3 16,11 0 2-16,8 4-4 16,5 3 4-16,0-4-8 15,25-2 9-15,8-5 7 16,3-5 1-16,1-13-6 16,-1 0-2-16,-2-5-45 15,-5-25-73-15,-3-11-286 16</inkml:trace>
  <inkml:trace contextRef="#ctx0" brushRef="#br0" timeOffset="-173606.94">30305 16695 236 0,'0'0'268'15,"0"0"-120"-15,0 0-37 16,0 0-11-16,0 0-14 16,0 0 11-16,76-76-21 15,-63 58-15-15,-1 0-27 16,-6 1 9-16,-2 5-11 15,-4 1-13-15,0 8-10 0,0-2 2 16,0 5 1-16,0 0-9 16,0 0-3-16,0 0-7 15,0 0 1-15,0 0-5 16,0 19 6-16,-8 2 5 16,-6 9 1-16,5 2-1 15,7-4-1-15,2-2 1 16,0-8 0-16,0-6 2 15,4-7-2-15,17-5 13 16,0 0 20-16,6-12-12 16,2-15-12-16,0-4-9 15,0-6-1-15,-2-3-12 0,-4-4 10 16,-1-10-6 0,-5-4 2-16,-3 0 7 0,-3 0 1 15,-4 13-1-15,-3 13 17 16,-2 14-1-16,-2 14 3 15,0 4-7-15,0 0-12 16,2 0 0-16,-2 0-11 16,0 22-1-16,0 14 7 15,2 9 4-15,8 9 2 16,3 0 1-16,1 0 4 16,-3 2 0-16,-3-2-5 15,-2-10 5-15,-4-1-6 16,-2-18-1-16,2-6-7 15,-2-12-17-15,2-7-38 16,0 0-74-16,0-7-38 0,-2-21-356 16</inkml:trace>
  <inkml:trace contextRef="#ctx0" brushRef="#br0" timeOffset="-173441.04">30624 16441 804 0,'0'0'405'16,"0"0"-281"-16,0 0-81 15,0 0 19-15,0 0-22 16,0 0-19-16,276-51-17 16,-247 51-4-16,-16 0-29 15,-13 0-22-15,0-3-105 16,-19-1-352-16,-22-1-197 0</inkml:trace>
  <inkml:trace contextRef="#ctx0" brushRef="#br0" timeOffset="-173316.11">30323 16378 741 0,'0'0'201'0,"0"0"-191"15,0 0-10-15,0 0-41 16,0 0-60-16,0 0-160 16</inkml:trace>
  <inkml:trace contextRef="#ctx0" brushRef="#br0" timeOffset="-172025.75">31228 16477 532 0,'0'0'260'0,"0"0"-163"16,0 0 7-16,0 0 46 15,0 0-53-15,0 0-54 16,-10-107-36-16,-23 106-1 15,-2 1-6-15,-1 0 0 16,9 6-1-16,10 7-8 16,5 3-3-16,10 3-3 15,2 3 15-15,0 2-8 0,0 6 8 16,16-2 19-16,6 2-19 16,-6-1 8-16,-3-3-2 15,-2-5 2-15,-11-3-5 16,0-6-3-16,-5 2-15 15,-28-8 15-15,-9-3 6 16,-8-3 6-16,4 0-1 16,6 0-6-16,11-9-4 15,13 2 5-15,14-4 1 16,2-3 7-16,23-4-14 16,21 3-23-16,16 1 23 15,7-1 8-15,2 3-1 16,0 2 1-16,-11-4-7 15,-6 7 6-15,-12-6-5 16,-9 3-2-16,-6 1 2 0,-8-8-8 16,-7 7 5-16,-4-4 1 15,-4 2-6-15,-2-2 5 16,0 2 2-16,0 2-2 16,0 0 9-16,0 2-8 15,0 4 1-15,-2-5-1 16,-10 8-9-16,-3 1 2 15,-1 0 4-15,3 0 1 16,-3 10-10-16,7 8 4 16,3 3-7-16,6 10 7 15,0-3 1-15,0-3-3 16,17 2 10-16,4-8 9 0,3-2 0 16,3-11-4-16,0-6 6 15,4 0 7-15,-2-3-3 16,-2-17-10-16,-1-6-5 15,-1-6-4-15,-1-3 2 16,-1-2-1-16,2-7 3 16,-4 0 0-16,2-2 8 15,1 2-4-15,-1 4-1 16,-6 8-3-16,-1 14 2 16,-5 10 6-16,-7 0 3 15,-1 6 2-15,-3 2-10 16,0 0-3-16,0 0-18 15,0 0-11-15,-5 22 29 0,-5 17 0 16,1 2 2 0,6 5-2-16,3-1 3 0,0-10 2 15,0-4-4-15,12-9-2 16,3-6-4-16,1-8-19 16,1-8 3-16,3 0 21 15,3-5 1-15,-1-18-1 16,0-3-13-16,-2-6-1 15,-1-8 5-15,-9-5 9 16,1-7 2-16,-1 2 22 16,-2 13-8-16,-1 8-2 15,-3 15 23-15,-2 10-16 0,1 4 2 16,-1 0-23 0,-2 0 0-16,0 0-19 0,0 22 0 15,0 18 19-15,-9 11 5 16,-2 10-3-16,-5 10 0 15,-3 5-2-15,-4 0 1 16,-1 8 0-16,-3 0 6 16,7-7-6-16,6-9 5 15,10-14-6-15,4-16 3 16,0-18 2-16,0-8-3 16,0-12-1-16,0 0 8 15,0 0 10-15,0-17-19 16,0-15-4-16,-2-14-6 15,-7-1 10-15,-3 1 0 16,2-3-1-16,1 10 1 0,6 7 2 16,3 6 16-16,14 7 4 15,26-3-9-15,3 8 1 16,7-2-1-16,0 6-10 16,-6 1-3-16,-10 4-20 15,-10-3-25-15,-6 0-86 16,-5-2-216-16</inkml:trace>
  <inkml:trace contextRef="#ctx0" brushRef="#br0" timeOffset="-171775.88">32554 15963 953 0,'0'0'260'0,"0"0"-146"16,0 0-66-16,0 0-27 16,0 0-14-16,0 0 22 15,89 211-20-15,-85-97-4 16,-4 7-3-16,-21-10-2 16,-37-2-1-16,-21-12-32 15,-14-15-52-15,-16-16-166 16,-9-20-347-16</inkml:trace>
  <inkml:trace contextRef="#ctx0" brushRef="#br0" timeOffset="-171242.04">22872 16982 116 0,'0'0'110'0,"0"0"-28"16,0 0-57-16,0 0-13 16,0 0-12-16,0 0 3 15,0 0-3-15,-64-72-11 16,64 57-14-16,0-2-18 15,0-5-13-15,0-4-41 16,0-6-19-16</inkml:trace>
  <inkml:trace contextRef="#ctx0" brushRef="#br0" timeOffset="-171013.04">22876 16583 72 0,'0'0'167'0,"0"0"46"0,0 0-25 15,0 0-59-15,0 0-48 16,0 0 21-16,120-124-37 15,-120 124 1-15,0 0-31 16,0 0-22-16,-20 22-13 16,-12 24 17-16,-3 25 31 15,-2 18 2-15,9 14-4 16,14 2-17-16,14-1-3 16,5-19-22-16,40-13 6 15,22-16-10-15,24-15-11 16,15-27-81-16,10-14-122 15,-2-18-391-15</inkml:trace>
  <inkml:trace contextRef="#ctx0" brushRef="#br0" timeOffset="-168023.34">15539 13133 86 0,'-29'-3'183'16,"6"1"-45"-16,8 2-17 15,8 0-11-15,7 0-7 16,0 0 10-16,0 0-7 0,18 0-86 16,22 0 28-1,16 0-17-15,18 5 6 0,15-2-8 16,16-1-3-16,17-2-25 15,11 0-1-15,2 0 0 16,-13-2 11-16,-24-8-11 16,-31 2-8-16,-31 4 8 15,-23 3 3-15,-11 1-3 16,-2 0-19-16,0-3 19 16,-10 1 31-16,-15 2-5 15,-2-4-13-15,2 1 2 16,10 3-10-16,6 0 6 15,4-3 5-15,5 3-4 0,0 0 1 16,-2-6 3-16,-2-4-8 16,-3-6 8-16,-4-7-14 15,2-4 1-15,0-4 3 16,-2 0-5-16,6 0 2 16,1 4-3-16,0 7 2 15,4 8 3-15,-2 7-2 16,2 4 6-16,0 1-5 15,0 0-4-15,0 0-9 16,0 16-8-16,8 10 17 16,10 10 0-16,5-1 2 15,-6-2 5-15,-1-1-6 0,-5-4-1 16,-9-3 3-16,-2-1-3 16,0-4-3-16,0-1 3 15,-8-3 0-15,1-5 0 16,7-6 0-16,0 2 0 15,0-5 0-15,0-1 0 16,4-1 0-16,3 0 15 16,-3 0-3-16,-2 0-11 15,-2 0-1-15,0 0 0 16,0 0-4-16,0 0 2 16,0 0 1-16,0 0 0 15,0 0-3-15,0 0 4 16,0 0 6-16,0 0-5 15,0 0 2-15,0 0-3 16,0-1-13-16,0-3-10 0,0-1-12 16,0 3-33-16,0-1-16 15,0-2-37-15,0-5 13 16,-2-2 0-16,2-4-9 16,0-6 27-16,0-2 70 15,-2-4 20-15,0 0 58 16,-2 0 5-16,1 6 16 15,1 2 15-15,0 6-3 16,0 3-34-16,-1 6 6 16,3 3-14-16,0 0-10 0,0 2 2 15,0 0-19 1,0 0-15-16,0 0-7 0,0 20 0 16,0 18 0-16,-2 12 29 15,0 8-8-15,-3-2-5 16,-1-1-6-16,-1-9-4 15,-2-11-4-15,2-9 0 16,5-11 4-16,0-10-6 16,2-5 1-16,0 0 3 15,0 0 11-15,0-27 3 16,4-14-14-16,12-8 2 16,-5-9-6-16,-2 0 0 15,-4 5-2-15,-5 7 1 16,0 15 2-16,0 10-1 15,0 10 0-15,0 9 0 16,0 2 3-16,0 0-1 16,0 0-2-16,0 0 0 0,0 0-5 15,0 0 4-15,0 4-1 16,0 17 0-16,13 13 2 16,9 4 3-16,5 3 1 15,5-6 2-15,-3-5-4 16,-10-11 1-16,-3-7-2 15,-9-9 4-15,-5-1-5 16,-2-2 4-16,0 0 2 16,0 0-2-16,0 0-4 15,0 0 0-15,0 6-2 16,-2 6-18-16,-17 8 14 0,-4 6 3 16,-2 2 3-16,-2 1-16 15,0-3-90-15,2-10-198 16,10-14-544-16</inkml:trace>
  <inkml:trace contextRef="#ctx0" brushRef="#br0" timeOffset="-167100.91">17479 12622 50 0,'0'0'169'16,"0"0"-27"-16,0 0 34 15,0 0-34-15,0 0-34 16,0 0 15-16,31-51-33 15,-31 44-12-15,0 0-16 16,0 5 0-16,-19-1-30 16,-14 3-29-16,-11 3-3 15,-8 21 1-15,-3 10 4 0,1 2 7 16,10 2 2-16,8-2-1 16,18-1-6-16,18-4-1 15,0 3-2-15,33-2 8 16,17 3-12-16,12-3 13 15,5 0-1-15,-7 2-10 16,-13-2-2-16,-18-4-3 16,-18-1 0-16,-11-8-5 15,-2 1 2-15,-27-4 4 16,-11-4 2-16,-5-6 6 16,1-6 6-16,1 0 2 15,5-3 1-15,7-14 2 16,6-1-4-16,8 2-2 15,7 0-5-15,6 6-4 16,4-3-2-16,0 4-47 0,4-1-108 16,30-4-238-16</inkml:trace>
  <inkml:trace contextRef="#ctx0" brushRef="#br0" timeOffset="-166335.25">17708 12944 238 0,'0'0'344'0,"0"0"-235"0,0 0-22 16,0 0-20-16,0 0 2 15,0 0-10-15,0-17-23 16,0 17-13-16,0 0-14 15,-5 7-8-15,-8 15 2 16,-1 6 13-16,1 5 21 16,7 5 5-16,4 1-8 15,2-3-9-15,0-4 8 16,13-8-10-16,9-3-5 16,5-10-1-16,0-7 1 15,1-4-8-15,-1 0-3 16,-4-10 2-16,-1-13 0 15,-3-10-7-15,-2-9-2 16,-7-4-3-16,-4 0-1 0,-6 8 4 16,0 8 0-16,0 8 0 15,-8 10 14-15,-3 5 3 16,-3 6-6-16,4 1-11 16,-1 0 0-16,-3 1-2 15,3 20 2-15,0 4-3 16,4 6 3-16,5 5 0 15,2 0 0-15,0-2-1 16,18-2 1-16,13-13 4 16,3-10 2-16,1-9 4 15,-2 0-3-15,1-18 0 16,2-19-3-16,-5-2-4 0,1-7-4 16,-1-2-2-16,-4 0 0 15,-8 0-2-15,-3 1 8 16,-7 3-4-16,-5 6 4 15,-2 10 6-15,-2 13-2 16,0 8 9-16,0 7-10 16,0 0-3-16,0 0-2 15,0 7-9-15,0 22 8 16,-4 14 2-16,-5 4 2 16,7 8 0-16,2 8 12 15,0 8 0-15,0-1-9 16,0-3 3-16,13-16-2 0,-4-10 0 15,-4-15-5 1,-3-14-2-16,2-8-28 0,12-4-21 16,10-14-132-16,10-19 25 15,3-5-265-15</inkml:trace>
  <inkml:trace contextRef="#ctx0" brushRef="#br0" timeOffset="-165720.09">18533 13020 589 0,'0'0'187'0,"0"0"-7"15,0 0-55-15,0 0 1 16,0 0-69-16,0 0-27 16,53-23-23-16,-53 23-7 0,0 0-8 15,0 0 8 1,0 0 4-16,0 5 2 0,0-5-1 16,0 0-3-16,0 0 2 15,0 0 16-15,-4 0-3 16,-7 0-3-16,-7-12-6 15,-5-4 0-15,1 0-5 16,2 4-3-16,2 0 2 16,5 5 2-16,2 2 0 15,1 5-4-15,2 0-4 16,-3 0-5-16,-5 19 2 16,-1 14-2-16,-1 9 9 15,1 2 1-15,7-3-1 16,7-4-6-16,3-7-2 15,0-9-3-15,0-10-1 0,17-4 12 16,2-7 28-16,6 0-1 16,-3-7-11-16,7-22-7 15,2-12 0-15,3-9-9 16,1-8-5-16,1 0 3 16,-7-2-2-16,-4-2-5 15,-10-3 8-15,-4 3-2 16,-4 10 3-16,-7 16 5 15,0 14-4-15,0 13 4 16,0 9 5-16,0 0-10 16,-2 0-22-16,-19 21 22 15,-6 11 3-15,-2 10-3 0,6 5 2 16,4 6-2-16,11 3 0 16,8 5 0-16,0-3 7 15,13-7-2-15,14-6-5 16,4-15 2-16,6-14-2 15,6-14 15-15,4-2-15 16,0-20-52-16,-5-18-79 16,-9-10-172-16,-8-5-470 15</inkml:trace>
  <inkml:trace contextRef="#ctx0" brushRef="#br0" timeOffset="-164287.15">17416 13513 53 0,'0'0'92'16,"0"0"17"-16,0 0 22 15,0 0 22-15,0 0-2 16,0 0-15-16,-168-20-9 15,166 18-21-15,2 2-4 0,0-2-2 16,36 1-54-16,26-4-17 16,35 3-28-16,25 0 5 15,30-1-1-15,25 3-5 16,29-9-11-16,22-3 1 16,5 2 10-16,-14 2 9 15,-43 6 22-15,-52 2-26 16,-54 0-5-16,-39 0 0 15,-24 2 0-15,-7 0 1 16,0-2-1-16,-25 0 32 16,-4 0-5-16,-2 0-20 15,4 0-4-15,5 0-3 0,0 0-2 16,-7 0-38-16,-9 0-31 16,-13 0-107-16,-18 0-75 15,-16 11-177-15</inkml:trace>
  <inkml:trace contextRef="#ctx0" brushRef="#br0" timeOffset="-163986.58">17469 13467 142 0,'0'0'183'0,"0"0"-14"16,0 0-62-16,0 0 7 15,0 0 36-15,0 0 12 16,-62-5-80-16,134 5-54 0,25 0 18 15,28 0-3 1,22 0-24-16,28 0-4 0,14 0-6 16,4-7 10-16,-6 2-16 15,-28 0 8-15,-32 3-4 16,-40 0 0-16,-33 2-5 16,-28 0 4-16,-14 0 10 15,-8 0 9-15,-4 0-17 16,0 0 9-16,4 0-4 15,5 0-13-15,7 0 0 16,7-6-156-16,6-4-174 16</inkml:trace>
  <inkml:trace contextRef="#ctx0" brushRef="#br0" timeOffset="-162922.12">20077 13008 248 0,'0'0'102'0,"0"0"-28"16,0 0 29-16,0 0-6 15,0 0 4-15,0 0-39 16,21-261-3-16,-21 229-4 0,0 10-6 15,-5 6-18 1,1 10 14-16,0 3 9 0,1 3-23 16,0 0-28-16,-5 0-3 15,-5 15 0-15,-10 11 1 16,-2 8 3-16,3 7 1 16,0 10 8-16,6 4 5 15,5 3-7-15,7 2 5 16,2-6-9-16,2-8-7 15,0-9 2-15,2-10 3 16,11-6 2-16,7-9-2 16,3-10 1-16,1-2-1 0,7 0 7 15,0-9-12 1,2-15-29-16,2-8-3 0,-4-4 19 16,0-2 13-16,-2 4 3 15,-5 6-3-15,-4 4 2 16,-9 10 10-16,-3 8 25 15,-4 2 13-15,-4 4-7 16,0 0-34-16,0 8-9 16,0 22-27-16,2 10 27 15,2 6 5-15,5 0-4 16,3-6 2-16,5-10 0 16,3-10 2-16,3-9 4 15,-2-10 3-15,4-1 2 16,-2-1-1-16,-1-20-6 15,-4-7 4-15,-2-5-7 0,-8-4-3 16,-6-3-1-16,-2 2-1 16,-4 3-5-16,-21 9 6 15,-6 6-1-15,-6 6 1 16,-13 11-21-16,-3 3-40 16,-5 0-104-16,7 0-177 15</inkml:trace>
  <inkml:trace contextRef="#ctx0" brushRef="#br0" timeOffset="-162717.25">20077 12821 1051 0,'0'0'260'0,"0"0"-188"0,0 0-4 16,0 0-31-16,0 0-22 15,0 0-10-15,259-72-4 16,-178 72-1-16,-8 6-12 15,-13-2-23-15,-18-2-16 16,-15-2-39-16,-15 0-85 16,-12 0-80-16,0 0-176 15</inkml:trace>
  <inkml:trace contextRef="#ctx0" brushRef="#br0" timeOffset="-160806.96">21373 12726 450 0,'0'0'258'15,"0"0"-188"-15,0 0 11 16,0 0 21-16,0 0-46 16,0 0-15-16,-19-19 5 15,19 12-14-15,0-6-7 16,0-1-22-16,16-2 30 0,7 4-31 16,4 0-2-16,0 6-9 15,1 1 9-15,-6 5 0 16,-1 0-3-16,-6 15 2 15,-3 9-8-15,-8 6 9 16,-4 2-3-16,0-2-1 16,-21 1 4-16,-10-1 4 15,-4-5 2-15,-3 1-5 16,1-3 2-16,4-6-2 16,12-6-1-16,14-7-8 15,7-4-9-15,0 0 15 16,28-7-6-16,7-5-12 0,2 2 12 15,-1 9 8 1,-5 1 0-16,-4 0 0 16,-5 15-1-16,-6 7 1 0,-10-1 0 15,-6-1 1-15,0-3 5 16,-6 2-6-16,-21-6 15 16,-7-1 10-16,-1-3 0 15,-3-1-14-15,3-4 2 16,0-2-3-16,12-2-2 15,7 0-1-15,7 0 10 16,7 0 14-16,2 0 2 16,0 0-14-16,0 0-2 15,0 0-2-15,0 0-1 16,0 0-1-16,4 0-13 0,14 0 7 16,10 0 0-16,5 0-5 15,0 0 2-15,4-4-4 16,-1-12-4-16,2-4-4 15,0-7-7-15,-2-2 3 16,-5-7 4-16,-2-3 8 16,-4 4 0-16,-6-4 0 15,-3 7 0-15,-5 4 1 16,-2 7 3-16,-7 10 1 16,-2 5-4-16,0 4 12 15,0 2-10-15,0 0-3 16,0 0-16-16,-5 2 15 15,-3 12-3-15,-1 1 3 0,5-2-9 16,4 1-7 0,0 0-8-16,0-2 1 0,6 1 4 15,12-3 6-15,0-1-21 16,0 1 18-16,-1 0 14 16,-1 2 3-16,-3 0 0 15,0 0 0-15,-1 2 0 16,-5 5 10-16,-1-4 4 15,-4 2-1-15,-2-3-2 16,0-4-8-16,0-7-3 16,0 0 4-16,5-3-3 15,6 0-1-15,6-3-40 0,10-12-26 16,7-5-79 0,0 0-37-16,-1 1-75 0,-1 3-25 15,-9 2 119-15,0 2 163 16,-5 0 26-16,-5 1 94 15,-1 0 71-15,-6 1-18 16,-1 3-48-16,-5 0 7 16,0 1-37-16,0-1-32 15,0 0-6-15,0 0-23 16,0 0-12-16,-3 2 1 16,-7 0-7-16,-6 3-3 15,-5 2-9-15,0 0-4 16,-6 12-2-16,2 14-1 15,5 6 2-15,7 2 1 16,6 2 0-16,7-5 4 0,0-7-4 16,0-11 3-16,11-6 6 15,7-7 37-15,4 0-8 16,9-16-19-16,5-14-7 16,0-4-10-16,-3-5 2 15,-4-1-5-15,-7-2 1 16,-6-8-16-16,-7-4 14 15,-5-4 2-15,-4 2 1 16,0 12 7-16,0 16 6 16,0 13 12-16,0 12-3 15,0 3-2-15,0 0-21 16,0 0-4-16,-13 19-3 0,-5 11 7 16,-2 11 0-16,4 8 0 15,8 4 0-15,5 1 0 16,3-4 2-16,0-4-2 15,13-8 8-15,10-6-7 16,4-10 1-16,4-12 0 16,7-10 2-16,-3 0-4 15,4-15-14-15,-4-16-32 16,-4-3-93-16,3-6-152 16,-3 0-412-16</inkml:trace>
  <inkml:trace contextRef="#ctx0" brushRef="#br0" timeOffset="-160292.15">22598 12673 318 0,'0'0'253'0,"0"0"-154"16,0 0-33-16,0 0-11 15,0 0-31-15,0 0 17 16,0 0 11-16,74-193 7 16,-67 173 17-16,-3 3-19 15,3 3-17-15,-4 6 12 16,-1 5-20-16,-2 1 0 16,0 2 8-16,0 0-26 15,0 0-14-15,0 32-22 16,0 21 19-16,0 21 3 15,-14 16 12-15,-3 10-3 16,-6 9-4-16,-6 9-3 16,-2-4 1-16,-2-8-3 15,1-9 0-15,6-23-1 0,5-20-37 16,8-22-52-16,9-16-37 16,4-16-63-16,0-2-8 15,6-31-138-15</inkml:trace>
  <inkml:trace contextRef="#ctx0" brushRef="#br0" timeOffset="-160033.16">22627 12677 678 0,'0'0'193'0,"0"0"-62"16,0 0-14-16,0 0-28 15,0 0-27-15,0 0-30 16,232-134-20-16,-203 150-12 15,-6 14-5-15,-12 3-2 16,-9 4-3-16,-2-1 10 16,-11-2 2-16,-22 0 3 15,-10-4-2-15,1-5 1 16,0-8 1-16,11-9-5 16,8-8-53-16,11 0-85 15,12-6-31-15,0-20-262 16</inkml:trace>
  <inkml:trace contextRef="#ctx0" brushRef="#br0" timeOffset="-158489.37">23179 12683 167 0,'0'0'362'0,"0"0"-274"16,0 0-38-16,0 0 7 15,0 0 10-15,0 0-7 16,2 0 26-16,0 0 9 16,0 0-13-16,0-8-21 15,0-8-55-15,-2-2-3 0,0 2-2 16,0 1 1 0,0 6 1-16,0 1-3 0,-4 6 17 15,-10 2-7-15,1 0-10 16,-5 0-4-16,1 18-1 15,-1 12 3-15,0 6 2 16,4 6 0-16,6-1 3 16,-1-6-3-16,4-3 0 15,3-11 0-15,0-9 1 16,2-6-1-16,0-6-39 16,0 0 26-16,0-6 8 15,13-19-6-15,7-3-15 16,2 2-15-16,-1 0 26 15,0 4 10-15,0 6 5 16,-3 8 0-16,-3 4 20 16,1 4 3-16,-5 0 0 15,0 18-23-15,-2 10 5 0,-2 2-4 16,-1 2 11-16,1-6-7 16,0-5-2-16,2-10-1 15,-3-6 2-15,3-5 1 16,1 0 24-16,0 0-2 15,6-12-13-15,0-8-5 16,2-6-7-16,-1-6 0 16,1 1 1-16,3-5-3 0,-6-4 2 15,1 2 1 1,-1 4-2-16,-4 5 10 0,1 10 24 16,-6 9 3-16,-2 4-15 15,-4 3-20-15,0 3-3 16,0 0-25-16,0 5 23 15,0 13-4-15,0 2-5 16,0 0-15-16,-2 1 3 16,2 2 6-16,0 0 11 15,0-2 5-15,0 2-3 16,0-4 3-16,0-1 2 16,0-4 0-16,0-4-1 15,2-2-3-15,12-5 3 16,1 0 7-16,8-3-1 15,4 0 3-15,2 0-2 16,4-8-7-16,-2-12-5 0,3-4-13 16,-3-2 0-16,2-8 1 15,-4-2 16-15,2-4 2 16,-4-2-1-16,-4-4 0 16,-4-1 2-16,-5 4 0 15,-3 5 16-15,-2 6-15 16,-6 11 2-16,-1 9-4 15,-2 8 11-15,0 4-8 16,0 0-4-16,0 2-36 16,-18 22 34-16,-5 10 1 15,-4 13 1-15,0 7-1 0,-1 6 1 16,-1 4 0-16,5 2 2 16,1-5-2-16,10-8 0 15,6-7-2-15,7-13 0 16,0-10-2-16,0-13-57 15,16-10-41-15,8 0 76 16,1-17-3-16,3-15-76 16,1-6 63-16,-8-1 5 15,-1 3 23-15,-7 7 9 16,-5 6 5-16,2 9 14 16,-6 10 44-16,-1 4 42 15,1 0-98-15,-4 6 13 16,0 18-15-16,0 10 44 0,0 2-18 15,0-2-6 1,4-2-13-16,10-7 5 0,3-8-1 16,-1-6-6-16,2-11-3 15,-2 0 4-15,2-6-4 16,1-20-2-16,2-4-6 16,1-7 3-16,0 1 3 15,-4 2 1-15,-1 0 1 16,-3 6 11-16,-3 12 15 15,-3 6 0-15,-4 8 16 16,-4 2 5-16,2 0-49 16,-2 8-1-16,0 22-8 15,0 13 9-15,0 12 26 16,-16 9-14-16,-1 7 1 0,-8 10 3 16,-2 3-7-16,-2-1-3 15,4-4-4-15,3-16 4 16,7-12-5-16,4-15 2 15,4-12-4-15,2-11 2 16,3-8 1-16,2-5 2 16,0 0 19-16,0 0 21 15,0-5 7-15,0-20-3 16,0-13-42-16,0-10 2 16,16-5-8-16,8-5 10 15,7-2-10-15,3 0 2 16,0 7-2-16,-3 6-18 15,-10 5-26-15,-7 5-17 0,-11 1-126 16,-3 0-208 0</inkml:trace>
  <inkml:trace contextRef="#ctx0" brushRef="#br0" timeOffset="-158278.49">23842 12489 1060 0,'0'0'183'16,"0"0"-73"-16,0 0-33 16,0 0-69-16,0 0 10 15,0 0 3-15,357-67-12 0,-292 63-5 16,-20 0-4 0,-21 4-28-16,-11 0-18 0,-11 0-80 15,-2 0-212-15,0 0-344 16</inkml:trace>
  <inkml:trace contextRef="#ctx0" brushRef="#br0" timeOffset="-156915.3">25278 12571 61 0,'0'0'109'0,"0"0"6"16,0 0-52-16,0 0 34 15,0 0-2-15,0 0 0 16,0 78-56-16,0-66 9 15,0-5-22-15,0-2-7 16,0-3-1-16,0 0 7 16,0-2 19-16,0 0 11 15,0 0 4-15,0 0 5 16,0-12 1-16,0-11-52 16,0 0-5-16,0-5-5 0,0-1 1 15,0 4 0-15,0 4 5 16,0 6 9-16,0 6 3 15,-2 4 23-15,-10 5-13 16,-5 0-23-16,-3 0-8 16,-5 3-3-16,-4 22 2 15,2 7 0-15,4 8 1 16,2 0 2-16,5 4-2 16,7-1 0-16,3-10-2 15,4-7 1-15,2-10 0 16,0-8-11-16,0-4-13 0,0-4-17 15,2 0 42 1,18-17-1-16,4-8 1 0,3-3-10 16,0 2-9-16,0 6 3 15,-3 3 16-15,-1 6 0 16,-4 5 1-16,0 2 12 16,-9 4 2-16,2 0 5 15,-5 4-10-15,-1 16-4 16,-4 2-5-16,0 4 13 15,1-4-8-15,1-2-3 16,0-6 0-16,4-5 2 16,0-6 0-16,8-3 1 0,4 0 12 15,7-12-3 1,2-14-6-16,-3-6-9 0,4-5 4 16,-4-2-4-1,1-6-20-15,-3-6 15 0,-1 3 0 16,-1 4 5-16,-5 5 1 15,-1 10 5-15,-3 4 13 16,-5 11 11-16,-2 7-9 16,-4 5 4-16,-2 2-6 15,0 0-13-15,0 0-6 16,0 0-10-16,0 7 4 16,0 20 5-16,0 4 1 15,0 8 0-15,0 3 1 16,-4 0-1-16,2-1 0 15,0 3 0-15,2 0 0 16,0-7 1-16,0-7 0 0,0-8-1 16,13-7-3-16,7-14 2 15,7-1 2-15,4-4-5 16,3-20-16-16,-3-4-52 16,-2-4-22-16,-10-2-59 15,-3-2-132-15</inkml:trace>
  <inkml:trace contextRef="#ctx0" brushRef="#br0" timeOffset="-156749.4">25608 12443 173 0,'0'0'476'0,"0"0"-299"16,0 0 27-16,0 0-46 0,0 0-135 15,0 0-11-15,181-34-12 16,-130 27-50-16,5 3-81 15,-3-2-185-15,1 2-407 16</inkml:trace>
  <inkml:trace contextRef="#ctx0" brushRef="#br0" timeOffset="-156073.75">26502 12557 104 0,'0'0'272'0,"0"0"-238"16,0 0-21-16,0 0 26 15,0 0 17-15,0 0 9 16,20 24-7-16,-20-22-10 16,0-2 4-16,0 1 0 15,0-1 23-15,0 3-19 16,0-3-13-16,2 0-3 15,3 0 27-15,-1 0 14 16,5-4-49-16,0-10-15 16,-2-3-17-16,-5 0 30 0,-2-3-25 15,0-1-4 1,0 2 9-16,0 2 1 0,0 3-8 16,-2 6-3-16,-5 4 16 15,-2 4-5-15,-4 0-11 16,-5 0-3-16,-6 21 1 15,1 2 2-15,1 5 0 16,1 3 0-16,8-2 0 16,3 0 0-16,4-5 1 15,2-4 0-15,4-6-1 16,0-6-1-16,0-6-1 16,0-2-3-16,0 0 5 15,0 0 9-15,2 0-9 16,19-19-8-16,1-2-17 15,5-4 9-15,2-2-12 0,-5 3 7 16,0 4 20-16,-1 6 1 16,-10 4 18-16,-3 6 18 15,-6 1 19-15,-2 3-24 16,4 0-31-16,3 14 0 16,5 15 8-16,3 7 3 15,1 0-6-15,5 0 6 16,0-6-8-16,2-5-3 15,2-11 0-15,5-9 13 16,-1-5-3-16,2 0-10 16,1-26-2-16,-8-8-21 15,-3-8-81-15,-9-4-40 16,-6-4-238-16</inkml:trace>
  <inkml:trace contextRef="#ctx0" brushRef="#br0" timeOffset="-154583.18">27395 12337 69 0,'0'0'101'16,"0"0"-35"-16,0 0 35 15,0 0-38-15,0 0 13 16,0 0 8-16,6 93-3 16,-2-89-18-16,-2-2-14 15,0-2-5-15,0 0 46 16,1 0 0-16,-1 0-25 16,2 0 2-16,-2-10-49 15,6-6-14-15,-6-2 18 16,2-3-21-16,-2-2 0 15,-2 3-1-15,0 2 0 16,0 8 0-16,0 3 0 0,0 4 22 16,0 3 5-16,-8 0-12 15,-13 0-15-15,-8 10-6 16,-4 18 6-16,0 8-3 16,-1 4 6-16,7 2-3 15,9-1 0-15,7-3 0 16,9-8-3-16,2-10 8 15,0-8-10-15,0-8 2 16,11-4 3-16,7 0 34 16,2-8-11-16,2-13-13 15,3 0-10-15,-3-4-6 16,-2-1-17-16,0 4-3 16,-2 2 24-16,0 4 2 0,-2 5 0 15,-5 4 2-15,-7 7 34 16,-2 0-11-16,-2 0-23 15,2 2-2-15,3 21 0 16,4 2 20-16,-2 5 10 16,3-2-19-16,4-2 0 15,1-5-5-15,4-6-1 16,-4-3 0-16,3-12 5 16,7 0 6-16,2 0-16 15,10-12-6-15,1-6-26 16,5-3-31-16,1-2-46 0,-2-5-63 15,1-2 10 1,-3 0 57-16,-3 0 105 0,-5 4 12 16,-10 4 111-1,-8 10 29-15,-8 7-35 0,-6 3-16 16,0 2-31-16,0 0-35 16,0 0-21-16,0-3-10 15,0-1 1-15,-8 0-2 16,-6 3-2-16,-1-2-1 15,-6 3 1-15,-3 0-2 16,-3 0-3-16,-4 6 3 16,-1 17-2-16,3 6 0 0,7 3 2 15,9 2 1 1,9-1-5-16,4-4 0 0,0-7-5 16,0-7 6-16,15-8-7 15,-1-7 11-15,1 0 20 16,3-11-9-16,-3-14 0 15,3-2-8-15,-2 2-2 16,0 4 0-16,-3 2 5 16,0 9-3-16,-4 2-2 15,-5 6 2-15,4 2 1 16,-6 0-4-16,0 0-4 16,0 12-8-16,-2 20 7 15,0 12-10-15,0 12 15 16,0 6 4-16,-14 8-4 15,-1-4-2-15,-5-7 2 0,3-5 1 16,-2-12-1 0,1-7-5-16,3-12 5 0,-1-6 1 15,-1-9 0-15,5-7 1 16,-3-1 24-16,2-1 12 16,5-25-1-16,6-10-4 15,2-12-5-15,5-8-14 16,26-7 7-16,7 3-9 15,9-1-9-15,0 6-3 16,-1 5-4-16,-3 11-24 16,-12 11-21-16,-4 12-32 15,-10 9-106-15,-5 2-197 16</inkml:trace>
  <inkml:trace contextRef="#ctx0" brushRef="#br0" timeOffset="-153083.22">28153 12561 489 0,'0'0'281'15,"0"0"-164"-15,0 0-49 16,0 0 5-16,0 0-4 16,0 0-5-16,83-74 15 15,-69 44-18-15,-3-1-17 16,0-3-25-16,-2 2 6 0,0 2-5 15,-3 5-8 1,1 2 1-16,-2 8-3 0,-1 6 6 16,-1 3-7-16,-3 6-1 15,0 0 1-15,0 0-9 16,0 0-6-16,0 0 0 16,2 0-10-16,0 15-22 15,0 11 32-15,2 1-14 16,1 1 1-16,1 2 1 15,4-4 2-15,-4-4 2 16,-2-2 8-16,-1-4 4 16,-1-2 0-16,-2 0 2 15,4-5 1-15,-2-2-1 16,6 0-8-16,-2-2 8 0,5-1 5 16,1 0-5-16,1-4 4 15,1 0 2-15,-1 0-4 16,3 0-1-16,-1 0 1 15,3 0 1-15,-1-5 3 16,4-8-3-16,-1-1 0 16,4-1-2-16,3-7 1 15,-1-3-2-15,-1 2 1 16,-4-3-2-16,-11 1-1 16,-3 6-9-16,-5 0 6 15,-2 7 5-15,0 2 5 16,0 2 3-16,0 4 1 15,0 2-9-15,-6 0-9 0,-7 0 0 16,-4 2 9 0,2 0-1-16,-3 0-1 0,2 8-1 15,3 9-4-15,2 6 6 16,4 0-3-16,5 6 4 16,2 1 5-16,0 1-4 15,0-5-1-15,16-4 3 16,1-5-3-16,6-7-3 15,1-8 1-15,8-2 3 16,1 0-2-16,0-7-3 16,3-10-8-16,-3-1-1 15,-4 2 6-15,0-1-14 16,-2-4-7-16,-7 1-2 16,-1-4 29-16,-9-3-6 0,-1 2 5 15,-7 1-1-15,-2 4 2 16,0 4 1-16,0 6 5 15,0 4 9-15,-8 3 1 16,-9 3-15-16,-2 0-10 16,1 0 8-16,3 13-2 15,-1 7-1-15,5 5 2 16,4 10 3-16,5 3 3 16,2 5-1-16,0-2 8 15,20 0 1-15,11-7-8 16,12-10 3-16,-1-12-2 15,0-12-4-15,1 0 0 16,-8-9-20-16,-4-17 6 0,-2-1-3 16,-4-4 13-16,0-3 1 15,-2 2 3-15,0 4 3 16,0 6-3-16,-6 9 0 16,-5 4 23-16,-6 7 5 15,-4 2-6-15,0 0-20 16,-2 0-2-16,0 0-7 15,0 0 0-15,0 0 7 16,0 0 1-16,0 0 12 16,0-1 4-16,0 1-10 15,-8-2 1-15,-8 2 19 16,-4 0-23-16,0 0-3 0,2 0 1 16,0 0-2-16,2 0 0 15,8 0 1-15,3 0-1 16,3 0-3-16,2 9-15 15,0 3 18-15,0 2 10 16,4-3-9-16,9-2 3 16,4-3 0-16,-2-4 3 15,1-2 1-15,4 0 0 16,-3-12-1-16,4-10 5 16,1-5-10-16,-4-7-2 15,-2-9 0-15,-6-10-2 16,-1-2 2-16,-5-3 6 15,-1 5-6-15,0 11 1 0,-3 14-1 16,0 17 2-16,0 6 8 16,0 5 0-16,0 0-10 15,0 0-6-15,0 24-8 16,0 22 13-16,0 16 1 16,0 12 4-16,0 3-3 15,8-7 2-15,3-8-3 16,1-12 3-16,-4-12-1 15,-1-15-1-15,-1-14-2 16,0-7-33-16,4-2-50 16,1-7 51-16,5-22-67 15,-1-5-172-15,-1-7-383 16</inkml:trace>
  <inkml:trace contextRef="#ctx0" brushRef="#br0" timeOffset="-152472.42">29928 12170 455 0,'0'0'233'16,"0"0"-105"-16,0 0 8 15,0 0-47-15,0 0-12 16,0 0 1-16,0 0-13 15,27-131-2-15,-27 129-20 16,0 2-16-16,2 0-9 16,-2 0-18-16,0 4-2 15,0 30-10-15,0 20 12 16,0 23 6-16,-16 17 0 16,-3 12-5-16,-8 4 2 15,-4 7-2-15,-5-7-1 16,-2-3-1-16,0-7-2 15,0-14-22-15,5-16-29 0,6-20-32 16,9-17-80-16,7-24-59 16,11-9-128-16</inkml:trace>
  <inkml:trace contextRef="#ctx0" brushRef="#br0" timeOffset="-151531.33">29841 12372 524 0,'0'0'248'0,"0"0"-109"16,0 0 19-16,0 0-81 15,0 0-7-15,0 0-41 0,254-148-25 16,-211 166 1 0,-10 16-5-16,-6 4 4 0,-14 2-4 15,-11-4-7-15,-2-4-16 16,-8-8 19-16,-17-3 4 15,-6-8 1-15,-5-4 5 16,1-4-2-16,-1-5 8 16,3 0-12-16,10 0 8 15,7 0-2-15,10 0 1 16,6 0 11-16,0 0 2 16,0 0-5-16,6 0-7 15,15 0 5-15,5 0-7 0,3 0-2 16,3 0-2-1,-1 0 6-15,0 0-5 16,0 0-1-16,0-9 5 0,3-8-6 16,-5-5 9-16,2-3-7 15,0-8 0-15,-2-1 3 16,-2-4-6-16,0 1-1 16,-2-2 1-16,-6 5 8 15,-3 10-4-15,-7 10 10 16,-7 8 8-16,-2 6-22 15,0 0-5-15,0 0-15 16,-17 14 12-16,-10 11 6 16,2 9 2-16,5-3 0 15,5-4 1-15,7-4-1 16,4-2-7-16,4-7 0 0,0 1-3 16,0-5-6-16,0-1 4 15,0-4-10-15,0 0 2 16,7 0-6-16,13-1 26 15,4-4 2-15,5 0 0 16,0 0-2-16,-4 0 0 16,-8 0 4-16,-5 0-4 15,-10 0-2-15,-2 2-2 16,0 13-8-16,0 3 12 16,0 0 13-16,0-4-5 15,2-5 2-15,1-2-6 16,-1-4-3-16,0-1 2 15,-2-2 3-15,2 0 11 0,7 0 4 16,7 0-5-16,6-12-1 16,7-4-15-16,3-5-3 15,3-6-4-15,1-1 5 16,-1-2-5-16,-4 0-1 16,-8 4 6-16,-8 8 4 15,-6 10 4-15,-4 4 10 16,-5 4-2-16,0 0-14 15,0 8-24-15,0 24 9 16,-7 10 15-16,-2 2 10 16,4-3 0-16,5-12-10 15,0-8 2-15,0-9 4 16,5-9-6-16,6-3 0 16,5 0-9-16,0-14-38 0,1-14-108 15,1-10-133-15,3-10-235 16</inkml:trace>
  <inkml:trace contextRef="#ctx0" brushRef="#br0" timeOffset="-150876.72">30918 12282 304 0,'0'0'281'16,"0"0"-247"-16,0 0-5 0,0 0-29 16,0 0-56-16,0 0 56 15,15 36 18-15,-15-12-8 16,0 2-9-16,0 1 2 15,0-6 2-15,0-1-5 16,0-6-10-16,0-2 10 16,13-6 1-16,6-6 12 15,5 0 57-15,5-4-70 16,5-17-2-16,3-6-70 16,1-3-63-16,3-2 51 15,-6 3 84-15,-1 0 19 16,-7 5 97-16,-3 4 43 0,-4 3-48 15,-9 10 23-15,-4 1-55 16,-5 6 5-16,-2 0-38 16,2 0-46-16,3 0-2 15,-3 6-1-15,2 8 3 16,-1-2 11-16,1-2-1 16,1-1-3-16,-3-3 0 15,-2-3-7-15,0 1-4 16,0 0-31-16,-20-1-108 15,-7-3-84-15,-7 0-345 16</inkml:trace>
  <inkml:trace contextRef="#ctx0" brushRef="#br0" timeOffset="-150463.91">31081 11979 736 0,'0'0'153'16,"0"0"-12"-16,0 0-28 15,0 0-43-15,0 0-70 16,0 0-10-16,0-3-6 16,0 3 16-16,0 0 9 15,0 0 0-15,0 0 6 16,0 0 28-16,0 0 17 15,0 0-21-15,0 0-19 16,0 0-13-16,-2 0-7 0,2 0-5 16,0 0-4-16,0 0-25 15,0 0-1-15,-7 0 22 16,2 0 13-16,-2 7-3 16,5-2 8-16,2-4-4 15,0-1 0-15,0 0 4 16,0 0 7-16,0 0 1 15,0 0 7-15,-2 0-10 16,-2 0-10-16,-3 2-12 16,-9 10-137-16,-1 8-58 15,1 5-255-15</inkml:trace>
  <inkml:trace contextRef="#ctx0" brushRef="#br0" timeOffset="-149653.72">31199 12312 582 0,'0'0'175'0,"0"0"-69"16,0 0-24-16,0 0-26 15,0 0-37-15,0 0-9 16,60-12-10-16,-55 12-42 15,-1 0 24-15,-2 14 16 0,0 2 4 16,0-2 4-16,-2-7-5 16,0-2-1-16,0-5 1 15,0 0 6-15,0 0 16 16,5 0 40-16,0-5-10 16,-1-7-53-16,1-7 0 15,-5 1 8-15,2-2-8 16,-2-2 3-16,4 0 0 15,2 2-3-15,4 2 6 16,-3 5-2-16,-5 8 24 16,-2 3 34-16,0 2-27 15,0 0-35-15,0 0-6 16,-2 6-22-16,-17 16 28 16,2 5 3-16,-1 5-2 0,0 6 1 15,5-3-2-15,2-1 7 16,3-4-3-16,8-4-4 15,0-3-7-15,8-8 5 16,19-4 2-16,13-5 32 16,13-6 5-16,12 0-17 15,-1-9-7-15,-6-9-6 16,-4 1-2-16,-14-3-5 16,-5-3 5-16,-10 3 1 15,-8-2 23-15,-5 0-4 16,-5 4-2-16,-3 0 2 0,0 4-10 15,1 3-3-15,-2 4-10 16,-3 3 0-16,0-2-2 16,0-3-4-16,0 0 0 15,-14-1 3-15,-1 3-4 16,-4-2-3-16,3 6-1 16,1 3-9-16,-3 0 1 15,-1 5 3-15,0 19 11 16,4 10-8-16,3 6 8 15,10 4 3-15,2 0 0 16,0-5 3-16,27-7 9 16,7-11 5-16,8-7 13 15,7-12-9-15,2-2-10 16,1-4-4-16,-1-17-7 0,-14-9-3 16,-6-2-27-16,-8-3-28 15,-11 0-165-15,-8 2-291 16</inkml:trace>
  <inkml:trace contextRef="#ctx0" brushRef="#br0" timeOffset="-141494.41">29910 14013 203 0,'0'0'38'0,"0"0"23"15,0 0-61-15,0 0-135 16,0 0-32-16</inkml:trace>
  <inkml:trace contextRef="#ctx0" brushRef="#br0" timeOffset="-140635.48">29498 13772 401 0,'0'0'209'0,"0"0"-79"0,0 0-6 15,0 0-14 1,0 0-23-16,0 0-12 0,22-63 3 16,-22 63-24-16,3 0-30 15,1 19-24-15,-2 23 1 16,3 18 3-16,-3 8 5 15,-2 2-1-15,0-5-4 16,0-9-1-16,0-14-3 16,4-12 0-16,0-12-12 15,1-10-45-15,-2-8-25 16,1 0 42-16,1-22 22 16,1-16-108-16,0-9-24 0,-1-8 68 15,-5-6 24 1,0-5 44-16,0 0 11 0,0 0 3 15,-2 4 24-15,-5 9 47 16,5 14 5-16,2 10 35 16,0 10-1-16,0 6-18 15,20 5-36-15,2 6-49 16,1 2-5-16,1 0-2 16,-3 0 0-16,-8 14-1 15,-5 4-7-15,-6 6-6 16,-2 6 5-16,-2 5 8 15,-22 3 1-15,-5-3 2 16,-5 2-2-16,-1-1 4 16,-3-2 2-16,3 0 10 15,1-6 2-15,9-8-7 0,13-3 5 16,4-12-6-16,8 2-9 16,8-5 6-16,27-2 0 15,16 0-7-15,11 0-41 16,-2-14-67-16,0-9-137 15,-6 0-125-15</inkml:trace>
  <inkml:trace contextRef="#ctx0" brushRef="#br0" timeOffset="-140289.16">30062 13716 455 0,'0'0'204'0,"0"0"-133"15,0 0 8-15,0 0 1 0,0 0 7 16,0 0-21-16,91-185-16 15,-84 157-11-15,-2 4 15 16,-3 4-14-16,-2 2-4 16,0 7 3-16,0 4-5 15,0 5 2-15,0 2-9 16,0 0-11-16,0 0-15 16,0 4-1-16,0 36-16 15,-2 22 12-15,-16 25 4 16,-5 15 5-16,-4 7-4 15,1 5 0-15,-7-1-1 16,1 0 0-16,4-15 0 16,1-11 2-16,6-17-2 0,5-22-2 15,8-19-6 1,3-10-45-16,5-19-33 0,0-8-36 16,3-29 48-16,19-16-220 15,7-14-207-15</inkml:trace>
  <inkml:trace contextRef="#ctx0" brushRef="#br0" timeOffset="-140038.31">30105 13728 478 0,'0'0'258'15,"0"0"-129"-15,0 0 1 16,0 0-19-16,0 0-12 16,0 0-47-16,106-177-29 0,-81 177-23 15,-1 0 6-15,1 4-6 16,-1 14 0-16,-8 5-2 15,-7 3-6-15,-9 3-6 16,0 2 3-16,-7-5 7 16,-18-4 0-16,-1-6 4 15,4-10 1-15,6-2-1 16,7-4 0-16,9 0-77 16,0-6-21-16,23-12-216 15,17-5-399-15</inkml:trace>
  <inkml:trace contextRef="#ctx0" brushRef="#br0" timeOffset="-139007.22">30635 13629 153 0,'0'0'406'0,"0"0"-302"16,0 0-61-16,0 0 30 15,0 0 17-15,0 0-13 16,4 0-40-16,-4 0-2 15,0-3-2-15,0-6-1 16,0 1-13-16,2-4-12 16,0 2-3-16,1-2 8 15,-3 3-1-15,0-2-2 16,0-1-3-16,0 3-4 16,0 2 1-16,-11 3 1 15,-4 4-2-15,-4 0-2 0,-1 0-8 16,-2 14 7-1,0 8 0-15,1 4-1 0,2 3 4 16,3 0 0-16,3 1-2 16,-1-3 2-16,8-6-2 15,1-7 0-15,5-5-2 16,0-9 1-16,0 0 1 16,0 0 5-16,11-14 12 15,9-7-17-15,-1-1-18 16,-2 3-10-16,1 1 12 15,-3 4-11-15,3 4 6 16,-2 1 11-16,0 6 7 16,1 3 1-16,-3 0 2 0,-1 0 14 15,-1 17-11-15,-4 6 5 16,1 0 1-16,-3 0 2 16,0-7-1-16,0-4 0 15,-2-8 2-15,5-4 15 16,1 0 14-16,5 0 14 15,3-14-13-15,3-10-33 16,4-2-6-16,0-9-1 16,2 3-2-16,0-3-2 15,-3 0 1-15,-4 5 2 16,-6 8 1-16,-6 5-2 16,-6 12 3-16,-2 3-2 0,0 2-1 15,0 0-13-15,-6 0 0 16,-3 16 3-16,2 4 2 15,0-3-11-15,5 2 8 16,2-3 3-16,0-2 3 16,0 0 2-16,0-2-4 15,0 1 7-15,0 0 2 16,2-3-2-16,7-2-5 16,3 1 5-16,3-5 3 15,5-3 3-15,7-1 2 16,7 0 3-16,1-5-6 15,-2-14-1-15,-4-2-4 16,-4-2-8-16,-12-3-5 0,-1-1 13 16,-4-8 3-1,-1-3 0-15,3 0-2 0,2-2 1 16,1 2 0-16,1 5 4 16,-3 6 3-16,1 7-3 15,-6 3-1-15,-1 9 8 16,-3 7-6-16,-2 1-4 15,0 0-3-15,0 0-6 16,0 22-11-16,0 14 14 16,-7 14 3-16,-7 12 1 15,-1 5-1-15,1 0 0 16,6-7 4-16,1-13-4 0,1-11 0 16,2-14 0-1,-2-12 0-15,4-6-39 0,2-4-59 16,0 0-61-16,0-21 27 15,0-7-535-15</inkml:trace>
  <inkml:trace contextRef="#ctx0" brushRef="#br0" timeOffset="-138107.25">31212 13471 700 0,'0'0'347'0,"0"0"-259"15,0 0-21-15,0 0 22 16,0 0-31-16,0 0-36 15,81 0 18-15,-28 0-24 16,5-2-13-16,-3-2-2 16,-8-4-2-16,-9 1 1 0,-11-6-3 15,-7-3-18-15,-2-6-3 16,-4-2 12-16,-4-5 6 16,-3-5 3-16,0 5 3 15,0 0 1-15,-3 7 0 16,-4 7-1-16,0 8 0 15,0 5-6-15,0 2 4 16,0 0-17-16,-16 0 14 16,-6 17 5-16,-2 11 0 15,-5 10 5-15,0 10-4 16,2 8 1-16,2-1 1 16,6 3-2-16,5-5 2 0,7-7-2 15,5-12-1-15,2-7 1 16,0-15-1-16,0-8 0 15,13-4 4-15,1 0-1 16,1-14-3-16,5-6-6 16,-4-3-6-16,4 0-22 15,-2-1-18-15,2-1-3 16,-2 4 34-16,-3 9 21 16,-3 5 1-16,-8 5 7 15,-2 2-4-15,-2 0-4 16,0 21-14-16,0 6 14 15,0 4 17-15,0-4-5 16,0 0-10-16,0-5-2 0,0-10 6 16,11-8 0-1,5-4 9-15,4 0 3 0,-2-16-9 16,4-11-4-16,-1-2-5 16,-2-5 1-16,6 2-1 15,-3 1 0-15,-2 4 9 16,-2 6 15-16,-5 9-4 15,-6 7 2-15,-4 5-4 16,-3 0-18-16,0 17 0 16,0 19-28-16,0 16 28 15,0 15 10-15,-10 7-8 16,-5 6 4-16,-1 8-6 0,-6-4 5 16,0 1-4-1,-3-5 0-15,0-13-1 0,-2-8 2 16,-2-14-3-16,3-13 1 15,6-16-7-15,4-9 7 16,5-7 15-16,5-6 17 16,-1-26 7-16,0-11-24 15,5-20-7-15,2-3 11 16,0-2 6-16,22-11-15 16,14 6 8-16,9 4-4 15,5 5-6-15,6 9-7 16,4 7 0-16,-6 15-2 15,-8 8-16-15,-9 11-30 16,-15 14-53-16,-6 0-168 16,-12 0-546-16</inkml:trace>
  <inkml:trace contextRef="#ctx0" brushRef="#br0" timeOffset="-137207.55">25789 14323 517 0,'0'0'156'0,"0"0"-72"16,0 0-2-16,0 0 19 15,0 0-43-15,0 0-25 16,-22-32-26-16,-12 38-6 16,-4 16 1-16,-2 2 4 15,2 7 6-15,7-5 4 16,10-1-6-16,15-2-1 15,6 0-7-15,11-4 3 0,30-1 19 16,9 0-10 0,6-6-14-16,-4-2-2 0,-15-3-13 15,-14-1 15-15,-17-3-4 16,-6 3-3-16,0-1-32 16,-4 4 39-16,-21 5 3 15,-8 2 37-15,-3 3-18 16,1-7 5-16,2 2-3 15,6 1-13-15,2-5-9 16,9-3 3-16,5-2-5 16,7-5-20-16,4 0-56 15,0 0-40-15,20-5-185 16</inkml:trace>
  <inkml:trace contextRef="#ctx0" brushRef="#br0" timeOffset="-136570">25951 14558 427 0,'0'0'167'16,"0"0"-47"-16,0 0-17 15,0 0-30-15,0 0-41 16,0 0-25-16,5-10-7 16,-5 10-24-16,0 13 14 15,0 6 10-15,0-1 11 16,-2 0-5-16,2-1-2 15,0-8 6-15,0-1 0 16,0-4 0-16,4-4-5 0,5 0 24 16,4-2-8-16,0-14-10 15,-3-6-2-15,-6-5-1 16,-4 1-8-16,0-1-6 16,0-3 2-16,-9 8 4 15,-6 4 9-15,-8 8 29 16,4 10 4-16,-4 0-25 15,-2 0 1-15,7 17 11 16,7 14-10-16,7 3 7 16,4 0-6-16,0-3-15 15,25 1-2-15,6-15 8 16,4-5-1-16,1-6-7 0,-5-6 11 16,0 0-10-1,-6-18 0-15,2-14-8 0,-5-6-7 16,-2-4 11-1,-2-2-8-15,-3 0 7 0,-1 3 1 16,-3 6 0-16,-3 3 3 16,0 11 0-16,-4 9 10 15,-2 7 19-15,-2 5-7 16,0 0-19-16,0 0-6 16,0 1-23-16,0 22 15 15,0 11 8-15,-8 8 5 16,-4 8 0-16,1 2 2 15,5 3-3-15,0-6-1 16,6-9-2-16,0-8 5 16,0-10-6-16,14-8-41 0,7-10-74 15,5-4-42-15,5 0-76 16,3-10-256-16</inkml:trace>
  <inkml:trace contextRef="#ctx0" brushRef="#br0" timeOffset="-136119.12">26489 14604 266 0,'0'0'247'0,"0"0"-100"16,0 0-38-16,0 0 19 16,0 0-35-16,0 0-47 15,13-50-9-15,-13 42-13 16,0 3-9-16,-9 4-11 16,-9-3 0-16,-1 4-4 0,-8 0 1 15,-2 5 4-15,0 18 5 16,4 0-2-16,2 0 1 15,8 0 4-15,8 0 2 16,7-5-8-16,0-1 0 16,0-12-4-16,16-3 18 15,4-2-9-15,4-2 2 16,1-22-6-16,-3-8-4 16,-1-8-3-16,-4-6-1 15,-1-4-11-15,-3 0-5 16,-1-4 12-16,-6 5 4 15,1 14-1-15,-3 3 4 16,-2 18 2-16,0 5 16 16,1 6-3-16,-1 3-2 0,-2 0-16 15,0 5-6-15,0 23 0 16,0 9 6-16,0 12 14 16,0 11-9-16,0 7-2 15,5 4 1-15,-1-6-3 16,-2-14-1-16,1-10-8 15,-1-16-92-15,2-16-76 16,3-9-220-16</inkml:trace>
  <inkml:trace contextRef="#ctx0" brushRef="#br0" timeOffset="-133226.12">26938 14459 10 0,'0'0'56'15,"0"0"2"-15,0 0-45 0,0 0-12 16,0 0 0-16,0 0 4 16,12 0-2-16,-7 0 4 15,1 0 44-15,-2 0 65 16,-2 0 17-16,1 0-31 16,0 0-17-16,-1 0-11 15,-2 0 7-15,0-1 1 16,2 1-13-16,0-3-12 15,-2 2-19-15,0 1-2 16,0 0-6-16,0 0-8 16,0 0-22-16,0 0-21 0,0 12 1 15,-2 17 20-15,-14 10 8 16,3 2-3-16,3-2 2 16,6-8-3-16,4-2-1 15,0-7 0-15,0-10 5 16,14-3 2-16,-1-6 2 15,3-3 2-15,3 0 7 16,2-12-6-16,4-16-11 16,-8-2 1-16,-3-10-5 15,-8-6-16-15,-6 4-3 16,0 2 3-16,-2 12 15 16,-14 10 1-16,-6 7 24 0,0 11-12 15,-3 0-12-15,3 19 7 16,4 15 2-16,10 5-2 15,8 6 12-15,0 3 4 16,6-8-6-16,28-8-10 16,3-6-1-16,8-8 1 15,-1-14-6-15,2-4 10 16,-7 0-9-16,-1-26-2 16,-7-6-18-16,-2-12 14 15,-6-2-1-15,-1-2 5 16,-7-1 1-16,-1 10 2 15,-3 6-3-15,-2 8 13 16,-3 11 3-16,-1 4 8 16,0 5-6-16,-5 5-2 15,0 0-15-15,0 0-1 0,0 18-17 16,0 18 16-16,-10 19 1 16,-5 11 0-16,1 7 2 15,-1-1-1-15,2-2-1 16,-3-3 1-16,5-4 0 15,-3-3-1-15,6-4 1 16,1-4 2-16,5-12 0 16,2-14 3-16,0-7 5 15,7-10-1-15,12-5 5 16,6-4 8-16,-1 0-7 16,1-18-9-16,-8-4-2 15,-7-8-5-15,-6-2 0 0,-4-12 0 16,0 0-5-16,-16 2 5 15,-10-1-8-15,-5 10 7 16,-1 7 1-16,4 3 0 16,3 11 4-16,11 6-4 15,8 6 0-15,6 0 2 16,0 0-2-16,2-4-4 16,27 0 1-16,9-4 3 15,7-2 4-15,-1-2 0 16,-3-6-4-16,-4-2-9 15,-5-2 1-15,-3-8 4 16,-5-2 0-16,-4-3 3 16,-2-11 1-16,-3 2 0 0,1 5 2 15,-5 6-1-15,3 11 0 16,-8 10 0-16,-1 10 0 16,-3 2 3-16,-2 0-4 15,0 0-4-15,0 0-4 16,0 13-3-16,-5 10 6 15,-13 10 5-15,1 11-3 16,1 9 3-16,5 11 1 16,5 1-1-16,3-3 2 15,3-1-2-15,0-10 0 16,0-6 0-16,9-13 0 16,4-10 4-16,3-8-4 0,-1-6 7 15,1-8 8-15,2 0-1 16,0 0-2-16,-4-17-8 15,-1-3-3-15,-7-1 2 16,-4-7-6-16,-2-2 2 16,0-6 1-16,-29 0-14 15,-4-1 4-15,-5 7 5 16,9 4 5-16,9 14-1 16,13 6 1-16,7 2 19 15,0-2 1-15,25-2-4 16,17-6-1-16,12-2-15 15,2 3 1-15,-7-2-1 16,-9 3-22-16,-13-4-33 16,-14-2-131-16,-11-6-316 15</inkml:trace>
  <inkml:trace contextRef="#ctx0" brushRef="#br0" timeOffset="-121479.18">9083 4471 433 0,'0'0'73'16,"0"-4"-39"-16,-6-2 1 15,-7 3-15-15,1-4-16 16,1 4 34-16,-1 1 57 16,2-1-14-16,1-1 5 15,-1 0-25-15,2 3-21 16,-3-1-10-16,2 2-6 16,0 0 8-16,2 0-3 15,3 0 19-15,2 0-3 16,2 0-9-16,0 0-8 15,-2 0-2-15,-1 0-9 0,3 0 0 16,0 0 5 0,0 0-11-16,0 0 10 0,0 2-6 15,0-2-7-15,0 1 2 16,0 1-1-16,0 0 1 16,0-2 3-16,0 2-4 15,0-2-3-15,0 2-6 16,0 1 0-16,11 0-1 15,20 7 1-15,21 2 9 16,25 5-6-16,31-1 9 16,19 1-11-16,18 1 3 15,11-2 2-15,2-1-1 16,-4-1-4-16,-1-2 0 16,-5 0 0-16,-3 2-2 0,-2 0-1 15,-6-2 1 1,-10 2 1-16,-4-2 3 0,-3-2-3 15,-6-2 0-15,-2 0 1 16,-8-2 0-16,-8 0 6 16,-9-1-7-16,-11 0 0 15,-11-1 2-15,-14-1-2 16,-9-2 0-16,-2 1-3 16,-1 0 3-16,3 2 3 15,0 0-3-15,3 0-2 16,-1 0-1-16,-1 2 2 15,-8 1 1-15,-6-2 1 16,-9 2 2-16,-4-7-6 16,-3 5 3-16,1-3 0 0,3 0 1 15,6 1 0-15,3-2 1 16,1-1 0-16,0 0-4 16,-2 0 3-16,-6 0-3 15,0 0 4-15,-9 0 0 16,-3 0-2-16,-4 0-1 15,-1 0 1-15,0 0 1 16,3 0-1-16,-1 0 0 16,2 0 1-16,-1 0-1 15,-1 0 0-15,-1 0 0 16,-3 0 0-16,2 0-4 0,-2 0 4 16,0-4-1-16,0-2 2 15,0-4-2-15,0-6 2 16,0-2-3-16,0-6-1 15,-9-4 3-15,-11-2-4 16,-2-2 4-16,-5-2 6 16,0 3-6-16,-2 1 0 15,-2 7-2-15,4 4 0 16,8 7 1-16,2 8-1 16,11 3 1-16,4 1 1 15,2 0-1-15,0 0-1 16,0 0-1-16,0 0-9 0,27 8-3 15,12 6 15 1,11 0 0-16,3 0-2 16,-6-6 0-16,-16-3-1 0,-11 2 6 15,-13 3-6-15,-7 16-5 16,-9 15-16-16,-38 26 24 16,-17 14 2-16,-7 0 15 15,1 0 13-15,14-13-15 16,20-8-11-16,19-14-1 15,17-12-3-15,0-10-3 16,27-13-50-16,15-11-71 16,7-11-318-16</inkml:trace>
  <inkml:trace contextRef="#ctx0" brushRef="#br0" timeOffset="-118965.79">13867 2784 156 0,'0'0'104'0,"0"0"59"0,0 0-18 16,0 0-47-16,0 0-27 15,0 0 0-15,0-9 30 16,0 9-14-16,0 0-35 16,0 0-27-16,0 0-23 15,0 0-2-15,-18 9-6 16,-7 8 6-16,-4 1 25 16,1-6-10-16,1-1-10 15,3-6 16-15,-1-3-2 16,10-2 9-16,1 0-5 15,7 0 14-15,5-14-14 16,2-8 1-16,0-7-24 0,2-3 1 16,21 1 0-16,1-1-1 15,-2 6 5-15,1 4-5 16,-3 8-3-16,-5 1 3 16,-2 8 7-16,-3 1-5 15,-6 1 0-15,1 3-2 16,-1 0-6-16,0 0-3 15,6 12 0-15,-4 22-3 16,-1 15-6-16,-3 13 12 16,-2 12 4-16,0 5 2 15,-2 1 2-15,-19-5-2 16,-6-8-3-16,-1-10 3 16,1-19-4-16,1-13 4 0,1-11 12 15,0-14 17-15,-4 0-4 16,0-2 0-16,-6-22-7 15,3-1-8-15,3-4-1 16,7 5-1-16,9 4 10 16,6 6 11-16,7 6-2 15,0 6-4-15,0 2-7 16,0 0-14-16,0 0-2 16,0 0-1-16,0 0-8 15,0 0 5-15,0 5 4 16,0 9 0-16,7 3 0 15,-3-5 0-15,-2-2-10 0,0-4-29 16,3-2-25-16,9-4-95 16,7 0-81-16,14-3-64 15</inkml:trace>
  <inkml:trace contextRef="#ctx0" brushRef="#br0" timeOffset="-117234.65">14177 3034 25 0,'0'0'66'0,"0"0"-12"16,0 0 20-1,0 0 26-15,0 0 9 0,0 0-4 16,0 0-8-16,18 4-29 15,-16-4-29-15,-2 0-20 16,0 0-12-16,0 1-2 16,0-1-4-16,0 0 4 15,0 0 7-15,0 0 17 16,0 0 7-16,0 0 14 16,0 0 6-16,0 0-7 15,0 0 10-15,0 0 9 16,0-11-30-16,-2-5-33 0,-12 1 5 15,3 6-10 1,0 1 11-16,0 3-6 0,2 5 0 16,-5 0-5-16,-1 0-1 15,-3 5-4-15,-5 17 0 16,2 8 1-16,3 5 2 16,3 4 2-16,5 1 0 15,8-2-4-15,2-5 4 16,0-8-11-16,7-9 11 15,8-10 2-15,8-6-2 16,-2 0 47-16,8-24-15 16,3-10-4-16,-3-8-13 15,0-4-12-15,-2-6 0 16,-3-2-3-16,-5-5-1 16,-4-1 1-16,-7 4-9 0,0 6 9 15,-6 13 11-15,0 12-8 16,-2 11-1-16,2 6 3 15,-2 6-3-15,0 0-2 16,0 2-1-16,0 0-23 16,0 0 4-16,0 7 4 15,0 18 16-15,-11 5 7 16,-3 8-6-16,2 8 3 16,-2 2-4-16,-2 7 1 15,7-1 3-15,0-1 6 16,7-7-4-16,2-3 2 15,0-7-4-15,2-10-1 16,14-8-3-16,4-8-1 0,4-6 1 16,5-4 5-16,7 0 16 15,3-9-15-15,0-15-5 16,1-7-1-16,-4-5-19 16,-5-1-25-16,-6 0 14 15,-5 1-15-15,-7 2 23 16,-3 2 2-16,-8 5 11 15,-2 8-14-15,0 3 23 16,0 11 3-16,0 1 4 16,-8 4-7-16,-5 0-11 15,-3 2 1-15,-1 14 7 16,-1 9-2-16,0 4 5 16,2 10 0-16,6 5 2 0,3-2 5 15,7-3 3-15,0-2-4 16,0-7 1-16,0-7-3 15,7-3-4-15,-1-11 0 16,3-5-8-16,0-4 8 16,4 0 48-16,6 0-7 15,0-18-19-15,3-6-13 16,3 0-6-16,-2-1 4 16,3 0-7-16,3-1 5 15,0 2-5-15,0 2 1 16,-5 6-2-16,-1 5 4 15,-10 8-6-15,-3 3 3 16,-2 0-5-16,-1 3-14 0,-1 19-10 16,2 8 11-16,-6-1 18 15,0-3 0 1,-2 0 4-16,0-3-4 0,0-9 0 16,0-5 3-16,0-3-3 15,0-6 4-15,0 0 3 16,0 0 5-16,4-3 15 15,7-22-13-15,5-8-14 16,3-4-2-16,2 2 0 16,1 0-7-16,-2 8 3 15,-6 9 5-15,-1 7-9 16,-4 4 10-16,-4 3-2 16,-1 4-3-16,-2 0 5 0,2 0-3 15,5 19-3 1,-2 9-18-16,4 7 24 0,-4 2 10 15,2-3-7-15,-2-8 0 16,1-8 1-16,3-8-8 16,3-8 9-16,3-2-4 15,6 0 24-15,6-18-14 16,0-8-4-16,2-6-7 16,-4-5-18-16,0-5-12 15,-2-3 4-15,-6-5 13 16,-3-3 13-16,-5 4-4 15,-1 0 4-15,-6 5 8 0,-2 8 14 16,0 5 4 0,-2 9 1-16,0 7-11 0,0 2 3 15,0 8-8-15,0 0 11 16,0 5-12-16,0 0 4 16,0 0-14-16,0 0-3 15,0 0-7-15,0 19-4 16,-4 8 14-16,-8 11 2 15,3 6-2-15,1 7-1 16,-2 5 1-16,2-1-1 16,1-2 1-16,5-2 2 15,2-12 1-15,0-6 13 16,0-13-8-16,0-8-8 16,2-8 0-16,15-4 0 0,8 0 42 15,6-6 4-15,5-18-34 16,2-3-12-16,-2-1-4 15,-3-2-35-15,-6 2-100 16,-7-2-97-16,-13-4-466 16</inkml:trace>
  <inkml:trace contextRef="#ctx0" brushRef="#br0" timeOffset="-117053.7">15196 2868 789 0,'0'0'263'0,"0"0"-57"16,0 0-147-16,0 0-23 0,0 0-27 16,0 0-9-16,189-101-5 15,-151 89-36-15,-7 6-85 16,-8 6-45-16,-8 0-104 16,-6 0-283-16</inkml:trace>
  <inkml:trace contextRef="#ctx0" brushRef="#br0" timeOffset="-115629.11">15416 3106 186 0,'0'0'126'0,"0"0"-22"0,0 0-7 15,0 0 32-15,0 0 22 16,0 0 8-16,25 7-52 15,-8-24 8-15,4-5-44 16,1-4-17-16,-2-4-25 16,0 0-12-16,-2 0-7 15,2-2-9-15,0 1 3 16,-2 4-1-16,0 4-3 16,-7 9 0-16,-6 6-4 15,-5 6 2-15,0 2-26 16,0 0-15-16,0 0 33 15,0 12 10-15,-8 18 1 0,-2 5 4 16,3 6 0-16,5 4-4 16,2-4 0-16,0-2 4 15,11-11-5-15,18-10 2 16,0-12-2-16,2-6 2 16,0 0 24-16,-2-18-10 15,0-13-11-15,-4-6 6 16,-4-5-9-16,0-7-2 15,-3-5-3-15,-5-1-12 16,-1-6 0-16,-6-2 15 16,1 8 0-16,-3 6 1 15,0 11-1-15,-1 15 8 16,-3 7 6-16,0 7 1 0,0 7-3 16,0 1-7-16,0 1-1 15,0 0-4-15,0 0-18 16,0 1 7-16,0 19 11 15,-13 10 0-15,2 7 0 16,-1 8 0-16,1 10-1 16,5 5 1-16,-2 9 3 15,4 6-1-15,0 8-1 16,-3 7 0-16,1 0 4 16,-2 2 2-16,2-5-2 15,4-11 7-15,2-11-4 16,0-19-1-16,0-14-4 15,0-18-3-15,0-11-3 16,4-3 3-16,14 0 4 0,9-23 40 16,6-16-30-16,1-14-1 15,-7-2-13-15,-8-3 0 16,-14 1-10-16,-5 5 3 16,0 8 2-16,-16 6-7 15,-6 8 10-15,4 6-5 16,5 10 7-16,4 6 0 15,7 4-2-15,2 4 2 16,0 0-1-16,0 0-2 16,0 0-3-16,0 0-13 15,18-3-17-15,4-2 36 16,9-4 1-16,2-1 3 16,4-5 3-16,-2-4-6 0,1-5 1 15,-5-3 4 1,0-1-5-16,-6-2 1 0,-8 1 1 15,-3 6-1-15,-6 6 1 16,-5 7-3-16,-1 5 0 16,-2 5 9-16,0 0-9 15,0 0-9-15,0 0-5 16,0 5 5-16,0 11 9 16,0 6 1-16,0 3 0 15,0-2 1-15,0 0-2 16,0-4 1-16,0-5 0 15,6-3-1-15,6-5-5 0,3-6 5 16,5 0 0-16,5 0 16 16,2-17-14-16,2-4 4 15,-2-8-3-15,-5 2-3 16,-2-2 1-16,-7 9-1 16,-4 4 3-16,-2 8 4 15,-5 4-7-15,0 4 5 16,-2 0-5-16,2 0-5 15,-2 4-6-15,3 20-1 16,-3 14 2-16,0 11 10 16,0 12 3-16,0 12 5 15,0 5-7-15,-7 4 6 16,-6 5-5-16,-1-1 1 0,1-8-3 16,-3-10 0-16,1-15 2 15,-1-16-2-15,1-11-5 16,1-9 5-16,3-12 8 15,-1-5 19-15,0-1 4 16,-1-34 10-16,-1-23-14 16,7-20-5-16,7-12 4 15,0-6 1-15,4 5-3 16,19 7-8-16,4 9-7 16,-3 12-7-16,0 7-2 15,-3 10-11-15,-8 5-39 16,-8 11-28-16,-5 2-23 0,-10 0-248 15,-29-2-523 1</inkml:trace>
  <inkml:trace contextRef="#ctx0" brushRef="#br0" timeOffset="-115476.22">15739 2506 1042 0,'0'0'46'15,"0"0"3"-15,0 0-49 16,0 0-135-16,0 0-254 16,0 0-224-16</inkml:trace>
  <inkml:trace contextRef="#ctx0" brushRef="#br0" timeOffset="-114394.22">17420 2645 339 0,'0'0'228'16,"0"0"-12"-16,0 0-40 16,0 0-66-16,0 0-45 15,0 0-6-15,32-44-19 16,-22 30-4-16,4-4-11 16,4 0-4-16,0-5-11 15,-3 1-6-15,1 0-4 0,-5-2 0 16,-2-1 4-16,-2 4-1 15,-3 1-2-15,-2 0 11 16,1 4-2-16,-3 4 3 16,0 4-2-16,0 4 2 15,0 1 2-15,0 3 1 16,0 0-11-16,0 0-4 16,0 0-1-16,0 9-15 15,0 28 1-15,0 21 14 16,0 21 2-16,0 16 4 15,0 11-6-15,0 4 0 0,0 4 0 16,-3-1 0 0,-5-3 0-16,-8-4 1 0,1-5 0 15,-4-11 1-15,2-15-4 16,5-22 2-16,10-23-31 16,2-16-16-16,0-14-19 15,0 0-22-15,16-32-8 16,10-21-139-16,5-17-373 15</inkml:trace>
  <inkml:trace contextRef="#ctx0" brushRef="#br0" timeOffset="-114097.22">17587 2703 435 0,'0'0'227'16,"0"0"-16"-16,0 0-53 15,0 0-61-15,0 0-15 16,0 0-49-16,81-147-13 16,-50 146-17-16,0 1-3 15,-2 0 0-15,-6 4-3 16,-6 13 1-16,-5 8-7 16,-10 1-13-16,-2 0 18 15,0 1 2-15,-4-2 1 16,-21-4 1-16,-4-2 5 15,-4-7-1-15,3-5-4 16,4-4-45-16,7-3-76 0,13 0-94 16,6-15-204-16</inkml:trace>
  <inkml:trace contextRef="#ctx0" brushRef="#br0" timeOffset="-112907.2">18214 2587 224 0,'0'0'76'16,"0"0"5"-16,0 0-42 16,0 0 25-16,0 0 14 0,0 0 4 15,33 5 3 1,-33-5 5-16,0 0 16 0,0 0-28 15,0 0-24-15,0 0-17 16,0 0-9-16,0 0-4 16,2 0-12-16,3 0 0 15,-3-11-12-15,3-4 3 16,-3 0 1-16,-2 1 0 16,0 0 21-16,0 1 0 15,0 5 4-15,0 2-3 16,0 3 0-16,0 3-10 15,-11 0-16-15,-5 0-13 0,-4 0 8 16,-2 17 1 0,0 10 1-16,-1 2 3 0,5 6-2 15,1 3 2-15,7 0 0 16,4-4 2-16,2-2-2 16,4-6 0-16,0-11-3 15,0-6-9-15,0-6 0 16,4-3-3-16,14 0 15 15,7-23 25-15,6-12-24 16,2-2-1-16,-2-1-13 16,-4 2 4-16,-5 8 7 15,-6 5 2-15,-7 10 2 16,-5 5 3-16,0 5-5 16,-4 3-3-16,6 0-6 15,-4 4-12-15,0 18-2 0,4 9-2 16,-1-1 25-16,3 2 2 15,2-6 3-15,3-4 0 16,3-6 0-16,-3-6-5 16,1-6 0-16,1-4 4 15,3 0 14-15,4-16-3 16,5-16 1-16,2-6-13 16,0-4 0-16,-5-3-2 15,-5 1-1-15,-7-4-6 16,-1-1 0-16,-1 3 6 15,-4 8 9-15,1 9-4 16,-5 12 7-16,-2 8-7 0,0 5 7 16,0 4-12-16,0 0-23 15,0 0 1-15,0 13-12 16,-11 18 34-16,-7 7 3 16,3 9-3-16,1 4 0 15,5 3 2-15,5 1 6 16,2-7 6-16,2-6-4 15,0-8-4-15,0-10-5 16,6-8-1-16,7-11 0 16,8-5 2-16,6 0 26 15,6-12-11-15,4-21 0 16,6-9-6-16,-3-8-8 16,-2-7-2-16,-9-3-1 15,-4-1-16-15,-7 3 8 16,-7 11 8-16,2 6 10 0,-4 9-6 15,0 10 13-15,-3 4-11 16,-4 9 4-16,1 4 2 16,-3 5-12-16,0 0-42 15,0 0 34-15,-3 7 1 16,-12 18 6-16,-3 10 1 16,3 7 0-16,-1 6 0 15,3 1 0-15,3 2 0 16,4-5 0-16,2-1 1 15,4-9-1-15,0-9 2 0,0-7 11 16,4-6-4-16,14-5 0 16,5-6-5-16,3-3 18 15,8 0 3-15,1-12-1 16,3-9-23-16,-5-5-1 16,-4-2-24-16,-6-1-58 15,-12 3-118-15,-11-2-272 16</inkml:trace>
  <inkml:trace contextRef="#ctx0" brushRef="#br0" timeOffset="-112713.27">18706 2476 631 0,'0'0'359'0,"0"0"-112"15,0 0-114-15,0 0-74 0,0 0-46 16,0 0 1-16,101-84-13 15,-57 69-1-15,1 6-28 16,-5 4-25-16,-4 5-97 16,-7 0-102-16,-7 0-242 15</inkml:trace>
  <inkml:trace contextRef="#ctx0" brushRef="#br0" timeOffset="-111257.2">19019 2660 91 0,'0'0'185'0,"0"0"36"16,0 0-4-16,0 0-3 15,0 0-75-15,0 0-29 16,57-33-33-16,-39 19-35 15,1 0-20-15,0 0-16 16,1-2 3-16,1-1-5 16,-4-3-4-16,1 1 2 15,-3-4 0-15,-5 0-2 16,-3-2 0-16,-3 4-10 16,-4 4 10-16,0 2 3 15,0 10-3-15,0 1-5 16,0 1-20-16,-9 3 4 0,-7 0 10 15,1 3 6-15,-1 11 3 16,3 4-1-16,3 5 0 16,2 2 1-16,6 5 0 15,2 5-2-15,0-1 3 16,0-1 0-16,0-6-1 16,13-7-2-16,7-6 3 15,0-10 1-15,3-4 4 16,5 0 56-16,6-6-27 15,2-16-9-15,-1-6-18 0,-1-4 3 16,-3-5-7 0,-2-7 1-16,-4-2-3 0,-6-2 0 15,-1 2 1-15,-7 10 11 16,-4 12 8-16,-4 12-2 16,-3 9-18-16,0 3-10 15,0 0-18-15,-12 11 26 16,-1 10-6-16,2 4 3 15,8-4-11-15,3 0-11 16,0-4 8-16,0 0-10 16,10-2 27-16,5-1 2 15,1 3 2-15,-1 1-2 16,-3-2-5-16,-6 4 3 0,-4 0-2 16,-2 2-3-1,0-1 7-15,0-2 2 0,2-2 0 16,5-8 0-16,-1 1-1 15,2-5 2-15,-2-3 11 16,1-2-6-16,1 0 1 16,4 0 19-16,3 0-7 15,6-10-12-15,5-10-4 16,6-7-1-16,1-5-5 16,0 3 2-16,-1-2-2 15,-6 1-2-15,-5 4 0 16,-8 6-1-16,-5 6 2 15,-2 6 0-15,-6 4 2 16,0 4-1-16,0 0 1 0,0 0-15 16,0 0-34-16,0 20 47 15,0 8-7-15,-10 6 9 16,6 2 0-16,-1 3 1 16,5-5 3-16,0-4-4 15,0-10 1-15,0-7 2 16,0-6-2-16,0-7-1 15,0 0 6-15,7 0 28 16,7-17-13-16,1-8-10 16,3-5-6-16,4-7-1 15,2-1-4-15,5 0-1 16,0 3 0-16,-2 6 1 16,-2 9 0-16,-8 6 11 0,-3 7-6 15,-7 4 0 1,-1 3-5-16,-2 0-17 0,2 15 14 15,-4 10-2-15,0 8-7 16,-2 2 12-16,2 2 1 16,3-5 3-16,-3-6 1 15,4-8-2-15,-2-6 1 16,2-8-1-16,5-2 1 16,-1-2 2-16,11 0 25 15,3-6-9-15,3-16-13 16,2-3-1-16,-3-7-7 15,1-3 4-15,-2 0-4 0,-5-5-1 16,-3-1 1-16,2 6-1 16,-9 4 21-16,0 10-21 15,-6 6-1-15,-4 8-9 16,0 3-1-16,0 4 2 16,0 0 5-16,0 0 0 15,0 0-19-15,0 0 6 16,0 0 17-16,0 6 0 15,0 6-7-15,0 8-1 16,0 6 4-16,16 8 4 16,8 2 2-16,3-4-1 15,-2-4-1-15,-6-8 0 16,-7-8 3-16,-8-6-1 0,-4-6 0 16,0 0 5-1,0 0-7-15,-24 0 9 0,-16 0-19 16,-12 0 8-16,-6 0-118 15,4-3-217-15</inkml:trace>
  <inkml:trace contextRef="#ctx0" brushRef="#br0" timeOffset="-109951.34">21404 2448 324 0,'0'0'275'0,"0"0"-122"16,0 0-5-16,0 0-79 15,0 0-34-15,0 0-3 16,47-34 12-16,-38 22 1 16,4-10 1-16,3-4-9 15,-1-9-21-15,3 1-8 16,2-4-7-16,-2 1-1 15,0-2-1-15,-3 1 0 16,-3 2 1-16,-4 8 0 16,-3 5 3-16,-3 6-2 15,0 9 5-15,-2 4 12 16,0 4-9-16,0 0-9 16,0 0-15-16,0 0-6 0,0 6 12 15,-11 12 9-15,-7 6 6 16,-1 8-6-16,-2 4 5 15,-1 8-5-15,0 6 0 16,4 1-1-16,5 1 1 16,5-2-1-16,8-6 0 15,0-6-5-15,0-10-9 16,17-8 8-16,7-12-5 16,3-8 12-16,4 0 11 15,5-14-3-15,-1-16-8 16,3-9-9-16,0-12-3 15,-2-3 4-15,-5-3 1 16,-2-1-12-16,-7 5 9 0,-4 2 10 16,-3 9 7-16,-3 12-3 15,-3 12 20-15,-5 8-10 16,-2 6 9-16,-2 4-17 16,0 0-6-16,0 14-19 15,-2 20 17-15,-11 12-3 16,-1 6 5-16,3 8 2 15,3 3 0-15,-2-1 0 16,6 0 0-16,-1-7 1 16,1-8 1-16,0-10-2 15,2-13 1-15,-1-11-2 0,3-6 1 16,0-7 3 0,0 0 8-16,3-10 7 0,18-15-5 15,4-5-10 1,2-2-3-16,-3 1-2 0,1 0-3 15,-5 5-17-15,0 5 12 16,-7 10-3-16,-4 5 8 16,-2 6 1-16,-1 0-2 15,4 0 4-15,1 14 0 16,0 10 10-16,0-1 10 16,0 4 1-16,-2-3-3 15,0-3-8-15,-2-6-1 16,2-3-5-16,-3-6 1 15,6-4 5-15,-1 0 1 16,5-2 0-16,3 0-3 0,6 0-8 16,4-14-42-16,2 0-93 15,7-4-142-15,-3-4-331 16</inkml:trace>
  <inkml:trace contextRef="#ctx0" brushRef="#br0" timeOffset="-109233.4">22498 2368 281 0,'0'0'395'0,"0"0"-183"15,0 0-79-15,0 0-62 16,0 0-8-16,0 0-30 16,9-37-15-16,-9 32 6 15,0-2 0-15,0 0-24 16,-7 0-1-16,-1-2-5 0,-3 1 6 16,-1 2 0-16,1 2 8 15,-5 4-8-15,-3 0-21 16,-6 11 19-16,-6 19-1 15,0 9 2-15,0 3 1 16,4 0 0-16,9-2 0 16,7-9-4-16,11-10 0 15,0-9-4-15,0-7 6 16,0-5 2-16,0 0 4 16,6-5 18-16,15-16-12 15,3-8-10-15,2-3-7 16,1 0-8-16,-2 0 10 15,-3 2 5-15,-1 8 7 16,-8 5-4-16,-5 10 25 0,-3 7-11 16,0 0-17-16,-1 2-2 15,5 23-6-15,2 4 8 16,0 7 6-16,2-2 2 16,3-2-4-16,-3-8 1 15,1-5-2-15,-5-10 1 16,0-4-2-16,5-5 5 15,1 0 5-15,5-23 2 16,5-7-11-16,-2-8-3 16,0-10-8-16,0-6-8 15,-5-10 4-15,-1-3 3 16,-3 5 9-16,-3 8 3 16,-5 15-2-16,-1 13 23 0,-5 13-5 15,2 9-6 1,-2 4 2-16,0 0-15 0,0 0-1 15,0 0-8-15,0 17-2 16,0 14 11-16,0 10 2 16,0 8 1-16,-9 9-3 15,5 2 2-15,-3 3 1 16,5-5-2-16,2-6 0 16,0-8-1-16,0-8 1 15,0-10 0-15,0-12-2 16,0-7-18-16,0-7-35 15,13 0-6-15,0-13-12 0,1-13-116 16,-8-7-96 0,-3-10-280-16</inkml:trace>
  <inkml:trace contextRef="#ctx0" brushRef="#br0" timeOffset="-109095.48">22804 2261 433 0,'0'0'295'15,"0"0"-123"-15,0 0-99 16,0 0-2-16,0 0-21 15,0 0-39-15,319-70-11 16,-302 70-10-16,-17 0-77 16,0 0-150-16,-25 5-262 15</inkml:trace>
  <inkml:trace contextRef="#ctx0" brushRef="#br0" timeOffset="-108893.58">21499 2235 784 0,'0'0'183'0,"0"0"-79"16,0 0-65-16,0 0-37 15,0 0-2-15,0 0-57 16,399-143-161-16,-341 131-301 15</inkml:trace>
  <inkml:trace contextRef="#ctx0" brushRef="#br0" timeOffset="-106886.38">24286 2115 333 0,'0'0'303'16,"0"0"-152"-16,0 0-8 16,0 0-54-16,0 0-37 15,0 0-6-15,0 0-3 16,0 0-32-16,2 0-11 16,3 6-1-16,4 6 1 15,4 7 6-15,-2 0-5 16,1-1 2-16,-2-1 1 15,-3-10-2-15,0-3 1 16,-4-4 0-16,-1 0 7 0,0 0 1 16,2-19 3-16,3-12-14 15,-3-5-1-15,0-3-22 16,-4 7 0-16,0 1 20 16,0 11 1-16,0 8 2 15,0 6 13-15,0 6 3 16,-11 0-16-16,-7 6 0 15,-3 18-6-15,-2 8 6 16,-2 4 6-16,8 2 5 16,3 1-1-16,10-2 7 15,4-1 1-15,0-4 0 0,4-5 0 16,17-8-13 0,8-5 9-16,2-9-3 0,4-5 9 15,5 0-12 1,3-20 1-16,-3-11-5 0,0 0-4 15,1-3-6-15,-6-2-15 16,-2 5 3-16,-4 5 5 16,-8 10 13-16,-4 6-1 15,-3 6-4-15,-5 4-5 16,-1 0 6-16,1 0 0 16,0 10 4-16,0 13 3 15,-2-1 2-15,-3 3 1 16,1-1 6-16,-5-1-8 15,2-8-2-15,-2-5 5 0,0-5-6 16,2-5 2 0,-2 0 6-16,0 0 4 0,0-7 8 15,3-10-11-15,-3-7-10 16,0-5-23-16,0 0-12 16,0-6 8-16,0 5-4 15,0 4 26-15,0 10 5 16,0 6-7-16,-3 8 7 15,-4 2-6-15,-4 0 6 16,-6 14-8-16,-6 8 8 16,-1 5 0-16,-3 4 0 15,2 1 1-15,4 2 2 16,2 3-3-16,11-2 0 16,3-4-1-16,5-6 1 15,0-6 4-15,5-9-3 0,10-5 5 16,5-5-1-16,1 0 10 15,2-7 0-15,4-15-11 16,0-4 3-16,2-6-6 16,0-5-1-16,0 4-30 15,-2 3 17-15,-10 9 3 16,-5 9 10-16,-6 11-1 16,-1 1-7-16,-3 3-5 15,0 23 1-15,0 6 6 16,-2 7 4-16,0 1 2 15,0-3 9-15,0 0-4 16,0-11 2-16,0-8-3 0,6-8-1 16,-4-6 2-16,2-4 1 15,5 0 6-15,1-4 11 16,9-22-14-16,5-10-3 16,5-4-1-16,5 1-5 15,-1 2-11-15,0 1 3 16,-1 7-3-16,-3 7 9 15,-7 8-1-15,-5 8 3 16,-5 6 0-16,1 0-4 16,-4 5-5-16,-4 18 9 15,-3 5 5-15,-2 6 9 16,0 1 2-16,0-2 4 16,-2-4-17-16,-3-5 3 0,0-8-4 15,1-8 1-15,4-5-3 16,0-3 6-16,0 0 10 15,0-5 4-15,0-17 10 16,14-6-30-16,5-4 1 16,8-2-1-16,2 2-1 15,-2 1 0-15,0 9 1 16,-6 4 0-16,-6 9 0 16,-7 2 0-16,0 5 0 15,-2 2-1-15,1 0-8 16,-1 17 9-16,4 9-1 15,-2 6 2-15,1 1-1 0,-3 2 5 16,6-7 0-16,-5-3-3 16,3-11 1-16,0-5 7 15,1-7-4-15,7-2 17 16,4 0 12-16,7-20-7 16,2-10-20-16,2-4-8 15,-4-4 0-15,-2-1-55 16,-9 3-18-16,-9 2-148 15,-9 2-254-15</inkml:trace>
  <inkml:trace contextRef="#ctx0" brushRef="#br0" timeOffset="-104305.33">26099 2363 338 0,'0'0'269'15,"0"0"-106"-15,0 0 4 16,0 0-79-16,0 0-14 15,0 0-16-15,69-92-3 16,-59 65-15-16,4-4-3 16,-7-1-12-16,-1-4-9 15,-2 2 0-15,-4 3-13 16,0 2 3-16,0 9 2 16,0 10 1-16,0 3-6 15,0 6 2-15,0 1-5 16,0 0-15-16,0 12 3 15,0 12-3-15,0-2 14 0,0 2-17 16,8-1-1-16,3-6 7 16,-3-2 10-16,2-6-1 15,-1-2 0-15,-1-6 2 16,1 1 1-16,5-2 3 16,-1 0 2-16,5 0-3 15,0 0 4-15,-1 0-2 16,-3 0 6-16,-3 0-9 15,-2 0-1-15,0 7-2 16,-4 5-6-16,-1 1 7 16,-2 3-1-16,0 1 2 15,1-2 2-15,1-3 4 16,2-2 6-16,2-3-2 0,0-3 2 16,3-2 3-1,3-2 0-15,3 0-2 0,6 0-4 16,2-11-2-16,-1-5-4 15,5-3 1-15,-3-2-4 16,1-2 0-16,-4-4-1 16,-3 1 1-16,-5-2-3 15,-3 2-2-15,-3-1 4 16,-7 6-2-16,-2 3 1 16,0 4-10-16,0 6 7 15,0 2 4-15,0 1-4 16,0 0-3-16,-2 1 5 15,-7-2-7-15,-3 4 10 16,-3 0 1-16,1 2-1 0,1 0-4 16,-3 7 3-16,1 22-7 15,-1 12-7-15,5 8 15 16,3 6 2-16,5-2-2 16,3-2 0-16,0-7 1 15,0-11 1-15,7-8-2 16,8-13 2-16,5-12 1 15,5 0 6-15,8-10 8 16,7-18-12-16,3-4 6 16,-1-2-11-16,2-3-3 15,-3 6-13-15,-3 2 6 16,-5 10-3-16,-6 6 9 16,-5 9-6-16,-2 4 5 0,-6 0-6 15,-6 10 0 1,-5 6 6-16,-3 3-1 0,0-4-6 15,-13 2-1-15,-14-5-2 16,-2-5 15-16,-2-3 1 16,1-4 16-16,6 0-9 15,4 0-3-15,9-5 22 16,6-8 0-16,5 6-1 16,0 0-8-16,0 4-5 15,0 3 9-15,0 0-13 16,0 0-9-16,7 0 0 15,7 16 10-15,3 3-10 16,-1 4 0-16,-1-1 0 0,1-2 6 16,-1-6-4-16,1-7-1 15,2-5 3-15,4-2-1 16,5 0-3-16,2-5-6 16,2-16 2-16,-2-4 3 15,-2-4 1-15,-2-2-5 16,-4-6 4-16,2-1 2 15,-5 2 1-15,-1 4-1 16,0 6 0-16,-5 8 1 16,-2 4-2-16,-3 6 0 15,-5 4 0-15,-2 4 0 16,0 0-11-16,0 0-4 0,0 18-13 16,-7 8 25-1,-5 6 3-15,4 4 1 0,4 0-1 16,4 2 3-16,0-6-3 15,0-1 1-15,0-7 3 16,2-7-3-16,6-6 3 16,1-7-2-16,3-4 4 15,1 0 3-15,5 0-4 16,4-18 6-16,2-5-11 16,5-2 3-16,-4-6 0 15,0-1-1-15,2-6-2 16,-3 2 2-16,-2 4-2 15,-2 4 2-15,-6 10 2 16,-7 6-4-16,-3 7-2 0,-4 5-1 16,0 0-2-16,0 0-6 15,0 0-3-15,0 0-4 16,-7 11 14-16,-9 13 2 16,6 6 2-16,0 7-3 15,3-2 1-15,5 3 2 16,2-2 1-16,0-3 1 15,0-6-2-15,5-7 0 16,9-8-2-16,8-12 4 16,2 0 2-16,11-13 9 15,2-18-6-15,-2-3-6 16,1-5 3-16,-7-8-4 16,0-7 0-16,-4-6-1 0,-4-8-5 15,0 0 5 1,-3 8 1-16,-5 11 4 0,-2 18-4 15,-4 13 1-15,-5 7-1 16,-2 9 7-16,0 2-4 16,0 0-3-16,0 2-22 15,-2 28 11-15,-14 16 10 16,1 8 1-16,-1 11 0 16,7-3-3-16,0-2 3 15,2-4 2-15,0-8-1 16,3-6-1-16,2-7 0 15,2-11 2-15,0-9-2 0,0-6 0 16,4-9 1-16,19 0 6 16,4-4-1-16,6-22 7 15,5-13-12-15,-5-3 3 16,3-8 0-16,-7-4-4 16,-3-2-1-16,-3-6 1 15,-6 4 0-15,-3 7-3 16,-5 14 3-16,-3 14 5 15,-3 12-2-15,-3 4 1 16,0 7-2-16,0 0-2 16,0 0-7-16,0 0-8 15,0 3 4-15,0 19 8 16,-9 14 0-16,-2 11 1 0,2 11 2 16,-2 7 1-16,4-3 0 15,1-4 0-15,1-7-1 16,3-12 0-16,2-6 0 15,-3-13 0-15,3-8 3 16,-2-9-3-16,2-3-23 16,0 0 13-16,-2-1-1 15,0-24-50-15,-3-8-114 16,-1-6-29-16,-3 3 111 16,0 2 55-16,0 10 38 15,7 8 106-15,0 8 100 16,2 4-13-16,0 1-75 0,0-4-47 15,22-3-20 1,18-5-25-16,12 4-14 0,-2-1-10 16,0 9 1-16,-11 0-3 15,-7 3-14-15,-8 0-42 16,-8 0-20-16,-7 0-77 16,-9 0-252-16</inkml:trace>
  <inkml:trace contextRef="#ctx0" brushRef="#br0" timeOffset="-102783.14">15713 4175 99 0,'0'0'82'15,"0"0"-27"-15,0 0 7 16,0 0-39-16,0 0-23 16,0 0-14-16,-2-12 9 0,-1 12 5 15,1 0 75-15,-3 0 13 16,1 1-7-16,2 2-5 15,0-3 6-15,2 0-8 16,0 0 65-16,0 0 1 16,0-13-52-16,-2-2-21 15,-1-2-21-15,3 4-6 16,0-1-10-16,0 6-5 16,0 2-6-16,0 1 0 15,0 5-9-15,0 0-10 16,0 0-3-16,0 0 0 15,0 2-8-15,0 20 1 0,-4 10 8 16,0 4 0-16,-4 1 4 16,0-4 0-16,1-4-2 15,3-9 4-15,2-6-3 16,2-6 3-16,0-4-3 16,0-4-1-16,0 0-4 15,0 0-18-15,11-4 22 16,9-18 9-16,2-4-5 15,0-2-2-15,-1 2-1 16,-4 8 1-16,-3 4-3 16,-6 6 1-16,1 4-2 15,-2 4-5-15,0 0-10 16,2 4 8-16,-3 16 5 16,-4 6-3-16,-2 2 4 15,0 4 1-15,0-4 2 0,0-1 5 16,0-10-3-16,0-7 2 15,0-6-2-15,0-2-1 16,0-2 2-16,0 0 10 16,0-12 1-16,10-12-8 15,5-8-6-15,3 0-5 16,1-3-2-16,4 4-6 16,2 0-1-16,-3 9 6 15,-2 4 4-15,-4 11 0 16,-3 3-1-16,3 4-4 15,-3 0 1-15,5 0 6 16,-3 11 2-16,1 18-1 0,-3 7 1 16,-1 1 4-16,-3 0 4 15,-3-9-4-15,-2-10 2 16,4-10-3-16,-4-8-3 16,0 0-30-16,3-10-63 15,-1-22-179-15,-1-12-486 16</inkml:trace>
  <inkml:trace contextRef="#ctx0" brushRef="#br0" timeOffset="-102502.27">15944 3774 333 0,'0'0'153'0,"0"0"-16"16,0 0-52-16,0 0-2 15,0 0-28-15,0 0 8 16,7 167 5-16,11-167 23 16,-2-3 14-16,-3-21-28 15,-4-6-38-15,-2-4-4 16,-5 1-11-16,-2 5-4 16,0 6-20-16,0 11-1 15,-5 4-7-15,-6 7 7 16,3 7-57-16,-4 21-72 15,3 8-83-15,3 4-118 0</inkml:trace>
  <inkml:trace contextRef="#ctx0" brushRef="#br0" timeOffset="-100899.1">17327 4099 100 0,'0'0'60'0,"0"0"43"16,0 0 48-16,0 0 22 16,0 0-6-16,0 0 11 15,-2-18-109-15,6-3-29 16,0 6 24-16,-1 2-8 15,-3 6 4-15,0 7-5 16,0 0-35-16,0 0-20 16,0 3-33-16,0 21 26 15,0 12 7-15,0 7 4 16,-7 3 1-16,1-2-2 16,3-6-1-16,0-4 2 0,3-11-4 15,0-8-4-15,0-9-2 16,0-6-15-16,0 0 12 15,8-12 9-15,9-17 16 16,-1-3-16-16,1-1-4 16,4 2 4-16,-1 4 0 15,0 4 0-15,0 10 3 16,-4 5-3-16,-1 6-3 16,-1 2 1-16,-1 2-12 15,2 23 3-15,-1 10 5 16,-1 2 6-16,-3 0 11 15,-2-9-10-15,3-8 3 0,-4-10 0 16,2-8-4-16,2-2 0 16,1 0 40-16,3-16-16 15,1-12-7-15,-3-10-17 16,-5-4 0-16,-3-4-2 16,-5-4-10-16,0 2-5 15,0 6 17-15,0 11 2 16,0 16 16-16,-5 10 9 15,3 5-2-15,0 0-16 16,-2 0-9-16,-3 20-5 16,3 8 0-16,0 7 5 15,4 1-3-15,0-3 6 16,0-2-7-16,6-8 8 16,7-2-8-16,3-5 4 0,-3-8 0 15,3-6 0-15,4-2 4 16,4-2 5-16,5-20-2 15,-2-6 4-15,-2-3-11 16,-4-1-8-16,-2 0-5 16,-3 6-5-16,-5 4 15 15,-5 6 3-15,-2 8 0 16,-4 4 0-16,0 4 1 16,0 0-1-16,0 0-15 15,0 4-8-15,0 23 17 16,-6 5 6-16,-5 5 1 0,1 2 0 15,4 1 0 1,4-4 0-16,2-5 3 0,0-8-3 16,0-7-1-16,0-6 0 15,0-6 6-15,2-4-6 16,8 0 1-16,3-2 8 16,5-17 6-16,8-8-12 15,1-3 4-15,-1-3-7 16,1 2-6-16,-4 6-1 15,-6 6 4-15,-5 9 3 16,-6 6 0-16,-1 4-4 16,1 0-9-16,-2 5-1 15,4 16 2-15,-4 4 11 16,-2 4 1-16,1 0 3 16,-3-3-1-16,2-3 3 15,0-5-4-15,-2-8 0 0,0-3 0 16,2-7 0-16,-2 0 12 15,4 0-2-15,6-3-1 16,3-17-4-16,7-8-6 16,-2-6-9-16,4-1-7 15,1-2-41-15,-1-3 31 16,-2 1 13-16,0 7 13 16,-7 8 0-16,-3 12 8 15,-4 6 12-15,-2 6-2 16,1 0-18-16,1 8-5 15,6 18 5-15,1 7 25 0,3 2-2 16,-3 3-5 0,1-3-10-16,1-7 0 0,-7-8-5 15,2-8 2-15,-6-6-1 16,-1-4-2-16,-1-2-2 16,4 0-7-16,1-20-22 15,4-13-118-15,-4-4-167 16,-1-9-410-16</inkml:trace>
  <inkml:trace contextRef="#ctx0" brushRef="#br0" timeOffset="-100642.99">18283 3677 179 0,'0'0'123'0,"0"0"-15"16,0 0-5-16,0 0-20 15,0 0-9-15,0 0 45 16,0 0 18-16,80 143-8 16,-59-158-24-16,-6-6-33 15,-7-4-10-15,-2 4-19 16,-6 3-21-16,0 4-22 16,0 4-16-16,-10 5 7 15,-9 5-78-15,-8 0-87 16,0 15-111-16,2 3-184 0</inkml:trace>
  <inkml:trace contextRef="#ctx0" brushRef="#br0" timeOffset="-99818.33">18789 3774 17 0,'0'0'326'0,"0"0"-96"15,0 0 29-15,0 0-100 16,0 0-33-16,0 0-26 16,0-43-33-16,0 43-31 15,0 0-24-15,0 0-12 16,0 11-14-16,0 21 8 15,0 10 6-15,0 16 3 16,0 3-3-16,-6 3 4 16,-4-4 4-16,6-10-2 15,-1-13-1-15,3-10-1 16,2-11-1-16,0-13-1 0,0 0 0 16,0-3 5-16,0 0 8 15,5-15 21-15,17-15-25 16,7-3-7-16,0-1-4 15,4 1 0-15,1 6-5 16,-1 8-6-16,0 8-7 16,-1 11 10-16,-8 0 0 15,-5 0 4-15,-11 13 1 16,-8 4 1-16,0 1-1 16,-8 3 3-16,-19 1 22 15,-4 0 4-15,-5-4-4 16,-5-1-7-16,1-8-7 15,1 0-3-15,2-5-3 16,9-4 2-16,6 0 4 0,6 0-8 16,7 0-1-16,7-6-30 15,2-10-40-15,11-1-137 16,24-2-231-16</inkml:trace>
  <inkml:trace contextRef="#ctx0" brushRef="#br0" timeOffset="-98319.66">19387 4030 484 0,'0'0'136'0,"0"0"-12"16,0 0-74-16,0 0-10 0,0 0 29 15,0 0-13 1,4-5-22-16,-4 5 0 0,0 0-16 15,0 0-10-15,0 0-8 16,0 0-1-16,0 0 0 16,0 0 1-16,0 0 2 15,0 5 0-15,0-1 1 16,0 0-3-16,0-4 0 16,0 0 2-16,0 0 2 15,0 0 4-15,0 0 20 16,0-8 27-16,0-12-38 15,-2-2-16-15,-2 1 1 0,-4 4 4 16,2 1-5 0,-1 6 6-16,3 4 11 0,0 2 10 15,1 4-1-15,-2 0-27 16,-6 7-10-16,-2 20 4 16,-5 7 6-16,-4 7 5 15,4 2-4-15,0 0-1 16,7-7 1-16,5-8-1 15,3-10 0-15,3-9 0 16,0-4-4-16,0-5-9 16,0 0 13-16,16-14 3 15,4-14-3-15,6-4-3 16,-1-4-15-16,4 1 4 0,-4 5 8 16,-5 6 6-1,-5 8 1-15,-5 8 2 0,-4 8-3 16,1 0-3-16,-1 8-9 15,3 20 4-15,3 6 8 16,0 2 4-16,2 0-3 16,-1-7 4-16,1-9-1 15,-5-6-2-15,-1-10-1 16,-1-4 10-16,3 0 11 16,0-9 5-16,4-14-18 15,4-12-9-15,0-2-2 16,3-5-31-16,4-1 9 0,0 5-9 15,2 8 12 1,-3 8 20-16,-2 8-1 0,-6 11 0 16,-5 3 2-16,-2 0 1 15,-2 1 0-15,-3 21 6 16,3 2 18-16,-5 1-7 16,-2 0-6-16,0-7-3 15,0-5 2-15,0-8-10 16,0-3 4-16,0-2 4 15,0 0 10-15,0-5 2 16,0-18-14-16,0-3-7 16,0-2-28-16,0 1-4 15,0 2 7-15,-2 4 14 16,-1 9 11-16,3 5 0 16,-2 5 6-16,0 2-6 0,-4 0-4 15,-4 14-9-15,-3 14 13 16,-2 11 3-16,1 6 0 15,3 0 6-15,7-2 3 16,4-5 11-16,0-5-4 16,0-8-11-16,19-7-2 15,4-9 3-15,2-8 1 16,4-1 0-16,0-5 2 16,2-23-7-16,0-9 4 15,0-4-5-15,0-12-3 16,-4-1-1-16,-3-8 1 15,-4-2 7-15,-3 4 6 0,-5 6-2 16,-1 11 8-16,-3 18-5 16,-4 9 9-16,0 11-3 15,-4 3-9-15,0 2-11 16,3 0-1-16,-3 0-7 16,2 16-2-16,0 13 9 15,0 8-1-15,0 8 2 16,-2 2-2-16,0 6 2 15,0 1 0-15,0 1 3 16,-4-6-3-16,-7-4-1 16,-3-12 5-16,3-7-1 15,3-12-1-15,3-6-1 16,0-5 0-16,5-3 3 16,0 0 6-16,0-3 21 15,12-20 3-15,7-12-28 0,6-4-4 16,0-2-1-16,-3 4-2 15,-1 2-7-15,-6 12-18 16,-2 8 5-16,-8 7 8 16,-5 6-2-16,0 2 5 15,0 0-25-15,-14 0-4 16,-5 8 38-16,-2 9 0 16,7 4-2-16,12 4 0 15,2 0 2-15,0 3 1 16,29 0 1-16,12-2 19 15,10-1 0-15,2-7-1 16,1-8-8-16,-6-8-5 16,-5-2 0-16,-9-5-7 0,-12-19-10 15,-15-5-46-15,-7-12-149 16,0-2-352-16</inkml:trace>
  <inkml:trace contextRef="#ctx0" brushRef="#br0" timeOffset="-97285.5">21299 3756 241 0,'0'0'129'16,"0"0"2"-16,0 0-5 16,0 0-101-16,0 0-24 15,0 0 4-15,0 10-1 16,-9 8 30-16,-4 8 34 0,-3 14-12 16,1 8 9-16,1 9-3 15,3-4-29-15,7-2-17 16,4-14 0-16,0-12-5 15,0-12-5-15,13-8 3 16,5-5 33-16,4-8 33 16,2-24-23-16,1-12-32 15,-5-9-15-15,-7-3 5 16,-8 2 12-16,-5 4 5 16,0 10 3-16,-7 12 14 15,-6 13-26-15,-5 13-11 16,-2 2-2-16,-2 14-5 0,1 22-1 15,4 11 1 1,8 3 1-16,9-4-1 0,0-3-17 16,14-8-1-16,15-8 6 15,10-14 2-15,6-10 9 16,4-3 1-16,2-11-1 16,1-19-2-16,-3-12 0 15,0-4-2-15,-5-4 5 16,-5-2 3-16,-6-3-3 15,-9 0 5-15,-8-2 7 16,-3 9-3-16,-6 10 4 16,-2 14 16-16,-3 10-10 15,0 11-6-15,-2 3-3 16,0 0-10-16,0 0-9 16,0 29-1-16,0 17 8 0,-11 18 2 15,-5 13 0 1,-2 7 0-16,-2 8 2 0,-2 7-2 15,-1-2 3-15,-1-2-1 16,2-7-2-16,2-7 1 16,4-12-1-16,3-11 1 15,0-11-1-15,5-18-1 16,2-12-27-16,6-15-22 16,0-2-48-16,0-19 48 15,11-16-156-15,7-15-170 16</inkml:trace>
  <inkml:trace contextRef="#ctx0" brushRef="#br0" timeOffset="-97111.6">21611 4141 701 0,'0'0'277'16,"0"0"-111"-16,0 0-69 16,0 0-62-16,0 0-16 15,0 0 0-15,214-65-6 16,-167 53-11-16,-11 5-2 15,-9-2-52-15,-16 6-62 16,-7-1-100-16,-4 0-288 16</inkml:trace>
  <inkml:trace contextRef="#ctx0" brushRef="#br0" timeOffset="-95370.52">23038 3734 12 0,'0'0'156'16,"0"0"8"-16,0 0 92 0,0 0-77 16,0 0-36-16,0 0-68 15,20-33-44-15,-20 35-31 16,0 19 0-16,0 4 11 15,0 6 7-15,0-6-6 16,0-2-3-16,5-9 0 16,-3-8-7-16,0-4 5 15,0-2 9-15,2 0 34 16,3-8 44-16,0-17-77 16,2-7-6-16,-5-4-9 15,3-1-4-15,-3 2 0 16,0 6 1-16,0 8 1 15,-4 9-2-15,0 6-7 0,0 6-10 16,0 0-9-16,-4 20 15 16,-15 18 13-16,-1 8 4 15,-3 5-3-15,4 2 5 16,3 2-6-16,5-6 6 16,6-3-5-16,5-13 0 15,0-8-2-15,5-8-1 16,10-13 2-16,3-4 2 15,5 0 26-15,3-21-15 16,8-11-6-16,1-5-7 16,1-3-15-16,-1-1 6 15,1 6-11-15,-7 2 10 16,-4 10 8-16,-7 6 1 0,-10 7 0 16,-1 7 0-1,-7 3 0-15,0 0-4 0,0 0-32 16,0 16 6-16,0 7 27 15,-4 6 4-15,-5 5 6 16,0 2 0-16,2 0 0 16,7 0-5-16,0-7-1 15,0-6 2-15,0-7 3 16,2-6-1-16,10-7-4 16,3-3 4-16,10-4 21 15,1-23-10-15,10-7-15 16,2-5-14-16,-2-2-2 15,0 1 1-15,-10 2-26 16,-4 4 31-16,-6 8 8 16,-5 7 2-16,-5 10 9 0,0 6 26 15,-4 3-33-15,-2 0-2 16,0 23-7-16,0 7 7 16,0 3 20-16,-2 1 7 15,-4 4-18-15,4-3 12 16,2-3-12-16,0-6 0 15,0-8-7-15,0-10 0 16,0-6-2-16,0-2 0 16,10-2 19-16,11-22 4 0,8-7-16 15,5-6-5 1,2-4-2-16,4 3-5 0,0-1-23 16,1 7 5-16,-2 5 22 15,-3 12-6-15,-5 8 3 16,-6 7-5-16,-10 0-7 15,-5 0 12-15,-10 21-8 16,0 5 12-16,-7 2 20 16,-18 0 8-16,-4-5-13 15,-4 0-4-15,2-5-4 16,4-4-5-16,4-6 2 16,5-8 3-16,9 0-7 15,5 0 17-15,4-14 4 16,0 0-11-16,0 2 15 15,0 4-8-15,0 6-3 0,7 2-14 16,4 0-3-16,7 18 0 16,6 12 3-16,1 4 0 15,0 0 5-15,-4-7-3 16,0-10 2-16,-3-8-1 16,-1-9-1-16,6 0 3 15,2-9-4-15,4-17 0 16,0-6-1-16,0-2 0 15,-4-4-3-15,0-2 3 16,-2-1 2-16,-3-7-2 16,-5 0-2-16,-3 2 2 15,-3 10 4-15,-3 8-2 16,-2 12-1-16,1 8 4 0,-3 6 1 16,-2 2-2-1,2 0-4-15,-2 0-3 0,0 4-6 16,0 24-6-16,0 12 13 15,-9 13 2-15,-4 5 12 16,0 0-3-16,4-2-1 16,2-5 5-16,7-2-4 15,0-11 2-15,0-12-7 16,0-10-1-16,9-7 0 16,5-8-2-16,3-1 6 15,6 0 5-15,4-19-12 16,-3-8-5-16,2 1-31 15,-5-4-37-15,-5-2-148 16,-8-2-179-16</inkml:trace>
  <inkml:trace contextRef="#ctx0" brushRef="#br0" timeOffset="-95203.61">24230 3820 429 0,'0'0'325'15,"0"0"-112"-15,0 0-43 16,0 0-20-16,0 0-96 15,0 0-34-15,147-58-9 16,-105 42-9-16,-3 4-2 16,-8 5-40-16,-6 7-71 15,-6 0-154-15,-3 0-247 16</inkml:trace>
  <inkml:trace contextRef="#ctx0" brushRef="#br0" timeOffset="-93453.32">24647 3863 667 0,'0'0'204'0,"0"0"-47"16,0 0-53-16,0 0-39 15,0 0-39-15,0 0-26 16,0 19-19-16,0-1 9 16,-6 10 10-16,-2 4 0 15,6 1 0-15,2 2 5 16,0-11-2-16,0-5 1 15,0-7 5-15,12-11 1 0,3-1-4 16,3-1 14-16,3-25-11 16,-2-11-3-16,2-7-6 15,-8-6-14-15,-4-4-8 16,-7-2 2-16,-2 10 15 16,0 11 5-16,0 13 1 15,0 17 22-15,0 5-2 16,-4 0-21-16,-6 5-6 15,-5 20-1-15,-1 7 4 16,1 3 3-16,-1 0 11 16,5 0-3-16,5 4 5 15,4-5-11-15,2 0 8 16,0-8-7-16,0-6 0 0,8-7-2 16,7-12 11-1,6-1-1-15,3-1-8 0,1-26-1 16,4-3-2-16,2-6-5 15,1-3-5-15,-3 2-11 16,0 5-5-16,0 4 18 16,-10 9 5-16,-3 10 2 15,-7 9 0-15,-7 0-18 16,-2 8-14-16,0 17 33 16,0 9 6-16,0 4 18 15,0 1-1-15,0 0-6 16,0-6-4-16,0-8-2 15,0-9-4-15,0-9-3 16,0-5-1-16,0-2 4 16,0 0 8-16,0-9 4 15,6-18-19-15,13-5-3 0,1-2-9 16,2-2-2-16,2 4 7 16,-1 6 7-16,-4 6-1 15,-5 8 1-15,-3 6-3 16,-5 6-1-16,0 0-4 15,0 15-8-15,-2 17 16 16,3 7 15-16,-3 3 3 16,-2-2-2-16,4-6 0 15,-6-7-10-15,0-12-1 16,0-9-3-16,0-4 0 16,0-2 2-16,0 0 7 0,8-8 9 15,3-18-20-15,10-8-4 16,1-2-14-16,2-2-3 15,0 4-6-15,1 5 4 16,-4 12 17-16,-4 5 5 16,-3 6 1-16,-6 6 13 15,1 0-3-15,3 0-2 16,-1 14-4-16,-1 10 28 16,0 5-3-16,-1 4 1 15,-7 3-11-15,2-1-8 16,-2-6-1-16,3-5-4 15,0-8-6-15,-1-8 0 0,0-8 6 16,7 0 0-16,1 0 5 16,5-14-4-16,6-10-7 15,-1-4-7-15,2-2-6 16,1-2 4-16,0 2-6 16,-3 1 15-16,-7 8 0 15,-1 4-4-15,-10 6 6 16,-1 1-2-16,-1 4 0 15,-2-1-4-15,0 4 1 16,0-4 1-16,0 2 2 16,0 1 0-16,0 2 0 15,-13 2-4-15,-1 0 1 0,-1 0-1 16,-1 9 0-16,3 11-2 16,1 9 0-16,1 12 5 15,7 2-2-15,2 3 3 16,2 0 3-16,0-8-2 15,13-6-1-15,14-10 2 16,4-7-2-16,2-11 4 16,5-4 5-16,0-4-2 15,0-23-4-15,-5-2 3 16,1-10-4-16,-5-3-2 16,-5-5 3-16,-3-8 0 15,-4 0-3-15,-3 5 4 16,-3 9 3-16,-3 10 15 0,-3 11-2 15,0 8-3 1,-5 7-3-16,0 5-6 0,2 0-8 16,-2 0-3-1,2 0-3-15,5 1-8 0,-1 20-11 16,6 8 18-16,5 3 5 16,-1 3-4-16,-1 0 1 15,-1-9 4-15,-7-3 1 16,-5-3-3-16,-2-5 1 15,0-2 2-15,0-1-2 16,0-5 4-16,0-5 1 16,0-2 4-16,0 0 2 15,6 0 12-15,13-2 12 16,8-16-12-16,6-3-15 16,0-5-2-16,1-2 1 0,-3-7-3 15,2-5 1 1,-2-3-2-16,-4 0 0 0,-6 7 1 15,-11 12 0 1,-5 10-3-16,-5 7 1 0,0 7-3 16,0 0-6-16,-21 0 0 15,-5 9-1-15,2 9 5 16,5 7-1-16,17 1 1 16,2 3 2-16,7 5 2 15,20 3 1-15,6-3 1 16,-4-4 3-16,-6-6-3 15,-11-6-1-15,-6-4-1 0,-6-4-3 16,-10-2 4 0,-27-7-3-16,-15-1-5 0,-3 0-61 15,8-14-177-15,24-15-88 16</inkml:trace>
  <inkml:trace contextRef="#ctx0" brushRef="#br0" timeOffset="-93308.38">26783 3724 1379 0,'0'0'70'0,"0"0"-42"15,0 0-28-15,0 0-9 16,0 0-59-16,0 0-193 0,-38 42-249 16</inkml:trace>
  <inkml:trace contextRef="#ctx0" brushRef="#br0" timeOffset="-92546.13">23557 4520 44 0,'0'0'107'16,"0"0"56"-16,0 0 18 15,0 0 3-15,0 0-61 0,0 0-20 16,-292-21-47-16,294 21-33 16,52 5-17-16,41 5 101 15,48-4-58-15,40-6-28 16,38 0-7-16,19-27-8 16,15-3 4-16,-1-6-9 15,-18 0-1-15,-13 2 14 16,-34 5-7-16,-32 2 23 15,-42 7 12-15,-39 9-18 16,-34 4-3-16,-23 7-5 16,-17 0-6-16,-2 0-10 15,0 0-13-15,-7 0-17 16,-26 21-48-16,-16 6 40 0,-18 7-132 16,-14-4-119-16,-10-5-188 15</inkml:trace>
  <inkml:trace contextRef="#ctx0" brushRef="#br0" timeOffset="-92215.32">23582 4616 476 0,'0'0'120'0,"0"0"-7"15,0 0-68-15,0 0-34 16,0 0 132-16,0 0 2 0,205 16-90 15,-16-26-33 1,25-11-14-16,25 0-8 0,13-2 1 16,-3-2 6-1,-8 0 2-15,-36 3 13 0,-40 3 56 16,-49 4-20-16,-47 7-4 16,-31 2-12-16,-25 6-2 15,-13 0-7-15,0 0-16 16,0 0-10-16,0 0 0 15,0 0-2-15,0 0-5 16,0 0-30-16,0 0-36 16,0 0-55-16,0 2-174 0,0-2-116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57:31.49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13990 12634 14 0,'15'-9'105'16,"-1"1"-56"-16,1 4-47 15,1 0-2-15,1 0-4 16,2 0 4-16,-7-1 0 16,0 2 0-16,-10 1 2 15,-2 0-2-15,-10 0-168 0</inkml:trace>
  <inkml:trace contextRef="#ctx0" brushRef="#br0" timeOffset="16827.73">10690 18040 28 0,'0'-5'113'0,"0"-3"-48"15,0 4-8 1,0-2 30-16,0-3-30 0,3 4 69 15,-1-4-65-15,0 2 0 16,3-3 14-16,-1 2-22 16,1-2-18-16,-1 1 3 15,-2 9-8-15,-2-3-16 16,0 3-6-16,0-2 4 16,0 2 18-16,0 0-21 15,0-4 9-15,0-1 11 16,0-2-4-16,2-3-3 0,1-3-9 15,-1-1-4-15,2 5 15 16,-2 0-8-16,3 1 2 16,-2-2 4-16,-1 7-22 15,-2-2 13-15,0 5-9 16,0 0-1-16,0 0-1 16,0 0-2-16,0 0-5 15,0 13-7-15,0 14-8 16,0 14 16-16,0 3 4 15,0 3 0-15,0-1-4 16,2-2 4-16,13 2-3 16,5-11-4-16,3-4 5 0,4-12 0 15,2-2 4-15,-3-12 9 16,1-5 12-16,-3 0-19 16,-3 0 5-16,-4-14-9 15,-3-4-1-15,-5-4-1 16,-3-4-37-16,-1-1 26 15,-3-5 7-15,-2 6 6 16,0-6 0-16,0 6 3 16,0 3-3-16,0 5 16 15,0 4-16-15,0 2 1 16,0 4 6-16,0 2-3 16,0 2-4-16,0 4 1 15,0 0 5-15,0 0 1 0,0 0-6 16,0-5 2-1,0 2 24-15,0 3-22 0,0-6-3 16,0 6 12-16,0 0-13 16,0 0 12-16,0 0-13 15,0 0-4-15,0 0-1 16,0 9-18-16,0 22 15 16,0 15 2-16,0 16 6 15,0 8 1-15,3 2-1 16,1 1 0-16,0 1 7 15,-2-5-5-15,-2-1-2 16,0-9 0-16,0-9 6 16,0-1-3-16,0-10-3 15,0-7 0-15,0-3 5 16,0-11-3-16,0-7-2 0,0 0 1 16,-6-2 3-16,-3 0 3 15,-5-1-7-15,-1-4 0 16,-1 1 7-16,-2-4 2 15,1-1-7-15,-4 0 12 16,-1 0-10-16,4-18 17 16,2-6-14-16,3-6-7 15,11-10 11-15,2-11-4 16,0-7 3-16,15-8-10 16,14 1 5-16,10-8 4 15,1 1-9-15,0 1-9 16,-3 4-5-16,-8 0-57 0,-6 9-44 15,-9 0-171 1,-12-6-487-16</inkml:trace>
  <inkml:trace contextRef="#ctx0" brushRef="#br0" timeOffset="17247.37">11143 17420 738 0,'0'0'94'0,"0"0"-67"0,0 0 5 15,0 0 24-15,0 0-22 16,0 0-32-16,-9-29-4 16,3 29-18-16,-4 6 19 15,-3 12-10-15,-5-1 18 16,1 0-7-16,-1 1 0 15,-1-4 2-15,2 0-3 16,3-1 1-16,3-4 0 16,5-4-1-16,2-1 6 15,1-4-5-15,3 0 1 16,0 0 2-16,0 0 22 16,0-9-15-16,0-9-8 15,0-3-4-15,13-2 6 0,1 5-4 16,1 4 9-1,1 6 15-15,-3 8 0 0,4 0-24 16,-2 12 0-16,5 25-15 16,-1 7 15-16,2 14-29 15,1 9-107-15,-2-4-273 16</inkml:trace>
  <inkml:trace contextRef="#ctx0" brushRef="#br0" timeOffset="17839.03">11413 18209 231 0,'0'0'102'0,"0"0"-2"16,0 0 59-16,0 0-8 15,0 0-30-15,0 0-18 16,-143-7-30-16,141 7 3 0,2-3 7 16,0 3-42-1,0-8 1-15,27 0 10 0,10-2-51 16,17 6 7-16,6 0-8 15,5 4 0-15,7 0-1 16,-4 0-3-16,-7 0-8 16,-15 0-2-16,-13 0-7 15,-10 0 16-15,-11-9-12 16,-8-6 17-16,-4-4-1 16,0-10-10-16,-2 0 11 15,-21 0 0-15,-2 2 1 16,-1 6 6-16,1 7-4 15,8 6-3-15,5 2 0 16,8 6 1-16,4 0-4 16,0 0-4-16,0 8-25 0,9 12 17 15,11 10 15-15,2 2 5 16,-4 4-4-16,-7 3 7 16,-11-2-9-16,0 6 1 15,-8-2 0-15,-26 4 4 16,-7-1-1-16,2-9 1 15,5-2-4-15,14-8-86 16,20-13-158-16,0-12-427 16</inkml:trace>
  <inkml:trace contextRef="#ctx0" brushRef="#br0" timeOffset="18598.75">12588 17670 262 0,'0'0'164'0,"0"0"-8"0,0 0-16 16,0 0 43-16,0 0-50 15,0 0-28-15,-2-18-14 16,2 18-34-16,0 0-18 16,0 0 0-16,0 0-29 15,0 0 8-15,0 0-14 16,0 0 3-16,0 0-12 15,0 0 5-15,0 0-8 16,0 13 3-16,0 18 0 16,6 17 5-16,3 16 6 0,-3 20-1 15,4 5 9-15,-1 1-14 16,-3 2 1-16,-2-14 0 16,1-8 4-16,-2-15-5 15,-1-11 0-15,-2-13 2 16,2-12-10-16,0-11 8 15,-2-2-42-15,2-6 2 16,1 0-60-16,-3-27-49 16,0-18-326-16</inkml:trace>
  <inkml:trace contextRef="#ctx0" brushRef="#br0" timeOffset="18904.16">12518 17749 61 0,'0'0'603'0,"0"0"-465"0,0 0-53 16,0 0 45-16,0 0-7 15,0 0-71-15,-29-111-46 16,58 92 8-16,4-2-6 16,6-2-8-16,3 9 3 15,3 5 4-15,-3 1-14 16,-4 8 7-16,-9 0 0 15,-9 4-5-15,-11 14-2 16,-9 8 4-16,0 6 0 0,-11 12 3 16,-18 6 4-1,-7 8-4-15,-4 8 0 0,0-2-2 16,2-1 2-16,7-7-81 16,8-15-90-16,13-22-195 15</inkml:trace>
  <inkml:trace contextRef="#ctx0" brushRef="#br0" timeOffset="19693.23">12784 18235 527 0,'0'0'140'0,"0"0"-135"15,0 0 74-15,0 0 71 16,0 0-63-16,0 0 2 16,-3 0-28-16,3-12 9 15,0-2-38-15,0 0-17 16,5 1 10-16,3 0-16 16,2 5-7-16,1 3 10 15,3 0-12-15,3 5 0 16,5 0-1-16,-1 0-9 15,0 14 10-15,-2 8 0 16,-2 8 1-16,-1 2-7 16,-5 0 6-16,-4 3 0 15,0-3 0-15,-7 0-2 0,0-6 2 16,0-5 0-16,0-1 2 16,0-11-10-16,0-5 8 15,-2 0 0-15,-1-4 3 16,3 0 5-16,0 0 5 15,0-25-6-15,0-12-2 16,9-3-10-16,14-2 0 16,0 1 5-16,4 3 0 15,0 2-16-15,0 8 16 16,-7 2-5-16,0 12-3 16,-4 1-4-16,-5 8 12 15,-4 1 0-15,-3 4-4 16,-1 0-11-16,-3 0 15 15,0 0-8-15,0 18 6 0,0 0-7 16,0 8 12-16,0 1-3 16,-5-3 6-16,0-3 1 15,3 2-5-15,2-1-2 16,0-8 0-16,0 3 10 16,9-5-7-16,11-5 0 15,2-7 3-15,1 0 4 16,2-4-5-16,-6-14-4 15,-7-6 3-15,-8-2 7 16,-4-5-10-16,0 4-1 16,-6-4 16-16,-17 7-12 15,-2 2 8-15,1 14-12 0,-3 3 1 16,3 5-7 0,-3 0 6-16,5 17 0 0,3 3-1 15,11 2-26-15,8 4-32 16,0-4-125-16,14-8-86 15,17 1-91-15</inkml:trace>
  <inkml:trace contextRef="#ctx0" brushRef="#br0" timeOffset="20239.82">13479 17999 653 0,'0'0'243'0,"0"0"-150"0,0 0 21 15,0 0-28-15,0 0-11 16,0 0-30-16,40-183-37 16,-38 179 18-16,0 4-7 15,-2 0-13-15,0 0 7 16,0 0-13-16,0 0 0 16,0 8-5-16,0 25 1 15,0 15-1-15,0 10 5 16,0 6 0-16,0-2 3 15,0 4 0-15,0-3-3 16,0-10 0-16,0-4 1 16,0-17 1-16,0-11-2 0,0-7 0 15,-2-5-1-15,2-9 7 16,0 3-6-16,0-3 9 16,0 0-7-16,0-7 21 15,0-15-23-15,21-7-8 16,8 0 4-16,2 0-9 15,2 8 4-15,0 4 1 16,-1 7-11-16,-3 10 16 16,-7 0-11-16,-9 0 11 15,-8 0-8-15,-5 4 2 16,0 14 6-16,-2 5 0 16,-20 1 3-16,-7-2 7 0,-3 0-7 15,1-4 0-15,0-4 5 16,2-7 3-16,7-2-7 15,1-5 0-15,8 0 2 16,2 0-6-16,8 0-14 16,3-10-54-16,0-6-159 15,14-6-281-15</inkml:trace>
  <inkml:trace contextRef="#ctx0" brushRef="#br0" timeOffset="20976.05">13945 18258 617 0,'0'0'143'0,"0"0"-107"16,0 0 12-16,0 0 6 15,0 0-30-15,0 0-22 16,9 0-2-16,-9 0 0 15,0 0 4-15,0 0 6 16,0 0-2-16,0 0 25 16,0 0 11-16,0 0-28 15,0 0 8-15,0 0-15 16,0 0-8-16,0 0 16 16,0 0-15-16,0 0 16 0,0 0 18 15,0-5-14-15,0-3 15 16,0-2-15-16,0-2-16 15,-4-2-4-15,-3 4-2 16,0-2 0-16,1 7 4 16,1 0 1-16,3 1 3 15,2 4-1-15,-2 0-2 16,0 0-7-16,-3 0 2 16,-2 0-1-16,-4 4-2 15,0 6-8-15,2 7 11 16,0 1 0-16,3 1 0 15,0 3-6-15,4 5 6 16,0 5 0-16,2-2-2 16,0-2 8-16,0-2-6 0,0-5 0 15,0-1 2 1,0-11 4-16,0-5-5 0,0-4-1 16,0 0 13-16,0 0-12 15,12-21 18-15,-3-12-19 16,-3 3-2-16,-4-2-1 15,-2-1-34-15,0 8 12 16,0 2 24-16,0 5-14 16,0 8 15-16,0-2 6 15,7 6-2-15,2 3 34 16,0-2-26-16,0 5-4 16,0 0-8-16,0 14-6 0,4 12 6 15,-2-3 0 1,2 3 2-16,-1-6 3 0,-3-8-5 15,-3-2-45-15,-1-6-50 16,-3-4-68-16,0 0-33 16,3-28-102-16</inkml:trace>
  <inkml:trace contextRef="#ctx0" brushRef="#br0" timeOffset="21921.55">14112 17883 493 0,'0'0'241'16,"0"0"-104"-16,0 0-30 15,0 0 8-15,0 0-3 16,0 0-79-16,34-147 10 16,-34 147-33-16,2 0-4 15,-2 0-10-15,0 0 4 0,0 0-9 16,0 22 6-16,0 15 6 16,2 7 0-16,-2 14-1 15,0 4 1-15,0 4 6 16,2-2-8-16,-2-6-1 15,0-3 1-15,0-12 7 16,0-7-8-16,0-9 0 16,0-13 4-16,0-6 1 15,0-8 0-15,0 0-5 16,0 0 17-16,5-10-13 0,4-16 16 16,6-1-20-1,6-5 0-15,1 6-10 0,0 8 6 16,2 4-3-16,-1 10 1 15,-4 4-20-15,0 0 26 16,-5 0-15-16,-6 22 10 16,-3 11-7-16,-5 2 10 15,0 0 2-15,0-3-2 16,-21-4 2-16,0-3-3 16,-6-6 3-16,2-3 0 15,2-10 11-15,6-6-8 16,1 0 6-16,5-14 11 15,2-13-16-15,4 0 8 16,3-4-11-16,2 10-1 16,0-2 27-16,0 9-25 0,0 0 14 15,0 10-13 1,0 0 8-16,2 4-4 0,1 0-7 16,1 0 3-16,1 0-12 15,-1 17-3-15,3 2 10 16,-1 8 1-16,3-1 2 15,-2-2 2-15,2-2-3 16,0-4 0-16,3-6-3 16,-4-2 11-16,3-3-8 15,3-7 0-15,1 0-2 16,3 0-1-16,5-9-7 16,0-11-6-16,6-9 11 0,0-6-19 15,1-5 21 1,-4-5 3-16,-1 0 0 0,-7-3-3 15,0 7 3-15,-4 5 0 16,-4 6-4-16,-3 12 9 16,-3 4-5-16,-2 5 0 15,-2 6 3-15,0 3 13 16,0 0-16-16,0 0 0 16,0 0 4-16,0 0-2 15,0 0-4-15,0 15 1 16,-2 8 1-16,-4 5 1 15,-3 4-1-15,3 2 0 16,0 6 13-16,4 5-11 16,2 0-2-16,0-4 0 15,0-9 0-15,16-6 15 0,-3-12-15 16,5-11-7-16,-3-3 5 16,4-3-36-16,-6-33-21 15,-2-8-129-15,-8-16-149 16</inkml:trace>
  <inkml:trace contextRef="#ctx0" brushRef="#br0" timeOffset="22230.37">14719 17531 780 0,'0'0'115'0,"0"0"-98"15,0 0 29-15,0 0-25 0,0 0 16 16,0 0-17-16,-34 125 2 15,34-111 20-15,0-7-30 16,3-2 5-16,1-5 5 16,2 0 8-16,4-22 15 15,-4-8-45-15,-3 2 2 16,-3 1-6-16,0 6-9 16,-3 3 10-16,-11 4 3 15,2 5 0-15,-2 9-11 16,-1 0 1-16,-4 4-6 15,4 23-7-15,-3 13-65 16,5 14 6-16,3 19-71 16,8 11-138-16,2-1-146 0</inkml:trace>
  <inkml:trace contextRef="#ctx0" brushRef="#br0" timeOffset="23748.53">14794 18316 673 0,'0'0'128'16,"0"0"-33"-16,0 0-22 15,0 0-11-15,0 0-24 16,0 0-38-16,108-129 9 16,-96 98-4-16,-2-6-2 0,-1-7 24 15,-5-4-26 1,-2-2 4-16,0-8 10 0,-2 4-11 15,2-3 3 1,1 7 2-16,-1 10 3 0,1 8 27 16,-3 6-33-16,2 8 6 15,0 4 11-15,0 5-22 16,-2 6 24-16,3-1-12 16,-1 4-12-16,-2 0 17 15,2 0-17-15,-2 0-1 16,0 0 0-16,0 0 0 15,0 0-1-15,0 0-7 16,0 16 8-16,0 8-5 16,-4 10 6-16,-5 10-1 15,-1 7 0-15,2 7 3 0,1 7-3 16,0 0 0 0,2-3 3-16,-1-4 1 0,6-3-3 15,0-12-1-15,0-7 0 16,0-14 3-16,0-5-4 15,9-16 1-15,7-1 0 16,-3 0-4-16,3-1 4 16,-1-21 0-16,-6-9-10 15,-2-1-40-15,-7-4 2 16,0-4-9-16,4 0 33 16,1 4 14-16,6 2 20 15,0 12-10-15,0 8 48 0,-2 6-23 16,-2 8 7-16,-1 0-31 15,-1 8 1-15,-1 24-4 16,-2 4 4-16,4 7-1 16,0 1-1-16,7-7 9 15,5-1-9-15,-1-10 0 16,4-7 2-16,-5-7 5 16,1-11-3-16,1-1 2 15,0 0 3-15,2-10-6 16,-5-16 6-16,1-2-9 15,2-12-10-15,-2-8 4 16,2-6-27-16,-3 0 25 16,-1-2-3-16,-3-3-5 0,-5 9 13 15,-2-4 3-15,-1 10 0 16,-3 8 3-16,0 6 2 16,0 11-4-16,0 5 19 15,0 7-19-15,0-3 19 16,0 6-16-16,-5 4-4 15,-1-4 10-15,-1 4-7 16,5 0-3-16,-2 0 0 16,0 0-10-16,-4 0 7 15,2 12-3-15,-3 10 6 16,-1 10-2-16,4 8 8 16,-1 14-6-16,5 4 1 15,0 8 7-15,2 3-2 16,0-3-6-16,0-4 0 0,2-13 3 15,7-8 0-15,0-15-3 16,-2-8 0-16,-1-10 3 16,-1-8-10-16,-1 0-3 15,0 0 1-15,-4 0 3 16,0-3-39-16,0-6-51 16,0-1 94-16,8 6-24 15,0 0 12-15,1 4 6 16,3 0 8-16,1 8 0 15,0 11 3-15,3 2 19 16,2-3 1-16,1 1-14 0,2-1 11 16,-4-8-20-1,1-8 0-15,-2-2 15 0,-5 0-9 16,2-12-3 0,-1-11-3-16,-1-9-19 0,3-1 17 15,-1-8-18-15,-5 4 1 16,0 2 10-16,-4 10 18 15,-2 6-4-15,0 9 42 16,0 10-7-16,1 0 4 16,-3 0-44-16,0 5-11 15,2 21 7-15,-2 18 8 16,0 11 10-16,0 8-1 0,0 3-8 16,-2 6 25-1,-7 3-21-15,2-1 2 0,2-9 14 16,-1-3-21-1,1-7 6-15,1-11-10 0,-2-9 8 16,-2-12-5-16,2-9-3 16,-3-2 0-16,-3-9 12 15,4-3-8-15,-7 0 10 16,-4-19 0-16,4-17-11 16,-3-6 11-16,5-12-14 15,1-8 0-15,4-1-10 16,3-4 10-16,5 6-9 15,0 3-4-15,3 3-13 16,21 2 18-16,2 0-28 16,3 9-14-16,-4 5 22 0,-7 6-89 15,-9 5-42-15,-9 2-269 16</inkml:trace>
  <inkml:trace contextRef="#ctx0" brushRef="#br0" timeOffset="23941.42">15303 17892 499 0,'0'0'208'0,"0"0"-99"16,0 0-8-16,0 0-10 16,0 0-52-16,0 0-29 0,259-120-10 15,-244 110-24 1,-15-3-83-16,0 0-95 0,-27 0-299 15</inkml:trace>
  <inkml:trace contextRef="#ctx0" brushRef="#br0" timeOffset="24089.35">15136 17740 1153 0,'0'0'121'16,"0"0"-94"-16,0 0-19 15,0 0-8-15,0 0-5 16,0 0-193-16,42 18-533 16</inkml:trace>
  <inkml:trace contextRef="#ctx0" brushRef="#br0" timeOffset="25114.75">16466 17714 236 0,'0'0'40'0,"0"0"-30"16,0 0 27-16,0 0 53 16,0 0-8-16,0 0 9 0,-4-10 54 15,4 6 0-15,0 4-32 16,0 0-49-16,-5 0-49 16,-6 4 0-16,-7 18-12 15,-4 14 4-15,0 0 15 16,4 8-21-16,5-3 3 15,3 3-4-15,10-9 6 16,0-3-10-16,0-6 4 16,2-11 0-16,12-5 20 15,1-10-20-15,8-2 13 16,4-33 12-16,0-14-22 16,-3-9-6-16,-8-1-2 0,-10 7 5 15,-6 6 8 1,0 13-4-16,-4 13 14 0,-11 11 7 15,-4 9-21-15,0 0-8 16,-4 18 3-16,5 14 0 16,5 12-13-16,7 0 14 15,6 2-7-15,0-6-15 16,31-10-27-16,11-7 37 16,9-9 8-16,5-10 0 15,5-4-3-15,-4 0-27 16,-1-12-44-16,-11-20 15 15,-8-9 29-15,-8-3 34 16,-4 3 0-16,-3-8 6 16,-8 5 23-16,-4 7-4 15,-5 2 23-15,-5 3-14 0,0 2-30 16,0 8 18-16,0 8-11 16,0 1 3-16,0 11 32 15,0-1-23-15,0 3 0 16,-3 0-20-16,-1 0 0 15,0 0-6-15,-3 18-11 16,-4 10 14-16,4 6 1 16,-2 16 8-16,3 12-6 15,4 18 20-15,0 9-8 16,2 9 20-16,-2 0-25 16,2-4-8-16,0-4 30 15,0-9-28-15,0-13 4 0,0-8-7 16,0-14 5-16,0-13-2 15,0-15-4-15,0-14-24 16,0-4 3-16,0 0-53 16,0-19-21-16,0-13-219 15,0-9-401-15</inkml:trace>
  <inkml:trace contextRef="#ctx0" brushRef="#br0" timeOffset="25312.63">16810 18137 859 0,'0'0'268'16,"0"0"-145"-16,0 0-51 16,0 0 11-16,0 0-26 0,0 0-48 15,46-27 7-15,-17 24-16 16,0-6 0-16,-4 4-10 16,-3-3-10-16,-7-2-14 15,-3 1-5-15,-5-5-46 16,-5 5-89-16,-2-7-225 15</inkml:trace>
  <inkml:trace contextRef="#ctx0" brushRef="#br0" timeOffset="26092.19">17795 17454 282 0,'0'0'153'16,"0"0"-19"-16,0 0 49 16,0 0-74-16,0 0 2 15,0 0-47-15,-15-80-21 16,15 80-23-16,0 0-18 15,0 0-4-15,0 5-8 16,0 22 10-16,0 12 31 16,0 15-15-16,0 22-4 0,0 17 16 15,0 20-23 1,0 17 15-16,0-1-17 0,0 0 1 16,0-17 4-16,0-13-6 15,0-19-2-15,4-18 0 16,0-18-19-16,0-13-24 15,-4-18-66-15,0-13-83 16,0 0-148-16,0-33-133 16</inkml:trace>
  <inkml:trace contextRef="#ctx0" brushRef="#br0" timeOffset="26355.54">17790 17656 741 0,'0'0'130'0,"0"0"-34"16,0 0-31-16,0 0-20 16,0 0-29-16,0 0-16 15,102-81 0-15,-72 81-4 16,-4 19 8-16,-5 3-4 16,-8 4 0-16,-8 2 0 15,-5 6-1-15,0 2 3 16,-12-4-3-16,-12-2 1 15,-3-2 0-15,-5-10-1 16,3 0-45-16,4-14-55 16,2-4-64-16,9 0-147 15</inkml:trace>
  <inkml:trace contextRef="#ctx0" brushRef="#br0" timeOffset="30379.4">18334 17602 258 0,'0'0'55'16,"0"0"-54"-16,0 0 4 16,0 0 32-16,0 0-6 15,0 0 25-15,0 4-14 16,0-4-3-16,0 0 44 16,0 0-33-16,0 0-31 0,0 0 8 15,0 4-27 1,0-4 8-16,0 0 21 0,-2 0-5 15,0 0 37-15,-2 0 14 16,-1-8-35-16,0-7-12 16,-1 0-28-16,-3-3 0 15,0 0 14-15,0-1-13 16,0 5 22-16,0 5 3 16,2 1-3-16,1 0 15 15,6 8-20-15,0 0-12 16,0 0-6-16,-3 0 0 15,-3 0-4-15,-1 0 1 16,-2 8 3-16,-2 5-4 0,0 5 4 16,-3 1 0-16,1 3 5 15,-1 0 1-15,6 0-2 16,-1 4-3-16,3 2 5 16,4-2 2-16,-4 0-6 15,6-2-2-15,0-2 0 16,0-4 2-16,0 0-4 15,0-10-20-15,0-4-8 16,0-4 8-16,0 0-14 16,10 0 36-16,7-14 17 15,4-12-10-15,-3 0-2 16,-3 1-5-16,-6 0 0 16,-2 7 9-16,-3 0-9 15,-2 6 0-15,1 2 0 0,1-2 4 16,-2 2-4-16,5 2 0 15,-3 4 0-15,1-3 7 16,-1 4-7-16,-4-1 15 16,3 4 11-16,-3 0-23 15,0 0 1-15,0 0-4 16,0 0-6-16,0 7 0 16,0 12 6-16,0 3 0 15,0 0-2-15,0-2 7 16,0 6-5-16,0 1 1 15,0-6 6-15,0-3-5 16,2 1-2-16,2-10 0 16,3-9 0-16,2 0 9 15,2 0-2-15,4-14-7 16,1-13-26-16,-3-4 0 0,1-1-39 16,-5-2 7-16,-1 10 22 15,0 2 32-15,-4 3 4 16,3 4 20-16,-1 4 14 15,-2 8 22-15,1-1-9 16,-2 4-6-16,-3 0-34 16,0 0-7-16,0 0-10 15,0 12 3-15,0 9 7 16,0 8 5-16,0 7-5 16,0-2 0-16,0 6 0 0,0-4 5 15,2-3-5 1,9-16 0-16,-3-5 2 0,6-7 8 15,1-5-10-15,1-5 11 16,0-21-11-16,-5-3-30 16,0 0 22-16,0 0-18 15,-4-5 7-15,2 9 17 16,0 1-6-16,-5-2 8 16,3 8 17-16,-2 6-3 15,-1 6 31-15,-2 1-1 16,-2 5-17-16,0 0 5 15,0 0-27-15,0 0 3 16,2 0-8-16,-2 0-7 0,2 9 7 16,1 15 2-1,1 10 0-15,0 15 9 0,2 18-6 16,-4 18-5-16,0 11 0 16,0 2 7-16,-2-2-5 15,0-11-2-15,0-13 0 16,0-14 14-16,0-12-13 15,0-10 6-15,0-11 0 16,0-6-1-16,-6-3 6 16,-8-7-10-16,-1-4 0 15,-4-1 11-15,-3-4-8 16,2 0-5-16,-2-9 3 16,4-12 4-16,5-11 1 15,6-12-8-15,7-10 0 0,0-8 18 16,9-5-12-16,11 6-6 15,4-8 0-15,5 7-13 16,0-1 5-16,-2 5-31 16,-3 5-22-16,-3 9-36 15,-6 3-108-15,-3 10-165 16,-6 4-203-16</inkml:trace>
  <inkml:trace contextRef="#ctx0" brushRef="#br0" timeOffset="31625.69">18696 17668 288 0,'0'0'287'0,"0"0"-145"16,0 0-9-16,0 0-20 0,0 0-64 15,0 0-18 1,4-3-5-16,-2-2 2 0,0 1 21 16,0-2-43-16,0 1 12 15,-2 5 24-15,3-3-34 16,-1 3 10-16,-2 0-16 15,3 0 4-15,-3 0-12 16,0 0 4-16,2 0-4 16,-2 18-3-16,2-1 13 15,0 2-4-15,1 3 0 16,1 0 2-16,0-4-1 16,3-4-1-16,-3-2 0 0,3-6-4 15,-2-1 7-15,3-5-6 16,4 0-4-1,-1-7-16-15,0-15-9 0,-5-8-31 16,-1 5 17-16,0 0 18 16,-1 4-17-16,3 1 45 15,-3 5 0-15,8 4 11 16,-6 2 54-16,3 5-39 16,-3 0-11-16,0 4 24 15,0 0-39-15,-2 0 0 16,-2 17 0-16,1 6 0 15,-3 5 16-15,0 2-16 16,0 2 2-16,0-2 13 16,0-2-6-16,0 2-5 15,0-11-4-15,0-5 3 0,0-6 3 16,0-8-6-16,0 0 0 16,2-19-2-16,6-11-14 15,4 2-19-15,-5-2 24 16,1 2-17-16,0 2 8 15,0 3-8-15,5 2 28 16,1 3-6-16,1 4 12 16,-1 0 20-16,-1 6 10 15,-2 0 15-15,-1 8-4 16,-2 0-28-16,-3 0-10 16,1 8 13-16,-1 14-16 15,-3 6 22-15,-2 6-12 0,3-2-13 16,-1-1 7-16,2-8-10 15,-4-5-3-15,0-10-14 16,0-8-55-16,4 0-32 16,3 0 7-16,5-8-20 15,3-10-127-15,3-5-14 16,-3 0 207-16,3 1 51 16,-5 0 3-16,1 5 68 15,1-3 109-15,-3 3-51 16,-1 5-1-16,-5 2-42 15,-1 2-6-15,-5 4-9 16,0 2-22-16,0 2-26 16,0 0-23-16,-13 0-2 0,-6 6-9 15,7 6 10 1,-2 2 1-16,5 4-3 0,5 0 4 16,1 4-1-16,3-8 0 15,0 1-22-15,0-8 15 16,0-2-33-16,0-5 26 15,0 0 12-15,11-19 4 16,8 1 0-16,-4-3-2 16,3-2 3-16,-2 9 22 15,-5 5-10-15,-3 2 22 16,-3 7-1-16,-3 0-33 16,3 0 1-16,-1 0-4 0,1 16 0 15,-1 12 22-15,-2 7-20 16,-2 6 5-16,2 15 3 15,-2 4-2-15,3 3-6 16,-3-5-2-16,0-4 5 16,0-12-1-16,-3-14 4 15,-7-11-8-15,-4-5 11 16,5-10-6-16,5-2 3 16,-5-2 8-16,-1-22-7 15,4-9 7-15,-3-12-13 16,7-6-3-16,2-7 0 15,0-5-7-15,9 5 0 16,16 4-16-16,8 9-12 0,-2 10 11 16,-2 3-33-1,-9 6-21-15,-15 8-39 0,-5 4-177 16</inkml:trace>
  <inkml:trace contextRef="#ctx0" brushRef="#br0" timeOffset="31802.2">18899 17467 1053 0,'0'0'123'0,"0"0"-119"16,0 0 1-16,0 0-10 15,0 0-29-15,0 0-219 0,55 0-590 16</inkml:trace>
  <inkml:trace contextRef="#ctx0" brushRef="#br0" timeOffset="32660.71">19808 17365 173 0,'0'0'123'0,"0"0"24"15,0 0-2-15,0 0-66 16,0 0 13-16,0 0 5 16,0-22-31-16,0 22 9 15,0 0-18-15,0 0-16 16,0-4 14-16,0 4-37 16,0 0-2-16,0 0-8 15,0 0-6-15,0 0 0 16,0 0-2-16,0 0-2 15,0 12-5-15,0 11 14 16,-3 12-3-16,-1-3 5 16,-3 13-7-16,1-2 12 15,-1 3-14-15,2-2 0 0,1-7 4 16,-1-2-1-16,1-8-3 16,0-5 0-16,0-13 5 15,4 0-2-15,0-9-3 16,0 0 0-16,0 0 18 15,0-9-6-15,19-17 2 16,6-1-14-16,2-1 5 16,4 2-14-16,2 0 3 15,5 8-11-15,-2 7 12 16,2 4-17-16,-5 7 14 16,-6 0-1-16,-10 0-5 15,-5 7 9-15,-12 8-7 0,0 2 2 16,-4 6 9-16,-25 0 2 15,-5-2 14-15,-4-3-3 16,-2 1-10-16,0-2 12 16,1-8-14-16,6 4 0 15,9-9 6-15,4-4-6 16,9 0-8-16,8 0-41 16,3-8-54-16,5-14-145 15,19 0-324-15</inkml:trace>
  <inkml:trace contextRef="#ctx0" brushRef="#br0" timeOffset="34211.15">20291 17624 361 0,'0'0'140'15,"0"0"-80"-15,0 0 9 16,0 0-26-16,0 0-39 16,0 0 14-16,10-12 19 15,-6 2-22-15,-2 0 42 16,0-2-3-16,0 4-16 16,-2-3 8-16,0 4-14 0,0-7-6 15,0 5 4-15,0 4-23 16,0 1 20-16,0-1-8 15,0 5-8-15,-4 0 3 16,-2 0-14-16,-4 0 0 16,-1 0-2-16,3 12-6 15,-6 7 8-15,5 5 10 16,-4 2 8-16,4 9 5 16,-2 0-23-16,4-3 1 15,1 0 0-15,3-6 5 16,3-12-6-16,-2-2 0 15,2-12-15-15,0 0 3 16,0 0-10-16,0-22 14 0,5-8-32 16,10-2-14-16,1 2 48 15,-1 2 4-15,3 2 2 16,-3 8 14-16,2 0-11 16,-5 8 11-16,2 1 5 15,-5 6-15-15,0 3 12 16,-1 0-15-16,2 0 7 15,-1 12-1-15,1 5-6 16,0 2 18-16,-1 3 10 16,-1-5-29-16,0-6 13 15,0-2-2-15,-1-6-10 16,-1-3 29-16,1 0-27 16,0-3 8-16,2-10-11 15,-1-6-4-15,-1 2-12 0,7-1-10 16,1 0-20-16,5-1 39 15,3 2-6-15,2-1 13 16,-4 5 12-16,-1 3-10 16,-1 2 37-16,-6 7-1 15,-5 1-23-15,-2 0 4 16,-4 0-11-16,-2 9-8 16,2 5 17-16,-2 5-13 15,0-3 4-15,0-7-8 16,0 2 2-16,0-3-3 15,0-8 1-15,0 4-10 16,-4-4 6-16,-4 0-15 16,4-4 18-16,0-10-13 0,-3-4-38 15,5-1 19 1,-6 3-3-16,4 2 36 0,2 5-2 16,0 0 8-16,2 1 3 15,0 6 25-15,0 2-1 16,0 0 10-16,0 0-42 15,0 0-1-15,-5 7 0 16,-3 10 0-16,-2 10 16 16,4 3-14-16,1-2 3 15,5 4 8-15,0-6-12 16,0 6 6-16,7-6-6 16,9-4 7-16,-1-4-4 0,6-10-4 15,-1-3 1 1,-3-5 5-16,1 0-2 0,2-17-4 15,0-11 0 1,5-11-37-16,-5-2 30 0,0-3 2 16,-4 4 5-16,-3-5-1 15,-1 5 9-15,-4 5-8 16,-1 6 21-16,-3 7-16 16,0 10 30-16,-4 6-20 15,2 6-12-15,-2 0 9 16,0 0-12-16,0 0-3 15,0 0 0-15,0 6-7 16,0 11 7-16,0 3 3 16,-4 6 0-16,-5 8 10 15,1 2-4-15,-4 0-6 0,3 4 0 16,1-4 9-16,1 0-7 16,2-4-2-16,1-6 0 15,4-11 3-15,-2-3 3 16,2-5-6-16,0-5 0 15,0-2 8-15,0 0 2 16,0 0 0-16,0-6 8 16,16-12-3-16,3-8-14 15,4 0-2-15,1-2-6 16,5 6-24-16,0 0 29 16,-4 4-15-16,-6 4 17 15,-9 6-10-15,-6 0 13 0,-4 8-6 16,0 0 2-16,-6 0-24 15,-17 0 19-15,-6 12 5 16,5 6 1-16,1 0-9 16,8 4 6-16,3 0 3 15,8-5 8-15,4 3-5 16,0-3 26-16,6-3-10 16,15 8-8-16,1 0 3 15,5 4-9-15,0-2-10 16,2-2 0-16,-3-4-45 15,-3-6-10-15,-7-12-117 16,-10 0-109-16,-6-12-261 16</inkml:trace>
  <inkml:trace contextRef="#ctx0" brushRef="#br0" timeOffset="37721.9">21694 17758 23 0,'0'0'172'0,"0"0"-31"15,0 0-34-15,0 0-17 16,0 0-2-16,0 0-29 15,13-88 6-15,-11 88 2 16,-2 0-15-16,2 0-10 16,-2 0-36-16,0 0-4 15,0 0 5-15,0 0-4 16,0 0-6-16,2 0 6 16,-2 12 2-16,3-3 22 15,-3 4-15-15,0-3-11 16,0-1 7-16,0-9-3 15,0 3-5-15,0-3 9 16,0 0-5-16,0 0 24 0,0-3-9 16,0-12-15-1,0-7 3-15,-7 1-6 0,-2-2-1 16,1 0 0-16,-6 2 0 16,3-2-4-16,-3 9 4 15,-1 1-8-15,-3 9 5 16,-2 4 1-16,-2 0 1 15,-3 4-1-15,3 18-3 16,-3 6-3-16,8 12 8 16,1-1 0-16,7 14 2 15,5-2 5-15,4-2-7 16,0-5 0-16,0-7 1 0,0-15 7 16,0-8-8-1,0-11 0-15,0-3-1 0,0 0-8 16,2-17 3-16,4-19-31 15,1-8-23-15,7-1 17 16,3-1-21-16,1 10 55 16,5 6 9-16,-4 11 5 15,4 7 41-15,1 7-7 16,-3 5-13-16,-2 0 9 16,-1 0-23-16,-7 17 3 15,-1 10 11-15,-4 5-7 16,3 4 14-16,2-6-11 15,0-3-10-15,0-10 18 16,3-10-25-16,-3-4 6 16,2-3 20-16,5-3-17 0,3-21 9 15,-2-15-14-15,1-2-5 16,3-4-8-16,-8 1-5 16,1 3-11-16,-3 2 16 15,-1 3-2-15,-1 4 6 16,-3 1 5-16,2 9 2 15,-4 8 30-15,-1 2-31 16,-3 11 10-16,0 1 2 16,-2 0-18-16,0 0 0 15,0 0-11-15,0 9 7 16,0 14 2-16,0 7 4 16,-4 5 0-16,-5 11 8 0,-1 12-1 15,0 17-3-15,3 12-2 16,1 19 1-16,0 1 14 15,4 0-17-15,2-17 6 16,0-14-7-16,0-13 7 16,0-15-8-16,10-13 6 15,-2-12-3-15,-1-9 3 16,-1-10-6-16,4-4 0 16,-4 0 18-16,1 0-15 15,-3 0 9-15,-4-14-11 16,0-13-1-16,0-8-23 15,-6-13-14-15,-15-6 14 16,-5-8 14-16,-8-3-13 16,-1 0 22-16,-1 12 0 15,3 13 2-15,6 12 17 0,11 10-11 16,7 9 7-16,9 6 7 16,0-3-15-16,14-6 22 15,20-2-29-15,8-4 7 16,0-1-7-16,-2-3 2 15,-6 5-2-15,-5-6 0 16,-5-3-20-16,-4-2 12 16,-6-11 0-16,-4-2-6 15,-3-8 14-15,-7 0-17 16,0 1 12-16,0-7 1 16,-7 7-4-16,-5 9 8 15,0 14 0-15,7 11 3 0,3 10 6 16,2 4-9-16,0 0-3 15,0 0-2-15,0 14-23 16,0 12 28-16,0 6 0 16,0 4 4-16,0 4 15 15,0 1-19-15,0 3 9 16,0 5 0-16,0 4-2 16,0-3-6-16,0 4-1 15,5-10 1-15,-1-8 2 16,3-9-3-16,4-13 0 15,0-10 0-15,7-4 8 16,3 0-1-16,-2-18-6 16,4-5 3-16,-5-3 5 0,1 2-9 15,2-10-6-15,-3 2 6 16,-1-3-29-16,1 3 22 16,-3 1-4-16,-5 9 11 15,-6 0-6-15,-4 12 6 16,0 2 0-16,0 4-2 15,0 4-15-15,-11 0 16 16,-2 0-9-16,-1 8 5 16,3 9-6-16,0 14 7 15,4-4-2-15,5 10 5 16,2 3-11-16,0 1 12 16,7-6 2-16,12-4-2 0,4-9 26 15,2-8-22-15,-1-10 4 16,0-4 8-16,-4 0-13 15,-1-13 11-15,-6-10-14 16,-3-3 1-16,-2-1 4 16,-4-1-2-16,-2 6-3 15,-2 0 0-15,3 0 6 16,-1 8-7-16,2 6 1 16,-2 3 0-16,0 0-7 15,-2 5 7-15,0 0-5 16,0 5-32-16,0 15 17 15,2 5 14-15,8 8 2 16,3-4-22-16,1 3 24 0,-1-6-9 16,-2 1 11-1,-2-6 0-15,-2-2-4 0,-1-1 3 16,3-4 1-16,0-4 0 16,4-6 18-16,1 0-11 15,1-4 10-15,4 0-5 16,-2-4-9-16,-1-10-6 15,-1-5-11-15,-3 6-71 16,-4-9-70-16,-5-9-127 16,-3 0-385-16</inkml:trace>
  <inkml:trace contextRef="#ctx0" brushRef="#br0" timeOffset="37951.83">22309 17513 1013 0,'0'0'190'16,"0"0"-135"-16,0 0-24 15,0 0-10-15,0 0-20 16,0 0 4-16,203-32-3 16,-172 29 2-16,-11-2-8 15,-8-1 1-15,-10 6-18 16,-2-3-3-16,0-2-89 15,-2 1-118-15,-15 4-380 16</inkml:trace>
  <inkml:trace contextRef="#ctx0" brushRef="#br0" timeOffset="40909.47">23445 17674 422 0,'0'0'84'16,"0"0"34"-16,0 0-50 15,0 0-35-15,0 0-3 16,0 0-20-16,16-9 12 16,-13 9-8-16,-3 0 0 15,2 9 29-15,-2 3-20 16,0 6 16-16,0-4-22 16,0 0-16-16,0-6 14 15,0-4-11-15,0-4-3 0,0 0 18 16,0 0-6-16,0-18 1 15,0-8-14-15,0 3-32 16,-11-2 30-16,4 6-3 16,0 2 5-16,5-1 4 15,0 4-1-15,2 5 15 16,0 6 16-16,0 3-13 16,-2 0 23-16,2 0-44 15,-5 0-6-15,-3 0-3 16,-4 20 6-16,-1 4 3 15,-1 5 8-15,5 3-1 16,3 5 21-16,4-2-23 16,2-3 6-16,0 7-1 0,0-6-3 15,4 1-5-15,7-6 1 16,1-10 0-16,1-6 10 16,3-10-11-16,1-2-2 15,-1 0 0-15,3-18-3 16,0-10-6-16,-4-7-18 15,3-2-6-15,-2-2 22 16,-3 7-12-16,0 6 16 16,1 8 2-16,-3 4-2 15,-3 5 7-15,2 9-1 16,-4-5 2-16,-1 5-9 16,-3 0 8-16,0 0-4 0,2 5 4 15,-1 15 5-15,2-1 10 16,-3 0-3-16,0 4-12 15,0 3 25 1,0-4-22-16,3-3 3 0,-1-10 6 16,0-1-5-16,4-3 0 15,-2-5 4-15,3 0-9 16,3 0 27-16,1-5-29 16,0-12 7-16,-2-6-7 15,0 2-3-15,-2-8-21 16,-2 3-6-16,-2 0-6 15,-3-2 36-15,-2 7-14 16,0-2 14-16,0-3 2 16,0 8-1-16,0 4 11 15,-9 5 8-15,-1 6-7 0,-3 3 2 16,-3 0-15-16,1 0-1 16,1 3-9-16,-1 9 6 15,1 7 4-15,4-1 5 16,3 3-4-16,5 8 27 15,2 1-24-15,0 6 14 16,6 5 4-16,11-2-22 16,0 2 14-16,1-5-11 15,1-14 2-15,2-8 12 16,1-11-16-16,0-3 2 16,0-3 5-16,1-24 1 15,0-13-9-15,-4 4 0 0,-1-4-9 16,-3-1 1-16,4 3-2 15,-6 1 10-15,3 1-1 16,-3 0-3-16,-2 4 2 16,-2 2 2-16,-5 12 0 15,1 8 9-15,-3 1-6 16,-2 9 6-16,0 0 9 16,0 0-14-16,0 0-5 15,0 0 1-15,-7 9 0 16,-6 5-10-16,-1 8 10 15,-1 5 0-15,1 4 0 16,4 1 0-16,1 7 0 16,5 7 0-16,4 0 1 0,0 1-2 15,0-7 4-15,0-4-3 16,13-9 0-16,0-13 5 16,-2-6-5-16,2-8 0 15,5-8 2-15,0-21 6 16,2-10-8-16,-4-6-3 15,-1 1-2-15,-4 4-29 16,1-5 9-16,-1 10-13 16,0 3 31-16,-4 6-4 15,-1 0 12-15,-4 8-1 16,1 4 0-16,1 0 8 16,-4 5-8-16,2 9 12 0,-2-4-9 15,0 4 31 1,0 0-34-16,0 0 7 0,0 0-7 15,0 0-4-15,0 0 1 16,0 0-7-16,0 16 10 16,0 7 2-16,-9 0 3 15,-1 12-5-15,-2 0 0 16,3 6 6-16,7 3-3 16,2 2-3-16,0-2 1 15,0 2 4-15,0-6-1 16,11-5-4-16,1-7 0 15,-2-12 5-15,1-14-1 16,5-2-4-16,5 0 1 16,-2-10 16-16,4-12-13 15,-3 0-4-15,0-5 0 0,0 4-22 16,0-7 21-16,0 1-30 16,0 0 24-16,-2-4 3 15,-3 7-13-15,-6 4 9 16,-1 8 8-16,-6 0-1 15,-2 5-7-15,0 6 8 16,0-1-2-16,0 4-6 16,0-2-5-16,-2-1 6 15,-6 3 5-15,2 0-1 16,-1 0-3-16,1 0 6 16,-1 0-5-16,2 5-3 15,-2 16-1-15,3 2 9 0,-2 12 7 16,4-3-4-16,2 3 9 15,0-3-12-15,0 3 0 16,8-12 6-16,8 0-1 16,-3-11-5-16,2-12 0 15,-1 0 2-15,1-8-7 16,4-19 4-16,-1-5-25 16,1 0 17-16,-1 2-27 15,0 2 19-15,-2 2 1 16,2 0 14-16,-3 5-3 15,-2 1 6-15,1 11-1 16,-3-3 32-16,1 7-18 16,-2 0 12-16,-3 5-3 0,-1 0-14 15,0 0 5-15,-4 0-10 16,0 14-4-16,0 3 32 16,-2-4-25-16,0 6 4 15,0-6-11-15,0-5 6 16,2-3-2-16,-2 0-4 15,0-5 0-15,0 0 0 16,0 0 9-16,0 0-7 16,0-10-2-16,0-8-48 15,2 0 8-15,-2-4-4 16,0 1 8-16,0-2 31 16,0 9-10-16,0-2 15 0,0 6 3 15,0 6 0-15,0 4 23 16,-2 0-26-16,-9 0 8 15,0 4-16-15,-2 13 16 16,1 6-8-16,1 5 11 16,2 2-2-16,5 2 14 15,4 8-21-15,0-4-1 16,0-2 11-16,4-6-4 16,9-10-7-16,4-2 16 15,2-14-8-15,1-2 13 16,5 0-21-16,2-28 0 15,2-2-1-15,-2-10-17 16,-1 4-6-16,-2-4-12 16,-1-1-20-16,-5 6 43 15,-3-5-7-15,-4 4 14 0,-3 0-2 16,-6 4-8-16,-2-2 2 16,0 11 12-16,0 5 1 15,0 8 10-15,0 3-7 16,0 7 8-16,0 0-5 15,0 0-6-15,0 0-3 16,0 0-7-16,-2 3 10 16,-6 7 1-16,4 2 7 15,-3 7-8-15,3-2 26 16,0 1-23-16,-3 9 11 0,2-1-7 16,3 6-3-1,0 0 2-15,2 4-2 0,0-2-4 16,0-2 15-16,0-1-6 15,6 1 11-15,4-5-5 16,0-5-14-16,-1-10 14 16,3-1-11-16,1-8-2 15,1-3-2-15,1 0-11 16,1-26-14-16,-3-2-42 16,1-2-43-16,-1-6-71 15,-5 4-218-15</inkml:trace>
  <inkml:trace contextRef="#ctx0" brushRef="#br0" timeOffset="41101.36">24903 17584 701 0,'0'0'167'16,"0"0"-68"-1,0 0-57-15,0 0-3 0,0 0-15 16,0 0-19-16,0 0-10 15,152-67-15-15,-134 58-52 16,-3 0-17-16,-7 5-117 16,-4-1-202-16</inkml:trace>
  <inkml:trace contextRef="#ctx0" brushRef="#br0" timeOffset="42446.59">24957 17848 168 0,'0'0'188'0,"0"0"-107"15,0 0 22-15,0 0 85 16,0 0-92-16,0 0-41 16,49-14-39-16,-29 0-9 15,0-4-1-15,1-3 0 16,0-2-10-16,0-3 4 15,-1-2-36-15,-5 6 10 16,3 0-18-16,-7 0 35 16,1 8 3-16,-6 2 12 15,-4 6-6-15,-2 2 31 0,0 4 13 16,0 0-4-16,0 0-40 16,0 0-11-16,0 10 7 15,0 6 4-15,0 6 0 16,0-2 3-16,0 10 2 15,0-4 33-15,0 2-21 16,0-1 5-16,0-1-5 16,0-4-14-16,0-5 8 15,0-7-11-15,0-5 5 16,0-5 7-16,9 0-11 16,5-8 8-16,1-16-9 15,6-7-42-15,-4 2 11 0,1 0 13 16,-2 7 18-16,-5 0-7 15,2 3 7-15,-4 7 0 16,0-1 0-16,-2 6 0 16,-3 7-2-16,0 0 2 15,-1 0 0-15,-1 0 10 16,1 0 1-16,-3 23-5 16,0 0 25-16,0 0-21 15,0 3 13-15,4-4-13 16,0-3-5-16,3-2 22 15,-3-7-27-15,0-2 9 16,2-4 4-16,2-4-11 16,1 0 30-16,3 0-17 0,-4-12-14 15,-1-6-1-15,-3-10-29 16,0 6-33-16,-1-7 5 16,0 4-28-16,-3 4 14 15,0-2-5-15,0 0 66 16,0 10 1-16,-6 1 18 15,-4 5-9-15,-1 4 22 16,-1 3-9-16,-3 0 14 16,1 0-10-16,1 10-5 15,-1 8 34-15,3 8-21 16,3 1 9-16,3-1-9 16,3 6-22-16,2-1 18 0,0-4-8 15,0 0-9-15,7-8 23 16,8-12-21-16,3-2 23 15,3-5-2-15,0 0-27 16,4-12 22-16,-5-13-22 16,0-1-21-16,-2 4 8 15,-2-6-45-15,1 6 0 16,-1 0 31-16,-1 8-2 16,1 2 28-16,-3 6 0 15,1-2 1-15,-1 8 4 16,-2 0 0-16,-4 0-2 15,-2 0-2-15,-3 14 7 16,-2 4 9-16,0 4 3 0,0 5-13 16,0-1 25-1,0-6-31-15,0 1 16 0,0-9-9 16,0-2-3-16,0-10 7 16,0 0-9-16,0 0 1 15,2 0 46-15,5 0-38 16,1-10-1-16,4-8-10 15,-1-4-7-15,3 0-4 16,-4-4-10-16,6 3 21 16,-5 2-9-16,4 1 12 15,-1 3-3-15,-1 8 0 16,-4 1 2-16,-4 8 13 16,-3 0-8-16,-2 0-2 15,0 0 6-15,0 0 0 0,0 8-1 16,3 13 31-16,-1-1-14 15,0 6 19-15,0-3-30 16,2 3-10-16,5-4 11 16,1 0-8-16,-2-11-9 15,1-4 4-15,3-1-1 16,-2-6 17-16,1 0-20 16,3 0 0-16,-5-13 3 15,-1-6-3-15,2-3-26 16,-4-6-41-16,-3 2-99 0,-3-6-85 15,0 2-304 1</inkml:trace>
  <inkml:trace contextRef="#ctx0" brushRef="#br0" timeOffset="42764.04">25675 17374 235 0,'0'0'347'0,"0"0"-231"15,0 0-39-15,0 0 6 16,0 0 10-16,0 0-51 16,-27 90-8-16,40-76-1 15,5-11-6-15,3 2 21 16,-4-5-28-16,1 0-13 16,-3-8 6-16,-5-15-13 0,-6-5-15 15,-4 2-14 1,0-1 28-16,0 4-4 0,0 8 10 15,-4 8 12-15,2 3 21 16,2 4-35-16,0 0 1 16,-8 0-4-16,4 4-26 15,-9 15 14-15,1 7-106 16,8-9-76-16,0 5-229 16</inkml:trace>
  <inkml:trace contextRef="#ctx0" brushRef="#br0" timeOffset="44890.77">26411 17616 377 0,'0'0'170'0,"0"0"-1"15,0 0-48-15,0 0-23 16,0 0-33-16,0 0-33 16,12-10 24-16,-6 10-18 0,0 0-3 15,1 0-23 1,-3 10 1-16,0 7-11 0,2 2 6 16,-4 3-7-16,0-5 12 15,2 3-12-15,-2-13-1 16,-2 1 0-16,3-4 7 15,-3-4-7-15,0 0 9 16,0 0-6-16,0 0 28 16,0-16-31-16,0-2-16 15,0-1 12-15,0-2-19 16,0 3 18-16,-7-1-11 16,1 2 16-16,-2-1-4 0,4 6 4 15,2 1 0 1,-3 8 0-16,3-1 4 0,-2 4-9 15,-6 0 4-15,0 0-4 16,-3 4-4-16,-4 8 5 16,2 2 4-16,1 8-3 15,4 0 7-15,3 2-4 16,2 6 8-16,5 2-6 16,0 8 12-16,0-4-8 15,5 4-6-15,10-4 0 16,6-14 9-16,0-6-9 15,4-9 0-15,0-7 3 0,-1 0-8 16,1-23 5 0,-1-4-17-16,-2-4-2 0,3-1-64 15,-4 0 16-15,-2 2 35 16,1 2 32-16,-1 2-1 16,-2 4 5-16,3 7-2 15,-3 8 23-15,2-1-15 16,-3 6 16-16,-5 2-13 15,-3 0-10-15,-1 0 19 16,-5 0-19-16,1 10 1 16,-3 8 27-16,0 0-19 15,0-1 15-15,0 6-18 16,0-5-8-16,0-1 10 16,0-4-9-16,0 1-2 15,0-6 0-15,0-2 6 16,0-1-6-16,0-5 0 0,0 0 0 15,0 0 12-15,0 0-11 16,0 0 12-16,0-5-3 16,0-9-2-16,0 0-9 15,0-4 1-15,0 0 0 16,0 3-7-16,0-5 6 16,-5 11 1-16,-2-3-4 15,-1 2 1-15,1 2 2 16,-5 1 1-16,4 4 0 15,-5 3-6-15,-5 0 6 16,1 0 0-16,-2 10-1 16,3 6-6-16,3 7 4 0,4 4 3 15,0-1 0 1,4 2 0-16,3-2 1 0,2-4-1 16,0-3 0-16,0-10-3 15,0-4 0-15,0-2-2 16,0-3-1-16,0 0-4 15,0-8 5-15,9-10-4 16,9-5-40-16,3-3-3 16,-2-1 35-16,1 5-9 15,-1 4 26-15,-4 4-8 16,-2 5 16-16,-2 4 3 16,-2 5 18-16,-3 0-21 0,-1 0 17 15,0 5-18 1,-1 18 9-16,3 7 42 0,-1 2-47 15,1 4 8-15,2-6-7 16,0-7-7-16,0-10 6 16,0-3-10-16,0-10 0 15,2 0 25-15,1 0-26 16,-2-18 11-16,1-4-11 16,1-6 0-16,-1-2-2 15,-1-2-25-15,2 0-15 16,-3-3 31-16,-1 4-17 15,0-5 28-15,-6 4 0 16,0 1 2-16,0 6 5 16,-2 6 1-16,3 10 18 15,1 4 17-15,-4 1-29 0,2 4 12 16,0 0-3-16,-2 0-21 16,2 0 24-16,0 0-22 15,1 0 1-15,0 0 22 16,3 0-26-16,-1 0 7 15,1 0-8-15,-2 14 0 16,1 4-2-16,-3 9 2 16,-2 2 0-16,0 8 3 15,0-1 1-15,0 4-5 16,0-4 1-16,0 0 0 16,0-1 2-16,0-8-2 15,0-5 0-15,0-8-3 0,0-6 8 16,7-8-5-16,6 0 0 15,5-17 1-15,9-10-7 16,-5-9 1-16,0 0-13 16,-1 0 15-16,-4-4-14 15,-1-1 16-15,-5 8 0 16,1-4 2-16,-2 10-1 16,-1 5 0-16,-2-1 0 15,0 10 4-15,-3 1 1 16,1 5-2-16,-3 3 0 15,-2 4 0-15,0 0 9 16,0 0-12-16,0 0 0 0,0 0-8 16,0 0 2-16,0 0 5 15,-4 11-1-15,-5 6 2 16,-3 5-3-16,3 5 3 16,3 9 0-16,2 0-6 15,4 4 11-15,0 0-5 16,0-4 0-16,4-6 3 15,11-11-3-15,3-10 0 16,3-9 0-16,0 0 7 16,4 0-5-16,0-18-4 15,-3-10-12-15,-7 2-33 16,-1 4-33-16,-9 0-165 16,-1 0-228-16</inkml:trace>
  <inkml:trace contextRef="#ctx0" brushRef="#br0" timeOffset="45267.56">27414 17321 479 0,'0'0'383'0,"0"0"-216"0,0 0-41 16,0 0-24-16,0 0-47 16,0 0-48-16,64-5-7 15,-35 32 0-15,-4 13 0 16,-3 10-4-16,-2 12 4 15,-4 15 0-15,-7 11 8 16,-9 21-1-16,0 5-1 16,-25 2-3-16,-15-5 1 15,-12-16 2-15,-6-19-6 16,-10-13-47-16,-10-19-140 0,-9-17-520 16</inkml:trace>
  <inkml:trace contextRef="#ctx0" brushRef="#br0" timeOffset="46683.14">10441 17548 131 0,'0'0'199'16,"0"0"-51"-16,0 0-31 16,0 0-28-16,0 0-27 15,0 0 24-15,0 0-16 16,0-4-26-16,-7 4 8 15,-11 0-41-15,-4 0 9 16,-2 17-11-16,-5 14-9 16,0 10 22-16,-2 26-12 15,4 23 1-15,6 17 25 0,15 9-29 16,6 4 1-16,11-13-3 16,40-13-3-16,25-8 8 15,22-21-10-15,21-14-55 16,16-21-71-16,8-26-156 15</inkml:trace>
  <inkml:trace contextRef="#ctx0" brushRef="#br0" timeOffset="53014.37">20247 17718 9 0,'0'0'7'0,"0"0"0"15,0 0 11-15,0 0 7 16,0 0 2-16,0 0-10 16,0 0 2-16,0 8 0 15,0 2-3-15,0 3 21 16,0 4-25-16,0-2 75 15,4 2-45-15,5-3-3 16,-2 1 8-16,2-3-23 0,-3-9-7 16,3 3 15-16,-4-6 13 15,2 0 16-15,-3 0-6 16,0 0-29 0,3-2 1-16,0-10-18 0,0-2-4 15,-3 1-5-15,5-4 0 16,-3 3-5-16,2 0 4 15,-2-4-21-15,-1 0 20 16,-1 3-3-16,-4-5 5 16,0 11 0-16,0 4 1 15,0 2 0-15,0 3 20 16,0 0-13-16,0 0-3 16,0 0-5-16,0-4 4 0,0 4-4 15,0 0 4-15,0 0-4 16,0 0 18-16,0-5-15 15,0-4-2-15,0 3-1 16,0-6 4-16,0-2-4 16,0 2 0-16,0 2 0 15,0 2 0-15,0 1 1 16,0 4-1-16,0-1 0 16,0 4 2-16,0-5-2 15,0 5 0-15,0 0 1 16,0 0-7-16,0 0 3 15,0 0-8-15,0 0 9 0,0 0-4 16,0 5 5 0,4 2 1-16,-2 4 0 0,0 3 4 15,-2 2-3-15,0 6 10 16,0-2 11-16,0 10-13 16,0-4 2-16,0 2-1 15,-2-1-5-15,-4-10 19 16,-1 1-21-16,1-4 9 15,-6-2-2-15,-1 2-10 16,-5-4 7-16,3-2-7 16,-3 1 3-16,5-4-10 15,3-1 10-15,4 1-3 16,3-5 5-16,3 0-5 0,-2 0 24 16,0 0-8-1,0-9-4-15,0 4 6 0,0 0-8 16,2 1 7-16,0 4 2 15,0 0-16-15,0 0 14 16,0 0-9-16,0 0-7 16,0 0 13-16,0 0-12 15,0 0 2-15,0 0 6 16,0 0-7-16,0-4 12 16,0 4-9-16,-3-9 0 15,1 4-2-15,2 2 0 16,0 3-3-16,0 0-1 0,0 0 0 15,0 0-4 1,0 0-3-16,0 0-37 0,0 0-1 16,0 0-39-16,0 0 16 15,7 0 41-15,4 0-31 16,-2 0-70-16,-2 0-242 16</inkml:trace>
  <inkml:trace contextRef="#ctx0" brushRef="#br0" timeOffset="53632.88">20452 17598 31 0,'0'0'49'0,"0"0"-23"16,0 0-12-16,0 0-2 16,0 0-12-16,0 0 21 15,-6 0 10-15,6 0 2 0,0 0 37 16,0 0-9-16,0 0-12 15,0 0 8-15,0 0-40 16,-6 0-8-16,2 0-9 16,-4 0-8-16,1 0-5 15,1 4-66-15,0 4-44 16,6-2-19-16</inkml:trace>
  <inkml:trace contextRef="#ctx0" brushRef="#br0" timeOffset="54530.09">20294 17566 18 0,'0'0'55'0,"0"0"4"15,0 0-10-15,0 0 6 16,0 0-8-16,0 0-9 16,5 0 7-16,-5 0-22 15,0 0-3-15,0 0 8 16,0 0-25-16,0 0 6 15,0 6-6-15,4-6 5 16,-2 3 7-16,-2-3-3 16,2 0-1-16,-2 0 8 15,0 0-2-15,0 0 13 16,0 0 0-16,0 0-9 0,0 0 6 16,0 0-18-1,0 0-9-15,-2 0 0 0,-4 0 5 16,1 0-5-16,0 0 1 15,3 0 1-15,-3 0 8 16,1 0-9-16,-2 0 1 16,-1 0 0-16,-2 9-2 15,2-6 0-15,-2 8 0 16,3-3 2-16,-1 2-2 16,-2 2 0-16,5-2 0 15,-3 2-2-15,5-2 1 16,2 4 1-16,0 3 22 0,0 0-11 15,4 7 24-15,7 2-24 16,3 6 4 0,-3 2-8-16,0-2-4 0,-2-5 4 15,-5-4-7-15,1-10-2 16,-5-5-31-16,4-8-68 16,0-2-92-16,3-22-50 15</inkml:trace>
  <inkml:trace contextRef="#ctx0" brushRef="#br0" timeOffset="55249.68">20415 17628 18 0,'0'0'66'0,"0"0"-5"0,0 0-9 15,0 0 0-15,0 0-12 16,0 0-4-16,2-4-6 16,-2 4-21-16,0 0 9 15,0 0 3-15,0 0 3 16,0 0 17-16,0 0 6 15,0 0 11-15,0 0 0 16,0-5-24-16,0 5-14 16,0-3-20-16,0 3 2 15,-6 0 4-15,6 0-4 16,0 0 7-16,0 0 9 16,0 0-15-16,0 0 11 15,0 0-14-15,0 0-10 0,0 0 5 16,0 0 2-16,0 0 3 15,0 14 19-15,0 1-14 16,0 5 5-16,0 1 3 16,0 4-9-16,6 0 16 15,-2 1-8-15,0-7 2 16,1-2 2-16,3-3-11 16,2-6 16-16,-1-1-11 15,4-7-8-15,0 0 33 16,0 0-7-16,6-3 7 15,-4-13-16-15,1-2-18 16,-3-3-2-16,-1-8-14 0,-4 3-23 16,-4-2-26-16,-4-6-80 15,0 10-108-15,0 2-69 16</inkml:trace>
  <inkml:trace contextRef="#ctx0" brushRef="#br0" timeOffset="60282.89">10981 17464 79 0,'0'0'78'0,"0"0"-17"16,0 0 0-16,0 0 2 15,0 0-28-15,0 0-5 16,0 0-3-16,13-9-12 15,-11 9 5-15,-2 0-13 16,0 0 28-16,0 0 27 16,0-6-11-16,2 2 5 15,-2 0-30-15,2 0-14 16,0-1 17-16,-2 0-15 16,3 1-7-16,2-4 8 15,-1 2-13-15,2-2 6 0,-1-2-4 16,1 2 4-16,2-1 14 15,-4 9-7-15,-2-5 19 16,-2 5 4-16,0 0-22 16,0 0 13-16,0 0-11 15,0 0-11-15,0 0 0 16,-4 0-7-16,-10 18 0 16,-6 15-6-16,0 2 3 15,0 5 1-15,0 9 2 16,0 5 0-16,2-2 13 15,0 2-11-15,2-4 5 16,1-9 3-16,6-9-6 0,2-17 5 16,5-9-7-16,2-1-2 15,0-5 34-15,0 0 4 16,0-5-3-16,0-13-20 16,0-4-15-16,4-5-3 15,6 4-9-15,-2-3 6 16,3-2 0-16,3-2-10 15,1 1 8-15,4 3 8 16,-2 5-14-16,-1-2 11 16,-3 6 3-16,-1 3 0 15,-4 6-6-15,-1-2 12 16,-3 1-6-16,1 4 0 16,-3-4 5-16,3 1-5 0,-1-1 0 15,-2 1 0 1,0 3 18-16,1-1-14 0,-1 3-3 15,0-2 3-15,-2 5 0 16,0-4 10-16,2 4-5 16,0-6-1-16,0 2 4 15,4-4-10-15,-2-2-2 16,0-2 1-16,3-2 7 16,-3 4-9-16,0 2 1 15,2-1 0-15,-4 4 3 16,0 1-3-16,0 4 0 15,0 0 0-15,-2 0 4 0,0 0-4 16,0 0 0 0,0 0 0-16,0 0-7 0,2 0-2 15,5 9 0-15,5 11 7 16,-2 9 4-16,3 7 7 16,1 4-4-16,1 5-3 15,2-5 7-15,-2 4-1 16,-1-7-6-16,-4-6-2 15,-1-13 3-15,-4-6-1 16,-3-8-2-16,1-4 0 16,-3 0 17-16,0 0-16 15,0 0 14-15,0 0 1 16,0 0-15-16,0-4-2 16,0 1-100-16,-12 3-101 15,-12 0-346-15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4:11:23.9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2159 16276 47 0,'94'75'64'16,"-7"-3"-31"-16,-4-8-33 15,-8-11-19-15,-13-14-106 16</inkml:trace>
  <inkml:trace contextRef="#ctx0" brushRef="#br1" timeOffset="11717.88">644 1441 1 0,'0'0'30'0,"0"0"1"15,0 0 0-15,0 0-6 16,-3 0-2-16,3 0-4 16,0 0 5-16,-2 0 5 15,0 0 7-15,0 0 1 0,-2 0-13 16,-1 0 6-16,0 0-4 16,3 0 15-16,-3 0-19 15,3 0 12-15,2 0 8 16,0 0 1-16,0 0-4 15,0 0-2-15,0 0 1 16,0 0-18-16,19 0 13 16,23-11-14-16,18-5-19 15,25-3 0-15,4 0 11 16,0 1-4-16,-9 2 2 16,-15 4-9-16,-12 1-10 15,-10 5 10-15,-14 3 12 16,-7 0-3-16,-9 1-7 0,-6 0 2 15,-3 0 0 1,-2 2 0-16,-2 0-2 0,0 0-2 16,0 0 0-16,0 0-8 15,0 0-99-15,0 0-82 16,0 14-31-16,-2-2-13 16</inkml:trace>
  <inkml:trace contextRef="#ctx0" brushRef="#br1" timeOffset="12084.97">1071 1398 56 0,'0'0'80'0,"0"0"-19"16,0 0 2-16,0 0 8 16,0 0-49-16,0 0 35 15,0-44-39-15,0 44 12 16,-2 0-28-16,0 0-2 16,0 0-21-16,-5 7-1 15,1 25 22-15,-8 16 11 16,1 8-10-16,-3 7-1 15,1 4 21-15,-1 0-13 16,-1 5-7-16,-4 0 12 16,3-1-13-16,-1-7 13 0,2-8-13 15,7-14-66-15,8-12-60 16,2-16-56-16</inkml:trace>
  <inkml:trace contextRef="#ctx0" brushRef="#br1" timeOffset="13420.21">1119 1823 0 0,'0'0'148'0,"0"0"-115"15,0 0 5-15,0 0-20 0,0 0 40 16,0 0-26-16,64-123 5 16,-57 108-16-16,1 1 15 15,0-1 3-15,-6 5-8 16,0-2-15-16,0 5 18 16,-2 4 0-16,0-1-17 15,0 4 12-15,0 0-22 16,0 0-7-16,0 0-27 15,0 0-10-15,0 0 37 16,0 10 3-16,0 10 4 16,-6 6-5-16,-2 4-2 15,4 2 0-15,2 0-2 16,2-1 2-16,0-6 2 0,0-6-2 16,16-5 0-16,3-9 6 15,6-5 15-15,6 0 28 16,3-9 0-16,-3-11-18 15,-2-2-22-15,-5 0-2 16,-5-3-6-16,-4 2-1 16,-1 0 8-16,-6 1-5 15,1 4-3-15,1 0 4 16,-4 4 4-16,1 2-8 16,-3 3 5-16,0 0-2 15,-2 4 2-15,-2-2-3 16,0 2 18-16,2-2-11 15,-2 1-6-15,4-1-1 16,-4 2 4-16,2-2 4 0,-2 2-1 16,2-2-5-16,-2 2-3 15,0 3 1-15,0-2-2 16,0 4 7-16,0-3 1 16,0 2-5-16,0-2-2 15,0 2 4-15,0 1-3 16,0 0 4-16,0-3 0 15,0 3-6-15,0 0 5 16,0 0-5-16,0 0 4 16,0 0-2-16,0 0 18 15,0 0-15-15,0 0 3 0,0 0-8 16,0 0-4-16,0 0-6 16,-10 3 3-16,-3 16-2 15,0 8 7-15,-1 7-1 16,2 7 0-16,2 10 2 15,1 9 1-15,3 12 0 16,2 9 0-16,-4 5 0 16,6-3 0-16,0-8 1 15,0-4 7-15,-1-7-5 16,3-8-4-16,0-5 1 16,0-4 0-16,0-9 0 15,-2-6 0-15,0-7 5 16,2-10-1-16,-2-5-2 0,2-5 4 15,0-3-2 1,0-2-3-16,0 0 4 0,0 0-1 16,-2 2 6-16,2-2-6 15,-2 0 1-15,2 0 7 16,0 0 7-16,-5 0-4 16,-9 0 3-16,-1 0 0 15,-7 0-12-15,-1-4 0 16,2-6 0-16,2-5 7 15,-1-4 13-15,5-5-16 16,3-8 8-16,6-7 3 16,4-5-14-16,2-8 16 15,0-5-5-15,13-6 3 16,15-8-21-16,9-1 1 0,5-4 1 16,-2 6-2-16,-2 10-1 15,-6 9 1-15,-6 17-45 16,-4 10-8-16,-6 7-26 15,-3 4-57-15,-1 4-22 16,-1-1-133-16,-1-3-163 16</inkml:trace>
  <inkml:trace contextRef="#ctx0" brushRef="#br1" timeOffset="13834.02">1777 1419 63 0,'0'0'88'16,"0"0"-40"-16,0 0 32 15,0 0-22-15,0 0-18 16,0 0 6-16,-14-10-22 16,9 10-21-16,-1 0-3 15,-6 18-4-15,-1 17 4 0,-3 11 7 16,1 15 5-16,-1 9 20 16,1 20 2-16,3 7-9 15,1 12-9-15,5-1 12 16,-5-8 1-16,1-12-7 15,4-12-10-15,-3-9-8 16,7-15 2-16,0-11-5 16,-1-12-2-16,3-12-62 15,0-14-87-15,0-3-105 16,-2-10 76-16</inkml:trace>
  <inkml:trace contextRef="#ctx0" brushRef="#br1" timeOffset="14155.13">1622 1828 67 0,'0'0'172'0,"0"0"-5"15,0 0-35-15,0 0-72 16,0 0-10-16,0 0-16 16,47-248-23-16,-22 230-5 15,-3 6-6-15,-4 5-18 16,-2 7 11-16,-1 0 4 15,-1 5 3-15,-3 16 2 16,-5 4-2-16,-4 1-8 16,-2 2 6-16,0 0-5 15,0 1 14-15,-19-5-4 16,-4-2 8-16,-2-9-1 0,3-7 1 16,3-6 19-16,2 0-17 15,2 0 6-15,4 0-14 16,6-10-5-16,5-4-120 15,0-1-98-15,9-2-131 16</inkml:trace>
  <inkml:trace contextRef="#ctx0" brushRef="#br1" timeOffset="14905.64">1883 1652 54 0,'0'0'132'16,"0"0"-6"-16,0 0-113 0,0 0-12 16,0 0 47-16,0 0-5 15,52 0-2-15,-35 0-2 16,3-4-17-16,-1-6 13 16,-2-1-1-16,3 0 4 15,-5-4-24-15,1 2 1 16,-1-6-5-16,-5 5-8 15,-1 1 3-15,-5 1-5 16,-4 2-1-16,0 4 1 16,0 0 0-16,0 4 1 15,0 0 9-15,0 2 1 0,-9 0-11 16,-5 0-1-16,-1 0-2 16,-1 2 3-16,1 15-10 15,-3 6 9-15,1 7-4 16,1 4 3-16,5 4 2 15,1-1 0-15,6-3-13 16,4-1 13-16,0-3-7 16,0-3 5-16,0-8-10 15,12-2 10-15,5-10 2 16,8-4 17-16,6-3 39 16,4-4 15-16,4-21-49 15,-1-3-12-15,-3-6 4 16,-2-4-7-16,-4 2-3 15,-4 2 1-15,-8 5 5 0,-3 3-7 16,-5 3 2-16,-7 5 3 16,0 8 11-16,0 3 5 15,-2 6-6-15,0 1-18 16,0 0-6-16,0 0-18 16,0 0-13-16,0 0-22 15,0 0 58-15,0 10 1 16,0 4 1-16,0 0-1 15,0 2-5-15,8 1-8 16,9 6 11-16,6-3 2 16,-3 0 0-16,-5-2 6 15,-4-6 2-15,-8-4-8 16,-3-2 0-16,0 0-18 0,-3 1 18 16,-14-2 7-16,-8 1 19 15,-2-2-11-15,5-4-9 16,2 0-6-16,2 0-52 15,9-2-191-15,9-18-206 16</inkml:trace>
  <inkml:trace contextRef="#ctx0" brushRef="#br1" timeOffset="15845.31">2986 1438 50 0,'0'0'112'0,"0"0"-50"16,0 0-31-16,0 0-1 0,0 0-20 16,0 0-7-16,-64 29 3 15,51 0 0-15,4 3 16 16,-1 2 12-16,10 0-7 15,0-6-27-15,0-4 10 16,5-6 1-16,9-6-4 16,1-5 14-16,7-7 30 15,3 0 14-15,0 0 34 16,0-19-50-16,-6-8-25 16,-5 1 2-16,-8-3-8 15,-6 0 4-15,0 4-9 16,0 3 11-16,-14 8 2 15,-7 5-3-15,-4 9 24 0,-2 0-47 16,-4 4-2-16,2 23-9 16,-4 9-2-16,6 4-4 15,4 0-54-15,15-1-128 16,8-12-62-16,6-11-43 16</inkml:trace>
  <inkml:trace contextRef="#ctx0" brushRef="#br1" timeOffset="16240.15">3615 1335 119 0,'0'0'163'0,"0"0"8"0,0 0-51 16,0 0-45-16,0 0-24 15,0 0-7-15,-4-175-28 16,-12 158-15-16,3 1 2 15,2 6-3-15,-1 3-3 16,4 7-4-16,-3 0 14 16,-5 0-5-16,1 7 4 15,-6 17-6-15,-1 12 0 16,7 13-6-16,-4 12 6 16,9 13-2-16,-2 13 3 15,1 4-1-15,-5 12 32 16,-4 3-14-16,-2 5-2 0,-1-1 2 15,0-8-7 1,2-14 11-16,5-20-17 0,5-13 0 16,5-20-3-16,4-12 1 15,2-12-3-15,0-11-1 16,0 0-38-16,0-15 34 16,15-14-48-16,1-8-182 15,-7-7-68-15</inkml:trace>
  <inkml:trace contextRef="#ctx0" brushRef="#br1" timeOffset="16438.03">3133 1755 314 0,'0'0'122'0,"0"0"-6"0,0 0-13 16,0 0-3-16,0 0-30 15,0 0-33-15,72-70-10 16,-23 61-20-16,2 1 0 15,3 2 1-15,-1 0-8 16,-2 2-37-16,-1 0-80 16,-2-2-118-16,-3-6-106 15</inkml:trace>
  <inkml:trace contextRef="#ctx0" brushRef="#br1" timeOffset="17687.5">4101 1499 81 0,'0'0'122'15,"0"0"-50"-15,0 0-24 16,0 0 5-16,0 0 1 16,0 0-12-16,4 0 3 15,-4 0 3-15,0 0 23 0,0 0-6 16,0 0-11-16,0 0-9 16,0 0-15-16,0 0-17 15,0 0-2-15,0-2-5 16,0 1-1-16,0 1 4 15,0 0-9-15,0 0-4 16,0 0-12-16,0 0-14 16,-6 8 30-16,-5 14 2 15,-3 7 4-15,1 2-5 16,-1-1 2-16,4 4-3 16,3-2 0-16,1-2 0 15,2 2 5-15,4-8-4 16,0-3 1-16,0-4-2 0,0-9 0 15,0-1-5 1,0-7 5-16,0 0 3 0,17-11 19 16,7-15-9-16,1-2-8 15,-1 1-2-15,-2-2-3 16,-1 7-7-16,-6 3-10 16,1-1-2-16,-5 8 11 15,-5 5 7-15,2 0 2 16,-6 7 0-16,-2-3-1 15,0 3 0-15,0 0-1 16,0 0-6-16,2 0-8 16,-2 3-1-16,0 11 6 15,0 7 7-15,0-1 0 16,0 4 3-16,0-2 0 0,0 0 0 16,0-3 0-16,0-4 3 15,0-3-2-15,0-3-1 16,0-4-1-16,8-5-3 15,9 0-7-15,4 0 5 16,4-19-16-16,4-7-55 16,-2-5-46-16,-5 1 36 15,3 2-3-15,-3 2 0 16,-4 6 66-16,-5 5 24 16,-2 6 0-16,-6 5 6 15,-1 2 27-15,0 2 4 16,1 0-37-16,-1 0 0 15,1 10 7-15,2 7 27 16,-3 0-3-16,-2 5 11 16,0 2-7-16,-2-2-11 0,3-1 0 15,1-4-13-15,0-2 7 16,4-8-14-16,-2-1 1 16,3-6 7-16,5 0-2 15,-1 0 46-15,5-4-6 16,3-12-29-16,0-6-12 15,1-2-2-15,0-3-2 16,3-6-1-16,-3 1 0 16,3 0 2-16,-8 4-6 15,-5 10 9-15,-6 6 14 0,-6 7 21 16,0 3-5 0,0 2-39-16,0 0-17 0,-6 0 17 15,-6 12 0-15,6 2 2 16,1-1-2-16,5 1-8 15,0 0 6-15,0 2 2 16,3 2 0-16,11 2 5 16,1 2-6-16,-1 0 2 15,-6-2 2-15,-4-4-3 16,-4 0 0-16,0-2 1 16,-6-3 1-16,-12 1-1 15,-5-7 20-15,-1 0-1 16,2-3 2-16,2-2-2 15,9 0-11-15,-1 0 2 16,8 0-11-16,4-2-25 0,0-13-51 16,14-3-193-16,19-3-176 15</inkml:trace>
  <inkml:trace contextRef="#ctx0" brushRef="#br1" timeOffset="17978.84">4975 1446 264 0,'0'0'178'16,"0"0"-11"-16,0 0-52 15,0 0-54-15,0 0 0 16,0 0-15-16,-9-53-13 0,9 53-33 16,0 0-5-16,0 0-10 15,0 14 3-15,0 17 12 16,3 7 2-16,-1 7 1 15,-2 3 0-15,2-1-1 16,-2-4-2-16,0-4 0 16,0-3 3-16,0-6 0 15,0-7-2-15,0-9-1 16,0-9-71-16,0-2-84 16,0-3-94-16,0-3-18 15</inkml:trace>
  <inkml:trace contextRef="#ctx0" brushRef="#br1" timeOffset="19958.91">4894 1659 172 0,'0'0'260'0,"0"0"-75"0,0 0-18 15,0 0-72-15,0 0-58 16,0 0-29-16,98-51 3 16,-61 47-7-16,-2 4 6 15,-4-3-9-15,-4 3 1 16,-5 0-2-16,-2-5 4 15,-1 5-3-15,-2-2-2 16,-3 2-5-16,-6 0-7 16,-3 0 8-16,-3 0 0 15,0 0-11-15,-2 0 0 0,0 12 1 16,0 4 9 0,0 6 0-16,-2 0 6 0,-5 6 1 15,3 0 2-15,4 2-2 16,0-2-1-16,0-3 0 15,0-7 1-15,4-8 2 16,3-6 5-16,2-4-6 16,2 0 8-16,2-9 7 15,5-17-5-15,-3-3-7 16,-1-4-2-16,-7 1-3 16,-1-3-4-16,-6 0-8 15,0 1-18-15,0 6 16 16,0 7 7-16,-10 9 7 15,-3 7 19-15,-3 5-19 16,-1 0 0-16,-2 0-1 0,-1 1-1 16,-5 17 1-16,6 3 0 15,0 2-2-15,6 0 2 16,6 1-2-16,3 1 5 16,4-4-4-16,0 2 2 15,0-7-2-15,2-5-3 16,12-4 1-16,3-7 4 15,5 0 30-15,5-5 7 16,2-15-19-16,0-1-9 16,0-4-1-16,-4 1-8 15,2 2-9-15,-3 1-7 16,-4 6 11-16,-4 3 5 0,-5 6 0 16,-5 4 0-16,-1 2-5 15,-3 0-9-15,0 10-12 16,-2 12 18-16,0 4 4 15,0 2 4-15,0-2 1 16,0 3 3-16,0-5 0 16,0-4 1-16,0-8-5 15,0-7 4-15,0-3-3 16,0-2 2-16,0 0 3 16,3 0 9-16,6-5 11 15,6-20-25-15,3-1 0 16,-1 0-1-16,4 0-8 15,-5 4-6-15,-1 4-11 0,-1 2 18 16,-8 8 7-16,1 4-3 16,-3 4 0-16,-2 0-9 15,3 0-7-15,-2 14 8 16,-3 4 6-16,0 3 5 16,0 0 0-16,0 1 2 15,0-4 4-15,0-5-3 16,0-6-2-16,0-3 0 15,0-4 2-15,0 0 4 16,0 0 18-16,4-15-9 16,11-9-15-16,-1-3 0 15,1 1-1-15,1 1-3 0,-1 4-3 16,4-1 2 0,0 4 1-16,-1 0 3 0,3 5 0 15,-4 8 0-15,-5 1-4 16,-4 4 1-16,-3 0-9 15,-1 0-5-15,0 8 11 16,-2 13 6-16,4 5 1 16,-2 3 9-16,-2-3 3 15,5 2-5-15,-1-2-5 16,1-4 0-16,2-1 2 16,2-8-1-16,-2-3-4 15,0-3 3-15,2-7 2 16,5 0 5-16,6 0 3 15,2-8-3-15,3-14-7 16,-2-3 1-16,-2-1-4 0,-2 3-8 16,-5 0-17-16,-3 3 14 15,-3 0 6-15,-4 0-1 16,-4-1 2-16,1 4 3 16,-1-1 2-16,-2 2-1 15,0-3 0-15,0 6-4 16,0 1 2-16,0 3-11 15,0 6-2-15,0 3 0 16,-7 0-20-16,-5 0-20 16,0 0 33-16,-5 10-2 0,2 6-5 15,1 6 26 1,4 5-8-16,1 5 9 0,0 3-4 16,2 5 2-16,5-2 3 15,2 0 0-15,0-4-12 16,4-4 10-16,16-4 3 15,3-9 2-15,6-11 17 16,2-6-3-16,0 0 14 16,1-21 12-16,1-11-24 15,-2-3-5-15,-2-6-9 16,-2-3 3-16,-4-1-7 16,-2-1 6-16,-3 12-5 15,-3 9 10-15,-5 10 42 16,-8 10-10-16,-2 5 0 15,0 0-43-15,0 0-8 0,-4 12-11 16,-8 9 19-16,4 2 0 16,5 0-2-16,3-4 1 15,0 1-14-15,0-1-3 16,0 4 0-16,5 0 4 16,-1 6 10-16,-4 0 0 15,0 0 3-15,0-2-1 16,6-4 0-16,6-3 0 15,1-8-3-15,5-9 2 16,2-3 3-16,5 0 8 16,-1 0 10-16,-1-18 0 15,2-4-9-15,-4-6-1 0,6-6-1 16,4-5-4-16,5-3 1 16,7-2-4-16,-4 4 0 15,-5 4 0-15,-7 12 0 16,-17 9 17-16,-4 10 9 15,-4 2 6-15,-2 3-9 16,0 0-23-16,-25 0-25 16,-6 8 18-16,0 11 6 15,6-4 0-15,16 1-3 16,5 0 0-16,4-2-4 16,0-2-2-16,0 5-1 15,13-2 11-15,0 6 0 16,3 4 4-16,-5-4-3 0,-2 1 1 15,-9-4-2-15,0-2 1 16,0-4 2-16,-9-2 13 16,-8-4-3-16,-2-4-1 15,4-2-12-15,3 0-45 16,10-22-227-16</inkml:trace>
  <inkml:trace contextRef="#ctx0" brushRef="#br1" timeOffset="20075.87">7106 1584 590 0,'0'0'127'0,"0"0"-41"15,0 0-86-15,0 0-241 16</inkml:trace>
  <inkml:trace contextRef="#ctx0" brushRef="#br1" timeOffset="21879.8">955 4118 10 0,'0'0'56'15,"0"0"-4"-15,0 0 31 16,0 0-11-16,0 0-5 15,0 0-43-15,0 0-13 16,-88-12-4-16,49 12 1 16,-3 0 8-16,-3 0 5 15,10 0 19-15,-1 0-7 16,10 0 6-16,6 0 17 16,8 0 2-16,12 0 13 15,0 0 5-15,2 0-13 16,36 0 1-16,22-1-25 15,27-5-36-15,17 2-1 0,-7 4 3 16,-10 0 3-16,-13 0-3 16,-18 0 3-16,-15 0-8 15,-16 0-9-15,-13 0-16 16,-8 0-6-16,-4 0-4 16,0 0-42-16,-4 0-77 15,-19 1 93-15,-3 8-94 16,-3-1-116-16</inkml:trace>
  <inkml:trace contextRef="#ctx0" brushRef="#br1" timeOffset="22135.78">1013 4106 282 0,'0'0'121'15,"0"0"-35"-15,0 0 3 16,0 0 9-16,0 0-30 15,0 0-50-15,-15-14-18 16,9 27-31-16,-6 19 29 16,-5 13 2-16,-4 14 7 15,-3 5 4-15,-3 8-1 16,-4 4 7-16,4 3-4 16,5-7-12-16,4-5-1 15,5-6-1-15,-10-5-155 16,5-10-193-16,10-22 258 0</inkml:trace>
  <inkml:trace contextRef="#ctx0" brushRef="#br1" timeOffset="22787.79">1003 4787 23 0,'0'0'114'15,"0"0"-52"-15,0 0 24 16,0 0-39-16,0 0 18 0,0 0 35 16,-5 13 27-16,5-13-6 15,0 0 16-15,0-16-25 16,13-12-91-16,5-6-7 15,1-2 2-15,-2-2-1 16,1 3-8-16,-9 0-3 16,-1 5 7-16,-3 7 4 15,-3 7 10-15,1 6 3 16,-3 7 3-16,0 3-9 16,0 0-16-16,0 0-6 15,0 0-20-15,-7 13 14 16,-2 6 6-16,2-4 0 15,3-1-2-15,4-1-12 0,0-5-4 16,0-2-1-16,0-3-8 16,9 0-7-16,4-3-2 15,9 0 15-15,-1 0-5 16,-2-4 16-16,-5 0 5 16,-5 2 4-16,-5 2-4 15,-2 0-2-15,0 0-16 16,1 12 10-16,0 9 0 15,-3 2 13-15,2 0 7 16,2 0-2-16,-2 0 11 16,5-6 2-16,-3-5-6 15,0-4 12-15,2-4-12 0,0-4 9 16,3 0 27 0,7 0 28-16,3-6-25 0,4-10-31 15,-1-2-13-15,0 0-1 16,-2 1-6-16,-1 2-44 15,-4 1-52-15,3-6-70 16,-1-1-216-16</inkml:trace>
  <inkml:trace contextRef="#ctx0" brushRef="#br1" timeOffset="24693.72">1613 4525 12 0,'0'0'63'0,"0"0"-14"16,0 0-4-16,0 0-16 15,0 0-9-15,0 0 37 16,7 25-32-16,-7-25 13 16,2 0 65-16,1 0 21 15,-1 0-23-15,-2-4-69 16,0-8-28-16,0 2 8 0,0-3-5 16,0 4 1-16,0-1 7 15,0-1 4-15,-2 4 17 16,-3-1-15-16,0 3 9 15,1 3-3-15,-2 2-12 16,-6 0-15-16,-1 0-1 16,-5 11-9-16,-2 7 8 15,2 3 1-15,1 4 1 16,-1 1 0-16,2 4 2 16,2 0-1-16,8 0 0 15,0 0-1-15,3-7 3 0,3-9-2 16,0-1 1-1,0-7-2-15,3-2 0 0,7-4 12 16,1 0-2 0,1 0-5-16,-1 0-3 0,3-10-2 15,1-8-29-15,1-6-7 16,1 0-16-16,1 0 26 16,-3 2 11-16,1 4 15 15,-3 4 0-15,-3 2 1 16,-4 4 14-16,-3 6 14 15,-1 0-9-15,-2 2-17 16,2 0-3-16,-2 4-14 16,2 14 14-16,0 6 0 15,3 2 3-15,-3-1-3 0,2 2 3 16,-1-5-1 0,-3-1-2-16,2-8 3 0,1-5-1 15,-1-6-1-15,2-2 5 16,7 0 23-16,5-14 16 15,3-12-34-15,4-2-9 16,-1 0 2-16,1 2-4 16,-4 2-4-16,0 2 1 15,-4 4-7-15,1 2 10 16,-3 4 0-16,1 2 1 16,-6 6 0-16,-1 4-1 15,0 0-7-15,-3 0-6 16,1 12 2-16,-1 12 11 0,-4 2 13 15,2 1-8-15,0-2-2 16,1-4 0-16,-1 0 1 16,0-5-4-16,2-4 1 15,-1-3 1-15,2 0-2 16,-3-6 5-16,0-2-1 16,2-1 5-16,5 0 2 15,7-6 4-15,9-12-8 16,-2-6-5-16,4-2-2 15,0 0 3-15,0 2-2 16,-4 4-2-16,-4 1 5 16,-3 7-4-16,-5 0 0 0,-4 7 1 15,-2 1-1-15,-5 4 0 16,0 0-2-16,0 0-11 16,0 0-12-16,0 0 14 15,0 8 11-15,0 0 5 16,0-1 1-16,0-2-4 15,0-1-2-15,-3-3 4 16,1-1-4-16,2 3 1 16,0-3-1-16,0 0 0 15,0 0 0-15,0 0-6 16,0 0 1-16,0 0-11 16,0 0 8-16,0 0 6 15,0 0 1-15,0 0-17 16,0-6 2-16,0-3 9 15,0 4 3-15,0 1 4 0,2 0 7 16,-2 1 8-16,0 3-5 16,0 0 0-16,0-1-1 15,0 1 3-15,0 0-10 16,0 0 3-16,0 0 2 16,0-2-3-16,0 2 2 15,0 0 5-15,3-2-11 16,-3 2 3-16,0 0-1 15,0-2 2-15,0-1 5 16,0-2 10-16,0-2-14 16,0-1-2-16,2-4 6 15,9-4-3-15,0 2 3 16,0 0-1-16,-2 4 1 0,-5 6 3 16,-4 0-3-16,2 4-4 15,-2 0-5-15,0 0-9 16,0 0-5-16,0 13 5 15,-6 6 9-15,-7 3 0 16,1 5 1-16,1 3-1 16,0-2 0-16,4 2 0 15,5-4 0-15,2-2 1 16,0-4-1-16,0-6 2 16,20-6-2-16,7-4 5 15,6-4 8-15,9-4 0 16,4-21-2-16,-2-4-5 15,1-3-1-15,-5-3-5 0,-7 6 0 16,-4 0-11-16,-9 8 1 16,-5 0 10-16,-3 5 2 15,-7 5-1-15,-3 2 2 16,-2 5 5-16,0 4 3 16,0 0-11-16,-5 0-15 15,-11 0 9-15,1 4 5 16,6 5-2-16,4-1 1 15,3 2-5-15,2 2-9 16,0 2 2-16,0 1 6 16,10 6 1-16,3 1 7 15,3 2 1-15,-3 0-1 16,-3-2 0-16,2-4 0 0,-7-6 1 16,-5-3-1-16,0-2 0 15,0-2 0-15,-17 2 48 16,-6-1-17-16,-2-2-16 15,0 4-13-15,7-6 1 16,9 0 0-16,5-2-3 16,4 0-4-16,0-14-77 15,21-13-321-15</inkml:trace>
  <inkml:trace contextRef="#ctx0" brushRef="#br1" timeOffset="26184.49">3004 4502 60 0,'0'0'87'15,"0"0"23"-15,0 0-43 16,0 0-19-16,0 0 8 16,0 0-35-16,-2 30 5 15,0-24-8-15,0-2-3 0,0-3 1 16,2 2 7-16,0-3-6 16,0 0 5-16,0 0 26 15,0 0 14-15,0 0 6 16,0 0-6-16,0 0 23 15,0 0-23-15,-2-8-47 16,-4-5-5-16,0 2-3 16,-1 3-1-16,3-2 3 15,0 3-2-15,-1 1 3 16,0 1 0-16,-1 2-5 16,-3 2-3-16,-5 1-1 15,-3 0 2-15,-4 0-6 16,2 14 0-16,-1 5 1 0,1 8 0 15,2-1-1 1,1 0 1-16,1 1 1 0,3 0-1 16,6-3 2-16,1-4 0 15,5-6 0-15,0-4 0 16,0-4 1-16,0-3-1 16,7-3-1-16,13 0 1 15,3-14 1-15,3-13-1 16,-4-1-17-16,-1-2-31 15,-1 2 18-15,-9 4 22 16,-3 6 8-16,1 6 1 16,-4 5 9-16,-2 6 9 15,-1 1 4-15,-2 0-23 16,0 0-3-16,0 11 3 16,2 7 6-16,0 3 6 0,2-1 2 15,3-2-9-15,-1-2 4 16,4-3-9-16,-1-6 6 15,1 0-3-15,2-7 5 16,3 0 2-16,1 0-1 16,5-14 6-16,-2-11-8 15,4-3-3-15,-3-2-4 16,-3 2-1-16,-1 3-6 16,-3 4 7-16,-2 4 0 15,1 5 0-15,-6 4 4 16,-1 5-2-16,-1 3 2 15,-4 0-4-15,4 0-6 0,2 0-2 16,0 3 8-16,-2 7 3 16,1 3-2-16,-5-2 3 15,2 1-4-15,-2-2 4 16,2-1-4-16,0-4 2 16,0-5 0-16,-2 0 3 15,0 0-4-15,3 0 10 16,0 0 0-16,-3-4-10 15,4-9-1-15,-4-3-15 16,0-2 2-16,0 1 5 16,0 1 5-16,0 2 2 15,0 4 1-15,0 4 0 0,-2 4 10 16,-3 2-5 0,0 0-5-16,-3 0-9 0,-5 4 4 15,-4 14 3-15,0 4 0 16,1 4 1-16,5 5-4 15,2-1 2-15,7 1 1 16,2 2 2-16,0-3 0 16,0-4 0-16,16-8 3 15,8-6-1-15,2-7 2 16,3-5 2-16,8 0-2 16,-4-20 5-16,3-11-3 15,-5-3 1-15,-4-5-2 16,-5 4-1-16,-5-4-1 15,-3 4 1-15,-3-2-1 0,-2 5 1 16,0 2 10-16,-4 6-7 16,-3 5 2-16,-2 4 1 15,2 5-1-15,-2 3 1 16,0 7 0-16,0-3-7 16,0 3-3-16,0 0-1 15,0 0-2-15,0 0-10 16,0 0-7-16,-9 12 10 15,-5 8 10-15,-1 9-4 16,1 3 4-16,6 10-6 16,-1 1 4-16,6 2 2 15,3-1 2-15,0-5 0 16,0-4-2-16,12-7 0 16,3-7 4-16,3-6 0 0,3-9 2 15,0-6 5-15,2 0 18 16,1-1-8-16,1-19-14 15,0-1-7-15,-8-4-32 16,-1 1-22-16,-9 3-43 16,-7 1-133-16,0-2-244 15</inkml:trace>
  <inkml:trace contextRef="#ctx0" brushRef="#br1" timeOffset="27131.22">3419 4463 336 0,'0'0'434'0,"0"0"-249"0,0 0-60 16,0 0-21-16,0 0-26 16,0 0-66-16,90-24-9 15,-53 15-1-15,1 2-1 16,-3 1 0-16,-3 1-2 16,-3-2-9-16,-5 0 2 15,-3 2-2-15,-4 0 3 16,-3 0 7-16,-8 1 0 15,1 2 2-15,-5 2 0 16,0 0-1-16,-2 0-2 16,0 0 1-16,0 0-4 15,0 0-11-15,0 0-3 0,0 0 0 16,0 14 12-16,-2 11 6 16,-7 2 0-16,5 5 0 15,0 2 0-15,2 0 0 16,2-3 0-16,0-7 1 15,0-6-1-15,13-6-8 16,-1-8 8-16,9-4 9 16,6 0-1-16,4-12 4 15,0-12-8-15,-4-5 1 16,-9 1 0-16,-9 3-5 16,-9 3-14-16,0 1-5 15,-7 3 19-15,-11 6 0 16,0 5 11-16,-2 5-11 0,-2 2 0 15,2 0 0-15,-4 0-4 16,1 11 2-16,1 5-1 16,3 3 0-16,4-1-3 15,9 2-1-15,4 3-4 16,2 4 11-16,0-3 3 16,8-1 2-16,15-2-3 15,6-7 7-15,2-6 0 16,5-8 7-16,-1 0-5 15,1-4 3-15,-5-18-2 16,0-7-4-16,-4 0-3 16,-2-7 2-16,-1-3-5 0,1-5 1 15,-1-2 6-15,-2 6 15 16,-4 10-1-16,-9 12 2 16,-7 10 10-16,-2 8 0 15,0 0-35-15,-2 0-8 16,-11 0 7-16,-1 14-1 15,6-2-5-15,1-2-10 16,7-2-7-16,0-2 8 16,0 1 15-16,0 4-1 15,0 1-4-15,13 2-3 16,0 2-8-16,5 0-1 16,-2 3 1-16,-3-1 2 0,3 4 5 15,-5 2 7 1,0 2 2-16,-5 0-2 15,0 3 2-15,-2-5 0 0,0 1 1 16,3-9 3-16,-3-6 9 16,4-4 3-16,7-6 13 15,9 0 34-15,12-11-21 16,4-14-32-16,0-1-5 16,-2-1-4-16,-9 1-17 15,-6-2-45-15,-15 3-114 16,-6-4-267-16</inkml:trace>
  <inkml:trace contextRef="#ctx0" brushRef="#br1" timeOffset="28320.75">5191 4467 41 0,'0'0'100'0,"0"0"-12"16,0 0 21-16,0 0-18 0,0 0 21 15,0 0-8 1,0 0-23-16,-47 3-4 0,50-3 2 16,25 0-10-16,22 0-37 15,16-9-22-15,10-4-2 16,7-1-4-16,-3 0 5 16,-8 1-4-16,-17 4-4 15,-12 4 3-15,-19 3-2 16,-13 0 6-16,-7 2 18 15,-4 0 8-15,0 0-3 16,0 0-22-16,7 0-8 16,11 0-1-16,7 6-84 15,4-1-160-15,0-5-563 16</inkml:trace>
  <inkml:trace contextRef="#ctx0" brushRef="#br1" timeOffset="29867.76">7184 3982 87 0,'0'0'104'16,"0"0"29"-16,0 0-24 15,0 0-31-15,0 0 41 16,0 0-54-16,20-73 9 0,-16 68-15 16,-1 1 19-16,-1 2-12 15,-2 0-18-15,0 2 5 16,0 0-26-16,0 0-27 16,0 25-20-16,0 26 20 15,-14 18 4-15,-5 11-1 16,-3 4 3-16,-3-5-3 15,0-4 0-15,0-11 0 16,4-12-2-16,3-11 1 16,5-14-2-16,1-8-16 15,3-11-7-15,5-6-19 16,4-2-29-16,0 0 4 16,0-17 31-16,0-13-201 15,2-7-64-15,11-8 40 0</inkml:trace>
  <inkml:trace contextRef="#ctx0" brushRef="#br1" timeOffset="30159.83">7129 4106 136 0,'0'0'156'15,"0"0"-50"-15,0 0-9 16,0 0 6-16,0 0-29 16,0 0-31-16,41-119 5 0,-38 116-23 15,-1 3 7 1,-2 0-8-16,0 0-24 0,0 0 0 15,0 8-10-15,2 20 10 16,3 12 18-16,-3 13-7 16,3 2-6-16,-3 3-5 15,0 3 4-15,2-1 6 16,1-2-3-16,1-4-6 16,4-7 4-16,1-10-2 15,-3-6 2-15,2-15-5 16,1-6-20-16,-3-10-33 15,6 0-128-15,-3 0-10 16,-3-20-139-16</inkml:trace>
  <inkml:trace contextRef="#ctx0" brushRef="#br1" timeOffset="30350.95">7057 4417 124 0,'0'0'234'0,"0"0"-50"16,0 0-92-16,0 0-47 16,0 0-24-16,0 0 26 15,165-46-32-15,-132 38-6 16,-4 4-9-16,-6 0-70 16,-6 3-259-16</inkml:trace>
  <inkml:trace contextRef="#ctx0" brushRef="#br1" timeOffset="34022.28">7866 4456 49 0,'0'0'152'0,"0"0"-26"15,0 0-13-15,0 0-34 16,0 0-6-16,0 0-3 16,0 0-34-16,4-3-10 15,-4 3-9-15,0 0-6 16,0 0-10-16,0 0 1 0,0 8 3 15,-2 1-3-15,2-5-1 16,-2 0 0-16,2-2 0 16,0-2-1-16,0 0 0 15,0 0 3-15,12-5 61 16,9-12-36-16,6-6-24 16,0 1 2-16,4-2-6 15,-2 2 4-15,0 4-8 16,-6 4 10-16,-6 7-6 15,-7 0 0-15,-6 5 5 16,-2 2-4-16,-2 0-1 16,2 0-1-16,-2 0-12 15,3 0-7-15,1 6 20 0,-2 4 11 16,0 0 2-16,-2-4-11 16,2-2 3-16,-2-2-4 15,0-2 1-15,0 0 2 16,0 0 0-16,0 0 9 15,0 0 2-15,0 0-2 16,5-8-6-16,-2-6-7 16,3-2 0-16,-1 0-3 15,-1 0-12-15,-2 2 13 16,0 2 1-16,-2 4 1 16,0 2-1-16,0 4 2 15,0 2 1-15,0 0-2 16,-4 0-9-16,-9 0-12 15,-3 5 17-15,-2 12 1 0,0 3 3 16,4 0 0-16,2 4 1 16,3 4-1-16,1 2 0 15,6 4-1-15,2 1 1 16,0-5 0-16,19-2 1 16,5-6 3-16,3-8-4 15,0-6-1-15,4-8-20 16,0 0 6-16,5-8-12 15,-3-16-12-15,-2-5 8 16,-2-3-14-16,-4 0 4 16,-3 0 26-16,-4 4 11 15,-2 2 4-15,-5 5 5 16,-3 2 15-16,-1 6 10 0,0 1 1 16,0 7 3-1,-5 3 6-15,0 2-15 0,-2 0-22 16,0 0-3-16,0 0-2 15,0 0-12-15,0 10 14 16,0 12 5-16,-4 4 2 16,-5 6-2-16,6 4-4 15,-1-4 0-15,4-1 2 16,0-5-1-16,0-9-1 16,0-5 0-16,7-8 3 15,8-4 1-15,3 0 3 16,4-1-1-16,-2-14-7 0,3-2-12 15,-4-5-8-15,0 0 2 16,1-3 3-16,2 0 2 16,-2 1 6-16,3-3 5 15,-4 5 2-15,-3 0 0 16,0 3 1-16,-5 6 0 16,-2 3 8-16,-5 4 7 15,-2 4-1-15,0 2 13 16,-2 0-9-16,0 0-17 15,0 0-2-15,0 0-5 16,0 0-2-16,0 10 7 16,0 6 6-16,0 4-5 15,-6 2 0-15,-1 2 2 16,1 2-2-16,1 1 5 0,3-4-6 16,2-3 0-16,0-3 2 15,0-9 1-15,0-3-1 16,0-5 1-16,13 0 9 15,5 0-6-15,0-8 3 16,4-7-4-16,3-6-3 16,0-3-2-16,-2 0-7 15,4 0-1-15,-2 0 8 16,2 0 0-16,-2 4 0 16,-1 4 2-16,-4 6-2 15,-4 6 5-15,-5 4 1 16,-5 0-6-16,-2 0-2 15,-1 7-7-15,-3 13 9 0,0 5 0 16,0 1 10-16,-7-2-4 16,-8-2-1-16,-1-3-2 15,-1-3-1-15,-2-7-2 16,2-2 11-16,1-5-1 16,3-2 3-16,1 0 4 15,4-11-5-15,3-7 3 16,3 1-1-16,2 0-2 15,0 5 13-15,0 7-7 16,0 0 1-16,0 3-1 16,0 2-7-16,0 0-11 15,0 0-1-15,0 0-10 16,0 8 9-16,2 11 2 0,5 2 0 16,1 0 2-16,2 0-2 15,3-2 4-15,0-5-3 16,1-4 1-16,1-9-1 15,1-1 4-15,1 0 0 16,6-7 3-16,4-16-4 16,-3-3-3-16,-1-1 1 15,-4-3 0-15,-3 1-2 16,-5-3 0-16,-1-2 1 16,-6-4 1-16,3 0 4 15,-3 1-6-15,-2 4 2 16,0 6-1-16,-2 5 8 0,2 8 10 15,-2 5-2-15,0 2-4 16,0 4-9-16,0 3-2 16,0 0 0-16,0 0-2 15,0 0-4-15,0 0-5 16,0 0 0-16,0 19-1 16,0 8 10-16,-4 11 0 15,-7 4 1-15,5 4-1 16,-2 1-1-16,6-2 1 15,0 0 0-15,2-8 1 16,0-3-2-16,0-8 3 16,2-6 0-16,12-6-2 15,1-7 3-15,8-6 2 0,2-1 5 16,4 0 4-16,-3-5-12 16,0-12 6-16,-3 4-8 15,-3-6-20-15,-5 1-56 16,-1-3-62-16,-5 0-119 15,-5-1-302-15</inkml:trace>
  <inkml:trace contextRef="#ctx0" brushRef="#br1" timeOffset="34203.18">9220 4279 300 0,'0'0'276'0,"0"0"-53"16,0 0-83-16,0 0-50 15,0 0-58-15,0 0-18 0,68-41-9 16,-41 29 0-16,-2 7-5 16,-6-1-25-16,-3 4-75 15,-5 2-143-15,1 0-167 16</inkml:trace>
  <inkml:trace contextRef="#ctx0" brushRef="#br1" timeOffset="36099.83">9480 4287 176 0,'0'0'186'0,"0"0"-15"16,0 0-58-16,0 0-25 15,0 0-3-15,0 0-22 16,0-3-13-16,0 3-15 16,0 0-20-16,0 0-14 15,0 0-1-15,-2 0-11 16,-3 5 9-16,-1 11 2 16,-1 4 0-16,2 4 0 15,3 1 1-15,2 1-1 16,0 1-2-16,0-5 2 0,0 0 5 15,0-10-5-15,7-3 0 16,4-5 12-16,2-4-8 16,1 0 7-16,-3 0-8 15,5-18 7-15,-3-4-3 16,1-2-3-16,-3-5-3 16,-3 0-1-16,0-3 0 15,-8-3-11-15,0 3 9 16,0 6 2-16,0 6 0 15,-4 9 5-15,-2 8 11 16,0 1 5-16,-1 2-10 16,3 0-3-16,-6 0-7 15,2 0-1-15,-3 10-2 0,-1 8 0 16,1 4 0-16,3 2 2 16,0 2-2-16,2-2 2 15,6 0-2-15,0-2 2 16,0-5 1-16,0-5-1 15,0-4 2-15,4-5 2 16,8-3 4-16,3 0 6 16,5 0-4-16,3-18 0 15,0-4-10-15,4-6 0 16,0 4-5-16,-4 4-5 16,-5 2 3-16,-1 9 5 15,-6 0 2-15,-3 7 0 16,-2 2-5-16,-4 0 1 15,2 4-14-15,1 15 14 0,-3 6 4 16,0 1 0-16,-2 4 5 16,0-2 0-16,0-1-2 15,0-6-1-15,0-4-1 16,0-7-1-16,0-5 3 16,0-2-2-16,0-3 1 15,0 0-1-15,8 0 5 16,4 0 3-16,5-13-9 15,4-9-16-15,2-1 4 16,-3-4-7-16,-1 5-10 16,-2 4 6-16,-2 4 19 0,-6 7 3 15,-2 4 1-15,-3 1 0 16,-4 2-1-16,2 0-7 16,0 0-3-16,1 8 11 15,-1 10 8-15,-2 2 0 16,0 0 5-16,0 0-3 15,0-4-1-15,0 1-2 16,0-6-3-16,0-3-2 16,0-2 1-16,0-4-1 15,0-2 0-15,0 0 0 16,2 0 5-16,5 0 8 16,6-13-13-16,5-8-2 15,-2-3-3-15,0 4-2 16,-3-2 0-16,1 4 2 0,-4 0 2 15,3 6-4-15,-3 2 5 16,-1 4 0-16,-3 4 5 16,-4 1 0-16,0 1 7 15,-2 0-12-15,0 0 0 16,0 12 0-16,0 7 16 16,0 2-2-16,0 2-5 15,0-1-3-15,0-3-4 16,0-3-1-16,0-5 3 15,2 0-3-15,4-6 4 16,-2 1-5-16,0-4 3 16,5-2 0-16,5 0 0 15,1 0-3-15,5-12 0 0,0-6-2 16,5-1-6 0,-5-2 2-16,2-1 3 0,-2-1-6 15,-2 2 1-15,0 2-3 16,-7-2 10-16,-2 7 1 15,-5 2 0-15,-2 4 2 16,-2-1-2-16,0 2 10 16,0 0 7-16,0 2-15 15,-6 3 1-15,-3 0-6 16,1 2 3-16,-4 0 0 16,1 0-2-16,-1 0 2 15,1 0-4-15,1 8 4 16,-4 7-1-16,3 5-3 15,2 5 3-15,0 3-3 0,7 2 3 16,2 1 0-16,0-6 1 16,2 0 1-16,18-7-1 15,3-4-2-15,4-9 0 16,2-5-4-16,2 0 5 16,0-10 0-16,-2-12 1 15,-3-4 0-15,-1-1-1 16,-3-2 0-16,-4 0 1 15,-5-2 1-15,-2 4 5 16,-4-2-2-16,-4 9 23 16,-3 8 1-16,0 6 10 15,0 6 1-15,0 0-24 16,0 0-15-16,0 0-9 0,0 0 4 16,0 12 5-16,0 0 1 15,0 0 0-15,0-2-1 16,0-2-2-16,0 0-10 15,8-3-9-15,3-2-1 16,1-1-2-16,3-2 11 16,1 0 9-16,1 0 4 15,1 0-5-15,-2 2 4 16,-5 8-8-16,0 2 5 16,-4 6 3-16,2 5-2 0,-4-2 3 15,3 4 5 1,4-4 0-16,1-3 6 0,2-8 0 15,3-3 10-15,3-7 8 16,3 0 13-16,2-10-16 16,1-13-11-16,0-2-11 15,-2-2-4-15,-5 3-37 16,-5 5-51-16,-6 0-88 16,-4-1-420-16</inkml:trace>
  <inkml:trace contextRef="#ctx0" brushRef="#br1" timeOffset="38643.11">11556 4267 94 0,'0'0'76'16,"0"0"-29"-16,0 0 36 15,0 0 30-15,0 0-68 16,0 0 36-16,0-34-35 16,0 27 9-16,0 2-7 15,0 1-22-15,0 2 5 16,0 0-11-16,0 2 6 15,0 0-8-15,0 0-16 16,0 0-2-16,0 0-4 16,0 12-6-16,-12 13 10 0,1 9 3 15,3 1-3 1,-2 3 1-16,8-4-1 0,2-2 0 16,0-4 1-16,0-8-1 15,0-3 1-15,0-8 3 16,4-4-4-16,6-5 1 15,1 0-1-15,5 0 12 16,1-19-4-16,3-1-8 16,-5-2-11-16,-3 2 1 15,1 2-8-15,1 1 16 16,-1 2 0-16,0 3 1 16,-1 2 1-16,-4 3-1 0,-1 4 3 15,0 1 5 1,-5 2-7-16,5 0-1 0,-1 0-8 15,3 0 7-15,3 14 2 16,-4 2 5-16,3 3-3 16,3-2 0-16,1 0 1 15,-1-2-3-15,1-4 2 16,-3-6-2-16,-1-3 1 16,3-2 4-16,-4 0 3 15,1-7 0-15,3-16 1 16,-3 0-6-16,0-9-1 15,-4 1 2-15,-5-3-4 16,-2 1-1-16,0-2 1 16,0 5 3-16,-4 7 5 15,-8 8 6-15,4 7 10 0,-1 3-17 16,-1 5 13-16,2 0-14 16,1 0-4-16,-1 19-3 15,2 0 2-15,4 2 1 16,2-1 1-16,0 0-3 15,2-2 0-15,17-2 0 16,3-4 3-16,2-4 0 16,1-6-3-16,1-2-1 15,1 0-10-15,0-13 11 16,2-10-4-16,-4-5-8 16,-6-2 8-16,-5-3-2 15,-5 4 5-15,-5-6-3 0,-4 1 2 16,0 0 2-1,0 2 0-15,0 4 5 0,0 10 10 16,0 8-3-16,0 4 9 16,0 6-6-16,-4 0-15 15,2 0-13-15,-7 6 3 16,-1 12 10-16,2 6 1 16,-1 2 0-16,1 6-1 15,-4 2 2-15,1 7-3 16,-1 2 4-16,1 2-1 15,3-6-1-15,-2 2-1 16,4-7 1-16,1-6 1 16,3-6-2-16,2-4 0 15,0-4 0-15,0-5 0 16,0-5 2-16,0-3-2 16,5-1 7-16,13 0 4 0,4-5-5 15,2-9-6-15,1-2-16 16,0-1-3-16,-1-1 5 15,-2 2-2-15,-4 0 13 16,0 4 2-16,-3 4 1 16,-3 4 0-16,-3 2 0 15,-1 2-1-15,-3 0 1 16,-1 0-1-16,1 0-1 16,-5 9 2-16,0 8 3 15,0 5 4-15,0 6 0 16,0-2 4-16,5 0-6 0,-1-3-1 15,2-10-2-15,1-1 3 16,3-7-1-16,-4-5 3 16,5 0 3-16,1 0-2 15,0-13 3-15,5-9-9 16,-2-4-2-16,3-3-31 16,-3-1 11-16,1 4 13 15,-7 5 7-15,-1 1 3 16,-1 8 0-16,-2 2 8 15,-1 6 21-15,-1 4 4 16,-3 0-4-16,0 0-19 16,0 0-13-16,0 4-5 15,0 16 5-15,2 4 8 0,2 0-1 16,5-3 2-16,2 0-9 16,5-5 7-16,2-5-1 15,-3-4-4-15,-1-3 3 16,-1-4 0-16,3 0-1 15,1-2-2-15,3-16-2 16,-1-6-11-16,-4-4 10 16,-7 1 0-16,-2 0-2 15,-6 3-1-15,0 6 4 16,0 8 15-16,-6 8-2 16,-9 2-13-16,-3 0-9 15,-3 0 9-15,-2 14-29 0,-4 2-87 16,2-6-146-1,5-6-406-15</inkml:trace>
  <inkml:trace contextRef="#ctx0" brushRef="#br1" timeOffset="39678.58">13319 4050 24 0,'0'0'192'0,"0"0"-82"16,0 0-14-16,0 0-34 15,0 0-7-15,0 0 4 0,51-2-30 16,-29-8-13-1,1-3 17-15,-1-4-15 0,-2-4-12 16,-2-4 5-16,-3-2-2 16,-3 1-7-16,-6-1 6 15,-2 1-6-15,-1 1 10 16,-3 6 13-16,0 0 19 16,0 8 3-16,0 4-5 15,0 6-2-15,0 1-5 16,0 0-22-16,0 0-13 15,0 0-2-15,-5 15-4 16,-5 18 6-16,-2 13-3 16,1 16 3-16,-2 16 1 0,1 9 2 15,-3 7 5-15,3 1 6 16,-3 2-3 0,1-4 4-16,1-7-1 0,-5-6-1 15,3-10-7-15,1-12-2 16,3-14-4-16,5-14 0 15,4-12-23-15,2-7-57 16,0-11-89-16,0 0-119 16,4-13 29-16</inkml:trace>
  <inkml:trace contextRef="#ctx0" brushRef="#br1" timeOffset="39989.41">13332 4243 176 0,'0'0'150'0,"0"0"13"16,0 0-44-16,0 0-35 15,0 0 1-15,0 0-36 16,112-177-29-16,-81 168 2 16,-4 4-14-16,-3 5-8 15,-2 0-2-15,-6 8 2 16,-5 10 0-16,-3 4 5 15,-4 0 3-15,-4 1 7 16,0-1 10-16,-10-2 0 16,-12-2-6-16,-4-2 3 15,1-2-4-15,2-2-15 0,8-6-3 16,8-2-42 0,7-4-63-16,0 0-83 0,27-8-127 15</inkml:trace>
  <inkml:trace contextRef="#ctx0" brushRef="#br1" timeOffset="41388.08">13882 4100 60 0,'0'0'108'16,"0"0"-25"-16,0 0-21 15,0 0-31-15,0 0-5 0,0 0 7 16,10 0 11-16,-10 0 9 16,0 0 12-16,0 0 11 15,0 0-19-15,0 0-9 16,0 0-16-16,0 0-14 16,0 0-6-16,0 0-3 15,0 0 11-15,0 0 12 16,0-5-14-16,0-7-17 15,0-5 7-15,-2 3-3 16,-1 0 4-16,1 1 11 16,-1 6 16-16,-1 2-13 15,0 0 2-15,-1 1-8 16,1 4-4-16,-2 0-2 0,-4 0-6 16,1 0-5-16,-5 2-2 15,2 17-3-15,-1 6 0 16,-1 8 1-16,3 2 3 15,2 1 1-15,0 2 1 16,6-4 0-16,1-3 0 16,2-7 0-16,0-6 3 15,0-8-4-15,0-6-13 16,0-4 13-16,5 0 5 16,6 0-4-16,2-12 0 15,0-8-1-15,3-2-15 16,-1-2-4-16,6-2-4 0,-1 2 15 15,-2-1 5-15,-2 6 0 16,-3 2 2-16,-4 3 1 16,0 4 3-16,-5 2 3 15,0 3 10-15,-4 2 5 16,0 3-3-16,0 0-13 16,0 0-5-16,0 0-15 15,0 7 9-15,0 11 6 16,0 4 2-16,0 4-1 15,0-1-1-15,0 0 1 16,0-3 0-16,5-6-1 16,4-2 0-16,2-9 2 15,0-2 0-15,1-3-1 0,1 0 5 16,3-6 1-16,1-14-7 16,-1-4-8-16,-3-1-11 15,3 1 5-15,-3 1-4 16,1-4 3-16,-1 8-7 15,-2 1 14-15,-4 3 8 16,-3 9 1-16,-1 5 14 16,-3 1 3-16,0 0-18 15,0 5-1-15,0 19-3 16,0 6 4-16,0 2 2 16,0 0 8-16,0 1-7 15,0-7-3-15,13-4 0 16,0-6 6-16,3-11-5 15,0-5 2-15,-1 0 0 0,3-3-3 16,2-19-2-16,0-4-11 16,-2-7-7-16,-5 1-2 15,1-2 14-15,-6 0 8 16,-1 2-2-16,-3 6 4 16,-4 4 18-16,2 10 7 15,-2 6 20-15,4 4-3 16,-4 2-14-16,0 0-14 15,0 0-13-15,0 0-3 16,0 0-13-16,0 10 1 16,0 17 12-16,0 9 4 15,0 8-4-15,0 7 4 16,0 10-2-16,0 6-1 0,-6 2 2 16,-2 3-1-16,-1 0 0 15,3-3-2-15,-2-5 1 16,-1-6 1-16,3-4-2 15,0-10 2-15,-2-6-1 16,-1-6-2-16,3-8 2 16,0-9-4-16,1-8 6 15,0-5-2-15,3-2 8 16,0 0 12-16,-3 0 7 16,-3 0 2-16,-4-3-16 15,1-11-5-15,-2-6 11 16,4-4-11-16,-2-5-3 0,2-5-2 15,5-4 7-15,1-6-3 16,3-2 5-16,0-2 4 16,0-1-8-16,16-1 4 15,11-4-2-15,4 0-11 16,2 0 3-16,3 0-3 16,-5 6-3-16,-4 2-17 15,-7 7-52-15,-3 8-58 16,-1 0-120-16,2 6-350 15</inkml:trace>
  <inkml:trace contextRef="#ctx0" brushRef="#br1" timeOffset="41799.81">14625 3914 49 0,'0'0'239'15,"0"0"-60"-15,0 0-31 16,0 0-38-16,0 0-41 15,0 0 10-15,34-56-12 16,-34 56-26-16,0 0-22 16,0 0-17-16,-19 5 11 15,-4 14-10-15,-4 3 3 16,0 2-2-16,4 1-3 16,5-4 2-16,7-2-3 15,7 2 0-15,4-3 0 0,0-2-1 16,0 0 2-16,15-4-1 15,12-1 4-15,4-2-3 16,2 0 5-16,-4 3-4 16,-4-5-1-16,-13 1-1 15,-6 1-1-15,-6-4-1 16,0 6 2-16,-4 0 21 16,-21 1 8-16,-4-3-2 15,-6-3-8-15,-2-2-11 16,6-4-3-16,5 0 1 15,6 0-6-15,6 0-37 16,10-2-53-16,4-13-98 16,2-3-299-16</inkml:trace>
  <inkml:trace contextRef="#ctx0" brushRef="#br1" timeOffset="43045.85">15597 3822 112 0,'0'0'111'16,"0"0"66"-16,0 0-76 15,0 0 8-15,0 0-21 16,0 0-3-16,2-44-18 15,-2 41-7-15,0 2-8 16,0 1-16-16,0 0-20 16,0 0-15-16,0 1-1 15,0 26-10-15,0 11 9 16,-8 8 2-16,-2 9 3 16,4-3 1-16,-1 1-4 15,1-7 3-15,-2-9 2 16,2-9 5-16,1-12-2 0,3-7-1 15,0-6-3-15,2-3 1 16,0 0 4-16,0 0 11 16,0-12 23-16,15-12-32 15,6-4-10-15,1 3-2 16,3 2 0-16,2 0-2 16,-1 7-3-16,0 7-3 15,1 4-2-15,-2 5-1 16,0 0-3-16,-8 5 1 15,-3 11 10-15,-10-5-1 16,-4 3-7-16,0-2 8 16,-14 1 3-16,-9-1 13 15,-4-2 2-15,-2-5 8 0,-5 1-6 16,-1-3-1-16,1-1-5 16,8-2-4-16,5 0 3 15,7 0-9-15,6 0 4 16,6 0-1-16,2 0-4 15,0-8-37-15,0 0-72 16,10-2-132-16,15-1-240 16</inkml:trace>
  <inkml:trace contextRef="#ctx0" brushRef="#br1" timeOffset="44477.71">16168 3984 120 0,'0'0'78'16,"0"0"1"-16,0 0-52 15,0 0-8-15,0 0 6 16,0 0-2-16,0 0-1 15,0 0-2-15,0 0 3 16,0 0 4-16,0 0-1 16,0 0-6-16,0 0-4 0,0 0-6 15,0 0 2 1,0 0 3-16,0 0 1 0,0 0 23 16,0 0 33-16,0-2 25 15,0-6-36-15,0-2-41 16,0 1-4-16,0-4-8 15,0 1 1-15,-5 0-1 16,-4 0 1-16,3 2 5 16,-1 2-3-16,1 4 7 15,0 0 3-15,2 4 2 16,-2 0-15-16,-5 0-8 16,-3 0-4-16,-1 9 2 0,-1 11-1 15,1 3 2 1,-2 5 1-16,7 0 0 0,-4 2 0 15,5 0 2-15,5-2 1 16,0-4-1-16,1-6-2 16,3-4 2-16,0-7-2 15,0-4 0-15,0-3 0 16,0 0-7-16,7-5 1 16,8-18 3-16,1 0 1 15,1-6-10-15,1-1-7 16,1 4-2-16,-4 4 17 15,-3 8 4-15,-4 4-2 16,-1 6 1-16,-3 4-1 16,0 0-1-16,-2 0-8 15,4 8-4-15,-2 12 15 0,-2 6 19 16,0 1 1-16,3-2-9 16,-1-4 4-16,2-5-13 15,2-6 1-15,-2-6 2 16,3-4-1-16,2 0 6 15,7 0 6-15,2-14 1 16,2-9-12-16,3-5 1 16,2-2-5-16,-3 0-1 15,3 0-5-15,-4 4-3 16,-2 3 8-16,-2 10 1 16,-4 3 1-16,-4 4-1 15,-6 4 0-15,1 2 7 16,-4 0-8-16,3 0-1 15,0 6 1-15,-3 10 3 0,-2 0 6 16,0-2 1-16,0-2-5 16,0-4-5-16,0-2 2 15,0-6 0-15,0 0 0 16,0 0 3-16,0 0 5 16,2 0 5-16,3-8-1 15,1-12-14-15,1-2-12 16,2 2 5-16,-5 2 7 15,-1 4 0-15,-1 3 0 16,-2 6 2-16,0 4-2 16,0 1 9-16,0 0-1 15,0 0-8-15,-9 0-7 16,-7 9 5-16,3 5 0 0,-1 8 0 16,3 5 1-16,2 6 1 15,4-1 0-15,5 0 1 16,0-4-1-16,0-5 1 15,5-7 1-15,11-8 0 16,4-8 1-16,2 0 4 16,0 0-4-16,3-21 6 15,-2-7-7-15,-2-2 2 16,-3-5-2-16,1 2-1 16,-4-5 0-16,-4 0 0 0,-2-4 0 15,0 0 3 1,-1 2-2-16,0 5 2 0,-2 12 13 15,1 4 15-15,-3 10 8 16,0 2-8-16,-4 7-3 16,0 0-14-16,0 0-13 15,0 0-2-15,0 0-4 16,0 22-8-16,0 11 9 16,0 5 6-16,0 6 0 15,-4 2-1-15,-4 0 1 16,-1 2 0-16,1 1 0 15,0-6-3-15,1-5-1 16,1-10 1-16,1-5 2 16,2-9 0-16,1-6-2 15,2-5-36-15,0-3-47 0,0 0-2 16,0 0-38-16,0-10-66 16,10-13-332-16</inkml:trace>
  <inkml:trace contextRef="#ctx0" brushRef="#br1" timeOffset="44927.8">16723 3851 173 0,'0'0'207'16,"0"0"-23"-16,0 0-84 15,0 0 27-15,0 0-57 16,0 0-21-16,112-102-23 16,-89 96-15-16,2 5 2 15,-2 1-12-15,-3 0 9 0,-3 1-10 16,-3 15 0-1,-7 5-5-15,-7-1 5 0,0 0 0 16,0 0 14-16,-12-2-3 16,-5-1 2-16,-6 3-3 15,-2-6-8-15,2-2 0 16,0-1 4-16,5-8-4 16,9 3 4-16,7-6-1 15,2 0 21-15,0 0 14 16,0-3-4-16,0-3-27 15,0 0 3-15,0 1 5 16,0 5-7-16,4 0-5 16,-2 0-5-16,7 0-5 0,3 0-2 15,3 17 7 1,3 3-5-16,-3 1 5 0,4-7 7 16,-1-1-6-16,1-6 2 15,6-7-1-15,0 0 4 16,-1 0 2-16,0-7-5 15,-4-7-3-15,-1 1-1 16,-4-2-84-16,1 4-105 16,-1-1-283-16</inkml:trace>
  <inkml:trace contextRef="#ctx0" brushRef="#br1" timeOffset="45858.75">17601 3892 86 0,'0'0'188'0,"0"0"-82"15,0 0 22-15,0 0-6 16,0 0-21-16,0 0-22 16,7-38-8-16,-5 32-18 15,-2 1-8-15,2 2-7 0,-2 0 19 16,0 3-14-16,0 0-20 16,0 0-10-16,0 0-10 15,0 0-2-15,0 0-1 16,0 0-3-16,0 0-6 15,0 3-2-15,0 17 8 16,-7 4 6-16,-1 1-1 16,3 4-2-16,0 0-1 15,3-4 1-15,2-4 2 16,0-9-1-16,0-3-1 16,0-6 0-16,0-3 1 15,10 0 4-15,5 0-3 0,3-17-2 16,-1-4-6-16,1-4 0 15,0-3 0-15,2 3 0 16,-2 2-6-16,0 3 7 16,-2 5 5-16,-6 6 0 15,-1 3-4-15,-1 6 2 16,-6 0 1-16,2 0-9 16,-2 0 2-16,2 2-5 15,-4 14 13-15,0 4 1 16,0 6 17-16,0 3-10 15,0-3-4-15,0 0 1 16,0-3-2-16,0-9 0 16,-2-3 3-16,2-7-6 0,0-3 3 15,0-1 0 1,0 0 7-16,0 0 5 0,0-9-8 16,7-14-7-16,11-3-16 15,-1-4-2-15,4 2-12 16,-1 0 4-16,-1 6 9 15,2 2 14-15,-5 3 3 16,-5 5 3-16,-3 6-3 16,-5 5 1-16,-1 1-3 15,1 0-5-15,1 0-5 16,0 7 6-16,3 10 4 16,-5-2 4-16,2 6-2 15,-1-1 9-15,-3 4-1 16,0 3 8-16,2-2 0 0,5 1 7 15,2-4 1-15,4-5-12 16,5-7-1-16,2-8 2 16,6-2 4-16,1 0-2 15,2-19-6-15,-4-5-9 16,-5-3-38-16,-7-5-47 16,-3-2-79-16,-10-3-270 15</inkml:trace>
  <inkml:trace contextRef="#ctx0" brushRef="#br1" timeOffset="46121.87">18073 3423 160 0,'0'0'59'0,"0"0"-33"15,0 0 29-15,0 0-7 16,0 0-8-16,0 0 18 15,-15 53 45-15,30-53 28 16,3 0-10-16,-3 0-46 16,-3-1-36-16,-5-6 1 15,-3 2 24-15,-4 1-1 16,0 1-21-16,0 3-42 16,0 0-26-16,-6 0-122 15,-19 7-121-15,-2 5-201 0</inkml:trace>
  <inkml:trace contextRef="#ctx0" brushRef="#br1" timeOffset="47259.77">18561 3771 135 0,'0'0'147'15,"0"0"-28"-15,0 0-19 16,0 0-22-16,0 0 8 16,0 0 11-16,6-4 3 15,13-9-72-15,3-3-8 0,8-2 6 16,1-4-14-16,2 0-4 16,0-4-1-16,-1-3-7 15,-8 0 10-15,-1-3-3 16,-6 3-6-16,-5-2 2 15,-4 4 4-15,-1 3-4 16,-3 5 8-16,-4-2 0 16,0 7-4-16,0-2 0 15,0 1-3-15,0 3 13 16,0 1-11-16,-6 3 6 16,1 3-6-16,1 3 2 15,2 2-6-15,2 0-2 0,0 0 0 16,-2 0-2-16,-6 0-8 15,2 8 4-15,-5 18 3 16,2 12 3-16,-2 15-6 16,2 10 3-16,3 12 1 15,-6 3 2-15,-1 7 0 16,-3 1 6-16,-4 8-6 16,-6-1 0-16,-6-1 0 15,-3-4 1-15,2-12 2 16,4-10 0-16,6-15 0 15,5-14 0-15,9-13 3 16,5-9-3-16,4-9 1 16,0-5-4-16,0-1 0 0,0 0 10 15,0 0 1 1,0 0 14-16,4-7-12 0,3-6-6 16,-3-2-3-16,-2-1 1 15,-2-2-5-15,0 1 0 16,0 3 1-16,0 0 1 15,-2 6 3-15,0 4-5 16,0 3 0-16,2 1 0 16,0 0-7-16,0 0 3 15,0-3-18-15,0 3-9 16,0-2 0-16,-3 0-5 16,3-3 6-16,-2-6-51 0,0 1 10 15,0-4-58 1,2-4-108-16,0-4-157 0</inkml:trace>
  <inkml:trace contextRef="#ctx0" brushRef="#br1" timeOffset="48565.71">18521 3934 235 0,'0'0'161'0,"0"0"-60"16,0 0-46-16,0 0-15 16,0 0 41-16,0 0-22 15,210-56-23-15,-177 46-7 0,-4 2 12 16,-6-2-12-16,-4 0-20 16,0 0-3-16,-3-4-5 15,-1 3 5-15,-4-1-5 16,0 4 4-16,-4 3-5 15,-3 0 12-15,-2 4 5 16,-2-2-1-16,0 2 18 16,0 1 1-16,0 0-7 15,0 0-10-15,2 0-1 16,-2 0-7-16,0 0 3 16,0 0-4-16,0 0 4 15,0 0-5-15,0 0-6 0,0 0-2 16,0 4-13-16,0 20 4 15,-2 6 9-15,0 0 0 16,2 0 1-16,0-6-1 16,4-2 4-16,13-6-1 15,-2-8 1-15,5-6-1 16,0-2 3-16,2 0-4 16,-2-19-2-16,1-4-2 15,0 0-8-15,0-6-2 16,-1 0 4-16,-3-3-8 15,2 1 14-15,-3 3 2 16,-3 3 5-16,-3 7-5 16,-2 4 2-16,-4 6-1 15,-2 4 8-15,1 4 2 16,-3 0-4-16,0 0-6 0,0 0-2 16,0 0 1-16,0 0-7 15,0 16 7-15,0 7 2 16,-5 7 0-16,3 2 2 15,2 2-4-15,0-4 2 16,0-2-1-16,11-9-1 16,5-4 2-16,-3-10 6 15,5-5-7-15,4 0 10 16,0-5-3-16,3-19-7 16,0-2-1-16,-4-6-2 15,0-2-14-15,-1 0-8 16,-3-4 1-16,-1-2 11 0,-5-5-4 15,-2 3 12-15,-2 2-1 16,-2 5 5-16,-3 9 5 16,0 11-4-16,-2 7 13 15,0 6 7-15,0 2-3 16,0 0-4-16,0 0-14 16,0 0-3-16,0 0 0 15,-2 18 0-15,-9 6 3 16,-1 8-2-16,4 2 0 15,-4 7 2-15,3-3 2 16,3 3-2-16,-1-1 0 16,5-5 0-16,2-5 0 15,0-9 2-15,0-7-2 0,0-5 1 16,2-7 1-16,11-2 5 16,8 0-1-16,3-5-3 15,0-16-3-15,1-2 0 16,-1-4-2-16,-1-5 0 15,-4-4-5-15,0-5 7 16,-3-3 0-16,-3 0 0 16,-3 6 2-16,0 7-2 15,-4 10 0-15,-3 9 2 16,-1 7 5-16,-2-1-1 16,0 6-4-16,0 0 4 15,0 0 0-15,0 0-6 0,0 0-9 16,0 0 0-16,-7 12 9 15,-7 8-3-15,4-1 6 16,1 5-5-16,-3 5 2 16,6 10 0-16,-3 3 0 15,5 5 0-15,2-1-1 16,2-6 0-16,0-9-2 16,4-6 3-16,15-12 3 15,8-8 5-15,9-5 6 16,2 0 16-16,4-10-14 15,-2-11-9-15,-3-3 0 16,-12 2-7-16,-6 0-36 16,-9 8-44-16,-6 0-134 0,-4 5-331 15</inkml:trace>
  <inkml:trace contextRef="#ctx0" brushRef="#br1" timeOffset="54039.67">20597 3587 63 0,'0'2'25'0,"0"-2"31"16,0 0-1-16,0 0 29 16,5 0-3-16,3 0-17 15,1 0 9-15,3-8-12 0,1-4-15 16,-3 0-11-16,2-4-21 15,-3 0-6-15,-1 0-1 16,-2 0-2-16,-2-1 5 16,-2 6-6-16,0-3-1 15,-2 4-1-15,0 1 1 16,0 4 1-16,0 3 7 16,0 0 3-16,0 2 2 15,-4 0-12-15,-8 0-4 16,2 7-3-16,-3 14-3 15,-3 9 6-15,3 6 6 16,-1 4 18-16,3 4 6 0,4-2-8 16,2-1-4-1,5-4 2-15,0-6-5 0,0-8-7 16,0-5-1-16,8-9 1 16,4-6 0-16,5-3 9 15,0 0 33-15,1-7-28 16,1-16-13-16,0-3 0 15,-1 1-9-15,-3-1-23 16,-1 1-5-16,-3 2 20 16,0 2 8-16,-2 5-1 15,2 2 1-15,-5 4 6 16,1 6-1-16,-3 2 10 16,1 2-4-16,0 0-11 15,-1 4-9-15,0 16 9 16,3 6 5-16,0 3 11 0,2 0-9 15,-3 0 0-15,1-7-4 16,-1-5 4-16,2-6-5 16,-2-6 2-16,-1-5 5 15,-1 0-2-15,0 0 7 16,4-1-5-16,-2-17 2 16,3-8-8-16,-5-8-3 15,3-5-30-15,-2-1-16 16,-3 3 6-16,2 3 31 15,-1 13 9-15,-1 9 3 16,0 6 20-16,0 6 11 16,2 0-11-16,1 0-19 0,2 0-4 15,4 2 1-15,0 10 4 16,3 1-3-16,-1 2-2 16,0-1 6-16,5 0-5 15,-2 1 3-15,3 2-4 16,4-5 1-16,-1-4 2 15,1-6 2-15,1-2-1 16,-2 0-2-16,3-2-2 16,-5-12-10-16,-5-2-6 15,-1-2 0-15,-5-3 6 16,-3 0-2-16,-1-1-12 16,-1 0 3-16,-2 2 15 15,-2 4 3-15,0 4-3 0,0 6 1 16,0 2 2-16,0 4 2 15,0-2-1-15,0 2-12 16,-2 0 4-16,-9 0 1 16,-2 2 6-16,-1 10 3 15,-1 4 0-15,1 4-3 16,1 6 3-16,7 4 1 16,1 4 14-16,5 3-5 15,0-4 3-15,0-2-3 16,14-8-2-16,1-5-3 15,5-5 1-15,0-5 4 16,0-8-3-16,5 0 7 0,-1 0 4 16,1-8-9-16,2-10-1 15,0-5-2-15,-1 0-6 16,0-5 9-16,-1-3-9 16,-4-1-5-16,-6 3 1 15,1 0 4-15,-5 5 0 16,0 2 1-16,-2 10 0 15,-7 4-1-15,0 4 10 16,-2 4-10-16,0 0-10 16,-11 6 8-16,-9 16 2 15,2 0 0-15,3 1-2 16,3-6-6-16,8 1-8 16,4-2-6-16,0-2 3 15,0-2-14-15,9-2-6 16,8-4 9-16,4-1-3 0,-1 2 14 15,0-5 3-15,-2 0 6 16,-5 2 4-16,-5-4 5 16,-2 5-2-16,-2-4 2 15,3 1-3-15,-3 5 4 16,0-5 4-16,-4 5-4 16,2-1 8-16,-2-2-2 15,0-1 0-15,3-3-5 16,4 0 6-16,6 0 5 15,7 0 18-15,3-15-15 16,-2-2-9-16,0-4-2 16,-3-1-4-16,-3 0-1 15,-2 0-29-15,-3 5 25 16,-4 6 5-16,-4 2 6 0,1 8 19 16,-3 1 16-16,0 0-21 15,0 0-20-15,0 10-2 16,0 13 2-16,4 4 16 15,0-1-3-15,6-4-6 16,3-2 1-16,1-6 2 16,-4-7-1-16,1-3-4 15,-3-4-1-15,2 0 10 16,1 0-5-16,5-16 3 16,4-5-9-16,0-3-2 15,-2-4-1-15,0-3-2 0,-4 2-5 16,-6 0 6-16,-1 3 2 15,-1 3 3-15,-3 5 14 16,-1 10 14-16,-2 4 12 16,0 2-5-16,0 2-8 15,0 0-21-15,0 0-9 16,0 0-1-16,0 14-4 16,0 12 4-16,0 8 2 15,-2 6-1-15,-3 8 0 16,1 7 0-16,1 5 0 15,-1 5 3-15,4 8-2 16,-2 1-1-16,0 2-1 0,0-2 1 16,0-6 0-1,-1-7 0-15,1-11-1 0,0-11 2 16,-3-10-2-16,-2-9 2 16,5-8-2-16,-2-6 0 15,2-4-1-15,2-2 1 16,-7 0 6-16,-2 0-3 15,-4 0-3-15,-6-5 4 16,4-12-3-16,-1-5 4 16,-1-3-2-16,3-1-1 15,5-9 2-15,5-4-2 16,4-4 3-16,0-5-4 16,7-5-1-16,17-3-4 0,7-2-29 15,5 2-16 1,4-1-16-16,-2 7 11 0,-4 6 23 15,-5 7-31-15,-10 4-51 16,-5 3-185-16</inkml:trace>
  <inkml:trace contextRef="#ctx0" brushRef="#br1" timeOffset="56918.94">22516 3398 61 0,'0'0'71'16,"0"0"-8"-16,0 0 15 15,0 0-31-15,0 0 9 16,0 0-8-16,-4 58-9 16,4-58 6-16,0 0 12 15,0 0 38-15,0-3 28 16,9-18-95-16,6-1-16 16,3-1-10-16,0-4-1 15,0 4 5-15,-2 2-1 16,-3 6-5-16,1 2 1 0,-6 5-1 15,-4 3 6-15,1 5-6 16,-3 0-7-16,0 0-2 16,0 16-6-16,-2 12 15 15,0 8 8-15,0 0 1 16,0 3 3-16,0-4-3 16,0-3-2-16,0-2-1 15,0-6 2-15,0-6-3 16,0-4-3-16,0-8 1 15,0-3 0-15,0-3 8 16,0 0 13-16,8-15 11 16,7-11-18-16,3-5-17 0,-3-1 6 15,1 3-5 1,-1 5-1-16,-1 6 0 0,1 6-2 16,-3 3 1-16,-3 8-2 15,-1 1 2-15,-1 0-9 16,2 3 8-16,0 24-6 15,-5 4-2-15,1 4 10 16,-3-1 7-16,-2-4-3 16,0-5 0-16,2-8-3 15,0-5 2-15,4-6-1 16,-4-4-2-16,0-2 5 16,2 0 4-16,7 0-2 15,3-12 3-15,3-10-3 0,3-4-7 16,1 0-13-16,-4 0-1 15,-1 2 3-15,-3 2 4 16,1 8 3-16,-3 4 4 16,-5 7 0-16,-1 3-1 15,2 0-5-15,-3 0-7 16,1 19 13-16,-1 6 0 16,0 4 3-16,-1 3 4 15,1-2 4-15,-4-5-4 16,2-2-4-16,1-9-1 15,-1-5 1-15,0-4-1 16,3-5-1-16,1 0 7 0,3 0-2 16,5 0-6-16,3-12-1 15,3-12-20-15,7-3-20 16,2-4 8-16,0-1 7 16,0 3 18-16,-4 4 7 15,-1 3 1-15,-2 6 0 16,-6 5 9-16,-5 7 5 15,-4 3 6-15,-3 1 11 16,0 0-20-16,4 1-5 16,-4 19-1-16,-2 6 13 15,-2 6 0-15,0-6-1 16,0 3-1-16,0-5-5 16,0-2-3-16,0-6-3 15,2-4-2-15,-2-5 2 16,5-4-1-16,1-3-2 0,4 0 9 15,1 0 1-15,5-9-5 16,1-8 2-16,-1-7-1 16,-1-4-7-16,1-7-1 15,-5 2 1-15,-5-1-1 16,-1 4-5-16,-5 2-13 16,0 10 15-16,0 6 2 15,0 5 0-15,-11 5 1 16,-2 2-7-16,-5 0 3 15,-3 0 3-15,2 5-1 16,1 11 1-16,1 2-1 16,3 2-5-16,3 3 3 0,3 4 2 15,4 2 0 1,4-4 2-16,0-1 0 0,0-4 0 16,0-2 4-16,12-8-1 15,1-3-3-15,5-7 1 16,-1 0 5-16,4-5 1 15,1-15-7-15,0-1 6 16,-2-2-5-16,3-1-1 16,-3 1-5-16,-1 3-14 15,0 5 0-15,-2 6 9 16,-3 4 4-16,-5 5 2 16,-3 0-3-16,-2 0 0 0,-1 18 1 15,0 5 6-15,-3 2 7 16,2-1 1-16,-2 0 3 15,2-5-8-15,-2-2 5 16,2-7-6-16,-2-5-1 16,0-5 5-16,0 0-5 15,2 0 6-15,5 0 12 16,1-7-8-16,8-12-5 16,0-8-4-16,2-3-2 15,2 2 0-15,0 0-1 16,-2 5 1-16,-3 2 1 15,-1 4-1-15,-3 9 0 16,-2 5 4-16,-2 1 4 16,1 2-1-16,-1 0 4 15,5 3-7-15,-4 15 14 0,3 7 2 16,1 5 1-16,-1 3 1 16,-1 2-8-16,0-7 0 15,-1-6-8-15,-1-8 1 16,0-6-4-16,0-2-1 15,3-6 6-15,3 0 3 16,3 0-1-16,6-14-1 16,2-13-2-16,1-2-7 15,-2-3-4-15,-1-8-21 16,-1 2 7-16,-1-6 5 16,-4 4 11-16,-3 1 1 15,-1 4 1-15,-7 4 0 16,1 5 1-16,-2 2-1 0,-3 8 0 15,-2 4 4-15,0 4 2 16,0 4-2-16,0 1 10 16,0 3-5-16,0 0-9 15,0 0-5-15,0 0-8 16,-2 7 10-16,-10 18-1 16,-3 6 2-16,1 11 2 15,3 10 0-15,3 1 2 16,8-2 0-16,0 0 0 15,0-3 2-15,13-8 0 16,7-10-1-16,-3-10 0 16,4-12 0-16,-3-8 3 15,1 0 1-15,4-12-2 0,-3-14-2 16,2-4 1-16,-4-11-4 16,0 0-1-16,-5-6-9 15,0-3-4-15,-3-4-16 16,-1 2 6-16,-5 0 17 15,2 6-1-15,0 10 8 16,-4 13 2-16,0 8 1 16,-2 9 2-16,0 4 6 15,0 2 0-15,2 0-11 16,-2 0 0-16,0 8-15 16,0 16 12-16,0 7 2 15,0 10 2-15,0 8-1 0,0 4 0 16,0 3 2-16,0 2 6 15,0-5-2-15,0-7 0 16,0-9-2-16,2-14-4 16,-2-9 3-16,2-8-1 15,-2-6 0-15,5 0 9 16,3-3 7-16,4-23-9 16,3-11-9-16,-1-5-11 15,1-3-9-15,-3 6-9 16,-1 6 10-16,-3 16 19 15,-3 5-1-15,-3 9 1 16,0 3 0-16,1 0-4 0,4 20-3 16,1 18 7-16,1 15 19 15,5 6 7-15,-1 2-5 16,3-6-11-16,-3-14-6 16,-1-12-1-16,-4-14-2 15,-1-11 9-15,1-4-10 16,2 0-17-16,-1-22-15 15,-5-8-30-15,-4-4-46 16,0-6-108-16,0-6-134 16</inkml:trace>
  <inkml:trace contextRef="#ctx0" brushRef="#br1" timeOffset="57131.86">24369 3220 270 0,'0'0'158'0,"0"0"-3"16,0 0 5-16,0 0 3 16,0 0-45-16,0 0-12 15,44-35-78-15,5 14-18 16,7-5 1-16,0 1-3 16,-7 4-4-16,-12 7-4 15,-12 10-24-15,-9 4-102 16,-5 0-183-16</inkml:trace>
  <inkml:trace contextRef="#ctx0" brushRef="#br1" timeOffset="59470.5">916 6874 19 0,'0'-2'128'16,"0"-2"20"-16,0 1 12 15,0 1-77-15,0-1-18 0,0-1-1 16,0 0-16-16,0-1-8 16,0 4-4-16,0 1 0 15,0 0 8-15,0 0-9 16,0 0-5-16,0 0-11 16,0 0-19-16,0 14-14 15,0 21 11-15,-7 14 3 16,3 9 11-16,-3 9-3 15,0-2 2-15,0 0 3 16,1-6-12-16,-1-6 8 16,0-11-7-16,3-9 0 15,4-16-2-15,0-7-88 16,0-8-54-16,0-2-120 16,0-9 13-16</inkml:trace>
  <inkml:trace contextRef="#ctx0" brushRef="#br1" timeOffset="61825.13">845 6984 233 0,'0'0'107'0,"0"0"-1"16,0 0-4-16,0 0-13 15,0 0 4-15,0 0-69 0,31-174-1 16,0 139 36-1,0 5-26-15,0 5-22 16,-2 8 1-16,-2 8-7 0,0 4-5 16,-5 5-4-16,-4 0 3 15,0 19-4-15,-5 11-5 16,-4 6-6-16,-2 2 9 16,-5 2 7-16,-2-2-3 15,0 2 6-15,-5-3 1 16,-17 2-3-16,0-5 5 15,-7-2 0-15,2-5 1 16,0-6-2-16,2-2-1 16,6-8-4-16,5-4 4 15,5-3 0-15,7-4 11 16,0 0 17-16,2 0 8 0,0 0-10 16,0-11-18-16,0 2-7 15,0 0 9-15,0 1-4 16,0 2-6-16,0 1-4 15,0 0 0-15,4 3-3 16,3 0-7-16,2 2 5 16,4 0-3-16,0 2 4 15,3 19 1-15,0 9 0 16,-5 8 3-16,0 5-3 16,-4 4 3-16,2-4 1 15,0-2 1-15,-3-10-2 16,4-8-1-16,-2-7 0 15,1-10-3-15,0-6 2 0,5 0 2 16,1 0 10-16,3-8 10 16,2-12-5-16,2-4-6 15,1-6-4-15,-3-2-2 16,-1 0-3-16,-3 3-16 16,-5-1 12-16,1 7 3 15,-3 3 1-15,-5 4-1 16,-2 3 1-16,-2 4 0 15,0-1-1-15,0 0-9 16,0 2-1-16,0-1-2 16,-2 2-11-16,-9 2 15 15,-3 1 8-15,3 1-2 0,1 3 3 16,-2 0 1 0,3 0-1-16,-2 0-3 0,2 15-5 15,0 17-5-15,5 10-7 16,2 9 2-16,2-3 16 15,0-6 2-15,0-8 0 16,11-8 1-16,2-8-1 16,3-6 1-16,-4-8 3 15,5-4 3-15,-1 0 15 16,3 0-1-16,1-18-12 16,0-10-2-16,0-2-6 15,-1-5-1-15,-2 1-18 16,3 2 11-16,1 1-9 0,-4 1 15 15,1 5-7 1,-3 6 7-16,-3 5 2 0,-1 5-1 16,-5 5 0-16,-4 3 4 15,0 1-4-15,6 0-10 16,-4 10 10-16,5 12 21 16,2 7 2-16,-2 8-13 15,4-2-2-15,1 4-2 16,-1-3 0-16,1-8-3 15,-1-6-2-15,-2-8 5 16,-2-6-4-16,-2-5-2 16,-1-3 0-16,3 0 7 0,3 0 7 15,3-17-5-15,1-9-9 16,-1-3-5-16,-5 0-17 16,-4 0-9-16,-6 2 28 15,0 1-2-15,0 6 4 16,0 5 1-16,-4 6 10 15,-2 7 4-15,4-1 11 16,2 3-5-16,0-2-6 16,0 2-13-16,0 0-1 15,0 0-2-15,0 0-7 16,0 0 4-16,6 0 5 16,7 0 0-16,7 0 3 15,1 0-3-15,4 0-18 16,4 0 7-16,-2 0 5 15,-2-9-20-15,-6-2 6 0,-7 4 1 16,-3 2 3-16,-5 3 13 16,-4 2 2-16,0 0-2 15,0 0 3-15,0 0-12 16,0 0 3-16,0 21 9 16,0 4 6-16,0 6-1 15,0 0 1-15,0-1-3 16,0-4 1-16,0-6-3 15,10-5 1-15,0-7 0 16,-1-2 4-16,3-4-2 16,-2-2-1-16,1 0 1 15,3 0 1-15,1-19 3 0,1-2-8 16,-3-7-12-16,-3-2-5 16,-6-2-7-16,-4-3-33 15,0 3-4-15,0 0 2 16,-16 4 49-16,-1 7 10 15,1 4 25-15,3 10 6 16,1 4 11-16,1 3-7 16,3 0-10-16,-2 0-17 15,4 17-5-15,1 1 12 16,5 4-9-16,0-1 1 16,0 1-4-16,7-1 6 15,13-2 7-15,5-2-12 0,4-5 16 16,4-6-11-16,-2-4 4 15,3-2-3-15,-3-2 7 16,-2-20-9-16,-4-7 7 16,-6-1-14-16,-5-2 12 15,-8 0-12-15,-1-2-2 16,-5-2-1-16,0-4-3 16,0 2 5-16,0 2 0 15,0 2 3-15,0 9 0 16,0 8 0-16,0 8 4 15,0 6 4-15,0 1-1 16,0 2-9-16,0 0-1 16,0 0-7-16,0 0-3 0,-5 16 9 15,1 6-2 1,0 5 2-16,0 2 0 0,4 6 1 16,0 0-1-16,0 3 1 15,0 7 0-15,0 0 2 16,6 4-1-16,7 1 2 15,3-6-2-15,-3-7 0 16,-1-8-1-16,-1-12 4 16,-7-8-4-16,0-6 2 15,0-3 1-15,1 0 6 16,2 0-1-16,4-15 2 16,-4-2-6-16,-1-2-2 15,4-1-2-15,-6-2 0 16,2-2-11-16,1 2 5 15,-2 1-1-15,-1 7 7 0,1 5-1 16,-5 5 1-16,2 4 0 16,-2 0-7-16,4 0 0 15,3 0-6-15,-1 9 7 16,2 9 3-16,2 3 3 16,-1-1 2-16,3 0-2 15,-1-4 2-15,-3-3-1 16,0-4-1-16,-6-6 1 15,-2-3 1-15,0 0 1 16,2 0 3-16,2 0 11 16,5-21 1-16,0-9-14 15,0-4-2-15,0-2-1 0,-5 0 0 16,-2 3-1-16,-2 7 1 16,0 9 2-16,0 5 1 15,0 9 9-15,0 1 16 16,0 2-13-16,0 0-16 15,0 0-3-15,0 0-2 16,0 0 5-16,0 12-21 16,0-2-50-16,0 0-88 15,0-2-170-15,10-6-256 16</inkml:trace>
  <inkml:trace contextRef="#ctx0" brushRef="#br1" timeOffset="62612.46">2710 7064 498 0,'0'0'142'15,"0"0"-123"-15,0 0 6 16,0 0 21-16,0 0-7 16,0 0 8-16,134 20-12 15,-112-18-7-15,0-2-6 16,-6 0-3-16,-1 0 19 15,-1 0-7-15,-5-9-4 16,0-2-13-16,-3-1-5 16,-1 0-3-16,-2 1 2 0,-1-4-1 15,-2 1-3 1,0 0-1-16,0 4-3 0,0-1-3 16,0 6-9-16,-10 5 1 15,-1 0-5-15,-2 0 7 16,-1 0 5-16,2 5-3 15,0 14 3-15,-1 1 1 16,4 6 1-16,2 2 2 16,2 4 0-16,5 3 12 15,0-3-3-15,5-2 2 16,13-4 5-16,0-5-5 16,4-7 1-16,3-6 9 15,1-8 11-15,6 0 6 16,3-20-5-16,6-11-15 0,1-8-12 15,0 2-2-15,-4-2-3 16,-6 4-1-16,-9-4 0 16,-4 5 8-16,-11 3-6 15,0 6 2-15,-6 4 0 16,-2 9 9-16,0 5 30 16,0 5-19-16,0 2-11 15,0 0-13-15,0 0-4 16,0 2-9-16,-10 12 10 15,6 2-5-15,4-2 5 16,0-2-8-16,0 0-2 16,0-4-18-16,12 0-8 15,7-1 10-15,6 2-8 0,2 3-11 16,2-1 4 0,0 6 0-16,0-3 9 0,0 3 24 15,-2-2 10-15,-4-1 1 16,0-2-1-16,-3 1 1 15,-5-4 18-15,-3 1 12 16,-3-6 5-16,-3 1 1 16,3-5-21-16,0 0 12 15,4-2 28-15,6-20-23 16,3-7-25-16,0-5-7 16,2-4-22-16,-1 0-58 15,-6-2-144-15</inkml:trace>
  <inkml:trace contextRef="#ctx0" brushRef="#br1" timeOffset="63391.47">4959 6992 106 0,'0'0'85'16,"0"0"57"-16,0 0-8 15,0 0 26-15,0 0-15 16,0 0-11-16,-109-2-37 16,109 2-20-16,11-4-19 15,34 2-21-15,26-3-26 16,23 2-3-16,18 1-7 0,12 0 6 16,12 0-5-16,0 2-2 15,-13 0-2-15,-23 0-13 16,-29 0 9-16,-22 0 6 15,-22 0 0-15,-14 0 1 16,-8 0 3-16,-2 0-2 16,-3 0 17-16,0 0 5 15,0 0 0-15,0 0-10 16,0 0-3-16,0 0-8 16,0 0 0-16,0 0-2 15,0 0-1-15,0 0-15 0,0 0-123 16,0 6-148-1,0 0-355-15</inkml:trace>
  <inkml:trace contextRef="#ctx0" brushRef="#br1" timeOffset="66950.78">7137 6349 57 0,'-2'7'43'0,"-9"9"19"0,-3 4-18 15,-3 11 57-15,-3 3-28 16,-3 4-5-16,1-1 3 15,-2 2-23-15,1-3-3 16,3-2-12-16,0 2-5 16,-2-2-7-16,1 2-6 15,0 1-3-15,3-6-9 16,2-4 2-16,5-6-5 16,4-9 4-16,3-4-4 15,2-3 6-15,2-5-5 16,0 0 15-16,0 0 28 0,0-8 28 15,0-14-53-15,0-2-5 16,8-3-3-16,3-5-3 16,5-3-8-16,2-3 2 15,0-2 9-15,2-1-8 16,0-2-1-16,0 2 1 16,3 1 3-16,-4 4-2 15,1 5 10-15,-4 8 15 16,-5 5-3-16,-4 6-3 15,-1 3 3-15,-4 8-11 16,1-1 6-16,-3 2-5 16,0 0-13-16,0 0-3 15,3 2-16-15,-1 26 9 16,4 19 7-16,1 19 6 16,1 11 1-16,2 8-5 0,-1-1 3 15,-3-6-5-15,3-8 2 16,-2-10-1-16,2-14 1 15,-5-16-1-15,3-11-2 16,-3-10 1-16,1-6-35 16,2-3-37-16,-1-7-27 15,-4-21-104-15,-2-6-362 16</inkml:trace>
  <inkml:trace contextRef="#ctx0" brushRef="#br1" timeOffset="67133.2">6937 6770 333 0,'0'0'286'16,"0"0"-144"-16,0 0-71 16,0 0 16-16,0 0-60 15,0 0 15-15,111-39-32 16,-64 29 5-16,2 2-15 16,-2-3-1-16,-5 0-82 15,-4 5-9-15,-10 0-64 16,-3 0-218-16</inkml:trace>
  <inkml:trace contextRef="#ctx0" brushRef="#br1" timeOffset="70798.1">8071 6636 53 0,'0'0'69'16,"0"0"-12"-16,0 0 24 15,0 0-15-15,0 0-12 16,0 0-6-16,0 84 9 16,0-79-2-16,0-1-10 0,0-2-18 15,0-2-8-15,0 0 2 16,0 0 7-16,0 0 10 15,0-3-10-15,0-16-18 16,0-1-5-16,0-4-4 16,0-2 2-16,0 0 7 15,0 3-1-15,0 4 8 16,-2 7 19-16,-4 2 35 16,-2 6-18-16,0 4-26 15,-3 0-17-15,-5 0-10 16,-7 20-2-16,2 5 2 15,-4 9 4-15,2 4 10 0,1 3 0 16,7 5 3-16,2 1 1 16,5-3-6-16,8-2 1 15,0-8-9-15,0-4-1 16,5-11 3-16,11-6-3 16,4-13-2-16,6 0 14 15,8-6 4-15,2-26-19 16,-1-6-5-16,-1-4-3 15,-5-3-13-15,-5 4 2 16,-4 2 8-16,-2 3 11 16,-2 8 4-16,-7 7-1 15,2 7-3-15,-5 5 13 16,-1 3-3-16,0-2 2 0,-1 4-8 16,-2 2 1-1,-2-1 0-15,0 3 1 0,0 0-6 16,0 0 0-16,0 0-12 15,0 15 7-15,0 7 5 16,0 7 0-16,-11 3 4 16,0 4-4-16,4 1 0 15,5 2 0-15,2-6 0 16,0-2 1-16,0-7-1 16,2-8 0-16,5-6 1 15,2-8 4-15,2-2 3 16,2 0 6-16,5-14-6 0,-1-14-6 15,2-4-2 1,-1-7 0-16,-3 1-9 0,1 1-6 16,-1-3-4-16,-3 3-4 15,-1 8-2-15,-1 6 22 16,-2 7 3-16,1 6 0 16,-5 4 3-16,0 3 5 15,-4 0 5-15,0 3-3 16,2 0-10-16,1 6-14 15,-1 14 8-15,0 6 5 16,-2 0 1-16,0 3 0 16,0-6 1-16,0 1 0 15,2-1 1-15,1-4 1 16,1 1 1-16,3-1 3 16,-1-5-4-16,3-4 2 0,1-2 0 15,-4-4 3-15,5-4 13 16,5 0 13-16,-1 0-9 15,3-14-15-15,3-8-6 16,-2-2-1-16,2-5-2 16,-3-3-1-16,1 1 2 15,-1-6 0-15,0 7-1 16,-7 4-1-16,-4 10 2 16,-7 9 3-16,0 7 40 15,0 0-25-15,0 0-20 16,0 0-1-16,-4 3-3 15,-3 13 3-15,2 0 0 0,3 4 2 16,2 0-1-16,0-2 0 16,0-2 0-16,0-1 2 15,0-2-2-15,2 0 1 16,0-1-1-16,-2 0 2 16,0-5-1-16,0 1-1 15,0-1 0-15,-11-2 1 16,-4 0 3-16,-1-5-1 15,3 0 2-15,3 0-4 16,6 0 3-16,2 0 1 16,2 0 10-16,0 0 2 15,4 0-6-15,17 0-4 16,6 0-6-16,-1 0 1 16,6 0-2-16,-6-2 4 15,0-2-4-15,-1-4 0 0,-5-3-10 16,-1-5-7-1,-4-3 8-15,1-8 0 0,-3-3-4 16,-2-1-3-16,-4-10 10 16,0-1-1-16,-5-3 1 15,0 6 3-15,0 9 2 16,0 9 0-16,0 12 2 16,0 3 2-16,-2 3 1 15,0 3 5-15,0 0-9 16,0 0-3-16,0 13-9 0,0 15 12 15,0 14 5-15,-2 6 6 16,-2 4-2-16,2 1 7 16,0 0-3-16,2-4-6 15,0-5-5-15,0-4 3 16,0-8-2-16,0-6 0 16,0-8-2-16,0-9 0 15,0-2-1-15,0-7-14 16,0 0-10-16,-7 0-7 15,-13 0-18-15,-5-8-2 16,0-3 27-16,2-4 22 16,2 3 2-16,5 2 15 15,8 4 50-15,5 0 26 16,3 0-27-16,0-6-15 16,9-6-28-16,18-3-16 0,12-1-1 15,5 0 0-15,3 2-3 16,-3 3 2-16,-4 3-1 15,-7-1-2-15,-4 6 0 16,-8 1-2-16,-8 3 2 16,-6 3 0-16,-3 0-9 15,-4 2 1-15,0 0-5 16,0 0-3-16,2 0-4 16,1 9 12-16,1 11 8 15,0 3 0-15,1 5 0 16,2 5 0-16,-3 1 0 15,3-2 1-15,1-3-1 0,0-7-1 16,1-5-2-16,-3-5 3 16,3-10 0-16,2-2-5 15,2 0 5-15,1-12 0 16,-1-12-1-16,-4-7-2 16,-2-4-3-16,-7-2-16 15,0-3 3-15,0 4-2 16,0 8 4-16,-9 10 17 15,-2 8 0-15,2 3 1 16,-5 7 4-16,-3 0 1 16,-3 0-4-16,-3 21 2 15,-2 6 11-15,4 0-10 16,3 4 7-16,7-2-7 16,3 2-1-16,8-5-2 0,0-2 5 15,0-6-7-15,10-5 0 16,5-6 0-16,3-5-1 15,0-2 0-15,6-6-1 16,1-20-8-16,4-6-6 16,0-5 2-16,0 5 1 15,-4 4-11-15,-4 6 4 16,-5 8 7-16,-5 4 10 16,-3 7 2-16,-2 3-19 15,-2 0 11-15,3 5 9 16,-3 17 0-16,-2 7 27 15,-2 0-8-15,0 2-8 16,0-4 4-16,0-3-10 0,0-1 4 16,0-5-6-16,0-8-1 15,0-4 0-15,0-5-1 16,0-1 11-16,0 0 3 16,14-12-7-16,6-18-8 15,4-3-3-15,1-3-7 16,0-1 2-16,0 7-4 15,-4 4-11-15,0 5 23 16,-3 6-5-16,-7 5-2 16,-5 8 7-16,-2 2 0 15,-2 0-8-15,2 24 8 0,-2 6 6 16,0 1 3 0,-2-4 1-16,0-1-3 0,0-5-5 15,0-7 0-15,0-6 1 16,0-4-1-16,0-2-2 15,0 0 3-15,2-2 6 16,5 0 6-16,3-10-9 16,6-12-6-16,5-4-9 15,-2-4-14-15,6 3-4 16,0 1 11-16,-3 5 1 16,-2 4 13-16,-4 5 2 15,-5 8 0-15,-5 4 0 16,0 0-2-16,2 0-4 15,1 18 6-15,1 6 8 0,2 2 5 16,-3 4-3 0,-3 1-2-16,2-2-2 0,-6 0 2 15,2-2-4-15,-2-2 3 16,5-6-5-16,-1-5 0 16,4-5 1-16,3-5 2 15,0-4-2-15,7 0 9 16,3 0-12-16,4-18 0 15,-1-3-8-15,-4-6-15 16,1-1 8-16,-3 0 11 16,-5-5-3-16,-3 6 1 15,-1 3 5-15,-3 1-3 16,-4 5 4-16,4 4 0 16,-6 0 1-16,0 2 0 15,-2 1-1-15,0-4 0 0,0 3 2 16,0 2-2-16,-9 1 1 15,0 4-1-15,0 3-5 16,-5 0 3-16,6 2-6 16,-3 0 3-16,-1 11 2 15,6 16-2-15,-1 4 1 16,7 6 4-16,0 4 0 16,0-5 0-16,3-2 1 15,9-4 2-15,5-9 7 16,-1-2-1-16,3-9-4 15,1-8 14-15,3-2 0 16,1 0-6-16,0-2-2 0,3-16-8 16,0-2 1-16,2-6-3 15,2-4 2-15,-2-5-1 16,3-1 1-16,-6-4-3 16,-1 3 2-16,-8 5 6 15,-5 11 20-15,-5 11-8 16,-7 8 0-16,0 2-7 15,0 0-12-15,-10 0-1 16,-7 10-5-16,-1 6 5 16,7-2 0-16,6-4 0 15,3-2-1-15,2-4-1 16,0-4 2-16,13 0 0 16,10 0 9-16,-1 3-7 0,0 2-1 15,-2 4-1-15,3 6-1 16,-4 2 0-16,2 3 1 15,-1 2 0-15,-5-1-3 16,-1 1 3-16,-1-3 2 16,-2-3-2-16,-2-3 1 15,0-3-1-15,-3 1 1 16,-1-5 1-16,2-2 2 16,4-3-3-16,7-1 6 15,11 0 2-15,2-7-5 16,1-11-4-16,-3-2-12 15,-10 2-25-15,-7-5-38 16,-6 2-76-16,-4-4-161 0,-2 1-541 16</inkml:trace>
  <inkml:trace contextRef="#ctx0" brushRef="#br1" timeOffset="73085.55">11428 6543 30 0,'0'0'109'0,"0"0"-10"16,0 0 13-16,0 0-17 16,0 0 8-16,0 0-13 15,22-2-4-15,-22-2-22 16,3-2-9-16,-3 0-19 0,0 1 0 16,0-2-12-16,0 2-3 15,0 2-8-15,0 1 8 16,0 2-3-16,0 0-3 15,0 0 0-15,0 0-5 16,0 0-10-16,0 0-7 16,0 12-6-16,0 12 13 15,-5 10 4-15,3 6 5 16,0 0 6-16,2 1-4 16,0-6-7-16,0-3 0 15,0-7-2-15,0-8 1 16,6-6 1-16,-3-8 2 0,1-3-6 15,8 0 8-15,1-5 16 16,7-19-16-16,0-8-8 16,0 0-15-16,-2-1-7 15,-3 5 7-15,-1 4 3 16,-1 6 12-16,1 6 1 16,-3 4 3-16,0 4 21 15,-2 4 7-15,0 0-15 16,-1 12-16-16,2 15 9 15,3 4 3-15,-2 5 15 16,3-4-12-16,-1-3-7 16,1-7 4-16,-2-6-5 15,2-4 3-15,-1-4-3 16,-2-5 2-16,1-3 0 16,1 0-2-16,5-5 6 0,-3-19-10 15,3-8-2-15,-5-4-2 16,1-1-23-16,-7-4 8 15,-7 4 4-15,0 2 10 16,0 3-3-16,0 11 4 16,0 11 2-16,-7 2 24 15,3 8-15-15,-1 0-10 16,-2 0 5-16,1 0-6 16,1 1-5-16,-1 14 5 15,4 5-1-15,2-2 1 16,0-1 0-16,0 2 0 15,15-5 5-15,5-4-5 16,0-4 0-16,2-6 5 16,1 0 10-16,-3 0-12 0,2-23-3 15,-2-3-8-15,1-7-11 16,-4-4 11-16,-1 1-11 16,-7 3 7-16,-3-2 12 15,-4 5 2-15,-2 5 0 16,0 9-3-16,0 5 4 15,0 9 5-15,0 2 4 16,0 0-5-16,0 0-2 16,0 0-5-16,0 4-15 15,0 14 6-15,0 10 9 16,-2 6 0-16,-4 11 5 16,1 6-1-16,-1 6-2 0,-4 3-1 15,4-4 3-15,-1-5-1 16,3-5-3-16,2-13 1 15,2-7-1-15,0-9 0 16,0-9 6-16,0-6-4 16,0-2-2-16,2 0 0 15,13-2-1-15,8-16 1 16,-1-4-14-16,0-3 1 16,-2 3-14-16,0-2-2 15,3 2 26-15,-6 4 0 16,-3 6 1-16,-7 5 2 15,-3 2-9-15,-4 5 4 0,2 0 5 16,2 0-6-16,-1 12 4 16,1 10 0-16,0 0 2 15,2 2 4-15,-2 3-3 16,-2-1 9-16,2-2-9 16,3-2 3-16,-1-8-3 15,4-8 0-15,-2-4 0 16,5-2 18-16,3 0-4 15,3-12-4-15,-2-12-11 16,1-5 0-16,-1 2-3 16,0-2-11-16,0 5-1 15,-1 2 12-15,-1 3 3 16,-1 4 0-16,-3 6-2 16,-2 2 2-16,0 6 1 0,-3 1-1 15,1 0-5-15,3 0 4 16,-4 9-1-16,3 7 2 15,-3 2 5-15,4 2-4 16,-2-2 11-16,5-2-6 16,-1 0-1-16,3-5-3 15,1-8 8-15,1-3 1 16,6 0-6-16,0-3 10 16,1-19-13-16,-4-2 2 15,-6-5-1-15,-6 0-1 16,-8 0-2-16,0 3 0 15,0 3 0-15,-11 8 7 0,-5 7 1 16,1 8-5 0,-3 0-3-16,-7 8-3 0,-2 18-3 15,-4 12-30-15,-4 0-80 16,4-1-183-16</inkml:trace>
  <inkml:trace contextRef="#ctx0" brushRef="#br1" timeOffset="75141.64">13430 6633 78 0,'0'0'116'16,"0"0"-12"-16,0 0 14 16,0 0 3-16,0 0-8 0,0 0-30 15,0 0-14-15,9 3 7 16,-6-3-8-16,1 0-24 15,-2-5-23-15,0-2 5 16,-2-8-15-16,0-2-4 16,0 3-1-16,0-5 4 15,-11 5 1-15,0 1-7 16,-2 6 0-16,-6 2 3 16,4 5-7-16,-9 0 0 15,-1 0 0-15,-2 17 0 16,5 5-3-16,6 6 2 15,3 2 0-15,4 2 1 16,7 3 0-16,2-4 5 16,0-3-1-16,2-5-3 0,14-10 0 15,1-6 1-15,6-7 11 16,6 0-2-16,0-7 6 16,8-25-9-16,2-6-6 15,-3-6-2-15,-7-4-4 16,-6 0-5-16,-4-1-1 15,-6-6 4-15,-6 1 4 16,-1 3 2-16,-3 7 5 16,-1 10-2-16,-2 13 7 15,0 12 11-15,0 7 1 16,2 2 13-16,-2 0-9 16,0 0-26-16,0 0-12 15,0 18-15-15,-2 6 27 0,-11 6 6 16,-1 8-6-16,1 2 4 15,3 9 4-15,2 1-1 16,3 4 1-16,5-3 1 16,0-2-5-16,0-8-2 15,0-10 2-15,13-4-2 16,6-8-1-16,1-8 0 16,-1-5 9-16,2-6-2 15,3 0 1-15,-1 0 0 16,-1-13-4-16,-2-1-5 15,0-4-9-15,-2-1 1 0,-2-2-10 16,1 0 11-16,-1 2-2 16,-3 5 9-16,-3 4-1 15,-4 4 2-15,-4 4 4 16,0 0 4-16,-2 2 1 16,0 0-9-16,0 0-1 15,0 0-14-15,3 14 0 16,-1 8 13-16,4 0 1 15,2 0 3-15,-2-2-1 16,5-2 2-16,-3-1-2 16,2-6 1-16,-1-2-3 15,-1-5 3-15,2-4 6 16,-1 0-4-16,1 0 5 16,0-4 1-16,1-14-11 0,-5-5-35 15,-1-3 14-15,-5-6 10 16,0-8 9-16,0-8-4 15,-13 2 4-15,-1 6 4 16,1 14 0-16,4 13 13 16,2 8 8-16,0 5-2 15,-1 0-21-15,-1 0 0 16,-1 0-4-16,2 9 0 16,1 12 2-16,3-1 2 15,4 6-11-15,0 2 9 16,0 2 3-16,6-2-5 15,15 0-2-15,3-8 6 0,5-2 1 16,2-2 6 0,0-7-7-16,0-5 18 0,0-4-18 15,-2 0-2-15,0 0-10 16,-2-16 10-16,2-3-9 16,-2-3 8-16,-2-4-8 15,-3 0 8-15,-2-2 0 16,-6 0 2-16,-4 1 0 15,-3 3-5-15,-5 4 0 16,-2 4 5-16,0 5 1 16,0-1 5-16,0 4 6 15,0 4-3-15,-11-1-5 16,1 5-3-16,-4 0-5 0,-2 0 0 16,0 17 3-16,-1 10-2 15,-1 14 0-15,5 5 4 16,1 4 0-16,6-1 1 15,4-9-1-15,2-9-1 16,0-7 1-16,0-10-10 16,13-7 9-16,3-7 1 15,6 0 62-15,2 0-34 16,3-17-17-16,2-1-9 16,0-5 5-16,0-3-6 15,2-6 1-15,0-3 1 16,0-3-3-16,1-2-3 0,-3-1 3 15,-3 4 5 1,-5 7-5-16,-8 7 0 0,-11 9-3 16,-2 10 1-16,0 3 2 15,0 1-2-15,-4 0 11 16,-19 0-9-16,1 15 1 16,0 3 0-16,8-3-1 15,12 0 0-15,2 2-3 16,0 1-17-16,7 8 16 15,15 0 4-15,7 3 12 16,2-3-6-16,-4-3-5 16,-7-7 5-16,-9-6-6 15,-7-6-1-15,-4-4-6 0,0 5-8 16,0-4 4 0,-21 6 11-16,-10-4 0 0,-12-3-20 15,-1 0-68-15,-6 0-98 16,6 0-97-16,11 0-341 15</inkml:trace>
  <inkml:trace contextRef="#ctx0" brushRef="#br1" timeOffset="77091.45">15066 6300 117 0,'0'0'47'15,"0"0"-18"-15,0 0 25 16,0 0 24-16,0 0-2 15,0 0-1-15,-9 50-3 16,3-33-21-16,-3-2-21 16,0-1 1-16,2-3-7 15,1-4-6-15,4-3-11 16,2-1 4-16,0-3-7 16,0 0 9-16,0 0 9 0,0 0 44 15,0-3 16-15,6-11-53 16,12-8-29-16,2 0-7 15,0 0 5-15,-3 4 0 16,-3 8 2-16,-5 2 3 16,-3 6-2-16,0 2-1 15,-6 0-8-15,2 0 3 16,0 10-15-16,0 14 20 16,0 9 22-16,-2 0 5 15,0 2-16-15,0-1-5 16,0-3 4-16,0-4-4 15,0-3-1-15,0-9-4 16,0-3 0-16,0-7 6 16,0-3-2-16,0-2 7 0,7 0-7 15,6-10 18-15,7-12-23 16,3-4-22-16,1-2-8 16,3 1-6-16,-5 4 21 15,3 2 12-15,-5 4 3 16,-1 5 0-16,-3 2-2 15,-5 3 1-15,-3 6 0 16,-6 1-2-16,2 0-4 16,-2 3-10-16,0 20 17 15,1 0 14-15,-3 6-1 16,0-2-4-16,0-2-3 16,2 1 2-16,0-4-2 0,2-3 0 15,3-5 0-15,0 1-1 16,-3-7 1-16,3-6-2 15,2-2-4-15,2 0 29 16,7-10-14-16,2-12-5 16,5-2-10-16,-3 0 3 15,0-2 3-15,0 1-4 16,1 4-2-16,-1 1 0 16,-2 3-3-16,-4 5 2 15,-3 0 1-15,-4 4 4 16,-2 3-1-16,-3 0-3 0,-4 5 7 15,0 0-7 1,0 0-6-16,0 0-16 0,0 14 22 16,0 7-3-16,0-1 7 15,0 6-2-15,0 2 3 16,0 4 1-16,0-2-2 16,0-2 0-16,0-9 2 15,0 1 0-15,9-11 0 16,2-3 3-16,5-4 1 15,-1-2 6-15,3 0 1 16,0-16-9-16,2-10-4 16,-2-4-1-16,-3-2-3 15,-1-2-2-15,-5 0-8 16,-9 0 0-16,0-1 5 16,0 5 5-16,-2 6 0 0,-9 8 12 15,-1 10-1-15,1 6-9 16,-5 0-2-16,1 0-10 15,-5 17 6-15,5 2 1 16,1 3 1-16,5 0 2 16,3 2-5-16,3-3 4 15,3-1-3-15,0-3-12 16,5 2 16-16,10-4 2 16,7-3 12-16,5-10-8 15,4-2 10-15,3 0-4 16,1-14-4-16,1-13-5 15,0-4 7-15,0-1-9 16,-5 1-1-16,-2-3-2 16,-7-1-14-16,-4-3 15 0,-4-2-20 15,-6-2 18-15,-3 3-4 16,-3 6 7-16,-2 6 0 16,0 10 3-16,0 5 4 15,0 5 13-15,0 4-6 16,0 3-9-16,0 0-5 15,0 0-15-15,-9 0 15 16,-3 7 2-16,2 8-2 16,1 2 0-16,-3 5 0 15,3 9 4-15,1 8-3 16,4 4 6-16,1 6-4 16,3 2 17-16,0 3-11 15,0-4-6-15,11-3 1 0,4-10 8 16,4-6-10-16,-1-9 5 15,1-10-7-15,2-7 4 16,1-5-4-16,-2 0 0 16,2-23-4-16,-2-5-33 15,-2-2-28-15,-4-3-107 16,-6 0-25-16,-8-1-252 16</inkml:trace>
  <inkml:trace contextRef="#ctx0" brushRef="#br1" timeOffset="77279.39">16123 6291 436 0,'0'0'303'16,"0"0"-125"-16,0 0-25 15,0 0-61-15,0 0-75 16,0 0 19-16,127-33 1 16,-94 27-13-16,4 0-13 15,-4 2-5-15,-4 0-6 16,-8 2-68-16,-4 2-46 15,-9 0-172-15,-8 0-333 16</inkml:trace>
  <inkml:trace contextRef="#ctx0" brushRef="#br1" timeOffset="78057.89">17053 6217 153 0,'0'0'170'16,"0"0"-43"-16,0 0 40 0,0 0-37 15,0 0-90-15,0 0-32 16,66-65 0-16,-45 37 19 15,-4-4 3-15,-1-3 12 16,-3-1-19-16,-1 0-3 16,-6 4-5-16,-1 2-1 15,-3 4 8-15,-2 8-5 16,0 6 0-16,0 4-3 16,0 8 8-16,0 0-13 15,0 0-9-15,0 0-18 16,0 6 4-16,-9 20 14 0,-7 15 1 15,3 10 2 1,-1 14 8-16,3 15 9 0,3 8 13 16,0 5 8-16,4 9 4 15,-2 4-7-15,1 4 6 16,-3-4-21-16,-2-7-5 16,-3-17-8-16,-1-14-6 15,1-13-3-15,0-18 0 16,6-12-1-16,3-14-30 15,4-11-37-15,0 0 12 16,0-20 19-16,0-16-173 16,6-7-16-16,8-8-308 15</inkml:trace>
  <inkml:trace contextRef="#ctx0" brushRef="#br1" timeOffset="78337.75">17117 6070 521 0,'0'0'146'0,"0"0"-33"16,0 0-54-16,0 0-35 15,0 0 8-15,0 0-15 16,179-75-3-16,-152 75-1 16,-8 7 3-16,-3 7-5 15,-12 4-7-15,-4 1-1 16,0 2 27-16,-6 1-16 15,-14-5-3-15,-7 0 4 0,2-7-6 16,6-2-4 0,2-6-1-16,11-2-4 0,4 0-24 15,2 0-78-15,0-2-57 16,15-18-455-16</inkml:trace>
  <inkml:trace contextRef="#ctx0" brushRef="#br1" timeOffset="79513.17">17657 5992 22 0,'0'0'106'16,"0"0"-52"-16,0 0 8 16,0 0 6-16,0 0 34 15,0 0-21-15,46 29-5 0,-44-29 19 16,1 0-4-16,1 0-7 15,1 0-35-15,-3-4-12 16,3-7-12-16,-3-3-12 16,-2 0 3-16,2-3-6 15,-2 2-4-15,0 3 8 16,0-1-5-16,0 4 4 16,0 0 5-16,0 6 11 15,0 3-11-15,0 0-18 16,-2 0 1-16,-9 5-1 0,-5 15 2 15,3 4-1-15,-1 5-1 16,3 0 0-16,5 3 1 16,1-4 0-16,2-1 3 15,3-10 0-15,0-4-3 16,0-5-1-16,0-7 4 16,0-1-4-16,0 0-4 15,8 0 4-15,7-11-17 16,5-12 17-16,-2-2-15 15,0 1 14-15,-5-1-4 16,1 6 2-16,-1 1-11 16,-4 5 6-16,0 5 5 15,-5 2 1-15,0 4 2 16,-1 2-1-16,-3 0-5 16,4 2-18-16,-4 18 7 0,0 5 15 15,0 3 2-15,0-2 6 16,0-2-2-16,0-2-1 15,0-4-3-15,7-6 8 16,0-3-7-16,-3-9 3 16,1 0-4-16,-1 0 0 15,5 0-5-15,4-9-28 16,2-16-29-16,6-2 26 16,1-4-8-16,1-1 10 15,-4 4 10-15,-5 9 15 16,-5 6 9-16,-3 7 13 15,-3 4-4-15,-1 2 13 0,0 0-19 16,3 0-1 0,-3 18-2-16,1 3 13 0,1 3-10 15,0-4 3-15,5-1-3 16,3-4 0-16,-2-3 7 16,1-2-9-16,1-6 6 15,3-4-4-15,1 0 2 16,3 0-10-16,4-17 0 15,0-5-6-15,-1-1-10 16,0-4 10-16,0-1 5 16,-4 0 5-16,-2 2 1 15,-5 1 2-15,-4 6 17 16,-5 9 21-16,-2 4 13 0,0 6 0 16,0 0-53-1,0 0-1-15,0 18-6 0,0 15 7 16,0 2 14-16,0 9-2 15,0 9-6-15,0 0 13 16,4 10-8-16,-4 2-3 16,0-3-3-16,0 0 1 15,-6-1-6-15,-12-3 1 16,-4-5-1-16,-1-9 1 16,3-12 1-16,3-9 7 15,1-11 15-15,5-9 7 16,1-3-8-16,0-3 13 15,1-24 8-15,-3-11-30 16,6-6-6-16,6-4 23 0,0-4-11 16,0-1-1-16,16-1-7 15,11 2-10-15,8 0-1 16,7 4-1-16,-2 8 0 16,-4 6-27-16,-4 10-15 15,-13 9-33-15,-1 8-99 16,-7 2-97-16,-1 0-427 15</inkml:trace>
  <inkml:trace contextRef="#ctx0" brushRef="#br1" timeOffset="80571">18833 5711 155 0,'0'0'151'0,"0"0"32"0,0 0-26 16,0 0-63-16,0 0-23 15,0 0 30-15,18-69-45 16,-18 69-23-16,0 0-27 16,0 0-6-16,0 21-10 15,0 8 10-15,0 10 19 16,0 7 4-16,-6 0 2 15,-4 2-4-15,0-3-7 16,1-8-8-16,-3-5 2 16,6-11-5-16,1-7 0 15,5-9-1-15,0-2 2 16,0-3 6-16,5 0 3 16,13-12 18-16,7-11-26 0,2 0 1 15,-2-1-4-15,4 3-2 16,3 3-4-16,-1 6-3 15,0 6 3-15,0 6 1 16,-6 0-5-16,-9 0-1 16,-5 8 1-16,-7 7-2 15,-4-2 3-15,0 1 3 16,-6 0 4-16,-17 0 10 16,-1-2 15-16,-5-1-8 15,0-4 2-15,0-2-12 16,5-3-4-16,1-2 6 15,6 0-6-15,5 0-3 0,3 0-7 16,7 0-32-16,2-12-24 16,0-5-107-16,13-3-40 15,12 2-227-15</inkml:trace>
  <inkml:trace contextRef="#ctx0" brushRef="#br1" timeOffset="82107.77">19427 5907 205 0,'0'0'43'0,"0"0"22"15,0 0-17-15,0 0 37 0,0 0 2 16,0 0-10-16,13 13 12 15,-11-13-9-15,1 0-3 16,1 0-33-16,-2-7-15 16,3-6-12-16,-1-1-5 15,0-1-8-15,1-2 1 16,0 0-3-16,-3-1 2 16,-2 2 3-16,0 2 4 15,0 4 10-15,0 4-3 16,0 3 3-16,0 3-14 15,0 0 3-15,-2 0-9 16,-10 0-2-16,-1 12 1 0,-1 11-2 16,-1 3 2-16,1 0 1 15,3 0 1-15,5 0-2 16,0-1 0-16,2-6 2 16,4-5-2-16,0-7-2 15,0-7-10-15,0 0 1 16,0 0 11-16,6 0 17 15,4-13-17-15,1-2-21 16,1-2 10-16,3 1-5 16,1 3-5-16,1 2-6 15,2 1 12-15,-2 2 14 16,-3 4 1-16,-3 4 4 16,0 0 14-16,-2 0-12 0,2 0 12 15,-4 10-3-15,2 4 0 16,0 0-5-16,1 1 0 15,2-1-5-15,-1-4 0 16,-3-5 3-16,2-1-1 16,1-4-5-16,3 0 11 15,3 0-7-15,6-9-3 16,1-14-3-16,3-5-23 16,-1 0-12-16,1 0 16 15,0 2 5-15,-5 6 14 16,-1 6 0-16,-8 7 0 15,-3 2 6-15,-2 5 7 0,-4 0-3 16,-2 0-10-16,3 8-1 16,-5 8 1-16,0 0 11 15,0-2-9-15,0 0 2 16,0-5-3-16,0-2 2 16,0-2 1-16,0-5-4 15,0 0 2-15,0 0 7 16,0 0 3-16,0 0-1 15,2-7-11-15,4-9-22 16,2-4 10-16,-2 2-3 16,-1-2 9-16,-5-3 5 15,0 6 2-15,0 1 4 16,0 6 14-16,0 3-2 0,0 7 9 16,0 0-12-16,-7 0-14 15,-5 4-7-15,-1 16 6 16,3 6 1-16,-2 5-1 15,5 1 1-15,3 0 0 16,4 0-3-16,0-4 0 16,0-1 3-16,4-8 2 15,7-4-2-15,3-10 0 16,3-5 8-16,2 0-1 16,3-13-3-16,2-13-4 15,3-3 4-15,-3 0-3 16,1-6-2-16,-4-3-3 0,-4-5 4 15,-5-3 1 1,-4 0-1-16,1 4 2 0,-5 13 2 16,0 8 18-16,2 13 4 15,-6 4-3-15,0 4 1 16,0 0-24-16,0 0-8 16,0 0-19-16,0 19 27 15,0 6 7-15,-8 8 4 16,0 3-4-16,-3 1-3 15,-3 8 1-15,-1-1-3 16,-1-3 0-16,1 0-1 16,3-4-1-16,1-13 2 15,5-7-2-15,4-8 0 16,2-8 1-16,0-1 4 16,0 0 9-16,0 0 17 0,15-5 25 15,9-15-46 1,5-3-7-16,0 0-2 0,0-2 3 15,-4 1-3-15,4 1 2 16,-7 8-3-16,-4 1-4 16,-7 8 3-16,-7 2 1 15,-4 4 0-15,0 0-11 16,0 0-32-16,-4 0 25 16,-9 4 18-16,-3 8 1 15,5 0-1-15,4-1-5 16,5 3 5-16,2 3-1 15,0 1-11-15,0 2 12 0,15 0 0 16,6-2 11-16,3-2-7 16,3-4 3-16,5-1-4 15,5-10-3-15,-3-1-33 16,-3 0-27-16,-7-5 8 16,-8-14-68-16,-7 0-160 15</inkml:trace>
  <inkml:trace contextRef="#ctx0" brushRef="#br1" timeOffset="83285.28">21040 5809 68 0,'0'0'121'0,"0"0"-23"16,0 0-1-16,0 0 43 16,0 0-22-16,0 0 3 15,5-56-21-15,-1 46-3 16,1 2-25-16,-5 4-5 16,0 2-10-16,0 2-21 15,0 0-15-15,0 0-21 16,0 0-14-16,0 12-8 15,0 12 22-15,0 7 3 0,0 1-1 16,-5 3-1-16,1-5 1 16,2-3 0-16,2-8-2 15,0-5 2-15,0-6 0 16,0-6-1-16,0-2-1 16,0 0 4-16,6 0 1 15,12-10 9-15,3-8-14 16,0-1-5-16,2 0 1 15,-3 1 0-15,3 0-4 16,-2 2 8-16,0 4 0 16,-3 4-1-16,-7 4 1 15,-3 4 2-15,-1 0-2 16,-2 7-6-16,-1 19-8 16,-4 1 14-16,0 5 6 15,0-4 5-15,0-3-2 0,0-8-4 16,0-3-5-16,0-4 3 15,0-6-2-15,0-4 0 16,0 0 1-16,0 0 11 16,0 0 5-16,0-18-2 15,11-5-16-15,7-8-4 16,2 1-11-16,5 0 6 16,-3 2-5-16,1 5 2 15,-4 2 5-15,-1 5 6 16,-5 4 1-16,-3 6 3 0,-6 3-1 15,-2 3 5-15,-2 0-1 16,5 0-6-16,-3 0 1 16,2 19 8-16,0 3 15 15,1 2-14-15,0 2-5 16,-3-4-1-16,0-5-3 16,3-5 5-16,-5-7-3 15,2-2-3-15,0-3-2 16,0 0-37-16,5 0-2 15,2-17-58-15,4-7-230 16,1-6-328-16</inkml:trace>
  <inkml:trace contextRef="#ctx0" brushRef="#br1" timeOffset="83567.55">21526 5516 229 0,'0'0'193'0,"0"0"-86"15,0 0-98-15,0 0 59 16,0 0 54-16,0 0-39 16,21 55-21-16,-6-52-13 15,1-3-10-15,-3 0 0 16,1 0-2-16,-3-12 10 16,-1-4-27-16,-2-2-20 15,-8 1 0-15,0-2 0 0,0 3 11 16,0 7-10-1,-8 4 5-15,-9 5-6 0,-5 0-16 16,-7 17-38-16,-5 10-86 16,-1 1-90-16,1 0-298 15</inkml:trace>
  <inkml:trace contextRef="#ctx0" brushRef="#br1" timeOffset="84449.69">22083 5484 224 0,'0'0'89'15,"0"0"-12"-15,0 0 8 16,0 0-23-16,0 0 16 15,0 0-4-15,99-20-20 16,-74 2-25-16,-1-4 1 16,-2 2-16-16,-2-2 13 15,-2-2-15-15,-4 0 5 16,-1 0-11-16,-2 3-5 16,-2 3 6-16,-5 3 0 0,-2 4 7 15,-2 6 0-15,0 3 23 16,0 2-9-16,0 0-28 15,0 0-1-15,0 2-8 16,-6 19 9-16,-12 11 6 16,3 11-5-16,-1 9 7 15,5 10 9-15,0 10 2 16,-1 6-4-16,4 7 10 16,1 0 1-16,0-6-5 15,2-1-1-15,-3-8 2 16,-3-7 3-16,-1-7 2 15,-1-13-12-15,-1-8 2 0,4-12-1 16,3-11-6-16,5-5 0 16,0-5-6-16,0-2 10 15,2 0 17-15,0 0-4 16,-4 0-4-16,2 0 2 16,-4-9-8-16,-1-4-15 15,-1 0-2-15,-6-4 0 16,-1 2 0-16,1 0 0 15,3 4-4-15,2-1-7 16,7 1-9-16,-1-1-11 16,3-2-39-16,0-3-64 15,0-2-62-15,10-3-99 16</inkml:trace>
  <inkml:trace contextRef="#ctx0" brushRef="#br1" timeOffset="85701.66">22202 5733 312 0,'0'0'203'16,"0"0"-115"-16,0 0-42 15,0 0 9-15,0 0 3 16,0 0-10-16,192-53-14 0,-161 39-5 15,-2 1-2-15,-5-1 1 16,-4-1-19-16,-4 4 7 16,-3-2 1-16,-6 5-3 15,0 0-4-15,-3 0 9 16,1 5-6-16,-3-1 6 16,-2 1 9-16,0 3-14 15,0 0-5-15,0-2-9 16,0 2 0-16,0 0-7 15,0 0-3-15,0 5 8 16,0 10 2-16,-2 5 0 16,-3 5 1-16,3-1 0 15,2-2-1-15,0-2 5 16,0-6-5-16,0-1 2 16,9-6 0-16,4-3 5 0,5-4-4 15,5 0 14-15,4-2-7 16,-4-17-10-16,2-2-5 15,-2-6-5-15,-1-3-2 16,-7 2 10-16,1-2 1 16,-5 0 1-16,-2 4 1 15,-2 2 4-15,0 4 0 16,-3 6 6-16,-2 5-1 16,-2 2 1-16,0 5 5 15,0 2-6-15,0 0-10 16,0 0-9-16,0 0-9 15,-4 9 18-15,-12 12 0 0,3 5 0 16,-1 6 0-16,3 7 2 16,2-2-2-16,5 1 1 15,4-2 1-15,0-3 0 16,0-5-2-16,0-8 0 16,4-6 0-16,9-7 1 15,3-7 1-15,9 0 4 16,-1 0 18-16,7-14-19 15,-2-11-4-15,-4-3 2 16,-1-7-3-16,-1-1-5 16,-4-4-3-16,0-4 1 15,-4 2 5-15,-1 1 2 16,-3 8 4-16,-2 5-2 16,-2 2-2-16,-3 4 14 15,0 3-5-15,-2 10 4 0,-2 3 13 16,0 6-1-16,0 0-13 15,0 0-8-15,0 0-4 16,0 0-15-16,0 6 8 16,-4 15 7-16,-5 14 0 15,0 8 3-15,5 4-3 16,4 2-2-16,0-3 2 16,0-7 4-16,0-7-3 15,2-8-1-15,7-7-7 16,4-9 7-16,5-8 6 15,0 0 4-15,6-3 6 0,1-17-8 16,-2-3-8-16,-2-3-1 16,-3-2-6-16,-2-1 3 15,-2-3-13-15,-4-2 17 16,0 0 4-16,-1-2-3 16,-3 2-1-16,-4 5-1 15,-2 5 0-15,0 9 1 16,0 7 0-16,0 4 2 15,0 4-2-15,0 0-3 16,-6 0-3-16,-1 0 0 16,-5 1 4-16,2 16 0 15,-1 4-1-15,-1 6 3 16,3 7-1-16,5 6 3 16,4 4-1-16,0 0 19 0,0-5-10 15,13-10-4-15,10-4-4 16,1-11 22-16,3-10-7 15,4-4-7-15,1 0 2 16,-1-17-12-16,0-7-8 16,-6-2-43-16,-10-1-39 15,-7 0-45-15,-8 3-359 16</inkml:trace>
  <inkml:trace contextRef="#ctx0" brushRef="#br1" timeOffset="85890.57">23640 5654 123 0,'0'0'0'15</inkml:trace>
  <inkml:trace contextRef="#ctx0" brushRef="#br1" timeOffset="88249.33">49 4729 741 0,'0'0'170'0,"0"0"-139"16,0 0-31-16,0 0-40 15,0 0-80-15,0 0-127 16</inkml:trace>
  <inkml:trace contextRef="#ctx0" brushRef="#br1" timeOffset="89380.21">316 4524 59 0,'0'0'128'0,"0"0"18"16,0 0-37-16,0 0 11 16,0 0-10-16,0 0-15 15,0 0-11-15,0 5 11 16,0-2-32-16,0-3-17 15,0 0-5-15,0 0-12 16,0 2-6-16,0-2 4 16,0 0-4-16,0 0 7 15,0 2-3-15,16 1-26 16,15 4 37-16,4 2-30 16,5-2 1-16,-11-3-18 15,-8-3-54-15,-19 2-89 0,-2-3-168 16</inkml:trace>
  <inkml:trace contextRef="#ctx0" brushRef="#br1" timeOffset="90415.58">369 7407 233 0,'0'0'138'0,"0"0"-21"16,0 0-38-16,0 0 13 0,0 0-12 16,0 0-16-16,-44 8 24 15,44-8-1-15,0 0-8 16,0 0-43-16,0 5-33 16,5-4 1-16,1 1 13 15,5 0 14-15,5-2 1 16,9 0-6-16,6 0-26 15,6-2-43-15,-1-4-94 16,-14 4-190-16</inkml:trace>
  <inkml:trace contextRef="#ctx0" brushRef="#br1" timeOffset="91111.61">443 9330 147 0,'0'0'230'16,"0"0"-92"-16,0 0-66 15,0 0 6-15,0 0-5 16,0 0-14-16,-20 9-13 15,20-9-3-15,0 1 22 16,0 1 21-16,4 0 2 0,17 5-63 16,-2-2-9-16,4-1-5 15,-3 1-11-15,-7-3-30 16,-6-1-59 0,-4 1-89-16,-3-2-74 0,0 0-320 15</inkml:trace>
  <inkml:trace contextRef="#ctx0" brushRef="#br1" timeOffset="98052.68">1139 9218 45 0,'0'0'118'0,"0"0"-7"0,0 0 6 15,0 0-33-15,0 0-1 16,0 0-8-16,0 0-16 15,-7-52-2-15,7 48-13 16,-3-2 7-16,3 2 4 16,-2 0-15-16,-2 0-6 15,2 0-9-15,0 0-11 16,2-1 7-16,0 0-8 16,0-2 4-16,0-1 3 15,-2 3-1-15,2-4-4 16,0 4 0-16,-3-2 15 15,3 4-7-15,-2-1 2 16,2-1-5-16,0 3-5 16,0 2-6-16,0 0-5 0,0 0-2 15,0 0-2-15,0 0 0 16,0 0-3-16,0 0 1 16,0 0 0-16,0 0-4 15,0 0-4-15,0 0-3 16,-2 16-8-16,-5 8 19 15,-2 10 2-15,0 5 4 16,3 3-2-16,-6-2-2 16,6 1 3-16,-3-2-3 15,-1-3 0-15,4-4 1 16,-1-6-2-16,1-8 1 16,4-5 0-16,-3-8 0 0,5-5 4 15,0 0-1 1,0 0-1-16,0 0-2 0,0 0 0 15,0 0 0-15,0-7 0 16,0-16-12-16,0-5-20 16,0-4 20-16,0-1 11 15,0-4-7-15,7-1 4 16,-3 2 0-16,-2-3 4 16,1 4 1-16,-1 3-1 15,-2 0 1-15,0 6-2 16,0 1 3-16,0 8-2 15,2 3 2-15,0 3 0 16,0 6 8-16,0-2-10 0,1 5-10 16,0 2-4-16,1 0 3 15,5 0-8-15,4 13 14 16,7 18 1-16,7 15-4 16,2 11 5-16,2 2 6 15,-4-6 1-15,-5-4 1 16,-2-12-5-16,-4-9 3 15,-5-10-3-15,-5-9 0 16,-4-6 9-16,1-3-4 16,-3 0 15-16,3 0 36 15,1-12 4-15,2-16-38 16,1-8-20-16,2-7 14 0,0-3-14 16,4-3 0-16,-2 7 3 15,1 4-5-15,-2 5-1 16,0 11 1-16,-6 7-1 15,1 6-33-15,-3 9-52 16,0 0-78-16,-2 11-215 16,2 12-60-16</inkml:trace>
  <inkml:trace contextRef="#ctx0" brushRef="#br1" timeOffset="99635.47">1482 9302 51 0,'0'0'50'0,"0"0"-41"15,0 0 3-15,0 0 14 16,0 0 12-16,0 0 7 16,48 40-15-16,-29-40 65 15,-6 0-27-15,3 0-23 16,-3 0-8-16,-2 0-15 15,2-6 6-15,-1-6-3 16,1 0-11-16,-4-4-14 16,-2-2 13-16,-2 1-7 15,-3-2-6-15,-2 3 23 0,0 2 25 16,0 2-46 0,-5 3 15-16,-2 4-3 0,-2 3-8 15,-2 0-2-15,-2 2 12 16,-5 0-16-16,0 0-7 15,3 14 1-15,-3 5 1 16,3 10 5-16,3 1 28 16,5 6-3-16,7 0-10 15,0-1 1-15,0-5-1 16,5-5-10-16,13-4-5 16,-1-7 6-16,-1-6-8 15,-3-4 19-15,3-4-7 16,-1 0 9-16,4 0-6 15,0-12 2-15,6-9-15 16,2-4-30-16,-3-1 16 0,-3-1-12 16,-4 3 25-1,-1 2 0-15,-5 1 1 0,3 2 5 16,-3 1-4-16,-1 2 5 16,0 6 5-16,-4 3 4 15,-3 4 6-15,-1 3-15 16,0 0-6-16,0 0 0 15,5 0-15-15,2 15 8 16,0 2 2-16,-1 5 5 16,1-1 8-16,1 0-3 15,-2-3 8-15,1-1-8 16,-2-6-1-16,0-3 5 0,-3-4-5 16,-2-4 9-1,3 0-9-15,1 0 23 0,4-4 9 16,3-18-13-16,3-4-18 15,-6-8-5-15,1-5-7 16,-3 2-16-16,-6-1 20 16,0 4-4-16,-2 10 7 15,0 7 15-15,0 10 25 16,0 2 5-16,0 5-3 16,0 0-16-16,0 0-7 15,2 0-19-15,0 0-10 16,5 7-1-16,1 13 11 15,6 4 2-15,-1 3 0 16,6-1-1-16,1-1-1 16,2-1 0-16,2-6 5 0,1-6-5 15,-2-4 1-15,-4-5-4 16,1-3 2-16,-5 0-7 16,4 0-1-16,-6 0-3 15,3-12 6-15,-6-8-2 16,2 1 5-16,-3-3-6 15,-3-2 2-15,1 2-9 16,-2 0 9-16,-1 6 6 16,-4 4 2-16,0 3-1 15,0 4 1-15,0 1 13 0,0 2-10 16,0-1 7 0,0 3-11-16,0 0-16 0,-2 0 1 15,-12 10 13 1,4 10-3-16,-4 6-1 0,5 6 6 15,3-1 3-15,1-2-3 16,5 0 0-16,0-2-8 16,0-6-3-16,9-1 11 15,9-6 17-15,-1-4-11 16,6-8-5-16,-1-2 9 16,0 0 35-16,3-5-24 15,-3-14-15-15,1-1 3 16,-4-3 2-16,-1-4-6 15,1-2-4-15,-4-2 2 16,1 2-1-16,-3 0 3 0,0 5-4 16,-1 7 4-16,-8 8 10 15,-4 5-6-15,0 2-9 16,0 2-25-16,0 0 7 16,-7 0 9-16,-7 0 9 15,4 10 0-15,5 0-7 16,5-1-57-16,0 0 25 15,0-3 21-15,0 0 4 16,0 4 14-16,9 2 0 16,7 1 0-16,6 1 3 15,0 1-3-15,-1-1 0 16,-4 1-16-16,-1-1-11 16,-7 3 0-16,-1-2 19 15,0-1 2-15,-2 1 6 0,-2-3 4 16,1 0-3-16,-3-4-1 15,0 1 1-15,6-5 3 16,0-3 19-16,7-1 36 16,6 0 22-16,8-3-20 15,6-18-11-15,3-4-21 16,-2-4-14-16,-5 0-12 16,-7 3-6-16,-6 3-12 15,-5 5-28-15,-9 6-41 16,-4 4-118-16,0 2-429 15</inkml:trace>
  <inkml:trace contextRef="#ctx0" brushRef="#br1" timeOffset="100595.71">3566 8901 112 0,'0'0'157'16,"0"0"15"-16,0 0 9 15,0 0-99-15,0 0-26 16,0 0-22-16,3-15-18 16,-3 15-16-16,0 7 0 15,-8 13 22-15,-9 8 47 16,-3 4-11-16,-3 5-1 0,2-1-13 16,0 0-19-16,3-3 7 15,3 0-16-15,1-7-5 16,3-4-4-16,5-6-1 15,1-8 5-15,3-4-6 16,2-4 3-16,0 0 9 16,0 0 0-16,0-2 45 15,15-17-20-15,6-10-39 16,6-5-1-16,2-5-4 16,0-1-4-16,0 3-2 15,-3 1-8-15,-4 3 16 16,-2 5-3-16,-4 2 6 15,-3 4-2-15,-2 6 0 16,-4 4 1-16,-3 6-2 16,-4 1 16-16,0 5-2 0,0 0-11 15,0 0-3-15,0 0-17 16,0 0 4-16,0 25-5 16,0 13 18-16,0 14 0 15,0 6 7-15,5 0-6 16,6-1 8-16,0-8-6 15,1-4 0-15,1-9-1 16,-2-8 0-16,-2-7-2 16,2-12 0-16,-5-3-11 15,2-4-62-15,-2-2-48 0,1 0 10 16,-5-17-38 0,-2-9-260-16</inkml:trace>
  <inkml:trace contextRef="#ctx0" brushRef="#br1" timeOffset="101503.55">3532 9099 323 0,'0'0'248'16,"0"0"-143"-16,0 0-50 15,0 0 34-15,0 0-19 16,0 0-19-16,29-2-21 16,5 2 19-16,9 0-18 15,3-7-13-15,-1-3-7 16,-1-1-6-16,-1-1-1 15,-7 3-4-15,-5-1-6 16,-4 1-12-16,-3 5 11 0,-6 1 0 16,-7 0 6-16,-4 3 1 15,-3 0-4-15,0 0-21 16,-1 0 6-16,-1 13 10 16,0 1 0-16,0 4 9 15,0-4 2-15,0 0 4 16,2-2-4-16,-4-6 2 15,4-2 2-15,-2 0-4 16,-2-4 0-16,2 0 6 16,2 0 6-16,1 0 2 15,3-7 5-15,4-10-13 16,-1-6-6-16,-7 0-2 16,1-6-4-16,-5 5 2 15,0 5 2-15,0 2 1 0,0 7 0 16,0 5 13-16,-3 5 12 15,-5 0-26-15,-3 0-10 16,-3 5 4-16,-1 15 6 16,1 6-7-16,1 6 6 15,5 6 1-15,0 1 0 16,8-1-2-16,0-6 2 16,0-3-1-16,10-4 3 15,11-6-2-15,8-10 9 16,8-4 7-16,-2-5-5 15,5 0 2-15,-4-17-5 16,-3-7-8-16,-2-5-11 16,-6-2 11-16,-5-7-4 0,1-2 5 15,-4-3-1-15,1-1 2 16,-3-2-2-16,1-2 2 16,-1-2-4-16,-3 4 2 15,-5 6-8-15,-5 10 1 16,-2 12 14-16,0 6-2 15,0 5 10-15,0 5 0 16,-2 2-15-16,-10 0-2 16,1 0-1-16,-4 0-3 15,1 7-3-15,1 11 9 16,-1 5 0-16,3 12-4 16,3 7 4-16,6 4 0 15,2 2 7-15,0 1 0 0,2-7 7 16,13-5-5-16,1-7-6 15,1-7 0-15,4-8 0 16,-4-7 12-16,3-1-8 16,1-5 0-16,-2-2 8 15,6 0-10-15,-3 0-5 16,3-9-17-16,-2-4-23 16,-4-3-34-16,-3-5-60 15,-3 3-17-15,-4 3-165 16,-4 1-166-16</inkml:trace>
  <inkml:trace contextRef="#ctx0" brushRef="#br1" timeOffset="101738.12">4313 9003 317 0,'0'0'292'0,"0"0"-145"16,0 0-29-16,0 0 17 15,0 0-108-15,0 0-25 16,122-36 11-16,-82 18-5 16,3-1-1-16,-5 0-5 15,-5 3-2-15,-4 2-1 16,-8 5-28-16,-9 2-52 0,-5 7-56 16,-4 0-68-1,-3 0-177-15</inkml:trace>
  <inkml:trace contextRef="#ctx0" brushRef="#br1" timeOffset="102816">4649 9051 41 0,'0'0'60'16,"0"0"12"-16,0 0 48 15,0 0-22-15,0 0-8 16,0 0 1-16,40-15-21 15,-30 3-39-15,-4-1 11 16,3 4-12-16,-2 0 1 16,0 1-2-16,-1 1 10 0,1 0 0 15,-5 3-4-15,0 2 2 16,-2 2-20-16,0 0-17 16,2 0-13-16,0 8-8 15,4 14 12-15,-4 7-2 16,2 0 7-16,-4 1 4 15,0 2 3-15,2-3 4 16,0-5-3-16,1-3-3 16,1-10 10-16,0-5-1 15,2-6-5-15,2 0 10 16,3 0 22-16,3-6-11 16,-1-14-1-16,3-6-23 0,-3-2 6 15,-5-4-16-15,2-5 13 16,-8-1-6-16,0 0 2 15,-2 4 0-15,0 8 15 16,0 11 2-16,0 6 0 16,0 7 13-16,0 2-14 15,0 0-14-15,0 0-3 16,0 0-11-16,0 6-11 16,0 16 10-16,0 8 12 15,0 2 0-15,7 2 6 16,1-2-2-16,4-1 6 15,3-5-8-15,-1-6-1 16,-1-4-1-16,-2-8 0 0,-1-3 8 16,-2-5-2-16,3 0 8 15,-1 0-3-15,3-13-3 16,-5-9-7-16,2-4-1 16,-6-6-22-16,-4-5 6 15,0 2 14-15,0 0 2 16,0 5 3-16,-4 10 12 15,0 10-9-15,-2 4 4 16,6 6 14-16,0 0-2 16,0 0-8-16,0 0-14 15,0 0-12-15,0 0 3 16,0 6-10-16,2 12 9 0,12 2-2 16,4-4 12-1,2-2 16-15,0-3-10 0,0-6 6 16,0-1-4-16,3-4-7 15,-4 0 15-15,4 0-7 16,1 0-5-16,1-14-3 16,-2 0 5-16,-4-4-4 15,1 0 0-15,-4-4-2 16,-3 4-11-16,-2 4-2 16,-6 0-5-16,-3 6 17 15,-2 0-18-15,0 4 1 16,0-1 18-16,0 2 0 15,-9 3-3-15,-4 0-9 16,-1 0 4-16,1 0 3 16,1 8-1-16,2 10 4 0,3 5-4 15,5 6 4-15,2 5-8 16,0 0 10-16,0 1 2 16,17-5 12-16,6-5 4 15,2-6 9-15,1-7-14 16,4-7 15-16,-1-5-11 15,-3 0-5-15,0-12-12 16,-5-16-26-16,-3-7-34 16,-9-11-81-16,-9-5-96 15,0-5-287-15</inkml:trace>
  <inkml:trace contextRef="#ctx0" brushRef="#br1" timeOffset="102962.9">5095 8598 559 0,'0'0'331'16,"0"0"-221"-16,0 0-95 16,0 0 2-16,0 0-11 15,0 0-6-15,-31-9-218 16,31 12-345-16</inkml:trace>
  <inkml:trace contextRef="#ctx0" brushRef="#br1" timeOffset="103329.7">6848 8925 42 0,'0'0'69'15,"0"0"-11"-15,0 0-23 16,0 0-14-16,0 0-14 16,0 0-6-16,-89-36-1 15,75 26-16-15,1 3-95 16</inkml:trace>
  <inkml:trace contextRef="#ctx0" brushRef="#br1" timeOffset="103602.73">6526 8801 30 0,'0'0'143'0,"0"0"33"16,0 0 20-16,0 0-20 0,0 0-23 15,0 0-24-15,-160-31-31 16,160 31-12-16,0 0-9 16,25 0-77-16,23 0 15 15,27 0-7-15,18 0 4 16,3 0 6-16,-13 0-8 15,-19 0-7-15,-28 0 3 16,-21 0 9-16,-13 0 8 16,-2 0-4-16,0 0-10 15,2 0-2-15,8 0-7 0,7 3-3 16,12 9-48 0,4-6-165-16,1-6-436 0</inkml:trace>
  <inkml:trace contextRef="#ctx0" brushRef="#br1" timeOffset="105335.52">7897 8420 182 0,'0'0'160'15,"0"0"-41"-15,0 0 29 16,0 0 2-16,0 0 3 16,0 0-87-16,83-25-3 15,-12 16-58-15,12 4 30 0,-8-2-19 16,-7 2-10 0,-13 1-6-16,-12 3 5 0,-12-2-4 15,-16 2-1 1,-8 1 5-16,-5 0-5 0,-2 0-20 15,0 0-47-15,-11 0-30 16,-13 0 21-16,-10 0 4 16,0 0-12-16,1 0-27 15,4 0-24-15,4 0 45 16,4 0 77-16,7 0 13 16,5 0 17-16,3 0 49 15,1 0 58-15,-4 5-43 16,-4 13-26-16,-1 15 7 15,-3 9-19-15,-4 11-19 16,4 6-4-16,-3 3-17 0,1 2 6 16,0-2-9-16,3-5-1 15,5-12-51-15,9-8-124 16,2-19-166-16</inkml:trace>
  <inkml:trace contextRef="#ctx0" brushRef="#br1" timeOffset="106431.19">8395 8664 242 0,'0'0'219'16,"0"0"-136"-16,0 0-80 15,0 0 12-15,0 0-4 0,0 0 14 16,-23 137 3-16,21-101 6 15,2 1 10-15,0-5-10 16,0-6-10-16,5-7-6 16,5-6-3-16,6-8 0 15,2-5 22-15,2 0 15 16,3-12-36-16,-4-13-16 16,-1-6-6-16,-5-3-25 15,-7-2-8-15,-6-2-3 16,0-2 14-16,0-1 22 15,-14 5 6-15,-9 7 8 0,1 6 14 16,-4 7 31 0,1 9-27-16,2 4 4 0,4 3 5 15,1 0-10-15,2 12-10 16,7 9-4-16,5 5-1 16,4-2 1-16,0 0-3 15,18-5 2-15,11-3 5 16,6-3-6-16,5-8 8 15,2-5-17-15,-1 0 18 16,-3 0-18-16,-3-7 0 16,-6-8-19-16,-4-2-14 15,-5 3 10-15,-7 4 10 0,-6 1 8 16,-5 9 4 0,-2 0-3-16,0 0-26 0,0 0 21 15,0 19 8-15,0 2 1 16,0 6 3-16,-2 2 4 15,0 3 5-15,2-6 4 16,0-1-2-16,0-7 0 16,13-6 2-16,9-6 2 15,5-6-5-15,4 0 12 16,2 0-14-16,-4-15 0 16,-6-11-11-16,-5-1 0 15,-11-5-27-15,-5 1 20 16,-2-6-12-16,0 0 19 15,-21 4 2-15,-2 5-2 16,0 8 0-16,-2 11 8 0,1 9-8 16,-3 0-1-16,2 9 1 15,4 14 3-15,5 3-3 16,7 5 2-16,7-2-2 16,2 3 4-16,0-6 2 15,17-1 3-15,10-7-4 16,4-6 3-16,2-9 1 15,2-3-8-15,-2 0 6 16,0-15-4-16,1-16 6 16,1-5-7-16,-4-1-1 15,-2-3-1-15,-6 1-1 16,-6 1-1-16,-3 0 3 0,-7 0-3 16,-3 0 4-1,-2 10 1-15,0 10 3 0,-2 10 7 16,0 5 14-16,0 3-26 15,0 0-1-15,0 25-20 16,-8 11 20-16,-11 13 5 16,4 0-3-16,-3 8 3 15,-1-1-1-15,3-5 4 16,-2 0-3-16,7-7-2 16,4-9-1-16,3-8 0 15,4-8 0-15,0-7-2 16,0-7 0-16,0-5-5 15,0 0-37-15,17 0-23 16,8-2-31-16,-3-15-109 16,-1-4-120-16,-6-2-76 0</inkml:trace>
  <inkml:trace contextRef="#ctx0" brushRef="#br1" timeOffset="106754.01">9064 8761 69 0,'0'0'297'0,"0"0"-10"15,0 0-151-15,0 0-26 16,0 0-28-16,0 0-19 15,26-137-11-15,-2 123-36 16,12-2-7-16,5 4-6 16,1 0 8-16,0 6-6 15,-8 2 2-15,-13 4-6 16,-7 0 1-16,-12 0-2 16,-2 6-19-16,0 4-3 0,-13 6 1 15,-19-2 21-15,-10-2 11 16,-5 5-5-16,7-3-1 15,7 0-3-15,10-2-2 16,15 2-2-16,8 2 2 16,0 5 0-16,24 9 1 15,16-1 41-15,12 2-14 16,-4 2-17-16,0-5-11 16,-6-2 1-16,-8-2-2 15,-8-7-66-15,-8-4-84 16,-12-11-236-16</inkml:trace>
  <inkml:trace contextRef="#ctx0" brushRef="#br1" timeOffset="108462.17">10352 8839 213 0,'0'0'119'0,"0"0"-31"16,0 0-47-16,0 0-16 16,0 0-2-16,0 0 3 15,82-100-9-15,-57 61-11 16,-3 0-3-16,0-2 0 15,-3 1 1-15,-7 3 27 16,1 2 26-16,-3 7-17 0,-6 8-6 16,-2 10 12-16,-2 6 1 15,0 2 8-15,0 2-51 16,0 0-4-16,0 4-20 16,0 16 20-16,-6 4 7 15,-8 4-6-15,-1 7 2 16,-3 4 0-16,3 12-2 15,3-3 4-15,8 2-1 16,4-6 6-16,0-8-9 16,0-8 3-16,13-10 2 15,5-8-5-15,2-10 9 16,5 0 22-16,4-19-14 0,0-16-17 16,-3-5 1-16,1-9-2 15,-3-1-12-15,-5-1-5 16,-4-4 2-16,-1 3 12 15,-6 4-1-15,-1 4 4 16,-5 14 0-16,0 10 0 16,0 10 4-16,-2 8 9 15,0 2 5-15,0 0-18 16,0 26-19-16,0 13 19 16,0 7 23-16,-4 5-15 15,-5 7 6-15,-4 0-4 16,4 2 5-16,-2-2-13 15,0-9 3-15,4-5 2 16,-2-12-6-16,5-9 2 16,4-9 0-16,0-11 2 0,0-3 3 15,2 0 7-15,16-16 22 16,6-8-32-16,1-6-5 16,-3-2 1-16,1 0-4 15,-2 1 0-15,2 4 3 16,-1 3-7-16,1 8 4 15,-4 2 0-15,-5 7 2 16,-3 7-3-16,-2 0-2 16,-2 7-1-16,-3 14-17 15,-1 9 24-15,-1 3 6 16,0-4 3-16,0 0 0 16,2-5-3-16,3-5-1 0,0-4-3 15,2-5 4-15,-3-6-1 16,5-4 0-16,7 0 20 15,3 0 8-15,4-6-21 16,-2-10-3-16,4-5-8 16,0-2 0-16,-2-3-1 15,2-3-19-15,-3-2-9 16,-4-1 2-16,-4-1 3 16,-5 6 7-16,-5-1 11 15,-4 3 5-15,-2 3-1 16,0 2 1-16,0 4 0 15,0 4 1-15,0 4 2 16,-2 6-3-16,-7 2-9 0,-1 0-2 16,-4 5 5-1,1 16 4-15,-3 11-1 0,3 8 3 16,1 9 1-16,10 0 17 16,2 2 0-16,0-5 8 15,9-5 2-15,11-15-13 16,5-5-4-16,-3-10-11 15,3-11 4-15,-2 0 10 16,2-7-12-16,0-18-2 16,-7-1-19-16,-5-3-42 15,-9-3-36-15,-4 3-38 16,-2-6-152-16,-29-4-210 0</inkml:trace>
  <inkml:trace contextRef="#ctx0" brushRef="#br1" timeOffset="108648.09">10443 8433 480 0,'0'0'223'0,"0"0"20"15,0 0-104-15,0 0-71 16,0 0 29-16,0 0-57 16,29-23 12-16,52 8-32 15,8 3-19-15,-5 5-1 16,-6-1-84-16,-15 0-164 15,-16-5-270-15</inkml:trace>
  <inkml:trace contextRef="#ctx0" brushRef="#br1" timeOffset="112475.15">12117 8492 137 0,'0'-7'298'0,"0"-4"-160"0,0 2-30 15,0 4-53-15,0-2 5 16,0 2 15-16,0 1 0 15,0 1-25-15,0 3-19 16,0 0-4-16,0 0-21 16,0 0-6-16,0 0-18 15,6 17 18-15,2 1 6 16,-2 0 5-16,3-1-6 16,-2-4-2-16,0-3 0 15,-3-1-2-15,1-6 0 16,-3 1 2-16,0-4 2 15,0 0 3-15,2 0 0 16,1 0 6-16,4 0 3 0,-2-16 11 16,1-7-20-16,-5-6 0 15,-3 3-6-15,0 2-2 16,0 6-5-16,0 4-2 16,0 6 4-16,-13 8-9 15,-8 0 12-15,-3 0 0 16,-3 22 0-16,-1 10-1 15,3 7 1-15,4 8 0 16,9 10 1-16,6 4 1 16,6 8 5-16,0-6 9 15,16-5-3-15,11-12-4 16,4-11 8-16,3-12-11 0,3-14-3 16,4-9 11-16,-1 0 21 15,0-21-24-15,1-12-2 16,-4-9-5-16,1-6-4 15,-5 2-6-15,-2 2-7 16,-2 7-1-16,-2 9 14 16,-6 10-1-16,-4 9-3 15,-1 6 3-15,-5 3-1 16,0 0-6-16,0 0 3 16,-2 0-3-16,3 14 4 15,-1 2-6-15,-1 5 8 16,2-1 2-16,-3-3 4 15,-5-3-4-15,0-5 2 0,-1-5-2 16,-3 0 5 0,0-4-4-16,0 0 3 0,2 0 1 15,-2 0 7-15,2 0-2 16,3-14 2-16,-1-7-7 16,-1-2-5-16,-3 1-1 15,0 1 1-15,0 1-1 16,0 4-3-16,-10 2 1 15,-5 2-3-15,-1 4-4 16,-4 5 5-16,0 3-1 16,0 0 2-16,-2 9-3 15,2 14 0-15,1 7 5 0,6 5 1 16,5 2 0 0,4 3 1-16,1-4 0 0,3-4-1 15,0-6 1-15,0-8 0 16,0-6-1-16,0-5 2 15,0-7-2-15,0 0-2 16,3-7-2-16,9-20-5 16,5-4 4-16,0-3-1 15,-1 2-2-15,1 8-20 16,-1 3 20-16,-1 12 8 16,1 2-8-16,-1 6 9 15,2 1-5-15,-2 0-4 16,3 9 2-16,2 9 2 15,-2 3 4-15,0-3-1 16,-1 0 2-16,-3-6 1 0,-1-7 1 16,-1 0-1-1,1-5 10-15,3 0 9 0,1-2 10 16,6-18-7-16,-3-9-20 16,1 1-1-16,0-4-1 15,-3 1-1-15,-5-1 0 16,0-1-4-16,-3 1-14 15,-4 4 11-15,-4 5 5 16,0 4-4-16,-2 11 6 16,0 3 0-16,0 5 0 15,0 0-5-15,-8 0-4 16,-8 20 3-16,-2 6 2 16,5 1 1-16,6 5 3 15,1-4 0-15,6-4 0 0,0-4-2 16,0-5-4-16,0-4 0 15,0-3-10-15,6-3 0 16,5-5-42-16,3 0 58 16,-3 0 7-16,-5 0 8 15,-1 0-6-15,-3 0-2 16,-2 0-7-16,3 5-1 16,-1 5-23-16,4 4 24 15,1 2 25-15,-1 1 1 16,2-7 6-16,-2 0 15 15,-2-8-28-15,1-2 14 16,7 0-5-16,0 0 6 16,9-9 5-16,3-12-26 0,-2 1-7 15,-1 0-6-15,-2 0-21 16,-1 2-79-16,3-7-80 16,-4-3-258-16</inkml:trace>
  <inkml:trace contextRef="#ctx0" brushRef="#br1" timeOffset="113211.38">13450 8534 154 0,'0'0'58'0,"0"0"17"0,0 0-32 15,0 0 15-15,0 0-16 16,0 0-14-16,0 44-8 15,0-44 15-15,0 0 23 16,2 0 27-16,-2 0 30 16,0-9-9-16,0-10-98 15,0 0-4-15,0-1 3 16,0 6 0-16,0-1 7 16,-10 5 5-16,-7 3 1 15,2 7 7-15,-5 0-22 16,-3 0-5-16,2 20-4 15,-2 6 3-15,1 11 1 16,4 5 6-16,2 0-1 0,6 1 10 16,7-8 2-1,3-5-9-15,0-7 0 0,5-11-8 16,10-8 2-16,1-4-1 16,3-2 73-16,4-22-18 15,-1-8-35-15,1-7-11 16,-4-1-5-16,-3 1-5 15,-5-4-2-15,1-3-6 16,-8 0-14-16,-4-2-2 16,0 0 13-16,0 4 5 15,0 2 6-15,-14 8 4 16,4 5-4-16,-1 9 3 0,3 8-3 16,2 4-1-1,4 7 1-15,0 1 0 0,2 0-1 16,-3 0-7-16,-1 0-2 15,-2 3 9-15,-6 19-1 16,5 6 2-16,3 9-1 16,4 5 1-16,0 2-1 15,0 2 1-15,11 3 1 16,11-3-1-16,7 3-2 16,3-7 2-16,-1-4 7 15,0-7 9-15,-2-12 4 16,-2-7-7-16,0-7 0 15,-6-5-6-15,6 0 13 16,-2-19-4-16,2-3-16 16,-2-1-4-16,-8 0-31 0,-5 1-11 15,-10 5-42-15,-2 3-120 16,0 7-252-16</inkml:trace>
  <inkml:trace contextRef="#ctx0" brushRef="#br1" timeOffset="115221.26">14804 8314 3 0,'0'0'58'16,"0"0"-47"-16,0 0 7 15,0 0 55-15,0 0 69 16,0 0 60-16,-19-25-73 16,19 6-29-16,0-6 3 15,0 1-37-15,0 2-19 16,-2 5 19-16,0 6-14 15,0 3-17-15,0 6 0 16,0 2-6-16,2 0-11 0,0 0-18 16,-3 0 0-16,-2 18-14 15,3 17 13-15,0 11 2 16,0 4 1-16,2 0 7 16,-5-4-2-16,3-4-4 15,0-5 7-15,2-11-6 16,0-11-1-16,0-7 2 15,0-6-4-15,0-2 5 16,0-2 13-16,4-21 38 16,15-6-43-16,0-7-11 15,4 2-3-15,3 3-15 16,3-1-23-16,-2 8-1 16,-2 9 21-16,-8 6-16 0,-1 9 28 15,-3 0 2-15,-1 10-11 16,-8 15 15-16,-4 3 3 15,0 0-1-15,0 0-1 16,-14-7 2-16,-1 0-3 16,-5-7 6-16,0-4-5 15,2-4-1-15,0-4 9 16,3-2-5-16,1 0 11 16,1-6-7-16,-1-8 10 15,8 0 2-15,-1 2 2 16,3 4-3-16,2 4 11 15,2 1-14-15,0 3-5 0,-2 0-8 16,2 0-3-16,0 0-2 16,0 0-5-16,0 0 1 15,0 13 1-15,0 1 3 16,13 2 3-16,7 0-1 16,3-4 0-16,2-5-1 15,4-7 1-15,0 0 4 16,0 0-1-16,-4-9 0 15,-2-11-2-15,-1-2 5 16,-2-5-6-16,2 1-6 16,-1 1-12-16,-4-3-1 15,1 2-24-15,-5-2 17 16,-1 5 11-16,-8 6 14 0,-2 0-1 16,-2 9 2-16,0 6 1 15,0 0 3-15,0 2-4 16,0 0-1-16,0 0-1 15,0 0-5-15,0 16 2 16,0 9 5-16,0 3 1 16,-2 1-1-16,2 2 1 15,0-3-2-15,0-6 2 16,0-5 1-16,9-3-2 16,2-2-1-16,-2-7 1 15,0-1 0-15,-1-4 1 16,2 0 0-16,-1 0-1 0,4 0 4 15,3-4-2-15,-3-10 1 16,3-6 2 0,-1-4-4-16,-1 2-1 0,1 0 0 15,-1 3-1-15,-3 4-2 16,-5 3-7-16,1 3 8 16,-4 4 2-16,-1 2-1 15,0 3 1-15,-2 0 0 16,0 0 0-16,0 0-3 15,0 0-6-15,4 0 4 16,1 10-5-16,5 10 10 16,2-1 1-16,1 0-1 15,1-4 0-15,1-3 0 16,1-5 4-16,-1-7-3 16,-1 0 0-16,1 0 4 0,1 0-2 15,0-9 1-15,0-8-3 16,-1-3 3-16,3-4-4 15,-3-8-1-15,1-1 1 16,-5-8 4-16,-2 1-4 16,-4 0 0-16,-1 0 5 15,-2-1-5-15,0 10 0 16,-2 3 3-16,0 8-2 16,0 6 0-16,0 6 1 15,0 1 0-15,0 4 3 16,0 3 0-16,0 0 0 15,0 0-3-15,-4 0-2 16,-2 0-3-16,-6 0 3 0,3 7-5 16,1 6 1-16,0 6 2 15,4 10 0-15,4 7-1 16,0 6 2-16,0 1 1 16,2 3 0-16,12 0-1 15,3-7 1-15,1-3 0 16,0-6 0-16,0-5 0 15,-2-7 0-15,-1-6 0 16,-2-5-1-16,-1-7-2 16,-1 0-12-16,0 0-29 15,0 0 11-15,-2-14-79 16,3-6-50-16,-6-1-161 0,1-5-122 16</inkml:trace>
  <inkml:trace contextRef="#ctx0" brushRef="#br1" timeOffset="115433.13">15612 8157 380 0,'0'0'280'0,"0"0"-197"15,0 0-47-15,0 0 11 16,0 0 20-16,0 0-42 15,181-62-23-15,-152 54 13 16,-7 2-13-16,-1 3-2 16,-6 3-117-16,-1-3-305 15</inkml:trace>
  <inkml:trace contextRef="#ctx0" brushRef="#br1" timeOffset="118835.77">16787 8047 119 0,'0'0'119'15,"0"0"-21"-15,0 0 11 0,0 0-17 16,0 0-37 0,0 0-18-16,0 0-21 0,0 0-6 15,0 2-3-15,0 6 12 16,0 0 45-16,0-2-46 15,0-2-5-15,0-1-3 16,0-3 5-16,0 0 7 16,0 0-2-16,0 0-2 15,0 0 0-15,0 0 0 16,0 0 3-16,0 0 9 16,0 0 0-16,0 0-1 15,-4-9-19-15,-5-2-7 16,0 4 0-16,0 3-1 15,0 0 1-15,2 2 1 0,-4 2 0 16,3 0-4-16,-6 0-2 16,1 10 1-16,-1 14-1 15,3 11 2-15,0 4 8 16,5 7 4-16,3 2 0 16,3-3 3-16,0-5-1 15,0-8-9-15,0-10-4 16,9-6-1-16,4-8-3 15,3-8 1-15,1 0 2 16,8-16 37-16,0-20-21 16,2-15-8-16,0-3 0 15,-4-6-7-15,0 2-1 16,-5 5-13-16,-5 4 3 16,-6 1 2-16,-4 6 8 15,-3 2 0-15,0 4 3 0,0 9 2 16,-3 13-1-16,0 6-3 15,3 8 3-15,-2 0-4 16,-2 0-9-16,-3 10 8 16,-1 15 1-16,0 11 1 15,2 7 1-15,-1 6 1 16,5 6-2-16,2 6 7 16,0 5 4-16,0-2 4 15,0-5-9-15,5-8-6 16,13-8 2-16,-1-9 0 15,6-11 0-15,-1-6-6 16,0-7 6-16,0-8-6 0,-3-2 9 16,-2 0 0-16,1 0 3 15,0-16-8 1,2-8-1-16,2-3-26 0,1-8-11 16,-2 0-24-16,-5 8-17 15,-3 1 17-15,-5 7 31 16,-4 8 29-16,-2 4 2 15,-2 5 6-15,0 2 7 16,0-2 2-16,3 0 7 16,-1-1 17-16,0-2-12 15,2 1-20-15,-4 2 14 16,0-2-11-16,2 0 0 16,-2-2-3-16,2 0-2 0,-2 0-5 15,0 0 6-15,3 0-7 16,-3 4 1-16,0-2 0 15,0 1 5-15,0-4 4 16,2 2-3-16,1-4-6 16,-1 3 3-16,-2 1-1 15,2 0 11-15,-2 1-9 16,0 4 3-16,0 0-2 16,0 0-1-16,0 0-5 15,0 0-1-15,0 0-1 16,0 0 2-16,-7 6 1 15,-4 12-1-15,0 6 0 16,-1 8 0-16,6 8-2 0,4 2 1 16,2 1 1-16,0-7 6 15,0-6-1-15,18-8-4 16,1-10 5-16,6-11 7 16,2-1 7-16,0 0-1 15,0-21-8-15,-3-8-4 16,-2-5-5-16,3-1-2 15,-1 0-20-15,1 1-4 16,-5 4-7-16,2 2-2 16,-4 4 3-16,0 6 17 15,-2 4 10-15,-3 7 0 16,-4 2-4-16,0 3 6 16,0 2 1-16,-1 0 0 15,4 0 6-15,-1 10 2 0,0 4 4 16,-2 4-12-16,0 0 3 15,-3-1 2-15,-2-4 0 16,0-5-5-16,-2-4 0 16,-2-2 0-16,0-2 5 15,0 0 1-15,0 0-1 16,0 0 7-16,0-10-1 16,0-10-11-16,0-3 1 15,0 0-1-15,0 2 2 16,-2 0-2-16,-6 7 0 0,0 3 0 15,-1 4 0 1,2 5 0-16,0 2-10 0,-4 0 8 16,0 6-2-16,0 14-3 15,-2 2 4-15,6 8 0 16,2-4 3-16,3 0 0 16,2-6-3-16,0-6-2 15,0-5-2-15,7-6 0 16,8-3 7-16,8 0 9 15,2-7 11-15,0-17-9 16,5-7-10-16,-4-3 15 16,1-5-15-16,-4-2-1 15,-3-3 0-15,-5 4-3 16,-8-2-25-16,-5-1 26 16,-2 8-4-16,0 2 5 0,0 9 1 15,0 9 1-15,0 6-1 16,0 7 3-16,0 2-6 15,0 0 3-15,0 0-9 16,-7 0 3-16,-3 13 6 16,1 8 0-16,-3 9-3 15,6 6 3-15,4 10 0 16,2 7 4-16,0 3 7 16,6 2 8-16,15-2-8 15,3-4 12-15,-2-10-2 16,3-10-4-16,-5-13-9 15,1-14-1-15,-2-5-5 0,3 0 8 16,-2-26 5-16,0-9-15 16,0-8-18-16,-4 2-48 15,-9-4-41-15,-7 5-127 16,0-2-306-16</inkml:trace>
  <inkml:trace contextRef="#ctx0" brushRef="#br1" timeOffset="119011.67">17396 7927 711 0,'0'0'283'16,"0"0"-184"-16,0 0-60 16,0 0-35-16,0 0-4 15,0 0-56-15,0 0-103 0,14 4-47 16,-1-4-445-16</inkml:trace>
  <inkml:trace contextRef="#ctx0" brushRef="#br1" timeOffset="120773.15">18579 8185 175 0,'0'0'142'0,"0"0"-96"0,0 0-3 16,0 0-8-16,0 0 3 15,0 0 37-15,-2 0 8 16,2 0-17-16,0 0 38 16,0 0 30-16,0-8-14 15,5-10-66-15,11-8-50 16,-1-3 1-16,5 3-4 15,0 3 1-15,2 0-1 16,-4 8-1-16,0 4-1 16,-4-1 1-16,-6 8 0 15,-3 4-13-15,-1 0 12 16,1 0-11-16,2 23 12 16,-1 5 1-16,-6 6 8 15,0 4-5-15,0 0 0 0,0 5-2 16,2-9 2-16,0-6-4 15,1-7 2-15,-1-10-2 16,0-6 2-16,0-5 2 16,5 0 3-16,4 0 35 15,2-19 7-15,8-6-41 16,1-5-4-16,1-2-4 16,0-2-3-16,2 5-19 15,0 0-11-15,0 7 18 16,-8 6 8-16,-3 8 0 0,-8 4 2 15,-4 4 1-15,1 0 2 16,-1 0-15 0,-2 12 16-16,0 12-5 0,0 2 6 15,0 3 6 1,0-4-5-16,4-3 2 0,1-2-3 16,2-4 0-16,-1-6 0 15,-1-4 2-15,1-3-1 16,6-3 1-16,-1 0 5 15,5-7-2-15,-1-17 11 16,3-4-16-16,-1-6-6 16,4 0-32-16,3 1 0 15,-4 6-8-15,2 7 30 16,-8 9 16-16,-3 2 1 16,-5 6-1-16,-1 3 4 0,-3 0-4 15,1 3-6-15,1 18 6 16,-1 8 31-16,1 5-11 15,2 4-2-15,3 2-13 16,3-5 2-16,-4-5 7 16,3-12-11-16,-1-9 6 15,1-4-5-15,-1-5 4 16,2 0-2-16,-1 0 6 16,3-5 1-16,-3-18-8 15,2-5-5-15,3-9-8 16,-3-4-30-16,-2-2-35 15,-6 1-33-15,-5 2 3 16,0 3 61-16,-5 12 42 0,-11 4 4 16,1 11 15-16,-3 6 12 15,-1 4-16-15,-4 0-7 16,-2 7-7-16,1 11 0 16,1 4 7-16,6 3 18 15,1 4 19-15,9 1 9 16,7 3-32-16,0 0 14 15,11 1-7-15,16-2-6 16,9-8-3-16,0-10-13 16,1-12 3-16,3-2 4 15,-4-10 2-15,0-22-11 16,0-7 5-16,-5-2-10 16,-4-1-2-16,-6-3-13 15,-2 2 5-15,-11-1-5 0,0 1 15 16,-6-2 1-16,-2 5 2 15,0-1-1-15,0 7 1 16,0 7-2-16,0 13 9 16,-5 3 6-16,2 9 5 15,1 2-6-15,-2 0-12 16,-5 0-3-16,-3 6-5 16,-5 13 4-16,-1 10 1 15,1 9-1-15,-1 6 1 16,7 6 0-16,1 0 5 0,8 3-5 15,2 2 14-15,0 2-3 16,0 2 4 0,7-4-4-16,9-6-2 0,4-10 1 15,5-13-10-15,-2-13 8 16,6-8-8-16,0-5 3 16,5-5 12-16,0-22-15 15,-3-7-30-15,-5-3-26 16,-8 2-67-16,-9-5-108 15,-9 4-119-15</inkml:trace>
  <inkml:trace contextRef="#ctx0" brushRef="#br1" timeOffset="120952.74">19565 7977 160 0,'0'0'338'0,"0"0"-183"0,0 0 44 15,0 0-38-15,0 0-71 16,0 0-41-16,173-46-21 15,-123 29-11-15,-6 3-8 16,-9 4-9-16,-8 2 0 16,-8 7-26-16,-13-2-50 15,-6 3-166-15,0 0-245 16</inkml:trace>
  <inkml:trace contextRef="#ctx0" brushRef="#br1" timeOffset="122601.12">20515 7977 150 0,'0'0'110'0,"0"0"-22"16,0 0 24-16,0 0-6 16,0 0-51-16,0 0 2 15,0-10 4-15,0 1-7 16,0 1 1-16,0 1-14 16,2-4 4-16,-2 4 13 15,2-4-18-15,0 4-5 16,-2 0-3-16,2 4 0 15,-2 1-17-15,0 2 3 16,0 0-3-16,0 0-12 16,0 0-3-16,0 8-9 15,0 17 7-15,0 8 4 0,-4 5-2 16,-3 4 3 0,3 4-3-16,2-2 0 0,-1-5 0 15,3-10 1-15,0-11-1 16,0-7-1-16,0-10 1 15,5-1-9-15,8-3 9 16,5-20 20-16,2-7-16 16,2 2 3-16,1-4-7 15,-2-3-5-15,4 6-13 16,0-3 3-16,0 4 1 16,-5 8 14-16,-3 0 1 15,-1 6-1-15,-5 4 2 16,0 3-1-16,-4 3-1 15,-2 4-3-15,-1 0-1 0,-4 0-8 16,2 17 5-16,-2 6 7 16,2 6 2-16,-2 3 0 15,2 2 2-15,-2 2-1 16,3 3-2-16,-1-7 6 16,0-3-2-16,2-9 2 15,1-6-6-15,0-7-1 16,1-7 5-16,5 0 15 15,5-11 28-15,1-15-26 16,4-4-13-16,-1-5-4 16,3 1-5-16,3-1-3 15,3 0-4-15,7 0-10 16,4 0 3-16,0 8 8 16,3 4 3-16,-8 9 2 15,-1 10-4-15,-10 4 4 0,-7 0 0 16,-5 8-7-16,-10 13 1 15,-2 3 7-15,0-1 0 16,0 2-4-16,-14-5 4 16,-3 0 5-16,-3-8-3 15,-1 0 4-15,2-8-1 16,-4-4 4-16,3 0-1 16,3 0 14-16,3-16-15 15,5-2-2-15,5 1 0 16,2 6 7-16,2 3 8 0,0 4 7 15,0-1-6-15,0 5-3 16,0 0-6 0,0 0-12-16,0 0 1 0,0 0-1 15,13 7 3-15,3 8 0 16,-1 4-3-16,3 0 2 16,-1 2-2-16,2-5 1 15,1-4 0-15,2-4 1 16,0-4-2-16,1-2 3 15,4-2 3-15,2 0-4 16,2-8-1-16,2-10-1 16,3-4 0-16,-3-2-12 15,0 0 8-15,-4-1-11 16,-4 0 3-16,-7 3 3 16,-3 2 6-16,-6 1 3 0,-2 3-1 15,-4 2 1-15,-3 5-2 16,0 0 2-16,0 2 0 15,0 4-3-15,0 0-4 16,-3 0-4-16,-8 3-3 16,-2 0 3-16,-5 0 3 15,2 0 6-15,-2 15-1 16,3 6 1-16,5 7-2 16,8 7-4-16,2 4 2 15,2 2 6-15,23-5 12 16,9-4 11-16,3-8-2 15,2-12-2-15,-2-8-5 0,-1-4-4 16,-1-8 6-16,-1-22-9 16,-3-6 0-16,-2-1-7 15,-4 2-3-15,-7 1-20 16,-5 6-57-16,-9-1-83 16,-4 5-300-16</inkml:trace>
  <inkml:trace contextRef="#ctx0" brushRef="#br1" timeOffset="124748.46">434 11465 538 0,'0'0'239'15,"0"0"-165"-15,0 0-28 16,0 0-16-16,0 0 15 15,0 0-19-15,2 0-23 16,25 3 14-16,4 1-7 16,8-4 34-16,-6 2-32 15,-4-2-4-15,-10 0 0 16,-5 0-8-16,-7 2-2 16,2 2-73-16,4-2-104 15,7 1-46-15,9-3-166 16</inkml:trace>
  <inkml:trace contextRef="#ctx0" brushRef="#br1" timeOffset="125735.21">1507 11180 17 0,'0'0'124'0,"0"0"-97"16,0 0-8-16,0 0-7 15,0 0-8-15,0 0 4 16,31-44 37-16,-29 41 55 16,-2-1-30-16,0 0-22 15,0 1 4-15,0-2-10 16,0 1 13-16,0 1-28 15,0-4 7-15,0 5 0 16,0 0 1-16,0-1 19 16,0 3-3-16,0-3-8 15,0 3-6-15,0 0 7 16,0 0-12-16,0 0-13 16,0 0-5-16,0 0 10 0,0 0-7 15,0 0-9-15,-10 0 10 16,0 0-17-16,-11 10-1 15,-2 12-2-15,-4 6 2 16,-2 6 2-16,4 5-1 16,2-2 2-16,8 1 0 15,4-2 2-15,6 5 5 16,5 0-4-16,0 5 4 16,9 0-8-16,16-2-1 15,6-3 7-15,2-7 0 16,-2-8 1-16,0-10-5 15,-4-9-4-15,-2-7 1 0,-2 0 32 16,3 0 16-16,-1-20-14 16,-1-4-17-16,-4-5-13 15,1 1 1-15,-6-2-2 16,-1-1 1-16,-1-6-5 16,-5-1-5-16,-2-6 5 15,-6 0 0-15,0-6-2 16,-25-1-6-16,-6 5 8 15,-5 4 1-15,2 13 2 16,8 12-1-16,6 11 3 16,-3 6-5-16,4 0 0 15,-4 14-7-15,1 16-6 16,9 4-50-16,3 1-85 0,10 0-6 16,0-4-68-1,0-8-101-15</inkml:trace>
  <inkml:trace contextRef="#ctx0" brushRef="#br1" timeOffset="127333.52">2674 11346 689 0,'0'0'174'0,"0"0"-106"16,0 0-38-16,0 0-7 15,0 0-6-15,0 0-10 16,-4-3 4-16,4 3 13 15,0 0-19-15,4 0-1 0,10 0-1 16,8 0 51-16,5-1-38 16,4-6-2-16,-2-3-3 15,-2 0-6-15,0-1 3 16,-5-6-8-16,-7 3-9 16,-3-6-21-16,-5 2 12 15,-7 2-1-15,0 0-27 16,0 6 23-16,0-1 23 15,-14 6 5-15,-4 3-4 16,-2 2 3-16,-3 0-6 16,2 5 5-16,-4 12-6 15,-2 5 6-15,5 2-3 16,4 2 1-16,7 2 5 16,6 3 13-16,5-1-7 15,3-5 14-15,23-3 6 0,8-5-11 16,3-5 10-16,0-9-16 15,-6-3 8-15,-7 0-11 16,-6 0-4-16,-5-11-8 16,-1-14-48-16,-1-3-26 15,-3-2-111-15,0-2-73 16,-4 2-412-16</inkml:trace>
  <inkml:trace contextRef="#ctx0" brushRef="#br1" timeOffset="128297.96">1363 13727 319 0</inkml:trace>
  <inkml:trace contextRef="#ctx0" brushRef="#br1" timeOffset="128376.92">1363 13727 319 0,'-66'-191'230'0,"66"191"-86"0,0 0-54 0,0 0-12 0,0 0-13 0,0 0-9 16,0-114-20-16,0 111 1 15,0 0-7-15,0 3-5 16,0 0-16-16,0 0-9 16,0 0-17-16,0 29-24 15,0 19 35-15,17 21 5 16,2 10 1-16,2 1 6 0,-1-3 5 15,-6-11-8 1,-4-18 2-16,3-17 0 0,-11-20-3 16,-2-4-1-16,3-7 10 15,1 0 11-15,6 0 4 16,3-20 17-16,4-23-26 16,13-11-17-16,5-8-7 15,8-7 7-15,-4 9-10 16,-2 11-2-16,-11 10 4 15,-5 16 2-15,-10 3 6 16,-6 10 0-16,0 4 1 16,0 6 1-16,-5 0-2 15,0 0-5-15,0 0-2 16,5 0-28-16,-1 16-52 16,1 24-24-16,-5-2-179 0,0-2-212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4:13:52.6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2059 11390 54 0,'0'0'80'16,"0"0"5"-16,0 0-5 15,0 0 3-15,0 0-2 0,0 0-13 16,-6-17-21-16,4 9 20 15,2 1-4-15,0 3-18 16,-3-4 22-16,3 4-29 16,0-1 9-16,0 3-11 15,0 0-9-15,0 2-4 16,0 0-10-16,0 0-8 16,0 0-5-16,0 0-2 15,0 0-14-15,0 18 1 16,0 12 15-16,0 11 0 0,0 2 1 15,0 3 2 1,0 3-3-16,0-8 2 0,5-6 2 16,-3-4-1-16,-2-12-2 15,2-7 1-15,-2-3 1 16,0-9-3-16,2 0 12 16,3-2 9-16,1-24-4 15,4-11-17-15,1-4 0 16,2-2 0-16,5 2-4 15,-1 0-3-15,3 4-18 16,1 3 11-16,-6 8 8 16,3 7 3-16,-7 6-2 0,-1 5 2 15,-4 6-8 1,-2 0 3-16,1 2 8 16,-1 0 6-16,2 0-5 0,0 0-1 15,0 4-6-15,1 11 5 16,-1 0 2-16,1 6 0 15,0 1 3-15,0 2-1 16,1 2 3-16,2-6 2 16,-2-2 5-16,-1-8-1 15,-1-9 8-15,4-1 10 16,5 0 35-16,3-7 6 16,6-17-27-16,3-2-30 15,2-1-9-15,-4 7-4 0,-7 6-2 16,-10 7-9-1,-5 7-47-15,-3 0-39 0,0 0-160 16,-3 18-183-16</inkml:trace>
  <inkml:trace contextRef="#ctx0" brushRef="#br0" timeOffset="1688.22">4306 11197 38 0,'0'0'49'0,"0"0"13"16,0 0 78-16,0 0 10 16,0 0 0-16,0 0-110 15,0-24-25-15,0 8-3 16,0-5-3-16,0 4-2 0,-2-3-3 16,-6 2 0-16,-4 4 5 15,-1 2-7-15,1 6 3 16,-1 1 5-16,-1 5-10 15,-3 0 0-15,-1 5-4 16,-2 10 3-16,0 6 1 16,-3 4 0-16,4-2 3 15,3 5 21-15,1 2 4 16,3-4-4-16,3 3 7 16,5-8-14-16,4-3 0 15,0 1-6-15,0-8 6 16,0-3 3-16,9-1-8 0,4-7-5 15,3 0 13-15,2 0 32 16,4-16 2-16,0-6-35 16,1-3-18-16,1-2 0 15,-4 2-2-15,-2 3-6 16,-1 2-6-16,-5 6 11 16,-1 6 4-16,-3 2-3 15,-2 4 1-15,-2 2-5 16,0 0-2-16,3 5-44 15,1 15 47-15,2 5 4 16,-1 1 7-16,1-2-3 16,0-2-2-16,-3-8 3 15,1-1-4-15,-4-8 2 16,-1-1-1-16,4-1 5 16,0-3-4-16,-3 0-1 0,2 0 8 15,3 0-8-15,5 0 13 16,1-7-6-16,1-9-8 15,2-2 2-15,0-2 1 16,2 0-4-16,-3 0 0 16,-1 6 0-16,-3 5 1 15,-3 2-2-15,-6 7 1 16,1 0-3-16,-1 0-14 16,0 7-11-16,3 14 27 15,-2 1-2-15,-3 1 3 16,0 0-1-16,-2-5 1 15,0-1 0-15,0-6 3 0,0-5-2 16,2-4 0-16,1-2 2 16,1 0 15-16,4-12-1 15,6-14-11-15,1-6-6 16,4-2-18-16,0 2-29 16,-3 2-27-16,0 6 57 15,-3 6 16-15,-4 6 1 16,1 5 33-16,-4 7 6 15,0 0-15-15,3 0-24 16,1 23 0-16,0 9 3 16,-1 2 4-16,-5 0 1 15,2-2-3-15,-6-6-5 16,4-6-16-16,0-6-137 0,5-11-96 16,5-3-259-16</inkml:trace>
  <inkml:trace contextRef="#ctx0" brushRef="#br0" timeOffset="2286.98">5156 11173 186 0,'0'0'199'0,"0"0"-38"15,0 0-91-15,0 0 12 16,0 0-47-16,0 0-17 0,2-28-6 15,-2 19 4 1,-14 2-4-16,-1 0 18 0,-1 4-12 16,-2 1 2-16,0 2-2 15,1 0-13-15,-3 0-1 16,1 10-3-16,4 8 0 16,1 2-1-16,6 2 18 15,3 2 17-15,5-4 10 16,0 0-15-16,0-4-6 15,5-2-1-15,9-6-12 16,-4-1 0-16,1-7 0 16,3 0-9-16,3 0 33 15,6-23-6-15,2-10-14 0,-1-4-10 16,-4-3-5-16,-2-4 1 16,-5 0-4-16,-1-1-21 15,-8 1-4-15,-2 1 11 16,-2 0 3-16,0 7 7 15,0 8 5-15,0 8 2 16,0 9 5-16,-4 8-5 16,0 3-24-16,-1 0-12 15,-4 3 23-15,0 16 13 16,-2 8-1-16,4 10 2 16,2 7 2-16,5 10 3 15,0 7 6-15,12 2 4 16,10-5 1-16,2-12-5 15,3-11-1-15,2-15 6 0,3-8-12 16,1-12 9-16,-4 0-12 16,-7 0-2-16,-4-18-84 15,-2-14 75-15,4-10-263 16</inkml:trace>
  <inkml:trace contextRef="#ctx0" brushRef="#br0" timeOffset="2934">6357 10764 84 0,'0'0'83'0,"0"0"49"15,0 0 4-15,0 0-18 16,0 0-23-16,0 0 1 15,-9-63 4-15,9 54 7 16,0 3-18-16,0 2-42 16,-2 2 12-16,2 2-7 0,-2 0-30 15,2 0-22-15,0 2-1 16,0 22-15-16,0 12 16 16,0 10 0-16,0 6 4 15,0 2-3-15,0-2 1 16,-2-1 2-16,2-11-3 15,-5-6 0-15,5-12-1 16,0-8-1-16,0-6-48 16,0-8-9-16,0 0-4 15,0-2 23-15,0-22-97 16,0-8-65-16,2-2-119 16,-2-4-11-16</inkml:trace>
  <inkml:trace contextRef="#ctx0" brushRef="#br0" timeOffset="2985.97">6357 10764 205 0</inkml:trace>
  <inkml:trace contextRef="#ctx0" brushRef="#br0" timeOffset="3239.98">6357 10764 205 0,'-90'-36'178'0,"90"36"-14"0,0 0-23 0,0 0-29 0,0 0-13 15,0 0-4 1,-46-129-37-16,67 120-23 0,4 4-30 16,4 5 18-16,6 0-23 15,2 25-1-15,5 10-1 16,-2 9-1-16,-3 2 2 15,-16-1-11-15,-11-3 5 16,-10-1 7-16,0-5 7 16,-8-3-6-16,-17-3 4 15,-2-2 17-15,-5-5-6 0,-1-6-1 16,-1-4-4-16,3-5 0 16,3-2-7-16,5-6 4 15,5 0-8-15,5 0-1 16,3 0-63-16,8 0-33 15,2 0-115-15,8-5-103 16</inkml:trace>
  <inkml:trace contextRef="#ctx0" brushRef="#br0" timeOffset="4117.75">6622 10944 249 0,'0'0'117'0,"0"0"43"0,0 0-69 16,0 0-5-16,0 0-20 16,0 0-26-16,2-12-32 15,-2 12-8-15,0 0 0 16,0 14 1-16,0 7 24 16,0 5 9-16,0 2-10 15,0 2-1-15,0-3 3 16,5-2-2-16,11-6-8 15,4-5-14-15,2-5 20 16,2-7-5-16,1-2 17 16,0 0-19-16,-6-4-5 0,-1-14-1 15,-7-6-6 1,-3-2-3-16,-6-2-9 0,-2-4-6 16,0 2 9-16,-5 0 6 15,-8 0 1-15,-2 5 1 16,1 7-2-16,3 8 17 15,-1 6-5-15,3 4-12 16,-4 0-6-16,-5 4 6 16,-4 16 0-16,0 5 6 15,2 1-4-15,1 2 7 16,9-2 1-16,1-2 0 16,7-2 2-16,0-1 3 15,2-7-5-15,0 1-6 16,0-3-3-16,0-7 3 15,15 0-2-15,5-5 6 0,7 0 0 16,9-5 19-16,1-16-15 16,5-7-12-16,-3-3-21 15,-4 4-6-15,-3 0 5 16,-8 8 4-16,-2 5 8 16,-6 7 10-16,-5 6-3 15,3 1-2-15,-4 0 0 16,3 8-11-16,-1 16 3 15,-3 6 10-15,-3 2 3 16,-4 3 0-16,1-6 4 16,-3-3 1-16,0-9-5 15,0-2 0-15,0-7 1 0,0-4-1 16,0-4 5-16,0 0-5 16,0 0 9-16,0-10 15 15,3-12-16-15,5-8-8 16,3-2-2-16,5 0-1 15,1-2-3-15,6 6 3 16,-3 3 3-16,2 5-4 16,-2 7 2-16,-1 2 2 15,-9 7 0-15,1 4 6 16,1 0-6-16,-3 10-4 16,-1 17 2-16,0 5 2 15,-4 3 6-15,2 0-5 16,-1-7-1-16,-3-7 0 15,2-1-86-15,1-13-153 16,2-5-224-16</inkml:trace>
  <inkml:trace contextRef="#ctx0" brushRef="#br0" timeOffset="4591.68">7358 10976 578 0,'0'0'171'0,"0"0"-14"15,0 0-94-15,0 0-14 16,0 0-29-16,0 0 1 16,127-16-2-16,-103 16-4 15,-1 2-2-15,-5 0 1 0,1-2 6 16,-3 0-6-16,0 0-2 16,-3 0-8-16,-4-4 1 15,0-3 1-15,-4-3-6 16,-3-1-1-16,-2 0-5 15,0-1 0-15,0 0-6 16,0 1 1-16,-7 2 9 16,-6 0-11-16,-5 4 1 15,-2 5-3-15,2 0-4 16,-5 0 16-16,4 0-4 16,-1 14 7-16,-3 1 1 15,4 3-1-15,0 4 3 0,4 3-1 16,3 3 0-1,8 2 15-15,4-1 11 0,0-2 7 16,4-2-1-16,23-8 7 16,11-5-13-16,11-6-8 15,9-6 10-15,3 0-17 16,-3-9-5-16,-8-6-8 16,-7-5-16-16,-9 2-75 15,-12 0-16-15,-13 2-81 16,-7-1-151-16</inkml:trace>
  <inkml:trace contextRef="#ctx0" brushRef="#br0" timeOffset="5130.88">8551 10839 506 0,'0'0'195'0,"0"0"-32"16,0 0 0-16,0 0-69 0,0 0-48 15,0 0-19-15,178-17-7 16,-105 14 5-16,-8 2-5 16,-16 1 0-16,-20-2-7 15,-16 2-6-15,-10 0-6 16,-1 0 2-16,-2 0-3 15,9 0 0-15,4 0-50 16,2 2-82-16,4 4-246 16</inkml:trace>
  <inkml:trace contextRef="#ctx0" brushRef="#br0" timeOffset="6287.51">10030 10529 7 0,'0'0'6'15,"0"0"-6"-15,0 0-1 16</inkml:trace>
  <inkml:trace contextRef="#ctx0" brushRef="#br0" timeOffset="8078.03">10030 10529 4 0,'-2'19'31'0,"2"-19"46"0,0 0 36 16,0 0 34-16,0 0-7 15,0 0-42-15,0 0-28 16,0 0-17-16,0-6-1 16,0-1 19-16,0-1-35 15,0-2-6-15,0 0-5 16,2 2-3-16,-2 2-10 15,0 2 9-15,0 3 0 16,0 1-14-16,0 0-7 16,0 0-11-16,0 0-11 0,-2 5 21 15,-7 19 1 1,-3 10 11-16,2 9 5 0,1 5 4 16,5-1-5-16,2 2-2 15,2-5-9-15,0-7 2 16,0-5-4-16,0-12 0 15,6-9-2-15,10-7 0 16,4-4 0-16,9 0 15 16,4-9 13-16,0-17-18 15,-1-7-10-15,-5-7-23 16,-3-3-28-16,-6 0-4 16,-9-1-7-16,-7 2 25 15,-2 4 5-15,0 1 8 16,0 9 21-16,-13 6 0 15,2 10-3-15,-5 8-29 0,-6 4 35 16,-3 0 4-16,-2 16-2 16,-2 10 10-16,0 6 13 15,2 4-5-15,6 4-1 16,0 2-3-16,11 2 6 16,5 4-1-16,5-4-2 15,0-5-6-15,15-7 0 16,8-11-12-16,2-9 5 15,-2-9-4-15,6-3 7 16,3 0 16-16,4-14-6 16,0-14-19-16,1-2 0 15,-1-5-22-15,-5 3-11 0,0 6-26 16,-6 9 37-16,-7 5 5 16,-5 7 11-16,-2 5-8 15,-2 0 12-15,-2 0-6 16,-3 19-9-16,3 10 17 15,-2 6 5-15,-3 0 8 16,-2 0 4-16,0-4-5 16,0-7-6-16,0-5 2 15,0-4-8-15,0-8 3 16,0-4-2-16,0-3 3 16,0 0 14-16,9 0 7 15,4-13-14-15,7-10-3 16,5-8-8-16,2 3-31 0,2 0-45 15,-6 5 70-15,0 9 5 16,-7 3 2-16,-5 9 5 16,0 2-2-16,-2 0-1 15,4 0-1-15,1 16 8 16,1 10 22-16,1 8-3 16,-5 4-9-16,2 0 4 15,-3 1-2-15,0-9-13 16,1-8-7-16,1-10-1 15,1-6 9-15,5-6 6 16,5 0 16-16,3-23-15 16,0-9-13-16,3-6-4 0,-4-4-16 15,0-4-7 1,-5-2-8-16,0-4-12 16,-4-2 19-16,-8-4 6 15,-1 2 7-15,-5-1 11 0,-2 7 0 16,0 9 1-16,0 6 6 15,0 11 3-15,0 8 12 16,0 7 5-16,0 0-7 16,0 7-6-16,0 0-12 15,-9 2 5-15,-4 0-7 16,-3 10-3-16,-2 14-3 16,1 10 5-16,1 8 1 15,1 8 2-15,6 4 0 16,-1 4 1-16,8 0-2 15,2 0 7-15,0-7-2 0,0-7 1 16,0-9-1-16,12-8-5 16,3-13 7-16,1-8-4 15,2-6 1-15,2 0-2 16,2 0 34-16,2-20-29 16,-1-1-3-16,-1-4-5 15,-1-2-10-15,-4 8-38 16,-5 3 40-16,-4 6 3 15,-1 6 5-15,-5 4 0 16,2 0-1-16,3 0-6 16,0 6-9-16,4 16-2 15,0 6 7-15,3 2 11 0,-1 2 2 16,5-6 2-16,-3-4-2 16,5-5 0-16,1-10 9 15,-2-7-4-15,4 0-2 16,-3-7 1-16,-3-20-6 15,2-5-11-15,-4 1-5 16,-4-2 6-16,-2 1 4 16,-2 2 2-16,-3 4 3 15,-4 10 1-15,0 5 4 16,0 8 19-16,0 3-13 16,0 0-10-16,0 14-23 15,0 16 23-15,0 10 8 16,0 4 10-16,0 6 8 0,0 6 5 15,0 4-11-15,0 5 13 16,0 3-11-16,3 0-6 16,-3-3-10-16,0-5 4 15,0-13-9-15,0-10 1 16,-5-16 0-16,0-10 1 16,3-11-2-16,-4 0 21 15,-5-14 52-15,-3-19-24 16,-1-8-39-16,8-12-7 15,7-1-1-15,0-5 0 16,7-4-3-16,24-1-1 16,13-2-3-16,6 5 4 0,0 9-3 15,-5 10 3 1,-9 8-21-16,-9 10-17 0,-12 8-66 16,-8 8-47-16,-7 5-57 15,-9 3-485-15</inkml:trace>
  <inkml:trace contextRef="#ctx0" brushRef="#br0" timeOffset="9307.32">12563 10564 213 0,'0'0'219'0,"0"0"-84"16,0 0-44-16,0 0-9 16,0 0-29-16,0 0 16 15,-16-49-7-15,16 49-12 16,-2 0-31-16,-7 0-18 15,-1 7-1-15,-4 14 0 16,-2 7 2-16,5 7 0 0,2 2 13 16,5 0 1-16,-1-2-2 15,5-1-7-15,0-5 1 16,0-5-3-16,0-8-5 16,9-6 4-16,9-8-18 15,2-2 31-15,4 0 13 16,3-18-29-16,-4-8 14 15,-6-2-14-15,-3-2-2 16,-3-4-2-16,-3 2-13 16,-2-1 16-16,-6 3 1 15,0 11 1-15,0 7-1 16,0 8-1-16,0 4-5 0,-6 0-4 16,-9 23 6-1,-3 12 5-15,1 3-2 0,3 3 3 16,3 2 6-16,3-1-6 15,2-2 10-15,4-2-1 16,2-10-3-16,0-6-1 16,0-10-5-16,0-6-3 15,2-3 2-15,12-3 0 16,1 0 38-16,8-17-13 16,2-4-14-16,1-8-9 15,3 3-2-15,-2 0-4 16,-3 3-12-16,-4 0-9 15,1 5 13-15,-4 1 9 0,-3 10 2 16,-5 1-2-16,-3 6 1 16,-2 0-6-16,2 6-11 15,0 20 9-15,1 8 8 16,-3 0 9-16,-2 0-5 16,-2-4 3-16,0-4-2 15,0-6-5-15,0-6 0 16,0-7 1-16,0-7 2 15,0 0 1-15,0 0 4 16,0 0 4-16,10-21-6 16,3-7-4-16,3-5-2 15,-1-2 2-15,5-1-2 0,-5 3-3 16,4 4 2-16,-6 5 1 16,-2 6 1-16,0 8-1 15,-4 4-2-15,1 6 2 16,2 0 7-16,1 12-6 15,2 18 6-15,0 6-5 16,-4 6 6-16,-1-2-5 16,-4-2 1-16,0-7-4 15,-2-8-13-15,0-5-86 16,3-6-75-16,-1-12-112 16,3 0-238-16</inkml:trace>
  <inkml:trace contextRef="#ctx0" brushRef="#br0" timeOffset="9727.94">13245 10720 429 0,'0'0'219'16,"0"0"-62"-16,0 0-62 15,0 0-14-15,0 0-55 16,0 0-16-16,105-40-3 16,-90 40 0-16,-3 0 8 15,-1 0-9-15,-5 0 7 16,4 0 7-16,1 0-5 15,-1-3-3-15,7-5-5 16,-7-1-6-16,2-6 0 16,-3-1-1-16,-5-3-6 0,-4-1-19 15,0 1 7-15,-4 8-15 16,-15 2 10-16,-7 9-3 16,-3 0-9-16,-5 0 30 15,1 18-7-15,6 5 12 16,2 3 0-16,8 1 12 15,6 8 20-15,6 0 15 16,5-1-11-16,0-1 14 16,7-8 6-16,19-2-22 15,11-7 14-15,5-6-13 16,9-8-2-16,-2-2-12 16,0 0-9-16,1-19-6 15,-8-8-6-15,-5-5-8 16,-1-4-56-16,-2-2-131 15,-6-6-96-15</inkml:trace>
  <inkml:trace contextRef="#ctx0" brushRef="#br0" timeOffset="10043.83">14094 10233 537 0,'0'0'143'0,"0"0"24"15,0 0-54-15,0 0-16 16,0 0-24-16,0 0-30 16,-4-25-20-16,4 25-1 15,0 0-3-15,0 7-18 0,0 25 4 16,0 15 31-16,4 12-5 16,6 3-14-16,-4 4-11 15,5-1 0-15,-2-3 0 16,2-8-6-16,-2-10 3 15,0-8-3-15,-2-11 0 16,-3-10-2-16,-4-7-42 16,0-5-45-16,0-3-18 15,0 0-10-15,-8-11-180 16,-13-15-395-16</inkml:trace>
  <inkml:trace contextRef="#ctx0" brushRef="#br0" timeOffset="10943.97">13988 10571 356 0,'0'0'337'16,"0"0"-145"-16,0 0-13 0,0 0-124 16,0 0-28-16,0 0-16 15,120-52-1-15,-78 50-9 16,-4 0 6-16,-9 0-3 16,-7-1-3-16,-3 0 1 15,-9-1 2-15,-3-2-2 16,-5 2 2-16,0-1-4 15,-2 0 0-15,0 3 2 16,0 2 0-16,0 0-1 16,0 0-1-16,0 0-3 15,0 0-5-15,0 0-7 16,0 12 15-16,-2 10 2 0,-7 6-2 16,3 2 0-1,2 1-1-15,4-4 2 0,0-3-1 16,0-7 0-16,0-7 0 15,0-6-2-15,6-4 2 16,5 0 5-16,1 0-4 16,0 0 10-16,5-17-11 15,0-2 0-15,3-3-26 16,1-2-9-16,-2 2 7 16,1 4 21-16,-5 2 7 15,-3 7 0-15,-3 5 3 0,-5 4 3 16,1 0-6-1,1 0-7-15,1 20 7 0,0 5 4 16,-3 1 1-16,3 4 6 16,0-4-4-16,0-2 3 15,1-4-3-15,-3-4-1 16,-1-8-5-16,0-3 1 16,-1-5 4-16,2 0-3 15,3 0 22-15,5-7 3 16,5-13-22-16,5-6 4 15,-4-2-10-15,4-2-1 16,-5 3-3-16,-1 3 7 16,-3 8-3-16,-3 9 0 15,-2 3 0-15,-2 4-5 0,0 0-4 16,-1 5 4-16,3 15 5 16,0 5 0-16,-4 1 3 15,-1-5 3-15,-2 0 0 16,-2-5 8-16,0-4-11 15,0-4 2-15,0-7-1 16,0 1 1-16,0-2-4 16,0 0 5-16,5 0 3 15,3-17 10-15,6-9-18 16,1-8-1-16,6 0 0 16,-3-1 3-16,-1 7-3 15,-1 6 1-15,-5 8-2 16,-2 10 3-16,0 4-4 0,2 0 1 15,3 16 0-15,1 10-2 16,1 4 3-16,-5-1 7 16,-3-8-6-16,-3-3 0 15,-3-7-1-15,1-6-14 16,-3-5-82-16,0 0-33 16,0 0-58-16,0-19-173 15</inkml:trace>
  <inkml:trace contextRef="#ctx0" brushRef="#br0" timeOffset="11101.93">14676 10160 786 0,'0'0'132'0,"0"0"-46"0,0 0-61 16,0 0-25-16,0 0-1 15,0 0-53-15,-49 26-95 16,72 0-76-16,6 2-276 15</inkml:trace>
  <inkml:trace contextRef="#ctx0" brushRef="#br0" timeOffset="11579.67">15205 10493 206 0,'0'0'244'0,"0"0"-105"15,0 0-40-15,0 0 4 0,0 0 26 16,0 0-25-16,66 12-29 16,-43-12-23-16,2 0 6 15,-2-10-2-15,2-2-28 16,0-2-17-16,-3 2-1 16,-4-1-3-16,-2 4-6 15,-3-3 1-15,-6 4 0 16,0-2-2-16,-7-2-1 15,0-2-2-15,0-2-4 16,0 0-5-16,-7 2-3 0,-9-3 0 16,-4 8-13-1,0-1-4-15,-5 6 5 0,1 4 9 16,-3 0 16 0,2 0-4-16,1 18-1 0,4 6 7 15,4 8 0-15,7 8 0 16,9 4 5-16,0 2 31 15,9-1-4-15,20-5 6 16,7-8-9-16,2-8-7 16,2-10-9-16,3-11-4 15,3-3 5-15,6-5-7 16,4-26-7-16,-10-8-4 16,-8-2-50-16,-14-1-72 15,-12-2-74-15,-12-2-360 16</inkml:trace>
  <inkml:trace contextRef="#ctx0" brushRef="#br0" timeOffset="11847.55">17418 10084 636 0,'0'0'0'0</inkml:trace>
  <inkml:trace contextRef="#ctx0" brushRef="#br0" timeOffset="13936.07">16740 10217 75 0,'0'0'286'16,"0"0"-121"-16,0 0-5 15,0 0-61-15,0 0-24 16,0 0 5-16,-22-55-27 16,22 52-4-16,0 3-10 15,0 0-12-15,-2 0-23 16,2 0-4-16,-2 0-12 16,-3 22 12-16,0 12-1 15,-1 7 3-15,2 5-2 16,-1 3 3-16,3-5 7 15,2-4-4-15,0-6 2 0,0-8-3 16,0-6-4-16,0-10-1 16,0-8-2-16,9-2 2 15,13 0 30-15,3-14-8 16,3-14-1-16,-1-2-18 16,-7-2-2-16,3-2-1 15,-6 2-7-15,-1 1 0 16,2-1-2-16,-2 6-5 15,-3 9 13-15,-6 2-2 16,0 10 3-16,-5 3 3 16,0-1 0-16,-2 3-3 0,0 0-8 15,0 0-9 1,0 5 7-16,0 11 10 0,0 0 5 16,0 2-3-16,0 3 1 15,0 3-1-15,0 3 0 16,11 1-1-16,3-2 3 15,1-3-1-15,-4-2 0 16,2-7-1-16,-1-8 3 16,1-4-2-16,5-2 7 15,4 0 31-15,5-18-14 16,2-5-24-16,2-2 2 16,-2-3-3-16,2-2 6 15,0-5-8-15,-4 2-2 16,-2 3 2-16,-6 5 0 15,-7 7 5-15,-5 10-4 0,-5 4 3 16,-2 4-2-16,0 0-2 16,2 0-13-16,4 11-9 15,4 15 22-15,3 6-1 16,1 2 2-16,-8-2-1 16,-1 0 0-16,-5-6 0 15,0-4-3-15,-3-3 2 16,-15-5 1-16,-1-9 0 15,-2-1-1-15,3-4 1 16,3 0 0-16,6-16 3 16,4-8-2-16,3-4 2 15,2 0-3-15,0 4 2 0,0 5 1 16,0 7 9 0,0 7 5-16,5 5-6 0,0 0-5 15,1 0-5-15,5 2-1 16,1 15 4-16,1 4-2 15,0-1 1-15,0 0-3 16,3-2 0-16,2-6 2 16,-4-1-2-16,-1-6 5 15,2-3-4-15,3-2 0 16,7 0 5-16,4 0-1 16,2-10-2-16,2-6-3 15,1 0-2-15,1-7 0 16,-2-2-15-16,-1-1 1 15,-3-2 2-15,-3 1-17 0,-5 2 20 16,-6 3 10-16,-3 1-1 16,-6 3 3-16,-1 6-1 15,-5 6 3-15,0 3-1 16,0 3-2-16,0 0 0 16,0 0 0-16,0 0 0 15,0 0-1-15,0 0 1 16,-3 0-7-16,-13 0 3 15,-3 3 2-15,1 18-5 16,0 2 6-16,4 9 1 16,6 5-5-16,4 1 4 0,4 1 1 15,0 0 2-15,2-3-2 16,15-7-1 0,5-2 1-16,3-9 3 0,2-10 0 15,0-6-3-15,2-2 9 16,0-2-1-16,-5-19-2 15,3-6-6-15,-5-4 2 16,1-6 4-16,1-5-5 16,0 0-1-16,1-4 0 15,4 2 1-15,-2-1 0 16,-3 10 0-16,-3 4 0 16,-8 13 21-16,-7 9 13 15,-4 6-8-15,-2 3-20 16,0 0-7-16,-6 6-8 15,-12 14 8-15,0 5 0 0,10-2 0 16,2 1-2-16,6-2 1 16,0 0-2-16,0 1-10 15,0-3 10-15,0 2 0 16,0 2 2-16,0 2-3 16,0 0 3-16,0 2-1 15,4-4 2-15,0-2 0 16,2-4 0-16,5-6-1 15,3-6 0-15,3-4 2 16,6-2 2-16,2 0 4 16,1-10-2-16,-1-11-2 15,-1-4 2-15,-2-3-5 0,1-4 1 16,2 1 0-16,1-6 0 16,0 0-1-16,-1 2 1 15,0-2-1-15,-5 5 1 16,-2 2 2-16,-9 6-3 15,0 8 0-15,-7 7 2 16,-2 7-3-16,0-1 1 16,0 3-2-16,0 0-1 15,0 0-10-15,0 8 2 16,-7 12 11-16,3 1 0 16,4 5-2-16,0-1 6 15,0 4-1-15,15-5-3 16,-2-3 1-16,-1-3-1 15,-10-4 1-15,-2 1-3 16,0 1-1-16,-2-3 3 0,-27 4 0 16,-9-3 1-16,-9-2-1 15,-5-4 0-15,0-1-50 16,-4-7-56-16,6 0-161 16,17-3-479-16</inkml:trace>
  <inkml:trace contextRef="#ctx0" brushRef="#br0" timeOffset="15740.74">169 13384 142 0,'0'0'436'15,"0"0"-332"-15,0 0-66 16,22 0-24-16,17 0 4 16,5 0-6-16,3-1-6 15,-7 1-2-15,-13 0 1 16,-12 0-2-16,-6 0-6 16,-9 0 3-16,0 0 0 0,0 0 13 15,0 0 30-15,0 0-1 16,9 0-42-16,11 0-24 15,6 0-159-15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3T16:04:43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 13479 80 0,'0'-3'25'16,"0"3"-23"-16,0 0-2 15,0 0-4-15,-4 0 4 16,0 0 1-16,-1 0 0 16,5 0 5-16,-2 0-5 15,2 0 23-15,-2 0 3 16,-1 0-22-16,-1 0 2 15,-1 0-4-15,3 0-2 16,2 0 8-16,0 0-6 16,0 0-1-16,0 0-2 0,0 0-2 15,0 0-5-15,0-7-15 16,4 0 14-16,6-2 5 16,-1 3 6-16,-3 0-3 15,1-2 5-15,-1 5-3 16,-1-6 9-16,-2 6 3 15,-1 0 9-15,-2 3 26 16,0 0-8-16,0 0-1 16,0 0-1-16,0 0-21 15,0 0-2-15,-5 3 1 16,-11 14-7-16,-4 1 16 0,0 5-25 16,-4 4 15-1,-1-3 1-15,0 3-3 0,4-6 11 16,3-3-10-1,2-4-9-15,9-6 18 0,3-4-20 16,2-1 3-16,2-3 11 16,0 0-8-16,0 0 16 15,0 0 6-15,10-5-6 16,6-8 16-16,5-4-39 16,-4 1-3-16,-1 4 0 15,-1 2 8-15,-3 2-6 16,-8 6-2-16,-2 0 2 15,-2 2-11-15,0 0-8 16,0 0-9-16,0 0 3 0,-8 18-6 16,-10 9 29-1,-5 0 14-15,0 2-9 0,2-4 12 16,5-1-17-16,-1-2 3 16,7-5-3-16,1-3 6 15,3-8-3-15,6-2-3 16,0-4 0-16,0 0 18 15,0 0-18-15,9-6 0 16,15-10 40-16,5-7-40 16,5-2 0-16,-1 0 2 15,0 1 5-15,-6 5-13 16,-6 3 6-16,-9 7 0 16,-7 4-9-16,-5 5 7 0,0 0-14 15,0 0-9-15,0 0-22 16,-11 19 45-16,-12 7 1 15,-1 2 1-15,0 3 7 16,-1-1 0-16,1-2 0 16,-1 0-3-16,2-4-1 15,8-2 7-15,1-6-7 16,6-4-3-16,3-7 1 16,3-5 11-16,2 0-1 15,0 0-11-15,0 0 10 16,21-17 3-16,8-7 8 15,2-4-18-15,2 0-3 16,-2 0 1-16,0 0 2 16,-6 5-3-16,-3 3 0 0,-8 8-6 15,-8 7 8-15,-4 5-4 16,-2 0-7-16,0 0-27 16,0 0 28-16,0 2-24 15,-15 16 32-15,-5 4 5 16,-5 3-2-16,0 3-3 15,-1 5 2-15,-3-8 3 16,3 4 5-16,5-9-10 16,5-4 1-16,10-6 6 15,1-4-3-15,5-6-4 16,0 0 5-16,0 0-5 16,21-14 0-16,10-12 12 15,4-6-12-15,3-2-1 0,0 1-14 16,-2 1 10-1,-5 4 5-15,-5 6 0 0,-7 9 5 16,-11 6-5-16,-8 7-5 16,0 0-32-16,0 0 23 15,-13 19-1-15,-9 11 15 16,-7 4 6-16,-3 2 18 16,6 0-24-16,-1-6 0 15,7-4 22-15,4-4-22 16,5-10 13-16,7-5-8 15,2-2-3-15,2-5 14 16,0 0-16-16,6 0 3 0,19-16 34 16,8-10-32-16,7-8 4 15,0-6-9-15,3 1 0 16,-3 4-11-16,-5 5 11 16,-10 5 0-16,-11 15 10 15,-10 6-10-15,-4 4-16 16,0 0 12-16,-2 22 2 15,-16 14 2-15,-5 10 19 16,2 5-10-16,-2-1 6 16,5-6-8-16,5-6-4 15,1-10-1-15,4-5-1 16,5-10-2-16,3-4-30 16,0-9-88-16,0 0-64 0,0-9-149 15</inkml:trace>
  <inkml:trace contextRef="#ctx0" brushRef="#br0" timeOffset="1621.97">1495 13546 248 0,'0'0'88'15,"0"0"-56"-15,0 0 30 16,0 0 19-16,0 0 11 15,0 0-30-15,-9-45-46 16,9 45-12-16,0 0-8 16,0 0-1-16,0 7 5 15,0 12 12-15,7 0 11 16,1-1-4-16,2-2-3 16,-3-3-15-16,-3-2 9 15,0-1-8-15,0-2 2 0,0-4 7 16,-4-3-10-1,2 1-1-15,-2-2 5 0,0 0 2 16,0 0 1-16,0 0 5 16,0 0 5-16,0 0 23 15,0-3-34-15,0-14-4 16,0 1-3-16,0 1 8 16,0 3-8-16,0 1 0 15,0 7 1-15,0 2-1 16,0 2 0-16,0 0-6 15,0 0 3-15,0 0-26 16,0 8 25-16,4 10 4 0,9 3 0 16,-1-5 0-16,-1-1 0 15,-3-2 0-15,-1-3 0 16,2-2 7-16,-4-4-7 16,-1-3 0-16,-2-1 2 15,-2 0 3-15,0 0-5 16,2 0 6-16,0 0 7 15,1-13-5-15,-1-6-13 16,0 0 5-16,1 0 0 16,-1 8-7-16,0 2 7 15,-2 5 0-15,2 4-1 16,1 0-18-16,1 0 10 16,2 0-7-16,3 13-4 0,1 2 16 15,-2 0 7 1,1-3-3-16,1-3 0 0,-6-2 6 15,-2-6-6-15,0 1 0 16,-2-2 2-16,0 0 11 16,0 0-9-16,0 0 5 15,0 0 1-15,4 0-8 16,-1-14-4-16,-1-1-14 16,0 1-4-16,-2 3 18 15,0 5-17-15,0 5 19 16,0 1-1-16,0 0-23 15,4 0-1-15,4 3 7 16,0 12 18-16,3-6 0 16,-1-1 3-16,-4-1-3 0,-1-4 3 15,-1-1 5-15,-4-2-4 16,0 0-4-16,0 0 2 16,0 0 17-16,0 0-17 15,0-7-2-15,0-8-2 16,0 0-16-16,0-2 15 15,0 3-7-15,0 7 2 16,-2 0 0-16,2 6 4 16,-2 1-7-16,-1 0-13 15,3 5-43-15,-2 13 65 16,2 5-1-16,-2-1 3 16,2-7 7-16,0-3-4 15,0-2-3-15,-2-3 0 16,2-3 4-16,-2-3-9 0,0-1 10 15,-6 0-5-15,-3 0 56 16,1 0-39-16,-7 0-2 16,2 0-8-16,-3 0 0 15,0 0-6-15,1 0-1 16,-2 0 0-16,4 9-8 16,-3 3 8-16,7 4 0 15,2 5-1-15,4-2 4 16,3 0-6-16,2 1 3 15,0-6 0-15,0-2 15 16,0-3-9-16,0-5-3 0,0-2-3 16,0 3 8-16,0-5 1 15,0 0 3-15,0 0 2 16,0 0 17-16,0 0-23 16,0-11-1-16,0 2-7 15,0 0 11-15,0 3-17 16,-6 2 6-16,-1 4 0 15,1 0-3-15,-4 0-7 16,-1 0 8-16,-3 12-6 16,2 10 8-16,-1 4 10 15,3 0-7-15,6-3-1 16,4-6 14-16,0-3-10 16,0-6-6-16,0-3 0 0,0-3 0 15,0-2 22 1,0 0-18-16,0 0 5 0,0 0 37 15,0 0-39-15,0-2 3 16,0-7-10-16,0 1 6 16,0 2-12-16,-5 4-27 15,-8 2-24-15,-5 0 1 16,-2 8-11-16,-2 14-21 16,0 5-107-16,3-4-251 15</inkml:trace>
  <inkml:trace contextRef="#ctx0" brushRef="#br0" timeOffset="5993.92">24328 5484 20 0,'0'0'77'0,"0"0"19"0,0 0 6 15,0 0-31-15,0 0-34 16,0 0-7-16,0 0-21 15,0 0-6-15,0 0 31 16,0 0-28-16,0 0 31 16,0 0 27-16,0 0-19 15,0 0 27-15,0 0-18 16,0 0-15-16,0 0 30 16,0 0-43-16,0 0-1 15,0 0-21-15,0 0 8 16,0 0-17-16,0 2 5 15,0 8 0-15,0 0-6 16,0 4 12-16,0 0-6 16,0-2 0-16,0 1 9 0,0-3-10 15,0-5 1-15,0-1 0 16,0 1 2-16,0-4 8 16,0-1-10-16,0 0 1 15,0 0 7-15,0 0 12 16,0 0-18-16,0 0-1 15,3 0 49-15,-3 0-35 16,0 0 20-16,2 0-11 16,3-1-23-16,1-11 14 15,5-2-15-15,3-5 0 16,1-1-1-16,5-2 10 0,3-2-9 16,-2 0 0-16,2 0 5 15,0 2-1 1,-1 3-4-16,-2 6 0 0,-7 3 12 15,-2 1 0-15,-6 6-9 16,-1 3-3-16,-4 0 4 16,0 0-14-16,0 0 10 15,0 0-3-15,0 0-13 16,0 0-64-16,0 0-12 16,0 10-83-16,0-5-241 15</inkml:trace>
  <inkml:trace contextRef="#ctx0" brushRef="#br0" timeOffset="9638.23">25021 5325 42 0,'0'0'48'0,"0"0"-8"16,0 0-25-16,0 0 7 15,0 0-5-15,0 0-2 16,0 0 14-16,0 0-25 0,0 0 7 16,0 0 0-16,0 0-9 15,-2 0 18-15,2 0 16 16,-2 0 13-16,0 0 23 15,-2 0-30-15,-1 0 0 16,-1 0-15-16,-2 0-26 16,4 0 21-16,0 0-14 15,2 0-7-15,0 3 22 16,2-3-17-16,0 0-2 16,0 1 15-16,0-1 4 15,0 0 33-15,0 0-4 16,0 0-32-16,2 0 25 0,20 0-28 15,9 3 22 1,5-1-32-16,2 1 7 16,-1-3-13-16,0 0-1 0,-2 0 3 15,-4 0 4-15,-6 0 2 16,-10 0-4-16,-8 0 32 16,-5 0-31-16,-2 0 29 15,0 0-25-15,0 0-7 16,0 0 24-16,0 0-25 15,0 0 3-15,0 0 13 16,0 0-8-16,0 0-1 16,0 0-9-16,0 0 6 15,0 0 1-15,0 0-7 0,0 0 0 16,0 0 0-16,0 0-21 16,0 0-78-16,0 0-74 15,0-1-74-15,0-10-253 16</inkml:trace>
  <inkml:trace contextRef="#ctx0" brushRef="#br0" timeOffset="10079.61">25249 5213 63 0,'0'0'57'0,"0"0"26"16,0 0 29-16,0 0-1 15,0 0-66-15,0 0-38 16,-29-17 4-16,29 17 4 15,0 0-8-15,0 0-1 16,0 0-5-16,0 0 2 16,0 0 1-16,0 0-4 15,0 0-20-15,0 0 8 16,0 0 12-16,0 0 27 16,0 0 25-16,0 0-30 15,0 0 17-15,0 0-35 0,0 0-3 16,0 0-1-16,0 0-23 15,0 0-14-15,0 0-4 16,0 0-37-16,-2 0-22 16,-7 5-72-16,0 5-11 15</inkml:trace>
  <inkml:trace contextRef="#ctx0" brushRef="#br0" timeOffset="10949.33">24921 5400 11 0,'0'0'53'15,"0"0"12"-15,0 0 10 16,0 0 6-16,0 0 12 15,0 0-12-15,-12 2 9 16,12 0 25-16,0-2-57 16,0 0-9-16,0 0-13 15,15 0-18-15,9 0 62 0,10 0-61 16,10 0-12-16,3 0 35 16,5 0-41-16,6 0 9 15,-3-4-10-15,-2-1 0 16,-1 2 19-16,-8-1-19 15,-1-1 0-15,-8 0 16 16,-5 1-7-16,-10-2-6 16,-5 1-3-16,-6 5 7 15,-5 0 9-15,-1 0-16 16,-3 0 0-16,0 0-18 16,0 0 8-16,0 0 10 15,0 0 7-15,0 0 0 16,0 0 12-16,0 0-19 15,0-3 0-15,0 3 4 16,0 0 6-16,0 0-10 0,0 0 0 16,0 0 8-16,0 0-3 15,0 0-5-15,0-2 0 16,-5-2-4-16,0-2 17 16,1 2-13-16,4-3 0 15,-4-2 5-15,0 1-3 16,-3-5-2-16,-5 2 0 15,2-1-10-15,-2-1 21 16,-1 1-11-16,-2 2 0 16,-1 3 3-16,-5 0-7 15,2 7 4-15,-2 0 0 16,-1 0-9-16,5 0 14 0,1 0-5 16,5 3 0-1,4 2 1-15,7 1-13 0,0-3 12 16,0-1-16-16,0-2 16 15,2 0 0-15,18 0 19 16,5 0-1-16,-1 0-18 16,1 0 23-16,-8 0-23 15,-3 0 0-15,-5 2-9 16,-5 8 0-16,-4 3-4 16,0 12-16-16,0 3 29 15,-4 3 23-15,-13 1-20 16,-2-1-3-16,3-4 6 15,3-1 2-15,5-6-8 16,3-5 0-16,5-4-9 16,0-2-77-16,0-6-141 15,9-3-394-15</inkml:trace>
  <inkml:trace contextRef="#ctx0" brushRef="#br0" timeOffset="13006.04">26027 5412 64 0,'0'0'58'15,"0"0"-18"-15,0 0 75 16,0 0-21-16,0 0 4 15,0 0-23-15,0-8-48 16,0 8 10-16,0 0-18 16,0 0-19-16,0 0 25 15,0 0-1-15,0-2 3 16,0-2 22-16,0-2-10 16,0-4 16-16,0-2-50 15,0-2-1-15,0 0 27 0,0 0-30 16,0 0 8-16,0 2 1 15,0 1 0-15,0 4 14 16,2-2-8-16,1 5-10 16,-1 3 26-16,-2 1-24 15,0 0-8-15,0 0 0 16,0 0-7-16,0 0-2 16,0 0 4-16,0 0 5 15,0 1-2-15,0 6 2 16,0 1 0-16,0 4-5 0,0 2 12 15,0 6-7-15,0 2 0 16,-5 4 1 0,3 3-4-16,2-2 7 0,0 1-4 15,0-4 0-15,0-4 8 16,0-6-5-16,0-6-3 16,0-4 0-16,0-4-11 15,9 0 29-15,2 0-14 16,5-14 10-16,1-7-5 15,0-6 3-15,-5 3-12 16,-1 2 0-16,1 5 1 16,-8 0 2-16,1 3-3 15,-1 2 0-15,-2 4 7 0,0-1-5 16,0 8-2 0,2-1 0-16,-4 2-6 0,2 0 6 15,-2 0-3-15,0 5-13 16,0 14-16-16,2-1 25 15,-2 3 4-15,0-4 3 16,0-1 2-16,0-2 1 16,0 0-3-16,0 0 0 15,0 1 6-15,0-3-7 16,0-5 1-16,0 0 0 16,0-7 0-16,0 3 6 15,0-3-6-15,0 0 2 16,0 0 5-16,0-8-14 15,4-13 5-15,5-2-26 16,3 0 24-16,1-2-37 0,3 1 31 16,-1 0 10-16,-2 4 0 15,-4 4 5-15,0 4-5 16,-5 4 0-16,1 4 22 16,-3 1-19-16,0 3 8 15,1 0-11-15,1 7-11 16,1 15 2-16,1 2 9 15,-2 1 0-15,1 1 9 16,2-3-1-16,-2-3-8 16,1 0 0-16,-2-4 6 15,1-2-6-15,-3-6 0 16,0-5 0-16,-2-3-4 0,2 0 4 16,3 0-29-1,-2-21-65-15,3-4-419 0</inkml:trace>
  <inkml:trace contextRef="#ctx0" brushRef="#br0" timeOffset="13343.84">26217 5078 318 0,'0'0'16'15,"0"0"-16"-15,0 0-8 0,0 0 8 16,0 0 11 0,0 0 22-16,15 60 73 0,-1-60 42 15,-3-2-49-15,-3-15-12 16,-1 2-42-16,-4-2-26 16,-1 1-12-16,-2 2-7 15,0 3 51-15,0 2-45 16,0 1-2-16,-12 4 4 15,-1 2-8-15,2 2-1 16,-2 0-34-16,2 0-38 16,3 14-24-16,2 6-69 15,6 1-43-15,0-2 9 0</inkml:trace>
  <inkml:trace contextRef="#ctx0" brushRef="#br0" timeOffset="13689.38">26489 5053 377 0,'0'0'224'0,"0"0"-167"16,0 0-24-16,0 0 25 15,0 0-25-15,0 0-3 0,15-26 5 16,-11 26-32-1,-4 0 18-15,3 0-1 16,-1 0-12-16,0 14 20 0,5 16-27 16,-2 10 19-16,-1 12 10 15,-4 5-25-15,2 1 8 16,-2-4-13-16,0-4 7 16,0-6-3-16,0-10-4 15,0-6 0-15,0-10 0 16,0-6 6-16,0-5-10 15,0-7 4-15,0 0-97 16,0 0 36-16,0-7-65 16,0-15-363-16</inkml:trace>
  <inkml:trace contextRef="#ctx0" brushRef="#br0" timeOffset="13919.59">26444 5271 236 0,'0'0'290'16,"0"0"-157"-16,0 0-38 16,0 0 18-16,0 0-41 15,0 0-35-15,14-1-8 16,5 1 20-16,8-3 5 16,0 0-45-16,-2 0-4 15,-1 1-5-15,0 2-5 16,-4 0-18-16,-1 0-104 15,-4 0-183-15,-3 0-274 0</inkml:trace>
  <inkml:trace contextRef="#ctx0" brushRef="#br0" timeOffset="15405.35">26674 5328 105 0,'0'0'263'0,"0"0"-225"16,0 0-34-16,0 0-4 16,0 0-26-16,0 0 26 15,-2 20 12-15,6-20 18 0,0 1-29 16,1-1 38-16,-3 0 19 16,2 0 4-16,4 0-34 15,-4-3 3-15,0-6-12 16,3 1-3-16,-3-1 15 15,0-1-24-15,-2 2-7 16,-2-3 0-16,0 4 11 16,0-2 12-16,0 1 12 15,0 5-20-15,0 0 1 16,0 3-13-16,-4 0 1 16,-4 0-4-16,1 0-1 15,-3 0-2-15,2 10 3 16,1 5 0-16,1 1 2 15,2 4 8-15,-2 0-10 16,2 4 10-16,2 5-3 0,2-3 1 16,0 6-8-16,0-6 2 15,0-1-1-15,4-4-1 16,8-9-5-16,-1-8-3 16,5-4 8-16,3 0 25 15,-1-9-1-15,2-15-19 16,-2-2-5-16,-4-3-1 15,-5 0 0-15,-5 0 1 16,-2-3-15-16,2 1 15 16,1 3 0-16,2 8 4 15,2 6 10-15,-5 5-10 16,-2 7 0-16,0 0 9 0,-2 2-11 16,0 0-4-1,0 0-8-15,0 0 10 0,0 9 8 16,3-1-5-16,-1-3-3 15,4 0 0-15,2-5-13 16,-2 0 13-16,1 0 6 16,4 0 7-16,-2 0 9 15,0 0-18-15,-1 0-2 16,0 0-2-16,-4 0-1 16,0 0-2-16,1 0 3 15,-3 4-40-15,2 10 37 16,-4 4-20-16,0 4 23 15,0 2 7-15,0 0 5 16,0 0-10-16,0-2-2 16,0 0 1-16,0-1 6 0,0-6 2 15,0-3-9 1,0-5 24-16,0-6-24 0,10-1 25 16,7 0 39-16,3-1-33 15,7-16 10-15,-2-3-41 16,-3-3 0-16,0 2 10 15,-4 1-6-15,0-2-4 16,-4 4 0-16,-4 0 9 16,1 4-10-16,-3-1 4 15,-6 4-3-15,0-1 0 0,-2 1-1 16,0 4-6 0,0 1 7-16,0-1 0 0,-10 3-4 15,2 1 4-15,-3 3 0 16,1 0-3-16,-1 0 0 15,3 0 1-15,1 6 2 16,-2 10 0-16,2 5-13 16,3 4 13-16,0 3 0 15,4 0-3-15,0 0 7 16,0-2-7-16,0-4 3 16,4-7 0-16,7-2-6 15,3-5 6-15,-4-6 0 16,4-2 2-16,1 0-1 15,-2 0 26-15,6-6-27 16,-3-8 2-16,-1-4-1 0,-1-2 5 16,-3-3-12-16,-3 2 6 15,-1 1 0-15,0 0 13 16,-3 4-13-16,3 4 0 16,-3 4-3-16,-4 6 9 15,2 2-6-15,-2 0 0 16,0 0-5-16,0 0-7 15,2 3 8-15,3 9 4 16,0 5-5-16,-1-1 12 16,1 2-7-16,-3 0 0 15,2 2 3-15,-4-2-2 16,0-4-1-16,0 0-8 0,0-2-10 16,-6-6 22-1,-10 0-4-15,3-6 0 0,-3 0 6 16,3 0-7-16,4 0 1 15,2 0 0-15,7 0 2 16,0 0 9-16,0 0-11 16,0 0 2-16,0 0 9 15,0 0-22-15,0 0-2 16,7 0 13-16,0 3 20 16,1-2-12-16,2 3-16 15,-2-4-39-15,3 0-104 16,3 0-7-16,-3 0-226 0,4-16-11 15</inkml:trace>
  <inkml:trace contextRef="#ctx0" brushRef="#br0" timeOffset="15758.34">27376 5314 129 0,'0'0'210'16,"0"0"-36"-16,0 0-75 16,0 0-11-16,0 0 3 15,0 0-34-15,9-152 25 16,-7 145-53-16,-2 2-11 15,0 5 31-15,0 0-48 16,0 0 14-16,0 0-15 16,0 0 6-16,0 0-16 15,0 12 10-15,0 5 0 0,2 7-1 16,0 2 7 0,0 9-6-16,0-1 0 0,1 4 7 15,0 0 8-15,-3-3-15 16,4 2 0-16,0-7 5 15,5-4 6-15,-3-3-10 16,2-10-1-16,0-5 5 16,-1-4 3-16,2-4-8 15,4 0 0-15,-4-4-11 16,3-14-31-16,-3-4-6 16,-7 0-12-16,-2-2-65 15,0-2-85-15,0 1-148 16</inkml:trace>
  <inkml:trace contextRef="#ctx0" brushRef="#br0" timeOffset="15823.06">27376 5314 143 0</inkml:trace>
  <inkml:trace contextRef="#ctx0" brushRef="#br0" timeOffset="15961.98">27376 5314 143 0,'25'3'403'0,"-25"-3"-198"0,0 0-29 0,0 0-33 0,0 0-85 0,0 0 18 15,58-24-45-15,-35 19 6 16,2 1-13-16,-2-1-9 15,-1 0-15-15,0 2 0 16,-4-1-17-16,-3 1 15 16,-5 0-83-16,-6 3-36 15,-4 0-86-15,0 0-393 16</inkml:trace>
  <inkml:trace contextRef="#ctx0" brushRef="#br0" timeOffset="19973.39">28363 5307 38 0,'0'0'175'0,"0"0"-87"16,0 0 23-16,0 0 18 15,0 0-46-15,0 0-20 16,0 0 7-16,0 3-17 16,0-3 1-16,0 0-18 15,0 0-5-15,0 0-31 16,0 0-15-16,0 0 10 15,0 10 10-15,0-2-3 16,0 0 0-16,0-2 8 16,0-4-10-16,0 0 0 15,0-2 5-15,0 0 10 16,0 0-10-16,0 0 17 0,0 0 14 16,0-10-25-1,0-1-7-15,0 0-4 0,0-3 4 16,0 2 1-16,0-1-3 15,0-1-2-15,0 2 0 16,-2 3 13-16,0 0-13 16,-1 6 12-16,1 0-10 15,0 3 3-15,-2 0-5 16,-3 0-3-16,-2 0-13 16,-2 10 27-16,-5 7-11 15,5 1 0-15,-2 1 4 16,1 4-2-16,2 1-2 0,-1 0 0 15,1-1 0-15,4 3 6 16,1-7-6-16,3-1 0 16,2-2 3-16,0-6 0 15,0-3-3 1,0-4-9-16,2-3 7 0,9 0 4 16,5 0 7-16,-3-8-3 15,5-13 2-15,-2 0-16 16,0-5 1-16,-6 0 7 15,-1 4-3-15,-4 1 8 16,0 8-2-16,-1 3-3 16,0 1 2-16,-4 8 6 15,0 1-7-15,0 0-1 0,0 0 0 16,0 0-22-16,0 0 20 16,0 0-5-16,0 6 7 15,0 9 8-15,0 4 1 16,0 0-9-16,0 1 16 15,0 3-10-15,0-5 3 16,0 0-9-16,0-2 0 16,2-2 20-16,7-4-20 15,1-4 0-15,0-2 20 16,4-4-17-16,2 0 33 16,2 0-10-16,-1-13-24 15,3-6 20-15,-2-3-21 16,0 0-1-16,-4-2 2 15,-3 2 15-15,-1-2-16 16,-3 3-1-16,0 6 0 0,-2 3 6 16,-1 3-2-16,-4 8-4 15,2-1 0-15,-2 2-14 16,0 0 13-16,0 0-22 16,0 3 18-16,0 13-14 15,0 3 22-15,0 1-3 16,0-1 0-16,0 4 6 15,0 0-2-15,0-4-4 16,0 3 0-16,0-5-3 16,0 0 6-16,0-7-3 15,0-5 0-15,0-4 9 16,0-1-1-16,0 0-3 16,0 0-1-16,9-14 18 15,3-5-21-15,-2-4-1 0,1 0 0 16,1 0-5-16,-1 0-3 15,-3 6 8-15,2 3 0 16,-4 2-1-16,1 4 5 16,-1 1-4-16,0 4 0 15,-2 1-8-15,-2 2 5 16,-2 0 3-16,0 0 0 16,0 0-17-16,2 0 13 15,0 12-2-15,1 4 1 16,-3 2 2-16,2-1-8 0,-2 3 11 15,0-3 0 1,2-1-3-16,0-2 12 0,0-3-9 16,0-6 0-16,0-3 2 15,2 0 7-15,-2-2-9 16,2 0 0-16,5 0 26 16,1-6-23-16,4-6 6 15,-1-4-9-15,-1 0 8 16,-3 2-7-16,2-2-1 15,-2 0 0-15,2 1-5 16,-2 1 18-16,2 5-13 16,0 1 4-16,-7 4-4 15,-1 2 16-15,-3 0-16 16,0 2 0-16,2 0-8 16,0 0-9-16,0 12 16 0,3 1 1 15,0 4 0-15,-1 1 4 16,0-2-4-16,1-2 0 15,-1 0-4-15,0 0 6 16,4-3-2-16,-4-2 0 16,2-3 5-16,3-4-10 15,5-2 5-15,5 0-49 16,4-2 19-16,2-16-73 16,-3-4-53-16,-5-2 43 15,-3 0-46-15,-3 2 51 16,-4 0 86-16,0 0 22 15,-5 4 122-15,3 4 19 16,-3 3-13-16,-2 4-15 0,0 2-59 16,0 1 10-16,0 4-39 15,0 0-23-15,0 0 13 16,0 0-10-16,0 0-5 16,0 0 0-16,0 0-4 15,0 14-3-15,-2 4 7 16,-5 5 0-16,2 1 4 15,1 0 1-15,1 0-5 16,1 1 0-16,2-4 6 16,0-3-2-16,0-2-4 15,0-4 0-15,0-4-12 16,0-6 11-16,2-2-13 0,5 0 14 16,2 0 22-1,0-5-14-15,0-12-8 0,0-3 0 16,-2-1-1-16,-3-5-10 15,-2 3 11-15,-2 0-3 16,0 2 6-16,0 5-16 16,0 4 13-16,-6 6-18 15,-3 3 7-15,0 3-18 16,-2 0 29-16,-1 0 0 16,1 7 3-16,0 5-2 15,2-3-1-15,4 4 0 16,3 1-2-16,2-2 9 0,0 0-7 15,0 0 0 1,5-2 5-16,6-4 10 0,5 0-15 16,0-3 6-16,1-3 4 15,1 0-4-15,0 0 5 16,0-7-9-16,0-7 1 16,-3 0 0-16,-1-4 1 15,-3 1-4-15,-1 2 0 16,-2 1 11-16,1 2-11 15,-5 3 0-15,-2 5 2 16,0 3-9-16,-2 1 3 16,0 0-8-16,0 0-12 15,0 0 5-15,0 8 19 0,-6 5 0 16,-1 1 5-16,3 1-2 16,0 2-3-16,-4 2 0 15,6-1-2-15,0 0 10 16,2-1-8-16,0-2 0 15,0-1 7-15,0-6-6 16,0-1-1-16,0-7 0 16,2 0-1-16,8 0 12 15,3 0 0-15,2-3-8 16,1-11 6-16,-3-4-1 16,1 0-6-16,1-2-2 15,-1 3 0-15,-4-4 8 16,2 3-14-16,-5 1 6 15,-3 3 0-15,0 7 8 0,-2 3-8 16,1 1 0-16,-3 3 0 16,0 0-19-16,0 0 7 15,0 0 3-15,0 0 2 16,0 0-4-16,0 14 11 16,0 5 0-16,0 1 0 15,-5 2 3-15,1 2-3 16,4-2 0-16,0-1 7 15,0-4-4-15,0-2-3 16,0-1 0-16,2-5-1 16,5-3 3-16,6-4-3 15,0-2 2-15,3 0 10 16,2-5 7-16,0-12-18 16,-3-1 0-16,-3-2 0 15,-1 2-4-15,-3-5 4 0,2 3 0 16,-1 1 2-16,-3 3 1 15,-2 4-3-15,1 6 0 16,-5 3-3-16,0 3 11 16,0 0-13-16,0 0 5 15,0 0-19-15,0 0 14 16,0 10-15-16,0 5 20 16,0 1-3-16,0-1 8 15,0 2-5-15,0 1 0 16,2-2 1-16,-2-2-1 0,5 0 0 15,-1-3 0 1,-1-6-2-16,1-1 9 0,-2-2-7 16,0-2 0-16,2 0 3 15,1 0 16-15,4-6-19 16,0-14-10-16,2 0 8 16,1-3-11-16,-4 0 13 15,3 0-1-15,-1 6 1 16,-2 1 0-16,1 4 2 15,-2 4-2-15,0 1 9 16,-1 7 1-16,-4 0-2 16,3 0-8-16,-1 0 2 15,3 7 2-15,-2 13-4 16,1 4 0-16,1-1-4 16,-1 2 14-16,0-7-10 0,0 0 0 15,-2-8 2-15,1-2 0 16,-1-6-2-16,2-2-11 15,4 0-1-15,5-2-37 16,1-19-13-16,1-2-43 16,-3-5 15-16,-1-2-11 15,-4 0-22-15,-2 2 59 16,-4 0 61-16,-3 2 3 16,0 1 62-16,0 1 17 15,0 4-2-15,0 2 35 16,0 2-36-16,0 6-10 15,0 4-10-15,0 4-31 0,0 2 9 16,0 0-28-16,0 0-1 16,0 0 0-16,0 0-5 15,0 0-2-15,0 0-4 16,0 6 3-16,0 10-1 16,0 5 4-16,0 11 0 15,0 3 8-15,0 5-8 16,4 3 0-16,0-3 0 15,0 2 4-15,3-3-4 16,-2-7 0-16,-3 1 7 16,-2 1-7-16,0-9 0 15,0-10-41-15,0-6 28 16,0-9-4-16,0 0 17 16,5-10 0-16,3-11-22 15,-1-3 5-15,-3 2-28 0,-4 0-28 16,0-2-37-16,0 2-69 15,0-2 0-15,-6 4-48 16,-3 0 71-16,0 4 99 16,2 1 57-16,3 8 63 15,1 5 125-15,3-1 84 16,0 3-81-16,0 0-72 16,0-1-7-16,0-3-15 15,0-3-52-15,14 2 1 16,4-4-17-16,2 4-23 15,5-2 8-15,-2 3-14 0,4 0 2 16,-2 3-14-16,-5-2 12 16,-2 3-44-1,-7-1-20-15,-8 1-77 0,-3 0-30 16,0 0-270-16</inkml:trace>
  <inkml:trace contextRef="#ctx0" brushRef="#br0" timeOffset="21234.74">30971 5216 41 0,'0'0'43'0,"0"0"46"16,0 0 36-16,0 0-3 0,0 0-101 15,0 0 69-15,0 0 39 16,36-31-44-16,-29 17 4 16,-3 0-17-16,-1 2-15 15,1 3 33-15,-2 0-55 16,0 1 7-16,0 4-8 16,0 0-15-16,-2 4 22 15,3 0-30-15,-3 0-9 16,0 0-2-16,0 0-1 15,0 0-3-15,0 20 2 16,0 6 2-16,-7 8 3 16,-6 3-3-16,-5 1 0 15,3 0-2-15,-1-6 8 16,3-5-6-16,1-2 0 16,1-7 2-16,3-3 2 0,0-8-4 15,4-5 0-15,4-2 0 16,0 0 12-16,0-9-15 15,0-17 3-15,16-6-22 16,-1-9 10-16,3 1 12 16,-3-2 0-16,-1 1-11 15,1-3 14-15,-3 4-3 16,1 3 0-16,-1 5 7 16,-3 9 2-16,-1 5-8 15,-3 6 7-15,-3 7 13 16,-2 2-17-16,0 3 6 15,0 0-10-15,2 0 9 0,-2 0-15 16,0 0 6-16,0 0-7 16,3 0 5-16,1 3-12 15,3 22 14-15,1 11 0 16,1 7 4-16,-2 4-2 16,0-1-2-16,-3-3 0 15,3-5-1-15,-3-8 6 16,1-6-5-16,2-7 0 15,-3-5 3-15,0-3-4 16,1-4 1-16,-5-2-13 16,0-3-5-16,0 0-36 15,0 0 2-15,0 0-25 16,0 0-51-16,0-3-146 0,-7-9-140 16</inkml:trace>
  <inkml:trace contextRef="#ctx0" brushRef="#br0" timeOffset="21689.48">31036 5288 90 0,'0'0'165'0,"0"0"46"16,0 0 15-16,0 0-55 16,0 0-28-16,0 0-20 15,-13-9-62-15,28 5-57 16,5 0 41-16,5 0-23 16,4-2-11-16,2 2-11 15,2-1 10-15,3-4-15 16,-1 4 5-16,-3-5-39 15,-3 2 17-15,-2-3-31 0,-7 1-10 16,-5 0 18-16,-3-2-21 16,-4 2 50-1,-3 0 10-15,-3 3 6 0,-2 0 9 16,0 2-7-16,0 3-2 16,0-3 30-16,0 5-26 15,0 0 0-15,0 0-2 16,0 0 7-16,0 0 1 15,0 0-6-15,0 0-4 16,0 0 26-16,2 0-19 16,-2 0 14-16,2 2-16 15,1 18-4-15,-1 4 26 16,1 5-19-16,-3 0-4 0,0 3 5 16,0-1-5-16,0-4-4 15,0-1 2-15,0-3 6 16,-5-7-4-16,-2-4-4 15,0-5-27-15,3-4-36 16,2-3-93-16,2 0-22 16,0-8-246-16</inkml:trace>
  <inkml:trace contextRef="#ctx0" brushRef="#br0" timeOffset="22016.3">31399 5053 384 0,'0'0'225'0,"0"0"-81"0,0 0-53 16,0 0 13-16,0 0-24 16,0 0-49-16,43-77 2 15,-28 74-30-15,1 1 2 16,-3 0-5-16,1 2 3 16,-3 0-3-16,0 0 0 15,0 19 2-15,-4 0-10 16,-5 5 6-16,-2 2-13 15,0-2 14-15,0 2-19 16,-15-4 20-16,-3-1 1 16,-3-4 0-16,6-5 20 15,1-4-21-15,8-4 0 16,1-4-2-16,3 0-19 16,2 0-19-16,0-4-42 15,0-10-152-15,9-2-143 0,7 2 142 16</inkml:trace>
  <inkml:trace contextRef="#ctx0" brushRef="#br0" timeOffset="22314.12">31587 5066 67 0,'0'0'205'16,"0"0"-12"-16,0 0-23 16,0 0-46-16,0 0-39 15,0 0 3-15,7-5-65 16,-7 5 1-16,0 0 6 0,0 0-22 15,0 0 19 1,2 0-25-16,-2 14 3 0,0 15 27 16,2 3-26-16,-2 5 0 15,0 1 8-15,0-2-6 16,0-1-1-16,0-7-7 16,0-4 3-16,0-7 4 15,0-2-7-15,0-6 0 16,0-4-4-16,0-3-5 15,0-2-84-15,0 0-66 16,0 0 18-16,0-2-69 16,0-18-288-16</inkml:trace>
  <inkml:trace contextRef="#ctx0" brushRef="#br0" timeOffset="22889.79">31598 5079 147 0,'0'0'221'0,"0"0"-76"0,0 0 34 15,0 0-67-15,0 0-7 16,0 0-7-16,42-91-58 16,-28 86-18-16,1-2-6 15,3 6-12-15,-3-1 9 16,-1 2-13-16,-3 0-1 16,-2 0-5-16,-2 0 6 15,-3 0 0-15,-2 6 0 16,1 3-15-16,-3 6 10 15,0 2-6-15,0 0 1 0,0 1-3 16,0-2 13-16,-9-2-2 16,-7-2-3-16,-3 0 2 15,-8 3 0-15,0-3 3 16,-2-3 0-16,4-1 14 16,9-4-11-16,7-2-3 15,7-2 0-15,2 0 8 16,0 3 4-16,0-3 4 15,0 0 2-15,9 0 51 16,7 0-42-16,1 0-26 16,1 1 20-16,1 6-13 15,0 7-8-15,6 3 0 16,-3 6 0-16,-1 2-13 0,-2 0 13 16,-7-3 0-16,-1-4-1 15,-7-7 6-15,0-2-2 16,-2-6-3-16,-2 2 0 15,0-5 5-15,0 0-1 16,3 0 0-16,4 0 15 16,6-2-10-16,7-14 10 15,2-3-19-15,-2 2 0 16,-1-1-12-16,-6 4 3 16,-7 3-42-16,-4 4-62 15,-2 0-19-15,0 5-79 16,-21 2-305-16</inkml:trace>
  <inkml:trace contextRef="#ctx0" brushRef="#br0" timeOffset="23459.46">30925 4965 131 0,'0'0'104'0,"0"0"-3"15,0 0 34-15,0 0 1 16,0 0 18-16,0 0-79 15,0 0 0-15,60-86-17 0,-58 84-6 16,-2 2 28-16,0 0-53 16,0 0-27-16,0 0-6 15,0 0-28-15,-18 9 34 16,-11 16 5-16,-2 9-3 16,-5 14 27-16,-1 10-19 15,1 10-4-15,3 7 15 16,8-3-9-16,7-6-12 15,14-8 9-15,4-7-6 16,2-8 4-16,31-5-6 16,14-12-2-16,16-8-16 15,12-15-114-15,6-3-187 16</inkml:trace>
  <inkml:trace contextRef="#ctx0" brushRef="#br0" timeOffset="23896.77">31868 4939 580 0,'0'0'195'16,"0"0"-80"-16,0 0-7 16,0 0-12-16,0 0-24 15,0 0-70-15,40-14 5 16,-18 14 6-16,-3 5-4 15,0 14-3-15,-1 15-6 16,-3 12 0-16,-3 10-8 16,-8 6 7-16,-4 2 0 15,0-4 0-15,-4-6 1 0,-14-5 27 16,-3-11-26 0,2-4 0-16,-2-6 5 0,3-6 3 15,3-4-18-15,4-7-164 16,6-11-302-16</inkml:trace>
  <inkml:trace contextRef="#ctx0" brushRef="#br0" timeOffset="24051.68">32311 5432 76 0,'0'0'124'0,"0"0"-124"16</inkml:trace>
  <inkml:trace contextRef="#ctx0" brushRef="#br0" timeOffset="28724.84">25993 5867 7 0,'0'0'36'0,"0"0"21"15,0 0-20-15,0 0 6 16,0 0-3-16,0 0 1 15,0 0 10-15,-10 0-4 16,10 0-2-16,0 0 26 16,0 0-24-16,0 0 4 15,0 0 0-15,0 0-16 16,0 0 15-16,0 0-19 16,0 0-8-16,0 0 0 15,2 0-13-15,6 0-3 16,2-2-7-16,-1-2 12 15,-1 0-9-15,1 1-3 0,-2 3 0 16,0 0 10-16,-3-3-3 16,0 3-7-16,1 0 0 15,4 0 4-15,0 0 0 16,4 0-4-16,3 0 0 16,-3 0 15-16,3 0-9 15,-3 0-6-15,1 0 0 16,-3 0 5-16,-1 0-2 15,0 0-3-15,-1 0 0 16,-3 0 16-16,4 0-13 16,-2 0 6-16,3-2 2 15,3 2-10-15,-1-2 21 16,1 2-22-16,-1 0 0 0,3-2 0 16,-3-1 5-1,2 3-5-15,-1 0 0 0,-1 0 8 16,-1 0-8-16,1 0 0 15,3 0 0-15,-3 0-6 16,1 0 12-16,-4 0-6 16,1 0 0-16,1 0 5 15,-1 0-1-15,-1 0-4 16,4-3 0-16,2 3-4 16,0-2 15-16,1 0-11 15,-3 2 0-15,-1-2 8 16,-1 2-7-16,-2-2-1 0,-1 2 0 15,1 0-3-15,0 0 6 16,1 0-3-16,3 0 0 16,3 0 6-16,2 0-6 15,-1 0 0-15,1-3 0 16,-1 3-1-16,0 0 3 16,2 0-2-16,-2 0 0 15,2 0 3-15,-2 0-4 16,-3 0 1-16,5 0 0 15,-1 0-2-15,-2 0 7 16,1 0-5-16,-3 0 0 16,6-3 4-16,-1 1-6 15,-1 0 2-15,4 0 0 16,0 2-4-16,1 0 8 16,0-2-4-16,3 2 0 0,-2-1 5 15,-1 1-7-15,1-3 2 16,2 1 0-16,-3 0-1 15,0 2 3-15,-1-2-2 16,-5 2 0-16,-1 0 3 16,2 0-4-16,-4 0 1 15,-1 0 0-15,-1 0-2 16,0 0 4-16,0 0-2 16,0-2 0-16,6 0 1 15,-3 0 1-15,3-3-2 16,-1 5 0-16,-3-3 0 15,4 1 2-15,-6 0-5 0,3 2 3 16,-3 0 0-16,3 0 3 16,3-2-3-16,-1 2 0 15,3 0-3-15,0 0 5 16,4 0-2-16,2 0 0 16,4 0 1-16,0 0-5 15,-4 0 4-15,0 0 0 16,-4 2-2-16,-2 0 4 15,0-2-2-15,-3 2 0 16,1 1 4-16,-1-3-5 16,1 0 1-16,-2 0 0 15,-1 0 0-15,3 0 1 16,-2 0-1-16,0 0 0 0,1 0 4 16,-3 0-1-1,5 0-3-15,-1 0 0 0,2 0-4 16,4 0 6-16,0 0-2 15,-1 0 0-15,-1 0 4 16,-4 0-9-16,2 0 5 16,-3 0 0-16,-1 0-1 15,2 0 7-15,-9 0-6 16,3 0 0-16,-1 0 2 16,-3 0-3-16,5 0 1 15,-1 0 0-15,-1 0 0 16,11 0 1-16,2 0-1 0,2 0 0 15,-1-3 1-15,1 1-1 16,-3 0 2-16,1 2-2 16,-3-2 0-16,-3 2 1 15,-2 0-1-15,-3-3 0 16,-1 3 1-16,3-3-1 16,-1 1 0-16,3 0 0 15,1 0-1-15,4 0 5 16,4-1-4-16,0 3 0 15,2-3 1-15,0 3-3 16,0-2 2-16,-4 2 0 16,0 0 0-16,-2 0 4 15,2-2-4-15,2 0 0 0,-3 2 1 16,3-4-2-16,-3 2 1 16,1 0 0-16,4-2 0 15,-3 2 2-15,4-2-2 16,-1 2 0-16,-5-1 2 15,0 0-4-15,-1 1 2 16,-3 0 0-16,2 0-2 16,-2 2 10-16,5-3-8 15,-1 3 0-15,5-2 2 16,3 0 2-16,1 2-4 16,-2-1 0-16,2 1-2 15,-1 0 7-15,-3 0-5 16,-3-2 0-16,-1 0 3 15,-2 0-9-15,-4-1 11 0,2 2-5 16,3-1 0-16,-2 0 9 16,5-1-9-16,0 2 0 15,-1-3 5-15,6 4 3 16,-1-2-8-16,0 0 0 16,0 2-7-16,-2 0 17 15,-4-3-10-15,0 3 0 16,-6 0 5-16,4 0-8 15,-3 0 6-15,1 0-3 16,4 0 0-16,0-1 4 16,2 1-4-16,2 0 0 0,0 0 2 15,-2 0-2 1,4 0 0-16,0 0 0 0,0 0-3 16,3 0 11-1,-3 0-8-15,4 0 0 0,1 0 2 16,0 0-1-16,-2 0 1 15,-1 0-2-15,-4 0 0 16,-2 0 6-16,-4 0-7 16,-2-2 1-16,1 2 0 15,-4-2 4-15,4 2-4 16,1 0 0-16,2-2-1 16,1 2 7-16,0 0-6 15,3-3 0-15,-4 3 2 16,2 0-1-16,-2 0-1 0,-3 0 0 15,2 0-2-15,-4 0 7 16,3 0-5-16,-4 0 0 16,-1 0 0-16,5 0 0 15,2 0 0-15,-4 0 0 16,8 0 0-16,0 0 0 16,0 0 0-16,7 0 0 15,-3 0 0-15,2 0 0 16,-4 0 0-16,0 0 0 15,0 0-1-15,0 0 6 16,3 0-7-16,-3 0 2 16,2 0 0-16,-4 0 5 15,-4 0-5-15,-4 0 0 16,-7 0 0-16,-5 0 9 16,-3 0-9-16,0 0 10 0,-4 0-7 15,0 0 30-15,2 0-31 16,3 0 10-16,1 0-5 15,2 0 0-15,-1 0 1 16,1 0-8-16,-3 0 1 16,3 0 5-16,-4 0-6 15,-2 0 0-15,1 0 1 16,2 0 7-16,0 0-8 16,1 0 0-16,3 0 0 15,1 0 0-15,-1 0 2 16,-1 0-2-16,0 0 0 15,-1 0 7-15,-3 0-8 0,0 0 1 16,2 0 0 0,1 0 0-16,-3 0 1 0,4-2-1 15,-4 2 0-15,-2-2 6 16,5 2-3-16,1-1-3 16,-2 1 3-16,1-2-1 15,0 0 2-15,-2 0-4 16,-1-1 0-16,-3 3 9 15,-1-2-12-15,-2 0 3 16,0 1 0-16,0-1-9 16,0 2 2-16,-13 0-40 15,-37 0-96-15,-24 0-22 16,-26 0-55-16,-22 0-295 16</inkml:trace>
  <inkml:trace contextRef="#ctx0" brushRef="#br0" timeOffset="29971.18">26018 5859 0 0,'0'0'44'0,"0"0"4"15,0 0-11-15,0 0-16 16,0 0 5-16,0 0-22 16,-6 0 0-16,3 0 10 15,1 0-13-15,-2 0 7 16,-1 0 8-16,3 2 6 0,-3-2 24 16,3 0-11-16,0 0 14 15,2 0-2-15,0 2-20 16,0-2 18-16,0 0 8 15,0 0 8-15,2 2 5 16,23-2-63-16,15 0 71 16,9 0-58-16,7 4-16 15,4 6-23-15,-2-3-215 16,9 0-192-16</inkml:trace>
  <inkml:trace contextRef="#ctx0" brushRef="#br0" timeOffset="31615.37">26435 6174 31 0,'0'0'43'15,"0"0"-1"-15,0 0-14 16,0 0 7-16,0 0 4 16,0 0 17-16,0 0-12 15,0 0 15-15,0 0 3 16,0 0-25-16,0 0 9 15,0 0-22-15,0-3-17 16,0 0 40-16,0-1-20 16,0-1-2-16,0 2 5 15,0-1-14-15,0 2 23 0,0 2-4 16,0-2-24 0,0 2 23-16,0 0-30 0,0 0 11 15,0 0-6-15,0 0 0 16,0 0-8-16,0 0-1 15,0 4 0-15,0 18 13 16,0 4 0-16,0 8-3 16,0 4 14-16,-6 0-20 15,-2-2 6-15,0-3-10 16,-1-3 5-16,0-7 11 16,0-2-15-16,2-7-1 15,3-5 1-15,0-2 9 16,2-4-10-16,2-1 0 0,0-2 0 15,0 2 10-15,0-2-6 16,0 0-1 0,0 0-3-16,0 0-20 0,0 0 6 15,0 0-20-15,0 0-27 16,0 0-11-16,0 0-274 16,0-14 18-16</inkml:trace>
  <inkml:trace contextRef="#ctx0" brushRef="#br0" timeOffset="32228.95">26429 6210 168 0,'0'0'82'0,"0"0"16"15,0 0-25-15,0 0-23 16,0 0-14-16,0 0 8 15,91-85-28-15,-69 76-5 16,0 1-10-16,1-1 27 16,2 6 2-16,-2-1-11 15,-2 4-17-15,-5 0 0 16,-1 0 9-16,-7 0-11 16,2 0 0-16,-6 5-2 15,-4 8-5-15,0 2 7 16,0 5-9-16,-8-3 5 0,-13 1 8 15,-1 2-4-15,-1-3 3 16,-3 2 8-16,2-1-22 16,-3-4 6-16,2 0 5 15,3-1 8-15,4-8-3 16,6-1-10-16,8-1-11 16,4-3 16-16,0 0 28 15,0 0 45-15,0 0-10 16,0-7-14-16,0 2-28 15,4-2 0-15,6 1-18 16,1 2 1-16,-2 1-4 16,0 3 19-16,-2 0-19 15,-1 0 4-15,3 0 2 0,2 9-6 16,2 9 0 0,-1 4 3-16,1 7 7 0,-2-1-10 15,3 0 2-15,-6-7 9 16,3-2-6-16,-3-6-5 15,-4-3 0-15,0-1 4 16,-2-5-3-16,-2-3-1 16,3-1-13-16,3 0-15 15,2 0-119-15,2 0 54 16,1-3-167-16,-1-9-105 16</inkml:trace>
  <inkml:trace contextRef="#ctx0" brushRef="#br0" timeOffset="32829.75">26785 6391 80 0,'0'0'200'0,"0"0"-40"16,0 0-48-16,0 0-20 0,0 0-38 15,0 0-4-15,18-9-18 16,-12 9-7-16,3 0 14 16,5-1-25-16,-3 1 0 15,3-2 22-15,-1 2-24 16,3-2 13-16,1-1-15 15,-1-1-9-15,1-1 16 16,2-4-17-16,-1 2 0 16,-3-4 6-16,-2 3-3 15,-4 0-2-15,-4-2-1 16,-3 2-1-16,-2 0-8 0,0 0-5 16,0 0-16-16,0 3 30 15,0 2 1-15,-7 1-1 16,-4 0 0-1,-2 2 0-15,-3 0 9 0,1 0-9 16,-4 0 0-16,0 0 0 16,-4 0 7-16,1 7-7 15,2 6 0-15,-2-1 3 16,1 4 4-16,6 1-7 16,1-1 0-16,6-5 18 15,6 1-15-15,2-2 11 16,0 0-4-16,0 1 6 0,2-1 30 15,13 0-21-15,3-1 4 16,5 0 12-16,1-1-31 16,0-3 11-16,1 0-11 15,-1-5-4-15,1 0 18 16,2 0-24-16,-3 0 0 16,-2-2 7-16,1-8-4 15,-8 0-6-15,-3 0 1 16,-6-3-1-16,-1 6 0 15,-3-4-39-15,-2 1-26 16,2 1 8-16,0 0-53 16,-2-1 32-16,2 2-175 15,3-1-163-15</inkml:trace>
  <inkml:trace contextRef="#ctx0" brushRef="#br0" timeOffset="33324.61">27393 6128 143 0,'0'0'92'0,"0"0"4"0,0 0-23 16,0 0 34-16,0 0-5 16,0 0-33-16,0-6 8 15,5 4-54-15,-5 0 4 16,0 0 41-16,0-1-36 16,0 3-2-16,0 0 0 15,3 0-22-15,-3 0 24 16,0 0-29-16,0 0 2 15,4 0-5-15,2 0-2 16,3 12 2-16,-1 11 11 16,-2 7-11-16,-2 4 26 15,1 3-19-15,-5-2 2 16,0-5 4-16,0-3-7 0,0-10 5 16,0-3-1-16,0-5-9 15,0-4 15-15,0-5-13 16,0 3-3-16,0-3 10 15,0 0-2-15,0 0-6 16,0 0-2-16,0 0-3 16,2 0-91-16,4-3-237 15</inkml:trace>
  <inkml:trace contextRef="#ctx0" brushRef="#br0" timeOffset="33507.39">27908 6333 1231 0,'0'0'163'16,"0"0"-109"-16,0 0-18 15,0 0-21-15,0 0-6 16,0 0-18-16,12-38 5 16,-12 52-132-16,-4 3-123 15,-28 2-262-15</inkml:trace>
  <inkml:trace contextRef="#ctx0" brushRef="#br0" timeOffset="35402.92">28454 6292 162 0,'0'0'127'0,"0"0"-103"16,0 0 11-16,0 0 20 16,0 0 44-16,0 0 5 15,14 0-74-15,11 0 63 16,10 0-59-16,1 0-19 15,4 0 15-15,3 0-18 16,-3 0-6-16,-1 0 10 16,0 0-14-16,-8 0-2 15,-2 0 3-15,-9 0 4 16,-4 0-7-16,-8 0 0 16,-3 0 4-16,-3 0-9 0,-2-1 5 15,0-3 0-15,0 1 11 16,0-1-11-16,0-1 17 15,-13 0-17-15,-3 1 0 16,3-1 4-16,-3 2-2 16,3 1-2-16,4 0 0 15,2 0 8-15,5 2-6 16,2 0-2-16,0 0 0 16,0 0-4-16,0 0 4 15,11-2 0-15,7 1 17 16,2-2-11-16,0 1 3 15,-2 2-9-15,-4 0 0 0,-4 0-4 16,-3 2 4-16,-5 13-14 16,-2 11 9-16,0-1 5 15,0 1 19-15,-7-1-19 16,-5-6 4-16,-2-2 2 16,1-7 0-16,1-1-6 15,3-4 0-15,5-3-85 16,4-2-159-16,0 0-101 15</inkml:trace>
  <inkml:trace contextRef="#ctx0" brushRef="#br0" timeOffset="35820.68">29197 6150 321 0,'0'0'140'0,"0"0"-43"16,0 0 24-16,0 0-33 16,0 0-9-16,0 0-15 15,11-26-21-15,-9 26-2 16,0 0 24-16,-2 0-44 16,6 0 18-16,-2 0-20 15,2 0-13-15,5 8 17 16,1 19-23-16,-3 14 0 0,-3 8 21 15,-4 2-18-15,-2 3 8 16,0-4-11-16,0 0 3 16,0-5 8-16,-2-5-11 15,-4-8 0-15,-1-4-5 16,0-8 14-16,2-6-9 16,3-8 0-16,2-4 9 15,0-2-6-15,0 0-3 16,0 0-12-16,0 0 10 15,0 0-55-15,0-12-37 16,0-10-64-16,0-4-65 16,0-4-106-16,0-1-23 15</inkml:trace>
  <inkml:trace contextRef="#ctx0" brushRef="#br0" timeOffset="36098.48">29237 6242 29 0,'0'0'146'0,"0"0"-4"15,0 0 33-15,0 0-43 16,0 0-30-16,0 0-31 16,71-124-40-16,-59 117-17 15,-6 4 20-15,3 1-33 16,-2 2 19-16,-2 0 8 16,1 0-21-16,-2 4 19 15,1 14-25-15,-3 6 7 0,-2 4 17 16,0-5-21-1,-4 3 0-15,-9-5-1 0,-3-5 7 16,0-2-15-16,2-3 5 16,2-4 0-16,0-1-6 15,7-6-103-15,3 0-32 16,2 0-150-16</inkml:trace>
  <inkml:trace contextRef="#ctx0" brushRef="#br0" timeOffset="37531.25">29603 6176 141 0,'0'0'64'16,"0"0"-21"-1,0 0 21-15,0 0 15 0,0 0-37 16,0 0-4-16,6 0 13 15,-6 0 6-15,0 0 38 16,0 0-45-16,0 0-13 16,0 0-5-16,0 0-30 15,0 0 7-15,0 0-8 16,0 0 5-16,0-5-4 16,0 5 0-16,0-5 17 15,0 1-3-15,0-1-15 16,0 2 19-16,0 1 2 0,0 0-14 15,-2 2 10-15,0 0-18 16,-3 0 0-16,3 0 0 16,-4 0 7-16,-1 0-7 15,5 0 0-15,-3 0 4 16,3 0 14-16,-3 2-16 16,1 3 0-16,0 6 14 15,-3 1-12-15,-2 4 16 16,-4 2-14-16,4 2-6 15,-5 2 19-15,6-3-16 16,3 2-3-16,-4-3 0 16,6-4 16-16,3 0-16 15,0-3 0-15,0-6 4 16,0-3-13-16,0-2 20 16,0 0-11-16,0 0 16 0,6-6-16 15,13-14-4-15,2-4-10 16,-4 1 4-16,-1-3 0 15,-8 3-1-15,-1 1-1 16,0 4 6-16,-2 0-4 16,1 6 10-16,1 0 0 15,-1 4 8-15,-1 5-11 16,-2-2 5-16,-1 3-2 16,-2 2 6-16,2 0-6 15,-2 0-2-15,0 0-9 16,0 0 11-16,0 7 1 15,0 5 0-15,0 7 5 0,0 1 5 16,2 1-3 0,2 2-2-16,1-2-5 0,1-2 1 15,4-1 9-15,1-6-7 16,-3-6-4-16,4-2 0 16,-1-4 0-16,3 0 19 15,-1-1-19-15,-3-14 10 16,0-2-2-16,1-2-8 15,-3 3-22-15,0 0 15 16,1 2-4-16,-5 4 11 16,2 1 0-16,-1 4 4 15,-3 1 1-15,1 4-5 16,-1 0 0-16,-2 0 0 16,2 0-27-16,0 12 24 0,1 8 1 15,-1 6 2-15,4-3 8 16,3 0-2-1,3-2-1-15,-2-7-5 0,1-2 5 16,-1-8-5-16,-2-4 3 16,1 0 2-16,3 0 18 15,-4-13-20-15,3-4-3 16,1-4 0-16,-1 1-5 16,-3 0 3-16,0 2 2 15,-2 2 0-15,-1 0-7 16,1 4 10-16,-4 4-3 0,0 4 14 15,1 4-12-15,0 0 25 16,-3 0-23-16,0 0 5 16,0 0-18-16,0 19 10 15,0 2-1-15,0 7 0 16,-6 2 7-16,2 7-7 16,2 0 0-16,2 3 8 15,0 1-4-15,0 1 3 16,0-1-7-16,0-2 18 15,0 1-18-15,0-3 13 16,0-2-13-16,0-7 2 16,0-3 22-16,0-9-23 15,0-4-1-15,0-7 0 16,0-3 10-16,0-2-10 16,0 0 0-16,-9 0 10 0,-9 0-6 15,-4 0 1-15,0-2-4 16,2-12 0-16,4-5 9 15,2-3-6-15,10-5 27 16,4-5-22-16,0-2 33 16,4-6-41-16,21 0 8 15,4 1-9-15,2 2 6 16,5 0-7-16,-1 2 1 16,2-1-50-16,-9 3 18 15,-3 3-33-15,-7 2-28 16,-7 3-41-16,-7 6-179 15,-2 3-242-15</inkml:trace>
  <inkml:trace contextRef="#ctx0" brushRef="#br0" timeOffset="38716.36">30526 6053 99 0,'0'0'150'16,"0"0"8"-16,0 0-17 0,0 0-36 15,0 0-29-15,0 0-26 16,4-14-12-16,-2 14 21 15,-2 0-11-15,0 0-2 16,0 0-7-16,0 0-34 16,0 0 12-16,0 0-17 15,0 2 0-15,0 12 39 16,0 6-10-16,0 4 0 16,-6 2 4-16,-6 5-15 15,-3-3 5-15,-3-2-23 16,1-2 2-16,-2-4 10 15,5-2-5-15,2-3-7 16,3-10 0-16,5-1 5 16,1-2 2-16,3-2-6 0,0 0-1 15,0 0 32-15,0 0-27 16,0-2 23-16,0-10-26 16,7-6 5-16,4 1 2 15,5-3-9-15,-3-3 0 16,1 1 0-16,-1 0 3 15,-1 0-3-15,0 2 0 16,-1 1 0-16,1 2 2 16,1 3-2-16,-2-1 0 15,-2 3-2-15,-2 3 7 16,-3 3-5-16,0-1 0 0,-2 3 2 16,1 3-3-16,-3-1 1 15,0 2 0 1,2 0-4-16,-2 0 4 0,0 0-3 15,0 0-12-15,4 6 15 16,1 10-1-16,2 8 1 16,1 2 0-16,1 1 5 15,-1 5 0-15,0-3-5 16,1-3 1-16,-5 0 7 16,4-6-4-16,-4-5-4 15,-2-1 0-15,0-7-6 16,-2-1 9-16,0-3-3 0,2-2 0 15,-2 2-8-15,0-3-20 16,0 0-43-16,0 0-67 16,-6 0 8-16,-10 0-48 15,1-4-146-15,-1-7-55 16</inkml:trace>
  <inkml:trace contextRef="#ctx0" brushRef="#br0" timeOffset="38915.25">30448 6240 37 0,'0'0'202'16,"0"0"41"-16,0 0-9 16,0 0-81-16,0 0-73 15,0 0-28-15,89-49-14 16,-60 40-17-16,0 1 3 16,-2 5-24-16,0-2 0 0,-4 1-11 15,4 1-32-15,0-2-102 16,0 1-54-16,0-4-89 15,-3-1 68-15</inkml:trace>
  <inkml:trace contextRef="#ctx0" brushRef="#br0" timeOffset="39198.18">30911 6062 129 0,'0'0'144'0,"0"0"4"16,0 0-8-16,0 0-7 15,0 0-64-15,0 0 1 0,18-33-16 16,-18 33-15-16,0 0 21 15,2 0-41-15,-2 0-10 16,0 0 24-16,2 0-25 16,1 0 11-16,1 3-8 15,2 8-4-15,2 6 28 16,-6 1-35-16,2 1 0 16,-1 0 2-16,-3 1 6 15,0 0-8-15,0-2 0 16,0-1 7-16,-5-5-15 15,-1-3-6-15,-4-4-50 16,4 2-45-16,-1-5-68 16,3-2-67-16,0 0-37 0</inkml:trace>
  <inkml:trace contextRef="#ctx0" brushRef="#br0" timeOffset="39514.18">30915 6082 130 0,'0'0'203'15,"0"0"3"-15,0 0-31 16,0 0-88-16,0 0 1 16,0 0-43-16,23-89-21 15,-9 84 19-15,1 0-38 16,1 0-3-16,-1 2 13 16,1 3-10-16,-3 0 1 15,3 0-6-15,-5 0 6 16,0 15-1-16,-4-1-4 0,-5-1-1 15,-2 4 0-15,0-1-8 16,0 0 8-16,-14 0 3 16,-5-2 2-16,-1 0-8 15,-1-2 3-15,4-1 0 16,1-2 4-16,1-3-4 16,3-4-23-16,8-2-101 15,1 0-132-15,3 0-228 16</inkml:trace>
  <inkml:trace contextRef="#ctx0" brushRef="#br0" timeOffset="39836">31158 6020 250 0,'0'0'166'0,"0"0"-49"0,0 0 1 15,0 0-33-15,0 0-17 16,0 0-29-16,12-3-15 16,-8 3 37-16,1 0-7 15,-1 0-2-15,2 11-15 16,0 7-34-16,-4 3 6 16,0 6-8-16,-2-3 0 15,0 3 12-15,0-8-13 16,0-1 0-16,0-2-5 15,0-2 5-15,-2-4 0 0,-6-3-64 16,4-2-44 0,0-5 32-16,-1 0-53 0,1 0-72 15,4-2-45-15</inkml:trace>
  <inkml:trace contextRef="#ctx0" brushRef="#br0" timeOffset="40397">31181 6097 80 0,'0'0'168'15,"0"0"11"-15,0 0-21 16,0 0-64-16,0 0 9 16,0 0-51-16,29-100-13 15,-21 93-2-15,4 0-5 16,-3-1 8-16,2 4-21 0,0 0-6 16,2 3 14-16,3-2-25 15,-1 1 0-15,2 2 1 16,-4 0 10-16,-2 0-13 15,-4 0 0-15,-3 0 4 16,-2 0-15-16,-2 0 8 16,0 5-11-16,0 4 5 15,0 1-2-15,0 2 11 16,-8-2 2-16,-4 3 3 16,1-4-3-16,-7 1-2 15,3 1 0-15,-8 1 1 16,4 1 6-16,-4-1-7 0,5-2 0 15,7-3 5-15,5-3-8 16,6-2 10-16,0-2-7 16,0 0 18-16,0 0-9 15,2 0 45-15,11 0-22 16,5 0-21-16,-1 0 5 16,2 6-15-16,1-2-1 15,1 4 4-15,4 2 2 16,0 0 2-16,0 1 18 15,-6 1-12-15,-3-5 17 16,-5-1-27-16,-1-2-4 16,-6-1 3-16,-4-3 5 15,2 0-11-15,-2 0 3 16,0 0-4-16,0 0-9 16,0 0-40-16,0 0-28 0,0 0 31 15,0 0-107-15,-12 0-17 16,-5 0-215-16</inkml:trace>
  <inkml:trace contextRef="#ctx0" brushRef="#br0" timeOffset="41001.25">30468 5971 192 0,'0'0'173'0,"0"0"-51"15,0 0 18-15,0 0-66 16,0 0-35-16,0 0-39 16,17-10-7-16,-17 12 7 15,-4 10 20-15,-11 5 20 16,-3 5 27-16,-7 7-11 0,-4 7 5 15,-5 9-12-15,1 2-25 16,2-1 5-16,6-2-7 16,12-3-20-16,13-7 21 15,0-3-21-15,23-7 0 16,25-6 26-16,17-4-28 16,15-9-28-16,5-3-117 15,2-2-132-15</inkml:trace>
  <inkml:trace contextRef="#ctx0" brushRef="#br0" timeOffset="41506.72">31488 5946 101 0,'0'0'135'0,"0"0"3"16,0 0-33 0,0 0 39-16,0 0-24 0,0 0-16 15,36-11 11-15,-33 11-49 16,1 0 0-16,5 0-36 16,2 0-19-16,5 16 35 15,4 7-37-15,-3 5 0 16,2 6-9-16,-6 4 9 15,-5 4-19-15,-8-1 8 16,0 2-12-16,0-5 14 16,-8-1 10-16,-10-5-5 15,0-6-3-15,-2-6 5 16,0-5 1-16,-2-1-8 0,-1-1-34 16,4-4-93-16,-2-4-167 15,7-5-293-15</inkml:trace>
  <inkml:trace contextRef="#ctx0" brushRef="#br0" timeOffset="42628.88">27519 6868 170 0,'0'0'43'0,"0"0"-23"16,0 0 14-16,0 0 25 15,0 0 21-15,0 0-15 16,40-135 26-16,-38 115-8 0,-2-2 4 15,0 4-27-15,0 4-16 16,0 2 3-16,0 6-15 16,0 4-15-16,0 2 21 15,0 0-35-15,0 0 3 16,2 0-6-16,0 4 0 16,0 16 12-16,0 12-1 15,1 15 12-15,-3 9 29 16,0 11-43-16,0 8 25 15,0 3-14-15,0 0-15 16,0-6 21-16,-9-4-26 16,0-9 0-16,-2-12 1 15,2-6 3-15,3-13-4 16,-1-10 0-16,5-8-27 16,-1-5-32-16,3-5-68 0,0 0 6 15,0-3-195-15</inkml:trace>
  <inkml:trace contextRef="#ctx0" brushRef="#br0" timeOffset="43950.04">27476 7115 256 0,'0'0'206'0,"0"0"-67"15,0 0-23-15,0 0-51 16,0 0 7-16,0 0-20 15,52-119-41-15,-30 109 14 0,0 0-12 16,2-1 2-16,1 8 36 16,6 1-34-16,5 2 11 15,4 2-24-15,0 20 9 16,2 5-12-16,-2 7-1 16,-9 1 0-16,-6 2-2 15,-11-4 0-15,-8 2 2 16,-6-8 0-16,0-1 0 15,0-6 13-15,-2-3-13 16,-4-7 0-16,4-4 6 16,-4-4 1-16,4-2-4 15,-2 0 8-15,0 0-11 16,-3-6 41-16,1-11-32 0,3-8 7 16,3-1 14-1,0-3-25-15,0 3 20 0,16 1-11 16,2 3-13-16,1 4 23 15,4-1-24-15,-1 8 0 16,-2-4-2-16,-2 7 7 16,-5 4-5-16,-6 0 0 15,0 4 4-15,-5 0-15 16,0 0 8-16,2 0 3 16,1 2-6-16,0 10 11 15,2 5-5-15,-3-2 0 16,2 4 6-16,3 2-5 0,-2 0-1 15,2 0 0-15,2 2-1 16,-2-8 4-16,0 0-3 16,0-7 0-16,-5-2 0 15,0-6 7-15,2 0-2 16,0 0-4-16,1-4 2 16,-1-13 6-16,-4-3-16 15,-2 1 7-15,0-4-5 16,0 5-2-16,0 3-7 15,-6 2 14-15,-5 5-8 16,-1 4 4-16,4 4 2 16,1 0 2-16,-2 0 0 15,4 0-9-15,1 0 9 16,-1 0 0-16,3 0-2 16,2 3-6-16,0-2 5 0,0-1 1 15,0 0-5-15,5 0 7 16,11 0 0-16,1-4 8 15,1-4-7-15,-1 1 0 16,0-1-1-16,1 1 0 16,-5 2 1-16,3 2 2 15,-5 1-3-15,-1 2 0 16,0 0-4-16,-1 0-2 16,-1 8 3-16,-3 12-4 15,-1 6 7-15,-4 4 5 16,0 0-5-16,0-4 0 15,0-6-3-15,0-5 7 0,0-7-4 16,0-7 0-16,0-1 4 16,0 0-5-16,0 0 9 15,0 0-8-15,0-7 2 16,5-11 7-16,6-3-10 16,0-1 1-16,5 0-4 15,-1 4-7-15,3 0 8 16,0 3 3-16,-2 4-1 15,2 5 2-15,-5 5-1 16,-3 1 0-16,0 0 0 16,-3 1 0-16,-5 16 2 15,0 1-2-15,-2 0 0 16,0 0 5-16,0-4-5 0,0-4 0 16,0-1 3-16,0-4-2 15,-2-3 3-15,-3-2-4 16,3 0 2-16,2 0 6 15,0-18-7-15,0-7-1 16,9-3-13-16,9-4 10 16,-1 0-16-16,2 2 19 15,-4 6-8-15,1 8 9 16,-3 6-3-16,3 6 2 16,-3 4 0-16,3 0 6 15,-3 9-1-15,3 16-5 16,-3 3 2-16,-1 2 6 0,-4-4-8 15,-1-4 0 1,-5-8 5-16,-2-2-17 0,0-6-21 16,2-6-196-16,-2 0-196 15</inkml:trace>
  <inkml:trace contextRef="#ctx0" brushRef="#br0" timeOffset="44956.34">29461 7011 195 0,'0'0'66'0,"0"0"-27"16,0 0-21-16,0 0 14 0,0 0-10 15,0 0 6 1,-25-7 20-16,17 2-4 0,2-4 29 16,-1 5-4-16,-1-3-41 15,-4 4 13-15,-1 3-14 16,-5 0-14-16,1 0 22 15,-2 0-21-15,2 0 5 16,1 0 12-16,3 6-28 16,-1 6 25-16,6 5-10 15,1 0-17-15,0 5 42 16,7 0-33-16,0 1-10 16,0-5 8-16,0-3-2 15,3-2-6-15,10-5 4 16,2-4-1-16,-1-4 29 0,1 0-29 15,3 0 17 1,0-11-7-16,2-7-3 0,2-2-10 16,-4-6 0-16,2-2 0 15,-2-2-11-15,-3-2 14 16,-1 0-3-16,-3-3 2 16,-2 0 5-16,-4 1-6 15,-3-3-1-15,0 4 7 16,-2 7 0-16,0 1-1 15,0 9-6-15,0 9 7 16,0 1 0-16,0 3-4 16,0 3-3-16,0 0-5 15,0 0-6-15,0 0 3 16,0 18 8-16,0 5 10 16,0 3-9-16,9 6 30 0,-3 2-14 15,1 4-9-15,0 1 15 16,-5 0-22-16,1-3 0 15,-3-2-1-15,0-7 7 16,0-8-14-16,0-5-47 16,6-10-102-16,0-2-209 15,8-2-168-15</inkml:trace>
  <inkml:trace contextRef="#ctx0" brushRef="#br0" timeOffset="46217.62">29758 6982 318 0,'0'0'135'16,"0"0"-37"-16,0 0-34 15,0 0 12-15,0 0-27 16,0 0-48-16,5-4 23 16,-5 2-2-16,0 0 6 15,0-2 45-15,0-2-70 16,0 0 7-16,0-2-8 15,0 4 3-15,-7-2 6 16,3 2-11-16,-3 2 0 0,3 0-4 16,-2 2 0-1,-2 0 4-15,2 0 0 16,-1 0 11-16,3 0-6 0,0 12 4 16,-2 2 6-16,6 4 31 15,-4 2-28-15,2 0-4 16,0 2-9-16,-3 0 4 15,5-4 0-15,0-1-9 16,0-6 0-16,0-2 8 16,0-4-8-16,0-3 0 15,0-2 6-15,0 0-2 16,0 0 28-16,0-4-29 16,5-8 6-16,1-2-2 15,0-1-7-15,0 0-7 16,-2-1-10-16,5 2 5 0,0 0 8 15,-2 2 4 1,2 2 0-16,-3 4 3 0,-4 4 1 16,0 2-2-16,-2 0-2 15,0 0 0-15,0 0 0 16,0 8-22-16,0 7 22 16,0 5 5-16,0-1 3 15,0 1-7-15,0 2 2 16,0 1 0-16,3-4 17 15,6-4-20-15,-2-5 0 16,-3-5 3-16,2-3 11 16,-1-2-13-16,2 0 2 15,2 0 3-15,-1-13-12 16,2-6 3-16,1-2-38 0,-3-4 33 16,4-1-10-16,-3 1 18 15,-3-1 0-15,1 9 5 16,-3 5-4-16,-1 6 8 15,-1 4-2-15,-2 2 28 16,0 0-35-16,3 0 0 16,-1 2-4-16,-2 12 4 15,4 4 3-15,-4 2-3 16,4-2 1-16,1-2 0 16,1-4 7-16,2-4-8 15,-2-4 3-15,-2-2-2 16,3-2 16-16,-1 0-17 15,4 0 0-15,1 0 3 0,3-14-3 16,-4-1-6-16,3-4-7 16,-1 1 8-16,-3 0-4 15,-1 4 9-15,0 0 0 16,-2 2-4-16,-1 4 7 16,-1 2-3-16,-2 2 20 15,-2 4-13-15,0 0 13 16,0 0-20-16,0 0-10 15,0 4-2-15,0 10 17 16,0 6-5-16,0 2 0 16,0 3 3-16,0 3 7 15,0-1-10-15,0 2 0 0,0 1 2 16,0 0 10-16,0-1-12 16,0 2 0-16,0-3 0 15,0-4 8-15,0 0-8 16,0-4 0-16,0-6-8 15,0-2 4-15,0-4 4 16,0 1 0-16,0-4-1 16,-2-1-11-16,-9-1 9 15,-3-3 3-15,-3 0 14 16,1 0-5-16,3-3 1 16,1-11 29-16,6-4-22 15,4-2 44-15,2-6-38 16,0-2-11-16,4-2 8 0,16 0-15 15,5 2-5-15,2-2 0 16,1-1-44-16,3 2 11 16,1-1-50-16,-6 1-42 15,1 0-67-15,-4-3-267 16</inkml:trace>
  <inkml:trace contextRef="#ctx0" brushRef="#br0" timeOffset="46598.34">30456 6789 67 0,'0'0'111'15,"0"0"-12"-15,0 0 26 16,0 0-26-16,0 0 16 15,0 0-35-15,0-32-28 16,0 29 21-16,0-4-9 16,0 5 16-16,0-1-11 15,0 1-29-15,0 2 3 16,0 0-10-16,0 0-16 16,0 0-2-16,4 0-15 15,4 17 0-15,-2 17 19 16,1 11-9-16,-3 5 6 0,-2 0-14 15,-2-2 0-15,0-7 19 16,0-2-21-16,0-8 0 16,0-8-7-16,0-7-43 15,0-5-62-15,2-11-176 16,10 0-334-16</inkml:trace>
  <inkml:trace contextRef="#ctx0" brushRef="#br0" timeOffset="46799.23">30902 7060 1132 0,'0'0'185'16,"0"0"-129"-16,0 0-22 15,0 0-31-15,0 0-6 16,0 0 1-16,5-3-122 15,-5 12-104-15,-9-1-283 16</inkml:trace>
  <inkml:trace contextRef="#ctx0" brushRef="#br0" timeOffset="47798.38">30387 7465 289 0,'0'0'113'15,"0"0"-46"-15,0 0 115 16,0 0-69-16,0 0-97 16,0 0-8-16,154-1 19 0,-98-5-26 15,0 3 6 1,-6-3 9-16,-7 4-13 0,-11-1 35 16,-8 0-12-16,-11 1-18 15,-4 0 28-15,-6 2-18 16,-3 0 2-16,0 0-20 15,0 0-32-15,0 0 29 16,-7 0-9-16,-11 0-10 16,-4 8-28-16,-3 2-36 15,-2-1 26-15,-2-3 9 16,0-1 7-16,0-1 44 16,5-2 2-16,2-2 2 15,4 0 15-15,2 0-1 16,3 0 17-16,6 0 22 0,3 0-26 15,4 0 17 1,0 0 19-16,0 0-4 0,2 0 17 16,16 2-36-16,6 0-25 15,5 1-5-15,4-1-8 16,2 0-3-16,0-1-3 16,-2 3 5-16,-4-2-6 15,-6 5 1-15,-8-6-13 16,-6 2-15-16,-7-2-57 15,-2-1-46-15,0 2-69 16,0-2-222-16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3T14:49:45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2298 2215 10 0,'0'0'62'16,"0"0"-31"-16,0 0 7 15,0 0-5-15,0 0-26 16,0 0-7-16,4-38 5 15,-4 30-5-15,0 1 0 16,0-2 0-16,0 4 11 16,0-4 9-16,0 3-9 15,0 0 73-15,0 0-73 16,0 3 16-16,0 0 29 16,0-1-7-16,0 0-22 15,0 1-3-15,0 0 1 0,0 1-8 16,0 2 14-1,0 0-16-15,0 0-15 0,0 0-6 16,0 0-37 0,0 10 19-16,0 12 24 0,0 9 6 15,0 8 7-15,0 4-13 16,0 6 0-16,0 4 11 16,0-1-8-16,3-2 8 15,-1-2-9-15,-2-5 5 16,2-8-2-16,-2-4 3 15,0-7-5-15,0-8-3 16,0-6 4-16,2-6-2 0,-2-3 0 16,0-1-2-1,0 0 5-15,0 0 7 0,0 0 1 16,0 0 3-16,0 0-5 16,0 0-11-16,0-1-28 15,0-3 17-15,0 0 11 16,0 4 10-16,0 0-6 15,0 0 2-15,0 0 0 16,0 0-4-16,0 0-4 16,0 0 0-16,0 0 2 15,0 0-2-15,0 0 2 16,0 0 0-16,0 0 3 16,0 0 20-16,0 0-8 15,0 0-9-15,0 0-3 16,0 0-3-16,6 0-21 0,11 0 6 15,3 0 15-15,8 0 6 16,6 0 5-16,4 0-6 16,2 0 1-16,3 0-1 15,-3 0-4-15,-1 0 1 16,-1 0-2-16,-9 0 6 16,-11 0 0-16,-5 0-5 15,-11 0 8-15,-2 0 7 16,0 0 18-16,0 0-33 15,0 0-1-15,0 0-24 16,0 0 15-16,0 0-144 16,0 0-82-16,-6-6-91 15</inkml:trace>
  <inkml:trace contextRef="#ctx0" brushRef="#br0" timeOffset="542.29">2840 2268 69 0,'0'0'54'0,"0"0"-36"0,0 0 7 16,0 0 14-16,0 0 0 16,0 0-11-16,-27 0 5 15,20 3 8-15,0 8-11 16,1 0 6-16,-3 8 13 16,-1 5-17-16,2 3 8 15,3 8 7-15,1 2-19 16,4 4 9-16,0 1-20 15,0-4 0-15,20-2-1 16,0-6-16-16,5-7-14 16,-1-9 14-16,1-10 7 0,1-4 25 15,1-3 19-15,2-23-14 16,0-11-17-16,-2-9-15 16,-9-7 4-16,-7 1 1 15,-11 2-10-15,0 5-9 16,-5-1 9-16,-19 7 28 15,-3 3-7-15,-2 7-10 16,2 12 2-16,5 6-10 16,0 11-3-16,6 0-13 15,3 7-37-15,2 23-38 16,11 6-47-16,0 0-130 16,0-6-77-16</inkml:trace>
  <inkml:trace contextRef="#ctx0" brushRef="#br0" timeOffset="1291.9">3345 2184 147 0,'0'0'89'16,"0"0"-34"-16,0 0 20 16,0 0-8-16,0 0-9 15,0 0-27-15,0-13-16 16,0 13-13-16,0 0-2 15,0 0-13-15,0 13-9 16,-6 11 22-16,-3 12 50 16,-5 8-10-16,1 6-15 15,-3 4 6-15,-1 4-7 16,1-2-2-16,1-2-12 16,1-5-1-16,-1-7-4 15,3-11-5-15,3-7 4 0,5-9-4 16,0-10 0-16,4-5 2 15,0 0 17 1,0-3-9-16,0-26-10 16,2-10-18-16,9-7-11 0,-3-8 27 15,0 0-8-15,3-3-2 16,-3 1 5-16,0 6 7 16,0 4 3-16,-1 6 24 15,-1 3-8-15,2 7 0 16,-2 4-4-16,3 8 2 15,-3 7 6-15,-1 2-5 16,0 6 3-16,-3 0-6 0,0 3-13 16,-2 0-2-16,4 0-11 15,5 0 11-15,5 18-7 16,5 15 5-16,2 4 2 16,-1 7 0-16,0 2 11 15,-2 3-11-15,-3-5 3 16,1 2-2-16,-5-4-1 15,-2-3 3-15,-2-8 1 16,-3-6-8-16,1-9-14 16,-5-4-19-16,2-4-10 15,-2-3-31-15,0 4-81 16,-2-6 9-16,-17-1-46 16,0-2 159-16</inkml:trace>
  <inkml:trace contextRef="#ctx0" brushRef="#br0" timeOffset="2265.75">3160 2548 60 0,'0'0'127'0,"0"0"11"16,0 0 31-16,0 0-5 16,0 0-105-16,0 0-47 15,65-42 7-15,-20 32-5 16,6-4-12-16,4 2 25 15,1-2-10-15,-2 2-8 0,-6 3-2 16,-9 0-7 0,-8 1-4-16,-6 2-12 15,-10-2-18-15,-6 2 4 16,0 0 8-16,-6-2 15 0,1 1-16 16,-4 0 17-16,0 0 6 15,0 0 13-15,0-1-6 16,0-2-1-16,0 0 17 15,0 1-7-15,0 2-7 16,-2 0-1-16,0 2 12 16,2-3 4-16,-3 1-21 15,3 4 13-15,0 1 7 16,0 2-1-16,0 0-7 16,0 0 4-16,0 0-14 15,0 0 0-15,0 0-5 0,0 0-1 16,0 0-14-1,0 13-7-15,0 16 22 0,0 12 0 16,0 2 1-16,5 7 0 16,1 0 0-16,-2-1-1 15,1-7-3-15,-3-8 3 16,0-8 1-16,-2-10 0 16,0-9 0-16,3-2-2 15,-3-5-25-15,0 0-1 16,0-5 19-16,0-16-78 15,0-11-241-15,0-3 158 16,2-2 69-16,1-4 27 0,-3-1 73 16,0 2 120-1,0 6-11-15,0 2-14 0,0 10 1 16,0 4 10-16,0 8-41 16,0 4 2-16,0 1-26 15,0 5-36-15,0 0-5 16,0 0-7-16,0 0-10 15,6 0 10-15,5 11 7 16,5 9 4-16,1 4-2 16,8 10 2-16,4 2 4 15,4 4-4-15,10 0-1 16,1-2-3-16,1-8 0 16,-7-3 0-16,-9-11 0 15,-12-8 5-15,-7-5-5 16,-6-3 2-16,-2 0 1 0,1-3 62 15,-3-20-65-15,0-7 7 16,0-2-16-16,-7-2 9 16,-7-2-8-16,1 0-7 15,1 2 12-15,6 0 1 16,2 4 2-16,-1 6 4 16,1 8-2-16,4 8 6 15,-2 4 7-15,2 1 1 16,0 3-16-16,0 0-8 15,0 0-9-15,0 17 16 16,0 3 0-16,4 9 0 16,5 0-27-16,-3 7-79 15,2 4-78-15,-6-2-74 16</inkml:trace>
  <inkml:trace contextRef="#ctx0" brushRef="#br0" timeOffset="5108.51">8243 2080 85 0,'0'0'95'15,"0"0"-36"-15,0 0-3 16,0 0 21-16,0 0 12 15,0 0 6-15,0 0-16 16,3 0-21-16,-3 0-14 16,0 0-5-16,0 0-6 15,0 0-3-15,0 0-4 16,0 0 0-16,0 0 12 16,0 0-12-16,0-5-7 15,0-3-17-15,0-2-1 0,0-1-2 16,0 2 4-16,0 1-6 15,0 0-1 1,-3 4 2-16,-4 0-16 0,-4 4 2 16,-7 0-12-16,-4 0 21 15,-7 21 1-15,-4 5 2 16,-1 6 2-16,0 3-4 16,3-3 5-16,10-2-2 15,4-4 0-15,11-6 3 16,4-3-24-16,2-5-18 15,0-5-21-15,11 0 36 16,13-3 27-16,5-1 35 16,5 4-23-16,-1 3-1 0,0 2-5 15,1 4-2-15,-3 2-1 16,-9 0-6-16,-8 0-3 16,-9 0-39-16,-5 1 42 15,0 0 3-15,0-1 5 16,-19 0-1-16,-5 0 15 15,-3-4-9-15,-2-4 0 16,3-2 1-16,-1-6 3 16,0-2-5-16,3 0 12 15,1-2 15-15,4-14 2 16,0 4-15-16,6-2-6 16,4 6 11-16,4 4-17 15,1-1-7-15,4 5-4 16,0 0-5-16,0 0-49 0,0 0-51 15,0 0-85-15,9 14-44 16,7-5 20-16</inkml:trace>
  <inkml:trace contextRef="#ctx0" brushRef="#br0" timeOffset="5841.67">8452 2157 237 0,'0'0'129'0,"0"0"-29"15,0 0-35-15,0 0 14 16,0 0-27-16,0 0-28 15,0-12-16-15,0 12-8 16,0 0-1-16,0 0 1 16,0 0-12-16,0 0 0 15,0 14 12-15,0 8 5 16,-2 5 7-16,-5 3 3 16,-1 3-1-16,-1 1-5 15,0 5-2-15,-2-3 0 16,2-2-5-16,-3-4-1 0,2-4-1 15,1-2 0-15,-1-8 0 16,6-3 3-16,0-8-1 16,4-5 0-16,0 0 3 15,0 0 13-15,0 0 3 16,0-15 29-16,0-16-50 16,4-3 0-16,5-2 20 15,-2 1-17-15,-3 4 2 16,1 2 5-16,-1 4-9 15,2 3 1-15,-1 1 0 16,0 6 0-16,-1 3-2 16,1 0-10-16,-3 3 5 15,4-1 5-15,-1 4 5 0,2 2 1 16,-3 0-6-16,1 0 0 16,-1 4 0-16,0-2 0 15,1 2-4-15,-1 0 11 16,6 0-6-16,0 0-1 15,6 17-5-15,0 5 4 16,2 3-15-16,-1 11-1 16,1 5 17-16,0 5 10 15,0 2-10-15,-2-2 11 16,-3-4-3-16,-2-8 2 16,-2-3-9-16,0-12-1 15,-7-2 0-15,2-7-32 16,-2-5-61-16,-2-5-55 0,0 0-43 15,0 0 60-15</inkml:trace>
  <inkml:trace contextRef="#ctx0" brushRef="#br0" timeOffset="6047.56">8426 2472 157 0,'0'0'198'16,"0"0"-55"-16,0 0-47 16,0 0-85-16,0 0-11 0,0 0 0 15,15-58-71 1,-1 53-27-16,3-2-8 0,2 3-8 16,0 0-53-16</inkml:trace>
  <inkml:trace contextRef="#ctx0" brushRef="#br0" timeOffset="6464.32">8635 2305 123 0,'0'0'168'16,"0"0"-29"-16,0 0 12 16,0 0-60-16,0 0-14 15,0 0-22-15,0-48-8 0,0 48-15 16,0 0 0-1,0 0-15-15,0 0-17 0,0 0-21 16,5 0 19-16,12 19 2 16,6 5 9-16,4 6-6 15,-5 3-3-15,0 2-1 16,-4-1-7-16,-5-4 7 16,-3-6 2-16,-4-9 11 15,-4-6-5-15,0-6-6 16,1-3 6-16,-1 0 9 15,0 0 24-15,0-3 50 16,2-21-32-16,4-4-51 0,-2-4 0 16,1 0-6-1,-1 4 2-15,-1 2 7 0,-2 2-10 16,1 4 0-16,-2 2-2 16,0 8-7-16,1 1-21 15,-3 6-23-15,0 3-10 16,0 0-79-16,4 0-196 15,-2 0-124-15</inkml:trace>
  <inkml:trace contextRef="#ctx0" brushRef="#br0" timeOffset="6744.16">8983 2249 285 0,'0'0'71'16,"0"0"29"-16,0 0-32 16,0 0-43-16,0 0-14 15,0 0-11-15,4-5-22 16,-1 5 22-16,-1 2-3 16,-2 16 3-16,2 7-9 15,0 5 9-15,-2 5 3 16,0 3 9-16,0 0-11 15,0-1 3-15,0-3-4 16,0-7-72-16,0-7-102 16,-4-12-51-16</inkml:trace>
  <inkml:trace contextRef="#ctx0" brushRef="#br0" timeOffset="7448.2">9164 2244 285 0,'0'0'147'15,"0"0"-35"-15,0 0-47 16,0 0-9-16,0 0-11 16,0 0-23-16,0 0-22 15,6-13-2-15,1 13 2 0,0 16 1 16,0 7-1-1,1 5-7-15,-1 4 7 0,-1 1-2 16,-1 2 9-16,0-3-2 16,-5-6-5-16,0-3-3 15,0-8 0-15,0-3 1 16,0-5-3-16,0-6 5 16,0-1 0-16,0 0 8 15,-2 0 31-15,-3-12-10 16,0-11-25-16,1-8-1 15,-1-1 2-15,3-2 18 16,-2 3 18-16,2-1-12 0,0 11 19 16,2 3-17-1,0 4-5-15,0 4 7 0,0 6-20 16,0 1 8-16,0 3-21 16,0 0-3-16,0 0-4 15,0 0-3-15,0 0-6 16,4 0 16-16,7 0 4 15,7 12 8-15,2 5-9 16,0 3-6-16,4 8 7 16,1 2-4-16,2 0 2 15,-5-2 2-15,-2-7 0 16,-4-6-4-16,-7-7-2 16,-5-6 2-16,-4-2 4 15,0 0 7-15,0 0 11 16,2-16 26-16,-2-10-36 0,0-4-12 15,0 2 13-15,0-2-8 16,0 2 1-16,0-1 10 16,0 5-15-16,-4 2 1 15,2 7-4-15,-1 2 1 16,3 3-35-16,0 5-33 16,0 2-35-16,0 2 0 15,0-2-53-15,5 3-166 16,13-4-20-16</inkml:trace>
  <inkml:trace contextRef="#ctx0" brushRef="#br0" timeOffset="8115.95">9694 2099 97 0,'0'0'78'0,"0"0"9"0,0 0-6 16,0 0 2-16,0 0 2 15,0 0-36-15,4-7-44 16,-4 7-2-16,0 0 18 16,0 0-21-16,0 0 6 15,0 0 22-15,-4 0 0 16,-5 0-10-16,-2 0-9 16,0 0 1-16,2 5-6 15,-2 4 3-15,2 3-4 0,2 3-3 16,-2 4-1-16,3 2-1 15,1 5-3-15,0 6 3 16,5 1-14-16,0 3 4 16,0 0 24-16,3 0-22 15,13-2 10-15,2-8-9 16,-1-3 9-16,-3-6 8 16,-3-7 21-16,-7-4-29 15,3-1-22-15,-3-5 22 16,1 0 6-16,0-5 26 15,-1-16 15-15,0-6-42 16,-4 1-5-16,0 0-21 0,0 6 4 16,-6 3 17-1,-8 6-4-15,5 2 14 0,3 6 29 16,-3-1-29-16,2 4-1 16,0 0-8-16,3 0 4 15,4 0 1-15,0 0 1 16,0-2-7-16,0-4-28 15,8-5 28-15,11 2 0 16,0-2 31-16,1 6-22 16,1 1-8-16,-2 4-1 15,6 0-5-15,0 0 5 16,-1 9 0-16,-5 8 0 16,-6 0-5-16,-3 6-6 15,0 1-4-15,-8 4 13 16,0-1-10-16,-2 2 13 0,0-5-1 15,0-4 0-15,0-1-82 16,0-7-125-16,-2-9-40 16</inkml:trace>
  <inkml:trace contextRef="#ctx0" brushRef="#br0" timeOffset="8641.44">10244 2081 168 0,'0'0'171'16,"0"0"-132"-16,0 0-27 15,0 0 0-15,0 0 2 16,0 0 4-16,0 0-3 15,0 0 20-15,0 0 27 16,-11 0 7-16,-4 0-28 16,-5 0-26-16,-3 4-2 15,-3 10-5-15,-1 5-4 16,3-2-1-16,1 3 2 16,3 1-3-16,7-3-4 15,3 0 2-15,8-6-27 0,2-2 6 16,0-5 3-1,0 0 18-15,12 0 46 0,7 2 2 16,4-2-15-16,4 4-14 16,0 3-7-16,2 2-6 15,-2 2-1-15,-5 2-4 16,-7-2 1-16,-6 1-4 16,-9-3-15-16,0 1-12 15,0-1 29-15,-17 1 15 16,-8-1-3-16,-4 6 24 15,0-5-20-15,0-1-13 16,2-2 3-16,12-4-6 16,5-4-48-16,8-4-103 0,2 0-135 15,4-7 33-15</inkml:trace>
  <inkml:trace contextRef="#ctx0" brushRef="#br0" timeOffset="8778.83">10468 2368 139 0,'0'0'30'0,"0"0"-8"15,0 0-18-15,0 0-4 16,0 0-54-16</inkml:trace>
  <inkml:trace contextRef="#ctx0" brushRef="#br0" timeOffset="10546.55">13943 1871 62 0,'0'0'104'0,"0"0"32"16,0 0-34-16,0 0-24 16,0 0-12-16,0 0-15 15,18-31-13-15,-18 31-19 16,0 0-10-16,0 0-2 15,2 0-7-15,2 0 0 16,-2 0-2-16,3 0-11 0,-3 7 13 16,0-2 1-16,1-1 3 15,-3-1 12-15,2-3-14 16,-2 0 9-16,0 0-6 16,0 0 8-16,0 0-1 15,0 0-3-15,0 0 1 16,0 0-2-16,0 0 4 15,0 0 13-15,0 0 9 16,0 0-5-16,0-3-14 16,0-2-10-16,0-1 4 15,0 3-8-15,0-1 0 16,0 3 2-16,0 1-3 16,0-2-9-16,-7 2 7 15,-2 0-6-15,-2 0 5 16,-7 0-2-16,1 17 4 0,-1 10 1 15,0 4-1-15,0 8 0 16,4 0 0-16,6 2-5 16,3-3-4-16,5-4-8 15,0-5 6-15,5-7 12 16,11-8 6-16,3-4 18 16,10-6 11-16,2-4 85 15,5 0-60-15,-2 0-18 16,0-7-12-16,-5-4-1 15,-6-3-22-15,-2 1 4 16,-8 4-3-16,-2 2-8 16,-4 3-2-16,-5 4-1 0,-2 0-33 15,0 0-34-15,0 0-67 16,2 0-59-16,3 0-84 16,2 0-36-16</inkml:trace>
  <inkml:trace contextRef="#ctx0" brushRef="#br0" timeOffset="11208.13">14416 1855 48 0,'0'0'103'0,"0"0"-19"0,0 0-15 16,0 0-18 0,0 0-17-16,0 0-17 0,6 0 14 15,-4 5 8-15,0-2-23 16,-2-3-7-16,0 1 8 16,0-1 0-16,0 0 27 15,0 0 20-15,0 0 0 16,0 0-6-16,0 0-7 15,0 0-25-15,0-9-15 16,0-4-11-16,0-1 9 0,0 2-1 16,0 1-6-1,0-2-1-15,0 5 2 0,-4 2-1 16,2 5 15-16,0-1-6 16,0 2-5-16,-1 0-6 15,-3 0-3-15,-6 0-3 16,-3 12 6-16,-1 7 0 15,-1 8-4-15,3 4 3 16,1 10 1-16,1 3-8 16,8 0-5-16,4 2 10 15,0 0-6-15,0-5 9 16,0-5-10-16,6-9 14 16,8-6-10-16,7-9 12 15,2-8-3-15,11-4 97 0,6 0-5 16,2-18-19-16,1-9-27 15,-5-1-18-15,-7 1-9 16,-6 0-2-16,-8 1 7 16,-3 6-15-16,-3 1-5 15,-3 8-6-15,-3 2-1 16,-5 6-4-16,3 3-28 16,-3 0-27-16,0 0-28 15,0 0-45-15,0 2-112 16,0 14-94-16,-8 1 6 15</inkml:trace>
  <inkml:trace contextRef="#ctx0" brushRef="#br0" timeOffset="15091.02">18702 1921 36 0,'0'0'57'16,"0"0"-2"-16,0 0-18 16,0 0 3-16,0 0-1 15,0 0 5-15,0 0-15 16,-13-20-18-16,11 15 19 16,0 0 16-16,-1-2-24 15,0 4-3-15,1-1-2 16,0 1 14-16,0 1-17 0,0-3-6 15,-2 2 4 1,4-2 1-16,-3 1-2 0,3 1-3 16,-2 2 5-16,0-1-4 15,2 2 25-15,-2 0-9 16,2 0-6-16,0 0-7 16,0 0-8-16,0 0-4 15,0 0 0-15,0 0-29 16,0 7-1-16,0 20 30 15,0 8 26-15,4 8-11 16,1 5-10-16,-3-2 2 16,-2-2-1-16,0-4 2 15,0-6-8-15,0-4 0 16,0-6 6-16,0-4-6 0,0-8 0 16,0-5 11-16,0-3-9 15,0-4-2-15,0 0-52 16,10 0-101-16,7 0 91 15,0-6-194-15</inkml:trace>
  <inkml:trace contextRef="#ctx0" brushRef="#br0" timeOffset="15847.72">18874 1932 87 0,'0'0'52'16,"0"0"0"-16,0 0 10 16,0 0-15-16,0 0 3 15,0 0-9-15,-2-14 9 16,2 13-2-16,0 1 16 15,0 0-31-15,0 0-13 16,0 0-20-16,0 0-6 16,0 0-32-16,0 20 9 15,0 10 29-15,0 8 7 0,0 3 0 16,0 0 2-16,0-5 1 16,0-4-8-16,-2-6 4 15,0-6 1-15,-6-8-7 16,6-3 2-16,0-5-2 15,0-4 16-15,-1 0 12 16,1-6 26-16,-2-15-43 16,0-7-11-16,2-2-15 15,-4 0 15-15,4-1 4 16,0-3 2-16,0 5 3 16,2 0-1-16,0 6 5 15,0 5 21-15,0 6 6 16,0 4 5-16,0 4-25 0,0 2-3 15,0 2-17 1,0 0-9-16,0 0-12 0,0 0-12 16,6 4 26-16,8 20 7 15,3 6 14-15,6 8-6 16,4 5-5-16,2-2 4 16,0-1-7-16,0-5 6 15,-4-12-6-15,-8-7 2 16,-5-7-1-16,-8-6-1 15,-2 0 1-15,2-3 10 16,3 0 63-16,-1-17-34 16,4-7-28-16,-8-3 11 0,0-5-22 15,-2-3-2-15,0 0-3 16,0 2-4-16,0 3 8 16,0 6 13-16,0 7-13 15,0 10-30-15,-4 5-43 16,2 2-13-16,-8 0-60 15,2 4-119-15,-1 10 39 16</inkml:trace>
  <inkml:trace contextRef="#ctx0" brushRef="#br0" timeOffset="16268.68">19157 1949 154 0,'0'0'182'0,"0"0"-92"15,0 0 6-15,0 0-15 16,0 0-18-16,0 0-13 16,2-19-30-16,0 19-20 15,-2 0-8-15,2 0-20 16,3 0 6-16,0 23 22 16,4 9 10-16,-1 4-7 15,6 0 1-15,-1 2 0 16,1 0 0-16,-1-5 1 15,-2-8 5-15,-2-4-5 16,-2-9-3-16,-5-6 5 16,0-6-3-16,0 0 12 15,0 0 47-15,5 0 38 0,2-17-8 16,4-11-73-16,1-7-12 16,-3-4-5-16,0 1 4 15,-5-1-7-15,0 7 0 16,-2 1 0-16,-4 9-1 15,2 10 6-15,-2 5-10 16,0 7 3-16,0 0-69 16,0 0-64-16,0 0-51 15,0 0-135-15,4 12 164 16</inkml:trace>
  <inkml:trace contextRef="#ctx0" brushRef="#br0" timeOffset="16627.89">19478 1965 104 0,'0'0'158'16,"0"0"-65"-16,0 0 34 0,0 0-45 16,0 0-10-16,0 0-10 15,17-35-40-15,-17 35-13 16,0 0-9-16,0 0-6 16,0 0-17-16,0 12-3 15,0 15 22-15,0 3 4 16,0 5 10-16,0 2 6 15,3-2-5-15,-1-3 5 16,3-3-7-16,-1-2 8 16,-1-6-11-16,3-2 0 0,-2-6-5 15,3-1 5-15,2-1-6 16,0-3 0-16,6-4 8 16,6-4 5-16,1 0 21 15,3 0-12-15,2-6-9 16,-8-11-13-16,1 4-10 15,-4-3-19-15,-5 1-19 16,-4 3-24-16,-3 3-94 16,-4 0-29-16,0 4 4 15</inkml:trace>
  <inkml:trace contextRef="#ctx0" brushRef="#br0" timeOffset="16855.75">19464 2127 36 0,'0'0'150'15,"0"0"-34"-15,0 0-22 16,0 0-58-16,0 0 11 16,0 0-21-16,116-72 4 15,-97 63-21-15,-4 4-5 16,-7-2-4-16,-6 4-2 15,-2-1-40-15,0 2-67 16,0-4-97-16</inkml:trace>
  <inkml:trace contextRef="#ctx0" brushRef="#br0" timeOffset="17372.02">19765 1856 44 0,'0'0'119'0,"0"0"-7"15,0 0-6-15,0 0-11 16,0 0-37-16,0 0 21 0,38-5-23 15,-38 5-47-15,0 0-9 16,0 0-45-16,-7 0 32 16,-13 1 13-16,-4 19 22 15,-5 11-15-15,2 1 11 16,3 4-14-16,11-2-4 16,3-2-4-16,10-9-22 15,0-3 11-15,0-5 8 16,16-3 7-16,13-1 16 15,0-3 59-15,5-3-31 16,-1-1-16-16,-2 0-17 16,-4 0-2-16,-8 1-8 15,-7-1-2-15,-10-4 1 0,-2 1-9 16,0 5-28-16,0 1 7 16,-4 3-18-16,-14-1 48 15,1 4 47-15,-4-1-21 16,3-2-16-16,3-3-6 15,-1 0 5-15,7-6-9 16,5-1-87-16,4 0-46 16,0-1-97-16</inkml:trace>
  <inkml:trace contextRef="#ctx0" brushRef="#br0" timeOffset="17780.43">19964 1923 391 0,'0'0'232'16,"0"0"-103"-16,0 0-55 15,0 0-8-15,0 0-18 16,0 0-21-16,115-64-26 16,-92 56 13-16,-3 2-12 15,-7-1 7-15,-3 4-4 16,-6 1-1-16,-4 2-4 15,0 0-5-15,0 0-33 16,0 0-13-16,0 0-29 16,0 0-76-16,-4 0 89 15,-8 0 67-15,3 0 7 0,1 0-2 16,0 0-3-16,6 0 2 16,0 0-4-16,2 4-9 15,0 6-26-15,0 7 35 16,0 12 11-16,0 8 40 15,0 9-27-15,0-3-10 16,-2 1-2-16,-2-3-7 16,-1-6 2-16,1-3-1 15,-3-4-6-15,0-5-61 16,3-6-111-16,4-7-72 16</inkml:trace>
  <inkml:trace contextRef="#ctx0" brushRef="#br0" timeOffset="18458.43">20280 1985 349 0,'0'0'156'0,"0"0"-56"16,0 0-35-16,0 0-15 15,0 0-1-15,0 0-16 16,16-9-17-16,-11 9-1 15,-1 0-4-15,2 12-1 0,-1 11-5 16,1 9-5 0,-3 0-3-16,0 4-2 0,-3-6 5 15,0-2-8-15,0-8 9 16,0-6-18-16,0-4-6 16,-3-6-9-16,0-4-9 15,-1 0 36-15,2 0 5 16,0-11 48-16,2-15-48 15,0-6-25-15,0-5 24 16,0-3 1-16,0 3 22 16,0 2-22-16,0 7-9 15,0 10 9-15,0 9 54 16,4 7-2-16,-2 2-38 16,3 0-14-16,0 0-1 15,1 17 1-15,1 5 5 0,3 2-3 16,2 2 1-16,-3-4 0 15,3-4 0-15,-6-4-3 16,1-7 2-16,-3-2-2 16,2-5-2-16,2 0-7 15,0 0 4-15,7-14-8 16,2-9-21-16,0-10 2 16,3-3 12-16,-4-6 14 15,-3 3 6-15,-2 10 3 16,-6 8 21-16,0 12 15 15,-1 5 13-15,-2 4-5 16,0 0-44-16,0 0-3 16,3 22-18-16,4 12 13 0,-4 10 4 15,-1 0 2-15,0-1 5 16,-4-2-3-16,5-7-6 16,-5-8-7-16,0-6-72 15,2-6-24-15,0-3-169 16,2-10 78-16,6-1-13 15</inkml:trace>
  <inkml:trace contextRef="#ctx0" brushRef="#br0" timeOffset="18846.21">20717 1991 319 0,'0'0'187'16,"0"0"-16"-16,0 0-74 15,0 0 7-15,0 0-36 0,0 0-22 16,9-61-34-1,-9 61-10-15,0 0-2 0,0 0-11 16,0 2-13-16,0 15 22 16,0 7 0-16,0 2 2 15,0 4-5-15,0 1-11 16,0 1 16-16,0 3 1 16,9 0 0-16,2-1 16 15,3-4-16-15,-1-2 0 16,1-6 3-16,-1-5-4 15,0-3 5-15,0-5-3 16,4-6 9-16,0-3-3 16,3 0-1-16,5 0-14 15,-4 0-7-15,2-7-47 0,-7-7-7 16,-5 0 7-16,-9-2-56 16,-2-5-20-16,0 1-9 15,-6 3 2-15,-17-4 80 16,-2 8-9-16,-2-1 58 15,-4 5-66-15,-2 4 65 16</inkml:trace>
  <inkml:trace contextRef="#ctx0" brushRef="#br0" timeOffset="19335.21">20751 2143 43 0,'0'0'88'15,"0"0"22"-15,0 0 10 16,0 0 33-16,0 0-27 16,0 0-40-16,-9-5 39 0,29-3-60 15,0-3-34-15,2 5-23 16,-4-1-2-16,0 2 2 15,-7 1-8-15,-2 2-28 16,-7-1-32-16,-2-2-16 16,0-1-21-16,-2-4-139 15,-15-1 77-15,-8-6 74 16,-2 3 48-16,2-4 18 16,5 2 19-16,7 2 10 15,6 4 30-15,7 0 57 16,0 0 38-16,0 0-113 15,9-1 34-15,9-1-5 16,2 3-48-16,4 1-3 0,1 2-10 16,-2 0-7-1,-2 0-29-15,0 2 14 0,-1-1 20 16,-3 3 1-16,2 2 8 16,-7 0-4-16,0 0 0 15,-3 0 7-15,-3 2 0 16,-1 15 22-16,2-1 8 15,-3 7-14-15,3 8 6 16,-1 1 2-16,1 9-4 16,0 0-1-16,0 2-3 15,-3-4-14-15,0-7-2 16,-1-4 10-16,-3-6-8 16,0-9-2-16,0-6 0 15,0-5-117-15,0-2 3 16,0 0 32-16,0-7 41 15,0-13-114-15</inkml:trace>
  <inkml:trace contextRef="#ctx0" brushRef="#br0" timeOffset="19662.49">21043 1993 85 0,'0'0'160'0,"0"0"10"16,0 0-9-16,0 0-51 15,0 0-43-15,0 0-41 16,0-51-26-16,0 51-31 15,0 11-17-15,0 12 48 16,4 0-6-16,10 5 6 16,1 0 0-16,7 0 20 0,5-2 20 15,0-5-11-15,2-10-10 16,-7-4 21-16,-2-7-10 16,-4 0 23-16,-5 0 11 15,2-17-22-15,-3-7 1 16,-4-8-19-16,-2-4-18 15,-4-8 9-15,0-2-15 16,0 0-2-16,-2 6-2 16,-11 10 4-16,1 10-21 15,2 9-35-15,-1 5-25 16,-1 6-83-16,6 0-114 16,-1 0-50-16</inkml:trace>
  <inkml:trace contextRef="#ctx0" brushRef="#br0" timeOffset="20054.96">21339 1833 210 0,'0'0'329'16,"0"0"-170"-16,0 0-81 16,0 0-10-16,0 0-41 15,0 0-25-15,0 0 13 16,181-9-11-16,-163 9 1 15,-5 0-5-15,-9 0 5 16,-1 0 1-16,-3 0-6 16,0 0 0-16,0-1-12 15,0-1-24-15,0-3-7 0,-9-1 43 16,-2-3-6-16,-5 0 13 16,3 1 2-16,1 4 5 15,6 1-11-15,2 3 1 16,4 0-1-16,0 0-3 15,-3 0-7-15,1 0-13 16,-5 19 1-16,0 11 19 16,-1 8 5-16,3 11 1 15,-1 1 11-15,4 4-15 16,-1-2 7-16,0-3-9 16,3-10-104-16,0-7-200 15,0-11 38-15</inkml:trace>
  <inkml:trace contextRef="#ctx0" brushRef="#br0" timeOffset="20200.88">21725 2080 97 0,'0'0'549'16,"0"0"-362"-16,0 0-86 16,0 0-50-16,0 0-44 15,0 0-7-15,27-51-160 16,-27 56-311-16</inkml:trace>
  <inkml:trace contextRef="#ctx0" brushRef="#br0" timeOffset="27926.9">1058 4927 101 0,'0'0'153'0,"0"0"-77"15,0 0-10-15,0 0 35 16,0 0 19-16,0 0-44 15,0 0-31-15,0-2-6 16,0 2-1-16,0 0 2 16,0 0 0-16,0 0-10 15,0-4 10-15,0-3 8 16,7-3-4-16,-3-2-40 16,3-1 8-16,-2 1-1 15,-1-2-7-15,1-1 0 0,-3 0-2 16,2-3 0-16,0 1 2 15,-1 1-4-15,1 5 1 16,-1 0 1-16,-3 4-4 16,2 2 1-16,-2 3-1 15,0 2-2-15,0 0 4 16,0 0 1-16,0 0 1 16,0 0 1-16,0 0-3 15,0 0-3-15,0 0 2 16,0 0-3-16,0 0-2 15,0 0 3-15,0 0-9 16,0 0-2-16,0 0 7 16,-7 10 7-16,-2 8 4 0,0 0-4 15,3 0 0-15,-1 5 0 16,4 0-2-16,-1 3-2 16,4 6 4-16,0-4-2 15,0 1-1-15,0-7-1 16,16-6-11-16,-1-4 15 15,6-8 3-15,-4-4 50 16,5 0-8-16,-1 0-9 16,-2-8-17-16,-3-8-7 15,-7 4-12-15,-5-5-38 16,-4 2-18-16,0-2-65 16,0-4-63-16,0-2-185 0</inkml:trace>
  <inkml:trace contextRef="#ctx0" brushRef="#br0" timeOffset="28244.71">1092 4564 207 0,'0'0'120'15,"0"0"-63"-15,0 0-39 16,0 0-18-16,0 0-25 16,0 0 25-16,-2-2 20 15,2 2-3-15,0 0-1 0,0 0 66 16,0 0 52-16,0 0-34 16,0-7-50-16,0-2-44 15,0-1-6-15,0 3-7 16,-5 3-1-16,1 3-16 15,-1 1-61-15,-4 0-22 16,5 1-17-16,-1 16-43 16,5-2-29-16</inkml:trace>
  <inkml:trace contextRef="#ctx0" brushRef="#br0" timeOffset="28693.46">1268 4632 269 0,'0'0'319'16,"0"0"-167"-16,0 0-73 15,0 0 16-15,0 0-28 16,0 0-59-16,-2-2-8 16,8 6 0-16,17 16 9 0,-1 8-3 15,2 2-5-15,-8 1-1 16,-9 4-13-16,-3 1 10 16,-4 3 3-16,0 0 9 15,-2 6 1-15,-16-1-4 16,-2 0-3-16,0-2 20 15,0-2 0-15,4-9-13 16,6-10 5-16,2-5-5 16,4-9 0-16,4-7-6 15,-2 2 3-15,2-2 6 16,0 0-5-16,-2 0 2 16,2 0-5-16,0 0-5 0,0 0-72 15,0 0-122-15,0-13-471 16</inkml:trace>
  <inkml:trace contextRef="#ctx0" brushRef="#br0" timeOffset="30472.55">2228 4492 25 0,'0'0'57'16,"0"0"14"-16,0 0-17 16,0 0-14-16,0 0 43 0,0 0-7 15,18-14-40-15,-18 14 3 16,0 0 5-16,0 0 6 15,0 0-8-15,0 0-7 16,0 0 13-16,0-4 1 16,0 0-15-16,0-3-17 15,0 2-2-15,0 0-3 16,0 1-1-16,0 3 18 16,0-1 0-16,0 2-18 15,0 0-11-15,0 0-2 16,0 0-26-16,0 3-12 15,0 23 40-15,0 6 1 16,-8 11 8-16,-6 5-9 16,-1 4 3-16,-3 3-7 15,0 1 5-15,-4-3-1 0,4-4 7 16,0-5-2-16,0-6-3 16,5-10-2-16,1-6 0 15,6-12 0-15,4-7-60 16,2-3-10-16,0 0-10 15,0-17-67-15,10-15-185 16</inkml:trace>
  <inkml:trace contextRef="#ctx0" brushRef="#br0" timeOffset="30820.47">2209 4566 137 0,'0'0'206'0,"0"0"-41"15,0 0-7-15,0 0-70 16,0 0-3-16,0 0-6 16,17-52-23-16,-17 52-24 15,2 0-8-15,-2 0-6 16,0 0-8-16,0 0-10 16,2 0-4-16,6 0-10 15,0 20 10-15,5 6-14 16,3 7 3-16,0 6 15 15,0 5 13-15,0 2 1 16,-1 0-12-16,1-2 0 16,-5-6-2-16,0-6 4 0,-5-7-4 15,1-7-2-15,-4-6-11 16,-1-4-34-16,-2-4-7 16,0-4-61-16,0 0-30 15,0 0-43-15,0 0-41 16</inkml:trace>
  <inkml:trace contextRef="#ctx0" brushRef="#br0" timeOffset="32851.21">2108 4867 461 0,'0'0'169'0,"0"0"-100"16,0 0 25-16,0 0 11 15,0 0-62-15,0 0 10 16,78-14-38-16,-38 2-3 16,1-5-2-16,3 2-7 15,-1-2-1-15,-3 0-2 16,-3 6-2-16,-3 3 2 16,-3 2 2-16,-4 5-2 15,-5 1-5-15,-4 0 4 16,-7 0-4-16,-2 0 1 15,0 0-4-15,-2 1-10 16,-3 5 9-16,-1 1-12 16,-3-4 18-16,2 1-12 15,-2-2 9-15,0-2-14 0,0 0 20 16,0 0 0-16,0 0 8 16,0 0-6-16,-5 0 12 15,-4 0-7-15,2 0 2 16,1-2-9-16,2-5-6 15,-1-2 1-15,1 1 5 16,-4 0-2-16,4 0 2 16,0 2 5-16,2 2-3 15,2 4 1-15,0 0 11 16,-3 0-3-16,3 0-10 0,-2 0-2 16,2 0-14-1,-4 0-3-15,2 12 6 0,-3 5 9 16,0 2-11-1,3 5 12-15,0 0-1 0,2 1-4 16,0 1 5-16,0-2 4 16,0-1-3-16,0 0 1 15,2-5-1-15,10-6-13 16,1-6 13-16,5-6-28 16,6 0 13-16,5-14 11 15,5-15-4-15,2-1-14 16,-5 1 16-16,-2-1 7 15,-10-1 1-15,4 8 2 16,-5 0-2-16,-3 5-1 16,3 8 7-16,-5 0 2 15,1 6-8-15,-3 4 6 0,-2-2-4 16,-2 2-2-16,-3 0 6 16,1 0-7-1,-3 2-26-15,2 8 26 0,0 4 20 16,-1-2 7-16,-3-2-19 15,0 0-4-15,0-4 3 16,0-2-5-16,0 0 2 16,0-4-4-16,0 0-2 15,0 0-4-15,0 0 6 16,-3 0 4-16,-1 0-4 16,-2-12-16-16,-1 0 0 0,2 2 15 15,1 1 2-15,1 0 2 16,-1 5-3-16,0 2 0 15,2 2 0-15,0 0 0 16,-1 0-4-16,-4 0-6 16,0 0 1-16,-3 9 3 15,1 6 3-15,-1 2-1 16,2 0 1-16,1 3-6 16,3 2-16-16,4 2 21 15,0 0 1-15,0 3 6 16,0-4 10-16,0 0-13 15,9-7-17-15,4-4 17 16,5-7 0-16,0-5 20 0,4 0-3 16,0-12-12-1,1-9 34-15,-4-7-25 16,-3-4-14-16,-3 0 6 0,-1-3-6 16,-3-1-4-16,1 5 4 15,-2 0 0-15,0 4 9 16,-1 4-7-16,-3 5 6 15,1 4-3-15,0 4 1 16,-3 6 24-16,-2 2-14 16,0 0 2-16,0 2-18 15,0 0-4-15,0 0-41 16,0 0 23-16,0 12 22 0,0 8 12 16,0 9-9-1,0 2-1-15,0 5 0 0,0-2-1 16,0-2 1-16,0-1-2 15,0-5 0-15,0-4 9 16,2-4-9-16,5-9-7 16,-1-4 7-16,1-3 0 15,-2-2 2-15,3 0 13 16,3 0-6-16,5-12 8 16,-1-9-13-16,4-1-4 15,-2-4-32-15,1-2 5 16,3-2 6-16,-4 2 20 15,-3 4 1-15,-3 0 3 0,-3 7 1 16,-4 3 25 0,0 3 8-16,-2 5-14 0,-2 3 15 15,0 3-26-15,0 0 7 16,2 0-10-16,-2 0-9 16,0 0 0-16,0 0-5 15,0 0-5-15,0 0-16 16,0 3 5-16,0 14 17 15,0 4 3-15,0 3 1 16,0 4 9-16,2 3-5 16,2 0 0-16,3-4-2 15,-1-1-2-15,6-5-3 16,-1-7 3-16,3-1 0 16,1-8 3-16,1-2-3 0,1-3 2 15,2 0 11-15,-2-3-5 16,3-15 1-16,1-5 9 15,-6-5-16-15,1-2-2 16,-5-3 6-16,-1-1 0 16,0 0-1-16,-4-2-5 15,-1 4 1-15,-1 6 18 16,-4 10 11-16,0 7 0 16,0 9-15-16,0 0-5 15,0 0-7-15,0 0-3 16,0 0-22-16,-11 15 22 15,-3 5 1-15,1-2-1 16,7 0-1-16,-1-2-11 16,2-2 8-16,3 1-17 15,2-2-4-15,0-1 1 0,0 0-11 16,0-3-21-16,7 0 45 16,4-1-40-16,4-2 32 15,6-2-4-15,-1 1 23 16,5 0 0-16,-4 6 5 15,2 0 3-15,-3 1-1 16,0 2-3-16,-4-2 2 16,-5-3 13-16,-2-6-2 15,-2-3-2-15,-3 0 3 16,2 0 26-16,5 0 14 16,1-17-24-16,-1-8-27 15,5-3-7-15,-3-2-18 0,3 2-52 16,-3 2-59-16,-2 2-53 15,0 4-223-15,0 5 82 16</inkml:trace>
  <inkml:trace contextRef="#ctx0" brushRef="#br0" timeOffset="34126.14">3887 4645 182 0,'0'0'106'0,"0"0"-51"16,0 0-13-16,0 0 18 15,0 0-14-15,0 0-2 16,20 26-10-16,-17-13-7 15,-3 3 19-15,0 1-30 16,2 0 6-16,-2-1-2 16,0-2 0-16,0-3 3 0,0-6-17 15,0-1-1-15,0-4-4 16,0 3 1-16,0-3 12 16,0 0-6-16,0 0 22 15,0-12 93-15,0-5-88 16,0-7-25-16,2 0 4 15,-2 2 18-15,0 5-13 16,0 0 3-16,0 9 0 16,0 2-22-16,0 4-5 15,0 0-8-15,0 2-19 16,-11 0 17-16,-1 2 15 16,-5 16 2-16,1 2-1 0,3 2-1 15,-1 4 7-15,3 0-7 16,3 2-3-16,0-1-1 15,2-1 8-15,6-2-3 16,0-7 2-16,0-5-3 16,0-4-14-16,0-4-42 15,0-4 42-15,0 3-5 16,0-3 19-16,0 0 7 16,4-4-7-16,8-19-21 15,1 0-18-15,3-3 7 16,-1 3 24-16,1 5 5 15,-1 2 3-15,-1 8-3 16,-1 4 0-16,0 4 0 16,-1 0 0-16,-1 0 3 15,-3 10 0-15,0 4 2 0,0 3 3 16,-3-5 5-16,1-3-7 16,2-1 2-16,-2-1 2 15,0-4 14-15,-1-1-10 16,1-2-1-16,4 0 17 15,3-2 4-15,5-18-15 16,-3-6-7-16,3-4-8 16,-5-2 4-16,-3-2 4 15,-6 1 7-15,1-2 0 16,-5-3-11-16,0-5 20 16,0 4-5-16,-3 1 3 0,-6 7-17 15,2 12 12-15,3 6-1 16,2 8 0-1,0 0 0-15,2 5-3 0,0 0-7 16,0 0-7-16,0 0-2 16,0 0-1-16,-2 0-1 15,-1 0-12-15,1 16 11 16,-2 9 4-16,-1 8 0 16,0 6-3-16,5 7 2 15,0 2-1-15,0 4 6 16,0 2 3-16,0-4-6 15,12-4-1-15,1-6 1 16,1-8-1-16,1-7-3 16,3-6 0-16,-3-7 2 0,6-3 2 15,1-9-5-15,-4 0 3 16,-4 0 2-16,-4-4-3 16,1-8-15-16,1-4 4 15,1-5 15-15,1-2-1 16,-6-2 0-16,-1 3 0 15,-1-2 0-15,-1 2 1 16,0 2-1-16,-1 4 2 16,-2 4 0-16,1 2-1 15,-3 1-1-15,0 0-1 16,0-1-12-16,0 4-9 16,0 2-4-16,0 1-1 0,0 3 5 15,0 0-1 1,0 0-19-16,-9 0 37 0,-1 0 0 15,0 13-5-15,1 3 10 16,5 6-2-16,-2 5 7 16,6-1-10-16,0 1 5 15,0-3 0-15,6-1 17 16,9-5-4-16,3-6-2 16,-1-7 14-16,4-5 6 15,1 0 24-15,0-2-34 16,2-12-11-16,-3-1-10 15,-8-5-28-15,1-1-48 16,-8-4-59-16,-6 1-33 16,0-3-128-16,0 3-75 15</inkml:trace>
  <inkml:trace contextRef="#ctx0" brushRef="#br0" timeOffset="34369">4192 4587 325 0,'0'0'351'16,"0"0"-238"-16,0 0 0 15,0 0 2-15,0 0-43 16,0 0-23-16,11-20 21 16,7 13-42-16,1-1-14 15,0 2 4-15,1 2-17 0,3 0 7 16,-4 2-8-16,2 0-1 15,-3 2-93-15,-3 0-55 16,-8 0-190-16,-5 0-299 16</inkml:trace>
  <inkml:trace contextRef="#ctx0" brushRef="#br0" timeOffset="47417.45">5283 4634 28 0,'2'0'53'0,"0"0"9"16,-2 0-4-16,2 0 10 16,-2 0-5-16,0 0-10 15,0 0-17-15,0 2-15 16,0-2-8-16,2 2-2 16,-2 0-5-16,0 0 3 15,0 2 7-15,0-2-11 16,0 0-1-16,0 0 11 15,0-2 8-15,0 0-8 16,0 0 9-16,0 0 13 0,0 0 1 16,0 0-2-16,0 0 7 15,0 0 16-15,0 0-16 16,-8-4-38-16,-3-4 6 16,-1 2-6-16,1 0-1 15,3 3 23-15,0 0-21 16,2 3 9-16,1 0-15 15,1 0-1-15,-2 0 1 16,-2 0-1-16,-1 0-6 16,1 0 7-16,1 3-6 15,0 10-2-15,3-1 0 16,-1 6-1-16,3 2 4 16,2 4 2-16,0-2-15 15,0 0 18-15,0 0-1 16,0-4 12-16,11 2-12 0,5-3 8 15,-1-5-2-15,1-7-5 16,-1-2-22-16,-1-3 22 16,1 0 36-16,4-19 10 15,1-10-36-15,-5-8 5 16,-3-2-15-16,-6-4 9 16,-1-1-9-16,-5 2-5 15,0-1 1-15,0 3 4 16,0 4 9-16,-7 3 4 15,-2 6 22-15,4 4-14 0,-1 6 7 16,4 4-9-16,-1 6-6 16,3 5-5-16,-2-2 5 15,2 4-4-15,0 0-9 16,-2 0 4-16,2 0-2 16,-2 0-2-16,2 0-14 15,0 0-23-15,-2 0 20 16,2 6 17-16,-2 16 0 15,2 8 1-15,-4 8 1 16,4 7 5-16,0 2-7 16,0 3 1-16,0 3 2 15,6-3-3-15,5-8 0 0,-1-5-1 16,2-10-1 0,1-8-1-16,3-7-11 0,-1-9 7 15,4-3 8-15,-2 0-1 16,3 0 19-16,1-5-1 15,-2-12-2-15,1-2-16 16,-1-6-2-16,-4-2-16 16,-1 1-22-16,-8 1-7 15,1 4-28-15,-7 4-15 16,0 8-79-16,0 0-86 16,0 7-22-16</inkml:trace>
  <inkml:trace contextRef="#ctx0" brushRef="#br0" timeOffset="49118.36">5724 4622 81 0,'0'0'49'0,"0"0"-34"16,0 0-15-16,0 0 12 15,0 0 4-15,0 0 18 16,18 10-21-16,-16-8 31 16,0 0-21-16,0 0 9 15,-2 0-22-15,2-2 6 16,-2 2 3-16,3-2 5 16,-3 0-6-16,0 0 42 0,0 0 29 15,0 0-1 1,0 0-32-16,0 0-53 0,0-8-5 15,-3-1 2-15,-3 2 0 16,-1-1 30-16,1 2-30 16,-1 0 35-16,0 1-20 15,3 2 14-15,1 0-14 16,1 3 4-16,2 0-6 16,-2 0-13-16,-2 0 0 15,0 0-12-15,-4 5 6 16,-3 9 6-16,5 2-2 15,-3 2 1-15,2 4-1 0,2 2-3 16,3 2 3 0,0 2-4-16,2-2-3 0,0-5 7 15,0-6-5-15,0-5 7 16,2-3 0-16,5-5 0 16,0-2 14-16,2 0-11 15,-1 0 2-15,-1 0 42 16,0-9-35-16,2-7-4 15,0-2-4-15,2-4-4 16,0 0-8-16,0 2 8 16,-1 4 5-16,-4 6-2 15,-2 6 3-15,-1 4 5 0,-3 0-7 16,4 0-4 0,2 0-1-16,2 4-14 0,3 11 10 15,-1 2 0-15,2 1 5 16,-1-2 5-16,0-6-1 15,0-2-4-15,-2-5 7 16,-2-3-6-16,2 0 6 16,0 0 30-16,-1 0-10 15,2-17-3-15,-1-5-5 16,-1-4-13-16,-1-2-2 16,-3-4-6-16,1 0 5 15,-2-4-6-15,-3-3 4 16,0 2-3-16,0-3-9 15,0-1 9-15,-8 7 2 16,-1 8 23-16,3 8 11 0,2 10-16 16,1 6-5-16,1 2-11 15,2 0-2-15,0 0-3 16,0 0-3-16,0 0-5 16,0 0-10-16,0 17 17 15,0 4-3-15,0 4 11 16,0 7-4-16,0-3 0 15,0 6 1-15,0-2-1 16,0 4 1-16,2 3-1 16,3-1 6-16,-1 0-5 0,3-6 2 15,-1 0-3 1,2-8 0-16,-2-8-11 16,0-4 10-16,1-8-4 0,0-5 4 15,2 0-3-15,2 0 8 16,5-1 18-16,-1-17-14 15,3-3-8-15,3-6-11 16,-2-2-19-16,-1 1 1 16,2 1 29-16,-4 6 1 15,-1 3 0-15,-3 6-1 16,-2 4 0-16,-3 4-1 16,-2 4 0-16,-1 0-6 15,3 0 1-15,-1 0 4 16,1 0 1-16,0 0-8 15,0 12 4-15,-3-2 1 0,0 2 3 16,1 0 1-16,-3-4 0 16,2-2-5-16,-4-3 1 15,0-3 0-15,0 0-20 16,0 0 11-16,0 0 13 16,0 0-1-16,0 0 2 15,0 0-1-15,0 0 3 16,0 0-1-16,0 0-4 15,-2-7-18-15,-4-3 20 16,-1 2 2-16,3-1-2 16,0 6-1-16,-2 1 0 15,4 2-7-15,0 0-2 16,2 0-4-16,-2 0-4 0,-3 12 14 16,1 6 8-1,-2 3-3-15,-1 4-1 0,0-4-1 16,5 0 1-16,-1-7 0 15,3-2-7-15,0-6 3 16,0-1-3-16,0-5 9 16,0 0-4-16,0 0 4 15,0 0 2-15,0 0-3 16,0-9-1-16,0-5-31 16,3 0-1-16,-1 0-29 15,5-2 10-15,0 2 6 16,6 0 29-16,-2 5 16 15,-2 0 15-15,2 6 49 16,1 3-31-16,-2 0-12 0,3 0-3 16,3 0-9-16,-3 7-7 15,3 5 11-15,-1 2 4 16,-1-1-2-16,-1-4-9 16,-1-1-3-16,-5-1 4 15,-1-4-5-15,0-3 0 16,4 0 6-16,-3 0-8 15,-1 0-8-15,-2 0-34 16,1-12-91-16,-5-2-63 16,0-1-111-16</inkml:trace>
  <inkml:trace contextRef="#ctx0" brushRef="#br0" timeOffset="49375.21">5991 4580 598 0,'0'0'252'16,"0"0"-110"-16,0 0-45 16,0 0-61-16,0 0-5 15,0 0-5-15,94-59-21 16,-68 54-2-16,-5 0-2 15,-3 3 5-15,-3 0-6 0,-1 2-43 16,-1 0-60 0,-4 0-194-16,-5 0-203 0</inkml:trace>
  <inkml:trace contextRef="#ctx0" brushRef="#br0" timeOffset="51130.15">7035 4489 187 0,'0'0'126'15,"0"0"42"-15,0 0-5 16,0 0-61-16,0 0-25 16,0 0 21-16,0-15-28 15,0 15-25-15,0 0-35 16,0 0-10-16,0 0-12 15,2 0-3-15,2 14 15 16,3 4-2-16,-3-3 4 16,-2 3 2-16,1-5 1 15,0-3 0-15,-1-2-4 16,-2-4-1-16,0-3-8 0,0-1 8 16,0 0 1-16,0 0 1 15,0 0 2-15,0 0-3 16,0-11 28-16,0-5-29 15,-2-3 1-15,-6 1 3 16,4 4 2-16,-3 2 0 16,3 2-5-16,0 5 12 15,-1 1 3-15,5 4-5 16,-3 0-2-16,-1 0-9 16,-2 0-4-16,-3 1-10 15,-1 15 6-15,0 7 5 16,3 3 3-16,3 6-6 15,2 4 6-15,2 0 0 0,0-1 0 16,0-8-8 0,6-3 6-16,9-6-11 0,3-6 12 15,1-8-5-15,0-4 6 16,1 0 6-16,3-4 24 16,-1-16-22-16,0-2-8 15,1-6-43-15,1 0-2 16,0-2-9-16,3-1 18 15,-4 4 10-15,-1 3 26 16,-3 6 7-16,-2 5-4 16,-1 6 14-16,-8 2-1 15,-1 5 8-15,-3 0-18 0,-2 0-6 16,0 0 0 0,3 0-4-16,-2 5 2 0,1 5-3 15,-2 4 0-15,0-3 5 16,1 5 16-16,-3-5-8 15,2-3-4-15,-2-2-1 16,0-2-2-16,0-2-1 16,0-2 0-16,0 0 0 15,0 0 17-15,0 0-5 16,0 0 12-16,0 0-1 16,0-12-23-16,0-2-10 15,-5 0 10-15,-1-3 0 16,-4 4 0-16,0 1-7 15,1 1-2-15,-1 3 1 16,2 6 3-16,-1 2-5 0,-1 0 6 16,0 0-10-16,-1 14 3 15,1 9 0-15,2 3 4 16,-1 2 7-16,5-2-2 16,2-1 0-16,2-2 2 15,0-7 0-15,0-4 2 16,0-6-2-16,0-4-3 15,0-2-5-15,4 0 8 16,2-8 24-16,5-16-20 16,-1-3-4-16,1 0-39 0,-5 3 16 15,4 5-8 1,-2 2-1-16,1 4 4 0,0 4 28 16,0 2 1-1,0 5 1-15,-1 2-2 0,2 0-14 16,-1 0 14-16,1 9 13 15,0 7-10-15,-1 0 6 16,-3 0-1-16,1-2 1 16,-5-5-6-16,3 0-3 15,-1-7 3-15,-1-2 10 16,1 0-9-16,0 0-1 16,3 0 19-16,4-6-22 15,2-14-4-15,3 0-20 16,0-7-1-16,-3-1 16 15,0-2 9-15,-2-2 0 0,-1 0 8 16,-6 0 19 0,-2 0 30-16,-2 0-19 0,0 6 7 15,0 4-19-15,0 6 10 16,0 8 1-16,0 4-11 16,0 4 0-16,0 0-20 15,0 0-6-15,0 0-16 16,-2 0 1-16,-4 18 14 15,-6 12 1-15,1 10 0 16,5 8-2-16,-2 10 1 16,6 6 1-16,0 7-3 15,2 3 3-15,0 2-1 0,0 2 1 16,0-3-1 0,0-6 1-16,4-2 1 0,10-7-1 15,-3-4 2-15,1-9-2 16,-6-13 2-16,1-13 0 15,-1-9-2-15,-4-10-1 16,2-2-67-16,4-2-21 16,3-26 11-16,2-14-235 15</inkml:trace>
  <inkml:trace contextRef="#ctx0" brushRef="#br0" timeOffset="53115.68">7509 4552 524 0,'0'0'185'0,"0"0"-59"15,0 0-71-15,0 0-19 16,0 0-12-16,0 0-17 16,72-101-7-16,-55 99 20 15,-1 2-27-15,-5 0 7 16,3 0-1-16,-3 17 1 15,2 5 4-15,-3 1-4 16,-6 2-1-16,-4-1-16 16,0-2 15-16,-2-3-3 15,-19 0 5-15,-1-5 13 16,-2-2-1-16,-1-6-1 16,3-4-4-16,1-2-1 0,6 0 1 15,-1 0 21-15,5-6 3 16,5-2 0-16,-1 0 5 15,4 1 7-15,3 4-4 16,0 1-15-16,0 0 4 16,0 2-4-16,0 0-10 15,0 0-14-15,0 0-7 16,0 0-4-16,0 0-4 16,0 0 15-16,10 12 7 15,3 6 1-15,3-2-3 16,1 0 1-16,-1-4-5 15,-1-1-1-15,-1-6-3 0,1-3-21 16,4-2-14-16,1 0 34 16,-1-19-7-16,2-13-24 15,-4 1 5-15,-1-5 8 16,-3-1 3-16,-3 2 9 16,-2 0 6-16,-1 3 8 15,-1 0-4-15,-3 2 4 16,2 6 2-16,-1 4 16 15,-4 10 0-15,2 6 4 16,-2 4-2-16,0 0-5 16,0 0-9-16,2 0-5 15,-2 0-5-15,0 0-1 0,0 0-3 16,0 0-6-16,0 0-2 16,0 12 0-16,0 10 12 15,0 9 2-15,0 5-2 16,0 0 0-16,0 0 0 15,0 0 3-15,0-3-3 16,0-2 0-16,0-3-2 16,0-3 1-16,0-4 1 15,7-7-2-15,1-3 0 16,2-8-9-16,3-3 9 16,1 0 2-16,-1 0 10 15,3-3-3-15,-1-11-7 16,1-3-16-16,-1-3 3 15,1 0-8-15,-3-1 6 16,1-2 6-16,-5 0 8 0,-1 2-4 16,1 0 3-16,-1 3 2 15,-4 4 3-15,-2 6-3 16,2 1 8-16,-4 0 5 16,0 6-3-16,0-3 5 15,0 1 2-15,0 3 5 16,0 0-8-16,0 0-7 15,0 0-7-15,0 0 0 16,0 0-15-16,0 0 0 16,0 0 1-16,0 12 14 0,0 9 4 15,-4 3-3 1,0 2-1-16,2 2-3 16,-1-1 3-16,3 2 3 0,0-5-2 15,0-4-2-15,0-6 1 16,3-4-5-16,9-8 5 15,2-2-2-15,-1 0 2 16,2 0 2-16,2-8-2 16,-5-8-5-16,2-4-2 15,1-2-2-15,-3-4-2 16,-1 2-3-16,-2 0 2 16,2 2 6-16,-4 1 6 15,2 3 2-15,-2 4 0 16,-5 7 0-16,2 0 2 15,-1 7 0-15,-1 0 12 0,-2 0-16 16,0 0-1 0,2 0-14-16,0 0 6 0,2 10 9 15,1 5-1-15,-1 0 2 16,1 6-1-16,-3-1 4 16,5 0-3-16,2-5 2 15,0-1-2-15,2-5-1 16,0-1 0-16,1-6-10 15,-4-2 10-15,1 0 1 16,3 0 13-16,-4-2-4 16,3-12 1-16,-1-6-8 15,-2-4 1-15,-1-4-2 0,1 0 0 16,-6-1 1 0,4 5 4-16,-6 3 2 0,0 4 7 15,2 4 1-15,-2 8 3 16,0 1 1-16,0 4-9 15,0 0-7-15,0 0-5 16,0 0-4-16,0 0-3 16,2 0-8-16,-2 0 11 15,4 9-1-15,1 3-12 16,3-3-6-16,0 5-1 16,0-1 10-16,3 2-5 15,5 2 6-15,-1-1-3 16,-1-1-3-16,-1 2 1 15,1-2 14-15,-3-1-2 16,-2-4 5-16,-3 1-11 0,-1-5 12 16,0-3-3-16,-1 0 1 15,-2-3 2-15,0 0 0 16,5 0-15-16,-1 0 15 16,8 0 12-16,1-3 0 15,3-9 2-15,1-1-8 16,-2-1-2-16,-3-2 1 15,-1 4-1-15,-2-4 0 16,-2 4-3-16,2 0 1 16,-2-1-1-16,-2 4-1 15,0-1 3-15,-5 3-5 16,-2 0 4-16,0 3-2 0,0 1 0 16,0 1-7-16,0 2 6 15,0 0-11-15,0 0-12 16,0 0-14-16,-16 0 36 15,1 5-3-15,-4 8 3 16,0 7 1-16,3 0-2 16,3 3 1-16,1-1-5 15,8-2 0-15,4-1-6 16,0-2-4-16,0-5 16 16,6-4 1-16,15-4 15 15,1-4 15-15,3 0 0 16,-4 0-11-16,-2-2-10 15,-4-11-9-15,-1 4-27 16,-6-8-91-16,-3 0-238 0,-3-4-207 16</inkml:trace>
  <inkml:trace contextRef="#ctx0" brushRef="#br0" timeOffset="53411.75">8161 4335 433 0,'0'0'318'16,"0"0"-214"-16,0 0 6 0,0 0-14 15,0 0-20-15,0 0-27 16,2-19 24-16,18 8-64 15,6 2-3-15,-1 2 0 16,-5 5-6-16,-3-1-1 16,-3 3-4-16,-7 0-14 15,-1 0-101-15,-6 0-46 16,0 0-167-16,0 7-210 16</inkml:trace>
  <inkml:trace contextRef="#ctx0" brushRef="#br0" timeOffset="55702.86">1076 6074 87 0,'0'0'123'15,"0"0"-6"-15,0 0-15 16,0 0-38-16,0 0 39 16,0 0-28-16,-7-67 10 15,7 64-5-15,0 1-26 16,0 2 11-16,0 0-24 0,0 0-18 16,0 0-16-16,0 0-7 15,0 0-7-15,0 0-12 16,0 12 15-16,0 6 3 15,0 3 2-15,0 4 1 16,0-2 3-16,0 6-5 16,0-3 0-16,0 0-1 15,0-5 2-15,0 0-1 16,0-3 0-16,0-6 0 16,2-2-3-16,1-6 3 15,2-2-21-15,-5-2-59 16,2 0 50-16,0 0 30 15,5-12 0-15,1-14-19 0,4-3-5 16,-3-3 24-16,-1 6 0 16,-3 5 8-16,-3 1-5 15,0 3-1-15,-2 5 1 16,3 1 0-16,-3 2 12 16,0 4-3-16,0-2 5 15,0 0 11-15,0 0-14 16,0-1 5-16,0 1 3 15,0 2 13-15,0 3-17 16,0 1-5-16,0 1 9 16,0-2-8-16,0 2-10 15,0 0 2-15,0 0-6 0,0 0 1 16,0 0-2 0,0 0-4-16,0 0-4 0,0 0-2 15,0 7 2-15,0 14 9 16,0 2 0-16,0 6-5 15,7-2-4-15,1-2-2 16,3-4 2-16,3-4 9 16,-1-5 12-16,3-2-12 15,-3-6 0-15,3-4 38 16,-5 0-11-16,5 0-5 16,-3-9-7-16,1-4-15 15,-6-6-40-15,-1 2-55 16,-7-1-130-16,0-2-294 15</inkml:trace>
  <inkml:trace contextRef="#ctx0" brushRef="#br0" timeOffset="55925.75">1042 5847 556 0,'0'0'166'0,"0"0"-68"15,0 0 16-15,0 0-37 16,0 0-20-16,0 0-27 16,-10-16-18-16,10 16-11 15,0 0-1-15,0 0-29 16,0 0-112-16,0 6-70 0,0 8 0 16,0-4-205-1</inkml:trace>
  <inkml:trace contextRef="#ctx0" brushRef="#br0" timeOffset="56198.38">1042 5847 263 0,'125'-42'351'0,"-125"42"-149"16,0 0-68 0,0 0-53-16,0 0-4 0,0 0-31 15,0-26-30 1,0 26-15-16,0 0-1 0,0 0-8 16,0 0-11-16,0 0-66 15,0 0-102-15,-2 12-7 16,-2 2-235-16</inkml:trace>
  <inkml:trace contextRef="#ctx0" brushRef="#br0" timeOffset="56763.66">1359 5883 142 0,'0'0'179'16,"0"0"-22"-16,0 0-8 15,0 0-11-15,0 0-23 16,0 0-42-16,-22-12-22 16,22 12-9-16,0 0-8 15,0 0-2-15,0 0-6 16,0 0-9-16,0 0-2 15,0 0-15-15,0 0-4 16,0 0-16-16,2 4-8 16,16 18 28-16,4 10 25 0,7 9-16 15,0 0-4 1,-7 8 2-16,-5 2-7 0,-15 4 4 16,-2 3-4-1,-5 0-2-15,-17-6 0 0,-5-5 2 16,0-12 6-16,9-10-4 15,7-7 3-15,5-10-2 16,3-6-1-16,3-2-2 16,0 0-31-16,0 0-113 15,11 0-383-15</inkml:trace>
  <inkml:trace contextRef="#ctx0" brushRef="#br0" timeOffset="58654.51">2267 2962 22 0,'0'0'75'0,"0"0"-35"16,0 0-27-16,0 0-10 16,0 0 0-16,0 0 15 15,0 0 15-15,-2-14 14 16,2 14-6-16,0 0-4 16,0 0-6-16,0-2-3 0,0 2-10 15,-6 0 15-15,0 0 3 16,-3 0-16-16,3 0-17 15,2 0 7-15,0 0 0 16,4 0 27-16,0 0 10 16,0 0-23-16,0 0-15 15,0 0-9-15,8 0 0 16,21 0 14-16,15-7 35 16,21-1-22-16,15-6-14 15,14-3-5-15,20-2-5 0,8-3-2 16,9 2 3-1,12-2-4-15,5 1 2 16,5 6-1-16,-1-2 0 16,-12 5 0-16,-10 3 0 0,-15-1-1 15,-14 2 1-15,-16-2 4 16,-14 0-4-16,-11-1 36 16,-12 2 15-16,-5-1-18 15,-9 2-3-15,-7 0 18 16,-10 2-10-16,-5-1-15 15,-8 4-3-15,-2 3-8 16,-2-2-11-16,0 2-2 16,0 0-2-16,0 0-20 0,0 4-116 15,0 15 31 1,-11 2-136-16,-3-5-268 0</inkml:trace>
  <inkml:trace contextRef="#ctx0" brushRef="#br0" timeOffset="82595.17">7764 4277 5 0,'-7'0'29'0,"2"-2"15"16,3 2-12-16,-2-2-24 15,-1 2-6-15,1 0 0 16,-5 0-2-16,2 0-3 15,0 0-24-15,5 0-21 0</inkml:trace>
  <inkml:trace contextRef="#ctx0" brushRef="#br0" timeOffset="83277.42">7735 4291 14 0,'0'0'49'15,"0"0"-7"-15,0 0-12 16,0 0-17-16,0 0-8 15,0 0 1-15,0 0-4 16,0 0-1-16,0 0 0 16,0 0-2-16,0 0 1 15,0 0-36-15,0 2-22 16,0 1 6-16</inkml:trace>
  <inkml:trace contextRef="#ctx0" brushRef="#br0" timeOffset="83512.31">7735 4291 49 0</inkml:trace>
  <inkml:trace contextRef="#ctx0" brushRef="#br0" timeOffset="84177.87">7735 4291 49 0,'25'-32'46'0,"-25"32"-5"16,0 0-26-16,0 0 6 0,0 0 13 15,0 0 2-15,0-33-27 0,0 30 1 16,0 1 6-1,0-2-8-15,0 0 3 0,0 2 16 16,0-2-13-16,0 0 5 16,0 1 2-16,-3 0-4 15,0 1 3-15,3-1 3 16,0 2-7-16,-2 1-4 16,2-2-9-16,-2 2 4 15,2-2 0-15,-2 0 0 16,0 2-3-16,2-3-3 15,-3 1 3-15,3-1-3 16,-2 1 11-16,2 2-2 16,0-2 2-16,-2 2 0 0,2 0-6 15,0 0-2-15,0 0-4 16,0 0-9-16,0 0 5 16,0 0-13-16,-2 0 4 15,2 7 6-15,0 12 4 16,0 0 1-16,0 6 2 15,0-4 4-15,0 4 4 16,0-3 0-16,0-3-6 16,0-2-2-16,0-3 6 15,0-1-5-15,0-6 3 16,0-2-4-16,0-2 1 16,0-3-1-16,0 0-1 0,0 0 1 15,0 0-4-15,0 0-11 16,0 0-25-16,0 0-64 15,0-12-25-15,0-4 73 16,0 2 24-16,0-3 29 16,0 0 3-16,-4 0 4 15,-1 2 3-15,2 1 14 16,1 2 11-16,2 0-4 16,0 2 10-16,0 0-18 15,0 0 9-15,0 2-12 16,0 0 9-16,0 2 5 15,0 0-21-15,0 6 6 16,0 0-8-16,0 0-8 16,0 0-18-16,0 0 0 0,0 7 18 15,2 16 6-15,10 0-6 16,-6 2-14-16,1 1-47 16,0-4-23-16,0 2-45 15</inkml:trace>
  <inkml:trace contextRef="#ctx0" brushRef="#br0" timeOffset="84829.49">7810 4331 29 0,'0'0'34'16,"0"0"1"-16,0 0 2 15,0 0 26-15,0 0 28 16,0 0-5-16,-8 0-19 15,8 0-8-15,0 0 6 16,0-3-5-16,10-8-57 16,6-1 3-16,2 0-1 15,4 3 0-15,5-4 3 16,4 3-8-16,7-4 0 16,3 2 3-16,1 0 1 0,-9 0-2 15,-8 4-1-15,-12 2 0 16,-6 4 1-16,-5 2-2 15,-2 0 0-15,0 0 0 16,0 0 0-16,0 0-1 16,0 0 1-16,0 0-6 15,0 0 0-15,0 0 6 16,0 0-2-16,0 0-3 16,0 0-29-16,0 5-44 15,-9 4-22-15,-2 0-7 16,-2 2-16-16,-5 1-18 15</inkml:trace>
  <inkml:trace contextRef="#ctx0" brushRef="#br0" timeOffset="85224.95">7797 4345 42 0,'0'0'44'16,"0"0"-18"-16,0 0-8 15,0 0 15-15,0 0-1 16,0 0 21-16,-12 0 23 0,12 0-15 16,0 0 3-16,4 0 0 15,15-8-55-15,10-6-6 16,7 0 6-16,6 1-4 15,5-6-5-15,2 1 0 16,1 0 12-16,-4 0-10 16,-11 2 1-16,-8 0 7 15,-6 5-8-15,-13 6 5 16,-1 1-1-16,-7 4 2 16,0 0 1-16,0 0-7 15,0 0-1-15,0 0-1 16,0 0-1-16,0 0-7 15,2 0-84-15,-2 0-43 16,0 6-124-16</inkml:trace>
  <inkml:trace contextRef="#ctx0" brushRef="#br0" timeOffset="101672.8">2205 5981 1 0,'0'0'112'0,"0"0"-24"16,0 0 29-16,0 0-9 15,0 0 6-15,0 0-47 16,0 0-38-16,0 0-8 15,0 0-12-15,0-2 10 16,0 2 17-16,0 0-9 16,0 0 0-16,0 0-5 15,0 0 0-15,0 0 1 16,0 0-4-16,0-1 2 16,0-2-1-16,0 2-3 15,0-3-9-15,0-3-4 0,0 3 3 16,0 0 6-16,-6 0-3 15,6 4 8-15,0-2-12 16,0 2 1-16,0 0 1 16,0 0-6-16,0 0-1 15,0 0-2-15,0 0-4 16,0 0 3-16,0 0 2 16,0 0 1-16,0 0 5 15,0 0-4-15,0 0 0 16,0 0 4-16,0 0-6 15,0 0 3-15,0 0-2 0,0 0-1 16,0 0 1-16,0 0-1 16,0 0-2-1,0-2 1-15,0 2-12 0,0 0-49 16,0 0-78-16,0 0-69 16,0 0-145-16</inkml:trace>
  <inkml:trace contextRef="#ctx0" brushRef="#br0" timeOffset="102206.62">2222 5939 113 0,'0'0'98'0,"0"0"-27"16,0 0 0-16,0 0-24 0,0 0 22 16,0 0 18-16,-13-48-36 15,11 46-6-15,2-1 13 16,0 3-4-16,0 0-9 16,0 0-12-16,0 0-8 15,0 0-25-15,0 0 0 16,0 0-13-16,0 9-17 15,0 17 30-15,0 12 2 16,6 9-1-16,1 2 6 16,1 7-5-16,2-1 1 0,-2-5 1 15,1-5-3 1,1-10 0-16,-4-5-2 16,3-6 2-16,-3-6-3 15,-1-5-20-15,0-5-81 0,1-5-82 16,-1-3-57-16,-3 0-49 15</inkml:trace>
  <inkml:trace contextRef="#ctx0" brushRef="#br0" timeOffset="102973.18">2220 6238 274 0,'0'0'182'0,"0"0"-56"0,0 0-62 15,0 0-29-15,0 0 22 16,0 0-43-16,105-96 3 16,-74 79-3-16,-5 0-12 15,1 1 5-15,-5-2-3 16,-6-3 2-16,-3 2-6 16,-6 1-9-16,-3-3-7 15,-2 1 15-15,-2 0 0 16,0 2 1-16,0 1 0 15,0 2 9-15,-4 5-9 16,0 1 15-16,4 6 10 16,-2 3-15-16,2-2-3 15,-3 2-5-15,3 0-2 0,0 0-2 16,0 0 2-16,0 0-2 16,0 0-1-16,-2 0 0 15,2 0-12-15,0 5 5 16,0 12 10-16,0 7 0 15,0 4 3-15,0 2-3 16,7 6 6-16,-5 7-4 16,2 1-2-16,-2 4 0 15,2-4 5-15,0-4-2 16,-2-8-3-16,2-8 0 16,1-6-2-16,1-6-6 15,2-5 8-15,0-6-16 16,9-1 16-16,4 0 8 0,1-15 7 15,3-8-15-15,-6-3-1 16,2 0-2-16,-1-2-2 16,-5 0 2-16,-1 4 2 15,-5 0 1-15,-5 2 2 16,-2 3 0-16,1 6 22 16,-3 2-7-16,0 6 5 15,0 2-3-15,0 2-7 16,0 1 9-16,0 0-6 15,0 0-9-15,0 0-2 16,0 0-4-16,0 0 0 16,0 0-13-16,0 8-4 15,0 15 17-15,2 10 0 16,6 3 2-16,4-2 3 16,-3 0-1-16,5-7-1 0,-1-4 5 15,-3-5-7-15,6-4 0 16,0-6-1-16,-3-2-17 15,0-6-110-15,-3 0-210 16</inkml:trace>
  <inkml:trace contextRef="#ctx0" brushRef="#br0" timeOffset="103125.1">2803 5779 535 0,'0'0'96'0,"0"0"-96"16,0 0-21 0,0 0-123-16,0 0-123 0</inkml:trace>
  <inkml:trace contextRef="#ctx0" brushRef="#br0" timeOffset="104322.43">2994 6084 128 0,'0'0'22'16,"0"0"-9"-16,0 0 43 0,0 0 65 15,0 0-18-15,0 0-40 16,0-9-15-16,0-2 36 15,-8 0-30-15,4 4 5 16,-3 0-42-16,1 6 3 16,-1-1-14-16,0 2-6 15,-2 0-6-15,1 0 5 16,-6 10 0-16,3 6-3 16,0 6-3-16,2 2 4 15,6 4-2-15,1-2 3 16,2 0 0-16,0-6-13 15,0-4 10-15,5-4 0 16,4-4 5-16,0-3-1 0,2-4 7 16,0-1 2-16,2 0 8 15,3-8-4-15,0-8-3 16,-3-7-8-16,-2 0 1 16,-2-3 0-16,-3 0 0 15,0 6 8-15,-4 4 21 16,-2 8 40-16,0 2-19 15,0 3-18-15,0 3-11 16,0 0-23-16,2 0-11 16,2 0-10-16,3 21 17 15,1 3 4-15,4 8 0 16,-1 7 1-16,3 2 0 0,-1 5 0 16,3 2-1-1,-5 7 1-15,-3 1 1 0,-3 2 6 16,-3 2-4-16,-2-6 0 15,0-6 0-15,0-6-4 16,-5-12-5-16,-10-5 5 16,-3-12 12-16,1-5-4 15,1-8 24-15,1 0-3 16,-4-5 4-16,3-23-19 16,3-15 9-16,7-7-21 15,6-9 6-15,0-2-2 16,0-1-6-16,17 2 1 0,4 2-1 15,1 1-22-15,0 3 12 16,-2 2-2 0,-4-1-3-16,-3 6 6 0,-6-1 4 15,-7 5-3-15,0 6 5 16,0 2 2-16,0 7 1 16,-7 7 0-16,-1 4 0 15,3 7-1-15,1 5 0 16,1 5-2-16,3 0 2 15,0 0-6-15,0 0-5 16,0 0-6-16,0 19 11 16,0 6 1-16,0 5 5 15,0 0 1-15,0 5 0 0,0 4-4 16,0 3 2 0,0 2 2-16,5 4 0 0,-3-2-1 15,3 0 5-15,-3-5-3 16,-2-8-1-16,0-4 2 15,0-10-1-15,0-5 0 16,0-5 0-16,0-5-1 16,0-4-3-16,0 0-6 15,0 0 9-15,2-11-15 16,4-8-81-16,3-5 27 16,3-1 22-16,1 1-30 15,3 2 18-15,-1 4 49 16,-1 4 10-16,-1 5 14 0,-2 4 22 15,0 5-20-15,0 0 25 16,1 8-25-16,1 16 25 16,1 4 2-16,3 2-5 15,-3-2-11-15,-1-5-15 16,-2-6-7-16,-2-7 0 16,-2-6-2-16,-3-4-3 15,2 0-42-15,-1-5-56 16,-5-18-179-16</inkml:trace>
  <inkml:trace contextRef="#ctx0" brushRef="#br0" timeOffset="104670.09">2688 5879 346 0,'0'0'43'0,"0"0"-43"15,0 0-9-15,0 0 9 16,0 0 11-16,0 0 4 16,5 55-12-16,10-55 27 15,1 0 76-15,-1 0 40 16,-1-9-86-16,-8-7-37 15,-1 4-6-15,-5 1-6 0,0 8 14 16,0 1-9 0,0 2 20-16,0 0-36 0,0 0-37 15,0 5-54-15,0 16 69 16,0 6-44-16,4-2-206 16,16-9-62-16</inkml:trace>
  <inkml:trace contextRef="#ctx0" brushRef="#br0" timeOffset="107472.89">3713 6055 218 0,'0'0'152'0,"0"0"-22"15,0 0-24-15,0 0-24 0,0 0-5 16,0 0 35-16,-13-72-41 16,11 64 2-16,2 3-2 15,0-2-2-15,0 5-22 16,0 2 12-16,0 0-25 16,0 0-19-16,0 0-14 15,0 0-1-15,0 0-12 16,0 0-2-16,0 9 13 15,13 13 1-15,5 6 2 16,-3 0-1-16,3-2 3 16,1-3-2-16,-6 0-1 15,-3-7-1-15,0-7-2 0,-4 0-10 16,-3-7-5 0,-1-1-13-16,0-1 2 0,0 0 4 15,2 0 24-15,1-12-1 16,2-13-6-16,-5-5-16 15,0 2 4-15,-2 0 16 16,0 3 0-16,0 4 3 16,0 4 4-16,0 5 1 15,0 6 18-15,0 4 1 16,0 2-6-16,0 0-18 16,0 0-13-16,0 0-11 15,0 16 17-15,0 2 7 16,0 3 0-16,7-3-1 15,2-3-1-15,0-1-2 16,2-3-1-16,2-1-5 0,1-5-8 16,1 0-17-16,3-5-13 15,0 0 48-15,4 0-15 16,3-12 13-16,-3-8-10 16,1-4-14-16,-6-2 2 15,-3 3 13-15,-3 3 9 16,-3 5 2-16,-3 3 4 15,0 3-3-15,-3 6 7 16,0 3 1-16,-2 0-9 16,0 0-7-16,0 0-16 15,2 3 12-15,1 15 9 16,-3 4 2-16,0 3 11 0,0 1-1 16,0-4-4-1,2-1-3-15,2 1-3 0,0-2 3 16,5-3-3-16,-2-5 0 15,2-4 2-15,-2-4-4 16,-1-4-11-16,4 0 13 16,0 0 22-16,1-20-8 15,3-6-4-15,-5-1-8 16,-5-1-4-16,-4 3-12 16,0-1-16-16,0-3 20 15,-9 5-5-15,-9 5 2 16,1 3 10-16,1 9-2 15,1 5 5-15,1 2 10 0,3 0-6 16,0 0-4 0,4 12-1-16,2 2-5 0,5 4 3 15,0 2-7 1,0 0 10-16,0 0 3 0,10 1-3 16,10-3-6-16,2-4 6 15,1-7 14-15,1 0 6 16,2-7-17-16,1 0 6 15,0-12 6-15,-2-10-3 16,-3-7 2-16,-7-3-10 16,1-1-1-16,-5-6-3 15,-7-2-2-15,1-2 2 0,-5-1 4 16,0 3-1 0,0 6 1-16,0 8 6 0,0 9 12 15,0 8 10-15,0 5-6 16,0 5-3-16,0 0-15 15,-2 0-8-15,2 0-6 16,-3 0-8-16,1 8-4 16,-2 14 14-16,0 8 8 15,-3 8-4-15,3 3 0 16,1 5 1-16,3-1-2 16,0 3 1-16,0 1-1 15,0-5-2-15,0-5 2 16,12-2 0-16,-2-9 0 15,4-6-5-15,-1-5 6 0,1-10 1 16,1-5 2-16,3-2 3 16,2 0 3-16,2-9 3 15,1-11-8-15,-4-4-4 16,0-2-23-16,-9 1-3 16,-2 0-9-16,-4-1 24 15,-4 1-12-15,2 0 20 16,-2 5 2-16,0 3 1 15,0 5 3-15,0 9 1 16,0 1 15-16,0 2-2 16,0 0-17-16,0 0-6 15,0 0-8-15,0 2 6 16,0 14 8-16,0 3 0 0,0 2 1 16,-4 5-2-1,2 4 2-15,2-1 0 0,0 0-1 16,0 0-1-16,0-5 0 15,0-4 0-15,0-8 0 16,11-5 1-16,4-7 0 16,3 0 10-16,5-9 2 15,-4-13-6-15,-1-2-1 16,-2-2-4-16,-7 0 0 16,0-1-1-16,-5 4-18 15,0 0 12-15,1 2 0 16,2 0 6-16,-5 5 0 15,5 7 1-15,-5 2 3 0,-2 5 2 16,2 2 8-16,-2 0-14 16,0 0 0-16,0 0-19 15,0 17 19-15,0 0 1 16,-2 4 0-16,0-1 4 16,-1 1-3-16,3-3 4 15,0 1 0-15,0-5-6 16,0 0 0-16,0-4 0 15,5-2 2-15,3 0 1 16,2-6-1-16,1-2 2 16,1 0 1-16,0-2 3 15,4-18 2-15,0-7-3 0,-6 1-5 16,2-1 0 0,-3 0-2-16,-3 5 0 0,1 4 0 15,0 7 3-15,-2 2-1 16,-3 6-2-16,0 0 6 15,-2 3-4-15,0 0-2 16,2 0-14-16,0 15 14 16,-2 5 4-16,0 3 11 15,0 1-8-15,0 1-1 16,0-4-1-16,0-3-3 16,0 1 2-16,0-7-3 15,0-4-1-15,0-4 3 16,2-3-3-16,-2-1 1 15,2 0 1-15,3 0 10 16,2 0 1-16,2-17-11 0,2-3-1 16,3-5 0-16,1 4-1 15,3-4-2-15,-3 4 1 16,3 0 1-16,1 4 1 16,-7 6-1-16,-3 5-4 15,-5 3 2-15,-1 3-3 16,0 0-4-16,-3 0 7 15,0 0 0-15,0 7 2 16,2 11 19-16,2 4 3 16,0 2-7-16,3 0-1 15,-3 1-11-15,1-2 6 16,0-2-8-16,-3-3 2 16,2-4-1-16,1-4-1 0,-3-5-1 15,0-3 0-15,4-2-1 16,6 0-44-16,3 0-16 15,6-16-70-15,-4-9-305 16</inkml:trace>
  <inkml:trace contextRef="#ctx0" brushRef="#br0" timeOffset="107980.68">5283 5825 249 0,'0'0'409'16,"0"0"-251"-16,0 0-68 15,0 0-38-15,0 0-43 0,0 0-9 16,0-4-6-16,0 4 6 16,0 0 20-16,0 0 3 15,0 4-6-15,0-1 4 16,4 2-10-16,4-1 6 16,4-2-6-16,-3 1-6 15,3 0 2-15,-4-3-3 16,1 0 3-16,0 0 2 15,-2 0-3-15,-3 0 0 16,-2 0 0-16,1-3 2 16,-3-2-2-16,0 1-6 15,0-1-3-15,0 5-1 0,0-3 3 16,0 1 1-16,0 2 0 16,0-2 0-16,-5 2-7 15,1 0 5-15,-3 0-7 16,-2 0 7-16,0 2-1 15,-2 10 0-15,2 4-3 16,0 2 2-16,5 2 1 16,4 0-1-16,0-2-4 15,0-1 8-15,0-3 0 16,15-5 1-16,1-1 6 16,4-4-4-16,6-4 3 15,6 0 3-15,1 0-3 16,-2-12-6-16,-4-6-35 15,-4-2-80-15,-11-4-109 0,-8-4-234 16</inkml:trace>
  <inkml:trace contextRef="#ctx0" brushRef="#br0" timeOffset="109523">6188 5770 163 0,'0'0'119'0,"0"0"-29"16,0 0-6-16,0 0-22 0,0 0 41 16,0 0-42-1,-16 0-44-15,9 0 24 0,-1 3-32 16,-6 11-9-16,-4 6-3 15,2 6 3-15,3 6 3 16,5 6 4-16,0 0-4 16,8 0 12-16,0-3-14 15,0-8-2-15,10-6-2 16,5-9-9-16,3-8 10 16,-3-4 4-16,4 0 71 15,0-8-18-15,-3-16-37 16,-5-6-6-16,-4-3-9 0,-4 3-3 15,-3-2-2-15,0 2-9 16,0 0 11-16,0 6 1 16,0 6 3-16,0 8 5 15,0 6 26-15,0 2 10 16,0 2-34-16,0 0-11 16,0 0-16-16,0 6 6 15,0 8 10-15,6 0 4 16,5-4-4-16,7-3 0 15,1-7 0-15,8 0 3 16,-2 0 5-16,4 0-3 16,-2-15 2-16,-5-5-5 15,0-3 6-15,-4-6-8 0,-2 0 3 16,-5-2-5 0,-2-1 4-16,-7 2 1 0,0-2 1 15,-2 3 1-15,0 7-2 16,0 6 14-16,0 7 14 15,0 4-2-15,0 5-15 16,0 0-14-16,0 0-7 16,-2 14-15-16,-5 18 18 15,-1 14 4-15,1 8 0 16,2 11 0-16,3 5-1 16,2 8 0-16,0 5 2 15,0-2 5-15,0 2-5 16,2-7 2-16,5-12-3 15,0-6 1-15,-1-15-2 0,1-11 3 16,3-13-4-16,0-10-66 16,3-9-17-16,1 0-73 15,-1-14-105-15,-1-16-187 16</inkml:trace>
  <inkml:trace contextRef="#ctx0" brushRef="#br0" timeOffset="109702.9">6357 6036 272 0,'0'0'370'0,"0"0"-235"16,0 0-71-16,0 0-46 0,0 0-17 16,0 0-1-1,93-111-25-15,-56 93-89 0,2-3-131 16,1 0-81-16</inkml:trace>
  <inkml:trace contextRef="#ctx0" brushRef="#br0" timeOffset="111260.87">6930 5726 180 0,'0'0'112'16,"0"0"-92"-16,0 0-9 0,0 0 8 15,0 0 46-15,0 0-14 16,11 15-10-16,-11-15 21 16,0 0-22-16,0 0-3 15,0 0-10-15,0 0 0 16,0 0 6-16,0 0 1 16,0 0 16-16,0 0-23 15,-16-10-21-15,-1-2-6 16,-1 2 6-16,2 0-3 15,3 2-1-15,4 2 0 16,5 3 26-16,2 3-1 16,-4 0-10-16,4 0-10 15,-2 0-7-15,-3 5-7 0,-3 15 2 16,-2 2 5-16,1 6 4 16,3 2 1-16,4 0 10 15,4 2-8-15,0-2 2 16,0-4-2-16,0-4-3 15,14-8 1-15,1-4-2 16,1-8 2-16,0-2 0 16,0 0 4-16,4-4 5 15,-1-18 5-15,2-5-10 16,-1-6-4-16,-2-3-1 16,-7-2-3-16,-2-5 0 15,-5 0 3-15,-2 0-1 16,-2 1-2-16,0 3 4 15,0 2-5-15,0 7 3 0,-6 8-1 16,-1 7 1-16,2 6-2 16,3 6 10-16,2 0 5 15,0 3-3-15,0 0-2 16,0 0-11-16,0 0-7 16,-2 6-6-16,2 18 5 15,-2 7 7-15,2 13 2 16,0 0-1-16,0 6 12 15,0 2-3-15,0-4 0 16,2 0-9-16,10-5 2 16,-2-8 2-16,1-7-4 15,5-6 2-15,-1-6-5 16,4-8 0-16,3-5-52 0,5-3-24 16,4-5-41-16,0-17-61 15,1-5-116-15,-6-2 162 16,-6 0 40-16,-2 6 95 15,-5 5 10-15,-3 1 84 16,-4 10-5-16,-2 2 34 16,-1 3-40-16,-1 2 22 15,-2 0-44-15,0 0-40 16,0 0-11-16,0 0-4 16,0 0 2-16,0 0 8 15,0 0-1-15,0 0 1 16,0 0 3-16,0 0-7 0,0 0 4 15,0 0 11-15,0 0 1 16,0-1 6-16,0-1-9 16,0 0-19-16,0 2-2 15,0 0-4-15,0 0 4 16,0 0-3-16,0 0-1 16,0 0-4-16,-5 0-14 15,-3 0 13-15,-4 14 3 16,-1 2 4-16,-3 5-2 15,1 2 0-15,3 1-1 16,1 1 1-16,3-5 0 16,1-3 0-16,2-5 4 15,3-3-4-15,0-6 0 0,2-3 0 16,0 0-26-16,0 0 26 16,2-12 0-16,12-8-3 15,-4 3 2-15,4-2-1 16,-3 3 2-16,0 4-7 15,-1 1 3-15,-2 8 1 16,1 1-9-16,-5 2 8 16,6 0-11-16,-2 0 7 15,3 0 2-15,1 10 1 16,3 8 5-16,1 0 6 16,-1 3-2-16,1-8-2 15,-3-3 5-15,-1-3-4 16,-1-6 1-16,-3-1 0 15,2 0 2-15,1 0 1 0,2-13 0 16,3-9 1-16,-1-4-2 16,-1-6-4-16,-3-1-1 15,-5-6 1-15,-4 0-1 16,-2-4 1-16,0 2 4 16,0 4 11-16,-6 7 3 15,-1 11 16-15,5 8 11 16,2 6-7-16,-2 5 5 15,2 0-26-15,0 0-19 16,0 0-6-16,0 0-5 16,0 0-3-16,0 14 10 0,0 6 4 15,0 4 1 1,0 6 3-16,0 3 1 0,11 4 0 16,1-2 0-16,-2 4-5 15,3-5 2-15,-1-3-1 16,1 1 0-16,-1-9 1 15,-4-5-2-15,-1-4-46 16,-5-6-32-16,-2-4-20 16,0-4-82-16,0 0-165 15,0 0-82-15</inkml:trace>
  <inkml:trace contextRef="#ctx0" brushRef="#br0" timeOffset="111435.76">7456 5811 663 0,'0'0'251'0,"0"0"-95"16,0 0-44-16,0 0-67 16,0 0-20-16,0 0-19 15,71-68-2-15,-50 63-3 16,0-2-1-16,6 2-40 16,0 1-114-16,0 3-33 15,0-5-203-15</inkml:trace>
  <inkml:trace contextRef="#ctx0" brushRef="#br0" timeOffset="112086.28">7866 5726 90 0,'0'0'63'0,"0"0"27"15,0 0-46-15,0 0 3 16,0 0-12-16,0 0-2 15,2 32-7-15,-2-32 13 16,0 0 35-16,0 0 1 16,0 0-28-16,0 0 6 15,0 0 8-15,0 0-18 16,0-9-17-16,0-5 1 16,0 1-9-16,0-2 1 15,-2 0-1-15,0 5 0 16,-2 1 3-16,1 4-4 15,3 3 4-15,-2 2-14 0,0 0-7 16,-5 0-6-16,-2 0-7 16,-4 9 11-16,-1 8 2 15,1 6 0-15,-3 0-1 16,3 6 1-16,-1 0 0 16,1 0 0-16,5-3-1 15,3-3-2-15,5-6 3 16,0-3-7-16,0-2 7 15,0-6 4-15,0-2-2 16,9-4 5-16,2 0-6 16,3 0-1-16,-1 0-1 15,3-11-2-15,-1-10-2 16,1-5-24-16,-1-1 11 0,-1 1 13 16,-5-1 4-16,-3 8 0 15,-2 7 0-15,-1 7 1 16,-1 2 6-16,1 3 11 15,-1 0-17-15,2 0-7 16,3 7 4-16,1 9 3 16,6 4 20-16,-1 3 6 15,3-2-1-15,4-4-14 16,-2-2-4-16,5-3 1 16,0-7-3-16,4-2 6 15,6-3-2-15,-4 0-9 16,-2-6-67-16,-4-14-129 0,-3-10-476 15</inkml:trace>
  <inkml:trace contextRef="#ctx0" brushRef="#br0" timeOffset="114194.81">1056 7365 70 0,'0'0'102'16,"0"0"-6"-16,0 0 26 16,0 0-26-16,0 0-9 0,0 0-5 15,-6-20-19 1,6 15-2-16,0 4 10 0,-2-3-16 16,2-3-24-1,0 2-16-15,0-2 2 0,0 2-1 16,-3-3-8-16,3 4-3 15,0 1 3-15,0 3 6 16,0 0-12-16,0 0-2 16,0 0-3-16,0 0-7 15,0 0 2-15,0 0-6 16,0 15 8-16,0 2 6 16,0 6-1-16,0 1 0 0,0 0-1 15,0-2 2 1,5 1-2-16,1-3-2 0,3-5-4 15,0-1 8-15,0-4-12 16,0-6 8-16,-3-1-18 16,1-3 22-16,2 0 8 15,0-3-5-15,0-12-3 16,0-6-9-16,-4-1-10 16,-1-2 13-16,0 2-4 15,-2-2 8-15,0 5 4 16,1-1-2-16,1 3 1 15,-2 2 4-15,1 6-4 16,-1-1 3-16,-2 3 8 16,3 6 10-16,-3-1-5 15,0 2 2-15,2 0-14 0,-2 0-5 16,0 0-1 0,0 0-5-16,0 0-7 0,0 10 4 15,0 9 8-15,2 4 1 16,2 3 1-16,3 3 1 15,1-4 1-15,2-1 2 16,1-6-4-16,0-4-1 16,-2-6-3-16,2-4-4 15,-3-2 7-15,4-2 2 16,1 0 18-16,3 0-10 16,-1-16 6-16,-1-2-12 15,-7 0 7-15,-3-4-11 16,-2 4-3-16,-2-2 3 15,0 0 4-15,0 2 3 0,0 0-6 16,0 0 6-16,0 5-7 16,0 6 5-16,0 2 5 15,0 2 12-15,0 1-16 16,0 2 0-16,0 0-6 16,0 0-2-16,0 0 2 15,0 0-2-15,0 0-3 16,0 0-6-16,0 5-9 15,0 14 20-15,0 8 0 16,0 4 1-16,2 1-1 16,5-4 2-16,5-3-2 15,-4-5 3-15,1-7 1 16,-2-3-1-16,-4-4-2 0,1-4-1 16,-2-2-61-16,2 0-28 15,-2 0-128-15,1-12-206 16</inkml:trace>
  <inkml:trace contextRef="#ctx0" brushRef="#br0" timeOffset="114375.71">1406 7078 173 0,'0'0'367'0,"0"0"-244"16,0 0-76-16,0 0-47 0,0 0 5 15,0 0-5-15,16-26-17 16,-16 28-65-16,0 10-92 16,0 0-70-16</inkml:trace>
  <inkml:trace contextRef="#ctx0" brushRef="#br0" timeOffset="114588.59">1152 7192 715 0,'0'0'312'0,"0"0"-199"0,0 0-23 16,0 0-44-16,0 0-29 16,0 0-17-16,-4-11-8 15,4 11-37-15,0 0-99 16,0 4-43-16,0 11-8 15,0 0-160-15</inkml:trace>
  <inkml:trace contextRef="#ctx0" brushRef="#br0" timeOffset="114766.48">911 7238 113 0,'0'0'175'0,"0"0"-133"16,0 0-42-16,0 0-9 15,0 0-208-15</inkml:trace>
  <inkml:trace contextRef="#ctx0" brushRef="#br0" timeOffset="115354.43">1480 7113 225 0,'0'0'118'16,"0"0"-37"-16,0 0 20 15,0 0 2-15,0 0-52 16,0 0-28-16,-14-5-10 16,14 5 9-16,0 0-6 15,2 0-15-15,14 14 29 0,5 18-15 16,0 13-1-16,2 13-4 16,-3 6-5-16,-3 6 8 15,-7 3-10-15,-10-4-1 16,0-5 6-16,0-5-3 15,-14-12-5-15,-8-1-88 16,-18 5-194-16</inkml:trace>
  <inkml:trace contextRef="#ctx0" brushRef="#br0" timeOffset="116002.18">911 7175 118 0,'0'0'171'0,"0"0"-161"16,0 0-10-16,0 0 0 0,0 0 26 15,0 0 0-15,56 17 1 16,-45-12-3-16,-5 1-6 16,0-5 7-16,-6 2 11 15,0-3 3-15,0 0 33 16,0 0 16-16,0 0-24 16,0 0-7-16,0 0-57 15,0 0 7-15,0 0-7 16,0-3-5-16,0 3-11 15,-4 0 0-15,2 0-45 16,2 0-8-16,0 13-14 16,0-1-67-16,8-3-61 15</inkml:trace>
  <inkml:trace contextRef="#ctx0" brushRef="#br0" timeOffset="116338.24">1192 7171 220 0,'0'0'101'16,"0"0"14"-16,0 0-42 16,0 0-23-16,0 0 19 15,0 0-49-15,-13-21 5 16,13 21-12-16,0 0 0 16,0 0-11-16,0 0 3 15,0 0-5-15,0 0-7 16,0 0-112-16,-2 0-172 15,-3 11 162-15</inkml:trace>
  <inkml:trace contextRef="#ctx0" brushRef="#br0" timeOffset="116830.52">1192 7171 101 0,'127'-72'186'0,"-127"72"38"16,0 0-41-16,0 0-12 16,0 0-63-16,0 0-44 15,7-21-24-15,-7 21-14 16,0 0-18-16,0 0-8 0,0 0-5 15,0 0-27-15,0 0 1 16,0 0-10-16,0 0 1 16,0 2 6-16,0 10 22 15,0-1 5-15,0 1-2 16,0-5-10-16,0-2-2 16,0-4 13-16,0-1 1 15,0 0 7-15,0 0 8 16,0 0-5-16,0 0-3 15,0 0-5-15,0 0 5 16,0 0 0-16,-2-1 4 16,0-6-4-16,-1 4 17 15,1 1-3-15,2 0 1 0,0 2-7 16,0 0-8 0,0 0-8-16,-3 0-5 0,1 0-86 15,-2 14 20-15,2 1-139 16,0 0-146-16</inkml:trace>
  <inkml:trace contextRef="#ctx0" brushRef="#br0" timeOffset="127719.92">5295 5903 17 0,'0'0'68'0,"0"0"-12"16,0 0-15-16,0 0-13 15,0 0-12-15,0 0-14 16,0 0-2-16,0 0-5 16,0 0 1-16,-2 0 2 15,-2 2 2-15,2 0 3 16,-2 0-3-16,1-2 2 16,3 4-2-16,-2 0 0 15,2-1-3-15,-2 2 1 0,0 2 1 16,2-2-28-1,0 2-24-15,0 0-42 0</inkml:trace>
  <inkml:trace contextRef="#ctx0" brushRef="#br0" timeOffset="128301.26">5295 5903 5 0,'-21'106'86'16,"21"-106"-28"-16,0 0-2 0,0 0-13 16,0 0 20-1,0 0-5-15,0-10 6 0,0 8-4 16,0 2-5-16,0-2-20 16,0-1-8-16,0-4 3 15,4-3-20-15,5 2-9 16,-1-1 3-16,2-2-2 15,-3 1 0-15,1 2-2 16,2-1 0-16,-2-2 0 16,1 2 0-16,-2 0 4 15,-2 4-4-15,-1 0 0 16,-2 1 0-16,-2 2 0 16,0 1 2-16,0-4 3 15,0 3-4-15,0-2-1 16,0 0 2-16,0 2 1 0,0-1-1 15,0-2-1-15,0 1 5 16,0 1-6-16,0-4 0 16,0 3 1-16,0 1 0 15,0 0-1-15,0 3 1 16,0-2 4-16,0 2-3 16,0 0-1-16,0 0 2 15,0 0-3-15,0 0 0 16,0-2-1-16,0-2 3 15,0 3-3-15,0-4 4 16,0 1-4-16,0 0 3 16,0 0 4-16,0 1-1 15,-2 3-5-15,-12 0-44 16,-7 0 34-16,-8 13-40 0,-8 11-95 16,-3 10-26-16,3 2-8 15</inkml:trace>
  <inkml:trace contextRef="#ctx0" brushRef="#br0" timeOffset="142800.75">2142 7407 3 0,'0'-8'33'0,"0"0"-22"16,0 0-1-16,0 0-4 16,0 2 22-16,0 0 20 15,0 3-2-15,0-3 12 16,0 5-15-16,0-1-14 16,0 2 11-16,0 0-14 15,0 0-11-15,0 0 24 16,0 0 8-16,0 0-7 15,-3 0 7-15,1 0 0 16,2 0 0-16,0 0-6 16,0 0-16-16,0 0-8 15,0 0-8-15,0 0 5 0,0 0-1 16,0 0-12-16,2 0 16 16,12 0 7-16,6-4 31 15,6-1-37-15,3-4-8 16,0-3-2-16,0-6-3 15,-2-4 1-15,-2-2-4 16,0-2-2-16,-8-1 1 16,-1 4-4-16,-5-1 6 15,-2 3-4-15,-2 2 1 16,-5 2-1-16,0 3-4 16,-2 2-6-16,0 2 3 15,0 5 4-15,0 0 4 16,0 3 0-16,0 2 1 15,0-2-1-15,0 2 0 0,0 0 0 16,0 0-5-16,0 0-7 16,0 0 0-16,-2 0-4 15,-2 0 8-15,-6 0 6 16,-1 14 4-16,0 4-2 16,0 6 0-16,0 4 0 15,2 4 4-15,2 6 0 16,5-2-3-16,2 1 2 15,0-6-2-15,0-4-1 16,16-5-1-16,4-4-13 16,4-7 14-16,-2-2 0 0,1-9 5 15,0 0-5 1,-4 0 23-16,1-16-5 0,-2-3-9 16,-5-4 7-16,-2-1-16 15,-1 4 3-15,-8-3-2 16,-2 3-1-16,0 5-8 15,0 2 3-15,0 8-10 16,0 5 8-16,0 0-9 16,-7 0-23-16,-6 4 39 15,-3 13 7-15,-2 10-5 16,0 1 0-16,1 4 5 16,-1 3-4-16,2 0-2 15,5 3 1-15,9-4 9 0,2-6 5 16,0-3 4-16,8-9 28 15,13-6-3-15,1-4 14 16,1-6-3-16,0 0 7 16,-2 0-23-16,1 0-27 15,1-13-2-15,-4-2-11 16,4-7-21-16,-1-6-99 16,-2-2-123-16,-4-5-265 15</inkml:trace>
  <inkml:trace contextRef="#ctx0" brushRef="#br0" timeOffset="144826.56">2861 7245 91 0,'0'0'207'16,"0"0"-98"-16,0 0-23 15,0 0-13-15,0 0-37 16,0 0-36-16,3 2 10 16,-1 0 14-16,0 2 3 15,1 0 2-15,1 0-18 16,1 2 1-16,1 2-6 16,3 2 3-16,-4 0-2 15,-1-3 4-15,1-4-5 16,-3-1-3-16,-2-2 1 15,0 0-2-15,0 0 10 16,0 0 33-16,0 0 7 0,0 0-18 16,0-12-28-16,-9-2-2 15,2 3-2-15,-2-3-1 16,1 3 1-16,3 1-2 16,-2 2 3-16,2 2-1 15,5 4 0-15,-2 2 12 16,0 0-14-16,-2 0-26 15,-3 0 7-15,-7 5 19 16,-1 14 13-16,-1 3-12 16,-1 4 2-16,1 4 0 0,3 2 0 15,1 4 1-15,6 2-2 16,4-1 0-16,2-6 0 16,0-5-1-16,0-6 5 15,0-8-6-15,0-4-5 16,4-5-6-16,10-3-18 15,-1 0 29-15,3-3 29 16,3-17-19-16,4-8 4 16,-1-6-14-16,3-6-29 15,-3 0-6-15,-2 2 30 16,-7 5 3-16,-1 4 2 16,-4 7 2-16,-3 8 12 15,-3 7-1-15,-2 4 9 0,0 3 0 16,0 0-22-16,0 0-31 15,2 3 6-15,-2 14 12 16,0 5 13-16,2 4 18 16,0 0-9-16,4 4 2 15,2-1-3-15,1-2 3 16,3-2 0-16,-2-2 0 16,3-2-2-16,1-10 6 15,-1-3 5-15,3-4-1 16,2-4-8-16,0 0 25 15,0 0 9-15,-1-18-21 16,-3-6-10-16,-3-4-13 0,-5-2 1 16,-3 2 1-1,-3 0-2-15,0 6 5 0,0 6 5 16,0 6-11-16,0 5 0 16,0 4 14-16,0 1-14 15,0 0-11-15,0 0-15 16,0 0 20-16,0 6 6 15,0 6 3-15,2-3-2 16,2 2 1-16,1-4-1 16,2 0-1-16,-1-3-1 15,5 0-6-15,1-2-4 16,1-2 4-16,1 0-4 16,-3 0-15-16,-3 0 3 15,0 0 11-15,-2 4 9 16,3 8-14-16,-1 6 6 0,2 6-1 15,1 2 12-15,0 3 2 16,0-6 8-16,0-4-1 16,1-5-3-16,-4-4-1 15,3-6 2-15,1-4 3 16,1 0 4-16,0 0 9 16,1-8 5-16,-1-16-24 15,1-5 3-15,-6-6-7 16,1-8 0-16,-5-3 0 15,-1-4 0-15,-3-2-3 16,0 0 3-16,0-1 4 16,0 9-4-16,0 8 0 0,0 8 3 15,0 8 25-15,0 5 0 16,0 6-16-16,0 4-5 16,0 2-7-16,0 3-8 15,0 0-16-15,-5 0-11 16,-1 6 35-16,-5 12 3 15,2 9 4-15,0 4 1 16,4 6-6-16,-1 4-2 16,4 3 3-16,0 2-1 15,-1-1-1-15,3-1 0 16,0-5-1-16,0-4-3 16,3-4 3-16,9-5 2 15,5-11-1-15,0-2-1 0,1-8 1 16,1-5 2-1,0 0-3-15,-1-1-9 0,-5-21-7 16,-2-2-8-16,-2-5 5 16,-4 0 4-16,-1 0 5 15,0 5 10-15,-2 8 1 16,1 7 0-16,-1 9-1 16,-2 0-5-16,5 0-11 15,1 5 1-15,1 13-3 16,2 5 16-16,0 0-1 15,2 1 3-15,2-1 2 16,3-3-1-16,2-6 0 16,2-7 4-16,-4-2-3 15,1-5 4-15,-1 0-5 0,-3-5 9 16,1-15-3-16,-5-6-6 16,-3-2-2-16,-2 0 1 15,-4-1-1-15,0 3 1 16,0 3 7-16,0 7 10 15,0 2 18-15,2 6 3 16,-2 4-3-16,0 4-9 16,0 0-23-16,0 0-3 15,0 0-30-15,0 24 12 16,0 8 14-16,3 10 6 16,-3 6-2-16,3 7 1 15,-1 6-1-15,0 6 0 16,0 3 1-16,3 0-1 0,-5 2 0 15,4-6 3 1,-2-5-2-16,0-9-1 0,3-10 1 16,-5-10 1-16,0-11-1 15,0-4-1-15,0-8 0 16,0-6-9-16,0 0 9 16,0-3 5-16,0 0-5 15,0 0 34-15,-13-9 5 16,-6-11-26-16,0-4-2 15,-1-6 8-15,3-7-5 16,7-3 0-16,7-7-3 16,3-6-3-16,0-1-6 0,13-2 1 15,8 2-5 1,1 4 9-16,-1 6-1 0,-6 5-6 16,-4 7-1-1,-2 6-18-15,-2 6-59 0,-5 0-97 16,-2 0-162-16</inkml:trace>
  <inkml:trace contextRef="#ctx0" brushRef="#br0" timeOffset="147323.54">4712 7233 66 0,'0'0'110'0,"0"0"-100"15,0 0 47 1,0 0 38-16,0 0-19 0,0 0-28 16,0 0 1-16,-7 92 0 15,7-80-1-15,0-2-4 16,0-3-12-16,0 2-18 16,-2-5-4-16,2 0-2 15,0-1-7-15,0-3 12 16,0 0 33-16,0 0 49 15,-4 0 7-15,-3-14-63 0,0-7-34 16,0-2 3 0,-1 2-1-16,1-1-2 0,0 2 2 15,-2 3 16-15,3 5 19 16,-1 7-9-16,3 5-20 16,-4 0-13-16,2 0-24 15,-5 0 22-15,-1 16 1 16,0 7 1-16,-2 4 1 15,3 1 2-15,2 1-1 16,3 4-1-16,4-2-1 16,2-2 0-16,0-3 5 15,0-2-5-15,0-10 0 16,0-6-28-16,0-5-15 16,0-3-6-16,2 0 35 15,6-3 14-15,3-16 14 0,3-8-14 16,-1-2-12-16,-2-4-28 15,1 5 9-15,-2 6 22 16,2 4 9-16,-3 3 3 16,-1 6 0-16,1 5-2 15,1 4 3-15,-4 0-4 16,3 8-22-16,-3 14-2 16,4 2 24-16,-2 2 14 15,1 0-4-15,1-2-2 16,-2-4 4-16,3-3-1 15,-1-6-8-15,-4-2 6 16,1-6-2-16,-3-3 2 16,0 0-4-16,6 0 11 15,3-14 13-15,3-13-22 0,-1-5-2 16,5-5-3-16,3 3-3 16,-2 4 1-16,4 4-1 15,0 3 1-15,0 9 2 16,-6 3-2-16,4 4-6 15,-5 7 6-15,-3 0-5 16,3 0-7-16,-5 11 6 16,-1 1 6-16,-4 0 0 15,-3 2 2-15,-1-5 1 16,-4 2-3-16,0-3 2 16,0-2-2-16,0-2 0 15,0-1 1-15,0-3 1 16,0 0 5-16,0 0 11 0,0 0-1 15,-2 0-7 1,-2-9-3-16,-5-3-2 0,2 0-2 16,-2 2-3-16,0-2-4 15,3 4 4-15,1 0 2 16,0 4 0-16,1 1 0 16,2 3-4-16,-3 0 0 15,-3 0-12-15,-4 0-1 16,-1 20 15-16,-1 3-5 15,3 7 3-15,3 1 0 16,3 4 2-16,5-4-3 16,0-2 2-16,0-3 1 0,0-4 6 15,13-6-6-15,6-8-5 16,0-5 5-16,4-3 10 16,1 0-1-16,1-14 14 15,-3-13-7-15,-4-3-15 16,-3-8 6-16,-1-2-10 15,-6-4 3-15,-1-5-8 16,-2-2 7-16,-5-5-1 16,0-1 2-16,0 5 5 15,-12 11-2-15,2 12 5 16,5 11 15-16,1 10 7 16,4 3-11-16,0 5-8 15,0 0-11-15,0 0-3 0,-3 0-29 16,1 7 13-16,-3 17 15 15,1 5 4-15,-2 8 7 16,-1 4-5-16,3 5 0 16,-1 4-2-16,2 1 1 15,3 2 1-15,0-2-1 16,0-2 1-16,10-8-1 16,3-6 0-16,5-8-1 15,2-8 0-15,0-6 0 16,0-5-2-16,0-8 1 15,2 0-1-15,1 0 2 16,-2-14-2-16,0-11-2 16,-3-3-21-16,-5-2 4 15,-1 1 2-15,-4-5-11 0,-1 5 22 16,2 0 7-16,-2 4-1 16,0 3 4-16,-1 8-1 15,-2 4-1-15,-2 6 7 16,-2 1 1-16,0 3-8 15,0 0-19-15,0 0-17 16,0 17 27-16,0 3 9 16,-6 1 0-16,0 4 4 15,1 2 5-15,3-4-4 16,2 5-5-16,0-2 6 16,0-5 0-16,9 0 1 15,8-7-7-15,1-5 2 16,3-8-2-16,-4-1 9 0,1 0 0 15,-3-11-9 1,-3-10 0-16,-6-1-22 0,-1-4 13 16,-3-2-13-16,-2-2-4 15,0 2 6-15,0 2 19 16,-9 2 1-16,-7 7 16 16,1 5-2-16,-1 10 3 15,3 2-17-15,2 0-4 16,-1 9 2-16,4 13 2 15,6-1 0-15,2 2 0 16,0-3 5-16,0-4-2 16,10-2-1-16,9-4-2 0,5-4 0 15,2-4 0-15,1-2 14 16,0 0-9-16,0-13 0 16,-5-6-5-1,-2-6-5-15,-4-1 5 0,-3-5 0 16,1-1 3-16,-6-2-2 15,-1 0 0-15,-2 2 3 16,-3 3 27-16,-2 5 5 16,3 8 12-16,-3 4-7 15,0 9-12-15,0 0-5 16,0 3-24-16,0 0-11 16,0 0-16-16,0 14 18 15,0 14 9-15,-3 10 2 0,-4 6 2 16,0 6 0-16,1 9-1 15,0 5-3-15,-1 8 1 16,2 4 0-16,3 3-1 16,2-1 0-16,0 0 0 15,0-5 3-15,7-11-3 16,10-11 2-16,4-12-2 16,-2-16-28-16,-1-11-60 15,-5-11-14-15,-3-1-82 16,-4-14-137-16</inkml:trace>
  <inkml:trace contextRef="#ctx0" brushRef="#br0" timeOffset="147625.37">5655 7423 41 0,'0'0'607'0,"0"0"-428"16,0 0-67-16,0 0-53 15,0 0-2-15,0 0-32 16,82-166-17-16,-63 165-7 16,-2 1-2-16,-3 0-3 15,-1 9-10-15,-5 13-4 16,-2 2 6-16,-6 2 5 16,0 0-5-16,-4 0 12 15,-17-2 4-15,-10-4 2 16,0-1 0-16,-1-4 11 0,6-7-10 15,5-4-7-15,8-4-17 16,8 0-64-16,5-4-113 16,0-16-263-16</inkml:trace>
  <inkml:trace contextRef="#ctx0" brushRef="#br0" timeOffset="148120.07">5887 7361 502 0,'0'0'178'16,"0"0"-125"-16,0 0-27 0,0 0 6 15,0 0 1-15,0 0-22 16,95-56-1-16,-84 28 10 16,-5-4 23-16,-2-2 4 15,0-2-26-15,-4-3 9 16,0 2-15-16,0-2-6 15,0 3-5-15,0 6 1 16,0 6-3-16,0 7 8 16,2 2-6-16,-2 7 10 15,0 2 1-15,0 3-7 16,0 3-8-16,0 0-14 16,0 0-21-16,0 0 8 15,0 13 27-15,0 6 13 0,-2 6-5 16,-2 5-4-1,0 7 0-15,-2 2-2 0,4 5 3 16,0 5 0-16,2-2 4 16,0 4 9-16,0-7 7 15,2-3 2-15,14-12 6 16,-1-5-13-16,4-5-14 16,-1-10 10-16,-5-3-12 15,0-6 7-15,1 0-5 16,-2 0 15-16,0-12-21 15,-3-10-1-15,-3-2-77 16,-3-4-55-16,-3 2-100 16,0-1-121-16</inkml:trace>
  <inkml:trace contextRef="#ctx0" brushRef="#br0" timeOffset="148300">5987 7231 84 0,'0'0'401'16,"0"0"-186"-16,0 0-25 15,0 0 7-15,0 0-87 16,0 0-57-16,37-28-52 16,-4 12 15-16,2-3-15 15,3 4-2-15,-5 1-37 16,-4 2-47-16,-2 2-23 16,-12-3-93-16,-5 4-150 15</inkml:trace>
  <inkml:trace contextRef="#ctx0" brushRef="#br0" timeOffset="150141.03">6047 7497 220 0,'0'0'178'16,"0"0"-123"-16,0 0-27 15,0 0-15-15,0 0 10 16,0 0-8-16,67 0 2 15,-53 0 29-15,-1 0 19 16,0-12-21-16,0-3-10 16,-1-6-24-16,1 1-2 15,-2-3 1-15,3-4 1 16,-1-1-3-16,-1 2 4 16,-4 3-7-16,1 3 31 15,-5 8-4-15,0 0-4 16,2 7 9-16,-6 2-26 0,0 3 1 15,0 0-11 1,0 0-13-16,0 0-28 0,0 0 29 16,0 7 12-16,0 9 11 15,0 2-6-15,0 6 16 16,0 1-12-16,4 4 0 16,0-1-4-16,3 0 1 15,-1-4-3-15,4-6 0 16,-1-6 1-16,-1-3 7 15,4-5-6-15,-3-4-1 0,3 0 21 16,0-2-9 0,-1-14-11-16,0-3-5 0,1-1-17 15,1-4-11 1,0-1-24-16,3-1 23 0,-3-3 4 16,0 5 22-16,-2 4 3 15,-1 8 1-15,-6 4 5 16,-2 4 13-16,0 4 12 15,-2 0-23-15,5 0-8 16,1 0-15-16,2 10 13 16,0 4 0-16,-1 2-1 15,1-3 6-15,2 4-3 16,-1-1 2-16,1-2-2 16,0-2 5-16,-1-4 5 15,1-5-2-15,0-3 10 0,3 0-7 16,-2 0 12-16,-2-7-10 15,0-11-6-15,-5-4-4 16,-2-1-3-16,-2 3-9 16,0 1-23-16,0 0-7 15,-8 4 24-15,-3-4 15 16,-5 4 0-16,3 3 11 16,-1 4 3-16,3 8-14 15,0 0-27-15,0 0 11 16,2 18 16-16,1 6 10 15,-2 3-8-15,6 2 4 16,1-3-2-16,1-2 1 16,2-1 0-16,0-6-5 15,0-1 5-15,0-3-5 0,9-6 0 16,5-3-10-16,-1-4 10 16,5 0 13-16,-1 0 24 15,2-18-16-15,-4-2-15 16,3-5-6-16,0-1-17 15,2 0-7-15,0-3-11 16,-3 5 22-16,-1 6 13 16,-1 4 3-16,-5 4 2 15,1 7 5-15,-5 3-7 16,2 0-3-16,-4 8-23 16,0 15 3-16,-2 5 20 15,-2 4 25-15,0-2-6 16,0-2 0-16,0-4-4 0,0-6-5 15,0-2 1 1,0-6-11-16,0-4 8 0,3-4-2 16,-3-2 0-16,4 0 12 15,2 0-2-15,4-16 10 16,1-8-26-16,3-4-11 16,-1 2-9-16,2-2-23 15,-1 2-7-15,-1 3 16 16,-2 3 14-16,0 9 6 15,-2 3 13-15,-2 4-10 16,-2 4 3-16,-1 0 8 16,-2 0-2-16,0 4-8 15,-2 13 10-15,0 4 21 0,2 1 4 16,-2 1-10-16,3-2 1 16,-1-2 9-16,2-1-9 15,1-4-1-15,2-2-6 16,-1-5 4-16,3-3 0 15,3-2-4-15,-2-2-5 16,3 0 22-16,3-4-26 16,-3-17-42-16,-1-6-126 15,-5-5-152-15</inkml:trace>
  <inkml:trace contextRef="#ctx0" brushRef="#br0" timeOffset="150401.87">6836 7011 228 0,'0'0'250'0,"0"0"-187"15,0 0-29-15,0 0 28 16,0 0-8-16,0 0-8 16,0 0-22-16,-35 67 12 15,43-67 32-15,2 0 88 16,-2-12-74-16,3-8-51 15,-3 2-22-15,-4 1-6 16,-2 5-3-16,-2 1 5 16,0 7-5-16,0 4-8 15,-4 0-85-15,-12 0-102 0,1 10-174 16</inkml:trace>
  <inkml:trace contextRef="#ctx0" brushRef="#br0" timeOffset="151869.07">7656 7204 51 0,'0'0'166'0,"0"0"-45"0,0 0-5 15,0 0-19-15,0 0 4 16,0 0-17-16,-4 0-12 16,4 0-17-16,0 0-4 15,-2 0-20-15,2 0-15 16,0 0-16-16,0 0-9 16,-2 5-12-16,-3 5 19 15,1 4 2-15,-3 9 7 16,2 0 4-16,3 3 3 15,0 2 4-15,2 0-6 16,0-3 1-16,0-5-6 16,12-5 1-16,3-7-6 15,1-8 3-15,-1 0-5 0,1-2 29 16,-3-18 16-16,-4-6-35 16,-5-4 2-16,-4-2-8 15,0-2-8-15,0 2 8 16,-4 0-5-16,-13 6 1 15,-2 6 0-15,6 6 11 16,2 10 1-16,4 4-12 16,1 0-11-16,-1 0 11 15,-2 18 6-15,4 7-6 16,5 8 4-16,0-1 0 16,0-4-1-16,12-5-3 0,5-4 0 15,6-7-1 1,4-6 1-16,-3-6 5 0,2 0 16 15,-1-8-6-15,0-14-4 16,-1-10 0-16,-3-3-11 16,-2-6 0-16,-3-3-5 15,-3 0 3-15,-4-1 2 16,-4 3 0-16,-3 6 0 16,-2 8 1-16,0 5 7 15,0 14 0-15,0 3 1 16,0 6-9-16,0 0-2 15,0 0-26-15,0 15 0 0,0 18 20 16,0 9 8 0,0 10 5-16,0 10-2 0,-4 8 0 15,-1 7-3-15,3 1 6 16,2 4-6-16,0 1 1 16,0-5 7-16,0-6-2 15,16-5 3-15,-1-12-5 16,5-6 2-16,-2-10 5 15,2-8-4-15,-6-9 4 16,-4-10-10-16,-1-7 1 16,1-5 1-16,3 0 5 15,3-4 49-15,-1-14-40 16,-4-1-12-16,-2-3 1 16,-4 0-6-16,-5-2-2 15,0-5 1-15,0 1 1 0,-21-7-10 16,-6 0 2-1,-4-5-10-15,-2-1 12 0,-1 2 3 16,3 3-4 0,4 7 1-16,10 8 6 0,3 3 3 15,10 4 3-15,4 1 21 16,0-1 0-16,0 2-15 16,14-2-5-16,3 2 0 15,3 2 0-15,-2 3-5 16,0 0-2-16,-3 3-1 15,1 4-1-15,2 0-52 16,0 0-88-16,4-2-87 16,-5-8-263-16</inkml:trace>
  <inkml:trace contextRef="#ctx0" brushRef="#br0" timeOffset="153503.93">8537 7161 91 0,'0'0'21'0,"0"0"-7"16,0 0 5-16,0 0 18 15,0 0 12-15,0 0-11 0,35 20-6 16,-32-16 7-16,-3 0 38 15,3-3-26-15,-3 4 0 16,2-5-10-16,-2 0-15 16,0 0-9-16,0 0-1 15,0 0 22-15,0 0 43 16,0 0 0-16,0-3-26 16,0-8-40-16,-2-4-11 15,-8-2 10-15,4 0-2 16,-1 0-1-16,1 2-1 15,-2 1 7-15,4 5 3 16,-3 1-2-16,3 1 11 16,2 5-13-16,-2 1-16 15,-4 1-3-15,4 0-1 0,-7 0 4 16,2 15 5-16,-2 6-3 16,0 4 1-16,2 5-3 15,-2 7 0-15,0 0 0 16,2 2 1-16,2-3-1 15,5 0 2-15,2-8-1 16,0-2-1-16,0-9 0 16,0-6 0-16,0-3-2 15,2-6-3-15,5-2 5 16,0 0 1-16,3-4 17 16,2-13-18-16,-1-3-11 0,2-1 2 15,-4-2-6 1,2 2-3-16,-2-1 2 0,-5 2 12 15,4 2 4 1,-6 6 0-16,0 6 3 0,0 3 1 16,-2 3-4-16,0 0 0 15,2 0-13-15,-2 0-18 16,2 16 19-16,1-2 12 16,-1 5 10-16,2-1 2 15,-2 0-4-15,6-3 1 16,-4-1 4-16,5-3-2 15,-3-5 0-15,4-3-3 16,-2-3 1-16,5 0 18 16,3 0-16-16,2-7 6 0,0-13-11 15,-5 1 1-15,-1-2-5 16,-4 1-2-16,1 3-8 16,0-3-4-16,0 5 12 15,0 1 3-15,0 2-2 16,0 6-1-16,-5 3 0 15,1 3-9-15,-1 0-3 16,0 7-6-16,4 15-8 16,-4 2 26-16,0 2 0 15,1 0 3-15,-1-3-2 16,0-6 1-16,-2-2 1 16,2-6-2-16,-2-3 0 15,0-4 1-15,0-2 0 0,0 0 7 16,5 0 2-1,3-10 1-15,2-12-12 0,1-2-13 16,3-4-11-16,-3 2-10 16,3-1-8-16,-3 4 10 15,3 1 32-15,-3 2-3 16,3 4 3-16,-5 2 4 16,2 5 18-16,-6 5 6 15,0 4-19-15,-1 0-9 16,-1 2-18-16,-3 14 18 15,2 2 0-15,-4 3 2 16,2-3 2-16,1 2 8 16,0 0-1-16,1-2-1 15,0-1 4-15,3 0 0 0,-1-3 0 16,4-2 10-16,-2-4-1 16,-1-4 0-16,3-2-8 15,-2-2-3-15,5 0-6 16,3 0 30-16,1-11-22 15,2-6-11-15,-1 1-3 16,-3-2-61-16,1-1-43 16,-3 1-84-16,-2-1-237 15</inkml:trace>
  <inkml:trace contextRef="#ctx0" brushRef="#br0" timeOffset="155174.81">9340 7178 254 0,'0'0'209'0,"0"0"-85"16,0 0-45-16,0 0-17 15,0 0-10-15,0 0-7 16,6 0-23-16,-6 0-17 15,0 0-1-15,0 0-4 16,0 0-1-16,0 4-17 16,0 3 18-16,0-4 5 0,0 0 7 15,0-1 1-15,0-2-7 16,0 0 3-16,0 0 5 16,0 0 4-16,0 0-2 15,0 0 0-15,0 0 23 16,0 0 17-16,0-5-17 15,-4-9-27-15,-5-1 2 16,-2 1-8-16,-2-3-3 16,-1 2-2-16,3 2 2 15,2 4-3-15,0 2 0 16,2 5 0-16,3 2-1 16,0 0-3-16,-6 0-16 15,2 0 19-15,-5 13 1 0,-1 5 1 16,1 1-1-16,4 4 0 15,-3 0 0-15,6 4 0 16,2 0 0-16,1 0 1 16,3-5-2-16,0-4 1 15,0-5-2-15,0-1-4 16,5-5 6-16,3-3-4 16,4-4 12-16,1 0 6 15,0 0-2-15,3-2-8 16,-3-12-4-16,1-1-15 15,-3-2-4-15,0-1-14 16,-2-5 7-16,2 2-1 16,1 1 20-16,-4 3 7 15,-1 10 10-15,-1 0 2 0,-4 7 2 16,6 0-14-16,0 0 0 16,3 9 0-16,3 7 5 15,-3 2 3-15,5 1 10 16,-1-2-9-16,-1-4-3 15,1-8 9-15,-2-3 13 16,-1-2 8-16,-1 0-3 16,3-4-14-16,-1-12-8 15,3-6-9-15,-3-6 3 16,-1-4-2-16,2-7-3 16,-1-5 0-16,-3 0-7 15,-1-2 0-15,-7 0-7 16,-2-3 12-16,0 2 1 0,0 4 1 15,0 14 2-15,0 8 1 16,0 10 0-16,0 7-3 16,0 1 0-16,0 3-3 15,0 0-7-15,0 0-10 16,-5 0-2-16,1 0 19 16,-2 12 3-16,-4 5 5 15,4 3-2-15,-3 4 3 16,1 1-2-16,2 8 2 15,2 3-2-15,2 1 1 16,2 2-1-16,0 1 1 16,0 2-4-16,0 2-1 0,0-1 4 15,2-5-2-15,8-4-2 16,2-9 3-16,-1-6-3 16,-1-7 1-16,-2-8-3 15,1-4 4-15,2 0 8 16,-4 0 0-16,2-12 7 15,-3-11-17-15,1-4-8 16,2-4 0-16,-4 6-7 16,1-1 5-16,-2 8 8 15,-1 5 2-15,1 8 0 16,-1 2-1-16,3 3-12 16,3 0-21-16,0 0 32 15,5 14-3-15,-4 4 2 0,4-1 3 16,1 1 1-1,4-5 0-15,2-3 5 0,0-3-5 16,-3-5 2-16,-3-2-1 16,-3 0 4-16,-1-5 5 15,-5-12-10-15,-2-6-1 16,-1 0-14-16,-3-3 0 16,2 1 5-16,3 4 9 15,-3 0 0-15,0 5 1 16,0 6 3-16,-2 4 6 15,3 4 14-15,-3 2-6 16,0 0-18-16,2 2-23 16,-2 22 7-16,0 13 16 15,0 6 2-15,0 10 1 0,0 1-1 16,0 6 0-16,4 0 1 16,3 0-1-16,2 0-1 15,0-2 0-15,-1-5 1 16,1-6-1-16,3-4-1 15,-4-8 2-15,1-3 5 16,-1-11-3-16,-6-2 0 16,-2-4-4-16,0-7-1 15,0 1 0-15,0-8-5 16,0 3 6-16,0-4 17 16,-14 0 14-16,-8 0 6 15,0 0-18-15,-5-5-11 16,4-16 14-16,6-4 5 0,-1-8 0 15,5-9-16 1,3-4 2-16,10-8-4 0,0-3-7 16,0-1-2-16,18 2-10 15,3 1-3-15,-2 0-24 16,-3 0-50-16,-1 8-73 16,-5 1-85-16,-4 4-346 15</inkml:trace>
  <inkml:trace contextRef="#ctx0" brushRef="#br0" timeOffset="156676.4">10001 7175 149 0,'0'0'240'0,"0"0"-101"15,0 0 37-15,0 0-110 16,0 0-44-16,0 0-4 16,14-80-3-16,-10 47-3 15,1-1 4-15,-3-4 4 16,-2-2-2-16,0 2 8 16,0 0-13-16,0 0-5 15,0 5 2-15,0 5 11 0,0 5 5 16,0 4 9-16,0 6 16 15,0 4-20-15,0 3-11 16,0 4-2-16,0 2-16 16,0 0-2-16,0 0-27 15,-4 18 22-15,-1 1 5 16,-1 2 0-16,-4 4 5 16,6 1-2-16,0 4-3 15,4 2 4-15,0 3-2 16,0 2-2-16,0 3 2 15,0-1-2-15,0 5 0 16,0-5 0-16,2-5 1 16,10-5-2-16,3-11 1 15,-5-8-2-15,4-5 2 0,-3-5 3 16,-1 0-3-16,1 0-10 16,-3 0-4-16,0-4-24 15,2-11-3-15,-1-7 7 16,0-7-7-16,2-1-1 15,0-4 36-15,3 4 6 16,-1 1 0-16,-2 8 5 16,-2 5 7-16,0 2 11 15,-5 4-3-15,-1 6-1 16,-1 4 3-16,-2 0-22 16,0 0-19-16,0 16 14 0,0 8 5 15,0 1 15 1,0 2 2-16,0 1-3 0,4-2-1 15,3-1-5 1,0-3-3-16,2-7-1 0,-1-5 4 16,2-1-5-16,1-5 2 15,3-4 18-15,5 0-10 16,4-4 0-16,1-16-11 16,1-2 1-16,-1-3-3 15,-4 3-8-15,0-3-17 16,0-2 17-16,-2 3 8 15,2 2 0-15,-2 6 0 16,-4 2 2-16,-4 8 2 16,-1 0 14-16,-1 6-4 0,-4 0-1 15,0 0-12-15,0 0-1 16,-1 0 0-16,-1 4 0 16,0 1 0-16,-2 2 2 15,0-3 2-15,0-1-2 16,0 2-2-16,0-3 3 15,0 0-3-15,0-2 6 16,0 0-4-16,0 0 2 16,0 0 2-16,0 0-6 15,-7 0 0-15,-3-11-5 16,-2 2 5-16,1-1 2 16,3 0-1-16,0 4 1 15,2 3-2-15,3 3 0 0,1 0-3 16,-2 0-1-1,0 0-8-15,-4 13 7 0,2 5 5 16,-3 3 0-16,3 4 0 16,-4 5 0-16,8 2 2 15,2-2-2-15,0 1 1 16,0-8 3-16,0-5 0 16,5-5-2-16,10-7 8 15,3-4 0-15,6-2 21 16,1 0-14-16,0-8-9 15,-3-10 3-15,1-4-6 16,-6-2-5-16,-1-3 0 16,-1 1 0-16,-3-1 2 15,-1 1-2-15,-3 5 1 0,1 1 0 16,1 3 2-16,-6 2-2 16,2 4-1-16,-1 0 1 15,-3 4 1-15,0 4 0 16,-2 1-2-16,0 2 0 15,0 0-32-15,0 0 9 16,0 0 23-16,0 0 1 16,0 10 3-16,0 4-4 15,0-1 1-15,0 4-1 16,12-1 4-16,5 0 3 16,1 0-4-16,1 0-3 0,-4-1 1 15,-5-4 0 1,-4 1-1-16,-6-2-2 15,0 0-7-15,0 2 9 0,-12 0 6 16,-13-1-2-16,-6-4-1 16,-4-2 0-16,-1-5-3 15,1 0 3-15,-1 0-3 16,1-17-31-16,-4-7-111 16,8-3-120-16,2-4-396 15</inkml:trace>
  <inkml:trace contextRef="#ctx0" brushRef="#br0" timeOffset="156811.31">10434 6874 194 0,'0'0'419'15,"0"0"-288"-15,0 0-72 16,0 0-59 0,0 0-16-16,0 0-156 0,-24-9-42 15,5 16-111-15</inkml:trace>
  <inkml:trace contextRef="#ctx0" brushRef="#br0" timeOffset="156983.23">10133 6847 572 0,'0'0'264'0,"0"0"-83"16,0 0-38-16,0 0-44 15,0 0-94-15,0 0 7 0,78-47 2 16,-45 40-14-16,2 3-53 15,-6 1-121-15,-6-4-125 16,-4-1-366-16</inkml:trace>
  <inkml:trace contextRef="#ctx0" brushRef="#br0" timeOffset="162152.17">11754 6895 93 0,'0'0'111'16,"0"0"-27"-16,0 0-15 15,0 0-5-15,0 0-4 16,0 0-12-16,0 0 3 16,0 0-1-16,0 0-14 15,0 0-17-15,0 3-3 0,0 5 24 16,0-2 4-16,0 2-22 15,2 0-11 1,-2 0 1-16,2-3-1 0,-2 0-5 16,2-5 0-16,-2 2-4 15,0-2 6-15,0 0-2 16,0 0 3-16,0 0 0 16,2 0 29-16,-2 0 8 15,0 0-2-15,0 0-11 16,0-12-29-16,0 0 1 15,-6 2-2-15,-1 0 0 16,1 1 2-16,2 2 17 16,-4-1-6-16,2 2-3 0,1 0 5 15,1 3 0-15,2 1-3 16,0 2-9-16,2 0-6 16,-2 0-3-16,-5 0-19 15,2 0 22-15,-4 2 7 16,-2 13-2-16,2 0 0 15,0 6-3-15,3 1-2 16,3 2 4-16,-1 4-2 16,4 2-1-16,0-2 4 15,0 1-4-15,0-6 0 16,4-3 0-16,5-4-2 16,-2-3 1-16,2-5-4 15,2-2 3-15,-2-5-9 0,2-1 3 16,2 0 7-16,1-7 1 15,1-16-1-15,-4-3-2 16,1 0-4-16,-4-2 5 16,3 2 1-16,-3 2 0 15,-2 8 3-15,-1 4 1 16,-3 6-3-16,0 3-2 16,-2 1-4-16,0 2 0 15,0 0-9-15,0 0-19 16,0 2 19-16,2 15 12 15,-2 1 2-15,0 4 2 16,0 4 1-16,0 2 1 16,0 0 1-16,0-2-3 15,0-5-1-15,0-8 0 16,0-2 1-16,2-7 1 0,2-4 1 16,6 0 8-16,-1-6 13 15,5-16 2-15,-1-4-15 16,-3-5-12-16,4 1-18 15,-3 2-19-15,3 1 13 16,-3 8 16-16,0 5 5 16,-2 3 1-16,-2 6 1 15,1 5-1-15,-1 0-8 16,2 3-12-16,-2 24 3 16,-3 9 16-16,-4 5 6 0,0-2 4 15,0-2 2 1,0-7 8-16,0-8-10 0,0-8 4 15,0-6-5-15,0-5-2 16,0-3 4-16,2 0 4 16,0 0 7-16,7-1-1 15,1-17-6-15,3-8-12 16,3-2-12-16,-1-3-39 16,1 1 14-16,1 1 15 15,1 2 5-15,-3 3 9 16,2 4 8-16,-4 4 0 15,-4 6 3-15,0 6-3 16,-3 2-1-16,-1 2-2 16,4 0-5-16,-2 9 8 0,1 12 2 15,-1 1 9-15,2 4 2 16,0-1 1-16,-3 2-5 16,1-3 0-16,0-2 6 15,2-4-10-15,0-4 14 16,2-5-3-16,2-5-1 15,6-4 8-15,0 0-14 16,4-9 13-16,-1-13-11 16,0-6-11-16,-2-4-57 15,-2 0-67-15,-5 2-133 16,-4 2-501-16</inkml:trace>
  <inkml:trace contextRef="#ctx0" brushRef="#br0" timeOffset="162913.37">12594 6950 424 0,'0'0'95'16,"0"0"-76"-16,0 0 21 16,0 0 24-16,0 0-13 15,0 0-33-15,27 8 4 16,-27-8 23-16,0 0 19 15,0 0-24-15,0 0-4 16,0 0-19-16,0 0 4 16,0 0-6-16,-9 0 8 15,-2 0-16-15,0-8-3 0,-3-4 3 16,1 1-2-16,-1 0-2 16,3 1 0-16,3 2 11 15,-2 0 12-15,2 4-2 16,1 1-8-16,3 3-13 15,-3 0-3-15,0 0-17 16,-2 3 17-16,-2 17 6 16,2 2-5-16,0 8 0 15,3 6 2-15,1 2 5 16,5 2 1-16,0-2 1 16,0-6 2-16,0-8-7 15,0-3-5-15,9-11-4 16,2-8-1-16,5-2 10 15,2-9 31-15,4-20-17 0,0-10-16 16,1-3 0-16,-4-4-3 16,-3 0-4-16,-1-1 4 15,-5 4-5-15,-6-3 1 16,-4-1-1-16,0 3 5 16,0 3 2-16,-6 8-1 15,-6 9-2-15,3 8-1 16,3 8-1-16,2 2 3 15,-2 4 7-15,4 2-7 16,0 0-4-16,0 0-4 16,-5 0 3-16,-3 5 5 0,-2 14 4 15,-1 3-3-15,4 0 1 16,0 7-2-16,7 0 2 16,-1 5-1-16,3 7 1 15,0 5-1-15,0 3 2 16,14 0-2-16,-1-1 2 15,-2-3-3-15,1-14 3 16,-1-9-3-16,3-10-13 16,3-10 13-16,8-2 4 15,1-2-4-15,-1-19-31 16,-1-10-81-16,-6-1-102 16,-7-7-245-16</inkml:trace>
  <inkml:trace contextRef="#ctx0" brushRef="#br0" timeOffset="166041.37">13555 6892 119 0,'0'0'62'16,"0"0"-54"-16,0 0 60 15,0 0 5-15,0 0-33 16,0 0 10-16,22 26-10 16,-22-26-16-16,0 0 17 15,0 0 36-15,0 0 9 16,0 0-30-16,0 0-16 16,0 0-6-16,0 0-15 0,-4-4-15 15,-7-8-2 1,-1 0 1-16,4 0-1 15,-8-3 3-15,2 4-2 0,2 1 42 16,-5 0 9-16,7 3-38 16,-2 2 11-16,3 2 5 15,5 3-19-15,-2 0-3 16,-3 0-10-16,1 0 0 16,-5 12 6-16,0 8-5 15,2 6 0-15,2 5 5 16,7 1-5-16,2 2 13 15,0 0-8-15,9-3 6 16,11-6-4-16,-3-5-4 16,2-7-4-16,0-8 1 0,3-5 2 15,3 0 14-15,2-23-2 16,2-12 1-16,-2-5-10 16,0-4-6-16,-6-5 0 15,0-2-7-15,-3-5-8 16,-3-1 6-16,-6 3 6 15,-2-1 2-15,-5 6 0 16,-2 5 1-16,0 6 5 16,0 7-4-16,0 11 11 15,0 8 13-15,-2 5-8 16,0 4 7-16,2 1-8 16,-3 2-13-16,3-2-3 15,0 2-3-15,-2 0-7 16,0 0 2-16,-5 0 3 0,1 4 5 15,-3 13 7-15,-3 3-2 16,4 6-3-16,-1 8-1 16,-1 10 4-16,6 7-4 15,4 7 1-15,0 0 0 16,0-2-1-16,0 0 0 16,0-4-1-16,0-3 1 15,0-6 0-15,4-7-1 16,6-8-10-16,1-8 10 15,0-10-3-15,-2-4 0 16,4-6 3-16,1 0 3 0,1-10-3 16,3-16-2-1,0-3-21-15,2-6-6 0,-3-1 12 16,-3 0-6 0,-3 2 20-16,-5 2 2 0,-2 6 1 15,-2 8 3-15,-2 6 9 16,0 6 11-16,0 3 3 15,0 3-26-15,0 0-31 16,0 9 24-16,0 9 7 16,2 2 1-16,4-4 5 15,5-2-6-15,3-4-5 16,3-7 5-16,2 0-1 16,-4-3-13-16,1 0 12 15,-1-3 2-15,3-12-22 16,0-4-14-16,-3-1-19 0,-1 3 6 15,-3 1 1-15,-2 6 24 16,-5 3 24-16,-4 6 0 16,0 1 14-16,0 0-14 15,0 0-6-15,0 18 6 16,0 8 1-16,0 6 21 16,0 2-3-16,0 2-10 15,0-2-6-15,0-4 5 16,0-4-5-16,0-6 0 15,0-6 8-15,12-5-7 0,1-7 11 16,3-2-3 0,3-5-4-16,0-17 12 0,-1-6-20 15,-5 2-1 1,0-2-4-16,-4 2-7 0,2 2 11 16,0 2-1-16,1 0-9 15,-2 3 6-15,2 4 5 16,-1 0 0-16,-5 8 2 15,1 0 4-15,-2 5 15 16,-3 2 0-16,-2 0-5 16,0 0-16-16,0 0-22 15,0 14 8-15,0 6 14 16,0 2 9-16,0 3-6 16,0-2 3-16,0 3 1 15,7-1 10-15,1-4 11 16,9 0 11-16,0-7-6 15,10-5 21-15,2-4-17 0,0-5-11 16,-2 0-11-16,-5-8-4 16,-7-10-11-16,-6-7 0 15,-4-2-43-15,-5-5-63 16,0-6-83-16,0-2-150 16,-16-2-269-16</inkml:trace>
  <inkml:trace contextRef="#ctx0" brushRef="#br0" timeOffset="166292.51">14370 6589 304 0,'0'0'310'0,"0"0"-209"16,0 0-67-1,0 0-7-15,0 0-1 0,0 0 8 16,0 0 4-16,-21 28 0 16,21-28 9-16,0 0 20 15,0 0 33-15,0-2 6 16,0-18-52-16,4-4-46 15,1-1-7-15,-3 2 3 16,-2 3-4-16,0 7-18 16,0 8-35-16,0 5-3 15,0 0-83-15,-9 23-20 16,-1 15-15-16,4 6-64 16,2 2-90-16</inkml:trace>
  <inkml:trace contextRef="#ctx0" brushRef="#br0" timeOffset="167007.94">14407 6875 338 0,'0'0'193'16,"0"0"-44"-16,0 0-65 15,0 0 23-15,0 0-19 16,0 0-36-16,35-51 10 16,-35 51-23-16,7 0-9 0,-1 0-30 15,6 5-7-15,1 15 3 16,0 6 4-16,1 3 1 16,-1-3 3-16,-1 0 4 15,-4-3-5-15,-1-6-1 16,-3-2 0-16,4-10 0 15,-6-3 1-15,4-2 3 16,1 0-2-16,1-19-4 16,2-8-18-16,-4-4-21 15,-4-1-7-15,-2-2 16 16,0 1 21-16,3 3 5 16,-3 4 4-16,4 4 7 15,-2 5 23-15,2 10 13 16,0 5 8-16,-4 2-5 15,0 0-40-15,0 0-6 0,2 0-22 16,0 7 13-16,0 7 4 16,2 5 5-16,1-1 3 15,-1-2 0-15,5-3 3 16,2-1-3-16,0-3-2 16,3-6 3-16,1-3 2 15,-1 0-4-15,1 0 1 16,1 0-3-16,-5-7-12 15,0-10-6-15,1-1-4 16,-4-1 8-16,1-2-4 0,-2 6 17 16,-2 1 1-1,-1 1 3-15,-2 8 14 16,2 0 19-16,-1 3-21 0,-3 2-3 16,0 0-12-16,0 0-1 15,0 0-10-15,0 0-4 16,0 0-1-16,0 0 0 15,0 8 16-15,0 2 0 16,0 2 0-16,0 2-51 16,-9 0-82-16,5-3-161 15,-1-7-275-15</inkml:trace>
  <inkml:trace contextRef="#ctx0" brushRef="#br0" timeOffset="167542.37">14814 6788 91 0,'0'0'303'0,"0"0"-169"16,0 0-57-16,0 0-18 16,0 0-9-16,0 0 5 15,0 0 1-15,5 12 1 16,3-10 7-16,2-2-4 15,1 0-5-15,3 0-10 16,-1 0-23-16,3 0-2 16,-1-9-8-16,3-6-8 0,-1-6 3 15,2 2-2-15,-7-4 1 16,-2 2-5-16,-6 2 2 16,-1 3-3-16,-3 6 0 15,0 2-7-15,0 3-3 16,0 5 3-16,-7 0 5 15,-11 0 2-15,-3 0-2 16,4 0 2-16,-3 14-1 16,2 6 0-16,2-1 1 15,0 3 0-15,6 0 0 16,-1 4 1-16,7-1 6 16,0 1-1-16,4 0 3 0,0-2 3 15,0-4 13 1,16 0-11-16,1-4 12 0,0-4-16 15,3-2 6-15,2-7-12 16,7-3 6-16,-2 0 3 16,2-7-11-16,-5-13-2 15,-1-6-19-15,-4-4-62 16,2-3-34-16,-5 1-131 16,1 0-271-16</inkml:trace>
  <inkml:trace contextRef="#ctx0" brushRef="#br0" timeOffset="171233.24">15695 6747 32 0,'0'0'61'0,"0"0"5"15,0 0 25-15,0 0-47 16,0 0 12-16,0 0 9 16,38 44 6-16,-38-44-51 15,0 0 1-15,0 0 23 16,0 0 6-16,0 0 0 15,0 0 27-15,0 0-10 16,0 0-29-16,-7-5-24 16,-4-7-10-16,0 2 3 15,-2-2-6-15,-1 2 1 16,3 1 23-16,2 4 11 16,1 1-9-16,0 4-12 15,2 0-10-15,-3 0-2 16,-3 7-3-16,-1 11 0 15,3 3 0-15,-4 7 3 0,1 3 3 16,1 3 11-16,8 3-5 16,4-3-2-16,0-4 0 15,0-6-9-15,0-6 6 16,14-8-2-16,3-10-5 16,5 0 0-16,1-5 33 15,-1-27-33-15,-2-6-32 16,-2-5 12-16,-1-9-3 15,0 2 10-15,-2-4-3 16,-6 1 15-16,-4 0-7 0,-3 4 8 16,-2 5 1-1,0 8 15-15,0 8 4 0,0 10 2 16,0 7 7-16,-2 8-14 16,2 3 1-16,0 0-16 15,-3 0-21-15,1 6 8 16,-1 12 13-16,-1 4 4 15,2 2 2-15,2 2 2 16,0 2 8-16,0 2-8 16,0 5-1-16,0 0 0 15,0 5-2-15,0 1-3 16,0-2 1-16,14-1 1 16,5-4 0-16,1-5 1 0,1-3-4 15,0-6 0-15,0-8-1 16,1-6 5-1,1-6-2-15,-2 0 7 0,0 0-7 16,-1-18-3-16,-3-4-15 16,0-4-2-16,-5-1-4 15,2-2 10-15,-1 0 1 16,-2-1-7-16,1 2 6 16,-6 2 0-16,-1 4 5 15,-3 5-3-15,-2 2 9 16,0 10 0-16,0 0 6 15,0 5-6-15,0 0-10 16,-9 0 4-16,-5 0 2 16,3 5 4-16,-1 6 5 0,2 3-4 15,3 2 5-15,1 5 5 16,2 2 5-16,2 5-12 16,-1 4 8-16,3-3-9 15,0-2 3-15,0-4-3 16,11-7-2-16,5-6-1 15,4-8 4-15,0-2 21 16,3 0-15-16,-2-14 4 16,2-11-11-16,-1-4-3 15,-2-3-13-15,0 0-11 16,-2 2 9-16,-3 3 13 16,1 4 2-16,-3 6 2 15,-1 5 1-15,-5 4-2 16,1 6 13-16,-1 2-4 15,-3 0-2-15,4 0-8 0,-2 0-2 16,-2 8 2-16,-2 6 0 16,3 0 3-16,-1 2-1 15,-2 2 6-15,6-4-6 16,-4-4 1-16,0 0-1 16,-2-6 4-16,1-4-4 15,-3 0 3-15,0 0 12 16,0 0-8-16,0 0-9 15,0-10-4-15,0-6-37 16,0 0 15-16,-5 0-1 0,-1 0 21 16,2 3 5-16,-2 4 1 15,2 1 0-15,2 6 2 16,2 2 0 0,-5 0-4-16,1 0-19 0,-2 0-1 15,-6 17 22-15,3 4 7 16,3 5 2-16,-1 1 8 15,2 3-8-15,5-2-1 16,0 0 3-16,0-7-8 16,0-2 4-16,14-6-5 15,1-4-1-15,1-6 12 16,5-3-2-16,-2 0-7 0,1 0 3 16,3 0-6-16,-2-15 6 15,4-5-3 1,0-3-4-16,-5-1-10 0,0-1 3 15,-6-1-1-15,-4-1 8 16,-1 1-4-16,-4 4 4 16,0 2 0-16,-5 6 4 15,0 6 2-15,0 1 6 16,0 6 1-16,0-1-6 16,0 2-7-16,0 0-8 15,0 0-5-15,0 3 7 16,0 17 6-16,-5 5 2 15,0 5-1-15,1 4 2 16,2-2-2-16,2 1 0 16,0-3 6-16,0-6-4 0,0-2 0 15,2-8-2 1,4-7-1-16,4-7 1 0,-2 0 12 16,6 0 32-16,1-12-28 15,4-7-13-15,-2-8 3 16,3-2-7-16,3-3-26 15,1-3 6-15,5 6 4 16,2 2 2-16,-2 3 7 16,0 10 1-16,-4 8 5 15,-5 6-1-15,-5 0-7 16,-5 4-4-16,-4 14-2 16,-4 2-3-16,-2 2 17 15,0 1 1-15,0-2 0 16,-8 0 5-16,-8-5 8 0,-5-3 1 15,4-4-1-15,3-7-1 16,1-2 4-16,2 0 2 16,0 0 9-16,2-19 4 15,2 0-11-15,3-1 1 16,4 3-3-16,0 5-3 16,0 5 0-16,0 0-3 15,0 5-6-15,0 2-6 16,0 0-8-16,0 0 3 15,0 0 3-15,0 2 0 16,0 15 2-16,7 2 0 0,-1 3 0 16,1 0 0-1,1-1 2-15,6-3 1 0,-1-4 0 16,7-4-3 0,3-2 0-16,0-6-2 0,0-2-2 15,0 0 4-15,-3-6-4 16,0-15-2-16,-4-4-1 15,-6-6-6-15,4 0 7 16,-3-1-3-16,-2 1-5 16,-4 4 7-16,-1 5 3 15,-1 3 4-15,-3 9 1 16,2 6 0-16,0 2-1 0,-2 2 0 16,2 0-8-1,-2 0 0-15,0 6-9 16,0 14 11-16,2 0-1 0,0 2 7 15,-2 0 1-15,5-1-1 16,-3 0 1-16,2-2 0 16,1-1 0-16,0-2 0 15,1-6 2-15,1-3-1 16,1-4-2-16,0-3-9 16,3 0 2-16,3-10-2 15,-2-10-14-15,4-3-21 16,-3 0 5-16,0-2 20 15,1 3 0-15,-3 2 7 16,3 2 11-16,-1 4 0 16,0 4 1-16,-3 6 0 0,-4 4 5 15,-2 0-2-15,-2 0 1 16,1 6-3-16,-1 12 15 16,0 4 8-16,-2 2-4 15,0-2-1-15,3 0-6 16,1-4-3-16,1-4-5 15,1-1 0-15,-1-5 6 16,-1-4-7-16,3-4-2 16,0 0 7-16,1 0 11 15,3-4-7-15,1-15-11 16,-3-5 1-16,-5-1-6 16,-2 0 1-16,-2 2-9 15,0 0-1-15,0 2-11 16,-4 4 11-16,-7 8 0 0,-1 0 0 15,-3 7 9-15,-1 2-7 16,-1 0 8-16,-2 0 1 16,4 11 0-16,1 4 1 15,2 1 0-15,3 4 3 16,-1 0 2-16,6 0 0 16,4 3-1-16,0-2 4 15,0 2-6-15,0-3 3 16,9-5 0-16,7 0-3 15,1-7 6-15,-1-4 8 16,2-4-10-16,0 0 2 16,0 0-1-16,-3-10 0 15,3-12-7-15,-3-2-1 16,1-3-9-16,-3 1-7 16,1 2-3-16,-3 4 12 0,-2 2-7 15,2 7 9-15,-4-1 4 16,-3 9-1-16,0 3 2 15,-4 0-6-15,5 0-1 16,0 6 0-16,-3 16 8 16,3 5 7-16,-1-1 11 15,0-5-5-15,0-3-4 16,-1-3-5-16,1-8-3 0,-4-3 2 16,3-1 2-1,-1-3-1-15,-2 0 5 0,5 0 7 16,1 0-2-16,3-8-1 15,2-13-11-15,0-1-4 16,2-3-16-16,1-1-5 16,-3 2 3-16,1 1 15 15,-4 7 5-15,1 4 3 16,-3 8 1-16,-3 4 2 16,4 0-5-16,-1 0-1 15,3 14-4-15,3 7 4 16,1 4 4-16,-2-1 0 15,2 1 1-15,0-4-3 16,1 0-1-16,-1-8 10 16,-1-4-5-16,-3-6 5 0,-1-3 0 15,1 0 8 1,5 0 7-16,-1-16-17 0,3-5-8 16,-1-8-1-16,1 1 0 15,-1-4 0-15,3 3-5 16,3-3 0-16,-2 9 2 15,4 3 3-15,1 5-2 16,-1 10-1-16,-4 5 1 16,0 0-9-16,-4 10 3 15,-1 14 1-15,-6 0 1 16,-1 1 2-16,-7-4-9 16,0-3 5-16,0-4 8 15,-17 0 11-15,-10-6 0 16,-7-2-5-16,-6-6-2 0,-5 0-4 15,-6 0-54-15,-7 0-149 16,-2-3-309-16</inkml:trace>
  <inkml:trace contextRef="#ctx0" brushRef="#br0" timeOffset="171417.14">17190 6517 765 0,'0'0'248'0,"0"0"-123"16,0 0-67-16,0 0-40 15,0 0-18-15,0 0-29 0,-35-22-130 16,-3 24-59-16,-13 8-92 16</inkml:trace>
  <inkml:trace contextRef="#ctx0" brushRef="#br0" timeOffset="171595.07">16524 6472 637 0,'0'0'139'0,"0"0"-89"15,0 0-22-15,0 0-28 0,0 0-22 16,0 0-35-16,-2 4-72 15,2 1-210-15</inkml:trace>
  <inkml:trace contextRef="#ctx0" brushRef="#br0" timeOffset="180784.39">18640 3638 181 0,'0'0'151'0,"0"0"-47"15,0 0-19-15,0 0-51 16,0 0-4-16,0 0-13 0,0 0 2 16,-7-69 15-16,16 63-33 15,2-2 25-15,5 2-5 16,2 3 2-16,3 3-10 16,0 0-4-16,4 0-9 15,-3 20-1-15,-5 3-3 16,4 12-1-16,-6 4-11 15,-1 4 16-15,-3 5 9 16,-5 3 0-16,-2 4 16 16,2 6 3-16,-2-2-8 15,0-1-9-15,1-8 0 16,3-9 0-16,2-13-7 0,3-8-2 16,3-10 8-16,1-6-7 15,6-4 3-15,-1 0 29 16,2-2-13-16,-4-14-12 15,-1-4-2-15,-2-2-3 16,-5 0 0-16,-2 0-5 16,-5 1 0-16,-1 5 0 15,-2 3-1-15,-2 1 1 16,0 5 12-16,0 2-9 16,0 2-1-16,0 3-2 15,0 0-7-15,0 0-11 16,0 0-4-16,0 0 0 15,0 0 4-15,0 0 18 0,0 4 1 16,0 10 6-16,0 3-4 16,0 6-3-16,0 9 5 15,0 9-3-15,0 9 4 16,0 12-6-16,2 6 1 16,4 11 1-16,2 4 1 15,1 8-3-15,5 6 3 16,-1 4 1-16,1 16 5 15,1 1-5-15,-2 6-1 16,-6 4 0-16,-7-5-3 16,0-3 12-16,0-7 16 15,0-13-1-15,0-6-26 0,0-8 19 16,0-2-3-16,11-6-3 16,0-5-7-16,3-7-2 15,-4-1 1-15,2-12 1 16,-3-9-4-16,-3-10 1 15,1-12 2-15,0-1 0 16,0-6-2-16,-1 6-4 16,-1-2 1-16,-1 2 3 15,0 0-4-15,-4 0 3 16,0-3-2-16,0-4 2 16,0-4-1-16,0-1-2 15,0-6 6-15,-2 1 19 16,-4 0-7-16,1-4 9 15,3 2 4-15,0-2-7 16,-5 0-11-16,0 0-6 16,-4 0 0-16,-2-4-4 0,-3-12-3 15,-4-8-50-15,-2-8-30 16,0-9-66-16,3-10-180 16</inkml:trace>
  <inkml:trace contextRef="#ctx0" brushRef="#br0" timeOffset="181896.52">20015 3805 366 0,'0'0'237'0,"0"0"-106"16,0 0-52-16,0 0-21 15,0 0-4-15,0 0-44 16,29-96-7-16,-15 88-3 16,1 6 1-16,-1 2-1 15,3 0-10-15,3 7 10 16,5 8 1-16,-2 2 5 15,-2-6-4-15,0-3 7 16,-8-8-4-16,3 0 2 0,-3 0 10 16,-4-5-4-16,2-13 5 15,-5-3-9-15,-1-3-9 16,-1-2 3-16,-1 1-1 16,-3 2 0-16,0 5 1 15,0 4 1-15,0 6-2 16,0 4 13-16,0 4-15 15,0 0-4-15,0 0-16 16,0 0-8-16,0 18 28 16,-3 8 0-16,-1 9 5 0,-1 4-4 15,3 10-1 1,2 9 2-16,-2 9 0 0,0 4 4 16,0 3 4-1,0 2 1-15,-1-6-1 0,-1-3-2 16,-1-9 12-16,-2-7-9 15,1-7 3-15,-3-13-1 16,-2-6 6-16,2-12-2 16,2-5 3-16,-1-3-13 15,-6-5 29-15,-3 0 10 16,-12-3-11-16,-8-16-17 16,-3-3-7-16,-2-1-6 15,6 5 9-15,8 4 1 16,12 4-5-16,7 5-3 15,7 5 0-15,2 0-7 0,0 0-3 16,0 0-29-16,0 0-31 16,11 0-71-16,7 0 2 15,1 0-77-15,-3-7-192 16</inkml:trace>
  <inkml:trace contextRef="#ctx0" brushRef="#br0" timeOffset="182286.07">20073 4131 640 0,'0'0'246'15,"0"0"-119"-15,0 0-116 0,0 0 10 16,0 0-18 0,0 0 3-16,161-94-2 0,-113 75 1 15,-2-3 0 1,-7 2 4-16,-7-1-9 0,-8 0 0 15,-7 5 9-15,-7 0-3 16,-3 3-4-16,-3 4-4 16,-2-1 5-16,-2 3-4 15,0-2 1-15,0 1 0 16,0 2-1-16,0 3-3 16,0 0 4-16,0 0 0 15,-2 3 1-15,0 0 4 16,0 0-5-16,-3 0-8 0,-1 0-6 15,-2 15 14 1,2 9 1-16,2 6 2 0,-1 2 1 16,3-2 3-16,0 0-5 15,-2-2 3-15,4 0-5 16,0-2-118-16,-4-5-178 16</inkml:trace>
  <inkml:trace contextRef="#ctx0" brushRef="#br0" timeOffset="185027.71">20490 4405 20 0,'0'0'124'0,"0"0"24"16,0 0-53-16,0 0 11 15,0 0 20-15,0 0 9 16,-4 32 48-16,10-37-75 16,10-14-79-16,6-3 5 15,0-4-24-15,7-4-6 16,0-2-4-16,3-7-2 16,-1 1 2-16,0 1-1 15,-4 2-3-15,-7 8 0 16,0 9 1-16,-7 5 0 15,0 8 1-15,-2 2-6 0,3 3 6 16,-3 0-8-16,3 0 2 16,-1 8-10-16,-1 10 11 15,-4 0 5-15,1 0 2 16,-5-1-1-16,0-4 0 16,0-4-1-16,-2-3 2 15,-2-2 0-15,0-3-4 16,0-1 4-16,0 0 1 15,0 0 12-15,0 0 5 16,0 0-6-16,0-9-12 16,0-5-3-16,0 0-8 15,0-3 2-15,-8 2 3 0,4-2-6 16,-3 2 7-16,1 0 4 16,0 5 0-16,-2 4-1 15,2 2 0-15,1 2 1 16,-1 2-6-16,-4 0 7 15,2 0-9-15,-3 4 1 16,-1 11 7-16,-1 3-1 16,2 1 1-16,0 9 0 15,0 3 2-15,2 3-1 16,2-4 0-16,5-1 1 16,2-10-1-16,0-5 0 15,0-6-6-15,0-3-7 16,0-5-17-16,0 0 1 15,7 0 29-15,6-9 4 16,2-9-4-16,3-8-37 0,0 1-10 16,2-6-16-16,-4 4 26 15,-1 4 27-15,-1 5 6 16,-5 6 1-16,-1 3 6 16,0 8-6-16,-4 1-9 15,0 0 11-15,-2 14 1 16,3 8 12-16,-1 2 27 15,0 4-6-15,6-4-14 16,-1-4 30-16,1-5-9 16,2-2-19-16,1-6-5 0,-1-2-1 15,1-5 2 1,5 0-14-16,-3 0 20 0,6-19-9 16,-2-8-14-16,1-3 0 15,1-3-24-15,-2-5-2 16,-1 6-4-16,-2 9 20 15,-3 2 10-15,-2 10 4 16,-1 2-1-16,-1 4 5 16,-1 2 7-16,1 3 1 15,-2 0-10-15,2 0 6 16,-3 4-5-16,-1 9 9 16,-1 3-11-16,-4-3 8 15,3-2-7-15,-3-3-2 16,0-2 1-16,0-2-5 15,0-3-4-15,0-1 4 0,0 0 2 16,0 0 4-16,0 0-4 16,2 0-2-16,-2 0-2 15,0-4-8-15,0-7-43 16,0-5 17-16,0 4 33 16,0 1 3-16,0 3 6 15,0 4 1-15,0 4 21 16,0-2 1-16,-2 2-24 15,-3 0-5-15,-2 0-17 16,-1 14 16-16,-3 7-3 16,1-2 4-16,2 5 2 15,1 2-2-15,5 1 1 0,2-4 0 16,0 2-1-16,0-5-4 16,11-6 2-16,9-2-14 15,7-8 16-15,-1-4 21 16,5 0-1-16,3-12-5 15,-4-13-8-15,-2-4 7 16,-4-7-9-16,-1-3-2 16,-5-4 3-16,-1-3-6 15,-1-7-1-15,-3-4-3 16,-6 2 1-16,-2-5-4 16,-3 6 7-16,-2 4 14 15,0 11 4-15,0 12 10 16,0 10-2-16,0 8-14 15,0 3 3-15,0 6 1 16,0 0-16-16,0 0-15 0,0 0 1 16,0 3-12-16,-2 15 26 15,-3 9 5-15,-2 5-5 16,1 5 6-16,-1 6-3 16,0 7-3-16,3 6 1 15,1 6 2-15,3 0-2 16,0-2-1-16,0-6 4 15,0-5-1-15,3-11 4 16,6-9-4-16,0-4-1 16,2-9-1-16,-2-6-1 0,2-3 0 15,0-7 2 1,5 0-2-16,-1 0 34 0,1-5-19 16,1-13-7-16,-1-2-7 15,-3-4-1-15,1-5-7 16,-1 4 0-16,1-4 5 15,-5 5 2-15,2 1 0 16,-4 2 8-16,2 5-8 16,-3 4 6-16,-2 4-4 15,-1 7-1-15,-1-2 0 16,-2 3-1-16,0 0-18 16,0 0-22-16,0 4 1 15,0 13 36-15,0 5 6 16,-2 3 5-16,2 1-6 15,0 2 3-15,0-1-3 0,0-5 5 16,0-2 0 0,0-2-3-16,9-6-4 0,0-4 0 15,2-4-2-15,5-4 2 16,-1 0 25-16,3-1-7 16,-3-16-6-16,-1-5-12 15,-5-2-2-15,-3-3-14 16,-1-4-11-16,-5 3 3 15,0 2 22-15,0 2 2 16,-5 1-6-16,-6 5 6 16,1 4 17-16,-4 6-4 15,3 4-11-15,-5 4 4 0,3 0-3 16,-1 0-1-16,-1 0-2 16,4 10-6-16,-1 6 3 15,1 6 3-15,5 2 0 16,4 5-4-16,2-2 2 15,0 4 2-15,0-3 2 16,4-2 3-16,13-5-9 16,6-2 4-16,6-6-6 15,0-8 6-15,2-5 34 16,-2 0-10-16,-2-2 0 16,-4-21 7-16,-2-2-6 15,0-5-14-15,-6-1-9 16,-1 1-2-16,-4 1 0 15,0 0-7-15,-6 3 14 16,1 6 4-16,-3 4-5 0,-2 6 16 16,0 6-1-1,0 3-17-15,0 1-4 0,0 0-3 16,0 0-16-16,-2 11 19 16,-10 7 7-16,3 2-7 15,7-2-8-15,2 0-25 16,0-2 3-16,0 2-6 15,14 1 6-15,1-2 11 16,3 2 14-16,4-3-1 16,-2-2-3-16,5-2 8 15,-8-2-1-15,-1-4-3 16,-5-2 5-16,-7-1-1 0,0 0 1 16,-4-3-3-16,0 4-13 15,0 0-14-15,0 0 30 16,0 2 27-16,0-4-10 15,2-2-9-15,6 0 4 16,8 0 22-16,4-6 44 16,2-16-51-16,3-2-16 15,-3-5-4-15,-2-1-7 16,-5 1 3-16,1 0-1 16,-5 3 1-16,1 1 2 15,-1 4-4-15,-5 5-1 16,-4 5-8-16,-2 8 0 15,0 1-14-15,0 2-1 0,0 0 10 16,0 0-11-16,0 0-21 16,0 2 45-16,0 10 4 15,0 2-4-15,0 2-9 16,6 4 9-16,9 4 0 16,5 0 12-16,-1 0-6 15,-2-2-5-15,-7-4-1 16,-7-2-2-16,-3-4-4 15,0 1 6-15,-13-3 4 16,-16-4 14-16,-11-2 8 16,-5-4-26-16,-11 0-40 15,0 0-109-15,5-8-162 0,2-14-318 16</inkml:trace>
  <inkml:trace contextRef="#ctx0" brushRef="#br0" timeOffset="185268.58">21538 3955 508 0,'0'0'345'15,"0"0"-192"-15,0 0-73 16,0 0-58-16,0 0 12 0,0 0-8 15,0 0-20 1,236-60 0-16,-196 40-2 0,-8 5-4 16,-9 1-66-16,-2 2-97 15,-11 0-297-15</inkml:trace>
  <inkml:trace contextRef="#ctx0" brushRef="#br0" timeOffset="187611.89">23219 4127 432 0,'0'0'204'16,"0"0"-133"-16,0 0-26 16,0 0 4-16,0 0 22 15,0 0 15-15,26-10-18 16,-19-8-16-16,-1-7-25 15,3-4-2-15,-2-6-23 16,-2-3 3-16,1-2 4 16,-4-3-8-16,3 2 5 0,-5 3-3 15,2 2 2-15,-2 5-5 16,0 9 3-16,0 2 0 16,0 10 2-16,0 4-4 15,0 2 13-15,0 4 4 16,0 0-6-16,0 0-12 15,0 0-5-15,0 0-5 16,0 0-2-16,0 0-3 16,0 10 15-16,0 12 10 0,-9 7-8 15,3 9-2 1,-1 10 1-16,5 6-1 0,2 2 7 16,0-2 0-16,0-5-3 15,0-12-2-15,15-5-1 16,1-8 0-16,2-9 0 15,2-10-1-15,2-5 10 16,2 0 9-16,1-25 0 16,0-8-13-16,-5-6-6 15,-3-5-20-15,-1-7-23 16,-3 1 30-16,-1-2 6 16,-3 2 4-16,-3 4 1 15,-2 7 4-15,1 7-2 16,-3 10 8-16,1 8 1 15,-3 7 0-15,2 7 12 0,-2 0-19 16,0 0-2 0,0 5-40-16,0 20 15 0,0 8 14 15,0 6 11-15,0 5 9 16,-2 2-7-16,2 0-1 16,0 1 5-16,0-3 10 15,0-9-13-15,0-1 7 16,2-8-8-16,5-5 4 15,-3-7-6-15,-2-6 2 16,2-7-2-16,-1-1 1 16,-1 0 2-16,2 0 9 15,6-12-7-15,1-10-5 0,2-5-13 16,0-2 0-16,0 1 1 16,3 0 8-16,-5 6 2 15,1 6 2-15,-6 8-2 16,-1 6-9-16,-3 2 4 15,0 0-2-15,2 0-4 16,2 14 7-16,-2 6 6 16,2 2 37-16,1 4-1 15,2 2-8-15,2 0-8 16,0-2-6-16,5-1 1 16,-3-7-3-16,3-4-8 15,-5-6-4-15,2-7 5 16,1-1 2-16,1 0 1 0,5-9 10 15,1-18-18-15,-2-8-24 16,-1-3-62 0,1 1-3-16,-2 3 0 0,1 4-25 15,-3 7 75-15,3 6 19 16,-2 9 20-16,-5 1 48 16,-2 7-4-16,-3 0-25 15,1 0-9-15,3 0 4 16,-2 15-3-16,-1 2 12 15,-1-3 13-15,2 6-10 16,-2-3-11-16,3 4-5 16,-1 0-3-16,0-1 0 0,0-2-5 15,-1-4-1 1,-3-4 1-16,0-5 6 0,0-3-5 16,-4-2 5-16,0 0 2 15,0 0 7-15,0 0-4 16,0-7-13-16,0-9-14 15,0-2-11-15,-12 1 17 16,1 0-7-16,5 1 8 16,-4 3 7-16,6 1 2 15,1 7 1-15,1 5 4 16,0 0-7-16,0 0-8 16,-4 0-13-16,-6 12 4 15,1 7 17-15,0 2-2 16,2-1 1-16,2-4 1 15,1-6 1-15,6-2-1 0,0-3-1 16,0-5 1 0,0 1-5-16,0-1-17 0,0 0 12 15,0 0 3-15,2-10 1 16,4-6-22-16,3-2-1 16,3 4 21-16,-4 4 8 15,-1 4-4-15,0 6-3 16,0 0-7-16,1 0 4 15,8 10 10-15,4 8 12 16,2 2 9-16,3 3-6 16,-3-6-3-16,-2-5-6 15,-4-3 5-15,-5-8-4 16,2-1 14-16,-1 0 32 16,1-7-12-16,1-13-19 0,-4-6-22 15,1-6 6-15,-1-3-18 16,-2-5 4-16,-1-1-18 15,-3-8 2-15,-2 3 6 16,-2-2 18-16,0 6 1 16,0 6 15-16,0 7 4 15,0 13 11-15,0 6-9 16,0 8 25-16,0 2-28 16,0 0-19-16,0 0-8 15,0 0-18-15,-6 0 20 16,-3 17 6-16,-4 6 2 15,4 7-2-15,0 7-2 16,5 7 2-16,2 2 3 16,2 4 9-16,0 0 14 15,0-2-4-15,0-1-7 0,8-8 3 16,5-2-11-16,1-7-2 16,1-9-4-16,-1-7-2 15,-3-7 1-15,-5-7-10 16,4 0 10-16,1-4-1 15,-1-18-6-15,7-9-86 16,-9-5-51-16,-4-5-246 16</inkml:trace>
  <inkml:trace contextRef="#ctx0" brushRef="#br0" timeOffset="187779.3">24326 3846 395 0,'0'0'176'0,"0"0"-75"0,0 0 36 15,0 0 35-15,0 0-88 16,0 0-25-16,56-48-54 16,-34 32-5-16,-1 0-56 15,-4 4-72-15,-3 0-151 16,-8 1-267-16</inkml:trace>
  <inkml:trace contextRef="#ctx0" brushRef="#br0" timeOffset="188034.51">23194 4008 235 0,'0'0'422'15,"0"0"-219"-15,0 0-106 16,0 0-64-16,0 0-16 16,0 0-4-16,178-128-8 15,-124 104-5-15,-3 2-84 0,-6 2-103 16,-10-1-242 0</inkml:trace>
  <inkml:trace contextRef="#ctx0" brushRef="#br0" timeOffset="189597.39">25029 4110 151 0,'0'0'88'16,"0"0"-34"-16,0 0-4 15,0 0-6-15,0 0-1 16,0 0-1-16,0 0 37 16,0 21 55-16,4-21 16 15,1-18-37-15,1-4-100 16,3-3 3-16,0 1-8 0,2 0 5 15,-2-1 3 1,2 8-1-16,0 3-8 0,-2 5-7 16,3 2-11-16,-6 5 11 15,3 2-16-15,-5 0 14 16,6 4-5-16,-4 15-3 16,1 6 10-16,-1 8 19 15,-2 2-5-15,0 0 0 16,-2-3 2-16,0-5 4 15,0-1-9-15,2-11-2 16,-4-5-2-16,5-4-6 16,-3-6 12-16,0 0 2 15,4 0 11-15,6-14 45 16,-1-8-63-16,5-4-8 0,-1-2-11 16,3-5-24-1,0 2 3-15,0 2 3 0,-1 3 27 16,-1 6 1-16,-5 8 1 15,-4 6 0-15,2 6-19 16,-5 0 3-16,3 8 2 16,-3 16-2-16,2 3 12 15,-4 0 4-15,-2-1 2 16,0 1 7-16,0-3-7 16,0-5 14-16,2-2-14 15,0-7 7-15,-2-3-6 16,2-5-2-16,-2-2 2 15,0 0 3-15,2 0 6 0,0 0 4 16,5-2-7-16,5-21-9 16,3-3-52-16,-1-5 11 15,1 5 20-15,-2 0 4 16,1 6 16-16,-1 2 1 16,-2 4 0-16,-2 5 3 15,-3 2 14-15,-1 6 2 16,-3 1-7-16,3 0-7 15,4 1-3-15,-3 19 20 16,3 3 21-16,3 2-3 16,1 1-5-16,-2 0-6 15,2-4-15-15,0-3 1 16,-1-7-6-16,-1-5-5 16,3-3 4-16,-3-4-4 0,5 0 4 15,-1 0 9-15,3-14-17 16,-1-9-54-16,-1-5-89 15,2-3-111-15,-2 0-422 16</inkml:trace>
  <inkml:trace contextRef="#ctx0" brushRef="#br0" timeOffset="190483.07">25935 3938 76 0,'0'0'299'0,"0"0"-218"16,0 0-51-16,0 0 74 15,0 0-50-15,0 0 1 16,39 42-18-16,-35-32 4 16,-4-4-3-16,0-2-1 15,2 2-25-15,1-2 5 0,-3-1-12 16,0-2 14-16,0-1-8 16,0 0 7-16,0 0 29 15,2 0 5-15,-2 0 7 16,0 0-17-16,0-4-22 15,0-10-17-15,0 0-3 16,0-1-1-16,-2 1-1 16,-7 2 2-16,-1-1 1 15,6 6 2-15,-5 0 2 0,3 5 0 16,-4 2-5-16,0 0 0 16,-3 0-2-16,-6 16-2 15,3 6-2-15,1 2 4 16,4 2 1-16,2-1 1 15,4-5 0-15,5-1 0 16,0-5 0-16,0-5 0 16,0-4-15-16,0-5-8 15,0 0 4-15,0 0 19 16,0 0 7-16,7-11-7 16,3-10-15-16,3-1-7 15,-3-2-23-15,0 3 38 16,-1 8 7-16,-5 5 6 15,-2 6-2-15,2 2-4 0,4 0-9 16,0 4-2-16,3 14 7 16,3 4 4-16,3 1 28 15,2-5-15-15,3-7 23 16,-2-3 3-16,0-4-10 16,0-4 10-16,-2 0-6 15,0-7-1-15,-3-16-16 16,5-7-4-16,-5-1-11 15,2-6-2-15,-1-1-10 16,-8 0-20-16,1-5 14 16,-3 0 1-16,-6 2 0 15,0 3 16-15,0 5 8 0,0 5 23 16,0 7-6 0,0 9-5-16,0 9-1 0,0 3 2 15,0 0-19-15,0 0-2 16,0 0-9-16,-2 0-8 15,0 9 5-15,-2 11 10 16,2 9 4-16,-1 7 2 16,3 7-3-16,0 10 0 15,0 5 7-15,0 3 1 16,0 5-7-16,0-7 0 16,0-2-1-16,0-7-1 15,0-11 0-15,0-8 2 16,0-16-4-16,0-6-31 15,0-9-86-15,0 0 14 16,0-9-9-16,0-14-316 0</inkml:trace>
  <inkml:trace contextRef="#ctx0" brushRef="#br0" timeOffset="191285.3">26192 3967 459 0,'0'0'263'0,"0"0"-82"16,0 0-69-16,0 0-50 15,0 0-36-15,0 0-7 16,49-111-5-16,-33 98-8 16,2 4-4-16,-3 0-2 15,-1 6 0-15,-1-2 0 16,-2 4 0-16,1 1-4 0,-6 0 4 16,-2 0-5-1,-4 4-16-15,0 10-8 0,0 2 28 16,0 4-1-16,-6-1 2 15,-15 4 4-15,2 0 3 16,-4 0-4-16,-1-5-3 16,6-2 3-16,2-4-1 15,8-6 0-15,0-3 1 16,6-3 2-16,2 0 6 16,0 0 14-16,0 0 41 15,0 0-59-15,0-7-3 16,10 1 3-16,-6 5 3 15,0 1-10-15,3 0 0 0,2 0 4 16,4 0 4-16,0 3-3 16,6 13-5-16,-2 3 1 15,3 1 0 1,3-3 6-16,-4 1-5 0,2-1-1 16,1-8 3-16,-5 2-4 15,2-8 4-15,-1-3-1 16,-1 0-2-16,6 0 22 15,-1-11 7-15,0-10-12 16,0-1-13-16,-1-1-4 16,-4-2 0-16,3-1-2 15,-3 1-6-15,-2 2-14 16,1 1 13-16,-8 2-2 16,-1 4 6-16,-5 2-13 0,-2 4 9 15,0 2 8-15,0 0 3 16,0 0 14-16,0 1-15 15,0 2-2-15,-6 1-3 16,-1 1-1-16,-3 3-3 16,0 0 0-16,1 0-2 15,-3 7-1-15,4 9 8 16,3 5-5-16,1 8 1 16,4 1-8-16,0 3 14 15,0-4 0-15,11-2-1 16,7-9 0-16,7-4-2 15,-2-9 3-15,9-5 46 16,2 0-23-16,1-3-3 16,-3-20-20-16,-3-3-11 15,-8-2-27-15,-7-2-50 0,-3 4-45 16,-9-3-167-16,-2-3-325 16</inkml:trace>
  <inkml:trace contextRef="#ctx0" brushRef="#br0" timeOffset="192307.27">27492 3613 381 0,'0'0'241'0,"0"0"-72"15,0 0 0-15,0 0-78 16,0 0-54-16,0 0-37 16,0-9-1-16,0 22-5 15,0 13 6-15,2 7 32 16,3 4-8-16,-1 9-4 0,2 5 3 15,-4 2-14 1,1-2 1-16,2-3 4 0,-3-6-13 16,-2-8 3-16,0-8 2 15,0-9-4-15,0-7 2 16,0-9 0-16,0-1 2 16,0 0 8-16,0-4 35 15,9-18 0-15,6-10-49 16,5-2-9-16,7 1 6 15,4 1-24-15,5 9 7 16,4 3 11-16,2 10-15 16,-2 8 16-16,1 2 8 15,-10 0 1-15,-9 6-1 16,-8 10-12-16,-10 0-13 0,-4 1 11 16,0 4 8-1,-4-3 6-15,-19 1 17 0,-4-2 3 16,-4-2-9-16,0-2 5 15,0-3-4-15,4-3-10 16,-2-5 9-16,6-2-3 16,4 0-1-16,1 0-6 15,7 0 2-15,2 0-3 16,2-2-17-16,7-5-52 16,0-3-53-16,0-3-128 15,16-4-339-15</inkml:trace>
  <inkml:trace contextRef="#ctx0" brushRef="#br0" timeOffset="194794.63">28178 3870 313 0,'0'0'209'0,"0"0"-198"16,0 0-10-16,0 0 38 16,0 0-3-16,0 0-19 15,2 0-6-15,-2 0 16 16,0 0-12-16,0 0 1 16,0 0-16-16,0 0 3 0,0 5-1 15,0 4 4-15,0-1-5 16,0-2 1-16,0-2 11 15,0-2 3-15,0 0-9 16,0-2 10-16,0 0 10 16,0 0 2-16,0 0 4 15,0 0 3-15,0 0 9 16,0 0-4-16,-4-11-33 16,-3-4 2-16,3-2-9 15,-2 2 8-15,0-2-6 16,2 6 10-16,2-2 3 0,-2 2-6 15,1 3 11 1,-1 2-15-16,2 2 5 0,0 4 18 16,-3 0-24-16,2 0-5 15,-3 0-6-15,-1 0-4 16,-6 0 8-16,-1 11 2 16,2 5 1-16,-2 7-1 15,1-1 0-15,-1 3 0 16,3 4-1-16,4-3 0 15,5-1 1-15,2-6 0 16,0-1-7-16,0-6-12 16,0-3 13-16,5-6-4 0,1-3 10 15,5 0 16-15,5 0 18 16,2-20-14-16,4-4-13 16,-2-2-7-1,-2-2-11-15,-2-1 10 0,-3 6 1 16,0 3 3-16,-4 4-3 15,1 6 0-15,-2 2-1 16,-3 6-4-16,1 2-2 16,-2 0-3-16,2 0-2 15,-2 6 6-15,0 9-18 16,3 5 22-16,-1 3 2 16,4-1 14-16,-2-2-9 15,-1-4 0-15,2-4-2 16,-2-6 2-16,-1-3 3 15,3-3-8-15,2 0 3 0,5 0 24 16,-1-11-8-16,5-10-15 16,-1-4-4-16,-2-1-2 15,-3-2 1-15,-1 6 1 16,-1 2 1-16,-6 5 5 16,3 8-2-16,-3 0 3 15,-2 3-3-15,4 4-4 16,-4 0 0-16,1 0-4 15,-1 0-2-15,0 8 2 16,0 10-21-16,2 6 25 16,-2 5 3-16,-2-1 1 15,-2-2 7-15,2-5-11 0,1-1 5 16,-3-11-5 0,4-3 1-16,-2-4 2 0,0-2-3 15,0 0 11-15,6 0 8 16,-4-17 5-16,5-3-24 15,-3-3-5-15,3-1-5 16,0 0 3-16,0-1-12 16,4 2 9-16,3 1 7 15,-3 4 1-15,1 3 2 16,-3 7-6-16,-2 8-7 16,0 0 1-16,0 0 11 15,-1 3-10-15,4 14 11 16,1 4 1-16,3 1 18 15,-1 0 14-15,1-3-9 0,-1-2-13 16,-3-5-2-16,-3-6-6 16,-3-4 2-1,1-2-5-15,0 0 6 0,4 0 18 16,0-10-14-16,3-10-5 16,-4-5-5-16,4 0-14 15,-5-1-16-15,-3-6-2 16,-3-1 5-16,-3-3 15 15,0-2 5-15,0 0 7 16,-5 4 0-16,-1 5 30 16,1 12-1-16,1 7-7 15,4 5 20-15,0 3-24 16,0 2-7-16,0 0-11 0,0 0-14 16,0 0-6-16,0 20 17 15,0 6 3-15,0 9 3 16,0 9-3-16,0 7-1 15,0 0 1-15,0 4 4 16,0-3-4-16,4-6 5 16,-4-5-5-16,0-7 12 15,3-13-8-15,-3-7 10 16,0-8-12-16,0-3 2 16,0-3 4-16,0 0 2 15,0 0 20-15,0 0 15 16,0-20-6-16,0-9-34 0,0-3-5 15,6-2-15-15,7 0-1 16,3 1-10-16,-1 5 4 16,3 6 2-16,-1 9 18 15,-4 5-10-15,-7 4 5 16,0 1-5-16,-3 3-7 16,-3 0-12-16,0 0-1 15,0 0-8-15,0 4 3 16,0 5 29-16,-15 1 6 15,-4-2 4-15,4 0-1 16,1-2 3-16,3-2-2 16,7 0-1-16,2-4 0 15,2 0-1-15,0 0 6 16,0 0-5-16,0 1-1 16,15 4 32-16,8 2 5 0,1 2-32 15,1 5-5-15,-3 0 0 16,2-2-1-16,1-3 1 15,-2-2-15-15,-1-5-39 16,-5-2 8-16,-3 0-7 16,-3-2 26-16,2-17 2 15,-3-2 18-15,0-4 7 16,-1 5 3-16,-1 1-2 16,-4 0 38-16,-4 3-3 15,0 2 10-15,0 5 2 16,0 2-17-16,0 5 20 15,2 1-12-15,-2 1-17 0,0 0-10 16,0 0-6-16,0 0-6 16,0 0-7-16,0 0 1 15,0 8-5-15,0 7 11 16,0 7 1-16,0 2 1 16,0 2-2-16,0 3-3 15,2-3-5-15,7-2 8 16,-1-4 0-16,2-8 0 15,1-2-8-15,0-8 8 16,0-2 1-16,4 0 25 16,-1-4-13-16,-1-13-5 15,3-6-5-15,2-1-3 16,0-4-6-16,-1 1 4 0,-3 5-8 16,-1 5 9-16,-3 6 2 15,-6 6-2-15,0 2 1 16,-2 3-3-16,-2 0-3 15,3 0-6-15,-1 0-6 16,0 12 0-16,0 11 7 16,0 3 11-16,0 2 7 15,4-2-7-15,-4-4 1 16,2 1-1-16,0-9 1 16,1-2-1-16,1-1 3 15,0-8-7-15,-4-3 4 16,2 0 0-16,0 0 6 15,7 0 1-15,1-14 11 0,3-11-18 16,1-1-1-16,-1-1-27 16,1 0 1-16,-1 0 15 15,4 5 0-15,-6 7 12 16,-2 2 6-16,-4 5-5 16,-3 8 14-16,-2 0-10 15,3 0-5-15,-1 8-7 16,8 15 7-16,-2 7 20 15,3 0-11-15,3-1 3 16,1-2-5-16,-2-9-3 16,-2-8-4-16,-4-4 8 15,2-6-2-15,0 0-4 16,1-6-2-16,-2-16-88 16,-3-6-98-16,-2-3-321 0</inkml:trace>
  <inkml:trace contextRef="#ctx0" brushRef="#br0" timeOffset="195113.36">29476 3507 645 0,'0'0'79'0,"0"0"-78"15,0 0-1-15,0 0 9 16,0 0 3-16,0 0 27 0,-11 7 92 16,11-7 3-16,0 0-7 15,0-14-45-15,0-5-74 16,0-6-8-16,0 4-13 16,0 0-2-16,-8 5 9 15,-9 5 6-15,-5 8-15 16,-3 3-2-16,0 7-27 15,4 19-24-15,2 8-39 16,9 0-78-16,10-5-136 16</inkml:trace>
  <inkml:trace contextRef="#ctx0" brushRef="#br0" timeOffset="196048.27">29966 3734 344 0,'0'0'257'0,"0"0"-223"16,0 0-7-16,0 0 22 16,0 0 4-16,0 0-8 15,2 0 39-15,-2 0 37 16,0 0-33-16,0 0-28 15,0 0-23-15,0 0-19 0,2 0-18 16,-2 0-1-16,0 0-1 16,2 0 2-16,-2 0 0 15,0 0 0-15,0 0 9 16,0 0-1-16,0 0 3 16,0 0 17-16,0-4 11 15,3-10-33-15,-3-3-6 16,3-1 3-16,-3-1-6 15,0 0 8-15,0 5-7 16,0 3 2-16,0 6-20 16,0 1 18-16,0 4-3 15,0 0 0-15,-6 0-2 16,-9 0 7-16,-3 15 0 16,1 4 0-16,-4 8 0 0,6 1 0 15,1 4-2-15,6 0-11 16,8 2 6-16,0-2 7 15,0-4-1-15,4-6-11 16,11-5-19-16,-1-12 23 16,3-5 8-16,2 0 22 15,-1-22 1-15,1-10-18 16,-1-4-3-16,-2 0 2 16,-7-3-4-16,-2 2-8 15,-5 2 8-15,0 7 12 16,0 8 21-16,-2 9-6 15,2 4-10-15,0 7-4 0,-2 0-13 16,0 0-5-16,0 2-9 16,0 24-1-16,0 12 15 15,0 11 0-15,0 6 0 16,0 9 3-16,0 5-1 16,0 3-4-16,0 1 4 15,0-1-5-15,0-2 3 16,10-7-2-16,-1-2 1 15,-1-7 2-15,-1-6 0 16,0-10 2-16,-2-6-3 16,-3-9 1-16,-2-8-2 0,0-2 1 15,0-8 0 1,0 2-24-16,0-5 24 0,-12 0 12 16,-8-2 21-1,-4 0-3-15,-1 0-5 0,-4-16-11 16,4-11-5-16,6-5 3 15,3-9-6-15,7-12 3 16,9-7-9-16,0-6 0 16,2-9-2-16,21 0 2 15,2-5-8-15,1 5-26 16,0 7-36-16,-1 10-58 16,-2 9-143-16,-3 12-390 15</inkml:trace>
  <inkml:trace contextRef="#ctx0" brushRef="#br0" timeOffset="198431.2">20093 5511 119 0,'0'0'98'0,"0"0"-77"16,0 0 11-16,0 0-16 15,0 0 11-15,0 0 28 16,0 0 0-16,-6 17 8 16,6-17-5-16,0 0 0 15,0 0-1-15,0 0 14 16,0 0 4-16,0 0 2 16,0-12-68-16,0-5 3 0,0-3-1 15,-2-1-5-15,-6 1-1 16,-1-2 6-16,1 1-7 15,-4 1-2-15,-1 3 8 16,5 5-5-16,-2 2 15 16,1 3 0-16,3 6-11 15,-1 1-8-15,0 0 3 16,-2 0-4-16,-2 0-3 16,-2 4-1-16,0 12 4 15,-1 4-4-15,1 7 4 16,0 4-2-16,3 3 2 15,2 5 0-15,3-1 0 0,3-1-3 16,2-1 3-16,0-5-1 16,0-8 2-16,0-5-1 15,0-5 0-15,0-9-21 16,7-4-15-16,5 0 36 16,5-21 14-16,1-7-14 15,3-7-15-15,0-4 4 16,1 0-10-16,-4 1 4 15,0 3 16-15,-3 7 1 16,-3 6 2-16,-6 8-2 16,-2 9 0-16,-4 0 11 15,0 5-3-15,0 0-8 16,0 0-13-16,0 5-4 16,0 16 17-16,0 4 2 15,0 4 0-15,0 1 4 0,0 2 4 16,0-2-2-16,7-8 12 15,3-3-1-15,-2-9-2 16,3-6-10-16,3-4 7 16,5 0 36-16,10-21 35 15,8-11-53-15,-2-7-22 16,3-2-10-16,-7 3-4 16,-4 1-64-16,-2 8-83 15,-8-2-304-15</inkml:trace>
  <inkml:trace contextRef="#ctx0" brushRef="#br0" timeOffset="199662.27">21194 5348 91 0,'0'0'64'0,"0"0"22"15,0 0-7-15,0 0 27 16,0 0 24-16,0 0 18 16,0-31-33-16,0 31-38 15,0 0-27-15,0 0-28 16,0 0-17-16,0 0-5 15,0 0-3-15,0 0 0 16,0 0 3-16,0-1 0 16,0-1 10-16,0-5-4 15,0-4 2-15,-2-7-8 16,-7-1-9-16,1-2 9 16,-2 0 6-16,1 3-4 15,1 4-1-15,0 4 0 0,2 5 1 16,2 1-2-16,1 4-3 15,-1 0-6-15,-8 0-6 16,-1 9 15-16,-2 14 0 16,-1 7-1-16,3 3 1 15,2 4 2-15,6-1-2 16,3-4 1-16,2 2-1 16,0-8 0-16,0-2 3 15,0-7-3-15,11-8-16 16,3-6-8-16,1-3 24 15,3-12 13-15,3-13-11 16,-6-3 3-16,1-4-5 0,-6-1 1 16,1 6 4-16,-1 1-4 15,-2 4 0-15,1 5 0 16,-5 7 6-16,-1 5-5 16,-1 5 5-16,1 0-7 15,3 0-14-15,1 0 9 16,1 17 4-16,2 10 1 15,-1 9 12-15,-3 5 3 16,1 12 2-16,0 5 0 16,-3 6-5-16,5 4-6 15,-5-1-2-15,3 1-2 16,0-4 1-16,-5-6-1 16,3-1-2-16,-3-7 0 0,-2-4 5 15,0-7-9-15,0-4 6 16,0-7-2-16,0-8 2 15,0-2 7-15,0-3 1 16,-4-6 1-16,-4-1 9 16,4-2-8-16,2-4 5 15,0-2 1-15,-3 0 27 16,-1 0 15-16,-6-5-3 16,-1-12-42-16,-2-7-5 15,-1-6-1-15,3-6-7 16,5-10-2-16,8-7 0 15,0-7 0-15,0-8 5 0,21-5-2 16,1-2-3 0,5-3 0-16,-5 1-12 0,0 7-28 15,-1 10-42-15,-6 10-72 16,-1 12-116-16,-3 7-278 16</inkml:trace>
  <inkml:trace contextRef="#ctx0" brushRef="#br0" timeOffset="200456.63">21435 5453 134 0,'0'0'193'0,"0"0"-123"16,0 0 12-16,0 0 54 15,0 0 17-15,0 0-65 0,0-41-73 16,0 12 2-16,0 0 24 15,0-8-9-15,0 2 5 16,0-2-10-16,0 3 3 16,0 5-8-16,0 9-6 15,0 8-7-15,0 5 3 16,0 5-6-16,0 2-2 16,0 0-4-16,0 0-7 15,0 0-10-15,0 9 15 16,0 8 2-16,0 0 0 0,6-2-30 15,4-1 3 1,5-2 2-16,1-2-1 16,-3-2-4-16,3-2-11 0,-3-1-6 15,1-2 7-15,-1-1 4 16,0 0 34-16,1 3-7 16,-1-1 8-16,1 0 0 15,-3 4 0-15,-1 3-7 16,0 8 8-16,-6 5 9 15,-2 3 8-15,-2 0 0 16,0 1 11-16,0-4 8 16,0-2-5-16,0-7-17 15,0-6-4-15,0-7-8 0,5 0-2 16,1-2 3 0,8 0 25-16,-1-6-7 0,10-13-8 15,-3-2-10 1,2-4 0-16,2-6-3 0,-3-1-6 15,-4-6-19-15,-1 2-3 16,-5-3-11-16,-2 3 8 16,-4 6 22-16,-5 4 9 15,0 9-3-15,0 5 0 16,0 3-7-16,0 7-6 16,-8 2-7-16,-5 0 23 15,-2 0-7-15,-3 6 5 16,0 11 2-16,3 6 4 15,-4 5 0-15,9 6 5 0,-1 4 17 16,6 1-7-16,5 0 5 16,0-2 3-16,0-5-8 15,13-8 0-15,5-4-6 16,2-8-3-16,1-4 3 16,0-8 1-16,2 0-9 15,4 0-5-15,2-20-25 16,0-9-130-16,-3-4-282 15</inkml:trace>
  <inkml:trace contextRef="#ctx0" brushRef="#br0" timeOffset="201394.78">22149 5221 104 0,'0'0'395'0,"0"0"-268"0,0 0-127 16,0 0 3-16,0 0 19 15,0 0 27-15,21 35-27 16,-15-27 2-16,-6-1-5 16,2-3-7-16,-2-1 2 15,0-3-1-15,0 0-6 16,0 0 8-16,0 0 2 16,0 0 12-16,0 0 4 15,0 0-11-15,0 0 3 16,0 0 6-16,0-4-30 0,-8-11 4 15,0 3-4 1,-1-2-1-16,-1 5 3 0,2 1-3 16,-1 3 3-1,-2 3-3-15,0 2-3 0,-2 0-4 16,-8 7 3-16,6 15 0 16,-5 4 4-16,4 3-1 15,3 3 0-15,4-1 1 16,2-1 0-16,5-7 1 15,2-2-1-15,0-5 0 16,0-6-1-16,0-4-1 16,0-6-22-16,7 0-9 15,4 0 31-15,0-16-1 16,-2-4-28-16,0-2-7 16,-1 0-5-16,1-2 0 0,3 2 24 15,-4 3 14-15,1 6 5 16,-1 5 0-16,-2 5 3 15,-2 3-3-15,1 0 0 16,1 0 0-16,2 12 3 16,2 7 33-16,-1-1-8 15,3 0 5-15,1-3-10 16,1-7-6-16,-1-1 2 16,2-7 0-16,1 0 12 15,4 0 15-15,0-16-23 16,2-9-8-16,1-4-11 15,-4-3-3-15,-3-4 1 0,-1-5-2 16,-1 1 0-16,-3 0 4 16,-1-2-3-16,-4 2 0 15,-4 4 0-15,-2 6 6 16,0 8 3-16,0 8 5 16,0 6 8-16,0 6 4 15,0 2-12-15,0 0-8 16,0 0-7-16,0 0-10 15,0 4-3-15,-6 14 13 16,-8 8 0-16,-1 4 2 16,-1 8-2-16,3 1 1 15,1 0-1-15,3 3 5 16,9-2-4-16,0-1 5 16,0-2 1-16,13-1-1 15,8-7-3-15,3-5 6 0,3-7-4 16,0-10 0-16,2-3 4 15,0-4-5-15,-2 0 3 16,-3-4-7-16,0-12-38 16,-3-7-15-16,-2 0-41 15,-3-3-82-15,-3-2-186 16</inkml:trace>
  <inkml:trace contextRef="#ctx0" brushRef="#br0" timeOffset="201576.67">22463 5201 154 0,'0'0'247'0,"0"0"-181"0,0 0-57 16,0 0 120-16,0 0-70 16,0 0-50-16,51-16-9 15,-31-2-3-15,2-4-112 16,-1-4-147-16</inkml:trace>
  <inkml:trace contextRef="#ctx0" brushRef="#br0" timeOffset="202595.08">22440 5220 124 0,'0'0'139'16,"0"0"-79"-16,0 0-12 16,0 0-6-16,0 0-14 15,0 0-7-15,-27 22 14 16,27-22 16-16,0 0 79 16,0 0 10-16,0 0-16 15,0-14-93-15,19-13-31 16,14-7-27-16,14 0-14 15,2-2-141-15,4 0-167 0</inkml:trace>
  <inkml:trace contextRef="#ctx0" brushRef="#br0" timeOffset="203184.56">23138 5242 294 0,'0'0'197'0,"0"0"-106"0,0 0 56 16,0 0-7-16,0 0-70 15,0 0-49-15,25-41-8 16,-12 13 2-16,3-2 8 16,-3-4-5-16,-2-2-8 15,-2-3-8-15,0-4 9 16,-2 5-8-16,0-1 6 16,-1 7-4-16,0 5-2 15,-1 0 0-15,0 8 6 16,-1 1 5-16,-1 7-1 15,-3 3 12-15,0 4 15 16,0 2-8-16,0 2-16 0,0 0-11 16,0 0-5-1,0 0-11-15,0 0-1 0,0 9-3 16,0 11 15-16,0 11 1 16,0 14-1-16,0 14 0 15,0 10 0-15,0 13 3 16,0 10 3-16,0 2-5 15,-5 5 1-15,0-3 2 16,-2-4 2-16,-1-5-6 16,1-11 1-16,3-11 2 15,-1-10-3-15,3-13 1 16,2-12-1-16,0-10-49 16,0-8-76-16,0-6-1 0,11-6-137 15,2-6-176-15</inkml:trace>
  <inkml:trace contextRef="#ctx0" brushRef="#br0" timeOffset="203494.04">23208 5304 442 0,'0'0'160'16,"0"0"-66"-16,0 0-30 15,0 0-28-15,0 0-21 16,0 0-6-16,82-145-4 0,-66 136 9 16,-8 9 1-16,-1 0-1 15,-1 0-10-15,4 0 10 16,-4 9-12-16,1 11 7 16,-5 0-5-16,-2 6-2 15,0-2 6-15,0-2-8 16,-15 0 0-16,-3-3-21 15,0-3-57-15,4-7-39 16,8-2-69-16,4-7-66 16</inkml:trace>
  <inkml:trace contextRef="#ctx0" brushRef="#br0" timeOffset="205301.56">23466 5278 422 0,'0'0'205'0,"0"0"-132"16,0 0-39-16,0 0-5 16,0 0-1-16,0 0-4 15,0 0-9-15,129-174-3 16,-115 136 7-16,-3-5 3 16,-3 1-7-16,0 3-10 15,-4 4 4-15,0 2-6 16,1 4-3-16,-1 7-1 15,0 4 1-15,-4 5 0 16,0 5 0-16,0 2-4 0,0 3 4 16,0 3 12-16,0 0 7 15,0 0-10-15,0 0-9 16,0 0 0-16,0 0-1 16,-2 0 1-16,-2 0-7 15,-5 16 6-15,0 16-1 16,-2 12 0-16,0 14 2 15,4 8 1-15,0 0 10 16,5-2 8-16,2-10-6 16,0-8-9-16,0-10 1 15,0-5 0-15,0-9-2 16,2-10-1-16,5-5 5 16,4-4 0-16,2-3-1 15,3 0-2-15,3-7 3 0,0-11-7 16,3-10-19-16,3-2-37 15,2-6-3-15,2 0 21 16,-7 2 22-16,2 2 15 16,-3 6 0-16,-6 10 1 15,-1 8-2-15,-6 4 1 16,-1 4-2-16,-1 0 2 16,0 0 1-16,-2 2 1 15,5 12 15-15,-5 2-5 16,5 4 4-16,-2-2-2 15,-1-4 0-15,-1 0-1 16,-1-6-8-16,-2 0 2 0,3-6-3 16,-5-2 4-16,2 0-3 15,-2 0 8-15,0 0 0 16,0 0 5-16,0 0 1 16,3-14-16-16,-1 0-1 15,-2-4 0-15,2 0-1 16,-2 1 0-16,0-4 1 15,0 1-1-15,0 3-1 16,0 3 0-16,-4 2-2 16,-8 11 0-16,1 1 0 15,-5 0-12-15,-3 16 7 16,-2 7 5-16,1 9 3 16,3-3 1-16,3 0 1 15,3-2-2-15,2-1 0 0,4-4 0 16,5-2 0-1,0-4-2-15,0-6-23 0,0-3 1 16,0-7-7-16,3 0-21 16,14 0 45-16,6-19 3 15,0-6-65-15,-2-4-19 16,0 4 6-16,-5 0 65 16,-6 9 17-16,-1 4 3 15,-2 6 13-15,-2 6 25 16,1 0-41-16,-1 0-18 15,3 14 18-15,2 6 27 16,1-2-1-16,-1 0 4 0,0-6-7 16,1-2 1-16,-5-6-7 15,1-1 1-15,-3-3-8 16,4 0 6-16,0 0 10 16,8-17-12-16,1-9-10 15,4-4-4-15,0-4-2 16,0 1-25-16,-1-2 8 15,-2 7 16-15,-5 8 3 16,-4 6 0-16,0 6 3 16,-4 6 20-16,-1 2 2 15,1 0-17-15,1 3-7 16,1 23 30-16,2 6 8 16,-5 1 2-16,3-1-18 0,-5-6-10 15,5-6-2-15,-5-4 0 16,0-6-4-16,-2-4-3 15,0-3 1-15,0-3 1 16,0 0 3-16,2 0 9 16,-2 0-4-16,3-19-3 15,-1-7-11-15,1-3 0 16,-1-4-30-16,0-1 9 16,-2 4 14-16,0 4 2 15,0 6 5-15,0 8 0 16,0 7 3-16,0 3 19 15,0 2-6-15,0 0-16 0,0 5-8 16,-12 19 7-16,-1 5 1 16,0 8 4-16,-3 1 3 15,3 0 8-15,1 0 1 16,4-4 2-16,3-1-9 16,5-4-6-16,0-5-1 15,0-1 3-15,13-7-2 16,3-4-2-16,7-8 5 15,1-4 1-15,3 0 1 16,4-4-1-16,2-17 1 16,-2-4-3-16,-2-4-3 15,-2 0 0-15,-2-6-1 16,-3 3 0-16,-4 0 0 0,0 4-1 16,-3 0 2-1,-3 4-4-15,-6 4 3 16,-4 1-1-16,-2 7 0 0,0 1 1 15,0 1-2-15,0 4 1 16,0-2-11-16,-10 2 10 16,-2 3-5-16,-1 1-3 15,-3 2 2-15,1 0 7 16,1 9-7-16,1 13 6 16,4 8 0-16,7 4-1 15,2 4-1-15,0 0 3 16,0-3 5-16,22-8 0 15,2-5-2-15,8-6 13 16,3-11-1-16,2-5 2 0,2 0 3 16,-1-22 6-16,-2-15-10 15,-1-6-11-15,-8-6-5 16,-5 5-8-16,-5 4-99 16,-9 4-103-16,-6 5-423 15</inkml:trace>
  <inkml:trace contextRef="#ctx0" brushRef="#br0" timeOffset="-135889">2498 9906 48 0,'0'-6'95'0,"-2"-2"-64"16,2-3-12-16,0 2-11 15,-2-5-3-15,0 0-2 16,2-2-3-16,-3 2 0 15,-1 3-2-15,4 6-10 16,-2 3 6-16,2 2-5 16,-2 0-29-16,2 0 13 15,0 0 23-15,0 0 2 16,0 2-16-16,0 3 18 16,0 2 8-16,0 1 25 0,0-1 0 15,0 1-14 1,0 1 2-16,0-4 13 0,0-3-5 15,0 0-5 1,0-2-13-16,0 0 19 0,0 0 48 16,0 0 17-16,0-2-58 15,0-7-27-15,-2-3 12 16,0-1 29-16,-2-1 3 16,4 2-1-16,-2 0 13 15,0 2-15-15,2 0-6 16,0 6-2-16,0 0-4 15,0 4 9-15,0-2-15 0,0 2-5 16,0 0-7 0,0 0-3-16,0 0-17 0,0 0-1 15,0 0-8-15,0 18-14 16,0 17 20-16,0 14-1 16,2 9 4-16,6 7-1 15,-6-1 1-15,0-2 0 16,0-1 3-16,-2-5-4 15,0-8 1-15,0-4 1 16,0-11-2-16,0-6 3 16,0-9-2-16,0-10-2 15,0-4-30-15,0-4-2 16,2 0 23-16,-2-23-5 16,0-14-138-16,0-9-12 15,0-6 34-15,0-2-12 0,0-3 88 16,0 1 55-16,-2 4 5 15,-4 4 52-15,0 3 3 16,2 11 30-16,2 9 1 16,2 6-9-16,0 10 19 15,0 2-41-15,0 6-35 16,0 1-25-16,0 10-29 16,10 20 29-16,7 10 6 15,3-1-4-15,-3 0-2 16,2-5 1-16,1-2-1 15,-5-8-79-15,1-6-55 16,-1-8-70-16,-3-10-56 16</inkml:trace>
  <inkml:trace contextRef="#ctx0" brushRef="#br0" timeOffset="-135391.28">2780 9705 118 0,'0'0'256'0,"0"0"-61"15,0 0-82-15,0 0-67 16,0 0-46-16,0 0 0 16,13 10 6-16,-13 28 12 15,0 5 1-15,0 3-7 16,-9 0 9-16,-7 2 5 16,-3 1-10-16,0-2-7 15,1-5-3-15,1-6-3 16,3-8 0-16,1-7 1 0,4-12-3 15,9-2 1 1,0-7 1-16,0 0-1 0,0-4 4 16,0-20-6-16,9-13-77 15,6-4 47-15,5-10 21 16,-1-3 4-16,-4 0 2 16,3 0 3-16,-3 1 1 15,1 10 1-15,-1 6 18 16,-1 15 30-16,-5 6-10 15,-3 4 14-15,-4 7-9 16,1 5-11-16,-3 0-8 16,0 0-26-16,5 0-1 0,1 29 1 15,1 17 27-15,1 12 18 16,-3 9-20-16,-3 4-9 16,1-4-7-16,-1-1-5 15,3-6-1-15,-1-7-2 16,2-14-1-16,6-9-84 15,-1-11-31-15,6-19-91 16,6 0-241-16</inkml:trace>
  <inkml:trace contextRef="#ctx0" brushRef="#br0" timeOffset="-134019.85">3234 9985 381 0,'0'0'159'0,"0"0"-159"16,0 0-8-16,0 0 8 16,0 0 14-16,0 0-1 15,0 0 2-15,36 33 0 16,-34-23 15-16,-2-2 6 16,0-1 2-16,0-2-16 15,0-3-1-15,0 0-10 16,0-2 1-16,0 0 8 15,0 0 8-15,0 0 29 16,0 0 6-16,0 0 8 0,0-14-39 16,0-8-26-1,0 0 1-15,0-2-3 0,0 2 10 16,-4 0 4 0,-4 3-2-16,4 7-3 0,0 5-5 15,-1 0 3-15,3 7-4 16,-4 0-7-16,-2 0-18 15,-2 5 6-15,-3 19 9 16,-6 10 3-16,1 4 0 16,3 6 0-16,-1 4 3 15,3-2-3-15,7-2-1 16,1-3 1-16,3-7 0 16,2-8 0-16,0-6 0 0,0-8 0 15,0-7-2 1,0-5-20-16,7 0 22 0,10-13 15 15,7-20-15-15,1-2-9 16,-2-5-13-16,-6 3-14 16,-1 3-6-16,-7 6 16 15,-3 3 23-15,-2 11 2 16,-4 5 2-16,4 7 1 16,-2 2-2-16,-2 0-13 15,4 11-22-15,-2 22 35 16,3 6 11-16,1 2 13 15,-2-1-13-15,6-3-5 0,-1-9 3 16,1-7-9 0,0-4 7-16,-4-9-5 0,3-4-1 15,0-4 2-15,5 0 8 16,1-10 2-16,3-12-4 16,0-10-3-16,-3-3 0 15,-1-2-6-15,-3-3 0 16,-2 1-1-16,-5 3 1 15,-2 14 0-15,-2 6 2 16,0 10-1-16,0 4 35 16,0 2-32-16,0 0-4 15,0 18-21-15,0 14 21 16,0 5 2-16,-6-3-1 16,1-3-1-16,5-7 0 15,0-7-1-15,0-9-27 16,7-8-16-16,7 0 13 0,3-5 17 15,3-16-34-15,-1-4-6 16,-4-1 20-16,-4 5-8 16,0 0 33-16,-6 7 9 15,-3 8 22-15,-2 2 45 16,0 4 2-16,0 0-57 16,0 8-8-16,0 13-4 15,2 9 33-15,0-1-11 16,5 4-8-16,-2 0-8 15,3-3 5-15,-1 1-7 16,2-9 4-16,0-8-1 16,-2-6-6-16,-3-6 5 15,5-2 3-15,2 0 8 0,2-26 0 16,6-8-11-16,-2-6-2 16,-1-7 1-16,-3-3-5 15,-1-6 0-15,-6-4 1 16,-2-10 0-16,-1-6-1 15,-1 2 2-15,-2 14 1 16,0 17 6-16,0 21 25 16,0 15-1-16,0 7-4 15,0 0-29-15,0 0-8 16,0 14-11-16,0 19 16 16,0 8 1-16,0 6 2 0,0 4 1 15,0 2-1 1,0 5 11-16,-2 1 1 15,2-1 6-15,0-2-1 0,-3-5-8 16,3-5 6-16,-4-8 7 16,2-10-10-16,0-10 2 15,0-9 0-15,2-4-8 16,0-5 2-16,0 0 3 16,0 0 0-16,0-5 8 15,0-18-7-15,0-9-12 16,0-2-32-16,0-2-62 15,6-1-92-15,1 3-152 16,-3 3-296-16</inkml:trace>
  <inkml:trace contextRef="#ctx0" brushRef="#br0" timeOffset="-133501.62">3769 10026 231 0,'0'0'156'16,"0"0"2"-16,0 0-26 15,0 0-16-15,0 0-27 16,0 0-24-16,-9-100 6 15,22 67-36-15,10-4-8 16,4-5-11-16,4 3 12 16,-2 9-10-16,0 11-10 15,-4 7-7-15,-6 7-2 16,-1 5-2-16,-5 0-7 16,-1 12-2-16,-8 16-1 15,-4 9 5-15,0-2 8 0,0 4-1 16,-18-6 2-16,-4 1 6 15,-4-1-6-15,-4-5 2 16,4-5-3-16,1-6 4 16,5-7-3-16,2-5 4 15,4 0 2-15,4-5 0 16,1 0 2-16,5 0-1 16,-2 0 11-16,6 0 18 15,0-5-9-15,0-2-1 16,0 3-9-16,0 4 1 15,0 0-8-15,0 0-11 16,0 0-6-16,0 0-8 16,8 16 5-16,9 10 6 15,3 8 3-15,3 2 2 0,-4 5-1 16,2-4 3 0,-1-1 4-16,-3-3-2 0,0-8-2 15,-2-4-3-15,-4-9 0 16,2-4 4-16,2-8-5 15,6 0-11-15,-1-20-29 16,3-12-105-16,-6-6-138 16,1 0-386-16</inkml:trace>
  <inkml:trace contextRef="#ctx0" brushRef="#br0" timeOffset="-132741.53">4168 10101 236 0,'0'0'229'0,"0"0"-146"15,0 0-7-15,0 0-18 16,0 0-9-16,0 0-16 16,0 12-1-16,0-12 0 15,0 0 16-15,0 0 6 16,0 0 10-16,0 0-6 16,2 0-18-16,10-12-29 15,1 1-2-15,1-5-5 16,-2-1-4-16,-1 0-2 15,-3-1-13-15,-6 0 5 16,-2-1 4-16,0 6 1 16,0 1 1-16,0 3 1 0,0 8 0 15,-2-3-1-15,-6 4 0 16,0 0-8-16,-5 0 4 16,-1 5 0-16,-1 14 2 15,1 8-2-15,1 2 4 16,6 5 3-16,0 7-1 15,7 5 2-15,0 1 3 16,0 2-1-16,0-5 2 16,20-10 1-16,3-12-4 15,2-10 9-15,6-12 12 16,2 0 37-16,3-29-15 16,1-12-30-16,-1-9-5 15,-3-4-7-15,1-5-2 0,-8-3-2 16,-1-1-19-1,-5-4 6-15,-5-3 7 0,-3 6 8 16,-5 1 0-16,-7 10 0 16,0 12 2-16,0 7 0 15,0 10-1-15,-3 9 4 16,-1 10 12-16,0 3 0 16,0 2-5-16,-8 0-12 15,-3 5-2-15,-4 14 0 16,-3 5 1-16,0 8-2 15,-2 6 2-15,3 11 1 16,6 6 0-16,1 8 0 0,6 3 0 16,3-6 2-1,1-2 1-15,4-4 7 0,0-8 3 16,4-8-8 0,9-10 1-16,3-7-2 0,2-10-3 15,0-4 5-15,6-7-2 16,3 0 7-16,5-11 0 15,-3-13-11-15,-6-3-7 16,0-6-56-16,-10-1-83 16,-8 2-149-16,-5-2-406 15</inkml:trace>
  <inkml:trace contextRef="#ctx0" brushRef="#br0" timeOffset="-132560.65">4406 10028 84 0,'0'0'291'0,"0"0"-64"0,0 0-72 15,0 0-4-15,0 0-40 16,0 0 0-16,-17-2 1 16,48-27-69-16,9-10-36 15,2-3-6-15,-1-2-1 16,-3 4 0-16,-7 8-47 16,-2 9-62-16,-5 13-76 15,-8 8-211-15</inkml:trace>
  <inkml:trace contextRef="#ctx0" brushRef="#br0" timeOffset="-131691.15">4543 10173 110 0,'0'0'94'16,"0"0"-78"-16,0 0 66 15,0 0-10-15,0 0-3 16,0 0 29-16,40-5 4 16,-20-9-35-16,-3-4-18 15,2-1-9-15,-2-6-6 16,-5 2-13-16,1-3-15 16,-7 5 7-16,-1 1-12 15,2 8-1-15,-5 2 6 16,2 8-6-16,-4 0 8 15,2 2 12-15,-2 0-17 0,0 0-3 16,3 9-8-16,-3 17 8 16,2 6 16-16,-2 3-11 15,0 2 6-15,0-2-8 16,0 0 7-16,0-5 0 16,2-10-2-16,2-4-1 15,1-11-1-15,-2-3-4 16,3-2 5-16,1 0 10 15,1-14-2-15,8-9-6 16,-1-8-4-16,4 0-3 0,-1-4-2 16,-1 1-2-1,-1 0 0-15,1 4 2 0,0 6 0 16,-5 4 0-16,-2 10 1 16,-3 6-1-16,-5 4 0 15,0 0-10-15,2 6-5 16,0 14 8-16,1 6 7 15,-3 2 13-15,0-2 0 16,1 1 2-16,-3-6-3 16,0-1-2-16,0-3-2 15,0-8-5-15,2-2 3 16,-2-6 0-16,0-1-1 16,0 0 2-16,3 0 10 15,1 0 3-15,2-10 8 16,3-7-20-16,1-5-7 0,-4 1 0 15,1-1-1 1,1 0 5-16,0 3-5 0,-2 4 1 16,1 3-2-16,-3 2 1 15,0 6 0-15,-2 1 0 16,-2 3-2-16,0 0-6 16,6 0-8-16,-2 9 6 15,2 7 6-15,1 3 4 16,-1 2-4-16,2 4 4 15,0-1 0-15,1-2 4 16,5-1 14-16,-3-2-8 16,5-5-4-16,3-5-3 0,2-2 3 15,3-7-5-15,5 0-1 16,0-2-78-16,-1-19-31 16,-1-7-170-16,-4-4-341 15</inkml:trace>
  <inkml:trace contextRef="#ctx0" brushRef="#br0" timeOffset="-130981.02">5430 9976 436 0,'0'0'128'15,"0"0"-86"-15,0 0 33 16,0 0-3-16,0 0-29 16,0 0-12-16,6-2 9 15,-6 0 30-15,0-2 7 16,0 0-2-16,0-2-26 0,0-2-35 15,-2-1-12-15,-9 2-1 16,-3 0 0-16,2 4 0 16,-2 1-1-16,1 2-1 15,-1 0-1-15,3 0 0 16,-2 10-7-16,1 14 0 16,1 5 8-16,1 0 0 15,4 3 1-15,4-6 1 16,2-4-1-16,0-3 2 15,0-8-1-15,0-4-1 16,12-6 1-16,1-1 0 0,1 0-2 16,1-10 0-16,1-11 0 15,-1 0-2 1,-4-2-7-16,1 0 7 0,-6 0 3 16,3 2 1-16,-2 3 0 15,-2 6 2-15,-3 3 2 16,0 8 13-16,0 1-13 15,0 0-5-15,0 10-16 16,3 22 7-16,-1 14 9 16,3 10 0-16,2 12 1 15,0 9 3-15,2 3 8 16,5 8-4-16,-4-5-4 16,2 0 1-16,1-8-2 15,-1-8-3-15,-3-6 2 16,-7-11-1-16,0-12 3 0,-4-5 10 15,0-13 4-15,0-5-2 16,-6-7 8-16,-7-2 15 16,-3-2-3-16,1-4-11 15,-3 0 5-15,-1 0 1 16,-4-18 4-16,0-14-13 16,1-14-8-16,7-10 5 15,4-10-8-15,8-12-7 16,3-8 1-16,0-6-5 15,16 1 0-15,-1 3-13 16,1 10-12-16,-7 9-16 16,-9 17-26-16,0 4-98 0,0 2-160 15,-22 2-448-15</inkml:trace>
  <inkml:trace contextRef="#ctx0" brushRef="#br0" timeOffset="-130822.11">4919 9641 867 0,'0'0'118'0,"0"0"-83"16,0 0-35-16,0 0-4 16,0 0-179-16,0 0-150 15</inkml:trace>
  <inkml:trace contextRef="#ctx0" brushRef="#br0" timeOffset="-128162.14">2502 11538 88 0,'0'0'157'0,"0"0"-47"15,0 0-17-15,0 0-6 16,0 0 13-16,0 0-5 15,19-104-6-15,-19 102-13 16,0 2-22-16,0 0-24 16,0 0-30-16,0 7 0 15,-9 19 0-15,-7 11 15 16,-3 7 4-16,-6 8-4 16,-2 2 5-16,-2 4-4 15,-2 5-5-15,2-5 0 16,0-6-3-16,4-10-1 0,6-10-4 15,0-10 3-15,9-5-2 16,0-10 9-16,6-2-4 16,1-5 21-16,-1 0 17 15,0 0-20-15,0-12-18 16,1-5-5-16,3 5-3 16,0 2 3-16,0 6-2 15,0 2 17-15,0 2-19 16,0 0-14-16,18 11-9 15,8 15 17-15,1 3 6 16,2 2 5-16,-6-4-4 16,-4-6 6-16,0-7-7 0,-11-9-4 15,1-1 4-15,3-4 7 16,-2 0 3-16,6-18 0 16,4-14 4-16,-4-10-9 15,-3-9-5-15,-1 2-11 16,-6-1-13-16,-2 2 4 15,-4 2 8-15,0-2-3 16,-2 2 11-16,-14 1 1 16,1 5-3-16,-3 5 6 15,1 6 1-15,-2 3 4 16,6 4-2-16,2 8 0 16,2 7 2-16,3 4-5 15,1 3-3-15,3 0-11 16,-3 0 5-16,-2 8 8 15,1 18-4-15,-1 8-1 0,5 5 2 16,2 7 2-16,0 4 0 16,0 1 2-16,2 2 5 15,9 1 5-15,5-4-1 16,-1-4-6-16,4-4-2 16,-2-8-1-16,5-8 0 15,5-10 0-15,0-8 2 16,-2-8 4-16,2 0 10 15,-4-24-16-15,0-10-1 16,0-4-3-16,-4-4-6 16,1-2-13-16,1 1 5 0,-4 6 16 15,-3 4-2-15,-5 10 7 16,-7 4-3-16,0 10 4 16,-2 2 1-16,0 5 18 15,0 2-12-15,0 0-11 16,0 0-14-16,0 0-5 15,0 16 15-15,0 9 4 16,-4 3 0-16,1 0 0 16,3 0 1-16,0 0 3 15,0-2 2-15,0-3 3 16,13 0-2-16,1-7-2 16,-1-6 0-16,1-4-4 15,-5-4 3-15,5-2-4 16,-1 0-100-16,-3-16-49 0,6-14-254 15</inkml:trace>
  <inkml:trace contextRef="#ctx0" brushRef="#br0" timeOffset="-127813.27">2784 11558 201 0,'0'0'249'0,"0"0"-90"16,0 0-35-16,0 0-22 16,0 0-25-16,0 0-30 15,0 0-26-15,-4-20-21 16,4 20-3-16,0 0-4 15,0 0-7-15,0-2 3 16,0-5 11-16,0-8 33 16,0-2 57-16,6-6-59 15,-6 5 4-15,0 6-18 16,0 7-17-16,0 5-22 16,0 0-129-16,0 26-253 15,4 6 24-15</inkml:trace>
  <inkml:trace contextRef="#ctx0" brushRef="#br0" timeOffset="-126316.45">3031 11751 130 0,'0'0'193'0,"0"0"-177"15,0 0 49-15,0 0 26 16,0 0 24-16,0 0 18 15,21 0 6-15,-21-4-45 16,0-6-33-16,0-1-3 16,0-1-11-16,0 1-31 0,-6 2-5 15,-4 1-8 1,-1 4 8-16,-3 2-11 0,1 2-1 16,-1 0-9-16,1 0 10 15,4 10-5-15,-2 8 1 16,4 3 2-16,1 3-2 15,4 2 3-15,-1 0 2 16,3 0 2-16,0-2-3 16,0-2 0-16,0-6-4 15,7-5-30-15,-1-10 5 16,5-1 13-16,1 0 16 16,1-24 8-16,1-2 1 15,-1-3-7-15,-1 0-2 16,-4-1 0-16,-1 3 2 0,-1 4 1 15,-2 2-3-15,-1 7 3 16,2 4 1-16,-5 5 10 16,2 5 22-16,-2 0-12 15,0 0-20-15,2 0-4 16,5 5-19-16,-1 23 13 16,1 12 6-16,0 11 3 15,-1 9 4-15,-1 10-5 16,-1 5 4-16,-2-2-2 15,3-2-4-15,-5-11 2 16,2-8 0-16,-2-8-1 16,0-8 6-16,0-4 8 0,0-6 2 15,-9-4-5-15,-4-5-2 16,1-5 5-16,-1-3 1 16,3-4 7-16,-6-5 0 15,1 0 1-15,-4 0 1 16,-1-23-1-16,5-7-10 15,1-8-6-15,10-8-7 16,4-6 2-16,0-5-3 16,13-5 0-16,19-3-4 15,5-4-14-15,3 3-6 16,-2 8-2-16,-2 3 3 16,-5 12 10-16,-5 3 6 15,-7 10 1-15,-6 9 2 16,-6 10 3-16,-3 4 0 15,-4 5 0-15,0 2-6 0,0 0-2 16,0 0 1-16,0 0-4 16,0 0 7-16,0 0-4 15,0 0 3-15,0 0-2 16,0 0 0-16,0 0 7 16,0 0 1-16,0 0 0 15,0 0 4-15,0 0 5 16,0 0-7-16,0 0 4 15,0 0-5-15,0 0 4 16,0 0 1-16,0 0-1 16,0 0 1-16,0 0 3 0,0 0-2 15,0 0 5-15,0-1 9 16,0-5-7-16,0 5-9 16,0-3-5-16,0 4 5 15,0 0-3-15,0 0-2 16,0 0-5-16,0 0-3 15,0 16-7-15,0 14 13 16,0 7 0-16,0 3 2 16,0-5 0-16,2-1 1 15,5-3-3-15,5-7 2 16,-4-6 0-16,3-7 0 16,-1-4 0-16,0-5 0 15,1-2 7-15,7-2-3 16,0-22 8-16,4-12-9 0,3-6-3 15,0-9-4-15,-6-4-11 16,-1-6 9-16,-5 0 3 16,-3-2 1-16,-1 5 2 15,-5 8 0-15,0 4 3 16,0 10 0-16,0 7-2 16,-4 5 2-16,0 10 8 15,0 6-2-15,0 4 5 16,0 4-11-16,0 0-3 15,0 0-14-15,-6 8-1 16,-7 13 15-16,0 3 0 16,-1 6 1-16,2-1-1 0,0 2 0 15,3 5 0-15,5 0-1 16,2 3-4-16,2 7 5 16,0-5-2-16,0 2 0 15,0-2 2-15,13-4 1 16,5-5 0-16,-1-4-1 15,6 0 1-15,-3-7 1 16,3-2 4-16,-6-5-5 16,-3-6-1-16,-3-8 2 15,2 0-2-15,0 0-10 16,5-24-22-16,0-6-59 16,-5-5-85-16,-8-1-143 15,-5 0-298-15</inkml:trace>
  <inkml:trace contextRef="#ctx0" brushRef="#br0" timeOffset="-126143.58">3495 11647 135 0,'0'0'280'0,"0"0"-149"15,0 0-61-15,0 0 5 16,0 0 58-16,0 0-68 16,0 0-12-16,51 1 6 15,-22-13-32-15,0 0-18 16,-7 2-9-16,-6 0-68 15,-10 4-118-15,-6 0-181 16</inkml:trace>
  <inkml:trace contextRef="#ctx0" brushRef="#br0" timeOffset="-125995.48">3171 11564 350 0,'0'0'346'15,"0"0"-287"-15,0 0-59 16,0 0 0-16,0 0-19 16,0 0-98-16,-21 50-128 15</inkml:trace>
  <inkml:trace contextRef="#ctx0" brushRef="#br0" timeOffset="-124613.89">3891 11660 161 0,'0'0'179'16,"0"0"-13"-16,0 0-34 16,0 0-30-16,0 0-55 15,0 0-16-15,0-6-19 16,3 6-12-16,1 0-14 16,1 2 7-16,-1 14 7 15,-1 2 4-15,-1 0 3 16,0-4 8-16,0-3-7 15,-2-1 3-15,0-6 13 16,0-3-2-16,0 2-13 0,0-3 4 16,0 0 20-1,0 0 33-15,0 0 11 0,0-14-43 16,-6-2-29-16,-4-2 4 16,1-3-8-16,1 6 3 15,-1 0-1-15,0 3-3 16,4 5 2-16,1 2 0 15,2 3 1-15,0 2 9 16,-1 0-12-16,-3 0-16 16,-4 7 5-16,2 14 11 15,-5 7-1-15,3 4 1 16,6 1-1-16,0-4-1 16,1 2 0-16,3-9 0 15,0-2 2-15,0-4 5 16,0-6-5-16,0-6-17 0,0-4-15 15,0 0 18-15,0 0 14 16,0-19 0-16,5-4-3 16,1-2-3-16,-2 4 3 15,4 1 1-15,-4 2 2 16,1 8-1-16,-1 4-3 16,0 6 3-16,3 0-14 15,4 0-2-15,0 7 7 16,3 12-1-16,-1 1 10 15,-2-6 1-15,-4-2 0 16,0-9 1-16,-3-1 0 16,-2-2 18-16,5 0 12 0,0 0 19 15,2-7-30-15,2-11-11 16,-3-4-4-16,2-8-2 16,-2-4 0-16,1-5 0 15,1-3-3-15,-2-4 1 16,-3-4 0-16,-3 2 1 15,-2 2-2-15,0 6 2 16,0 9 2-16,0 7-4 16,0 10 2-16,-2 9 8 15,2 1 5-15,-3 4-1 16,3 0 1-16,0 0-3 16,0 0 5-16,-2 0-9 15,2 0-8-15,0 0-10 16,-2 0-2-16,-2 1-3 15,0 19 15-15,-2 9-1 0,6 8 2 16,0 8-1-16,0 6 0 16,0 4-2-16,2-6 2 15,12-2 0-15,1-2 0 16,-1-9 2-16,-1-4 4 16,1-10 2-16,-1-7 0 15,-1-6 0-15,1-5-6 16,-2-4 8-16,7 0-2 15,0-10 7-15,-1-11-4 16,2-3-11-16,-4 1-46 0,1-5-80 16,-1-1-174-1,3-5-485-15</inkml:trace>
  <inkml:trace contextRef="#ctx0" brushRef="#br0" timeOffset="-123646.18">4732 11504 78 0,'0'0'243'15,"0"0"-23"-15,0 0-50 16,0 0-43-16,0 0-10 16,0 0-59-16,-27-90 13 15,25 81-15-15,2 4-11 16,-2 1 2-16,2 4-2 15,0 0-14-15,0 0-16 16,0 0-15-16,0 0-3 16,0 8-13-16,0 20 10 15,0 11 5-15,0 4 1 16,9 1 3-16,-1-1-3 16,0-4 0-16,-2-6 1 15,-2-3 1-15,1-12-2 0,-3-4 1 16,0-10-1-1,-2-4 1-15,2 0 7 0,0-9 8 16,-2-18 0-16,6-12-15 16,-4-1 0-16,0 2 1 15,0 0-2-15,-2 0 0 16,2 2 0-16,0-1 0 16,3 7 2-16,-3 11-2 15,2 3 1-15,-2 9-1 16,-2 6 0-16,4 1-3 15,0 0-10-15,7 9-2 16,2 18 11-16,3 3 0 0,2 2 4 16,-5-6 0-16,0-6-5 15,-4-10-16-15,-4-5 1 16,1-5 17-16,1 0 3 16,2-15 8-16,2-15-2 15,2-4-6-15,1-3-8 16,-3-1-8-16,0 2-14 15,0 4-1-15,-4 4 28 16,-3 10 3-16,-2 9 4 16,-2 6 17-16,0 3 8 15,0 0-29-15,2 22-20 16,4 20 20-16,0 15 14 16,1 13-5-16,-5 4 0 0,-2-2-6 15,0-4 2 1,0-9-5-16,0-10-5 0,2-11-117 15,4-13-99-15,6-15-233 16</inkml:trace>
  <inkml:trace contextRef="#ctx0" brushRef="#br0" timeOffset="-121675.3">5322 11540 161 0,'0'0'254'0,"0"0"-243"16,0 0-1-16,0 0 60 0,0 0-16 15,0 0-8-15,10 22-2 16,-10-20 2-16,0-2 17 16,0 0-3-16,0 0 2 15,0 0 3-15,0 0-2 16,0 0-9-16,0 0-1 15,0 0-2-15,0-4-14 16,0-8-32-16,0-2-2 16,-4 0-2-16,-6 0-1 15,1 0 2-15,3 7-1 16,-4 0-1-16,2 7 0 16,-1 0-13-16,-1 0 11 15,0 12-8-15,-1 12 6 16,-1 5 0-16,4-3 2 15,-1 6 2-15,2 0 0 0,0-5 0 16,5-3 2-16,2-3-2 16,0-8 2-16,0-2-1 15,0-10 0-15,0-1-1 16,0 0-4-16,0 0 3 16,12-18 1-16,3-4 0 15,-4 4-5-15,-2 5 1 16,-2 4-3-16,1 1-4 15,4 4 5-15,-3-1 5 16,3 0 1-16,0 5-3 0,3 0 1 16,1 0-7-16,0 19 2 15,0 1 7-15,-3-5 0 16,-2-3 7-16,-2-3-2 16,0-7 2-16,-3-2-3 15,6 0 7-15,-1-9 56 16,5-15-19-16,-1-8-27 15,3-7-14-15,-1-14-3 16,-1-7-2-16,-1-5 0 16,-1 6 2-16,-5 14-2 15,-5 15 38-15,-4 20-2 16,0 6-11-16,0 4-24 16,0 0-3-16,0 4-15 0,-17 22 9 15,-12 11 5 1,0 4-7-16,2 2-5 0,11-5-4 15,10-8 4 1,6-6-12-16,0-4-9 0,0-6-11 16,2-2 16-16,10-1 19 15,5-6 10-15,-1 1 0 16,3 2-1-16,4-1 0 16,2 2 0-16,1 2 1 15,-1-2 1-15,-1-1 0 16,1 1-1-16,-3-4 1 15,-1 2 2-15,-9-4-3 16,2 2 1-16,-3-5-1 16,0 0 2-16,3 0 1 0,-1-23 2 15,3-7 1-15,1-6-5 16,-1-6-1-16,-3 3 1 16,-6 0-1-16,-4 3 2 15,-3 2 0-15,0 0-2 16,0 3 3-16,-3 5-3 15,-4 6 7-15,3 8 1 16,2 4 10-16,2 6 0 16,0 2-13-16,-2 0-5 15,2 0-1-15,-3 0-8 16,1 8-8-16,-2 16 16 16,2 12 1-16,-6 9 0 15,6 6 2-15,2 4 10 16,0-3 3-16,0-2-3 15,0-8-1-15,0-4-1 0,0-8 3 16,0-8 2-16,0-8-13 16,0-7 6-16,0-3-3 15,0-4-2-15,0 0 11 16,4 0 21-16,8-21 6 16,3-7-27-16,8-8-13 15,2-6 1-15,4-6-2 16,-5 0-3-16,-4 10-9 15,-4 5-8-15,-5 16 8 16,-9 9 2-16,0 4 9 0,-2 4-6 16,0 0-4-1,0 0-10-15,0 0-5 0,-2 20 6 16,-11 6 16-16,1 3 2 16,1 3 0-16,3-6 1 15,6-3 1-15,-1 0-1 16,3-4 1-16,0-1 1 15,0-2-1-15,3-2 0 16,14-3 1-16,7-6 2 16,8-4-1-16,3-1 0 15,1 0 5-15,-2-2-6 16,-5-15-1-16,-7-1-3 16,0-4-2-16,-4-3 2 15,-3-6 3-15,-1-5-1 16,-3-1-2-16,-2 6 2 0,-5 3 0 15,-4 6 0-15,0 6 1 16,0 1-1-16,0 7-7 16,-9 4-14-16,-6 4 1 15,-1 0 0-15,-4 15 11 16,5 5 3-16,1 3 4 16,-1 9 2-16,6 2-4 15,4 3 4-15,5 1 1 16,0-6 0-16,5-2 2 15,19-5 1-15,9-8-1 16,8-9 1-16,-1-8 0 16,0 0 13-16,-4-20 4 0,-5-10-12 15,-2-10-3-15,-7-4-3 16,-4-2-2-16,-5-4 0 16,-3 0-7-16,-6 0-4 15,-4 0 10-15,0 4 0 16,0 1 1-16,0 5-2 15,0 8 6-15,0 8-2 16,0 6 0-16,0 12 4 16,0 0 3-16,0 6-9 15,0 0 0-15,-2 0-13 16,-8 18 6-16,-1 11 7 16,-2 10 4-16,0 5-1 15,2 6 3-15,2 6-2 16,4 2 3-16,5 3 0 15,0-3-3-15,0-3 1 0,14-8-2 16,1-9-1-16,3-10-1 16,0-13 1-16,0-10 3 15,2-5-3-15,3 0 7 16,-2-22 0-16,2-6-9 16,-5-2-10-16,-5 2-41 15,-5-4-97-15,-5 2-190 16,-3-2-380-16</inkml:trace>
  <inkml:trace contextRef="#ctx0" brushRef="#br0" timeOffset="-121493.89">6453 11426 205 0,'0'0'333'0,"0"0"-168"16,0 0-60-16,0 0-35 16,0 0 10-16,0 0 68 15,20-28-87-15,7 3-51 16,4-2-4-16,-2 0-4 15,0 4-2-15,-4 4-83 16,-3 5-64-16,-7 4-114 16,-4 4-190-16</inkml:trace>
  <inkml:trace contextRef="#ctx0" brushRef="#br0" timeOffset="-120698.79">6618 11540 56 0,'0'0'48'15,"0"0"-33"-15,0 0 53 0,0 0 33 16,0 0 15-16,0 0-8 16,4-4-15-16,5-9-13 15,3-2-32-15,-2 1-22 16,2-2 4-16,-3 2 4 15,-3 0-18-15,-1 3 10 16,-1 6-6-16,-2 1 1 16,1 4-10-16,-3 0-11 15,2 0-10-15,5 14-1 0,-3 13 11 16,3 2 3-16,1 3 8 16,2 2 5-16,-2-4 6 15,3-4-2-15,3-4-2 16,-3-6-4-16,-1-8-7 15,-2-4 0-15,-1-4-1 16,-1 0 6-16,1 0 7 16,2-20-9-16,-2-2-2 15,1-2-6-15,0-4 2 16,0 5-4-16,1-6 0 16,0 5 0-16,2 2 0 15,0 0 2-15,0 6-4 0,1 6 1 16,-4 5 1-1,-1 5 0-15,-2 0-7 0,-1 0-8 16,-1 19 11-16,1 3 4 16,0 4 20-16,1-2 0 15,-3-2-3-15,0-7-7 16,0-4-6-16,-2-5 1 16,0-3-3-16,2-2 1 15,-2-1 2-15,0 0 1 16,0 0 4-16,0 0 2 15,8 0-2-15,0-18 7 16,5-8-17-16,1-6 0 0,1 3 0 16,-1 4 0-1,-3 2 2-15,-5 10-2 16,2 4 1-16,-6 9 0 0,0 0 4 16,2 0-5-16,5 15-5 15,3 15 5-15,1 9 27 16,3-2 3-16,-3-4 2 15,0-4-16-15,-4-9-4 16,-2-9-2-16,-1-2-4 16,-4-7-1-16,1-2-2 15,-1 0-3-15,7 0-4 16,2 0-45-16,10-11-61 16,0-8-115-16,2-2-308 15</inkml:trace>
  <inkml:trace contextRef="#ctx0" brushRef="#br0" timeOffset="-119995.58">7376 11451 79 0,'0'0'364'0,"0"0"-224"16,0 0-87-16,0 0-20 15,0 0-7-15,0 0 22 16,31-9 17-16,-29 1 42 16,0 0-13-16,3-6-18 15,-3-2-33-15,0-1-26 16,-2 2-9-16,0-2 3 15,0 3 10-15,0 2 1 16,-13 5 5-16,-3 7-22 16,-1 0-5-16,-2 0-7 0,2 14 1 15,-1 12 6-15,3 6-2 16,1 8 2-16,3-1 0 16,7 0 1-16,2-7-1 15,2-6 0-15,0-12-22 16,6-6 3-16,7-8 7 15,5 0 1-15,3-15 8 16,-2-8 3-16,-1-6-2 16,0 0-3-16,-4 3-11 15,1 0 3-15,-4 6 8 16,0 4 4-16,-2 2 1 16,-5 6 0-16,1 3 0 15,-2 5-1-15,-1 0 1 16,2 8-20-16,2 21 3 15,-1 15 17-15,-1 10 2 0,1 7 13 16,-2 8-7-16,-1 0 3 16,2 0 0-16,0 1 4 15,-1-7-4-15,-1 1-7 16,-2-8 9-16,0-7-2 16,0-12 1-16,0-11 4 15,0-7 7-15,-2-6-7 16,-3-6-1-16,1-3 1 15,-3-4 15-15,0 0 11 16,-2 0-14-16,-4 0 7 16,-1-14-13-16,-3-13-1 0,1-6-5 15,5-13 1-15,4-15-11 16,7-7 6 0,0-7-5-16,5-6-2 0,19-5-5 15,10-1 1-15,0-1-3 16,-8 12-2-16,-6 12-11 15,-8 16-8-15,-12 18-9 16,0 9-28-16,0 7-79 16,-29 4-150-16,-14-2-359 15</inkml:trace>
  <inkml:trace contextRef="#ctx0" brushRef="#br0" timeOffset="-119843.66">6843 11085 920 0,'0'0'137'16,"0"0"-99"-16,0 0-38 15,0 0-2-15,0 0-223 16,0 0-194-16</inkml:trace>
  <inkml:trace contextRef="#ctx0" brushRef="#br0" timeOffset="-117953.74">2400 13130 129 0,'0'0'153'16,"0"0"1"-16,0 0 25 15,0 0-94-15,0 0 23 16,0 0-29-16,0-40-1 15,0 37-4-15,0-2-8 16,-2 3 8-16,2 0-18 16,-2 2-9-16,2 0-15 15,0 0-16-15,0 0-7 16,0 0-3-16,0 0-6 16,0 0-2-16,-2 11-5 15,0 21-7-15,2 13 12 0,0 15 2 16,0 2 0-1,0 3 2-15,0-5-2 0,0-8 3 16,0-4-2-16,0-6 0 16,-5-10-2-16,5-5-9 15,-2-12-99-15,2-8-66 16,0-7-62-16,-3-3 25 16,-3-29-157-16</inkml:trace>
  <inkml:trace contextRef="#ctx0" brushRef="#br0" timeOffset="-117467.49">2356 13229 199 0,'0'0'267'16,"0"0"-143"-16,0 0-51 16,0 0-55-16,0 0 34 15,0 0-18-15,65-131-7 16,-36 115-24-16,-2 4 4 15,2 6-7-15,-8 2 0 16,-1 4-8-16,-1 0 7 16,-6 10-5-16,-3 10-4 15,-5 3-4-15,-5 2 14 16,0-1 6-16,0 5 10 16,-9-2 12-16,-13 6-20 15,-4-1 41-15,-3 1-31 16,2-3-17-16,2-5 8 0,5-5-3 15,0-10-3-15,6-2 0 16,6-4 21-16,1-4 23 16,5 0 15-16,2 0 19 15,0 0-40-15,0-6-27 16,0-4 11-16,0 4 0 16,0 2-21-16,0 1-4 15,9 3-3-15,15 0 3 16,5 20 3-16,7 6 0 15,-5 6-2-15,-4-3 2 16,-2-3-2-16,-8-4-1 16,-3-6 0-16,-3-2-72 0,-3-10-36 15,6 1-45 1,-3-5-85-16,5 0-116 0</inkml:trace>
  <inkml:trace contextRef="#ctx0" brushRef="#br0" timeOffset="-117138.41">2735 13154 118 0,'0'0'143'0,"0"0"-3"16,0 0-24-16,0 0-20 15,0 0-17-15,0 0-26 0,-5-76-9 16,3 68 20-1,2 4 12-15,0 2 7 0,0 2 0 16,0 0-38-16,0 0-45 16,0 11-9-16,0 22 2 15,2 11 7-15,7 4 20 16,3-1 5-16,-4-1-13 16,-1-5-4-16,-3 0 0 15,-2-3-8-15,0-8 6 16,-2-4-6-16,0-7-106 15,6-8-25-15,2-9-124 16,5-2-84-16,8-10 18 0</inkml:trace>
  <inkml:trace contextRef="#ctx0" brushRef="#br0" timeOffset="-116492.79">3112 13122 321 0,'0'0'132'16,"0"0"-124"-16,0 0 10 15,0 0 15-15,0 0-16 16,0 0-6-16,0 0 44 16,4 0 22-16,-4 0-13 15,2 0-25-15,1 0-4 0,-1 2 3 16,-2 2-15-16,0-4-7 15,0 0-2-15,0 0 11 16,2 0 20-16,-2 0 13 16,0 0 11-16,0-12-39 15,0 0-23-15,0 2-4 16,0 3-3-16,-4 2-6 16,-8 1-2-16,-1 4 3 15,-3 0 5-15,1 0-3 16,-8 9 2-16,2 14 1 15,-9 9 0-15,1 6 0 16,0 4 0-16,5-3 0 16,8-3 0-16,9-7-4 0,7-9 1 15,0-8-2-15,0-5 4 16,0-7 1-16,18 0 3 16,9 0 8-16,7 0 4 15,8 0-7-15,7 0-8 16,4 2 3-16,-4 8-3 15,-13 2 0-15,-12-2-6 16,-15-2-1-16,-7 3 2 16,-2-4-1-16,0 1-1 15,-6 6 7-15,-19 1 14 16,-8 2 15-16,-9 0-3 16,2-5-1-16,1-3 4 15,10-1-8-15,10-4-6 0,7-4-1 16,8 0-2-1,2 0 1-15,2-2-12 0,0-17-1 16,0-1-103-16,20-3-8 16,11 5-67-16,7 1-242 15</inkml:trace>
  <inkml:trace contextRef="#ctx0" brushRef="#br0" timeOffset="-115854.2">3368 13058 402 0,'0'0'174'0,"0"0"-47"16,0 0-18-16,0 0-28 15,0 0-23-15,0 0-16 16,0-3 6-16,0 3-3 15,0 0-11-15,0 0-19 16,0 0-15-16,0 11-17 16,0 15 5-16,0 10 12 15,0 7 6-15,0 3-4 16,-5 3 11-16,3-4 5 16,2-5 12-16,-2-4 4 15,0-10-13-15,-3-4-5 0,3-7-4 16,2-8-2-16,0-5-2 15,0-2-2-15,0 0 5 16,0 0 11-16,2-14 24 16,18-16 1-16,5-8-41 15,2-5-5-15,-3 2-1 16,0 2-1-16,3 2-5 16,-4 2-19-16,-3 7 8 15,-5 7 0-15,-3 9 13 16,-6 4-11-16,-4 5 4 15,-2 3-3-15,0 0-13 16,0 0-31-16,0 11-8 16,-4 6 52-16,-12 4 14 15,1-4 2-15,3 3 1 16,4-4-2-16,3-2-1 0,3 0 0 16,2 0-3-16,0 7-2 15,0 4-3-15,23 8 8 16,8 3 1-16,11 4 30 15,9-2-17-15,7-2 6 16,-3-6-13-16,-10-9-1 16,-11-6-6-16,-16-5-104 15,-12-8-140-15,-6-2-267 16</inkml:trace>
  <inkml:trace contextRef="#ctx0" brushRef="#br0" timeOffset="-112119.66">2286 14516 62 0,'0'0'139'0,"0"0"-9"16,0 0-13-16,0 0 8 15,0 0 1-15,0 0 1 16,10-21-26-16,-8 14-33 15,-2 2-12-15,0 2 8 0,0-1-6 16,0 4-3-16,0-5-24 16,0 5-22-16,0 0-1 15,0 0-8-15,0 0-8 16,0 0-1-16,-7 0 9 16,-2 0 1-16,-6 14 15 15,1 9-12-15,1 7-4 16,3 2 0-16,6 5-7 15,2-2 4-15,2-1-4 16,0-2 5-16,0-3-4 0,4-9-2 16,8-7 3-1,-1-11 1-15,1-2 3 0,0 0 2 16,4-15 18-16,0-16-2 16,-3-4-17-16,-8-6-17 15,-5 1-3-15,0 5-26 16,0 3-11-16,-14 11 0 15,-1 7 9-15,-1 3 16 16,5 8 32-16,1 3 30 16,8 0-27-16,0 0 1 15,2 0-4-15,0 0-2 16,0 18-10-16,0-1 6 16,0 0-7-16,14 1 6 15,5-4 6-15,8 0 2 0,0-10 22 16,2-4-17-16,-4 0 19 15,-3-4-18-15,-4-13 11 16,-4-12-6-16,-4 0-8 16,-1 2 10-16,-1-4-8 15,-6 4-1-15,0 3-2 16,0-1 6-16,-2 7-5 16,0 4 15-16,0 6 9 15,0 4-6-15,0 2 4 16,0 2-6-16,0 0-15 15,0 0-5-15,0 0-6 16,0 5-19-16,2 18 2 16,5 17 23-16,1 19 5 15,2 15 13-15,-4 14-10 0,-1 8 7 16,1 7-13-16,1-5 15 16,0-1-12-16,-3-8 7 15,-2-7-10-15,1-15 6 16,1-21-4-16,-2-18-4 15,0-14-29-15,0-12-49 16,1-2-24-16,2-11 14 16,-1-21-125-16,1-11-385 15</inkml:trace>
  <inkml:trace contextRef="#ctx0" brushRef="#br0" timeOffset="-110160.53">2516 14656 414 0,'0'0'253'16,"0"0"-188"-16,0 0-44 15,0 0 41-15,0 0 22 16,0 0-83-16,0 0 1 16,123-168 6-16,-96 163-4 15,-5 4-8-15,-7 1 3 16,-4 0-1-16,-3 0-3 15,-6 18-12-15,-2 2-8 16,0 6-2-16,-2 3 27 0,-19-3 38 16,-6 1-14-1,3-5-10-15,2-8-6 0,2-2 0 16,6-9 9-16,1-3 38 16,2 0 18-16,-1 0-27 15,4-11-10-15,-1-1 10 16,7 6-12-16,0-2 8 15,2 4-16-15,0 4-3 16,0 0 3-16,0 0-17 16,0 0-9-16,0 0 2 15,0 0 1-15,0 0-3 16,0 0-3-16,0 0-8 16,0 12-1-16,0 2 11 15,8 2-7-15,7-2-16 0,4 0 20 16,1-8 4-16,2 0 3 15,7-6-2-15,4 0-1 16,6-6 11-16,-4-22 12 16,1-6-16-16,-10-2-7 15,-1 0-7-15,-10 4 2 16,-3 4 5-16,-3 2-2 16,-3 3 1-16,-2 2-2 15,1 1 3-15,-3 5-1 16,1 4-4-16,-3 2 4 15,0 5 1-15,0 3-3 16,0 1-6-16,0 0-1 16,0 0-5-16,0 0 6 15,0 0-2-15,0 0 5 16,0 0 6-16,-3 0 6 0,-1 1-6 16,-3 17-6-16,3 10-1 15,4 6 0-15,0 7 0 16,0 1 5-16,0 0-4 15,6-5 6-15,10-8-4 16,4-9-10-16,0-11 8 16,3-9 6-16,1 0 16 15,-2-9 4-15,3-19-4 16,-5-6-5-16,0-2 0 16,-2-5-4-16,-7 6-7 15,-4 3-7-15,-3 6 7 16,-4 6-2-16,0 8 2 0,0 3 0 15,0 8 20-15,0 1-20 16,0 0-10 0,0 0 0-16,0 0-3 0,-4 0 13 15,-8 14 1-15,1 1-1 16,5 2 0-16,-1-3-14 16,7-2-40-16,0-4-22 15,0-2-19-15,2-6-6 16,12 1 101-16,-1-1 0 15,5 2 23-15,2 3-23 16,2 5 2-16,0 2-2 0,3 2 3 16,0 6-2-1,-4 0-1-15,0 0-1 0,-5-2 1 16,-3-1 3-16,-5-10 0 16,2-2-2-16,-4 0 0 15,1-5 4-15,4 0 0 16,3-14 7-16,-1-8 4 15,3 0-16-15,1-6-8 16,-1 5-24-16,4 6-11 16,-2 1-16-16,-2 3 5 15,-3 3 22-15,-5 5 26 16,0 3 6-16,-4 2 11 16,-2-2 33-16,0 2 4 15,1 0-20-15,1 0-18 0,-2 0-3 16,4 0 11-16,0 0-9 15,-4 0 1-15,0-5-7 16,0 5 4-16,0-7 13 16,1 1 4-16,-3-4-4 15,0-2-6-15,0-1-4 16,0 3-10-16,0-2 0 16,0 6 3-16,0-1 15 15,-5 5-11-15,-3 2-7 16,-2 0 0-16,-3 2-6 15,-3 18 6-15,3 8-4 16,-1 4 2-16,5 0-3 16,3 2 4-16,4-4 1 15,2-2 0-15,0-10 0 16,0-6-3-16,0-6 3 0,0-1-13 16,0-5 10-16,0 0 3 15,4 0-11-15,5-13 7 16,0-7-39-16,0 0-28 15,0-2-49-15,-1 5 33 16,2 5 70-16,-4 3 1 16,1 5 10-16,-1 0 6 15,2 4 29-15,0 0 1 16,1 0 3-16,7 12 33 16,-1 4-5-16,3 2-16 15,2-1-21-15,0 0 5 0,-1-8 3 16,-4 0-7-1,-1-5-18-15,1-4 15 0,3 0-6 16,1-27 11-16,0-2-17 16,1-5-2-16,-7-2-8 15,1 2-2-15,-6-5-2 16,1 3-4-16,-7 2 8 16,-2 5 0-16,0 0 4 15,0 5 0-15,0 4 11 16,0 3 19-16,0 8 2 15,-2 4-23-15,0 2 0 16,0 1 5-16,2 2-4 0,-2 0-8 16,2 0 2-16,0 0-8 15,-3 0-1-15,-1 0-10 16,0 5 6-16,-2 16 1 16,2 7 2-16,0 8 2 15,2 4 0-15,2 0 3 16,0 1 4-16,0-4 7 15,8-2-5-15,8-5 4 16,0-7-3-16,4-5-4 16,-2-4 2-16,-1-11-8 15,4-3 10-15,-4 0 1 16,3 0-5-16,3-12-6 16,0-8-2-16,-4-6-31 15,-1 0-33-15,-7 0-66 16,-5-1-42-16,-6 4-147 0,0 0-297 15</inkml:trace>
  <inkml:trace contextRef="#ctx0" brushRef="#br0" timeOffset="-109964.64">3771 14401 387 0,'0'0'360'0,"0"0"-222"16,0 0-18-16,0 0 5 15,0 0-60-15,0 0-53 16,85-64-5-16,-58 43-5 16,2-6-1-16,-7 8-2 0,-2 7-30 15,-2-1-56-15,-1 11-90 16,-1 0-218-16</inkml:trace>
  <inkml:trace contextRef="#ctx0" brushRef="#br0" timeOffset="-108436.78">4059 14497 73 0,'0'0'176'16,"0"0"-137"-16,0 0 37 15,0 0 27-15,0 0-55 0,0 0-31 16,9-26 19-16,-1 9 4 15,4-1-11-15,-1-5-6 16,0 5-4-16,-2 2-16 16,0 2 3-16,0 4-5 15,-5 0 2-15,-2 4-1 16,-2 4 2-16,0-2 26 16,0 4 16-16,0 0-21 15,0 0-25-15,0 4 0 16,0 14 17-16,0 4 13 15,0-2 0-15,0 3-8 16,0-4-2-16,0 0-2 0,0-1 5 16,0-11-19-1,10 4 3-15,3-10 2 0,0-1 9 16,3 0-6-16,2 0-5 16,3-7 5-16,2-13-6 15,-1-4 0-15,1 2-6 16,-4-3-28-16,0 5-8 15,-1-2 6-15,-5 6 11 16,-2 6 18-16,-4 2 1 16,-7 8-1-16,2 0-3 15,-2 0-1-15,0 0-29 16,0 0 17-16,0 12 17 16,0 2 25-16,5 1-13 15,1 0 16-15,3-4 4 0,2 5-9 16,5-5 5-16,2 4-12 15,-1-4-9-15,1-2 7 16,1-5-4-16,-7-4 0 16,1 0 2-16,1 0 10 15,-3-10 27-15,-1-7-30 16,-4-1-11-16,-1-1-7 16,-5 3-1-16,0-7-26 15,0 5-14-15,-5 1 8 16,-11 0 24-16,3 2 6 15,-3 6 1-15,1 9 2 16,1 0 21-16,-3 0-22 16,-1 0-3-16,0 14-4 0,2 4 5 15,3 0-1 1,4 2 3-16,0 2 0 0,7-1-5 16,2 0 4-16,0 0 1 15,0 3 3-15,4-7 3 16,14-5-1-16,2 0 9 15,2-7 4-15,1-5 13 16,-4 0 1-16,2 0-9 16,-3-6-11-16,1-12-1 15,-2-3-11-15,-2 2-5 16,-1-8-15-16,-4 6-5 16,2 0 9-16,-3 5-5 15,-1 2 18-15,-3 9 2 16,-3 1 1-16,0 4-2 0,1 0-8 15,1 0-17-15,-1 9 21 16,1 9 6 0,0 1 19-16,1 2-10 0,-1-3-1 15,3-6 1-15,-2-1-2 16,-3-6-3-16,0 0 0 16,0-5-4-16,0 0 8 15,3 0 0-15,3 0 8 16,6-16-3-16,1-9-3 15,1-3-8-15,-3 2-2 16,1 3-19-16,-3 2 8 0,1 3 10 16,-2 8 1-16,-1 6 0 15,-2-1-5-15,2 5-2 16,2 0-8-16,0 9 6 16,3 9 9-16,-4 1 14 15,0 4 5-15,-1 2-4 16,-1-1 1-16,3-3-7 15,-1 0-2-15,1-7-4 16,0-4 2-16,-2-6-1 16,4-4 3-16,3 0 1 15,-1-4 6-15,3-14-4 16,-3-9-4-16,1 1-4 16,0-6-2-16,2-3-1 15,2-2-14-15,2-7-9 0,-2 9 11 16,1-4 11-16,-6 12 2 15,-6 12 1-15,-7 4 0 16,-2 8 4-16,0 3 13 16,0 0-18-16,0 0-10 15,0 0-7-15,-11 3 16 16,2 8-2-16,3-1 3 16,1-2-6-16,5 0 4 15,0 1-6-15,0 3 8 16,13 2 5-16,12 6 2 15,2-3 6-15,2-3 7 0,-8 0-6 16,-7-1-8 0,-7-10 1-16,-7 3-5 0,0 2 0 15,0 1 4 1,-25 0 5-16,-13 2-10 0,-9 1-1 16,-13-9-37-16,-5-3-136 15,1 0-251-15</inkml:trace>
  <inkml:trace contextRef="#ctx0" brushRef="#br0" timeOffset="-108292.86">4723 14033 1071 0,'0'0'76'15,"0"0"-76"-15,0 0-53 16,0 0-285-16,0 0-286 0</inkml:trace>
  <inkml:trace contextRef="#ctx0" brushRef="#br0" timeOffset="-98679.78">8192 9590 497 0,'0'0'191'0,"0"0"-104"0,0 0-43 15,0 0 13-15,0 0-6 16,0 0-23-16,0 0-1 16,40-21-13-16,-16 13-6 15,-1 2-7-15,-2 0-1 16,2 1 1-16,2-2 5 16,4-1 2-16,0-3-7 15,2 1 7-15,2 3-5 16,-4-4 2-16,-6 6-3 15,-8 1-1-15,-11 2-1 0,-2-1 6 16,-2 1-1 0,0-1 1-16,0 1-4 0,0-2 24 15,-2 1-9-15,-4 1-5 16,-3-1-10-16,3 1 1 16,-2 0 0-16,2-3 2 15,-1 3-5-15,3 0 4 16,-3 2-3-16,2-1-1 15,-1-2 1-15,1 2-1 16,-1-2 1-16,4 2 0 16,0 1 0-16,2 0 2 15,0 0-3-15,0 0 0 16,0 0 0-16,0 0-4 16,0 0 3-16,0 0-2 0,0 4-4 15,0 15 7-15,0 9 1 16,0 9-1-16,0 6 6 15,2 13-3-15,11 13 5 16,3 5 7-16,1 7-5 16,3-1-4-16,-1 2 1 15,0 2 5-15,2 2-9 16,-1 4 5-16,-3 2-4 16,4-1 0-16,-2 1 4 15,-3 1 3-15,-3 3-1 16,-1 4-3-16,-4 3 3 15,-1 1-1-15,0 4-6 16,-2 6 6-16,1 4-8 0,-2 0 6 16,-1 0-5-16,1-3-2 15,-2-2 1-15,0 3 2 16,6 0-2-16,-2-2 5 16,3-1 5-16,5-5 4 15,-4-2-5-15,7-3-8 16,-5-7 1-16,-1-2 0 15,-1-3 1-15,-6 11-2 16,-2 6-2-16,-2 3 1 16,0-3-1-16,0-12 3 15,5-6-2-15,-1 0 3 16,0-1 0-16,3-4-4 16,-2-4 6-16,2-7-6 15,-3-2 4-15,0-5-1 0,-2-6-2 16,3-4 3-16,0-7-3 15,-1-7-1-15,1-2 0 16,-3-1 3-16,2-5-2 16,-2-5 3-16,2-6-4 15,-1-10 1-15,-1-4-1 16,-2-6 2-16,0-4-1 16,0 0 0-16,0 0 1 15,0 0 6-15,0 0 3 16,0 0 0-16,0 0-6 15,0 0 6-15,0 0 3 16,0 0-2-16,0 0-6 16,0-6-6-16,-2-2 2 15,-18-2-2-15,-11 0-1 0,-18-1-1 16,-14 4-8-16,-6 0-16 16,-3-1-36-16,14-3-63 15,16-11-100-15,20-15-160 16</inkml:trace>
  <inkml:trace contextRef="#ctx0" brushRef="#br0" timeOffset="-97373.6">9621 9607 204 0,'0'0'174'0,"0"0"10"16,0 0-32-16,0 0-49 16,0 0-19-16,0 0-11 0,2-52-14 15,-2 52-28-15,0 0-31 16,0 6 0-16,0 23 0 15,0 22 8-15,-16 13 30 16,-4 15-17-16,-4 5-12 16,-1-2 4-16,0-1-13 15,4-14 3-15,0-6-3 16,3-15 5-16,7-12-5 16,5-12-7-16,1-13-11 15,5-6-32-15,0-3 50 16,0-15-13-16,0-21-34 15,11-15-49-15,10-7 43 16,3-5 18-16,0 1 17 0,5-2 17 16,-2 4 2-1,-2 7 0-15,-1 5 33 0,-4 11 12 16,-4 5-3-16,-1 6 1 16,-3 11-3-16,-4 3 9 15,-3 10 5-15,-3 2 2 16,-2 0-22-16,0 0-13 15,0 0-22-15,0 0 0 16,0 17-25-16,0 18 25 16,2 19 18-16,3 15-1 15,6 7-1-15,-2 4-6 16,5 0-5-16,-4-6 1 16,-1-8-4-16,1-9 6 15,-4-13-8-15,1-10 0 0,-3-10 1 16,-2-10-7-16,0-10 6 15,-2-4-62-15,4 0-7 16,-4-4 15-16,0-20-164 16,0-6-244-16</inkml:trace>
  <inkml:trace contextRef="#ctx0" brushRef="#br0" timeOffset="-95755.02">9467 10118 353 0,'0'0'319'0,"0"0"-290"16,0 0 1 0,0 0 24-16,0 0 44 0,0 0-35 15,154 32-14-15,-99-55-6 16,1-10-11-16,-7-6-19 16,-6-5-6-16,-3-3 4 15,-11-3-7-15,-5 1-1 16,-4 2 0-16,-9 6 2 15,-4 13-2-15,-7 12 4 16,0 9 4-16,0 7-11 16,0 0-1-16,-4 3 1 15,-15 21 4-15,-3 14 0 16,-2 4 2-16,6 1-6 16,5-5 1-16,9-6-1 0,4-4-6 15,0-5-6-15,2-6-39 16,15 0 7-1,3-5 17-15,0-3-10 0,0-1 14 16,-2-4-3-16,0-2 17 16,0 1 9-16,2-3-2 15,-5 5 4-15,2 3 3 16,-9 6-4-16,1 3 19 16,-5 1 3-16,0 0 12 15,0-1-15-15,0-2 12 16,-2-2-13-16,2-4 0 15,1-5-9-15,1-3-5 16,6-1-2-16,1 0 21 0,7 0 12 16,0-12-16-1,2-9-9-15,3-4-6 0,-3-3 0 16,0-2-5-16,-2-2-7 16,3-4-6-16,-6 0-18 15,-3 4 15-15,-5 3-11 16,-7 9 15-16,-2 3 10 15,0 5-4-15,0 3-18 16,0 1 24-16,0 5 10 16,-2 1 21-16,-2 2-27 15,-5 0-4-15,-3 0-4 16,-3 18 3-16,-5 12 0 16,7 5-6-16,1 8 7 15,8 3 13-15,4 0 7 0,0-3-3 16,4-8-7-16,16-11 0 15,5-7-8-15,2-10-2 16,2-7 1-16,2 0 33 16,0-14-17-16,0-13-17 15,1-10-14-15,-3-3-12 16,-2-2-39-16,-4 4 13 16,-2 1 15-16,-3 11 19 15,-1 1 17-15,-1 9 1 16,-3 6-3-16,3 8-18 15,-1 2 7-15,4 0 14 16,0 2 16-16,4 16-3 16,-3-2 6-16,0 3-5 15,-2 0 7-15,-4-3-3 0,-6-2-13 16,1-5 10-16,-5 0-11 16,-2-6-2-16,0 0-2 15,-2-1-6-15,0-2 6 16,0 0-4-16,0 0 4 15,0 0-13-15,0 0-3 16,0-5 15-16,-8-9-45 16,-3 2 23-16,1-1 10 15,2 3 13-15,1 4 7 16,3 3-4-16,0 3 29 16,-4 0-32-16,-5 11-23 0,0 17 23 15,-5 8 0-15,5 0 3 16,1-2-3-16,6 0 0 15,2-7 0-15,4-5 0 16,0-10-7-16,0-5 5 16,0-7-8-16,0 0 6 15,2 0 4-15,9-18 22 16,2-5-22-16,-2-1-41 16,0-1-42-16,1 5-27 15,-4 4 14-15,1 2 64 16,-2 6 32-16,-2 4 0 15,-1 4 44-15,-2 0-10 16,5 0-21-16,-1 8 10 0,6 10 23 16,-1 0-14-1,1-2-20-15,-2 0 5 0,-1-5 0 16,-3-8 7-16,0 1 9 16,-2-4-16-16,5 0 21 15,1 0 45-15,4-10-37 16,1-5-30-16,2-6-14 15,-2-1-2-15,1-4-8 16,-5 0-20-16,-3-2-2 16,-3-1 22-16,0 3 2 15,-1 1 6-15,0 3 8 16,1 6 11-16,-3 8 13 0,-2 4 20 16,0 4-23-1,0 0-29-15,0 0-34 0,-4 19 34 16,-7 5 10-16,-1 1-10 15,6-4 2-15,3 0-2 16,3-3-1-16,0 1-3 16,0-2-2-16,11 1 6 15,5-2 7-15,2-4-2 16,-5 0 1-16,-4-4 0 16,-5-4 11-16,-4-1-9 15,0 0 0-15,0 1-6 16,-10 6 8-16,-13-1-4 15,-1-1-6-15,0-5-9 16,3-3-88-16,10 0-109 16,11-16-294-16</inkml:trace>
  <inkml:trace contextRef="#ctx0" brushRef="#br0" timeOffset="-94013.99">11282 9890 346 0,'0'0'160'0,"0"0"-90"15,0 0-52-15,0 0 19 16,0 0 33-16,0 0 41 15,110-79-18-15,-89 52 4 16,-1-5-39-16,2-3-32 16,0-2-12-16,-1 2 0 15,-4 0-12-15,-3 3-1 16,-3-2-1-16,-5 3 0 0,-6 3 1 16,0 1 8-16,0 4-7 15,0 2 12-15,0 4 3 16,0 5 20-1,-4 4-7-15,2 5 5 0,0 3-17 16,2 0-18-16,0 0-13 16,-5 4-7-16,1 22 20 15,-3 14 4-15,-2 15 0 16,5 10 1-16,4 18-2 16,0 13 8-16,0 8 5 15,0 2-5-15,0-2 5 16,0-1-8-16,6-7 6 15,1-7-6-15,0-9 3 0,2-17-4 16,-1-14-2 0,6-13 0-16,-3-12-5 0,-3-10 0 15,0-7 3-15,-4-7 2 16,1 0 15-16,1 0 18 16,6-22 3-16,-4-10-31 15,1-7-9-15,-5-1 4 16,-4-1-5-16,0-4-19 15,-6-1 3-15,-21-2 6 16,-6 1 1-16,-3 8 3 16,3 2 4-16,4 9-1 15,8 9 3-15,6 4 0 0,8 8 3 16,7 2 1 0,0 3-4-16,0-3-2 0,0-4-3 15,10-3 5-15,7-6-7 16,7-1 6-16,3-4 1 15,2 0 0-15,3-6 0 16,-1 0 0-16,-2 2-5 16,0-4-5-16,-5-1-2 15,-1 8-1-15,-8 6-4 16,-8 9 13-16,-5 4 4 16,-2 5-1-16,0 0 1 15,0 0-24-15,0 8 6 16,0 19 15-16,0 9 3 15,0 4 3-15,0 4-2 16,12-4 1-16,0-2-2 16,-1-7 0-16,1-10-1 15,-3-7 0-15,-3-8-2 0,-1-6-3 16,2 0 6-16,2 0 3 16,1-16 19-16,2-10-11 15,-3-6-5-15,-1 0-6 16,-2-4-5-16,-6-1-14 15,0-4 7-15,0 3 1 16,0 1 9-16,-14 8-9 16,1 11 10-16,-1 7-15 15,1 8-6-15,1 3 15 16,-3 0 7-16,-3 7 27 16,1 18-27-16,0 7 0 15,5 4-3-15,7 3-1 0,5-2 0 16,0-4 1-16,0-4-5 15,15-7-1-15,8-8 9 16,-1-6 7-16,0-6 1 16,1-2-3-16,3 0 9 15,1-20 3-15,-2-8-9 16,1-9-2-16,1-2-6 16,0-7 0-16,-3 0-10 15,-3 3-4-15,-6 7 4 16,-6 10 8-16,-6 8 4 15,-3 11 7-15,0 4 3 16,0 3-12-16,-6 0-9 16,-11 12 9-16,-6 14 2 0,1 4 1 15,-2 4-2 1,2-2 1-16,6 1-2 0,7-8-8 16,9-4 0-16,0-7-60 15,0-2-11-15,18-4 54 16,-1-5 25-16,4 2 0 15,-6-1 4-15,1-1-4 16,-1 4 8-16,-1 3 7 16,-1-1 10-16,3 6 8 15,-1-1-15-15,-1-4 3 16,-1 0-6-16,1-4-3 16,-1-2-5-16,3-4-4 0,-3 0 12 15,5 0-4-15,2-13-11 16,2-4-2-16,7-3-81 15,4-4-81-15,7 0-184 16,5-2-324-16</inkml:trace>
  <inkml:trace contextRef="#ctx0" brushRef="#br0" timeOffset="-91929.47">12773 9752 206 0,'0'0'139'0,"0"0"-87"16,0 0 18-16,0 0 15 15,0 0 27-15,0 0-47 16,17 0 0-16,-17 0 8 16,0 0-5-16,0 0 17 15,0 0-15-15,0 0 11 16,0-9-17-16,0-3-36 15,0-2-13-15,0 0-10 16,0 0 0-16,-2 2 0 16,-5 3-4-16,-1 2-1 15,-2 3 1-15,-1 4-2 16,-2 0 7-16,0 0-2 16,-5 4-3-16,0 15-1 0,-5 8-1 15,2 11 0-15,1 4-1 16,1 6 1-1,11-2 1-15,8-9 0 0,0-4 0 16,2-6 0-16,16-11 0 16,7-6 3-16,1-10-3 15,3 0 15-15,0-19-3 16,0-16-8-16,2-11 1 16,0-9-3-16,-2-3-2 15,-2 0-10-15,-2 0 9 16,-7 2-10-16,-1 1 7 15,-6-1 4-15,-4 10 1 0,0 7-1 16,-5 10 2 0,-2 9 1-16,0 11 1 0,0 4 5 15,0 5-5-15,0 0-4 16,0 0-14-16,0 0-7 16,0 22 21-16,-16 7 3 15,1 4 6-15,-1 4-4 16,1 5 1-16,-1-1-3 15,5 5 1-15,0 3-3 16,1-3 8-16,6 1 2 16,4-3-4-16,0-8-6 15,0-4-1-15,16-6-4 16,4-6 4-16,4-11 5 16,3-6-2-16,0-3 3 0,0-6-3 15,0-24-3-15,0-7-19 16,0-2 1-16,-2-4-3 15,0 5 1-15,-2 3 12 16,-5 12 8-16,-3 5 0 16,-6 6-1-16,-2 7 1 15,-3 0-4-15,1 5-6 16,-3 0 6-16,2 0-8 16,3 0 6-16,2 16 6 15,-2 5 11-15,-1 2 5 16,1 3-12-16,-3 0 0 15,3-2-1-15,0-5-2 16,-1-7 2-16,1-4-2 0,-5-4 0 16,-2-4 0-16,0 0 0 15,2 0 5-15,0 0 8 16,6-21-4-16,-2-5-6 16,-1-4-4-16,-1 2-17 15,-4 5-4-15,0 2 10 16,0 7 1-16,0 3 10 15,0 8-6-15,0 3-2 16,-7 0 3-16,-3 0-5 16,-4 24 9-16,-1 6 1 15,1 6 0-15,3 2 0 16,2-1 0-16,2-7 1 16,2-9-1-16,3-5 2 15,0-7-2-15,2-7 0 0,0-2 1 16,0 0 7-16,0 0 1 15,0-16-9-15,0-4-14 16,0-1-11-16,11 5 23 16,-4 6 0-16,2 4-12 15,2 6 5-15,3 0 7 16,3 0-1-16,3 11-2 16,5 9 4-16,0-1 1 15,-4 0 10-15,2-7 3 16,-7-8 7-16,-1-4 2 15,-1 0 3-15,-3-14 8 16,7-12-14-16,-1-8-13 16,4-7-3-16,-2 1-1 0,2-2-2 15,-3-2-6-15,-3-2-2 16,-7-2 0-16,-2-3 3 16,-6 0 5-16,0 2 0 15,0 9 2-15,0 13 1 16,-2 10 5-16,-2 11 2 15,2 3 0-15,0 3-10 16,-4 0-14-16,-5 14 4 16,-1 11 10-16,-1 8 2 15,-1 8-2-15,3 6 1 16,5 6-2-16,4 2 3 16,2 1 4-16,0-2-5 0,0 1 3 15,6-4-3-15,10-7-1 16,2-9 4-16,2-13 0 15,-3-10-3-15,6-10 4 16,-1-2-5-16,3-11 7 16,-3-14-6-16,2-3-1 15,-1-4-11-15,0 1-5 16,-2 4-1-16,2 0-5 16,-5 3 15-16,-5 5 6 15,-1 8 0-15,-8 3 1 16,-2 6 0-16,0 2 0 15,-2 0-2-15,2 0-7 16,1 0-12-16,-1 12 21 0,2 6 0 16,-2 2 6-1,-2 0 1-15,2-6-5 0,-2-5 3 16,0-6-5-16,0-3 0 16,2 0 4-16,-2 0 8 15,0 0 9-15,0-3 1 16,0-16-15-16,0-1-5 15,0 1-2-15,-4 0-17 16,-4 3 11-16,1 8 5 16,3 0 0-16,2 6-1 15,-2 2 1-15,-2 0-14 16,-3 7-3-16,-1 18 14 0,-4 5 4 16,3 2 3-1,2 1-3-15,4-10 0 0,3-2 0 16,2-10-5-16,0-3 0 15,0-6 2-15,0-2 3 16,0 0 3-16,0-7 2 16,12-16-5-16,-2-1-9 15,3-1-16-15,3 0-1 16,-5 7-7-16,-1 4 16 16,-4 9 11-16,1 5 3 15,1 0-6-15,4 0-1 16,1 14 10-16,3 15 33 15,-1 4 13-15,3 2-6 0,0-5-16 16,0-4-13 0,-5-9-1-16,-1-12-8 0,-4-2 5 15,1-3-4 1,1 0 2-16,-2-14-5 0,3-9-16 16,-7-5-36-16,-1-2-99 15,-3-4-179-15,0-4-424 16</inkml:trace>
  <inkml:trace contextRef="#ctx0" brushRef="#br0" timeOffset="-91732.63">13658 9481 388 0,'0'0'329'15,"0"0"-136"-15,0 0-43 16,0 0-42-16,0 0-84 15,0 0-7-15,95-38-8 16,-64 26-7-16,1 2-2 16,-3 3-45-16,-5-1-139 15,-6-4-306-15</inkml:trace>
  <inkml:trace contextRef="#ctx0" brushRef="#br0" timeOffset="-88338.39">14703 9772 329 0,'0'0'225'0,"0"0"-124"16,0 0-46-16,0 0-10 16,0 0-18-16,0 0-7 15,0-5-1-15,0 5-14 16,0 0 2-16,0 0 10 15,0 0 28-15,0 0 12 16,0 0-2-16,0 0-23 16,0 0 4-16,2-6 3 15,7-10 22-15,7-8 17 0,6-15-59 16,5-4-10-16,0-9-8 16,2-4-2-16,0-3-10 15,0 5-20-15,0 3 0 16,-5 8 9-16,-2 9 12 15,-6 10 10-15,-5 10 0 16,-2 6 0-16,-7 6 0 16,-2 2-10-16,0 5-20 15,0 22 30-15,0 13 8 16,0 6 18-16,-4 3-15 0,-7-3 2 16,2-4-12-1,-3-7 5-15,2-3-2 0,-4-9-1 16,1-7-3-16,2-9 4 15,3-7 8-15,2 0 7 16,0 0 39-16,-1-17-28 16,0-7-30-16,2-1 14 15,3 6-7-15,2 0 3 16,0 7-6-16,0 4 4 16,0 7 13-16,0-1-9 15,0 2-5-15,0 0-7 16,0 0 0-16,0 0-8 15,0 0 0-15,0 11 8 16,0 8 4-16,7-1-3 16,4 2 0-16,2 0 0 0,3-2-1 15,-3-2 0-15,1-8-2 16,-1-4 1-16,5-4 1 16,4 0 0-16,5-12 9 15,4-15-9-15,2-7-2 16,2 1-8-16,-4-6-7 15,-2 6-1-15,-8 0 4 16,0 5 2-16,-6 6 7 16,-1 6 4-16,-5 8 1 15,-3 2-7-15,-4 4-2 16,1 2 2-16,-1 0 6 16,3 0-9-16,1 0 9 0,-1 10-1 15,1 4 4-15,-2 1-2 16,4-1 1-16,-6-3 4 15,0 0-5-15,-2-8 0 16,0 1 3-16,0-1-3 16,0-3 0-16,0 0 8 15,0 0-7-15,0 0 2 16,0 0 7-16,2 0-3 16,-2-7-7-16,0-5-9 15,0-1-5-15,0 4 5 16,0 1 5-16,0 2 3 15,0 5-2-15,0 1 3 16,-2 0 1-16,-2 0-1 16,-6 0 0-16,-1 14-1 15,-4 11-5-15,-1 6 6 0,0 4 7 16,3 0-7-16,7-1 8 16,1-2-8-16,5-2 0 15,0-4 4-15,7-5-4 16,13-6-3-16,4-5 3 15,1-8 3-15,4-2 3 16,-2 0-4-16,-1-18 4 16,1-5-6-16,2-6-12 15,-4 0-6-15,-1-3-9 16,-4 6-11-16,-2-4-3 16,-2 7 19-16,-6-2 19 0,2 1 0 15,-5 5 6 1,-3 2-3-16,-2 7 7 15,0 6 13-15,-2 3-1 0,0 1 0 16,0 0-19-16,0 0-2 16,0 10 2-16,-4 8 7 15,-5 5 7-15,3-1-5 16,4 2-2-16,-1 0 1 16,3-4-3-16,0-1 1 15,0-3 1-15,5-1-2 16,8-4-5-16,3-2-2 15,3-7 0-15,8-2 2 0,2 0 11 16,0 0-5 0,0-2-1-16,0-10-1 0,-2-1 1 15,-2-3-5-15,-4-1 1 16,0-4-1-16,-3-2 0 16,-3 1 0-16,-3-2 0 15,-1 2 2-15,-5 2-2 16,-4 6 1-16,-2 2 1 15,0 3-2-15,0 2 1 16,0 5-3-16,0 0-3 16,-4 0 5-16,-7 2-2 15,-3 0 2-15,-1 0-5 0,-1 0 3 16,3 14 1 0,1 6-2-16,2 8 3 0,3 2 0 15,7 2 0-15,0 1 0 16,0-5 2-16,2-7-1 15,13-2-1-15,-1-6 0 16,-1-8 4-16,1-5-2 16,1 0-1-16,1 0 8 15,-1-8-1-15,1-6-5 16,0-6-2-16,0-1-1 16,-1-2-9-16,3-3-1 15,0 1 1-15,-3 6 5 16,-2 5 4-16,-3 5 1 15,-4 5-1-15,-1 4-4 16,-1 0-7-16,3 0-3 16,0 18 5-16,-1 6 9 15,1 3 12-15,-5 1-4 0,-2-5-1 16,2 0-1-16,0-8-2 16,0-4-3-16,2-7 2 15,-2-4 0-15,2 0 3 16,5 0 4-16,1-8-6 15,4-12 3-15,4-5-6 16,-2 2-1-16,2-3-11 16,1 0-2-16,0 4 10 15,-2-1 2-15,-1 7-2 16,-5 6 0-16,-2 4 3 16,-4 6-4-16,1 0-6 0,1 2-22 15,-1 16 32 1,6 7 16-16,-4 1-13 15,3-1 12-15,-1-3-12 0,-1-4 0 16,-1-7-1-16,0-4-1 16,-2-7 1-16,1 0 4 15,3 0-1-15,2 0 4 16,5-18-4-16,2-5-5 16,-4-5-5-16,3-5-12 15,-3 4 0-15,-1-2 10 16,-3 9-1-16,-2 5 8 15,-4 8 2-15,-1 4-1 0,-2 5 8 16,5 0-9 0,-1 0-15-16,4 19 15 0,0 3 14 15,-1-2 1-15,-1-4-7 16,-4-5 1-16,0-4 2 16,-4-5-6-16,0-2-4 15,0 2-1-15,0-2 10 16,0 0 0-16,0 0-1 15,0 0 5-15,0-15-9 16,0-8-5-16,0 5 0 16,0-2-5-16,-4 4 1 15,-4 4 3-15,2 2 2 16,2 6-2-16,1 0 2 16,1 4-1-16,0 0 10 0,-4 0-10 15,-6 6-7-15,-1 14 5 16,-3 6 2-16,1 5-1 15,1 2 0-15,5 4 1 16,5-2 0-16,4 0 0 16,0-8-2-16,2-4 1 15,16-5 1-15,2-8 0 16,4-6 1-16,8-4 3 16,1 0 4-16,8-11-1 15,-1-9-4-15,-3-1-3 16,1-5 0-16,-7 0-10 15,-2-2 1-15,-6-1 4 16,-5 0-1-16,-1 2 6 16,-3 5 0-16,-3 0 1 15,-3 6-1-15,0 2 1 0,-4 4-1 16,-2 2 0-16,-2 0 2 16,0 2-2-16,0 1 0 15,0-2 0-15,-2 2 0 16,-7-2 3-16,-2 3-3 15,2 0 3-15,-3-1-3 16,4 4 2-16,-3 1-2 16,-3 0-2-16,-1 0 1 15,1 6-5-15,1 9 4 16,5 6-1-16,2 7 0 16,6 4-3-16,0 3 6 0,3-1 11 15,15-3 4-15,6-4-3 16,3-5 2-16,0-8-7 15,2-8 2-15,-2-6-1 16,-1 0 4-16,-1-11-6 16,-3-17-5-16,-4-2-2 15,-7-5-24-15,-9 0-38 16,-2 1-86-16,0-2-180 16</inkml:trace>
  <inkml:trace contextRef="#ctx0" brushRef="#br0" timeOffset="-88160.94">16502 9010 963 0,'0'0'138'0,"0"0"-108"16,0 0-15-16,0 0-8 15,0 0-7-15,0 0-127 16,0 0-31-16,-22 36-243 15</inkml:trace>
  <inkml:trace contextRef="#ctx0" brushRef="#br0" timeOffset="-86703.65">17581 9228 42 0,'0'0'93'0,"0"0"-29"16,0 0-34-16,0 0-22 15,0 0-8-15,0 0 1 0,45-18-1 16,-39 16 1-16,1 0 7 15,-3 2 21-15,-2 0 45 16,-2 0 19-16,2 0-1 16,-2 0 1-16,3 0-15 15,-3 4 9-15,3 6-33 16,-1-2-10-16,0-1-24 16,-2 2-2-16,0-4-12 15,0-5-1-15,0 0 2 16,0 0-1-16,0 0 29 15,0 0 35-15,0 0-3 16,2-11-37-16,-2-7-29 16,0 1 3-16,0-6-1 0,0 0-3 15,0 2 6 1,0 0-6-16,0 7 2 0,0 7 15 16,0 0 6-16,-9 7-2 15,-2 0-10-15,-10 0-9 16,-2 19-2-16,-2 3 1 15,0 4-1-15,5 2 0 16,5 0 0-16,6 4-3 16,2 2 3-16,7-3 2 15,0 2 0-15,0-8 0 16,0-9-2-16,9-7 3 16,4-5-1-16,0-4-2 0,5 0 10 15,1-12-5-15,2-7 4 16,2-5-9-16,1-1 0 15,1-1 0-15,-3 2-17 16,-2 4 8-16,-4 4 8 16,-5 3 1-16,-2 8 0 15,-7 3 1-15,-2 2-1 16,0 0-6-16,0 4-24 16,0 16 30-16,0 4 3 15,0 1 3-15,-5-4-3 16,5-1 2-16,0-6-2 15,0-6-2-15,0-4-1 16,0-1 3-16,0-3-1 0,0 0 0 16,3 0 9-1,11-3-2-15,3-11-7 0,1-4 6 16,-1 0-6-16,2-4-2 16,-1 2-12-16,-3 2-5 15,-1 4 16-15,-6 5-1 16,-3 6 1-16,-3 3 1 15,2 0-4-15,0 0-14 16,2 12 4-16,2 11 14 16,-1-2 8-16,-1 4 1 15,4 1-4-15,-4-5-1 16,-1-1 3-16,-3-6-3 0,2-3 1 16,-4-6-4-16,0-1 3 15,2-4-3-15,1 0 1 16,4 0 8-1,6-8 11-15,0-13-18 0,5-5-2 16,-2-6 0-16,-1 6-1 16,1-3-5-16,-3 5 1 15,-2 4 4-15,1 8 0 16,-8 5 2-16,1 7 0 16,-3 0-2-16,6 0-3 15,4 25 3-15,3 3 17 16,1 4 4-16,1-4-2 15,2-6 0-15,-3-7-9 16,-3-6-7-16,-2-6 2 16,2-3 1-16,3 0 1 0,2 0-3 15,2-9-4-15,0-11-45 16,2-2-86-16,-1-6-196 16,-2 0-454-16</inkml:trace>
  <inkml:trace contextRef="#ctx0" brushRef="#br0" timeOffset="-86034.98">18533 9166 9 0,'0'0'264'0,"0"0"-162"16,0 0 2-16,0 0-14 16,0 0 26-16,0 0-33 0,2 20-18 15,-2-20-31-15,0 0 20 16,0 0 31-16,0 0-7 15,0 0-4-15,0 0-16 16,0-10-41-16,-11-2-12 16,0 2-4-16,-5 1-1 15,3 4 0-15,-1 3 0 16,-1 0 0-16,2 2 0 16,1 0-2-16,-1 2 1 15,-1 12-2-15,3 6-1 16,1 2 4-16,2-1 0 15,6 2 2-15,2-5-1 16,0-2 1-16,2-6 0 16,19-6 7-16,5-4 0 15,1 0 9-15,-2-12-9 0,1-10-3 16,-6-6-3-16,-2-2-3 16,-5-7 0-16,-2 2-1 15,-3-5-3-15,-4-1 0 16,-2-5-3-16,-2-5-2 15,0-7 3-15,0 0 3 16,-11 0 2-16,-3 10 2 16,1 16 2-16,9 17 1 15,-1 8 15-15,5 7-11 16,-2 0-8-16,0 3-12 0,-5 21-1 16,-2 7 12-16,0 10 0 15,2 3 1-15,1 5 0 16,4 6 2-1,2 3 5-15,0 3-2 0,4-5 4 16,14-1 1-16,4-11 5 16,3-3 6-16,4-13-6 15,0-10-10-15,2-8 7 16,-2-10-7-16,-2 0 4 16,-5-12-1-16,-4-13-5 15,0-6-3-15,-7-3-25 16,-7 0-58-16,-2-1-147 15,-2 0-343-15</inkml:trace>
  <inkml:trace contextRef="#ctx0" brushRef="#br0" timeOffset="-84557.68">19580 8967 98 0,'0'0'91'0,"0"0"20"16,0 0 2-16,0 0-9 15,0 0-18-15,0 0-1 16,0 76-33-16,0-66-20 16,0 1 1-16,0-6-13 15,0-3-8-15,0-2-5 0,0 0 7 16,0 0 47-16,0 0 23 15,0-7 1-15,0-11-76 16,0-3-8-16,0-1 4 16,0 0-2-16,0-2-1 15,0 4 4-15,0 2 10 16,-4 8 3-16,2 2 5 16,0 6 7-16,-5 2-9 15,-4 0-22-15,-5 8-6 16,-6 17 5-16,-3 4 1 15,3 9 0-15,7 1 4 16,-2 1-4-16,9-3-2 16,6-4 2-16,2-9 0 0,0-7 0 15,0-6 0-15,0-8 3 16,2-3-1-16,14 0 0 16,3 0-1-16,4-14-1 15,-3-9-22-15,2-5-17 16,0 0-17-16,1-2-3 15,-4 1 3-15,0 3 28 16,-7 8 18-16,0 4 9 16,-7 9 1-16,-3 2 0 15,0 3-6-15,-2 0-7 16,0 10 8-16,0 8 5 16,0 5 24-16,0-6-8 0,2 1 0 15,-2-4-4 1,2-2-2-16,0-1-5 0,-2-8-1 15,3 0-2-15,0-3 5 16,-1 0 1-16,2 0 12 16,5-4 38-16,7-14-52 15,1-3 0-15,1-2-4 16,4-1 1-16,-4 2-3 16,0 5 0-16,-7 8 2 15,-4 2-2-15,-5 7-1 16,0 0-2-16,0 0-14 15,-2 23 17-15,3 9 11 16,-1 0 12-16,-2-1 1 16,3 0 1-16,-3-7-12 15,2-6 3-15,-2-6-4 0,0-7-8 16,0 0-3-16,0-5 2 16,0 0 4-16,0 0 3 15,4-2 5-15,3-16 2 16,3-8-17-16,4 0 0 15,1-2 0-15,1-1-5 16,-1 3-5-16,2 2 3 16,-2 2 1-16,-1 6 6 15,-6 4 1-15,-1 6 1 16,-4 6-2-16,1 0 0 16,3 0-3-16,-1 6 3 0,5 12 5 15,3 3 9-15,-1 0 1 16,-1 2 17-1,0-2 1-15,-3 2-4 0,3-4-15 16,-4-3-6-16,1-3-8 16,3-5 5-16,1-4-4 15,3-4 4-15,1 0-5 16,1-4-12-16,3-17-28 16,-2 0-35-16,-1-2-115 15,5 2-134-15,-1 3-289 16</inkml:trace>
  <inkml:trace contextRef="#ctx0" brushRef="#br0" timeOffset="-83199.99">20405 8969 273 0,'0'0'162'16,"0"0"-65"-16,0 0-26 16,0 0-54-16,0 0 11 15,0 0 4-15,6 0 16 16,-2 0 23-16,-4 0 12 15,2 0 2-15,0-4-22 16,0-10-54-16,0 2-6 16,-2-4 0-16,0 2-2 15,0 0 1-15,0 2 0 16,0 3-2-16,-2 2 1 16,-10 7 3-16,-1 0 14 0,-5 0-18 15,1 12-3-15,-1 12 2 16,3 5 0-16,1-2 1 15,3 4 2-15,7-8-1 16,-1-2-2-16,2-5 1 16,3-9-4-16,0-3-30 15,0-4 14-15,0 0 14 16,0 0 6-16,0-11 0 16,12-10-21-16,3-1 8 15,1 5-34-15,-1 0-19 16,1 5 53-16,-5 6 12 15,3 2 0-15,-3 4 1 16,3 0 3-16,-1 2 28 16,-1 16 1-16,5 3 11 15,3-2-2-15,-1-5-18 0,0-3 0 16,-2-9 1-16,1-2 7 16,-5 0 16-16,7-11 0 15,1-13-32-15,-2-3-10 16,2-8-1-16,-1-5-4 15,-3-1 0-15,-1 0 1 16,-5-3-1-16,-2 0-4 16,-2-1-9-16,-2 4 6 15,-3 6 7-15,-2 5 3 16,0 7-1-16,0 9 0 16,0 3 18-16,0 7 5 15,0 4 12-15,0 0-29 0,0 0-8 16,0 4-9-1,-9 10 8-15,-3 4 1 0,2-2 2 16,3 0-2-16,-3 3 3 16,4 1-1-16,2 2 2 15,-1 6 4-15,3 2-3 16,2 6 4-16,0 0-8 16,0 5 3-16,0-2-3 15,11 3 3-15,7-2-2 16,2-4-1-16,0-4 0 15,-2-10-1-15,-5-5 1 16,-4-12 0-16,-2-2-1 16,-2-3 4-16,1 0-4 0,-2-8 0 15,3-10-7-15,0-7-5 16,-2-3-18-16,-3 2-16 16,2-1 13-16,-2 10 24 15,0 5 8-15,-2 6 1 16,0 4 2-16,3 2 0 15,3 0-2-15,2 0-15 16,2 12 15-16,1 2 3 16,-1 0 2-16,0-5 3 15,-1 0-7-15,3-5 6 16,-1-2 0-16,2-2 9 16,1 0 6-16,3-6-2 0,-1-12-16 15,4-4 1-15,-5 0-4 16,1-2 1-16,-3 2 0 15,-4 5-2-15,-4 4 1 16,-3 7 2-16,1 4 9 16,-3 2 15-16,0 0-27 15,0 4-1-15,0 22-6 16,0 14 7-16,0 8 1 16,0 8-1-16,0 4 0 15,0 3 4-15,2 1-4 16,6 3 1-16,1-2 2 15,-2 0-2-15,0-5 5 16,-7-9-2-16,0-2 0 16,0-10 1-16,0-6-1 15,-14-8 1-15,3-8 6 0,-2-5-4 16,-3-4 7-16,1-6 1 16,-1-2 16-16,-2 0-5 15,1-2 2-15,-2-18-4 16,4-9 1-16,3-15 3 15,6-11-14-15,6-13 1 16,0-10-12-16,9-9 0 16,15-2-3-16,7-3 0 15,3 5-29-15,-3 2-13 16,0 3-15-16,-2 6-27 0,-6 4-109 16,-3 5-199-1</inkml:trace>
  <inkml:trace contextRef="#ctx0" brushRef="#br0" timeOffset="-82024.47">21227 8372 193 0,'0'0'252'16,"0"0"-83"-16,0 0-42 16,0 0-29-16,0 0-25 15,0 0-9-15,-15-72-24 16,15 60 4-16,0 3-1 15,0 4-7-15,0-2 10 16,0 7-23-16,0 0-7 0,0 0-16 16,0 0-3-16,0 8-13 15,0 20 14-15,0 11 2 16,0 7 3-16,0 6-3 16,0 5 5-16,0-2 3 15,3 1 4-15,7-1-4 16,4-8-3-16,-1-4-3 15,-2-9 3-15,1-7 0 16,-6-13-4-16,1-7 0 16,-3-5 0-16,1-2 4 15,0 0 7-15,3-14-4 16,1-15-5-16,3-2-3 16,-2-3-15-16,-1 1-15 0,3 5 0 15,-4 7 22-15,1 6 6 16,-1 5 2-16,-2 6 0 15,0 4-3-15,1 0 0 16,-1 2 3-16,4 20 9 16,-4 7 6-16,3 0 6 15,-2 0-3-15,2-2-9 16,2-8-3-16,5-3-6 16,-1-6 6-16,1-6 0 15,1-4 0-15,2 0 3 16,0-6-5-16,4-12 1 15,-1-7-5-15,1-5-1 16,-4-3-3-16,2-1-18 16,-1 2 1-16,-5 3 4 15,1 5 15-15,-3 7 1 0,-2 5 1 16,1 1 0-16,-2 9 1 16,2 2 1-16,3 0 5 15,1 0-1-15,0 4 8 16,-3 8-9-16,-2 0 3 15,0-2-8-15,-7-2 3 16,2-2-3-16,-4-1 1 16,-2-5 0-16,0 0 2 15,0 0 1-15,0 0 3 16,0 0-5-16,0 0 10 0,-5-13-12 16,-4 1-9-1,0 0-1-15,3 0 10 0,-2 3 0 16,4 0 0-16,0 5 1 15,2 0 1-15,-1 4-1 16,3 0 1-16,-2 0-2 16,-2 4-13-16,-3 18 8 15,0 4 4-15,3 2 1 16,-1 6 5-16,3 1-3 16,2-2 0-16,0-3 5 15,0-5-3-15,0-6-1 16,9-8 0-16,9-5 0 15,5-6 2-15,-2 0 0 16,4 0-2-16,-3-17 3 16,-3-9-5-16,-2-1 5 0,-1-1-6 15,-3-4-3-15,0 3 3 16,-4 2 0-16,0-2 0 16,2 5 0-16,-4 4 2 15,4 3-1-15,-2 5 0 16,3 3-1-16,3 4-1 15,1 5 0-15,1 0-3 16,1 0 3-16,-3 0 2 16,1 1 4-16,-3 12 5 15,-3 4-10-15,-4-1 8 16,-6 0 0-16,0 2-3 16,0-2 11-16,-4-2-15 0,-21-2 3 15,-6-3 0-15,-9-4-4 16,-5-5-11-16,-1 0-95 15,-1 0-214-15,3-19-524 16</inkml:trace>
  <inkml:trace contextRef="#ctx0" brushRef="#br0" timeOffset="-81752.58">21669 8337 686 0,'0'0'183'15,"0"0"-128"-15,0 0-47 16,0 0-8-16,0 0-15 0,0 0-42 16,0 0-43-1,-160-1-4-15,111 1-30 0,4 0 25 16,11 0 55-16,15 0 54 16,7-4 0-16,10-3 82 15,2-3 123-15,0 1-81 16,22-6-60-16,12 3-28 15,6 0-5-15,7 2-26 16,4 5-5-16,0-4-199 16,3-1-429-16</inkml:trace>
  <inkml:trace contextRef="#ctx0" brushRef="#br0" timeOffset="-79285.78">1129 14976 98 0,'0'0'201'0,"0"0"-149"15,0 0 21-15,0 0-5 16,0 0-18-16,0 0 11 15,-10-26-13-15,10 21 35 16,-2 1-24-16,2 0 21 16,0 4 18-16,0 0-22 15,0 0-20-15,0 0-1 16,0 0-15-16,0-1-5 16,0-2-4-16,0 0-3 15,0 0-3-15,-3 3-8 16,3-4-5-16,0 4 1 15,0 0-10-15,0 0-3 16,0 0-4-16,0 0-6 16,0 0-2-16,0 0-8 0,0 0 17 15,0 0 3-15,5 4 2 16,1 2-2-16,-2-2 2 16,1 4-1-16,0-3 0 15,2-2-1-15,-3 6 3 16,2-2-4-16,3 3 2 15,-2-1-1-15,0 0 2 16,-3-3 0-16,-2-6-3 16,3 0 1-16,-1 0 0 15,8 0 5-15,7-30 57 16,10-13-41-16,14-12-11 0,8-13-6 16,7-9-3-1,6-8-1-15,4-5-11 0,-8 11-1 16,-9 11 12-1,-10 15 0-15,-12 17 1 0,-10 14-1 16,-5 4 0-16,-8 9 0 16,-1 4 3-16,-3 1-3 15,-2 4 0-15,0 0-3 16,0 0 3-16,0 0 0 16,0-3 0-16,0 3 2 15,0 0-2-15,0-11-22 16,6-1-63-16,4-2-133 0,3-7-214 15</inkml:trace>
  <inkml:trace contextRef="#ctx0" brushRef="#br0" timeOffset="-77881.88">920 13825 412 0,'0'0'183'0,"0"0"-149"16,0 0 8-16,0 0 8 15,0 0-19-15,0 0-15 16,0 0 37-16,-2-39-9 16,2 32-13-16,0 7 26 15,0-3-13-15,0 3-3 16,0 0-9-16,0 0-29 16,0 0-3-16,0 0-20 15,0 0-1-15,6 6 17 16,10 3 4-16,-5 2 5 15,-1-5-1-15,-6-4-4 16,-2-2-3-16,0 0 3 16,0 0-1-16,3 0-2 0,5 0 3 15,7-17 30-15,1-9-7 16,6-3-14-16,2-8-7 16,8-5-2-16,2-3-5 15,4 0-16-15,0-4 4 16,1 5 8-16,3 7 0 15,-2 5 6-15,-1 8 3 16,-8 4-2-16,-8 8 5 16,-10 7 6-16,-7 0 8 15,-5 5-3-15,0 0 2 16,-3 0-1-16,0 0 4 0,0 0-10 16,0 0-3-1,0 0-4-15,0 0-1 0,0 0-1 16,0 0-2-16,0 0-9 15,0 0-21-15,0 0-84 16,-8 5-107-16,-5-5-276 16</inkml:trace>
  <inkml:trace contextRef="#ctx0" brushRef="#br0" timeOffset="-76478.91">1103 10535 287 0,'0'0'184'15,"0"0"-77"-15,0 0-6 16,0 0 0-16,0 0 21 15,0 0-55-15,-20 0-32 16,20 0 24-16,-2-4-13 16,2 0-4-16,0 1-2 15,-2 1 0-15,2 2-9 16,0 0-12-16,0 0-19 16,0 0-5-16,0 0-22 0,0 9 20 15,8 11 7-15,8 2 3 16,-5-1-2-16,0-4-2 15,-4 0 1-15,-3-3 0 16,1-2 2-16,0-2-2 16,-5-6 2-16,2-4 0 15,0 0 0-15,2 0-2 16,7 0-17-16,12-20 17 16,8-14 48-16,12-15-40 15,9-9 0-15,11-8-8 16,4-8 0-16,4-2-5 15,0 2-3-15,-6 6 4 16,-9 8 4-16,-9 7 2 16,-14 11 0-16,-8 12-1 15,-12 12 1-15,-6 11 3 0,-5 4 4 16,-2 3 5-16,0 0-5 16,0 0-1-16,0 0 0 15,0 0-1-15,0 0-4 16,0 0-1-16,0 0 3 15,0 0-3-15,0 0 2 16,0 0-4-16,0 0 0 16,0 0-35-16,0 0-86 15,0 0-148-15,0 10-444 16</inkml:trace>
  <inkml:trace contextRef="#ctx0" brushRef="#br0" timeOffset="-70281.46">5455 9541 1 0,'-3'0'72'16,"1"0"-16"-16,2 0-13 16,0 0 13-16,0 0 20 0,0-2 36 15,0 2 80-15,0 0-47 16,-3 0-12-16,3 0-27 16,0 0-23-16,0 0-19 15,0-4-13-15,0-4-16 16,14-8-20-16,15-9-8 15,19-8-4-15,16-6-3 16,9 2 14-16,0-4-14 16,-3 5-3-16,-15 4-14 15,-8 2 4-15,-11 7 8 16,-12 8 2-16,-8 4 3 16,-9 2 1-16,-5 6 3 0,-2 2-1 15,0 1-3 1,0 0-5-16,0 0 2 0,0 0-6 15,0 0 3-15,0 0 0 16,0 0-13-16,0 0-10 16,-4 0 7-16,-12-4 18 15,-2-2 4-15,-2 2 0 16,0-1-1-16,2 0 1 16,-2 3 0-16,7 0-1 15,6-1 1-15,4 3 2 16,3-1-1-16,0-3 1 15,0-5-4-15,23 0-1 16,2 1-29-16,2 4 27 16,-4 4-3-16,-7 0 0 0,-3 0 6 15,-3 9-9-15,-8 16 3 16,-2 3 6-16,0 3 2 16,0 4 2-16,0 1 3 15,-12-3-8-15,1 0 3 16,5-5-99-16,6-11-150 15,0-17-225-15</inkml:trace>
  <inkml:trace contextRef="#ctx0" brushRef="#br0" timeOffset="-69912.93">6373 8664 369 0,'0'0'218'15,"0"0"-62"-15,0 0-21 16,0 0-62-16,0 0-9 16,0 0-21-16,0-28-22 15,0 28-16-15,0 0-5 16,0 0-12-16,4 11 12 15,12 13 0-15,-1 8 8 16,3 9 1-16,0 6 5 16,-2 2-4-16,-3 0-3 0,1-3-5 15,-4-5 0-15,-1-7 3 16,1-8-3-16,-4-9 1 16,1-6-3-16,-1-6-26 15,-2-3-69-15,4-2-75 16,-4 0 13-16,-2-6-120 15</inkml:trace>
  <inkml:trace contextRef="#ctx0" brushRef="#br0" timeOffset="-69526.49">6431 8939 580 0,'0'0'202'0,"0"0"-63"15,0 0-59-15,0 0-42 16,0 0-6-16,0 0-25 15,22-48-3-15,-4 36-3 16,-2-2 3-16,-3 2-3 16,-3-4 3-16,0 2-1 15,-6-2 1-15,1 0-2 16,-5-2-1-16,0 1 3 16,0-3 2-16,0 1-3 15,0 0-2-15,0 2 0 16,0 2-1-16,0 8 3 15,0 0-2-15,0 5-1 16,0 2 17-16,0 0 0 0,0 0-3 16,0 0-14-16,0 0 0 15,0 23-29-15,16 11 29 16,3 10 4 0,2 4-1-16,-3 0-1 0,-3 0 1 15,1-4-3-15,-5-10 0 16,2-5-85-16,-2-14-41 15,2-8-145-15,1-7-79 16</inkml:trace>
  <inkml:trace contextRef="#ctx0" brushRef="#br0" timeOffset="-68873.5">6846 8613 211 0,'0'0'245'0,"0"0"-57"15,0 0-71-15,0 0-41 16,0 0-26-16,0 0-38 16,-48-35-11-16,19 55-1 15,-4 4 1-15,4 3 1 16,7-3 1-16,9-4 1 16,8-5-4-16,5-2-11 15,0-3-19-15,18-1 14 16,11 0 16-16,2-2 17 15,4 2 8-15,2 1-20 0,-2 2 2 16,-6 2-4 0,-9 0-3-16,-9 4 2 0,-6-2-2 15,-5 2 6-15,0 1 5 16,0-6 16-16,-14 1 5 16,5-4-16-16,3-6-4 15,4-1-4-15,2-3-1 16,0 0 12-16,0-7 4 15,0-17-23-15,15-10-56 16,9-3-6-16,3-4 27 16,0 1-4-16,-4 1 16 15,-4 6 16-15,-3 3 6 0,-3 3 2 16,-6 5 2 0,-2 8 6-16,-5 2 29 15,0 8 34-15,0 0-3 16,0 4-3-16,0 0-30 0,0 0-17 15,0 0-5-15,0 0 2 16,2 0-8-16,-2 0-6 16,4 0-2-16,1 16 0 15,3 9 2-15,2 4-1 16,1 3 6-16,-5 2-3 16,3-1 2-16,-4-3-3 15,-1-4 0-15,-1-6 0 16,-1-6 0-16,0-4-3 15,-2-6-29-15,2-2-37 16,-2-2-48-16,2 0-4 0,0 0-128 16,0-6-139-1</inkml:trace>
  <inkml:trace contextRef="#ctx0" brushRef="#br0" timeOffset="-68427.11">7075 8598 413 0,'0'0'183'0,"0"0"-43"16,0 0-49-16,0 0-32 15,0 0 1-15,0 0-48 16,49-87-2-16,-18 75-9 0,-4 1 7 16,-5 8-7-16,-4 3-1 15,-5 0-1-15,-1 0-11 16,-4 9-11-16,-5 8 17 15,-3 8 6-15,0 3 1 16,-7 0 11-16,-13-2 4 16,2-2 1-16,4-7-10 15,8-10 2-15,6-5-7 16,0-2 3-16,0 0 11 16,4-5 4-16,17-11-19 15,0 4 0-15,2-1 0 16,-3 9 3-16,3 4-4 15,-4 0-6-15,-1 0-3 16,-5 18 9-16,-10 7 0 16,-3-1 14-16,0 1 0 0,-9 1 4 15,-8-1-13-15,1-11-3 16,3-2-4-16,3-10-27 16,4-2-59-16,3 0-27 15,3-26-113-15,0-11-297 16</inkml:trace>
  <inkml:trace contextRef="#ctx0" brushRef="#br0" timeOffset="-67949.61">7505 8430 365 0,'0'0'284'16,"0"0"-149"-16,0 0-59 15,0 0-31-15,0 0-21 16,0 0-13-16,2-6-6 0,2 6-4 15,-1 12 4-15,4 5 2 16,-3 2 13-16,3-3-18 16,-1 0 8-16,2-6-7 15,-4-2 0-15,-2-6-3 16,0 0 9-16,-2-2-1 16,0 0-1-16,0 0 6 15,2 0 9-15,-2-4 8 16,3-10-28-16,-3-4 1 15,0 4-1-15,0 0-2 16,0 5 0-16,0 2-3 0,0 2 3 16,0 4 0-16,0 1 4 15,-3 0-3-15,-5 0-1 16,-4 18 0-16,-1 10 1 16,1 8 7-16,8 8 9 15,4 5 8-15,0-7 2 16,10-6-11-16,9-12 12 15,6-8 8-15,4-9 7 16,6-7-10-16,6 0-10 16,-1-9-9-16,0-15-8 15,-7-1-6-15,-6 2-14 16,-7 2-41-16,-9 10-75 16,-9 4-116-16,-2 4-374 0</inkml:trace>
  <inkml:trace contextRef="#ctx0" brushRef="#br0" timeOffset="-67282.38">6489 9319 285 0,'0'0'207'16,"0"0"-20"-16,0 0-40 16,0 0-26-16,0 0-20 15,0 0 14-15,0-97-49 16,-2 97-25-16,2 0-15 15,-2 0-11-15,-1 0-13 16,-2 13-2-16,-4 26-1 0,-4 23 1 16,-5 16 10-16,-4 14-1 15,-2 1-5-15,-1 7-1 16,5-8 2-16,5-9-5 16,1-18 0-16,7-19-31 15,3-20-47-15,4-15-72 16,0-11-62-16,4-11-125 15,19-26-101-15</inkml:trace>
  <inkml:trace contextRef="#ctx0" brushRef="#br0" timeOffset="-66718.19">6667 9432 49 0,'0'0'457'15,"0"0"-252"-15,0 0-75 16,0 0-46-16,0 0-32 16,0 0-17-16,5-19-20 15,-5 19-15-15,0 5-9 16,0 23 9-16,0 7 23 16,0 7-4-16,-7 4-14 15,-5 4 12-15,-3-1-6 16,-1-3-6-16,3-11 0 15,4-15 1-15,6-10-5 16,1-10 1-16,2 0 7 16,0 0 24-16,0-22 31 0,0-9-50 15,8-6-14-15,-2 1 1 16,1-4 1-16,1 2-2 16,2 2 2-16,1-2-2 15,2 2 0-15,-2 2 1 16,2 2 2-16,-4 3-2 15,-2 7-1-15,-2 6 4 16,-1 8 3-16,0 3 14 16,-4 5-8-16,0 0-6 15,0 0 4-15,0 0-11 16,3 0-3-16,1 7-11 16,3 20 8-16,4 10 6 15,4 8 4-15,6-1-4 16,-1 0 2-16,5-3-2 0,-6-8 1 15,2-3 1-15,-1-8-2 16,-9-8 0-16,2-4-1 16,-6-6-42-16,-5 1-69 15,-2-5-43-15,0 0-148 16,0 0-283-16</inkml:trace>
  <inkml:trace contextRef="#ctx0" brushRef="#br0" timeOffset="-65992.27">6716 9657 701 0,'0'0'180'16,"0"0"-106"-1,0 0-5-15,0 0-3 0,0 0-29 16,0 0-29-16,49-56 1 16,-26 33-3-16,0 0 1 15,0-1-6-15,2-1 2 16,-1-2-2-16,-2 1 0 15,-2-1 2-15,-1 5 0 16,-9 4-3-16,-1 6 0 16,-7 6 3-16,1 5-3 15,-3 1-1-15,5 0-14 16,1 14-15-16,3 11 30 0,-1 9 13 16,4 2 0-1,-3-1-8-15,-1-5 6 0,0-7-10 16,-4-6 5-16,0-5-5 15,-1-8 4-15,-3 0-2 16,0-4-3-16,0 0 9 16,0 0 2-16,4-2 8 15,0-19-14-15,6-13-5 16,-4 1-21-16,1-2-1 16,-1 2-7-16,-1 3 26 15,0 5 3-15,-3 7 0 16,0 8 1-16,0 4 8 15,-2 6 20-15,2 0-29 16,3 0-2-16,1 16-3 16,6 8 5-16,-3 7 19 0,-1-8-12 15,1 1-4-15,-2-7 0 16,-2-9 3-16,-1-2-5 16,-2-3 1-16,-2-3 1 15,4 0 5-15,3 0-1 16,5-7 1-16,3-16-1 15,1-5-7-15,-1-6-12 16,1 1 1-16,-5-2 10 16,-2 8 1-16,-2 8 0 15,-3 7 2-15,-2 8 21 16,3 4 1-16,-1 0-24 16,8 9-1-16,1 20 1 0,3 9 3 15,-3 6 0 1,3-2-2-16,-8-5-1 0,3-3 0 15,-4-8-29-15,0-5-52 16,0-7-61-16,-5-9-63 16,0-5-122-16,0 0-42 15</inkml:trace>
  <inkml:trace contextRef="#ctx0" brushRef="#br0" timeOffset="-65646.92">7454 9339 198 0,'0'0'335'0,"0"0"-114"16,0 0-66-16,0 0-47 0,0 0-14 16,0 0-48-16,0-57-20 15,0 57-17 1,0 0-6-16,0 0-2 0,0 0 2 16,0 2 0-16,0 14 2 15,0 3 13-15,2 8 2 16,5 4-4-16,1 1 3 15,3-1 6-15,8 1-15 16,3-3 0-16,3-7-2 16,2-4-5-16,-4-4 3 15,2-5-3-15,-2-4 1 16,-3-5 4-16,2 0-3 0,0 0-1 16,1-10-4-16,-2-8-9 15,-2-3-17-15,-7 0-24 16,-8-2-35-16,-4 4-77 15,0 1-77-15,-16-3-160 16</inkml:trace>
  <inkml:trace contextRef="#ctx0" brushRef="#br0" timeOffset="-65391.07">7498 9409 156 0,'0'0'258'0,"0"0"-59"16,0 0-16-16,0 0-45 15,0 0-94-15,0 0-7 16,7-31-21-16,-1 21-13 16,-3-2-1-16,-3 4-2 0,0 2 0 15,0-2-13-15,-16 2-40 16,-4 0 23-16,1-2 1 16,2-1-2-16,5-8 22 15,2-1-25-15,1-5-15 16,5 2 6-16,4 3-64 15,0 4-17-15,0 2-26 16,23-2-71-16</inkml:trace>
  <inkml:trace contextRef="#ctx0" brushRef="#br0" timeOffset="-64996.29">7666 9085 220 0,'0'0'229'0,"0"0"-76"0,0 0-38 16,0 0-48-16,0 0-18 15,0 0 3-15,86 41-12 16,-57-11-14-16,4 3-4 16,4-4-14-16,1-3 0 15,6-4-5-15,1-6 5 16,-3-5-8-16,-11-6-16 16,-11-5-72-16,-11 0-47 15,-5-5 31-15,-2-14-56 16,-2-6-29-16,0-6 74 15,0 2 101-15,0-3 14 16,0 3 66-16,-10 2 65 16,-1 4 68-16,-1 6-67 0,6 7-13 15,-3 7 1-15,-1 3-48 16,0 0-43-16,-8 21-17 16,-4 11 1-16,-1 7 13 15,1 5 4-15,0 0-5 16,2 0-8-16,4-4-13 15,5 1-3-15,2-8-1 16,5-3-31-16,2-6-105 16,-1-11-92-16,3-11-208 15</inkml:trace>
  <inkml:trace contextRef="#ctx0" brushRef="#br0" timeOffset="-64608.48">7579 9244 394 0,'0'0'240'16,"0"0"-32"-16,0 0-103 15,0 0-28-15,0 0-34 16,0 0-28-16,62-104-10 15,-40 95-5-15,-6 2 0 16,-3 2-17-16,-6 5-45 16,0 0-39-16,-3 0-147 15,-4 0-78-15</inkml:trace>
  <inkml:trace contextRef="#ctx0" brushRef="#br0" timeOffset="-54098.48">7423 9261 0 0,'0'0'43'16,"0"0"-11"-16,0 0 3 16,0 0 3-16,0 0 24 15,0 0-3-15,0 0 3 16,-34 3-17-16,29-3-11 16,1 0 9-16,0 0 15 15,-5 0-32-15,2 0 11 16,2 0-15-16,1 0-15 15,2 0 5-15,0 0 7 16,2 0 3-16,0 0 17 16,-2 0 30-16,2 0 9 0,0 0-11 15,0 0 12-15,0-10 11 16,4-6-66-16,14-7-24 16,2 2 0-16,2 1 6 15,1 2 6-15,-4 4-3 16,1 0-9-16,-1 1 0 15,-4 6 4-15,1-4-4 16,-7 6-25-16,-3 3-24 16,-2 2-65-16,-4 0-84 15,0 9-89-15,0 18 40 0</inkml:trace>
  <inkml:trace contextRef="#ctx0" brushRef="#br0" timeOffset="-53840.49">7492 9443 298 0,'0'0'100'0,"0"0"-64"16,0 0 74-16,0 0 23 15,0 0-13-15,0 0-69 16,22-11 13-16,0-7-45 15,1 1 10-15,-3-3-15 16,-3 1-7-16,1 3-3 0,-2 2-4 16,-3 2-18-16,0 3-70 15,1 2-38-15,-1 0-160 16,1-2-56-16</inkml:trace>
  <inkml:trace contextRef="#ctx0" brushRef="#br0" timeOffset="-53337.84">7777 9131 68 0,'0'0'156'0,"0"0"-34"16,0 0-3-16,0 0-37 16,0 0 6-16,0 0-29 0,-25-20-25 15,25 20 8-15,5 0-33 16,15 0-9-16,11 3 14 16,10 14 34-16,7 2-10 15,6 5-15-15,4 5-15 16,2-2 2-16,-11-5 2 15,-9-2-12-15,-15-6 2 16,-12-7-4-16,-9 0-5 16,-4-7-4-16,0 0-42 15,0 0 1-15,0 0 6 16,-15 0-31-16,1-12-225 16</inkml:trace>
  <inkml:trace contextRef="#ctx0" brushRef="#br0" timeOffset="-53066.55">8065 8935 279 0,'0'0'103'16,"0"0"10"-16,0 0-41 15,0 0-23-15,0 0-31 16,0 0-18-16,-20 9 0 15,-1 18 7-15,-6 12 52 16,-4 7-13-16,-9 4-1 0,7 1-10 16,0 0-13-1,4-5-12-15,6-2-10 0,4-8 0 16,3-5-4-16,5-10-70 16,9-8-60-16,2-13-127 15</inkml:trace>
  <inkml:trace contextRef="#ctx0" brushRef="#br0" timeOffset="-46372.36">23484 7377 70 0,'0'0'94'0,"0"0"-4"16,0 0 0-16,0 0-2 15,0 0 6-15,0 0-10 16,0 0-25-16,0 0-12 15,0 0-2-15,0 0 4 16,0 0 9-16,0 2-4 0,0-2-4 16,0 0-5-16,0 0-11 15,0 0-6-15,0 2-9 16,0-2-2-16,0 0 0 16,0 0-4-16,0 0-4 15,0 0 1-15,0 0-3 16,0 2 3-16,0-2-8 15,0 0 3-15,0 0-4 16,0 3 0-16,0-3-1 16,0 0 0-16,0 0-3 15,0 0 2-15,0 3-1 0,0 3-7 16,4 6 6 0,1 4 3-16,1 2 0 0,1 2 4 15,0-2-1 1,0 2-2-16,-1-2-1 0,0 1 0 15,1 2 3-15,0 1 6 16,-2 3-3-16,1-1 5 16,-2 0-2-16,1 2-1 15,-1-1-2-15,4 4-4 16,-4 0 6-16,0 5-6 16,3-1-1-16,-3 4 5 15,0-3 5-15,2-2-11 16,-2-1 5-16,0 4 2 15,1 0-4-15,-1 4 4 0,0 3-3 16,1-2 0 0,0 6-1-16,-3-2 4 15,2-1-1-15,1 3-4 0,-3-9-1 16,0 6-1-16,-2-2 7 16,0 3-1-16,0-3 1 15,0 1-4-15,0 2 2 16,0 3 3-16,2 3-7 15,0-1 1-15,0-3-1 16,4 3 3-16,-2-3-1 16,0 2-1-16,1-1-1 15,-1 0-1-15,0 4 5 16,1-1 0-16,0 4-3 16,-1 2 1-16,-2 2 2 15,3 2-4-15,1 1 2 0,-2-3 1 16,1 0-2-16,0-2-1 15,-3-3-1-15,0 5 9 16,0 0-4-16,1 2 1 16,3 3-2-16,-2 4 0 15,1 2 0-15,0 3 4 16,2-5 8-16,-1 4-13 16,3-3 1-16,-2 4 1 15,2 8 0-15,-3 2-3 16,1-1 1-16,-3-5-1 15,1-8 1-15,2-8 1 0,-1-1-3 16,-2-3 1-16,5-3 0 16,-1 3-1-16,0-5 2 15,1 2-3-15,0 2 2 16,-2-3 1-16,-1 3-1 16,3-4-2-16,-3 7 3 15,4 5-3-15,-1 4 0 16,-3 4 0-16,4-8 1 15,-2-5-2-15,1-10 4 16,0-4-3-16,-2 1 1 16,2 0-1-16,-1 3 1 15,0 2-1-15,-2 1 2 16,-1 0-2-16,-1 2 1 16,-4-2 0-16,0-5-1 0,0 3 2 15,0-1-1-15,2-2-1 16,0 3 0-16,0 3-1 15,1 0-2-15,1-4 2 16,-1-5 0-16,6-4 1 16,-3 0 0-16,1-4 1 15,-5 0 1-15,-2-5-2 16,0-5 3-16,0-4-3 16,0-7 1-16,0-5 0 15,0-4-1-15,0-3 0 16,0-2-3-16,0 0-12 15,2 0-8-15,-2 0-10 16,0-25-5-16,0-22-71 0,0-24-214 16,0-17-312-16</inkml:trace>
  <inkml:trace contextRef="#ctx0" brushRef="#br0" timeOffset="-31054.8">26197 9101 270 0,'0'-4'189'0,"2"3"12"15,-2-1-61-15,2 0-25 16,2-3-26-16,-4 3-33 16,2 0-17-16,-2 2 31 15,0 0-24-15,0 0-15 16,0 0-17-16,0 0-14 16,0 0-9-16,0 7-6 15,2 11 15-15,2 2 15 16,0 0-12-16,0-4-2 15,-2-6 3-15,1-4-2 0,-3-2 1 16,0-4 0 0,0 0 2-16,0 0 0 0,0 0-3 15,0 0 2-15,0 0 5 16,0 0-3-16,0-12-6 16,0-4-18-16,-7 0-1 15,-3-2 13-15,4 4 0 16,0 2 1-16,1 1 0 15,1 6 5-15,0 3-6 16,-2-1-1-16,4 3 7 16,-2 0 0-16,-5 0 2 15,-3 10-4-15,0 13 2 16,1 5 0-16,-1 4 8 16,3 3 11-16,7 6 5 15,2-1 1-15,0-2-1 0,0-2 4 16,18-4-11-16,0-6-16 15,4-6 18-15,-1-6-17 16,0-4 0-16,2-5 14 16,1-5-14-16,8 0 5 15,5-19-7-15,3-13-17 16,1-8-48-16,-1-6-81 16,-7 0-51-16,-2 2-102 15,-4 4-41-15,-7 4 68 16</inkml:trace>
  <inkml:trace contextRef="#ctx0" brushRef="#br0" timeOffset="-30615.95">26622 9083 129 0,'0'0'190'0,"0"0"17"0,0 0-66 16,0 0-53-16,0 0-49 15,0 0-8-15,25-5 33 16,-25 19-19-16,0 2 11 16,0 2-21-16,0 0-18 15,0 0 4-15,0 0-13 16,0-2-2-16,0-2-5 15,0-2 4-15,0-6-2 16,0-4 3-16,0-2-4 16,0 0 2-16,0 0 14 15,0 0-1-15,0-15-17 16,0-4-15-16,0-1 3 16,-2-2 9-16,0 1 1 0,0 6-2 15,-1-2 3-15,0 8 0 16,-1 0-1-16,-3 6-20 15,1 3 22-15,-6 0 21 16,-3 0-15-16,-3 2-3 16,1 15-3-16,1 6 0 15,0 7 11-15,5 4 12 16,0 6 27-16,7 4-9 16,4-2-18-16,0-3-2 15,0-8-6-15,22-9-13 16,5-10-4-16,9-12 5 15,8 0 24-15,5-12-7 0,2-15-20 16,0-8-55-16,-1 0-90 16,-4-4-111-16,3-5-351 15</inkml:trace>
  <inkml:trace contextRef="#ctx0" brushRef="#br0" timeOffset="-29882.32">27235 9274 125 0,'0'0'211'16,"0"0"9"-16,0 0-50 16,0 0-27-16,0 0-34 0,0 0-14 15,-67-30-36-15,67 30-22 16,0 0-35-16,13 0 8 16,16 0 35-16,14 0-8 15,13 0-16-15,7 0-8 16,3 0-11-16,3 0 2 15,-7-6 3-15,-6 3-7 16,-16-6-9-16,-11 3-6 16,-15 0 8-16,-7 0 6 15,-7-2 0-15,0-3-8 0,-7-2-7 16,-18 1 16 0,-4 0 13-16,-2 4 3 0,2 4-9 15,0 0-2-15,14 4-3 16,3 0-2-16,6 0-2 15,6 0-3-15,0 0-5 16,0 0-28-16,11 4 24 16,15 4 14-16,1 0 9 15,2-2-5-15,-2 4-6 16,-6 0 2-16,-4 2-1 16,-8 4 1-16,-6 4-5 15,-3 6-2-15,0 6-1 16,-14 2 1-16,-11 2 7 15,-2 0 15-15,6-5-15 0,5-8-116 16,11-13-105 0,5-10-377-16</inkml:trace>
  <inkml:trace contextRef="#ctx0" brushRef="#br0" timeOffset="-29670.93">28546 8891 219 0,'0'0'0'16,"0"0"-216"-16</inkml:trace>
  <inkml:trace contextRef="#ctx0" brushRef="#br0" timeOffset="-27937.06">28546 8891 134 0,'-80'0'276'16,"80"0"-117"-16,0 0-26 0,0 0-19 16,0 0-22-16,0 0-66 15,-16-31 16-15,-7 31-25 16,-2 0-13-16,-2 17 4 16,2 5-1-16,2 2 6 15,6 2-10-15,3 1-1 16,8-1-2-16,6-3-1 15,0 0-16-15,8-3 17 16,26-3 4-16,7-1 6 16,7 2-4-16,1-1 7 15,-7-1-7-15,-8-4 1 0,-14-2-7 16,-13-4 0 0,-7-2-7-16,0 1-15 0,-13 0 22 15,-16 4 55-15,-5 0-26 16,-1 1-21-16,4 0 2 15,6-4-7-15,11-2 0 16,7-2-2-16,7-2 0 16,0 0-1-16,7 0 3 15,22-18 62-15,6-8-54 16,11-2-5-16,3-2-6 16,-1-4-37-16,6-3-4 15,-4-5-8-15,-8 1-8 16,-7-3 2-16,-8 1 9 15,-9 5 10-15,-9 3 14 16,-7 6 22-16,-2 5 0 16,0 5 7-16,0 3 35 0,-2 5 10 15,-3 4-15-15,1 4 11 16,1 1-18-16,1 2-11 16,0 0-2-16,2 0-4 15,-2 0-9-15,-1 0 1 16,1 0-5-16,-2 4 1 15,-3 14 3-15,1 6 8 16,-1 7 3-16,2 6-3 16,1 6 8-16,2 1-4 15,2 3 0-15,0 3-16 16,0-1 5-16,0-3 7 16,0-6-11-16,0-6 3 15,6-6-8-15,3-10 3 0,-4-8-1 16,-1-6-4-1,3-4-8-15,4 0 14 0,3-2 38 16,5-18-24-16,4-6-14 16,-3-4-3-16,5-3-14 15,-4 1-7-15,-2 0 6 16,-1 4 17-16,-3 4-3 16,-4 4 4-16,3 4 6 15,-8 4 1-15,-2 7 8 16,-2 2 2-16,-2 3 3 0,0 0-20 15,0 0 0 1,0 0-12-16,0 6-4 0,0 12 9 16,0 4 7-16,0 3 16 15,0-1-13-15,0 3-2 16,0 0 2-16,0-1 4 16,5-2-6-16,7-4-1 15,-2-4 0-15,6-6-2 16,0-4 2-16,0-4 0 15,1-2 1-15,3 0 18 16,-1 0-13-16,0-11-1 16,-3-6-5-16,1-1-10 15,-1-2-3-15,-3-2-16 16,-1 0 6-16,-3 0 16 16,-3 4-3-16,1 5 6 0,-5 5 4 15,-2 6 4-15,3 2-4 16,-3 0-3-16,2 0-14 15,2 0 3-15,-1 0 2 16,-1 0 12-16,0 10-3 16,0 3 3-16,0-2 0 15,0 4 6-15,0-4 7 16,3-1-2-16,2-2-9 16,2-1 3-16,-5-5-5 15,1 1-6-15,-3-3 6 16,-2 0 22-16,0 0-8 15,0-7 2-15,0-9-13 16,0-5-3-16,0-1-8 0,-7 3 8 16,-11 2 0-16,1 5 5 15,-2 5 12-15,7 4-7 16,5 2 0-16,5 1-10 16,2 0-1-16,0 0-12 15,0 11 7-15,0 4-10 16,17-6 16-16,8 0 13 15,6-6-11-15,2-3 8 16,5 0-10-16,1 0-21 16,-8-5-2-16,-4-9-3 15,-10-7 10-15,-6 1 9 16,-2-2 7-16,-2-2 7 16,-3 2-2-16,-2 0 10 15,0 2 6-15,-2 0-6 0,0 6 9 16,0 5-10-16,0 6 1 15,0 3 6-15,0 0-18 16,0 0-3-16,0 0-8 16,0 23-11-16,-6 12 19 15,-5 11 3-15,-3 10 0 16,4 8-3-16,1 11 13 16,-1 3-9-16,4 6 6 15,1 4-2-15,1-2-3 16,4-3-2-16,0-7-3 0,0-8 4 15,0-10-4 1,0-8 0-16,0-10 1 0,0-11-1 16,0-12 3-16,0-8-3 15,0-7-24-15,0-2-2 16,0 0 8-16,0-16-31 16,7-11-135-16,3-6-116 15,4-6-173-15</inkml:trace>
  <inkml:trace contextRef="#ctx0" brushRef="#br0" timeOffset="-27657.03">29451 9212 449 0,'0'0'296'0,"0"0"-144"0,0 0-38 15,0 0-55-15,0 0-32 16,0 0-9-16,67-190-11 15,-29 185-14-15,-4 3 2 16,-3 2 5-16,-7 0 0 16,-6 7 0-16,-7 7 0 15,-6 0 8-15,-5 0 9 16,0 2-7-16,0 0-3 16,-25 2 5-16,-6-1-5 15,-7-4-7-15,-7-7-17 16,1-4-95-16,9-2-98 15,10-16-369-15</inkml:trace>
  <inkml:trace contextRef="#ctx0" brushRef="#br0" timeOffset="-27522.1">29891 8897 236 0,'0'0'556'0,"0"0"-507"16,0 0-49-16,0 0-23 15,0 0-107-15,0 0-181 16</inkml:trace>
  <inkml:trace contextRef="#ctx0" brushRef="#br0" timeOffset="-26224.84">28878 9589 162 0,'0'0'284'15,"0"0"-145"-15,0 0-15 16,0 0 12-16,0 0-46 16,0 0 13-16,0 0-20 15,0-48-12-15,0 46-20 16,0-2 6-16,0 1-10 15,0 3-18-15,0-1 2 16,0 1-12-16,0 0-7 16,0 0-5-16,0 0-3 15,0 0-4-15,0 0-12 16,0 6 5-16,0 21-1 16,0 10 6-16,0 15 2 15,0 9 0-15,2 6 3 16,0 3-2-16,-2-2-2 15,0-7 4-15,0-9-4 0,0-8 1 16,0-10 0-16,0-6 0 16,0-10 0-16,0-6-3 15,0-5 3-15,0-6 0 16,0-1 0-16,0 0 2 16,0 0 0-16,-2 0-2 15,2 0 4-15,-2 0-3 16,-2 0 4-16,-3-1-5 0,-2-12-3 15,0 1-1 1,-4-3 4-16,-1-2-3 0,1 0 1 16,-2-2 2-16,-1 1-1 15,5 0 1-15,1 4 0 16,4 0 2-16,4 4-2 16,2-1 0-16,0 6 0 15,0 1 7-15,0 4 1 16,0 0-8-16,0 0-5 15,0 0-8-15,14 6 12 16,7 11 1-16,6 6 3 16,0-2-1-16,-2-7-1 15,-6-1-1-15,-1-5-1 16,-5-4 1-16,-1-2 4 16,-5-2 0-16,1 0 6 0,2-6 9 15,1-15-9-15,-1-5-3 16,2-3-5-16,-1-3-2 15,1 0 0-15,-1 4-14 16,-5 8-12-16,-4 8-4 16,-2 12-30-16,0 0-72 15,0 28-233-15,-11 12 3 16</inkml:trace>
  <inkml:trace contextRef="#ctx0" brushRef="#br0" timeOffset="-25242.94">28587 10772 63 0,'0'0'242'0,"0"0"-110"16,0 0 69-16,0 0-91 15,0 0 16-15,0 0-27 16,-8-52 28-16,4 40-28 16,4 0-34-16,-2 5 8 15,-1 0-29-15,3 2-16 16,0 5 3-16,0-1 1 15,0 1-22-15,0 0-9 0,0 0-1 16,0 0-4-16,-2 0-1 16,0 1-6-16,0 20 7 15,0 9 4-15,-3 3 3 16,3 8-3-16,0 1-3 16,-3 0 3-1,1-2 5-15,1-6-5 0,-1-4 2 16,2-5-2-16,0-11 0 15,2-4 0-15,0-8 0 16,0-2 4-16,0 0 2 16,-2 0 6-16,-1-18-1 15,1-12-10-15,-2-8-2 16,2-5 2-16,2-1-4 16,0-2-1-16,0 2 0 0,0 6 1 15,0 6 1-15,0 10 0 16,4 10-2-16,0 6 3 15,1 6-2-15,-1 0 1 16,5 6-7-16,7 21 9 16,1 10 0-16,6 1 2 15,-3-7-1-15,0-4 3 16,-2-10-4-16,-4-5-6 16,-6-7-1-16,1-5 4 15,3 0 3-15,3-10 5 16,1-14-5-16,3-5-1 15,-1-6-6-15,5 0-9 16,-1-2 6-16,-4 5 2 0,-3 6 6 16,-3 8 2-16,-6 7 2 15,-2 6-1-15,-4 5 3 16,0 0-2-16,0 0-2 16,3 18-16-16,-3 18 11 15,0 10 5-15,0 4 2 16,0-1 0-16,0 0-2 15,0-6-1-15,0-5-60 16,0-9-65-16,0-7-86 16,0-11-118-16,11-11-196 15</inkml:trace>
  <inkml:trace contextRef="#ctx0" brushRef="#br0" timeOffset="-24937.13">29029 10682 251 0,'0'0'316'16,"0"0"-149"0,0 0-25-16,0 0-44 0,0 0 9 15,0 0-4-15,3-51-43 16,-3 51-20-16,0 0-11 16,0 0-1-16,0 0-13 15,0 0-15-15,2 21-3 16,1 7 3-16,-1 10 9 0,0 2-6 15,-2 7-2 1,0-1 1-16,0 3 2 0,0-5-4 16,0-2-14-16,-4-5-12 15,-1-8-15-15,-2-3-43 16,1-8 12-16,4-9-36 16,2-7-68-16,0-2-129 15,0-2 44-15</inkml:trace>
  <inkml:trace contextRef="#ctx0" brushRef="#br0" timeOffset="-24539.88">28985 10752 396 0,'0'0'162'0,"0"0"-5"16,0 0-40-16,0 0-46 0,0 0-9 15,0 0-47-15,5-90-15 16,11 85 0-16,1 5 0 15,1 0 3-15,2 0-6 16,0 0 3-16,-2 12 0 16,0 3 4-16,-2 1-2 15,-6-2 2-15,-5 2-4 16,-3-2-7-16,-2 2 2 16,0 2 5-16,-25 2 0 15,-3 0 5-15,-6-2 12 16,-2 0-12-16,7-4 2 15,10-4-6-15,7-3 1 16,12-6 3-16,0-1-4 16,0 0 10-16,2 0 47 0,19 0 55 15,3 4-79-15,5 5-27 16,3 2-6-16,-1 5-1 16,4 2 2-16,5 0-2 15,-1-1 0-15,-4-6-71 16,-1-4-105-16,-10-7-255 15</inkml:trace>
  <inkml:trace contextRef="#ctx0" brushRef="#br0" timeOffset="-23946.25">29687 10551 199 0,'0'0'240'0,"0"0"-14"15,0 0-72-15,0 0 11 16,0 0-79-16,0 0 24 16,-6-61-30-16,6 60-19 15,0 1-8-15,0 0-22 16,0 0-14-16,0 0-8 16,0 0-9-16,0 10-6 0,0 25 0 15,0 16 6-15,2 16 4 16,0 11-1-16,-2 8 4 15,0 8-7-15,0 2 1 16,0-1 1-16,0-5 1 16,0-8-3-16,-6-8-20 15,1-11-2-15,2-15-22 16,1-16-48-16,2-16-104 16,0-16-126-16,0 0-27 15</inkml:trace>
  <inkml:trace contextRef="#ctx0" brushRef="#br0" timeOffset="-23639.43">29609 10764 522 0,'0'0'178'0,"0"0"-9"15,0 0-96-15,0 0-55 16,0 0 1-16,0 0-17 15,118-114 1-15,-89 112-3 16,-4 2-16-16,-2 0 16 16,-11 6 4-16,0 14 5 15,-7 0 15-15,-5 4 0 16,0-2 2-16,0-1-8 0,-12 4-17 16,-10-1 34-1,-2-2-28-15,-3-3 10 0,4-7-17 16,8-10-28-16,9-2-91 15,6 0-82-15,0-5-9 16</inkml:trace>
  <inkml:trace contextRef="#ctx0" brushRef="#br0" timeOffset="-22476.42">29964 10629 344 0,'0'0'193'16,"0"0"-115"-16,0 0-28 0,0 0-21 16,0 0-1-16,0 0-12 15,0-1-6-15,0 1 12 16,0 1 31-16,0 13 15 16,0 5-23-16,2 1-14 15,2 4-3-15,6 0-17 16,-2 0 0-16,3 0-3 15,1-2-5-15,-1-6 1 16,0-6-4-16,-2-6-2 16,4-4 2-16,-2 0 8 15,3 0 17-15,-3-12-15 16,-5-8-9-16,-1-6-1 16,-2-2-2-16,-3-4-5 0,0 0-3 15,0 0 10-15,-3 3-4 16,-8 9 10-16,2 6-6 15,3 7 44-15,-4 4-13 16,1 3-20-16,-4 0 8 16,-1 0-19-16,-1 7 5 15,1 8-5-15,1 3 0 16,7 3 2-16,4-2-2 16,2 2-3-16,0-3 3 15,0 0 3-15,8-4-3 16,8-5 16-16,2-2-8 15,4-5-2-15,0-2 6 16,7 0-9-16,0-4 10 16,-2-14-9-16,-2-3 1 0,-3 0-5 15,-5-4-8-15,-1 1 4 16,-7 1-1-16,-2 0 3 16,-5 7 2-16,1 7 3 15,-3 4 4-15,0 3-7 16,0 2-1-16,0 0-13 15,0 0-6-15,0 0 7 16,0 2 13-16,-5 11 2 16,-2 2-2-16,1 1 2 15,-1 3-1-15,5 5 5 16,0 2 3-16,2 0-4 0,0 0-2 16,0-4-1-1,11-3-1-15,2-4-1 0,0-7 1 16,-2-6 4-1,3-2 3-15,-1 0 4 0,1-4 3 16,-1-11-14-16,0-5 9 16,-1 1-10-16,-4-1-3 15,1 1-4-15,-2-2 0 16,0 3 0-16,-3-1 7 16,0 7 2-16,-1 4-1 15,-3 5 5-15,2 3 10 16,-2 0 1-16,0 0-17 15,0 0-11-15,0 14-3 16,0 9 14-16,0 6 14 0,0-3-2 16,0 0-6-16,0-5-3 15,0-4 1-15,0-5-3 16,2-6 0-16,0-2 4 16,-2-4-3-16,0 0 1 15,2 0 3-15,4 0-4 16,0-2 7-16,7-15-9 15,5-10-8-15,3-3-15 16,0-4-17-16,0 3 12 16,-3 1 14-16,-3 11 14 15,-4 5 3-15,-4 7 11 16,-3 5 6-16,3 2-3 16,2 0-17-16,2 9 0 0,4 10 29 15,-1 4-12-15,4-2-7 16,-4 3-5-16,-2-4-4 15,-1-6 1-15,-3-2-2 16,-4-3-22-16,3-5-51 16,-1-4-58-16,6 0-32 15,-1-4-92-15,-3-19-257 16</inkml:trace>
  <inkml:trace contextRef="#ctx0" brushRef="#br0" timeOffset="-21991.23">30742 10369 262 0,'0'0'338'16,"0"0"-181"-16,0 0 8 16,0 0-60-16,0 0-23 15,0 0 1-15,-31-96-44 16,31 96-12-16,0 0-7 16,0 0-4-16,0 0-1 15,0 0-9-15,0 0-6 16,0 16-14-16,0 14 9 15,0 11 5-15,0 2-2 16,0 5 2-16,0 0 5 16,4-1-4-16,5-6 0 15,-1-6 1-15,0-9-1 16,-2-6 0-16,-1-8-1 0,-1-6 3 16,-4-3-1-16,2-3-2 15,-2 0-2-15,2 0-2 16,3 0-2-16,6 0 6 15,5 0 19-15,4-5-9 16,2-10-10-16,-2 3-3 16,0 0-1-16,1 3 4 15,-6 4-2-15,-1 3 2 16,-1 2-5-16,-3 0-8 16,4 0-7-16,-3 13 20 15,-3 5 2-15,-4-1-1 16,-4 2 3-16,0-3 0 15,0-2-2-15,-2-2-2 16,-23-3-38-16,-2-9-62 0,-8 0-50 16,-4 0-108-16,8-21-335 15</inkml:trace>
  <inkml:trace contextRef="#ctx0" brushRef="#br0" timeOffset="-21839.23">30742 10497 388 0,'0'0'372'0,"0"0"-179"15,0 0-50-15,0 0-40 16,0 0-55-16,0 0-42 16,204-111-6-16,-192 111-2 15,-7 0-57-15,-5 13-108 16,-5 3-42-16,-24-6-159 16</inkml:trace>
  <inkml:trace contextRef="#ctx0" brushRef="#br0" timeOffset="-21667.03">30091 10293 389 0,'0'0'653'0,"0"0"-595"16,0 0-49-16,0 0-9 15,0 0-193-15,0 0 8 16,4 35-282-16</inkml:trace>
  <inkml:trace contextRef="#ctx0" brushRef="#br0" timeOffset="-9692.35">30396 8985 79 0,'0'5'14'16,"0"0"23"-16,0 2 28 16,0-2-19-16,0-1-8 15,0 0 0-15,0-2-23 16,0-2 38-16,0 0 21 0,0 0-6 15,0 0-21-15,0 0-25 16,0 0-20-16,0 0-2 16,0 0 0-16,-2 0 15 15,-3 0-7-15,1-2 6 16,-2-10-1-16,-1 1-4 16,2-5 28-16,-2 4-7 15,1-3-13-15,2 5 6 16,-1 3-7-16,0-2-4 15,1 4-3-15,-1-2-3 16,3 3-4-16,2 3 7 16,0-2 17-16,-2 3 6 15,2 0-5-15,-2 0-4 16,0 0-11-16,-3 0-12 0,-1 0-3 16,-6 6 3-16,1 10 0 15,-5 3 0-15,3 2 0 16,0 4 2-16,0 0 6 15,2 1-1-15,1 1 1 16,4-3-8-16,4-5 3 16,-1 1-3-16,3-3-10 15,0-5 6-15,0-3 4 16,0-1 1-16,5-5-1 16,-1-3 10-16,2 0-2 15,6 0 19-15,-1-8-13 16,5-10-5-16,-5 0-9 15,-2-3-1-15,0 2 1 16,-2-4-5-16,-1 0 5 0,1-2 1 16,-3 3 2-16,1 2 5 15,2 6-8-15,-5 6 0 16,0 4 8-16,0 2 4 16,-2 2 4-16,0 0-10 15,2 0-2-15,-2 0-4 16,0 0-9-16,2 0-1 15,3 0-8-15,-1 2 18 16,4 14 3-16,-2 4 0 16,3 0-3-16,0 3 5 15,-2-3-5-15,1-3 0 0,-3-3 1 16,1-2 2-16,-1-3-3 16,-2-3 3-16,-1-5-3 15,-2 2 0-15,2-3 2 16,2 0-1-16,3 0 9 15,3 0-8-15,2-8 16 16,1-10-12-16,-3-1-4 16,-4 3 1-16,-1 0-6 15,-3 4 8-15,0 2-5 16,2 2 7-16,-2 3-2 16,4-2-4-16,-4 5 1 15,0 0-2-15,0 2 0 16,-2 0 0-16,2 0-3 0,3 0-12 15,-1 0 10 1,0 0 5-16,3 0 4 0,-2 8-4 16,1 6 4-16,1 1-8 15,-1 3 8-15,-1 0-5 16,0-1 2-16,-1-1 5 16,-2-3-5-16,3-3-1 15,-5-6-2-15,2-1-16 16,-2-3-8-16,0 0 12 15,0 0 12-15,0 0 1 16,0 0-8-16,2-16 7 16,2-5-28-16,5-4 24 15,3 2 1-15,1 1 5 16,1 1 3-16,-1 3 17 0,1 2-3 16,-4 4 11-1,1 4 15-15,-7 3-15 0,2 5 2 16,-4 0-12-16,-2 0-5 15,0 0-12-15,4 0-1 16,-2 0-4-16,3 0-9 16,1 7 13-16,6 11 2 15,-1 8-2-15,3 4 1 16,1-2 3-16,-2-1-1 16,-2-8-2-16,0-3-2 15,-2-5-3-15,0-6-55 16,0-5-17-16,5 0 8 15,-3 0-13-15,2-16-62 0,-2-5-35 16,2 0 16 0,-2 1 43-16,-3 3 119 0,-2 3 27 15,-4-1 105-15,0 3 19 16,1 0-37-16,-1 2-3 16,2 1-17-16,1 0-33 15,-2 3-11-15,-1 1-1 16,0 0-21-16,0 1-11 15,-2 1 14-15,0 3-3 16,2-2-9-16,-2 2-7 16,0 0 6-16,0 0-18 15,0 0-3-15,0 0-3 0,0 9-14 16,0 13 20-16,0 2 1 16,2-3-1-16,5-2 0 15,1-5 3-15,0-3-3 16,1-5-16-16,-3-5 3 15,8-1 13-15,-1 0 6 16,7-1-6-16,2-16-8 16,-4 0-25-16,-2-2 4 15,-5 4 18-15,-5-6 0 16,-3 5 10-16,-3 2 1 16,0 0 2-16,0 4 21 15,0 3-2-15,0 0-1 16,0 3 26-16,0 4-18 0,0 0-4 15,0 0-4 1,0 0-11-16,0 0-9 0,0 0-13 16,2 0-1-16,5 18 14 15,0 10 0-15,1 10 7 16,-1 7-1-16,-1 4-2 16,-1 9 6-16,-2 0-10 15,1-3 1-15,0-3-2 16,-2-2 2-16,5-8 5 15,-7-4-3-15,2-4-1 16,0-8-2-16,-2-4 2 16,0-5-2-16,0-7 5 15,0-4 0-15,0-3 0 16,-4 0-1-16,-5 1-4 0,-2-4 12 16,-7 0-6-16,3 0 12 15,-5-2 0-15,-3-16 1 16,6-5-6-16,-3-6-4 15,9-6-6-15,1-3-2 16,10-8-1-16,0-4-2 16,12-4-1-16,17 1-10 15,6 2-31-15,1 5-1 16,-3 4-51-16,-2 3-28 16,-6 7-72-16,-2 4-93 15,-10 7-55-15</inkml:trace>
  <inkml:trace contextRef="#ctx0" brushRef="#br0" timeOffset="-7455.31">31286 8897 153 0,'0'0'165'0,"0"0"-22"15,0 0-15-15,0 0-26 16,0 0-38-16,0 0-8 16,0-2 14-16,0 2 4 15,0 0-21-15,0 0-3 16,0 0-15-16,0 0-10 15,0 0-10-15,0 0 0 16,0 0-5-16,0 0 1 16,0 0-8-16,0 0-1 15,0 0 1-15,0 0 2 0,0 0 1 16,0 0 0-16,2 0-4 16,-2 0-2-16,0 0-5 15,0 0-14-15,0 16 16 16,0 10 3-16,0 1 5 15,2 1-4-15,-2-3 0 16,0-3 2-16,0-1-2 16,0-8 0-16,0-1 0 15,3-5-1-15,-3-3 0 16,0-4 1-16,0 0 1 16,0 0 2-16,2 0 2 15,4-11-6-15,1-9-19 16,2-2 3-16,-2 3 13 15,-1 2 2-15,1 3 1 0,-3 4 1 16,3 5-1-16,-4 0-23 16,3 5 23-16,1 0-1 15,1 0 1-15,2 6-12 16,-4 10 11-16,1 2 1 16,2 1 0-16,-2-5 5 15,4-4-2-15,-5-5-2 16,2-1 4-16,-2-1 7 15,-2-2-2-15,-2-1-4 16,3 0-1-16,-1 0 2 16,0 0 2-16,6-4-2 15,-4-13-4-15,3-6-3 16,-2 0-17-16,-4-3 5 16,-3 3 12-16,0 2 0 0,0 12 0 15,0 4 8-15,0 2 18 16,0 3-9-16,0 0-8 15,0 0-9-15,0 0-6 16,0 0 2-16,0 0-8 16,8 0 12-16,1 6 2 15,7 0 0-15,1-1 2 16,2 0-2-16,0-5 1 16,-1 0 6-16,-2 0-9 15,-5 0-8-15,0-12 0 16,-4-2-8-16,0-4 9 15,-5-3 3-15,0-4-8 0,-2-3 12 16,0-2 0 0,0-3 1-16,0 3 0 0,0 4 1 15,0 7 5-15,-2 6 15 16,0 8-6-16,2 3 5 16,0 2-3-16,0 0-6 15,0 0-5-15,0 0-3 16,0 0-4-16,0 0 0 15,0 3-6-15,0 18 5 16,0 9 1-16,4 4 5 16,0 6-4-16,-1 4-1 15,1 0 2-15,0-3-2 0,-4-6 2 16,2-7 0-16,-2-3-2 16,0-9 0-16,0-4 1 15,0-5 0-15,0-2-1 16,0-5 2-16,0 0 0 15,0 0 1-15,3 0 0 16,4 0 8-16,-1 0-5 16,3-17-6-16,3-1-8 15,-4-1 6-15,3-2-8 16,1 3 0-16,-1-3 3 16,0 7 4-16,0 2 1 15,0 1-2-15,-4 7 3 16,-2 2 2-16,-3-1-1 15,0 3 0-15,-2 0 0 0,0 0-4 16,5 0-5-16,-1 0-1 16,2 15 10-16,1-1 2 15,2 3-2-15,0 0 4 16,2 1-5-16,3-2 2 16,-1-4 1-16,-4-1-1 15,2-7 0-15,-4-3 2 16,1-1 0-16,2 0 0 15,-2 0 1-15,5 0-4 16,-1-12-10-16,1-4-12 16,-1 0-2-16,-4-2 8 0,-1 1 1 15,-1-2 15-15,2 1-4 16,-4 2 4-16,-2 2 0 16,-2 2 0-1,0 2 0-15,0 2 2 0,0 1 4 16,0 0 8-16,0 1-14 15,0 2 11-15,0 0-6 16,-2 4-5-16,2-2 2 16,-2 2 2-16,2 0-4 15,-2 0-2-15,-3 0-2 16,0 0-3-16,-1 14 1 16,1 6 6-16,3 4-4 15,2 2 0-15,0-2 4 0,0 0 2 16,0-2-2-1,7-5 1-15,1-3 1 16,2-7-2-16,3-2 7 16,3-5-5-16,6 0 10 0,2 0 2 15,-1-14-10-15,-1-5 1 16,-4 1-5-16,-2-1 2 16,-3-4-2-16,-2 0 2 15,-2 4 0-15,-2 1-1 16,-3 6 2-16,-2 6-2 15,0 3 8-15,-2 3 13 16,0 0-11-16,2 0-11 16,-2 0-4-16,0 0-2 15,6 0 1-15,2 0-3 0,3 0 7 16,5 9-2-16,-5-1 2 16,0 2-11-16,0 2-4 15,-2 0-3-15,0 2 12 16,0 2 0-16,0 5-3 15,0-2 7-15,0 1-19 16,-2 1 3-16,-7-4 1 16,0 1 1-16,0-2 14 15,0-1 0-15,0-7 3 16,0-3-1-16,0-1 0 16,2-2-1-16,0 1-3 15,2-3-1-15,5 0 6 16,3 0 7-16,3 0 0 15,1-5-3-15,-1-8-2 16,3-4-2-16,-1-2-1 0,0-2 1 16,-1 1 0-16,-3 1 1 15,-3-1 0-15,2 3-1 16,-5-1 0-16,-3 4 4 16,-2 2-2-16,-2 3-2 15,0-2 0-15,0 3-3 16,0 2-2-16,0 0 0 15,-4 2-5-15,-5 2 10 16,2 0 0-16,0 2 0 16,1 0-2-16,-1 0-5 15,-1 0-5-15,-4 10 5 16,5 8-2-16,3 2 2 0,4 4-3 16,0-1 10-16,0 0 7 15,9 0 24-15,9-4 3 16,6-1 4-16,0-6-14 15,8-3-2-15,-1-7-9 16,0-2 4-16,-2 0-5 16,-7-9-6-16,-3-11-2 15,-6-4-4-15,-7 2-80 16,-2 2-52-16,-4 4-79 16,0 2-348-16</inkml:trace>
  <inkml:trace contextRef="#ctx0" brushRef="#br0" timeOffset="-5954.84">29123 11543 20 0,'0'0'95'16,"0"0"8"-16,0 0-25 15,0 0-21-15,0 0-10 16,0 0-10-16,0-9-22 15,0 7 33-15,0 0 12 16,0 1-22-16,0-2-9 16,0-1 47-16,0 2-4 15,0-1-17-15,0-3-14 0,-2 5 10 16,-2-3-1-16,1 0-28 16,1-1 3-16,0 5 2 15,0-5-7-15,2 3 8 16,0 2 8-16,0 0 1 15,0 0-6-15,0 0-2 16,0 0-5-16,0 0-19 16,0 0-5-16,0 0-13 15,0 7-14-15,0 18 12 16,0 15 15-16,0 12 5 16,0 6 6-16,0 7-7 15,-2 7 5-15,0 0-7 16,-1 2 4-16,1-7 5 15,2-11-7-15,0-11-4 0,0-10 0 16,0-13-2-16,0-6 2 16,0-11 6-16,0 0-4 15,0-3 9-15,0-2 0 16,0 0 3-16,0 0 5 16,-7-4-4-16,-4-16-10 15,-5-4-5-15,1 0 0 16,2-2-4-16,-1 3-3 15,3 7 7-15,5 6 1 16,0 4-1-16,4 5 0 16,2 1 3-16,0 0-3 0,0 0-3 15,0 0-8 1,0 0-11-16,0 12-1 0,0 5 21 16,10 1-8-1,-1-4 0-15,-1-3 8 0,1-8-12 16,0 1 14-16,4-4 24 15,3 0 3-15,2 0-3 16,0-5-11-16,2-13-9 16,0-3-4-16,-2-7 0 15,-1-4-26-15,4-1-44 16,-3 1-67-16,-5 1-84 16,-5 9-288-16</inkml:trace>
  <inkml:trace contextRef="#ctx0" brushRef="#br0" timeOffset="-5273.56">27850 13075 300 0,'0'0'162'0,"0"0"-2"15,0 0-14-15,0 0-36 16,0 0-6-16,0 0-2 15,-2-39-54-15,2 39 15 16,0 0 2-16,0 0-41 16,0 0-24-16,0 10-3 15,0 24-2-15,0 12 5 16,0 7 4-16,0 2 6 0,0-2-5 16,0-1-4-1,2-8 2-15,3-6-3 0,4-9-46 16,2-8-52-16,3-11-41 15,1-10-134-15,1 0-86 16</inkml:trace>
  <inkml:trace contextRef="#ctx0" brushRef="#br0" timeOffset="-4814.32">27929 13052 361 0,'0'0'222'15,"0"0"-124"-15,0 0-8 0,0 0-35 16,0 0-5 0,0 0-47-16,12-115 19 0,7 105-13 15,-1 1-9-15,1 4 5 16,0 5 2-16,1 0-5 16,-5 0-2-16,-4 0 0 15,-1 5-3-15,-6 13 1 16,-4 2-3-16,0 8-2 15,0 2-7-15,-11 2 13 16,-11 0-6-16,-5 0 14 16,-5 0 1-16,-3 2-6 15,-1-3 8-15,2-6-6 0,15-8 1 16,5-10-2 0,12-5 0-16,2-2 7 0,0 0 70 15,0 0 24-15,2 0-11 16,7-5-84-16,2 3 22 15,0 2-17-15,3 0-10 16,3 12 2-16,1 12-1 16,-3 0-3-16,2 2-1 15,-4-5 7-15,0 2-8 16,0-5-2-16,-1-6-64 16,-1-2-86-16,0-6-78 15,-2-4-151-15</inkml:trace>
  <inkml:trace contextRef="#ctx0" brushRef="#br0" timeOffset="-4370.26">28107 13307 502 0,'0'0'226'0,"0"0"-58"16,0 0-62-16,0 0-43 16,0 0-47-16,0 0-3 15,81-20-13-15,-60 17 5 16,2 2-1-16,-1-3-2 15,-2-3-1-15,-2 0 1 16,-2-4 0-16,-5-1-2 16,0-1-2-16,-5-2-3 15,-1 1-4-15,-5 3 8 0,0-2-2 16,0 1 0-16,0 2-5 16,0 3-8-1,-2 2 14-15,-10 3-15 0,-3 2 17 16,-5 0 0-16,-3 0 0 15,2 8-2-15,0 8 6 16,3 2 10-16,7 3 1 16,3 2 0-16,6 2 29 15,2-4-8-15,0 2 9 16,2-4-6-16,15-2-10 16,3-5-10-16,-2-4 5 15,2-2-19-15,-2-6 4 0,2 0-8 16,2 0 8-1,1 0-9-15,2-8-33 0,-2-8-34 16,2-1-95 0,-2 1-98-16,1 0-277 0</inkml:trace>
  <inkml:trace contextRef="#ctx0" brushRef="#br0" timeOffset="-2595.28">28595 13237 174 0,'0'0'357'16,"0"0"-231"-16,0 0-47 15,0 0 35-15,0 0-54 16,0 0-33-16,2-3-8 16,-2 3 8-16,0 0 1 15,0 0 9-15,0 0-11 0,-6-4-11 16,-6 3 14-16,-5-6-19 16,1 3-2-16,-2-2 8 15,2 4-1-15,-1 2-2 16,1 0-9-16,-1 0-4 15,1 0 0-15,3 11 0 16,-1 2 0-16,1 7 1 16,1 1-1-16,3-1-2 15,7-1-4-15,2-2 5 16,0-2 0-16,0-6 1 16,5-1 4-16,9-4-3 15,3-4 9-15,5 0 8 16,5-7-2-16,2-14-10 15,0-7 1-15,-2-4-4 16,-7-3-2-16,-2-1 1 0,-7 0-2 16,-5-3-2-16,-6-4 2 15,0 1 2-15,0 3 0 16,0 10 0-16,0 11 1 16,0 7 8-16,0 10 22 15,0 1-15-15,0 0-9 16,0 0-9-16,0 0-2 15,0 0-5-15,0 8-9 16,0 18 16-16,-4 10 0 16,-5 2 3-16,3 0-1 0,-1 2 3 15,2-2-3-15,3 2-1 16,2-3 3 0,0-5-2-16,0-4-2 15,0-5 0-15,7-4 1 0,6-3-1 16,3-6 3-16,4-5 1 15,4-2 0-15,3-3 3 16,4 0-4-16,-2-4-3 16,3-12 0-16,-1-5-2 15,-2-2-11-15,-5-2-6 16,-2 2 5-16,-4-1 4 16,-5 3-3-16,-3 3 13 15,-4 4-6-15,-6 0 1 16,0 2 5-16,0 2-9 15,0 4-1-15,0 2-6 16,-4 2 6-16,-6 2 4 0,-5 0 3 16,2 0 3-16,-1 4-5 15,1 10 5-15,2 2-1 16,0 3 1-16,4-1-5 16,5 1 5-16,2 4 4 15,0-3 0-15,0 2-3 16,15-2 13-16,8-2 1 15,4-4-9-15,2-6 2 16,2-6-1-16,0-2 1 16,0 0 0-16,-4-7-4 15,-3-7 3-15,1-9-7 0,-5 0-4 16,-2-1-4-16,-5 2 4 16,-2 0 3-16,-1-2 0 15,-4 2-1-15,1 4 2 16,-5 0 0-16,0 6 0 15,-2 4 2-15,0 4 1 16,0 4 15-16,0 0-7 16,0 0-11-16,0 0-2 15,-7 0 2-15,-9 0-5 16,1 0 5-16,-3 10 0 16,3 8-2-16,1 2-1 15,5 2-1-15,5 3 2 16,4-4-6-16,0 2 6 15,7-5 2-15,13-1 3 16,2-5 8-16,4-1-7 0,-1-8 1 16,2-3-3-16,-2 0-2 15,2-3 0-15,-3-18-10 16,3-2-5-16,-7-2 4 16,-2 0 5-16,-3-1 4 15,-6-1-4-15,2 5 1 16,-4 1 3-16,1 10 3 15,-2 2-1-15,-2 4 3 16,-2 3-3-16,0 2 0 16,-2 0 0-16,0 0-1 15,0 0-1-15,0 0-9 16,0 18 11-16,0 6 4 0,0 2 3 16,0 3 1-16,0-2-2 15,0-1 1-15,0-3-7 16,5-5 2-16,-1-6-2 15,0-7 4-15,2-3-3 16,-4-2 0-16,2 0 2 16,5 0 10-16,5-2-4 15,1-17-2-15,5-4-4 16,-3-5 0-16,4 1-3 16,-3-1 0-16,-1 5 2 15,-3 7 0-15,-5 8 0 0,-3 4-1 16,-4 2-1-1,-2 2-6-15,0 0-8 0,0 18-5 16,0 10 19-16,0 4 0 16,0-2 1-16,0-2 5 15,0-5-3-15,0-4 0 16,0-4 1-16,0-7-1 16,0-2-3-16,0-6 3 15,0 0-2-15,9 0 5 16,3-9 12-16,3-13-12 15,1-2-2-15,-1-1-4 16,-3-4-1-16,-4 5-20 16,-1 0 16-16,-1 6 4 15,0 2 0-15,0 4 1 0,-2 5 2 16,1 2-1 0,-3 3-1-16,-2 2-1 0,2 0-3 15,2 0-15-15,2 19 19 16,0 2 17-16,1 2-5 15,-3 0-7-15,5 2 3 16,0-8-6-16,4-3 3 16,1-3-5-16,3-6-11 15,6-2-45-15,-1-3-108 16,2 0-291-16</inkml:trace>
  <inkml:trace contextRef="#ctx0" brushRef="#br0" timeOffset="-1360.53">30182 13050 84 0,'0'0'237'15,"0"0"-89"-15,0 0-55 16,0 0-9-16,0 0-1 15,0 0-32-15,25-12-15 0,-23 12 6 16,-2 0-12-16,0 0-23 16,2 5-4-16,0 7 15 15,0 5 5-15,4 0-12 16,0-2 5-16,1-1-5 16,-1-2-6-16,1-2 2 15,-5-5-4-15,1-3-2 16,-3-2 1-16,0 0 4 15,0 0 0-15,0 0 11 16,0 0 6-16,0 0 18 16,0-9-21-16,0-5-20 15,0-2 0-15,0-2 5 0,-3 6-5 16,-6-2 0-16,0 5 3 16,1 2 3-16,-2 2 3 15,-1 5-2-15,1 0-7 16,-6 12-6-16,0 11 2 15,3 3 4-15,-3 3 1 16,5 0-1-16,2 0-1 16,5-6 1-16,2-5 3 15,2-6-3-15,0-5-4 16,0-5 4-16,0-2 0 16,0 0 7-16,0 0 6 15,2-6-4-15,13-16-9 16,3-5-3-16,-1 3 1 15,-3 4-2-15,-3 4 4 16,-1 6 1-16,-4 4-1 0,5 5-1 16,5 1-2-16,3 0-4 15,6 5 7-15,0 9-1 16,-1-2 1-16,1-2 0 16,-5-4 1-16,-2-2 0 15,-3-4-1-15,-3 0 5 16,1 0-1-16,-3-13-2 15,4-4 4-15,-1-7-6 16,1-4 1-16,-3 0 1 16,-5-2-2-16,2-2 0 15,-4-2 0-15,-2 0 0 16,3 2 0-16,-3 1 4 16,0 8 0-16,0 9 12 0,-2 5 17 15,0 5-6-15,0 4 1 16,0 0-26-16,0 0-2 15,0 0-11-15,0 0-6 16,0 14 17-16,-2 8-3 16,-4 9 3-16,1 6 4 15,3 14-3-15,0 7-1 16,2 2 1-16,0-4 2 16,0-4-2-16,0-8 7 15,0-5-2-15,9-10-1 0,1-8 1 16,2-8-3-1,-3-6 2-15,2-7-3 0,0 0-2 16,2 0 0-16,-2 0-46 16,3-12-60-16,-3-4-116 15,-7-2-196-15</inkml:trace>
  <inkml:trace contextRef="#ctx0" brushRef="#br0" timeOffset="-1176.09">30458 13114 635 0,'0'0'225'16,"0"0"-87"-16,0 0 0 15,0 0-124-15,0 0 2 0,0 0-5 16,179-82-5-16,-134 67-6 16,-3 2-44-16,-2 1-68 15,-6 5-110-15,-5 2-404 16</inkml:trace>
  <inkml:trace contextRef="#ctx0" brushRef="#br0" timeOffset="19.88">28450 14284 147 0,'0'0'236'16,"0"0"-29"-16,0 0-42 16,0 0-48-16,0 0-17 15,0 0-44-15,16-65-14 16,-16 65-23-16,0 0-13 15,0 0-6-15,0 0-9 0,0 6-14 16,0 12 23-16,0 4 4 16,2-3 0-16,3-4-4 15,-1-5 1-15,0-3-2 16,-2-4 2-16,-2-3-1 16,0 0 10-16,2 0 1 15,4-3 4-15,-4-14-5 16,2-7-10-16,-2-2 0 15,1-4-12-15,-1 2-1 16,-2 2 10-16,0 8 3 16,0 4 0-16,0 8 2 15,0 4 17-15,0 2-13 0,-11 0 5 16,-5 4-11-16,-5 16 9 16,4 8 1-16,-1-2 5 15,5 6 0-15,1 3-4 16,4-1-5-16,5 1 7 15,3 3-5-15,0-10-6 16,0-1-1-16,14-5 0 16,2-12 7-16,6-8 0 15,5-2-4-15,0 0 9 16,4-18-11-16,-2-7-2 16,-1 2-21-16,1 0-11 15,0-4-5-15,0 0 3 16,-2 1 5-16,-2-1 0 15,-5 6 16-15,-5 1 13 16,-5 8-1-16,-4 2 4 0,-1 6 17 16,-5 1 15-16,0 3-5 15,0 0-23-15,0 0-7 16,0 7-2-16,0 11 2 16,0 4 18-16,-5 6-1 15,1-2 3-15,4 5-7 16,0-4 2-16,0-3-8 15,2-3-1-15,15-7-1 16,-1-7-5-16,2-7 0 16,0 0 7-16,-3 0 3 15,-1-17 4-15,-8-5-5 16,-3-5-3-16,-3 1-5 16,0 2-1-16,-7-1 5 0,-13 2 0 15,-2 5 2-15,-5 8 1 16,0 10 1-16,1 0-9 15,-6 12-4-15,-1 13 2 16,4 6 2-16,2 0-1 16,11-1-25-16,14-4-100 15,2-9-76-15,12-9-244 16</inkml:trace>
  <inkml:trace contextRef="#ctx0" brushRef="#br0" timeOffset="569.53">29070 14025 653 0,'0'0'136'0,"0"0"-15"0,0 0-12 16,0 0 0-16,0 0-9 15,0 0-38-15,18-45-15 16,-18 45-14-16,0 0-12 15,0 0-19-15,0 0-2 16,0 22-4-16,0 9 3 16,-3 7 1-16,-3 4 0 15,4-1 6-15,0 5-6 0,2-11 1 16,0-3-1 0,0-2-2-16,0-11 2 0,0-7 0 15,0-3 3-15,0-7-3 16,0-2 1-16,0 0 0 15,0 0 2-15,0 0 0 16,0 0 5-16,0 0-4 16,0-2 8-16,4-16-10 15,11 0 0-15,1 1-2 16,-3 3 0-16,3 2-6 16,-1 5-3-16,-3 5-3 15,-1 2-2-15,-3 0 8 16,2 0 5-16,-6 14-4 15,-2 2 5-15,-2 2-6 16,0-4 6-16,-12 3 3 0,-13-3-1 16,-2-1 0-16,0 1-1 15,-4-1-1-15,2-4 2 16,4 0-2-16,3-5-33 16,9-4-49-16,8 0-70 15,5-9-117-15,0-12-460 16</inkml:trace>
  <inkml:trace contextRef="#ctx0" brushRef="#br0" timeOffset="922.33">29277 14159 403 0,'0'0'308'16,"0"0"-140"-16,0 0-128 15,0 0-6-15,0 0-22 16,0 0-6-16,0 0-6 15,161-18 3-15,-144 36 1 16,-5 2-4-16,-3 6 12 16,-5 0 7-16,0 1 3 15,-4-4 0-15,0-3 2 16,0-5 5-16,0-10-1 16,0-1 5-16,0-1 16 15,0-3 3-15,0 0 9 16,0 0 6-16,0-5-15 15,0-17-20-15,0-9-24 0,2 0-4 16,17-5-4-16,1 1-1 16,2 4-21-16,0 2-3 15,-1 10-34-15,0 6-39 16,0 8-90-16,3 5-141 16,3 0-209-1</inkml:trace>
  <inkml:trace contextRef="#ctx0" brushRef="#br0" timeOffset="1956.44">29881 14187 125 0,'0'0'124'16,"0"0"-43"-16,0 0-2 0,0 0-16 15,0 0-20-15,0 0 2 16,5 0 23-16,-3 0 18 15,-2 0-4-15,0 0-15 16,0 0-23-16,0 0-5 16,3 0-15-16,-3-8-5 15,2 0 1-15,-2-2 4 16,0-2 8-16,0 4-19 16,0-4-2-16,0 3 1 15,0 4 15-15,0 0-7 16,-7 5 4-16,-2 0-12 15,-4 0-12-15,-3 0-2 16,1 3 2-16,-2 9 0 0,2 4 0 16,4 2 0-16,0 0 6 15,2 5 0-15,5 0-4 16,-1-1-3-16,5-2 1 16,0-1 0-16,0-6 0 15,2-5 3-15,10-2 7 16,0-1-7-16,2-5 3 15,1 0 5-15,2 0-6 16,-2-17 1-16,1-1-6 16,-5-2-7-16,2-2-7 0,-2 0 0 15,0-4-14-15,-1 6 22 16,-4 0 6-16,1 6 0 16,-1 4 2-16,-2 5 0 15,-2 3 0-15,2 1 3 16,-4 1-5-16,2 0-13 15,-2 1-7-15,2 20 20 16,-2-1 18-16,2 6-5 16,2 4 4-16,1-2-6 15,1-3-2-15,2-2 11 16,-2-9-11-16,-2-5 0 16,1-6 1-16,-1-3-4 15,0 0 4-15,4 0 1 0,-2 0 7 16,1-14-12-1,1-2 0-15,4-3-5 0,-1-6-2 16,2 3-4 0,1-1-8-16,-3 3 11 0,0 6 2 15,-2 7 3-15,-5 2-3 16,1 5 0-16,-3 0-3 16,2 0-5-16,4 5 1 15,-2 7 7-15,1 4 0 16,-5 2 1-16,0-2 4 15,0 2 5-15,0-4-8 16,0-4 3-16,-2-3-2 16,0 2 2-16,3-9-5 15,-3 0 0-15,0 0 4 0,5 0-1 16,1 0 8 0,5-9-5-16,5-14-4 0,1-3-2 15,-1 0-3-15,0-1 0 16,-3 8 1-16,-2 3 2 15,-1 5 0-15,-4 8 0 16,-1 3-1-16,-3 0 1 16,4 0 0-16,-1 3-11 15,4 20 11-15,-2 9 2 16,1-2-1-16,1 2 1 16,1-4-2-16,-2-6-1 15,3-6-61-15,3-5-85 16,1-8-101-16,5-3-260 15</inkml:trace>
  <inkml:trace contextRef="#ctx0" brushRef="#br0" timeOffset="2552.1">30699 14127 441 0,'0'0'151'16,"0"0"-49"-16,0 0-17 15,0 0 6-15,0 0-29 16,0 0-31-16,0-31 15 16,0 26-24-16,-13 1 4 15,-1 4-13-15,-1 0-6 0,-5 0-3 16,3 0-4-16,-4 4 0 16,1 12-2-16,5 6 0 15,1 0-1-15,7 4 3 16,5-3 14-16,2 0-1 15,0-5-5-15,0-1-1 16,16-8-1-16,4-6 10 16,0-3 29-16,3 0-18 15,-2-12-11-15,-1-13-5 16,-1-5-7-16,-4-2-3 16,-3-5-1-16,-4-1 4 15,-3-3-3-15,-1-8 5 0,-2-2-6 16,-2 0-9-1,2 11 5-15,-2 4 2 0,0 18 2 16,0 8 0-16,0 6-6 16,0 4 0-16,0 0-10 15,-6 0 0 1,-7 12 14-16,-1 8 2 0,3 3-7 16,7 4 7-16,2 4 5 15,2 4 13-15,0 1 5 16,6 5-2-16,13-1 4 15,4 0 6-15,0-7-17 16,-3-2-3-16,-1-11-5 16,2-5-3-16,-3-15 4 15,1 0-7-15,2 0-11 0,-2-15-57 16,2-11-110-16,-3-11-125 16,-3 2-477-16</inkml:trace>
  <inkml:trace contextRef="#ctx0" brushRef="#br0" timeOffset="3149.14">31332 13868 137 0,'0'0'254'0,"0"0"-25"0,0 0-34 16,0 0-51-16,0 0-26 15,0 0-7-15,12-84-29 16,-10 79-21-16,0-2-4 15,1 5-16-15,-1-1-15 16,-2 3-7-16,2 0-9 16,2 0-7-16,3 7-3 15,7 21-11-15,-4 21 9 16,4 16-1-16,-5 16 3 16,0 13 0-16,1 6 0 15,2 2 0-15,-1 0 0 16,1-9 0-16,-8-6-5 15,0-12-24-15,-4-13-1 0,0-22-7 16,0-12-17-16,0-11-12 16,0-12-65-16,0-5-3 15,0 0-47-15,0-22-187 16</inkml:trace>
  <inkml:trace contextRef="#ctx0" brushRef="#br0" timeOffset="3459.56">31406 13980 345 0,'0'0'279'16,"0"0"-109"-16,0 0-42 16,0 0-76-16,0 0-33 15,0 0-12-15,130-120 0 16,-99 120-5-16,-7 0 1 15,-2 4-3-15,-8 12-1 16,-3 2 1-16,-9 6 1 16,-2 0 16-16,0 2-5 15,-13-1 13-15,-12-1-19 16,3-2 5-16,-2-4-2 16,1-8-7-16,7-2-2 15,5-8-77-15,9 0-26 16,2-3-78-16,5-21-286 15</inkml:trace>
  <inkml:trace contextRef="#ctx0" brushRef="#br0" timeOffset="4625.36">31930 13906 51 0,'0'0'249'16,"0"0"-191"-16,0 0-7 15,0 0 32-15,0 0-40 16,0 0 3-16,33 6-7 16,-33-6-14-16,0 0 28 0,0 0 28 15,0 0 21-15,0 0-24 16,0 0-31-16,0-3-30 16,0-2-8-16,0-9 28 15,0 4-23-15,0-2-8 16,0 0 2-16,0 0-5 15,0 2 0-15,0 1 4 16,-4-2 2-16,0 7 0 16,-4-1 11-16,2 5-17 15,-5 0 0-15,-5 0-3 16,-3 0-6-16,-4 20 5 16,-2-1 0-16,3 9 0 15,2 4 1-15,4-2-3 0,5-2 3 16,3-6 1-1,3-4 2-15,2-5-2 0,3-7 0 16,0-5-1 0,0-1-24-16,0 0 13 0,0 0 6 15,6-14-19-15,13-4-39 16,2 3 22-16,3-3-10 16,0 2 32-16,1 7 8 15,-5 3 8-15,-3 4 3 16,2 2 9-16,-3 0 18 15,-1 0 9-15,1 6-7 16,-3 8 11-16,3 4-12 16,-5-4-1-16,-1-1-7 15,4-8 0-15,-3 0 8 0,3-5 2 16,-1 0 14 0,5 0-8-16,-3-17-19 0,4-1-10 15,-2-5 0-15,1-2-7 16,-5-1 1-16,-1 0 1 15,-6 4 0-15,-1 5 0 16,-5 2 1-16,0 7 0 16,0 4 7-16,0 4 6 15,0 0-16-15,0 0 0 16,-3 0-11-16,-3 0 9 16,-4 2 2-16,10 3-19 15,0 4-10-15,0 2 24 16,3-6 1-16,10 5 3 15,0 1 2-15,3 6-2 16,-3 3 0-16,3 1 1 0,0-1-3 16,0 1 3-16,-1-4 0 15,1-4 0-15,-1-1 1 16,3-5 1-16,3-4-1 16,2-3 3-16,0 0 1 15,-3 0-5-15,1-10-11 16,-8-10-17-16,-3-2-5 15,-2-4 13-15,-6-6 13 16,-2-2 3-16,0 1 4 16,2-8 10-16,-2 3 1 15,0 4-5-15,0 6 7 16,0 6 13-16,0 7-2 0,0 6-3 16,0 4-11-1,0 5-1-15,0 0-1 0,0 0-8 16,0 0-7-16,0 0 5 15,0 0-9-15,0 14 0 16,0 11 11-16,-2 4 5 16,0 10-1-16,0 5 3 15,2 2-7-15,0-2 7 16,0-2-6-16,0-8 4 16,4-5-3-16,7-6-2 15,2-10 0-15,-2-3 5 16,2-6 2-16,3-4-2 15,0 0-5-15,2-3-22 0,-5-15-44 16,-4 2-93 0,-9-4-153-16,0-2-375 0</inkml:trace>
  <inkml:trace contextRef="#ctx0" brushRef="#br0" timeOffset="4825.24">32293 13874 301 0,'0'0'416'0,"0"0"-167"15,0 0-57-15,0 0-58 16,0 0-97-16,0 0-27 16,119-64-3-16,-77 47-6 15,-5 3 2-15,-3 1-3 0,-5 1-31 16,-2 4-24 0,-5 4-67-16,1 2-36 0,-2 2-95 15,-3 0-103-15</inkml:trace>
  <inkml:trace contextRef="#ctx0" brushRef="#br0" timeOffset="5676.75">32711 13767 124 0,'0'0'157'15,"0"0"-16"-15,0 0-43 16,0 0-16-16,0 0 17 16,0 0-48-16,8 77 4 15,-8-55 1-15,0-2-22 16,0-2-15-16,0-4-16 15,0-2 5-15,0-3-7 16,0-7 0-16,0 1 5 0,0-3-5 16,0 0 4-16,0 0 14 15,0 0 7-15,0-14-23 16,9-7-3-16,-1-2-16 16,6 1 5-16,-1-5-3 15,-1 6 14-15,1 5 0 16,1 2 5-16,-5 7 2 15,-3 2 11-15,-2 5 10 16,1 0-14-16,0 0-10 16,6 0-2-16,-3 5 22 15,6 9 7-15,-1 1 9 16,8 2-11-16,-11 2 0 0,4-3-14 16,-1-4-10-16,-2-1 5 15,5-4-10-15,-5-2 5 16,3-4 0-16,-1-1 3 15,3 0-1-15,-3 0 1 16,3-13-1-16,-5-4-6 16,2-3-2-16,1-1-4 15,-4-2-11-15,-3 0-7 16,0 0 16-16,-7 0 1 16,0 8 6-16,0 1 1 15,0 4 0-15,0 3 8 16,-5 6-4-16,1 1 4 15,-3 0-9-15,-1 0-5 0,-1 1-1 16,-1 16 5-16,0 5-2 16,5 4 3-16,1 4 7 15,4 4-7-15,0-2 4 16,0 3-4-16,15-9 2 16,8-3 7-16,3-9-4 15,3-5 3-15,-5-7 11 16,5-2 7-16,-2 0-17 15,-2-21-3-15,2-1 0 16,-7-4-6-16,-5-2 5 16,-3-2-5-16,-1-2 0 15,2 0 0-15,1 4 1 0,-6 8 0 16,1 7 2-16,-7 9 13 16,-2 3 5-16,0 1-9 15,0 0-12-15,0 0-3 16,0 0-2-16,3 0 3 15,6 0 2-15,4 0 2 16,5 0 0-16,-1 9 0 16,-3 8-2-16,-3 4-4 15,1 8 1-15,-8 0 3 16,2 3-30-16,-6-3-53 16,0-7-140-16,0-10-267 15</inkml:trace>
  <inkml:trace contextRef="#ctx0" brushRef="#br0" timeOffset="5821.67">33743 13798 937 0,'0'0'113'16,"0"0"-111"-16,0 0-2 15,0 0-97-15,0 0-340 16</inkml:trace>
  <inkml:trace contextRef="#ctx0" brushRef="#br0" timeOffset="8798.19">25938 8831 25 0,'0'0'151'0,"0"0"21"15,0 0-5-15,0 0-30 16,0 0-44-16,0 0-3 16,9-64-15-16,-2 58-51 15,-3 1 1-15,-4 5 6 16,0 0-2-16,0 0-1 15,0 0 0-15,0 0-22 16,-15 0 14-16,-16 0-11 16,-17 23-8-16,-5 5 2 15,-5 5-3-15,-3 6 5 16,6 3 1-16,0 6 8 0,3 5-5 16,8 0-2-16,5 5 17 15,12 3-16-15,17-6-8 16,10 3-3-16,16 0-5 15,28-5 4-15,12 3 4 16,2 1 18-16,0 1-12 16,-10-2 5-16,-12-4-5 15,-12 0-6-15,-12-5 0 16,-12-3-1-16,0-1-2 16,-4 0 3-16,-21-1 24 15,-4 1 2-15,-4-2-4 16,-4-4-9-16,4-4-3 15,4-6-2-15,10-5 1 0,2-11-1 16,9 0-3-16,1-4-4 16,1 1 0-16,1 1 0 15,2-5 2-15,3-1-2 16,0-1 0-16,0-2 3 16,-2 0-3-16,2 0 0 15,0 0 2-15,0 0 0 16,0 0 4-16,0 0 0 15,0 0 1-15,0 0 4 16,0 0-5-16,0 0 0 16,0 0 2-16,0 0-7 15,0 0-1-15,0 0 3 0,0 0 2 16,0 0-4-16,0 0 3 16,0 0-5-16,0 0 2 15,0 0 0-15,0 0 5 16,12 0 4-16,1-5-8 15,5-4 1-15,-1 4-1 16,0-2-3-16,-4 3 1 16,-2 2-1-16,0 1 0 15,-7 1-1-15,1 0-2 16,1 0-1-16,2 0 3 16,0 7-1-16,5 10 2 15,-3 2 0-15,-2 3 0 16,1 7-1-16,1-2-1 15,-2-1 2-15,-1 3 0 16,-1-1 0-16,-1 5-1 0,-3-2 1 16,-2 3-1-16,0 2 0 15,0 4 0-15,0 3 1 16,0-2 2-16,0 2 1 16,0-1-3-16,5 0 0 15,-1 0 0-15,3-1-1 16,-1 6 1-16,-1-2 0 15,0 2 1-15,-1 0 0 16,3-2 0-16,-3 1-1 16,2-6 0-16,1 4 0 0,3-3 0 15,-2 6-1 1,1 3 1-16,3 4 1 0,0 4 0 16,0 2 1-16,1-4-1 15,-4 2-1-15,-3-5 2 16,2-2-1-16,-4 4 0 15,-2-1-1-15,0 1 1 16,1 3 3-16,-1 3-4 16,4-2 4-16,-2 0-3 15,2 2 3-15,-2 2 0 16,-2-2-4-16,3 1 12 16,1-2-9-16,-2-4-2 15,4-1 0-15,-4 1-1 16,-2 0 3-16,3-3 5 15,-3-2-8-15,0 2 2 0,0-4 0 16,0 6 6 0,0 1-7-16,4 0 0 0,-4 2 3 15,2 0-4-15,0 0-1 16,1 1 1-16,-3-4 0 16,2-9 0-16,1 1 2 15,0-7 0-15,-1-4-2 16,0 3 3-16,1-1-3 15,-3 3 1-15,0 6-1 16,0-1 1-16,0 2 3 16,1 3-4-16,1-10 0 15,1 2-2-15,-3 5 2 0,1-6 4 16,1 2-4 0,-4-3 0-16,4 0 2 0,-4 0-2 15,2 0 0-15,-2-1 1 16,0 0-1-16,2 2 1 15,-2 3-1-15,3-6 0 16,-1 2-1-16,0-5 1 16,3 3 0-16,4 2 0 15,-3-1 0-15,3 6 0 16,3 6 10-16,-2-2-6 16,-3 4-3-16,3-1 0 15,-6-9-1-15,0-8 1 16,3-5 0-16,-1 1-1 15,6-3 7-15,-1 0-4 16,3-2-2-16,1-7 0 16,3-6-2-16,4-12-7 0,7-2 1 15,4-20-7-15,1-23-38 16,-6-20-37-16,-5-13-142 16,-9-22-401-16</inkml:trace>
  <inkml:trace contextRef="#ctx0" brushRef="#br0" timeOffset="12217.88">25376 7173 179 0,'0'-16'171'16,"0"0"-29"-16,0-1-25 15,2 1-26-15,3 3-11 16,1-4-25-16,2 3 13 16,-4 2-8-16,0 0-27 15,1 3 14-15,-3 0 9 16,0 1 5-16,0 2-13 0,-2 0 1 16,0 4-15-16,0-2-19 15,0 4-1-15,0 0-9 16,0 0-5-16,0 0 0 15,0 0-15-15,0 12 5 16,0 18 7-16,0 9 4 16,-2 4-1-16,-9 8 1 15,3 2 0-15,-2 2 8 16,1-3-2-16,1-8-4 16,0-8 5-16,2-8-4 15,-1-9 4-15,5-6 2 16,2-6-7-16,0-7-1 0,0 0-1 15,0 0 8 1,7-8-3-16,17-18 19 0,7-11-21 16,5-5 1-16,-3-4-5 15,1-3 0-15,-1 1-5 16,-2 7 1-16,-4 10-5 16,-9 13-10-16,-9 8 6 15,-5 10-7-15,-2 0-40 16,-2 5-109-16,0 14 119 15,0 6 15-15,-8 1-19 16,-12 1 8-16,-7-1 25 16,1 3 17-16,-3-5 4 0,2-2 0 15,6-5 2 1,8-6 38-16,7-3-19 16,6 0-6-16,0 6-7 0,0 3 9 15,19 6 17-15,4 3-13 16,-1-4-15-16,0-3 3 15,-8-6-3-15,-1-3 1 16,1-6-4-16,-1-4 6 16,7 0 2-16,-3-4 0 15,4-14-7-15,-5-3-4 16,-3-4-6-16,-5-1 4 16,0-2 2-16,-4-2 1 15,0 2 2-15,-4-1-2 16,0 8 10-16,0 4 20 15,3 3 8-15,-3 7-6 0,2 1-3 16,0 6-7-16,-2 0-7 16,0 0-13-16,0 0-3 15,0 0-3-15,2 0-5 16,0 6 2-16,0 12 6 16,1 4 4-16,2 0 4 15,-3 2 3-15,2 1-8 16,1-2 2-16,-1 1-3 15,0-4 2-15,1-3-1 16,2-6-3-16,0-5 0 16,-3-2 0-16,0-4 4 15,3 0 0-15,7 0 2 16,1-18 0-16,5-6 1 0,-2-2-4 16,0-6-3-16,0 2-9 15,-5 0 5-15,1 6 4 16,-6 4-1-16,-1 6 0 15,-5 7 1-15,2 7-2 16,-2 0-4-16,6 0-7 16,0 18 7-16,1 13 6 15,-5 3-7-15,-1 3 7 16,-3-4 3-16,0-3-3 16,0-4 3-16,0-8-1 15,0-6 3-15,0-6-2 16,0-3 1-16,0-3-3 15,3 0 5-15,-3 0-2 16,4 0 8-16,0-23-6 0,5-5-6 16,2-3-1-1,5-4 1-15,-3-1-7 0,5-3 2 16,0 6-2-16,-1 1 3 16,2 8 2-16,-6 4 1 15,-5 8 1-15,0 5-5 16,-6 5 2-16,2 2-4 15,-2 0-3-15,3 11 5 16,-1 11 5-16,0 3 0 16,4 7 18-16,0-6-11 0,1 0 0 15,3-3-4-15,-1-7-2 16,-3-3 3-16,-4-8-2 16,4-1-1-16,-6-4-1 15,5 0-5-15,-1-6-21 16,1-17-52-16,2-2-124 15,-5-9-253-15</inkml:trace>
  <inkml:trace contextRef="#ctx0" brushRef="#br0" timeOffset="12522.97">25889 6928 560 0,'0'0'103'0,"0"0"-96"0,0 0 22 16,0 0 41-16,0 0-23 16,0 0-8-16,36 97 15 15,-16-97 14-15,-3 0 26 16,4-17-1-16,-6-7-32 16,1-2-40-16,-8-2-11 15,-3 4 0-15,-5 4 3 16,0 6-5-16,0 5 3 15,0 7 1-15,0 2-12 16,-11 0-25-16,-4 22-3 16,-1 11-42-16,5 4-71 15,9 4-59-15,2-3-127 16</inkml:trace>
  <inkml:trace contextRef="#ctx0" brushRef="#br0" timeOffset="13374.31">26593 7104 204 0,'0'0'265'16,"0"0"-118"-16,0 0-35 15,0 0-15-15,0 0-27 16,0 0-35-16,2-16-16 15,-2 16 0-15,0 0-5 16,0 0 1-16,0 0 4 0,0 0-3 16,0 0 3-16,0 0 4 15,0 0 5-15,0 0 8 16,-2 0 7-16,-4-6-15 16,-3-2-11-16,-3-4-8 15,2 4-6-15,-4 0 6 16,1 2 0-16,2 3 7 15,-1 0-12-15,-1 3 4 16,-1 0-8-16,-1 0-2 16,-1 16-4-16,-1 12 3 0,-1 9 3 15,0 2 1-15,2 7-1 16,6-3 0 0,7-9 2-16,3-6-2 0,0-8 4 15,0-10-3-15,7-6 1 16,10-4 4-16,1 0-5 15,1-11 6-15,2-14-6 16,0-5 4-16,-1-5-4 16,-1 1 0-16,0 1 2 15,-6 1-3-15,-2 3 1 16,-2 7-1-16,-5 3 0 16,1 4 3-16,-1 9-1 15,1 3-2-15,-3 3 1 0,3 0-1 16,-1 0-7-1,2 7-5-15,5 23 12 0,-1 6 0 16,-2 12-5-16,1 7 5 16,1 3 2-16,-2 5-1 15,3 2 0-15,3 2 0 16,-3-5 3-16,1-1 1 16,-4-4 0-16,-3-5-3 15,-3-9-1-15,-2-2 0 16,0-9 1-16,0-5 3 15,-9-9 1-15,-5-7 13 16,-3-4 4-16,-1-7 0 16,-3 0 3-16,0 0-5 15,-2-22 2-15,1-9 5 16,2-8-12-16,2-8-4 16,7-9-1-16,6-2-4 0,5-7-5 15,0 0-2-15,18-2 0 16,11 1-18-16,4 2-15 15,3 6-24-15,3 6-33 16,-6 7-78-16,-4 10-156 16,-3 10-235-16</inkml:trace>
  <inkml:trace contextRef="#ctx0" brushRef="#br0" timeOffset="13846.32">26849 7078 141 0,'0'0'157'15,"0"0"-21"-15,0 0 26 0,0 0-28 16,0 0-27 0,0 0-25-16,27 6 17 0,-13-6-3 15,1 0-22-15,3-14-48 16,-3-4-14-16,2 0 2 16,-9-2-5-16,2 0-5 15,-4-4 1-15,-6 0-1 16,0-4 2-16,0 0-1 15,0 1 0-15,-12 0 0 16,0 5-3-16,1 1-1 16,1 10 6-16,6 4-1 15,2 6 0-15,2 1 0 0,-3 0-6 16,3 0-1 0,0 0-1-16,-4 8-11 0,0 17 7 15,0 17 6-15,-2 11 0 16,6 15 2-16,0 12 1 15,0 11 13-15,8 6-1 16,7 2-9-16,1-1-2 16,3-5-1-16,-3-13 0 15,-1-8-1-15,-3-14 0 16,-5-14 1-16,-3-18-2 16,-2-12 0-16,-2-12-1 15,0-2-15-15,2-10 7 16,0-18-47-16,1-6-127 15,-3-6-66-15,0-2-180 0</inkml:trace>
  <inkml:trace contextRef="#ctx0" brushRef="#br0" timeOffset="14551.91">26836 7313 463 0,'0'0'265'15,"0"0"-75"-15,0 0-53 16,0 0-64-16,0 0-52 15,0 0-14-15,139-91-5 16,-91 72 0-16,0-7 1 16,-6-1-2-16,-9 1 5 15,-8 1 0-15,-7 3-3 16,-10 2 2-16,-1 3 15 0,-5 5 3 16,-2 4 2-16,0-1-13 15,0 9-7-15,0-3-1 16,0 3-4-16,0 0 0 15,0 0-1-15,0 0-3 16,0 0 2-16,0 0-1 16,0 0 3-16,0 0 0 15,0 6 0-15,0 4 1 16,0 0 1-16,-4 6-1 16,-1 4 1-16,5 5 7 15,-2 4-4-15,2 0-1 16,0 0-1-16,0-7-1 15,0-5-2-15,0-7 0 16,0-6 2-16,0-4-2 0,0 0 8 16,0 0 6-1,7 0 11-15,7-14-2 0,1-8-22 16,5-9 4-16,2 2-5 16,2-4-7-16,1 4-1 15,2 2-1-15,-2 8 8 16,-4 6 1-16,0 6-2 15,-3 7 0-15,-1 0 0 16,-3 0-4-16,-3 9 1 16,-7 9-1-16,-4 1 4 15,0-2 1-15,0-3 2 16,0 1 1-16,-11-5 12 0,-7-3 11 16,-1 1-3-1,1-4-11-15,-1-2 0 0,6-2-1 16,7 0-3-16,2 0 6 15,1 0 2-15,3 0-8 16,0 0-3-16,0 0-2 16,0-6-4-16,0-2-28 15,5-4-12-15,10 3-22 16,5-4-56-16,5-1-85 16,2-1-88-16,0-5-172 15</inkml:trace>
  <inkml:trace contextRef="#ctx0" brushRef="#br0" timeOffset="15684.47">27650 6775 141 0,'0'0'292'15,"0"0"-70"-15,0 0-52 16,0 0-56-16,0 0-6 16,0 0-30-16,0-66-21 15,0 66-18-15,0 0-9 16,0 0-7-16,0 0-6 15,0 0-15-15,2 15-2 16,0 15 0-16,5 12 10 16,-3 6 1-16,1 3-5 15,2-2-3-15,-3-1 4 16,-2-3-4-16,-2-10-1 0,0-1 3 16,0-8-4-16,0-4 4 15,0-8-3-15,0-4 0 16,0-3 0-16,0-7-2 15,0 0 0-15,0 0-7 16,0 0-13-16,13-10 7 16,6-15-21-16,-1-5 13 15,-1 2 13-15,-3 2 6 16,-3 6 4-16,0 6-1 16,-4 0 9-16,4 4-2 15,-5 4-2-15,1 3 1 16,0 3-7-16,-5 0 0 15,-2 0-2-15,3 0-5 0,-1 0 7 16,2 1 10-16,0 7-4 16,1 0-2-16,1 1 2 15,2 0-3-15,2 2 1 16,-1-4-4-16,1 1 0 16,-2-2 3-16,-1 0-1 15,4-1 0-15,-2-4 0 16,4-1-1-16,1 0 3 15,-1 0-4-15,-1-14 0 16,1-2-3-16,-5 0 3 16,-1 0-2-16,0 0 1 15,-3-2-4-15,1 1 5 0,1 0-7 16,-1-3 7 0,-1-1-2-16,-1 2-4 0,-3 1 6 15,0 2 0 1,0 6 0-16,0 2 0 0,0 4 4 15,0 4-4-15,0 0 0 16,-7 0-1-16,-2 0-2 16,2 4-3-16,-1 14 6 15,3 2-5-15,5 4 4 16,0 8-6-16,0 2 1 16,2 1 2-16,16-3 0 15,2-9 3-15,0-3 0 0,2-6-1 16,1-7 4-1,-4-7 1-15,2 0 15 0,-1-11 3 16,-1-11-10-16,-2-3-1 16,-5-4-5-16,-2-1 6 15,-3-2-6-15,-3-2 5 16,0 0-3-16,1 0-4 16,0 7 0-16,-1 10 5 15,-2 8 7-15,0 7-4 16,-2 2-4-16,0 0-7 15,0 0-3-15,0 0-4 16,0 0 0-16,0 13 6 16,0 0-1-16,0 1-2 15,0 1-11-15,13 1 9 0,8-1 2 16,-1 2 3 0,-3 0 0-16,2 2 0 0,-2 6 1 15,-1-4-1-15,-1 4 1 16,1-6 0-16,-5-5 4 15,-1-4-3-15,0-7-1 16,-1-3 0-16,-3 0 2 16,6 0 8-16,-3-17-5 15,-3-7-1-15,-4-1-4 16,-2-1-38-16,0 0-37 16,0-1-89-16,-6 1-80 15,-13-2-274-15</inkml:trace>
  <inkml:trace contextRef="#ctx0" brushRef="#br0" timeOffset="15861.88">27476 6655 104 0,'0'0'775'0,"0"0"-714"16,0 0-54-16,0 0-7 15,0 0-31-15,0 0-186 16,-13 4-382-16</inkml:trace>
  <inkml:trace contextRef="#ctx0" brushRef="#br0" timeOffset="16554.72">28703 6667 424 0,'0'0'218'0,"0"0"-63"15,0 0-40-15,0 0-64 16,0 0-23-16,0 0-7 16,104-94-10-16,-75 76-1 15,-4-5-9-15,-1 2 11 0,-4-5-8 16,-4-2 6 0,-3-1 2-16,-1 1-3 15,-6 0 0-15,-4 2-7 0,3 0 2 16,-5 4 8-16,0 6 4 15,0 9 12-15,0 2 1 16,0 5 3-16,0 0-28 16,0 0-4-16,0 2-8 15,0 24-8-15,0 17 16 16,0 15 6-16,6 15 2 16,10 20 11-16,-1 7-4 15,-1 9 1-15,1-3 0 16,-1 0 1-16,-1-2-8 0,0-12 2 15,-1-7-11-15,-1-19 4 16,-2-13-1-16,0-16-3 16,-3-15 5-1,-4-10-5-15,1-11-16 0,1-1-18 16,0-5 12-16,1-21-100 16,0-8-82-16,-5-6-153 15</inkml:trace>
  <inkml:trace contextRef="#ctx0" brushRef="#br0" timeOffset="17528.2">28929 6912 502 0,'0'0'234'0,"0"0"-80"16,0 0-38-16,0 0-96 15,0 0-1-15,0 0-11 16,125-72 0-16,-91 54-8 15,-8-1 7-15,1-2-1 16,-4-4 9-16,-2-1 16 16,-2-2-12-16,-3 2-3 15,-3 2-5-15,-5 7-5 16,0 8-2-16,-4 3-4 16,-2 6 3-16,-2 0-3 15,0 0-6-15,0 0-11 16,0 12-8-16,0 17 25 15,0 6 2-15,0 3-1 0,0 1 2 16,7-3 2-16,3-4 0 16,4-4-2-16,1-6 1 15,-3-7-2-15,1-6 0 16,1-5 1-16,1-4 5 16,6 0 25-16,0-14 4 15,2-10-23-15,-1-6-4 16,-1 0-9-16,-4-3 1 15,-5 1 5-15,-6-1-2 16,-6-2-2-16,0 5 1 16,0 4-2-16,0 8 10 15,0 7 5-15,0 6-6 16,0 5-3-16,-2 0-8 16,-2 0-9-16,-6 0-3 0,-1 14 12 15,5 2-1-15,4 0-7 16,2 1-3-16,0 0-18 15,13-2 3-15,11-1 7 16,1-2 6-16,2-3 10 16,-3 0 1-16,-4-4 3 15,-5-1-2-15,-3 3 1 16,-1-5 0-16,0-1-3 16,-2 3 6-16,0-1-4 15,-3-1 3-15,6-2-2 16,-1 0 2-16,5 0-1 0,-3-14 1 15,3-5 5-15,-1-5-6 16,1-6-1 0,-3 0 3-16,1-6-1 0,1 4 1 15,-2 2-1-15,5-1-1 16,0 10-1-16,4 5-1 16,-2 5 0-16,3 10-6 15,-2 1 2-15,2 0 1 16,-3 19 0-16,-2 6 0 15,-4 3 4-15,-6 0 2 16,-6-2 1-16,-2-2 11 16,0-4 1-16,-2-4 7 15,-13-2 2-15,-3-3 5 0,-5-6 3 16,2-1-16-16,-4-4-6 16,5 0 1-16,2 0 2 15,5 0 7-15,6 0-11 16,5 0 7-16,2 0-5 15,0 0-2-15,0 0-5 16,0 0-4-16,0 0-11 16,0 0-32-16,15 0-34 15,10 0-61-15,2 4-106 16,2-4-392-16</inkml:trace>
  <inkml:trace contextRef="#ctx0" brushRef="#br0" timeOffset="17967.5">30221 6381 463 0,'0'0'276'0,"0"0"-123"15,0 0-41-15,0 0 0 16,0 0-34-16,0 0-33 16,0 0-18-16,-4-90-9 15,4 90-4-15,0 0-7 16,0 0-7-16,6 19 0 15,2 9 4-15,3 11 0 16,5 11 3-16,-3 9 2 16,3 10-3-16,2 0-4 15,-2-6-1-15,-1-10 0 0,-1-14 0 16,-8-11 1 0,-4-10-2-16,-2-9 4 0,0-7 0 15,0-2 1-15,0 0 1 16,0 0 6-16,0-16 0 15,0-11-8-15,0-2-1 16,0-6-3-16,2 0 0 16,15 3 1-16,2 6-1 15,4 3 0-15,3 9 0 16,1 2 0-16,2 3 1 16,-2 6-3-16,-3 1-2 15,-4 2-42-15,-6 0-35 16,-12 0-81-16,-2 5-94 0,0-2-247 15</inkml:trace>
  <inkml:trace contextRef="#ctx0" brushRef="#br0" timeOffset="18138.9">29719 6399 952 0,'0'0'186'15,"0"0"-118"-15,0 0-16 16,0 0-34-16,0 0-18 16,0 0-108-16,-11 10-168 15,19 9-378-15</inkml:trace>
  <inkml:trace contextRef="#ctx0" brushRef="#br0" timeOffset="19411.23">31045 6309 81 0,'0'0'375'0,"0"0"-194"16,0 0-13-16,0 0-65 15,0 0-45-15,0 0-24 16,67-63-6-16,-58 63-14 16,2 0-3-16,-6 0-10 15,-1 0 2-15,0 0-3 16,3 0-4-16,-3 4 4 16,1 7 0-16,0 3 2 15,-1 2-2-15,2-5 0 16,1-1 4-16,-3-3 0 0,4-4-1 15,-6-3 1 1,4 0-1-16,5 0 7 0,1-13 0 16,-1-9-6-16,-3-1 3 15,0-3-2-15,-6 2-2 16,-2 1 2-16,0 6 2 16,0 5 2-16,0 4 18 15,0 6-8-15,-5 2-6 16,-13 0-12-16,-6 0-2 15,-12 19-2-15,1 6 2 16,-1 8-1-16,2 6 2 16,8 3 7-16,8 4 6 0,9 1-1 15,9-3-5 1,0-3 5-16,17-4-6 0,19-11 0 16,11-11 0-16,0-12 4 15,0-3 1-15,-5-12-5 16,-6-20-5-16,-5-7 0 15,-2 0 1-15,-3-4-2 16,-1 2 0-16,2 0 1 16,-3 7 0-16,1 7-1 15,0 6 0-15,-4 10 1 16,0 6-1-16,-3 3-3 16,-3 2 3-16,-4 0-4 15,1 0 4-15,-1 7-8 16,-3 2 2-16,2 2 6 15,-2 1 4-15,1 2 1 0,-4-2-3 16,2-3 1-16,-5-3-2 16,2-1 0-16,-4-3-1 15,0-2 1-15,0 0 0 16,0 0 5-16,0 0 0 16,0 0 9-16,0-9-5 15,-8-9-10-15,-6 0 0 16,3-2 1-16,-3 5-2 15,1 2 1-15,2 3 0 16,-5 10-5-16,-1 0 0 16,-3 0-12-16,-3 10 17 15,3 12-4-15,2 4 1 16,4 5 0-16,4 2 3 16,3 2 0-16,7 2 8 15,0 4 3-15,9-6 0 0,18-3 19 16,6-11 3-16,7-13 0 15,7-8-8-15,7-3 2 16,6-26-8-16,2-11-14 16,-4-4-4-16,-7-7-1 15,-15 3-42-15,-10 1-31 16,-12-2-148-16,-14 1-391 16</inkml:trace>
  <inkml:trace contextRef="#ctx0" brushRef="#br0" timeOffset="20561.53">24921 6938 192 0,'0'0'205'16,"0"0"-1"-16,0 0-42 16,0 0 3-16,0 0-49 15,0 0-27-15,-26-17-35 16,26 17-30-16,0 0-22 16,4-1 1-16,21-1 13 15,8-2 8-15,5-1-15 16,0 3-6-16,-4-1-3 0,-8-1-22 15,-8-1-31-15,-6 5-21 16,-10-3 5-16,-2 1 32 16,0-2 26-16,0-4-2 15,-10-2 13-15,-1 2 2 16,0 2 5-16,2 4 35 16,5-1 1-16,4 3-13 15,0 0-14-15,0 0-16 16,-3 0-2-16,1 11-13 15,-2 17 14-15,4 14 1 16,0 14 0-16,0 15 6 16,0 8 1-16,0 9 18 0,0 3 2 15,0 1-10 1,0-4 9-16,0-5-6 0,0-7-4 16,0-6 10-16,0-8-2 15,0-8-5-15,0-12-3 16,0-6 7-16,2-9-1 15,2-10-3-15,1-5-7 16,1-3-1-16,4-6-7 16,9 1 12-16,12-4-1 15,14 0-6-15,11-5-1 16,11-15-8-16,6-6-52 16,12-6-41-16,9-8-177 15,15-8-539-15</inkml:trace>
  <inkml:trace contextRef="#ctx0" brushRef="#br0" timeOffset="21729.33">31995 5932 691 0,'0'0'197'0,"0"0"-153"15,0 0-7-15,0 0-23 16,0 0-14-16,0 0 0 15,29-9 15-15,8 11-2 0,1-2-13 16,-9 0 2-16,-4 0-2 16,-5 0 4-16,-5-9 6 15,-5-7 0-15,-6 2 33 16,-2-1-4-16,-2 3 10 16,0 0 7-16,0 4-33 15,0 2-8-15,0 1 1 16,0 5-2-16,0 0 12 15,0 0-8-15,0 0-9 16,0 0-1-16,0 0-7 0,0 0-1 16,0 0-11-1,0 21-4-15,0 21 11 0,0 18 1 16,0 14 3 0,0 12 3-16,2 13-1 0,7 1-2 15,3 6 0-15,-4 3-1 16,1-5 1-16,-5-2 0 15,4-16 0-15,-4-17 0 16,0-15 0-16,1-18 1 16,-3-12 0-16,-2-13 2 15,0-6 12-15,0-5 7 16,0 0 13-16,0 0 1 16,0 0-3-16,0 0-24 15,0 0-6-15,0 0-3 16,-23 2-11-16,-14 4-5 15,-15 4-37-15,-3 1-127 16,6-2-348-16</inkml:trace>
  <inkml:trace contextRef="#ctx0" brushRef="#br0" timeOffset="22343.69">26197 8570 37 0,'0'0'27'0,"0"0"-27"15</inkml:trace>
  <inkml:trace contextRef="#ctx0" brushRef="#br0" timeOffset="23949.35">24845 8323 28 0,'0'0'70'15,"0"0"51"-15,0 0 2 16,0 0-7-16,0 0-15 16,0 0-36-16,-88 0-7 15,81 0-16-15,-2 0-14 0,0 0-16 16,5 0 24-16,2 0 5 16,-1 0-5-16,3 0-4 15,0 0 0-15,0 0 0 16,0 0-2-16,0 0-2 15,0 0-6-15,0 0-3 16,0 0-2-16,0 0 27 16,3 0-3-16,14 0-22 15,10-8 18-15,6-4-34 16,5 0 8-16,1-2-6 16,-2 2-4-16,5-1 0 15,3-1 3-15,4-1-4 16,4 0 2-16,3 4-2 0,5-1 2 15,-1 2-4-15,0 0-2 16,0 4 4-16,-4 3 2 16,-3 0 3-16,0-1-4 15,1 0 2-15,2-2 5 16,-2-2 7-16,3 1-6 16,1-2-3-16,2-2 0 15,3 2-2-15,-1 3 3 16,-2 0 2-16,-2 4-5 15,-2-1-3-15,0 3-1 16,2 0 2-16,4 0 0 16,1 0-2-16,-1 0 4 15,0 0-4-15,3 0 0 0,-3 0 5 16,3 0-3-16,0 0-2 16,0-3 0-16,2-6 0 15,-3 1 7-15,3 3-6 16,-3-3-2-16,-1 4 2 15,2 0-1-15,0-1 0 16,-1 0 0-16,3 1 1 16,-1-2 3-16,4 2-4 15,-1 4 1-15,0 0-1 16,-5 0-1-16,1 0-1 16,-1 0 2-16,6 0-1 15,6 0 3-15,4-2-4 16,5-3 2-16,7-2-1 15,1-3 1-15,5 0 8 0,4 0-6 16,8-2-4-16,4 2 4 16,-1 2 3-16,-4 4-5 15,-9 4 0-15,-6 0 6 16,0 0-5-16,-2 0-1 16,-6 0 0-16,3 0-1 15,0 0 2-15,5-3-2 16,9-6 5-16,3-6-8 15,6-1 5-15,2 2-1 16,-1 1 0-16,3-2 4 16,2 7-3-16,5-2 1 15,2 2 0-15,3-2-2 0,1-2 1 16,0 0 3 0,-2-3 0-16,-3 4 4 0,3-1 0 15,1-2-6-15,-5 0 13 16,-13 2-11-16,-16 0-2 15,-18 3 3-15,-16 4-4 16,-12 1 5-16,-15-1 9 16,-2-2-3-16,-2 1 4 15,-5 2-9-15,1-2 3 16,-5 2-9-16,-3-1-1 16,-3 5-2-16,-7-3-32 15,-7 3-32-15,-15 0-107 16,-43 0-479-16</inkml:trace>
  <inkml:trace contextRef="#ctx0" brushRef="#br0" timeOffset="26576.25">24691 6503 35 0,'0'0'38'15,"0"0"12"-15,0 0-17 16,0 0 29-16,0 0 1 0,0 0 9 16,-33-15 4-16,33 15 37 15,0-2-14-15,0 2-32 16,0 0-15-16,0 0-2 15,0 0-2-15,0 0-1 16,0 0-6-16,0 0-7 16,0 0-12-16,0-1-12 15,2-5-2-15,14-2 6 16,5-1-12-16,8 1 5 16,8 3-6-16,12-2 2 15,9 2 1-15,12-2 3 16,9-2-7-16,8-1 8 15,9-5-4-15,0 1 0 0,1 0-1 16,-6 2 2 0,-5 1 8-16,-1 0-13 0,2 1 2 15,0-2 1-15,-2 2-3 16,-3 0 1-16,-6 0-2 16,-1 3 3-16,-1 2-4 15,2 1 1-15,2-1 1 16,1 0 4-16,-2-1-4 15,-1-4 0-15,0-1 5 16,0-2-4-16,1 0 0 0,0-2 0 16,0 3 6-1,-3-2 0-15,-1 0-5 0,-2-2 7 16,-5 4 0 0,-2-2 2-16,-1 4 5 0,1 0-4 15,9-1 1-15,8 3-7 16,0 3 5-16,3 0-4 15,-4 1-5-15,-7 1 0 16,1 1-1-16,-3-3 1 16,4 0-2-16,-2 1 2 15,0-1-1-15,-1 1 2 16,-1 0-2-16,3 0 3 16,3 3-4-16,4-6 5 15,4 4 0-15,1-1 0 16,1-5-1-16,-2 4 0 15,-7-2 0-15,-2 0-2 16,-4 0 0-16,1-1 4 0,4 0-5 16,0 3 4-16,-4-4-5 15,-3 4 3-15,-6 0-1 16,-4 1-1-16,3 2-2 16,-1 1 2-16,7-6-3 15,7 3 2-15,2-2 0 16,4 0 1-16,1-2 4 15,4 2-5-15,1 0 0 16,2 0 2-16,-1 0-1 16,0 0 1-16,-2 1-2 15,-4 0 2-15,0 1-1 16,1 1 3-16,9-2-3 0,6-1 3 16,3 3-2-16,-4-2-1 15,-9 3 3-15,-4-2-3 16,-6 3 7-16,-8-2-8 15,-5 1 1-15,-1 0-3 16,-7 0 2-16,0 0 0 16,-9-4 5-16,0 3-3 15,-2-4-4-15,-3 2 5 16,1 2-3-16,-3-1 4 16,-4-3-3-16,-2 4-1 15,-4-1 0-15,-11-1 0 16,-5 4 1-16,-9 1 2 15,-5-2-1-15,-2 2-2 0,0 0-1 16,0 0-2 0,4 0 2-16,4 0 1 0,7 0-8 15,-1 0 8-15,3 2 4 16,-1 2-4-16,-5-2 1 16,-3 0 0-16,0 0-1 15,-6-2-1-15,-2 3 1 16,0-3-1-16,0 0 0 15,0 0-1-15,0 0 1 16,2 5-3-16,2 1 1 16,5 2 3-16,-2 2 0 15,0 2 0-15,-1 2 0 16,-1 3-3-16,-3 6 0 16,0 3-3-16,-2 4 5 0,0 0 2 15,0 0-3-15,0 3 1 16,0 3 1-16,0 4 2 15,0 0-1-15,0 4-1 16,0 2 0-16,0 4-1 16,0 4 2-16,0-4-1 15,-4 1 0-15,2-2 0 16,-1 0 0-16,3 3 0 16,0 2 0-16,0 2 2 15,0-1-1-15,0-6-2 16,0-1 0-16,0-2 1 0,0-2 1 15,0-4 1-15,0 1 22 16,0-3-18-16,0 0-1 16,0-2-5-16,0-2 0 15,0-1 0-15,0-5 0 16,0-5-1-16,0 0-1 16,0-7 2-16,0 0 1 15,0-1 2-15,0-4-2 16,0 1-1-16,0-1 2 15,0 1-2-15,0 5 0 16,0-5 3-16,0-2-3 16,0 0 1-16,-4-4-1 0,4 2 0 15,-2-4 0-15,-3 0 0 16,5 3 1-16,-2-4-1 16,2 1 1-16,0-2 3 15,0 1-7-15,0-3 3 16,0 1-2-16,0 1 1 15,0 3-2-15,0 0 2 16,0 3 1-16,0-2 4 16,0 1-2-16,0-6 2 15,0 3-1-15,-3 3-3 16,-14 2 0-16,-26 7-21 16,-32 10 8-16,-37 5-43 15,-37 3-94-15,-28-4-75 16,-21-2-254-16</inkml:trace>
  <inkml:trace contextRef="#ctx0" brushRef="#br0" timeOffset="28110.64">24743 6407 6 0,'0'0'74'0,"0"0"3"15,0 0-5-15,0 0 42 16,0 0-55-16,0 0 0 15,0 0-23-15,2-21-13 16,-2 21-23-16,0 0-6 16,-2 0 6-16,-7 0 5 15,-2 0 13-15,-2 6 0 0,-2 5 1 16,-1-3 8 0,-1 4 2-16,0 2-14 0,1-2 6 15,-1 4 9-15,-4 0-20 16,4-2 4-16,-1 4-4 15,0 1 5-15,5 8 12 16,2 3 21-16,4 8-27 16,4 5 5-16,3 4 10 15,0 2-33-15,0 2 31 16,0 0-23-16,0-3 16 16,0 1-14-16,0 2-1 15,0 3 0-15,0 7 1 16,0 0 5-16,0 5 7 0,0 4 2 15,5 1-14 1,9 0-3-16,1-3 5 0,1-7-1 16,-1 0-8-16,-1-7 9 15,-3-4-12-15,-5-4 9 16,-1-2-2-16,-5-1 4 16,0-4-1-16,0-1 3 15,0 3-3-15,0-3-11 16,0-1 5-16,0 0-6 15,0 1 6-15,0-6-6 16,0-3 3-16,0-6 1 16,0-7-5-16,0-2 1 0,0-2 5 15,0-2-4 1,3-1 1-16,-3-1-1 0,2-3-1 16,0 4 1-16,0-1-1 15,0 1 0-15,0 0 0 16,0-2 0-16,1 2-1 15,-3-2-2-15,0-5 2 16,0 3 1-16,0-3 2 16,0-2-2-16,0 2-2 15,0-2 2-15,0 0-1 16,0 0 7-16,0 0-4 16,2 0 6-16,6 0-9 15,13 0-6-15,12 0 6 16,12 0 24-16,13 0-24 15,13 0-18-15,16 0-140 0,13-11-215 16,14-12-362-16</inkml:trace>
  <inkml:trace contextRef="#ctx0" brushRef="#br0" timeOffset="54840.05">14159 11905 76 0,'0'0'56'0,"0"2"28"15,0-2 10-15,0 2-3 16,0-2-21-16,0 0-13 16,0 0 1-16,0 0-3 15,0 0-3-15,0 0 1 16,0 0 6-16,0 0 21 16,0 0-8-16,-2 0-11 15,-1 0-12-15,3-4-26 16,-2-10-9-16,0 0-6 15,0 0 12-15,2 0-5 16,-4-1 4-16,1 4 9 16,1 0 9-16,0 6-11 0,2 3 11 15,0-1-7-15,0 3-6 16,0 0-7-16,0 0-9 16,0 0-5-16,0 0-1 15,0 0-2-15,0 0-8 16,0 5 2-16,0 19 0 15,0 14 6-15,0 11 8 16,0 6-3-16,0 1-3 16,0 0 0-16,0-5-1 15,0-7 3-15,0-6-3 16,0-9 0-16,-4-12-2 0,1-8 1 16,3-3-3-1,0-5-30-15,0-1-33 0,0-4-38 16,0-25-103-16,0-10-296 15</inkml:trace>
  <inkml:trace contextRef="#ctx0" brushRef="#br0" timeOffset="55340.61">14186 11869 500 0,'0'0'156'0,"0"0"-106"16,0 0-13-16,0 0 22 15,0 0 28-15,0 0 3 16,-27-14-22-16,27 6-43 16,0-6 12-16,7 0-16 0,8-4-14 15,3 2-6-15,2 2 13 16,5-1-14-16,-1 10 0 16,-1 5-1-16,-2 0-1 15,-2 0 2-15,-9 24-10 16,-4 3 5-16,-6 11-2 15,0 7 0-15,-25 0 7 16,-8 1 13-16,-6 0-13 16,-1-9 3-16,7-9-2 15,8-7 0-15,12-14 0 16,13-7 0-16,0 0-1 16,13-11 0-16,18-13-19 0,5-1 13 15,-2 9 6-15,-6 4 3 16,-5 7-2-16,-3 5 18 15,-5 0-18-15,1 0 13 16,-5 13-1-16,-7 9-8 16,-4 3 3-16,0 5 3 15,-19 1 17-15,-10 2-14 16,-6-3-10-16,1-1-4 16,2-10 9-16,6-6-9 15,6-4-72-15,4-9-16 16,11 0-24-16,5-18-69 15,0-14-444-15</inkml:trace>
  <inkml:trace contextRef="#ctx0" brushRef="#br0" timeOffset="55744.91">14498 11930 641 0,'0'0'220'15,"0"0"-79"-15,0 0-48 16,0 0-22-16,0 0-16 15,0 0-29-15,0-9-11 16,0 9 0-16,0 0-1 16,0 0 3-16,0 0 5 15,0 0-12-15,0 9-5 16,0 16-2-16,0 8 24 0,0 4-12 16,-2 4-12-16,-3-2 3 15,3 2 7-15,2-3-10 16,0-4 5-16,0-5 0 15,0-4-6-15,0-7 1 16,0-3-2-16,11-8-1 16,2-1 0-16,6-2-1 15,10-1 1-15,2-3 13 16,7 0-6-16,-3 0 2 16,-4-13-6-16,-2 1-3 15,-8 2-20-15,-6 0-18 16,-4-3-10-16,-2 4-15 15,-5-2-46-15,1-1-8 0,-5 3-63 16,0-3 4 0,0 2-246-16</inkml:trace>
  <inkml:trace contextRef="#ctx0" brushRef="#br0" timeOffset="55957.93">14420 12089 437 0,'0'0'270'0,"0"0"-70"16,0 0-34-16,0 0-33 16,0 0-102-16,0 0-15 15,64-58-12-15,-30 54-2 16,1 2 4-16,4-1-2 16,-4-2-4-16,-6 1-39 15,-4-1-61-15,-10 0-50 0,-8-5-74 16,-7 0-128-16</inkml:trace>
  <inkml:trace contextRef="#ctx0" brushRef="#br0" timeOffset="56085.85">14547 11918 137 0,'0'0'300'0,"0"0"-149"16,0 0-66-16,0 0-44 16,0 0-10-16,0 0-31 15,66-5-39-15,-31 3-123 16,-2-2-56-16,3 1 4 15</inkml:trace>
  <inkml:trace contextRef="#ctx0" brushRef="#br0" timeOffset="56487.8">14979 11889 139 0,'0'0'149'0,"0"0"-27"16,0 0 54-16,0 0-37 15,0 0-19-15,0 0-36 16,10-4-42-16,-10 4-42 15,-14 0 0-15,-6 0 68 16,-4 16-44-16,-1 1-9 16,-4 9 11-16,2 6-10 15,0 2 7-15,3 2-6 16,4 0-11-16,8-1-6 0,10-2-6 16,2-10 4-1,7-5-9-15,20-8 22 0,9-3 13 16,4-3-10-16,-3-2-9 15,-1 0 1-15,-7 3-6 16,-11-4 9-16,-9-1-7 16,-7 2-2-16,-2 0 18 15,0 4-12-15,-9 2 5 16,-13 8 22-16,-5 0 2 16,1 0-20-16,3 1-8 15,3-10-5-15,7-1 5 16,3-4-7-16,10-2-22 15,0-6-34-15,0-20-104 16,19-10-193-16,5-4-88 16</inkml:trace>
  <inkml:trace contextRef="#ctx0" brushRef="#br0" timeOffset="56857.15">15105 11930 583 0,'0'0'328'0,"0"0"-166"16,0 0-83-16,0 0-8 15,0 0-17-15,0 0-30 16,131-12-16-16,-87 5-8 16,-3 0 5-16,-6-2-3 15,-10 1 0-15,-8 0 2 16,-7 1-3-16,-8 7-1 16,-2-3-2-16,0 1-30 15,0-2-19-15,-18 4 21 16,-7 0-24-16,-4 0 45 0,2 0 3 15,8 0 6-15,3 2 0 16,7 5 0-16,3 2-4 16,3 3 4-16,3 6 3 15,0 4 25-15,0 9 2 16,0 1-13-16,0 3 1 16,11 2-12-16,-4-1 4 15,-1-4-5-15,-3-2-5 16,-3 0 0-16,2-5-72 15,5-11-64-15,4-7-139 16,7-7-393-16</inkml:trace>
  <inkml:trace contextRef="#ctx0" brushRef="#br0" timeOffset="57440.48">16183 11872 283 0,'0'0'353'0,"0"0"-215"16,0 0 12-16,0 0-31 0,0 0-9 15,0 0-48-15,-2-39 2 16,2 37-29-16,0 0-2 16,2 2 2-16,-2 0-11 15,2 0-7-15,3 4-17 16,4 18 1-16,2 10 10 15,0 11-11-15,-2 0 7 16,-4 3-5-16,-1-1-1 16,-2-4-1-16,-2 0-3 15,0-10-10-15,0-4-17 16,0-10-19-16,0-10-28 16,0-5-65-16,0-2-54 15,0-4-24-15,0-22-416 16</inkml:trace>
  <inkml:trace contextRef="#ctx0" brushRef="#br0" timeOffset="57890.31">16181 11893 413 0,'0'0'246'0,"0"0"-122"16,0 0-6-16,0 0-4 15,0 0-34-15,0 0 7 16,33-42-78-16,3 30-9 15,-3 6 5-15,-2-1 10 16,-4 4-6-16,-4 3 2 16,-7 0-9-16,-5 0-4 0,-5 6 0 15,-6 11-7-15,0 0 3 16,0 5-12-16,-13 4 18 16,-9-2 8-16,-1 3 3 15,1-10-11-15,8-3 1 16,10-10 8-16,4-4-9 15,0 0-8-15,13 0 8 16,12-4 32-16,6-10-28 16,-2 4 1-16,-2 5-5 15,-2 5-1-15,-3 0-5 16,-5 0 2-16,-5 9 7 0,-8 9-3 16,-4 2 3-1,0 4 8-15,0 0 16 0,-20-1-23 16,-2-5 0-16,0-3 10 15,-1-4-9-15,9-6-5 16,4-5-29-16,3 0-34 16,7-17-19-16,0-14-162 15,5-4-228-15</inkml:trace>
  <inkml:trace contextRef="#ctx0" brushRef="#br0" timeOffset="58563.6">16638 11819 610 0,'0'0'262'16,"0"0"-115"-16,0 0-38 0,0 0 4 15,0 0-41-15,0 0-36 16,0-17-7-16,0 17-4 16,0 0-1-16,0 0-9 15,0 0-10-15,0 0-5 16,0 0-5-16,0 0 3 15,0 0 0-15,0 0 2 16,0 3 4-16,0-1-4 16,2 2 0-16,0 2-3 15,0-2 3-15,0 0 2 16,-2-3-1-16,0-1-1 16,0 0 0-16,0 0-1 15,0 0 1-15,0 0 4 0,0 0 1 16,0-3-1-16,0-8-3 15,0 6 2-15,0-4 0 16,0 5-1-16,0 1-1 16,0 1-1-16,0 0 2 15,0 2 3-15,0 0-1 16,0 0 1-16,0 0-2 16,0 0-3-16,0 0-5 15,0 0 2-15,0 7-6 16,0 16 9-16,0 7 1 15,0 4-1-15,8 3 0 16,3 2 2-16,2 0-2 16,5-1 0-16,0-4-2 15,2-6 0-15,0-7-7 0,0-9-7 16,0-5-5-16,0-7 15 16,5 0 6-16,-4-21 2 15,0-11-2-15,-5-5 0 16,-7-6-7-16,-5 2 7 15,-4-3-1-15,0 5 1 16,0 6 1-16,0 6-1 16,0 2-1-16,0 11 1 15,-2 5 0-15,-3 3-1 16,3 6-8-16,-2 0-15 0,2 0-68 16,-1 6-100-16,3 10-94 15,0-1-312-15</inkml:trace>
  <inkml:trace contextRef="#ctx0" brushRef="#br0" timeOffset="59022.27">17030 11761 489 0,'0'0'259'0,"0"0"-95"15,0 0-58-15,0 0-43 16,0 0 6-16,0 0-35 15,25-43-16-15,-19 43-13 0,5 0 4 16,7 7-1 0,5 11 2-16,6 6 0 0,2 3-5 15,3 0 1-15,-3-1-5 16,-7-6 2-16,-4-6-3 16,-4-4-5-16,-7-6-26 15,-3-4 6-15,1 0 11 16,-2 0-2-16,-1-20-41 15,3-8 25-15,-1-5 5 16,4-5 13-16,-4-1 6 16,3 2 8-16,2 1 7 15,-2 10 22-15,0 6 41 16,-5 10 11-16,-4 8-18 16,0 2-22-16,0 0-41 0,0 0-4 15,0 18-4 1,0 8 8-16,-6 3 3 0,-7 0 0 15,-3 0 3-15,0-1-4 16,0 0-2-16,-2-2-46 16,1 1-51-16,-1-4-55 15,0-3-64-15,4-4-172 16</inkml:trace>
  <inkml:trace contextRef="#ctx0" brushRef="#br0" timeOffset="59317.33">17262 11860 390 0,'0'0'272'16,"0"0"-114"-1,0 0-33-15,0 0-44 0,0 0-24 16,0 0-30-16,0-13-1 16,0 13 13-16,0 0 1 15,0 0-12-15,0 0-20 16,0 0-8-16,0 10-14 15,0 14 14-15,0 10 6 16,0 8 7-16,0 6 11 16,7-2-3-16,-1-4-9 15,1-7-4-15,-3-9-4 16,4-8-2-16,-4-8 1 0,-2-5-3 16,2-5-30-1,-1 0-138-15,-1 0-179 0</inkml:trace>
  <inkml:trace contextRef="#ctx0" brushRef="#br0" timeOffset="61174.51">14600 12700 113 0,'0'0'63'0,"0"0"-57"0,0 0-1 15,0 0 22-15,0 0 33 16,0 0 22-16,-425 26-14 16,377-26 25-16,7 0 28 15,5 0-3-15,3 0-19 16,4 0-33-16,-3 3-26 16,1-3-17-16,0 2-9 15,2-2 8-15,7 2 3 16,5 0 14-16,9-2-11 15,8 0 9-15,0 0-5 16,0 0-6-16,0 0-18 0,14 0 14 16,21 0 21-16,21-2-7 15,26-14-29-15,30-8 11 16,37-8-9-16,36-2 27 16,27-4-34-16,20 6 16 15,1 5-16-15,-3 10 3 16,3 8-5-16,-9 6-1 15,3 1-1-15,-1-5-1 16,-8 4 3-16,-8-6 0 16,-14 1 3-16,-16 0 0 15,-16 1-3-15,-29 0 0 16,-23 5-2-16,-21 0 2 0,-20 0 0 16,-13-1 5-16,-10-2-4 15,-11 1 3-15,-6 1 8 16,-8-2 6-16,-8 3-5 15,-5 2 1-15,-6 0 0 16,-2 0-4-16,0 0-6 16,7 0-3-16,3 0-1 15,3 0 0-15,3 0 6 16,-1-1 0-16,-3-4-2 16,-3-1-3-16,0-2 3 15,-2-4-2-15,-4-2 1 16,-1-11-3-16,-4-6-7 15,0-10 7-15,0-10 3 16,-6-11-2-16,-11-11 2 16,2-7-3-16,-7-10 0 0,-7-2-1 15,-2-2-3-15,-1-1-4 16,3 8 6-16,0 12 3 16,5 13-1-16,4 13 0 15,0 12 1-15,6 6 2 16,3 7-3-16,0 8 1 15,5 1-4-15,-4 0 3 16,-1 3-3-16,-2 0-4 16,-3-1 4-16,-6 4 3 15,-7-1 0-15,-4 3-6 16,-9 7 5-16,-6-3 1 16,-5 3 0-16,-10 0-3 15,-6 0 2-15,-8 0 0 16,-12 0-10-16,-14 0 11 0,-8 0 0 15,-8 0-3-15,-8 3-2 16,-9 4 4-16,-9 5 0 16,-11 4 0-16,-8 7 0 15,-6 2 1-15,0 5 0 16,-1 3-1-16,-5 0-1 16,-1-2 2-16,-1-2-1 15,-3 0-4-15,10-7 3 16,4 5-1-16,13-4 2 15,14 3 2-15,22 0 0 16,21-2 0-16,22-4 0 0,21-3-1 16,16-3 1-16,11-5-1 15,5-1-11-15,0 2-11 16,-2 1 8-16,-3 0 0 16,-2 1 6-16,0-1 5 15,4-4 3-15,6 1 0 16,3-4 1-16,11-1 1 15,1-3-3-15,4 0 2 16,0 0-2-16,0 0 1 16,0 0 0-16,-2 1-3 15,0 2 3-15,-4-1 0 16,4-2 1-16,0 0 1 16,2 0-1-16,0 0 3 0,0 0-2 15,0 0-2-15,0 5-5 16,0 8-8-16,0 7-1 15,0 9 14-15,0 9 2 16,4 7-2-16,4 9 2 16,-4 6 1-16,-2 5 0 15,0 0-2-15,1 0-1 16,-3 1 0-16,2-6 0 16,2-6-4-16,-2-4 2 15,6-10 2-15,-4-7 0 16,2-9 1-16,-3-7 0 15,1 0-1-15,-4-1 1 16,2 0-1-16,-2 4 0 16,2 2 0-16,0-2 3 0,4-4-3 15,-4-1 0-15,0-8-1 16,0-3-1-16,-2-2 2 16,0 0 0-16,0-2 2 15,0 0 2-15,0 0-4 16,0 0 4-16,0 2-4 15,0-2 0-15,2 0-2 16,7 3 2-16,9 0-16 16,15-1 16-16,14 0 4 15,15-2 2-15,12 0-6 16,18 0-36-16,12 0-90 16,19 0-142-16,11-2-332 15</inkml:trace>
  <inkml:trace contextRef="#ctx0" brushRef="#br0" timeOffset="71291.53">15608 12687 232 0,'0'0'133'16,"0"0"-20"-16,0 0 3 0,0 0-11 15,0-2-32-15,0 2 3 16,0 0-17-16,0-2-21 15,0 2 2-15,0 0 4 16,0 0-9-16,0 0-6 16,0 0-29-16,-2 0-4 15,-17 6 4-15,-12 24 16 16,-17 16 0-16,-17 21 5 16,-15 17 1-16,-18 16-4 15,-14 10 15-15,-6 4-12 16,-11 1-3-16,-5-1-5 15,-6-1 7-15,-3-4 1 16,1-4-5-16,3-6 0 0,10-10 9 16,11-2 0-16,16-7-12 15,12-6-4-15,14-8 0 16,12-10-2-16,6-6-7 16,8-6 1-16,4-2 2 15,6-8 0-15,4-3 1 16,2-9-2-16,15-8-2 15,5-6 0-15,5-6 0 16,9-2 7-16,0 0 1 16,0-2-8-16,0-24-6 15,34-14-94-15,15-10-37 16,26-8-49-16,21-10-76 0,22-12-361 16</inkml:trace>
  <inkml:trace contextRef="#ctx0" brushRef="#br0" timeOffset="72214.47">15728 12770 25 0,'0'0'55'16,"0"0"-7"-16,0 0-20 16,0 0 7-16,0 0-15 15,0 0 25-15,-27-31 20 16,17 30-43-16,-1 1-19 16,-3-3 19-16,5 1 24 15,3 0 20-15,1 2-7 16,2 0 10-16,3 0-1 15,0 0-13-15,0 0-9 0,0 0-10 16,0-2 7-16,0 2 2 16,0 0-5-16,0 0 3 15,0 0-6-15,0 0-16 16,0 0-11-16,0 0-9 16,8 0-1-16,13 0 1 15,13 9 58-15,13 11-45 16,7 3-8-16,12 7 3 15,15 6-2-15,19 7-4 16,23 4 19-16,17 6 12 16,16 5-15-16,11 7-12 15,14 2-3-15,6 6 7 16,7 3-11-16,4 6-2 0,-1 3 2 16,3-6 3-1,-1-4 0-15,-8-11-3 0,-10-8 0 16,-16-8 14-16,-19-6-8 15,-18-4 20-15,-17-4-11 16,-17-4-6-16,-16-3 28 16,-13-8-22-16,-14-1 4 15,-15-7-5-15,-16-3-3 16,-9-5 0-16,-7-1-7 16,-2-2-2-16,-2 2-2 15,0 3-6-15,0 4-67 16,-24 9-134-16,-16 1-19 15,-14-2-454-15</inkml:trace>
  <inkml:trace contextRef="#ctx0" brushRef="#br0" timeOffset="74343">11504 15383 119 0,'0'0'132'0,"0"0"-32"16,0 0 55-16,0 0-39 15,0 0 0-15,0 0-7 16,-4-63-17-16,4 54-12 15,-2-4 2-15,2 6-11 16,0 2 11-16,-2 3-28 16,2 2-11-16,0 0-23 15,0 0-8-15,0 0-9 16,0 0-3-16,0 0 0 16,0 0 0-16,0 2-14 15,0 14 12-15,0 2 2 16,6-1 3-16,5-3-2 15,-5 1 0-15,4-3-1 16,-6-7-2-16,1 0-5 0,-1-5 7 16,-4 0 2-16,0 0 9 15,0 0-4-15,0 0 1 16,0 0-1-16,0 0-7 16,0-10-2-16,0-6-2 15,0 4 4-15,0-1 0 16,-4 8-5-16,-12-2-5 15,-4 7 10-15,-3 0-14 16,-8 5 9-16,-2 16 3 16,0 11 2-16,6 0 1 15,4 1-1-15,10 1 3 16,5 4 8-16,4-1 0 16,4-1 3-16,0-2-4 0,19-2 4 15,10-8-14-15,6-4 3 16,3-11-6-16,5-2 8 15,-3-7-5-15,5 0 13 16,-1-16-9-16,1-14 9 16,-5-10-6-16,-5 0-4 15,-8-6-3-15,-4 6-2 16,-8 6-3-16,-3 7 5 16,-4 7 7-16,-6 12-6 15,1 5 3-15,-1-3-4 16,-2 6-1-16,0 0 1 15,0 0-4-15,0 0-7 16,0 13-6-16,0 11 17 16,0 12 4-16,0 2-4 15,0 4 0-15,0-1-2 0,0-3 4 16,0-6-1-16,10-10 0 16,7-12-1-16,1-6-1 15,3-4 1-15,6 0 10 16,0-26 1-16,-2-6-7 15,-8-4-3-15,-5-4-1 16,-10-5 0-16,-2 5 2 16,0 4-2-16,-11 0 13 15,-5 13-5-15,1 11 1 16,-1 3 1-16,0 9-8 0,-4 0-2 16,-4 26-7-1,-3 4 5-15,4 6-35 0,6 5-28 16,5-3-88-16,12-8-96 15,0-9-192-15</inkml:trace>
  <inkml:trace contextRef="#ctx0" brushRef="#br0" timeOffset="74764.45">12322 15284 666 0,'0'0'182'0,"0"0"-34"0,0 0-41 16,0 0 14-16,0 0-43 15,0 0-12-15,15-37-20 16,-15 37-3-16,0 0-13 16,0 0-3-16,0 0-14 15,0 0-7-15,4 0-6 16,0 0 0-16,5 19-5 15,-1 13 4-15,4 0 1 16,-3 8 0-16,-3 5 6 16,0-6-3-16,-3 1 2 15,2-5-5-15,-3-3 3 16,-2-13 2-16,0-3-5 16,0-5 1-16,0-3-1 0,0-8 0 15,0 0 2-15,0 0-1 16,0 0 5-16,0 0-6 15,0 0-1-15,0-8-13 16,0-12-33-16,0-5-42 16,0-3-64-16,0-4-101 15,0 3-266-15</inkml:trace>
  <inkml:trace contextRef="#ctx0" brushRef="#br0" timeOffset="74883.28">12322 15284 562 0</inkml:trace>
  <inkml:trace contextRef="#ctx0" brushRef="#br0" timeOffset="75617.95">12322 15284 562 0,'61'14'186'0,"-61"-14"-64"0,0 0-21 0,0 0 2 0,0 0-30 16,0 0-28-1,-40-32-32-15,40 28-1 0,0 0 2 16,0-9-11-16,15 1-1 16,5 5 4-16,-3-1 11 15,2 3-27-15,-6 5 23 16,-4 0-8-16,0 0-5 15,-5 13-2-15,-4 11-4 16,0 5-7-16,-4 3 4 16,-16-1 9-16,0 1 23 15,2-6-15-15,7-4-8 16,7-8-1-16,4-9 1 0,0-5-48 16,0 0 42-16,23 0 6 15,9-5 13-15,4-2-7 16,4 7-6-16,2 0-5 15,-9 0 5-15,-4 15 0 16,-15 5 0-16,-12 0 0 16,-2 0 0-16,0 2 6 15,-22-1 3-15,-7-3 11 16,0 0-12-16,2-5 2 16,3-2-5-16,2-3 0 15,8-3-3-15,7 0-2 16,3-5 1-16,4 0-1 15,0 0 0-15,4 0 0 0,21-10 44 16,8-12-29-16,1-10-4 16,-1 0 2-16,-4 2-13 15,-2-7 5-15,-5 1-2 16,1-4-3-16,-4 0 5 16,2-1-4-16,-6 6 0 15,-1 5 2-15,-8 3-3 16,-4 14-3-16,-2 3 3 15,0 7-17-15,0 3 3 16,0 0 14-16,-17 0 3 16,-8 18 1-16,-4 5-4 15,5-1 1-15,3 4-1 16,11-8 0-16,5-1-3 16,5-3-5-16,0-2-20 0,11-5 17 15,14-3 11 1,2-1 6-16,-1 6 10 0,-4-7-16 15,-2 6 6-15,-4 5-6 16,-3-4-4-16,-4 5 3 16,-1 4 1-16,-4-1 4 15,-2 4 13-15,2-7-1 16,-2-8-8-16,1-4-6 16,7-2-2-16,4 0 0 15,4 0 15-15,4-11-7 16,1-8-8-16,1 1-27 15,3 0-23-15,0-5-67 0,-3 6-82 16,-4-4-130-16,-5 1-275 16</inkml:trace>
  <inkml:trace contextRef="#ctx0" brushRef="#br0" timeOffset="76693.45">13114 15252 225 0,'0'0'231'16,"0"0"-208"-16,0 0-2 0,0 0 68 16,0 0-23-1,0 0-17-15,4 0 22 0,0 0-18 16,-2 0-10-16,4 0 5 15,-4 0-28-15,0 0 12 16,2 0 0-16,-2 0 18 16,3 0 0-16,-1 0-13 15,-4-8-17-15,0-3-20 16,0 4-11-16,0-1-18 16,-4-2 24-16,-7 2 5 15,-1 2 22-15,1 3-11 16,-2 3-12-16,-3 0 1 15,0 4-2-15,6 13 2 16,-6 7 21-16,3 3 2 16,0 4-1-16,-1 3-6 15,3-2 1-15,2 0-4 0,2-2-6 16,5-6 14-16,2-2-5 16,0-6-16-16,0-6-5 15,0-2 5-15,7-3 0 16,4-5 9-16,0 0 13 15,7 0-2-15,-1-19-12 16,1-3-8-16,1-3-8 16,-4 2-9-16,-1-7 0 15,-4 4 5-15,1 1 12 16,-1 4-1-16,-4 3 3 16,-1 4-1-16,-5 9-1 0,0 2 1 15,0 3-3 1,0 0 1-16,0 0-22 0,0 18 12 15,0 8 11-15,0-2 14 16,0 6 2-16,-3-4-14 16,1-4 9-16,2-3-5 15,0-2-2-15,0-2 3 16,0-8-6-16,0-3-1 16,0 0-2-16,0-4 0 15,2 0 4-15,7 0 14 16,0 0 1-16,5-12-8 15,1-6-9-15,1-4-13 16,4 1-2-16,-5-6-4 0,1 2 4 16,-3 6 6-16,-2 5 9 15,-1 9-3-15,-4 0 2 16,1 5-5-16,-3 0-14 16,3 0 2-16,-2 10 18 15,-3 17 2-15,-2-1 26 16,0 9-5-16,0 1-6 15,0-8-8-15,0-2-7 16,-2-5 7-16,0-12-9 16,2 0 3-16,0-9-3 15,0 0 7-15,0 0 4 16,0-7 10-16,10-11 7 16,3-5-28-16,1-3 0 0,1 1-4 15,1 1-3-15,5 2 5 16,-4 3 0-16,8 5-8 15,-7 5 7-15,1 9-6 16,-2 0 5-16,-2 2 4 16,-1 22 0-16,-4 8-2 15,-1 0 2-15,-5 2 0 16,2-2-5-16,-2-3-45 16,-2-12-37-16,5-4-139 15,-3-9-46-15,4-4-171 16</inkml:trace>
  <inkml:trace contextRef="#ctx0" brushRef="#br0" timeOffset="77202.5">13834 15362 572 0,'0'0'182'16,"0"0"-93"-16,0 0-14 15,0 0-26-15,0 0-24 16,0 0-14-16,4-11-2 15,-4 8 6-15,-6 1-2 16,-10-2 17-16,3 4-27 16,1-5 6-16,1 0 21 15,0 3-5-15,0 2-11 0,0 0-7 16,-1 0-7 0,-1 7 0-16,2 13-4 0,2 1 4 15,2 7 6 1,5 2 3-16,2 0-7 0,0 3 10 15,4-10-9-15,17-2 4 16,1-12-1-16,-2-4 11 16,4-5-1-16,-1-9 1 15,-6-19-6-15,-1-4-2 16,-7-6-4-16,-7-4 0 16,-2-4-3-16,0-11 2 15,0-4-2-15,-17-6-2 16,-6 5 0-16,5 13 1 15,7 20 4-15,7 17 17 0,2 12 12 16,0 0-21 0,0 8-13-16,-3 28-1 0,-2 19 1 15,5 7 12-15,-1 2-7 16,3 2-3-16,0-4-1 16,0 1-1-16,0-4-33 15,0 2-87-15,0-7-161 16,-8-8-371-16</inkml:trace>
  <inkml:trace contextRef="#ctx0" brushRef="#br0" timeOffset="77682.42">11029 15994 281 0,'0'0'100'0,"0"0"-58"16,0 0 36-16,0 0 90 15,0 0-17-15,0 0-22 16,-187-44-20-16,187 44-18 16,47-9-37-16,35 4-19 0,44-8-5 15,45-4 24-15,45-6-27 16,43-1-19-16,48-2 4 16,32 0-11-16,14 3 3 15,-8 14-3-15,-38 4 0 16,-50 5-1-16,-53 0-7 15,-49 0 0-15,-44 0 7 16,-35 0 4-16,-27 0 0 16,-22-3 18-16,-13-6 13 15,-6 9-16-15,1-9-12 0,-3 1-7 16,6 2-20 0,-1 2-79-16,3-8-167 0,9-7-583 15</inkml:trace>
  <inkml:trace contextRef="#ctx0" brushRef="#br0" timeOffset="78948.6">18771 14691 368 0,'0'0'320'0,"0"0"-84"15,0 0-89-15,0 0-28 16,0 0-46-16,0 0-11 16,-17-53-39-16,17 53-9 15,0 0 10-15,0 0 3 16,0 0-12-16,0 7-15 16,0 20 3-16,8 13-3 15,1 6 4-15,-2 7 5 16,0 1-7-16,-1-3-2 15,-1 0 1-15,3-10 2 16,0-6-2-16,-4-9-1 0,-2-8-9 16,0-10-27-16,-2-2-7 15,0-6-22-15,0 0-15 16,0-10 6-16,0-15-87 16,-2-1-60-16,-7-6 6 15,0-3 57-15,5-1 12 16,-1-2 146-16,3 4 101 15,2-6 147-15,0 5-54 16,0 3-21-16,0 4-58 16,0 6-13-16,0 0-13 15,7 8-37-15,4 1-27 16,0 4-22-16,4 1 1 16,1 4-4-16,5 4 5 0,-4 0-11 15,-1 0 7-15,-3 12-1 16,-4 0 0-16,-2 5 2 15,-5 2-2-15,-2 3-1 16,0 0 1-16,-12 2 8 16,-11 0-7-16,-2-2 3 15,0-1-1-15,3-8-3 16,4-2-8-16,5-3-50 16,10-8-72-16,3 0-19 15,0 0 7-15,19-14-305 16,12-7 63-16</inkml:trace>
  <inkml:trace contextRef="#ctx0" brushRef="#br0" timeOffset="79271.93">19041 14659 206 0,'0'0'228'15,"0"0"-43"-15,0 0-33 16,0 0 15-16,0 0-86 16,0 0 11-16,33-72-8 15,-33 72-21-15,2 0-11 16,-2 0-21-16,0 0-7 15,0 0-16-15,0 0-8 16,0 13-10-16,0 20 10 16,0 6 17-16,0 9-6 15,0 2 6-15,-4 5 4 16,-3-5-10-16,5-2-2 16,2-12 6-16,0-7-6 15,0-6-9-15,0-5 1 0,11-7-1 16,7-2 11-16,5-7-4 15,6-2-1-15,9 0-6 16,3-11-2-16,5-16-39 16,-2-7-48-16,-4-4-120 15,-2-4-141-15,-7 0-426 16</inkml:trace>
  <inkml:trace contextRef="#ctx0" brushRef="#br0" timeOffset="80211.92">19549 14696 375 0,'0'0'345'0,"0"0"-127"0,0 0-62 16,0 0-41-16,0 0-34 16,0 0-58-16,7-16-20 15,-7 16-3-15,2 0-14 16,0 0 8-16,-2 0 6 16,2 0 4-16,3 11 8 15,-2-6-6-15,1 3-5 16,2 0 3-16,-1 0-4 15,1 2 3-15,-1-6-2 16,0-1-1-16,-3-3 3 16,-2 0-1-16,0 0 2 15,0 0 5-15,0 0-1 16,0 0 10-16,0-15-18 0,0-3-5 16,-2-4 5-16,-12 4-4 15,1 4 4-15,-1 0 0 16,3 11-3-16,3-2-1 15,-2 5-3-15,1 0 7 16,-1 0 0-16,-2 17-3 16,1 2 3-16,-2 8 3 15,1 0 1-15,2 7 4 16,-2 2-3-16,5 5 2 16,3 0 5-16,4 0-4 15,0-2-7-15,6-4 13 16,19-7-10-16,8-7 2 15,5-8-2-15,5-9 3 16,1-4 3-16,-3-2-2 0,-1-22-8 16,-3-13-11-16,-3-1-17 15,-5-8 2-15,-9 0 6 16,-5 3 14-16,-1 3 3 16,-5 4 3-16,-1 9 6 15,2 9-1-15,-6 8 8 16,-1 8 5-16,-3 2-17 15,0 0-1-15,2 0-10 16,0 4-1-16,2 10 11 16,-2 4 7-16,4 1 5 15,0-4-2-15,-2-1-6 0,5-1 3 16,-2-4-2 0,-2-2-2-16,-1-2 2 0,-2-5-4 15,-2 0 0-15,0 0 5 16,5 0 6-16,-3 0-6 15,2-10-1-15,-2-8-5 16,-2 3-4-16,0-3-16 16,0 1 4-16,-6 7 13 15,-7-4-1-15,-1 7 1 16,1 7 3-16,1 0-2 16,-1 0-2-16,-1 7 3 15,-3 17 1-15,1 6 5 0,1 6 3 16,6-5 2-1,4 1 0-15,5-6-2 16,0-2 4-16,5 2-1 16,13-8-3-16,2-4 5 0,5-4-12 15,4-8 17-15,-1-2-7 16,6 0-1-16,-3-9-6 16,3-14-4-16,-5-7-33 15,-3-4-10-15,-6 5-33 16,-6 8-120-16,-10 7-195 15</inkml:trace>
  <inkml:trace contextRef="#ctx0" brushRef="#br0" timeOffset="80578.7">18814 15575 198 0,'0'0'228'16,"0"0"-53"-16,0 0-23 15,0 0 9-15,0 0-34 16,0 0-29-16,-135 58-18 16,216-58-1-16,23 0-29 15,29-14-28-15,27-17-10 16,29 0 1-16,21-6-10 0,-5-1 23 15,-27 6-12 1,-38 6-10-16,-37 6-2 16,-34-1 3-16,-29 12-4 0,-20-3 9 15,-15 10 16-15,-5-1-7 16,0 3-1-16,0 0-18 16,0 0-7-16,0 0-48 15,0 5-76-15,-15 11-70 16,-10-8-266-16</inkml:trace>
  <inkml:trace contextRef="#ctx0" brushRef="#br0" timeOffset="80959.75">18621 15735 324 0,'0'0'420'16,"0"0"-285"-16,0 0-127 15,0 0 16-15,0 0 154 16,0 0-72-16,66-8-102 16,38-2 5-16,12-2 2 15,11 2-6-15,14-8-1 16,13 0-2-16,15-4-1 15,9-4 6-15,-6-2-3 0,-18 6 0 16,-27 1-1-16,-29 7 1 16,-31 4 0-16,-21 2 9 15,-21 4 16-15,-14 2-1 16,-9 2-5-16,-2 0-5 16,0 0-18-16,0 0-6 15,0 2-60-15,0 14-22 16,0-2-219-16,0-3-489 15</inkml:trace>
  <inkml:trace contextRef="#ctx0" brushRef="#br0" timeOffset="84345.4">20951 14037 513 0,'0'0'138'0,"0"0"12"16,0 0 0-16,0 0-57 15,0 0-29-15,0 0-22 16,0 0-31-16,-2-7-11 0,2 15-7 15,0 27 7 1,0 12 43-16,0 18-13 0,0 3-10 16,0 4-6-1,11-2-9-15,1-10 7 0,-4-3-9 16,-1-15-2-16,0-12 0 16,-3-10-1-16,-1-8-24 15,-3-6-34-15,0-2-53 16,0-4-64-16,0 0-68 15,0-19-102-15</inkml:trace>
  <inkml:trace contextRef="#ctx0" brushRef="#br0" timeOffset="84643.75">20887 14119 362 0,'0'0'204'0,"0"0"-56"0,0 0-20 15,0 0-25-15,0 0-7 16,0 0-31-16,-11-178-11 16,26 166-28-16,7 1-16 15,3 7 3-15,0 4-3 16,-1 0-10-16,-4 4 4 16,-7 19-8-16,-3 7 4 15,-6 3 0-15,-4 6-1 16,0-2 1-16,-14 2 0 15,-8-9 13-15,-4 0-13 0,5-6-4 16,2-6-84 0,5-4-42-16,5-8-71 0,5-6-102 15,4 0-57-15</inkml:trace>
  <inkml:trace contextRef="#ctx0" brushRef="#br0" timeOffset="85250.4">21196 14279 132 0,'0'0'253'16,"0"0"-104"-16,0 0-30 15,0 0-11-15,0 0-52 16,0 0-14-16,0-4 4 16,0-6 8-16,0 3-9 0,7-4 24 15,2 3-18-15,0 4-18 16,0 4-33-16,5 0 3 15,1 0 17-15,1 4-20 16,1 15-3-16,-3 7-1 16,-3-1-1-16,-5 3 4 15,-1-3 0-15,-5-1 1 16,0-6-2-16,0-9 2 16,0 0-4-16,0-8 4 15,0-1 46-15,0 0 7 16,0 0 6-16,0 0-10 0,0-14-20 15,0-4-29-15,9-4 3 16,6 0-3-16,3 3 2 16,3-4-2-16,0 5-6 15,4 6 1-15,0 0-19 16,2 7 16-16,-3 0 8 16,1 3 7-16,-5 2-7 15,-2 0 0-15,-7 0-1 16,-5 0 2-16,-2 0-1 15,-4 0 3-15,0 0-1 16,0 0 6-16,0 0 5 16,0 0 4-16,0 0-4 15,0 0-7-15,0 0-6 0,0 0-5 16,0 0 1 0,0 12-7-16,0 14 11 0,0 6 1 15,3 2 2-15,6-6-3 16,-5-3 0-16,1-8-1 15,-3-3-10-15,-2-9-77 16,0-5-106-16,0 0-72 16,0-24-267-16</inkml:trace>
  <inkml:trace contextRef="#ctx0" brushRef="#br0" timeOffset="85402.32">21560 13980 805 0,'0'0'177'15,"0"0"-55"-15,0 0-69 0,0 0-40 16,0 0-13-16,0 0-70 16,-11-23-36-16,22 48-50 15,-2 6-185-15,0-1-153 16</inkml:trace>
  <inkml:trace contextRef="#ctx0" brushRef="#br0" timeOffset="85731.14">21745 14203 567 0,'0'0'185'0,"0"0"-21"15,0 0-48-15,0 0-53 16,0 0-34-16,0 0-18 16,40 4-11-16,-22 18 4 15,4 7 4-15,1 2-4 0,1-1 21 16,-4-2-6-16,-4-6-4 15,-5-5-2-15,-5-8 2 16,-4-9 4-16,1 0 9 16,0 0 43-16,3-4-5 15,3-20-35-15,-1-6-21 16,0-6-8-16,-2-2 1 16,-4-2-3-16,1 2-15 15,-3 7-23-15,0 6 4 16,0 9-51-16,0 8-63 15,4 8-12-15,7 0-230 16,7 0-169-16</inkml:trace>
  <inkml:trace contextRef="#ctx0" brushRef="#br0" timeOffset="86553.39">22267 14235 167 0,'0'0'129'15,"0"0"-3"-15,0 0 53 16,0 0-60-16,0 0-44 16,0 0-8-16,0 0-5 15,0 0-17-15,0 0 3 16,0 0 7-16,0 0-10 16,0 0-12-16,0-9-13 0,0 0-3 15,0-1 2-15,0-2 5 16,0-3-9-16,0 3 3 15,-7 3-4-15,0 4-5 16,1 0-9-16,-3 3-12 16,-3 2 12-16,1 0 5 15,0 0-5-15,0 19-2 16,2 6-7-16,1 5 9 16,0 2 9-16,4-1-5 15,2-4-3-15,2-1 5 16,0-8-3-16,0-6-3 15,0-5-3-15,0-4-7 0,0-3 10 16,0 0 0-16,8-8 35 16,8-10-29-16,0-4-6 15,0-3-8-15,-1 0-33 16,-1 4 3-16,-4 6 11 16,0 7 21-16,-1 6-2 15,-1 2-27-15,6 0 25 16,3 6 10-16,4 13 30 15,-2-7-11-15,4 2 9 16,-3-5-20-16,1-3-1 16,-8-1-3-16,-5-4-2 15,-4-1-2-15,2 0-46 16,-4 0-24-16,0-4-18 16,0-13-60-16,-2-4 55 15,2-3 53-15,1-3 22 0,-3 0 18 16,0-4 13-16,0 4 48 15,0 1 16-15,0-2 37 16,0 5-47-16,4 7 21 16,0 4-9-16,-2 5-30 15,1 5 3-15,-1 0-18 16,3 2-17-16,-5 0-12 16,2 0-5-16,2 0-3 15,3 5 3-15,2 22 0 16,2 3 4-16,-2 10-4 0,0 6 7 15,-3-5-5-15,-1 0-2 16,0-7 0-16,-5-8-1 16,0-6-10-16,0-8-18 15,0-6-14-15,0-3-17 16,0-3-59-16,0 0-27 16,-3 0-55-16,-8-13-131 15</inkml:trace>
  <inkml:trace contextRef="#ctx0" brushRef="#br0" timeOffset="86730.54">22421 14183 162 0,'0'0'414'0,"0"0"-142"16,0 0-31-16,0 0-73 15,0 0-75-15,0 0-63 16,-6-70-17-16,29 64-2 16,2 4-3-16,2 0-1 0,-1 0-7 15,3 2-2-15,3 0-57 16,1 0-30-16,-2 2-76 15,-2 3-115-15,-4 0-127 16</inkml:trace>
  <inkml:trace contextRef="#ctx0" brushRef="#br0" timeOffset="87148.42">22777 14165 136 0,'0'0'458'0,"0"0"-307"0,0 0-86 16,0 0-30-1,0 0-33-15,0 0 46 0,18 18 16 16,-7-16-29-16,3 0-5 16,-4-2 9-16,1 0-8 15,3 0 0-15,-3-4-8 16,-1-6-2-16,-4-2-14 16,-2 0-7-16,-2-3-1 15,-2 3-3-15,0 0-13 16,0 3 0-16,-2-5 10 15,-12 3-1-15,-5 6 8 16,1 3-4-16,0 2 4 16,2 0 1-16,6 0-1 15,0 7 0-15,1 8 0 16,1 2 15-16,1 8 25 0,0 1-3 16,3 0 3-1,4 1-1-15,0 0-7 0,0-8-20 16,16-2 9-16,8-3 8 15,3-6-16-15,7-6-2 16,-1-2-4-16,2 0-7 16,3-15-15-16,-3-11-43 15,4-7-113-15,-1-5-191 16</inkml:trace>
  <inkml:trace contextRef="#ctx0" brushRef="#br0" timeOffset="88062.5">23657 13851 160 0,'0'0'286'15,"0"0"-140"-15,0 0 14 16,0 0-39-16,0 0-22 16,0 0 13-16,-15-84-42 15,15 83 6-15,0 1-20 16,0 0-17-16,0 0-10 0,0 0-21 15,0 6-8 1,0 22-5-16,0 12 5 0,4 8 3 16,5-2-2-16,1 0-1 15,-2-1 0-15,-1-9-12 16,-1-4-55-16,2-6-55 16,0-8-46-16,3-8-65 15,3-10-157-15</inkml:trace>
  <inkml:trace contextRef="#ctx0" brushRef="#br0" timeOffset="88698.2">24014 13944 387 0,'0'0'166'16,"0"0"-64"-16,0 0-47 0,0 0-2 15,0 0-15-15,0 0 3 16,52-20-22-16,-46 20-10 15,1 0-1-15,-3 0 9 16,-2 0-14-16,-2 2 13 16,3-2-9-16,-3 0 7 15,0 0 22-15,0 0 7 16,0 0-3-16,0 0-5 16,0 0-28-16,0 0 0 15,0 0 5-15,0-4-6 16,-7-9-6-16,-2 4 0 15,1-3 6-15,-4 4-15 0,3 0 7 16,1 2 2-16,3 4 1 16,-4 2-1-16,0 0 0 15,-2 0 4-15,-3 0 6 16,1 14-10-16,-1 8 0 16,-1 4 1-16,4 6-1 15,2 0 7-15,0 4-3 16,5-1 0-16,2 0 1 15,2-6-5-15,0-5-10 16,0-8 5-16,0-8 5 16,0-4-22-16,2-4 13 15,9 0 9-15,3-14 15 16,3-12-15-16,-3-3-15 16,-1-3-7-16,-2 4-8 15,-4 1 3-15,2 5 20 0,-1 5 7 16,1 7 6-16,3 2 13 15,-2 6 11-15,4 2 7 16,-1 0-9-16,3 6-17 16,-1 16 10-16,-1 3-4 15,2 3 2-15,-6-9-18 16,2 2 0-16,-3-8-2 16,-5-2-42-16,2-5-58 15,0-4-88-15,-2-2-65 16,3 0-193-16</inkml:trace>
  <inkml:trace contextRef="#ctx0" brushRef="#br0" timeOffset="89158.05">24268 13832 519 0,'0'0'203'0,"0"0"-34"16,0 0-72-16,0 0 19 15,0 0-23-15,0 0-46 16,20-99-10-16,-20 99-20 15,2 0-2-15,-2 0 4 16,0 0-16-16,5 13-3 16,-3 13 1-16,5 7 20 15,-2 4-9-15,-3-3-2 16,0-4-1-16,-2-4-8 16,0-3 1-16,0-7-2 0,0-5 2 15,0-3 1 1,0-6 1-16,0 0-4 0,0-2 2 15,0 0 3-15,6 0-5 16,13 0 0-16,5-2 1 16,8-6-1-16,1 4-3 15,0 3-13-15,-6 1-5 16,-7 0 16-16,-11 0-2 16,-7 8 3-16,-2 7-3 15,0-2-4-15,-16 5 3 16,-11-1 8-16,-4-1 0 15,-4-3 3-15,-3-5 8 0,0-4-1 16,2-4-4-16,7 0-6 16,5 0-17-16,6 0-69 15,9-15-75-15,9 0-59 16,0-1-219-16</inkml:trace>
  <inkml:trace contextRef="#ctx0" brushRef="#br0" timeOffset="89838.53">24496 13962 293 0,'0'0'302'15,"0"0"-182"-15,0 0-41 16,0 0 17-16,0 0-27 16,0 0-37-16,95 0-10 15,-81-4 11-15,-1 1 14 0,-2-4-2 16,-3 0 3-16,-2-2-19 15,-2 1-11-15,-2-2-4 16,-2 0-12-16,0-2 1 16,0 3-3-16,0-6-16 15,0 5-2-15,-4 3 17 16,-4 0-40-16,-4 5 36 16,1 2 1-16,-3 0 4 15,-1 0 3-15,1 9 0 16,1 8-3-16,7 7 1 0,1 2 7 15,5 2 25-15,0 1-23 16,2-2 3-16,16-4-6 16,4-1-3-1,3-8 9-15,-8-6-7 0,1-8 5 16,-1 0-2-16,-4 0-1 16,3-12 0-16,1-12 3 15,1-5-10-15,-3 0 6 16,-1-5-5-16,-3-1-4 15,-5-3 4-15,-3-5-3 16,-3 2 2-16,0 1-1 16,0 1 0-16,0 11 14 15,0 5 1-15,-3 2 14 16,-1 7-12-16,2 2-10 16,-2 6 5-16,4 2-9 0,-3 4 1 15,3 0-4-15,0 0-3 16,-2 0-1-16,-2 3-4 15,-3 21-2-15,0 14 9 16,1 14 0-16,3 8-2 16,3 3 3-16,0 0 4 15,0-6 4-15,13-10-2 16,3-6-2-16,-3-13-2 16,-1-10-2-16,3-8 1 15,3-10-2-15,6 0-9 16,5-18-33-16,2-13-95 15,-4 0-177-15</inkml:trace>
  <inkml:trace contextRef="#ctx0" brushRef="#br0" timeOffset="91077.45">21223 15034 277 0,'0'0'209'0,"0"0"-64"16,0 0-22-16,0 0-25 16,0 0-45-16,0 0-41 15,-4-7-12-15,4 7 0 16,0 2 15-16,0 12 33 16,4 4-16-16,5 0-8 15,0-4-13-15,-2-2 6 16,-1-8-15-16,-1-1-1 15,-3-3 7-15,-2 0 7 0,2 0 11 16,3 0 26-16,0-11-24 16,-1-11-22-16,-4 0-2 15,0-1-4-15,0 6-4 16,0 3 0-16,0 2 2 16,-4 6 0-16,-3 6-5 15,-3 0 7-15,2 0 18 16,-3 0-9-16,-1 12 7 15,6 11-2-15,-1 8 3 16,5 5-5-16,2 4-1 16,0 6-3-16,0-1-4 15,5-5 4-15,10-10-6 16,1-2-2-16,4-14 4 16,4-2-4-16,5-12 17 15,4 0 3-15,4-17 2 0,-2-6-15 16,-2-12-1-16,-3 0-3 15,-6-6 5-15,-4 0-7 16,-4-2-1-16,-8 5 3 16,-1 6-2-16,-3 8 1 15,-1 8 5-15,-3 7-7 16,0 9 8-16,0 0-8 16,0 0-18-16,-3 0 15 15,-14 20 3-15,-4-3 5 16,4 5-5-16,3-3 2 15,6-6-1-15,3 1-1 0,5-2-3 16,0-4 2-16,0-2-7 16,0-6-12-16,0 0 6 15,0 0 0-15,0 0-17 16,0 0-39-16,0 0 10 16,0 0 12-16,0 0-88 15,0 0-28-15,0 0-178 16,3 0-23-16</inkml:trace>
  <inkml:trace contextRef="#ctx0" brushRef="#br0" timeOffset="93011.8">21506 15095 75 0,'0'0'101'15,"0"0"-2"-15,0 0 22 16,0 0-46-16,0 0-24 15,0 0 14-15,0 0 42 16,0 0 14-16,0 0-10 16,0 0-10-16,0 0-38 15,7-2-32-15,0-4 6 16,-1-6-6-16,1 3-17 16,5-6-9-16,-4 1 3 15,1 2-3-15,0-5 2 16,-4-3-3-16,-3 3 0 15,-2 3 5-15,0 7-8 0,0-2 21 16,0 7-17-16,-7 2-5 16,-6 0 0-16,-5 0 12 15,-2 6 0-15,-3 8-9 16,1 6 1-16,0 4-2 16,4 2 1-16,5 2-3 15,9-2-3-15,4-2-2 16,0-4-11-16,8-2 7 15,15-4-20-15,3-5 17 16,1-5-16-16,2-3 16 16,-5-1 10-16,-3 0-2 15,-4 0-30-15,-5 0 18 16,-1 0 12-16,-3 0-1 16,4 0 2-16,1 2-9 15,1 14 8-15,-1 2 8 0,-2 3-3 16,-2-7 8-16,0 0-4 15,-1-10 0-15,2-3 6 16,1-1 14-16,2 0 15 16,3 0-14-16,4-9-5 15,2-5-17-15,3 0 1 16,-5-4-5-16,-1-3-5 16,0-3-7-16,-7-6-7 15,2-2 5-15,-3-3-5 16,-1 2 14-16,-6 8 4 0,-2 2 1 15,-2 7 0 1,0 6 13-16,0 4 1 0,0 3-14 16,-11 3-8-16,-2 0 8 15,0 5 6-15,-3 13-5 16,0 8 16-16,3 6 6 16,0 6-3-16,3 5-6 15,8-5-12-15,2-2 0 16,0-9-1-16,2-7-1 15,18-6 0-15,1-7 0 16,0-7 18-16,4 0-1 16,-2-14-6-16,1-13 1 15,1-4-10-15,-1-4-2 16,0 0-3-16,-1 2-8 16,0 1-3-16,0 5 6 0,-2 10 5 15,-3 2 2-15,-3 6-2 16,-1 6-3-16,-3 3 3 15,-3 0 3-15,2 0 0 16,-4 15 4-16,3 2 4 16,-5 2 7-16,3 1-8 15,-2-6-6-15,-3-2 5 16,0-2-6-16,-2-4-5 16,0-4 3-16,0-2 0 15,0 0 2-15,0 0 5 16,0 0-5-16,0 0-1 15,-2-4-7-15,-9-17-19 0,0 2-2 16,0-3 18-16,-3 5 6 16,5 6 5-16,1 2 1 15,0 6-1-15,-2 3 0 16,-1 0 11-16,-3 0-8 16,1 18-6-16,1 6 6 15,1 4 0-15,7 4 4 16,2 0-7-16,2-6 1 15,0-1-2-15,0-9-11 16,17-7 12-16,1-4 16 16,3-5-10-16,-4 0 6 15,-1-14-5-15,4-17 3 16,-4 0-10-16,-3-6-1 16,-2-1-10-16,0-3 6 15,-4 2-4-15,0-3-8 0,-3-4 3 16,1 4 12-16,-3 1 2 15,2 9 3-15,-2 15 1 16,-2 2 27-16,2 15-7 16,-2 0-5-16,0 0-19 15,0 5-14-15,0 14 7 16,0 11 7-16,0 3 9 16,0-1-8-16,0 3 12 15,0 4-6-15,0 1-3 16,0 1-1-16,5-6-2 15,-1 1 1-15,4-6-2 0,0-3 0 16,3-8 0-16,1-9 3 16,-2-2-3-16,-1-8 3 15,3 0-2-15,1 0 10 16,1 0-5-16,3-14-4 16,-3-4-2-16,-1-4-19 15,3-6 0-15,-5-2 7 16,0 0 6-16,0 2 3 15,-2-2 6-15,-5 7-3 16,-2 10 1-16,1 3 1 16,-3 6 9-16,0 4-7 15,0 0-4-15,0 0-9 0,0 10 0 16,0 10 9 0,0 0 3-16,0 4-2 0,0-4 7 15,0-3-4-15,0 0 0 16,0-7-4-16,2-5 1 15,5 0-1-15,4-5 0 16,0 0 3-16,0 0 7 16,2-16-5-16,6-6 5 15,-2-3-9-15,3-8-1 16,1-3-3-16,-6-4-16 16,-1-4 10-16,-6-4 9 15,-3-5 0-15,-3 7 1 16,0 6 1-16,-2 14 2 15,0 10 3-15,0 12 17 0,0 4-2 16,0 0-11-16,0 0-11 16,0 11-6-16,0 20 6 15,0 17 3-15,0 1 7 16,0 5-5-16,0 1-5 16,4-2 3-16,1-5 1 15,0-6-3-15,-1-8 1 16,3-3 0-16,-3-8-1 15,0-9-1-15,-4-4-22 16,2-6-25-16,1-4-29 16,-3 0-114-16,3-10 30 15,-3-12-400-15</inkml:trace>
  <inkml:trace contextRef="#ctx0" brushRef="#br0" timeOffset="93200.69">22716 14939 384 0,'0'0'440'0,"0"0"-195"0,0 0-75 15,0 0-58-15,0 0-63 16,0 0-28-16,32-38-8 16,-5 25-10-16,-1 4 0 15,-5 0 1-15,-8 4 0 16,-4-2-4-16,-6 2-10 16,-3-2-26-16,0 0-24 15,-12-3-105-15,-15 0-171 16,-11-2-301-16</inkml:trace>
  <inkml:trace contextRef="#ctx0" brushRef="#br0" timeOffset="93343.61">22384 14757 421 0,'0'0'722'0,"0"0"-569"0,0 0-94 16,0 0-13-16,0 0-46 15,0 0-7-15,-11-15-4 16,32 27-12-16,8 4-113 15,0-7-345-15</inkml:trace>
  <inkml:trace contextRef="#ctx0" brushRef="#br0" timeOffset="95061">23416 14684 198 0,'0'0'231'16,"0"0"3"-1,0 0-117-15,0 0-49 16,0 0-39-16,0 0-16 0,12 7 14 15,-5 14 3-15,1-1-8 16,4 2 7-16,-3-1-16 16,-1-1-5-16,-1-8-6 15,-2-4 1-15,-3-4 1 16,-2-4-2-16,2 0 8 16,1 0 4-16,-1 0 21 15,2-12-14-15,-2-11-16 16,0-3-5-16,-2-2-11 0,0 1-28 15,0-2-11 1,0 9 46-16,0 6-16 0,-6 7 5 16,-3 2 15-1,0 5 33-15,-2 0-23 0,0 0 5 16,-1 17 14-16,1 6 12 16,3 3-5-16,-2 6 3 15,6 3-22-15,2 4 0 16,2 7 13-16,0-4-10 15,4 3-4-15,14-7-12 16,5-10 7-16,1-7-11 16,0-8 0-16,-1-3 10 15,6-10 10-15,2 0-11 16,2-10-1-16,1-15 6 16,-3-4-12-16,-4 0-2 0,-3-10-22 15,1 0-8-15,-3 4 17 16,0 5-3-16,-6 7 12 15,-5 9 4-15,-2 10-5 16,-5-1 0-16,-2 5-8 16,-2 0-6-16,3 0 19 15,-3 11 11-15,3 5 14 16,-3 3-10-16,0-1 0 16,0-4-8-16,0-2 3 15,0-2-9-15,0-2 2 16,0-7 0-16,0 4-2 15,0-5 0-15,0 0 1 0,0 0 0 16,0 0 6-16,0 0-8 16,0 0 0-16,-6-14-20 15,-2-1-20-15,-1-1 22 16,-2 2-9-16,-1 5-16 16,4-3 31-16,-1 5 7 15,4-1 5-15,-2 7 0 16,1 1-20-16,0 0 16 15,-6 11-3-15,-1 15 7 16,0 4 14-16,1 7 3 16,1 3-13-16,3-6 3 15,5-6-5-15,3-5-2 16,0-11-1-16,0-7 0 16,0-5 1-16,0 0 1 15,0 0 22-15,5-17-13 0,6-9-10 16,-1 1-26-16,2-2-4 15,-1 6-4-15,5-1 7 16,-3 4 18-16,0 6 5 16,5 6-2-16,-2 1 6 15,1 5 7-15,4 0 23 16,-2 0 5-16,0 11-4 16,1 1 7-16,-3 0-21 15,1-2-6-15,-9-4 3 16,3-4-7-16,-10-2 3 15,-2 0 3-15,2 0 5 16,-2 0 2-16,2-4-7 0,3-14-4 16,-5-1-9-16,0-2-1 15,0-4 0-15,0 1-14 16,0-6 11-16,0-2 4 16,0 2 4-16,4 2-1 15,5 5 0-15,-7 11 30 16,1 5-9-16,-3 7-21 15,0 7-3-15,-12 18-4 16,-13 8 4-16,4 6 1 16,0-7-1-16,7-1 0 15,10-5-6-15,4-8-6 16,0-4-3-16,2-7 4 16,17-4 11-16,1 1 4 0,2-4 4 15,0 0-6-15,3 5-2 16,-7 8-1-16,-1 3-2 15,-3 1 1 1,-3 6 4-16,-2-5-3 0,-3-4 2 16,2-6 3-16,-4-2-4 15,0-6 1-15,5 0-5 16,5 0 0-16,3-3-37 16,6-12-115-16,1-2-112 15,3-6-250-15</inkml:trace>
  <inkml:trace contextRef="#ctx0" brushRef="#br0" timeOffset="95541.53">24375 14829 403 0,'0'0'273'0,"0"0"-158"0,0 0 2 15,0 0-16-15,0 0-21 16,0 0-34-16,5-18-5 16,-5 7-7-16,0 1-20 15,0-4-5-15,0 0 3 16,0 1-5-16,-3-6-3 15,-3 6-3-15,2 4 2 16,-1 1 6-16,-4 8 6 16,2 0-15-16,-3 0 2 15,-4 12-2-15,5 8-4 16,0 6 4-16,2 4 2 0,3-3 1 16,-1-5-3-16,5-4 0 15,0-8 0-15,0-5 0 16,0-5 3-16,0 0 2 15,0 0 9-15,7-12-2 16,13-13-8-16,3-8 1 16,-2-1-5-16,0-10 1 15,-5-2-3-15,-3 3 6 16,-5-3-3-16,0 7-1 16,-4 15 4-16,-2 12 14 15,0 4 20-15,-2 8-12 16,3 0-19-16,1 2-7 0,2 28-11 15,4 16 11 1,-1 10 2-16,-3 2-2 0,-2-2-1 16,-4-1-9-16,0-9-43 15,0 0-48-15,0-4-114 16,-19 2-128-16,-8-9-303 16</inkml:trace>
  <inkml:trace contextRef="#ctx0" brushRef="#br0" timeOffset="95996.56">22269 15561 687 0,'0'0'282'16,"0"0"-211"-16,0 0-70 15,0 0-1-15,0 0-11 16,0 0 11-16,-56 22 113 16,129 0-52-16,21-7-35 15,24-2-9-15,29-9 0 16,38-4 12-16,43-9-10 15,41-23-10-15,40-17 0 16,13-8 12-16,2-3-3 0,-15 4-11 16,-34 10-5-16,-45 8-1 15,-52 10-1-15,-61 6-14 16,-47 3 13-16,-39 10 1 16,-24 1 5-16,-7-5 58 15,-4 8-36-15,-21-6-23 16,-6 8-3-16,-1 3-2 15,-5 0-7-15,-2 0-55 16,-3 10-63-16,-2 2-95 16,-8-1-203-16</inkml:trace>
  <inkml:trace contextRef="#ctx0" brushRef="#br0" timeOffset="106110.28">18397 15561 216 0,'29'108'0'15,"40"2"-4"-15,32-2-15 16,28-9-174-16</inkml:trace>
  <inkml:trace contextRef="#ctx0" brushRef="#br0" timeOffset="131797.71">20087 14425 212 0,'0'-7'92'0,"2"2"-26"15,2-3-3-15,3 3-12 16,-1-4 7-16,2 4 16 15,-2-2-21-15,-2 5-20 16,-1-1-18-16,-1 3 16 16,-2-5 20-16,0 5 11 15,0 0-6-15,0 0-13 16,0-2 0-16,0 0-3 16,0-4 5-16,0 2-22 0,0-6-17 15,0 2-6-15,-7 3 2 16,-1-4-2-16,-2 2 5 15,-5-4 0-15,-3 3-2 16,-2-5-3-16,-4 4 0 16,-3-1-12-16,-2 3 19 15,-3-2-7-15,-1-1 8 16,-6 2 1-16,-2-2-7 16,-1 6-2-16,-4-4 7 15,0 4-7-15,-3-1 2 16,-1 0 1-16,2 1 12 15,-2 2-13-15,2 0 17 16,1 0-11-16,-3 2-2 16,0 0-1-16,0 0-1 15,-1 0-4-15,2 0-1 0,-2 4 1 16,2 7 2-16,0-2 0 16,2-1-2-16,0 1 4 15,2 4-2-15,3-7-1 16,-2 2 0-16,3 2 8 15,2 2-7-15,1-3 1 16,-1 4 0-16,4 1 4 16,-1 3-7-16,3-2 4 15,2 1-4-15,2 2 3 16,-2 0-3-16,2 0 0 16,2 5 9-16,0-5-5 15,4-1 1-15,0 6-2 16,0-1-2-16,-2 3 4 15,3 9-3-15,-2-8 2 0,-1 6 1 16,3 3-5-16,1-7 0 16,2 6 3-16,3-2 0 15,3-1-1-15,1 1 4 16,3 1-6-16,1 4 1 16,1 1-1-16,0 4 17 15,3-2-10-15,1 2 0 16,-1-2 2-16,2-1-7 15,2-3 4-15,0-3-2 16,0 2-2-16,0-3 5 16,2 0-6-16,13 1 5 0,1 4-5 15,3-3 6 1,0 2-6-16,4 0 2 0,-1 0-1 16,3-4 4-1,4 0-6-15,2 3 0 0,4-9 2 16,-1 2 2-16,3 3 0 15,-1-10 2-15,5 2-2 16,1 0-1-16,2-6-1 16,3 6 1-16,-1-5 1 15,4-2-1-15,4 2-3 16,1-3 1-16,1-2 0 16,-3-3 0-16,-1 2-1 15,-1-8-1-15,-4 3 1 16,0-4 3-16,1 1-2 0,4-4 0 15,4 0 2-15,4 0-3 16,0 0 8-16,0-7-4 16,1 0-3-16,-6 0 2 15,1-8-2-15,-3 5 0 16,1 3 0-16,-3-8 2 16,0 7-2-16,1-6-1 15,-3-2 0-15,-1 2 1 16,2-3-1-16,-1-3 1 15,0-1 2-15,2-5-3 16,-1-2 2-16,-2 2-2 16,-1-6 0-16,-3 6 0 15,-2-5 3-15,-1 3-3 0,-3 2 1 16,-3 0-1-16,-1-1 1 16,-1-2-1-16,-6 3 2 15,-2-6-2-15,-5 6 0 16,-1-9 2-16,-2 4-7 15,-1 0 8-15,-8 0-6 16,-1-1 4-16,-3 2-1 16,-4-3 0-16,0 1-1 15,0-2 1-15,0-3 1 16,0 6-1-16,-4-1 0 16,-9 0 4-16,1 2-1 15,1-7-1-15,-1-1 2 16,4-8-2-16,-3-2-2 15,-5-12 1-15,1-4 1 0,-12-4-2 16,-9 2-2-16,-13 7-6 16,-11 15-2-16,-21 15-1 15,-21 21-12-15,-29 8-20 16,-25 27-76-16,-18 19-170 16,-2-2-568-16</inkml:trace>
  <inkml:trace contextRef="#ctx0" brushRef="#br0" timeOffset="132277.2">18085 16404 264 0,'0'0'0'0</inkml:trace>
  <inkml:trace contextRef="#ctx0" brushRef="#br0" timeOffset="133499.44">18679 16575 272 0,'0'0'93'0,"0"0"-26"16,0 0 46-16,0 0 34 15,0 0-35-15,0 0-10 16,-23-55-22-16,23 48-22 16,0 2 3-16,-3 0 1 15,3 1-22-15,-3 4 0 16,1 0-4-16,2 0-9 15,0 0-9-15,0 0 0 16,0 0-7-16,-2 0-4 16,2 0 3-16,-2 0-8 15,0 0 4-15,2 0 0 0,0-4 3 16,0 4-6-16,-2-6 2 16,-3 2-1-16,1-4-3 15,0-7 0-15,4 0-1 16,0-1 0-16,0 0 2 15,0 2 0-15,0-4-1 16,8 0-2-16,7 1-10 16,4 3-1-16,3 5 4 15,3 0 6-15,-6 5-5 16,6 4 3-16,-5 0-5 0,-2 0 7 16,-2 8 0-1,-3 11-1-15,-1-2-3 16,-8 2 6-16,0 3 1 15,-4 0-1-15,0 4-2 0,0-2 2 16,-16 6 0-16,-11-2 1 16,-4 6 2-16,-7-2 9 15,-1-1-5-15,-4 4-7 16,5-8 3-16,9-4 4 16,7-6-3-16,8-7 6 15,10-6-5-15,2-4 2 16,2 0 3-16,0 0 14 15,13 0 9-15,26 0 0 16,13 0-7-16,13-9-6 16,2 1-15-16,-2 6-4 0,-9-1 2 15,-8 3 2-15,-10-4-5 16,-6-1 0-16,-8 1 4 16,-6 3-3-16,-5-4-2 15,-6 1-7-15,0 4-10 16,-5-4-8-16,-2 4-6 15,0-4-24-15,0 3-22 16,0-8-117-16,-2 2-148 16,-2-7-372-16</inkml:trace>
  <inkml:trace contextRef="#ctx0" brushRef="#br0" timeOffset="134024.32">19277 16415 408 0,'0'0'223'0,"0"0"-134"16,0 0-24-16,0 0 11 15,0 0 14-15,0 0-33 16,-8-85-11-16,8 84-5 16,0 1 1-16,0 0 8 15,-3 0-18-15,1 0-8 16,-3 0-5-16,-4 0-12 15,-4 5-4-15,-5 17 6 16,-2 0-6-16,0 4 2 16,4 6 3-16,1-1 10 15,7 1-8-15,0 0-1 16,6-2-8-16,2-2 2 0,0 2 5 16,0-8-8-16,6-4 1 15,17-4-1-15,6-10 2 16,6-4 8-16,6 0 3 15,1-4-9-15,-2-22 9 16,1-2-12-16,-8-12-1 16,-6 1-18-16,-10-10 0 15,-5 3-6-15,-12 2 2 16,0-1 16-16,-14 9 6 16,-13 11-2-16,-2 6 5 15,2 13-3-15,1 6 5 0,2 0-4 16,-1 2-2-1,-2 21-3-15,2 2 4 0,4 8 0 16,3-3-21-16,4-4-71 16,12-2-19-16,2-8-37 15,11-3-66-15,23-8-128 16</inkml:trace>
  <inkml:trace contextRef="#ctx0" brushRef="#br0" timeOffset="134960.04">19743 16311 248 0,'0'0'247'0,"0"0"-71"16,0 0-39-16,0 0-15 16,0 0-33-16,0 0-7 15,0 0-15-15,0-18-7 16,0 18-5-16,0-3-8 16,0 1-5-16,0 2-16 0,0 0-15 15,0 0-8-15,0 0-3 16,0 0-18-16,0 23 13 15,0 5 5-15,0 2 1 16,0 2 0-16,0-4 0 16,0 2 0-16,0-4 1 15,-2-3 2-15,-1-6-2 16,3-2-2-16,0-8 0 16,0 0 2-16,0-7 0 15,0 0 0-15,0 0 2 16,0 0 1-16,0 0 2 15,0-11 0-15,12-5-5 16,-3-3-2-16,-1-4-8 16,4-3-1-16,-1-4 6 15,2-2-1-15,1 4 4 0,1 5 1 16,-1 2-1-16,-1 7 0 16,-5 5 4-16,-2 5-1 15,-2 1-3-15,-4 3-2 16,2 0-5-16,0 0 2 15,1 3-6-15,-1 15 10 16,0 9 2-16,0-1 6 16,0 2-5-16,0 2 0 15,0 2 0-15,2-6-1 16,0-3 0-16,0-4 2 16,1-3-4-16,-1-5 1 15,-2-8 0-15,0-3 0 16,-2 0 6-16,5 0-3 15,4 0 1-15,2-3 5 0,3-16-9 16,-3 1-1-16,-1-4-8 16,0 0-1-16,-1-4 0 15,-3 6 10-15,1-6-3 16,-1 3 2-16,2 6 1 16,-2-1 0-16,-2 5 1 15,3 8 7-15,-5 0-3 16,0 5 3-16,1 0-1 15,-3 0-1-15,0 0-6 16,5 0-7-16,-1 12 7 16,2 12 11-16,-1-2-11 15,-3 1 2-15,2 3 0 0,-4-3-2 16,2 0-13 0,-2-7-22-16,0-2-27 0,3-9-53 15,0-5-52-15,3 0-21 16,3 0-31-16,1-9-135 15</inkml:trace>
  <inkml:trace contextRef="#ctx0" brushRef="#br0" timeOffset="135734.7">20156 16404 123 0,'0'0'156'0,"0"0"-45"16,0 0 18-16,0 0-22 16,0 0-31-16,0 0-6 15,4-48 17-15,-4 45-36 16,0-2 22-16,0 3-11 0,0 2-12 15,0 0 11-15,0-3 1 16,0 3-22-16,0 0-11 16,0 0-11-16,2 0-4 15,-2 0-4-15,0 0-8 16,0 0-2-16,0 0-12 16,2 8 12-16,2 10 5 15,2 0 3-15,-4 4-7 16,0 0 2-16,0-3 0 15,0 0-1-15,1-3-2 16,-1-6 1-16,-2-2 2 16,0-3-1-16,0-5 0 0,0 0-2 15,0 0-1-15,0 0 1 16,2 0 3-16,0-5-3 16,0-11-9-16,0 2 3 15,-2-4 5-15,3-1-7 16,2 2 0-16,-1-1 8 15,5-5-1-15,2 6 1 16,-2 2 0-16,4 3 8 16,-4 7 5-16,0 1 2 15,0 4-3-15,-3 0-4 16,1 0-4-16,0 0-1 0,-2 9-1 16,-1 10 5-1,0 6-3-15,3 1 0 0,-3 3-1 16,-2 0-3-1,1 4 10-15,0-8-10 16,-3-2 0-16,2-9 2 0,-2-5 1 16,2-9-1-16,-2 0 0 15,0 0 1-15,4 0 0 16,0 0 8-16,3-12-7 16,-3-7-4-16,2-3-7 15,-2-6-12-15,2 2-1 16,-1-4-2-16,1 2 16 15,4 5 5-15,-4 6 1 16,3 2 0-16,-3 8 1 16,2 0 22-16,-6 4-7 0,0 3-8 15,5 0-8 1,-1 0-3-16,8 1 3 0,-1 17 4 16,3 12-4-16,-3 7 4 15,0 3-4-15,1 4 0 16,-1-8-1-16,1-10-15 15,3-12-48-15,3-6-111 16,3-8-258-16</inkml:trace>
  <inkml:trace contextRef="#ctx0" brushRef="#br0" timeOffset="137458.91">21223 16174 320 0,'0'0'177'15,"0"0"-37"-15,0 0-51 0,0 0-43 16,0 0-27-16,0 0-15 16,-2-6-2-16,2 6 9 15,0 0 13-15,0 4 2 16,0 6 11-16,0-1-16 16,-2 0 1-16,0-1-2 15,0-5-5-15,2-3-9 16,0 0-3-16,0 0 9 15,0 0 27-15,-3-3 21 16,1-14-34-16,-2-9-17 0,-6-1-9 16,2 2 5-1,1 6 4-15,-2 0 5 0,4 10 24 16,3 1 2-16,0 6-11 16,2 2-5-16,0 0-9 15,-2 0-15-15,-3 0-1 16,-3 19-7-16,-6 12 8 15,1 8 17-15,-3 7-4 16,5 3-3-16,2 6 9 16,4-4-11-16,5 0-7 15,0-3 3-15,0-8-2 16,3-8-1-16,10-6 2 16,2-8-2-16,1-8 2 15,5-2 0-15,-2-8 4 0,6 0 1 16,2 0-6-16,0-13-2 15,-3-6-2-15,0-3-8 16,-1-4 1-16,-3-4-15 16,0 2-4-16,-4-4 10 15,0 1 4-15,-6 6 14 16,1 1-1-16,-3 6 4 16,-4 5 0-16,-2 5 0 15,-2 8 12-15,0 0-2 16,0 0-12-16,0 0-1 15,0 3-5-15,-6 15 5 16,-6 5 2-16,-1 4-1 16,3-1 2-16,4 2 0 15,2-2-3-15,1 2 8 0,3-2-5 16,0-4 3-16,0-4-6 16,0-6 3-16,0-2-1 15,7-1-1-15,3-9 3 16,0 0 6-16,1 0-6 15,-1 0-4-15,-2-17-1 16,1 3-10-16,-3-8-2 16,2 4-16-16,-2-8 13 15,3 4-13-15,0 2 8 16,-2-3 12-16,2 6 8 16,-5 0 1-16,0 3 0 15,-2 6 1-15,1 6 8 0,-3 2 8 16,0 0-8-1,0 0 1-15,0 0-10 0,0 0-3 16,0 0 3-16,0 7 3 16,0 10 11-16,0 3-2 15,0 5-3-15,0 1-3 16,0-5 4-16,0 2-8 16,0-5-2-16,2-4 6 15,5-4-6-15,2-2 4 16,2-3 1-16,5-5 1 15,1 0 7-15,1 0 3 16,3-20-8-16,-4 3-7 16,-1-5 1-16,-3-4-4 15,1-2 0-15,1-7-2 0,3-1 4 16,2-4-3-16,2 0 2 16,-1 8 1-16,-11 6 7 15,-5 16 8-15,-5 6 3 16,0 4-7-16,0 0-11 15,0 0-6-15,-9 14 6 16,-7 5 0-16,7-2 0 16,7 5-1-16,2-5-2 15,0 1 3-15,0 1 0 16,9-1 0-16,13 3 5 16,7-7-4-16,0 0 0 15,-4-2 0-15,-5-2-1 16,-11-2 0-16,-9 1-2 0,0 0 1 15,0 5 1-15,-22 0 2 16,-10 2-1-16,-1-2 4 16,0 0-4-16,-1-6 5 15,7-2-3-15,9-6-3 16,3 0 1-16,9 0-3 16,3-11-3-16,3-10-41 15,0-5-51-15,7-6-104 16,15 0-110-16,2 1-401 15</inkml:trace>
  <inkml:trace contextRef="#ctx0" brushRef="#br0" timeOffset="137772.74">21968 16058 513 0,'0'0'306'0,"0"0"-162"15,0 0-41-15,0 0 19 16,0 0-48-16,0 0-11 15,0-55-20-15,0 55-11 16,0 0-9-16,0 0-7 16,0 0 5-16,0 0-21 15,0 19 0-15,0 13 0 16,4 16 6-16,1 4-2 16,-1 8 0-16,0 7-3 15,-1-2 1-15,-1-7 1 0,0-3 0 16,1-11-3-1,-1-7 0-15,0-16 0 0,0-7-5 16,-2-6-17-16,0-8-18 16,0 0-16-16,0 0-11 15,0-12-140-15,0-12-270 16</inkml:trace>
  <inkml:trace contextRef="#ctx0" brushRef="#br0" timeOffset="138996.38">21919 16387 669 0,'0'0'241'16,"0"0"-123"-16,0 0 8 16,0 0-29-16,0 0-72 0,0 0-12 15,73-31-1 1,-46 21-2-16,2 3-7 0,-5-2 0 16,1-1 0-16,-4 1 0 15,-2-4-1-15,-3-1 2 16,-1 0-3-16,-1-2 2 15,-5 6-3-15,-1 1 2 16,-3 4-2-16,-5 5 0 16,0 0-2-16,0 0 2 15,0 0-3-15,0 0-5 16,0 14-1-16,0 8 9 16,0 2 16-16,0 2-13 0,0 4 7 15,0-1-3 1,0-3-4-16,0-4-1 0,5-4 2 15,4-9-1-15,1 0-1 16,0-9 0-16,3 0 5 16,3 0 2-16,-3-10-1 15,0-3-2-15,-6-4-6 16,-2-10 0-16,-5 4-17 16,0-7-8-16,-2 2-14 15,-15-7-1-15,0 3 16 16,1 6 23-16,5 2 1 15,4 9 1-15,3 8 1 16,-1 3 14-16,5 4 19 16,0 0-14-16,-4 0-8 15,-3 0-9-15,1 18 1 0,-4 0 7 16,6 4-5-16,2 4 10 16,2 3-2-16,0-3-2 15,0-4-6-15,0 0-1 16,0-3-2-16,9-2 1 15,0-7-2-15,0-3 0 16,-3-2 1-16,1-5-2 16,4 0 1-16,0 0 7 15,7 0-6-15,4-12 0 16,-4-7-4-16,7-6-9 16,-5 1 1-16,2-7-9 15,1 3 6-15,-3 2 11 0,-3 0-3 16,-1 12 3-16,-3 4 0 15,-6 7 0-15,-2 3-1 16,-3 0-2-16,0 0-8 16,-2 17 10-16,0 10-5 15,0-4 6-15,0 3 0 16,0 1 1-16,0-8-1 16,0-1 3-16,0-1-2 15,0-4 2-15,0-4 1 16,0 1 0-16,0-6 0 15,0-1 2-15,0-3-4 16,0 0-1-16,0 0 4 0,7 0-3 16,1-3 8-16,2-11-9 15,-4-3 1-15,-1 0-4 16,1-2-2-16,3 1-1 16,3 4-2-16,-2 2 4 15,-1 6 0-15,3-2 2 16,-4 8 0-16,-1 0-1 15,3 0 1-15,-4 8-12 16,0 15 13-16,1 0 1 16,-1 3 7-16,0-4-7 15,-4 1 3-15,0-13 2 16,0-2-1-16,-2-4-3 16,0-4-2-16,0 0 11 0,0 0 0 15,4-4 2-15,1-14-8 16,1-14-4-16,0-5-1 15,-2-5-29-15,-2 1 8 16,2 0-6-16,3 7 26 16,1 12 1-16,6 12-1 15,1 1 1-15,2 9 4 16,-4 0 6-16,0 17-8 16,0 10-4-16,-4 4 4 15,-2 1-4-15,0-6 4 16,-5-4-4-16,-2-3-17 15,0-6-43-15,0-4-57 16,0-9-66-16,0 0-111 16,0 0-228-16</inkml:trace>
  <inkml:trace contextRef="#ctx0" brushRef="#br0" timeOffset="139964.35">22907 16232 658 0,'0'0'254'0,"0"0"-142"15,0 0-42-15,0 0-33 16,0 0-17-16,0 0-5 16,89-14-9-16,-76 10 4 15,-4 1 11-15,-3-4 5 16,-1 3-1-16,2-10-13 16,-1 2 2-16,1-2-12 15,0-1-1-15,-5-2-1 0,-2 5 2 16,0-2-2-1,0 4-4-15,0 2 1 0,0 2 3 16,0 3 1-16,0 3 4 16,-5 0-2-16,-1 0-5 15,-3 0 2-15,-2 0-5 16,-3 12 5-16,1 11 5 16,1 3 1-16,2 6 9 15,3 0-6-15,5 3-4 16,2-4 0-16,0-4 3 15,0-4 8-15,0 0-9 16,9-6 7-16,4-8-9 16,3-5 5-16,6-4 10 15,5 0 9-15,-1-13-14 0,3-11-15 16,-4-1 7-16,-5-6-7 16,0 4 0-1,-2-8 0-15,2 3 1 0,0 0 0 16,0 2 0-16,-4 4 1 15,-5 10 4-15,-7 13 12 16,-4 3 6-16,0 0-24 16,0 0 0-16,0 3-7 15,-11 17 7-15,-3 2 0 16,8 0 0-16,0 1 1 16,6-2 1-16,0-3-1 15,0-4-1-15,0 0 1 16,0-2-1-16,10-6 6 0,2 2-6 15,-1 4 0-15,0 2-1 16,-2 0 1-16,2-1 1 16,0-4-1-16,3-4 2 15,1-1 2-15,1-4-3 16,-1 0 2-16,3 0 0 16,-3-18 1-16,1-3-4 15,0 1 2-15,2-10-1 16,0-2 0-16,1-4-1 15,2 6 1-15,-8 1-1 16,-4 12 0-16,-6 8 0 16,-3 9 0-16,0 0-1 15,0 0-8-15,0 0-2 0,0 0 5 16,-3 7 5-16,-1 5-6 16,1-6 1-16,3 2 4 15,0 0 2-15,0 2 2 16,0 2-1-16,16 10 4 15,4 0 3-15,2 10-2 16,1-4-5-16,-5 6-1 16,-10-10 0-16,-3-4 0 15,-5-1 0-15,0-5 0 16,-18-9 0-16,-14 0-3 16,-3-5-5-16,-5 0-17 15,0-5-8-15,7-12-28 0,6-7-80 16,11-10-110-1,14-3-289-15</inkml:trace>
  <inkml:trace contextRef="#ctx0" brushRef="#br0" timeOffset="140211.7">23707 15783 810 0,'0'0'178'0,"0"0"-74"15,0 0-6-15,0 0-11 16,0 0-50-16,0 0 15 0,178 46-9 16,-132-10-17-16,-3 8-4 15,-9 15-10 1,-12 7-7-16,-15 16-3 0,-7 10 0 16,-23 2-2-16,-31 1-5 15,-21-7-21-15,-18-7-36 16,-24-6-133-16,-14-17-315 15</inkml:trace>
  <inkml:trace contextRef="#ctx0" brushRef="#br0" timeOffset="141066.44">18353 16411 358 0,'0'0'149'15,"0"0"-78"-15,0 0-8 16,0 0 5-16,0 0 27 16,0 0-6-16,13-82-26 0,-13 82-16 15,0 0 24-15,0 0 4 16,0 0-12-16,0 0-26 16,0 0-21-16,0 0-15 15,-11 14 2-15,-12 13 6 16,-10 18-3-16,-5 7 13 15,-5 16 2-15,3 9 8 16,7 10-9-16,11 4-9 16,17-7-10-16,5-8 3 15,34-10-1-15,32-16 3 16,23-13-6-16,14-12-8 16,0-6-41-16,-12-10-45 0,-16-4-134 15,-16-5-189-15</inkml:trace>
  <inkml:trace contextRef="#ctx0" brushRef="#br0" timeOffset="141830.37">18978 17096 57 0,'0'0'46'15,"0"0"-36"-15,0 0 30 16,0 0 62-16,0 0 5 16,0 0-8-16,-77 0-21 15,63 0 6-15,3 0 14 0,3 0-10 16,4 0-5-1,2 0-16-15,2 0-19 0,0 0 5 16,0 0-5-16,0 0 10 16,0 0 7-16,6 0-6 15,25-7-12-15,11-3-42 16,18-7 0-16,20 3-3 16,18-3-1-16,23-2 2 15,24 1 2-15,15 4-4 16,11 2 0-16,5 2 0 15,-4 2 1-15,0 4-2 16,-1-1 2-16,-3-4-2 16,5 1 0-16,1-1 0 0,5 0 0 15,10-2 0-15,3-1 0 16,-5 3 0-16,-10 4 4 16,-15-2-4-1,-15 1 0-15,-18 2 2 0,-15-4-2 16,-20 1 0-16,-19 0 1 15,-12-3 1-15,-16 6 3 16,-5-1 22-16,-8 2-12 16,-8-1 1-16,-6 4-9 15,-3-2 1-15,-7 2-7 16,-1 0 0-16,-3 0 0 16,-6 0-1-16,0 0-3 15,0 0-44-15,-15 0-85 0,-27 0-125 16,-14 2-326-16</inkml:trace>
  <inkml:trace contextRef="#ctx0" brushRef="#br0" timeOffset="164154.23">5307 16455 20 0,'0'7'36'16,"0"8"-24"-1,0-3-8-15,-6 2-4 0,4 0-44 16</inkml:trace>
  <inkml:trace contextRef="#ctx0" brushRef="#br0" timeOffset="164961.77">5307 16455 59 0,'15'44'98'16,"-15"-44"-16"-16,0 0 5 15,0 0-49-15,0 0-38 16,0 0-15-16,0-4 15 16,0 4 2-16,0 0 42 15,0 0 4-15,0 0 44 16,0 0-19-16,0 0-22 15,0 0-19-15,0 0-15 0,0 0-3 16,0 0-5-16,0 0-4 16,0 0-2-16,0 0 1 15,0 0 0-15,0 0-2 16,0 0 6-16,0 0 2 16,0 0-1-16,0 0 12 15,0 0 20-15,0 0 3 16,0 0-8-16,0 0-9 15,0 0-2-15,0 0-7 16,0 0 8-16,0-8-9 16,0 2 4-16,0 2-20 15,-2-6 4-15,0 5-4 0,0-2 12 16,0 1 2-16,0 2-4 16,-1 4 0-16,1 0-4 15,0-4-7-15,-4 4 0 16,-2 0 11-16,-5 0-1 15,-5 0-10-15,-4 4-5 16,-9 10 5-16,-3 4-1 16,-2 8 0-16,-1 0 1 15,-3 6-1-15,5 0 2 16,0-1-2-16,9-8 2 16,8-7 0-16,12-6-1 15,3-6 0-15,3-4 0 0,0 0-5 16,0 0 0-16,16 0 5 15,15 0 5-15,10 0 30 16,5 0-35-16,3 0 7 16,-5 0-7-16,-6 9 0 15,-13 0-5-15,-11 0 4 16,-8-4-3-16,-6 7-12 16,0-2-16-16,0 3 30 15,-9 5 2-15,-13-4 2 16,-5-6 2-16,-6 2 0 15,-3-6 0-15,-2-4 0 16,0 0 0-16,2 0 6 0,3-4-2 16,8-11 0-1,7 8 10-15,7 2 4 0,7 0-9 16,0 5-5-16,4 0-8 16,0 0-3-16,0 0-34 15,0 0-71-15,4 0-122 16,16 14 69-16,2-6-225 15</inkml:trace>
  <inkml:trace contextRef="#ctx0" brushRef="#br0" timeOffset="165950.26">5488 16543 54 0,'0'0'151'15,"0"0"-76"-15,0 0 0 16,0 0-42-16,0 0 18 15,0 0-15-15,9-52 7 16,-7 48 14-16,-2 2-9 16,2 2 3-16,-2-4-1 15,2 0-11-15,0 0-15 16,-2 4 15-16,2-4 9 16,-2 4-13-16,0-2-10 15,0 2-4-15,0 0-9 0,0 0-12 16,0 0-16-16,0 6-25 15,0 16 41-15,0 8 5 16,-2 6-2-16,-9 4-2 16,-2 4 14-16,-3 2-1 15,1-1-5-15,-1-5-3 16,3-8 2-16,-1-3 7 16,8-6-9-16,2-5-1 15,1-13 1-15,3-5-5 16,0 0 4-16,0 0 18 15,0 0 8-15,0-14 16 16,11-7-40-16,5-11-4 0,1 0-3 16,4-8-31-1,-2-5-24-15,2 2 7 0,-3 2 9 16,-3 1 14-16,1 8 25 16,-5 2 0-16,-3 2 6 15,0 10 1-15,-4 1 23 16,-2 8-2-16,1 4-7 15,-3 0 8-15,2 5-7 16,-2 0-8-16,0 0-6 16,0 0-2-16,2 0-6 15,0 0-11-15,7 14-3 16,5 8 14-16,1 10 16 16,1 4-12-16,2 4 8 15,-1 0-2-15,2 4-1 16,-2-4-1-16,1-3 1 0,-3-6-6 15,-1-4 0-15,-5-5 0 16,-3-8 0-16,-4-2-3 16,-2-6 0-16,0-2-1 15,0-4-10-15,0 0-32 16,0 0-4-16,0 0-21 16,0 0-2-16,-4-8-46 15,-7-2-154-15,-3-4 37 16,1 2 37-16</inkml:trace>
  <inkml:trace contextRef="#ctx0" brushRef="#br0" timeOffset="166133.15">5501 16740 56 0,'0'0'161'16,"0"0"12"-16,0 0 25 16,0 0-6-16,0 0-12 15,0 0-58-15,-11-26-79 16,47 21-34-16,11-5-5 15,3 2 0-15,8 0-4 16,-4-2-22-16,-4 0-121 16,-11-2-104-16,-5-10-284 15</inkml:trace>
  <inkml:trace contextRef="#ctx0" brushRef="#br0" timeOffset="166647.85">6167 16441 279 0,'0'0'140'16,"0"0"-91"-16,0 0 24 15,0 0 20-15,0 0-48 16,0 0-28-16,0-14 17 15,0 6 7-15,0 0 11 16,0 1 14-16,0 7-6 16,-4-3-13-16,-7 3-17 15,-7 0-14-15,-5 0-16 0,-3 0-2 16,-2 14 1-16,-5 7-1 16,8 2 1-16,2-1 1 15,5 0 2-15,9-5 1 16,5 3 0-16,4-3-3 15,0-8-14-15,4 4 4 16,17-5 10-16,8 3 39 16,8-4-11-16,9 3-4 15,4-1-15-15,-3 0-3 16,-9-5-6-16,-19 0 0 0,-11 0-2 16,-8 2-14-1,0 2-26-15,-27 6 42 16,-14 0 48-16,-7 3-7 0,-8-3-12 15,2-4-22-15,6 2-2 16,-2-3-3-16,8 4-2 16,6-3-59-16,10-6-40 15,5 4-154-15,17-2-150 16</inkml:trace>
  <inkml:trace contextRef="#ctx0" brushRef="#br0" timeOffset="167082.37">4786 17128 64 0,'0'0'498'16,"0"0"-340"-16,0 0-127 15,0 0-13-15,0 0 37 16,0 0 83-16,-139 5-35 16,191-5-60-16,23-5-32 15,35 1-5-15,23-5 1 0,25 5 1 16,23-11-8-16,18-1 5 15,2-2 0-15,-10 1-1 16,-15 3 3-16,-32-1 18 16,-28 11-24-16,-33 0-2 15,-29 0 2-15,-25 4-1 16,-18-5 0-16,-11 5 0 16,0 0-12-16,0 0 12 15,-7 0 0-15,-9 0-13 16,5 0-123-16,9 0-187 15</inkml:trace>
  <inkml:trace contextRef="#ctx0" brushRef="#br0" timeOffset="167316.38">6694 16776 141 0,'0'0'34'0,"0"0"-34"15,0 0-103 1</inkml:trace>
  <inkml:trace contextRef="#ctx0" brushRef="#br0" timeOffset="167803.68">6694 16776 18 0,'-49'-45'85'0,"49"45"-20"16,0 0 2-16,0 0 48 16,0 0 9-16,0 0-20 15,-34-36-8-15,30 36-16 16,2 0 7-16,2 0 0 15,0 0 1-15,0-4 16 0,2 0 2 16,25-1-47 0,19-7-16-16,23 1-42 0,12 3 4 15,8 2-1-15,-2 2-2 16,-7 0 1-16,-8 4-6 16,-10-4-22-16,-14-2 0 15,-9 3-10-15,-17-6 23 16,-11 6 4-16,-9-4 8 15,-2 0-11-15,0-2 11 16,-6-1 0-16,-17 2-6 16,-6-2 5-16,0 3-2 15,0 7 3-15,7-7 0 16,9 7-1-16,4 0 1 16,9 0 3-16,0 0-1 0,0 0 8 15,5 0-9-15,21 0 1 16,8 0 21-16,3 0-22 15,-3 0 2-15,-7 2-3 16,-9 6-3-16,-10 1 3 16,-5 4-10-16,-3 6-16 15,0-2 20-15,-7 9 3 16,-13-2 3-16,-7 6-94 16,0-4-66-16,2-7-158 15</inkml:trace>
  <inkml:trace contextRef="#ctx0" brushRef="#br0" timeOffset="168478.71">8063 16481 291 0,'0'0'177'16,"0"0"-44"-16,0 0-47 0,0 0 7 15,0 0 13-15,0 0-25 16,-14-45-8-16,14 42-4 16,0 1 1-16,0 0 7 15,0 2-22-15,0 0-24 16,0 0-4-16,0 0-14 15,0 0-13-15,0 12-10 16,6 20 10-16,13 8 4 16,-1 8 5-16,-1 3-8 15,-3-4 4-15,-1-1 4 16,-4-2-9-16,0-9 0 16,-5-11-1-16,1-7-4 15,-1-5-46-15,-4-5-19 0,2-3-74 16,-2-4-3-16,5-6 15 15,1-16-133-15,4-12-320 16</inkml:trace>
  <inkml:trace contextRef="#ctx0" brushRef="#br0" timeOffset="168778.2">8281 16527 195 0,'0'0'336'15,"0"0"-106"-15,0 0-79 16,0 0-11-16,0 0-40 15,0 0-15-15,23-60-32 16,-21 55-25-16,0 5-12 16,0 0 4-16,-2 0-6 15,0 0-14-15,0 0-3 0,2 11-11 16,5 15 14-16,-1 0 0 16,4 6 9-16,1 0-5 15,-3-2 0-15,2 2-4 16,-2-6 1-16,-3-8 0 15,-1 1-1-15,-2-12-7 16,2 0-27-16,-1-4-14 16,-3-3-48-16,2 0 5 15,1 0 1-15,-1-5-63 16,-2-12-244-16</inkml:trace>
  <inkml:trace contextRef="#ctx0" brushRef="#br0" timeOffset="168906.13">8281 16527 317 0</inkml:trace>
  <inkml:trace contextRef="#ctx0" brushRef="#br0" timeOffset="169207.14">8281 16527 317 0,'60'-7'185'0,"-60"7"-72"0,0 0-30 0,0 0 26 16,0 0 4-16,0 0-61 0,-24-61-15 16,46 47-37-16,7 5 0 15,2 0 0-15,3 5 4 16,-1 4 1-16,-6 0-5 15,-2 0-2-15,-8 6-2 16,-5 12 0-16,-8 2-7 16,-4 2 5-16,0 6-2 0,-14-2 8 15,-13 2 9-15,-4 2 14 16,7-7-8-16,8-10-6 16,7-9-8-16,7-4-1 15,2 0 14-15,0 0 14 16,13-4-8-16,12-9-17 15,4 8 28-15,4 5-14 16,-2 0-12-16,-4 0-5 16,-4 14 0-16,-10 0-4 15,-7 2-7-15,-6 3-10 16,0-2 18-16,-4 2 3 16,-19-1-1-16,0-5-14 15,-4-4-3-15,6-5-48 0,1-4-91 16,7 0-167-16</inkml:trace>
  <inkml:trace contextRef="#ctx0" brushRef="#br0" timeOffset="169915.74">8765 16467 698 0,'0'0'222'0,"0"0"-109"16,0 0-48-16,0 0 16 0,0 0-20 16,0 0-42-1,0 0 8-15,4-12-11 0,-4 12-5 16,2 0-6-16,-2 7-5 16,2 16 0-16,3 9 9 15,-3 5-5-15,0-5 0 16,0 1-3-16,-2-5 3 15,2-2-2-15,-2 0-3 16,0-4 2-16,0-7-1 16,0-6 0-16,0-1 0 15,0-8 0-15,0 0-2 16,0 0-1-16,0-9-4 16,0-17-3-16,0-10-28 15,-2-5 19-15,-4 5 11 16,-1 2 7-16,1 3 1 0,-2 4 0 15,4 9 1-15,4 4 3 16,0 6 6-16,0 2 15 16,0 6-19-16,10 0-6 15,3 0 6-15,5 10-7 16,1 16 1-16,4 2 0 16,-1 7 5-16,1-8 6 15,-4 4-5-15,2-10-3 16,-6-3 1-16,-6-8-3 15,-2-10-1-15,-3 0 4 16,1 0 12-16,-1-10-12 16,5-16-4-16,-2-10-20 0,-1-4-10 15,-3-4 4 1,-3 0-26-16,0 7 19 0,4 10 33 16,5 5 1-16,2 10 30 15,4 6 29-15,8 6-33 16,4 0-3-16,4 21-10 15,2 20-13-15,3 9 15 16,-5 9-6-16,-2-1-2 16,-9 0-8-16,-1-10 0 15,-9-7-30-15,1-7-52 16,-3-11-80-16,0-14-113 16,5-9-341-16</inkml:trace>
  <inkml:trace contextRef="#ctx0" brushRef="#br0" timeOffset="171110.55">9814 16543 82 0,'0'0'66'16,"0"0"-4"-16,0 0 34 15,0 0 10-15,0 0 14 16,0 0-31-16,0-107-25 16,-4 94 0-16,0-1-8 15,-3 2 19-15,1 2-6 16,6 1-11-16,-6 6-8 15,6 3 6-15,0 0 3 16,0 0-20-16,0 0-32 16,0 0-7-16,0 3-8 0,0 16 8 15,0 11 4-15,0 10 16 16,0 1-5-16,0 0-8 16,0 3 5-16,2-4-7 15,8-3-4-15,-1-8 2 16,-5-10 0-16,0-14 2 15,-4 0-3-15,2-5 0 16,-2 0 11-16,0 0 3 16,0 0-5-16,0-5-10 15,0-9-1-15,-4 0-9 16,-2-4 9-16,6 0 3 16,0-8 1-16,0 0-1 15,0-2-2-15,0 3 3 0,8-4-1 16,4 3 3-16,-3 4 15 15,1 4 2-15,0 4 4 16,-1 2-13-16,2 6 4 16,-2-2-16-16,0 8-1 15,-1-4-1-15,-1 4 0 16,2 0-1-16,4 0 1 16,3 12-8-16,4 10 7 15,0 10-7-15,1 0 3 16,-4-2 5-16,3-2 4 15,-5-6-4-15,-1-10 2 16,-5-2-1-16,-3-10 2 16,0 0-3-16,-2 0 4 15,0 0 3-15,5-10-7 0,0-9-2 16,0-1-4-16,0-3 3 16,-3-3-4-16,4-2-2 15,-4 1-1-15,1 1 7 16,-3 1 1-16,1 2 1 15,-3 5 1-15,3 4 0 16,-3 9 5-16,0 2 0 16,-2 3 2-16,2 0-7 15,5 0-4-15,-1 21-7 16,3 7 6-16,3 8 2 16,-4 4 6-16,-1 0-3 15,-3-6 0-15,4-2 0 16,-4-4-9-16,0-2-51 0,1-8-39 15,3 1-57-15,2-12-81 16,5-2-87-16</inkml:trace>
  <inkml:trace contextRef="#ctx0" brushRef="#br0" timeOffset="172572.73">10595 16586 111 0,'0'0'431'0,"0"0"-330"16,0 0-80-16,0 0 64 0,0 0 3 15,0 0-45-15,8 0-18 16,-8 0-5-16,0 0 2 16,0 0-6-16,0 0 10 15,0 0 0-15,0-3 0 16,0 3 11-16,0-8 9 15,0 4-13-15,0-6-33 16,-2-2 0-16,-9 3 16 16,1-6-13-16,-2 3-3 15,1 2 6-15,1 6-6 16,4 0 6-16,2 4-1 16,1 0-2-16,1 0-3 15,-2 0-3-15,-5 0 2 0,-2 0 0 16,0 4 1-16,-1 14-1 15,1-4 2-15,0 9 1 16,2-2 9-16,2 5 2 16,5 0 3-16,2 3-5 15,0-8-9-15,0 6-1 16,0-10 2-16,0-2 8 16,9-7-22-16,-2-7 22 15,2-1 0-15,0 0-6 16,-1 0 9-16,2-9-14 15,-2-9-29-15,-1-5-2 16,-3-2-12-16,4-4 6 16,-4 3-14-16,2-3 5 15,-1 0 30-15,-1 1 1 0,0 7 15 16,4 2 3-16,-2 11 7 16,-1 0 31-16,-1 8-17 15,-4 0 6-15,0 0-17 16,0 0-13-16,0 0-10 15,2 0-6-15,0 14 13 16,0 7 3-16,-2 0 14 16,0 7 0-16,6-2 0 15,-2 3 5-15,5 0-9 16,-1 0 5-16,6-4-9 16,-1-2 6-16,-1-5-12 15,1-9 0-15,-5-1 0 0,0-8 1 16,3 0 14-16,0 0 3 15,2 0-5-15,0-13-13 16,1-6-17-16,1-3-12 16,-4 0 4-16,-1 4 10 15,-2 0 5-15,-1 1 10 16,-1 0 1-16,2 8 0 16,-2-6-1-16,1 7 1 15,-3 4 11-15,0-1 0 16,0 5-2-16,-2 0 12 15,-2 0-17-15,0 0 0 0,0 0-5 16,0 0-5-16,0 0-6 16,2 17 6-16,0 5 5 15,-2-3 5-15,2 8 3 16,2-5 1-16,1 0-8 16,1 1 8-16,2-5-5 15,-2-1 2-15,1-7-5 16,-1-1 0-16,-4-5-1 15,3-4 0-15,0 0 2 16,1 0 11-16,3-4 8 16,2-15-21-16,-2 2-41 15,2-5 18-15,0-5 2 16,3 5 2-16,-1 2 6 16,1-1-4-16,3 2 15 15,-1 7 2-15,1 2-1 0,-3 2 2 16,-1 4 11-16,-1 4-4 15,-3 0-8-15,-1 0 0 16,-3 4 0-16,0 8 0 16,-1 6 0-16,-4 4 17 15,0 2-3-15,0-5-3 16,0-3-8-16,0-3 3 16,0-3-5-16,0-5-1 15,0-1 0-15,0-1 5 16,0-3-3-16,0 0 1 15,0 0 9-15,2-7-4 16,5-16-8-16,4-5-48 16,0 2 15-16,0 1-8 15,1 0 0-15,-3 4 8 0,1 9 33 16,2 1 4-16,-5 3 19 16,1 2 1-16,3 6 7 15,-1 0 1-15,3 0-17 16,0 6 3-16,0 13 4 15,3-2-4-15,0 5 6 16,-4 0-18-16,2-4-3 16,-5 5-3-16,-5-6-10 15,2-7-10-15,-6 2-54 16,0-8 19-16,0-4-27 0,0 0-9 16,-12 0-38-1,-1 0 0-15,-5-8-153 0,5-10-87 16</inkml:trace>
  <inkml:trace contextRef="#ctx0" brushRef="#br0" timeOffset="172915.54">10823 16332 546 0,'0'0'205'0,"0"0"-182"16,0 0 10-16,0 0 39 15,0 0 2-15,0 0-44 0,-19 51-9 16,38-47 3 0,-2-4 60-16,1 0-13 0,-1 0-36 15,-1-12-14-15,-7-7-21 16,-3-5-1-16,-3 3 1 16,-3 0 0-16,0 7 0 15,0 8 4-15,0 6-4 16,-5 0-12-16,-5 0 7 15,-4 11 0-15,3 10 3 16,4 6 2-16,3-5 0 16,4 5-13-16,0-4-32 15,2-1-31-15,23 2-80 16,6-4-65-16,9-6-157 16</inkml:trace>
  <inkml:trace contextRef="#ctx0" brushRef="#br0" timeOffset="173344.3">11698 16361 24 0,'0'0'366'16,"0"0"-239"-16,0 0-35 15,0 0-3-15,0 0-31 16,0 0-15-16,22-107-10 15,-28 90 15-15,-8-2 23 16,-3 1-27-16,1 0-5 0,0 4-5 16,3 0 14-1,2 5-22-15,0 6-2 0,4 3-11 16,0 0-12-16,3 0-1 16,-3 3-9-16,1 24 7 15,-2 1 2-15,4 12 19 16,4 4 14-16,0 11-3 15,0 7 2-15,0 6 1 16,0 10-12-16,0 4-3 16,0-2-5-16,0 1-9 15,0-11 4-15,0-12-5 16,0-15 0-16,0-10-1 0,0-15-1 16,0-8-1-1,4-6-1-15,-4-4-50 0,0 0-19 16,0-6-18-16,0-20-191 15,0-7-341-15</inkml:trace>
  <inkml:trace contextRef="#ctx0" brushRef="#br0" timeOffset="173756.65">11377 16571 662 0,'0'0'159'16,"0"0"-30"-16,0 0-28 15,0 0-36-15,0 0-29 0,0 0-24 16,63-109-8 0,-41 102 31-16,4-3-19 0,1 6 10 15,4 4-14-15,0 0-10 16,4 0-2-16,-4 18 1 16,-3 4-1-16,-3 5-5 15,-9 0-1-15,-6-1-4 16,-5-4 8-16,-1-4-3 15,-4 0-4-15,0-13 9 16,0 4 2-16,-9-1 3 16,3-8 0-16,0 4 13 15,3-4 2-15,1 0 7 16,2 0 15-16,0-4 13 16,0-18-33-16,0 1-19 15,5-6-3-15,12 3-2 0,5 2-8 16,5 0 1-16,-2 6-21 15,0 6-10-15,0 6-59 16,0 4-27-16,0 0-84 16,-3 0-120-16,-2 0-200 15</inkml:trace>
  <inkml:trace contextRef="#ctx0" brushRef="#br0" timeOffset="174431.81">12032 16487 105 0,'0'0'216'0,"0"0"-117"16,0 0-38-16,0 0 13 0,0 0-14 16,0 0-23-16,0 0-5 15,0 0 2-15,0 0-8 16,0 0-6-16,0 0-7 16,0 0-7-16,0 0-3 15,0 0 5-15,0 0 16 16,0 0 56-16,0 0 29 15,0-6-52-15,0-6-51 16,0 2 1-16,0-4 5 16,0 2-12-16,-4 2 1 15,-1 2-1-15,1 2 7 16,2 1-6-16,0 5 1 0,0 0 13 16,2 0-4-1,-2 0-6-15,-4 0-5 16,0 0-9-16,-3 5 2 0,-2 13 6 15,0 2 0-15,0 6 2 16,0 0 18-16,1 4-6 16,8 2 5-16,0-6-14 15,2 2 8-15,0-2-12 16,0-8 0-16,0-4 2 16,0-5-2-16,4-5-3 15,1-4-10-15,4 0 13 16,0-9 3-16,2-12-3 15,-2-6-33-15,-2 3 12 16,-3-2-40-16,0 4 33 16,1 5 26-16,-1-3-10 0,1 8 8 15,0 3 4-15,-1 5 13 16,-2 0 17-16,2 4 15 16,-1 0 3-16,1 0-20 15,0 0-12-15,4 0-8 16,2 8 26-16,-1 6-13 15,1 4-17-15,-2 5 6 16,1-6-9-16,1 1 3 16,-4-2-4-16,1-2-15 15,-1-6-35-15,-2 2-12 16,-2-10-6-16,1 4-37 16,0-4-76-16,1 0-97 0,3-4-78 15</inkml:trace>
  <inkml:trace contextRef="#ctx0" brushRef="#br0" timeOffset="175057.48">12191 16525 67 0,'0'0'219'16,"0"0"64"-16,0 0-128 15,0 0 6-15,0 0-49 16,0 0-49-16,46-36-23 16,-37 36-13-16,1 0-5 15,0 6 8-15,1 7-6 16,1 4-17-16,-1 5-5 15,-3-3 5-15,2 8-7 16,-6-1 5-16,-2-4-5 16,-2-4 0-16,0-7-1 15,0-8 1-15,0 1 1 0,0-4 5 16,0 0 18-16,3-7-1 16,3-18-20-16,2-1 0 15,-2 5 0-15,3-2-3 16,-5 5 0-16,5 1-6 15,-2 4 5-15,0 3-6 16,1 6 5-16,-1-1 2 16,0 5-8-16,2 0 7 15,-3 0 1-15,1 0 2 16,-2 0-2-16,-3 12 0 0,0 11 0 16,0-5 20-1,-2 0-18-15,0 1 3 16,0-5-5-16,0-2-2 0,0-7-1 15,0-1 6-15,0-4-1 16,0 0 4-16,0 0 7 16,0 0-2-16,0-9 6 15,0-3-15-15,0-7-2 16,5 1-15-16,1 0 8 16,1 1-7-16,2 2 13 15,0 3-2-15,2 2 5 16,-2 6-2-16,-2 4 9 15,-1 0 2-15,1 0-11 0,-1 0 4 16,2 9-4 0,-4 10 0-16,0 1 0 0,1-1 1 15,-5-2-1-15,2-2-37 16,-2-1-48-16,0-7-44 16,0-7-88-16,0 0-110 15</inkml:trace>
  <inkml:trace contextRef="#ctx0" brushRef="#br0" timeOffset="175550.41">12607 16554 515 0,'0'0'241'0,"0"0"-88"16,0 0-4-16,0 0-78 15,0 0-70-15,0 0 20 0,85-19-6 16,-71 19 0-16,-5-4-3 15,-1-2-8-15,1 1 1 16,3-2-4-16,-1 2 6 16,0-4-7-16,-2-3 0 15,0 2 0-15,-5 0-6 16,0 2-15-16,-4-4 13 16,0 6-12-16,0-2 10 15,0 2 3-15,-2-2 11 16,-9 4-7-16,-2 4 3 15,2-4 0-15,-2 4-3 16,3 0 1-16,-1 0 0 16,0 0-1-16,0 4 3 15,0 8 8-15,0 2 10 0,1 4 6 16,2 8-11-16,1-3 15 16,5 0-4-16,2 0-9 15,0-6 17-15,5-1 3 16,17-2-5-16,9-3 13 15,5-8-11-15,4-3-10 16,-1 0-12-16,4 0-5 16,-5-17-5-16,-9-2-23 15,-4-3-30-15,-12-4-6 16,-9 8-60-16,-4-4-27 16,0 12-118-16,-29 6-221 0</inkml:trace>
  <inkml:trace contextRef="#ctx0" brushRef="#br0" timeOffset="178731.14">8076 17293 117 0,'0'0'212'0,"0"0"-137"15,0 0-56-15,0 0 5 0,0 0 64 16,0 0 21-16,-63-12-53 16,63 12-24-16,0 0-7 15,0 0 9-15,0 0 47 16,0 0 23-16,9 0-36 15,16-4-14-15,8-3-20 16,12 4-10-16,10-6 7 16,5 4-8-16,8 1-2 15,3-4-10-15,2 4 0 16,3 2-8-16,0-2-3 0,-2 0 6 16,-3-4-6-1,3 1 1-15,1 4 2 0,4-6 0 16,6 4 6-16,3-4-3 15,8 2 4-15,4 1 0 16,3-2 2-16,2 4-6 16,-5-1 1-16,2 3-6 15,-3-1 5-15,-10 3-6 16,-5-4-1-16,-5-1 1 16,-4 1 4-16,3 3-4 15,3-8 0-15,6 1 0 16,-1 3 6-16,1-4-6 15,-2 6 0-15,-4-4-3 16,-2 7 10-16,0-3-6 16,-4-1 1-16,-1 4-2 0,-5 0 6 15,0-5-6-15,3 5 1 16,1-4 3-16,8 3-3 16,6-8 1-16,4 1 3 15,5-2-3-15,-5 3-2 16,-6-4 5-16,-8 8-4 15,-2-2-1-15,-7 5 0 16,-1 0 0-16,-2 0 0 16,-3 0 1-16,0 0 0 15,-1 0-1-15,1-4 1 16,6-2 1-16,3 2 0 16,4-4 0-16,10-2 0 0,0-2-1 15,-3 3 2-15,-4 4 3 16,-8-2 0-16,-6 4-4 15,-1 3 1-15,-1-4-2 16,0 0-1-16,1 0 5 16,3-1-5-16,-3 0 0 15,-3-2-2-15,-2-2 4 16,-4 4 5-16,-8-4-4 16,-10 3-2-16,-14 1 1 15,-8 5-1-15,-10 0 4 16,-4 0-2-16,0 0-2 15,0 0 16-15,0 0 4 16,0 0-2-16,2 0-11 16,-2-3 7-16,3 3-3 15,1 0-4-15,-2-4-7 0,2 4 2 16,-2-5-4-16,-2 5 1 16,4-14-5-16,-2-3-9 15,4-10 5-15,1-8 7 16,-1-11 0-16,1-7 2 15,-2-9 4-15,-3 4 4 16,2 4-3-16,-4 4-5 16,0-2 3-16,0 6-3 15,0 2 0-15,0 0-2 16,-6 3 2-16,-1 5 5 0,4 4-4 16,1 10-1-1,2-4 3-15,0 4-3 0,0 0 1 16,0 0-1-16,0 0 0 15,-4-1-2-15,-5 4-7 16,1-2 1-16,-4 3 5 16,-1 4-3-16,1 5 1 15,1-3 0-15,-5 5-8 16,1 0 9-16,-5-2 0 16,0 3-2-16,0-2 2 15,-5 4 4-15,1 0 1 16,-3 3-1-16,-1 1 0 15,-5 0 0-15,2 0-1 0,-9 0 2 16,-6 0-1 0,-5 0 2-16,-3 0-2 0,2 0 0 15,6 0-4-15,4 1 4 16,1 1 0-16,1 2 1 16,-2 2-2-16,-3-2 0 15,-6 0 1-15,-5 0 0 16,-3 3 0-16,-7-4 0 15,0 1 0-15,-3 1 1 16,2-3 3-16,-1 1-4 16,4-3 0-16,-1 4-2 15,3-4 4-15,2 0-2 16,4 0 0-16,1 5 3 16,1-5-5-16,3 0 3 0,-1 0-1 15,-1 4 1-15,-3-4 1 16,-6 1-2-16,-5 3 1 15,-2 5-1-15,-5-5 0 16,0-4 0-16,3 0-1 16,0 1 2-16,-1-1-1 15,-1 0 0-15,-5 0-2 16,-2 0 0-16,-3 0 1 16,1 0 1-16,4 0 4 15,0 0-4-15,7 0-1 16,2 0 1-16,-1 0 0 15,6 0 1-15,-3 0 0 16,0 0-1-16,5 0 0 0,0 0 1 16,1 2-1-1,3 0 0-15,0 2 3 0,0 1-3 16,0-5 1-16,-2 3-1 16,-2 2 2-16,1-1-4 15,3-3 3-15,0 4-4 16,5 3 0-16,0-7 2 15,-1 7 0-15,5-8 1 16,-2 0 0-16,4 0-1 16,-3 0 0-16,0 0 1 15,0 0 0-15,1 0 1 16,3 0 5-16,6 0-5 16,-1 0-1-16,3 0-5 0,1 0 5 15,-1 0 1-15,-1 0 2 16,4 0-2-16,-1 0 0 15,1 0-1-15,-4 0 0 16,2 0 0-16,-3 0-1 16,-2 0 1-16,-1 0-3 15,1 0 3-15,-1 0-3 16,3 0 0-16,3 0 2 16,1 0 1-16,5 0 0 15,4 0 0-15,0 0-1 16,0 0 1-16,0 0-1 15,-4 0-1-15,-4 0 2 0,-8 0-1 16,-3 0-2-16,-6 0 1 16,-2 0 1-16,8 0-1 15,6 0-4-15,7 0 5 16,8 0 1-16,9 0 1 16,5 0-1-16,5 0 0 15,0 0 0-15,2 0 0 16,2 0-2-16,-2 0 2 15,-1 0-2-15,1 0 1 16,0 0-2-16,-4 0 2 16,0 0-4-16,1 0 0 15,-4 0 5-15,2 9-1 16,2-4-2-16,-1 4-1 16,6 9-8-16,-4 0 10 0,6 4-1 15,0 7 3-15,0 3 3 16,0 9-3-16,0-4 3 15,3 2-2-15,4-3 0 16,1 0-1-16,-3-1 0 16,1 0 0-16,0-3 1 15,-4 5-1-15,2-7 4 16,-2 2-7-16,-2-1 4 16,2 4-1-16,1-3 0 15,-1-2 1-15,0 2 1 16,2-4-2-16,0 2-1 15,4-4 0-15,-4 3 1 16,1-7 0-16,-1 0 6 16,-4-5-6-16,2 2 0 15,-2-7 0-15,0-2 0 0,2 0 1 16,-2 2-1-16,2-3 0 16,0 0 0-16,-2 2 0 15,6 4-1-15,-6-4 2 16,2 1-1-16,-2 1 0 15,0 1 0-15,0-6-5 16,0 3 9-16,0-4-4 16,0-1 0-16,0 2 0 15,0-4 0-15,0 5 2 16,0 1-2-16,0-6-3 16,0 6 3-16,0-7 4 0,0 6-4 15,0-4 1-15,0 3-1 16,0-3 1-1,0-1-1-15,0-3 1 0,0-1-2 16,0 4 3-16,2-4-2 16,-2 5 0-16,0-5 0 15,0 0 0-15,0 0-1 16,2 0-7-16,0 0-6 16,3 4 10-16,3-4-6 15,17 0 10-15,18 0 10 16,28 0 4-16,20 0-14 15,14 0-23-15,9 0-113 16,4 0-220-16</inkml:trace>
  <inkml:trace contextRef="#ctx0" brushRef="#br0" timeOffset="180087.26">13945 16419 151 0,'0'0'223'16,"0"0"-110"-16,0 0-29 0,0 0-11 15,0 0 27-15,0 0-25 16,0 0 5-16,-161-8-13 15,161 6 3-15,0 2 0 16,0-5-9-16,27 2-52 16,17-1 24-16,15-5-28 15,8 4-3-15,0 0 1 16,0 2 1-16,-7-3-8 16,-7 2 2-16,-13 4-10 15,-13 0-4-15,-12-4 16 16,-7 4-2-16,-8 0-2 15,0 0-5-15,0 0-14 16,0 0 10-16,-19-5-15 0,-7 2 28 16,-6-4 0-1,1 4 0-15,7-6-2 0,8 4 2 16,8 1 2-16,5-5 4 16,3 4 0-16,0-8-6 15,18 3-7-15,11 3-8 16,6 2 10-16,1 5 5 15,-1 0 0-15,2 0-1 16,-6 0 2-16,-2 12 0 16,-7 2 2-16,-11 4-5 15,-6 5 11-15,-5-1-6 16,0 5 2-16,-16 4 9 0,-10 1-9 16,-3-6 2-16,0 1-7 15,2-6-12-15,4-3-96 16,10-8-109-16,8-10-260 15</inkml:trace>
  <inkml:trace contextRef="#ctx0" brushRef="#br0" timeOffset="180745.87">14872 16133 155 0,'0'0'133'16,"0"0"-94"-16,0 0 61 16,0 0 34-16,0 0-61 15,0 0-13-15,-6-23 5 16,6 15-39-16,0 0 4 15,0-2 33-15,0 1-10 16,0 0-8-16,0-3 2 16,0 6-19-16,0 2-2 15,0-4 0-15,0 6 1 16,0-3-15-16,0 5 28 16,0 0 1-16,0 0-17 0,0 0 5 15,0 0-19-15,0 0 1 16,0 0-11-16,0 0-1 15,0 0-10-15,0 0-1 16,0 23 12-16,0 9 3 16,0 8-1-16,0 4-2 15,9 6-4-15,-1-2 4 16,6-2 2-16,3-7-2 16,0-7 5-16,3-11-8 15,-5-6 3-15,3-11-1 16,0-4 1-16,0 0 26 15,-1-22-10-15,1-4-14 16,-3-6-2-16,-1-4 0 16,-5-9 12-16,-3-5-11 0,-2-6 3 15,-4 6-3-15,0 2-1 16,0 16 1-16,0 9-1 16,0 14 1-16,0 5 1 15,0 4-3-15,0 0 1 16,0 0-66-16,0 0-60 15,0 8 2-15,6 10-2 16,5 2-21-16,3-2-200 16,-1-2 61-16</inkml:trace>
  <inkml:trace contextRef="#ctx0" brushRef="#br0" timeOffset="181413.12">15267 16096 186 0,'0'0'226'0,"0"0"-44"0,0 0-69 15,0 0-1-15,0 0-30 16,0 0 3-16,54-74-38 16,-48 69-15-16,-1 5-2 15,-3 0-17-15,-2 0-13 16,0 9-16-16,2 13 5 16,-2 8 11-16,0 5 9 15,0 6 6-15,0 1-8 16,0 2-1-16,0 0 7 15,0-3-2-15,0-5-3 16,0-10-6-16,-2-9 0 16,0-6 0-16,2-7-1 0,-3-4 2 15,3 0 6-15,-2 0 10 16,2-18 12-16,-2-14-20 16,0-7-11-16,0 2-1 15,-3-4 1-15,0 0-1 16,5-2 2-16,-2 3 3 15,2 6 0-15,0 10 4 16,0 6 20-16,0 10 12 16,0 8-19-16,0 0-10 15,0 0-11-15,4 0-9 16,6 0 9-16,1 18 14 16,5 4-12-16,-5 4-2 0,5 6 0 15,-3-2 1 1,0-2 0-16,0-2 2 0,-4-8-2 15,3-4-1-15,-6-10 2 16,-1-4 4-16,-1 0 2 16,2 0 22-16,4-4-5 15,1-14-5-15,0-11-15 16,-2-3-3-16,-2-9-2 16,-5-3 0-16,-2-2 5 15,0-4-5-15,0 9 1 16,0 11 3-16,0 12 1 15,-2 6-1-15,2 10-1 16,0 2-3-16,0 0-9 16,0 0-45-16,-2 4-60 15,2 17-15-15,0 4 5 0,0 3-119 16,0 2-123-16,0-4-12 16</inkml:trace>
  <inkml:trace contextRef="#ctx0" brushRef="#br0" timeOffset="181702.95">15662 16052 242 0,'0'0'208'15,"0"0"-13"-15,0 0-86 16,0 0-10-16,0 0 6 0,0 0-47 16,13-49 8-1,-13 49 3-15,0-3 3 0,0 3-25 16,0 0-6-16,0 0-20 15,0 0-8-15,0 0-13 16,0 12-5-16,0 20-6 16,0 8 11-16,0 9 1 15,0 4 1-15,2 1-1 16,1-6-1-16,-1-7-6 16,0-9-72-16,2-10-31 15,-1-13-60-15,3-4-68 16,1-5-205-16</inkml:trace>
  <inkml:trace contextRef="#ctx0" brushRef="#br0" timeOffset="181988.79">15834 16062 553 0,'0'0'251'15,"0"0"-69"-15,0 0-56 16,0 0-59-16,0 0 11 15,0 0-34-15,44-54-26 16,-30 54 9-16,-1 0-27 16,2 0 7-16,3 14-8 15,4 8 1-15,1 4 0 16,1 6 1-16,-2-1-1 16,1 1-14-16,-8-6-37 0,-3-6-41 15,-8-8-4-15,-2-5-22 16,-2-7-34-16,0 0 23 15,0-7-13-15,0-22-162 16,0 0 49-16</inkml:trace>
  <inkml:trace contextRef="#ctx0" brushRef="#br0" timeOffset="182187.34">16065 16048 100 0,'0'0'138'16,"0"0"40"-16,0 0-18 16,0 0-44-16,0 0-39 15,0 0 35-15,-31-128 25 16,31 128-41-16,0 0-38 15,0 0-49-15,-3 3-9 16,-5 24 0-16,-6 9 24 0,-3 4-8 16,-6 0-2-16,1 4-14 15,-5 0 8-15,-1 2-8 16,-1-6-5-16,0-4-100 16,2-5-15-16,2-4-105 15,2 0-111-15</inkml:trace>
  <inkml:trace contextRef="#ctx0" brushRef="#br0" timeOffset="182638.31">14948 16767 49 0,'0'0'184'0,"0"0"-81"16,0 0-51-16,0 0 23 16,0 0 105-16,0 0-15 15,-158 9 51-15,205-9-146 16,18-9-66-16,15 0 20 15,12-4-2-15,10-1-13 16,9-3-2-16,5-11 0 0,9 1-3 16,0-3 32-16,-2 2 7 15,-13 6 24-15,-11 4 0 16,-19 0-53-16,-18 6-13 16,-21 1 4-16,-19 8-2 15,-15-1-3-15,-7 4-1 16,0 0-26-16,0 0-7 15,-5 0-21-15,-13 0-32 16,-6 0 39-16,-1 0-89 16,0-5-53-16,4-8-69 15,-2-1-169-15</inkml:trace>
  <inkml:trace contextRef="#ctx0" brushRef="#br0" timeOffset="183424.33">15408 16174 26 0,'0'0'62'0,"0"0"-7"16,0 0-6-16,0 0 19 16,0 0 12-16,0 0-3 0,-3-14 33 15,3 14 4-15,0 0-33 16,0 0-20-16,0 0-47 16,11 8 12-16,5 10-4 15,2 4-8-15,-3-4-13 16,-3-4-1-16,-4-2 4 15,-3-2-4-15,-5-2-9 16,0-2-29-16,0-1 21 16,0-2-6-16,0-3-30 15,0 0-42-15,0 0 5 16,0 0 5-16,6 0-37 16,4-8-148-16</inkml:trace>
  <inkml:trace contextRef="#ctx0" brushRef="#br0" timeOffset="183527.15">15408 16174 116 0</inkml:trace>
  <inkml:trace contextRef="#ctx0" brushRef="#br0" timeOffset="183905.78">15408 16174 116 0,'115'-72'154'0,"-115"72"-78"0,0 0 10 0,0 0-21 0,0 0 24 0,0 0-40 16,0-32-8-16,0 32 4 15,0 0-7-15,0 0-19 16,0 5-12-16,0 12 17 0,0 4 9 16,0 8-14-1,0-3-13-15,0 0-2 0,0 3 3 16,0-8-6-16,0-3 1 16,0-8-1-16,0-1 2 15,0-2-2-15,0-2 1 16,0 0-2-16,0-1 0 15,0-4 2-15,0 5 1 16,0-1-3-16,0 1 0 16,0-5 8-16,0 0 3 15,0 0 4-15,0 0 20 16,0 0 16-16,0 0-11 0,5 0 8 16,0 0-4-16,-1 0-21 15,2 0-7-15,-3 0-11 16,-3 0-5-16,0 0 0 15,0 0-6-15,0 4-9 16,0 5-21-16,0 1 36 16,-16-1-32-16,0 4 0 15,-6-9-39-15,2 0-106 16,0-4-171-16</inkml:trace>
  <inkml:trace contextRef="#ctx0" brushRef="#br0" timeOffset="184540.94">14922 15887 145 0,'0'0'100'0,"0"0"-18"15,0 0-1-15,0 0 44 16,0 0-17-16,0 0-48 16,0-25-15-16,-3 25-15 15,3 0 4-15,-9 0-9 0,1 0-2 16,-9 3-1-16,-4 9 18 16,-2 6-3-16,1 14 2 15,-3 9 6-15,3 17 4 16,4 14 23-16,5 16-22 15,13 2-17-15,0-1-10 16,13-18-8-16,29-4-15 16,18-16 1-16,17-7-13 15,12-18 10-15,7-5-43 16,4-10-58-16,-9-11-88 16,-10 0-91-16</inkml:trace>
  <inkml:trace contextRef="#ctx0" brushRef="#br0" timeOffset="185157.59">16226 15661 88 0,'0'0'222'16,"0"0"-90"-16,0 0-46 15,0 0 7-15,0 0-4 16,0 0-15-16,-18-16-40 16,29 25-25-16,15 23 25 15,10 17-8-15,3 13 11 16,-4 10-20-16,-4 13-13 15,-14-5 2-15,-11 10 9 16,-6-6 10-16,-8-8-25 16,-15-14 0-16,-6-16-2 15,-3-7 2-15,-2-8-71 16,3-12-95-16,-2-11-140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56:14.11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11203 12988 404 0,'-6'0'150'16,"4"0"-60"-16,2 0-27 16,0 0-32-16,0-3 58 0,0 0-24 15,0-3-52-15,0 4 21 16,0 2-20-16,0 0 2 16,0 0-16-16,0 0-22 15,0 8 15-15,0 18 7 16,0 6 0-16,0 0 31 15,0 0-22-15,0-6-9 16,2-4 0-16,0-6 12 16,2-4-6-16,-2-8-6 15,0-2 0-15,-2-2 26 16,3 0-6-16,-3 0 40 16,2-14 8-16,-2-11-67 15,0-8 18-15,0-6-19 16,0-7 0-16,0-1-4 0,-9-1 9 15,1 2-5-15,-2 4 0 16,1 7 4-16,3 8-5 16,2 6 1-16,-1 9 0 15,3 4-5-15,0 6 8 16,-1 2-5-16,3 0 2 16,-5 0-20-16,-5 0 15 15,-9 6-5-15,-4 17 10 16,-8 8-2-16,-4 10 7 15,0 10-5-15,-3 15 0 16,0 11 3-16,3 8-3 0,4 2 0 16,8-4 0-16,11-5-8 15,12-10 14 1,0-14-6-16,16-11 9 0,20-18-4 16,11-13 21-16,6-12-22 15,3 0 4-15,4-17 34 16,-8-14-35-16,-6-3-4 15,-7-2-3-15,-8-2 9 16,-7 2-22-16,-4 3-18 16,-6 1-79-16,-8 2 16 15,-4 0-196-15,-2 2-379 16</inkml:trace>
  <inkml:trace contextRef="#ctx0" brushRef="#br0" timeOffset="630.53">11500 12923 72 0,'0'0'137'0,"0"0"-32"16,0 0 11-16,0 0 10 16,0 0-29-16,0 0 26 15,0-56-34-15,0 48-17 16,2-1-11-16,0-4-28 15,3 4 31-15,-1-5-46 16,0 4 1-16,1-1 38 16,0 2-57-16,-1 2 34 15,-2 2-8-15,0 0-24 16,3 1 43-16,-1 2-41 16,-2 0 2-16,0 2 7 15,-2 0-5-15,3 0-8 0,0 0 0 16,1 0 0-16,2 13-16 15,1 8 16-15,-1 5 0 16,2 6-11-16,-4 8 16 16,3 5-5-16,-5 4 0 15,2 2 9-15,-4 2-15 16,0-4 6-16,0-5 0 16,0-4-6-16,-2-6 14 15,-2-6-8-15,-1-3 0 16,1-8 5-16,0-4-8 15,0-6 3-15,4-7-50 16,0 0 11-16,0 0-64 0,0-3 43 16,0-15-126-16,0-5-68 15,4 0-9-15,-2-2 30 16</inkml:trace>
  <inkml:trace contextRef="#ctx0" brushRef="#br0" timeOffset="1245.77">11589 13068 69 0,'0'0'74'15,"0"0"-26"-15,0 0 6 16,0 0-20-16,0 0 53 16,0 0 18-16,-83-110-39 15,75 93 35-15,-2 1-45 16,6-5 5-16,4-4 28 16,0-3-77-16,0 0 12 0,0-2 8 15,14 2-29-15,3 2 21 16,6 4-24-16,1 2 0 15,5 6 14-15,2 6-10 16,3 6-4-16,-1 2 0 16,-2 0 11-16,-4 20-26 15,-6 6 15-15,-11 6 0 16,-5 4-18-16,-5 7 30 16,0 5-12-16,-23 4 0 15,-8 0 5-15,-2-8 17 16,1-8-22-16,6-9 0 15,8-15-1-15,7-7 12 16,8-5-11-16,3 0 17 16,0-17-7-16,12-12-4 0,13 3 0 15,1 1-6-15,3 10 0 16,0 9 2-16,4 6-6 16,4 0 4-16,2 24 0 15,-1 12-18-15,-5 6 18 16,-8 6 0-16,-11-2-10 15,-14-1 5-15,0-3 5 16,-3-4 0-16,-17-4 0 16,-9-6-6-16,-2-4 18 15,-6-1-12-15,-6-6 37 16,5-2-32-16,3-8 27 16,1-7-6-16,12 0-6 0,1-2 47 15,8-14-55-15,5-2-1 16,2 4-9-16,6 2 6 15,0 1-16-15,0 8 8 16,0 1-50-16,0 2 15 16,0 0-97-16,0 0-117 15,12 0-143-15</inkml:trace>
  <inkml:trace contextRef="#ctx0" brushRef="#br0" timeOffset="1791.09">12084 12881 380 0,'0'0'192'0,"0"0"-88"15,0 0-34-15,0 0 26 16,0 0-45-16,0 0 17 15,22-58-32-15,-20 56-7 16,-2 2 38-16,0 0-42 16,0 0 17-16,0 0-34 15,0 0-6-15,0 0-4 16,0 7-14-16,0 15 16 16,-6 7 31-16,-6 8-29 0,-1 5 8 15,-1 4 2 1,1 5-1-16,3 4 0 0,2 1-11 15,6-1 3-15,2-1 3 16,0-6-3-16,16-6-3 16,13-6 1-16,4-7 13 15,9-6-9-15,1-11-5 16,-1-12 2-16,0 0 16 16,-1-20-10-16,-1-18-7 15,-5-12-1-15,-3-9 8 16,-12-9-14-16,-11-10 6 15,-9-10 0-15,0-2-12 16,-13 9 14-16,-12 16-2 16,-4 21 0-16,-4 15 6 0,-5 13-11 15,-3 10 5-15,-5 6 0 16,-6 5-19-16,-4 22 19 16,0 13-43-16,6 13-135 15,9 1-158-15</inkml:trace>
  <inkml:trace contextRef="#ctx0" brushRef="#br0" timeOffset="2406.31">11284 13786 125 0,'0'0'168'16,"0"0"-49"-16,0 0-66 16,0 0 11-16,0 0 79 15,0 0-21-15,-322-88-11 16,309 84-20-16,9 1-58 15,4 3 19-15,0-2-3 16,20 0-32-16,35 1 16 16,28-1-18-16,31-2-15 15,26-1 25-15,25 0-15 16,20-2-10-16,18 2 0 16,4 1 7-16,-6 4 14 0,-14 0-21 15,-25 0 0-15,-25 0-4 16,-37 5 9-16,-33-1-5 15,-34 1 0-15,-19-5 8 16,-12 0 10-16,-2 0 15 16,0 0-9-16,-11-10 15 15,-9-2-34-15,-3 2-5 16,-1 3 0-16,-10 5-88 16,-1 2-102-16,4-3-429 15</inkml:trace>
  <inkml:trace contextRef="#ctx0" brushRef="#br0" timeOffset="3638.3">13840 13316 331 0,'0'0'319'0,"0"0"-159"16,0 0-97-16,0 0-48 15,0 0 44-15,0 0-38 16,285-5-1-16,-202 5-7 0,-14-2-1 15,-18 0-12 1,-17 0 0-16,-16 2 3 0,-11-3 0 16,-5 3-3-1,-2 0-12-15,0 0-46 0,0 0-148 16,16-7-305-16</inkml:trace>
  <inkml:trace contextRef="#ctx0" brushRef="#br0" timeOffset="4522.8">15749 12522 332 0,'0'0'228'0,"0"0"-126"16,0 0-32-16,0 0-32 15,0 0-3-15,0 0 33 16,89-9-58-16,-80 12-1 16,-1 16-6-16,-4 5 3 15,0 1 13-15,-4 1-17 16,2-3 1-16,-2-5 11 16,0-6-6-16,0-7-8 0,0 0 0 15,0-3 4-15,0-2 2 16,0 0-5-16,0 0 1 15,0 0 59-15,0-16-58 16,0-10 4-16,0-4-7 16,-6-2 8-16,0-1-5 15,0 1-3-15,-1 5 0 16,1 5 18-16,-2 6-11 16,4 1 18-16,-3 10 0 15,5 2-22-15,2 1 12 16,-2 2-15-16,-4 0-3 15,-4 0-11-15,-3 5 15 16,-5 10-1-16,-2 4 0 0,-6 6 3 16,-4 10-4-16,-3 7 1 15,0 10 0-15,2 7-5 16,-1 8 13-16,10 5-8 16,1 4 16-16,9 3-12 15,7-5 39-15,5-9-24 16,0-12-13-16,7-13 26 15,20-12-27-15,8-10 5 16,14-11-5-16,4-7-4 16,7 0 25-16,-4-17-26 15,-2-3-10-15,-6-1-13 16,-5-4-165-16,-11-1-108 0,-8 1-405 16</inkml:trace>
  <inkml:trace contextRef="#ctx0" brushRef="#br0" timeOffset="5384.08">15990 13182 443 0,'0'0'300'16,"0"0"-211"-16,0 0-48 16,0 0 31-16,0 0 26 15,0 0-73-15,-10-26-23 16,15-6 6-16,0-5-2 15,-1-10-6-15,0-5 0 16,5-2 4-16,-2-1-3 0,0 4-1 16,1 7 0-16,-1 11 36 15,-3 8 0-15,1 13 20 16,-2 5-20-16,-3 7-32 16,0 0-4-16,0 8-3 15,0 18 3-15,-3 6-7 16,-4 0 13-16,3-2-6 15,4-3 0-15,0-6 4 16,0-3-6-16,11-6 2 16,9-7 0-16,5-5-6 15,4 0-24-15,4-10 1 16,5-15-27-16,0-3-21 16,-4 1 21-16,-8 3-4 15,-8 4 60-15,-7 8 14 0,-4 5-12 16,-5 7 34-16,0 0-35 15,0 5 19-15,0 18-13 16,-2 7 0-16,0 9 5 16,0 3 7-16,0 4-11 15,0 0 4-15,-4-4 12 16,0-5-23-16,0-4 41 16,4-5-39-16,0-5 5 15,0-2-2-15,0-7 4 16,8-5-10-16,9-7 0 15,4-2 10-15,6 0 22 16,6-19-31-16,3-11 2 0,-3-5-3 16,-2-2 10-16,-11-1-10 15,-3 1 0-15,-7 8 3 16,-1 0-5-16,-5 8 2 16,2 0-6-16,-6 3 2 15,0 3-19-15,0 1 7 16,0 3-3-16,0 2-6 15,-4 0 24-15,-4 4-31 16,-3 2 32-16,-1 1-8 16,1 2-9-16,-1 0 15 15,-2 9-1-15,-2 14 3 16,0 12-5-16,3 2 6 0,2 10-1 16,4-4 14-16,7 2-12 15,0-6 24-15,0-7 0 16,7-3-16-16,13-12 39 15,5-10-42-15,2-7 2 16,0 0 16-16,2-15-24 16,0-16-2-16,-4-5-5 15,-2-6-94-15,0 0-1 16,-6-2-241-16</inkml:trace>
  <inkml:trace contextRef="#ctx0" brushRef="#br0" timeOffset="6734.43">16983 13016 304 0,'0'0'116'0,"0"0"-35"16,0 0-34-16,0 0-9 15,0 0-8-15,0 0-5 16,-7 13 37-16,7-13 7 15,0 0 27-15,0 0 10 16,-6-12-68-16,0-3-25 16,-8-2-13-16,3-2 4 15,0-1 0-15,-3 1-1 0,3 0-3 16,0 2 16 0,0 5-13-16,0 2 13 0,-3 0-10 15,1 5 0-15,-1 2-4 16,-1 3-2-16,1 0 0 15,-1 0-4-15,-1 21-5 16,-1 7 9-16,-1 6 0 16,0 6 0-16,4 0 22 15,6 1-20-15,1 0 13 16,7-4-1-16,0-8-2 16,0-7-12-16,17-6 0 15,10-9 0-15,2-7 37 16,3-7-26-16,-1-25 3 15,-2-12 0-15,-2-10-9 16,-3-10 5-16,-1-5-10 0,-10-1 3 16,-2 2 5-16,-6 4-7 15,-5 2-1-15,2 11 0 16,0 8 15-16,-2 9-15 16,0 14 0-16,0 3 7 15,0 10 5-15,0 3-7 16,0 1-5-16,0 3 0 15,0 0-11-15,0 5 9 16,2 17-5-16,-2 7 7 16,0 5-2-16,0 7 5 15,0 2-3-15,-2 3 0 16,-12 5 2-16,-1 7-5 0,-5 9 3 16,5 1 0-16,1-4-5 15,7-4 9-15,7-14-4 16,0-8 0-16,0-10 7 15,18-10-8-15,6-8 1 16,3-7 0-16,0-3 13 16,2 0-7-16,0-8-6 15,2-15 0-15,-2-5 13 16,0-5-13-16,2-6 0 16,-6-3 0-16,-3-2-15 15,-6 2 15-15,-5 1-5 16,-7 7-8-16,-1 8-11 15,-1 7 21-15,-2 5-14 16,0 3 14-16,0 6-17 16,0 0 21-16,0 3-1 0,0 2 0 15,0 0-21-15,0 0 14 16,0 14-7-16,-5 10 14 16,-2 7-6-16,1 7 9 15,2 4-3-15,2 2 0 16,2 4 5-16,0-2-4 15,0-4-1-15,2-1 0 16,13-12-2-16,7-7 7 16,3-12-5-16,4-10 0 15,0 0 11-15,0-30 15 0,0-9-26 16,-4-10 1-16,-4-3 7 16,-4-2-3-1,-5 0-5-15,0 1 16 0,-3 6-15 16,-1 4 28-16,4 1-27 15,-3 4 0-15,-1-1 17 16,1 7-10-16,-1 3-9 16,-4 5 0-16,-2 5 7 15,-2 6-7-15,0 5 0 16,0 2 0-16,0 3-16 16,0 1 16-16,0 2 0 15,0 0-4-15,-9 0 4 16,-5 0-12-16,-1 7 12 15,-1 9 0-15,1 6-11 16,1 6 16-16,4 6-5 0,1 7 0 16,1 5 3-16,6 1 1 15,2 10-4-15,0-3 0 16,0 4-1-16,0-6 5 16,7-3-4-16,2-11 0 15,2-11 8-15,-2-8-16 16,0-10 8-16,4-9 0 15,3 0 7-15,2 0-7 16,2-9-22-16,-5-8-70 16,-3-4-105-16,-8-10-161 15</inkml:trace>
  <inkml:trace contextRef="#ctx0" brushRef="#br0" timeOffset="6932.44">17487 12913 552 0,'0'0'223'0,"0"0"-109"16,0 0 36-16,0 0-77 16,0 0-32-16,0 0-30 15,158-62-4-15,-104 48 7 16,-2-2-12-16,-11 0-4 16,-7 2-26-16,-16-2-49 15,-14 0-86-15,-4-2-88 16,-20 0-329-16</inkml:trace>
  <inkml:trace contextRef="#ctx0" brushRef="#br0" timeOffset="7229.84">17373 12489 616 0,'0'0'201'15,"0"0"-132"-15,0 0-43 16,0 0 10-16,0 0-34 15,0 0 11-15,-48 66 4 16,54-45-16-16,7-6 3 16,3-10 12-16,-1-5-8 15,1 0 37-15,0-9-27 0,-3-14 8 16,-8-4-26 0,-5 3 7-16,0 1 24 15,0 8-14-15,-5 7-7 0,-5 3 2 16,-6 5-8-16,0 0-8 15,0 9 4-15,-2 17-20 16,7 3-33-16,7 2-154 16,4-9-194-16</inkml:trace>
  <inkml:trace contextRef="#ctx0" brushRef="#br0" timeOffset="7971.91">18693 12552 103 0,'0'0'138'0,"0"0"23"16,0 0-19-16,0 0-22 16,0 0-8-16,0 0-30 15,-22-81 13-15,20 70-30 16,2 4-22-16,0 0 51 15,0 4-45-15,0 3-12 16,0 0-2-16,0 0-25 16,0 0-10-16,0 0 0 15,0 1-9-15,0 23-7 16,0 12 16-16,-2 7 0 16,-5 6-1-16,-3 6 6 15,2 3-5-15,-3 5 0 0,5 2-14 16,-4 3 13-16,3-7-83 15,3-5-41-15,2-16-37 16,2-18-141-16,0-14-273 16</inkml:trace>
  <inkml:trace contextRef="#ctx0" brushRef="#br0" timeOffset="9864.87">18598 12548 612 0,'0'0'141'0,"0"0"-95"0,0 0-21 16,0 0 24-16,0 0-45 16,0 0 8-16,222-153-12 15,-186 143 4-15,-7 5 58 16,-9 5-48-16,-5 0-6 15,-3 17-8-15,-3 12 0 16,-9 5 0-16,0 10 0 16,-2 2 6-16,-23 3-10 15,-11 1 7-15,-1-6-3 16,-4-6 0-16,5-8 12 0,10-10-14 16,8-10 2-16,11-5 0 15,7-5 4-15,0 0-4 16,14-12 0-16,17-5-1 15,4 3-3-15,1 8-4 16,-3 6 8-16,1 0 0 16,-2 8-13-16,-4 14 13 15,-8 5 0-15,-11 1-5 16,-7 4-10-16,-2 0 11 16,-2-1 4-16,-20 0 0 15,-5-4-8-15,-2-6 27 16,-2-10-19-16,2-6 10 15,7-5-3-15,1-5 31 0,6-18 0 16,6-9-5 0,5 0 44-16,4-1-51 0,0 3 17 15,0 9 9-15,4 3-50 16,5 6 27-16,0 3-29 16,-5 6 6-16,1 3 0 15,-3 0-6-15,3 0-2 16,1 1 2-16,1 19-2 15,-1 9-4-15,0 5 6 16,-2 1 0-16,-2 6-8 16,2-5 12-16,-2-4-4 15,3-9 0-15,1-8 10 16,4-10-12-16,5-5 2 16,3 0 0-16,9-25-10 0,0-17 10 15,1-8-12 1,1-7 1-16,-9 3 3 0,-1 4-6 15,-9 2 14-15,-1 6 0 16,1 3-4-16,-4 10 8 16,1 7-4-16,-3 8 0 15,-2 7 13-15,-2 4-5 16,0 3-8-16,0 0-5 16,0 0-12-16,0 10-6 15,0 12 23-15,0 4-2 16,0 0 10-16,0 4-10 0,0 4 2 15,0 0 0 1,0 5-7-16,0-2 10 0,0 0-3 16,-2-3 0-1,0-5 5-15,2-6-7 0,0-9 2 16,0-8-24-16,0-6 23 16,0 0-42-16,2-6 41 15,12-18-1-15,-1-4-15 16,1-7-1-16,1-2 18 15,1-2 1-15,1-2-11 16,4 6 13-16,-1 5-2 16,-3 6 13-16,1 6 2 15,-7 6 31-15,-2 4-35 16,-7 6-4-16,-2 1 5 0,0 1-12 16,0 0-8-16,0 0-4 15,0 14 12-15,0 5-4 16,0 6 4-16,0 1 0 15,-2 6-7-15,2-1 14 16,0 3-7-16,0-4 0 16,0-4 4-16,2-4-3 15,3-10-1-15,0-3 0 16,-1-9 0-16,7 0 11 16,3-9 0-16,5-12-4 15,4-7 3-15,-5-2-3 16,-1 2-7-16,-1-3 0 15,-1 2-2-15,4-3 10 16,-4-1-8-16,5-1 0 16,5-3 3-16,-1 6 11 0,-4 6-9 15,-8 9 2-15,-10 9 25 16,-2 5-32-16,0 2-1 16,-7 0-25-16,-17 11 26 15,-5 10 7-15,6 2-7 16,5 2 0-16,11-5-5 15,3 0 6-15,4-1-2 16,0-4-2-16,16 4-6 16,10 0 7-16,5 3 2 15,3 2-13-15,-8 2 12 16,-7-6-34-16,-13 1 32 16,-6-5-3-16,0-2-3 0,-4 0-6 15,-14-4 15-15,-4-1 0 16,2 0 27-16,2-4-19 15,6-1 0-15,8-4-3 16,4 0 5-16,0 0 21 16,0 0-16-16,0-11-3 15,16-8-12-15,8 1-24 16,3 1 19-16,2-3-23 16,6-1-51-16,-1-1 43 15,-2-4-12-15,-1-1 11 16,-5-4 36-16,-4-4-15 15,-3-3 16-15,-6-1 10 16,-7-2 9-16,-4 0 31 0,-2 0-17 16,0 2-15-16,0 2 22 15,0 7-36-15,-6 7 14 16,2 11-4-16,-1 5-14 16,3 5 27-16,2 2-27 15,0 0 0-15,-2 0-7 16,0 0-13-16,-3 18 20 15,0 6 0-15,1 6 5 16,-3 4-5-16,3 10 0 16,-2 6 0-16,-4 7-5 15,1 3 11-15,5 0-6 16,0-2 0-16,2-2 4 0,2-3 6 16,0-5-10-16,0-4 0 15,8-10 0-15,3-8 3 16,3-9-8-16,3-14 4 15,6-3 1-15,8-6-18 16,4-22-26-16,2-10-78 16,-11-2-28-16,-6-3-147 15</inkml:trace>
  <inkml:trace contextRef="#ctx0" brushRef="#br0" timeOffset="10075.76">19750 12685 452 0,'0'0'308'0,"0"0"-112"16,0 0-27-16,0 0-104 0,0 0-47 15,0 0-7-15,0 0-3 16,160-43 2-16,-122 43-8 16,-9-1-4-16,-9 1-10 15,-11 0-80-15,-9 0 12 16,0 0-78-16,-4-2-138 15,-19 0-205-15</inkml:trace>
  <inkml:trace contextRef="#ctx0" brushRef="#br0" timeOffset="11880.09">21165 12490 209 0,'0'0'114'0,"0"0"4"16,0 0-26-16,0 0-13 15,0 0 8-15,0 0-4 16,0-28 11-16,0 28-28 16,0 0-24-16,0 0 2 15,0 0-44-15,-6 6 0 16,-7 15 6-16,-3 8 1 16,3 5 16-16,-1 10-2 15,5-1-14-15,3 5 15 16,3-2-14-16,3 0-6 15,0-4 7-15,7-8-5 16,12-8 13-16,8-11-17 16,2-14 0-16,2-1 35 0,3-9-32 15,-3-21 9-15,-8-5-12 16,-3-4 6-16,-5 2-13 16,-3-5 3-16,-4 0-12 15,-1-2 2-15,-1-2 8 16,0-2 6-16,-6 2-1 15,0-1 6-15,0 5-11 16,-6 3 6-16,-9 6 0 16,-1 8 15-16,1 11-8 15,1 5 0-15,1 6-7 16,-2 3 6-16,-3 0-12 16,-3 13 6-16,2 9 0 0,1 6-9 15,3 5 14-15,1 4-5 16,3 7 0-16,1 4 4 15,6 3-4-15,2 2 0 16,2-4 0-16,0-3-1 16,10-4 3-16,9-5-2 15,10-10 0-15,4-5 5 16,8-13-6-16,3-9 1 16,6 0 0-16,0-29-22 15,0-7 12-15,-4-8-17 16,-5 0 6-16,-10 0 19 15,-4 2-7-15,-8 5 9 16,-1 6 0-16,-2 4-3 0,0 8 7 16,-6 4-4-16,0 8 9 15,-6 2-7-15,-4 5 25 16,0 0-27-16,0 0-7 16,0 0-2-16,0 7 0 15,-14 9 9-15,1 5 0 16,0 5 4-16,0 4-5 15,0 3 1-15,3-1 0 16,6 2-6-16,2-1 9 16,2-6-3-16,0-3 0 15,0-6 6-15,4-6-8 16,4-6 2-16,4-6 0 0,6 0-7 16,2 0-13-16,5-24 0 15,6-10-40-15,-4-4-43 16,0-6 29-16,-3 0 3 15,-2 6 25-15,-4 6 33 16,-5 8 26-16,-3 10-9 16,-4 6 39-16,-2 3 0 15,-1 5 11-15,-1 0-32 16,2 0-19-16,0 0-4 16,-2 18 15-16,2 5 0 15,-4 3 25-15,0 6-18 16,2-2 22-16,2 0-39 15,0-4-1-15,3-8 8 16,2-6-3-16,0-4-8 16,2-6 12-16,7-2-4 0,-1 0 20 15,8-10-23-15,4-13-4 16,0-9-2-16,2-1 4 16,5-8-6-16,-5-1-2 15,-2-4 5-15,-4-4-13 16,-7 0 13-16,-5-2 0 15,-9 0 9-15,-4-3-2 16,0 5 15-16,-2 3 5 16,-9 9-25-16,0 9 32 15,4 14-33-15,1 6 9 16,1 6 1-16,3 3-4 16,0 0-7-16,2 0 0 0,-5 0-8 15,0 5-3-15,-1 23 11 16,-5 11 0-16,5 5-5 15,2 7 11-15,2 7-6 16,2 0 0-16,0 7 5 16,0-2 3-16,0 1-4 15,6-2-4-15,-2-8 4 16,0-4 12-16,3-10-16 16,-1-10 1-16,4-12 8 15,1-6-6-15,-1-12-3 16,2 0 0-16,8 0 47 15,4-10-46-15,3-10 8 16,2-1-9-16,-2-4-60 0,-8 1-12 16,-5 0-39-16,-7 0-56 15,-7 0-7-15,0 2-181 16</inkml:trace>
  <inkml:trace contextRef="#ctx0" brushRef="#br0" timeOffset="12054.99">22244 12397 513 0,'0'0'280'0,"0"0"-64"16,0 0-50-16,0 0-100 15,0 0-23-15,0 0-42 16,0 0 17-16,223-69-18 0,-185 69 3 16,-5 0-17-16,-4 0-77 15,-11 6-144-15,-9-3-259 16</inkml:trace>
  <inkml:trace contextRef="#ctx0" brushRef="#br0" timeOffset="209998.58">25385 5695 285 0,'-44'58'0'0,"8"12"-25"15,3 7-47 1</inkml:trace>
  <inkml:trace contextRef="#ctx0" brushRef="#br0" timeOffset="-194917.01">22967 7742 525 0,'-10'4'173'16,"2"-1"-147"-16,1 6-19 15,7 3-7-15,0-1 0 16,0 1 1-16,5-3 3 16,5-1 5-16,-2-6 8 15,-4 0 10-15,-2-2 27 16,-2 0-8-16,0 0 3 15,0 0 31-15,0 0-29 16,0-2 11-16,0-15-46 0,0-4-15 16,0-1 15-1,0-2-16-15,0-1 0 0,0 0 0 16,0 1 4 0,0 3-5-16,0 6 1 0,0 3-5 15,-4 5-5-15,-4 4 6 16,2 3 4-16,-5 0-10 15,-5 0 10-15,-3 0 0 16,-4 8-1-16,3 3 8 16,0 2-3-16,2 4-4 15,0 6 0-15,1 3-8 16,3 6 13-16,1 3-5 16,2 2 0-16,6-2 2 15,0 0-2-15,5-4 0 16,0-5 0-16,0-2-1 0,10-4 4 15,-1-4-3-15,1-7 0 16,2 0 6-16,-5-6-10 16,1-2 11-16,-1-1-7 15,0 0 12-15,4 0-7 16,0-17-10-16,3-8 3 16,3-8-22-16,1 0 17 15,3-3-12-15,-2 0 19 16,1 4-10-16,1 5 16 15,-4 3-6-15,-1 6 0 16,-5 6 1-16,-2 4 1 16,-3 5-2-16,-3 0 0 15,-1 3 0-15,3 0 0 16,-1 0-8-16,0 10-8 0,5 9 7 16,0 8 6-16,0 3 3 15,2 4 0-15,1 0 4 16,1-2 3-16,3-2-7 15,-1-6 1-15,3-6 5 16,-1-5 5-16,4-7-11 16,-1-6 3-16,2 0 16 15,2-16-14-15,1-17 6 16,0-7-11-16,-3-6 7 16,-2 0-8-16,-4-1 1 15,-3-4 0-15,-7 5-1 16,2 0 4-16,-6 1-3 0,0 9 1 15,0 4 4-15,0 6 0 16,-2 8-1-16,5 2-4 16,-5 6 10-16,2 2-6 15,0 6-4-15,-2 0 0 16,0 2 2-16,0 0-3 16,0 0 1-16,0 0-18 15,0 4 10-15,0 16-6 16,0 9 14-16,0 4-1 15,0 8 1-15,0 3 7 16,0 5-7-16,0-2 0 16,0-1 4-16,0 0 2 15,0-4-6-15,6-8 0 0,0-6 2 16,-2-7 0-16,-2-8-2 16,2-5-15-16,1-3-21 15,1-3-24-15,-4-2-26 16,-2 0-46-16,0 0-49 15,0-9 13-15,0-10-197 16</inkml:trace>
  <inkml:trace contextRef="#ctx0" brushRef="#br0" timeOffset="-194708.13">23254 7781 37 0,'0'0'450'0,"0"0"-235"15,0 0-74-15,0 0 2 16,0 0-25-16,0 0-64 16,18-20-16-16,22 8-38 15,6 3 1-15,10-2-7 16,2 4-37-16,2-3-75 16,-6 4-115-16,-7-4-225 15</inkml:trace>
  <inkml:trace contextRef="#ctx0" brushRef="#br0" timeOffset="-193320.1">24097 7872 231 0,'0'0'144'0,"0"0"-138"16,0 0 22-16,0 0-4 15,0 0 36-15,0 0-12 16,17 23-33-16,-17-23-2 16,2 0 33-16,-2 0 13 15,0 0 29-15,3 0 5 16,0 0-20-16,3-10-48 16,-2-5-11-16,1 1 22 15,-1-3-14-15,2-2-16 0,0 1 14 16,-2 0-17-16,0 2 8 15,-4 0 5-15,0 0-13 16,0 4 5-16,0 0 9 16,0 3 3-16,0 2 20 15,-2 2-21-15,-4 3-14 16,-2-1 1-16,0 3-2 16,-1 0-6-16,-5 0 2 15,1 0 0-15,2 0-3 16,-3 5 3-16,2 7 0 15,0 3-1-15,-1 2 0 16,2 2 1-16,-1 2 0 0,4 2 3 16,1-1-3-1,3 0 0-15,-1 1 0 0,2-6-4 16,1 0 7-16,2-5-3 16,0-5 0-16,0 2 3 15,0-5-2-15,0-3-1 16,5-1 0-16,8 0 4 15,7 0 15-15,5-19-7 16,-1-8-9-16,3-1 4 16,-2-2-2-16,0 0-5 15,-6 4 0-15,1 6-6 16,-7 6 13-16,-1 5-7 16,-5 6 0-16,-3 1 2 15,-2 2-13-15,0 0 9 16,0 4-15-16,3 17 9 0,2 4 2 15,-3 3 6-15,1 0 0 16,1 0 3-16,1-4-2 16,2-3-1-16,2-3 0 15,-2-7 0-15,3-3 9 16,-2-3-9-16,4-5 3 16,1 0-2-16,6 0 20 15,-4-17-21-15,1-12 0 16,-3-5-2-16,1-7-15 15,-5 1 17-15,3 0 0 16,-5-1 1-16,-1 2 3 16,-3-1-4-16,0 2 0 0,-3 4 17 15,-2 2-16 1,0 7 10-16,0 8-7 0,0 6 0 16,0 5 12-16,0 3-16 15,0 3 1-15,0 0-1 16,0 0-6-16,0 0 2 15,0 0-3-15,0 9 7 16,0 12-6-16,0 4 6 16,0 5 0-16,0 6-1 15,0 7 2-15,0 1-2 16,0 2 1-16,-2-2 0 16,0-2 1-16,2-7-1 15,0-5 0-15,0-8-1 16,6-4 4-16,9-7-3 15,6-7 0-15,1-4 5 0,2 0 13 16,1-10-17 0,-1-16-1-16,-3-6 0 0,-2-4-4 15,-3-6 4-15,-1-1 0 16,-3 3 4-16,-1-4-5 16,-5 7 1-16,2-1 0 15,-8 4-3-15,0 4 6 16,0 5-3-16,0 8 0 15,0 5 2-15,0 5-5 16,0 6 3-16,0 1-5 16,0 0 4-16,0 0-26 15,0 0 26-15,-10 0-5 0,0 0 12 16,-1 5-10-16,1 7 4 16,-1 6 0-16,3 5 0 15,-2 3-1-15,4 10 1 16,-1 4 0-16,5 4 2 15,2 2-4-15,0-4 2 16,0-4 0-16,4-10 7 16,9-8-2-16,6-10-2 15,3-10 9-15,9 0-11 16,5-18 21-16,6-26-22 16,-1-11-24-16,-6-3-26 15,-4-2-61-15,-6 4-48 16,-8 0-204-16</inkml:trace>
  <inkml:trace contextRef="#ctx0" brushRef="#br0" timeOffset="-186778.04">17605 10447 11 0,'0'0'55'15,"0"0"-4"-15,0 0 6 16,0 0 29-16,0 0 0 15,0 0 26-15,0 0 3 16,0 0-55-16,0 0 8 16,7 0-13-16,1 0-24 15,9-3-3-15,-1-2-13 16,3-4 18-16,4-3-3 16,1-1-30-16,1-1 19 15,1-3 6-15,1 3-9 0,0-1 14 16,-3-2-25-1,-1 3 0-15,-6 1 3 0,-3-3-8 16,-5-2 13-16,-3-2-9 16,-6-3-3-16,0-1 6 15,0 2-7-15,-4 0 0 16,-19 2 8-16,-6 4-6 16,-6 4 17-16,-7 2-17 15,-8 4 1-15,2 6 0 16,1 0-3-16,5 0 0 15,11 16-2-15,10 14-112 16,13 7-103-16,8 3-307 0</inkml:trace>
  <inkml:trace contextRef="#ctx0" brushRef="#br0" timeOffset="-183665.7">19182 10008 55 0,'0'0'106'0,"0"0"-41"16,0 0-14-16,0 0 10 15,0 0 15-15,0 0 24 0,20-6-16 16,-18 1-19-16,-2 0-5 16,0-2-15-16,0 2-4 15,0-1-4-15,0-3 0 16,0 4-4-16,0-2-13 15,0 5 21-15,0-1-38 16,0 3 23-16,0-4-11 16,0 4-11-16,0-3 23 15,0 3-15-15,0 0-11 16,0 0 22-16,0 0-19 16,0 0-4-16,0 0 0 15,0 0-7-15,0 0 5 0,0 3-18 16,-2 13 20-16,-3 6-3 15,2 2 3-15,3 4 0 16,-2 2 0-16,2 0 6 16,0 0-7-16,0 0 1 15,0-2 0-15,0 0-4 16,0-3 8-16,0-7-4 16,2-6 0-16,6-10 2 15,5-2-2-15,3 0 13 16,3-23-8-16,2-6-5 15,-2-8-14-15,2-5 9 16,-3 0 2-16,-5 0 1 16,1 1 0-16,-4 10 2 0,-1 4 0 15,1 8 16 1,-6 9-14-16,0 2 9 0,-4 6-5 16,2 2-6-16,3 0-2 15,-1 12-17-15,6 12 19 16,-4 4 1-16,3 2 5 15,4-2-4-15,3 0 10 16,2-3-11-16,1-6 18 16,2-3-19-16,-1-5 1 15,-2-6 17-15,-2-5-16 16,-3 0 9-16,-3-2 0 16,0-19-7-16,-4-6 8 0,-6-1-12 15,0-6 0-15,-2 0 0 16,-18-7 0-1,3 0-1-15,-2 1 0 0,4 3 2 16,1 13 3-16,6 11 4 16,1 6 2-16,5 7 21 15,-1 0-31-15,-1 0-11 16,4 9 11-16,-3 14 0 16,3 5-3-16,0-1 3 15,0-3 0-15,7-4-2 16,9-3 2-16,7-6 0 15,-4-3 6-15,6-6-5 16,-1-2 14-16,-1-2-11 0,2-22 1 16,-4-10 6-1,0-8-11-15,-6-9-11 0,-1 1 2 16,-6 0-3-16,-3 2 7 16,-1 4 5-16,-4 7 0 15,0 8 1-15,0 9 4 16,0 8-5-16,0 8 9 15,0 4-5-15,0 0 4 16,0 0-8-16,0 0-28 16,0 16 25-16,0 6 0 15,0 5 3-15,0 5 0 16,-4 7 4-16,-3 6-6 16,-2 3 2-16,1 3 0 15,-4 3-1-15,1 1 8 0,2-4-4 16,0-5-3-16,5-2 5 15,4-9-4-15,0-7-1 16,0-3 0-16,0-7 3 16,8-8 1-16,6-7-7 15,1-3 3-15,4 0 0 16,3-15 0-16,0-14 0 16,-2-7 0-16,1 0-12 15,-2-2 12-15,1 2 0 16,1 3 0-16,-2 4-1 15,-3 7-5-15,-3 8 4 16,-3 5 2-16,-6 8-5 16,-2 1 2-16,-2 0-14 0,0 19-5 15,2 12 22-15,-2-4 1 16,0 8-1-16,5-7 3 16,-1-4-4-16,3-2 7 15,2-6-6-15,0-4 1 16,-1-6 1-16,-1-4 7 15,0-2-9-15,2 0 0 16,2-2 17-16,3-13-17 16,-1-11-13-16,-2 1-11 15,2-5 3-15,0-2 15 16,3 2 4-16,-3 2 2 16,3 4-1-16,-7 4 10 15,1 8-4-15,-6 3 8 0,-2 8-2 16,0 1-11-1,0 1-3-15,1 22-10 0,3 2 12 16,-2 6 2-16,4-2 4 16,0-2-5-16,1-1 8 15,7-9-3-15,-1 0-5 16,1-5 0-16,-3-6 14 16,1-6-12-16,-3 0-2 15,4-6 6-15,-1-20-6 16,1-6-18-16,-1-4 3 15,-3 0 15-15,1 4-4 16,-2 5 9-16,1 6-5 16,-1 6 3-16,1 6 6 0,-3 3 19 15,0 4-26-15,0 2 0 16,-1 0 10-16,-1 0-12 16,-2 8-4-16,2 11 3 15,-4 0 2-15,0-2 6 16,-2 3-7-16,0-8 0 15,0 2 6-15,0-3-3 16,0-3-3-16,0-4 0 16,0-4-4-16,0 0-5 15,0 0 8-15,-2 0 1 16,-3-11-2-16,0-10-8 16,-1-3 10-16,-1-1-1 15,-1 4 4-15,0 3-9 16,2 8 6-16,4 6 0 0,-3 4-8 15,1 0 6-15,-6 0-5 16,0 18-5-16,-1 8 9 16,-1 6-4-16,6 8 7 15,1-1 0-15,5 7-12 16,0-5 15-16,0-1-3 16,5-5 0-16,15-6-5 15,7-7-2-15,0-8-5 16,4-10 12-16,0-4 8 15,0-6 14-15,-2-23-12 16,-3-14-10-16,-3-5-14 16,-5-11 6-16,-5-2 1 15,-3-10 4-15,-6-1 1 0,-2 2-9 16,0 6 11-16,0 12 0 16,1 11 6-16,-1 12 11 15,0 9-5-15,-2 9-3 16,2 6 15-16,-2 5-24 15,0 0 0-15,0 0-15 16,0 17-5-16,0 12 10 16,0 7 9-16,0 3 1 15,0 14-2-15,-2 3 3 16,-7 6-1-16,-5 1 0 16,6-5 2-16,-3-8-2 15,1-6 0-15,6-9 0 0,0-9 3 16,4-9-1-1,0-5-2-15,0-9 0 0,0 0-1 16,0-3-8-16,4 0 16 16,10-15-7-16,-3-5 0 15,-1 1-1-15,7-3 1 16,1 2-7-16,3-3 11 16,4 0-8-16,-7 7 3 15,-5 6 1-15,-4 8 20 16,-2 2-18-16,-5 0-2 15,3 5-11-15,-3 12 11 16,0 5 27-16,5-3-24 16,-3-5 0-16,3-1 24 0,0-3-23 15,-3-4 16-15,3 0-2 16,1-4-16-16,0-2 21 16,5 0-23-16,1 0 10 15,3-20 12-15,-1-9-22 16,-1-5-30-16,-3-1-77 15,-8-7-142-15,-4-6-478 16</inkml:trace>
  <inkml:trace contextRef="#ctx0" brushRef="#br0" timeOffset="-183355.88">20353 9506 679 0,'0'0'53'0,"0"0"-53"15,0 0 0-15,0 0 8 16,0 0 71-16,0 0 0 16,56 72-12-16,-29-72-9 15,-4-12-27-15,-10-3 16 16,-6 1 2-16,-7 0-27 15,0 4 37-15,0 3-26 0,0 0-33 16,-7 5 1 0,-2 2-1-16,-4 0-12 0,-5 4-36 15,1 20-106 1,1 2-87-16,5 1-195 0</inkml:trace>
  <inkml:trace contextRef="#ctx0" brushRef="#br0" timeOffset="-182292.15">21671 9561 200 0,'0'0'212'16,"0"0"3"-16,0 0-62 16,0 0 16-16,0 0-53 15,0 0 11-15,0-78-51 16,0 71-38-16,0 5 22 15,0 2-43-15,0 0 3 16,0 0-20-16,0 0 0 16,-2 0-2-16,-2 23-10 0,-3 7 12 15,2 7 4 1,1 6 1-16,0 6-5 0,-1 0 0 16,3 6 5-16,-2-4-4 15,2-1-1-15,-2-5 0 16,2-12-3-16,0-4 6 15,2-12-3-15,0-5 0 16,0-5 2-16,0-5 2 16,0-2-4-16,0 0 0 15,10-18 10-15,9-8-10 16,8-2-8-16,2 4 8 16,2 4-17-16,0 8 11 15,-2 6-5-15,1 6-13 0,-8 0 22 16,-7 0-19-1,-7 2 19-15,-8 7-6 0,0 8-17 16,-10 2 25-16,-15 6 6 16,-3-1-4-16,-3-7 15 15,2 0-12-15,2-8-5 16,5-4 0-16,3-3 5 16,6-2 7-16,0 0-12 15,6-16-20-15,3-10-3 16,4-2-107-16,0-2-73 15,14 0-119-15,7 3-235 16</inkml:trace>
  <inkml:trace contextRef="#ctx0" brushRef="#br0" timeOffset="-180471.37">22124 9769 554 0,'0'0'101'16,"0"0"-87"-16,0 0-10 15,0 0 24-15,0 0 15 16,0 0 15-16,7 0 25 16,-7 0-36-16,0 0 11 15,0 0 3-15,0 0-25 16,0 0-9-16,0 0-17 0,0 0-7 15,0 0 12-15,0 0-13 16,0 0 7-16,0-2 41 16,0-8-45-16,0-4 1 15,-5-3-6-15,-1 5 3 16,1-3 3-16,-2 3-6 16,1 5 0-16,1 0 23 15,3 2-20-15,2 5 10 16,-2 0-13-16,0 0 11 15,-6 0-22-15,2 9 10 16,-1 17 1-16,-3 6-7 16,2 7 10-16,-1 2-3 0,5 2 0 15,0 1 5-15,4-5-6 16,0-4 1 0,0-9 0-16,0-8-4 0,0-7 4 15,2-10-1-15,4-1-11 16,8-10 12-16,-1-18 43 15,6-6-43-15,-4-4 0 16,1-1 5-16,-3 5 0 16,-3 3-3-16,4 2-2 15,-1 7 2-15,1 4-7 16,-1 4 5-16,-3 5 0 16,-4 6-7-16,-1 3 7 0,-3 0-3 15,-2 10-13-15,0 14-11 16,2 8 27-16,-2 0 8 15,0 1-5-15,2-4-2 16,0-2 4-16,0-7-5 16,3-9 0-16,0-2 4 15,-3-6-5-15,2-3 1 16,1 0 0-16,3 0 9 16,6-9 1-16,4-13-3 15,2-8-7-15,3-2-28 16,-2-3 24-16,-3 8-8 15,-3 6 12-15,-3 11-2 16,-5 8 2-16,-1 2-1 0,2 0-10 16,-2 21-16-16,-2 7 25 15,-1 4-2-15,-3 3 8 16,0-9-2-16,0 1 4 16,0-5-6-16,0-8 0 15,0-4 3-15,0-5 1 16,0-2-4-16,0-3 0 15,0 0 20-15,2-6-17 16,6-16-6-16,4-4-2 16,1-1 2-16,-6 1-2 15,2 5 5-15,-2 1 0 16,1 3 0-16,-1 5-3 16,2 4 3-16,-2 5 15 15,-1 3-12-15,1 0 16 16,0 0-19-16,0 0 2 15,1 15 4-15,1 10-2 0,1 0-4 16,-2 2 4-16,1-5 2 16,-3-4 0-16,2-6-6 15,-2-8 0-15,-2-2-5 16,3-2 10-16,5 0-5 16,1-18 12-16,3-12-9 15,1-7-2-15,-5-3-1 16,-1-6-1-16,-3 0-8 15,-4-5 7-15,2 0 2 16,-6 1 0-16,2 10 3 16,-2 7 14-16,0 14-16 0,2 9 4 15,0 3 13-15,-2 7-16 16,0 0-4-16,0 0 0 16,0 7-3-16,0 17-3 15,0 4 8-15,0 2 0 16,0 2-4-16,0 4 7 15,0 3-3-15,0 2 0 16,0 3 2-16,0 1-4 16,-6-3 2-16,-4-8 0 15,-1-4-3-15,3-8 7 16,0-9-4-16,4-4 0 16,4-7 2-16,0-2 7 15,0 0-9-15,0-11 1 0,12-16 7 16,7-7-4-1,8-4-4-15,6-6 0 0,3 1 3 16,-3 7-12-16,-2 10 5 16,-8 8 1-16,-11 10 0 15,-8 6-3-15,-4 2 5 16,0 0-25-16,-4 22 2 16,-17 8 19-16,-3 4 5 15,1 3 0-15,6-4-4 16,5-1 8-16,12-2-7 15,0-7 3-15,0-3-23 16,18-5 20-16,5-6-17 0,4-4 20 16,4-2-2-1,2-3 11-15,1 0-9 0,-1-8 0 16,-6-13 0-16,-3-2-5 16,-6-9-8-16,-4 0-15 15,-6-1 5-15,-3 1-15 16,3 6 36-16,2 3 0 15,-4 11 2-15,1 1 7 16,-5 7-4-16,-2 2 2 16,0 2-5-16,0 0 0 15,0 4-14-15,0 16 13 16,-9 8 2-16,-1 4 3 16,2 1-4-16,8 0 0 15,0-4-5-15,10-1 9 0,17-6-4 16,-2-4 2-16,-4-6 46 15,-10-4 17-15,-8-4-31 16,-3-2-5-16,0-2 6 16,0 0-32-16,0 0 6 15,0 0-9-15,-10 4-10 16,-15 4-22-16,-6 0-208 16,2-8-700-16</inkml:trace>
  <inkml:trace contextRef="#ctx0" brushRef="#br0" timeOffset="-176504.41">24050 9777 199 0,'0'-5'149'16,"0"2"-31"-16,0 1-56 15,0 0 6-15,0-2-2 16,4-1-33-16,3-2-2 15,-2-2-5-15,1-2-16 16,1-3 40-16,-1 0-43 16,-1-2 1-16,0-1-8 15,-1-2 9-15,-2 3-11 16,0 5 2-16,-2 2 0 0,0 3-1 16,0 4 4-16,0 2-3 15,0 0 0-15,0 0-19 16,0 0 7-16,0 17 9 15,0 10 3-15,0 6-1 16,-4 2 8-16,0 5-7 16,-3 6 0-16,0 2 5 15,0 1-5-15,1-5 0 16,2-6 2-16,-1-12-7 16,2-6 5-16,3-8-40 15,0-9-1-15,0-3-42 16,5 0 35-16,15-27 1 15,9-15-96-15,2-8 120 0,0 0 23 16,-2 8 39-16,-8 11 78 16,-1 11-45-16,-5 6-20 15,3 8-35-15,-3 6-15 16,4 0 6-16,-2 4-4 16,-1 18-4-16,-5 6 30 15,1 1-22-15,-4-1 25 16,1-7-26-16,-1-4-2 15,2-9 15-15,-1-4-12 16,-3-4-8-16,6 0 20 16,-1-8-17-16,-1-20 18 15,4-12-21-15,-3-5-9 0,-1 1 5 16,-4 2-49 0,-1 9 53-16,-5 7 0 0,0 9 12 15,0 9 10-15,0 6 15 16,0 2-37-16,0 4-1 15,-11 22-6-15,1 9 7 16,4 2 0-16,6 1-6 16,0-7-9-16,0-8-23 15,20-6 0-15,2-11 30 16,7-6-32-16,-2 0 30 16,6-25 9-16,-2-7-54 15,2-4 7-15,0 4 8 0,-8 5 35 16,-2 1-7-1,-5 11 24-15,-7 5 13 0,-4 8 41 16,-5 2-51-16,-2 0-2 16,0 22 24-16,0 9 18 15,0 8 20 1,0 7-43-16,0 3-2 0,0-5-11 16,0-6-10-16,0-12 7 15,0-9-16-15,4-8 0 16,3-6 0-16,0-3 9 15,4 0-9-15,5-7 16 16,-1-19-3-16,3-11-26 16,-7-2 9-16,-1-3-13 15,-8 2-2-15,-2 1 13 16,0 5 6-16,0 4 0 0,0 8 12 16,0 9-3-16,-2 6 20 15,-12 7-29-15,-4 0 0 16,-4 18-3-16,-1 15 3 15,1 6 0-15,2 9 4 16,2 3-7-16,7-4 3 16,7-2 0-16,4-9-12 15,0-8 12-15,9-5 0 16,8-9-1-16,1-5 12 16,0-7-13-16,4-2 2 15,5-2-2-15,6-21-16 16,4-14-10-16,-2-7-2 0,1-3 9 15,-7 1-9-15,-5 9 26 16,-6 7 4-16,-5 7 0 16,-4 7 16-16,-2 10-13 15,-5 2 21-15,-2 4-17 16,0 0-4-16,0 2-6 16,0 18-4-16,2 8 7 15,0 4 22-15,3 4-14 16,2 3-5-16,1-8-3 15,3 0 15-15,-1-7-18 16,-2-10 3-16,1-4 0 16,-1-10 0-16,2 0 12 15,3-9-12-15,5-22 1 0,3-15 1 16,-2-5-4-16,2 1-15 16,-6 6 13-16,-1 10-10 15,-4 10 28 1,-3 7-14-16,-4 10 34 0,1 5-27 15,-1 2 9-15,3 0-16 16,1 0 0-16,4 4 23 16,2 15-20-16,0 8 8 15,1 2-7-15,-3-2 10 16,-1-3-12-16,-4-2-2 16,-2-8 0-16,1-7-2 15,-1-7 7-15,2 0-5 16,6-11 0-16,3-17-4 15,3-9-2-15,0-4-26 0,2-1-9 16,-2 2 41-16,0 2-30 16,-7-2 30-16,0 3 0 15,-2 5 14-15,-2 3-11 16,-2 7 7-16,-1 8-9 16,-4 4 38-16,0 5-31 15,0 5 3-15,0 0-11 16,0 0 4-16,0 0-15 15,0 0 3-15,0 12 8 16,0 10-10-16,0 7 13 16,-7 5-3-16,-2 6 0 15,4 4 12-15,3 5 3 16,2 2-15-16,0 2 8 0,5-4-1 16,11-5-3-16,1-9-4 15,-1-13 0-15,-3-10 10 16,1-12-12-16,1 0 2 15,3-4 0-15,7-26 14 16,2-5-14-16,2-5-6 16,-3 3 0-16,1 0-10 15,2 5 7-15,-7 6 9 16,5 4 0-16,-8 5-9 16,0 8 10-16,-3 3-1 15,-3 2 0-15,3 4-1 16,-8 0-9-16,3 0 10 15,-4 7 0-15,0 5-4 16,0 2 12-16,-5-7-8 0,0 1 1 16,-2-2 14-16,0-4-13 15,0 0-2-15,0 0 0 16,2-2 7-16,-2 0 6 16,0 0-13-16,0 0 8 15,0-7 7-15,0-8-15 16,0-2 0-16,-6 3 0 15,-3 3-1-15,-1 1 5 16,2 2-4-16,-5 5 0 16,-3 3-6-16,-2 0-2 15,-4 5 8-15,-1 15 0 0,-1 6-10 16,1 4 13-16,6 5-3 16,1 0 0-16,7 1 6 15,7 0-13-15,2-4 7 16,0-5 0-16,6-11-8 15,13-11 12-15,-4-5-4 16,3-3 8-16,-1-26 2 16,4-10 4-16,-1-10-14 15,-5-1 0-15,-1-4-1 16,-3 2 7-16,1-1-6 16,-2 0 0-16,-1 0 9 15,3 6-12-15,-4 4 3 0,1 11 0 16,-2 13 0-16,-5 7 9 15,0 12-9-15,-2 0 0 16,0 5-19-16,0 19 10 16,0 8 9-16,-2 6 0 15,-5 9-4-15,5 3 9 16,2 4-5-16,0 6 2 16,0 0 9-16,2 0 17 15,12-2-26-15,1-9 5 16,1-15 4-16,2-17-4 15,4-17-7-15,7-5 0 16,11-41-15-16,3-17-31 16,-3-7-98-16,-7-3-76 15,-8 4-302-15</inkml:trace>
  <inkml:trace contextRef="#ctx0" brushRef="#br0" timeOffset="-175372.85">27117 9583 371 0,'0'0'149'0,"0"0"-104"15,0 0 34-15,0 0-45 0,0 0 16 16,0 0 17-16,-2 0-15 15,2-5 39-15,0-12-68 16,9-9-14-16,-2-6-1 16,-1-6-2-16,3-2-6 15,1-4 0-15,0 2 6 16,-1-4-20-16,1 7 14 16,-2 3-5-16,-1 7-16 15,-1 6 27-15,-4 7-6 0,0 6 0 16,-2 6 6-1,0 4-16-15,0 0 10 0,0 0-20 16,0 8 8-16,0 16 3 16,0 8 9-16,-10 8 5 15,-5 6 0-15,1 2 12 16,5 3-17-16,5 0 0 16,2-4 8-16,2-5-3 15,0-8-5-15,0-8 0 16,0-10 8-16,2-7-4 15,8-4-4-15,3-5 0 16,8 0 16-16,1-20-9 16,3-9-7-16,-1 0 0 15,0-7-13-15,1-3 0 16,-4 2 9-16,-6 0 4 0,-1 5-14 16,-6 8 14-16,-1 8 0 15,-5 7 0-15,0 9 6 16,-2 0-23-16,0 12 0 15,0 23 17-15,0 10 4 16,0 2 6-16,0 1-10 16,0-3 0-16,0-6 8 15,7-7-3-15,13-13-5 16,0-9 0-16,-2-10 10 16,-5 0 4-16,0-17-12 15,4-12-2-15,-2-12-41 16,1 0 29-16,-3-8-21 0,-2-2 8 15,2 0 8 1,-1-2 13-16,-1 4 4 0,-2 9 0 16,-3 6 8-16,-1 14 11 15,-3 10 2-15,1 10-3 16,-1 0-18-16,2 6-1 16,-2 18 1-16,0 4 0 15,-2 7 6-15,0 4-1 16,0 7-5-16,0 4 0 15,-8 3 1-15,-4-3 7 16,-1 2-14-16,-3-6 6 16,3-5-88-16,2-4-1 15,4-16-163-15,7-16-209 0</inkml:trace>
  <inkml:trace contextRef="#ctx0" brushRef="#br0" timeOffset="-174652.26">27583 9348 408 0,'0'0'229'0,"0"0"-128"15,0 0-65-15,0 0 20 16,0 0-54-16,0 0 12 16,127-48-14-16,-106 48 6 15,-8 0-12-15,-3 0 6 0,-5 14 0 16,-5 4-12-1,0 4-9-15,-2 2 21 0,-16-2-1 16,-2 1 5-16,0-6-2 16,2-4-2-16,-2-4 0 15,7-2 15-15,6-4-6 16,0-1 8-16,5-2 19 16,2 0-25-16,0 0 21 15,0-7-31-15,16-5 0 16,3 0 40-16,0 4-31 15,-1 1-6-15,-3 7-4 16,-3 0 13-16,-2 11-13 16,-1 12 1-16,-2 1-1 15,0 3 30-15,2-5-21 16,-1-6-9-16,1-3 0 0,3-4 7 16,-2-7 3-16,9-2-10 15,3 0 0-15,6-20 13 16,1-8-6-16,-2-2-7 15,-4 2 0-15,-3-1 4 16,-3 2-9-16,-1-1 5 16,0 1 0-16,-2 3-11 15,-4 0 15-15,2 4-4 16,-3 2 0-16,-3 2-7 16,-2 2-9-16,-4 2 7 15,0 4-25-15,0 4 31 16,0 1-59-16,-15 3 11 15,-3 0 12-15,-2 0 29 0,-2 15 0 16,2 4 10-16,-1 8 0 16,2 4 47-16,5 4-25 15,8 1 26-15,6-1-12 16,0-5-25-16,8-4 33 16,19-9-37-16,4-9-3 15,7-8 33-15,1 0-28 16,-2-20-18-16,-3-10-1 15,-14-3-55-15,-11-4 0 16,-9 2-122-16,-3-2-230 16</inkml:trace>
  <inkml:trace contextRef="#ctx0" brushRef="#br0" timeOffset="-174498.35">27216 9157 782 0,'0'0'105'0,"0"0"-105"16,0 0-67-16,0 0-214 15,0 0-40-15</inkml:trace>
  <inkml:trace contextRef="#ctx0" brushRef="#br0" timeOffset="-173478.15">8890 11957 87 0,'0'0'0'0,"0"0"-87"0</inkml:trace>
  <inkml:trace contextRef="#ctx0" brushRef="#br0" timeOffset="-172508.17">9544 12180 122 0,'0'0'136'16,"0"0"-37"-16,0 0-7 16,0 0-1-16,0 0-44 15,0 0 4-15,-21 55-23 16,21-55-8-16,0 0 61 0,0-5 14 16,4-21-39-16,11-15-42 15,3-7-8-15,3-6-6 16,-2-6 0-16,4-4-13 15,-1-1-1-15,0-5-50 16,-2 3-1-16,-9 0 55 16,-1 13-9-16,-10 9 19 15,0 19 0-15,0 9 6 16,0 11-11-16,0 6 5 16,-7 0-11-16,-7 10-8 15,-1 15 24-15,-3 9-5 0,0-1 0 16,3 4 4-16,-1-2 9 15,3 6-10-15,2 0 1 16,1 4 23-16,6-1-15 16,4 0-9-16,0 0-3 15,0-4 8-15,0-4 2 16,0-6-10-16,0-7 0 16,4-9-2-16,4-9 4 15,0-2-2-15,1-3 7 16,5 0-1-16,3 0 24 15,3-19-30-15,5-9 0 16,1-4 7-16,-1-5-1 16,-3 2-6-16,-6 5 0 15,-9 8 7-15,-5 8-7 16,-2 8 0-16,0 4 0 0,0 2-9 16,0 0-5-16,0 4-2 15,0 20 15-15,0 6 2 16,-2 6 22-16,-5 4-11 15,4 1-3-15,3-6 40 16,0-7-44-16,12-5 20 16,7-9-8-16,2-10-15 15,-1-4 35-15,3 0-32 16,-6-22-2-16,-1-14 24 16,-7-7-18-16,-9-3-9 15,0 4 0-15,-7 3 8 16,-17 6-6-16,-5 8-2 15,-7 8 0-15,1 11-20 16,-4 6 2-16,1 4-33 0,5 24-72 16,4-2-139-16,9-3-233 15</inkml:trace>
  <inkml:trace contextRef="#ctx0" brushRef="#br0" timeOffset="-172264.31">9440 11849 676 0,'0'0'213'16,"0"0"-93"-16,0 0-56 15,0 0-64-15,0 0 0 0,0 0 7 16,227-64 1-16,-136 54-8 16,-12-4 0-16,-17 0 0 15,-24-3-10-15,-18 5 10 16,-13 2 0-16,-7 5 6 15,0 2-6-15,0 3-5 16,0 0-80-16,0 3-175 16,0 11-200-16</inkml:trace>
  <inkml:trace contextRef="#ctx0" brushRef="#br0" timeOffset="-171715.79">10595 12182 255 0,'0'0'0'0,"0"0"-81"16,0 0-89-16</inkml:trace>
  <inkml:trace contextRef="#ctx0" brushRef="#br0" timeOffset="-171435.95">10595 12182 19 0</inkml:trace>
  <inkml:trace contextRef="#ctx0" brushRef="#br0" timeOffset="-170632.41">10595 12182 19 0,'98'-54'123'0,"-98"54"-59"0,0 0-6 0,0 0 28 0,0 0-36 16,0 0-7-16,0-11-6 15,0-1-25-15,13-4 17 16,5-4-24-16,0-3 1 16,4-6 13-16,0 1-12 15,1 1-6-15,-3-2-1 16,-5 1 3-16,-3 4 2 15,-1-2-5-15,-5 4 0 16,-2 1-2-16,1 3 8 16,-5 4-8-16,0 5 2 15,0 1-3-15,-5 6-4 16,-8 2 7-16,0 0-19 0,-3 0 17 16,4 6-5-16,-2 10 5 15,5 2 2-15,3 2 0 16,0 8-3-16,6 2 9 15,0 6-4-15,0 2 32 16,8 0-33-16,5-2 24 16,1-4-11-16,-2-8-13 15,1-6 12-15,1-5-13 16,-3-8 0-16,3-5 15 16,1 0-10-16,6-14 6 15,1-18-5-15,0-6-6 16,0-1 0-16,-1 0-29 15,-2 3 27-15,-1 8-11 0,1 4 13 16,-4 6 0-16,-2 6 0 16,0 7-13-16,-4 5 9 15,3 0-2-15,-4 5 6 16,1 16 22-16,-2 0-10 16,-5 7 26-16,1 0-7 15,-3-1-22-15,0-2 18 16,0-1-27-16,0-3 0 15,0-9 2-15,0-4 3 16,0-5-5-16,0-3 0 16,4 0 0-16,5-16-15 15,2-12 15-15,7-4-45 16,0 1 40-16,-1-4-38 0,4 5 32 16,-2 5 4-16,-1-1 2 15,-3 9-3-15,-1 5 8 16,-3 5-1-16,1 7-7 15,-6 0 6-15,1 0 2 16,-1 14 26-16,4 8 3 16,-1 1 22-16,-1 3-29 15,4 0 0-15,-3 2 42 16,1 0-41-16,2-4 25 16,-1-3-13-16,2-9-29 15,3-7 18-15,4-5-20 0,4 0-4 16,5-16 24-16,0-12-24 15,0-5-14-15,0-2-65 16,-2 1-93-16,-4 6 8 16,-3 1-48-16,-1 6-89 15</inkml:trace>
  <inkml:trace contextRef="#ctx0" brushRef="#br0" timeOffset="-169903.67">11822 11761 75 0,'0'0'97'0,"0"0"11"16,0 0-10-16,0 0-1 15,0 0-28-15,0 0-1 16,48 46-17-16,-46-34 0 16,-2 3-36-16,0-2-3 0,2 0 17 15,-2-1-20 1,0-5-6-16,0-1-3 0,0-2 4 16,0-2 1-16,2-2-5 15,-2 0 0-15,0 0 27 16,0 0-21-16,0-8 26 15,0-10-32-15,-6-4 7 16,-7-2 1-16,-5 2-8 16,-3 1 0-16,0 10 18 15,-4 4-12-15,-4 7-6 16,0 0 0-16,0 18 1 16,4 8-9-16,3 6 8 15,4 3 0-15,4 0-10 16,4 0 14-16,5-5-4 0,3-2 0 15,2-2 3 1,0-8-10-16,4-5 7 0,15-12 0 16,2-1 0-16,6-8 4 15,0-22-8-15,-2-6-2 16,-3-2-6-16,-7 0 3 16,-2 2 9-16,-3 4 0 15,-4 6 27-15,-1 4-22 16,3 4 15-16,0 5-15 15,3 9 2-15,-3 3-7 16,4 1 0-16,-3 0 0 16,1 12-8-16,0 14 23 15,-8 9-15-15,0 16 23 16,-2 9-22-16,0 11 26 0,0 3-27 16,0-1 0-16,0-4 0 15,-2-7 5-15,2-9-5 16,0-12 0-16,0-7 5 15,-2-12-4-15,2-5-1 16,-2-8 0-16,0-4 24 16,-6-5-23-16,0 0 53 15,-5 0 11-15,-3-17-42 16,-3-11 24-16,6-6-41 16,0-8-2-16,6-6 7 15,7-6-5-15,0-3-6 0,2 3 0 16,23 3-15-16,4 3-8 15,8 5-111-15,6 7-69 16,-1-1-208-16</inkml:trace>
  <inkml:trace contextRef="#ctx0" brushRef="#br0" timeOffset="-168585.42">12277 11789 138 0,'0'0'187'16,"0"0"-98"-16,0 0-89 16,0 0-5-16,0 0 5 15,0 0 13-15,29 0 15 16,-27 0-17-16,2 2-4 0,-4-2 16 16,0 2-19-16,0-2 19 15,0 1 27-15,0-1-18 16,0 0 25-16,0 0-21 15,0 0-12-15,0 0-1 16,-6-5-19-16,-7-5-4 16,0 2 0-16,2 0 4 15,-2-1 10-15,3 3-12 16,1 1 9-16,3 2 39 16,-1 3-42-16,-2 0 3 0,-4 3-11 15,0 15 0 1,-3 4-7-16,0 4 7 0,3 2 0 15,0 4 0-15,3-3 8 16,4 3-8-16,4-5 0 16,2-5 6-16,0-2-4 15,0-2-2-15,0-8 0 16,4-3-2-16,8-7 7 16,5 0-5-16,8-26 0 15,6-9-12-15,2-3 10 16,-4 7-22-16,-2 4 24 15,-6 10-14-15,-6 3 15 16,-1 7-2-16,-6 7 1 16,1 0-15-16,-3 0 5 15,2 8 8-15,-2 10 2 0,1 2-3 16,-3 2 12 0,5-2-7-16,5-4-1 0,1-4 6 15,3-5 4-15,0-7-11 16,2 0 0-16,2 0 5 15,-1-18-5-15,-2-3-18 16,-1-4-12-16,-3-1-2 16,1 3 11-16,-1 0-5 15,2 6 17-15,1-1-6 16,-3 3 14-16,1 7 1 16,-3 5-1-16,0 3 1 15,-4 0 16-15,2 2-11 0,-2 11 2 16,-2 5 33-1,-2-4-39-15,-1-1 13 0,-4-7-10 16,2-4 1-16,-2-2 12 16,0 0-10-16,0 0-4 15,0 0 27-15,0 0-30 16,0-8-12-16,0-5-14 16,-2-1 0-16,-5-1 19 15,-2-1 3-15,-2 0 4 16,0 4 10-16,-3 3-7 15,1 5 21-15,-3 4-5 16,-3 0-17-16,-6 7 10 16,3 14-12-16,-1 5 0 15,6 3 10-15,1 2-3 16,5-2-7-16,7-1 0 0,2-4 3 16,2-4 4-16,0-2-7 15,6-6 0-15,9-7-10 16,1-5 4-16,-1 0-29 15,3 0 18-15,3-21 2 16,-2-7 7-16,-3-2-3 16,-3 0 11-16,-3 2 9 15,1 3-7-15,-3 8 15 16,4 3 6-16,-1 6-17 16,0 4 16-16,0 4-22 15,0 0 0-15,0 0-10 16,-1 20 17-16,-6 10-7 0,-4 9 18 15,0 10-18-15,0 9 20 16,0 6-20-16,0 2 0 16,0 0 3-16,0-1 2 15,0-5-5-15,0-6 0 16,0-6 6-16,0-8 11 16,-4-8-15-16,-10-9-1 15,3-9 46-15,-5-9-25 16,1-5 38-16,-1 0 17 15,-4-7-40-15,2-19 23 16,3-11-50-16,5-9-2 16,10-10 24-16,0-9-24 15,10-2-7-15,16-2-1 0,5 7-21 16,3 8-4-16,0 10-117 16,-3 12-59-1,-6 6-165-15</inkml:trace>
  <inkml:trace contextRef="#ctx0" brushRef="#br0" timeOffset="-168118.83">12975 11821 388 0,'0'0'227'16,"0"0"-120"-16,0 0-11 15,0 0-90-15,0 0 11 0,0 0-16 16,10-23 7-16,5 18 0 15,-1-1-8-15,1-1 0 16,-4 0-2-16,2 2 9 16,-2-2-7-16,1-6 0 15,1 4 5-15,-4-5 0 16,2-1-5-16,-4 3 0 16,-3 0 3-16,-2 2 1 15,-2 1-4-15,0 1 0 16,0-1-16-16,0 6 5 15,-4 3-35-15,-11 0 0 16,-6 0 46-16,1 12-21 16,-2 8 21-16,-2 4 0 15,6 6 3-15,-2 0 6 16,8 0-7-16,12-2-1 0,0 0 30 16,0-5-30-16,16-8 28 15,8-5 11-15,7-9-16 16,6-1 35-16,-2 0-57 15,1 0 3-15,-3-3 5 16,0-13-10-16,-1-3 0 16,-8-4-30-16,-3-3-31 15,-8 0-15-15,-7-5-181 16</inkml:trace>
  <inkml:trace contextRef="#ctx0" brushRef="#br0" timeOffset="-164203.18">13778 11735 148 0,'0'0'153'0,"0"0"-71"15,0 0-26-15,0 0-56 0,0 0 3 16,0 0-13-1,0 0 2-15,0-13 8 0,0 13 0 16,0 0-8-16,0 0 5 16,2 4-25-16,0 7-21 15,0-5-8-15,1-2-23 16,-3-3 50-16,0-1 23 16,2 0 7-16,-2 0 11 15,2 0-2-15,-2 0-9 16,0 0 21-16,0 0-21 15,0 0 20-15,0-4 37 16,0 0-6-16,0 1 8 16,0 1 6-16,0 0 7 15,0-1 18-15,0 3-63 16,0 0 0-16,0 0-10 0,0 0-13 16,0 0 10-16,0 0-14 15,0 0 0-15,0 0 10 16,0-1-2-16,0-2-4 15,0-6 15-15,4-5-7 16,8-7-3-16,5-2-9 16,4-1 0-16,-1-1-11 15,0 5 6-15,-4 2 5 16,-1 6-3-16,-1 2-3 16,-1 6 2-16,-4 4 4 15,0 0 0-15,-1 0-14 16,-1 4 22-16,3 14-8 15,-4 6 13-15,-2 2-7 0,-2 0 9 16,-2 1-15-16,0-2 0 16,0-3-2-16,-2-3 5 15,-4-5-3-15,2-9 0 16,1-3 9-16,3 1-11 16,0-3 2-16,0 0 0 15,0 0 18-15,0-5-12 16,13-14-6-16,6-6 0 15,0-1-13-15,3 0 2 16,-3 4 10-16,0 5-12 16,-1 2-4-16,0 3 16 15,-2 7 1-15,-5 2-2 0,2 3-3 16,-4 0-2 0,-2 12 4-16,-3 8 3 0,-1 0 3 15,-1 1 1-15,-2-7-4 16,2-1 0-16,-2-5 8 15,0 1-4-15,0-5-4 16,0-3 1-16,0 1 6 16,0-2 1-16,2 0-8 15,7-5 0-15,4-20-5 16,7-7-29-16,5-1 14 16,-2 2 20-16,-2 2-7 15,-5 10 7-15,-3 5 0 0,-3 10-1 16,-4 4-8-1,1 0 3-15,-1 12 6 0,0 10 0 16,-4 8 30-16,-2 1-28 16,0 0 15-16,0-2 0 15,0 3-15-15,0-7 19 16,0-1-21-16,0-3 0 16,4-9 6-16,0-5 0 15,1-4-6-15,3-3 6 16,4 0-1-16,5-10 13 15,6-16-18-15,-1-10-16 16,5 0 16-16,-5-1-34 16,-2 3 34-16,-1 8-4 15,-7 6 8-15,-3 6-4 16,-1 6 0-16,-4 4 0 0,0 1-12 16,-2 3 5-16,0 0 0 15,-2 0 7-15,0 12 0 16,0 8 6-16,0-1 4 15,0 1-7-15,0 4 25 16,0 0-25-16,-2 3 13 16,2-4-6-16,0 2 1 15,0-6-3-15,5-2-8 16,3-5 0-16,2-4 7 16,-1-7 0-16,3-1-7 15,2-1 5-15,4-21 4 16,-2-9-13-16,-1-2 4 0,-6-3-1 15,-2 1-17 1,-7 0 11-16,0 2 6 0,0-1 1 16,0 2-39-16,0 2 35 15,-11 8-7-15,1 6 11 16,0 5-7-16,-4 10 8 16,1 1-1-16,-5 0 0 15,0 0 14-15,2 14-15 16,1 8 1-16,3 5 0 15,4-1 15-15,3 9-8 16,5-3-5-16,0 0 15 16,0-2-15-16,19-6 22 15,4-2-24-15,4-8 3 0,0-7 8 16,0-7-1-16,-4 0-9 16,-1-7 16-16,0-17-9 15,0-8 3 1,-1-6-11-16,-4-2 0 0,-1-6 4 15,-5 0 2-15,-3 4-6 16,-2 3 14-16,-2 14-3 16,-2 8 36-16,-2 9-22 15,0 7-15-15,0 1 34 16,0 0-44-16,-6 8 0 16,-13 18-6-16,1 3 14 15,5 2-14-15,11-2 6 0,2 0-20 16,13-3 11-16,24-3-16 15,7-4-7-15,5-5 1 16,-3-4-57-16,2-6 33 16,-13-2 14-16,-4-2 40 15,-10 0-15-15,-11 0 22 16,-3 0-6-16,-5 0 21 16,-2 0 12-16,0 6 29 15,0 9-52-15,0 7-6 16,-11 5 42-16,0 1-41 15,6-4-1-15,5-1-4 16,0-6 12-16,0-3-13 16,8-6 1-16,7-4 0 15,3-4 6-15,1 0 0 16,6 0-6-16,0-12 0 0,2-8 10 16,-3 1-20-16,-2-5 10 15,-4-2 0-15,-3-5-19 16,1-3 19-16,-3 0 0 15,-3-3 0-15,-4 0-3 16,-6 3-2-16,0 4 5 16,0 6 0-16,0 10-8 15,-2 6 8-15,-4 4-6 16,-4 4 6-16,2 0-23 16,-1 0 17-16,3 0 6 15,-2 1 0-15,-1 13 35 16,5 2-35-16,0 9 24 0,-1 5 19 15,5 3-32-15,0 6 29 16,0 0-35-16,18-2 0 16,6-1 13-16,5-4-15 15,3-5-3-15,3-11 0 16,-2-13-43-16,8-3-18 16,1-18-56-16,2-25-106 15,-1-15-302-15</inkml:trace>
  <inkml:trace contextRef="#ctx0" brushRef="#br0" timeOffset="-163962.33">15844 11330 269 0,'0'0'283'0,"0"0"-183"16,0 0-65-16,0 0 19 0,0 0-20 16,0 0-26-16,-29 118 28 15,48-108-34-15,0-8 24 16,-1-2 27-16,-3-2-35 15,-5-22 27-15,-8-3-25 16,-2-4-9-16,-10 1 47 16,-19 5-49-16,-6 9 11 15,-1 8-20-15,3 8 7 16,11 0-14-16,11 13-53 16,11 10-138-16,8-6-202 15</inkml:trace>
  <inkml:trace contextRef="#ctx0" brushRef="#br0" timeOffset="-160359.28">17109 11339 68 0,'0'0'110'0,"0"0"31"15,0 0-60-15,0 0 31 16,0 0-3-16,0 0-58 0,-29-47-39 15,4 59 26-15,-4 16-36 16,-2 4 23-16,-3 2 14 16,5-6-35-16,5-6 24 15,3-10-16-15,8-8-12 16,5-4 54-16,6-4-6 16,2-29-17-16,0-4-31 15,0-6 13-15,2 6-14 16,13 2 1-16,1 9 0 15,5 3-17-15,4 8 7 16,6 4 6-16,1 5-5 16,3 6 0-16,-4 0 6 15,-2 21 3-15,-6 13 0 0,-5 14-17 16,-12 13 23 0,-3 0-6-16,-3 5 6 0,0-5 2 15,-19-6 2-15,-2-8-9 16,-6-6 5-16,-4-8 15 15,0-7-14-15,-3-9-2 16,5-11 18-16,0-6-23 16,7 0 46-16,6-17-11 15,7-8-29-15,5-6 48 16,4 0-52-16,0-1 17 16,0 3-11-16,0 7 10 15,0 6-10-15,2 8-8 0,0 3 2 16,-2 5 3-1,2 0-5-15,0 0 0 0,0 3-7 16,6 14 4-16,-2 4 1 16,3 5 2-16,0 2 0 15,2 2 1-15,-2-3 0 16,2-1-1-16,3-6 0 16,-1-6 8-16,5-5-9 15,-3-5 1-15,8-4 0 16,6 0 0-16,6-15 0 15,4-13-18-15,-4-11-4 16,1 0-44-16,-9 1 49 16,-3-1-8-16,-4 7-8 15,-2 4 26-15,-1 3-12 16,1 4 19-16,-2 7-4 0,0 6-4 16,-3 4 6-16,-4 4 2 15,2 0 0-15,-2 0-4 16,0 4 10-16,0 14-6 15,-3 4 8-15,1 4 4 16,-2 2-2-16,-3-1-10 16,0-4 6-16,1-7 0 15,-3-6-4-15,0-4-2 16,0-3 0-16,0-3 13 16,0 0-11-16,0 0 5 15,0 0-3-15,0-15-8 16,-9-9-7-16,-3-4-5 0,1-4 14 15,0 0-23-15,0 4 24 16,2 2 1-16,0 5 0 16,2 8 19-16,1 4-18 15,3 8 16-15,-1 1-15 16,-2 0 6-16,-4 15-9 16,-5 12 1-16,1 3 0 15,1 2-2-15,-1 3 2 16,8 0 0-16,1 0 0 15,3-1 5-15,2-8-5 16,0-1 0-16,0-9 1 16,7-8-3-16,7-5 3 15,3-3-1-15,3-11 5 0,5-19 9 16,-3-10-17 0,-2-8 3-16,-4-2 0 0,-5-6-3 15,-5 0 3-15,4 0 0 16,-1 1 0-16,-1 5 3 15,3 8-4-15,-1 11 1 16,-4 8 0-16,-4 14-5 16,0 4 8-16,0 5-3 15,-2 0 0-15,0 0-1 16,0 0-2-16,0 0 3 16,0 0 0-16,0 19-11 15,0 10 12-15,0 3-1 16,0 10 0-16,0 5 6 15,0 0-6-15,0 4 0 0,0-5 1 16,0-5-3-16,0-8 3 16,0-3-1-16,3-4 0 15,6-2 6-15,4-6-6 16,8-7 0-16,2-6 1 16,9-5 11-16,4 0-12 15,4-4 0-15,0-14 0 16,-2 0-25-16,-4-2-1 15,-5 0-30-15,-3 0-64 16,-6-4 53-16,-2 1 9 16,-7-2 38-16,-3-2 13 15,-2 6 9-15,-6 3-2 16,0 2 3-16,0 6 0 0,0 2 38 16,0 4-39-16,-12 2-2 15,-3 2 0-15,-1 0-7 16,-1 0 7-16,1 7 0 15,0 10 0-15,2 5 22 16,8 2 0-16,2 5 21 16,2 4 12-16,2-1-21 15,0 0 14-15,8-4-20 16,17-5-28-16,6-8 35 16,7-7-32-16,-1-5 0 15,2-3 1-15,-3 0 8 16,-5-19-24-16,-4-7 9 0,-4-2-46 15,-4-3 9-15,-3-1-59 16,-1 6 14-16,-1 3 20 16,1 5-51-16,3 6 38 15,-1 5 4-15,-1 6 50 16,-3-1 16-16,-1 2 16 16,-6 0 3-16,3 0 48 15,-5 0-9-15,3 12 24 16,-2 0-5-16,-3 2-29 15,0-1 10-15,3-1-37 16,-3 1 15-16,-2-5-10 16,0-3-8-16,0-2-10 15,0-3 0-15,0 0 6 0,0 0 17 16,0 0-21-16,0 0 9 16,0-4-11-16,-11-14-47 15,-1-1 35-15,-1-4-3 16,0 0 15-16,-3 6 0 15,3 5 7-15,0 7-7 16,-1 5 19-16,-4 0-12 16,0 7-12-16,-1 17 5 15,-2 5 0-15,3 6 33 16,1 3-32-16,3 0 10 16,5-4-7-16,7-6 2 15,2-7-6-15,0-8 0 0,0-6 4 16,2-7-17-1,9 0-1-15,1-7 12 0,-1-15 0 16,3-6-44-16,-1-2 33 16,3 0-4-16,1-2 17 15,-1 2-8-15,-5 4 16 16,-1 6-6-16,-4 8 34 16,-4 6-7-16,0 6 6 15,-2 0-35-15,0 15 0 16,0 14 11-16,0 1 8 15,0 3 3-15,7-1 16 16,-1-3-37-16,6-5 17 16,3-5-13-16,1-6 0 15,3-9 14-15,2-4-11 16,-1 0-6-16,2-14 1 0,-2-12 7 16,1-8-11-16,0-8 1 15,-3-4-1-15,0-2-14 16,-2-2 17-16,-3 0-2 15,-4 3 0-15,-2 3 3 16,-5 7-4-16,0 8 1 16,0 9 0-16,0 6-1 15,-2 8 2-15,0 4-1 16,0 0 0-16,0 2 0 16,0 0 0-16,0 0 0 15,0 0 1-15,0 8 2 16,0 13 3-16,-2 12-4 0,-9 7 2 15,-3 10 9-15,2 6-12 16,-2 2-1-16,5-1 6 16,5-7 1-1,2-8-4-15,2-6-3 0,0-7 0 16,0-12 10-16,12-7-10 16,11-10 0-16,4 0 4 15,4-24-20-15,5-14 11 16,-7-10-13-16,-3-8 11 15,-5-6-19-15,-8 2 23 16,-7 2 3-16,-4 5 0 16,-2 7-16-16,4 11 16 15,-2 3 0-15,-2 13-7 16,0 9 8-16,0 4-1 16,0 6 0-16,0 0 8 0,0 0-21 15,0 2 0-15,0 12 13 16,0 4-1-16,0 3 7 15,-6 4-6-15,2 3 0 16,0 2 7-16,-1 4 10 16,5 4-14-16,0 4-3 15,0 3 1-15,0-1 12 16,0-1-13-16,3-2 0 16,5-10 3-16,2-2 4 15,1-9-6-15,2-8-1 0,1-9 1 16,4-3 15-1,1-7-13-15,4-21-3 0,-6-6 7 16,-3-7-8-16,-3-2 1 16,-4 0 0-16,-5 10-1 15,0 7 3-15,-2 9-2 16,0 11 0-16,0 6 0 16,3 0-14-16,-1 0 9 15,2 21 5-15,0 7-6 16,1 4 3-16,1-4 3 15,6-4 0-15,1-8 1 16,5-6 1-16,-3-6-2 16,1-4 0-16,-1 0 0 15,-1-10-7-15,-1-18 7 16,1-6-15-16,-3-7 15 16,-5 1-13-16,4 3 13 0,-3 2 0 15,-3 11 0-15,0 8 13 16,-2 10-13-16,3 6 0 15,-5 0 6-15,4 0-16 16,1 25 3-16,0 13 7 16,-3 10 0-16,2 6 5 15,-2 6-5-15,3 2 0 16,-5-2 1-16,2 2-1 16,0-1 0-16,-2-2 0 15,0-2 0-15,0-5 2 16,2-7-2-16,-2-11 0 0,3-9 1 15,-1-11 2 1,-2-2 2-16,0-8-5 0,0-1 21 16,0-3-7-16,0 0 54 15,-9-3-40-15,-11-17-18 16,-2-3-4-16,-1-6 0 16,1-7-6-16,7-3 0 15,8-7 11-15,5 0-11 16,2-1 0-16,0 3 1 15,13-3-8-15,12 6 7 16,4 0 0-16,2 4-1 16,-2 8-30-16,-7 6-3 15,-7 8-29-15,-6 5-71 0,-2 1-69 16,-7-5-360-16</inkml:trace>
  <inkml:trace contextRef="#ctx0" brushRef="#br0" timeOffset="-159637.9">20463 11093 150 0,'0'0'89'16,"0"0"-24"-16,0 0-18 16,0 0-23-16,0 0 38 15,0 0-45-15,0 0 33 16,-106-4 22-16,81 25-46 16,0 5 18-16,0 13 2 15,5 9-20-15,3 6 44 16,8 4-42-16,9-1-3 0,0-7-15 15,7-12-3-15,22-16-7 16,8-20 3-16,1-2 1 16,3-24 57-16,-6-26-60 15,-4-12 7-15,-8-6-4 16,-14-6 7-16,-9 9-11 16,0 7 1-16,-23 4 6 15,-4 9 36-15,-2 12-41 16,2 12 3-16,0 21-5 15,4 3-20-15,0 33 17 16,7 16-10-16,10 12-90 16,6-1-58-16,0-2-240 15</inkml:trace>
  <inkml:trace contextRef="#ctx0" brushRef="#br0" timeOffset="-159075.23">20804 11085 34 0,'0'0'406'0,"0"0"-259"16,0 0-67-16,0 0-41 16,0 0-25-16,0 0-10 15,12-30-2-15,-12 48-2 0,0 10 31 16,-3 2-31-1,-17 7 25-15,-5 4-11 0,1 1-10 16,-3 0 33-16,3-2-30 16,2-4 11-16,3-7-8 15,6-11 3-15,5-8-13 16,2-9 0-16,6-1 5 16,0 0 31-16,0-23-28 15,0-16-7-15,14-5-2 16,1-5-4-16,4-2 5 15,1-2 0-15,-1 7 2 16,2 5-2-16,1 4 0 16,-2 8 0-16,0 3-2 15,1 5 13-15,-6 8-11 16,1 2 7-16,-3 6-6 0,-5-2 54 16,2 3-28-16,-4 4 22 15,1 0-19-15,-3 0-19 16,4 12-11-16,-2 19 0 15,-4 4 2-15,0 10 5 16,-2 1-7-16,0 0 0 16,0-2 0-16,3-5 5 15,-1 0-15-15,2-8 1 16,6-9-60-16,-2-8 20 16,3-11-62-16,3-3-26 15,-5 0-65-15,-7-12-154 16</inkml:trace>
  <inkml:trace contextRef="#ctx0" brushRef="#br0" timeOffset="-158430.59">20777 11231 16 0,'0'0'375'0,"0"0"-133"16,0 0-66-16,0 0-102 16,0 0-39-16,0 0-17 15,72-30-7-15,-28 22-6 16,3 2-5-16,0-1 9 15,-2-5-3-15,-8 3-4 16,-10-2-2-16,-6-1 0 16,-6-2 13-16,-3 2-13 15,-4-5 0-15,-1 5 8 0,-3-2 13 16,0 4-16-16,-2 2 31 16,1 2-5-16,0 2-28 15,-3 2 27-15,0 2-17 16,0 0-8-16,0 0 3 15,0 0-8-15,0 12 0 16,0 10-14-16,-8 8 25 16,2 4-11-16,-1-1 0 15,3 0 3-15,0-5-1 16,2-4-2-16,-2-8 0 16,4-8 0-16,0-6-22 15,0-2-8-15,0 0 21 0,4-24-8 16,8-10-13-16,4-7-29 15,-5-3 19-15,-4 1 32 16,-3-1-19-16,-4 1 27 16,0 5 0-16,0 9 1 15,-4 7 54-15,-7 7-18 16,1 12 7-16,-3 3-30 16,-3 0-8-16,8 0-11 15,3 18 5-15,5 0 0 16,3 4-10-16,26 2 14 15,8 1-4-15,11-1 0 16,-2 5 3-16,1-5-3 16,-9 3 0-16,-18-4 3 0,-18-1-12 15,-2 3 28 1,-18-2 1-16,-20 0 52 0,-4 4-65 16,2-1 10-16,2-1-17 15,5-1-12-15,4-5-31 16,4-11-134-16,10-8-269 15</inkml:trace>
  <inkml:trace contextRef="#ctx0" brushRef="#br0" timeOffset="-145695.58">21995 10834 22 0,'0'-2'69'0,"0"-2"3"0,0-2-7 16,0-2 45-16,0-1-36 15,0 0-20-15,0-1 42 16,0 0-46-16,0 1 8 16,0 0-2-16,0 3-41 15,0 1 37-15,0 2-8 16,0-1-8-16,0 2 11 16,0-1-33-16,0 3 18 15,0 0 2-15,0 0-29 16,0 0 7-16,0 0-12 15,0 0 6-15,0 0-22 0,0 0 14 16,0 12 2 0,0 11-12-16,0 5 25 15,0 6-13-15,-5 5 0 0,-2 2 8 16,1 5-6-16,-3-1 1 16,-3-5-3-16,4-7 2 15,-1-6 9-15,0-8-11 16,0-5 0-16,2-2 4 15,3-3 20-15,0-5-24 16,2 0 0-16,2-1-1 16,0-3 16-16,0 0-15 15,0 0 5-15,0 0 2 16,0-5 16-16,2-16-23 16,15-8 0-16,6-1-7 0,1 2-3 15,7-2 6-15,7 6 0 16,-2 2-16-16,1 7 3 15,-6 9-6-15,-6 5 0 16,-7 1 11-16,-7 0-27 16,-6 14 36-16,-5 8-8 15,0 2-3-15,-11 2-3 16,-12-2 19-16,-6-1-2 16,-2 0 7-16,0-5-7 15,0-6 0-15,4-2 3 16,5-6 4-16,2-4 9 0,7 0-10 15,3 0 3 1,4-12 48-16,6-8-55 0,0 0 41 16,0 0-11-16,0 6-29 15,0 4 54-15,0 1-56 16,2 8 13-16,-2 1-10 16,0 0 9-16,0 0-13 15,0 0 0-15,0 0 4 16,0 0-5-16,0 0 1 15,0 0 0-15,0 0 0 16,0 0 8-16,0 0-8 16,0 0 0-16,0 0 0 15,2 8-8-15,7 4 8 16,7 0 0-16,4-2-2 16,4-2 1-16,10-8 1 15,4 0 1-15,4 0 6 0,3-11 9 16,-1-6-16-16,-1-5 0 15,-5 0 0-15,-3-1 6 16,-6 2-6-16,-4 0 0 16,-4 3 2-16,-2 2-21 15,-1 3 19-15,-5 2 0 16,0 2-10-16,-4 2-5 16,-2 2 15-16,-3-3 0 15,-2 2 0-15,-2-2-17 16,0-1 17-16,0 1-8 15,0 2 2-15,-6 0-17 0,-5 2 23 16,-1 2 0-16,2 2 1 16,-1 0-5-16,1 0 4 15,6 0 0-15,0 0-4 16,-1 11-2-16,-1 6 4 16,-2 7 2-16,2 6 0 15,-1 4 0-15,5 3 0 16,2-1 0-16,0-4-1 15,0-3 0-15,2-6-2 16,17-9 3-16,0-7 0 16,8-7 10-16,4 0-7 15,2-12 4-15,3-20-5 0,-3-7 11 16,-2-7-13-16,-4-3 0 16,-4 2 3-16,-3-2-14 15,-7 6 11-15,1-2 0 16,-3 3-3-16,-2 1 5 15,0 7-2-15,-5 6 0 16,-1 12 3-16,-3 9-14 16,0 2 11-16,0 5-9 15,0 0 2-15,0 0-26 16,0 0 33-16,0 0-1 16,-9 12 13-16,-1 8-13 15,2 4 1-15,1 7 0 16,1 5-3-16,-2 3 7 15,0 8-4-15,-3-1 0 16,-1 2 0-16,-1-2 6 0,5-1-6 16,-2-3 0-16,3-8 0 15,3-6 3-15,2-6-3 16,2-7 0-16,0-6 2 16,0-7-27-16,0-2 24 15,6 0 1-15,17-4-13 16,10-22 17-16,5-4-8 15,0-4-17-15,-2-1-26 16,-8 7 35-16,-3 7 2 16,-5 5 10-16,-7 5-10 15,-3 5 3-15,-6 5 3 16,0 1-2-16,-1 0 2 0,-1 0-13 16,2 9 17-1,-4 11 0-15,0 5-7 0,0 1 22 16,0 0-15-16,0-1 0 15,0-4 8-15,2-5 6 16,6-6-13-16,3-4-1 16,1-4 26-16,7-2-25 15,-1 0 28-15,4 0-22 16,2-8 3-16,3-8-2 16,2-3-8-16,0-1 0 15,-2-1 0-15,-2 1 5 16,-4 0-5-16,0-1 0 15,-3 5 5-15,-5 5-4 0,-5 4-1 16,-1 4 0 0,-4 0-3-16,-3 3 5 0,0 0-2 15,0 0 0 1,0 0 5-16,0 0 1 0,0 0 0 16,2 0-6-16,0 8 2 15,1 1 9-15,-3-5-11 16,2-1 0-16,-2-1 6 15,0-2-4-15,0 0 1 16,0 0-3-16,0 0 3 16,0 0 11-16,0 0-14 15,0 0 0-15,0 0 5 0,0 0-15 16,0 0 10 0,0-8-6-16,-2-7-5 0,-5 0 7 15,-3-1 4-15,4 7 0 16,0 1 1-16,-1 2-10 15,-3 6 9-15,2 0-1 16,-3 0-15-16,-5 0 8 16,3 3 8-16,-1 9 0 15,1 1 6-15,1 5-13 16,-1 0 7-16,3 4 0 16,-4 2-1-16,1 3 2 15,3 2-1-15,4-5 0 16,4-2 3-16,2-4-8 15,0-9 5-15,0 0 0 16,0-9-2-16,13 0 8 0,7 0 0 16,7-22-6-16,0-6 8 15,-1-2-1-15,-3 2-7 16,-6 0 0-16,2 3-2 16,-7 3 5-16,0 7-3 15,-3 0 0-15,0 6 5 16,-5 2-9-16,-2 5 4 15,1 2 0-15,-3 0-2 16,0 0-13-16,0 0 14 16,0 0-6-16,0 2 7 15,0 12-5-15,0 3 6 16,0 2-1-16,0 1 0 16,-3-1 11-16,1 1-11 15,2-2 0-15,0-3 4 0,0 2-3 16,0-2-1-16,0-3 0 15,0-3-3-15,5-5 12 16,6-4-9-16,4 0 3 16,1-4 6-16,-1-14 4 15,-1-5-13-15,-1-3 0 16,1 1-1-16,-3-4 8 16,3 4-7-16,-1 0 0 15,-3 3 4-15,4 4 1 16,-3 4 0-16,1 5-5 15,-3 4 0-15,1 3-3 0,-3 2 2 16,2 0 1-16,-2 0 0 16,-1 16-9-16,-1 6 17 15,-3 2-8-15,5 5 8 16,-2-4 7-16,1 1-15 16,-2-4 0-16,3-5 6 15,0-7-1-15,-2-6-5 16,1-4 0-16,3 0 6 15,-1 0 5-15,4-9-3 16,-1-10-8-16,3-6 9 16,-3-1-11-16,-1-4 2 15,-2-1 0-15,-6 0-6 16,-2 3 10-16,0 4-4 0,0 6 0 16,0 6 3-16,0 8 33 15,0 2-21-15,0 2-4 16,0 0-11-16,0 0-13 15,0 13 13-15,0 6 0 16,0-5 2-16,0 0-5 16,0-3 3-16,11 2 0 15,5-3-3-15,-3 1 6 16,3-4-3-16,-1-2 0 16,1-5 6-16,-1 0 1 15,1 0-7-15,1-15 0 16,2-3-1-16,-4-2-19 15,-3 0 20-15,-4 1 0 16,-3 7 2-16,-3-1 0 0,-2 5-2 16,0 3 0-16,0 2-3 15,0 3 3-15,0 0-1 16,0 0 1-16,0 0-27 16,0 0 17-16,-7 3 6 15,-9 10 4-15,1 5 2 16,4 2 15-16,2 2-15 15,6 1 0-15,3-4 8 16,0 1 3-16,0-4-11 16,3-2-2-16,11-6 0 15,1-2 9-15,3-6-9 16,-1 0 0-16,4 0 11 0,1-14-24 16,-2-6-27-16,2-4-88 15,-6-10-125-15,-5-4-473 16</inkml:trace>
  <inkml:trace contextRef="#ctx0" brushRef="#br0" timeOffset="-145542.67">23958 10561 506 0,'0'0'230'0,"0"0"-88"15,0 0-125-15,0 0-17 16,0 0 0-16,0 0-16 15,0 0-130-15,-42 40-196 0</inkml:trace>
  <inkml:trace contextRef="#ctx0" brushRef="#br0" timeOffset="-144001.04">24224 10800 66 0,'0'0'112'15,"0"0"-8"-15,0 0-9 16,0 0 47-16,0 0-16 15,0 0-45-15,6-56 11 16,-4 50-28-16,-2 0 2 16,0 4-8-16,0 2-36 15,0 0 40-15,0 0-62 16,0 0-7-16,-8 0 7 0,-10 8 0 16,-2 8 0-1,0 2 0-15,1 3 5 0,4 2 7 16,5 0-12-16,4 1 0 15,2-5-1-15,4 1 3 16,0-4-2-16,2-2 0 16,12-6 4-16,1-5 3 15,8-3 2-15,1 0-9 16,5-15 5-16,3-11 5 16,-6-2-10-16,-4-2 0 15,-2 2 0-15,-8 2-6 16,-5 3 6-16,-3 0 0 15,-4 5-3-15,0 2-4 0,0 6 5 16,0 4 2-16,-2 4-14 16,-12 2 0-16,-1 0 6 15,-6 9 8-15,2 8-4 16,-1 0 4-16,4 0 0 16,5 3 0-16,4 1 3 15,5 4-15-15,2-1 12 16,0-1 0-16,7 0-6 15,13-2 12-15,4-8-6 16,3-3 0-16,2-7 8 16,0-3 2-16,2 0-9 15,-4-18-1-15,0-5 0 0,-7 0-15 16,-5 0 15-16,1 1 0 16,-5 1 5-16,2-4-10 15,3 3 5-15,2-1-7 16,-1 3 1-16,2 3-14 15,-4 3 20-15,-3 4 0 16,-8 5 2-16,-2 4-7 16,-2 1 5-16,0 0-21 15,0 0 11-15,-4 18-8 16,-10 4 18-16,-1 5 0 16,-1-2 7-16,7 1-9 15,0 2 2-15,9-2 0 16,0-1-3-16,0-2 7 15,0-5-4-15,15-6 0 16,8-5 8-16,2-7 6 0,6 0-6 16,0-4-8-16,0-17 0 15,-2-5 10-15,-2-2-10 16,-3-4 0-16,-2 0 6 16,-1-3-1-16,-2 3-4 15,-3 1-1-15,-3 1 35 16,-3 4-29-16,-2 4 15 15,-3 6 16-15,-1 6-28 16,-4 8 45-16,0 2-54 16,0 0-6-16,-11 14 5 15,-18 13-7-15,-6 8 8 16,4 0 0-16,6 0 4 0,14-5-9 16,11-4 5-16,0-6-35 15,2-6 16-15,20-6-36 16,7-2 45-16,4-2 1 15,2-4 3-15,-2 0-15 16,-4 0 21-16,-5 0 0 16,-8 0-10-16,-8 0 17 15,-1 0-7-15,-4 0 0 16,3 0 4-16,3 14 5 16,0 8-8-16,2 0 10 15,0 0 9-15,0-2-10 16,5-6 0-16,7-5 3 15,6-7-12-15,4-2 50 0,5-4-47 16,-1-23-4 0,-1-5 0-16,-2-2-71 0,-10-4-56 15,-4-2-212-15</inkml:trace>
  <inkml:trace contextRef="#ctx0" brushRef="#br0" timeOffset="-143153.5">25742 10672 113 0,'0'0'136'0,"0"0"-75"16,0 0-41-16,0 0 1 15,0 0 93-15,0 0-21 16,49-73 28-16,-42 64 32 16,-3 1-63-16,-2 4 12 15,-2 1-36-15,0 1-39 16,0 2 11-16,0 0-38 15,0 0-6-15,0 7 0 16,0 12-5-16,0 6 11 16,-4 5 0-16,-3 2 4 15,3 2-3-15,-1-2-1 16,3-2 0-16,2-7-2 0,0-4 3 16,0-7-1-16,0-9 0 15,14-3 2-15,5 0-12 16,12-21 10-16,3-4-16 15,2-4 9-15,-3-3-61 16,-4-2 50-16,-4-2-3 16,-3 2 15-16,-6 3-15 15,-1 7 10-15,-3 8-4 16,-6 7 7-16,-2 4-15 16,-2 5 23-16,-2 0 0 15,0 0-33-15,-6 7 6 16,-14 11 24-16,-2 4 3 15,4 2 25-15,7 2-15 0,11 0-4 16,0 4 2-16,36 0-6 16,12 0 38-16,10-4-32 15,-4-3-5-15,-7-6 22 16,-21-9-18-16,-14-4 5 16,-12 1-6-16,0-2 0 15,-27 6 38-15,-15 3-27 16,-12-4-10-16,0-2-7 15,8-6-63-15,7 0-40 16,15-14-151-16,11-27-383 16</inkml:trace>
  <inkml:trace contextRef="#ctx0" brushRef="#br0" timeOffset="-142863.78">26120 10305 264 0,'0'0'208'16,"0"0"-135"-16,0 0-26 16,0 0-12-16,0 0-7 15,0 0 40-15,-100 122-54 16,100-110 17-16,14-7 4 16,10-5 15-16,3 0 35 15,-3-14-81-15,-3-11 5 16,-10-1-7-16,-7-2 16 15,-4 2-18-15,0 8 0 16,-9 10-2-16,-15 8-11 0,-10 2 2 16,-1 28-16-16,1 11-15 15,14-2-104-15,11-6-98 16</inkml:trace>
  <inkml:trace contextRef="#ctx0" brushRef="#br0" timeOffset="-141052.96">26859 10682 68 0,'0'0'95'0,"0"0"-44"15,0 0-8-15,0 0 2 16,0 0-9-16,0 0 20 15,-36 36-30-15,31-32 0 16,5-2-9-16,0-2-5 16,0 0-12-16,0 0 34 15,0 0 42-15,5-4 16 16,10-15-81-16,4-2-10 16,0-2 1-16,-1 2 7 15,3-1-9-15,-4 4 0 16,-1 0 6-16,1 1-12 15,-1 7 23-15,-1 5-14 16,2 2 40-16,-5 3-42 16,2 0 17-16,-3 10-3 0,0 12 9 15,-6 7 40-15,-3 3-43 16,-2 0 0-16,0 0-8 16,0-4-1-16,0-4-12 15,-4-6 0-15,-1-8 6 16,5-4-6-16,0-2 0 15,0-4 0-15,0 0 5 16,0 0 10-16,18-16-5 16,7-6-10-16,2-4 10 15,0-2-6-15,2-2-4 16,-4 2 0-16,2 2-2 0,-4 4 6 16,-1 1-4-16,-2 7 0 15,-4 5 3-15,-3 0-5 16,-4 4 4-16,0 2-2 15,-7 3 0-15,0 0 2 16,1 0-2-16,-3 3 0 16,0 11 0-16,0 3 8 15,0 3-7-15,0 1-1 16,0 1 0-16,0-5 10 16,0 2-10-16,0-3 0 15,4-4 5-15,3-3 1 16,0-2-6-16,-3-3 0 15,3-4-1-15,3 0 16 0,6 0-15 16,7-11 0 0,2-8 10-16,-4-8-6 0,4 1-4 15,-2-4 0-15,-4 4-4 16,-1 1 10-16,-4 4-6 16,-5 7 0-16,-1 4 5 15,-5 6-7-15,-1 4 2 16,0 0 0-16,-2 0-8 15,0 6-17-15,0 13 25 16,0 3 0-16,0 1 4 16,-7 4-1-16,3 3 3 15,4-4-6-15,0-2 1 0,0-4 12 16,0-6-13 0,13-6 0-16,3-4 9 0,4-4 9 15,0 0-16-15,2-21-2 16,-1-6 0-16,-4-9-29 15,-1-3 22-15,-5-5-8 16,-7 0 15-16,-4-2-12 16,0-1 12-16,-2 8 0 15,-11 7-6-15,-1 11 5 16,1 14-3-16,-1 7 4 16,-1 0 0-16,-1 9-16 15,3 14 16-15,-3 3 0 16,3 2-2-16,5 4 12 15,3 0-10-15,5 2 0 16,0-3 13-16,9-5 3 0,20-3-11 16,4-9-5-16,3-5 0 15,-1-9 13-15,-1 0-13 16,-1-2 0-16,-2-20-5 16,-2-9-19-16,-4-5 23 15,-7-3 1-15,-3-7-3 16,-5 1 6-16,-2-3-3 15,-1-2 0-15,-1 2 3 16,2 3-7-16,-4 7 4 16,0 10 0-16,-4 10-3 0,3 6 20 15,-3 8-17 1,0 4 5-16,0 0 10 0,0 0-21 16,0 0 6-16,0 10 0 15,0 13-12-15,-3 4 25 16,-5 9-13-16,-4 7 0 15,3 1 7-15,1 4 6 16,-2 4-12-16,6-4-1 16,0 0 10-16,4-6 7 15,0-7-17-15,0-7 0 16,8-12 10-16,15-6 2 16,1-10-10-16,5 0-4 15,1 0 1-15,1-12-80 16,2-5-12-16,-4-5-124 15,-4-6-335-15</inkml:trace>
  <inkml:trace contextRef="#ctx0" brushRef="#br0" timeOffset="-140876.58">27966 10427 402 0,'0'0'254'16,"0"0"-196"-16,0 0-1 15,0 0 28-15,0 0-59 16,0 0-20-16,168-26-6 16,-114 10-50-16,-4-6-155 15,-5-8-342-15</inkml:trace>
  <inkml:trace contextRef="#ctx0" brushRef="#br0" timeOffset="-140264.92">29079 9970 148 0,'0'0'177'0,"0"0"-22"15,0 0-39-15,0 0 27 16,0 0-59-16,0 0 7 15,-14-102-9-15,14 95-54 16,-2 6 48-16,2-1-15 16,0 2-39-16,0 0 8 15,0 0-30-15,0 23 0 16,0 26-17-16,0 23 33 16,-4 24-16-16,-9 21 0 15,-4 15 13-15,-2 9-10 16,1-1-3-16,0-4 0 15,3-10-3-15,6-15-46 0,5-15-43 16,4-20-25 0,0-20-106-16,0-25-118 0</inkml:trace>
  <inkml:trace contextRef="#ctx0" brushRef="#br0" timeOffset="-139961.35">28981 10345 327 0,'0'0'292'0,"0"0"-83"0,0 0-146 16,0 0 3-16,0 0-38 16,0 0-18-16,120-116-2 15,-88 116-8-15,-5 4 0 16,-8 14 0-16,-9 6-3 15,-10 3 3-15,0 6 0 16,-4-1 1-16,-19 0 13 16,-6-1-11-16,2-4-3 15,-2-5 0-15,4-4-7 16,10-8-33-16,5-6-103 16,8-4-166-16,2 0-78 15</inkml:trace>
  <inkml:trace contextRef="#ctx0" brushRef="#br0" timeOffset="-138067.39">29246 10461 187 0,'0'0'229'0,"0"0"-130"16,0 0-7-16,0 0 29 16,0 0 10-16,0 0-99 15,40-43-4-15,-29 11 12 16,0-5-37-16,1-10 26 15,-1-2-6-15,-2-6-18 16,2 1 31-16,-5 4-33 16,1 4-3-16,-5 6 6 0,3 12 14 15,-5 12-6 1,0 8 12-16,0 8-3 0,0 0-15 16,0 8-8-16,-7 20 0 15,-6 8-10-15,-1 5 14 16,8-2-4-16,1 0 0 15,3-5 2-15,2-7-19 16,0-4 16-16,0-10-22 16,0-4 17-16,2-8-47 15,9-1 35-15,9 0 8 16,5 0-33-16,0-11 42 16,-4 1-37-16,0 1 38 15,-3 4-5-15,-3 3 3 16,1 2 2-16,-3 0 0 15,1 0 2-15,-3 18 30 0,-7 5-31 16,-4 6 8-16,0 5 10 16,0 2-12-16,0-2 4 15,0-7-11-15,0-6 5 16,0-9 3-16,0-6-7 16,0-6-1-16,0 0 14 15,0 0 3-15,7 0-12 16,7-10-5-16,3-7 5 15,-1-4-23-15,4-3 10 16,-2-1 8-16,-2-2-13 16,-1 5 16-16,-4 2-3 15,0 6 3-15,-2 5 1 0,-3 6 23 16,-2 3-27-16,-4 0 0 16,0 0-3-16,2 5-1 15,-2 16 4-15,0 2 6 16,0 3 1-16,0 1 9 15,4-3-12-15,2-6-4 16,1-4 1-16,2-5 12 16,-2-2-13-16,4-7 0 15,-3 0 9-15,6 0 6 16,-1-4-15-16,-1-16-1 16,1-9-4-16,-4-4-49 15,0-4 26-15,-9-2 17 16,0 2 11-16,0 5-6 15,-2 6 15-15,-10 8-9 16,2 10 37-16,-2 8-35 0,1 0 6 16,0 0-8-16,-3 20 0 15,6 9-3-15,1 5 3 16,7 0 0-16,0-2-1 16,0-4 4-16,17-1-3 15,12-8 0-15,7-5 2 16,3-8 14-16,0-6-16 15,-3 0 0-15,-3-13 0 16,-2-13-28-16,-6-8 26 16,-5-3 1-16,-4-5 1 15,-5 0-3-15,-4-1 4 16,-3 1-1-16,0 4 36 0,1 2-35 16,-1 6 13-16,1 8-2 15,0 6-9-15,-5 10 25 16,2 4-28-16,-2 2 0 15,0 0-3-15,0 0-26 16,0 27 29-16,0 10 0 16,0 13 3-16,-7 10-4 15,-7 11 2-15,-1 5-1 16,-1 5 0-16,3 2 2 16,4-3-2-16,4-1 0 15,5-4 4-15,0-8 12 16,0-5-12-16,0-12-4 15,0-8 0-15,0-13 14 0,10-10-14 16,-1-9 0-16,6-10 8 16,9 0 26-16,5-8-31 15,7-20-2-15,-5-4-1 16,-4-4 8-16,-11-9-15 16,-9-2 7-16,-7-5-38 15,0-6 30-15,-17 0-12 16,-8 4 20-16,-7 7-4 15,-2 11-5-15,-1 13 5 16,-5 9 3-16,6 11 1 16,12 3-10-16,9 0 10 15,11 0 0-15,2 0-7 0,0 0-11 16,2 0 18-16,17 0 1 16,6-4 3-16,2-1 10 15,2-2-14-15,2-3 0 16,-2 0-2-16,0 0 5 15,-4-4-3-15,-6 0 0 16,0-2 5-16,-4 0-10 16,-1 0 5-16,-4 2 0 15,0 4-4-15,-6 2 5 16,-2 3-1-16,-2 5 0 16,0 0 3-16,0 0-21 15,0 0 4-15,0 17 14 16,0 7-14-16,-2 6 22 15,2 0-8-15,0 0 0 16,0-4 8-16,11-4 12 0,9-8-18 16,0-6-2-16,2-8 7 15,-1 0 8-15,-2-5-13 16,2-20-2-16,-3-9 7 16,1-6-19-16,4-6 12 15,-3-3 0-15,0 5-10 16,-4 0 7-16,-5 2 3 15,0 3 0-15,-6 0 6 16,-3 8-8-16,-2 2 2 16,0 12 0-16,0 6 7 15,0 5 8-15,0 6-15 16,-5 0 0-16,-4 0 2 0,-2 0-9 16,-2 0 7-16,-1 8 0 15,1 6-5-15,1 7 2 16,4 6 3-16,-1 4 0 15,5 8 3-15,0 3-3 16,0 2 0-16,4 5 0 16,0-3 0-16,0 0 3 15,0-7-3-15,0-6 0 16,0-8 5-16,12-8-3 16,-1-5-2-16,3-6-45 15,1-6-34-15,-3 0-171 16,-6-16-307-16</inkml:trace>
  <inkml:trace contextRef="#ctx0" brushRef="#br0" timeOffset="-137900.84">30479 10217 304 0,'0'0'396'0,"0"0"-229"16,0 0-128-16,0 0-26 15,0 0-5-15,0 0-3 16,185-35-5-16,-150 34 5 15,-10 1-20-15,-13-5-2 16,-12 2-152-16,0-6-153 16</inkml:trace>
  <inkml:trace contextRef="#ctx0" brushRef="#br0" timeOffset="-137610.02">30196 10024 562 0,'0'0'233'16,"0"0"-220"-16,0 0-13 15,0 0 0-15,0 0 39 16,0 0-39-16,35 45 0 16,-30-42 1-16,-1-3 12 15,0 0 45-15,1-3 37 16,0-14-94-16,-3-4 27 15,-2-6-28-15,0 8 0 16,0 6-3-16,0 9-14 0,0 4 6 16,-4 4-70-16,4 23-25 15,0 10 11-15,4 1-167 16,23-2-91-16</inkml:trace>
  <inkml:trace contextRef="#ctx0" brushRef="#br0" timeOffset="-136310.85">30840 10253 62 0,'0'0'147'16,"0"0"-36"-16,0 0 25 16,0 0-38-16,0 0-4 15,0 0-49-15,31-45-1 16,-31 45 13-16,0 0-35 16,0 0 12-16,0 0-34 15,0 0 15-15,0 0-25 16,0 0 10-16,0 0 0 15,0 0-4-15,2 0 9 0,0 4-5 16,-2 3 0-16,3-4 4 16,-1 1-3-16,-2-1-1 15,2-1 0-15,-2-2-2 16,0 0 11-16,0 0-9 16,0 0 1-16,0 0 6 15,0 0 37-15,2 0-5 16,-2-2-19-16,0-8-20 15,0-2 3-15,0 1-3 16,0 1 0-16,0 0 4 16,0 0-2-16,0 0-2 15,-2 1 0-15,-5 2 5 0,-1 2 10 16,1 2-8-16,2 2-7 16,-4 1 10-16,1 0-17 15,-3 0 7-15,-3 0 0 16,1 11-4-16,-1 6-1 15,6-1 5-15,-1-1 0 16,-1 5 0-16,6 1-4 16,4 2 4-16,0 2 0 15,0-3-1-15,0-2 3 16,0-4-2-16,0-6 0 16,6-2 3-16,0-6 2 15,0-2-1-15,3 0-4 16,0 0 6-16,4-12 6 0,-4-7-12 15,2 2 0 1,-4-3 3-16,0-1 10 0,-3 6-5 16,-2 5 7-16,3 0 38 15,1 3-44-15,1 3 26 16,0 3-31-16,-3 1 7 16,3 0-3-16,-3 0-8 15,6 10 0-15,0 10-5 16,1-3 5-16,1 4 0 15,1-8 0-15,1-4 4 16,-1-6 3-16,1-3-5 16,-1 0-2-16,0 0 0 15,3-23-29-15,-6-7 8 16,2-5 2-16,-5-1 18 0,-3-4-18 16,-2 0 19-16,-2-1 0 15,0 0-1-15,0 3 19 16,5 6-12-16,-3 10 10 15,0 10-12-15,1 7 44 16,-3 5-48-16,0 0 0 16,0 0-1-16,0 0-17 15,0 5 18-15,0 12 0 16,0 7 0-16,0 3-2 16,0 5 2-16,0 1 0 15,0 2 0-15,0-3 3 16,0 0-3-16,0-6 0 15,0-1 2-15,0-6 0 0,0-2-2 16,0-7 0-16,9-2 0 16,4-6 14-16,7-2-14 15,7 0 0-15,4 0 9 16,0 0-6-16,0-5-3 16,3 0 0-16,-3 3-4 15,0 0-20-15,-8 2 23 16,-10 0-1-16,-7 0 2 15,-6 0-23-15,0 0 20 16,-19 0 3-16,-19 4 10 16,-3 6-5-16,-3 0 16 15,-1-2-21-15,3 2 14 0,4 0-14 16,14 0 0 0,8-5-2-16,13 0-29 0,3-1-118 15,10-4-60-15,25 0-24 16,12 0-242-16</inkml:trace>
  <inkml:trace contextRef="#ctx0" brushRef="#br0" timeOffset="-135637.24">31533 10208 402 0,'0'0'211'0,"0"0"-90"15,0 0-48-15,0 0-21 16,0 0-29-16,0 0-13 0,-4-139-10 16,4 102 0-16,0 2 8 15,0-6 22-15,0 3-25 16,0 1 20-16,0 2 9 16,0 8-25-16,-5 9 36 15,3 6 3-15,-1 7-34 16,3 2 51-16,0 3-61 15,-2 0-1-15,2 0-3 16,0 0-13-16,0 0 13 16,-2 19-13-16,-2 9 13 15,2 5-7-15,2 4 11 16,-3-3-4-16,3 2 0 0,0 2 5 16,0 2-5-16,0-2 0 15,0-2 8-15,0-4-11 16,0-6 3-16,3-1 0 15,5-9-2-15,4-6 15 16,5-6-13-16,6-4 0 16,4 0 11-16,2 0-8 15,0-7-3-15,0-7-7 16,-2-2 2-16,-6-2-33 16,-3-4 25-16,-2-2 0 15,-5 0-26-15,-4 5 30 16,-3-1-17-16,-4 3 16 15,0 3 7-15,0 2-24 0,0 2 26 16,-2 2-20-16,-13 6-35 16,-6 2 42-16,-3 0-30 15,-1 0 44-15,0 18-14 16,8 1 14-16,1 7 0 16,10 6 17-16,6 2-15 15,0-3 32-15,20 3-28 16,15-1 9-16,10-5 9 15,2-4-12-15,-3-8-11 16,-3-8-1-16,-4-8-30 16,-5 0-54-16,-10-18-247 15</inkml:trace>
  <inkml:trace contextRef="#ctx0" brushRef="#br0" timeOffset="-134835.47">31056 10261 47 0,'0'0'75'16,"0"0"-44"-16,0 0 17 15,0 0 30-15,0 0 41 16,0 0 14-16,2-7-45 16,-2 6-3-16,0 1-50 15,0 0 1-15,0 0-23 16,0 0-7-16,0 0 10 16,0 0-15-16,0 0-1 15,0-2 21-15,2-2-15 16,5-4 26-16,2-5-32 15,2-3 9-15,3-1-8 0,6-1-1 16,-2-1 0-16,1 3-2 16,4 3 0-16,-7 3 2 15,1 3 0-15,4 5 0 16,-1 2-13-16,6 0 13 16,3 7 0-16,0 14-7 15,-2 3-6-15,-5 5 13 16,-6-1 0-16,-11-2 2 15,-5-2 22-15,-3-2-23 16,-23-2 27-16,-8-1 26 16,-7-7-50-16,4-1 24 15,4-7-28-15,3-4 11 0,10 0 0 16,3 0-11-16,5 0-48 16,8 0-64-16,2 0-187 15</inkml:trace>
  <inkml:trace contextRef="#ctx0" brushRef="#br0" timeOffset="-132161.2">32416 10182 902 0,'0'0'69'0,"0"0"-63"16,0 0-12-16,0 0-68 15,0 0-200-15,0 0-295 16</inkml:trace>
  <inkml:trace contextRef="#ctx0" brushRef="#br0" timeOffset="-101001.25">749 13453 31 0,'-23'0'41'0,"7"0"-29"15,5 0 5-15,3 0 6 0,3 0-19 16,0 0 12-16,3 0-6 16,0 0-9-16,2 0 13 15,0 0-9-15,-2 0 7 16,0 0-3-16,-1 0-4 15,-1 0-4-15,2 0-1 16,-2 0 3-16,1 0 5 16,3 0-8-16,0 0 11 15,0 0 13-15,0 0-10 16,0 0-12-16,0 0-2 16,13 0 0-16,6 0 9 15,0 0-7-15,4 0-2 16,3 0 1-16,3 0 5 15,3 0-7-15,1 0 1 16,-4 0-14-16,0 4-5 0,2 1-25 16,3-5-4-16,1 5-2 15,4-3-31-15</inkml:trace>
  <inkml:trace contextRef="#ctx0" brushRef="#br0" timeOffset="-100766.39">1435 13465 22 0,'0'0'42'16,"0"0"-42"-16,0 0-3 15,0 0 1-15,0 0 4 16,0 0 18-16,27-8-14 15,-16 8-1-15,5-2-10 16,0 2 5-16,3 0-37 16,1 0-13-16</inkml:trace>
  <inkml:trace contextRef="#ctx0" brushRef="#br0" timeOffset="-99838.6">1678 13423 9 0,'0'0'2'0,"0"0"9"15,0 0 2-15,0 0 18 16,0 0-6-16,0 0-25 16,0-12 3-16,0 12 6 15,0 0 8-15,0 0 24 0,0 0-15 16,0 0-2-1,6-2 4-15,4 2-7 0,1-2 11 16,3-1 7-16,5 3-30 16,6 0 1-16,6-3-5 15,11-1-1-15,7-1-4 16,9 4-9-16,7-3-21 16,4 4-64-16,-7 0-32 15</inkml:trace>
  <inkml:trace contextRef="#ctx0" brushRef="#br0" timeOffset="-99467.81">2518 13323 97 0,'0'0'148'0,"0"0"-94"0,0 0 23 15,0 0 22-15,0 0-14 16,0 0-4-16,-4 0-81 16,11 0 2-16,13 0-15 15,9 0 9-15,7 0-32 16,5 0-80-16,5 0-56 16,-2 0 17-16</inkml:trace>
  <inkml:trace contextRef="#ctx0" brushRef="#br0" timeOffset="-99095.03">3216 13249 112 0,'0'0'72'16,"0"0"-58"-16,0 0 4 16,0 0-17-16,0 0 13 15,0 0-14-15,73-9 0 16,-41 9-7-16,-1 0-26 16,7 0-71-16</inkml:trace>
  <inkml:trace contextRef="#ctx0" brushRef="#br0" timeOffset="-98764.22">4128 13210 26 0,'0'0'248'15,"0"0"-157"-15,0 0-75 16,0 0-14-16,0 0-2 16,0 0 0-16,27-16 7 15,-12 16-7-15,1 0 0 16,4 0 0-16,-2 0-2 15,4 0 2-15,-1 0-25 0,-2 0-27 16,4 0-47-16,-1 0-3 16,-3 0-8-16</inkml:trace>
  <inkml:trace contextRef="#ctx0" brushRef="#br0" timeOffset="-98328.47">4674 13184 29 0,'0'0'25'0,"0"0"-20"0,0 0 0 16,0 0 28-16,0 0-7 16,0 0 1-16,49-4-16 15,-40 4-8-15,2 0-1 16,-1 0 4-16,2 0-12 16,7 0-10-16,2 0-31 15,4 0-36-15</inkml:trace>
  <inkml:trace contextRef="#ctx0" brushRef="#br0" timeOffset="-98113.59">5111 13166 68 0,'0'0'110'0,"0"0"-55"15,0 0-11-15,0 0-14 16,0 0-19-16,0 0-8 16,53-14-3-16,-30 12-6 15,-1-1-2-15,4 1-90 16,3-3-23-16</inkml:trace>
  <inkml:trace contextRef="#ctx0" brushRef="#br0" timeOffset="-97869.83">5735 13070 17 0,'0'0'73'16,"0"0"-16"-16,0 0 7 16,0 0 14-16,0 0-47 15,0 0-6-15,92-54-24 16,-80 52 8-16,2 2-18 15,2 0-7-15,2 0-57 0,9 0 33 16,4 0 11 0,6 0 1-16,3 0-34 0,8 0 1 15,-4 0 24-15</inkml:trace>
  <inkml:trace contextRef="#ctx0" brushRef="#br0" timeOffset="-97627.36">6514 12992 117 0,'0'0'144'15,"0"0"-67"-15,0 0-24 0,0 0-11 16,0 0-42-16,0 0 1 15,31-41-9-15,-16 40 8 16,-1-3-32-16,3 4-24 16,-1-2-19-16,-1 2-40 15,-1 0-33-15</inkml:trace>
  <inkml:trace contextRef="#ctx0" brushRef="#br0" timeOffset="-97398">7012 12984 161 0,'0'0'172'0,"0"0"-81"16,0 0-68-16,0 0 41 16,0 0 11-16,0 0-62 15,132-22 10-15,-96 19-23 16,0 3 0-16,6 0-35 15,-1 0 22-15,5 0-73 16,-2 0-142-16,3 0 22 16</inkml:trace>
  <inkml:trace contextRef="#ctx0" brushRef="#br0" timeOffset="-97187.12">7920 12959 143 0,'0'0'168'16,"0"0"-101"-16,0 0-31 15,0 0-20-15,0 0-3 16,0 0-13-16,91-18-2 16,-68 18-25-16,0 0-23 15,9 0-72-15,4 0-5 16,6 0 23-16</inkml:trace>
  <inkml:trace contextRef="#ctx0" brushRef="#br0" timeOffset="-96988.24">8586 12971 39 0,'0'0'76'0,"0"0"-21"16,0 0-49-16,0 0 6 15,0 0 38-15,0 0-18 16,103-7-10-16,-72 7-22 16,2 0-16-16,4 0 8 15,0 0-40-15,3 0 16 16,-2 0-94-16</inkml:trace>
  <inkml:trace contextRef="#ctx0" brushRef="#br0" timeOffset="-96738.39">9482 12923 306 0,'0'0'122'15,"0"0"-31"-15,0 0-71 16,0 0-14-16,0 0-6 15,0 0-6-15,125-32 4 16,-98 31-48-16,4-1-15 16,2 0 24-16,4-1 13 15,2 1 23-15,-1 2-38 0,1 0-111 16</inkml:trace>
  <inkml:trace contextRef="#ctx0" brushRef="#br0" timeOffset="-96553.49">10086 12854 43 0,'0'0'144'0,"0"0"3"16,0 0-22-16,0 0-50 15,0 0 35-15,0 0-80 16,74-53 25-16,-47 49-54 16,2 3 3-16,-1 1 2 15,4 0-6-15,-6 0-70 16,-1 0-49-16,0 0-143 0,-3 0-5 15</inkml:trace>
  <inkml:trace contextRef="#ctx0" brushRef="#br0" timeOffset="-95537.96">10860 12687 98 0,'0'0'47'16,"0"0"22"-16,0 0 49 0,0 0 9 15,0 0-66-15,0 0-8 16,22 0-3-16,-10-4-28 16,-2 1 15-16,6 0-37 15,-3 1 3-15,6 0-12 16,2 2-16-16,4 0-95 15,4 0-78-15,2 0-45 16</inkml:trace>
  <inkml:trace contextRef="#ctx0" brushRef="#br0" timeOffset="-95347.06">11448 12645 120 0,'0'0'146'0,"0"0"-32"16,0 0-47-16,0 0-7 16,0 0-19-16,0 0-41 15,48-32 0-15,-31 32-37 16,3 0-62-16,5 0-34 16,2 0-51-16</inkml:trace>
  <inkml:trace contextRef="#ctx0" brushRef="#br0" timeOffset="-95149.18">12011 12625 125 0,'0'0'151'15,"0"0"-53"-15,0 0-69 16,0 0-29-16,0 0-7 15,0 0-21-15,100-4-44 16,-71 4-64-16,2 0 49 16</inkml:trace>
  <inkml:trace contextRef="#ctx0" brushRef="#br0" timeOffset="-94902.33">12615 12605 293 0,'0'0'242'16,"0"0"-150"-16,0 0-43 16,0 0-15-16,0 0-27 15,0 0-4-15,104-22-3 16,-77 22 0-16,2 0-3 15,4 0-85-15,1 0-46 16,1 0-31-16,1 0-70 16</inkml:trace>
  <inkml:trace contextRef="#ctx0" brushRef="#br0" timeOffset="-94727.42">13218 12545 17 0,'0'0'130'15,"0"0"14"-15,0 0-3 16,0 0-31-16,0 0 3 16,0 0-64-16,212-37-35 15,-163 33 2-15,5-1-16 16,2-7-134-16,6-8-293 16</inkml:trace>
  <inkml:trace contextRef="#ctx0" brushRef="#br0" timeOffset="-93515.44">13947 12471 254 0,'0'0'231'0,"0"0"-83"16,0 0-103-16,0 0 6 15,0 0-29-15,0 0-19 16,65 0 7-16,-33 0-10 16,3 0 0-16,3 0-1 15,4 0-2-15,3 0-19 16,-1 0-23-16,-1 0-41 0,-6 1-49 15,1 3-14-15,-5-1-1 16,-1 1 64-16,-1-2 9 16</inkml:trace>
  <inkml:trace contextRef="#ctx0" brushRef="#br0" timeOffset="-93286.97">14875 12448 63 0,'0'0'186'0,"0"0"-63"15,0 0 13-15,0 0-41 16,0 0-26-16,0 0 0 16,102-18-67-16,-77 17 11 15,-1 1-13-15,-1 0-17 16,-4 0 1-16,-1 0-108 15,5 0-107-15,-1 0-2 16</inkml:trace>
  <inkml:trace contextRef="#ctx0" brushRef="#br0" timeOffset="-93048.1">15635 12378 242 0,'0'0'179'16,"0"0"-96"-16,0 0-25 15,0 0-51-15,0 0-2 16,0 0-10-16,66-2-9 16,-41 2-27-16,2 0 11 15,6 0-30-15,9 0 12 16,8 0 35-16,1 0-7 15,5 0-145-15</inkml:trace>
  <inkml:trace contextRef="#ctx0" brushRef="#br0" timeOffset="-92796.25">16368 12325 270 0,'0'0'214'16,"0"0"-103"-16,0 0-60 15,0 0 2-15,0 0-34 16,0 0-19-16,76-46-4 16,-61 43-7-16,-1 3-34 15,1 0 43-15,1-3-6 16,2 3-27-16,-2 0-16 0,3 0-7 16,4 0-39-1,10 0 51-15,6 0 16 0,1 0 28 16,6 0-1-16,1 0-142 15,-1 0 34 1</inkml:trace>
  <inkml:trace contextRef="#ctx0" brushRef="#br0" timeOffset="-92615.35">17041 12260 66 0,'0'0'113'0,"0"0"34"16,0 0-25-16,0 0-4 15,0 0-32-15,0 0-24 16,27-30-16-16,-18 28-27 15,-2 2 17-15,-1-2-35 16,3 2 9-16,1 0-18 16,0 0 8-16,3 0-21 0,1 0-54 15,4 0-116-15,2 0-77 16</inkml:trace>
  <inkml:trace contextRef="#ctx0" brushRef="#br0" timeOffset="-92395.96">17655 12258 79 0,'0'0'116'0,"0"0"14"16,0 0-1-16,0 0-75 0,0 0-35 15,0 0-1-15,57 0-12 16,-45 0-12-16,1 0-20 15,1 0-77-15,1 0-8 16,5 0-24-16,11 0-19 16</inkml:trace>
  <inkml:trace contextRef="#ctx0" brushRef="#br0" timeOffset="-92038.91">18218 12201 32 0,'0'0'130'15,"0"0"28"-15,0 0 14 16,0 0-79-16,0 0-33 0,0 0-13 16,7-5-38-16,-5 5 18 15,1 0-27 1,1 0 1-16,3 0 6 16,4 0-7-16,0 0-33 0,2 0-51 15,6 0-90-15,2-2 20 16,10-1-63-16,10-1 156 15,5 3 61-15,2-3 57 16,-9 2-43-16,-3-1-14 16,-5 2-41-16,-4-3 41 15,-7-2 89-15,-5 2-4 16,-5-3 24-16,-1 2-31 0,-3-2 19 16,1 2-19-16,0 0-67 15,-3 1 12 1,5 3-23-16,2-4-7 0,5 4-45 15,4-2-94-15,11 1-74 16</inkml:trace>
  <inkml:trace contextRef="#ctx0" brushRef="#br0" timeOffset="-91879.61">19186 12129 120 0,'0'0'229'15,"0"0"-97"-15,0 0-61 16,0 0-52-16,0 0-19 16,0 0-37-16,54-10-189 0,-32 10 4 15</inkml:trace>
  <inkml:trace contextRef="#ctx0" brushRef="#br0" timeOffset="-91730.7">19680 12085 80 0,'0'0'81'15,"0"0"-22"-15,0 0-34 16,0 0-25-16,0 0-114 16</inkml:trace>
  <inkml:trace contextRef="#ctx0" brushRef="#br0" timeOffset="-90615.67">20110 12105 75 0,'0'0'55'0,"0"0"-23"16,0 0-30-16,0 0-4 15,0 0-50-15,0 0-52 16</inkml:trace>
  <inkml:trace contextRef="#ctx0" brushRef="#br0" timeOffset="-90276.86">20110 12105 325 0,'124'-4'197'16,"-124"4"-124"-16,0 0-27 16,0 0 30-16,0 0-37 0,0 0-26 15,-5 0-2-15,21-4 2 16,-3 0-13-16,1 0 2 16,3 0 3-16,3 1 13 15,3-4-18-15,6 5 0 16,4 2-7-16,3 0 7 15,8 0-72-15,3 0-67 16,5 0-123-16,-2 0 21 16</inkml:trace>
  <inkml:trace contextRef="#ctx0" brushRef="#br0" timeOffset="-89997.02">20963 12034 34 0,'0'0'1'16,"0"0"6"-16,0 0 25 16,0 0 49-16,0 0 9 15,0 0 5-15,77 0 15 16,-66 0-34-16,1 0-2 15,1 0 3-15,5 1-44 16,5 1-7-16,0 4-26 16,4-1-14-16,4 2-22 15,3-1-172-15,2-6-125 0</inkml:trace>
  <inkml:trace contextRef="#ctx0" brushRef="#br0" timeOffset="-89797.14">21580 11988 357 0,'0'0'217'15,"0"0"-124"-15,0 0-24 16,0 0-42-16,0 0 36 16,0 0-61-16,147-12 7 15,-105 12-18-15,8 0 5 16,-4 0-23-16,3 0-78 0,1 0-151 15,-2 0-39-15</inkml:trace>
  <inkml:trace contextRef="#ctx0" brushRef="#br0" timeOffset="-89554.28">22478 11901 381 0,'0'0'253'0,"0"0"-159"0,0 0 6 16,0 0-56-16,0 0-8 16,0 0-14-16,151-16-22 15,-114 16-4-15,3 0-127 16,7 2-165-16,8-2-203 15</inkml:trace>
  <inkml:trace contextRef="#ctx0" brushRef="#br0" timeOffset="-88571.84">23254 11860 3 0,'0'0'40'16,"0"0"-28"-16,0 0-8 16,0 0-3-16,0 0 17 15,0 0 7-15,-29-17 14 0,29 14 3 16,0 0-31-16,0-1 70 15,11-3 32-15,3 2 40 16,-4-2 11-16,9 2-70 16,1-3-5-16,4 4-8 15,7 0-66-15,8 4 3 16,7 0-18-16,12 0 4 16,9 0-19-16,5 9-60 15,1 1-141-15,-2-5-209 16</inkml:trace>
  <inkml:trace contextRef="#ctx0" brushRef="#br0" timeOffset="-88219.04">24315 11829 37 0,'0'0'221'0,"0"0"-52"0,0 0 4 16,0 0-63-16,0 0-8 15,0 0 2-15,2-20-79 16,9 20-24-16,5 0 6 16,5 0-7-16,0 0 0 15,4 0-39-15,4 5-74 16,9 4 4-16,4-3-190 16,7-6-54-16</inkml:trace>
  <inkml:trace contextRef="#ctx0" brushRef="#br0" timeOffset="-87918.21">25135 11768 235 0,'0'0'206'15,"0"0"-61"-15,0 0-23 16,0 0-58-16,0 0 3 16,0 0-18-16,161-65-42 15,-123 65-5-15,0 0-2 0,0 0-52 16,-1 0-59-16,4 0-148 15,1 0-62-15</inkml:trace>
  <inkml:trace contextRef="#ctx0" brushRef="#br0" timeOffset="-87649.37">26080 11647 368 0,'0'0'226'16,"0"0"-110"-16,0 0-54 16,0 0 3-16,0 0-26 15,0 0-32-15,161-25 2 16,-112 25-9-16,5 0-10 15,4 2-47-15,2 7-98 16,2-7-103-16,-1-2-61 16</inkml:trace>
  <inkml:trace contextRef="#ctx0" brushRef="#br0" timeOffset="-87446.48">27023 11589 142 0,'0'0'201'16,"0"0"-35"-16,0 0-58 0,0 0-34 16,0 0-9-16,0 0-44 15,92-14-5-15,-61 14-4 16,2 0-1-16,8 0-10 16,1 0-1-16,7 0-117 15,4 0-38-15,7 0-210 16</inkml:trace>
  <inkml:trace contextRef="#ctx0" brushRef="#br0" timeOffset="-86106.78">27989 11497 64 0,'0'0'61'15,"0"0"36"-15,0 0 11 0,0 0-8 16,0 0 5-16,0 0-45 16,0-7 11-16,0 7-27 15,0 0-6-15,0 0 26 16,-2 0-44-16,2 0-5 15,0 2-1-15,0 3-8 16,26 2 36-16,19-1-33 16,10-6 12-16,12 0-13 15,1 0-8-15,-1 0-66 16,-9 0-133-16,-8 0-242 0</inkml:trace>
  <inkml:trace contextRef="#ctx0" brushRef="#br0" timeOffset="-85744.93">28979 11446 129 0,'0'0'150'0,"0"0"-22"16,0 0 41-16,0 0-66 16,0 0-26-16,0 0 36 15,4-16-54-15,11 12-15 16,8 1-2-16,2 3-26 15,6 0 11-15,2 0-27 16,7 0 0-16,1 0-16 16,5 0-22-16,1 7-103 15,-3-3-44-15,-4-2-152 16</inkml:trace>
  <inkml:trace contextRef="#ctx0" brushRef="#br0" timeOffset="-85453.1">29819 11405 506 0,'0'0'214'0,"0"0"-63"15,0 0-41-15,0 0-40 16,0 0-31-16,0 0-31 0,95-5-5 16,-56 5-3-1,3 0 2-15,1 0-10 0,-5 0-43 16,-5 1-61-16,-4 2-44 16,-4-3-31-16,0 0-94 15,2 0-23-15</inkml:trace>
  <inkml:trace contextRef="#ctx0" brushRef="#br0" timeOffset="-85152.26">30703 11396 436 0,'0'0'273'16,"0"0"-110"-16,0 0-31 15,0 0-56-15,0 0-32 16,0 0 1-16,75-20-39 16,-51 20-1-16,1 0-5 15,1 0 7-15,-1 0-11 16,4 0 4-16,0 5-83 15,4 0 0-15,2-1-129 16,4-2-68-16,-1-2-208 16</inkml:trace>
  <inkml:trace contextRef="#ctx0" brushRef="#br0" timeOffset="-84805.46">31553 11332 331 0,'0'0'336'16,"0"0"-151"-16,0 0-39 16,0 0-66-16,0 0-52 15,0 0-4-15,80-18-14 16,-59 18-10-16,0 0 0 16,0 0-12-16,-1 0-7 15,3 0-71-15,-2 0-109 16,0 1-32-16,3-1-196 15</inkml:trace>
  <inkml:trace contextRef="#ctx0" brushRef="#br0" timeOffset="-84547.6">32193 11289 307 0,'0'0'280'0,"0"0"-153"15,0 0-20-15,0 0 21 16,0 0-46-16,0 0-43 0,127 11-6 16,-102-6-33-16,-3 1 0 15,0 1-4 1,1-4-27-16,1 4-98 0,4-7-137 15,5 0-278-15</inkml:trace>
  <inkml:trace contextRef="#ctx0" brushRef="#br0" timeOffset="-84318.74">32898 11305 270 0,'0'0'258'0,"0"0"-75"0,0 0 26 16,0 0-70 0,0 0-4-16,0 0-80 0,110-4-13 15,-83 4-34-15,2 0 5 16,9 0-19-16,5 6 6 16,1 2-68-16,8 2-82 15,-1-3-170-15,2-7-140 16</inkml:trace>
  <inkml:trace contextRef="#ctx0" brushRef="#br0" timeOffset="-84153.83">33671 11325 691 0,'0'0'220'0,"0"0"-130"16,0 0 39-16,0 0-77 0,0 0-52 15,0 0-10-15,124 8-172 16,-105-8-288-16</inkml:trace>
  <inkml:trace contextRef="#ctx0" brushRef="#br0" timeOffset="-47310.28">3080 14691 116 0,'0'0'104'0,"0"0"-63"16,0 0 48-16,0-5-6 15,0-2-27-15,5-4 17 16,1-3-23-16,-3 5-2 16,3 0 7-16,-4 1-11 15,0 4 13-15,1 2-6 16,-3 2-25-16,0 0 31 15,0 0-46-15,0-2 16 16,0 2-8-16,0 0-13 0,0 0 26 16,0 0-32-16,0 0 0 15,0 0-1-15,0 0 1 16,0 0 0-16,-9 2 0 16,-6 12 6-16,-3 8-5 15,-1 2-1-15,4 2 0 16,1-2-10-16,-1 2 20 15,4 4-10-15,0-2 0 16,4 7 2-16,5 1-5 16,2 0 3-16,0-6 0 15,0-4 14-15,13-2-8 16,7-7-6-16,7 0 13 16,4-7 0-16,5-10 30 0,6 0-28 15,5 0 4-15,3-22 17 16,-2-4-35-16,-1-6 12 15,-9-2-13-15,-9-2 6 16,-11-3 4-16,-9 0-10 16,-9-8 0-16,0 1-4 15,-16-6 4-15,-18 6-4 16,-5 5-2-16,-6 9-4 16,0 11 2-16,-2 9-16 15,3 12-40-15,0 0-29 16,5 30-156-16,10 14-199 15</inkml:trace>
  <inkml:trace contextRef="#ctx0" brushRef="#br0" timeOffset="-46695.88">3169 15043 403 0,'0'0'170'0,"0"0"-49"16,0 0-15-16,0 0-21 0,0 0 1 15,0 0-52 1,-22-40-3-16,22 34 14 0,0 4-38 16,0 0 32-16,0 0-4 15,0 2-20-15,0 0 15 16,-2 0-30-16,2 0 0 16,0 0 0-16,0 0-22 15,0 0 13-15,0 8-3 16,0 18 12-16,0 15 4 15,0 6-2-15,0 12-2 16,-5 2 0-16,-2 4 2 16,3-12-2-16,4-2 0 15,0-9-14-15,0-6-16 0,0-9-45 16,0-10 3 0,4-3-18-16,-1-4-65 0,-3-1-25 15,0-5-72-15,0-3-52 16</inkml:trace>
  <inkml:trace contextRef="#ctx0" brushRef="#br0" timeOffset="-46329.09">3107 15473 22 0,'0'0'252'15,"0"0"-29"-15,0 0-40 16,0 0-20-16,0 0-65 15,0 0-18-15,-9-161-15 0,9 147-42 16,0 0 14 0,0 2-11-16,0 7-8 0,0 4-2 15,0 1-16-15,0 0 0 16,2 0-5-16,5 0-6 16,2 0 11-16,2 0 5 15,0 0 1-15,-2 0 6 16,-2 0-9-16,1-4 0 15,-1 0 17-15,3-2-19 16,-2-2 19-16,-1-6-10 16,1-3-8-16,-5 4 20 15,2-5-19-15,-5 4-6 16,0 1 1-16,0 5-73 16,0 6-68-16,-12 2-151 15,-5 0-307-15</inkml:trace>
  <inkml:trace contextRef="#ctx0" brushRef="#br0" timeOffset="-45712.45">3067 15308 44 0,'0'0'99'16,"0"0"-3"-16,0 0-16 16,0 0-29-16,0 0 3 15,0 0 7-15,2 0 0 16,-2 0 23-16,0 0-27 16,0 0-34-16,0 0 4 0,0 0-23 15,0 0-4-15,0 0 0 16,0 0-5-16,0 0 0 15,0 0-3-15,0 0 6 16,0 0 2-16,0 0 11 16,0 0 10-16,0 0 5 15,0 0-1-15,0 0 30 16,-2 0 11-16,-7-6-21 16,-5-2-8-16,-3-2-36 15,-8-4 20-15,-8 2 1 16,-8-2-15-16,1-2 9 15,1 6-3-15,5 0 4 0,7 2 18 16,13 8-35-16,8-5 5 16,4 5-5-16,2 0-12 15,0 0-4-15,0 0-61 16,8 9-54-16,8 8 53 16,5 2-123-16,-6-1-204 15</inkml:trace>
  <inkml:trace contextRef="#ctx0" brushRef="#br0" timeOffset="-45364.69">3196 15240 57 0,'0'0'254'0,"0"0"-123"16,0 0 47-16,0 0-10 16,0 0-85-16,0 0-40 15,89-58-8-15,-53 30 10 16,0 1-15-16,0 1-12 0,-7 3 21 15,-5 6-35 1,-11 3 9-16,-4 10-13 0,-7 1-6 16,-2 3-21-16,0 0-122 15,0 9-209-15,-13 13 32 16</inkml:trace>
  <inkml:trace contextRef="#ctx0" brushRef="#br0" timeOffset="-44497.06">3174 15462 64 0,'0'0'134'16,"0"0"4"-16,0 0-15 15,0 0 18-15,0 0-50 16,0 0 1-16,0-21-3 16,0 16-16-16,0 5 1 15,0-4-34-15,0 4-14 16,0 0-8-16,0 0-16 15,0 0-4-15,0 0-4 0,0 0-13 16,0 18 14-16,0 12 3 16,0 2 2-16,0 8-1 15,0-4 5-15,0 3-4 16,0-3 0-16,0 1 4 16,0-6-4-16,0-4 0 15,0-6 0-15,0-3-6 16,0-8 12-16,0-1-6 15,0-4 0-15,0-1 3 16,0-4-3-16,0 0 0 16,0 0 0-16,0 0 7 15,0 0 1-15,0 0-4 16,0 0-4-16,0 0 8 16,0 0-7-16,0 0-1 0,0 0 0 15,0 0 2 1,0 0 6-16,0 0 0 0,0 0 5 15,0 0-6-15,0 0 27 16,0 0-26-16,0 0-2 16,0 0 19-16,0 0-20 15,0-14-5-15,0 2 0 16,0 3 4-16,0 2-4 16,0 3 0-16,0 2 0 15,0 2-5-15,0 0-1 16,-5 0-2-16,-8 7-19 15,-12 25 16-15,-6 7 0 16,-4 12 10-16,-3-3 1 0,-1 1-7 16,4 0 11-16,1-7-4 15,8-3 0-15,4-4 0 16,4-9-1-16,7-9 1 16,4-5 0-16,4-9 0 15,3-3 13-15,0 0-13 16,0 0 12-16,0 0-10 15,0 0-4-15,0-15-37 16,21-10-56-16,-1-5-15 16,2 2-53-16,2-6-15 15,-1 6-167-15,2-4 94 16</inkml:trace>
  <inkml:trace contextRef="#ctx0" brushRef="#br0" timeOffset="-44226.21">3049 15927 19 0,'0'0'99'15,"0"0"28"-15,0 0-39 16,0 0 14-16,0 0-8 15,0 0 36-15,101-130-22 16,-101 126 33-16,0 4-54 16,0 0-12-16,0 0-20 15,0 0-24-15,0 0 9 16,0 0-33-16,0 0 0 16,2 0-7-16,8 0-5 15,7 0 5-15,12 23-3 16,15 12 7-16,3 1-4 15,4 9 0-15,-4-6 0 0,-7 2-5 16,-5-5 6-16,-8-4-1 16,-7-2 0-16,-7-7 2 15,-5-6-13-15,-6-2 10 16,-2-15-172-16,0 0-286 16</inkml:trace>
  <inkml:trace contextRef="#ctx0" brushRef="#br0" timeOffset="-43116.24">3691 15641 185 0,'0'0'127'16,"0"0"-62"-16,0 0 46 16,0 0 9-16,0 0-12 15,0 0 9-15,-140 0-34 16,127 0 6-16,1-3-8 16,5 3-7-16,3-1-7 15,4 1-47-15,0 0-1 16,0 0-5-16,0 0-12 15,0 0-4-15,15 0-1 0,37 0 3 16,28 0 17-16,27 0-15 16,18 0-2-16,5-4 0 15,3-1 1-15,-4 4-1 16,-4-3 0-16,-11 0 0 16,-19-4-12-16,-16 0 8 15,-29 1 4-15,-21 4-3 16,-15-3 7-16,-12 6-4 15,-2 0 3-15,0 0-1 16,0 0 44-16,0 0-32 16,0 0-6-16,0 0-8 15,0 0 5-15,0 0-5 16,0-3 0-16,0 3 0 16,0-4-5-16,-6-1 6 15,-12-5-1-15,-9-3 0 0,-6-5-21 16,-3 4 19-16,-2-4 0 15,3 3 2-15,6 1 0 16,4 3 0-16,9-1 0 16,10 6 0-16,6 3 9 15,0 3-10-15,0-5 1 16,2 1 0-16,25-2-11 16,10 2 3-16,6 4 8 15,-5 0-2-15,-9 0-13 16,-9 19 12-16,-13 8-4 15,-7 17 7-15,-2 6-7 16,-32 11 14-16,-7 2-7 0,6-8 0 16,12-3-1-16,23-12-2 15,5-18-141-15,46-22-225 16</inkml:trace>
  <inkml:trace contextRef="#ctx0" brushRef="#br0" timeOffset="-42225.26">5481 14953 357 0,'0'0'178'15,"0"0"-100"-15,0 0 10 16,0 0-37-16,0 0 32 0,0 0-26 15,0-26-33 1,0 26 15-16,0 0-17 0,0 0 3 16,0 0 17-16,0 0-40 15,0 0 2-15,0 0-4 16,0 0-6-16,0 18-4 16,0 10 10-16,0 7 0 15,0 12 4-15,0 7 5 16,-5 5-9-16,-6 6 0 15,1 0 4-15,-2 0-1 16,1-4-3-16,2-9 0 16,2-8-6-16,3-16-13 15,4-6-40-15,0-13-31 16,0-9-92-16,0 0-113 16,14-17-45-16</inkml:trace>
  <inkml:trace contextRef="#ctx0" brushRef="#br0" timeOffset="-41437.71">5421 14971 209 0,'0'0'247'0,"0"0"-43"15,0 0-88-15,0 0 46 16,0 0-41-16,0 0-20 16,-16-18-31-16,16 18-62 15,4-3-1-15,30-6-7 16,17 1 2-16,20-2 13 15,14-2-15-15,0 2 0 16,-6 4 6-16,-11 2 0 16,-14 4-6-16,-14 0 0 15,-11 0-12-15,-10 0 1 16,-2 0 9-16,-9 0 2 0,4 0-8 16,-6 0 13-1,1-4-6-15,-1-6 1 16,-1 2-2-16,0-3-11 0,1 6 13 15,-1-2 0-15,1 2-13 16,-4 3 7-16,0-3 6 16,1 4 0-16,-3 1 2 15,0 0-5-15,0 0 3 16,0 0 0-16,0-3 13 16,0 3-3-16,0 0-9 15,0 0-1-15,0 0 5 16,0-1 3-16,0-3-8 0,0 4 0 15,0-9 5 1,0 4 7-16,0-4-12 0,0 4 9 16,-5 1-5-16,1-1 17 15,4 5-19-15,-2-4-2 16,0 4 6-16,2 0 1 16,0 0-9-16,0 0 2 15,0 0-10-15,0 9-1 16,-7 19 3-16,1 16 8 15,-2 7-9-15,0 15 10 16,-3 9-1-16,-3 13 0 16,1 7 6-16,-5-1-10 15,3-6 4-15,3-11 0 16,1-11-6-16,5-12 12 16,4-14-16-16,2-13-21 0,0-10-58 15,0-8-48-15,0-9-162 16,0 0-202-16</inkml:trace>
  <inkml:trace contextRef="#ctx0" brushRef="#br0" timeOffset="-40883.25">5461 15637 79 0,'0'0'115'16,"0"0"-29"-16,0 0-18 15,0 0-8-15,0 0-16 16,0 0-24-16,-16-4 29 16,16 4 22-16,0 0 35 15,0 0-13-15,0 0-42 16,0 0 3-16,0 0-20 0,0 0-25 16,-4 0 28-1,-3 0-31-15,-1 0 19 0,-2 0 21 16,3 0-22-16,3 0 33 15,2 0-14-15,2 0-22 16,0 0 25-16,0 0-34 16,0 0 2-16,0 0-3 15,0 0-9-15,9 0-2 16,29 0 27-16,21-6-23 16,26-2 9-16,14-8-11 15,3 6-2-15,-10-4 0 16,-17 5 3-16,-19 0-3 15,-15 5 0-15,-15-1 3 16,-8 0-15-16,-12 3-5 0,-6 2-31 16,0 0-89-16,-2 0-259 15</inkml:trace>
  <inkml:trace contextRef="#ctx0" brushRef="#br0" timeOffset="-39853.26">5383 16048 567 0,'0'0'136'16,"0"0"-99"-16,0 0 20 16,0 0 6-16,0 0-42 15,0 0 8-15,4-4-27 16,-4 4 23-16,0 0 32 16,0 0-43-16,0 0 1 15,0 4-15-15,3 10 0 16,-1 4 23-16,0-2-21 0,3-2 2 15,-3 0-4 1,0-10 12-16,-2 1-12 0,2-5 0 16,-2 0 2-16,0 0 28 15,2 0 9-15,-2 0 15 16,2 0-5-16,3-9-48 16,-1-5 10-16,-1-4-11 15,2 1 0-15,-3 0-9 16,0 3 9-16,-2-1 0 15,0 8-3-15,0-2-4 16,0 8 2-16,0 1-9 16,-7 0-17-16,-15 1 27 15,-9 22-5-15,-5 7 9 16,1 2 0-16,0 3 1 16,9 0-2-16,4 5 1 0,6-4 0 15,5 4 42-15,7-4-33 16,2-5 10-16,2-4 1 15,0-4-15-15,8-5 4 16,19-6-2-16,11-2-5 16,9-4 15-16,4-6-17 15,2 0-14-15,1-2-106 16,-12-28-142-16,-11-2-391 16</inkml:trace>
  <inkml:trace contextRef="#ctx0" brushRef="#br0" timeOffset="-39375.35">5664 16110 32 0,'0'0'654'0,"0"0"-548"15,0 0-21-15,0 0-14 16,0 0 18-16,0 0-46 16,7-35-40-16,-7 30 24 15,0 5-19-15,0 0 28 16,0 0 2-16,0 0-20 15,0 0 22-15,0 0-25 16,0 0-12-16,0 0 11 16,0 0-11-16,0 0-3 15,0 0 0-15,0 0 5 16,0 0-3-16,0 0-2 0,0 0 0 16,0-8 24-1,2 4-20-15,2-2 6 16,-2-2-10-16,0 0 3 0,1 6-3 15,-3-3 0-15,0 5 0 16,0 0-12-16,0 0 2 16,-5 0-5-16,-12 0 11 15,-6 15 4-15,-1 7-3 16,-1-1 3-16,2 2 0 16,6 9 2-16,5-2 3 15,8 6-1-15,4 5-3 16,0-6 6-16,0-3-6 0,23-5 2 15,6-14-3 1,8-4 16-16,15-9-16 0,6-9-12 16,9-31-53-16,-3-10-150 15,1-12-534-15</inkml:trace>
  <inkml:trace contextRef="#ctx0" brushRef="#br0" timeOffset="-38009.24">7048 15284 56 0,'0'0'133'0,"0"0"-66"0,0 0-23 16,0 0 32-16,0 0 49 15,0 0-53-15,0-8-32 16,-9 8-40-16,-7 0 4 16,-1 0 21-16,-6 0 5 15,1 0 14-15,-5 3 9 16,1 2-11-16,-3 1 26 15,0 2-18-15,2-8-24 16,-2 4 28-16,4-2-21 16,1-1 0-16,6-1 23 15,7 3-27-15,4-3 16 16,7 0-18-16,0 0-18 16,0 0 31-16,29 0-37 0,29 0 1 15,32 0-4-15,28 0 6 16,29 0-6-16,22 0 0 15,18-3-9-15,5 0 4 16,0-5-13-16,-18 5 11 16,-18 2 4-16,-25 1-13 15,-26 0 15-15,-29-2 1 16,-23 0 0-16,-24 0 5 16,-18 2 1-16,-7 0 18 15,-4-5 26-15,0 5-30 0,0 0 10 16,0 0-26-1,0 0 6-15,0 0-11 16,0 0 1-16,0 0 0 0,0 0-1 16,0 0 1-16,0 0 0 15,0 0 0-15,0-3 1 16,-2-6-8-16,-13 0 7 16,-5-5 0-16,-3-2-3 15,2-3 0-15,-2 1 3 16,1-1 0-16,1 2 3 15,4 3-4-15,3 6 4 16,10 4-3-16,2 4 16 16,2 0-9-16,0 0-4 15,2 0-3-15,29 0 3 16,12 0-7-16,3 16 4 0,-3 4 0 16,-12 10-3-1,-16 11-10-15,-15 7 12 0,-6 10-7 16,-41 0 0-1,-16 0-5-15,-6-4 8 0,3-5-12 16,10-7-3-16,16-7-87 16,24-8-153-16,16-15-373 15</inkml:trace>
  <inkml:trace contextRef="#ctx0" brushRef="#br0" timeOffset="-32287.62">9721 14830 199 0,'0'0'172'16,"0"0"-63"-16,0 0-7 15,0 0 3-15,0 0-47 16,0 0 14-16,0 0 9 16,0-9-23-16,0 7 22 15,0-1-41-15,0-1 0 16,0 3 28-16,0-3-56 16,0 4 14-16,0-5 0 15,0 1-25-15,0 3 36 16,0 1-36-16,0 0 0 0,0 0-1 15,0 0-11 1,-5 0 5-16,-1 0 3 0,-3 0 4 16,0 3 7-16,0 8-7 15,-2-3 0-15,2 2-3 16,0-2 7-16,0 1-4 16,0 0 0-16,4-3 1 15,3-2-10-15,2 0 9 16,0-4-1-16,0 0-10 15,0 0-6-15,12 0 17 16,7 0 25-16,13 0-20 16,3 1-1-16,6 16-4 15,-1 0-3-15,-7 6 3 16,-6 3-46-16,-13-3 8 16,-10 0 0-16,-4-2 2 0,0-4 32 15,-9 1-18-15,-17-2 17 16,-13 0 5-16,1-2 0 15,1-10 11-15,3 0-11 16,10-4 0-16,8 0 19 16,7 0-17-16,9 0 23 15,0-4 66-15,6-14-73 16,23 2 3-16,5 6-3 16,-1 4-13-16,-4 5 7 15,-4 1-12-15,-9 0-2 16,-3 0-2-16,-11 0-106 15,-2 0-69-15,0 0-129 16,-15 0-218-16</inkml:trace>
  <inkml:trace contextRef="#ctx0" brushRef="#br0" timeOffset="-32059.75">9654 14758 592 0,'0'0'177'16,"0"0"-37"-16,0 0-76 16,0 0-41-16,0 0 4 15,0 0-21-15,116-40 4 16,-80 39 2-16,-1-2-6 0,-6 1 0 16,-6-2-6-16,-10 4-3 15,-4 0-44-15,-7 0-166 16,-2 0-212-1</inkml:trace>
  <inkml:trace contextRef="#ctx0" brushRef="#br0" timeOffset="-31582.88">10153 14680 292 0,'0'0'193'0,"0"0"-145"0,0 0 25 16,0 0-12-16,0 0-3 15,0 0-36-15,3-1 0 16,-3 1 61-16,0 0-54 16,-3 1-4-16,-8 17 49 15,0 4-56-15,2 7 21 16,2 1-23-16,1 2-9 15,6 0 31-15,0 0-31 16,0 2 13-16,0-6 5 16,10 2-23-16,11-9 4 15,6-6 12-15,2-5-12 16,6-8 24-16,1-2-28 16,-1 0 5-16,0-7 3 0,-14-16-2 15,-3-5-5-15,-13-2-3 16,-5-6 10-16,0-4-4 15,-27 0-3-15,-4-5 0 16,-5 1 18-16,1 8-18 16,1 9 9-16,7 13-12 15,5 9 3-15,4 3-13 16,5 2 10-16,4 4-43 16,9 18-89-16,0 5-127 15,4-4-224-15</inkml:trace>
  <inkml:trace contextRef="#ctx0" brushRef="#br0" timeOffset="-31316.03">10526 14950 251 0,'0'0'685'0,"0"0"-554"16,0 0-100-16,0 0-28 15,0 0-2-15,0 0-1 16,8 35-8-16,-8-12 7 16,0 6 1-16,-20 0 0 15,-4-2 8-15,0-1-8 0,-1-4 0 16,2-4 0-16,6-7 0 16,1-4-57-1,10-7-110-15,3 0-104 0,3-9-167 16</inkml:trace>
  <inkml:trace contextRef="#ctx0" brushRef="#br0" timeOffset="-30066">10690 14825 154 0,'0'0'248'16,"0"0"-54"-16,0 0-81 15,0 0-2-15,0 0-28 16,0 0-13-16,21-55-14 0,-21 55-20 16,0 0 8-16,0 0-38 15,0 0 6-15,0 0 3 16,-7 0-5-16,0 0-8 16,0 0-2-16,-3 0 0 15,-2 14-4-15,-1 9 5 16,2 0-1-16,1 5 0 15,4 2 10-15,6 0-10 16,0 2 0-16,0-7 5 16,18-3-2-16,7-4-3 15,1-4 0-15,-1-9 18 16,-1 1-8-16,-6-6-4 0,-2 0-6 16,-2 0-27-16,-6-3 12 15,1-14-28-15,-3-10 17 16,4-7-7-16,-2-2-33 15,-3 0 34-15,-5-5 22 16,0 10 10-16,0 4 16 16,-21 5-4-16,0 8 15 15,-2 4 25-15,3 8-40 16,5 2 6-16,3 0-18 16,6 0 0-16,6 4-7 15,0 4-1-15,0 1 8 16,8 0 5-16,19 1-4 15,4-2 16-15,6-6-16 0,2 1 7 16,1-3-16-16,3 0-28 16,-5 0-17-1,0-9 12-15,-3-5-7 0,-4 2 28 16,-4-4 4-16,-4 4 16 16,-5 0 18-16,-7 2-8 15,-7 6 24-15,-4 3 6 16,0 1-22-16,0 0-18 15,-2 0-9-15,-16 14 9 16,-6 8 26-16,1 5-22 16,-1 0 14-16,5 5 18 15,4-4-12-15,1 2 16 0,6 0-38 16,3 2 1-16,5-6 0 16,0-2-3-1,0-4 0-15,16-6 4 0,8-6 4 16,5-8 6-16,5 0-14 15,-3-8-8-15,0-18-12 16,-4-8-29-16,-2-2 30 16,-5-2 11-16,-7 0 8 15,-1 0-1-15,-6 3 1 16,-6 5 0-16,0 8 3 16,0 8 5-16,-2 8 5 15,-14 6-11-15,-1 0 4 16,-2 2 12-16,4 14-7 0,3-7-4 15,8 1 11 1,4-2-18-16,0 1 0 0,2-5-1 16,21-2 7-16,8-2 19 15,7 0-25-15,2 0 2 16,2-2-6-16,-2-6-14 16,-4-2-11-16,-5-2 11 15,-4 2 3-15,-7 2 6 16,-11 3 8-16,-5 2 1 15,-4 1 4-15,0 2-4 16,0 0 0-16,-11 20 9 16,-7 5 4-16,3 2 20 0,1 4-27 15,1 0-6 1,7 0 23-16,1 1-20 16,5-5-3-16,0-6 0 0,29-3 8 15,11-5-8-15,2-10 2 16,3-3 1-16,-9 0 16 15,-9-16-9-15,-10-9-9 16,-7 2-1-16,-10-7 7 16,0 2-3-16,-10-4-4 15,-14 2 0-15,-7 2 14 16,-2 3-6-16,-4 8-8 16,-3 6 0-16,-2 3-25 15,-1 8-29-15,6 0-110 16,10 0-212-16</inkml:trace>
  <inkml:trace contextRef="#ctx0" brushRef="#br0" timeOffset="-26385.1">12037 14405 93 0,'0'0'207'0,"0"0"1"16,0 0-85-16,0 0 9 16,0 0-35-16,0 0 6 15,0 0 4-15,-7-66-39 16,7 66 27-16,0 0-38 15,0 0-27-15,0 0-5 16,0 0-21-16,0 0-8 16,-2 16 1-16,-5 20 3 15,-1 19 11-15,-6 15-11 16,1 12 0-16,1 11-1 0,1 6 7 16,0-1-6-16,2-4 0 15,-4-5 1-15,4-5 0 16,-2-7-1-16,2-11 0 15,2-16-9-15,3-12-24 16,4-15-25-16,0-10-71 16,0-13-92-16,13 0-213 15</inkml:trace>
  <inkml:trace contextRef="#ctx0" brushRef="#br0" timeOffset="-26180.22">12148 14877 775 0,'0'0'336'0,"0"0"-201"15,0 0-128-15,0 0-7 16,0 0 1-16,0 0 1 16,127-7 4-16,-65 7 1 15,-8 0-7-15,-7-12-67 16,-15 0-140-16,-19-4-244 15</inkml:trace>
  <inkml:trace contextRef="#ctx0" brushRef="#br0" timeOffset="-25133.33">8597 14418 466 0,'0'0'257'0,"0"0"-83"15,0 0-73-15,0 0-35 0,0 0 26 16,0 0-56-16,-2-44-20 16,2 44 5-1,0 0-21-15,0 0 23 0,0 0-14 16,0 0-6-16,0 0 10 15,0 0-13-15,0 0-10 16,6 0 10-16,4 0 0 16,1 0 20-16,-3 0-20 15,2 14 8-15,-6 3-7 16,-1 14-1-16,-3 1 0 16,0 6 5-16,0 2 3 15,0-2-8-15,0-4 0 16,0-2 3-16,0-10-2 0,0-10-1 15,0-2-28 1,0-8-18-16,0-2-77 0,0 0 3 16,0 0-87-16,0-20-189 15</inkml:trace>
  <inkml:trace contextRef="#ctx0" brushRef="#br0" timeOffset="-24126.59">8809 14413 331 0,'0'0'291'16,"0"0"-156"-16,0 0-68 15,0 0 23-15,0 0-37 16,0 0-25-16,2-18 3 0,-2 14-17 16,0 3 43-1,0 1-3-15,0 0-21 0,0 0 10 16,0 0-43-16,0 0 3 15,0 0-3-15,0 0-21 16,0 10 21-16,0 10-1 16,0 1 1-16,-4 4-5 15,-5-3 5-15,1 2 0 16,0-2-1-16,2-4 9 16,-1 5-9-16,5-11 1 15,0-1 0-15,0-2 2 16,2-6-2-16,0 1 0 15,0 0-1-15,0 0 5 0,0 0-4 16,0-2 0-16,0-2 1 16,0 5-5-16,0-5 14 15,0 0-10-15,0 0 31 16,0 0-9-16,0 0 21 16,0 0-38-16,0 0 1 15,-3 12-12-15,0-1 9 16,3 5-3-16,0-2 0 15,0-9 3-15,0 0-3 16,0-5 0-16,0 0 0 16,0 0 22-16,0 0-13 15,0 0 15-15,0-16-24 0,0-2 10 16,0-2-13-16,0-8 3 16,0-2-5-1,0-2-9-15,0 0 8 0,0 2 6 16,0 2-4-16,0 2 6 15,0 5-5 1,8 10 3-16,-2 2 0 0,-1 4-6 16,-1 5 6-16,-4-2 0 15,0 2 0-15,2 0-25 16,8 0 22-16,0 0-4 16,9 9 7-16,0 12 3 15,2 7-3-15,3 2 0 16,-2 2 0-16,-2 0 3 0,-2-6-6 15,-5-5 3 1,-6-10-24-16,-3-5 21 0,-4-6-50 16,3 0 47-16,-3-17-3 15,2-12-51-15,1-5 7 16,-1 0 22-16,0 2 31 16,0 1-13-16,0 5 26 15,0 2-10-15,3 6 31 16,-1 2-19-16,0 5 30 15,-1 2-10-15,0 5-29 16,-3 1 28-16,0 3-29 16,0 0-5-16,0 0 0 0,0 0-17 15,0 0 16 1,0 0-14-16,0 12 15 0,-3 3 4 16,-4 6-4-1,1 1 0-15,1 5 0 0,-1 4-7 16,-1 1 0-16,2 4-23 15,-1-7-28-15,-1 0 27 16,5-5-42-16,0-8-13 16,2-6-69-16,0-8-123 15,0-2-83-15</inkml:trace>
  <inkml:trace contextRef="#ctx0" brushRef="#br0" timeOffset="-23834.97">9141 14391 461 0,'0'0'220'0,"0"0"-80"16,0 0-26-16,0 0-16 15,0 0-50 1,0 0-19-16,21-32 13 0,-21 30-12 16,0 2 3-16,0 0-20 15,0 0-6-15,0 0-14 16,0 0 7-16,4 0 0 15,0 17-12-15,-2 0 15 16,0 7-3-16,1 5 0 16,-3 3 2-16,0-6-13 15,0 6-4-15,0-4-46 0,0-3 13 16,-5-2-54-16,1-7-23 16,2-9-36-16,0-7-169 15</inkml:trace>
  <inkml:trace contextRef="#ctx0" brushRef="#br0" timeOffset="-23401.22">9166 14309 467 0,'0'0'287'0,"0"0"-107"16,0 0-54-16,0 0-77 15,0 0-16-15,0 0-33 16,114-74 0-16,-85 72 7 15,-5 2-6-15,-2 0-1 16,-4 0 0-16,-3 0 2 0,-1 2-7 16,-3 12 5-16,-7 0 0 15,-1 2-13-15,-3 2 5 16,0 1 3-16,-7-2 1 16,-18 0 4-16,-1-2 3 15,-3-3-3-15,3 1 0 16,5-8 4-16,7 1 3 15,6-2-7-15,6-4 6 16,2 0 26-16,0 0 33 16,0 0-37-16,0 0-13 15,13 0 23-15,5 0-37 16,6 0 19-16,1 3-20 0,2 11 9 16,-3 5-12-1,-2 8 3-15,-6 0 0 0,-7 0-8 16,-3 3 10-16,-6-7-4 15,0-6-30-15,0 1-61 16,0-14-113-16,-19-4-283 16</inkml:trace>
  <inkml:trace contextRef="#ctx0" brushRef="#br0" timeOffset="-21547.4">9371 15779 287 0,'0'0'302'16,"0"0"-211"-16,0 0-60 15,0 0 19-15,0 0-50 16,0 0 39-16,49-18-31 15,-47 18-6-15,-2 0 14 0,0 0-6 16,0 0 4-16,0 0-14 16,0 2 0-16,0 10 20 15,0-6-20-15,0 3 0 16,0-9-1-16,0 3 8 16,0-3-7-16,0 0 5 15,0 0-5-15,0 0 25 16,0 0-20-16,0 0 6 15,0 0 1-15,0-10-5 16,0 2-7-16,0-4 8 16,0 2-5-16,0 6 28 15,0-7-17-15,0 8-10 0,0-1-4 16,-5 4-22-16,-3 0 22 16,-3 0 0-16,-3 0-6 15,-6 0 3-15,-2 14 3 16,2 4 0-16,-3 3-2 15,6 11 12-15,-1 0-10 16,3 3 13-16,3 5-9 16,3 5 13-16,5-1-6 15,4 2 5-15,0 2 11 16,2-9-16-16,18 2-9 16,2-13 6-16,3-10-8 15,4-6 26-15,-2-12-15 16,2 0 4-16,0-14 6 0,-7-12-17 15,-2-6 3 1,-4-4-7-16,-6 2 5 0,-3 2-2 16,-5-4-3-16,-2 5 0 15,0 9-2-15,0 4 11 16,0 9-9-16,0 9 29 16,0 0-28-16,-4 0-2 15,-7 0 1-15,-5 17 0 16,1 6 0-16,6 0-8 15,4 4 8-15,5-9 0 16,0-5-21-16,3-4 12 16,14-6-22-16,6-3 29 0,2 0-2 15,-2 0-42 1,0 0-6-16,-7 0 19 0,-3 0-25 16,-7 0 38-1,0 0 11-15,-6 0 7 0,0 0 2 16,2 15 0-16,0 3 35 15,-2-5-8-15,2 6-16 16,-2-3 34-16,0 2-30 16,0-4-2-16,0-3 1 15,0-4-8-15,2-2-6 16,7-5 4-16,5 0 0 16,7 0 38-16,4-9-32 15,2-9-6-15,-2 4-2 16,-6-8 2-16,-1 4-5 15,-7-4 1-15,-1 0 0 0,-4 2 0 16,-1 0 2-16,1 2-2 16,0 4 0-16,2 0 0 15,-2 0 0 1,-1 6 0-16,-3-1 3 0,-2 6-14 16,0 3 8-16,0-2-12 15,0 2 1-15,-4 0 3 16,-13 0 11-16,5 0-5 15,-4 0 10-15,0 0-12 16,6 10 7-16,-2 7 0 16,3 2 5-16,5 7-5 15,4 1 41-15,0 0-2 0,0-1-28 16,13 0 10-16,9-3-17 16,3-6 2-16,4-7-6 15,0-6-18-15,0-4-76 16,2 0-49-16,-2-26-129 15,0-6-259-15</inkml:trace>
  <inkml:trace contextRef="#ctx0" brushRef="#br0" timeOffset="-20333.09">10078 16036 161 0,'0'0'222'16,"0"0"-101"-16,0 0-9 16,0 0-14-16,0 0-44 15,0 0-52-15,24-19 16 16,-24 19 7-16,0 0-21 0,0 0 24 15,0 0-27 1,0 0 11-16,0 0 17 0,0 0-18 16,-6 0 36-16,-4 0-22 15,-1 0-22-15,3-4 20 16,-4 3-22-16,3 1 9 16,1-4-9-16,0 4 8 15,4 0-9-15,0 0 0 16,-1 0-5-16,1 0 2 15,-2 8-6-15,-4 5 9 16,3 6 8-16,1 3-1 16,0-5 6-16,1 6 4 0,5 0-16 15,0-11 27 1,0 3-22-16,0-7-5 0,0-4-1 16,7-4 7-1,6 0 5-15,3-16-12 0,5-12 12 16,4-13-24-16,0 2 12 15,-1 3 0-15,-6-5-1 16,-2 2 7-16,-3 2-6 16,-4 1 0-16,2 6 3 15,-4 3 7-15,-3 6-1 16,-4 10-4-16,0 4 19 16,0 5-19-16,0 2 3 15,0 0-8-15,0 0-7 16,0 0 1-16,0 6 6 15,-4 4 0-15,-3 6 8 0,-2-2 2 16,3 4-8 0,-1 5-2-16,2-2 1 0,-1 7 4 15,1 2-4-15,-1 2-1 16,1 3 0-16,2-3 5 16,3-2-6-16,0 1 1 15,0-5 0-15,0-3 4 16,10-3-4-16,1-4 0 15,0-6 1-15,3-1 10 16,-6-9-11-16,4 0 0 16,-1 0 5-16,0 0-11 15,5-14-3-15,-1-9-3 0,-1-3 8 16,1-6-21 0,-1 2 24-16,-6 0-3 0,1 6 4 15,-5 2-3-15,2 5 4 16,-4 7-1-16,-2 6 0 15,0 4-3-15,0 0-1 16,0 0-9-16,0 0-7 16,0 4 12-16,0 9 6 15,0 1 2-15,-6 4 3 16,2 0 4-16,4 0 1 16,0 0-8-16,0-5 5 15,0 4-1-15,0-7-2 16,8-6-2-16,2 2 0 15,5-6 12-15,6 0-11 0,4-2 6 16,-1-16-5-16,-2-8 14 16,-4 0-14-16,-5-1-2 15,-3 4 0-15,-4-4 6 16,-2 0-6-16,-4 0 0 16,0 1 1-16,0 8-1 15,0 1 4-15,0 6-4 16,0 7 0-16,0 0 6 15,0 0-6-15,0 0 0 16,0 2 0-16,0 2 6 16,0 0-6-16,0 0 0 15,0 0-3-15,0 0-9 16,0 0 11-16,0 0-7 0,0 0 8 16,-4 0-9-16,0 10 10 15,-1 2-1-15,1 4 0 16,-1 6 1-16,3 5-3 15,0-1 2-15,2 1 0 16,0 4-1-16,0-4 1 16,0 4 0-16,0-4 0 15,0-8-5-15,0-3-8 16,2-2-67-16,5-10-47 16,0-4-45-16,-3 0-86 15,0 0-83-15</inkml:trace>
  <inkml:trace contextRef="#ctx0" brushRef="#br0" timeOffset="-20164.18">10476 15990 700 0,'0'0'251'15,"0"0"-112"-15,0 0-84 16,0 0-51-16,0 0 14 16,0 0-11-16,129-22-7 15,-110 22 0-15,-9-5-12 16,0 5-58-16,-10-6-31 15,0 3-13-15,0-11-144 16</inkml:trace>
  <inkml:trace contextRef="#ctx0" brushRef="#br0" timeOffset="-20011.27">10236 15848 865 0,'0'0'253'16,"0"0"-150"-16,0 0-82 15,0 0-21-15,0 0 9 16,0 0-18-16,37 17-63 16,-16-7-181-16,1-6-354 15</inkml:trace>
  <inkml:trace contextRef="#ctx0" brushRef="#br0" timeOffset="-17805.43">11250 16058 238 0,'0'0'182'0,"0"0"-95"16,0 0-19-16,0 0 9 16,0 0-55-16,0 0-15 15,0-10 0-15,0-4 6 16,0-8 15-16,9 0-16 15,4-5 3-15,3-9 4 0,-1 0-8 16,3-4 12-16,-5 0-23 16,1-1 0-16,-5 2-2 15,-3-1 11-15,0 8-9 16,-4 0 0-16,-2 8 1 16,0 8 30-16,0 4-1 15,0 7-16-15,0 1 45 16,0 4-52-16,0 0-7 15,0 0-8-15,0 0 8 16,-8 0 1-16,0 0 0 16,-1 13 0-16,0 1 26 15,-2 12-24-15,2 2 16 0,-5 11 3 16,3 2-18-16,3 2 29 16,-2 3-33-16,6-3 4 15,2 4 20-15,2-3-15 16,0-4 8-16,0-1 0 15,0 2-13-15,8-9 13 16,8-6-17-16,3-9 0 16,2-12 4-16,4-5 9 15,4-5 3-15,0-20-5 16,0-3-7-16,-4-6 8 16,-3 2-12-16,-4-4 0 15,-5 3-8-15,-2 8 0 16,-4-1 6-16,-1 1-1 15,-1 9-3-15,0 2-6 0,-3 6 8 16,-2 4 4-16,0 4-10 16,0 0-7-16,0 0-16 15,-10 12 28-15,-5 6 10 16,1 0-7-16,4 1 2 16,3 2 0-16,3-3-9 15,-1 5 14-15,3-1-5 16,-1-4 0-16,1 3 5 15,2-2-9-15,0-5 4 16,0-1 0-16,0-8-2 16,0-1 2-16,12-4-8 0,5 0 5 15,1-18 3 1,3-8-9-16,-2-1 9 0,-3 4 0 16,-1-4-5-16,3 5 11 15,-7 1-6-15,5 2 0 16,-1 5 2-16,-5 2 5 15,-4 11-7-15,-3 1 0 16,-3 0-3-16,0 0-2 16,0 21 5-16,0 4 15 15,0 0-13-15,-3 1 10 16,-1-2-12-16,-3 3 0 16,5-11 14-16,-3 0-8 15,3-8-6-15,-2 0 0 16,4-8 6-16,0 0 7 15,0 0-4-15,0-8 1 0,11-14-10 16,7-5-19-16,0 4 17 16,-1-4-4-16,-1 1 5 15,-1 7-9-15,-1 2 10 16,-3 7 0-16,-2 2-8 16,-5 4 8-16,-2 4-4 15,1 0-6-15,-3 0 2 16,0 4 8-16,0 14 0 15,0 4 8-15,0 5 9 16,0-6-10-16,-5 6-7 16,-1-3 0-16,3-2 1 15,3-4 4-15,0-5-5 0,0-8 0 16,0-1-2-16,0-4 14 16,14 0-12-16,4 0 14 15,2-9-13-15,-1-12-1 16,0 1 0-16,-3-2-17 15,-1 0 10-15,-4-5 2 16,3 1 5-16,-6 2 0 16,-1 2 2-16,-2 5 0 15,-3 8-2-15,-2 6 0 16,0 0 19-16,0 3-19 16,0 0-10-16,0 0 4 15,0 15 6-15,-9 2-7 16,0 5 7-16,2-3 0 15,1 3 6-15,3 0 0 16,1 0 1-16,2-3 0 0,0 0-1 16,0-3-1-16,0-2-5 15,2-5 0-15,7-9-2 16,0 0 3-16,2 0-5 16,3-9 2-16,-1-13-26 15,1 0 17-15,-4 0-21 16,1 2 32-16,-1 3-13 15,-4 4 21-15,1 0-8 16,-1 3 13-16,2-4-3 16,-2 7 20-16,3-4-27 0,-1-3-2 15,0 7 1 1,-4-2 5-16,-4 6-7 0,0 0 4 16,0 3-3-16,0 0-2 15,0 0-6-15,-2 0 7 16,-10 10-5-16,1 0 6 15,3 6-1-15,1 2 0 16,2 1 0-16,5 3-9 16,0-5 9-16,0 2 0 15,14-6-3-15,3-4 10 16,2-5-7-16,3-4 0 16,3 0 5-16,3-4 12 15,1-18-17-15,0 0-8 16,-4-10 5-16,-3-3-20 15,-7 3 23-15,-3-4 0 0,-3 7 2 16,-5 0 16 0,0 3-17-16,-2 0 2 0,-2 6 2 15,0 8 3-15,0 4-8 16,0 5 0-16,0 3 3 16,0 0-9-16,0 0 1 15,0 0 5-15,0 0-6 16,-8 15 1-16,-1 2 5 15,1 2 0-15,-2 8 3 16,1 5 19-16,3 7-20 16,2 1-1-16,1 0-1 15,3-4 4-15,0-3-4 0,0-8 0 16,0-6 3-16,0-5-3 16,0-6 0-16,0-4-35 15,0-4 5-15,3 0-54 16,-1 0-19-16,-2-19-281 15</inkml:trace>
  <inkml:trace contextRef="#ctx0" brushRef="#br0" timeOffset="-17653.52">12211 15851 424 0,'0'0'335'16,"0"0"-197"-16,0 0-54 15,0 0-5-15,0 0-68 16,0 0-2-16,180-61-9 15,-180 61-43-15,0 0-93 16,-15 0-54-16,-18 0-190 0</inkml:trace>
  <inkml:trace contextRef="#ctx0" brushRef="#br0" timeOffset="-17437.64">11905 15661 641 0,'0'0'239'16,"0"0"-216"-16,0 0-14 0,0 0-9 15,0 0-16 1,0 0-33-16,-15 18-35 16,-5-10 17-16,-3 0 47 0,4-3-47 15,1 0-73-15,9-1-43 16,9-4-65-16</inkml:trace>
  <inkml:trace contextRef="#ctx0" brushRef="#br0" timeOffset="-17306.72">11905 15661 280 0,'-93'80'0'16,"93"-80"-55"-16,0 0-170 15</inkml:trace>
  <inkml:trace contextRef="#ctx0" brushRef="#br0" timeOffset="-16025.9">13624 15013 39 0,'0'0'106'0,"0"0"-31"0,0 0-34 16,0 0 36-16,0 0-1 16,0 0 21-16,-78 4-12 15,61-4-36-15,-4 0 0 16,1 0 4-16,-4 0-14 16,2 0 40-16,-1 0-35 15,0 0 9-15,4 0 4 16,-4 0-34-16,5 0 13 15,3 0-14-15,6 0-11 16,6 0 26-16,3 0-31 16,0 0 0-16,16 0 20 15,34 0-24-15,19 3 25 0,16-3-27 16,12 0 10 0,12 0-10-16,9 0 0 0,7-5 0 15,-5-2 0-15,-12-8-26 16,-19 7 21-16,-22-2-5 15,-20 2 10-15,-14 3-5 16,-11-4 7-16,-6 1-2 16,-7 4 3-16,-5-1 6 15,-1-1 7-15,-3 5-5 16,0-1-3-16,0-2 37 16,-12-4-45-16,-10 2 3 15,0 1 0-15,4 0 6 16,7 3-2-16,7 0-6 15,2-2 5-15,2 0 12 16,0 0-17-16,0 0-1 0,8 0 0 16,7 4-12-16,2 0 12 15,2 0-8-15,6 12 8 16,-3 10-11-16,-1 8 11 16,-8 4 0-16,-11 1 0 15,-2 4-4-15,-9 1 4 16,-22 2 0-16,0-3 1 15,2-3-11-15,6-10-69 16,15-12-150-16,8-14-452 16</inkml:trace>
  <inkml:trace contextRef="#ctx0" brushRef="#br0" timeOffset="-12494.57">15713 14546 86 0,'0'0'359'15,"0"0"-204"-15,0 0-95 16,0 0 23-16,0 0 0 15,0 0-35-15,0 0 18 0,0-20-9 16,0 18-23-16,0 2 14 16,-14 0-45-16,-5 0 15 15,-8 2-18-15,-4 15 15 16,-4 15-14-16,0 3 17 16,2 7-10-16,1 9 27 15,10 0-31-15,5 2-2 16,10-7-2-16,7-4 0 15,0-7 0-15,20-6-3 16,11-6 8-16,5-12 13 16,6-7-13-16,0-4-2 15,-1 0-3-15,-3-24-9 0,-11-8-30 16,-12 0 7-16,-11 0 23 16,-4 8-1-16,-4 8 14 15,-21 8-4-15,-3 8 2 16,-6 0 7-16,-2 1-8 15,1 26-1-15,1 4 2 16,5 8-7-16,7-4 5 16,9 0-12-16,6-7-80 15,7-10-121-15,7-12-136 16</inkml:trace>
  <inkml:trace contextRef="#ctx0" brushRef="#br0" timeOffset="-12143.2">16009 14512 507 0,'0'0'202'0,"0"0"-94"15,0 0-1-15,0 0-55 16,0 0 10-16,0 0 4 15,18-57-18-15,-14 56 21 16,-1-3-46-16,-3 4 16 16,0 0-16-16,0 0-23 15,-3 9-4-15,-17 26 2 16,-8 19 4-16,-6 14 9 0,0 10-11 16,-1 8 0-16,2 4 0 15,1 2 1-15,1 1-1 16,2-1 0-16,4-6-24 15,10-8-16-15,4-15-93 16,6-19-33-16,5-21-92 16,0-14-219-16</inkml:trace>
  <inkml:trace contextRef="#ctx0" brushRef="#br0" timeOffset="-11617.51">16228 14790 537 0,'0'0'207'15,"0"0"-113"-15,0 0-18 16,0 0-49-16,0 0-3 16,0 0-22-16,-91-48 3 15,60 68-5-15,-1 6 2 16,3-2-2-16,7-2 39 15,6-1-28-15,14-1-10 16,2-3-1-16,0 6 4 16,20-1-4-16,9 0 13 15,2 4-9-15,-2 2 10 0,-6-1-13 16,-10-1-1-16,-11-5 0 16,-2-1 8-16,-4-2-8 15,-19 2 24-15,-2-6-11 16,-1 0 7-16,-3-1-13 15,5-5-7-15,3-2 0 16,15-2 0-16,6-4 0 16,0 0 0-16,6-27-17 15,21-5-4-15,6-1 8 16,1-1 13-16,-5-1 5 16,-4 0 7-16,-7 3-12 15,-7 1 25-15,-11 1-14 16,0 2 43-16,0-1-45 15,-23 8-4-15,-2 9-5 16,-4 3-6-16,0 9 2 0,3 3 4 16,6 24-47-16,4 4-24 15,9 1-114-15,7-5-211 16</inkml:trace>
  <inkml:trace contextRef="#ctx0" brushRef="#br0" timeOffset="-10141.41">16413 14872 671 0,'0'0'190'16,"0"0"-86"-16,0 0-31 15,0 0 11-15,0 0-45 16,0 0-27-16,17-19-12 15,-12 19 2-15,2 0-4 16,-3 12 2-16,1 10 0 16,-5 4 6-16,0 6-3 15,0-1-3-15,0 1 0 16,0-6 4-16,0 1-5 16,-5-5 1-16,1-12 0 15,2-2 1-15,2-4-1 16,0-4 0-16,0 0 13 15,0-18-8-15,15-8-5 0,1-2 0 16,-1 3 0-16,1-4-3 16,2 0 3-16,0 2 0 15,-1 1 0-15,1 8 0 16,-5 8-5-16,1 10 5 16,-5 0-5-16,3 0-7 15,-6 10 5-15,1 12 6 16,-3 6-4-16,-4 5 2 15,0-2 3-15,2 1 0 16,-2-10 4-16,0-8 2 16,2-4-4-16,-2-8-2 15,4-2 12-15,2 0-9 0,-2 0 15 16,5-16-18 0,1-4 0-16,2-6-6 0,1 0-14 15,1-4 20-15,1 2-1 16,6-2-1-16,-4 5 2 15,3 10 0-15,-1 4 0 16,-7 11 2-16,-1 0-2 16,1 0 0-16,-1 5 0 15,-3 13 10-15,0 1 3 16,-6 6-13-16,-2-1 2 16,0-2 7-16,0-2-8 15,0-2-1-15,0-7 0 16,0-4 7-16,0-5-10 15,0-2 3-15,0 0-12 16,0 0 8-16,6 0-21 0,3-20-20 16,9-6-15-16,3 0 20 15,0-8 37-15,4 6 3 16,0 3 0-16,-5 6 33 16,-7 9-14-16,-2 2 22 15,-4 6-19-15,-5 2-16 16,3 0-6-16,-1 11 9 15,3 16 2-15,-5-1 27 16,-2 2-35-16,4-2 4 16,-2-4-7-16,3-6 14 15,2-3-14-15,-1-4 0 16,1-3 1-16,3-1 4 0,-4-5 5 16,3 0-10-16,-3 0 0 15,4-5-10-15,-4-13 2 16,1-5-22-16,-3-3-18 15,0-11 41-15,-2-1-26 16,-2 2 33-16,0-1-2 16,0 10 11-16,0 6 2 15,-10 11 1-15,-3 6-7 16,-3 4 4-16,-3 0-9 16,4 11 0-16,-3 10 0 15,5 5-1-15,-1 1-4 16,8-1 5-16,1-2 0 15,5 2-2-15,0-9 2 0,0-3 0 16,0-3 0-16,7-4 3 16,9-6-3-16,-1-1 5 15,1 0-1-15,5-4-8 16,-2-14-3-16,1-9-23 16,3 0 4-16,-4-1 1 15,0 2 25-15,-4 7 0 16,-4 3 0-16,-2 10 16 15,-3 2-14-15,1 4 12 16,0 0-14-16,-4 14 2 16,1 12-2-16,-4 5 9 15,0-3-8-15,0-2 9 0,0-4-6 16,0-8-4-16,0-4 0 16,0-4 7-16,0 0-4 15,0-6-3-15,0 0 0 16,0 0-6-16,0-12 6 15,4-17-24-15,12-3 6 16,-1 1 17-16,1 1 1 16,4-2 4-16,-2 5 5 15,-1 5 10-15,-3 9-13 16,-1 8 2-16,-3 5-8 16,-2 0 1-16,-1 8-10 15,-1 16 9-15,-3 7 0 16,-3 1-3-16,2 0 8 0,1-6-10 15,1-4-18 1,3-8-66-16,-1-6-80 0,1-6-165 16,2-2-152-16</inkml:trace>
  <inkml:trace contextRef="#ctx0" brushRef="#br0" timeOffset="-9336.87">17618 14485 703 0,'0'0'182'16,"0"0"-71"-16,0 0-42 16,0 0-4-16,0 0-13 0,0 0-48 15,0-60-4 1,0 60 0-16,0 0 1 0,0 0 6 16,0 0-3-16,0 0-1 15,-2 0-2-15,-6 23 7 16,-3 9-8-16,-3 5 0 15,1 8 3-15,1 3 1 16,1 0-4-16,7-2 0 16,2-6-4-16,2-4 10 15,0-5-6-15,0-9 0 16,0-4 4-16,6-11-3 16,5 0-1-16,7-7 0 15,5 0-13-15,6-19 13 16,0-2 0-16,2-14-8 15,0-3-21-15,-6-6 27 0,-6-6-34 16,-2-1 14 0,-7-2 12-16,-3 5-7 0,-1 6 13 15,-3 5 3-15,-3 10 1 16,0 4 10-16,0 1-4 16,0 4 5-16,0 0 23 15,-3 6-31-15,-1 6 6 16,2 4 0-16,2 2-4 15,0 0-10-15,-2 0 3 16,-1 22-2-16,1 8-1 16,0 9 10-16,0 7 3 15,0 1-4-15,0 10 3 0,0 1 12 16,-1-2-14-16,3-7-4 16,0-12 12-16,0-7-8 15,0-12-5-15,-2-9 0 16,2-6 5-16,0-3-3 15,0 0-2-15,0-3 0 16,0-24-1-16,20-13-29 16,4-4 23-16,3 0-5 15,0 6 11-15,-4 12-6 16,-8 10 7-16,-2 9 0 16,-2 7-8-16,0 0 8 15,1 0-4-15,-3 20 2 16,-1 9 2-16,1 7 14 0,5 3-7 15,-6 0 2 1,4-5 18-16,-5-6-20 0,-3-8-5 16,-4-5-2-16,0-5 7 15,0-6-6-15,0-4-1 16,0 0-49-16,0 0-21 16,-6-13-141-16,-11-15-462 15</inkml:trace>
  <inkml:trace contextRef="#ctx0" brushRef="#br0" timeOffset="-9160.97">17690 14552 648 0,'0'0'177'16,"0"0"-152"-1,0 0-25-15,0 0-3 0,0 0 1 16,0 0-103-16,-51 9-90 15,40-9-62-15,-3 0 3 16</inkml:trace>
  <inkml:trace contextRef="#ctx0" brushRef="#br0" timeOffset="-9006.06">17505 14561 247 0,'0'0'280'0,"0"0"-82"15,0 0-68-15,0 0-15 16,0 0-34-16,0 0-30 15,239-107-27-15,-201 101-20 0,-11 2-4 16,-10 4 0-16,-11 0-79 16,-6 0-92-16,0 4-197 15</inkml:trace>
  <inkml:trace contextRef="#ctx0" brushRef="#br0" timeOffset="-8085.51">18357 14772 178 0,'0'0'246'0,"0"0"0"16,0 0-82-16,0 0-57 16,0 0-22-16,0 0-44 15,0-15 25-15,0 0-22 16,0-5-36-16,0-6 23 16,4-6-30-16,5-4-1 15,-1 0 0-15,4-2 9 16,-5 4-9-16,-3 4 0 15,-4 8 5-15,0 9 9 0,0 12-10 16,0 1 4-16,0 0-8 16,-9 0-17-16,-7 17 17 15,1 7-2-15,1 5 2 16,3-1-4-16,11-5 4 16,0 3-16-16,9-1 8 15,20-1-18-15,4-2 26 16,-4-3 0-16,-8-10 1 15,-10 3-12-15,-6-7 11 16,-5 0 0-16,0 3-6 16,0-1 12-16,-12 5-6 15,-10 0 15-15,-2-1-8 0,1 1-14 16,5-6-3-16,5-1-83 16,5-5-40-16,4 0-191 15</inkml:trace>
  <inkml:trace contextRef="#ctx0" brushRef="#br0" timeOffset="-6075.44">19244 14062 485 0,'0'0'199'0,"0"0"-67"15,0 0-23-15,0 0-52 16,0 0-3-16,0 0 11 0,-2-37-46 16,2 37 13-1,0 0-14-15,-5 0-16 0,-6 0 9 16,-9 18-4-16,-7 8-1 15,-8 12 18-15,-2 14-19 16,2 10 19-16,4 8-18 16,9 4 0-16,13 5 2 15,9-1-8-15,0 0 0 16,26-6-2-16,16-12-7 16,14-17-42-16,7-23-82 15,2-20-78-15,-3-7-243 16</inkml:trace>
  <inkml:trace contextRef="#ctx0" brushRef="#br0" timeOffset="-4411.01">19690 14307 488 0,'0'0'190'0,"0"0"-124"15,0 0-3-15,0 0-43 16,0 0-20-16,0 0 0 15,0 4 0-15,0 4 8 16,0 2-4-16,0-2 5 16,-2 0 38-16,-6-2-32 15,2 0 2-15,2-1 2 16,-1-3-18-16,1-2 21 16,2 1-11-16,0-1-2 0,-1 0 39 15,-2 0-24-15,-3-6-5 16,-1-8-16-16,-3 1 9 15,4-3-11-15,-1 1-1 16,2 3 0-16,0 2 26 16,1 1-15-16,1 6 12 15,3 1-3-15,-2 2-20 16,-6 0 3-16,-5 0-3 16,-3 14 0-16,-2 6-10 15,0 4 10-15,-3 8 0 16,6 1 0-16,-1 2 1 15,7 4-5-15,7 3 4 16,4-3 0-16,0 5 1 0,0-9 2 16,0-5-3-16,11-8 0 15,-3-10-4-15,2-7 2 16,1-5-12-16,7-7 11 16,3-23-15-16,6-10-8 15,0-4-9-15,-2-4 17 16,-8 8 14-16,-3 8 4 15,-3 4 0-15,-3 7 1 16,4 6 20-16,-1 3-15 16,-1 3 17-16,-4 8-5 0,-2-1-13 15,1 2-8 1,-3 0 3-16,0 12 0 0,0 9 4 16,-2 6 0-16,0 5 5 15,0 2 1-15,0-2-6 16,2 0 14-16,3-4-18 15,2-8 3-15,0-4 7 16,3-10-1-16,2-6-8 16,1 0 12-16,1-6-8 15,-1-14 8-15,0-1-13 16,1-11-1-16,1 5-7 16,3-7-14-16,-3 2 22 15,4 2 0-15,-3 5 4 16,-1 7 1-16,-5 5 1 15,0 8 6-15,-3 3 15 0,-3 2-25 16,2 0-2-16,2 12 0 16,0 14 4-16,-1 2 13 15,-3 4-17-15,3-2 2 16,-2 1 8-16,1-7-2 16,-1-3-8-16,-1-7 0 15,0-11 5-15,-1-1-1 16,1-2-4-16,3 0 0 15,2-18 19-15,2-10-14 16,1-11-5-16,-6 2 0 16,-2-6-11-16,-2 7 4 15,-2 2 2-15,3 8 5 16,-3 11-1-16,0 4 14 0,0 7-11 16,0 4 17-16,0 0-17 15,0 0 6-15,0 0-8 16,2 12 0-16,2 8 2 15,4 2 6-15,0 0-8 16,5-4 0-16,3-1 5 16,1-4-4-16,2-1-1 15,-1-1 0-15,-1-10-1 16,4-1 3-16,-1 0-2 16,2 0 0-16,2-17 2 15,1-6-18-15,-2 0 15 16,-4-8-1-16,-3 4-15 0,-7 4 21 15,-1 0-4 1,-6 11 0-16,-2-1 3 16,0 7 0-16,0 6-3 0,0 0 0 15,-10 0-10-15,-8 8 7 16,-2 15 3-16,2 6 0 16,3 1 1-16,1 0-3 15,5 1 2-15,7-3 0 16,2-7-9-16,0-6 12 15,0-7-3-15,0-4 0 16,0-4 2-16,0 0 1 16,13-4-3-16,3-14 0 0,-3-6-14 15,3 1 13-15,-5 0 1 16,-2 4 0-16,0 1 2 16,-3 2 6-16,-1 4-7 15,-1 7-1-15,-2 5 21 16,4 0-17-16,-2 0-5 15,2 0 1-15,1 12 0 16,-3 14-5-16,-2 6 5 16,-2 9 0-16,0 15 3 15,0 7 2-15,0 10-5 16,0 4 0-16,-6 1 3 16,-1-7-4-16,1-12 1 15,2-10 0-15,-2-11-2 0,2-9 10 16,2-12-8-1,0-8 0-15,-1 0 7 0,1-9 5 16,-2 0-11 0,0 0 2-16,-8-9 46 0,-1-14-49 15,-1-9 12-15,3-2 0 16,0-12-11-16,7-2 12 16,1-8-13-16,3-5 0 15,0 1-10-15,14 4 8 16,6 2-17-16,6 10-15 15,3 7-46-15,6 8-62 16,2-2-250-16</inkml:trace>
  <inkml:trace contextRef="#ctx0" brushRef="#br0" timeOffset="-3607.02">20837 14226 631 0,'0'0'123'16,"0"0"-90"-16,0 0 39 15,0 0-51-15,0 0-13 16,0 0 43-16,21-31 0 16,-17 27 28-16,-2-2 32 15,-2-2-62-15,0 2-13 16,0-4-16-16,0 3-18 0,0 0 17 15,-11 2-19-15,-5 5 0 16,-3 0-10-16,-6 0 13 16,-2 7-3-16,0 10 0 15,0 4 1-15,8 1-7 16,7-2 6-16,10 0 0 16,2-4-5-16,0 0 9 15,16 0-4-15,6 3 0 16,3-3 1-16,-1-1-12 15,-3 2 11-15,-11-4-3 16,-3 0-12-16,-7-3 5 16,0 3 8-16,-27-3 2 0,-8 4 0 15,-5-1 2-15,4-1-2 16,5-3 0-16,13-4-3 16,7-3 17-16,11-2-13 15,0 0 34-15,0-7-7 16,15-6-11-16,12-4-17 15,6 3 0-15,3 0-9 16,5-2 1-16,1-2-4 16,-2-2-7-16,-4 0-11 15,-3-3 27-15,-8-2-12 16,-6 1 15-16,-5 0-11 16,-3 0 20-16,0 5-9 15,-2-4 10-15,-2 9-7 16,-1 2 25-16,-1 6-20 15,-1 2 0-15,1 0 20 0,-3 1-22 16,-2 3 2-16,0 0-8 16,0 0 7-16,0 7-16 15,0 17 9-15,0 14 0 16,0 17 4-16,-4 3 8 16,-12 14-12-16,-7 6 0 15,2 8 7-15,1-2-2 16,1 2-5-16,4-10 0 15,3-9-6-15,6-14 11 16,2-9-5-16,4-15 0 16,0-9-40-16,0-14 18 15,4-6-82-15,14 0-39 16,5-29-66-16,0-9-409 16</inkml:trace>
  <inkml:trace contextRef="#ctx0" brushRef="#br0" timeOffset="-3335.18">20936 14316 396 0,'0'0'460'0,"0"0"-262"16,0 0-130-16,0 0-21 16,0 0-21-16,0 0-25 15,138-104 14-15,-109 104-15 16,-9 0 0-16,-5 13-6 15,-5 3 0-15,-10 1 6 0,0 6 10 16,-2 1-6-16,-21 3 30 16,-4-4-31-16,0-4 1 15,-2-5 1-15,7-7-5 16,5-2-19-16,10-5-84 16,7 0-103-16,0 0-147 15</inkml:trace>
  <inkml:trace contextRef="#ctx0" brushRef="#br0" timeOffset="-1994.65">21321 14247 607 0,'0'0'178'0,"0"0"-151"16,0 0 37-16,0 0-51 15,0 0-12-15,0 0 16 16,52 0-15-16,-46-4 41 15,2-4 3-15,0-2-29 16,1-3 13-16,-1 1-30 16,0-3 0-16,-2 1 0 15,-1 2-4-15,-3 0 0 16,0 6-4-16,-2-2 8 16,0 6-5-16,0 2 6 15,0 0-2-15,0 0-4 16,-11 3-8-16,-5 12 13 15,-1 2 0-15,1 6 1 0,3 0 31 16,-1 4-26-16,3 1 4 16,5 2 2-16,6 2-5 15,0-4-2-15,0-2-4 16,8-5 5-16,7-7 6 16,4-5-10-16,-3-6-2 15,-3-3 2-15,3 0 10 16,1-7-12-16,1-12 0 15,2-8 5-15,0 0-2 16,-2-2-3-16,2 1 0 16,0 5-1-16,-2 4 2 15,-3 7-1-15,-2 4 0 0,-1 3 4 16,-3 4-8-16,-5 1 4 16,-4 0-2-16,0 14-4 15,0 5 12-15,0 4 1 16,0 0 4-16,0-2-10 15,0-3 20-15,0-4-19 16,0-4-2-16,0-3 0 16,0-7 10-16,0 0-10 15,0 0 12-15,0 0-6 16,10-5 17-16,0-9-23 16,3-8-2-16,1 0-4 15,4-5-47-15,2 1 51 16,-2 3 2-16,-1 5 0 15,-3 1 14-15,-3 8-3 16,-4 5 31-16,-3 4 13 0,1 0-53 16,2 0 11-16,1 13 2 15,1 6-1-15,3 7 19 16,-4 4-33-16,-1-4 0 16,2 2 0-16,-2-2-4 15,2-7 2-15,-1-10-29 16,8-2-31-16,1-6-25 15,8-1-50-15,0 0-89 16,2-9-99-16,-5-9 38 16,-2 1 261-16,-6-1 26 15,-1-2 172-15,3 2 223 16,-1-3-370-16,-1 4 63 0,-8 3 60 16,-4 4-78-16,-2 4-12 15,0 0-5-15,0 1-37 16,-13 5 9-16,-3-5-21 15,-4 5-4-15,3-2 4 16,1 0 6-16,-2 2 0 16,4 0 6-16,-1 0-15 15,-1 0 11-15,1 9-11 16,-3 12-1-16,3 4 0 16,3-4 0-16,6-1 0 15,6-3 0-15,0 0 3 16,0-5 2-16,4-2-3 15,8-8-2-15,3-2 0 0,5 0 3 16,0-15-3-16,0-11 0 16,0-6-2-16,-5 6-13 15,-3-9 13-15,-1 3-10 16,0 0 9-16,1-7-11 16,-2 3 14-16,1-1 0 15,1 1 2-15,-6 5-1 16,1 8 7-16,-3 5-2 15,-2 9 25-15,-2 5-29 16,0 2 26-16,0 2-28 16,0 0 11-16,0 0-20 15,0 6 9-15,0 12 0 16,-15 5-1-16,1 3 2 16,1 3-1-16,3 6 0 0,2 0 3 15,4 3-4-15,2 1 2 16,2 0-1-16,0-6 0 15,6-8 6-15,10 2-6 16,-1-13 0-16,1-9 3 16,5-5-16-16,0 0-20 15,10-15-120-15,4-21-216 16</inkml:trace>
  <inkml:trace contextRef="#ctx0" brushRef="#br0" timeOffset="-1124.44">22342 13922 260 0,'0'0'258'0,"0"0"-77"16,0 0-87-16,0 0 41 15,0 0-29-15,0 0-41 16,-35-39-29-16,68 39-36 16,7 26 0-16,7 18 1 15,-3 16 12-15,-8 7-6 16,-11 12 1-16,-23-5-8 0,-2 0 43 15,-34-2-41 1,-14-1 16-16,-12-4-16 0,-3 3-2 16,5-3-35-16,7-13-175 15,11-20-274-15</inkml:trace>
  <inkml:trace contextRef="#ctx0" brushRef="#br0" timeOffset="922.64">17982 15366 6 0,'0'0'24'16,"0"0"-23"-16,0 0 21 16,0 0 5-16,0 0 11 15,0 0 13-15,0 0 2 16,-2-32 23-16,-1 26 14 16,1 3-19-16,-2-2 4 0,2-3-1 15,0 1-15-15,-1 0 7 16,1-5-29-16,-2 2-24 15,-1-4 21-15,0-1-26 16,1 1 25-16,2 2-4 16,0-5-9-16,0 3 13 15,-3-1-2-15,3-1-6 16,0 4 37-16,0-3-42 16,-1 2 21-16,-2-1-2 15,3 0-24-15,-2 6 26 16,2 0-35-16,2 4 0 0,-2-1 34 15,2 5-40 1,0 0 10-16,0 0-10 0,0 0 6 16,0 0-10-16,0 0 4 15,0 0 0-15,-3 0-14 16,-1 0 2-16,0 17 12 16,-4 7 0-16,2 5 3 15,-1 5-7-15,1 1 4 16,-2 7 0-16,0 2-4 15,1 7 8-15,1-5-4 16,2 2 0-16,1 0 3 16,3-2-12-16,0-1 9 0,0-5 0 15,3-8-5-15,3-2 11 16,1-7-6-16,-3-6 0 16,-2-3 6-16,0-7-5 15,-2 0-1-15,0-3 0 16,0-4-1-16,0 4 8 15,0-4-7-15,0 0 0 16,0 0 7-16,-4 0 6 16,-7 0-13-16,-3 0 0 15,-3 0 3-15,-4 0 3 16,-5 0-6-16,-1-12 0 16,-2-2 4-16,3-4 1 15,5-4-5-15,5 0 0 0,8 2 4 16,6 3 9-1,-1 4-8-15,3 5 9 0,0 2-10 16,0 3 22-16,0 3-26 16,0 0-6-16,0 0 1 15,0 0-14-15,9 13 19 16,9 13 0-16,-3-2 4 16,4 6-3-16,-4-2-1 15,3-2 0-15,-2-4-6 16,-3-6 13-16,-2-9-7 15,-2-4 0-15,4-3 2 16,8-9 15-16,6-17-17 16,4-5 2-16,4-5 0 15,3-8 5-15,0 4-11 0,-3 3 4 16,-4 5-45-16,-8 10 8 16,-5 13-70-16,-7 9-128 15,-5 0-244-15</inkml:trace>
  <inkml:trace contextRef="#ctx0" brushRef="#br0" timeOffset="1544.68">16131 16383 126 0,'0'0'184'16,"0"0"-7"-16,0 0-30 15,0 0-17-15,0 0 9 16,0 0-27-16,-4-67-10 16,4 62-6-16,0 5-51 15,-2 0 8-15,0 0-28 16,0 0-23-16,-7 0 0 15,-3 14 0-15,-3 12-2 0,-5 11 0 16,5 6-2-16,1 7 0 16,3-2 2-16,7 2 0 15,4-5-11-15,0 1-13 16,0-12-28-16,0-2-30 16,2-10-89-16,13-13-88 15,3-9-213-15</inkml:trace>
  <inkml:trace contextRef="#ctx0" brushRef="#br0" timeOffset="2278.12">16266 16467 525 0,'0'0'236'16,"0"0"-124"-16,0 0-74 15,0 0 18-15,0 0-21 16,0 0 16-16,51-52-18 16,-51 52-10-16,0 0 18 15,0 0-31-15,0 16-7 16,0 8 48-16,0 6-35 16,-5 2 1-16,1-2-12 15,2-2 0-15,-1-2 5 0,-3-3-10 16,2-2 0-16,-1-7 0 15,0 0 9-15,1-10-9 16,2 1 0-16,2-5 3 16,-3 0 1-16,3 0 0 15,0 0-4-15,-2 0 0 16,0 0 6-16,2-19-6 16,0-3 0-16,0-7 4 15,0 0-3-15,0-7 1 16,0 2-2-16,2-2 6 15,5 0 2-15,-3 10-8 16,1-1 0-16,0 9 6 16,-5 4 13-16,2 4-15 0,-2 3 5 15,2-2 8 1,-2 4-13-16,2-4 7 0,-2 5-11 16,2 3 7-16,0 1 4 15,-2 0-11-15,5 0-1 16,1 5-1-16,6 25-16 15,3 12 18-15,-1 6 0 16,1 1 1-16,-1-3-3 16,-1-11 2-16,1-3 0 15,-5-18-1-15,-3-7 3 16,-4-7-2-16,0 0 8 16,3 0-5-16,0-18 56 15,6-17-57-15,-3-4 8 16,-1-3 2-16,0-2-1 15,-2 0-11-15,-1 3 0 0,-4 5 2 16,2 9-7-16,-2 6 5 16,0 15-16-16,0 2-11 15,2 4-41-15,3 4-23 16,1 18-169-16,4 1-44 16,-4 0-314-16</inkml:trace>
  <inkml:trace contextRef="#ctx0" brushRef="#br0" timeOffset="2608.93">16660 16295 390 0,'0'0'251'16,"0"0"-112"-16,0 0-94 0,0 0-10 15,0 0 41-15,0 0-18 16,38-58 17-16,-38 58-29 15,0 0-26-15,0 0 18 16,0 0-38-16,0 12 0 16,0 9 17-16,0 16-17 15,0 2 18-15,0 3-18 16,-2 3 5-16,-7-5-1 16,2-5-4-16,0-3-2 15,3-6-25-15,0-13-35 16,2 1 17-16,2-9-17 15,0-2-21-15,0-3 20 16,0 0-6-16,0 0 47 0,0 0-73 16,0-12-265-16</inkml:trace>
  <inkml:trace contextRef="#ctx0" brushRef="#br0" timeOffset="3074.66">16642 16356 499 0,'0'0'295'0,"0"0"-143"16,0 0-75-16,0 0-26 15,0 0-17-15,0 0-28 16,43-112 18-16,-26 100-20 0,-1 6 2 16,-5 3 7-16,3-2-3 15,-5 5-10-15,2 0 0 16,0 0-2-16,-2 17-14 15,-3 6 16-15,-3 3 0 16,-3 1-5-16,0 1 3 16,0-2-5-16,0-1 7 15,-13 0-2-15,-6-9-9 16,2-2 12-16,-1 0-1 16,5-6 1-16,-1-6 7 15,8 2-8-15,3-4 4 16,1 0 3-16,2 0 48 15,0 0-31-15,0 0 9 0,0 0 7 16,0 0-33-16,0 0 25 16,0 0-32-16,9 8 8 15,13 2-15-15,12 12 7 16,1 8 0-16,1-2-3 16,-5 6 5-16,-4-10-6 15,-7-2 4-15,-5-3-74 16,-1-7 2-16,-7-3-148 15,-5-9-216-15</inkml:trace>
  <inkml:trace contextRef="#ctx0" brushRef="#br0" timeOffset="4004.86">17516 16270 120 0,'0'0'146'16,"0"0"46"-16,0 0-44 15,0 0-17-15,0 0-20 16,0 0-20-16,-13-30 12 15,13 30-51-15,0 0-18 16,0 0 1-16,0 0-32 16,0 0-3-16,0 0 0 15,0 0 2-15,0 0-10 16,0 9 8-16,-5 8 0 16,-4 7 41-16,-1 6-36 0,-2 6 9 15,1 5-10-15,2-2 2 16,0 2-3-16,4-5-3 15,1-2 0-15,4-6-7 16,0-10-50-16,0-4-60 16,0-6-21-16,4-4-75 15,10-4-32-15,1-7-106 16</inkml:trace>
  <inkml:trace contextRef="#ctx0" brushRef="#br0" timeOffset="4372.56">17699 16266 391 0,'0'0'289'16,"0"0"-122"-16,0 0-86 15,0 0-32-15,0 0-19 16,0 0-24-16,2-29-6 16,-2 32-9-16,0 11 9 15,0 2 21-15,-6 2 9 16,1-4-30-16,3 4 0 15,2 1 10-15,0-5-7 16,7 2-3-16,20-2 5 16,6 4-1-16,4 0 9 15,-3-1-13-15,-5 2 0 16,-13-5-4-16,-7-2 14 0,-7-4-10 16,-2 2 28-16,0-6-3 15,0 6 27-15,-9-3-19 16,-11 2-21-16,-5 2 4 15,-4-8-9-15,0-3-10 16,0 0 3-16,5 0-81 16,-1 0-14-16,7-16-88 15,7-8-125-15</inkml:trace>
  <inkml:trace contextRef="#ctx0" brushRef="#br0" timeOffset="5250.42">17681 16232 569 0,'0'0'244'16,"0"0"-112"-16,0 0-85 16,0 0-42-16,0 0 13 15,0 0 6-15,122-18-17 16,-95 18-6-16,2-2 12 16,-2-2-12-16,-2 0 22 15,-3 0-23-15,1 0 0 16,-6-1 4-16,-1 5 3 15,-5-5-7-15,-5 5 0 16,1 0 4-16,-5 0-8 0,3 0 4 16,-2 0 0-1,-3 18-8-15,2 8 17 16,-2 2-9-16,2 2 12 0,0-2-11 16,2 2 29-16,1-1-23 15,3-3 4-15,0-4 21 16,0-9-32-16,-1-2 7 15,-1-3-5-15,2-8 5 16,-4 0 9-16,-2 0-16 16,3 0 2-16,-3 0 13 15,0-6-8-15,-2-10-7 16,0-6 0-16,0-6 5 16,0-7-6-16,0-1 1 15,0 0 0-15,-7 0-6 16,-6 8 19-16,-3 7-13 15,0 12 22-15,3 1-18 0,0 6 20 16,8 2-24-16,3 0 2 16,2 0 0-16,0 0 1 15,0 0-6-15,0 0 1 16,18 0 2-16,7 0 13 16,8-4-13-16,3 1 0 15,1-2-5-15,2-5 11 16,-4 2-12-16,-3-1 4 15,-5 4-8-15,-10 1 1 16,-8 4 7-16,-6 0 2 16,-3 0-4-16,0 0 1 0,0 0 0 15,0 9-10 1,0 18 13-16,0 7 4 0,-6 4-4 16,2 0 0-16,4-1 9 15,0-5 0-15,0-10-9 16,0-5 0-16,14-5 4 15,1-5 5-15,1-7-6 16,3 0-3-16,2-5 10 16,1-17-3-16,-4-5-7 15,-4-9 0-15,-8-5 4 16,-6 1-9-16,0-4 5 16,-2 4 0-16,-21 8-7 15,-1 6 3-15,0 17 4 16,-1 4 0-16,-2 5 3 15,5 0-10-15,0 17 7 0,10 8 0 16,8 5-6-16,4 0-72 16,4-2-79-16,28-10-120 15,3-10-164-15</inkml:trace>
  <inkml:trace contextRef="#ctx0" brushRef="#br0" timeOffset="5573.23">18903 16000 642 0,'0'0'249'0,"0"0"-161"16,0 0-28-16,0 0 12 0,0 0-9 15,0 0-42-15,-12-19-20 16,12 19 28-16,0 0-20 15,-2 0 9-15,-9 13-6 16,-5 19-11-16,-5 12 27 16,-13 14-16-16,-6 22-5 15,-7 14 7-15,-6 5-10 16,-1 8-4-16,0-3 0 16,10-7 2-16,4-8-2 15,11-9 0-15,11-22-15 0,14-12-37 16,4-20-127-16,4-22-209 15</inkml:trace>
  <inkml:trace contextRef="#ctx0" brushRef="#br0" timeOffset="6647.45">19026 16226 139 0,'0'0'224'0,"0"0"-11"15,0 0-78 1,0 0-1-16,0 0-30 0,0 0-56 16,0 0-9-16,-50-14 0 15,50 14-37-15,0 0 22 16,0 0 3-16,4 0-25 15,19 0 75-15,8 0-43 16,0-8-8-16,1 0-21 16,-3 3 6-16,-7-4-22 15,-5 6-2-15,-3 3-106 16,-1 0-115-16,1 0-262 16</inkml:trace>
  <inkml:trace contextRef="#ctx0" brushRef="#br0" timeOffset="7401.73">19794 16092 59 0,'0'0'207'15,"0"0"-93"-15,0 0-33 16,0 0 34-16,0 0-2 16,0 0-1-16,-39 0-10 15,36 0 9-15,1 0-29 16,2 0-4-16,0 0-6 16,0 0-39-16,0 0 9 15,0 0-27-15,0 0-14 0,0 0 16 16,0 0-17-16,0 0-2 15,29 0 1-15,13 0 1 16,14 0 16-16,9 0-16 16,6-5 0-16,-2-2-9 15,-12-3-4-15,-11 2 2 16,-20-2 10-16,-13 2 2 16,-6-2 1-16,-7-2-2 15,0-2 0-15,0 0-2 16,-7 0 4-16,-6 2-2 15,-3 1 0-15,-1 4 4 16,-3-3-11-16,-1 6 7 16,4 0 0-16,1-1 6 15,10 5-2-15,3 0-4 16,3 0 0-16,0 0-8 0,0 0 5 16,15 0-13-16,10 13 16 15,0 1 6-15,0 0-6 16,-10 4 0-16,-8 4-1 15,-7-1 1-15,-2 12-4 16,-27 3 4-16,-12 2 0 16,-1 3 1-16,5 0-1 15,5-9-8-15,14-1-39 16,18-17-96-16,11-14-96 16,38-7-201-16</inkml:trace>
  <inkml:trace contextRef="#ctx0" brushRef="#br0" timeOffset="7836.48">20615 15923 29 0,'0'0'566'15,"0"0"-365"-15,0 0-68 16,0 0-18-16,0 0-23 16,0 0-15-16,20-61-29 15,-20 61-28-15,0 0 12 16,0 0-32-16,0 0-4 16,0 17-9-16,0 13 16 15,-2 6-3-15,-6 0 0 0,2 5 0 16,2-1-4-16,1-4-77 15,3-1-95-15,0-8-141 16</inkml:trace>
  <inkml:trace contextRef="#ctx0" brushRef="#br0" timeOffset="8475.02">20824 15913 717 0,'0'0'271'16,"0"0"-174"-16,0 0-10 16,0 0-29-16,0 0-39 0,0 0-3 15,13-30-16 1,-13 30 0-16,0 0 11 0,0 0-9 16,0 4-2-16,0 22 3 15,0 6 0-15,-4 3 9 16,-3 1-12-16,1-4 0 15,-1-2-2-15,0-2 5 16,1-10-4-16,-1-9 1 16,1 0-20-16,-1-9 11 15,0 0-2-15,2 0 11 16,1-4-6-16,4-14 6 16,0-8-6-16,0 2 5 0,0-6 1 15,0 2 1 1,0-4 2-16,0 6-3 0,0-5 37 15,0 9-37-15,7 8 29 16,-1 2-6-16,-1 6-18 16,0 2 22-16,-3 4-27 15,-2 0 0-15,2 0-3 16,0 0 3-16,5 0-3 16,1 12 2-16,4 17 1 15,1 1-9-15,5 5 9 16,5 2 0-16,0-1-6 15,4-10 12-15,-2-9-6 16,-9-8 0-16,-5-7 4 16,-3-2 8-16,0-4-12 15,3-20 6-15,-3-10 19 16,1-7-16-16,-2 0-9 16,-2-4 0-16,-5 5 7 0,0 4-7 15,0 14 0-15,0 10-7 16,0 6 6-16,0 6-46 15,0 0-24-15,0 11-167 16,0 10-35-16,0 2-137 16</inkml:trace>
  <inkml:trace contextRef="#ctx0" brushRef="#br0" timeOffset="8728.66">21212 15855 657 0,'0'0'260'0,"0"0"-137"16,0 0-15-16,0 0-55 16,0 0-25-16,0 0-5 15,34-44-18-15,-34 44-7 16,0 0 2-16,0 8 0 16,0 21-4-16,0 0 4 15,-2 9 0-15,-15 4-4 16,-2 4 4-16,-4-5-13 15,-1-1-50-15,3-11-51 16,6-4-16-16,1-13-133 16,10-12-234-16</inkml:trace>
  <inkml:trace contextRef="#ctx0" brushRef="#br0" timeOffset="9127.44">21185 15836 76 0,'0'0'675'16,"0"0"-460"-16,0 0-131 16,0 0-26-16,0 0-39 15,0 0 0-15,146-75-19 16,-125 75 8-16,-3 0-11 16,-5 0 3-16,-5 6-1 15,-6 6-3-15,-2 8-12 16,0 6 16-16,0-3 0 0,-6 3 3 15,-11-3 0-15,-1-5 3 16,1-1 3-16,-3-9 20 16,2-3-27-16,0 0 23 15,5-1-2-15,3-4-16 16,6 0 32-16,4 0-22 16,0 0 13-16,0 0 12 15,0 0-40-15,11 1 15 16,9 7-17-16,9 0 1 15,5 7-5-15,1 2 4 16,-1 6 0-16,-10 3-2 16,-6-3-47-16,-9-6-30 15,-7-3-114-15,-2-14-163 16</inkml:trace>
  <inkml:trace contextRef="#ctx0" brushRef="#br0" timeOffset="10408.33">21937 15727 238 0,'0'0'255'0,"0"0"-81"15,0 0-104-15,0 0 19 16,0 0 9-16,0 0-39 15,35-54 16-15,-30 50-13 16,-3 4-24-16,-2 0 30 16,0 0-44-16,0 0-4 15,0 0-6-15,0 0-7 16,0 0-14-16,0 4 6 16,0 18 1-16,-2 4 16 15,-5 2-13-15,-2 0 1 0,0-3 7 16,0-2-4-16,3 0 3 15,-4-6-10 1,4-3 4-16,4 2 0 0,0-10-3 16,2-1-1-16,0-2 0 15,10-3 3-15,19 0-9 16,7 0-13-16,-2-3-37 16,-5-6 19-16,-9 3-44 15,-4-4 21-15,-8 3 28 16,-1-2 3-16,-3 3 27 15,1 2 2-15,-2-3 0 16,1-2 18-16,-2-1-16 16,0 0 24-16,-2-2 12 0,0 2-30 15,0 3 27 1,0-8-12-16,0 7-1 0,0-1 19 16,0 4-39-16,2 1 13 15,-2-1 1-15,3 5-7 16,-3 0 5-16,2 0-14 15,0 0-1-15,-2 5-10 16,0 21 4-16,0 15 7 16,0-2 0-16,0 1 10 15,0 1-18-15,0-6 8 16,0-3-78-16,-2-1-30 16,-3-13-122-16,1-8-201 15</inkml:trace>
  <inkml:trace contextRef="#ctx0" brushRef="#br0" timeOffset="10791.11">22413 15738 124 0,'0'0'550'16,"0"0"-317"-16,0 0-123 15,0 0-41-15,0 0 7 16,0 0-76-16,23-38 14 15,-34 38-27-15,-11 12 18 16,1 3-5-16,6-1 0 16,3-2 8-16,10-2-13 15,2 2 5-15,0 6 0 0,20-4 9 16,10 4-7-16,1 0-2 16,-2-2 0-16,-9-1 7 15,-7-6-11-15,-11-1 4 16,-2-4 0-16,0 0 11 15,0 6-4-15,-8-1 14 16,-13 0-8-16,-1 0-10 16,-4-5 12-16,-1-3-15 15,2-1-9-15,-2 0 4 16,9 0-93-16,3-5-31 16,4-18-163-16,8-3-319 15</inkml:trace>
  <inkml:trace contextRef="#ctx0" brushRef="#br0" timeOffset="10877.06">22413 15738 665 0</inkml:trace>
  <inkml:trace contextRef="#ctx0" brushRef="#br0" timeOffset="11572.66">22413 15738 665 0,'-29'29'267'0,"29"-29"-167"0,0 0-86 0,0 0 13 0,0 0-13 16,0 0-7-16,193-9-1 15,-162 9-6-15,-4-5 0 16,-8 1 1-16,-7-1 6 15,-6-1-7-15,-3 5 4 16,-3-1-1-16,0 2 17 16,0 0-6-16,0-4-13 15,0 4 24-15,0 0-25 0,0 0-2 16,0 0-9-16,0 6 11 16,0 10-7-16,-5 6 7 15,1-4 0-15,0 5 0 16,0-3 6-16,4-1-6 15,0 0 0-15,0-6 5 16,0 6-3-16,6-10-2 16,5 3 0-16,-1-7 4 15,2-5 7-15,3 0-11 16,-1 0 0-16,-1-17-14 16,-2-3 9-16,-11 0-14 15,0-4-2-15,-2 2 19 16,-18 0-2-16,-4 5 4 0,5-3 25 15,6 8-12-15,7 7 40 16,4 1-24-16,2 4-1 16,0-4 19-16,0 0-43 15,4-2 9-15,15-2-13 16,6 2 2-16,2 2-5 16,0 4 3-16,4 0-12 15,2 0 6-15,-4 0-15 16,0 0 11-16,-4 0-5 15,-8 0-11-15,0 0 21 16,-9 0-11-16,-4 6 14 16,-1 6-9-16,-3 2 3 15,0 4 8-15,0 8 10 0,-3-3 0 16,-1 0 28 0,2-3-35-16,2-5-2 0,0-6 17 15,16-5-11-15,11-4 17 16,-1 0-6-16,1-12-17 15,-5-8 11-15,-6-2-12 16,-9-9 0-16,-7-4-8 16,0 3 10-16,-10-3-3 15,-11 12 1-15,-6 5 0 16,0 13-10-16,-2 5 9 16,-2 0 1-16,2 5-12 15,4 9-16-15,10 8-51 0,13 0-48 16,2-4-145-16,17-4-216 15</inkml:trace>
  <inkml:trace contextRef="#ctx0" brushRef="#br0" timeOffset="12044.85">23437 15494 546 0,'0'0'223'0,"0"0"-85"16,0 0-19-16,0 0-26 15,0 0-1-15,0 0-59 16,-5-68 0-16,8 64 18 16,1 4-31-16,-2 0 17 15,-2 0-20-15,0 0-11 16,0 14-12-16,0 23 2 0,0 16 4 15,-19 17 10 1,-10 7-2-16,2 3-8 0,-4 8 0 16,4-2 4-16,0-1-6 15,2-3 2-15,5-4-39 16,5-10-1-16,4-13-60 16,6-16-106-16,5-22-95 15,0-17-286-15</inkml:trace>
  <inkml:trace contextRef="#ctx0" brushRef="#br0" timeOffset="12271.72">23520 15857 768 0,'0'0'328'16,"0"0"-193"-16,0 0-70 15,0 0-32-15,0 0-4 16,0 0-29-16,110-14 4 16,-67 14-15-16,-12 0-6 15,-8 0-32-15,-6 0-56 16,-3 0-199-16,-5-18-429 16</inkml:trace>
  <inkml:trace contextRef="#ctx0" brushRef="#br0" timeOffset="14866.76">24462 15770 433 0,'0'0'168'0,"0"0"-157"16,0 0-10-16,0 0 12 15,0 0 12-15,0 0 54 16,0 0-47-16,-107-12-2 15,92 12 38-15,1-5-17 16,1 1 12-16,4 4-5 16,2 0-30-16,5 0 26 15,2 0-10-15,0 0-12 16,9-5 15-16,25-1-33 16,16 3-7-16,16-1-7 15,7 0 7-15,8-2-7 0,8 4 0 16,-3-5-11-16,-1 4 9 15,-11-6-54-15,-12 4 26 16,-18-4 11-16,-12 0 9 16,-14 1 8-16,-12-7 2 15,-6 3 0-15,0-3 14 16,0-1-13-16,-18-2 9 16,-1 0-4-16,-4 4 0 15,3-2 6-15,0 1-12 16,4 5 0-16,3 2 3 15,1 3 4-15,6 0-7 16,4 3 0-16,2 2 5 16,0 0-12-16,0 0 7 15,6 0-15-15,21 12 7 16,4 10 10-16,1 1-2 0,-8 0 0 16,-11 4 6-16,-8 3-15 15,-5-2 9-15,-5 7 0 16,-21-4 1-16,-3-1 5 15,2-1-6-15,5-3 0 16,7 1-33-16,15-1-81 16,0-14-189-16,46-12-266 15</inkml:trace>
  <inkml:trace contextRef="#ctx0" brushRef="#br0" timeOffset="16216.35">25912 15316 224 0,'0'0'133'0,"0"0"17"16,0 0-22-16,0 0-25 15,0 0 19-15,0 0-63 16,15-40 47-16,-13 40-33 15,-2 0-4-15,0 0-4 16,0 0-60-16,0 0 5 16,0 0-10-16,-7 26-6 15,-15 14 1-15,-7 13 5 0,-5 6 0 16,-1 3-2 0,4 1 6-16,4-5-4 0,9-15 0 15,7-2-3-15,7-9-3 16,1-15-41-16,3-3-31 15,0-8 29-15,0-6-29 16,0 0 67-16,3-20 2 16,7-13-9-16,4-4 13 15,-1-9-22-15,1-1 26 16,1 1-8-16,1 1 17 16,-1 5-8-16,4 0 12 15,-2 8 0-15,1 6 38 16,0 5-16-16,-2 1 10 0,-8 8 15 15,0 7-30-15,-4 5 18 16,-4-4-27-16,0 4-20 16,2 0 7-16,0 4-7 15,5 18 0-15,4 14-7 16,-2 8 13-16,2 10-6 16,3 0 0-16,-3 4 6 15,-3-5-19-15,-1-7 9 16,-2-6-74-16,-3-14-1 15,-2-12-66-15,2-11-43 16,-2-3-234-16</inkml:trace>
  <inkml:trace contextRef="#ctx0" brushRef="#br0" timeOffset="17214.31">25813 15623 585 0,'0'0'259'15,"0"0"-217"-15,0 0-42 16,0 0 0-16,0 0 82 16,0 0-32-16,118 0-16 15,-77 0-26-15,-4-8 6 16,-1-14-8-16,-5-5-1 16,-4-5 4-16,-4-2-5 0,-4-4-4 15,-3-2-6 1,-1 1 0-16,-1 0-22 0,-3 6 25 15,-5 1 3-15,2 11 0 16,-4 7 8-16,-2 3-1 16,0 10 19-16,-2 1-23 15,0 0-3-15,0 0 0 16,0 0-15-16,0 8 15 16,0 10 9-16,0 3-1 15,-6 5 18-15,-4 11 1 16,0 7-25-16,-1 6 17 15,1 4-11-15,2 3-5 16,3-6 14-16,3-2-14 16,2-9-3-16,0-8 0 15,0-10 7-15,0-5-7 0,4-12 0 16,3-1 3 0,-1-4 11-16,4 0-10 0,-1 0-3 15,3-18-1 1,5-4-19-16,-2-2 8 0,3 0 5 15,-5 4 6-15,1-1-8 16,-3 6 8-16,0 3 0 16,-4 4 0-16,-1 3 0 15,-1 3 0-15,-5 2 0 16,0 0 0-16,0 0 0 16,0 0 0-16,0 0 0 15,0 19 15-15,0-1-15 0,0 8 11 16,0-6-11-16,0 6 1 15,6 0 2-15,2-4-3 16,-4-5 0-16,0 3-2 16,0-8 8-16,-1-3-6 15,-1-4 0-15,4-5 1 16,4 0 0-16,3-12 0 16,1-11-1-16,-1 0 0 15,-3 3-15-15,2 3 12 16,-3 1-3-16,3 6 6 15,-2-2-10-15,-1 6 12 16,-3 2-2-16,-3 4 12 16,0 0-5-16,-3 0-5 0,2 0-2 15,0 4 1 1,5 14 19-16,-1-1-18 0,1 6 4 16,4-5 1-16,0-1 2 15,-2-8-9-15,0-4 0 16,-2-5 3-16,-1 0 16 15,1 0-19-15,0-17 10 16,2-12-9-16,-5-4 1 16,-2-7-4-16,-2-6-16 15,0-3 10-15,-4 5 2 16,-14 12 9-16,5 11-3 16,2 12 0-16,1 9-3 0,2 0-3 15,1 16-22 1,3 11-44-16,4 4-12 15,0 1-115-15,11-9-178 0,9-5-120 16</inkml:trace>
  <inkml:trace contextRef="#ctx0" brushRef="#br0" timeOffset="18629.73">26832 15579 378 0,'0'0'177'0,"0"0"-58"16,0 0-5-16,0 0 9 16,0 0-52-16,0 0-46 15,0 0 14-15,11-45-10 16,-11 45-2-16,0 0 1 0,0 0-25 16,-11 0 0-16,-7 0-3 15,0 4 0-15,-2 10-6 16,0 4 6-16,5-1 0 15,4 3 0-15,3-2-3 16,4-5 3-16,4 3 0 16,0-9 1-16,0 1 4 15,0-4-5-15,0-4-1 16,6 0 1-16,4 0-22 16,-3 0 21-16,1-8 1 15,-1-6-13-15,0-4 2 0,0 4-2 16,-1-2 13-16,3 1-2 15,0 2-1-15,2 0 3 16,0 3 0-16,1 3 0 16,-6 2 36-16,-4 3-19 15,-2 2-4-15,0 0-13 16,0 9-5-16,0 10 5 16,0 8 18-16,2-1-16 15,3-4 19-15,-1-4-18 16,6-4-3-16,-4-7 0 15,-2-4 11-15,3-3-10 16,0 0 3-16,0 0-1 16,4-18-6-16,-1-9-24 15,2 0-34-15,-5-9 5 16,-1 6-50-16,-6 5 31 0,0 5 75 16,0 10 14-16,0 7 60 15,0 3-43-15,0 0 0 16,0 0-31-16,0 7 11 15,0 15-11-15,0 2 18 16,0 6-18-16,2-2 25 16,4-1-22-16,2-5-1 15,5-6-1-15,3-6 10 16,-1-6-6-16,1-4-1 16,-3 0-1-16,-3 0-6 15,-4-16-17-15,-1-4-45 16,1-2-24-16,3-4-2 0,3 3 47 15,1-2 39-15,-2 4 5 16,2 5 86-16,-4 2-29 16,1 2 15-16,-2 6 15 15,-4 3-31-15,-1 3-4 16,-1 0-26-16,-2 0-16 16,0 0 28-16,0 0-36 15,0 0 11-15,0 0-13 16,0 0 7-16,0 7-7 15,0 15 0-15,-5 6 2 16,-1 8 3-16,0 13-4 16,-4 5-1-16,3 8 0 15,-1 4 5-15,3-1-9 0,0 0 4 16,3-11 0 0,0-6-2-16,0-7 6 0,-5-9-4 15,1-6 4-15,-3-12 1 16,-3-2 13-16,4-6-18 15,-8-1 3-15,1-5 17 16,-6 0-16-16,-4-20 2 16,4-5 5-16,0-8-10 15,9-6 28-15,6-1-23 16,6-5-3-16,0-5 2 16,16 2-5-16,13-1-2 15,7 3-8-15,1 3-33 0,-1-1 5 16,-5 6-82-16,-2 4-88 15,-2 6 9-15,2 2-6 16,2 3 29-16,3 5 142 16,-3-4 34-16,-4 4 128 15,-9 0 27-15,-5 6-31 16,-8 7 15-16,-1-4-52 16,-4 7 22-16,0 2-20 15,0 0-56-15,-2 0 6 16,-18 0-39-16,-7 11 0 15,-2 6 2-15,4-2 5 16,8-4-7-16,7-1 0 16,10-2 0-16,0-2-2 0,17 2 2 15,12-2 0-15,8 1-2 16,3-2 3-16,-1 6-1 16,-4 1 0-16,-8-4 3 15,-10 2-10-15,-12-6 7 16,-5 1 0-16,-5 7 5 15,-18-3 2-15,-7 5 14 16,-1-5-21-16,2 4 9 16,5-3-18-16,10-2-17 15,11-8-148-15,3 0-189 16</inkml:trace>
  <inkml:trace contextRef="#ctx0" brushRef="#br0" timeOffset="19124.45">28038 15418 206 0,'0'0'182'16,"0"0"-9"-16,0 0-18 16,0 0 2-16,0 0-72 15,0 0-1-15,-7-28 36 16,7 21-64-16,0 2 14 15,0 5-22-15,0-4-19 16,0 4 17-16,0 0-43 16,0 0 2-16,0 0-7 15,0 0 3-15,0 0-2 16,0 9-2-16,0 10 3 16,0 15-3-16,0 10 3 15,-9 6 0-15,-6 13-5 0,-5 5 10 16,-5 8-5-16,-2 3 0 15,2-4-22-15,2-9 12 16,4-1-47-16,6-12-34 16,4-12-35-16,7-7-120 15,2-12-217-15</inkml:trace>
  <inkml:trace contextRef="#ctx0" brushRef="#br0" timeOffset="19424.28">27960 15605 447 0,'0'0'283'16,"0"0"-128"-16,0 0-32 0,0 0-38 16,0 0-43-16,0 0-3 15,93-157-31-15,-68 155-4 16,-2 2-4-16,-6 0 5 15,-3 0 3-15,-8 4-8 16,-6 10 0-16,0 2 32 16,-6 3-27-16,-25-2 21 15,-3 5-12-15,0-3-9 16,1-1-5-16,4-5 0 16,7-5-71-16,8-6-60 15,8-2-110-15,6-2-155 16</inkml:trace>
  <inkml:trace contextRef="#ctx0" brushRef="#br0" timeOffset="20925.2">28419 15441 484 0,'0'0'151'15,"0"0"-116"-15,0 0 10 16,0 0 10-16,0 0-48 16,0 0 11-16,0-5 4 15,0-1 2-15,0 0 21 0,0 0-15 16,0 3 21 0,0-8 5-16,0 7-39 0,-4-1 20 15,-3 2-27-15,-2 3-3 16,-5 0-11-16,-1 0 4 15,-3 0 0-15,2 8-8 16,1 7 5-16,2 0 3 16,-3 5 0-16,1 6 0 15,-1 2-1-15,0 2 1 16,3 1 0-16,2-3-4 16,3-2 10-16,6-8-6 15,2-8 0-15,0-6-2 0,0-4-7 16,0 0 6-16,8 0 3 15,-4-6 0-15,3-11-12 16,3 0-16-16,9-10-12 16,1 4 23-16,6-4 13 15,-1 1 8-15,-1 12 5 16,-1 2 38-16,-8 6-24 16,-5 6 13-16,-4 0-32 15,-2 0 8-15,1 18 8 16,1 0 8-16,-2 4 0 15,6-4 5-15,-1 0-31 16,1-5 17-16,0 0-18 16,-1-6 6-16,-1-3 4 0,4-4-9 15,-3 0-2 1,4 0 0-16,1-11-18 0,-1-15 1 16,3 1-24-16,-1-4-26 15,-1 1 65-15,-1 4-7 16,-2 6 9-16,0 4 14 15,-2 6-10-15,-3 6 39 16,0 2-8-16,-2 0-26 16,0 0 15-16,0 0-20 15,1 0 0-15,-3 7 12 16,0 5-13-16,0-3 9 16,-2 3-12-16,2-1 9 15,-2-8-3-15,0-3-5 16,0 0-1-16,0 0 0 0,0 0-4 15,0 0 4-15,0 0 0 16,0 0-1-16,0-12-10 16,0-2 6-16,0 0 5 15,0 2-1-15,-2 3 7 16,2 0-6-16,0 5 19 16,0 2-17-16,0 2 31 15,0 0-33-15,-2 0-2 16,0 0-1-16,-2 18-12 15,-5 5 15-15,0 4 0 16,2 4 2-16,0 0-3 16,5 0 1-16,2-5 0 15,0-8 0-15,2-3 3 0,17-8-3 16,4-6 0-16,6-1-2 16,3 0-8-16,2-13-5 15,-3-14-7-15,-2 1 2 16,-5-2-9-16,-2-4 29 15,-5-2 0-15,-5-2 0 16,-1-1 13-16,-5-1-7 16,-2 6 17-16,-2-5 7 15,0 11-27-15,0 8 28 16,0 6-10-16,1 8-20 16,-1 2 23-16,-2 2-24 15,0 0 0-15,0 0-2 0,0 0-12 16,0 18 13-16,-5 0 1 15,-5 11 0-15,-4 5-2 16,-3 10 2-16,-4-4 0 16,1 5 0-16,0-5 1 15,2-5-1-15,3-3 0 16,3-10 1-16,4-7 0 16,3-6 1-16,3-5-2 15,2-4 5-15,0 0 6 16,4 0 4-16,19-18 3 15,8-5-10-15,5-2-5 16,6-4-3-16,-5-5-3 16,0 6-1-16,-8-2-32 0,-8 8 34 15,-9 6 2 1,-5 8 0-16,-7 4 2 0,0 4-2 16,0 0 0-16,-23 0-2 15,-6 0-9-15,-2 16 11 16,4 2 0-16,12 0 1 15,3 0-7-15,10-4 6 16,2 1 0-16,0-4 3 16,16 4 6-16,11-2-2 15,4-5-7-15,2 1 6 16,1-4-5-16,-3-1-1 16,-2-4-14-16,-4 0-15 0,-8 0-95 15,1-16-157 1</inkml:trace>
  <inkml:trace contextRef="#ctx0" brushRef="#br0" timeOffset="21868.99">29480 15346 476 0,'0'0'202'0,"0"0"-61"0,0 0-10 16,0 0-57-16,0 0-1 15,0 0-14-15,29-70-32 16,-27 70 18-16,-2 0-21 16,0 0-22-16,0 0-4 15,0 0 2-15,0 22 0 16,0 8-11-16,-4 4 24 16,0 4-13-16,-1-6 0 15,3-2 0-15,2-10 1 16,0-3-1-16,0-9 0 15,0-3-4-15,0-5-21 16,13 0 23-16,7-10 2 16,3-16-12-16,5-6 6 15,3-6-32-15,1 1-18 16,-4 2 41-16,-5 5 5 0,-3 10 10 16,-5 3 0-16,-5 8 0 15,-1 5 43-15,-3 4-31 16,-2 0 1-16,-4 8-13 15,0 14 7-15,0 6 13 16,0 4-4-16,0 2-16 16,0-8 18-16,0-1-14 15,-4-4-4-15,0-5 0 16,2-6 9-16,-1-6-9 16,3-4 0-16,0 0 0 0,0 0 15 15,0-18-15 1,5-8-8-16,6-4 6 0,3 2-23 15,3-6 14 1,5 6 4-16,3 0 7 0,-5 3-2 16,0 7 14-16,-4 9-9 15,-5 3 30-15,-5 6-27 16,2 0 17-16,-2 2-23 16,-2 18 0-16,3 4 25 15,-3 2-20-15,4 0-1 16,-2 3-4-16,-2-8 10 15,3-4-15-15,-3-3 5 16,1-1-39-16,-2-13-11 16,-1 0-136-16,-2-7-45 15,2-25-543-15</inkml:trace>
  <inkml:trace contextRef="#ctx0" brushRef="#br0" timeOffset="22164.82">29908 14967 783 0,'0'0'278'16,"0"0"-160"-16,0 0-96 15,0 0-14-15,0 0 9 16,0 0-17-16,16 99 6 16,-7-82-3-16,-3-7-3 15,-4-2 0-15,-2-8-4 0,0 0 3 16,0-10-18-1,-8-12 17-15,-8-4-41 0,0 3 29 16,-4-2-50-16,-4 9 35 16,0 8 22-16,-1 8-2 15,0 0 2-15,5 8 4 16,2 16 3-16,8-2-15 16,7 4-67-16,3-8-225 15</inkml:trace>
  <inkml:trace contextRef="#ctx0" brushRef="#br0" timeOffset="22768.8">30630 15132 273 0,'0'0'72'0,"0"0"-26"16,0 0-22-16,0 0 47 16,0 0-31-16,0 0-17 15,106-129 45-15,-104 111 15 16,-2-8-7-16,0 4 19 15,0 0-31-15,0 4-19 16,-6 2-27-16,0 5-16 0,2 6 23 16,-3 5-25-1,-1 0 0-15,-6 0-8 0,-5 5 20 16,0 22-12 0,-6 12 30-16,1 10-6 0,-3 13 40 15,-2 16-41-15,3 15-9 16,-1 5 13-16,0 1-23 15,2-2 2-15,3-4-6 16,2-11 5-16,2-11-3 16,0-10-2-16,3-18-12 15,-1-14-24-15,7-14-100 16,3-15-46-16,6-5-192 16</inkml:trace>
  <inkml:trace contextRef="#ctx0" brushRef="#br0" timeOffset="23946.95">30352 15383 939 0,'0'0'155'16,"0"0"-95"-16,0 0 0 15,0 0-56-15,0 0 5 16,0 0-2-16,0 0-7 15,249-13 0-15,-201 3 4 16,-9-8-11-16,-3 1 7 16,-7-4-18-16,-7 3 9 15,-4-1-45-15,-7 4 33 16,-2 3 8-16,-5 4 13 0,1 2-5 16,-3 6 5-16,-2-5 0 15,3 5-1-15,-3 0 5 16,0 0-8-16,0 0 2 15,0 9 2-15,0 8 4 16,0 3 5-16,0 1-4 16,0 2 17-16,0-2-14 15,0-2-6-15,0 0 1 16,0-1 4-16,0-6 1 16,0 3-8-16,2-8 0 15,2-5 3-15,1 0 7 16,3-2-10-16,8 0 12 0,8-8-9 15,5-15 10-15,8-6-13 16,0 0 0-16,-3-4-4 16,-5 8 11-16,-7 4-7 15,-4 3 10-15,-7 4 15 16,-4 6 29-16,-3 3-30 16,-2 4-12-16,-2 1 4 15,0 0-11-15,0 0-7 16,0 0 2-16,2 6-3 15,1 16-8-15,1 1 11 16,0 5 0-16,4 1-5 16,-4-5 11-16,2-2-6 15,5-5 0-15,-1-5 4 0,3-7-13 16,3-5 9-16,1 0 0 16,6-5-14-16,-1-16-2 15,0-7 5-15,-2-6 1 16,1-2-27-16,-2-7 32 15,-3 1-24-15,-1 2 29 16,-1 8 10-16,-3 2-8 16,-2 7 22-16,0 11 11 15,-2 5-27-15,-5 0 22 16,0 7-30-16,-2 0 0 16,0 0-6-16,0 0-6 15,0 3 12-15,0 15-3 0,-9 4 8 16,-7 2-4-16,1 10-1 15,-3 7 0-15,7 3-3 16,5-3 10-16,3 0-7 16,3-5 0-16,0-6 3 15,3-9-6-15,12-7 3 16,5-5 0-16,5-9-7 16,2 0-14-16,0-10 15 15,-2-15 0-15,2-8-9 16,-4-5 4-16,-3-2 7 15,-7-2 4-15,-2-2-3 16,-4 3 14-16,0 3-11 16,-3 6 9-16,-2 8-8 15,1 7 23-15,-1 8-24 16,0 4 0-16,-2 5 4 0,0 0 2 16,0 0-7-16,0 0 1 15,0 0-2-15,-9 11-10 16,-4 12 12-16,-1 2 0 15,4 9 1-15,1 12 10 16,4 3-7-16,5 5 3 16,0-4-3-16,0-5 26 15,16-12-28-15,1-8 1 16,3-14 1-16,5-5 7 16,2-6-11-16,4-2 0 0,-2-22-6 15,-2-4 3 1,-8-6-53-16,0 6-108 0,-6-4-224 15</inkml:trace>
  <inkml:trace contextRef="#ctx0" brushRef="#br0" timeOffset="47155.79">23945 17263 207 0,'0'0'346'16,"0"0"-293"-16,0 0-47 15,0 0 19-15,0 0 63 16,0 0-52-16,0 0 8 15,0 0 33-15,0 0-21 16,0 0 12-16,0 0-48 16,0 0-5-16,0 4-15 15,0-1 1-15,0 2-1 16,-2 1 0-16,0-2 0 16,2-4 1-16,0 0 7 0,0 0-8 15,0 0 20 1,0 0 17-16,0-4 71 0,0-10-91 15,2 0-15-15,0-4 22 16,0 6-21-16,-2 6 0 16,0-2 14-16,0 8-12 15,0-4 12-15,0 4-17 16,0 0 8-16,0 0-19 16,0 0 4-16,-16 7 7 15,-5 16 0-15,-4 5 6 16,3 8-10-16,-1 4 4 15,8 4 0-15,3 0 0 16,6-7 2-16,6-6-2 0,0-9 0 16,0-8-17-16,9-9 14 15,8-5 5-15,2 0-2 16,8-10 24-16,2-17-14 16,0-5-10-16,4 2 0 15,-2-1 9-15,0-1-5 16,1 9-4-16,-3-3 0 15,-10 12 1-15,-3 2 4 16,-9 6-5-16,-5 6 0 16,-2 0 1-16,0 0-3 15,0 0-12-15,0 9 9 16,0 10 1-16,0 3 8 0,0 4-4 16,0 2 0-16,0-5 4 15,0-2-5-15,0-3 1 16,0-6 0-16,2-10-3 15,0-2 3-15,8 0 0 16,3 0 4-16,5-14-4 16,3-12 22-16,-5-1-22 15,-5-5 0-15,-4 9-12 16,-7-3 11-16,0 3 1 16,0 6-2-16,-7 2 7 15,-4 8 8-15,0 7-13 16,-4 0 0-16,-6 0-12 15,2 4 14-15,-6 10-2 0,2 12 0 16,3 0-1 0,3 6-7-16,10 0 8 0,5 3 0 15,2-8-9-15,0 0 9 16,0-10-3-16,11-7 2 16,2-10-4-16,5 0 5 15,0 0 10-15,2-18-7 16,5-4 7-16,-3-6-3 15,0 3-7-15,-2 2 0 16,0 0 2-16,0 6 1 16,0 3-3-16,-4 4 0 15,-1 2-5-15,-3 8 5 16,-5 0 0-16,-3 0-3 16,-2 0-7-16,0 14 4 0,-2 4 3 15,0-1 3 1,0 3 2-16,0-1 1 0,0-9-3 15,0-1 0-15,0-4 3 16,0-5-1-16,2 0-2 16,5 0 0-16,3-5 14 15,5-14-14-15,3-7 0 16,3 1-3-16,4-4-2 16,0 7 0-16,2 1 5 15,0 1 0-15,-3 8 0 16,0-2 9-16,-1 11-9 15,-7-3 3-15,-3 6-1 16,-5 0 2-16,0 0-4 0,-4 6 0 16,-4 11-10-1,0 6 13-15,0-2-3 0,0 2 1 16,0 3 3-16,0-8 5 16,0-4-9-16,0-3 0 15,0-8-2 1,0-3 6-16,2 0-4 0,11 0 4 15,8-10-2-15,3-15 13 16,5-8-15-16,0-3 0 16,-2-4-3-16,2-4 13 15,-3-4-10-15,-1-2 0 16,-1-4 3-16,-3 9 14 0,-4 1-11 16,-3 12-5-16,-5 6 11 15,-3 4-4-15,-4 12-8 16,3 1 0-16,-5 6 4 15,0 3 1-15,0 0-5 16,0 0 0-16,0 0-9 16,0 0 1-16,0 12 7 15,0 12 0-15,-7 10 1 16,-6 6-3-16,-3 6 3 16,1 2 0-16,-1 1-4 15,-1-3 10-15,1 1-6 16,3-6 0-16,5-4 0 15,8-11 0-15,0-9 0 16,0-7 0-16,6-5-6 16,13-5 15-16,12 0-9 0,6-19 0 15,5-8-4-15,-3-5-9 16,-3 3-60-16,-7-3-145 16,-15 0-172-16</inkml:trace>
  <inkml:trace contextRef="#ctx0" brushRef="#br0" timeOffset="47337.23">24834 17103 466 0,'0'0'255'15,"0"0"-104"-15,0 0-20 16,0 0-17-16,0 0-27 16,0 0-11-16,32 0-57 0,5-10-10 15,0-4-9-15,-2 1-4 16,-4 4 1-16,-4 0-79 15,-9 6-120-15,-7-4-239 16</inkml:trace>
  <inkml:trace contextRef="#ctx0" brushRef="#br0" timeOffset="49525.56">24926 17316 107 0,'0'0'309'0,"0"0"-159"16,0 0-67-16,0 0-11 15,0 0 14-15,0 0 0 16,12 0 18 0,-6-5-29-16,3-4 29 0,-1 2-52 15,6-3-38-15,-1 0 10 16,3-7-23-16,1 0-1 15,0 3 13-15,-2-4-5 16,-1 0-8-16,-1 4 3 16,-5 2-1-16,2 1 29 15,-2 8-27-15,-3-1-1 16,-3-1 0-16,-2 5 4 0,0 0-13 16,0 0 6-16,0 0-18 15,0 12 13-15,-2 7 1 16,-5 3 4-16,1 2 5 15,1 1 2-15,3-6-7 16,2-1 0-16,0 0 0 16,0-10-1-16,0-4 1 15,0-4-8-15,5 0 5 16,8 0 6-16,5 0 8 16,3-16-11-16,0-2 4 15,1-6-5-15,-4 6 1 16,0-5 0-16,-2 8-3 15,-3 4 11-15,-2 2-8 16,-2 5 0-16,0 4 2 16,-3 0 0-16,-1 0-2 0,-1 0-5 15,1 13-7-15,-5 10 11 16,0-1 1-16,0 0 0 16,0-5 6-16,0-2-6 15,0-7 0-15,0-2 0 16,0-6-9-16,0 3 15 15,0-3-6-15,0 0 12 16,0 0-8-16,11-12-4 16,4-11-13-16,8 0 13 15,-3 6-12-15,7-5 19 16,-4 0-7-16,0 4 0 16,0 4 2-16,-7 5 18 0,-1 4-20 15,-4 1 0-15,-4 4 1 16,0 0-1-16,-3 0-1 15,-4 9-4-15,0 14 5 16,0-2 1-16,0 5-1 16,0-3 0-16,0 0-1 15,0-4 6-15,0-3-5 16,0-7 0-16,0-4 2 16,0-1-2-16,0-4 0 15,9 0 0-15,5 0 16 16,3-18-9-16,3 0-6 15,1-8-1-15,-2 0 4 16,1-2 0-16,1 2-4 0,0-1 0 16,2 5-5-1,-5 5 8-15,-1 3-3 0,-7 5 0 16,-6 8 3-16,-1 1-6 16,-3 0 3-16,0 0-12 15,0 0 8-15,0 10-12 16,-12 7 16-16,1 5 0 15,-2 4 3-15,1-1-5 16,4 1 2-16,1 4 0 16,3-7-7-16,2 0 10 15,2-5-3-15,0-6 0 16,0-7 3-16,0 0-7 0,10-5 8 16,3 0-4-1,1-5 9-15,-1-9-3 0,-1-3-6 16,3-1 0-16,3-5 2 15,2 2-3-15,4-2 1 16,1 0 0-16,-2 7-3 16,-4-3 6-16,-3 10-3 15,-5 4 0-15,-4-3 2 16,-4 8-6-16,-3 0 4 16,0 0 0-16,0 0-7 15,0 0-13-15,0 0 20 16,0 13-4-16,0 1 8 15,0 8-8-15,0 0 4 16,0-1 0-16,6 2-4 16,7-5 4-16,3-4 0 0,4-6 0 15,0-8 0-15,3 0 7 16,-1 0-3-16,2-17 0 16,-4-6 11-16,-2-3-8 15,-2 0-6-15,-6-3-1 16,2 3 6-16,-3 1-5 15,-3 6-1-15,2 1 0 16,-4 9-5-16,-2 4 11 16,-2 1-6-16,0 4 0 15,0 0-5-15,0 0-4 16,0 0-7-16,0 0 16 16,-12 14-11-16,-3 4 9 15,1 8 2-15,4 5 0 0,3 1 1 16,5-1-8-16,2 4 7 15,0-7 0-15,6-6-4 16,15-5 5-16,6-8-1 16,2-9 0-16,4 0 3 15,-2-4-6-15,3-18-18 16,-5-5-4-16,-6 0 9 16,0-4-42-16,-5 8 34 15,1 0 19-15,0 2 5 16,1 8 10-16,-5 4-10 15,3 4 21-15,-5 5-17 16,1 0 4-16,-1 0-8 0,-1 0 0 16,-6 0 2-16,1 9 15 15,-5 0-17 1,-2 0 0-16,0 0 5 0,0 3 3 16,0-5-7-16,0 1-1 15,0-4 6-15,0 0 3 16,0-4-8-16,-2 0-1 15,2 0 13-15,0 0-11 16,0 0 16-16,-2-4-18 16,2-8 9-16,-2 2-9 15,-1-4 0-15,-1 5 0 16,2 1 1-16,-3 3 11 0,3 1-8 16,-3 4 8-1,-1 0-7-15,-8 0-10 0,-3 4 2 16,-8 18 3-16,2 2-11 15,2-2 11-15,5 0-1 16,7 0 1-16,7-5 0 16,2-3-10-16,0-5 5 15,11-6 2-15,9-3 0 16,3 0 3-16,-2-12 0 16,4-15 0-16,-3-9 4 15,1-3-3-15,-4 2-1 16,-2-8 0-16,-7 2 0 15,-1-1 7-15,-7-2-7 16,3 11 0-16,-5 12 4 16,0 9 7-16,3 11-9 0,-3 3-2 15,0 0 0-15,0 0-24 16,0 22 24-16,-10 5 0 16,-3 4 1-16,-1 5-3 15,1 8 2-15,2 4 0 16,0 2 3-16,2-1 5 15,7-3-8-15,2-12 0 16,0-6 4-16,0-7-9 16,6-12 5-16,15-9 0 15,1 0-1-15,-2-18-35 16,-12-8-19-16,-5-10-126 16,-3 0-24-16</inkml:trace>
  <inkml:trace contextRef="#ctx0" brushRef="#br0" timeOffset="49796.92">25914 16895 280 0,'0'0'320'16,"0"0"-150"-16,0 0-104 15,0 0-43-15,0 0 21 16,0 0 41-16,-2 41-7 15,28-41-41-15,-6 0 6 16,-4-4 20-16,-12-13-37 0,-4-6 3 16,0-3-7-16,-22 2-17 15,-12 2-5-15,-5 10 0 16,0 12-15-16,3 0-5 16,17 22-149-16,3 10-121 15,10 1-452-15</inkml:trace>
  <inkml:trace contextRef="#ctx0" brushRef="#br0" timeOffset="50481.3">27191 17103 304 0,'0'0'508'16,"0"0"-319"-16,0 0-136 0,0 0-6 15,0 0-37-15,0 0 4 16,-10 12-13-16,0 6 2 15,1-4-3-15,3 0 3 16,-2-2 4-16,6-2-7 16,0-2 0-16,2-8 3 15,0 0 5-15,0 0 15 16,4-8 77-16,8-10-61 16,-1-9-27-16,-7 9 18 15,-2 1-14-15,-2 7-16 16,0 6 10-16,0 4-10 15,0 0-17-15,-2 4-52 16,-7 14-58-16,3 4-112 0,6-8-414 16</inkml:trace>
  <inkml:trace contextRef="#ctx0" brushRef="#br0" timeOffset="50823.11">27516 17115 855 0,'0'0'213'16,"0"0"-96"-16,0 0-52 15,0 0-34-15,0 0-24 16,0 0-7-16,0-26-33 0,0 26 33 16,0 4 0-16,0 1 3 15,3 3 0-15,-1 1-3 16,0-5-1-16,-2-3-4 15,2-1 1-15,-2 0 4 16,3 0 1-16,-3 0-1 16,2 0 26-16,-2-1-24 15,0-7 18-15,0 3 17 16,0 2-27-16,0 3 8 16,0 0-18-16,0 0-4 15,0 0-1-15,2 0-58 16,4 0-101-16,6 3-95 15,5 2-262-15</inkml:trace>
  <inkml:trace contextRef="#ctx0" brushRef="#br0" timeOffset="51185.9">27968 17066 907 0,'0'0'305'0,"0"0"-207"15,0 0-47-15,0 0-32 16,0 0-7-16,0 0-24 16,0-18-1-16,0 32 13 15,0-2 0-15,0 3-4 0,0-11 2 16,0 1 2 0,0 0 0-16,0-5-9 0,6 0 9 15,0 0 0-15,7 0 0 16,3 0 10-16,1-10-10 15,-3-4 0-15,-3 5 1 16,-9 1 1-16,-2 4 4 16,0 3-6-16,0 1 1 15,0 0-1-15,0 0-4 16,-2 0-11-16,-9 0-18 16,2 5-18-16,4 3-83 15,5 2-62-15,0-1-145 16,5-5-164-16</inkml:trace>
  <inkml:trace contextRef="#ctx0" brushRef="#br0" timeOffset="51512.15">28359 17058 346 0,'0'0'490'0,"0"0"-333"15,0 0-37-15,0 0-27 16,0 0-39-16,0 0-54 15,2-24-2-15,-9 24-5 16,-1 14 7-16,3-4 0 16,3 2-2-16,2-3 3 15,0 1-1-15,0-3 5 16,13-5-3-16,5 3 15 0,-3-5-12 16,-4 0-5-1,-3 0 0-15,-4-7 11 0,-4 0-9 16,0-8-2-16,0 3 0 15,0 7 29-15,0 0-26 16,0 1 7-16,-2 4-10 16,-12 0-22-16,-5 0-21 15,-2 0-96-15,1 9-95 16,11-4-288-16</inkml:trace>
  <inkml:trace contextRef="#ctx0" brushRef="#br0" timeOffset="51800.98">28726 16990 50 0,'0'0'831'16,"0"0"-721"-16,0 0-63 16,0 0-17-16,0 0-20 15,0 0-10-15,-17 26 8 16,17-16-7-16,0 2 26 15,0-5-25-15,13-7 19 16,5 0 33-16,-1 0-14 16,4-7 17-16,-3-9-14 15,-5 2-25-15,-9 5 23 0,-4 0-38 16,0 1-3 0,-24 8-4-16,-23 0-75 0,-11 5-112 15,-13 12-258 1</inkml:trace>
  <inkml:trace contextRef="#ctx0" brushRef="#br0" timeOffset="52734.45">23401 17106 162 0,'0'0'212'0,"0"0"34"15,0 0-70-15,0 0-1 16,0 0-78-16,0 0 7 15,42-54-35-15,-42 50-21 16,0 4 8-16,0 0-49 16,0 0 0-16,0 0-7 15,-2 4-11-15,-23 18 10 16,-10 10 1-16,-9 16 0 16,-1 10 24-16,1 11-22 15,6 12 11-15,13-2-7 16,16 2 5-16,9-5-11 15,29-6 0-15,36-12 0 16,37-15-6-16,32-22-37 0,27-21-60 16,26-14-284-16</inkml:trace>
  <inkml:trace contextRef="#ctx0" brushRef="#br0" timeOffset="53426.05">28954 16579 700 0,'0'0'286'0,"0"0"-108"0,0 0-98 15,0 0-80-15,0 0-2 16,0 0 2-16,85 197 20 16,-54-85-20-16,-20 4 3 15,-11-1 13-15,-49-11-12 16,-33-6 3-16,-21-6-4 16,-13-10-3-16,-4-5-15 15,-3-21-200-15,0-14-545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5:04:45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2456 1032 125 0,'7'-14'148'0,"-1"-3"-57"15,2 6-9-15,-4 2-6 16,2 0-4-16,-1 6 7 16,-3-4-28-16,-2 5 14 15,2 2 23-15,-2-2-47 16,0 2 15-16,0 0-14 16,0 0-26-16,2 0 39 15,0 0-32-15,-2-3 19 16,0 0 23-16,0-1-64 15,0 3 18-15,2-4-14 16,-2 5 3-16,0 0 22 16,0 0-29-16,0 0-1 15,0 0 0-15,0 0-13 0,0 0 11 16,0 0 2-16,0 0 0 16,0 0-15-16,-8 0 17 15,-7 10-2-15,-8 7 5 16,1 2 5-16,-1 6-10 15,1-1 0-15,2 3 6 16,2 6-8-16,3-1 2 16,6 3 0-16,2-2-2 15,7-4 10-15,0 0-9 16,0-5 1-16,22-2 0 16,7-4-3-16,14-4 12 15,6-5-9-15,6-9 10 0,6 0 5 16,1-11-15-16,-2-19 0 15,-6-8 6-15,-14-6-16 16,-13-2 10-16,-14 2 0 16,-11 0-5-16,-2 5-1 15,0 6 6-15,-15 3 0 16,-10 3 2-16,-2 6-5 16,-13 4 3-16,-2 9-3 15,-11 8-6-15,-3 0-11 16,4 20-6-16,6 12-137 15,7 8-130-15,8-1-65 16</inkml:trace>
  <inkml:trace contextRef="#ctx0" brushRef="#br0" timeOffset="532.69">2541 1335 362 0,'0'0'287'0,"0"0"-152"16,0 0-33-16,0 0 12 16,0 0-24-16,0 0-45 15,0-25 17-15,0 22-15 16,0 1-28-16,2 0 48 15,-2 2-58-15,0 0 7 16,0 0-16-16,0 0 3 16,0 0-12-16,0 0 9 15,0 4-1-15,0 14-19 16,0 11 20-16,0 10 0 0,-12 14 0 16,-3 10 13-16,-5 12-13 15,-5 9 0-15,-1 12 1 16,-1 9-5-16,5-1 4 15,2-4-26-15,7-16-24 16,6-17-88-16,2-18-14 16,3-17-124-16,2-21-261 15</inkml:trace>
  <inkml:trace contextRef="#ctx0" brushRef="#br0" timeOffset="901.48">2460 1777 150 0,'0'0'157'0,"0"0"-43"16,0 0-13-16,0 0-45 16,0 0 60-16,0 0 0 15,-8-99 19-15,8 95 21 16,0 4-78-16,0 0-20 15,0 0-36-15,0 0-9 16,0 0-23-16,4 4 10 16,9 14 0-16,10 0-2 15,-3 1 3-15,-1-6-1 0,-3-1 0 16,-3-6 15-16,-1-6-17 16,-1 0 2-16,0 0 0 15,3-13 26-15,-1-14-24 16,1-1-2-16,-6-2 0 15,-1 2-8-15,-5 6 2 16,0 12-119-16,-2 5-102 16,0 5-115-16</inkml:trace>
  <inkml:trace contextRef="#ctx0" brushRef="#br0" timeOffset="1291.25">2360 1755 145 0,'0'0'248'15,"0"0"-106"-15,0 0-8 16,0 0-11-16,0 0-57 15,0 0-9-15,20-47-57 16,-20 47-1-16,0 0-17 16,0 0 4-16,0 0 14 15,-9 9 18-15,-4 3-11 16,-3-1 16-16,-1 4-22 0,-3-4 6 16,-1 7 10-16,0-1-11 15,-4 1-6-15,0-2 0 16,0-6 10-16,5-3-2 15,5-3-8-15,4-1 2 16,4-2 2-16,5 2-4 16,2 3-59-16,0 2-158 15,0-4-209-15</inkml:trace>
  <inkml:trace contextRef="#ctx0" brushRef="#br0" timeOffset="1825.95">2334 2289 606 0,'0'0'143'0,"0"0"-44"16,0 0 9-16,0 0-73 16,0 0-29-16,0 0-6 15,-5-25-30-15,-19 46 30 0,-10 10 3 16,-7 4 8-16,-1 3 53 15,-2 3-54-15,4-4 16 16,4 0-21-16,5-7 7 16,14-9 1-16,5-10-13 15,10-8-61-15,2-3-20 16,2-9-49-16,23-19-81 16,6-11-219-16</inkml:trace>
  <inkml:trace contextRef="#ctx0" brushRef="#br0" timeOffset="1994.85">2197 2322 201 0,'0'0'238'16,"0"0"-72"-16,0 0-54 16,0 0-8-16,0 0-18 15,0 0-44-15,66-56 16 16,-60 56-40-16,0 0 22 0,1 0-19 16,5 10-12-16,3 19-10 15,1 12 1-15,3 5 0 16,2 4 0-16,3-8-91 15,-2-13-266-15</inkml:trace>
  <inkml:trace contextRef="#ctx0" brushRef="#br0" timeOffset="3388.05">3136 2106 98 0,'0'0'133'15,"0"0"-109"-15,0 0 32 16,0 0 4-16,0 0 18 16,0 0-28-16,-78-2-41 15,66 2 43-15,-3 0 21 16,-5 0 2-16,-9 0 5 16,-7 0-58-16,-1 0 21 15,-1 0 6-15,-1 0-2 16,8 0 41-16,12 0-37 15,5 0-1-15,14 0 36 16,0 0-59-16,4-5 10 16,39 3-37-16,22 2 5 15,26 0 20-15,27 0-25 0,22 4 0 16,26 13-10 0,14-2 14-16,5 4-10 0,-8-4 6 15,-22 2-15-15,-30-3-2 16,-36-2-17-16,-33-5-44 15,-29-2 35-15,-18-3-15 16,-9-2 58-16,0 0 12 16,-9-2 27-16,-9-8 23 15,2-1-42-15,7 4 5 16,3 1 6-16,-1-2-17 16,3 1-13-16,-4 0-1 15,2-4 11-15,0 1-11 0,-5-2 0 16,5-2 0-16,0-4-2 15,4 0 14-15,2 0-12 16,0 2 0-16,0 6 3 16,0 5-2-16,0 5-1 15,0 0 0-15,0 0-12 16,0 5-19-16,0 19 26 16,0 8 3-16,0 8 2 15,0 5-2-15,-7 2 2 16,-13 4 0-16,-9-1-2 15,-7-2 9-15,1-3-14 16,6-8-82-16,8-13-246 16</inkml:trace>
  <inkml:trace contextRef="#ctx0" brushRef="#br0" timeOffset="8736.12">5338 1391 53 0,'0'0'154'0,"0"0"40"15,0 0-20-15,0 0-10 0,0 0-50 16,0 0-18-16,0 0-4 16,16-66-60-16,-16 60 38 15,2 2-29-15,-2 2-34 16,0 2 25-16,0 0-32 15,0 0-10-15,0 0 5 16,0 14-30-16,-13 17 35 16,-10 9 0-16,-2 6 9 15,-4 6-6-15,-2 4-3 16,0-2 0-16,2-6-4 16,5-6 10-16,4-12-6 15,9-8 0-15,4-10 8 0,5-6-1 16,2-6-1-16,0-3-6 15,5-29 13-15,19-19-3 16,9-13-10-16,3-6 0 16,-4 1 7-16,-1 6-6 15,-8 5-1-15,0 5 0 16,0 7-3-16,-3 8 7 16,-5 13-4-16,-4 11 0 15,-4 9 10-15,-2 5-20 16,1 0 10-16,5 12-9 15,3 18-1-15,-3 8-5 16,3 12 15-16,-6 6 0 16,-1 4 4-16,-7 4 5 15,0-3-9-15,0-1 0 16,0-7-1-16,0-10 10 0,0-11-9 16,0-10 0-16,0-10-4 15,0-7-11-15,6-5-154 16,2 0-81-16,-4-18-110 15</inkml:trace>
  <inkml:trace contextRef="#ctx0" brushRef="#br0" timeOffset="9254.83">5299 1594 856 0,'0'0'241'0,"0"0"-155"16,0 0-32-16,0 0-12 0,0 0-33 15,0 0-9-15,44-13 6 16,-7 1 2-16,6-5 10 16,-5-1-18-16,0 0 0 15,-5-1-3-15,-4 6-2 16,-2 1 3-16,-2 2-8 16,-5 6 0-16,-3 2-11 15,-1 2 21-15,-5 0-7 16,-2 20 2-16,-2 8-24 15,-2 6 29-15,-3 2 0 16,0 3 5-16,-2-4-4 16,0-3-1-16,0-4 0 0,0-7-4 15,0-10 14-15,0-3-10 16,0-5 0-16,0-3 6 16,0 0 20-16,11-27-26 15,7-7 0-15,1-8-3 16,4 0 1-16,-5 5 2 15,-3 6 0-15,-1 4 7 16,-3 10-8-16,-3 3 1 16,4 4 0-16,-5 7-8 15,1 3-3-15,2 0 9 16,1 0-1-16,-3 17-1 16,4 7-9-16,-3 3 13 15,-3 2 0-15,5 1-1 0,1-4-88 16,1-7-56-16,5-2-81 15,7-14-89-15,2-3 29 16</inkml:trace>
  <inkml:trace contextRef="#ctx0" brushRef="#br0" timeOffset="9802.52">6234 1496 124 0,'0'0'266'16,"0"0"-98"-16,0 0-17 15,0 0-15-15,0 0-67 16,0 0-1-16,-4-93-47 15,-23 93-5-15,-2 0-24 16,-2 9 8-16,2 9 0 16,7 3-3-16,0 5 1 15,5 3 2-15,11 0 0 16,4-2 2-16,2-1-14 0,0-8 12 16,8-6-46-16,13-10 7 15,-1-2-48-15,2-7 58 16,-4-25-1-16,-4-1 4 15,-5-4 26-15,-5 6 66 16,0 0 65-16,-2 9-16 16,3 2-46-16,-3 8 15 15,3 2-31-15,-1 6-48 16,1 3 45-16,-3 1-50 16,4 0 0-16,1 0-8 15,5 15-10-15,-6 20 17 16,1 16 0-16,-7 20 1 0,0 13 4 15,0 6-4 1,-11 5 0-16,-1-3 0 0,1-3 7 16,3-8-7-16,-2-11 0 15,4-13 2-15,-1-13-4 16,-2-10 2-16,0-10-1 16,-2-8-9-16,0-6-1 15,2-8 11-15,-4-2 14 16,-3-6 3-16,-4-21 57 15,4-10-62-15,3-16 14 16,9-14-23-16,4-18 3 16,2-7-12-16,31-2-4 15,9 9-70-15,12 10-19 0,2 4-315 16</inkml:trace>
  <inkml:trace contextRef="#ctx0" brushRef="#br0" timeOffset="10237.27">6618 1446 185 0,'0'0'554'16,"0"0"-406"-16,0 0-47 15,0 0-61-15,0 0-26 0,0 0 38 16,71-88-45-16,-62 77 16 15,-9 6 45-15,0 5-55 16,-2 0-1-16,-20 0-12 16,-7 9 0-16,-9 16 2 15,-3 4-2-15,4 5 0 16,5-1-2-16,10-6 9 16,11-5-10-16,11-8 3 15,0-3-28-15,27-2 26 16,13-7 2-16,11 3 0 15,5 2 0-15,-9 0 7 16,-14 1-13-16,-17 0 6 16,-14 1-20-16,-2 3 14 15,-11 2-16-15,-23 3 22 16,-10 1 37-16,-6-2-34 0,6-2 16 16,5-1-19-16,7-6 6 15,12-2-21-15,11-5 13 16,9 0-143-16,5-17-116 15</inkml:trace>
  <inkml:trace contextRef="#ctx0" brushRef="#br0" timeOffset="10546.1">7050 1231 704 0,'0'0'336'0,"0"0"-167"0,0 0-128 15,0 0 15-15,0 0-28 16,0 0-22-16,0-30 2 16,0 30-8-16,0 0 0 15,0 16-3-15,0 19-7 16,0 14 10-16,-11 15 0 16,-3 15 1-16,-3 11 1 15,-1 12 0-15,-4 10-2 16,2 12 0-16,-1 1 9 15,4-7-9-15,1-13 0 16,3-20-8-16,1-20-2 0,8-19-48 16,4-22-113-16,0-22-106 15,7-4-426-15</inkml:trace>
  <inkml:trace contextRef="#ctx0" brushRef="#br0" timeOffset="10801.94">7077 1485 762 0,'0'0'275'15,"0"0"-150"-15,0 0-31 16,0 0-69-16,0 0-15 16,0 0-5-16,52-73-3 15,-35 73-2-15,-5 7 0 0,-10 12-13 16,-2 5 5-1,-2 6 8-15,-25 4 0 0,-7 0 5 16,1-4 0-16,2-10-10 16,8-8-17-16,5-12-130 15,12 0-54-15,6-21-306 16</inkml:trace>
  <inkml:trace contextRef="#ctx0" brushRef="#br0" timeOffset="11543.22">7332 1412 518 0,'0'0'349'15,"0"0"-294"-15,0 0-55 16,0 0 0-16,0 0-14 0,0 0 26 16,33 26-12-16,-14-26 26 15,-2 0-25-15,-5 0 31 16,-2-4 4-16,-1-13 0 15,-3 0 15-15,1-2-43 16,-1 1-7-16,-1 6-1 16,-2 5-17-16,-3 0 1 15,0 7-15-15,0 0-11 16,0 0 38-16,-5 0-49 16,-13 0 53-16,-7 17 0 15,-2 5-2-15,1 4 2 16,2-1 6-16,1 8 7 0,7 1 31 15,3 0-33-15,7 4 10 16,6-3-9-16,0-2 4 16,0-5-12-16,17-5-4 15,3-10 7-15,3-6-16 16,4-7 8-16,4-3-23 16,2-31 23-16,5-12-64 15,-5-7 7-15,1 2 0 16,-7 9 58-16,-5 12-3 15,-5 7 14-15,-5 12-6 16,-5 6 13-16,-3 5-14 16,-2 0-8-16,0 0 2 15,-2 10 2-15,0 4 22 0,0 4-19 16,0 3 21-16,0 3 19 16,0 3-43-16,0 2 35 15,0-1-26-15,0-2-6 16,0-6 12-16,0-8-8 15,0-6-7-15,0-6 17 16,0-6-16-16,10-29-1 16,11-9-18-16,2-5-51 15,2 3 66-15,-6 7-12 16,-3 11 15-16,-5 9 39 16,-1 8 5-16,-6 7 26 15,2 4-16-15,5 0-44 0,3 12 0 16,3 17-7-16,2 4-3 15,-7 6 0-15,0-2 10 16,-1 0-29-16,-2-9-5 16,2-8-137-16,5-15-70 15,2-5-387-15</inkml:trace>
  <inkml:trace contextRef="#ctx0" brushRef="#br0" timeOffset="12104.9">8285 1356 707 0,'0'0'238'16,"0"0"-203"-16,0 0-32 0,0 0-3 15,0 0-14-15,0 0-2 16,-4 0 31 0,-8 2-15-16,1-2 2 0,1 0 69 15,-4 0 32-15,1 0-99 16,-3 0 1-16,1 10-5 15,-4 3 11-15,2 9-14 16,1 5 3-16,5 1 0 16,9-1-10-16,2-1 17 15,0-2-7-15,0-4 0 16,2-6 6-16,7-5-1 16,0-6-5-16,4-3 0 0,3 0 26 15,6-26-22-15,3-13 14 16,0-12-18-16,-6-9-4 15,-5-3-14-15,-6-6 18 16,-3-1 0-16,-5 6 7 16,0 8 5-16,2 14-12 15,0 14 16-15,0 11-3 16,4 9 30-16,-4 4-43 16,-2 4 1-16,0 0-8 15,0 0-4-15,0 14-5 16,0 15 10-16,-14 8 6 15,-1 5 0-15,-1 3 0 16,3 1 0-16,3 2-7 16,6 0 13-16,4 1-6 15,0-10 0-15,0-3 9 0,14-12-11 16,5-9 2-16,4-15 0 16,1 0 13-16,5-22-13 15,-4-21-20-15,-1-6-101 16,-2-6-287-16</inkml:trace>
  <inkml:trace contextRef="#ctx0" brushRef="#br0" timeOffset="15374.54">9012 1330 270 0,'0'0'227'0,"0"0"-91"0,0 0-40 15,0 0 51 1,0 0-38-16,0 0-5 0,13-91 18 15,-11 83-80-15,-2 3 13 16,0 2-26-16,0 3-28 16,0 0 7-16,0 0-8 15,0 12-8-15,0 14-13 16,0 9 22-16,0 4-1 16,-11 6 0-16,3-4 7 15,-2-2-4-15,6-5-3 16,2-7 0-16,2-9-13 15,0-9 12-15,0-7-12 16,0-2-6-16,6-2 19 16,10-16-16-16,2-6 16 15,-5-2-3-15,0 2-20 0,3-2 24 16,0-1-1-16,2 4 0 16,4 2 0-16,1 6-11 15,-4 4 11-15,-3 8 0 16,-3 3-15-16,-4 0 4 15,-2 12 1-15,0 14 1 16,-5 1 7-16,0 4-4 16,0-4 6-16,1-3 0 15,-1-9 0-15,0-8 6 16,-2-2-12-16,0-5 4 16,2 0 2-16,3 0 20 15,6-20-20-15,2-8-3 0,3-5-15 16,3 1 18-16,0 0-4 15,-3 3-5-15,1 4 6 16,-1 5-17-16,-1 8 20 16,1 2 0-16,-3 8 10 15,-1 2-5-15,-1 0-6 16,-3 8 1-16,1 12 0 16,-1 6-7-16,-4 4 7 15,0-2 0-15,-2-1 7 16,0-4 5-16,-2-5-12 15,3-8 0-15,-1-3 5 16,0-7 2-16,3 0-7 0,4-5-5 16,6-21-4-16,5-8-113 15,3 0 48 1,2 0 54-16,1 0 6 16,3 6 9-16,0 3 10 0,-3 2-3 15,-3 9 45-15,-3 7-31 16,-9 2 29-16,0 5-1 15,-4 0-42-15,-4 2 3 16,-1 12-5-16,-2 4 0 16,0-2 17-16,0 0-6 15,0-4-10-15,-2-4 1 16,-4-4 6-16,4-4 8 16,-2 0-12-16,-1 0-4 0,-1-6 0 15,2-12-5-15,-1-2 4 16,-2-2-3-16,0 3 4 15,3 0-3-15,-2 4 3 16,4 6 0-16,-1 4 9 16,1 4 1-16,2 1 11 15,-3 0-21-15,3 0 7 16,-2 6-17-16,-2 16-4 16,-1 10 14-16,1 4-9 15,-3 4 18-15,5 0-9 16,2-2 0-16,0-2 5 15,0-4-9-15,20-8 4 16,2-5 0-16,3-12-5 16,4-4 27-16,0-3-22 15,0-6 5-15,2-17 6 0,-4-5-22 16,-3 0-1 0,-2-4-3-16,-1-4 11 0,-1 0-30 15,-5 2 34-15,-2 3 15 16,-3 6-5-16,-4 9 53 15,-1 6-41-15,-5 6 28 16,0 4-20-16,0 0-30 16,0 0-9-16,0 2-20 15,-7 16 29-15,1 6 11 16,4-1-11-16,2-4-51 16,0-5 3-16,6-6-46 15,13-3 72-15,6-4-12 0,-2-1-26 16,-1 0 56-1,-7 0-10-15,-3 0-6 0,-5 4 19 16,-3 3-28-16,0 0 25 16,-2 5 0-16,-2 4 4 15,0 2 2-15,0 4 10 16,0 2 12-16,0-2 18 16,0 0-39-16,0-3 23 15,0-7-15-15,0-2-4 16,0-6 14-16,0-3-17 15,0-1 5-15,0 0 31 16,19-1-17-16,5-18 2 16,0-5-22-16,1-1 7 0,2-6-20 15,2 0-4-15,-2-2 14 16,4 3-14-16,-4 0 17 16,-3 2-3-16,-6 8 0 15,-11 6 6-15,-5 9-2 16,-2 0-4-16,0 5-16 15,-16 0 6-15,-11 0-14 16,0 2 24-16,0 10 0 16,6 0 1-16,0 2-5 15,3 2 4-15,5 6 0 16,3 7 29-16,4 6-26 16,6 5 31-16,0 3-24 0,0-4 1 15,23-3 6 1,10-9-10-16,10-13-6 0,3-14 3 15,2 0-4-15,-2-26-34 16,-1-13-67-16,-10-5-66 16,-6 0 27-16,-2 4-26 15,-4 4 166-15,-4 10 5 16,2 8 71-16,-1 4-4 16,-5 6-6-16,-2 6-38 15,1 2 36-15,-5 0-64 16,-3 2 0-16,-1 15 9 15,-2-2 1-15,-3 3 9 16,0-2 22-16,0-4-32 16,0-2 47-16,0-3-43 15,0-4-6-15,-3-1-7 0,1 0 6 16,-5-2-6-16,0 0 3 16,1 0 1-16,-1 0 27 15,2 0-26-15,3 0-5 16,0-12 23-16,2 0-17 15,0-2 3-15,0 6-6 16,0 2 9-16,0 6-16 16,-4 0 4-16,-7 2-46 15,-5 21 33-15,-6 6 2 16,2 5 11-16,4-2 0 16,5 1 7-16,7-6-8 15,4-7 1-15,0-6 0 0,0-5-5 16,0-8-19-16,6-1 24 15,12 0 14-15,4-20-14 16,3-7-6-16,-1-1-51 16,-1 1 5-16,-8 5 46 15,-1 6-19-15,1 5 25 16,-3 4 0-16,1 5 0 16,-3 2 1-16,0 0-1 15,-1 24 0-15,1 5 22 16,0 3-20-16,3-3 30 15,1-3-14-15,1-9-17 16,-1-12 45-16,-1-5-34 16,0 0 16-16,3-14 15 0,1-11-40 15,-1-6-6 1,2 2-18-16,0 0-58 0,2 5 55 16,-3 7-46-16,-1 2 50 15,-3 7 13-15,-3 2 14 16,-4 3-5-16,-3 3 14 15,-3 0-12-15,0 0-8 16,0 11-2-16,-7 3 6 16,-13 0 17-16,-1-2-17 15,0-2 21-15,0-5 7 16,6-4-22-16,4-1 60 16,4 0-30-16,5 0 10 0,2 0 22 15,0 0-44 1,0 0 22-16,0 0-32 0,0 3-4 15,0 0-20-15,0 7-1 16,2 6 11-16,7 6-1 16,2 5 15-1,2-4-14-15,8 0 0 0,4-7 1 16,-2-4-6-16,6-6 8 16,-2-5-3-16,0-1 0 15,2 0-16-15,0-11 16 16,-2-15-14-16,2-4 0 15,-2-4-3-15,0-4 17 16,-4 3 0-16,-2 3 0 16,-5 6 15-16,-8 8-15 0,-3 6 1 15,-5 6 13-15,0 4-18 16,0 2 4-16,0 0-5 16,0 0-4-16,0 0-20 15,0 0 19-15,-11 8 10 16,-1 6 0-16,4 5-7 15,1 1 7-15,7-3 0 16,0-1 0-16,0-2-33 16,2 0 30-16,13-5-14 15,6-7 17-15,1-2 4 16,5 0 0-16,4-17 3 16,-2-7-7-16,-9 5-30 15,-2-2 30-15,-9 5 0 0,-5 9 4 16,-4 2 47-16,0 5-36 15,0 0-3-15,0 0-12 16,0 0-22-16,2 5 15 16,0 14 2-16,6 3 5 15,-4 0 10-15,3 0-5 16,-1-3-5-16,-4-2 9 16,-2-2-9-16,-4-3-5 15,-32-5-11-15,-19-2 16 16,-16-3-14-16,-12-2-48 15,-17-4-199-15,-16-22-486 16</inkml:trace>
  <inkml:trace contextRef="#ctx0" brushRef="#br0" timeOffset="15519.46">10333 1073 602 0,'0'0'494'16,"0"0"-417"-16,0 0-64 15,0 0-13-15,0 0-65 16,0 0-168-16,0 0-190 16</inkml:trace>
  <inkml:trace contextRef="#ctx0" brushRef="#br0" timeOffset="17068.81">4998 1365 210 0,'0'0'225'0,"0"0"-57"0,0 0-12 15,0 0-73-15,0 0 23 16,0 0 1-16,0 0-34 16,10-74 6-16,-10 74-68 15,0 0-4-15,-10 7-14 16,-19 28 1-16,-17 32 6 15,-7 27 8-15,0 25-7 16,8 20 35-16,18 12-36 16,25-8 0-16,12-8 1 15,60-24 7-15,53-29-16 16,56-26 1-16,47-42-183 16,33-18-258-16</inkml:trace>
  <inkml:trace contextRef="#ctx0" brushRef="#br0" timeOffset="17714.43">11676 1157 453 0,'0'0'240'0,"0"0"-83"16,0 0-60-16,0 0 20 15,0 0-89-15,0 0-23 16,92 0-8-16,-44 56 18 0,-7 20-15 16,-17 15 0-16,-22 9 1 15,-2 1 16 1,-28 3-17-16,-20-2 0 16,-10 0-9-16,-4-6-11 0,10-21-167 15,13-26-462-15</inkml:trace>
  <inkml:trace contextRef="#ctx0" brushRef="#br0" timeOffset="18547.39">12019 1642 91 0,'0'0'181'16,"0"0"-52"-16,0 0 7 16,0 0 29-16,0 0-41 15,0 0-12-15,-40-18-27 16,31 14 7-16,2 2 23 15,7 2-69-15,0-2 3 0,0 2-20 16,16 0-24-16,42 0 9 16,31 0-11-16,27 0-3 15,14 0 0-15,-1 0-6 16,-13 6-28-16,-18-1-32 16,-25-5-76-16,-26 0 74 15,-24 0 15-15,-21-11 53 16,-2-9 40-16,-18-4-7 15,-16 0 12-15,-6-1 14 16,2 8-50-16,7 0 45 0,9 8-42 16,10 3-5-16,12 4 14 15,0 2-20-15,0 0-2 16,27 0-20-16,4 2 10 16,3 12 0-16,-7 6-19 15,-13 2-16-15,-14 3 20 16,0 10-11-16,-17 5 37 15,-18 3-6-15,-5 4 16 16,-3 1-1-16,6 3-9 16,7-6 0-16,14-4 0 15,16-16-149-15,0-25-224 16</inkml:trace>
  <inkml:trace contextRef="#ctx0" brushRef="#br0" timeOffset="21620.3">14696 1221 125 0,'0'0'224'16,"0"0"-55"-16,0 0-25 15,0 0-72-15,0 0 18 16,0 0-26-16,0 0-30 16,0-18 10-16,0 18-37 15,0 0-1-15,0 0-2 16,0 0 8-16,0 0-24 16,-8 0 8-16,-6 3 4 15,-4 12-7-15,-2-1 13 16,3 0-6-16,-2-6 0 0,9-1 10 15,4-4 3-15,4-3-2 16,2 0 10-16,0 0 81 16,0 0-56-16,6-15 4 15,17-11-50-15,6 3 2 16,10 3-4-16,1 8 2 16,2 5-11-16,-4 7 0 15,-6 0-27-15,-7 7 0 16,-6 16 4-16,-13 2-29 15,-6 5 45-15,0 0-12 16,-15 4 30-16,-14-3-16 0,-6-4 21 16,-6 0-5-1,3-8 0-15,7-9 5 0,10-3 1 16,9-6-6 0,12-1 0-16,0 0 38 0,0-4-17 15,26-8-11-15,3 0-10 16,7 7 7-16,-1 5-14 15,-1 0 7-15,-5 15 0 16,-9 9-17-16,-13 0 4 16,-7 0 2-16,0-4 8 15,-15 3 3-15,-12-5 14 16,-12-2-8-16,-1-4 1 16,-4-6 20-16,1-6-11 0,6 0-16 15,7 0 0 1,8-15-24-16,11-6-59 0,11-4-190 15,2-4-382-15</inkml:trace>
  <inkml:trace contextRef="#ctx0" brushRef="#br0" timeOffset="21968.04">15097 1180 691 0,'0'0'225'15,"0"0"-125"-15,0 0-6 0,0 0-84 16,0 0 8 0,0 0-18-16,-4-12-18 0,-7 24 7 15,3 2 11-15,0 3 0 16,8 1-15-16,0 2 20 16,2 4-5-16,27 2 0 15,12 5 1-15,5-3 26 16,-1-1-27-16,-11-3 0 15,-15-2-6-15,-9-4 6 16,-10-2-1-16,0-1 0 16,-7-1 1-16,-25-4 12 15,-3-3-11-15,-9 0 0 16,-2-7 15-16,7 0-16 16,3-9-33-16,9-16-106 15,9-11-143-15,14-10-297 16</inkml:trace>
  <inkml:trace contextRef="#ctx0" brushRef="#br0" timeOffset="22035">15097 1180 535 0</inkml:trace>
  <inkml:trace contextRef="#ctx0" brushRef="#br0" timeOffset="23160.55">15097 1180 535 0,'31'14'335'0,"-31"-14"-190"0,0 0-106 0,0 0-10 16,0 0-24-16,0 0 4 15,172-7-3-15,-130 7-6 16,-5 0 0-16,-8 0-8 15,-5 0 12-15,-4 4-4 16,0-1 0-16,-5 0 3 0,-6-3-6 16,1 2 3-16,-8 0-13 15,-2 0 5-15,0 1-16 16,2 4 23-16,0 1-2 16,2 0 3-16,3 2-4 15,0 3 4-15,2-1 0 16,4-1-1-16,5-1 13 15,3-6-12-15,0-4 3 16,2 0 3-16,-5 0 13 16,-7 0-19-16,-5-5 0 15,-4-6 29-15,-2-1-27 16,0-4 24-16,0-3-16 16,-2 2-6-16,-11-1 13 15,2 2-17-15,-2 4 0 0,4 4-6 16,-3 4 5-16,4 1-11 15,1 3 6-15,1 0 6 16,2 0 1-16,4 0-1 16,0 0 0-16,0 0-4 15,0 0 4-15,6 0 0 16,11 0 0-16,6 0 1 16,1 0 8-16,-4 0-9 15,-6 0-42-15,-6 0 42 16,-3 0-33-16,-5 0 28 15,0 0-2-15,0 0-11 16,0 0 9-16,0 0 0 16,0 0 9-16,0 0-14 0,0 0 1 15,0 0 10-15,-3 0 2 16,-5 0 2-16,1 0-6 16,-2 0 5-16,2 0 0 15,-4 0-9-15,1 0 11 16,-6 0-2-16,-5 12 0 15,0 3 5-15,-4 7 8 16,0 4-13-16,3 6 0 16,4 4 17-16,4 0-5 15,8 0-9-15,4-1-1 16,2-3 4-16,0-4 3 16,8-10-9-16,17-9 0 15,6-9 8-15,7 0 0 0,3-23-2 16,-1-13-6-16,-7-5-26 15,-10-2 18-15,-15 0-3 16,-8 5 11-16,0 6 24 16,-2 8-22-16,-14 6 36 15,1 6-11-15,-6 8-22 16,2 4-10-16,-6 0 4 16,1 0 1-16,3 14-3 15,8 0 7-15,9-4-7 16,4-2 3-16,0 1-5 15,21-2 0-15,18-1 10 16,10-2-2-16,6-4-3 0,1 0-43 16,-4 0-6-16,-6-4-16 15,-7-9 1-15,-11 2 57 16,-10 1-5-16,-7 4 12 16,-6 1 51-16,-5 5-13 15,0 0-7-15,0 0-31 16,0 9-11-16,-12 14 1 15,4 6 10-15,-1 5 0 16,4 0 3-16,5 2 9 16,0-6-12-16,0-3 0 15,20-12 6-15,7-8 10 16,2-7-9-16,4-3 22 16,3-25-11-16,-1-6-6 0,-6-4-12 15,-8-4 0 1,-17 1 7-16,-4 4-22 0,-6 5 15 15,-30 4-24-15,-11 8-2 16,-18 14-33-16,-10 6 8 16,-16 6-51-16,-3 22-195 15</inkml:trace>
  <inkml:trace contextRef="#ctx0" brushRef="#br0" timeOffset="23720.49">13604 1289 576 0,'0'0'234'0,"0"0"-93"15,0 0-15-15,0 0-75 16,0 0-8-16,0 0-18 15,22-46-23-15,-19 46-4 16,3 18-5-16,-2 12 4 0,1 10-4 16,-2 6 13-16,-3 11-6 15,0 1 4-15,0 2 10 16,0-6-18-16,0-8 4 16,0-10-98-16,0-10-26 15,0-11-137-15,0-15-125 16</inkml:trace>
  <inkml:trace contextRef="#ctx0" brushRef="#br0" timeOffset="24118.27">13840 1317 560 0,'0'0'247'0,"0"0"-133"15,0 0-49 1,0 0 9-16,0 0-49 0,0 0 16 15,9-42-41-15,-9 42 8 16,0 0-16-16,0 12 1 16,2 20 2-16,6 14-6 15,-4 6 22-15,5 5-8 16,-3-1-3-16,-2-8 7 16,4-10-4-16,-6-10 0 15,-2-13-3-15,2-12 1 16,0-3 10-16,0 0 30 15,1-26 59-15,1-14-80 0,-2-13 5 16,-2-2-23 0,0-6 11-16,2-1-9 0,0 4 8 15,1 12-7-15,-1 11 9 16,1 10-10-16,-1 15 12 16,-2 4-16-16,0 6-2 15,0 0 0-15,4 4-71 16,5 22-86-16,2 2-56 15,7-4-253-15</inkml:trace>
  <inkml:trace contextRef="#ctx0" brushRef="#br0" timeOffset="24388.95">14224 1252 680 0,'0'0'281'0,"0"0"-125"15,0 0-97-15,0 0-7 0,0 0-46 16,0 0 3-16,13-37-9 16,-6 41-12-16,-3 16 9 15,-2 10 2-15,-2 6 1 16,0 8-3-16,-2 7 3 16,-18 0 0-16,-2 0 1 15,2-5 11-15,2-4-12 16,2-5 0-16,5-10-32 15,5-7-34-15,-2-9-93 16,8-11-88-16,0 0-155 0</inkml:trace>
  <inkml:trace contextRef="#ctx0" brushRef="#br0" timeOffset="24594.84">14210 1279 662 0,'0'0'203'16,"0"0"-62"-16,0 0-111 16,0 0 28-16,0 0-56 15,0 0 13-15,11-68-30 16,-6 68-9-16,0 0-60 16,-3 6-30-16,-2 8-57 15,0 2-25-15,-5-2-91 16</inkml:trace>
  <inkml:trace contextRef="#ctx0" brushRef="#br0" timeOffset="25446.35">14025 1257 571 0,'0'0'221'0,"0"0"-102"15,0 0-51-15,0 0-22 16,0 0 16-16,0 0-61 15,-6-19 10-15,6 19-4 16,0 0 3-16,0 0 5 16,0 0-15-16,0 14-11 0,0 9-1 15,0 12 18-15,0 2-6 16,0 1 0-16,0 0 12 16,0-1-12-16,0-5 0 15,0-6 0-15,-2-10 1 16,0-8 4-16,2-8-5 15,0 0 23-15,0-3 18 16,0-16 52-16,0-7-83 16,0-6-8-16,0 1 35 15,0 2-29-15,0 3-3 16,0 6-5-16,0 3 16 16,0 9-22-16,4 4 6 15,-2 2 0-15,0 2-16 0,-2 0 14 16,0 0-2-16,0 0 1 15,0 0-16-15,0 0 10 16,0 0 9-16,0 0-4 16,0 0-12-16,0 0 6 15,0 0-1-15,0 0 3 16,0 0-22-16,0 0 27 16,0 0-12-16,-2 0-6 15,0 0 15-15,-5-4-17 16,0 0 23-16,-2-3-1 15,1 2-11-15,-4-2 7 16,1-2 5-16,2 1 0 0,0 0 8 16,2 2 1-16,1 2-2 15,2 0 0-15,4 2 4 16,-3 2-7-16,3 0-4 16,0 0 0-16,0 0-10 15,0 0-3-15,5 10-3 16,10 12 13-16,5 10 6 15,5 6-3-15,0 5 0 16,-4 1 0-16,0-1 2 16,-7-4 6-16,-4-10-8 15,-5-6 0-15,-3-11 3 16,-2-8 3-16,0-4-6 16,0 0 4-16,0-8 60 0,-4-23-38 15,-5-6-4 1,-1-7-6-16,6-5-14 0,4-1 26 15,0 0-28-15,0 2 0 16,0 4 3-16,0 8-1 16,2 14-4-16,2 12 0 15,-4 10-43-15,4 0-41 16,2 10-185-16,-2 12 21 16,5-4-129-16</inkml:trace>
  <inkml:trace contextRef="#ctx0" brushRef="#br0" timeOffset="26077.49">14190 1299 216 0,'0'0'313'0,"0"0"-157"16,0 0-95-16,0 0-31 15,0 0-15-15,0 0 18 16,5-20 42-16,-3 18-23 15,0 0 0-15,-2 2 19 16,0 0-62-16,0 0 0 16,0 0-9-16,0 0-9 15,0 0-2-15,0 0 11 16,0 0 0-16,0 0-3 16,0 0 6-16,0 0-3 15,0 0 0-15,0 0 2 16,0 0 3-16,0 0-5 15,0 0 0-15,0 0 10 0,0 0 0 16,0 0 19-16,0 0 25 16,0 0-11-16,5-8 28 15,1-7-71-15,8-6 5 16,1 1-11-16,6 0 13 16,0 4-8-16,0 4 1 15,-3 4 0-15,-5 6-13 16,-5 2 10-16,0 0-22 15,-4 11 20-15,-4 16-20 16,0 3 24-16,0 4 0 0,-4 0 1 16,-12 0-2-1,-7 1 2-15,0-5 0 0,-6-1-12 16,2-5 19-16,6-5-7 16,8-12 0-16,9-2 6 15,4-5 7-15,0 0-8 16,0 0 9-16,15 0 21 15,8 0-30-15,6 0-5 16,4 0 0-16,0 0 5 16,1 24-13-16,-1 6 8 15,-4 1 0-15,-6 4-13 16,-8-5-24-16,-8-4-103 16,-7-12-141-16,0-14-475 0</inkml:trace>
  <inkml:trace contextRef="#ctx0" brushRef="#br0" timeOffset="27295.18">17231 1354 285 0,'0'0'158'0,"0"0"-139"15,0 0 39 1,0 0 74-16,0 0-1 0,0 0-14 16,0 0-34-16,-107-19-16 15,102 19 45-15,5 0-68 16,0 0 6-16,0 0-26 15,27 0-7-15,15 0-17 16,18 0 5-16,17 2 4 16,8 6-7-16,-1-4-2 15,-6-2-17-15,-16-2-10 16,-20 0-52-16,-13 0 50 16,-12 0 3-16,-13-16 26 15,-4-2 3-15,0-1 2 16,-7-2-5-16,-15 3 11 15,-7 2-7-15,-7 2 10 0,5 4-14 16,4 4 0-16,11 4 23 16,10 2-15-16,6 0-4 15,0 0-4-15,2 0-15 16,23 0 12-16,8 10 3 16,5 4 0-16,-4 3 5 15,-13-5-5-15,-9 1-6 16,-12 3 5-16,0 1-34 15,-22 8 35-15,-12 3 0 16,-3 0 5-16,8-2 2 16,8 3-7-16,19-10-96 15,2-7-188-15,31-12-488 0</inkml:trace>
  <inkml:trace contextRef="#ctx0" brushRef="#br0" timeOffset="28975.22">18970 1153 339 0,'0'0'305'0,"0"0"-148"0,0 0-19 16,0 0-53-16,0 0 5 16,0 0 6-16,0 0-80 15,-11-61 8-15,11 59-5 16,0 2-16-16,0 0 26 15,0 0-29-15,0 0 0 16,0 11-8-16,0 21-4 16,0 10 12-16,0 12 0 15,0 8 8-15,0 1-4 16,0-3-4-16,0 0-8 16,0-6 2-16,0-6-84 15,-3-11-38-15,3-16-79 16,0-21-191-16</inkml:trace>
  <inkml:trace contextRef="#ctx0" brushRef="#br0" timeOffset="29364.99">19132 1180 791 0,'0'0'228'0,"0"0"-164"16,0 0-58-16,0 0-6 15,0 0 0-15,0 0 0 16,163 7 8-16,-125-3-16 16,-9-4 5-16,-6 0-1 0,-6 0 1 15,-8-4 6-15,-2-8-3 16,-5 1 4-16,-2 2 7 16,0 0-11-16,0 8 19 15,0-1-15-15,0 2 25 16,0 0-28-16,2 0-1 15,-2 0 0-15,7 0-14 16,-3 17 4-16,3 14 8 16,-2 11 2-16,-3 2 13 15,-2 2-11-15,0-1-2 16,0-4 0-16,0-4 8 16,0-7-17-16,-5-9-13 15,3-7-80-15,-1-4 30 16,-3-10-134-16,-3 0-89 15,-5 0-47-15</inkml:trace>
  <inkml:trace contextRef="#ctx0" brushRef="#br0" timeOffset="30506.36">19246 1359 754 0,'0'0'299'16,"0"0"-139"-16,0 0-85 15,0 0-24-15,0 0-45 16,0 0-4-16,158-70-2 15,-104 60 5-15,-5 2-5 16,-2 0 0-16,-10 0-6 16,0-2-2-16,-8 0-30 15,-6-2-8-15,-4 0 11 0,-4 2-22 16,-8 3 57-16,-3 0-2 16,-1 3 6-16,-3 1 40 15,0 3-22-15,0 0 1 16,0 0-17-16,0 0-2 15,0 0-8-15,0 0 1 16,0 0 3-16,0 19-10 16,0 8 11-16,-3 4-1 15,3 5 0-15,0 4 9 16,0 0-9-16,0-6 0 16,5-3 3-16,1-13-2 15,3-11-1-15,-2-5 0 16,6-2 2-16,1-5 0 0,3-20 16 15,4-7-18 1,-4-3 4-16,-5-3-22 0,-10-1 15 16,-2 0 3-16,0 6 7 15,-12 3 0-15,-5 8 2 16,-1 8-7-16,5 7 5 16,-1 7-12-16,5 0 5 15,1 0 0-15,1 14-1 16,7 3-11-16,0 0 5 15,13-6-36-15,20-1 43 16,7-4-6-16,5-1 6 16,-5-5-17-16,3 0-4 0,-7 0-44 15,-3 0 48 1,-4-3 8-16,-6-7 9 0,-6 2-4 16,-9 2 6-16,-2 4-2 15,-6 2 0-15,0 0-2 16,0 0-7-16,0 14-2 15,0 8 11-15,0 2-1 16,0 3 2-16,0-1-1 16,6-3 0-16,5 0 15 15,1-6-13-15,-4-5-2 16,3-4 7-16,3-3 16 16,-1-5-20-16,1 0 29 15,-1-9 1-15,-4-9-32 16,-5-4 11-16,-4-2-12 15,0-2 5-15,0 0 4 0,-15 0-3 16,-3 5 0-16,0 6 15 16,4 7-15-16,6 4 13 15,6 2-16-15,2 2 4 16,0-3 12-16,0 3-19 16,0 0-10-16,8 0 9 15,19 0 1-15,9-5 6 16,4-1-6-16,2 3-31 15,-6-2 30-15,-5 3-45 16,-13 2 41-16,-5 0-1 16,-9 0-12-16,2 0 13 15,-4 10 4-15,0 1 1 0,0 6-7 16,0 3 8-16,3 1-1 16,1 4 0-16,6-4 10 15,-1-6-10-15,7-1 0 16,4-10 2-16,2-4 16 15,5 0-14-15,-2-6 6 16,-4-14 7-16,-8-1-10 16,-9-6 16-16,-6-1-6 15,0 0-13-15,0 2 29 16,-11 6-30-16,-7 4-3 16,1 6 0-16,-8 10-22 15,-4 0 22-15,0 0 0 16,0 12-44-16,12 6-22 15,15 3-147-15,2-4-88 16,11-5-227-16</inkml:trace>
  <inkml:trace contextRef="#ctx0" brushRef="#br0" timeOffset="30874.8">20884 1002 495 0,'0'0'235'0,"0"0"-100"16,0 0-4-16,0 0-19 15,0 0-23-15,0 0 10 16,27-88-64-16,-25 83 8 15,-2-1-5-15,0 6-35 16,0 0 7-16,0 0-10 16,0 18-13-16,0 21 0 15,-10 24 8-15,-17 15 5 16,-12 15 0-16,-5 9 15 16,-3 7-15-16,1 7 0 15,4-1-11-15,13-8 3 16,12-13-55-16,17-18-63 15,0-28-154-15,23-33-415 0</inkml:trace>
  <inkml:trace contextRef="#ctx0" brushRef="#br0" timeOffset="31078.68">20932 1333 802 0,'0'0'280'16,"0"0"-194"-16,0 0-33 16,0 0 3-16,0 0-45 15,0 0-11-15,75-26 0 0,-28 22-46 16,2-3-77-16,7-10-179 16,6-5-399-16</inkml:trace>
  <inkml:trace contextRef="#ctx0" brushRef="#br0" timeOffset="31420.48">21790 1078 280 0,'0'0'64'16,"0"0"-39"-16,0 0 20 0,0 0 38 16,0 0 63-16,0 0-15 15,2-18-15-15,2 17 30 16,-4-3-31-16,2 1-36 16,0 3 2-16,-2 0-65 15,0 0-2-15,0 0-14 16,0 14-6-16,0 25-7 15,0 15 13-15,-8 13 0 16,-10 3 4-16,-4 3-4 16,2-1-14-16,4-9-66 0,7-12-158 15,7-22-103 1</inkml:trace>
  <inkml:trace contextRef="#ctx0" brushRef="#br0" timeOffset="31966.66">22124 1052 269 0,'0'0'559'15,"0"0"-385"-15,0 0-151 16,0 0-20-16,0 0-6 16,0 0 5-16,-114 0-2 15,70 29 0-15,5-1 9 0,10-2-9 16,16-2 0-16,13 0 0 15,7-4 6-15,26 3-4 16,10 0 20-16,1 1-22 16,1 2 7-16,-9 0-9 15,-11-2 2-15,-15-2 0 16,-10 0-2-16,0-3 13 16,-20-1 12-16,-13-2 29 15,-7-4-33-15,-3-5 24 16,5 0-43-16,5-7 3 15,6 0 13-15,14 0-7 16,7-12-4-16,6-17-5 16,0-4-39-16,23-7 14 15,16-5-15-15,3-1 15 0,7 0 13 16,2 0 19-16,1 0-7 16,-1 5 21-16,-9 5-9 15,-13 12 32-15,-13 9-33 16,-9 8 0-16,-7 6-11 15,0 1-2-15,-5 0-21 16,-17 0 12-16,-5 11 11 16,0 1 23-16,0 1-23 15,10-6 0-15,3 0 17 16,1-2-6-16,7 1-11 16,-4 2 0-16,4 3-34 15,-1-1-135-15,7-3-363 16</inkml:trace>
  <inkml:trace contextRef="#ctx0" brushRef="#br0" timeOffset="32981.35">22494 1064 426 0,'0'0'262'15,"0"0"-137"-15,0 0-29 16,0 0-13-16,0 0 19 16,0 0-56-16,-2-36-26 0,2 36 8 15,0 0-20 1,0 0-16-16,-2 13 7 0,-3 10 1 16,-4 8 14-16,0 3-14 15,0 1 0-15,1 7 2 16,0-1 7-16,2-1-9 15,4-2 0-15,2-9 5 16,0-12-5-16,6-8 0 16,21-9 0-16,6-4-5 15,1-23 10-15,-5-9-5 16,-9 0 0-16,-11-2 0 16,-9 2-10-16,0 1 10 15,-9 6 0-15,-13 5 3 16,-1 1 5-16,4 9-8 15,-4 7 0-15,8 2 1 0,5 3-10 16,6 2 9-16,4 0 0 16,0 0-6-16,0 0-23 15,4 0-32-15,17 5 45 16,8-1-10-16,6-3 25 16,1-1-51-16,-3 0 14 15,-4 0 36-15,-4 0-7 16,-3 0 9-16,3-3 0 15,-1-2 6-15,-4 2 18 16,-6 3-24-16,-10 0 0 16,-4 0-3-16,0 0-16 15,0 15 19-15,0 8 12 0,0 0-10 16,0-1 30-16,0-1-28 16,11-8 6-16,5-2 10 15,-3-8-10-15,3-3-3 16,-3 0 12-16,2 0-5 15,1-14 33-15,-3-6-42 16,-3 1 9-16,-6-3-3 16,-4-5-4-16,0 1-4 15,0-1 12-15,-2 1-15 16,-10 6 33-16,4 6-32 16,3 4 12-16,5 3 19 15,0-3-21-15,21-7 6 16,17-2-17-16,8-1 0 15,-1 1 12-15,-10 8-12 16,-6 10-3-16,-4 1 0 0,-4 0-28 16,-2 15 27-16,-3 14-2 15,-5 4-16-15,-5 1 16 16,-1 0-12-16,-2-3 18 16,1-12-1-16,0-3 1 15,1-11-6-15,3-5 6 16,6 0 0-16,1 0 27 15,1-18-26-15,0-4 5 16,-5-4 7-16,-2-1-2 16,-7-3-5-16,-2 2 15 0,0 0-19 15,-9 0 21 1,-11 5-23-16,-3 8 0 16,-6 3-6-16,-4 12-16 0,-2 0 13 15,6 0-106-15,10 7-203 16,19-2-432-16</inkml:trace>
  <inkml:trace contextRef="#ctx0" brushRef="#br0" timeOffset="35170.76">21270 1284 306 0,'0'0'375'0,"0"0"-237"16,0 0-69-16,0 0-45 15,0 0-10-15,0 0-14 16,0 0-16-16,5-23 2 15,-10 46 14-15,-11 3 0 16,1 9 0-16,-1 1 0 16,5 2 0-16,2-1 13 15,9-8-2-15,0-5-10 0,0-12-1 16,5-10 5-16,12-2 15 16,6-5-6-16,-3-21-8 15,-5-10 0-15,-4-3 7 16,-8 3-13-16,-3 0 16 15,0 8 29-15,-11 7 46 16,-5 4-47-16,-2 9-27 16,-2 4 10-16,-2 4-22 15,0 0-5-15,1 2 0 16,4 13 4-16,11-1-4 16,6-5 0-16,0 1-10 15,8-2 5-15,21-6-6 16,7-2 11-16,1 0 0 0,-1-4 7 15,-7-9-8-15,-4 1 1 16,-5-2 0-16,-5-1 17 16,-1 5-14-1,-5 3 33-15,-3 2-4 0,-2 3-24 16,2 2 21-16,-4 0-29 16,2 0-2-16,0 16-11 15,-1 14-1-15,-3 9 14 16,0 0 0-16,0 4 5 15,0 1 6-15,-9-6-11 16,-3 0-9-16,-1-4 8 16,3-8-89-16,2-8-71 15,6-15-112-15,2-3-327 16</inkml:trace>
  <inkml:trace contextRef="#ctx0" brushRef="#br0" timeOffset="35530.55">21426 1287 737 0,'0'0'271'16,"0"0"-87"-16,0 0-116 15,0 0-31-15,0 0 13 16,0 0-50-16,52-86 2 16,-41 82-5-16,-3 4 9 15,-3 0-6-15,-1 0 0 16,-4 0-3-16,3 0-11 15,-3 12 11-15,0 12-14 0,-3 4 7 16,-19 0-8-16,-5 4 18 16,-8-2 0-16,4-4 4 15,2-3-3-15,11-7-1 16,11-9 0-16,7-4-4 16,0 1 4-16,4 0 0 15,23 6 1-15,13 2 4 16,7 4 23-16,4 1-28 15,-2 2 0-15,-7-4-7 16,-11-3 6-16,-17-1-44 16,-14-9-220-16,0-2-375 15</inkml:trace>
  <inkml:trace contextRef="#ctx0" brushRef="#br0" timeOffset="36226.3">23782 738 349 0,'0'0'477'15,"0"0"-350"-15,0 0-52 0,0 0 3 16,0 0-66-1,0 0-12-15,-2-7-13 0,-9 37 10 16,-7 17 3-16,-8 15 18 16,-8 12 13-16,-11 12 4 15,-4 8-32-15,-2 3 12 16,0 1-14-16,7 2 5 16,3-5-12-16,10-8-13 15,8-15-125-15,15-23-131 16,8-23-326-16</inkml:trace>
  <inkml:trace contextRef="#ctx0" brushRef="#br0" timeOffset="36441.99">23630 1298 801 0,'0'0'285'0,"0"0"-204"15,0 0-81-15,0 0 0 16,0 0 8-16,0 0 0 16,110-7 11-16,-72 7-10 15,-9-6-4-15,-9 0-5 16,-7-2-53-16,-6-2-236 16</inkml:trace>
  <inkml:trace contextRef="#ctx0" brushRef="#br0" timeOffset="39115.5">9515 2655 310 0,'0'0'159'0,"0"0"-34"15,0 0-23-15,0 0 4 16,0 0-10-16,0 0-13 15,0 0 34-15,-104-7-47 16,104 7-14-16,0 0 3 16,35-2-55-16,26-8 26 15,17-4-9-15,13 1-18 16,-1 1 12-16,-11 2-15 16,-11 1 0-16,-15 5 0 15,-15 3-86-15,-14 1-86 16,-14 0-96-16,-10 0-145 15,-10 10 16-15</inkml:trace>
  <inkml:trace contextRef="#ctx0" brushRef="#br0" timeOffset="39341.37">9758 2680 362 0,'0'0'297'16,"0"0"-65"-16,0 0-97 15,0 0 6-15,0 0-59 16,0 0-38-16,-19-66 25 15,17 66-62-15,2 0-4 16,-5 10-3-16,-6 26-23 16,-4 17 23-16,-6 18 0 15,-6 4 1-15,0 5 3 0,3-3-4 16,4-12-26 0,8-8-19-16,6-15-105 0,6-16-90 15,0-20-169-15</inkml:trace>
  <inkml:trace contextRef="#ctx0" brushRef="#br0" timeOffset="40157.28">9917 2755 187 0,'0'0'493'0,"0"0"-284"15,0 0-105-15,0 0-32 16,0 0 30-16,0 0-68 0,5-44-11 15,-5 44-23-15,0 0 4 16,0 0-11-16,0 2 7 16,0 20 0-16,0 7-5 15,0 12 5-15,0 5 0 16,-5 3-4-16,-2 4 11 16,-4-4-7-16,0-5 0 15,0-6 7-15,-2-9-2 16,4-4-2-16,1-13-3 15,8-6 0-15,0-6 17 16,0 0-17-16,0 0 11 16,0-8-10-16,8-13-2 0,7-6-18 15,5-4 19-15,-2 1 0 16,4 3-9-16,3 0 9 16,0 9-14-16,2 2 5 15,-4 6-8-15,-2 7 17 16,-5 3 0-16,-5 0-3 15,-5 0-19-15,-2 3 21 16,-2 14-5-16,-2 6 6 16,0 3 4-16,0 2 0 15,0 3-4-15,6-3 0 16,-2-4 5-16,5-6-5 16,-1-4 0-16,6-8 6 15,-1-6 4-15,8 0-9 0,3 0 17 16,3-8-14-1,1-8 7-15,1-3-22 0,2-2 7 16,-2-4-34-16,-4 1 33 16,0 1-35-16,-7 0 31 15,-1 3 5-15,-3 2-8 16,-5 3 10-16,-5 2 2 16,-4 5 0-16,0 2-11 15,0 3-25-15,-11-2-14 16,-7 5 39-16,-4 0-31 15,2 0 28-15,-2 0 6 16,3 0 8-16,4 10-4 16,5 1 4-16,2 3 0 15,6 1-3-15,2 6 12 16,0-2 3-16,4 2 9 0,17-3-11 16,3-1 26-16,1-6-9 15,-3-1 6-15,-4-2-2 16,-5-5-30-16,1-3 23 15,-1 0-13-15,1 0-8 16,1-21 5-16,1-3-8 16,-3-4-132-16,-1-1-235 15</inkml:trace>
  <inkml:trace contextRef="#ctx0" brushRef="#br0" timeOffset="42166.8">11147 2900 301 0,'0'0'243'0,"0"0"-204"15,0 0-21-15,0 0-18 0,0 0 0 16,0 0-6-16,0 0 14 16,7 5 1-16,-4-1 13 15,-3 1 9-15,0-2 32 16,0 1-30-16,0-2 11 16,0 2-7-16,0-4-34 15,2 0 15-15,-2 0-11 16,0 0 1-16,0 0 63 15,0 0-6-15,0-13-15 16,0-6-35-16,-10 1-10 16,2-2 29-16,3 2-19 15,-3 2-6-15,0 2 41 0,4 6-44 16,0 3 4-16,-3 5-10 16,1 0 0-16,-6 0-2 15,-5 11-5-15,-1 13 7 16,-7 8-8-16,5 3 14 15,0 2-6-15,4 3 0 16,5-1 8-16,7-3-7 16,2-2-1-16,2-8 0 15,0-6-1-15,0-6 8 16,0-6-7-16,0-8 0 16,4 0 2-16,9-13 9 15,7-16-5-15,3-7 6 16,-4-4-24-16,2 2-10 0,-1 4 19 15,-5 2 1 1,1 7 4-16,-3 9-10 0,-1 4 8 16,-3 10 0-16,-5 2-18 15,0 0 1-15,1 0 6 16,2 8 7-16,-3 12-1 16,1 3-3-16,-3 2 8 15,2 1 0-15,0 3-3 16,1 0 7-16,2 0-4 15,2-5 0-15,2-6 3 16,0-6 1-16,0-8-4 16,-2-4 0-16,3 0 15 0,-4-9-12 15,3-16 8-15,3-8-11 16,-3-6-14-16,-1-2 0 16,4 4 13-16,-5 2 1 15,-2 9-14-15,0 6 20 16,-1 5-6-16,1 8 13 15,-3 2-10-15,4 5 10 16,-4 0-13-16,5 1-7 16,-1 19-12-16,4 6 33 15,-6 4-14-15,3 2 0 16,-2 1 6-16,0-6-1 16,2-3-5-16,-3-8 0 15,1-5 0-15,-3-6 11 16,1-5-11-16,-3 0 10 15,5 0-8-15,1-23 35 0,-1-12-37 16,5 0-3-16,-6-6-11 16,1-1-13-16,-1 5 18 15,-1 2 6-15,-2 7 6 16,-3 8 6-16,0 8-5 16,0 5 1-16,0 7 30 15,0 0-35-15,0 3-9 16,0 18-6-16,-3 11 15 15,-2-3 29-15,5 1-29 16,0-2 0-16,0-6 22 16,21-4-11-16,10-3-11 15,4-12 6-15,6-3-3 0,1 0 21 16,-4-7-24 0,-5-13 0-16,-8-5-8 0,-1 1 13 15,-5-2-5-15,-2 2 0 16,-1 2 5-16,-3 2-7 15,1 4 2-15,-6 4 0 16,-1 5-6-16,-5 2 14 16,-2 5-10-16,0 0 2 15,0 0-13-15,0 0 4 16,-13 0-34-16,-12 0 43 16,-4 2-9-16,-4 13 17 15,2 8-8-15,2 3 0 16,6 5 7-16,10 2-2 0,9 2-5 15,4-7 0-15,0-3-6 16,11-4 0-16,11-12-7 16,2-9-1-16,5 0 10 15,-2-16-16-15,2-15 11 16,-4-8-4-16,-1-2-6 16,-4 0 33-16,-4 7-14 15,-3 2 21-15,-1 8-12 16,-6 6 41-16,1 7-43 15,-3 8 0-15,-4 3 0 16,2 0-7-16,1 0-6 16,-1 18-8-16,-2 16 2 15,0 12 9-15,0 10 3 16,0 13 0-16,-14 6-1 0,-5 14 7 16,-6 4-6-16,3 2 0 15,-1 2 10-15,6-7-8 16,1-4-2-16,7-12 0 15,3-10-6-15,4-20 12 16,-4-18-6-16,4-16 0 16,-2-8 8-16,0-2 9 15,-1 0 3-15,-11-24 26 16,1-13 12-16,-8-16-52 16,3-7 9-16,9-8 2 15,5-4-17-15,6-4 26 16,0-2-26-16,22-1 0 0,14 1-4 15,2 8-9-15,3 12 10 16,-4 15-29-16,-6 14-47 16,-9 14-9-16,-6 12-150 15,-5 3-229-15</inkml:trace>
  <inkml:trace contextRef="#ctx0" brushRef="#br0" timeOffset="42850.47">12590 2619 351 0,'0'0'237'16,"0"0"-71"-16,0 0-88 15,0 0 8-15,0 0-8 16,0 0-37-16,22-60-41 15,-27 60-17-15,-16 12 17 16,-4 9 18-16,0 4-14 16,5-1 6-16,7-5-5 0,9-2 1 15,4-2-10 1,0 2 4-16,17-1 0 0,16 6 23 16,8 2-22-16,3 1 1 15,-8-6-2-15,-14-7 5 16,-11-4-5-16,-11-6 2 15,0-2 2-15,0 2 43 16,-26 1-44-16,-10 0 44 16,-11-1 6-16,-4 0-52 15,4 0 31-15,5 1-25 16,10-2 0-16,15 1-1 16,7 0-6-16,10-2-36 15,12 0-110-15,28 0-289 16,9 0-197-16</inkml:trace>
  <inkml:trace contextRef="#ctx0" brushRef="#br0" timeOffset="43181.28">12995 2544 793 0,'0'0'154'15,"0"0"-31"-15,0 0-58 16,0 0-8-16,0 0-5 16,0 0-51-16,-2-28 24 15,2 28-18-15,0 0-1 16,-2 14-7-16,-7 25 10 0,-2 14-9 16,-7 19 13-16,-2 13 2 15,-5 11-13-15,1 10-2 16,0 1 5-16,-1-1-3 15,3-9 0-15,7-17-4 16,3-16 1-16,7-20-66 16,5-21-24-16,0-18-74 15,0-5-71-15,0-28 33 16,17-19-337-16</inkml:trace>
  <inkml:trace contextRef="#ctx0" brushRef="#br0" timeOffset="43430.14">12908 2833 486 0,'0'0'291'0,"0"0"-101"16,0 0-51-16,0 0-57 15,0 0-7-15,0 0-69 16,65-114 3-16,-56 114-9 16,0 0 3-16,-5 0-5 15,-1 16 2-15,-3 6 0 16,0 5-1-16,0 4 1 15,-18-1 0-15,-9-4 1 16,1-6 6-16,-3-4-7 16,4-7 0-16,7-8-7 0,7-1-36 15,11 0-116-15,0-17-140 16</inkml:trace>
  <inkml:trace contextRef="#ctx0" brushRef="#br0" timeOffset="44206.69">13172 2750 680 0,'0'0'232'0,"0"0"-106"15,0 0-79-15,0 0-12 16,0 0 6-16,0 0-36 16,66-3 28-16,-52-6-13 0,-1 2-20 15,-4-1 31-15,0-2-24 16,-4 0-7-1,-1 1 0-15,0-3 11 0,1-2-15 16,-3-1 4-16,0-2-2 16,-2 2-25-16,0 3 26 15,0 0 1-15,0 5-8 16,-9 5-21-16,-1 2 23 16,-9 0-12-16,1 0 18 15,-1 18 0-15,-2 3 3 16,4 3-3-16,3 5 0 15,3 0 14-15,5 2-14 16,6 0 0-16,0 1 0 0,0-8 8 16,0-2-8-1,0-8 0-15,4-6-1 0,7-6 2 16,7-2-1-16,2 0 18 16,9-22-11-16,0-10 20 15,0-3-22-15,-2 0-5 16,-3 1 0-16,-3 6 10 15,-6 5-15-15,1 10 5 16,-8 3 0-16,3 5-11 16,-1 5 11-16,-6 0-7 15,1 0 4-15,-1 12-26 16,-4 11 20-16,2 3 4 16,-2 0 5-16,0 0 8 15,0-6-4-15,0-2-4 16,2-6 0-16,0-6 8 0,-2-4-1 15,2-2-7 1,1 0 0-16,1 0 29 0,6-6-23 16,-2-11-5-16,3-6-1 15,5-3 9-15,-1 0-22 16,3-3 13-16,3 6 0 16,-4 0-20-16,-1 6 25 15,-3 2-5-15,-1 8 0 16,-1 4 4-16,-3 3 12 15,2 0-16-15,-2 0 2 16,-1 21 5-16,2 5 4 16,0 3-11-16,-5 6 0 0,3-3 7 15,-3-4-17 1,3-7 10-16,2-9-93 0,6-7-72 16,4-5-173-16,8-12-281 15</inkml:trace>
  <inkml:trace contextRef="#ctx0" brushRef="#br0" timeOffset="44746.38">13976 2614 262 0,'0'0'346'0,"0"0"-149"15,0 0-73-15,0 0-56 16,0 0-1-16,0 0 2 16,18-36-66-16,-18 34-1 15,-2-1 16-15,-12-4-16 16,1 1 25-16,-5 5-27 15,3-2 4-15,-6 3-3 0,2 0 4 16,-1 3-5-16,-3 16 0 16,0 9 4-16,4 7 2 15,3 1-6-15,3-2 0 16,9-2-4-16,4-8 4 16,0-4-3-16,8-11 1 15,17-4 4-15,4-5 31 16,7-2-32-16,1-26 3 15,8-14-4-15,2-7-3 16,-4-2-2-16,-6-7 1 16,-8 0 4-16,-9 0-12 15,-11-3 12-15,-7 5 0 16,-2 3 4-16,0 10 9 16,0 14-13-16,0 14 0 0,0 11 6 15,0 4-18-15,0 0-6 16,-6 16 5-16,-8 9-10 15,-3 8 33-15,-4 4-13 16,1 4 3-16,5 7 0 16,1 6 6-16,12 2-6 15,2 0 0-15,0-3 15 16,14-7-5-16,5-8 1 16,6-10-2-16,-3-10-3 15,3-11 5-15,2-7-9 16,-1 0 5-16,-1-21-7 0,-3-17-76 15,-4-10-219-15</inkml:trace>
  <inkml:trace contextRef="#ctx0" brushRef="#br0" timeOffset="45617.6">14991 2606 209 0,'0'0'259'0,"0"0"-55"0,0 0-96 15,0 0 17-15,0 0-9 16,0 0-31-16,15-83 11 16,-11 76-63-16,-1 4-15 15,-1 0 26-15,-2 3-33 16,0 0-11-16,0 0 0 15,0 3-14-15,0 16 0 16,0 5 10-16,0 8 4 0,0-1 0 16,0-4 13-1,0 2-13-15,0-5 0 16,0-2 3-16,0-5 1 16,0-6-4-16,0-5 0 0,0-6-9 15,11 0 18-15,16-12-9 16,4-16 0-16,7-7 13 15,-5 1-27-15,-2 1 14 16,-2-2 0-16,-6 3-9 16,-5 4 12-16,-5 6-3 15,-4 5 0-15,-5 5 7 16,-1 5-8-16,-1 3 1 16,-2 4 0-16,0 0-9 15,0 0-21-15,0 0 1 16,-2 14 18-16,-5 2 11 0,7 2 15 15,0 4-15-15,18 7 0 16,18 3 18-16,6 2-18 16,-6-9 16-16,-14-4-4 15,-13-8-7-15,-9-11-1 16,0 3-4-16,0-3-10 16,-20-2-7-16,-9 0 34 15,-7 0-19-15,-1-4 2 16,-2-18-110-16,8-10-98 15,7-11-248-15</inkml:trace>
  <inkml:trace contextRef="#ctx0" brushRef="#br0" timeOffset="45882.45">15263 2217 11 0,'0'0'752'15,"0"0"-537"-15,0 0-111 16,0 0-69-16,0 0-35 15,0 0-7-15,0-9-14 16,0 21 31-16,0-5-10 16,0-4 4-16,0-3-1 15,0 0 90-15,0-13-10 16,0-8-54-16,0-8-7 16,0 5-12-16,0 4-1 15,-2 10-9-15,-19 10-29 16,-8 5 26-16,-6 32-28 0,-5 16-52 15,13 3-118-15,15-6-293 16</inkml:trace>
  <inkml:trace contextRef="#ctx0" brushRef="#br0" timeOffset="47387.94">16052 2738 333 0,'0'0'358'0,"0"0"-185"0,0 0-41 16,0 0-96-16,0 0-22 15,0 0-14-15,2-7-18 16,-2 7 18-16,0 7 1 16,0-2 0-16,0-1 38 15,0-4-36-15,0 0 24 16,0 0 45-16,4 0-17 15,3-14 17-15,5-10-65 16,5-10 8-16,3-7-24 16,5-3 9-16,4-4-21 0,2 2-10 15,0 5-41-15,1 4 39 16,-1 7-1-16,-4 5 6 16,-6 13 18-16,-3 3-1 15,-3 9 8-15,-5 0-4 16,-3 2-14-16,-5 14 11 15,-2 8-4-15,0 1 14 16,-5 1-13-16,-9 6 13 16,-3-6 0-16,-1-1-5 15,1-2 9-15,-4-8-4 16,1-5 24-16,5-3-13 16,-1-7 55-16,3 0-31 15,2 0 15-15,1 0 5 16,4-7-39-16,-1-7 22 15,5-4-16-15,2 2-20 0,0 0 26 16,0 4-24-16,0 4-4 16,0 5 4-16,0 3 2 15,2 0-12-15,3 0 5 16,-1 0 1-16,5 11-5 16,0 7 5-16,0 6 0 15,2 0-2-15,-2 5 8 16,4-4-6-16,-2-3 0 15,5-3 2-15,2-10-4 16,0-6 2-16,6-3 0 16,3 0-7-16,-2-12 1 15,1-10 1-15,-1-5-22 0,-3-1-20 16,-4-5 26 0,-3-2-55-16,-1 1 34 0,-5 0 38 15,-3 5-2-15,1 9 6 16,0 8 12-16,-4 7-7 15,-1 5 44-15,-2 0-49 16,0 0-13-16,0 4 0 16,0 16-11-16,-5 10 24 15,-2 2 0-15,-4 4 8 16,7 0 7-16,4-3-11 16,0-4-4-16,0-8 0 15,4-5 0-15,9-11 0 0,5-5 0 16,3 0 6-16,0-7-3 15,4-21-3-15,0-8-49 16,-3-4 6-16,0-2-14 16,-2-1 57-16,-4 7 11 15,-3 2 27-15,-6 10 53 16,-3 8-47-16,1 5 4 16,-5 8-1-16,0 3-46 15,0 0-2-15,0 0 1 16,0 8-19-16,0 12 5 15,0 8 15-15,-3 8-1 16,-8 10 0-16,-2 10 13 16,-3 10-13-16,-1 8 0 0,1 9 0 15,3 1 2 1,1 4-2-16,-1-2 0 0,2-3 0 16,2-7 8-16,0-10-8 15,5-10 0-15,-2-12 1 16,-2-13-6-16,-1-13 5 15,3-9-4-15,0-4 2 16,-4-5-15-16,-3 0 17 16,-5 0 26-16,-5-8-18 15,2-14 43-15,-4-11-40 16,2-6 21-16,6-14-9 16,5-7-14-16,4-6 5 15,8 0-14-15,0-1 6 16,0 2-22-16,15 0 16 0,12 5-25 15,6 2-34-15,10 3-149 16,3 4-173-16</inkml:trace>
  <inkml:trace contextRef="#ctx0" brushRef="#br0" timeOffset="47785.71">16961 2402 447 0,'0'0'224'0,"0"0"-94"15,0 0-29-15,0 0-36 16,0 0 2-16,0 0-14 16,0-6-19-16,-2 4 8 15,-10 2-38-15,-5 0-4 16,-1 0 0-16,1 0-5 16,1 0-2-16,3 10 7 0,-1 7 0 15,1 0-4-15,1 3 4 16,10 3 0-16,2 0-2 15,6 1-58-15,29 3 60 16,9-4 10-16,3 1-7 16,-7-9 24-16,-15-5-22 15,-17-5 4-15,-8-5 41 16,0 0-27-16,0 0 24 16,-8 0-36-16,-15 0-7 15,-12 2 36-15,-8 0-40 0,1 3 9 16,2-1-9-16,11-3 18 15,4 4-33-15,9-3 15 16,12-2-73-16,4 0-62 16,2 0-142-16,27-12-464 15</inkml:trace>
  <inkml:trace contextRef="#ctx0" brushRef="#br0" timeOffset="48098.53">17275 2247 607 0,'0'0'261'16,"0"0"-139"-16,0 0 14 0,0 0-41 15,0 0-48 1,0 0 4-16,16-70-44 0,-16 70-2 16,0 0-2-16,0 0-3 15,0 7-2-15,0 19 0 16,0 8 4-16,0 7-5 15,0 5 3-15,-7 5 0 16,-10 2 0-16,-4 2 6 16,4-1-6-16,-1-3 0 15,5-10 6-15,3-6-15 16,4-15-15-16,4-10-46 16,2-5 19-16,0-5-103 15,0 0 47-15,0-9-83 16,2-17-546-16</inkml:trace>
  <inkml:trace contextRef="#ctx0" brushRef="#br0" timeOffset="49765.23">17146 2510 638 0,'0'0'238'0,"0"0"-88"16,0 0-42-16,0 0-13 15,0 0-88-15,0 0 21 16,34-4-4-16,-3 4-23 15,2 0-1-15,1 0 33 16,-3 0-25-16,0 0-3 16,-2-8-3-16,-4-4 8 15,-1 0-2-15,-4-2-8 0,-2 2 0 16,-2-1-12 0,-5 2 18-16,-3-4-6 0,-1 4 0 15,-2-3-2-15,-3 4-14 16,-2-1 16-16,0 6-4 15,0-2-10-15,0 7-6 16,-4-3 12-16,-10 3 4 16,-1 0-1-16,-3 0-2 15,0 12 7-15,0 5 0 16,2 4-1-16,1 5 11 16,3 5-10-16,2 0 0 15,3 3 5-15,3 1-2 0,2-5-3 16,2-2 0-16,0-10-13 15,0-6 14 1,13-10-1-16,9-2 4 0,5 0-3 16,11-23 18-16,-3-7-19 15,1-6-13-15,-5 3 4 16,-2-2-22-16,-2 5 14 16,2 7 16-16,-5 4 2 15,-1 7-12-15,-6 6 11 16,-5 6-9-16,-5 0-14 15,-3 2 17-15,-4 24-7 16,0 8 4-16,0 4 9 16,-2 3 18-16,-7-2-18 0,2-3 2 15,0-4 12 1,3-7-4-16,2-11-10 0,2-8 0 16,0-6 7-16,0 0 15 15,10-11-19-15,11-16 9 16,4-9-3-16,1-3-2 15,-2 2-7-15,3 0 0 16,-4 7 2-16,-1 8-13 16,1 5 11-16,-6 6-1 15,-1 8-13-15,-3 3-18 16,-4 0 28-16,-4 0 4 16,-3 19-8-16,-2 3 5 15,0 2 3-15,0 3 0 16,0-3 9-16,0-6 3 15,0-4-12-15,0-5 0 0,2-2 4 16,-2-5 4-16,0-2-8 16,0 0 0-16,2 0 22 15,3 0-15-15,5-11 15 16,11-13-22-16,6-8 11 16,6-2-14-16,0 0 3 15,1 6 0-15,-10 6-16 16,-3 8 24-16,-8 6-16 15,-2 5 8-15,0 3-13 16,-2 0-4-16,7 19 16 16,-5 9 1-16,0 4-6 15,-5 2 10-15,1 4-4 16,0-2 0-16,2-3 8 16,2-8-4-16,2-4-4 0,10-11-39 15,6-10-11-15,4 0-75 16,7-5-63-16,0-12-50 15,1-1 65-15,-6-5 102 16,1 2 71-16,-3-6 16 16,-6-1 91-16,-5 0-11 15,-7 4 49-15,-5 2-27 16,-6 6-37-16,-4 4 8 16,0 2-38-16,0 4-31 15,-14 4-17-15,-5 2-3 0,-8 0 0 16,0 0-3-16,-2 15 8 15,0 8 9-15,5 5-14 16,-3 6 0-16,7 4 19 16,4 1-8-16,3-5-9 15,9-8-2-15,4-11 7 16,0-6-20-16,0-7 9 16,6-2 4-16,14 0 56 15,7-21-56-15,0-2 12 16,-3-3-12-16,-3 3 1 15,-6 5-10-15,-3 2 9 16,-2 6 0-16,-1 3-6 16,1 4 3-16,0 3-2 0,-1 0-2 15,5 0 7 1,1 16 4-16,3 0 0 0,-1 1-2 16,4 0 6-16,1-5 5 15,0-1-13-15,1-5 2 16,1-6 8-16,1 0-12 15,2-13 2-15,0-16-23 16,-1-8 23-16,-2-5-56 16,3-4 44-16,-4 0 11 15,-3-2 1-15,-5-3 16 16,1 5-8-16,-5 2 8 16,-2 8 27-16,-3 12-38 15,-4 11 35-15,-2 9 5 16,0 4-38-16,0 0-4 0,0 0-3 15,0 7-11-15,0 17-5 16,-8 7 11-16,-7 3 5 16,-4 8 0-16,2 4 13 15,-1 7-8-15,0 2-5 16,5 1 0-16,2-5 4 16,6-5 6-16,5-12-10 15,0-10 0-15,0-10 6 16,0-9-21-16,0-5-11 15,0 0-32-15,0-9 7 16,0-20-212-16,0-8-344 16</inkml:trace>
  <inkml:trace contextRef="#ctx0" brushRef="#br0" timeOffset="49955.12">18747 2435 527 0,'0'0'413'16,"0"0"-238"-16,0 0-33 15,0 0-70-15,0 0-63 16,0 0 3-16,178-47-9 16,-123 33 7-16,-5-4-6 15,-10 4-4-15,-7-2-17 16,-15 4 13-16,-7 3-103 16,-11 0-63-16,0 1-210 15</inkml:trace>
  <inkml:trace contextRef="#ctx0" brushRef="#br0" timeOffset="53605.82">18928 2629 135 0,'0'0'201'16,"0"0"-137"-16,0 0-45 15,0 0-19-15,0 0-4 16,0 0 1-16,0 12 6 15,0-8 2-15,0-1 49 16,0 0 18-16,0-1-5 16,0 0 20-16,0-2-31 15,0 0 24-15,0 0 6 16,0 0-3-16,0 0 17 16,13 0-33-16,0 0-28 15,1-12 12-15,-4-2-50 0,4-2 24 16,-5 2-25-16,-3 0 8 15,3 0-2-15,-4-1-5 16,2 1-1-16,1 0 0 16,-1 4 3-16,0 5-3 15,-2 0 0-15,-3 5 2 16,-2-2 9-16,0 2-11 16,0 0 0-16,0 0-4 15,0 0-35-15,0 8 31 16,0 4 8-16,-2 3 0 15,-3-1 10-15,5-6-8 16,-3 0-2-16,3-6 0 16,0-1 10-16,0-1-10 0,0 0 0 15,0 0 5 1,0 0 13-16,0 0-13 0,0 0-5 16,0 0 0-16,0 0-7 15,0 0-9-15,0 0-44 16,0 0-54-16,0 0 10 15,0-5-8-15,-2-4 59 16,-2 4 38-16,-1 1 15 16,1-1 1-16,2 5 12 15,0-2-8-15,0 0 40 16,-1 2-25-16,1-3 6 16,0 1 11-16,-1-1-35 15,1 1 12-15,0 0-10 16,0 0 0-16,2 0 43 0,-3-1-12 15,3 0-5-15,0 1 11 16,0 2-20-16,0 0 20 16,0 0-34-16,0 0 2 15,0 0-17-15,0 0 8 16,0 0-10-16,0 0 8 16,0 5-3-16,0 6 5 15,0 6 0-15,0-2-5 16,12 0-8-16,1-4 13 15,0-1 0-15,5-6-6 16,0-4 1-16,4 0 5 16,1-9 0-16,3-15-36 15,1-7 35-15,-2-5-30 0,-1 2 26 16,-4-3-4 0,-2 6 15-16,-5 4-6 0,-2 6 9 15,1 5 9-15,-8 6 47 16,-2 4-52-16,1 4 13 15,-3 2-12-15,0 0-12 16,0 0-4-16,0 0-20 16,0 16 22-16,-9 9 4 15,-3 1-3-15,4 6-1 16,3 5 0-16,5-1 17 16,0-2-15-16,0-6-2 15,0-3 0-15,0-5 4 0,9-8-4 16,7-6 0-16,-1-6 5 15,10 0 9-15,2-6-12 16,2-17-2-16,4-8-31 16,2-5 26-16,1-5-23 15,0 3 22-15,-2 3 4 16,-1 6-4-16,-4 7 6 16,-4 6 0-16,-8 5 0 15,-3 8 14-15,-8 1-8 16,-1 2-2-16,-3 0-4 15,0 0 13-15,0 10-4 16,-2 2-9-16,0 3 7 16,0-4 5-16,0 1-4 0,0-2-8 15,0-4 0-15,0-2 15 16,0-4-12-16,0 0-3 16,0 0 2-16,0 0 18 15,0 0-13-15,0-4-14 16,0-10 2-16,0-2-47 15,0 0 51-15,0 0-14 16,0 0 15-16,0 2 4 16,0 6 7-16,0 2 1 15,0 3-9-15,0 3-3 16,-8 0-1-16,-8 0-7 16,-4 12 8-16,0 7-1 15,1 5 8-15,2 2-7 16,1 4 0-16,5 1 10 0,7 4-9 15,4-1-1-15,0-4 0 16,7-1-4-16,13-7 18 16,7-6-16-16,2-11 2 15,4-5 0-15,7 0 19 16,2-23-19-16,3-9-4 16,-3-6-12-16,-3-1 18 15,-6 3-2-15,-4 4 0 16,-7 6 5-16,-4 6-5 15,-1 6 0-15,-3 4 0 16,-3 5-2-16,1 5 7 16,-4 0-5-16,-1 0 0 15,-3 5-10-15,0 10 2 0,-4 4 8 16,0 0 0-16,0 1 2 16,0 1 3-16,0 1-5 15,0-7 0-15,0 0 8 16,0-7-6-16,0-4-2 15,0-4 0-15,0 0 14 16,0 0-4-16,6-1-2 16,-2-16-8-16,2-4 12 15,-3-2-29-15,-1 0 15 16,-2-2-4-16,0 4-13 16,0 0 13-16,0 7 6 15,0 8-5-15,-9 1-17 0,-5 5 18 16,-7 0-12-16,-8 13 16 15,-7 17-10-15,-3 6 14 16,4 6-4-16,6 2 0 16,8-3 6-16,11-9 0 15,5-6-6-15,5-8 0 16,0-7-6-16,0-4 6 16,0-7-11-16,13 0-4 15,10-11 15-15,6-17 0 16,9-8-37-16,0-2-26 15,-2-2 58-15,-3 6-18 16,-8 8 23-16,-12 8 19 16,-3 8 5-16,-4 6 35 0,-6 4-39 15,0 0-20 1,0 4-2-16,0 20-24 0,0 8 26 16,0 3 9-16,0 6-1 15,0-3 2-15,0-6-10 16,0-8 0-16,0-7 4 15,13-9 6-15,5-8-10 16,-1 0 18-16,4 0-17 16,1-22-2-16,-2-7-3 15,0-3-16-15,-2-6 8 16,2-1 15-16,-2-7-3 16,1 5 7-16,4-5 0 15,-3 1 6-15,3 5-13 16,-6 6 0-16,-3 7 23 0,-5 8-15 15,-5 5 6-15,-2 11-1 16,-2-1-10-16,0 4 2 16,0 0-5-16,0 0-9 15,0 0-6-15,0 0 16 16,0 14-1-16,-9 4 0 16,-1 0 6-16,-2 6-8 15,-1 6 2-15,-1 2 0 16,1 8-5-16,-1 4 11 15,1 4-6-15,7 3 0 16,4-2 1-16,2-6 6 16,0-10-7-16,2-12 0 15,11-12-14-15,5-9 27 0,3 0-13 16,12-21 20 0,0-20-14-16,2-5-12 0,1-8 3 15,-9 0-8-15,0-4 0 16,-8-1-3-16,-3 4 13 15,-1 5-2-15,-5 5 6 16,-4 15 6-16,-3 8-5 16,-3 12-4-16,0 8 23 15,0 2-23-15,0 0-6 16,0 0-12-16,0 22 18 16,-11 8-7-16,-8 9 7 15,4 1 0-15,1 10-1 0,4-1 9 16,2 4-8-16,2 1 0 15,1-2 7-15,1-3-6 16,4-7-1-16,0-14 0 16,0-12-6-16,0-10 6 15,7-6 0-15,13 0-6 16,5-22 13-16,-2-6-12 16,-4-2 5-16,-3 1 0 15,-8 0-16-15,1 4 24 16,-5 4-8-16,1 4 0 15,-2 9 9-15,-1 6 7 16,0 2-16-16,0 0-11 16,0 8 1-16,1 14-3 0,1 2 13 15,2 2 0 1,10 1 1-16,2-8-12 0,2-2 11 16,0-8 0-16,-2-4-3 15,0-5-8-15,-5 0-2 16,3-10-20-16,-1-18-31 15,-1-3 49-15,1-1-14 16,-1 0 29-16,-1 3 41 16,1 8 1-16,-5 4 14 15,-3 8-21-15,0 5-24 16,-3 4 12-16,2 0-23 16,-1 0-6-16,-4 16-3 15,0 12-6-15,0 11 13 16,0 4 2-16,0 6 0 0,0 7 1 15,-9 4-1-15,0 3 0 16,-2 8-1-16,2 1 5 16,-2-2-4-16,0 2 0 15,1-6 3-15,0-5-4 16,1-9 1-16,-3-12 0 16,-1-7-9-16,0-14-4 15,-5-7 10-15,0-9 1 16,-2-3 2-16,-4-5 75 15,-1-21-38-15,0-14 0 16,4-8-1-16,7-9-33 16,12-12 24-16,2-3-27 15,0-5 10-15,27-1-7 0,4 0-3 16,2 4 0-16,0 6-5 16,-6 11-38-16,-6 19 4 15,-17 14-43-15,-4 12-180 16,-14 7-280-16</inkml:trace>
  <inkml:trace contextRef="#ctx0" brushRef="#br0" timeOffset="53795.55">19839 2203 950 0,'0'0'299'0,"0"0"-265"16,0 0-19-16,0 0-15 16,0 0-112-16,0 0-98 15,0 0-452-15</inkml:trace>
  <inkml:trace contextRef="#ctx0" brushRef="#br0" timeOffset="57909.05">21273 2494 126 0,'0'0'256'0,"0"0"-171"16,0 0-14-16,0 0-15 16,0 0 10-16,0 0 0 15,4 0-21-15,-2 0 36 16,2 0 29-16,3-1-8 16,9-11 25-16,4-7-93 15,4-8-12-15,5 1-20 0,0-11 2 16,2-1-8-16,-4-7-3 15,-2 3-5-15,-10 7 1 16,-3 4 11-16,-6 12 0 16,-2 9 20-16,-4 3-20 15,0 7 25-15,0 0-25 16,0 0-22-16,0 0 16 16,0 10-11-16,-12 8 17 15,-5 7-3-15,2-1 16 16,-3 6-13-16,1 3 0 15,-1 8 0-15,5 1 10 16,3-1-3-16,6 0-7 16,4-7 0-16,0-10 12 15,0-9-14-15,8-12 2 16,11-3 0-16,5-3 34 0,1-24-32 16,1-7-2-16,3-4 0 15,-2 2-19-15,-2-1 16 16,1 5 2-16,-3 9-4 15,2 3-13-15,-2 8 16 16,-4 4 2-16,-9 4-5 16,-2 4-9-16,-6 0 8 15,-2 0-4-15,0 21 4 16,0 4-4-16,0 1 20 16,0 1-8-16,0-4-2 15,0-5 14-15,0-4-14 16,0-4 0-16,0-8 2 0,0 1 7 15,4-3-1-15,7 0-6 16,7-9 11-16,4-11-10 16,3-2-6-16,2-2-7 15,-3 2 2-15,1 0-7 16,0 4 15-16,-2 2 0 16,-2 4 0-16,-3 5-3 15,-5 5 0-15,-2 2 3 16,-4 0 0-16,-3 12-15 15,-1 11 21-15,-3 2-6 16,0 6 12-16,0 3-1 16,4-2-1-16,7-1-10 15,1-8 6-15,0-7 8 0,5-8-10 16,-2-8-4-16,5 0 20 16,3-18-13-16,2-11-14 15,4-2 7-15,6-5-40 16,-2-2 37-16,3 4-31 15,-3 2 34-15,-4 6-3 16,-2 5 8-16,-6 7-7 16,0 7 2-16,-5 2 0 15,-5 5 30-15,-7 0-25 16,0 0-5-16,-4 17 10 16,0-1 2-16,0 2-8 15,0-3-4-15,0-1 3 0,0-3 9 16,0-4-6-16,0-3-6 15,0-1 0-15,0-3 11 16,0 0-1-16,0 0-10 16,0 0 2-16,0-14-10 15,0-4-29-15,0-2 2 16,-4-2 17-16,-2 3 9 16,-1 1 0-16,1 4 9 15,0 7 0-15,2 5 16 16,0 2-16-16,-3 0-9 15,-7 7-2-15,-5 18 11 16,-4 5 3-16,1 2-3 16,2 1 0-16,6 2 16 0,6-5-6 15,8-2-4 1,0-4-6-16,11-4 10 0,20-4 2 16,4-6-12-16,6-4 8 15,-1-6 0-15,0 0-8 16,0-20-1-16,0-16-10 15,-4-6-33-15,-3-6 38 16,-6 0-7-16,-7 1 13 16,-7 3 30-16,-8 9-9 15,-2 10 22-15,-3 13-16 16,0 8-22-16,0 4-10 16,-12 0-7-16,-15 21 12 15,-4 9 8-15,0 6 3 16,11-3-11-16,11-3 0 0,9-4-10 15,2-7-16-15,25-6-69 16,8-4 21-16,2-7 37 16,0-2-57-16,-5 0 30 15,-6 0 36-15,-4 0 28 16,-8 0 15-16,-3 1 9 16,-4 8-1-16,-7 3 21 15,0 6-32-15,0 3 30 16,0 2-2-16,0-2-12 15,0-4 12-15,0 0-26 16,0-8-5-16,0-6 16 16,0-3-15-16,0 0-6 15,15 0 34-15,6-7-10 0,6-9-7 16,2-4-21 0,-1 0 0-16,1-2-9 0,0-2 11 15,0-3-2-15,-2 1 0 16,-5-3 5-16,-4 2-4 15,-5 4-1-15,-4 0 0 16,-7 8-4-16,-2 3 8 16,0 3-4-16,0 1 0 15,0 1-12-15,-2 3 0 16,-9 1 11-16,0-1 1 16,-3 4-10-16,4 0 18 15,-4 0-8-15,3 0 0 0,-3 12 4 16,3 11-8-16,3 4 4 15,1 5 0-15,5 4 2 16,-1 5 6-16,3-5-8 16,0-2 0-16,9-4 3 15,11-7-19-15,2-12 12 16,1-7 4-16,-6-4 2 16,4-2 4-16,5-22 3 15,6-11-9-15,10-3-11 16,-2-3-5-16,-2-1 16 15,-2 0-5-15,-7 5-12 16,-5 10 24-16,-5 6-7 16,-7 10 13-16,-3 4-13 0,-5 3 29 15,4 4-29-15,-2 0 0 16,3 0 6-16,-3 0 4 16,2 8-5-16,-4 3-5 15,-2-1 6-15,0-1-7 16,1-2 1-16,-1-4 0 15,-2-1-9-15,0-2 18 16,0 0-9-16,0 0 0 16,0 0 4-16,0 0 4 15,0-5-8-15,0-9 0 16,0-3-12-16,-7-1 5 16,-1 2 2-16,0 6-1 0,2 4-8 15,-5 6 2 1,-1 0-4-16,-1 0 15 0,-5 16-13 15,-1 12 14-15,-4 7 0 16,3 4 1-16,2 4 5 16,5-2 9-16,8-2-15 15,5-3 0-15,0-8-2 16,0-10 9-16,11-8-8 16,9-10 1-16,7 0 0 15,2-12 35-15,2-20-35 16,1-6-37-16,-6-4 4 15,-3 6-28-15,-8 7 60 16,-4 10 0-16,-6 10 2 16,0 6 4-16,-3 3-5 15,-2 0-9-15,2 2 0 0,0 20-18 16,-2 7 22-16,2 4 3 16,2-1 2-16,3-4 15 15,3-4-15-15,0-8 0 16,1-6 3-16,5-8 12 15,5-2-15-15,2-2 19 16,6-20-19-16,0-8-4 16,0-5-42-16,3 1 18 15,-1 5 21-15,0-1-14 16,0 6 21-16,-2 7 0 16,-4 10-8-16,-5 7 3 15,-5 0-11-15,-7 5 4 0,-8 22 11 16,0 4-25-16,-5 1 26 15,-17 2 16-15,-1-8-15 16,-1-1 21-16,-1-6-22 16,8-8 0-16,1-5 10 15,5-6-3-15,2 0 6 16,0 0 50-16,6-14-17 16,-1-1 30-16,2-2-34 15,0 5-3-15,2 2 9 16,-2 5-44-16,2 3 19 15,0 2-23-15,0 0 11 16,0 0-23-16,0 0 9 16,0 0-17-16,0 2 20 0,4 8-2 15,5 4 2-15,7 6 0 16,-1-5 7-16,7 1-20 16,5-2 13-16,2-6 0 15,5-6-1-15,-3-2-3 16,-2 0 4-16,0-4 0 15,-4-12 0-15,-1-2 2 16,-2-6-2-16,2-3 0 16,-3 2 0-16,-2-6 0 15,2 4 0-15,-5 3 0 16,-5 2 0-16,-3 5-9 16,-3 5 9-16,-5 3-4 15,0 0-3-15,0 1-9 16,0 2 16-16,0-2 0 0,0 2 0 15,-5 2-15-15,1 2 15 16,0 2-1-16,-3 0-8 16,1 0 1-16,-8 19 8 15,3 7 0-15,-1 6 4 16,1 1 1-16,7 4-4 16,2-6-1-16,2 0 0 15,0-7 5-15,0-8-8 16,4-9 3-16,21-4 0 15,4-3 13-15,6 0-12 16,3-18 0-16,-2-4-1 16,-1-4-11-16,-1-3 11 15,-6 2 0-15,-1 3 2 0,0 3 5 16,-4 7-6-16,-5 9-1 16,-3 1 0-16,-1 4-9 15,-8 0 8-15,1 0 1 16,-3 0-4-16,-2 5-12 15,1 3 13-15,-1 1 3 16,0-4-1-16,-2 0 7 16,0-5-6-16,0 0 0 15,0 0 4-15,0 0-1 16,0 0 4-16,0 0-7 16,0 0 5-16,0 0 6 15,0 0-4-15,0-12-7 0,0 0 7 16,0-3-18-16,-9 5 13 15,3 3-2-15,-1 3 0 16,0 4-24-16,-4 0 23 16,-4 0-6-16,-3 19 7 15,-7 5 5-15,0 2-3 16,2 3-2-16,4-4 0 16,6 0 6-16,10-4-6 15,3 0 0-15,3-8-31 16,21-6 25-16,7-7-15 15,3 0 19-15,0-24 0 16,-1-10-18-16,1-10 20 16,-1-2 7-16,-2-7 0 0,-8-5 38 15,-4-4-41-15,-7-2 10 16,-6 4-4-16,-1 7 0 16,-3 16-10-16,-2 15 0 15,0 10 3-15,0 10-13 16,0 2 5-16,0 0-18 15,0 7 19-15,-17 20-1 16,-8 3 5-16,-2 8 0 16,0 10 4-16,5 8-2 15,4 6 1-15,7 4-3 16,6 1 0-16,5-8 11 16,0-6-15-16,9-13 4 0,9-10 0 15,-2-11 20 1,1-10-15-16,-6-9-4 0,3 0 20 15,-3-6-20-15,-5-23-1 16,-6-6 0-16,0-9-80 16,0-5-132-16,-8-2-727 15</inkml:trace>
  <inkml:trace contextRef="#ctx0" brushRef="#br0" timeOffset="58129.92">22753 1787 1080 0,'0'0'245'16,"0"0"-206"-16,0 0-3 15,0 0-32-15,0 0-4 16,0 0 0-16,0 0-86 15,-60-19-168-15,37 28-378 16</inkml:trace>
  <inkml:trace contextRef="#ctx0" brushRef="#br0" timeOffset="60782.63">9077 4601 396 0,'0'0'267'16,"0"0"-169"-16,0 0-21 16,0 0-37-16,0 0-17 15,0 0-23-15,0 0 6 16,16-29-10-16,-12 29 16 16,-2 0-12-16,2 0 9 15,1 6-4-15,1 6 26 16,4 2-31-16,-6 0 6 15,3-4-3-15,-3-2 6 16,-4-6-9-16,2 0 4 16,-2-2 0-16,0 0 31 15,0-8-22-15,0-14-10 0,-2-6-3 16,-9 1 2 0,-3-3-2-16,1 4 0 0,-1 5 2 15,1 1 31-15,5 8-22 16,-2 5 14-16,4 5 0 15,-1 2-25-15,-1 0-20 16,-4 6 19-16,-3 14 2 16,1 2 1-16,-1 7-2 15,-3 0 0-15,2 6 0 16,0 0 5-16,6-2-5 16,1 1 0-16,4 0 4 15,5-5 3-15,0-4-7 16,0-9 0-16,0-5-2 0,14-11-16 15,3 0 18 1,1-7-1-16,0-15 4 0,-3-6 11 16,1-2-13-16,0 0-1 15,0 0 0-15,-3 4 6 16,1 8-7-16,-2 4 1 16,-1 8 0-16,-1 4-14 15,-4 2 14-15,1 0-8 16,-3 0 7-16,3 14-32 15,-5 8 27-15,3 5 5 16,-3 2 1-16,0 3 26 16,0-4-22-16,1-6 3 0,-3-6-6 15,4-10 16 1,-2-4-17-16,0-2 12 0,5 0-9 16,0-22 43-16,4-6-46 15,0-8-18-15,7 1-9 16,2-4-37-16,2 5 2 15,5 5 23-15,-5 8 27 16,1 6-4-16,-8 11 17 16,-1 4-1-16,-3 0 0 15,-5 0 14-15,1 17-14 16,-2 4 9-16,-3 2 2 16,0 3 34-16,0-2-33 15,-2-4 13-15,0-2-6 16,0-4-9-16,0-3-9 15,0-6-1-15,0-3 5 0,0-2 8 16,0 0-9-16,5 0 15 16,1-12-19-16,6-10-22 15,1-4-21-15,0 4 10 16,3-2-24-16,-1 4 24 16,1 3-27-16,-3 1 60 15,-1 6 7-15,-3 6-6 16,-1 3 42-16,-3 1-10 15,0 0-14-15,-1 1 13 16,0 16-27-16,1 5 40 16,-1 4 8-16,6 2-35 15,-2 2 15-15,5 0-10 0,3-3-15 16,2-6 35-16,-2-7-41 16,-1-8 3-16,3-6 2 15,2 0 7-15,4-17 17 16,5-16-26-16,2-4 4 15,-2-4-18-15,0-2 7 16,0 7-25-16,0 4-5 16,-4 8-58-16,-2 8 55 15,-4 7 18-15,-3 4 12 16,0 5-11-16,-3 0 16 16,-4 0 0-16,0 3 16 15,-4 11-15-15,-1 1 40 16,2 4-1-16,1 1-35 0,-1-1 23 15,2-2-25-15,-4-3-3 16,1-4 0-16,-3-7 1 16,-2 0-1-16,0-3 1 15,0 0 1-15,0 0 39 16,0 0-20-16,0-12-11 16,-7-6-10-16,-1-3 0 15,-2 2-1-15,-1 1 0 16,3 1 1-16,-4 3-7 15,3 6 7-15,1 4 0 16,-4 4-2-16,1 0-52 16,-7 7 51-16,-2 15-1 15,-4 10 4-15,-1 3 5 16,0 3-1-16,8 3-4 0,5-4 0 16,12 0 12-16,0-9-12 15,12-10 0-15,15-8 2 16,6-10-2-16,5 0 14 15,-1-28 0-15,1-14-7 16,-7-6 4-16,-8-2-15 16,-5-3 4-16,-9 2 0 15,-5-2 0-15,-2-3 7 16,0 3-7-16,0 0 0 16,4 9 8-16,0 10-13 15,-1 10 5-15,-1 8 0 16,-2 10-3-16,-2 6 3 15,0 0-3-15,0 0 2 0,0 14-61 16,0 10 58-16,-11 10 2 16,-3 4 2-16,1 8 8 15,-1 10-6-15,4 9-2 16,5 4 0-16,5-1 8 16,0-5-8-16,0-7 0 15,19-13 1-15,4-16 19 16,4-13-13-16,2-14 4 15,5 0 4-15,-3-32-14 16,-2-14-2-16,0-10-9 16,-2-6-113-16,0-5-271 15</inkml:trace>
  <inkml:trace contextRef="#ctx0" brushRef="#br0" timeOffset="61590.17">10952 4546 216 0,'0'0'219'16,"0"0"-136"-16,0 0-33 15,0 0 28-15,0 0 58 16,0 0-51-16,-17 2-44 16,34-2 55-16,4 0-31 15,11-5 1-15,2-10-32 16,5-9-32-16,1-5-4 15,-4-3-29-15,-2-2-49 0,-12-4 29 16,-6 2-22-16,-3 0 73 16,-9 4 0-16,-4 3 21 15,0 9 60-15,0 7-21 16,0 3-21-16,0 6 8 16,0 0-40-16,0 4-5 15,0 0-2-15,0 0-18 16,0 13 11-16,-9 18 7 15,1 11 0-15,-4 13 17 16,1 12-11-16,-2 13 9 16,-3 11-3-16,3 9-7 15,-1 2 10-15,3 2-15 0,1-3 0 16,2-7-10-16,4-11-2 16,2-12-72-16,-3-22-109 15,3-28-165-15</inkml:trace>
  <inkml:trace contextRef="#ctx0" brushRef="#br0" timeOffset="61902.54">11081 4592 553 0,'0'0'224'0,"0"0"-55"16,0 0-123-16,0 0-7 0,0 0 35 15,0 0-44 1,162-103 7-16,-135 103-24 0,-2 0-4 16,-3 15-17-16,-2 10 8 15,-4 8-1-15,-10 1-14 16,-6 0 8-16,0-5 7 16,0 0 0-16,-19-5 5 15,-8-4 21-15,0-3-24 16,2-5 1-16,5-9 19 15,9-3-16-15,5 0-12 16,6-6-20-16,0-16-143 16,17-6-204-16</inkml:trace>
  <inkml:trace contextRef="#ctx0" brushRef="#br0" timeOffset="63091.23">11774 4520 671 0,'0'0'183'0,"0"0"-139"15,0 0-2-15,0 0-36 16,0 0 8-16,0 0 10 16,0 0-16-16,0 0 45 15,0 0-8-15,-4-4-24 16,-4-5 24-16,0 1-38 15,1-3 20-15,-4-2-21 0,0 1 1 16,0 0 14 0,0 4-17-16,1 2-4 0,0 4 0 15,-2 2-8-15,-3 0 4 16,-3 0 4-16,0 13 0 16,-2 6-4-16,3 2 4 15,-2 2 0-15,6 2-2 16,2-1 9-16,4 2-7 15,5-6 0-15,0-1 3 16,2-2-11-16,0-7 8 16,2-3 0-16,13-7-9 15,-1 0 13-15,3 0-4 0,8-13 16 16,-2-9-8-16,3-4-16 16,-3-5-11-16,-1 0-9 15,-2-1 25-15,0 2-25 16,-2 2 28-16,-4 7 0 15,-4 8 7-15,-3 6 29 16,-3 7-30-16,-4 0-2 16,0 0-4-16,0 2-38 15,0 14 29-15,0 9 9 16,0-2 1-16,0 2 37 16,-4 0-36-16,2-3 1 15,2-1 4-15,0-5 5 16,0-3-12-16,0-5 0 0,6-1 6 15,8-7-8 1,1 0 9-16,3 0-7 0,3-18 9 16,-4-10-9-1,1-2-6-15,-5-3-8 0,-1 1 14 16,-6 6-8-16,-1 5 14 16,-3 4-6-16,0 9 20 15,0 6-13-15,-2 2-14 16,0 0-2-16,0 14-5 15,0 11 2-15,0 1 16 16,2 1-4-16,5-1 0 16,7-1 11-16,6-6-11 0,4-7 0 15,3-5 11 1,2-7 5-16,0 0-13 0,-2-4-2 16,-5-16-1-16,-4-6-5 15,-2-1 5-15,-1-3-5 16,-4 0 5-16,0 0 1 15,-2 2 3-15,-4 6-4 16,-1 7 28-16,-1 4-25 16,-1 8 34-16,-2 0-19 15,0 3-13-15,0 0-5 16,0 0 0-16,0 0-12 16,0 10 11-16,2 14-21 15,-2 12 22-15,0 6 0 16,0 10 2-16,0 11 5 15,0 7-6-15,0 6-1 0,0 6 0 16,0 1 6-16,0-4-6 16,0-4 0-16,0-5 2 15,-4-10-5-15,-3-11 3 16,-5-16 0-16,-1-8-8 16,-5-12 8-16,-4-1 0 15,0-5 21-15,-3-7-12 16,-4 0 41-16,2 0-39 15,-2-12 6-15,3-15 14 16,1-11-29-16,8-16 30 16,3-9-30-16,7-12 9 15,7-5-11-15,0-2 0 0,21-3-11 16,14 3-5-16,9 7-55 16,10 14-5-16,-2 11-165 15,-1 14-306-15</inkml:trace>
  <inkml:trace contextRef="#ctx0" brushRef="#br0" timeOffset="64801.05">12345 4499 179 0,'0'0'279'0,"0"0"-171"15,0 0 33-15,0 0 43 16,0 0-31-16,0 0-75 0,-2-19-19 15,2 9-25-15,0 6 27 16,0-1-23-16,0 5-30 16,4 0-8-16,3 0-1 15,3 9 1-15,2 13-7 16,-1 3 5-16,-5 1 0 16,-6-2 2-16,0-4 0 15,0-3-7-15,0-5 14 16,0-4-7-16,0-4 0 15,0-4 11-15,0 0-11 16,2 0 0-16,8-8 7 16,5-12-1-16,3-8-6 15,0-5-2-15,2 3-4 0,0 2 3 16,-2 6 3-16,0 6 0 16,-1 5 0-16,-3 4-18 15,-5 5 17-15,-3 2 1 16,0 0-6-16,-4 0-7 15,0 16 8-15,-2 8-5 16,0 2 8-16,0 6-7 16,0-3 14-16,0-5-5 15,0-6 0-15,0-9 9 16,0-4-10-16,0-5 1 16,0 0 0-16,0 0 32 15,0-5-32-15,0-14 13 0,4-6-13 16,5 0 3-1,5-3-14-15,3-1 4 0,-1 7 7 16,3 4-16-16,2 4 15 16,-1 5 1-16,2 0-11 15,-2 6 16-15,-7 3-11 16,-3 0 6-16,-6 0-6 16,3 5-8-16,-3 13 5 15,0 7 9-15,2 5 17 16,-4-1-11-16,0 3 11 15,-2-1-17-15,2-3 2 16,-2-2 7-16,2-10-4 16,2-6-5-16,1-8 0 15,9-2 13-15,5 0-10 0,12-6 12 16,5-10-15-16,5-4 16 16,-2-3-13-16,-1 3-3 15,-1-4 0-15,-9-2-9 16,-6 2 2-16,-4 1 7 15,-7 1 0-15,-4 4-7 16,-5 1 11-16,1 4-4 16,-3 4 0-16,0 4 3 15,0 0-18-15,0 1 13 16,0 1-12-16,-5 0-2 16,-6 3 2-16,-4 0 14 15,-1 0 0-15,3 0 7 16,-3 10-15-16,3 9 8 0,1 4 0 15,1 5-6 1,5 9 16-16,-2-1-10 0,8 0 4 16,0-9 6-16,0-1 0 15,0-14-10-15,0-5 0 16,14-7-4-16,3 0 22 16,4-8-8-16,6-16-8 15,2-2 10-15,-2-2-18 16,-1-2 6-16,-4 2 0 15,3 3-12-15,-3 3 15 16,3 4-3-16,-3 8 0 16,-2 6-15-16,-6 4 4 0,-6 0 3 15,1 0 1 1,-5 14-9-16,-1 11-3 0,-3 1 12 16,0-1 4-16,0 0 3 15,0-3 0-15,-3-8 0 16,1-4 0-16,0-6-1 15,0-4 8-15,2 0-7 16,0 0 18-16,0-7-11 16,4-14 20-16,10-8-27 15,6 0 0-15,4-3-15 16,3-1 3-16,2 5 1 16,0 4-5-16,-2 7-29 15,-2 5 39-15,-6 12-32 16,-3 0 34-16,-5 0-13 15,-4 23 5-15,-2 5 5 0,-3 6 6 16,-2 0 2-16,0-2 51 16,0-5-40-16,0-8-6 15,0-6 20-15,4-8-17 16,7-5 3-16,7 0 3 16,7-2 0-16,1-21 13 15,-1-10-28-15,-1-3-1 16,-1-6-19-16,-1-4 3 15,-2-1 12-15,0-2 5 16,-5-1 0-16,1 1 1 16,0 3-1-16,-5 3 0 15,-2 4 5-15,-5 7 8 0,-4 8-12 16,0 12 24-16,0 7-22 16,0 5 19-16,0 0-22 15,0 0-6-15,-2 0-10 16,-15 3 13-16,-6 17 3 15,1 3 0-15,1 4 3 16,2 4-6-16,3-1 3 16,3-1 0-16,-1 9-4 15,5-1 12-15,1 7-8 16,3 2 0-16,3 2 2 16,2 0 4-16,0-3-6 15,0-5 0-15,0-11 11 16,13-4 0-16,3-12-11 0,-1-6 0 15,6-5 8 1,2-2 11-16,2 0-19 0,4-18-4 16,-2-11-2-16,2 0-98 15,-6-10-107-15,-6-1-345 16</inkml:trace>
  <inkml:trace contextRef="#ctx0" brushRef="#br0" timeOffset="64998.94">13755 4284 330 0,'0'0'452'0,"0"0"-357"0,0 0 0 15,0 0 46-15,0 0-79 16,0 0 16-16,148-21-78 16,-86 7 0-16,-10 3-3 15,-13-2 2-15,-9 3-38 16,-14 2-76-16,-8 0-128 15,-8-2-232-15</inkml:trace>
  <inkml:trace contextRef="#ctx0" brushRef="#br0" timeOffset="66157.28">14467 4367 115 0,'0'0'158'16,"0"0"45"-16,0 0-2 15,0 0-114-15,0 0-21 16,0 0 63-16,44-51-42 0,-37 31 6 15,-1 5 10 1,-3 1-61-16,0 0 1 0,-3-1-19 16,0 3-9-16,0 4 35 15,2 3-48-15,-2 3 9 16,0 2-10-16,0 0 1 16,0 0-4-16,0 0-3 15,0 0-7-15,0 4-1 16,0 14 7-16,0 4 6 15,-8 4-1-15,2 2 12 16,1 2-11-16,5-4 0 16,0 0 4-16,0-5-4 0,0-8 0 15,0-6 0 1,0-5-8-16,7-2-9 0,9 0 17 16,7-9-1-16,2-16 3 15,4-7-14-15,6-3-18 16,-2 1 7-16,-4-1 22 15,-3 9-15-15,-8 6 16 16,-7 9 0-16,-6 4 3 16,-3 7 18-16,-2 0-21 15,3 0 0-15,-1 3 0 16,2 15 1-16,0 4-1 16,1 5 0-16,-3-1 4 15,0 6-3-15,0-6-1 16,-2-3 0-16,0-7-3 15,0-4 5-15,0-5-2 0,0-7 0 16,0 0 0 0,0 0 29-16,3-9-27 0,4-15 6 15,1-4-8-15,5-4-18 16,1 0 18-16,1 2-10 16,4 4 10-16,-1 4-18 15,1 4 18-15,0 7-12 16,-2 4 10-16,-3 5-13 15,-4 2 9-15,-3 0 6 16,-2 2-1-16,0 16-19 16,-1 6 16-16,-2 8 4 15,0 5-1-15,-2-2 14 0,0 1-2 16,5-8 2-16,-1-6-12 16,8-6 37-16,-6-10-32 15,3-3 1-15,2-3 21 16,2 0-26-16,8-21 28 15,0-11-30-15,-2-8 9 16,-3-4-26-16,-8-4-33 16,-8-2-67-16,0-4-268 15</inkml:trace>
  <inkml:trace contextRef="#ctx0" brushRef="#br0" timeOffset="66431.45">14825 3851 540 0,'0'0'280'16,"0"0"-229"-16,0 0-36 15,0 0 40-15,0 0-20 16,0 0 1-16,14 104 44 16,17-104-47-16,1 0 48 15,-6-7-14-15,1-13-47 16,-12-4 17-16,-3 0-37 15,-8 7 4-15,-4 8-16 16,0 5 13-16,-9 4-2 16,-17 4-26-16,-11 24-75 0,-2 8-34 15,-1 4-80 1,7-5-251-16</inkml:trace>
  <inkml:trace contextRef="#ctx0" brushRef="#br0" timeOffset="67477.56">15519 4073 638 0,'0'0'329'0,"0"0"-257"16,0 0-64-16,0 0 12 15,0 0-8-15,0 0-12 16,232-43 0-16,-186 21 6 0,-3-6 1 16,-10-4-7-16,-10-4 0 15,-10-4 17-15,-7-2-5 16,-3-3 0-16,-3 6 25 15,2 2-27-15,-2 5 23 16,0 8-29-16,3 9 0 16,-3 6 44-16,0 5-47 15,0 4 23-15,0 0-12 16,0 0-6-16,0 0-9 16,0 0 3-16,0 6-12 15,-12 25-2-15,-7 16 25 16,-6 22-11-16,-6 16 0 15,-3 19 6-15,0 13 4 16,-4 8-10-16,5 3 0 16,6-6 15-16,3-9-1 0,11-11-12 15,2-13-2-15,3-16 10 16,4-17-7-16,2-16-3 16,2-15-29-16,0-15-7 15,0-10-137-15,0-10-64 16,0-31-2-16</inkml:trace>
  <inkml:trace contextRef="#ctx0" brushRef="#br0" timeOffset="68594.92">15614 4355 760 0,'0'0'188'0,"0"0"-116"16,0 0-39-16,0 0-1 15,0 0-28-15,0 0 2 16,90-46 9-16,-66 30-8 16,-3-4 33-16,-2 0 15 15,-3-4-40-15,2 2 10 16,0 0-25-16,0 1 0 16,-1 6-8-16,-1 3 6 15,-5 4 2-15,-7 3 0 16,-2 3 3-16,-2 2-19 0,0 0 13 15,0 0 3-15,0 0-11 16,0 2 4-16,0 13 7 16,6 5 0-16,-2 3 7 15,0 4-12-15,1-3 5 16,1 0 0-16,-1-6 4 16,0-4 8-16,-1-7-12 15,3-4 3-15,1-3 5 16,6 0 21-16,6 0-26 15,2-22 5-15,3-10-6 16,0-2 3-16,-4-2-5 16,0 2 0-16,-3 3 6 0,-5 9-4 15,-5 7-2-15,0 6 0 16,-6 5-2-16,-2 4-6 16,0 0 2-16,0 4-21 15,0 16 2-15,0 6 21 16,0 3 8-16,0 0 2 15,0 0-1-15,0-3 6 16,4-4-11-16,3-4 0 16,1-8 8-16,4-4 3 15,3-6 0-15,6 0-11 16,3-6 11-16,0-18-9 16,5-12-4-16,-2-9-8 15,2-6 1-15,-4-4-5 0,-5 3 14 16,-1 2 0-1,-5 4-3-15,-1 6 16 0,-3 8-13 16,-4 10 15 0,1 7-13-16,-5 12 33 0,0 3-33 15,-2 0 0-15,0 0-2 16,0 0-21-16,0 18 8 16,0 12 7-16,-2 9 6 15,-9 6 8-15,-3 8-4 16,1 1-2-16,2-3 2 15,0 2 11-15,2-7-15 16,5-11 0-16,4-6 8 16,0-11 3-16,4-7-7 15,19-11-4-15,8 0 18 0,4 0-7 16,3-23-3-16,-2-9-8 16,-5-8 8-16,-4-8-19 15,-5-5 11-15,-2 2 0 16,-4 2-5-16,-3 5 0 15,1 6 5-15,-4 4 0 16,0 2 2-16,-6 8-3 16,-2 8 1-16,-2 4 0 15,0 8-4-15,0 4-14 16,0 0 15-16,0 0-14 16,-2 4-10-16,-18 18 20 15,-1 10 13-15,2 1-6 16,3 10 6-16,5 1 7 15,5 2-10-15,6 1 4 0,0-2-5 16,0-4 31-16,11-9-32 16,9-8 4-16,4-10 5 15,2-8 4-15,1-6-1 16,5 0-5-16,-3-22-3 16,-3-9-10-16,-1-1-31 15,-8-5-93-15,-1-1-328 16</inkml:trace>
  <inkml:trace contextRef="#ctx0" brushRef="#br0" timeOffset="69472.78">17772 3941 243 0,'0'0'275'0,"0"0"-55"16,0 0-76-16,0 0-14 15,0 0-21-15,0 0-37 0,-2-78 29 16,2 75-74-16,0 1 11 16,0 2-33-16,0 0 3 15,0 0-16 1,0 16 3-16,0 16 5 0,0 10-18 15,0 6 25-15,0 2-7 16,-9-4 0-16,7-6 10 16,-2-5-10-16,4-13 0 15,0-12 0-15,0-9-10 16,0-1 10-16,13-3 0 16,16-23-20-16,9-13 9 15,0-5 7-15,0-3-25 16,-5-1 18-16,-2 1-3 15,-4 3-11-15,-6 5 23 16,-6 6 1-16,-7 8 1 0,-2 12-1 16,-4 6 1-16,-2 7 0 15,0 0-3-15,0 8-38 16,-16 19 41-16,-4 4-1 16,-2 4 6-16,-1-5-3 15,8 0-2-15,10-6 0 16,5 2 1-16,14 1 10 15,23-2-11-15,5 5 41 16,-1-8-40-16,-12-5 36 16,-16-10-24-16,-11-2-9 15,-2-5 16-15,0 0-20 16,0 0-5-16,-21 0-12 0,-11 0 17 16,-8 0-9-16,-4-8-66 15,6-17-181-15,4-12-332 16</inkml:trace>
  <inkml:trace contextRef="#ctx0" brushRef="#br0" timeOffset="69765.61">18004 3543 746 0,'0'0'161'16,"0"0"-161"-16,0 0 0 15,0 0 25-15,0 0 2 0,0 0 14 16,7 82-33-16,-5-78-3 16,-2-4 54-16,2 0 21 15,-2 0 17-15,3-17-31 16,-3-6-63-16,2 3 19 16,-2 4-22-16,0 9 0 15,0 7-15-15,0 0-11 16,-11 11-33-16,-7 21 5 15,0 12-24-15,7 7-52 16,9-10-177-16,2-7-228 16</inkml:trace>
  <inkml:trace contextRef="#ctx0" brushRef="#br0" timeOffset="72873.95">19366 3866 195 0,'0'0'283'0,"0"0"-115"15,0 0-63-15,0 0-28 16,0 0-66-16,0 0-4 0,-2 0-14 16,2 2 0-16,0 4 7 15,0 4 0-15,0 1 5 16,0-2 4-16,0-1-9 15,0 1 0-15,0-9 1 16,0 5 12-16,0-5-11 16,0 0 18-16,0 0-11 15,0 0 45-15,0 0-29 16,0 0 2-16,-2-10-1 16,-2-6-20-16,-1-4-6 15,-2-4 0-15,3 5 8 16,-3-4 9-16,-1 5 33 15,-2 6-12-15,-1 2-12 0,3 6-26 16,-6 4-1-16,-4 0-5 16,-2 0 6-16,0 10 5 15,-2 8-5-15,2 4 0 16,1 0-10-16,2 2 11 16,3 5-1-16,-1-3 0 15,-1 9 1-15,3 1 1 16,1 0-2-16,6 2 0 15,6 1-6-15,0-12-6 16,0-5 6-16,2-9-15 16,10-12-16-16,-1-1 37 15,5-5 22-15,-1-24-19 0,5-10-3 16,5-6-66-16,1 1 22 16,-2 2 33-16,-1 8 11 15,-3 8 13-15,-4 6-11 16,-3 10 8-16,-4 6 11 15,0 4-21-15,-5 0-1 16,-2 22-11-16,3 7 12 16,-2 5 10-16,-3 1 2 15,0 0-1-15,2 2 15 16,0-4-23-16,2-11 12 16,1-8-3-16,1-6-11 15,6-8 28-15,5 0-24 16,6-21 48-16,8-14-37 0,4-11-16 15,3-9-23-15,3-3-2 16,-1-3 25-16,-5-2-8 16,-4 2 8-16,-6-1 0 15,-7 6-2-15,-3 1 15 16,-3 3-8-16,-3 11 8 16,-5 7-12-16,-2 9 26 15,-2 9-25-15,0 7 6 16,0 4-3-16,0 2 0 15,0 3-9-15,0 0 4 16,0 0-9-16,-2 0 6 16,-9 6 3-16,-7 14 0 0,0 8-2 15,-2 8 5 1,0 10-3-16,-1 8 0 0,6 6 6 16,2 5 0-16,0 1-6 15,4 0 0-15,2 1 23 16,2-7-23-16,5-2 19 15,0-9-17-15,0-11 7 16,0-9-2-16,10-13-7 16,3-11 0-16,1-5 6 15,5 0-5-15,1-1 19 16,7-24-19-16,2-7 9 16,5-5-8-16,1-4-2 15,1 1 0-15,-7 7-4 0,-2 1 8 16,-5 11-4-1,-7 7 0-15,1 3 2 16,-5 6-8-16,-2 5 6 0,-4 0 0 16,-1 0-5-16,-2 0-20 15,-2 10 20-15,0 8-4 16,0 5 9-16,0 2-13 16,0 3 17-16,0 0-4 15,0 0 0-15,-2-1 11 16,2-6-11-16,0-4 0 15,0-9 6-15,0-7-1 16,0-1 0-16,0 0-5 0,0 0 12 16,11-18-4-1,7-8-16-15,4-4 6 0,-2 0 2 16,-1 4-2-16,-7 2 8 16,0 7-6-16,-3 5 17 15,-3 3-9-15,-1 5 2 16,-3 4-10-16,0 0-2 15,2 0-11-15,2 13 7 16,0 8 6-16,-2 4-4 16,1-1 12-16,1 1-8 15,4-4 0-15,1-1 6 16,-3-8 5-16,4-7-6 16,-1-3-5-16,-1-2 6 15,4 0 7-15,2-18-19 16,0-8 6-16,-1-4-17 15,1-5 4-15,-5-4-8 0,-2-2 13 16,-5 4 1-16,-4 4 7 16,0 10 0-16,0 8 1 15,0 7 4-15,0 6 5 16,0 2-10-16,0 0-13 16,0 7 3-16,-9 14 6 15,-2 8 4-15,7 0 0 16,4 2 2-16,0-5 11 15,0-5-11-15,8-1-2 16,11-6 0-16,3-7-1 16,4-7-5-16,3 0-7 15,0 0-16-15,0-20 17 16,2-4-51-16,-4-2 4 0,-2 2 29 16,-5 4 30-16,-9 9 6 15,-2 4 32-15,-5 5-17 16,-1 2 12-16,-1 0-33 15,0 3 0-15,5 16 14 16,-3 3-13-16,1 2 28 16,-3 1-10-16,-2 2-10 15,0-3 29-15,0 0-37 16,0-6 14-16,0-4-15 16,0-5 13-16,0-5-13 0,0-4 0 15,0 0 4 1,2 0-18-16,8-13 12 15,-4-9-32-15,0-2-5 0,1 0 11 16,-5 1 26-16,-2 0 2 16,0-1 0-16,0 4 6 15,0 2-1-15,0 6 13 16,0 5-1-16,-2 7-10 16,-11 0-14-16,-5 0 3 15,-7 17 4-15,-1 9 1 16,-1 2 1-16,5 0-2 15,3 2 0-15,4 0 12 16,7 3-9-16,6-4-3 16,-2-5 2-16,4-4 5 15,0-10-6-15,0-6-1 0,0-1 0 16,14-3 8-16,1 0 2 16,10-18-10-16,2-11-34 15,2 0 14-15,0-4-32 16,-4 3 52-16,-3 2 7 15,-2-2-4-15,-6 9 37 16,-1 1-19-16,-5 11-2 16,-2 6 20-16,-4 3-35 15,-2 0-8-15,2 0 4 16,-2 19-25-16,0 8 19 16,0 6-2-16,0 4 8 15,0-3 22-15,0-2-17 0,0-4 1 16,0-10-2-16,0-6 6 15,6-9 0-15,5-3-10 16,3 0 0-16,3-11 23 16,6-20-23-16,2-8-2 15,-1-2-6-15,0-1-3 16,-6 6 4-16,-2 5 7 16,-9 12 0-16,-3 5-5 15,0 6 13-15,-4 8-8 16,0 0 0-16,0 0-29 15,0 14 28-15,0 12-12 16,0 9 13-16,-4 0-7 16,4 1 13-16,0-2-6 15,0-3 0-15,9-8 11 16,7-4-2-16,-3-11-9 0,1-8 0 16,-1 0 8-16,5-3-8 15,-3-21-2-15,3-6-1 16,-1-6 0-16,0-2-2 15,-2 0 10-15,-1 0-5 16,-4 4 45-16,1 8-42 16,-1 10 9-16,-6 9 4 15,0 4-11-15,-4 3 4 16,3 0-9-16,-3 0-2 16,0 12-15-16,0 16 6 15,0 10 8-15,0 10 2 0,0 12 1 16,-11 9-1-1,-7 5 1-15,-2 6 0 0,-5 0-5 16,1-3 12-16,1 1-7 16,1-7 0-16,6-4 4 15,4-6 5-15,0-10-9 16,3-9 0-16,3-8 3 16,-2-11 6-16,2-11-9 15,1-10 1-15,1-2 6 16,0 0 33-16,-3 0-13 15,-7-11 5-15,-6-9 39 16,-2-15-55-16,0-5 17 16,2-13-7-16,2-10-25 15,9-7 25-15,4-4-26 0,5-2 0 16,0 2-17-16,23 6-18 16,6 6-20-16,6 9-16 15,5 11-45-15,7 8 24 16,7 6-202-16,0 4-243 31</inkml:trace>
  <inkml:trace contextRef="#ctx0" brushRef="#br0" timeOffset="73178.66">21169 3895 159 0,'0'0'426'0,"0"0"-70"15,0 0-150-15,0 0-92 16,0 0-32-16,0 0-69 16,0 0 13-16,130-129 0 15,-130 122-24-15,0 7 22 0,0-2-24 16,-5 2 0-16,-12 0-2 15,-8 0 7 1,-2 10-5-16,5 7 0 0,7-1 2 16,6 0-5-16,5-2 3 15,4 4-4-15,0 2-8 16,0 4-9-16,17 0 12 16,10 4 7-16,4-2 2 15,2-3 10-15,-8-3-10 16,-10-8 0-16,-7-5-8 15,-8-2 8-15,0 4-5 16,-23 4-15-16,-12 2 20 16,-11-2 25-16,4-1-25 0,5-8-49 15,10-4-37 1,13 0-269-16</inkml:trace>
  <inkml:trace contextRef="#ctx0" brushRef="#br0" timeOffset="75352.69">22398 3717 270 0,'0'0'303'16,"0"0"-98"-16,0 0-21 16,0 0-64-16,0 0-16 15,0 0-12-15,7-67-72 0,-5 60 18 16,0 5-12-16,0 2-22 15,0 0 22 1,-2 0-26-16,0 0 0 0,0 7-8 16,0 15-11-16,0 11 17 15,0 7 2-15,0 2 0 16,0 1-2-16,0-3 5 16,-6-8-3-16,4-8 0 15,0-7 2-15,2-10-2 16,0-5 0-16,0-2 4 15,0 0-3-15,10-22-1 16,11-11 0-16,6-6-2 16,-1-5-15-16,1-1 17 15,-3 5 0-15,-1 4 0 16,-5 15-10-16,-5 1 10 0,1 15 0 16,-6 5-5-16,-1 0-14 15,-1 8 16-15,2 16 1 16,-4 8 2-16,-2 1-14 15,-2 0 16-15,0 2-2 16,0-7 0-16,0 0 9 16,0-8-9-16,0-6 0 15,0-8 5-15,0-3 3 16,0-3-3-16,4 0 2 16,7-21-6-16,3-9-1 15,3-11-6-15,6-1-11 16,0 1 7-16,-1-2-2 15,0 9-1-15,-2 6 13 0,-4 11-11 16,-7 9 13-16,-1 8-2 16,-1 0 4-16,0 3 6 15,2 23 15-15,0 8-22 16,1 5 11-16,0 1 2 16,1-1-5-16,-3-4-8 15,2-5-3-15,-1-8 2 16,1-5 5-16,0-8-7 15,3-5-19-15,1-4 1 16,3 0-27-16,4-24 1 16,3-6-106-16,-2-2-24 15,3 0 77-15,-3 4 77 0,-5-3 20 16,-1 5 58-16,-5 0 1 16,1 3 53-16,-6 2-29 15,-1 5-52-15,-3 8 30 16,-2 4-32-16,0 4-6 15,0 0-23-15,0 0-22 16,-4 0 10-16,-15 8 11 16,0 12 2-16,-4 10 21 15,3 2-16-15,3 1-6 16,3 0 6-16,5-5 9 16,3 3-15-16,1-5 0 15,3-5 4-15,2-9-2 0,0-3-2 16,0-7 0-16,0-2-6 15,9 0 17 1,6-16 12-16,5-8-23 0,5 0-17 16,-2-5 10-16,-2 6-9 15,2-1 16-15,-5-1-2 16,-1 5 5-16,-5 4-3 16,-3 7 0-16,-5 6 0 15,-2 3 5-15,-2 0-5 16,0 4-23-16,0 15 23 15,0 1-18-15,0 2 18 16,0-3 0-16,0 4 1 16,-4-5 3-16,2-2-3 0,2-2-1 15,0-4 2 1,0-6 9-16,0-3-13 0,2-1 4 16,14 0 3-16,3-9 25 15,4-11-28-15,2-6-2 16,-1-6 0-16,-2 0-13 15,0-4 10-15,-3-2 3 16,-4 6 0-16,-4 6 28 16,-2 7-23-16,-2 9 6 15,-5 4-2-15,0 6 1 16,-2 0-20-16,0 0 3 16,0 16-17-16,0 10 12 0,-7 8 12 15,-1 3 0 1,0-1 0-16,4-3 13 15,4-2-13-15,0-3 0 0,0-4 0 16,0-4 2-16,0-4 2 16,4-6-4-16,8-4 0 15,3-6 6-15,3 0-6 16,5-4 0-16,1-18 13 16,0-9-27-16,1-2 10 15,0-2 4-15,-3-1-1 16,0 7 9-16,-4 2-9 15,-7 13 1-15,-1 9 0 16,-8 5 9-16,-2 0-9 16,2 0-7-16,-2 12 3 15,0 14-17-15,0-1 14 0,0 5 7 16,0 3 0-16,0-1 11 16,0-4-7-16,0-4-4 15,0-9 0-15,0-6 11 16,0-7-5-16,0-2-6 15,0 0 0-15,4-11 20 16,14-14-20-16,2-13-14 16,2-6 2-16,3-6-23 15,-1 3 27-15,-4 5-23 16,-4 12 31-16,-3 10 1 16,-6 12 3-16,-5 4 23 15,0 4 2-15,-2 0-23 16,0 0-12-16,0 14 2 0,0 12 4 15,2 4 35 1,1 2-33-16,2 0 18 0,1-4 3 16,3-2-23-16,3-5 26 15,-6-7-26-15,1-7 0 16,-1-4-3-16,-4-3 3 16,8 0-13-16,-2-13-8 15,5-20-57-15,3-16-163 16,-7-9-416-16</inkml:trace>
  <inkml:trace contextRef="#ctx0" brushRef="#br0" timeOffset="75652.5">23809 3256 660 0,'0'0'205'15,"0"0"-169"-15,0 0-15 16,0 0 33-16,0 0 11 15,0 0-55-15,-84 96 2 16,84-92-12-16,0-4 3 16,0 0 26-16,8-7 39 15,3-18-54-15,1-1-10 16,-5 1 3-16,-5 2-7 16,0 10 2-16,-2 5 2 15,0 8 29-15,0 0-33 16,-4 1 0-16,-15 23-16 15,4 9 14-15,1 3 1 0,8 4-58 16,6-3-119 0,0-7-83-16,8-9-327 15</inkml:trace>
  <inkml:trace contextRef="#ctx0" brushRef="#br0" timeOffset="76067.61">24143 3296 807 0,'0'0'184'0,"0"0"-58"16,0 0-50-16,0 0-19 15,0 0 9-15,0 0-61 0,52-79 23 16,-52 76 3-16,0 3-18 16,0 0 36-16,0 0-44 15,0 0-2-15,0 0 8 16,0 0-5-16,0 0-6 15,0 0 0-15,0 0 7 16,0 0-25-16,0 0 17 16,0 0 1-16,0 15-16 15,0 6 27-15,0 4-11 16,0 9 0-16,-2 4 6 16,-3 7-4-16,-7 12-2 15,0 8 0-15,-9 8-19 0,0-3 28 16,-2-6-9-16,0-11 0 15,8-17 5 1,4-12 0-16,4-10-5 0,7-8 0 16,0-4-11-16,0-2-37 15,0 0 9-15,0-13-28 16,0-14-225-16,4-7-264 16</inkml:trace>
  <inkml:trace contextRef="#ctx0" brushRef="#br0" timeOffset="76255.5">23981 3635 92 0,'0'0'456'0,"0"0"-251"16,0 0-63-16,0 0-41 0,0 0 30 15,0 0-56 1,-11-2-59-16,49 2 61 0,6-2-43 16,3-5-15-16,-3-4 1 15,-5 2-14-15,-4-3-12 16,3 1-42-16,2-1-111 15,5-4-189-15,-3 2-426 16</inkml:trace>
  <inkml:trace contextRef="#ctx0" brushRef="#br0" timeOffset="78496.1">24558 3551 391 0,'0'0'120'0,"0"0"28"15,0 0-37-15,0 0 0 16,0 0-66-16,0 0-20 15,-2 94 10-15,0-82-30 0,-3-2 7 16,3-4 24-16,-3-2-34 16,3-1 20-16,-2-2-3 15,1-1-17-15,1 0 23 16,2 0-22-16,-2 0 7 16,0 0 51-16,0-10-25 15,-3-11-3-15,-1-4-28 16,-1-1 1-16,0 0 1 15,1 6-7-15,-3 4 0 16,2 6 6-16,2 6 1 16,-3 4-10-16,-1 0 3 15,-5 0 0-15,-3 8-15 0,-6 16 15 16,-2 4 0-16,-1 6-3 16,1 2 8-16,3-1-5 15,4-2 0-15,3 2 3 16,5-6 4-16,4-4-7 15,4-5 0-15,2-7-1 16,0-6-7-16,0-6 8 16,2-1-7-16,23 0 7 15,10-21 17-15,7-11-17 16,1-4-17-16,-1-2-2 16,-9 3-4-16,-8 3 23 15,-7 8 0-15,-7 8 5 16,-4 6 35-16,-3 8-27 15,-4 2-6-15,0 0-7 16,0 0-26-16,0 2 21 0,0 16-1 16,0 7 4-16,0-2 0 15,0 3 4-15,0 2 7 16,0-1 4-16,0-1-1 16,0-1-12-16,12-8 0 15,1-2 6-15,9-10 2 16,3-5-2-16,4 0 0 15,4-2-6-15,-2-18-7 16,-2-4-9-16,0-5 1 16,-4 1 4-16,-1-2 0 15,-4 2 12-15,-4 2-1 16,-3 6 0-16,-2 3 4 0,-1 6-4 16,-6 8 0-16,0 0 3 15,-4 3 24-15,0 0-26 16,0 0 0-16,0 0-1 15,0 8-14-15,2 12 14 16,-2 6 0-16,3 7 6 16,-1-1 5-16,4 2-9 15,2-3-2-15,-2-6 0 16,5-5 10-16,-1-7-10 16,0-5 0-16,5-5 4 15,4-3 7-15,5 0-6 16,3-16-1-16,4-12-4 0,-2 0-26 15,-2-2 25-15,-3-1 0 16,-1 6 2-16,-3 5-1 16,-3 7 1-16,-3 7-1 15,-3 4 0-15,0 2-13 16,-4 0 11-16,0 15-5 16,-5 8-6-16,0 5 4 15,-2 3-5-15,0 1 14 16,0-4 12-16,0-2-1 15,0-6-11-15,-2-8 0 16,2-8 4-16,0-3 2 16,0-1 4-16,0 0-10 15,0-12 16-15,6-20-16 0,17-10-11 16,4-4 7-16,2 1 4 16,0 2-2-16,-8 6 5 15,2 8-3-15,-7 7 15 16,-5 10-7-16,-3 3 5 15,-2 9-3-15,-2 0-9 16,-2 0 16-16,0 0-12 16,3 0-2-16,-1 3 17 15,2 14-13-15,4 0 8 16,-3 5-15-16,1 2 11 16,1 2-6-16,0 0-5 15,2-1 0-15,0-6 0 0,3-5 10 16,-1-6-10-16,3-6 0 15,6-2 4 1,2 0 9-16,1-18-11 0,-3-1-2 16,1-2 0-16,-8 3 5 15,1 2-5-15,-1 0 0 16,-3 2 0-16,1-1-1 16,-7-2 1-16,1 2 0 15,-4 1-1-15,-1-1-4 16,-2 1 2-16,0 4 3 15,0 0 0-15,0 0-12 16,0 0 12-16,-9 1 0 16,-2-3-1-16,0 7-2 0,1-1 1 15,4 4 2 1,-5 2 0-16,-1 0-18 16,-3 0 16-16,-1 20 2 0,-1 6-4 15,3 6 0-15,1 10 3 16,7 2 1-16,3-1 0 15,3-4 6-15,0-9-4 16,3-10-2-16,18-8 0 16,10-9-13-16,6-3 10 15,9 0 3-15,6-15-44 16,1-9 32-16,0-2-37 16,-6-2-3-16,-5 4 13 0,-8 2 18 15,-10 8 20 1,-5 5 1-16,-11 4 0 15,-3 3 8-15,-3 2-2 0,-2 0-6 16,0 0 16-16,2 0-11 16,0 0 17-16,-2 2-15 15,0 6-3-15,0-2 1 16,0 2-5-16,0-2 0 16,0-3-1-16,0-2 16 15,0-1-15-15,0 0 4 16,0 0-3-16,0 0 32 15,0-4-30-15,0-7 1 16,0-6-4-16,-11 2-8 16,-2-2 7-16,-1 1 1 15,2 3 0-15,-2 4-6 0,1 6 6 16,4 3 0-16,-3 0-1 16,1 0-6-16,-5 0-1 15,1 15 8-15,1 3 0 16,4 2 4-16,1 5 4 15,5-4-8-15,1 3 0 16,3-8 5-16,0-4-5 16,0-6 0-16,5-6 2 15,10 0 9-15,5-2-3 16,5-21 0-16,1-10-8 16,1-5 5-16,2-4-8 15,0-4 3-15,-7-2 0 0,1-1-2 16,-8 3 13-16,-3 5-10 15,-4 5 17-15,-3 12-18 16,-1 7 28-16,-4 9-28 16,0 2 1-16,0 4 9 15,0 2-10-15,0 0 0 16,0 0-1-16,0 0-3 16,0 0-5-16,0 0 9 15,-15 7 0-15,-1 10-7 16,-1 9 10-16,-2 8-3 15,-1 8 0-15,5 5 7 16,1 3-8-16,3 6 1 16,7 2 0-16,2-1-3 15,2-11 9-15,0-10-6 0,0-17 0 16,2-9 6-16,9-10-6 16,5 0 4-16,1 0-4 15,6-11 0-15,-3-12-5 16,-3-5-36-16,-3-4-83 15,-3-2-297-15</inkml:trace>
  <inkml:trace contextRef="#ctx0" brushRef="#br0" timeOffset="78716.53">25053 3220 1125 0,'0'0'211'0,"0"0"-156"15,0 0-36-15,0 0-16 16,0 0-6-16,0 0-5 16,0 0-124-16,-36 9-131 15,25 0-543-15</inkml:trace>
  <inkml:trace contextRef="#ctx0" brushRef="#br1" timeOffset="102956.24">15060 5129 74 0,'0'0'60'15,"0"0"11"-15,0 0-14 16,0 0-31-16,0 0 11 15,0 0-19 1,0 0 27-16,0-40 21 0,0 38-27 16,0 2 14-16,0-2-12 15,0 2-13-15,0 0 28 16,0 0-43-16,0 0-1 16,0 0 13-16,0 0-23 15,0 0 42-15,0 0-4 16,0 0-21-16,0 0 38 15,0 0-35-15,0 0 7 0,0 0 11 16,0 0-38-16,0 0 35 16,0 0-4-16,0-4-19 15,0-2 23-15,0-2-34 16,0 0 19-16,0 0 22 16,0-2-34-16,0 0 32 15,0-1-20-15,0 4-21 16,0 1 45-16,0 2-43 15,0 4 4-15,0 0-7 16,0 0 7-16,0 0-9 16,0 0 2-16,0 0 0 15,0 0-14-15,0 0 14 0,0 12 0 16,0 7-5-16,0 8 1 16,0 4 4-16,-3 15 0 15,-1 3 1-15,0 4-2 16,-3 5 1-16,-2 4 0 15,2 2 0-15,-4 4-1 16,0 2 1-16,0 2 0 16,0 1 3-16,-3-3-3 15,3 0 0-15,0-4 0 16,2 0-2-16,3-2 3 16,1-3-1-16,5-3 0 15,0-3 4-15,0-4-4 16,0-5 0-16,0-2 0 0,0-6 0 15,-2-6 2-15,0-1-2 16,-1-9 0-16,1-6 3 16,-1-6-4-16,1-4 1 15,2-4 0-15,0-2 0 16,0 0 3-16,0 0-3 16,-2 0 0-16,2 0 4 15,-2 0 9-15,0 0-5 16,-2 0-8-16,-3 0 6 15,-5-8 9-15,1-6-15 16,-5-3 0-16,-1-5 4 16,1-2-2-16,-1-3 3 0,1-2-5 15,3 4 0 1,-1-2 4-16,3 3-4 16,0 4 0-16,2 3 2 0,2 5 2 15,5 5-1-15,2 3-3 16,0 4 0-16,0 0 7 15,0 0-11-15,0 0 4 16,0 0-4-16,2 6-7 16,14 16 14-16,2 7-3 15,0 4 0-15,-1 6 3 16,-1-3-3-16,-1-2 0 16,-3-6 1-16,-3-8 0 15,-3-8 0-15,-4-9-1 16,0-3 0-16,6 0 17 15,0-12-14-15,5-17-3 0,10-12 8 16,4 2-8 0,0 1 2-16,0 4-2 0,-3 2 0 15,-2 6-12-15,-2 6 10 16,-7 7-36-16,3 7-118 16,-5 4-152-16,-9 2-480 15</inkml:trace>
  <inkml:trace contextRef="#ctx0" brushRef="#br1" timeOffset="105003.03">7646 7115 61 0,'0'0'231'0,"0"0"-108"16,0 0-78-16,0 0-5 0,0 0 35 16,0 0-37-16,8-25 37 15,-6 21 4-15,1 2-14 16,-3 0 20-16,0 2-33 15,0-2-3-15,0 2 29 16,0-2-55-16,0 2 20 16,0 0-18-16,0 0-23 15,0 0 27-15,0 0-29 16,0 0 0-16,0 0-5 16,0 0 5-16,0 0-4 15,-3 0-8-15,-7 0 12 16,-9 8 2-16,-5 10-2 15,-4 6 0-15,-1 1-1 0,0 4 9 16,0 1-8-16,2 5 0 16,0 3 5-1,2 5 11-15,7 0-16 0,5 1 0 16,13 2 9-16,0-4-1 16,4-2-8-16,30-8 0 15,11-5 7-15,11-14 2 16,4-10-9-16,2-3 0 15,-2-16 13-15,-2-19-13 16,-11-11-1-16,-8-4-18 16,-16-6 8-16,-16-2-6 15,-7 0 15-15,-3-3 2 16,-21 5-11-16,-4 6 24 0,-5 13-13 16,2 11 0-16,-6 11-1 15,-3 15-18-15,-5 0 19 16,-2 20-36-16,4 21-74 15,6 5-131-15,8 2-71 16</inkml:trace>
  <inkml:trace contextRef="#ctx0" brushRef="#br1" timeOffset="105474.4">7496 7631 416 0,'0'0'184'16,"0"0"-41"-16,0 0-43 15,0 0 20-15,0 0-16 16,0 0-26-16,11-41 5 16,-11 41-62-16,2 0-4 15,-2 0 21-15,0 0-30 0,0 0 4 16,0 0-12-16,5 0 3 16,0 6-2-16,6 13-1 15,-3 11 0-15,0 15-9 16,-2 11 21-16,-6 14-12 15,0 14 0-15,0 19 7 16,-12 16 0-16,-7 6-7 16,-8 0 0-16,0-5-3 15,-2-8 13-15,2-11-10 16,3-15 0-16,6-17-19 16,9-22 18-16,9-19-63 15,0-19-47-15,7-9-118 16,15-26-212-16</inkml:trace>
  <inkml:trace contextRef="#ctx0" brushRef="#br1" timeOffset="105827.07">7480 8203 528 0,'0'0'204'16,"0"0"-101"-16,0 0 24 16,0 0-12-16,0 0-70 15,0 0 6-15,-9-90-37 0,9 90-7 16,3 0 4-16,5 0-9 16,8 0 3-16,5 2 33 15,0 2-35-15,2-4 33 16,2 0-6-16,-3-4-24 15,0-18 35-15,0-6-38 16,1-8-3-16,2-3 0 16,-4-1 5-16,-5 1-6 15,-5 5 1-15,-7 3-42 16,-4 7 17-16,0 10-115 16,0 10-63-16,0 4-216 15</inkml:trace>
  <inkml:trace contextRef="#ctx0" brushRef="#br1" timeOffset="106764.36">7482 8194 30 0,'0'0'133'0,"0"0"-117"16,0 0 21-16,0 0 30 16,0 0 9-16,0 0 51 15,0 1-35-15,0-1-30 16,0 0 24-16,0 0-17 0,0 0-8 16,0 0-24-16,0 0-16 15,0 0 31-15,0 0-41 16,0 0 9-16,0 0 6 15,0 0-23-15,-6-1 29 16,-9-6 4-16,-4-3-24 16,0 1 21-16,-1-3-28 15,-3-1-3-15,1 6-2 16,2 0 4-16,-2 7-10 16,-5 0-9-16,-2 28 15 15,-2 14-10-15,1 6 19 16,6 3-9-16,4-3 9 15,4-11 4-15,3-8-7 0,-3-9-4 16,1-11 4-16,-3-6 24 16,-5-3-13-16,-8-4 30 15,-4-22-4-15,-1-7-30 16,3-8 19-16,6-1-20 16,9 1-7-16,7 3 15 15,7 10-20-15,4 10 0 16,0 6-7-16,0 12-24 15,15 0-18-15,12 16-71 16,4 18-115-16,2 4-84 16</inkml:trace>
  <inkml:trace contextRef="#ctx0" brushRef="#br1" timeOffset="107506.71">7336 8918 358 0,'0'0'149'0,"0"0"-40"0,0 0-19 16,0 0-8-1,0 0 19-15,0 0-78 0,0-25-8 16,0 25-15-16,0 2-22 16,-14 22 22-16,-11 10 20 15,-8 10 4-15,-5 5 28 16,-1 4-50-16,-2 0 7 16,3-2 0-16,0-5 7 15,5 1-19-15,2-4 3 16,2-12 0-16,9-4-7 15,11-11-60-15,7-16-83 16,2 0-191-16</inkml:trace>
  <inkml:trace contextRef="#ctx0" brushRef="#br1" timeOffset="107758.55">7231 8983 640 0,'0'0'187'15,"0"0"-59"-15,0 0-47 16,0 0-57-16,0 0 9 16,0 0-33-16,68-19 0 15,-47 40-7-15,1 7 15 16,1 5-8-16,-6 8 1 16,-3 5 8-16,-5 5-2 15,-7 3-7-15,-2-6 0 16,0-4 11-16,0-7-11 0,6-16-114 15,6-19-114 1,3-2-427-16</inkml:trace>
  <inkml:trace contextRef="#ctx0" brushRef="#br1" timeOffset="108805.95">8198 8645 0 0,'0'0'76'0,"0"0"-59"16,0 0-16-16,0 0 15 16,0 0-1-16,0 0 55 15,0 0 14-15,-114-3 20 16,93 6 18-16,-4-3-10 0,0 0-1 16,-4 0 15-16,2 2-52 15,1 1 2-15,4 1-2 16,4-1-31-16,7 1 27 15,1-1-48-15,8-3-12 16,2 2 31-16,0-2-35 16,0 0 10-16,14 0-16 15,35 0 6-15,29 0 28 16,26 0-34-16,29 0 8 16,13 0-8-16,19 0 5 15,16 2-5-15,8 3 0 16,-6-5-30-16,-23 0 27 0,-30 0-24 15,-36-14 27 1,-36 0-11-16,-27 0 26 0,-14-2-15 16,-12 2 16-16,-3-1-10 15,-2 3 26-15,0 2-32 16,0 3 0-16,0 2-1 16,0-1 11-16,0-2-10 15,-5 1 0-15,-1-8 4 16,-3-2-1-16,-5-6-3 15,-1 0 0-15,-5-3-10 16,-3 3 14-16,2 1-8 16,-4 4 1-16,0 5 3 0,3 4-6 15,4 7 6-15,2 2 0 16,8 0-14 0,6 0 19-16,2 9-6 0,2 11 1 15,27 6 0-15,6 3 6 16,1 3-6-16,-11 4 0 15,-15 3-18-15,-10-1 11 16,-13 1 3-16,-34 2-1 16,-10-1 5-16,-11 0 7 15,8-2-7-15,14-4-70 16,23-16-245-16</inkml:trace>
  <inkml:trace contextRef="#ctx0" brushRef="#br1" timeOffset="109483.56">10773 7567 282 0,'0'0'272'16,"0"0"-108"-16,0 0-30 15,0 0-41-15,0 0-33 16,0 0 23-16,4-24-61 16,-4 24-16-16,0 0-5 0,-15 10 26 15,-5 15-27 1,-5 5 0-16,-2 7 9 0,3-2 0 16,4 3-9-16,4-7-98 15,8-5-46-15,5-13-181 16,3-13-240-16</inkml:trace>
  <inkml:trace contextRef="#ctx0" brushRef="#br1" timeOffset="109682.45">10894 7556 358 0,'0'0'287'0,"0"0"-108"15,0 0-33-15,0 0-71 16,0 0 1-16,0 0-71 15,15-32 11-15,-15 47 8 0,0 7 4 16,-9 4-11-16,0 2 4 16,-5 7-12-16,1 4-18 15,0-2-20-15,0-7-242 16,2-14-403-16</inkml:trace>
  <inkml:trace contextRef="#ctx0" brushRef="#br1" timeOffset="113694.87">11402 7793 250 0,'0'0'132'15,"0"0"-51"-15,0 0 55 16,0 0 14-16,0 0-10 15,0 0-33-15,-49-11-63 16,42-7 26-16,3-4-29 16,4-2-18-16,0-3 27 15,0 2-45-15,0 4-5 16,6 0 5-16,12 7 12 16,6 3-23-16,7 6 6 15,12 5 0-15,8 0 8 16,5 0-7-16,0 0-1 15,-9 10 0-15,-14 1-2 0,-13 2 1 16,-6-3 1-16,-8-3 0 16,-4-2-9-16,0-5 9 15,-2 0 0-15,0 0 9 16,3-10 6-16,-1-12-17 16,0-4 2-16,0-5 0 15,6 2-13-15,-2-4 13 16,3 5 0-16,2 2-5 15,-4 8 10-15,-1 6-6 16,-1 4 1-16,-3 7 0 16,-2 1-8-16,0 0 8 15,0 0-10-15,0 7 10 0,0 19-26 16,0 9 24 0,-7 8 2-16,-17 12 0 0,-8 11 2 15,-7 8 0-15,-11 2-2 16,-3 6 0-16,0-2 22 15,-1 1-22-15,2-2 0 16,8-14 4-16,7-9 9 16,8-15-7-16,4-15-6 15,7-10 0-15,9-10 11 16,3-6-11-16,-2 0 0 16,2-10 5-16,1-18 18 15,5-5-20-15,0-8-3 16,0 3 0-16,5-3 5 0,15 7-7 15,3 5 2-15,0 10 0 16,2 3-4-16,-2 5 5 16,-3 8-1-1,-5 1 0-15,1 2-1 0,-5 0-4 16,0 10 5-16,-4 12 0 16,2 9-10-16,-1 2 13 15,-1 3-3-15,3-1 0 16,-6-6 8-16,2-5-12 15,1-6 4-15,-5-6 0 16,2-5-4-16,2-5 9 16,7-2-5-16,9 0 0 0,11-22 11 15,7-11-11-15,1-4 0 16,-8-4 0-16,-1-1-7 16,-11 4 13-16,-3 6-6 15,-5 10 0-15,-5 8 7 16,-4 10-9-16,-4 4 2 15,0 0 0-15,0 0-18 16,0 0 14-16,0 8 4 16,0 15-11-16,0 8 14 15,-4 3-6-15,-6 5 3 16,4 5 0-16,1-5 4 16,3-3 2-16,2-5-6 15,0-5 0-15,0-6 15 16,0-8-20-16,9-4 5 15,3-8 0-15,5 0 11 0,3-20-2 16,5-17-9-16,-3-11 0 16,-6-8 3-16,-8-4-17 15,-3-1 14-15,-5 6 0 16,0 9-9-16,0 16 12 16,0 11-3-16,0 15 0 15,-7 4-10-15,-6 0 4 16,-5 19 6-16,1 8 0 15,3 4-3-15,5 1 4 16,7-2-1-16,2-4 0 16,0-6-8-16,17-6 2 15,10-10 6-15,2-4 0 0,4 0-10 16,1-12 10 0,1-12-17-16,6 0 4 0,-1-3-60 15,-5 0 43-15,-3 5 6 16,-10 4 24-16,-6 8 2 15,-7 2 12-15,-7 5-11 16,-2 3 1-16,0 0-3 16,0 8-2-16,0 17-4 15,-7 4 5-15,-6 8 15 16,0 1-10-16,-1 0-5 16,3-2 0-16,7-6 7 15,4-4-11-15,0-11 4 16,0-6 0-16,6-9 10 0,14 0 0 15,3-9 3-15,3-23-10 16,-1-7-2-16,-5 0-2 16,-5 4-30-16,-7 3 31 15,-6 3-4-15,-2 6 18 16,0 5 6-16,-5 4 23 16,-11 6-42-16,-2 6 24 15,-4 2-25-15,-4 0 0 16,-3 10-5-16,2 11 8 15,4 5-3-15,10 1 0 16,11 1 10-16,2-2-26 16,4-4 16-16,23-6-2 0,11-4-18 15,2-10 20 1,3-2-2-16,-4 0-8 0,-5-20-44 16,-3-10 52-16,-6-6-29 15,-3-3 28-15,-4 0-17 16,-2 1 40-16,-3 2-14 15,-4 1 40-15,0 5-13 16,-3 4 17-16,-1 6-28 16,-1 10-20-16,-2 6 42 15,-2 4-38-15,0 0-6 16,0 0 0-16,0 0-10 16,0 12 1-16,0 13 9 15,0 1 0-15,0 11-1 0,-9 4 6 16,-6 5-5-1,-3 4 0-15,0 4 13 0,1 0-16 16,0-1 3-16,7-10 0 16,-1-9-1-16,6-9 6 15,0-9-5-15,5-9 0 16,0-4 11-16,0-3-4 16,0 0-5-16,0 0 4 15,0-3 54-15,5-20-58 16,15-12 1-16,9-5-3 15,2-8 7-15,7 2-23 16,5 2 16-16,-3 7-16 16,-1 3 0-16,-7 10-5 15,-10 7 9-15,-8 7 9 16,-10 6-21-16,-4 1 14 0,0 3-19 16,-18 0 3-16,-11 0 0 15,-6 0 33-15,3 7-7 16,6 5 0-16,11-1 7 15,7 3-11-15,8 7 4 16,0 6 0-16,27 6 19 16,8 4-9-16,8 2-8 15,-1 0-2-15,1-8-9 16,-9-4-15-16,-8-15-193 16,-13-12-360-16</inkml:trace>
  <inkml:trace contextRef="#ctx0" brushRef="#br1" timeOffset="113863.77">13018 8006 953 0,'0'0'219'0,"0"0"-197"16,0 0-22-16,0 0 0 16,0 0 26-16,0 0-18 15,0 0-16-15,-38 250-59 16,27-239-249-16,0-11-304 15</inkml:trace>
  <inkml:trace contextRef="#ctx0" brushRef="#br1" timeOffset="114760.27">14041 7754 3 0,'0'0'91'0,"0"0"73"16,0 0 62-16,0 0-37 0,0 0-37 16,0 0-68-16,15-18-76 15,-17 18 6-15,-14 10 8 16,-5 5 17-16,-4-1 32 15,-4 1-54-15,-2-1 11 16,-3-2-9-16,5-4-15 16,7-5 19-16,7-3-23 15,9 0 0-15,6-20 42 16,0-19-42-16,19-7-3 16,14-8 2-16,5 0-35 15,5 1 32-15,-1 5-18 16,1 6 22-16,-8 10-5 0,-8 10 14 15,-8 8-9-15,-7 8 0 16,-5 4 9 0,-3 2-26-16,-2 0 17 0,0 0 0 15,-2 20-10-15,0 10 29 16,0 13-18-16,-11 10 10 16,-5 12-3-16,1 9 17 15,-1 7-25-15,1-6 0 16,-5-3 14-16,-5-9 2 15,-4-14-16-15,0-14 17 16,-2-12-4-16,2-16 35 16,0-7-44-16,-5-2 6 0,3-23 37 15,2-4-35-15,5-1-4 16,6 3 5-16,7 5-9 16,4 11 31-16,7 4-35 15,0 7 0-15,0 0-10 16,2 0-1-16,18 15 10 15,9 15-33-15,5 1-100 16,3-7-181-16</inkml:trace>
  <inkml:trace contextRef="#ctx0" brushRef="#br1" timeOffset="115636.77">14765 7882 273 0,'0'0'202'15,"0"0"-21"-15,0 0-84 16,0 0-67-16,0 0 15 15,0 0-38-15,105-98-6 16,-63 63 7-16,-3-4 3 16,-4-5-11-16,-3 0 6 0,-6 1-5 15,-4 2 56-15,-4 2-41 16,-3 1-4-16,-1 4 31 16,-5 6-39-16,-3 6 15 15,-3 5 31-15,0 6-34 16,-3 2 57-16,0 8-41 15,0 1-9-15,0 0 4 16,0 0-27-16,0 10 0 16,-10 24 2-16,-5 18 4 15,-3 16 26-15,-7 12-32 16,-4 17 0-16,-4 13 0 16,-5 14 11-16,-2 15-11 15,-3 2 0-15,-1-6 6 16,1-14-11-16,6-16 5 15,5-22-51-15,10-21-22 0,11-22-173 16,11-31-95-16</inkml:trace>
  <inkml:trace contextRef="#ctx0" brushRef="#br1" timeOffset="115936.6">14917 7856 688 0,'0'0'250'0,"0"0"-105"16,0 0-73-16,0 0 27 15,0 0-86-15,0 0-7 0,74-134-5 16,-34 134 9 0,5 0-10-16,1 24 0 0,-6 8 4 15,-8 4-13-15,-13 0 9 16,-12-5 0-16,-7-8-15 15,0-2 15-15,-17-3 0 16,-17-7 0-16,-4-3 3 16,-2-8 7-16,0 0-10 15,9 0-30-15,8 0-24 16,15-13-217-16,8-9-343 16</inkml:trace>
  <inkml:trace contextRef="#ctx0" brushRef="#br1" timeOffset="117436.9">15559 7784 67 0,'0'0'214'0,"0"0"-138"16,0 0-35-16,0 0-17 15,0 0 49-15,0 0 21 16,-5 0 4-16,5 0 17 16,0 0-53-16,0 0-21 0,0 0-6 15,0 0-25 1,0 0 1-16,0 0-9 0,-2 0 5 16,2 0 19-16,-2 0-26 15,2 0 0-15,0 0 17 16,0 0-5-16,-2 0-5 15,0 0 7-15,-5 0-9 16,1 0 39-16,-2-3-40 16,4-6 3-16,-1-2 20 15,-1-1-16-15,2-2 2 16,2-1 6-16,-1 1-15 16,3 4 41-16,-2 4-44 15,2 2 10-15,0 1 7 16,0 2-5-16,-3 1-13 15,1 0 0-15,-2 0-5 0,-5 1-12 16,-2 16 17-16,-1 5 0 16,0 5-3-16,0 5 14 15,1 1-11-15,0-1 0 16,4 0 3-16,0-3 0 16,5-5-3-16,2-6 0 15,0-9-1-15,0-6-13 16,0-3 11-16,7 0 3 15,15-21 13-15,7-11-2 16,0-6-11-16,-2-4 0 16,-2 2-5-16,-6 1 4 15,-1 8 1-15,-3 3 0 0,-1 8 0 16,-5 7-1 0,-2 8 1-16,-4 3 0 0,-3 2-3 15,0 0-26-15,0 7 20 16,0 14 4-16,-8 1 5 15,-3 4-2-15,1 0 3 16,2 0-1-16,4-4 0 16,4-2 5-16,0-4-5 15,0-3 0-15,0-6 4 16,0 0-2-16,6-7-2 16,10 0 0-16,5 0 4 15,3-21-4-15,0-11-2 16,-1-4-3-16,-3 0 5 0,-7 1-4 15,-2 2 4 1,-4 8 0-16,-2 2-3 0,-1 9 14 16,-4 5-11-16,2 9 0 15,-2 0 14-15,2 0-28 16,0 23 8-16,-2 5 6 16,5 4-6-16,-1 1 14 15,6 1-8-15,0-5 0 16,4-5 5-16,2-6-4 15,-4-10-1-15,2-6 0 16,1-2-7-16,6-2 3 16,4-18 4-16,-1-7-22 0,-2-5-33 15,-2 3 52-15,1-2-7 16,-6-1 10-16,-1 6 21 16,-4 1-16-16,1 5 16 15,1 1 2-15,-3 9-8 16,-5 3 31-16,-2 0-44 15,0 5 7-15,-2 0 8 16,0 2-6-16,0 0-6 16,0 0-3-16,0 0 7 15,0-1 0-15,0-1-9 16,0-1 0-16,-4 2 0 16,-5-2 8-16,3 3-8 15,-1 0 0-15,7 0 1 16,0 0-7-16,0 0 6 15,0 0 0-15,0 0 0 0,0 0 2 16,-3 0-3-16,1 0 1 16,-4 19 0-16,-1 8 5 15,1 9-4-15,-8 10-1 16,1 11 0-16,-5 4 3 16,-4 13-3-16,-5 4 0 15,-2 8 2-15,2 2-1 16,0-2-1-16,5-3 0 15,-1-16-1-15,4-9 2 16,1-12-1-16,3-9 0 16,-2-9 2-16,7-10-1 15,3-4-1-15,0-7 0 0,5-4-3 16,-3-3 13 0,-3 0-10-16,-1-14 0 0,-3-18 7 15,4-12 10-15,1-14-11 16,7-14-6-16,0-13 0 15,0-1 7-15,11 4-7 16,11 13 0-16,5 16 6 16,7 11-15-16,-1 12 9 15,5 12-22-15,5 11-24 16,-4 7-150-16,-1 0-175 16</inkml:trace>
  <inkml:trace contextRef="#ctx0" brushRef="#br1" timeOffset="122860.26">17338 8203 69 0,'-83'-24'15'0,"1"8"-15"16,-1 10-31-16</inkml:trace>
  <inkml:trace contextRef="#ctx0" brushRef="#br1" timeOffset="126772.53">16575 7764 233 0,'0'0'92'0,"0"0"-34"16,0 0 50-16,0 0 7 15,0 0-17-15,0 0-2 0,-4 11-10 16,4-11 32-16,0 0-29 16,0 0-13-16,0 0 34 15,2-3-76-15,21-23 11 16,8-10-45-16,11-12 11 15,7-10-8-15,0-7-3 16,2-4 0-16,-1-4-16 16,-8-1 8-16,0 1 2 15,-11 8 6-15,-6 11-8 16,-9 11-3-16,-8 14 11 16,-1 12 0-16,-7 7-6 15,0 3 10-15,0 6-4 16,0-3 0-16,0 4 8 15,0 0-22-15,0 0 14 0,0 0 0 16,0 0-25-16,-13 2 27 16,-12 21-2-16,-2 9 0 15,-2 9 6-15,0 9-9 16,2 3 3-16,6 7 0 16,3 1-8-16,5 4 14 15,1-1-6-15,10-2 0 16,2-8 6-16,0-8-7 15,8-8 1-15,11-11 0 16,5-11-7-16,3-10 10 16,7-6-3-16,1-8 4 15,1-24 10-15,-1-12-27 16,-6-6 13-16,-6-4 0 0,-7 1-26 16,-8 3 27-1,-3 7-1-15,-5 10 0 0,0 11 5 16,0 12-14-16,0 8 9 15,-5 2-15-15,-15 9-2 16,-5 20 14-16,-1 9 3 16,2 4 0-16,10-1 3 15,7-4-5-15,7-4 2 16,0-7 0-16,18-6-9 16,14-8 13-16,7-8-4 15,6-4 0-15,4 0 4 16,0-24-18-16,-2-6 2 0,-2-5-31 15,-8-1 35 1,-3 6-19-16,-10 7 27 0,-6 4 0 16,-6 12 6-16,-6 1-11 15,-4 6 5-15,2 0-5 16,1 0-11-16,0 11 32 16,2 5-16-16,-3 2 10 15,-2 2-5-15,-2-2 35 16,0 1-35-16,0-1-3 15,0-6 15-15,0-1-9 16,0-2-8-16,0-4 0 16,-2 2 7-16,0-6-4 15,0-1-3-15,-1 0 0 16,3 0 12-16,-2 0 2 16,-3-5-18-16,3-16 4 0,-3-3-11 15,3 1-7-15,0 1 18 16,0 1 0-16,-2 5-7 15,2 3 14-15,-3 4-7 16,1 5 6-16,-6 3 0 16,-3 1-9-16,-5 0 3 15,-1 5 0-15,-4 17-18 16,1 2 25-16,3 7-7 16,2-2 0-16,3 0 4 15,6-1-4-15,3-6 0 16,1-4 0-16,4-7-11 15,0-3 12-15,0-5-2 0,0-3-10 16,0 0 11-16,0-8-17 16,17-16 17-16,6-8-13 15,4-4-8-15,-1 3 24 16,-3 5-3-16,-4 10 0 16,-5 10 4-16,-5 6 6 15,-3 2-10-15,2 2 0 16,-2 20-14-16,1 6 34 15,-3 5-20-15,0-1 0 16,1-2 12-16,2-9-6 16,0-5-6-16,-1-9 0 15,3-7 4-15,3 0 16 16,3 0-13-16,5-16-7 0,5-10 11 16,4-9-25-16,0-5-9 15,2 0-23-15,-2 3 39 16,2 4-28-1,-4 5 35-15,-3 8-1 0,-4 6 1 16,-7 7 10-16,-1 7-10 16,-6 0 0-16,3 5 34 15,-5 13-30-15,-1 3 20 16,0 2-15-16,-3 1 1 16,0-2 8-16,0 1-18 15,0-9 0-15,0-4-1 16,0-6 14-16,0-4-13 0,0 0 0 15,0 0 6 1,-3 0-4-16,0-16-2 0,-1-7-49 16,2 1 28-16,0-3-41 15,0-2 41-15,-1 3 11 16,1 2 10-16,0 6 16 16,0 4-3-16,2 6 9 15,-2 4 37-15,0 2-58 16,-6 0-1-16,-5 0-14 15,-5 17 14-15,-1 4 5 16,-4 4-5-16,3 0 0 16,0 5 12-16,4-1 4 15,7 6-14-15,7-4 8 16,2-3-7-16,0-6 10 16,7-9-13-16,15-4 0 0,5-9 15 15,4 0-3-15,5-9-6 16,-3-17-6-16,3-10 10 15,-1-4-14-15,-1-6 4 16,-3-7 0-16,-2 2-12 16,-7-3-1-16,-1 6 13 15,-8 5 0-15,1 12 2 16,-6 8 15-16,1 11-17 16,-5 5 1-16,1 5 8 15,-5 2 5-15,0 0-14 16,0 0 0-16,0 0-2 15,0 19-12-15,0 8 14 0,0 4 0 16,0 8-1-16,-11 0 15 16,-4 7-14-16,-4 3 0 15,1-5 5-15,3-1 8 16,-1-7-13-16,1-4 0 16,2-9-7-16,1-2 15 15,3-7-8-15,3-6 0 16,1-4 3-16,5-4-16 15,-2 0 13-15,-1 0-53 16,3 0 1-16,0-20-199 16,0-7-395-16</inkml:trace>
  <inkml:trace contextRef="#ctx0" brushRef="#br1" timeOffset="127125.34">18009 7285 614 0,'0'0'218'0,"0"0"-94"16,0 0-92-16,0 0 8 16,0 0-1-16,0 0-36 15,0 0 24-15,176-64-27 16,-156 64 0-16,-5 15-5 16,-3 10 1-16,-8 1 4 15,-4 2 0-15,0-1 2 16,-4 0-3-16,-18-3 6 0,-5-2-5 15,-2-4 8-15,2-2 7 16,4-7-15-16,6-3 5 16,8-5-2-16,4-1 52 15,5 0-37-15,0 0 20 16,0 0 29-16,12 0-66 16,17 2 22-16,11 10-23 15,11 11 7-15,2 7-10 16,-1 3 3-16,-7 1-13 15,-14-2-98-15,-10-18-227 16</inkml:trace>
  <inkml:trace contextRef="#ctx0" brushRef="#br1" timeOffset="130208.59">19348 7386 135 0,'0'0'137'15,"0"0"-54"-15,0 0 21 16,0 0 1-16,0 0 20 0,0 0-58 15,0 0-10 1,0 0 56-16,0 0-45 0,2-7 11 16,4-12-66-16,2-10 3 15,3-7-22-15,5-6 6 16,-1-7-14-16,6-1 1 16,-3 2-2-16,-1 2 15 15,-3 6-4-15,-1 10 6 16,-4 4-4-16,-2 10 2 15,-3 2 0-15,-1 7 18 16,-3 1-15-16,2 3 4 16,-2 3 9-16,0 0-9 15,0 0 8-15,0 0-15 16,0 6-1-16,-12 18-9 16,-1 12 17-16,-7 11-7 0,2 8 2 15,2 5 12-15,1 5-12 16,3-1-2-16,4-4 0 15,6-4 8-15,2-10-2 16,0-12-6-16,0-12 0 16,4-13 6-16,12-9-6 15,6 0 5-15,4-24-3 16,8-17-4-16,-3-10-23 16,-2-7 7-16,-2-3 12 15,-2-6-26-15,-5 3 29 16,-3 2-24-16,-3 13 27 15,-3 16 9-15,-2 15-8 16,-7 11 30-16,1 7-23 0,-3 0-8 16,0 11 0-16,0 19-13 15,0 8 13-15,0 8 23 16,-12 7-15-16,-3-1-2 16,-3 1 6-16,3-4-4 15,-4-3 8-15,3-5-16 16,3-6 1-16,0-3 16 15,4-6-7-15,7-10-10 16,0-8 0-16,2-5 7 16,0-3-7-16,4-3 1 15,21-21-1-15,6-11 0 16,6-3-31-16,2-5 2 0,1 5 14 16,-7 6 7-1,-8 9 5-15,-5 10 3 0,-9 5 0 16,-7 8 12-1,-1 0-12-15,-3 8 0 0,0 20 13 16,0 6-3-16,0 1 27 16,0 0-37-16,-5-4 2 15,3-6 6-15,2-3 0 16,0-10-8-16,0-1 0 16,4-9 9-16,15-2-1 15,6 0-4-15,10-14-2 16,0-15-4-16,5-5-18 0,0-4-2 15,-1-2 4 1,-4-1 1-16,-2 1 9 0,-6 1-19 16,-4 4 10-16,-10 7 3 15,-5 8 6-15,-8 6 5 16,0 7 3-16,0 2-30 16,-4 5 28-16,-11 0-20 15,-3 0 22-15,-3 10-3 16,6 8 13-16,1 7 1 15,6 4 20-15,6 8-12 16,2 1 26-16,0 2-30 16,20-3 2-16,7-5 6 15,4-11-18-15,0-10-5 16,-4-11 0-16,-3 0-8 16,-6-20-41-16,-5-13-118 0,-6-12-187 15</inkml:trace>
  <inkml:trace contextRef="#ctx0" brushRef="#br1" timeOffset="130424.04">19344 7092 572 0,'0'0'230'15,"0"0"-164"-15,0 0-4 16,0 0-58-16,0 0-1 16,0 0-6-16,317-114-4 0,-248 92-163 15,-7 2-148-15</inkml:trace>
  <inkml:trace contextRef="#ctx0" brushRef="#br1" timeOffset="140635.32">21281 7128 29 0,'0'0'77'0,"0"0"-65"0,0 0-8 15,0 0 11 1,0 0 29-16,0 0 17 0,0 0-40 15,0-40-8-15,0 38 61 16,0 0-50-16,0 2-14 16,0 0 8-16,0 0-18 15,0 0-4-15,0 0-14 16,0 0 18-16,0 2 8 16,0 8-5-16,0-2-3 15,0 1 0-15,0-5 3 16,0-1-3-16,0-3 4 15,0 2 1-15,0-2 9 0,0 0-1 16,0 0 33 0,0 0 6-16,0 0-33 15,0-2-6-15,0-12-13 0,-4 0 0 16,-3-1 5-16,-2 0-5 16,0 3 0-16,1 0-4 15,-1 2-3-15,1 6 6 16,4 2-4-16,0 0 4 15,2 2-4-15,0 0-9 16,2 0 14-16,-5 0-8 16,3 0 5-16,-3 12 3 15,-2 6 0-15,1 9 3 16,-3 2-3-16,-5 7 0 16,1 7 0-16,-5-1-1 15,1 1 6-15,1-2-5 0,5-5 0 16,2-4 1-16,9-8-8 15,0-10-4-15,0-8 3 16,7-6-3-16,18 0 11 16,4-24 20-16,2-10-8 15,0-3-12-15,-5-2 21 16,-4 0-20-16,-1 6-1 16,-4 1 4-16,-1 6-1 15,-5 8-3-15,-2 4 0 16,-2 7 4-16,-3 7-10 15,3 0 6-15,-3 4-6 16,3 17-3-16,-2 5 14 16,-1 3-5-16,-4 4 0 15,2 4 3-15,-2-2 5 0,0-3-8 16,5-4 0-16,-1-7 0 16,2-14-1-16,8-7 1 15,7-7 17-15,0-25-9 16,6-7 12-16,-4-6-16 15,-3-4-4-15,-3 5 0 16,-1 3 7-16,2 9-7 16,2 6 0-16,-3 7 2 15,4 8 3-15,-5 5 0 16,-3 6-3-16,1 0-2 16,-4 12-3-16,-1 12 3 0,1 6 0 15,-8 3 0-15,0-1 23 16,0 2-22-16,-2-6 11 15,0-5 9 1,0-4-18-16,0-9 4 0,0-4-7 16,2-6 3-16,0 0 16 15,3 0-13-15,3-12 3 16,4-12-9-16,5-4 3 16,2-2-3-16,1-3 0 15,4 3 3-15,-2 4-10 16,1 4 7-16,-4 6 0 15,0 8-3-15,-3 8-5 16,-6 0 8-16,1 0 0 16,-3 22 0-16,-6 2-8 0,-2 7 16 15,0 1-4-15,0-2 11 16,0-4-6-16,0-6-9 16,0-4 0-16,0-8 6 15,0-4-2-15,0-4-4 16,6 0 0-16,3-7 10 15,5-16-4-15,1-3-6 16,3 0 0-16,-1-1 0 16,6 4-1-16,0 0 1 15,0 5 0-15,2 6-2 16,-5 4-1-16,-1 6 3 16,-6 2 0-16,-1 0 0 15,-2 8-15-15,-3 15 15 0,-1 5 0 16,-4-1-3-16,0 4 4 15,-2-3-1-15,3-2 0 16,2-2 1-16,-5-6-11 16,0-5 13-16,2-5-3 15,0-5 0-15,5-3 7 16,8 0-7-16,7-17 7 16,5-15 0-16,6-3-10 15,-4-1 3-15,0 1 0 16,-6 3-3-16,-4 8-2 15,-5 8 5-15,-3 6 0 16,1 6 0-16,-3 4-12 16,-1 0 4-16,1 4 8 15,-4 14-3-15,-3 4-17 0,-2 5 18 16,0 1-8-16,0 2 10 16,0-4 16-16,0-1-14 15,0-4-2-15,0-7 0 16,7-5 0-16,-1-8-3 15,10-1 6-15,2-4 0 16,4-18 20-16,1-12-23 16,-6-5-6-16,-1-4-3 15,-5-8-20-15,-7 1 24 16,-2 1-9-16,-2 8 14 16,0 9-2-16,0 8 2 0,0 12 0 15,-4 5-1 1,-7 7 7-16,-5 3-6 0,-1 20 0 15,-6 9 1-15,1 3 0 16,4 1 0-16,7 0-1 16,9 0 22-16,2-1-19 15,0-3 25-15,0-5-21 16,18-5-1-16,11-7 8 16,0-6-8-16,6-9 0 15,3 0-6-15,3-5 3 16,-4-23-8-16,1-7-24 15,-5-9-16-15,-4-2 43 16,-4-4-14-16,-2 4 16 16,-6 4-1-16,-3 8 5 0,-1 8-4 15,-5 6 0-15,0 6 2 16,-4 8-9-16,-2 6 1 16,-2 0 3-16,0 0-4 15,0 9-6-15,0 10 13 16,0 1 4-16,0 4 2 15,-4-2 11-15,-3 4-15 16,0 0 8-16,7-1 2 16,-2 1-5-16,2-4-1 15,0-3-6-15,0-5 3 16,0-7-4-16,0-6 1 16,16-1 0-16,6-4 18 15,4-18-11-15,8-10 0 0,-3-2-7 16,3 0 2-16,-6 0 1 15,-1 6-3-15,-2 8 0 16,-5 3 0-16,-7 10 8 16,-3 7-12-16,-6 0 4 15,-4 0-16-15,0 20 11 16,0 8 0-16,0 9 5 16,-4 2 11-16,-6 3-7 15,4-6 12-15,4-3-16 16,2-8 5-16,0-7-2 15,0-5-3-15,0-11-3 16,0-2 1-16,10 0 2 0,9-22 2 16,-1-7-2-16,1-4-19 15,2 1 6-15,-4 3 16 16,1 5-3-16,0 8 0 16,-2 7-8-16,-3 7 5 15,3 2-10-15,-2 0 11 16,-4 13-12-16,1 11 14 15,-1 5 0-15,-4 2 10 16,1-1-9-16,-1-4 22 16,1-2-23-16,4-7 0 15,0-8 9-15,3-4-2 16,3-5-7-16,2 0 3 16,0-14 4-16,3-13-1 0,-1-5-6 15,1-6-26 1,-4-6 23-16,-2-4-8 0,-8-1 11 15,-1-2 0-15,-3-2 8 16,-2 2 7-16,2 0-12 16,-4 9-2-16,0 14 40 15,0 10-41-15,0 10 21 16,0 6-4-16,0 2-12 16,0 0-10-16,0 0 3 15,0 0 2-15,0 8-16 16,0 8 16-16,0 6 0 15,4 4 0-15,2 10 5 16,-1 5-2-16,-3 3-2 16,-2 6 1-16,0 2 37 0,0 6-28 15,0 3 13-15,0-2-15 16,0 0-2-16,2-13 7 16,7-14-14-16,2-10 0 15,2-15-1-15,5-7 15 16,3 0-9-16,-2-18-5 15,2-3-91-15,-21-1-94 16,0-9-227-16</inkml:trace>
  <inkml:trace contextRef="#ctx0" brushRef="#br1" timeOffset="140794.54">23553 6979 285 0,'0'0'257'0,"0"0"-101"16,0 0-2-16,0 0-30 15,0 0-54-15,0 0-70 16,0 0 0-16,176-89-1 16,-113 85-13-16,-11 1-198 15,-9-5-235-15</inkml:trace>
  <inkml:trace contextRef="#ctx0" brushRef="#br1" timeOffset="142195.47">24518 6880 55 0,'0'0'132'15,"0"0"-37"-15,0 0 0 16,0 0-5-16,0 0-2 0,0 0 5 16,0-10-52-16,0 5-12 15,0 0 30-15,0-6-28 16,0 2 7-16,0-6-3 16,0 4-14-16,0 0 17 15,0 6-19-15,0 3-12 16,0 2 1-16,0 0-8 15,0 0-7-15,0 9-1 16,0 15 8-16,0 7-2 16,0 4 2-16,0 0 0 15,0 0-2-15,0 0 8 16,5-4-6-16,5-8 0 16,2-3 6-16,-1-8-21 15,0-6 9-15,5-6 6 16,6-2-12-16,6-22 12 0,9-8-7 15,-6-3-22-15,-2 1-4 16,-7 5 26-16,-4 7 7 16,0 6 0-16,-1 6-5 15,2 8-2-15,-2 2 5 16,1 0-8-16,-5 9 6 16,-3 16-10-16,-6 5 6 15,-4 2 8-15,0 0-6 16,0-1 6-16,0-6 0 15,-4-7-1-15,-6-6 1 16,4-6 6-16,3-6-6 16,3 0 0-16,0-7 18 0,0-23-18 15,13-14-68-15,12 1 36 16,2-1-27-16,-2 6 58 16,-3 6-9-16,-2 8 10 15,-4 8 11-15,-1 8-5 16,3 8 29-16,0 0-13 15,2 0-5-15,-4 17 39 16,-3 9-35-16,-7 9-6 16,-3 1-8-16,-3 2 7 15,0-2-28-15,0-6 3 16,-9-9-89-16,-2-14-52 16,2-7-211-16</inkml:trace>
  <inkml:trace contextRef="#ctx0" brushRef="#br1" timeOffset="142494.29">25060 6529 257 0,'0'0'132'16,"0"0"-85"-16,0 0 2 15,0 0-33-15,0 0 3 16,0 0-13-16,-83 98 2 15,83-98-3-15,0 0 16 16,9-10 99-16,7-20-82 16,-1-8-38-16,-6-3 19 0,-6 4-4 15,-3 3-12-15,0 8 77 16,-3 7-30-16,-12 16-30 16,-4 3-20-16,2 10-9 15,1 30-5-15,5 18-59 16,11 10-56-16,0-2-95 15,29-8-117-15</inkml:trace>
  <inkml:trace contextRef="#ctx0" brushRef="#br1" timeOffset="142914.17">25568 6875 54 0,'0'0'208'0,"0"0"-17"0,0 0-90 16,0 0-32-16,0 0-46 15,0 0-13-15,303-218-7 16,-272 176 8-16,-11-4-11 16,-7 0 0-16,-3 4 6 15,-10 0-1-15,0 2-2 16,0 1-3-16,0 5 4 16,0 3 6-16,0 2 7 15,0 7 16-15,-4 7-29 16,-2 6 35-16,2 6-15 15,-2 3-22-15,-3 0-2 0,-5 5-6 16,-1 19 6 0,-5 5 0-16,2 16 5 0,4 12 23 15,1 19-21-15,4 17 12 16,0 18 31-16,1 10-21 16,-2 1 6-16,-1 0-10 15,0-5-23-15,0-11 17 16,2-18-17-16,5-22-2 15,1-20 0-15,3-17-5 16,0-15-56-16,0-14-75 16,0 0 30-16,0-27-67 15,7-17-378-15</inkml:trace>
  <inkml:trace contextRef="#ctx0" brushRef="#br1" timeOffset="143996.04">25640 6962 311 0,'0'0'279'16,"0"0"-137"-16,0 0-73 15,0 0-33-15,0 0-8 16,0 0-26-16,77-41 43 16,-32 20-38-16,-1-5 2 15,-6-1 8-15,-9 2-17 16,-4 1 0-16,-7 1 0 15,-5 5 8-15,-1 4-8 16,-4 4 0-16,-3 5 3 16,-1 1-6-16,-2 1 3 0,0 3-4 15,-2 0 1-15,2 0-22 16,-2 12 25-16,0 11-5 16,0 5 5-16,0 2 1 15,0-2-1-15,-2-2 0 16,2-2 0-16,0-7 2 15,0-5-2-15,0-3 0 16,0-7 2-16,12-2 3 16,1 0-3-16,7-11-2 15,5-15 0-15,1-9-22 16,1-5-4-16,-5-5-11 16,-1 3 30-16,-6 6-1 0,-3 6 8 15,-4 10 0 1,-1 9 4-16,-5 4 2 0,2 7-12 15,0 0-11-15,4 0 17 16,-2 20-13-16,-3 2 13 16,-3 2 0-16,0 2 13 15,0-2-8-15,0-2 7 16,4 0-9-16,4-4 5 16,2-1 8-16,1-5-16 15,0-6 0-15,0-4 4 16,2-2 6-16,6-12-3 15,3-22-7-15,4-12-26 0,-1-7 16 16,-1-5-24 0,-3 2 16-16,-6 0 14 0,-1 6-2 15,-5 6 6-15,-3 8 0 16,-4 7 3-16,0 8 8 16,-2 8-10-16,2 5 10 15,-2 4 5-15,0 4-16 16,0 0-4-16,0 4-6 15,0 21 10-15,0 6 6 16,-8 12-3-16,-1 4 4 16,3 10 15-16,0 1-19 15,6-2 18-15,0-4-7 16,0-7-12-16,0-9 16 16,0-11-18-16,8-11 0 15,3-11-3-15,5-3 17 0,1-8-7 16,8-22-3-16,2-12 5 15,-3-4 0-15,-2-12-9 16,-2 0 0-16,-4-5-5 16,-1 2 0-16,-4 10 5 15,3 13 0-15,-5 9 3 16,-5 12-7-16,0 10 4 16,-4 7 0-16,0 0-3 15,0 4-36-15,0 14 31 16,-2 6 3-16,-11 7 5 15,0 1-1-15,-1 8 2 16,6 4-1-16,1 4 16 0,2 3-16 16,3-2 25-1,2-3 3-15,0-2-17 0,0-3 33 16,14-10-39-16,5-4-2 16,4-13-3-16,6-12 22 15,2-2-22-15,2-9 0 16,3-23-126-16,-5-11-113 15,-2-10-430-15</inkml:trace>
  <inkml:trace contextRef="#ctx0" brushRef="#br1" timeOffset="146280.43">27393 6731 95 0,'0'0'206'16,"0"0"15"-16,0 0-92 16,0 0-49-16,0 0-60 15,0 0-16-15,-8 0 16 0,26 0 0 16,11-3 49-16,2-12-18 15,0-1-50-15,0-4 22 16,-2-4-23-16,-2-4 7 16,-3-2-1-16,-4-4-6 15,-4-4-1-15,-7 3-18 16,-5 1-26-16,-1 5 32 16,-3 7-3-16,0 8 16 15,0 4-14-15,0 8 13 16,0 2-21-16,-9 0 19 15,-7 4-3-15,-1 18 3 16,1 5 3-16,0 8 0 0,2 3-4 16,6 4 14-16,1 2-10 15,5 3 17 1,2-4-12-16,0-1 16 0,13-4-15 16,12-6 0-16,2-8 9 15,0-14-11-15,-1-10-4 16,6 0 10-16,-1-15-1 15,2-17 2-15,-2-11-11 16,-2-1 0-16,-5-4-2 16,-6-3 6-16,-2 8-4 15,-5 2 0-15,0 9 9 16,1 9-12-16,-1 9 3 16,-5 3 0-16,4 11-13 0,-4 0 1 15,1 0 12 1,-1 17 0-16,-4 9-1 0,0 3 1 15,1 5 0 1,2 3 2-16,-1-4 16 0,0 2-11 16,1-9-7-16,1-2 0 15,1-10 6-15,4-8-2 16,-2-4-4-16,0-2 0 16,5 0 22-16,1-24-15 15,3-6-4-15,0-8-3 16,-1-6 8-16,0-4-7 15,-7 2-1-15,-3 2 0 0,-1 7 2 16,-3 14-1 0,-3 6-1-16,0 10 8 0,3 4-7 15,-3 3 14-15,0 0-15 16,0 8-4-16,0 15-17 16,2 5 24-16,0 2-3 15,0 0 0-15,7 0 7 16,1 0-9-16,7-6 2 15,1-4 0-15,-1-6 0 16,1-9 7-16,2-2-7 16,0-3 0-16,1 0 7 15,-2-8-12-15,1-16 5 16,1-2-17-16,0-6 6 16,-2 1-2-16,-1 6 9 15,-5 1 3-15,-3 6-3 0,-2 2-2 16,-4 6 6-16,-4 3 0 15,0 5-11-15,0 2 11 16,0 0-17-16,-2 0-17 16,-14 0 34-16,-1 0 0 15,-1 9 0-15,2 5 0 16,2 4-13-16,4 6 13 16,0 6 0-16,6 8-3 15,4 2 9-15,0 2-14 16,0-2 8-16,14-5 0 15,10-6 9-15,2-9-3 16,-1-7-6-16,0-13 6 16,-1 0-3-16,3-15 29 0,-2-17-32 15,-1-6 2-15,-4-4 8 16,-2-6-3-16,-5-2-7 16,0 0 0-16,-1 4 9 15,-1 10 8-15,-3 10-6 16,-2 11 16-16,-4 11 31 15,-2 4-57-15,0 0-1 16,0 19-8-16,-16 8 8 16,1 5-1-16,5 5 1 15,6-5-13-15,4-1 11 16,0-2-65-16,20-7 36 16,5-8 11-16,4-4-35 0,0-7 10 15,-2-3-12 1,-3 0 5-16,-6 0 52 0,-3 0-18 15,-1 0 18-15,-3 0 0 16,-2 0 0-16,0 0 41 16,-5 0-17-16,-2 11-23 15,-2 7 31-15,0 8 5 16,0 3-11-16,0-2-19 16,0-7 1-16,0-4-3 15,9-6-5-15,7-5 0 16,3-5 13-16,4 0-5 15,2-5-6-15,2-19-1 0,-1-3 8 16,3-10-18 0,-2-3-4-16,-5-6 8 0,-2 2-12 15,-9 1 24-15,-1 14-7 16,-6 9 12-16,-4 11 0 16,2 9 34-16,-2 0-46 15,0 14-2-15,0 17-16 16,0 7 22-16,0 2-4 15,0-6 0-15,7-6 7 16,3-10-12-16,0-8 5 16,1-8 0-16,-3-2 11 15,4 0-5-15,3-16 1 16,-1-12-7-16,1-6 9 16,-1-4-4-16,-3 2-5 15,-5-1 0-15,2 9 3 0,-4 6 5 16,-2 4-8-16,3 9 16 15,-3 4-9-15,0 5 5 16,0 0-12-16,0 19-10 16,-2 16-8-16,0 18 23 15,0 12-5-15,0 12 0 16,0 5 5-16,0 5-6 16,0 5 1-16,-4 0 0 15,0-2-6-15,2-6 9 16,2-9-3-16,0-11 14 15,0-11-13-15,0-12 32 16,0-7-33-16,0-12 0 0,0-8 9 16,0-6 7-16,0-6-16 15,-9-2 28 1,-1 0 30-16,-3-17 25 16,-3-18-71-16,3-8-11 0,-1-9 11 15,4-12-6-15,5-3-6 16,1-1 0-16,4 3 5 15,0 9-10-15,0 8 5 16,2 14-53-16,19 12-15 16,2 4-146-16,6 2-396 15</inkml:trace>
  <inkml:trace contextRef="#ctx0" brushRef="#br1" timeOffset="147111.47">10009 9353 118 0,'0'0'0'0</inkml:trace>
  <inkml:trace contextRef="#ctx0" brushRef="#br1" timeOffset="149635.5">10563 9344 13 0,'0'0'148'16,"0"0"3"-16,0 0-114 16,0 0-31-16,0 0 1 15,0 0-4-15,-4 10 10 0,4-1-2 16,0 0 43-1,0 1-6-15,0 0-32 0,0-2 16 16,0-4-25-16,0-2-2 16,0-2 8-16,0 0-12 15,0 0 78-15,7-7 32 16,7-15-107-16,3-7 9 16,1 0-11-16,1-2-2 15,2 1 0-15,-3 7 3 16,-5 3-3-16,0 8 0 15,-3 9-18-15,-2 3 16 16,3 0-2-16,1 6 4 16,-1 16 0-16,2 4 2 0,-2 8-2 15,-2 0 2-15,-5 0 2 16,-2-5 5-16,2-8-9 16,-4-6 0-16,0-10 0 15,0 0 4-15,0-5-4 16,0 0 13-16,4 0 9 15,4-8 14-15,3-15-36 16,5-5-2-16,5 0 1 16,0 0-31-16,2 5 26 15,-1 2 2-15,0 7-8 16,-4 5 7-16,-2 4-4 16,-5 5 9-16,0 0-5 0,-4 3-8 15,-2 14 13 1,-3 5-1-16,-2 2 1 0,2 2 9 15,0-2-9-15,0-2 6 16,0-4-6-16,1-5 7 16,-1-5-7-16,4-4 0 15,-1-4 5-15,2 0-4 16,2 0 4-16,1-14 3 16,6-12-8-16,0-1-5 15,2-3 1-15,0 2-7 16,4 4-3-16,0 4 5 15,1 6 9-15,-3 4 0 0,-5 6-4 16,-4 4-9 0,-1 0 9-16,-2 2 1 0,-1 17 3 15,-1 4 27-15,-4 7-16 16,1 2 4-16,0-1-3 16,-1-2-4-16,4-2-5 15,1-5-3-15,-1-8 5 16,2-6 1-16,-2-4-6 15,3-4 0-15,2 0 10 16,9-14-10-16,5-13 10 16,1-2-10-16,4-5-33 15,-1 1 19-15,-3 3-21 16,-4 6 30-16,-4 7 0 16,-5 5-3-16,-1 7 4 15,-3 3 1-15,-1 2-6 0,0 0 6 16,-4 7 6-16,0 14 23 15,-2 2 4-15,-2 0-19 16,3 1 15-16,1 1-14 16,2-8-2-16,4-2 13 15,1-6-18-15,0-2-5 16,2-7 7-16,3 0 2 16,4 0 2-16,0-7-11 15,0-11 6-15,0-5-16 16,-2-6-28-16,-5-2-31 15,-4-4 30-15,-7 3-24 16,-2 2 56-16,0 2-3 0,-4 5 8 16,-11 8-13-16,-4 6 13 15,-1 9 2-15,-1 0 2 16,-4 11 4 0,0 14-2-16,3 6 7 0,6 1-11 15,3 2 25-15,6 0-22 16,7-4-2-16,0-4-1 15,0-4 2-15,7-8-2 16,11-4 0-16,2-3 1 16,-3-7 25-16,6 0-19 15,2 0 10-15,2-15-8 16,2-12 3-16,2-6-20 16,-2-5 8-16,4-2-42 0,-2 2 13 15,0 2-53 1,-4 6 14-16,-3 9 55 0,-4 5-11 15,-3 11 22 1,-5 5-9-16,-3 0 11 0,-4 0 16 16,0 18 5-16,-3 2 33 15,-2 1 10-15,0-1-41 16,0 1 15-16,0-3-13 16,0-6-23-16,0-3 16 15,0-4-12-15,0-5-6 16,0 0 16-16,6 0-9 15,1-2 32-15,5-15-39 0,3-8 0 16,7-3-9 0,5-2-34-16,4-3-14 0,0 4 31 15,-2 3 13-15,-5 5 9 16,-3 7 4-16,-7 7 0 16,-8 4 28-16,-2 3-17 15,1 0 9-15,-1 0 7 16,6 10 1-16,-4 11 31 15,3 4-30-15,-5 4-19 16,2-2 12-16,4-1-19 16,-3-3-3-16,3-7 0 15,0-9 10-15,-1-2-3 16,1-5-2-16,6 0-5 16,0 0 22-16,4-17-13 15,0-5-9-15,0-3 0 0,-2-8 10 16,-3 0-14-16,-3-4 4 15,-4-1 0-15,-3 0-6 16,-5 3 7-16,0-2-1 16,0 4 0-16,0 6 6 15,0 8-7-15,2 6 1 16,-2 6 0-16,0 6-1 16,0 1 1-16,0 0-2 15,0 0-10-15,0 8 6 16,0 10 2-16,-2 6 4 0,0 7 0 15,2 1-1 1,0 6 6-16,0 3-5 0,0 6 5 16,0 1-1-1,0-2 9-15,0-6-13 0,0-6 0 16,16-10 5-16,1-13 1 16,8-6-6-16,4-5 13 15,0 0-10-15,-2-22 13 16,-3-7-16-16,-9-8 0 15,-3-5-7-15,-5-4 7 16,-5-3-4-16,-2-1-6 16,0 3-14-16,0 3 17 15,2 10 7-15,4 9 0 16,1 9-8-16,-3 6 9 16,1 10-2-16,0 0-4 15,1 0-4-15,3 22 0 16,-3 6 9-16,0 7 0 0,0 4-4 15,-4 3 8-15,0 5-4 16,-2-1 4-16,0-4-1 16,0-1 15-16,0-10-18 15,0-4 0-15,0-8-2 16,0-7 8-16,0-6-6 16,0-4 0-16,0-2 4 15,0 0 8-15,7-16-12 16,11-10-12-16,5-3 6 15,-2 3-21-15,2 3 12 16,-5 7 11-16,-3 7 2 16,3 9-10-16,2 0 5 0,2 4 6 15,1 19-13-15,2 5 28 16,-6 2-14-16,-1 0 6 16,-5-4-1-16,-1-1 6 15,-3-8-11-15,-3-2 0 16,-4-8-8-16,-2-2-1 15,0-5-100-15,0 0-99 16,-8 0-61-16</inkml:trace>
  <inkml:trace contextRef="#ctx0" brushRef="#br1" timeOffset="149840.38">12387 9075 463 0,'0'0'273'16,"0"0"-156"-16,0 0-90 15,0 0-18-15,0 0-8 16,0 0-1-16,417-110-42 16,-355 104-95-16,-22 0-118 15,-15-3-111-15</inkml:trace>
  <inkml:trace contextRef="#ctx0" brushRef="#br1" timeOffset="150332.94">13711 9101 42 0,'0'0'191'0,"0"0"-29"0,0 0 19 16,0 0-19-16,0 0-45 16,0 0-11-16,-20-51-41 15,20 49-43-15,0 2-22 16,0 0-21-16,11 16-150 16,7-5-77-16,0-6-360 15</inkml:trace>
  <inkml:trace contextRef="#ctx0" brushRef="#br1" timeOffset="167674.84">16386 8710 218 0,'0'-7'84'0,"2"-1"-48"16,1-2 21-16,1 1-33 0,-2-1 43 15,0 5 16-15,-2 3-37 16,0-3 32-16,0 5-7 16,0 0-20-16,0 0 11 15,0 0-59-15,0 0-3 16,0 17-19-16,0 15 19 16,0 14 4-16,-2 4-1 15,-4 6 1-15,-1-2 21 16,1-4-24-16,-2-7 2 15,4-7 1-15,0-9 3 16,-1-9-7-16,3-5 0 16,2-10 4-16,0-3 12 15,0 0-3-15,0-19 18 0,0-20-31 16,0-12-29-16,0-9 7 16,0-3 4-16,0-2 18 15,2 7 5-15,5 7 3 16,1 10 22-16,2 11 20 15,-1 11-34-15,1 8 21 16,0 8-37-16,3 3 12 16,0 0-27-16,3 24 11 15,0 10 4-15,1 8-4 16,-3 2 2-16,-1-4 1 16,-2-4 1-16,-1-8-49 15,-6-8 35-15,0-10-44 0,-2-10-9 16,3 0-9-16,1-20 25 15,4-22-28-15,0-7-149 16,1-4 176-16,-1 7 52 16,-4 7 52-16,1 11 87 15,-5 8-17-15,0 12-53 16,-2 4 5-16,2 4-61 16,0 0-12-16,2 8-2 15,-4 18-9-15,0 4 10 16,0 5 10-16,0 1-9 15,-8 0 10-15,-5 2-9 16,-3-3 0-16,-1 2 9 16,1-7-9-16,5-8-2 0,2-6 0 15,4-10-3-15,5-6 3 16,0-2 2-16,0-28-2 16,0-12-29-16,8-6-10 15,2-3 39-15,-1 6 2 16,1-1 4-16,-4 5 24 15,5 7 8-15,-3 8-21 16,2 9 31-16,-1 6-30 16,1 7-3-16,0 4-15 15,1 0 4-15,3 0-4 16,-1 10 0-16,-3 9 0 16,2 10 22-16,-3 10-11 15,-5 12 30-15,-4 11 2 0,0 6-28 16,0 5 18-16,-2-3-33 15,-7-8 5-15,5-5-3 16,2-17-2-16,2-12-31 16,0-14-68-16,2-14-57 15,15 0-22-15,4-20-95 16</inkml:trace>
  <inkml:trace contextRef="#ctx0" brushRef="#br1" timeOffset="168307.2">16850 8851 449 0,'0'0'242'16,"0"0"-150"-16,0 0-2 16,0 0-8-16,0 0-34 0,0 0 12 15,6-14-42-15,-6 14-18 16,0 0 6-16,0 0-6 16,0 0-4-16,2 6 4 15,8 14 0-15,-2 3-1 16,1 0 1-16,3-2 0 15,-1-4-2-15,2-11 2 16,7-6-2-16,7-2-2 16,4-26 4-16,0-9 1 15,0-6-1-15,-8 1 0 16,-4-1 2-16,-3 6 6 16,-7 5-8-16,-2 7 9 15,0 6-7-15,-3 9 32 0,-2 3-19 16,1 6-2-16,-3 1-1 15,0 0-12-15,0 0-2 16,0 1-15-16,0 18 11 16,0 9 3-16,0 12 3 15,0 10 0-15,4 8 0 16,0 5 9-16,-2 6-9 16,1 1 3-16,0 6 7 15,-1-1 5-15,0-2-15 16,2 0 0-16,-1-7 8 15,1-4 3-15,-4-9-11 16,0-12 6-16,0-7-1 16,0-15 13-16,0-6-18 0,0-8 0 15,-4-1 19-15,-3-4-15 16,-7 0 22-16,-3-2-4 16,-8-22-18-16,5-12 26 15,7-15-30-15,3-11 0 16,8-12 7-16,2-3 3 15,2-6-10-15,33-1 0 16,6 1 5-16,13 1-18 16,-1 7-8-16,5 10-44 15,-4 9-14-15,-5 8-138 16,-7 7-292-16</inkml:trace>
  <inkml:trace contextRef="#ctx0" brushRef="#br1" timeOffset="170291.43">18162 8747 351 0,'0'0'302'0,"0"0"-114"15,0 0-72-15,0 0-54 16,0 0-20-16,0 0 5 16,8-51-44-16,-8 51-6 15,2 0 3-15,2 16 0 16,-2 11 0-16,-2 9 6 16,0 0 5-16,0 0 2 15,0 0-2-15,0-6-11 16,0-4 0-16,0-10 5 15,0-6-3-15,0-8-2 16,0-2-2-16,0 0-3 0,0-6 10 16,3-20-15-16,7-10-3 15,6-3 10-15,2 0-7 16,4 0 10-16,3 4 0 16,-2 5-12-16,0 8 16 15,-5 5-4-15,1 10 0 16,-6 4-2-16,-3 3-12 15,0 0 14-15,1 10 0 16,-5 15-2-16,-1 3 13 16,-2 4-11-16,-3-1 0 15,0 0 8-15,0-5-5 16,2-5-3-16,0-7 0 16,0-5-2-16,7-5 8 0,5-4-6 15,3 0 4 1,6-10 0-16,6-14 15 0,2-4-19 15,0 0 0-15,0-6-8 16,0-1 1-16,-2 0-3 16,-2 1-12-16,-2 3 9 15,-8 4 2-15,-6 3 8 16,-4 1 3-16,-4 5-4 16,-3 2 4-16,0 4-3 15,-5 3-2-15,-13 6-9 16,-2 1 1-16,-2 2 1 15,2 0 7-15,-1 2-2 0,4 8 0 16,1-2 7 0,3 6 0-16,-1 1 2 15,5 4-7-15,1 5 12 16,6 6-6-16,0 1 26 0,2 3-24 16,0 4 13-16,0-4-7 15,15-2-3-15,1-4 0 16,3-8-6-16,6-8 0 15,0-6 4-15,1-6 7 16,3 0-3-16,0-10-3 16,3-15 2-16,-3-2 1 15,0-7-8-15,0-4 0 16,-6 2-1-16,0-3-3 16,-5 7 1-16,-3 2 3 15,-5 7 0-15,-4 2-8 0,-3 9 8 16,-3 4 0-16,0 2-3 15,0 6-15-15,-5 0-14 16,-13 0 24-16,-2 4 6 16,-2 15-10-16,-1 0 12 15,1 6 0-15,5 3-4 16,1 5 12-16,3 6-6 16,8 1 13-16,5-2-11 15,0-6 21-15,0-8-22 16,24-7-3-16,9-6 17 15,6-9-17-15,1-2 17 16,0 0-11-16,-4-16 1 16,0-12-10-16,-7-8 3 15,-6-2-35-15,-4-1 22 0,-5 7-3 16,-2 6 16-16,-3 8 0 16,5 6 1-16,-1 5-15 15,1 7 14-15,1 0-1 16,1 0-3-16,-5 0-11 15,0 5 14-15,-4 7 1 16,-5-2 0-16,-2 0 3 16,0-1 8-16,0-4 2 15,0-3 7-15,0 1-13 16,0-3 4-16,0 0 3 16,0 0-5-16,0 0 25 15,-9-12-34-15,0-1-3 16,-2-1-2-16,-1 0-12 0,2 4 17 15,-1-2 0-15,-1 6 1 16,6 2 1-16,-1 4-2 16,1 0 0-16,-4 0-3 15,-1 6-12-15,-3 19 14 16,1 7-2-16,1 6 3 16,-2 4 9-16,5-1-8 15,7-4 3-15,2-9-3 16,0-6 9-16,6-10-10 15,17-10 0-15,2-2 2 16,3-4 23-16,1-28-21 16,2-10-4-16,-2-15 0 0,-2-1-12 15,0-5 12 1,-7 0 0-16,-3 1 2 0,-5 2-2 16,-3 2 0-16,-5 7 0 15,0 7-1-15,-4 10 6 16,0 12-5-16,0 10 0 15,0 8 6-15,0 4-12 16,0 0 0-16,-2 20 5 16,-13 11-10-16,-3 4 15 15,0 6-4-15,2 2 0 16,3 6 2-16,4 3 24 16,5 2-20-16,4 4 5 15,0-1 4-15,0-7-6 0,8-7 2 16,8-11-11-16,5-13 10 15,5-13 1-15,4-6-10 16,3-11 4 0,2-24-5-16,1-14-61 0,-1-9-83 15,1-8-300-15</inkml:trace>
  <inkml:trace contextRef="#ctx0" brushRef="#br1" timeOffset="170989.82">20378 8518 606 0,'0'0'163'0,"0"0"-93"15,0 0-31-15,0 0-9 16,0 0 19-16,0 0-47 15,0 0 9-15,226-118-11 0,-205 76 16 16,-4-1-11 0,-9-2-5-16,-4 1 0 15,-4 3 3-15,0 5-1 16,0 6-2-16,0 8 7 0,0 6-1 16,0 4 38-16,0 8-1 15,0 3-19-15,0 1 36 16,0 0-58-16,0 0-1 15,0 21-1-15,0 23-7 16,0 21 7-16,-8 13 1 16,-5 10 5-16,-1 5 6 15,-1 6-6-15,-1 3-6 16,1 0 1-16,1-1 12 0,1-14-14 16,4-9 1-1,4-17-11-15,5-13-13 0,0-15-143 16,0-20-75-1,0-13-241-15</inkml:trace>
  <inkml:trace contextRef="#ctx0" brushRef="#br1" timeOffset="171926.29">20519 8690 686 0,'0'0'246'0,"0"0"-137"0,0 0-105 15,0 0 16 1,0 0-20-16,0 0 0 0,40-22 25 16,-11 13-20-16,0-10-1 15,2-1 15 1,0-4-18-16,-2-2 28 0,0 2-29 16,-4-2 2-16,-3 3-5 15,-2 0 3-15,-4 2-4 16,-5 7 1-16,-5 2 6 15,-6 7-4-15,0 5 1 16,0 0 0-16,0 0-12 16,0 0 22-16,-13 18-10 15,-3 6 5-15,1 9 2 16,-1-2 7-16,7 5-14 16,5 3 0-16,4-2 2 15,0 1 0-15,0-8-2 16,0-7 0-16,9-10 0 0,5-8-2 15,1-5 4-15,3-2 3 16,2-23 19-16,2-4-17 16,0-10-7-16,1 0 0 15,-4-7 6-15,2-3-4 16,-5-1-2-16,-7 0 0 16,-7 2-1-16,-2 8 8 15,0 9-7-15,0 12 15 16,-5 11-14-16,-6 8 4 15,-2 0-5-15,-3 8 0 16,0 17-9-16,0 8 9 16,6 3 0-16,3 6 0 0,5-2 2 15,2 1-6 1,0-2 4-16,0-5 0 0,13-8-13 16,7-7 14-16,5-14-1 15,4-5 2-15,2-5 3 16,5-23 12-16,-1-11-17 15,-4-3 0-15,-4 2-8 16,-6-2 8-16,-11 2 0 16,-3 8 0-16,-5 3 6 15,0 11 14-15,-2 9-6 16,0 7 0-16,0 2-10 16,0 0-4-16,0 7-4 15,-4 15-2-15,-9 2 11 0,1-1-16 16,6 0-8-1,6-8-22-15,0-1 18 0,6 1-55 16,10-4 33-16,-5-3-1 16,-1 4 29-16,-8-2 7 15,0 4 10-15,-2 3 0 16,0 3 34-16,0 1-8 16,0 7 14-16,4 0 5 15,5 2-21-15,5-2 15 16,3-4-36-16,1-7 1 15,2-9 14-15,0-8-10 16,5-3-2-16,4-28 5 0,2-14-8 16,5-5-6-16,-1 0-6 15,3 0-134-15,0 0-273 16</inkml:trace>
  <inkml:trace contextRef="#ctx0" brushRef="#br1" timeOffset="173290.41">22166 8245 70 0,'0'0'202'15,"0"0"2"-15,0 0-34 16,0 0-3-16,0 0-53 16,0 0-32-16,33-72-77 15,-28 72 1-15,0 0-6 16,-1 12 0-16,1 8 0 15,-3 6-1-15,2 3 7 16,-2-6 0-16,0 0-6 16,-2-7 0-16,0-6-1 15,3-6 7-15,-3-3-6 16,0-1 0-16,0 0 4 16,0 0 28-16,0-15-32 15,0-11 1-15,0-3-11 0,0-5-5 16,0 4 15-16,0 2-1 15,0 4 2-15,0 6-1 16,0 9 0-16,0 2 0 16,0 7 25-16,0 0-25 15,0 0-2-15,0 7-16 16,-9 14 18-16,-2 9 5 16,-1 6-3-16,4 2-2 15,1 2 26-15,3 3-19 16,4 1 0-16,0 0-3 0,0-2 2 15,11-5 2 1,7-10-8-16,1-3 0 0,2-12 1 16,1-8 12-16,2-4-13 15,7-6 20-15,10-23-19 16,-1-14 20-16,3-6-21 16,-3-8 0-16,-7-2 1 15,-2 1 8-15,-6 7-9 16,-12 8 8-16,-1 13 6 15,-6 13 42-15,-6 8-35 16,0 9-5-16,0 0-16 16,-4 0-4-16,-12 21 4 15,-2 2 0-15,2 5 0 16,5 2-12-16,9 0-17 16,2-2-35-16,0-5 0 0,13-6-11 15,8-3 36 1,6-6 21-16,-4-5-10 0,2-1 28 15,-7-2-30-15,-7 0 30 16,-5 0-7-16,-6 2 16 16,0 1 14-16,0 8 0 15,0 3-17-15,0 6 59 16,0 0-46-16,0 0-7 16,0-2-2-16,0-4 0 15,0-4-10-15,0-6 0 16,6-2 6-16,9-2 17 15,7 0-19-15,5 0 0 16,0-16 0-16,-1-2 4 16,1-6-8-16,2-3 0 0,2-7 7 15,-2-2-21 1,0 0 11-16,-2-4-11 0,-7 2 11 16,-4 2-16-16,-7 6 19 15,-9 9-13-15,0 7-10 16,0 7 18-16,-5 7-61 15,-6 0 29-15,-4 0 35 16,-3 0-14-16,-1 14 16 16,0 5 0-16,3 4 2 15,1 3 14-15,5 4-15 16,4 4 7-16,4 3 23 16,2 0-30-16,0 0 35 15,26-2-4-15,8-6-8 0,6-7 15 16,3-8-34-16,-6-10 2 15,1-4 1-15,-3 0 2 16,2-25-20-16,-2-7-39 16,1-3-93-16,-5-9-79 15,0-2-354-15</inkml:trace>
  <inkml:trace contextRef="#ctx0" brushRef="#br1" timeOffset="174415.55">23468 8177 88 0,'0'0'192'0,"0"0"-63"16,0 0-4-16,0 0-22 0,0 0-49 16,0 0 11-16,6 90-42 15,-3-83 8-15,-3-2 5 16,0-2-36-16,0-2 21 16,0-1-10-16,0 0-9 15,0 0 29-15,0 0-3 16,0 0 28-16,0-18-38 15,-13-4-7-15,0-6-11 16,-3 0 0-16,-3 2 1 16,2 8 18-16,1 8-18 15,1 8 15-15,-3 2-10 16,-2 5-4-16,0 22-4 16,-3 7 1-16,6 4 1 0,1 2 5 15,7 0-2-15,3-1-3 16,6-3 0-16,0-4 11 15,11-8-11-15,16-6 11 16,6-6-5-16,0-8 26 16,3-4-31-16,1 0 9 15,2-24-2-15,1-12-3 16,-3-6-10-16,-1-11 3 16,-5-5 2-16,-4-8-4 15,-4 1 4-15,-7-5 0 16,-6 12 15-16,-3 11-15 15,-3 13 41-15,-2 11-17 0,4 9-22 16,-4 9 25 0,-2 1-25-16,0 4-1 0,0 0-1 15,0 0-12-15,0 1 1 16,-14 16 10-16,-3 5 1 16,-2 4-4-16,-1 8 4 15,1 5 0-15,-2 5-1 16,5 3 2-16,3 5-1 15,2 0 0-15,7 0 2 16,4-5 3-16,0-7-3 16,0-8-2-16,13-11 0 15,7-4 7-15,4-8-7 16,3-9 0-16,0 0 5 0,2 0 6 16,2-23-11-1,0-6 0-15,-2-12-3 0,-4-6-25 16,-7-1 17-16,-5 0 8 15,-4 7 3-15,-3 4-9 16,2 11 9-16,-4 11 0 16,-2 10 5-16,-2 5 1 15,0 0-12-15,0 17 0 16,0 17 6-16,-11 5 6 16,0 3-4-16,4 0-2 15,5-6 0-15,2-1 3 16,0-7-3-16,9-9 0 15,13-3 2-15,5-14 5 16,4-2-7-16,0-1 0 0,5-25-2 16,-5-12-14-16,0-10 16 15,-4-8 0-15,-4-2 0 16,-8-3-2-16,-6 5 6 16,-2 7-4-16,-5 9 20 15,0 8-13-15,3 6 4 16,-3 8-11-16,0 9 7 15,2 2 10-15,-4 5-11 16,0 2-6-16,0 0 0 16,0 0-3-16,0 0-1 15,0 0 4-15,0 0 0 16,0 16-13-16,0 15 20 16,0 9-7-16,0 10 5 0,0 8 11 15,-4 6-16 1,0 3 0-16,4-6 2 0,0-6-1 15,0-16-1-15,2-11-3 16,4-11-13-16,2-11-72 16,-2-6-27-16,-2-5-5 15,1-22-172-15</inkml:trace>
  <inkml:trace contextRef="#ctx0" brushRef="#br1" timeOffset="174583.46">24081 8107 655 0,'0'0'267'0,"0"0"-151"16,0 0 1-16,0 0-87 16,0 0-16-16,0 0-14 0,167-29 0 15,-140 29-12 1,-7 0 9-16,-13 0-52 0,-7-7-32 16,0 0-50-16,-20-2-219 15</inkml:trace>
  <inkml:trace contextRef="#ctx0" brushRef="#br1" timeOffset="174797.33">23804 7932 528 0,'0'0'269'0,"0"0"-145"16,0 0-86-16,0 0 10 15,0 0-26-15,0 0-19 0,0-4 18 16,0 4-17-16,0 0-4 15,0 0 14-15,0 0-12 16,0 0 53-16,0 0-55 16,0 0-4-16,-4 11-5 15,2-1-123-15,2-6-180 16</inkml:trace>
  <inkml:trace contextRef="#ctx0" brushRef="#br1" timeOffset="175714.57">25060 8061 75 0,'0'0'186'0,"0"0"-7"15,0 0-23 1,0 0-65-16,0 0-22 0,0 0-6 16,4-118 4-16,-4 114-26 15,3 4 5-15,-3 0-36 16,0 0-7-16,0 0-6 15,0 8-11-15,0 16 14 16,0 8 3-16,0 4 4 16,-5 3-7-16,-2 0 15 15,5 0-12-15,0-8 12 16,2-3-15-16,0-10 0 16,0-6-3-16,18-8 15 15,9-4-10-15,2-7 16 0,4-27-17 16,-2-4 11-16,-2-8-12 15,-4 3 0-15,-6 1 0 16,2 2 5 0,1 2-5-16,-4 4 0 0,0 7 5 15,-7 9-9-15,-5 8 4 16,-4 8 0-16,-2 2-9 16,0 0-21-16,0 11-24 15,-6 11 50-15,-5 3 4 16,2 4-5-16,9 0 5 15,0 5 0-15,13-3-7 16,10-1 13-16,-6-1-6 0,-3-6 0 16,-10-5 5-16,-4-1 6 15,0-8-5-15,-2-1 9 16,-23-2-1-16,-4-6-14 16,-6 0-59-16,2-18-105 15,-1-22-321-15</inkml:trace>
  <inkml:trace contextRef="#ctx0" brushRef="#br1" timeOffset="175867.48">25218 7674 1036 0,'0'0'179'16,"0"0"-110"-16,0 0-69 15,0 0-11-15,0 0 1 16,0 0-17-16,56 82-128 0,-45-52-132 15</inkml:trace>
  <inkml:trace contextRef="#ctx0" brushRef="#br1" timeOffset="177761.01">26043 8089 366 0,'0'0'180'0,"0"0"-161"15,0 0-17-15,0 0 12 16,0 0 3-16,0 0 27 15,0 42-9-15,0-34-12 16,0-2 26-16,0-2-28 0,0-4-4 16,0 0 68-16,0 0-20 15,0-13 25-15,2-12-64 16,7-8-18-16,5 0-1 16,-2 1-7-16,5 2 0 15,0 4-1-15,-1 8 5 16,1 6-4-16,-3 3 0 15,-3 7 0-15,1 2 3 16,-4 0-3-16,1 0 0 16,-1 20-16-16,-2 6 22 15,-6 5-6-15,0 5 0 16,0 1 4-16,0 0 6 16,0-7-10-16,0-2 0 15,0-7-4-15,0-8 12 16,0-1-8-16,0-8 0 0,2-4-4 15,9 0 3-15,5-12-17 16,10-22-9-16,5-9 10 16,3-4-33-16,0 4 50 15,-3 5-3-15,-2 11 7 16,-6 5 13-16,4 5-11 16,-4 5 2-16,-5 9 10 15,-5 1-13-15,-4 2-6 16,-2 0 1-16,-3 2 0 15,1 12 7-15,-3 2-5 0,0 3 1 16,-2 5 32-16,0 3-34 16,0 1 16-16,0 0-5 15,0 2-8-15,2-7 10 16,3-9-14-16,-3-3 0 16,2-9 1-16,-1-2 9 15,4 0-10-15,3-8 0 16,4-14 3-16,1-4-13 15,2-1 4-15,0-2-6 16,8 0 8-16,-3 6-6 16,3 0 10-16,-4 10 0 15,-2 4 2-15,-6 5-10 16,-4 4 8-16,0 0-7 16,-5 0 0-16,-4 11-8 15,0 7 15-15,0 3 0 0,0 1 2 16,0 2 12-16,0-3-14 15,0-3 0-15,2-2 3 16,7-2 6-16,0-4-9 16,2-6 0-16,0-4 4 15,5 0-10-15,-3-12 1 16,1-13-35-16,-3-2-1 16,-5 1-60-16,-6-5 8 15,0 4-16-15,0-1 54 16,0 2 55-16,-4 8 18 15,-7 1 31-15,0 9 36 16,-5 5-25-16,-4 3-33 0,-4 0-27 16,-1 5 1-16,1 11 0 15,3 4-1-15,6 3 0 16,-1-1 11-16,8 4-8 16,5 1 20-16,3 2-15 15,0 0-6-15,21 0 18 16,7 0-19-16,1-6 4 15,2-5 1-15,-2-10 2 16,2-8-8-16,0-6 0 16,4-23 6-16,-2-4 5 15,0-4-11-15,1 2 0 16,-3 3 0-16,-2 2 5 16,-2 4-5-16,-2 4 7 15,-4 4-7-15,-1 3 31 16,-7 8-29-16,-3 0 13 0,-6 5 17 15,-4 2-29-15,0 0 13 16,0 0 3-16,0 0-19 16,0 0 26-16,-4 0-25 15,-10 10 7-15,-1 8-1 16,-1 5 6-16,3 7-10 16,1 2-2-16,8 0 4 15,2-2 6-15,2-8-11 16,0-6 0-16,0-8-2 15,6-6 15-15,6-2-13 0,3 0 8 16,1-12-5 0,4-14 12-16,0-6-14 0,0-4-1 15,-2 1 0-15,-2 8-27 16,-3 7 27-16,-4 8-1 16,-4 5 2-16,-3 5 1 15,-2 2-2-15,0 0-4 16,2 2 4-16,0 17-15 15,2 2 15-15,8 4 0 16,1-6 6-16,7-1 8 16,4-2-7-16,1-14-7 15,-3-2 10-15,1 0 0 16,-4-23 3-16,0-12 9 16,-9-4-19-16,-2-4 35 15,-8-1-33-15,0 6 10 0,-5 4-9 16,-13 8 1-16,-4 8-14 15,-5 13 1-15,-2 5-118 16,-4 3-231-16</inkml:trace>
  <inkml:trace contextRef="#ctx0" brushRef="#br1" timeOffset="183708.81">10333 10976 29 0,'-2'0'97'0,"-2"0"-26"15,2 0 17-15,0 0-20 16,2 0-4-16,0 0-7 0,0 0-44 16,0 0 26-16,0 0-17 15,0 0-9-15,0 0 47 16,0 0-26-16,0-1 21 16,6-10 32-16,12 0-38 15,5-7-19-15,-2-5-28 16,0-1 3-16,-3-4 4 15,-3 0-9-15,-1-2-5 16,-1 2-14-16,-2 1-45 16,-2 4 36-16,-2 7 8 15,-3 6 20-15,-4 4-5 16,2 6 5-16,-2 0-7 16,0 0-4-16,0 0-18 0,0 0 28 15,0 11 1-15,3 4 0 16,-1-1 0-16,0 3 8 15,2 4-8-15,2 2 29 16,0-4-20-16,0 1 19 16,3-1-23-16,1-7-2 15,0-3 22-15,-1-3-25 16,5-6 14-16,1 0 9 16,3 0-5-16,2-13 18 15,0-8-36-15,3-4 7 16,-3-1-3-16,0 1 0 15,-2 4-4-15,-3 6 0 16,-6 7 9-16,-2 2-12 0,-3 6 3 16,-2 0 0-16,3 0-14 15,1 8 15-15,0 13-1 16,-2 4 17-16,-4 1-15 16,0 0 19-16,0-2-21 15,0-4 0-15,0-3 10 16,0-5-8-16,0-7-2 15,0-1 0-15,0-4 9 16,6 0-6-16,5 0 1 16,7-20-1-16,7-12 12 15,4-3-12-15,0 0-3 16,-3-2 0-16,-1 8-1 0,-5 5-5 16,-5 6 6-16,-1 4 0 15,-5 6-2-15,-3 4 3 16,2 4-1-16,-6 0 0 15,2 0-5-15,0 10 5 16,1 12 0-16,-1 4 0 16,0 4 22-16,0 2-15 15,0-4-7-15,-2 0 0 16,0-6 10-16,0-10-9 16,0-4-1-16,3-4 0 15,-1-4 2-15,6 0 8 16,7-14 1-16,3-16-11 15,7-8 11-15,0-3-24 0,-1 2 11 16,-1 3-9 0,-5 7-5-16,-5 8 18 15,1 7-2-15,-5 5 0 0,1 5 5 16,-6 4-11-16,-1 0 6 16,-1 0 0-16,0 0 26 15,-2 13-25-15,1 1 15 16,-3 2-10-16,0-2 1 15,0 0 7-15,0-2-14 16,0-3 0-16,0-2-3 16,0-3 5-16,-3-4-2 15,1 0 0-15,-2 0 7 16,0 0-24-16,-3-6 0 16,1-8-18-16,0 2 34 0,4-1-35 15,0 3 36-15,0 3 0 16,2 2 2-16,0 1-1 15,0 4-1-15,-2 0 0 16,0 0 5-16,-1 0-5 16,-1 2-4-16,-2 15 2 15,0 4 4-15,0 6 3 16,6 1-5-16,0 0 0 16,0-2 9-16,0 1 2 15,9-8-11-15,9-1 7 16,0-6 0-16,1-8 9 15,2-4-13-15,3 0-3 16,5-18 40-16,1-10-32 0,-1-8-5 16,-3-2-3-16,-4-4 9 15,-4-2-7-15,-5 0-2 16,-8 5 0-16,-2 9 3 16,-3 13 10-16,0 8-13 15,0 6 8-15,0 3-1 16,0 0-14-16,0 3-10 15,-6 21 17-15,-2 3-3 16,6 1 7-16,2-2-4 16,0-2 0-16,0-4-31 15,6-2 30-15,14-4-32 16,3-5-3-16,-1-2 33 0,2-2-36 16,-1 0 30-1,-8-3 9-15,-1 2 0 0,-8-2-7 16,1 2 7-16,-2-1 0 15,-1 4 9-15,1 0-7 16,1 8 31-16,3 3 0 16,3 0-24-16,0 1 33 15,2-2-42-15,4-2 5 16,0-3 3-16,-1-11 5 16,4-1-13-16,-1 0 10 15,2-6-5-15,0-16 14 16,3-7-19-16,-3-6 0 15,2-2-3-15,-1 0 3 0,-1-6-6 16,-1 3-18 0,-4-2 2-16,1 4 12 0,-5 2 8 15,-3 8 2-15,-4 6-7 16,-4 8 13-16,-2 6-6 16,0 4 0-16,0 2-13 15,-18 2 2-15,-1 0 11 16,-2 0 0-16,3 0-11 15,1 9 16-15,3 8-5 16,5 5 0-16,3 8 1 16,4 2 2-16,2 5-3 15,0 1 0-15,8-2 19 0,13-4-13 16,5-8-6 0,6-8 0-16,1-10 6 0,2-6 14 15,-3 0-20-15,-1-19 3 16,-7-5 6-16,0-5-9 15,-1-5-1-15,1-2-17 16,5 0-21-16,3 1 37 16,1 7-13-16,-2 2 15 15,3 8-13-15,-5 6 14 16,2 4-1-16,-2 4 0 16,0 2 2-16,-7 2 9 15,-4 0 3-15,-7 0-13 16,-4 12 13-16,-5 4-3 15,-2 0 3-15,0 2 2 16,0 0-15-16,0-2 17 0,-4 1-18 16,-3-8 0-16,1-3-2 15,0-1 9-15,4-5-7 16,-2 0 0-16,0 0 5 16,-1-5-18-16,3-17 2 15,2-3-24-15,0-1 33 16,0 1-30-16,0 7 32 15,0 4 0-15,-2 10 4 16,-8 4-8-16,2 0 4 16,-5 6-4-16,-3 20-6 15,-1 8 5-15,0 0 5 16,7 0 2-16,0-6 6 16,6-1 9-16,4-5-17 15,0-7 0-15,0-2-1 0,0-5 9 16,4-4-8-16,8-4 3 15,-1 0-1-15,3-4-4 16,-2-13 0-16,1-1-26 16,3-3 18-16,1-2-26 15,-2 3 36-15,1 3-2 16,-3 2 5-16,0 9 6 16,-2 6-7-16,2 0 1 15,1 6 21-15,-1 14-19 16,5 5 36-16,-2 1-1 15,0-2-22-15,-3-5 19 16,-2-2-37-16,-2-7 0 16,0-2 2-16,-3-4 8 0,-4-2-10 15,4-2 0-15,0 0 4 16,5-8-7-16,5-16 3 16,3-7-22-16,6 0 16 15,2 1-30-15,2 2 32 16,-2 8 2-16,-5 7 2 15,-7 9-13-15,1 4 13 16,-5 0 0-16,-6 5-8 16,-5 15 19-16,0 4-11 15,0-1 23-15,-16-2-21 0,0-2 36 16,-4-5-37 0,1-3 5-16,0-5 8 0,9-5-2 15,1-1-6-15,6 0 18 16,1 0-8-16,2 0 40 15,0 0-44-15,0 0-3 16,0-3 5-16,0-1 0 16,0 4-14-16,0 0 0 15,0 0-2-15,0 0-10 16,9 0 12-16,8 9 0 16,4 3-1-16,1 0 7 15,-2-1-6-15,5-3 0 16,-1-5 5-16,1-3-1 15,0 0-4-15,-2 0 0 16,0-17-1-16,2-7-12 0,-1-6 10 16,-2-3-5-16,-2-1 8 15,-4 0-13-15,-3 0 13 16,-2 4 0-16,1 7-6 16,-6 10 9-16,-1 7-3 15,-5 4 0-15,0 2 3 16,2 0-23-16,0 0 13 15,0 18 7-15,0 4-6 16,1 5 8-16,0-1-2 16,-1 1 0-16,0-1 3 15,2-1-3-15,-2-3 0 16,1-6 0-16,-1-4-2 0,2-6 3 16,-2-2-1-1,4-3 0-15,-4-1 6 0,2 0-27 16,7 0 20-16,-3-3 1 15,13-15-1-15,-3-5-14 16,4-2 12-16,0-4 3 16,3 3 0-16,-5 4-13 15,2 4 13-15,-2 4 0 16,1 4-4-16,-4 4-3 16,-3 6 4-16,-1 0 3 15,1 9 0-15,-1 11-15 16,-5 4 15-16,4 1 0 15,-6-3-4-15,-1 0 4 0,1-6 0 16,-4-4 0-16,-2-5 4 16,3-3-7-16,-3-3 3 15,0-1 0 1,0 0-1-16,5 0 3 0,3-12-15 16,5-9 1-16,4-8-32 15,0-1 31-15,1 1 10 16,-3 0 3-16,3 5 4 15,-2 6 5-15,0 6 21 16,2 2-15-16,1 6-9 16,-1 4 21-16,3 0-26 15,-4 7 14-15,-1 10-3 0,-1 1 2 16,-3 0-11-16,-1-6-3 16,0 1 4-16,0-10-3 15,2-1-1-15,6-2-10 16,-2 0 10-16,3-12-49 15,3-10 7-15,-4-4 14 16,4 2 26-16,-3-1-9 16,0 2 11-16,0 2 0 15,-4 6 8-15,-3 5 0 16,-2 6 9-16,-2 4-17 16,2 0 8-16,0 4-18 15,-1 12 11-15,-2 3-1 16,1 0 0-16,-3-4 8 15,0-3-8-15,-2-5 0 16,-2-3 2-16,-2-2-3 0,0-2 2 16,2 0-1-1,-2 0 0-15,0 0 9 0,2 0-9 16,0 0 3-16,3 0 0 16,-1-13 15-16,0-8-17 15,-4 1-1-15,0 0 22 16,0-2-19-16,0 3 29 15,-13 3-32-15,-2 6 10 16,-5 9-3-16,-5 1-7 16,1 0 0-16,-1 6-2 15,5 13-3-15,7 6 3 16,4 3 2-16,7-2 0 0,2-1-8 16,0-2 8-1,0-3-2-15,8-5-3 0,6-6-18 16,1-4 20-16,4-5-9 15,-2 0 12-15,1-5-7 16,0-16 8-16,0-4-1 16,-2-3 0-16,-6 3 8 15,1 8-8-15,-5 3 10 16,-2 7-9-16,-2 7 21 16,2 0-22-16,3 14-3 15,5 21-6-15,-2 13 10 16,-1 6-2-16,-3 10 1 15,0 6 0-15,-4 5 12 16,-2 1-5-16,0 2-4 16,0-2 0-16,0-4 13 15,-4-6-18-15,-10-7 2 0,-1-9 0 16,-8-9 3-16,-4-7 3 16,0-10-6-16,3-13 3 15,6-11 11-15,0 0-5 16,-2-11 0-16,-4-24-3 15,-3-7 5-15,2-14-8 16,3-10-3-16,9-9 0 16,9-7 7-16,4-2-12 15,0 1 5-15,8 1-12 16,13 6 2-16,2 4-20 0,-2 10-15 16,-10 8-114-16,-9 6-311 15</inkml:trace>
  <inkml:trace contextRef="#ctx0" brushRef="#br1" timeOffset="183899.35">13223 10147 339 0,'0'0'540'0,"0"0"-349"15,0 0-172-15,0 0-19 16,0 0-141-16,0 0-162 0,-56 19-218 16</inkml:trace>
  <inkml:trace contextRef="#ctx0" brushRef="#br1" timeOffset="184221.48">10376 10553 900 0,'0'0'52'0,"0"0"91"16,0 0-70-16,0 0-73 16,0 0-48-16,0 0-51 15,127-2-142-15,-77 22-285 16</inkml:trace>
  <inkml:trace contextRef="#ctx0" brushRef="#br1" timeOffset="185156.82">14839 10519 249 0,'0'-12'232'0,"0"0"-77"16,-2 0-27-16,-2 5-36 0,-2 0-23 15,4 5 30-15,-2 2-75 16,2 0-2-16,-5 0-22 16,-1 0 4-16,-4 0 0 15,1 2-4-15,0 2 0 16,0-1 0-16,0-3 7 16,-5 0-7-16,1 0 0 15,-8-9-4-15,0-5 0 16,2-2-14-16,1 2 18 15,7 6-11-15,7 4 18 16,6 4-14-16,0 2-43 16,2 20-304-16,19-6 94 15</inkml:trace>
  <inkml:trace contextRef="#ctx0" brushRef="#br1" timeOffset="187120.72">15802 9922 91 0,'0'0'150'15,"0"0"-4"-15,0 0-40 16,0 0 14-16,0 0-42 16,0 0 25-16,26-78-53 15,-26 78-16-15,0 0-21 16,0 0-13-16,0 2-2 0,0 13 1 15,0 7 2-15,0-1 21 16,0-1-22-16,0-3 0 16,0-5 3-16,0-3 4 15,0-3-7-15,0-6 0 16,0 0 4-16,0 0 13 16,0 0-10-16,0-3-4 15,0-16 1-15,0-8-4 16,0 0-4-16,0-4-8 15,0 3-4-15,0 1 7 16,0 5 9-16,-4 5 0 16,4 6 9-16,-2 7-5 15,0 1 15-15,0 3-19 16,-5 0-9-16,-5 7-7 16,-5 16 11-16,-6 9 10 0,-6 4 1 15,0 7-2-15,0 3-4 16,3 8 17-16,-3 6-14 15,3 8 37-15,3 4-34 16,5 3 8-16,7-3 37 16,5-6-49-16,6-8 15 15,0-12-17-15,6-16 4 16,23-14-10-16,11-16 12 16,7 0 0-16,2-29 20 15,-2-14-18-15,-5-11-9 16,-1-8 1-16,-6-4-32 15,-4 2 31-15,-4 7-31 0,-3 15 26 16,-4 16-9-16,1 12 9 16,-2 12 1-16,-3 2-4 15,2 0-3-15,-5 16-1 16,-2 5 9-16,-1-3 4 16,-6 1-10-16,-4 2 8 15,0-2 2-15,0 4 0 16,0-5 2-16,0 1 12 15,-4-5-14-15,-1-3 0 16,2-5 7-16,1-4 4 16,2-2-11-16,0 0 7 15,0 0-5-15,-2 0 29 16,-5-2-31-16,1-12-18 0,-3-4 10 16,-2-2-33-1,-2-1 16-15,-1 2 2 0,1 1 23 16,2 4-7-16,-1 3 7 15,6 6-2-15,1 5-6 16,-1 0-14-16,-1 0 22 16,-4 16-8-16,0 5 16 15,-5 4 1-15,1 3-5 16,-1 2 0-16,-3 2 18 16,7 0-13-16,-1-1 0 15,5-2-8-15,4-5 8 16,4-10-12-16,0-8 3 0,4-6 0 15,17 0 14-15,8-3-9 16,2-23 8-16,2-6-13 16,0-5-2-16,-1-5-9 15,-8 2 8-15,-5 6 3 16,-9 9-1-16,-3 10 17 16,-3 8-14-16,-4 6 12 15,2 1-10-15,1 0-8 16,-3 9-7-16,0 18 11 15,0 6 4-15,0 6 3 16,0 1 5-16,0-1 1 16,0-8-13-16,0-4 29 15,0-13-29-15,0-5 0 0,0-7-2 16,9-2 19-16,6 0-7 16,3-16 0-16,5-8-3 15,-2-8-7-15,2-4 0 16,0 0-13-16,-1 2-1 15,-2 4-26-15,-2 7 39 16,-3 7 1-16,-1 8 0 16,-1 6-12-16,-1 2 12 15,-4 0-1-15,-4 10-7 16,1 15 16-16,-5 7 10 16,0 0 5-16,0 2-22 15,0-5 25-15,0-4-25 16,0-3-1-16,0-6 1 15,0-9 5-15,0 0-6 0,0-7 0 16,6 0 2-16,8-7 27 16,1-18-29-16,6-6-21 15,-5-3 17-15,1-1-52 16,3-3 13-16,0 4 1 16,2 4-26-16,-3 5 43 15,-2 9 5-15,-5 4 14 16,-4 6 4-16,-1 6-5 15,-3 0 7-15,1 0 7 16,-2 8-1-16,-3 13 55 16,0 4-33-16,0 6-7 15,0 1 12-15,2 1-25 16,6-1 22-16,5-1-19 0,3-11-2 16,5-8 13-1,0-8-17-15,4-4 0 0,4-4-5 16,4-25-12-16,1-10-92 15,1-12-215-15</inkml:trace>
  <inkml:trace contextRef="#ctx0" brushRef="#br1" timeOffset="187878.29">17537 9898 270 0,'0'0'179'0,"0"0"-41"15,0 0-84-15,0 0-43 16,0 0 1-16,0 0 65 16,0 64-46-16,-14-32 25 15,-13 0-21-15,-2-2-21 16,-5-6 38-16,1-3-44 16,2-5-3-16,2-11 12 15,6-5-10-15,4 0 6 16,7-7 1-16,8-24-11 15,4-10-6-15,0-5 0 0,27 0-31 16,4 7 33-16,7 5-25 16,-2 12 25-16,0 12 1 15,-3 10 0-15,4 0-14 16,3 19 14-16,1 18 0 16,-8 9 18-16,-12 8-12 15,-17 6 19-15,-4 0-10 16,-14-1-13-16,-19-1 42 15,-9-6-40-15,-5-8 15 16,0-7 6-16,0-8-19 16,3-12 9-16,8-8 8 15,10-9-18-15,5 0 72 16,10 0-30-16,4-14-16 0,3-2-18 16,4-2 3-16,0 6-18 15,0 5 2-15,0 7-19 16,20 0 4-16,5 12-126 15,10 11-9-15,5-5-150 16</inkml:trace>
  <inkml:trace contextRef="#ctx0" brushRef="#br1" timeOffset="191193.34">18559 9840 274 0,'0'0'221'0,"0"0"-93"16,0 0-122-16,0 0-2 16,0 0 14-16,0 0-12 15,-102 99-6-15,73-80 12 16,-2-3-8-16,0-5 40 16,4-8 0-16,2-3 4 15,8 0 50-15,7-12-56 0,10-16-8 16,0-10-31-1,23-11 5-15,10-2-14 0,2 1 6 16,0 5 0-16,-6 12-9 16,-8 12 10-16,-5 7-1 15,-3 10 0-15,-4 4 8 16,3 0-11-16,1 14 3 16,1 20 0-16,-1 13 3 15,-7 6 9-15,-6 3-7 16,0 1 13-16,-4-1-13 15,-21-2 17-15,-4-4-9 16,-6-6-13-16,1-8 21 16,-1-7-11-16,-1-6-10 15,3-7 4-15,0-6 7 16,3-6 1-16,4-4-1 0,5 0 0 16,8-4 59-1,7-11-48-15,3-2-5 0,3 2 3 16,0 0-13-16,0 5 13 15,0 2-20-15,0 4 3 16,9 4 3-16,6 0-1 16,1 0-5-16,4 0 3 15,-2 14 7-15,0 5-5 16,-3 3-5-16,4-3 0 16,0 4 0-16,2-5 4 15,1-4-4-15,0-4 0 16,-4-5 11-16,2-2-14 0,2-3 3 15,7-6 0 1,2-20-17-16,8-8 11 0,-6-4-2 16,-2-5 2-16,-2-1-1 15,-6 2-7-15,-2 4 14 16,0 2 0-16,-1 8-15 16,-5 8 21-16,-1 6-6 15,-3 5 0-15,-2 8 1 16,-3 1-18-16,1 0 17 15,0 0 0-15,-1 8-17 16,-1 12 20-16,-3 4-3 16,0 3 0-16,0-1 7 15,0 1-6-15,4-3-1 16,-2-4 0-16,-2-4-7 16,0-6 12-16,-2-3-5 0,2-7 0 15,3 0 6-15,7 0-3 16,5-7-3-16,8-17 0 15,4-5-8-15,-3-6 5 16,-1 3 3-16,-3 2-1 16,-4 6 2-16,-3 4-11 15,-1 10 10-15,-1 1 0 16,-1 7-15-16,-2 2 10 16,1 0 5-16,-1 9 0 15,-4 13 0-15,1 7 0 16,-3 3 0-16,-2-3 0 15,6 0 15-15,-4-10-8 0,0-5-7 16,5-6 0-16,3-6 5 16,3-2 6-16,7-2-11 15,7-22 0-15,0-10-5 16,3-2 5-16,-1-6-30 16,-2 1 14-16,-2 2 6 15,-1 4-2-15,-2 5 12 16,-1 6 0-16,-1 6-14 15,-2 9 16-15,-2 4-2 16,0 5 0-16,0 0 0 16,-2 5 6-16,-3 12-1 15,0 3-4-15,-2 1 22 16,-4-6-14-16,-3-3-9 0,-2-2 0 16,-2-3 9-16,0-1-5 15,0-5-4-15,0-1 0 16,0 0-13-16,0 0 1 15,0-1 1-15,0-15-25 16,0-5-6-16,-4-1 39 16,2-2-23-16,0 0 26 15,-1 6-16-15,3 4 24 16,0 8-8-16,0 2 13 16,0 4-10-16,-2 0 24 15,-4 0-27-15,-6 6 0 16,1 19 9-16,-5 2 2 0,5 10-10 15,3 1 11-15,6-1-11 16,2-2 27-16,0-5-28 16,13-6 0-16,11-6-7 15,5-9 23-15,5-4-16 16,-1-5 4-16,-2 0 3 16,-2-20 8-16,-6-9-15 15,-4-2 0-15,-1-8-13 16,-2-4-1-16,-5-1 14 15,-2 1-1-15,-5 7 2 16,-2 8 4-16,-2 12 2 16,0 6-7-16,0 8 41 15,0 2-34-15,0 0-6 0,0 0-1 16,-4 0 0 0,-9 16-7-16,7 1 7 0,6 4-2 15,0 4-13-15,0 2-19 16,17 2 15-16,5-2-11 15,-1 1-3-15,-4-3 21 16,-1-1 12-16,-5-2 0 16,-5-5-11-16,-3 0 22 15,-3-5-11-15,2 0 25 16,3-4-20-16,4-2 34 16,4-3-39-16,5 2 0 15,2-3 33-15,0-2-23 16,0 0-9-16,-5 0-1 15,1 0 7-15,2 0-3 16,-2-7-4-16,6-2 0 16,-3-7-5-16,6 0 15 0,0-4-10 15,-3-4 0-15,1 0 3 16,-10-4-1-16,0 0-2 16,-6-1 0-16,-5 3-11 15,1 5-8-15,-3 3 15 16,0 3-3-16,0 7-21 15,0 2 18-15,-5 6-9 16,-6 0 13-16,0 0-11 16,-3 5 13-16,1 12 4 15,0 5 0-15,3 4 2 16,2 1 16-16,3 2-16 0,5 1-1 16,0 3 18-16,0-4-2 15,18 2-16-15,6-4-1 16,8-6 7-16,3-7 6 15,8-10-13-15,1-4 0 16,-1-4-4-16,-5-22-28 16,-3-6 8-16,-4-3 15 15,-4-2 9-15,0-2-10 16,-2 6 10-16,0 2 0 16,-2 7-8-16,-2 6 10 15,-8 4-2-15,-2 6 0 16,-4 2 4-16,-5 4 8 0,-2 2-8 15,0 0-2-15,0 0 4 16,0 0 7-16,0 0-13 16,-23 0 0-16,-2 0 15 15,-8 8-19-15,8 9 4 16,2 3 0-16,3 4-5 16,4 2 9-16,3 6-4 15,4 0 0-15,0-2 6 16,7-2-5-16,2-7-1 15,0-6 0-15,0-7-1 16,0-6 12-16,13-2-11 16,3 0 3-16,4-14 7 15,2-9-7-15,-4 0-3 0,4-2-12 16,-2 1 6-16,3 2-8 16,-4 5 14-16,2 1 0 15,-1 8 3-15,-5 8-12 16,1 0 9-16,-3 1 0 15,1 22 2-15,-1 5 12 16,2 4-1-16,-1 0-13 16,1-6 11-16,-1-9-4 15,-1-8-4-15,-1-7-3 16,3-2 10-16,5-11 4 16,5-15-13-16,4-11-1 15,4-5-35-15,1-4 18 16,6 1-68-16,-3 2 22 15,-2 11 41-15,-4 15 2 0,-8 5 20 16,-2 12 0-16,-3 0 0 16,-9 8 5-16,-5 20-1 15,-4 6 7-15,0 0 14 16,0-2-18-16,-13-8 1 16,-3-5-8-16,-2-5 7 15,0-8 13-15,0-2-18 16,3-4 7-16,-1 0 21 15,5 0-26-15,3-12 43 16,2-4-6-16,6-1-29 16,0 5 38-16,0 2-43 15,0 5 9-15,8 0-16 16,7 5 6-16,5 0-6 0,3 0 0 16,3 10 0-1,3 7-3-15,0 2 3 0,-2-2 0 16,2-2-1-16,0-3 6 15,-2-12-5-15,-1 0 0 16,3 0 3-16,3-7-6 16,1-13 3-16,0-6 0 15,-1-2-10-15,-3-5 10 16,-5 1 0-16,1 0 0 16,-3 2 1-16,-2 2-16 15,-2 0 15-15,-3 4-11 16,-1 0 8-16,-5 2-31 0,-5 2 30 15,-2 1 4-15,-2 4 0 16,0 3-10-16,0 3 10 16,-11 4 0-16,-7 5-7 15,-1 0-6-15,-2 0 11 16,3 19 2-16,1 6 0 16,5 8-6-16,6 8 6 15,6 5 0-15,0 8 21 16,8-1-17-16,15-5 17 15,4-9-15-15,0-13 3 16,2-12 4-16,-9-7-5 16,-3-7-8-16,8 0 0 15,-2-21-9-15,8-16-18 0,-7-14-56 16,-8-1-95 0,-12 0-231-16</inkml:trace>
  <inkml:trace contextRef="#ctx0" brushRef="#br1" timeOffset="192835.4">22505 9601 268 0,'0'0'287'16,"0"0"-170"-16,0 0-9 16,0 0-25-16,0 0-57 15,0 0 33-15,27-44-15 16,-27 44-22-16,0 0 32 0,0 0-52 15,0 0-2-15,4 7 0 16,-2 18 1-16,1 8-1 16,-3 8 0-16,0 1 6 15,0-4 6-15,0-6-8 16,0-7-4-16,0-11 0 16,0-7 8-16,0-5-8 15,0-2 3-15,4-2-2 16,9-23 32-16,8-11-27 15,1-5-6-15,2 4 0 16,1 2-1-16,0 7-7 16,-7 6 8-16,-3 6 0 15,-1 8-11-15,-6 1 11 0,1 7 0 16,-2 0 0-16,0 0-14 16,-1 12 3-16,-1 9 11 15,-1 2 0-15,-2 8 11 16,-2-2-2-16,0 4-4 15,0-5-5-15,0-6 14 16,0-3-16-16,0-12 2 16,0-2 0-16,0-5 13 15,2 0-7-15,10-10 8 16,1-13-14-16,7-7-12 16,4-2 10-16,1-1-42 15,2 4 17-15,-3 0 9 16,1 9 19-16,-8 5-1 15,2 4 0-15,-9 4 2 0,0 5-13 16,-6 2 11-16,1 0 0 16,-1 0 6-16,0 6-2 15,1 11 15-15,-3 2-6 16,0 6-2-16,1-2 4 16,1 0-15-16,1 0 0 15,-1-7 2-15,5-8 6 16,0-4-8-16,4-4 8 15,5 0-1-15,2-10 11 16,2-10-18-16,3-4 0 16,-2-2-13-16,-2-3-4 15,4 2 11-15,-5-1 4 16,-2 2 2-16,-4 5-4 0,-8 7 4 16,-2 5 0-1,-1 7 7-15,-3 2-7 0,0 0-1 16,0 0-6-16,0 16 7 15,0 5 13-15,0 6-13 16,0 1 5-16,0 4 4 16,0-3-2-16,9 3-7 15,2-6 0-15,2-5 7 16,3-10 1-16,1-11-8 16,4 0 0-16,3-9-11 15,-1-21-11-15,-2-4-6 16,-2-2 2-16,-6 0 11 0,-2-1 7 15,-4 10 8 1,-1 3 0-16,-1 7 44 0,-1 8-38 16,-1 2 9-16,-1 5 31 15,-2 2-31-15,2 0-4 16,1 0-11-16,1 9 0 16,-2 14-10-16,0 10 17 15,0 13-7-15,0 12 0 16,-2 16 9-16,0 11 3 15,0 3-12-15,0 2 0 16,0-4 5-16,0-4 4 16,-6-2-9-16,-3-5 0 15,0-9 8-15,0-8 2 16,1-12-10-16,-4-8 0 16,3-9 1-16,-2-11 9 0,0-5-10 15,0-7 7-15,2-3 0 16,-7-3 24-16,-1 0-26 15,-6-14-2-15,-6-19 11 16,0-11-4-16,2-11-10 16,5-6 0-16,11-7 7 15,11-2-4-15,0-2-3 16,16-1-21-16,20 7 12 16,8 6-101-16,-3 5-45 15,-6 4-231-15</inkml:trace>
  <inkml:trace contextRef="#ctx0" brushRef="#br1" timeOffset="194485.15">24382 9348 302 0,'0'0'173'16,"0"0"-99"-16,0 0-42 15,0 0-11-15,0 0 8 16,0 0-26-16,0 0 6 16,60-16 10-16,-58 28-8 15,0 2 17-15,-2 0 26 0,0-1-48 16,0-4 13-1,0-3-10-15,0-2-6 0,2-4 14 16,-2 0-10-16,0 0-7 16,0 0 34-16,0-2-19 15,0-15 1-15,0-8-16 16,0 1-17-16,0 0 13 16,0 0-6-16,0 2 10 15,0 0-3-15,0 4 11 16,0 4-8-16,-2 5 19 15,-2 4-2-15,-2 3 42 16,-1 2-39-16,-3 0-10 16,0 0-10-16,-1 4 1 15,-5 14-1-15,3 6 0 16,3 6 5-16,4 5 14 0,4 4-11 16,2 1-5-16,0-1 7 15,0-6 3-15,16-6-13 16,1-9 0-16,3-13 6 15,5-5 20-15,0-7-19 16,4-22 3-16,2-8-9 16,-3-4 10-16,-5 0-11 15,-5 2 0-15,-7 1 8 16,-5 6 2-16,-4 3-9 16,-2 8-1-16,0 9 0 15,0 6 17-15,0 4-16 16,0 2-1-16,0 0-6 0,0 0-6 15,0 8 9-15,-11 10 3 16,1 0-1-16,5-1 0 16,5 2-5-16,0-1-15 15,11-4-36-15,20 0 22 16,5-4-91-16,1-1-33 16,-2-6-40-16,-9 1-17 15,-12-2 169-15,-8-2 47 16,-6 0 18-16,0 2 103 15,0 4 11-15,0 6-44 16,-6 3-8-16,-6 4-26 16,8 1-2-16,1-1-19 15,3-4-6-15,0-1 15 0,0-4-42 16,5-1 12 0,9-9 10-16,8 0-15 0,2 0 31 15,7-9-28-15,6-11-4 16,-2-4-5-16,-2-6-1 15,-4 0-32-15,-4-2 21 16,-6 1-6-16,-5 6 17 16,-5 1 0-16,-7 4 6 15,0 4 17-15,-2 2-20 16,0 6 18-16,0 2-10 16,0 3 2-16,-6 2-18 15,-7 1 5-15,-1 0 0 0,-1 0 3 16,-1 1 3-1,7 11-6-15,0 2 22 0,6 3-20 16,3 3 33 0,0 1 8-16,0 8-13 0,17 0 40 15,14 3-53-15,6-5-3 16,8-3-6-16,0-5 5 16,0-8-23-16,-1-8 10 15,-2-3-98-15,1-7-40 16,-10-21-187-16,-2-4-204 15</inkml:trace>
  <inkml:trace contextRef="#ctx0" brushRef="#br1" timeOffset="195513.93">25461 9252 251 0,'0'0'247'0,"0"0"-75"16,0 0-48-16,0 0-71 0,0 0-11 16,0 0-31-16,7-10-11 15,-7 8 56-15,0-3-26 16,-16 0-9-16,-4-1-3 15,0-3-14-15,5 4 48 16,-1-2-22-16,5 4-12 16,1 3 33-16,4 0-48 15,-1 0-3-15,1 0 0 16,-4 12-7-16,4 8 7 16,6 6 0-16,0 4 1 15,0 1 4-15,14-6-1 16,7-1-4-16,2-7 0 0,-3-12 10 15,1-5-10 1,0 0 0-16,-1-8 2 0,1-20-7 16,-4-10 5-16,-1-4 0 15,-5-2-2-15,-2-6-27 16,-5 1 24-16,1-4 2 16,-3 2 3-16,1 7 1 15,-3 8 7-15,6 10-8 16,-2 6 8-16,3 8 7 15,-3 9-8-15,-1 0-7 16,-3 3 9-16,0 0-16 16,0 0 7-16,0 0 0 15,0 18-5-15,0 4 6 16,0 8-3-16,-7 5 2 0,-2 4 0 16,3 3 13-16,-3 0-4 15,6-1-9-15,3-2 0 16,0-4 17-16,0-3-20 15,0-4 3-15,14-7 0 16,1-9 3-16,1-5 4 16,2-3-7-16,-3-4 0 15,4 0 16-15,-2-6-22 16,3-11 6-16,1-2-2 16,-6-1-18-16,-2 1 13 15,-2 5 7-15,-2 1 0 16,-2 5 7-16,-2 2-15 15,-3 4 8-15,0 2 0 0,0 0-12 16,5 0 12 0,1 0 0-16,6 14-6 0,-1 1 11 15,6 4-10-15,2-5 5 16,2-1 0-16,4-4-5 16,-5-6 12-16,-5-3-7 15,2 0 0-15,-1 0 12 16,-1-19-16-16,1-3 4 15,-3-6 0-15,-1-2-11 16,-3-4 17-16,-2-2-6 0,-2-3 0 16,-2-3 5-1,-5 2-11-15,4 6 6 0,-4 6 0 16,0 8 11-16,0 12 5 16,0 4-15-16,0 4-1 15,0 0 15-15,0 0-29 16,2 0 14-16,0 6 0 15,0 11-10-15,7 6 20 16,3 10-10-16,-2 4 0 16,1 11 12-16,-1 3-8 15,-6 2-4-15,1-2 0 16,-3-3 0-16,0-8 7 16,2-5-7-16,0-12 0 15,2-11 7-15,-4-4-13 16,0-5 6-16,0-3-39 0,0 0 36 15,1-12-136-15,-3-10-75 16,0-7-209-16</inkml:trace>
  <inkml:trace contextRef="#ctx0" brushRef="#br1" timeOffset="195650.85">26147 9182 117 0,'0'0'234'0,"0"0"-105"15,0 0 37-15,0 0-27 16,0 0-55-16,0 0-22 15,172-58-57-15,-159 58 1 16,-8 0-6-16,-5 0-98 16,0 2-212-16</inkml:trace>
  <inkml:trace contextRef="#ctx0" brushRef="#br1" timeOffset="195804.76">25713 9015 902 0,'0'0'213'16,"0"0"-175"-16,0 0-38 15,0 0-36-15,0 0-225 16,0 0-302-16</inkml:trace>
  <inkml:trace contextRef="#ctx0" brushRef="#br1" timeOffset="197890.29">26967 9242 272 0,'0'0'255'16,"0"0"-96"-16,0 0-34 0,0 0-43 15,0 0 2 1,0 0-54-16,-2-7 6 0,2-8 9 16,0-9-35-16,2-4-10 15,10-4 4-15,-1-7 5 16,5 2-3-16,-1-6-6 16,3 2 0-16,-2-3-9 15,0 3 9-15,-3 3-6 16,-5 6-11-16,-3 5 17 15,-5 12-13-15,0 3 13 16,0 6 0-16,0 3 10 16,0 1 0-16,0 2-4 15,0 0-6-15,0 0 6 16,0 0-9-16,0 9 3 16,-9 15 0-16,-4 10 1 0,-1 10 14 15,1 7-15-15,0 0 7 16,-1 4 1-16,6-1 8 15,-1-4-16-15,6-6 0 16,3-6 1-16,0-10 11 16,0-5-12-16,0-12 0 15,3-5 5-15,10-6 4 16,3 0-5-16,6 0 4 16,0-12 0-16,1-7 4 15,-4-4-12-15,-1-1 0 16,-3-2 4-16,-1 0-10 15,-1 0 6-15,1 5 0 0,-5 5-13 16,-1 6 10 0,-2 6 3-16,-4 4 0 0,-2 0 2 15,0 0-20-15,0 0 6 16,0 14 12-16,0 11-9 16,0 3 26-16,-5 0-17 15,2 0 0-15,3-4 7 16,0-7-2-16,0-3-3 15,0-2-2-15,0-7 0 16,6-3 13-16,0-2-13 16,5 0 1-16,7-2 7 15,2-15 4-15,2-4-12 0,-1-4 0 16,-4-1-2-16,-1 5 0 16,-3-2 2-1,1 5 0-15,-3 4 2 0,-5 5-2 16,1 2 0-16,-4 4 0 15,-3 3 0-15,0 0-7 16,2 0 3-16,-2 0-4 16,0 17 8-16,0 6 15 15,0 3-10-15,2 0-2 16,4-4-3-16,1-3 13 16,5-2-13-16,-2-5 0 15,3-7 3-15,1-5 8 16,1 0-7-16,2 0-4 0,-2-14 0 15,5-6-11 1,0-4 8-16,2-1-14 0,3-1 17 16,-5 1-17-16,5 4 17 15,-8 5 0-15,-1 6 0 16,-7 3-1-16,-5 7-2 16,-4 0 3-16,0 0-10 15,0 8-2-15,0 13 9 16,0 4 3-16,0 2 13 15,0 3 0-15,0-4-10 16,0-2-3-16,0-4 7 16,4-4-3-16,8-4 0 15,3-6-4-15,6-6 1 16,-1 0 13-16,2 0-17 16,-2-15 3-16,-2-6-18 0,-1-5 1 15,4-2 14-15,-6-1 3 16,1 3-3-16,-3-1 4 15,-3 5-1-15,-4 4 0 16,1 4 1-16,-3 5 0 16,-2 6-1-16,0 3 0 15,-2 0-1-15,0 0-21 16,0 8 22-16,0 10 0 16,0 1 1-16,0-1 27 15,0 5-23-15,2-2-5 16,8-2 0-16,5 1 12 15,3-6-12-15,2-6 0 0,2-2 4 16,-1-6 5-16,-1 0-5 16,-3 0-4-16,4-18 0 15,-2-4 8-15,-1-5-8 16,1 1 0-16,-2 1 0 16,-1-1-1-16,-5 4 1 15,-3 3 0-15,-2 7 0 16,-4 4 2-16,0 7-2 15,-2-2 0-15,2 3 1 16,-2 0-9-16,2 0 8 16,-2 0 0-16,0 0-5 15,0 0-7-15,0 0 11 16,0 7 1-16,0 0 0 0,0 0 0 16,0-2 2-16,0 2-2 15,0-2 0-15,0 0 12 16,0 0-12-16,0 1 0 15,0 2 2-15,13 5 4 16,8-4-2-16,3 1-4 16,-4-3 0-16,-2-3 6 15,0-4-6-15,-1 0 0 16,4-2 0-16,4-21 10 16,4-4-6-16,0-10-4 15,-4-6 0-15,2-6 4 16,-8-4-7-16,-9-6 3 0,-5 2 0 15,-5 9-11-15,0 11 13 16,0 14-2-16,0 13 0 16,0 8-1-16,0 2-10 15,0 0 5-15,0 16 6 16,0 11-9-16,0 11 12 16,2 13-3-16,3 7 0 15,2 9 4-15,-1-1-6 16,3-3 2-16,-2-7-16 15,-2-8-9-15,-3-8-110 16,-2-14-88-16,0-17-216 16</inkml:trace>
  <inkml:trace contextRef="#ctx0" brushRef="#br1" timeOffset="198057.2">28649 8793 761 0,'0'0'262'0,"0"0"-80"16,0 0-137-16,0 0-33 16,0 0-24-16,0 0-39 15,-7-20-96-15,-15 40-90 16,-5-8-329-16</inkml:trace>
  <inkml:trace contextRef="#ctx0" brushRef="#br1" timeOffset="198217.11">28040 8695 655 0,'0'0'269'0,"0"0"-160"16,0 0-104-16,0 0-5 16,0 0-149-16,0 0-33 15,-62 96-366-15</inkml:trace>
  <inkml:trace contextRef="#ctx0" brushRef="#br1" timeOffset="198373.02">27249 8941 759 0,'0'0'230'15,"0"0"-155"-15,0 0-65 0,0 0-10 16,0 0-35-16,0 0-124 15,2 35-197-15</inkml:trace>
  <inkml:trace contextRef="#ctx0" brushRef="#br1" timeOffset="198954.46">29059 8678 277 0,'0'0'243'16,"0"0"-104"-16,0 0 4 15,0 0-34-15,0 0-74 16,0 0 19-16,0-77-51 16,13 62 1-16,3 1 10 15,-3 2-4-15,3 2-10 16,-3 6 0-16,-2 4 5 15,0 0-16-15,-1 11 5 0,-2 16 6 16,-6 7-14 0,-2 2 23-16,0 5-9 0,0-3 13 15,-18 4-12-15,-3 4 17 16,-8 2-18-16,0 6-40 16,-3-8-134-16,6-9-467 15</inkml:trace>
  <inkml:trace contextRef="#ctx0" brushRef="#br1" timeOffset="199116.37">29143 9293 1203 0,'0'0'120'0,"0"0"-58"16,0 0-54-16,0 0-16 15,0 0 5-15,0 0-98 16,-2-15-123-16,2 15-221 15</inkml:trace>
  <inkml:trace contextRef="#ctx0" brushRef="#br1" timeOffset="200637.17">29665 8427 454 0,'0'0'257'0,"0"0"-103"16,0 0-36-16,0 0-49 15,0 0-44-15,0 0-3 0,20-109-20 16,-11 109-2-16,-7 0 0 16,-2 0-17-16,0 11 14 15,0 14-3-15,0 4-15 16,-13 6 19-16,1 0-91 15,6-2-57-15,4-5-60 16,2-11-139-16</inkml:trace>
  <inkml:trace contextRef="#ctx0" brushRef="#br1" timeOffset="200808.65">29665 8427 317 0,'80'5'318'0,"-80"-5"-83"15,0 0-86-15,0 0-52 16,0 0 23-16,0 0-96 0,30-118-3 15,-30 118-21-15,0 0-17 16,0 22 15-16,0 14 2 16,-7 8-32-16,-9 5-17 15,-1 8-128-15,1-9-112 16,3-8-385-16</inkml:trace>
  <inkml:trace contextRef="#ctx0" brushRef="#br1" timeOffset="206456.02">9097 6747 1 0,'0'0'78'16,"0"0"-23"-16,0 0-32 16,0 0 19-16,0 0-13 15,0 0 68-15,0 0 19 0,38-74-28 16,-34 63 19-1,0-1-3-15,1 5-5 0,-3 0 10 16,1 0-45-16,-3 3-16 16,0 3 28-16,0-2-64 15,0 3 8-15,0 0-18 16,0 0 9-16,0 0-22 16,0 0 2-16,0 0 4 15,-10 4-5-15,-5 20 12 16,-3 9-2-16,-5 6 0 15,6 10 7-15,-1-2-9 16,5 6 2-16,6-3 0 0,7-5-13 16,0-6 12-1,0-9-2-15,7-12-1 0,10-11 4 16,6-7 17-16,4-5 1 16,2-27-18-16,-5-11 9 15,-6-4-9-15,-4-5-6 16,-10-3-7-16,-4 1-9 15,0 3 17-15,0 4-10 16,-4 5 15-16,-10 12-17 16,1 7 19-16,-1 11-4 15,1 9-16-15,-3 3 6 16,-6 3 4-16,0 21 8 16,-5 11 0-16,6 5-13 15,4 3 13-15,8-2 0 16,6 1 0-16,3 1 0 0,3-2-16 15,23-2 15-15,9-3 1 16,0-7-1-16,3-4 15 16,2-11-14-16,-5-7 5 15,-1-4 4-15,-5-3 7 16,-5 0-16-16,-1-17 0 16,-5-2 8-16,-3 1 4 15,-3 4-12-15,-8 4 0 16,-2 4 7-16,-2 3 17 15,0 3-21-15,0 0-1 16,0 0-3-16,0 0 8 16,0 0-7-16,0 0 0 0,0 0 2 15,0 0 10 1,0 0-12-16,0 0 0 0,0 0 4 16,0-1 5-16,0 1-9 15,0-2 1-15,2 0 7 16,1-4 8-16,-1-3-16 15,0 0 0-15,0-1 7 16,0 0 7-16,-2 1-9 16,0 1 1-16,2-2 3 15,1 5 13-15,-3 1-20 16,2 4 0-16,-2-2 0 16,0 2 5-16,0 0-7 15,0 0 0-15,0 0 0 16,0 0-18-16,0 4 13 15,0 12 5-15,-7 5-6 0,5 5 14 16,0 6-8-16,2 1 0 16,0 1 4-16,9-4-5 15,7-2 1-15,1-10 0 16,-1-6-1-16,2-10 12 16,2-2-11-16,4-11 3 15,3-26 7-15,0-5 2 16,-4-4-12-16,-4 2 0 15,-7 6-3-15,-6 6-4 16,-1 8 7-16,-5 8 0 16,0 3 8-16,0 8-6 15,0 1-2-15,0 2 0 0,0 2-4 16,0 0-28-16,0 2 23 16,0 14 9-16,-3 6 0 15,-1 2-4-15,2-1 4 16,2 3 0-16,0 3-3 15,0-2-1-15,0 4 4 16,0-5 0-16,13-3 2 16,7-9-8-16,0-7 6 15,7-7 0-15,4 0 4 16,2-6 10-16,4-20-14 16,-6-2 0-16,-4-4 6 15,-8-1-6-15,-3 4 0 16,-3-1 0-16,-4 0 0 0,0 3-3 15,-4 2 0-15,-3 0 3 16,0 6 0-16,-2 1-17 16,0 5 17-16,0 8-10 15,0 2 5-15,-13 3-46 16,-5 0 48-16,0 8 3 16,2 12 0-16,6 2-16 15,-2 11 16-15,10 4 0 16,2 4-7-16,0 2 10 15,6 0-3-15,15-5 0 16,3-6 0-16,-2-6-5 16,0-9 5-16,3-16 0 0,0-1 19 15,4-12-14-15,2-22 8 16,-2-6-13-16,-2-4 9 16,-8-2-2-16,0 2-7 15,-9 0 0-15,-3 1 0 16,-4 10 10-16,-3 8-10 15,0 9 4-15,0 8 1 16,0 6 4-16,0 2-9 16,0 0-20-16,0 8 8 15,-5 18-7-15,0 5 19 16,3 3 0-16,2 4 0 16,7-1-10-16,24 0 10 15,0-5 0-15,-2-9-4 0,-9-6 6 16,-11-9-2-1,-7-4 0-15,-2-4 2 0,0 2 27 16,-23 2-3-16,-9 0-14 16,-6 0-12-16,4-1 7 15,5-2-11-15,10-1 4 16,7 2-73-16,8-2 2 16,4 0-121-1,0 0-215-15</inkml:trace>
  <inkml:trace contextRef="#ctx0" brushRef="#br1" timeOffset="206792.43">10503 6507 635 0,'0'0'271'15,"0"0"-197"-15,0 0 7 16,0 0-18-16,0 0-37 15,0 0 6-15,0 0-31 16,-8-50-1-16,8 50 2 16,0 2 4-16,0 22-6 15,0 13 19-15,0 4-9 16,0 9 29-16,0 4-36 16,0 5 7-16,-5-1 2 15,5-3 0-15,-3-2-10 16,3-7-2-16,0-8 1 0,0-12 1 15,0-8-2-15,0-8-2 16,0-7-16-16,3-3-53 16,10 0 0-16,-2 0-90 15,1-25-304-15</inkml:trace>
  <inkml:trace contextRef="#ctx0" brushRef="#br1" timeOffset="207940.6">10425 6800 315 0,'0'0'504'16,"0"0"-303"-16,0 0-147 16,0 0 15-16,0 0-41 0,0 0-9 15,56-26 4-15,-18 18-19 16,0-4-4-16,-5-4 1 16,1-2 15-16,-7 1-16 15,-5 1 0-15,-7 6 3 16,-6 3 27-16,-4 2-29 15,-5 3 11-15,0 2-12 16,0 0-15-16,4 8 13 16,1 16 0-16,-1 6 2 15,0 2-1-15,1 4 1 16,-1 0 0-16,1-2-2 16,-3-2 8-16,-2 0-9 15,3-9 3-15,-1-3 0 16,-2-8-5-16,2-4 5 15,-2-4-4-15,2-4 2 0,7 0 2 16,5-4-6-16,1-21 6 16,1-2 0-16,1-4-7 15,-1-1 8-15,-1 3-1 16,1-2 0-16,-1 7 3 16,-1 7-7-16,-3 4 4 15,-4 6 0-15,-2 2 13 16,-3 3-7-16,-2 2-6 15,2 0 0-15,0 0 4 16,1 0-4-16,-1 14 5 16,0 4-4-16,0 1 18 15,2 0-15-15,1 0-4 0,2 1 0 16,2-4 7-16,4-2-5 16,1-2-2-16,-1-4 0 15,3-7-3-15,-1-1 3 16,1 0-1-16,-1-12-5 15,-3-9-27-15,-6-7 27 16,-2-4-35-16,-4-3 4 16,0-1 30-16,0 4-6 15,-6 8 13-15,-10 8 0 16,1 7 10-16,-3 9-15 16,0 0 5-16,-4 0 0 15,-1 17-13-15,1 7 19 16,4 4-6-16,2 2 0 0,8 2 3 15,3 0 8-15,5-1-11 16,0-1 0-16,0-4-13 16,11-8 24-16,7-7-11 15,2-8 0-15,2-3 10 16,3 0-13-16,0-24 3 16,-1-6-32-16,-2-8 31 15,3 0-35-15,-3-1 31 16,1 6 1-16,-4 6 8 15,-3 9 5-15,-5 8-8 16,-2 8 4-16,-2 2 0 16,2 0 6-16,2 6-11 0,-2 16 21 15,0 7-10 1,-3-1 35-16,1 0-36 0,-3-2-8 16,-1-3 24-1,-1-2-15-15,-2-7-11 0,0-4 0 16,0-7 8-16,0 2-6 15,0-3-2-15,0-2 0 16,0 0 3-16,5-2 10 16,3-23-12-16,5-3-1 15,6-4 2-15,-3 6 8 16,-3 7-3-16,-3 3 20 16,0 7 33-16,1 6-57 15,-3 3 7-15,8 0-10 16,0 3 4-16,0 18-9 15,1 2 5-15,-5 2 0 0,-4-5-8 16,-1-5 16-16,-2-4-8 16,-5-6 0-16,0-2-45 15,0-3 38-15,0 0-40 16,0-8-20-16,0-20-235 16</inkml:trace>
  <inkml:trace contextRef="#ctx0" brushRef="#br1" timeOffset="208114.49">11045 6416 787 0,'0'0'311'0,"0"0"-236"16,0 0-56-16,0 0-19 15,0 0-24-15,0 0-69 16,-38 58-139-16,38-35-311 15</inkml:trace>
  <inkml:trace contextRef="#ctx0" brushRef="#br1" timeOffset="208786.11">11934 6386 254 0,'0'0'292'16,"0"0"-107"-16,0 0-37 16,0 0-53-16,0 0-1 15,0 0-4-15,21-74-49 16,-19 74 1-16,-2-2 4 16,2 2-15-16,-2 0 31 15,0 0-48-15,0 0-4 0,0 0-4 16,0 0-1-1,0 0-9-15,0 23 4 0,0 14 0 16,0 18 9-16,0 5-2 16,0 6-7-16,0 0 5 15,0-4 5-15,0-10-10 16,0-9 0-16,-2-10 7 16,2-11-7-16,0-7 0 15,0-7 0-15,0-4-2 16,0-2 10-16,0-2-8 15,0 0 0-15,0 0-7 16,0 0 4-16,0 0-53 0,6 0-51 16,5-14-129-1,-1-10-361-15</inkml:trace>
  <inkml:trace contextRef="#ctx0" brushRef="#br1" timeOffset="209245.23">11886 6685 439 0,'0'0'368'16,"0"0"-209"-16,0 0-93 16,0 0-41-16,0 0-9 15,0 0 1-15,57-22-1 16,-28 14-12-16,2-4 22 16,-2 0-24-16,0 0 4 15,-4-3 17-15,-5 3-14 16,-3 3 3-16,-7 4 6 0,-3 0-16 15,-3 5 27-15,2 0-29 16,1 0 0-16,2 10-7 16,-2 11 2-16,-3 6 5 15,1 5 0-15,-1-1 7 16,1-1 0-16,-1-7-7 16,3-6 0-16,-1-7 0 15,6-10 5-15,8 0-5 16,4-7 9-16,7-25-4 15,-2-8 10-15,-4-6-12 16,-12 1-3-16,-9-2 5 16,-4 7 5-16,0 6 18 0,-6 12 4 15,-9 11-29-15,-3 11 12 16,-7 0-15-16,-4 22 0 16,-2 14-4-16,9 9-21 15,13 1-20-15,9-9-56 16,2-2-104-16,31-12-113 15,6-14-162-15</inkml:trace>
  <inkml:trace contextRef="#ctx0" brushRef="#br1" timeOffset="209574.04">12819 6395 162 0,'0'0'630'0,"0"0"-406"0,0 0-111 16,0 0-38-16,0 0-16 16,0 0-19-16,18-103-23 15,-16 103 31-15,1 0-46 16,-3 0 16-16,0 0-11 16,0 0 0-16,0 0-14 15,0 15 6-15,0 19 1 16,0 11-3-16,0 10 4 15,0 3-1-15,-7-4 0 16,1 0 2-16,-2-8-13 0,6-5-1 16,0-10-42-1,2-7 20-15,0-9-101 0,0-9-28 16,0-6-25-16,0 0-56 16,0-18-206-16</inkml:trace>
  <inkml:trace contextRef="#ctx0" brushRef="#br1" timeOffset="210016.37">12842 6379 170 0,'0'0'553'0,"0"0"-328"16,0 0-104-16,0 0-26 16,0 0 3-16,0 0-49 15,-48-69-45-15,48 63 19 16,16-3-19-16,9 1-4 0,4-1 0 15,-2 3 8-15,-3 2-10 16,-2 4 2-16,-6 0-7 16,-3 0-8-16,-4 10-12 15,-2 8 20-15,-7 2 6 16,0 2-25-16,0 3 22 16,-16 1 4-16,-13-1 0 15,-4 3-1-15,2-1 1 16,8-8 0-16,15-4 0 15,8-5-33-15,0-3 11 16,22-2-19-16,20-1 41 16,10 4 17-16,1 4-16 0,-2 2-1 15,-8 4 0-15,-14-4 4 16,-18-2-4-16,-11-6 8 16,0 5 9-16,-27 1 63 15,-15 2-54-15,-10 3-6 16,1-2-20-16,7-3 8 15,8-1-21-15,14-5-32 16,13-6-152-16,9 0-141 16</inkml:trace>
  <inkml:trace contextRef="#ctx0" brushRef="#br1" timeOffset="211532.36">13533 6517 682 0,'0'0'233'15,"0"0"-214"-15,0 0-14 16,0 0-5-16,0 0-12 16,0 0-1-16,-25-4 5 15,23 6 8-15,0-2 3 16,0 0 5-16,2 0 22 15,0 0-8-15,-5 0-12 16,3 0 32-16,-5 0-40 16,0 0 12-16,-3-8-10 15,-2-6 5-15,1 0 7 0,-2 0-16 16,-1 2 3-16,3 4 31 16,-3 4-31-16,1 2 1 15,0 2-4-15,-3 0 4 16,4 8-18-16,0 12 14 15,1 8 0-15,1 4-1 16,4 0 13-16,2 1-9 16,4-1 0-16,0-6 7 15,0-3-3-15,0-7-7 16,0-6 0-16,0-4 4 16,2-2 7-16,9-4-11 15,5 0 5-15,6-10 3 16,1-14-16-16,-2-6 7 15,2-2-13-15,-7-3-7 0,-1 3 21 16,-2 6 0-16,-1 1 0 16,-2 6 4-16,2 10-4 15,-3 7 0-15,4 2 0 16,-1 0-14-16,1 21 4 16,-3 8 6-16,0 2 2 15,-1 1 2-15,-5-3 13 16,2-3-13-16,0-2 4 15,-2-6 8-15,-2-2-4 16,0-5-8-16,0-8 0 16,-2-3 1-16,3 0-12 0,-1 0 3 15,4-6-8-15,8-14 14 16,1-6-74-16,1-2 55 16,4 2 19-1,-4 5 2-15,-3 4 4 0,-4 9-2 16,-2 6 9-16,-1 2 20 15,3 0-31-15,-2 14 0 16,2 8 0-16,-3 2 0 16,1 4 11-16,3-4-11 15,-6-2 0-15,2-8 1 16,-1-2 8-16,-5-8-9 16,0-2 0-16,0-2 5 15,2 0 21-15,0 0-22 0,2-12-1 16,4-9-6-1,3-1-16-15,-3-4-1 0,6-1 13 16,-1 3 7-16,3 2-7 16,-3 5 7-16,1 5 0 15,-1 5 44-15,-2 5-30 16,-2 2 7-16,4 0-6 16,-1 7-11-16,1 12 43 15,-2 1-28-15,1-1-15 16,-4 4 13-16,-4 0-7 15,1-6-10-15,-5 0 0 16,2-8 5-16,-2-3-4 0,5-4-1 16,2-2 0-1,3-2-14-15,7-24 11 0,2-9-7 16,-1-11-7-16,3 0 1 16,-6-1 5-16,-2 1 11 15,-4 3 0-15,0 7 9 16,-5 10-3-16,3 8 17 15,-4 9 1-15,1 6-18 16,-4 1 40-16,0 2-45 16,0 0 4-16,0 0-10 15,0 0 2-15,0 0 3 16,0 0-4-16,0 14 4 16,0 11-4-16,0 6 4 15,0 6 0-15,0 4-10 16,0 6 19-16,4-7-9 0,-4-6 0 15,0-6 4 1,0-12-5-16,0-6 1 0,0-8 0 16,0-2 1-16,0 0 14 15,0 0-11-15,0-6 17 16,11-16-15-16,5-11-3 16,8-2-3-16,5-1-14 15,2 2 14-15,0 1-50 16,-4 14 29-16,-8 2 12 15,-7 9 6-15,-8 8-15 16,-4 0 15-16,0 0-50 16,-16 0-14-16,-14 12 47 0,-5 8 20 15,-5 1 0 1,2-1 4-16,9-3-3 0,9 4-1 16,16-5 0-16,4 2 8 15,0 2-4-15,21 0 45 16,15 0-8-16,11-2-38 15,5-1 16-15,-2-5-19 16,0-5-29-16,-10-7-56 16,-9 0-162-16,-11-7-302 15</inkml:trace>
  <inkml:trace contextRef="#ctx0" brushRef="#br1" timeOffset="211765.22">14507 6182 755 0,'0'0'265'0,"0"0"-139"15,0 0-90-15,0 0-6 16,0 0-30-16,0 0 0 16,167 76-5-16,-147-18 3 15,-11 12 2-15,-9 11 0 16,-15 3 2-16,-37-2-17 15,-19-4-33-15,-20-11-75 16,-19-9-104-16,-17-12-381 16</inkml:trace>
  <inkml:trace contextRef="#ctx0" brushRef="#br1" timeOffset="212552.34">9048 6407 211 0,'0'0'267'15,"0"0"-45"-15,0 0-55 0,0 0-32 16,0 0-47-16,0 0 29 16,22-107-72-16,-22 105-12 15,0 2-22-15,0 0-11 16,-8 16-3-16,-19 35-3 16,-14 29 6-16,-3 24 4 15,1 14-3-15,7 4-1 16,12-4 0-16,13-5 5 15,11-11-6-15,0-7 1 16,33-16-2-16,14-12-11 16,11-17-28-16,7-14-42 15,6-15-20-15,3-13-123 0,-1-8-188 16</inkml:trace>
  <inkml:trace contextRef="#ctx0" brushRef="#br1" timeOffset="-204089.91">1179 12390 107 0,'-7'-10'163'16,"2"4"-49"-16,3 3 16 15,2 0-58-15,0 3 12 16,0 0-25-16,0 0-42 16,0 0 31-16,0 0-19 15,0 0 49-15,0-2 11 16,0-1-39-16,-4-4 24 16,-1-3-57-16,3-2-13 15,-2 0 53-15,4 0-57 0,-2 0 21 16,2 2-2-1,-2 2-13-15,2 1 23 0,0 4-18 16,0-1-9-16,0 4 43 16,-3 0-37-16,1 0-7 15,0 0-1-15,2 0-14 16,-5 20 5-16,-4 16 2 16,-4 14 7-16,-5 12-6 15,-2 7 12-15,-4 1-6 16,-1-2 0-16,3-4 12 15,-1-4-17-15,6-7 5 16,-1-9 0-16,5-10-3 16,3-14 10-16,8-13-7 15,-2-3 0-15,4-4 6 0,0 0 1 16,-3 0-7-16,3 0 0 16,0 0 5-16,0 0 5 15,0 0-10-15,0 0 0 16,0 0 10-16,0 0-28 15,0 0 18-15,0-2-45 16,0-11-34-16,0-6-85 16,0-5-58-16,9-10-222 15</inkml:trace>
  <inkml:trace contextRef="#ctx0" brushRef="#br1" timeOffset="-202266.02">992 12414 534 0,'0'0'150'0,"0"0"-37"16,0 0-57-16,0 0-37 15,0 0 17-15,0 0-36 16,173-147 6-16,-130 142-10 16,-3 3 8-16,-7 2-4 15,-4 0 0-15,-6 20 2 16,-10 8-20-16,-9 3 18 15,-4 2-2-15,0 4-18 16,-13-2 40-16,-16 1-7 16,-4 0 9-16,-5-4-17 15,-1-4 18-15,6-3-23 16,0-5 0-16,4-7 7 0,9-2 4 16,4-7-11-16,10-2 12 15,6-2 14-15,0 0 84 16,0 0-26-16,0-4-76 15,0-6 8-15,0-2-5 16,4 4-11-16,0 4 0 16,-2 1 7-16,1 3-22 15,4 0 15-15,2 0 0 16,6 12-12-16,5 13 16 16,1 3-4-16,-4 4 0 15,1 0 4-15,-5 1-2 16,1-4-2-16,-3-5 0 15,0-2-8-15,0-7 13 0,-2-5-5 16,-3-4 0-16,2-6-19 16,5 0 12-16,3-2 7 15,8-23 0-15,7-7-10 16,3-6-11-16,2-2 0 16,-5 4 10-16,-7 2 11 15,-4 8-10-15,-8 3 10 16,-4 6 0-16,-1 5-7 15,-5 3 17-15,-2 6-10 16,0 3 0-16,0 0-3 16,0 0-9-16,0 0-6 15,0 0 1-15,0 0 3 0,0 2 13 16,-2 14 1-16,-5 4 0 16,1 2 9-16,4 5-6 15,-2-2-3-15,4 3 0 16,0 2-4-16,0-4 10 15,0-6-6-15,12-6 0 16,1-6-3-16,8-8 3 16,3 0 12-16,3-8-7 15,2-14 13-15,0-6-9 16,-3 0-9-16,1-5 0 16,0 1-14-16,-5 3 1 15,-1-1 13-15,-2 4 0 16,-1 4-8-16,2 4 15 0,2 1-11 15,3 7 4-15,4 5-7 16,0 2-8-16,-4 3 15 16,-4 0 0-16,-7 7-10 15,-3 8-6-15,-9 5 8 16,-2 9 1-16,0-1 7 16,-2 2-7-16,-15 1 11 15,-4-2-4-15,-1-3 10 16,-3-6 0-16,4-8-10 15,2-4 4-15,6-8 0 16,2 0 37-16,4-8-12 16,1-16-7-16,1-4 5 0,5 0-25 15,0 2 37-15,0 8-12 16,0 9-19-16,0 4 38 16,0 5-46-16,0 0 0 15,0 0-4-15,0 0-2 16,9 5 6-16,5 10 0 15,-5 2 3-15,-1-3-4 16,-1 5 1-16,2-3 0 16,0-2-2-16,2-2 8 15,5-3-6-15,-1-8 0 16,10-1 5-16,1 0-3 16,8-24-2-16,3-11-6 15,4-11 6-15,-1-5-54 0,-4-3 41 16,-3-7 12-1,-4 3 1-15,-7-1-2 0,-3 1 2 16,-8 12 0-16,-5 7 24 16,-2 11-19-16,-2 11 15 15,1 12-20-15,-3 2 13 16,0 3-15-16,0 0 2 16,0 0-4-16,0 0-2 15,0 8-21-15,0 16 27 16,0 7 0-16,0 9 0 15,-11 4 5-15,-4 5-5 16,-1 6 0-16,1-3 0 16,-2 1 7-16,7-3-7 15,-2-6 0-15,3-7 3 0,1-4-2 16,3-11-1-16,2-7 0 16,-1-4-2-16,4-5 5 15,-2-2-3-15,2-4 0 16,0 0 5-16,0 0 1 15,0 0 0-15,0 0-6 16,0 0 19-16,0 0-13 16,0 0 12-16,0 0-9 15,0-4-4-15,0-6 8 16,0 0-13-16,0-2 0 16,0 2-2-16,0-4-1 15,0 0-2-15,12-3 5 16,5-3 0-16,3 1-7 0,5-3 7 15,2 0-14 1,-4 1 14-16,0 4-35 0,-7 2 34 16,-5 8-1-16,-7 2 2 15,-2 5-15-15,-2 0 15 16,0 0-27-16,0 0 5 16,0 0-57-16,-8 0 59 15,-11 12 20-15,0 3 0 16,-1-3-3-16,1-2 5 15,6-5-2-15,7 2 0 16,6-3-8-16,0 3 7 16,0 8-21-16,17 5 22 0,14 6 22 15,10 1-19-15,1-1 13 16,-2-6-14-16,-3-5 11 16,-12-4-19-16,-6-11 6 15,-11 0-131-15,-8-5 36 16,0-21-249-16</inkml:trace>
  <inkml:trace contextRef="#ctx0" brushRef="#br1" timeOffset="-202083.06">1767 12404 542 0,'0'0'591'0,"0"0"-533"0,0 0-58 16,0 0-1-16,0 0-119 16,0 0-113-16,35 60-97 15</inkml:trace>
  <inkml:trace contextRef="#ctx0" brushRef="#br1" timeOffset="-201232.44">3426 12351 243 0,'0'0'263'0,"0"0"-45"16,0 0-37-16,0 0-80 15,0 0-10-15,0 0-5 16,56-135-73-16,-54 133 24 15,-2 2-37-15,0 0 1 16,0 0-18-16,0 21-10 16,-18 16 25-16,-7 9-2 0,-6 7 8 15,-7 5 11-15,0 0-15 16,3-2 3-16,2-6 2 16,1-6 0-16,10-8-5 15,4-12 0-15,9-7 7 16,5-12-6-16,2-3-1 15,2-2 0-15,0 0 28 16,0-14-17-16,12-18-12 16,11-16 1-16,8-6-22 15,3-8 15-15,1-1 5 16,-2 1 2-16,1 4-2 16,-3 3 5-16,0 6-3 15,-4 7 0-15,0 7-1 16,-7 10-5-16,-3 8 6 15,-5 9 0-15,-7 4-6 0,-3 4 14 16,-2 0-8-16,4 0 0 16,0 22 0-16,4 14 5 15,-4 9-5-15,-2 6 2 16,-2 4 5-16,0-1-2 16,0 0-5-16,0-4 0 15,0-6 9-15,-4-7-7 16,2-9-2-16,-1-10-45 15,3-9-1-15,0-2-99 16,0-7-69-16,0 0-231 16</inkml:trace>
  <inkml:trace contextRef="#ctx0" brushRef="#br1" timeOffset="-198216.4">3459 12515 175 0,'0'0'506'15,"0"0"-444"-15,0 0-33 16,0 0-29-16,0 0 12 16,0 0-11-16,4 14 58 15,23-25 14-15,5-10-11 16,3-8-49-16,1-3 13 16,4 0-12-16,4 2-8 15,2 4 14-15,0 4-20 16,-1 10 0-16,-1 6-17 0,-4 6 16 15,-9 0 1 1,-6 18-2-16,-13 7-19 0,-12 9 19 16,0-1-15-16,-8 2 17 15,-21-3-5-15,-6-2 15 16,-5-8-1-16,4-9-9 16,5-6 3-16,9-7 33 15,3 0-1-15,6-16 8 16,5-10 37-16,8-2-60 15,0-1 6-15,0 10 5 16,0 4-17-16,0 7 29 16,8 4-43-16,3 4 0 0,3 0-16 15,1 0 29-15,-1 2-13 16,-1 13 0-16,-7 2 1 16,2 9-8-16,-6 3 7 15,0 0 0-15,0-2 1 16,1-8 6-16,1-8-7 15,2-5 0-15,4-6 7 16,7 0 5-16,10 0-12 16,13-22 0-16,11-8 7 15,3-8 3-15,-2-3-12 16,-4 0 2-16,-5 5-2 16,-9 5-10-16,-3 9 12 15,-4 8 0-15,2 6-14 0,-4 8 12 16,-4 0 2-16,-3 2 0 15,-11 18-27-15,-5 6 26 16,-2 2-24-16,0 0 25 16,-11 1-13-16,-14-1 22 15,3-5-9-15,-5-2 0 16,0-6 2-16,2-2-3 16,2-6 1-16,2-7 0 15,5 0 14-15,3 0-1 16,4-9 9-16,5-7 5 15,1-3-26-15,3 2 43 16,0 3-41-16,0 6-3 0,0 1 5 16,0 5 1-1,3 2-7-15,1 0 1 0,-1 0 0 16,5 0-8-16,1 4 8 16,3 13 0-16,3-2-11 15,-1 4 18-15,3-3-7 16,3-2 0-16,1-5 4 15,2-2 2-15,6-7-6 16,3 0 0-16,6-2-3 16,9-22-2-16,2-8 2 15,3-5-6-15,-4-1-4 16,-5 0-5-16,-12 6 11 16,-7 6 7-16,-6 4-14 15,-7 7 18-15,-4 4-4 16,-2 5 0-16,-3 2 3 0,-2 2-20 15,0 2 6-15,0 0-17 16,0 0 22-16,0 0-43 16,-10 6 49-16,-5 11 0 15,-1 6 1-15,3 1-15 16,7 0 14-16,3 0 0 16,3-2-8-16,0-2 3 15,0-4 5-15,5-4 0 16,10-3 3-16,5-8-1 15,5-1 6-15,6 0-6 16,7-15 5-16,-1-12 5 16,0-2-12-16,-4-4 0 0,1 3 1 15,-3 1-2-15,-2 8 1 16,-4 4 0-16,-6 10-3 16,-3 7-7-16,-3 0 9 15,1 0-3-15,-3 16 4 16,-5 8-12-16,-4 4 12 15,-2 0 0-15,0-1-3 16,-4-4 6-16,-16-5-3 16,0-3 0-16,-5-8 5 15,3-7 15-15,-1 0-15 16,6 0 11-16,3-3 7 16,8-10-13-16,-1 4 6 15,5-3 2-15,2 1-17 16,0 3 26-16,0 3-26 15,0 0-1-15,2 3 0 0,9 2-5 16,7 0 5-16,0 0 0 16,2 0 0-16,2 0 1 15,-1 7-1-15,0 3 0 16,2-1-2-16,-3-4 9 16,0-4-7-16,0-1 0 15,5 0 4-15,2-8 3 16,2-16-7-16,0-6 0 15,-2-2-8-15,-4-2-1 16,-2 2 9-16,-3 3 0 16,-3 4 3-16,-1 9-5 15,-5 6 2-15,-3 3 0 0,1 7-1 16,-1 0-21-16,2 0 21 16,0 9-4-16,5 13 5 15,1 5-10-15,3 2 10 16,6 1 0-16,2 0 0 15,-3-3 2-15,-3-6-2 16,-5-3 0-16,-7-6 3 16,-5-5-6-16,-2-2 3 15,0-1 0-15,-13 1-2 16,-12-5 17-16,-4 0-13 16,3 0 0-16,1 0 6 15,8 0 11-15,7 0-14 16,6 0 0-16,4 0 19 0,0 0-18 15,0 0-1-15,0 0-5 16,0 0 3-16,0 0-18 16,0 0 15-16,0 0 0 15,11 0-4-15,7 0 10 16,6 0-6-16,1-11 0 16,4-1 1-16,2-6-18 15,0-4 1-15,-2-4 4 16,1-1 9-16,-1-2-12 15,-3 3 15-15,-4 2 0 16,-2 8 0-16,-7 4-4 16,-3 6 4-16,-6 6 0 0,-2 0-5 15,3 0-16-15,-1 16 21 16,0 10 0-16,-2 6 0 16,-2 2 10-16,0-2-8 15,0-4-2-15,0-4 0 16,0-10 9-16,0-3-9 15,0-8 0-15,0-3 2 16,0 0 9-16,0 0-3 16,0 0-7-16,4-2 3 15,9-16 7-15,5-6-13 16,1-4 2-16,4 2 0 16,-5 0-10-16,-3 8 10 0,-2 4 0 15,-3 8-1-15,-6 3-8 16,-2 3 2-16,2 0 2 15,1 0 4-15,1 19-18 16,2 0 19-16,-6 6 0 16,-2-1 0-16,0-4 14 15,0-2-14-15,0-4 0 16,0-8 0-16,0-1 2 16,0-4 2-16,0-1-4 15,0 0 9-15,4-1 4 16,11-20-12-16,3-9-1 15,5 1 0-15,4-4-7 16,-3 5 10-16,0 5-3 16,-1 0 0-16,-3 7 0 15,-5 6-5-15,-3 1 5 0,-5 8 0 16,-3-1-4-16,0 2 5 16,-2 0-1-16,1 3 0 15,1 16 15-15,-4 3-12 16,2 4-3-16,0 0 2 15,1 0 4-15,2-3-1 16,-3-8-5-16,4-7 0 16,1-4 13-16,5-2-12 15,5-2-1-15,5 0 0 16,10-6 9-16,3-12-9 16,-2-4 0-16,8-4 0 15,-1-4-22-15,0-1 12 0,-5 2 10 16,-4-2 0-16,-10 5-20 15,-10 4 5-15,-4 7 15 16,-5 5-6-16,-2 3 1 16,0 5-6-16,0 2 1 15,-6 0 10-15,-6 0-16 16,-1 5 16-16,-1 9 0 16,-1 5-1-16,-1 3 1 15,1 6-4-15,-1 5 4 16,3 1 0-16,1 2 14 15,6 0-8-15,1-4-6 16,5-4 0-16,0-6 12 16,0-7-16-16,5-8 4 0,6-7 0 15,4 0 8 1,6-2-2-16,4-20 0 0,0-10-6 16,0-4 14-16,2-2-16 15,0 0 2-15,-2 5 0 16,-3 10-7-16,-5 7 10 15,-6 6-3-15,1 8 0 16,-1 2-17-16,0 0 7 16,2 20 10-16,-4 8 0 15,-1 0-10-15,-4 2 20 16,-4-2-10-16,0-7 0 16,0-6 8-16,0-5-8 0,0-6 0 15,0-4 0 1,0 0 16-16,2 0-8 15,9-17-13-15,5-15 5 0,1-1-6 16,6-3-4-16,1 4 10 16,-4 1 0-16,0 7 7 15,-4 8 2-15,-3 7 3 16,0 2-8-16,3 5 5 16,2 2 1-16,2 0-10 15,0 10 0-15,-2 11-7 16,0 1 11-16,-2 2-8 15,-3-4-4-15,0-6-51 16,1-8 19-16,6-6-110 16,2 0-69-16,4-13-156 15</inkml:trace>
  <inkml:trace contextRef="#ctx0" brushRef="#br1" timeOffset="-197863.95">7405 11797 628 0,'0'0'262'15,"0"0"-149"-15,0 0 30 16,0 0-83-16,0 0-47 16,0 0-13-16,0 0-16 15,22-53 16-15,-22 85-4 16,0 9 10-16,0 7 14 0,0 5-20 16,0 2 0-16,0-3 6 15,-9-6 3-15,-2-5-9 16,0-7 3-16,-1-10 4 15,2-10 17-15,3-9-21 16,3-3 1-16,1-2 50 16,3 0-28-16,0-14 32 15,0-20-36-15,9-12-15 16,23-8 7-16,12-1-14 16,7 2 0-16,5 9-14 15,-7 13 8-15,-4 20-6 16,-8 11-18-16,-6 4-53 15,-8 30-6-15,-14 2-217 16,-9 0-363-16</inkml:trace>
  <inkml:trace contextRef="#ctx0" brushRef="#br1" timeOffset="-196604.26">1107 13319 34 0,'0'0'13'16,"0"0"10"-16,0 0 2 16,0 0 15-16,0 0 29 0,0 0-12 15,-67-24-23 1,52 22 17-16,1 0 57 0,1-1 26 15,5 3-60 1,0-1-8-16,2-2-22 0,1 3-9 16,3 0 49-16,2 0-35 15,0 0 11-15,0 0 0 16,0 0-34-16,0 0 16 16,0 0-39-16,0 0 11 15,0 0-24-15,11 0 10 16,20 0 0-16,23 0 25 15,13-5-19-15,15 1 11 16,5 0-17-16,5-1 6 16,10 4-3-16,5-8 4 0,10 0-7 15,7-4 0 1,3 0 10-16,7-1-10 0,-4-4 0 16,-6 3 8-16,-1 0-4 15,-1 3-1-15,3-2-3 16,-7 2 0-16,-9-1 1 15,-6 1-1-15,-5 5 0 16,4-2 3-16,6 4-4 16,3-2 1-16,10 1 0 15,4-1-1-15,6 0 4 16,4-5-3-16,4 0 0 16,2-3 2-16,-4 3 2 15,-4 5-4-15,-16-1 0 16,-14 8 0-16,-9-2 15 0,-1 2-15 15,5-2 0-15,5-2 4 16,4-2 5-16,4-4-8 16,10-2-1-16,6-2 0 15,6-2 12-15,3 0-12 16,4-5 0-16,-1 7 6 16,0 4 5-16,-6 5-9 15,-8 5-2-15,2-3 0 16,5 3 7-16,3 0-7 15,8 0 0-15,1-4 3 16,4-4 2-16,-1 1-2 16,0-5-3-16,-4 0 9 15,-12 1 2-15,-15-1 1 0,-20 4-5 16,-23 2 0-16,-19 0 8 16,-13 3-9-16,-18-2-6 15,-6 3 0-15,-9 2 6 16,-8 0-8-16,0 0 2 15,0 0-64-15,-31 14-29 16,-29 8-134-16,-27-2-281 16</inkml:trace>
  <inkml:trace contextRef="#ctx0" brushRef="#br1" timeOffset="-195621.55">1509 13860 188 0,'0'0'225'0,"0"0"-26"15,0 0-81-15,0 0-6 16,0 0-13-16,0 0 8 0,29-69-17 15,-27 69-34-15,-2 0 23 16,0 0-53-16,0 0-26 16,0 0 4-16,0 0-4 15,0 14-7-15,-14 18 4 16,-7 11 6-16,-6 9-2 16,-2 3-1-16,4-4 0 15,2-6-11-15,6-6-82 16,8-7-36-16,4-13-99 15,5-15-69-15,0-4-218 16</inkml:trace>
  <inkml:trace contextRef="#ctx0" brushRef="#br1" timeOffset="-195202.65">1596 13744 475 0,'0'0'248'0,"0"0"-120"15,0 0-19-15,0 0-53 16,0 0-27-16,0 0-10 16,-62-39-13-16,39 39-6 15,-2 9 12-15,-6 7-7 16,0 6 38-16,-4 5-26 16,-1 2-7-16,5 11 16 0,-3 7-16 15,4 8-8-15,7 8-2 16,5-1 6-16,13-4 7 15,5-11-13-15,18-10 0 16,31-13 9-16,20-12 3 16,16-12 8-16,8-10-7 15,1-33-3-15,-5-16 13 16,-11-18-23-16,-15-5 0 16,-19-4 2-16,-24 0 4 15,-18 2-6-15,-2 9 0 16,-24 17 3-16,-14 19-7 15,-11 19 4-15,-12 20-4 16,-5 30-11-16,-3 33 9 0,11 19-28 16,20 11-93-1,30-9-118-15,12-13-203 0</inkml:trace>
  <inkml:trace contextRef="#ctx0" brushRef="#br1" timeOffset="-192998.36">2975 13730 187 0,'0'0'268'0,"0"0"-88"15,0 0-27-15,0 0-42 16,0 0-41-16,0 0-1 16,50-121-11-16,-48 117-22 0,0 3 42 15,-2 1-62 1,0 0-13-16,0 0-3 0,0 8-21 15,-6 18 21-15,-13 9-7 16,-3 10 14-16,-3 3-1 16,-4-4-6-16,1-3 0 15,-1-6-4-15,2-9 14 16,2-8-10-16,7-9 0 16,7-7 1-16,3-2 29 15,3 0 3-15,2-7-14 16,-1-5 0-16,4-6-4 15,0 4-5-15,0 2-6 16,0 2 2-16,2 6 2 0,6 0-8 16,-4 4 0-16,7 0-6 15,3 0 2-15,1 0 4 16,7 8 0-16,-2 7 1 16,2 6-5-16,-3-9 4 15,0 1 0-15,-1-6-1 16,0-2 8-16,-2-5-7 15,4 0 0-15,-1 0 7 16,6-19-5-16,2-11-2 16,0-4-10-16,-5-4 5 15,-2-3-41-15,-4 0 40 16,-8-3-16-16,-3 1 9 16,-3 4-2-16,0 2 15 15,-2 9 0-15,0 4 0 0,0 9 3 16,0 4-3-16,0 5 16 15,0 4-13-15,0 2 2 16,0 0-5-16,-6 0 0 16,-3 0-1-16,3 0 4 15,-1 0-3-15,0 0 0 16,-4 0 1-16,0 16-13 16,-5 4 12-16,1 9 0 15,-1 2-6-15,1 6 1 16,1-1 5-16,3 0 0 15,7 0 0-15,4 0-2 16,0-9 5-16,4 0-3 16,18-3 0-16,4-8 4 0,8-5-4 15,7-8 0 1,3-3 7-16,3 0-2 0,-3-10-5 16,-3-12 0-16,-8 0-1 15,-4-2 4-15,-5 0-3 16,-4-1 0-16,-1 4 6 15,-4-1-6-15,-1 4 0 16,-4 4 0-16,-1 4-1 16,-7 2 5-16,-2 1-4 15,0 3 0-15,0-1 1 16,0-2-18-16,-15 5 14 16,-8-1 3-16,-1 3-6 0,-3 0 10 15,3 0-4 1,-1 0 0-16,5 12 1 0,0 5-9 15,5 8 8-15,6 3 0 16,2 2-6-16,7 2 4 16,0-2 2-16,0-2 0 15,9-5 4-15,8-6-4 16,2-7 5-16,3-2-5 16,-2-8 3-16,6 0 14 15,1 0-17-15,2-20 0 16,3-4 6-16,-3-4 4 15,-3 0-9-15,-3-2-1 16,-6 0 0-16,-5 2 13 16,-10 0-13-16,-2 1 0 15,0 3 3-15,-9 5-13 0,-9 4 10 16,0 5 0-16,3 6-3 16,-3 4-4-16,-1 0 6 15,2 0 1-15,-1 4 0 16,5 8-11-16,-1 5 11 15,8 1-2-15,3 1-5 16,3 3-3-16,0 2 7 16,21-2 3-16,10-1 0 15,9-5 16-15,3-10-13 16,-1-4 1-16,0-2-3 16,-6 0 13-16,-5-14-14 15,-5-5 0-15,-3-4 4 0,-5 2 6 16,-7 6-7-16,0 0-3 15,-2 4 0-15,2 1 3 16,1-1-4-16,-1 1 1 16,-1 2 0-16,0 4-6 15,-6 0 8-15,-4 2-2 16,0 2 0-16,0-2 10 16,0 2-10-16,0 0 0 15,0 0 2-15,-9 0-11 16,-4 0 9-16,0 0 0 15,-3 0-2-15,0 19-13 16,3 6 11-16,0 8-1 16,1 3 5-16,8-1-6 0,4-1 6 15,0-5 0 1,0-9-1-16,6-8 2 0,10-3-3 16,4-9 2-16,9 0 0 15,7 0 13-15,4-19-12 16,4-8-2-16,1-5 0 15,-7-1-32-15,-7-4 29 16,-6-1 1-16,-10 4 3 16,-3 0-4-16,-8 6 8 15,-2 7-4-15,-2 10 17 16,0 8-13-16,0 0 7 16,0 3-11-16,-13 0 0 15,-12 8-18-15,3 13 16 16,7 2 2-16,5-3-2 0,10 0-17 15,0 2 12-15,4 1 1 16,19-5 6-16,2-3-1 16,-5-2 4-16,-9-8-3 15,-5-1 0-15,-6-4 11 16,0 3-10-16,0-1 10 16,-10 5-8-16,-17 2 25 15,-9-1-22-15,3 0-12 16,6-4-32-16,13-4-130 15,14 0-127-15,2-22-470 16</inkml:trace>
  <inkml:trace contextRef="#ctx0" brushRef="#br1" timeOffset="-192037.84">4774 13607 534 0,'0'0'286'0,"0"0"-274"15,0 0 6-15,0 0-14 16,0 0 10-16,0 0 13 16,-2 0 73-16,2-14-35 15,0-10-51-15,6-6-14 0,2-1 11 16,0-6-4-16,1-4-7 15,3 3-9-15,-6 1 3 16,3 1-21-16,-3 5 27 16,-1 8 0-16,-2 5 5 15,-1 8-5-15,-2 7 0 16,0 1 0-16,0 2-7 16,0 0 0-16,0 0 3 15,0 8 0-15,0 15 4 16,-7 5 9-16,-2 10-6 15,0 8 4-15,1 4 39 16,-4 8-43-16,1-2 20 16,-1-2-1-16,2-6-19 0,-3-5 37 15,1-6-40-15,1-12 2 16,2-5 6-16,4-12 2 16,3-6-10-16,2-2 0 15,0 0 6-15,0-2 32 16,18-20-38-16,7-4 0 15,6-11-16-15,0 6 5 16,3 0 6-16,1 4 2 16,-2 2 3-16,-6 7-2 15,-8 10 2-15,-9 6 0 16,-5 2-13-16,-3 0-5 16,0 19 13-16,-2 4 1 0,0 7 4 15,0 2 9-15,0-1-9 16,0-4 0-16,4-4 2 15,6-5 6-15,5-2-8 16,5-10 2-16,5-2 6 16,4-4 15-16,-2 0-23 15,2-9 0-15,2-11 1 16,-2-1-1-16,2-5-4 16,1-4-6-16,-9-4-21 15,4-1 30-15,-6 0-34 16,-3-2 33-16,-3 5-16 15,-6 4 18-15,-2 6-4 16,-5 5-9-16,-2 5-17 0,0 5 28 16,0 3-17-1,-5 1 5-15,-10 3 0 0,-1 0 12 16,-4 0 2-16,0 0 1 16,-1 11 5-16,2 7 24 15,1 6-25-15,5 4-2 16,6 7 41-16,7 0-42 15,0 2 30-15,0-7 6 16,24-5-25-16,9-9 32 16,6-7-39-16,1-9-2 15,2 0 15-15,-3-26-19 16,-8-6-9-16,-8-7-37 0,-6 1-59 16,-7 2-24-1,0 2-260-15</inkml:trace>
  <inkml:trace contextRef="#ctx0" brushRef="#br1" timeOffset="-189787.81">6404 13571 414 0,'0'0'272'0,"0"0"-161"15,0 0-35-15,0 0-47 16,0 0 1-16,0 0 32 16,6 2-37-16,10-20 28 15,0-6-21-15,0-10-31 16,1-6 19-16,1-6-20 16,-1-2 0-16,4-4-6 15,-3 2-10-15,-5-1-3 16,3 5-7-16,-7 4 26 15,-1 9-13-15,-3 6 13 16,-2 11 0-16,-1 8 0 16,-2 6-3-16,0 2-1 15,0 0-3-15,0 4-7 0,0 14 2 16,-10 6 12 0,0 10 0-16,-1 9 14 0,1 5-12 15,-1 6 24-15,3 1-3 16,-4 4-18-16,3-4 33 15,1-2-37-15,-2-5 6 16,4-10 0-16,1-11 2 16,1-9-9-16,2-8 0 15,2-8 5-15,0-2 17 16,0 0-18-16,8-11 12 16,13-19-14-16,0-4 6 15,2-2-8-15,0 0 0 0,-3 7 2 16,-1 0-2-16,0 9 0 15,-4 6 0-15,-1 6-2 16,-6 8-5-16,-1 0 2 16,-3 0 4-16,1 0-3 15,-3 20-15-15,3 6 33 16,-5 6-14-16,0 4 17 16,0-4-9-16,2-3-4 15,0-8-4-15,0-4 7 16,0-9-1-16,3-7-5 15,1-1-1-15,10 0 10 16,7-9-2-16,12-19-16 16,7-9 8-16,1-2-44 0,1 1 31 15,-4-1-9-15,-3 7 22 16,-2 6-3-16,-6 4 5 16,-2 5-2-16,-3 8 0 15,-2 4 1-15,-3 3 25 16,-4 2-23-16,-8 0 11 15,-3 0 6-15,-1 7-13 16,-3 9 7-16,0 0-6 16,0 4-4-16,0-2 13 15,-3 2-15-15,-6-4-2 16,4-4 0-16,1-5 6 16,4-7-6-16,0 0 0 15,0 0 3-15,0 0 9 16,0 0-12-16,0-12-10 0,0-2-9 15,0-3-28-15,0 1 37 16,0 0 0-16,0 2 10 16,-6 4-4-16,1 2 15 15,-2 4-9-15,3 4 17 16,-5 0-15-16,-4 0-8 16,-5 6 4-16,-5 15 0 15,2 8-9-15,-2 3 9 16,5 0 0-16,5 0-1 15,3-4 4-15,8-4-5 16,2-6 2-16,0-2 0 16,0-4 2-16,0-8-2 15,5-4-4-15,11 0 4 0,4-7-23 16,2-20 15-16,2-4-14 16,1-1-4-16,0-3 13 15,-1 3 13-15,-2 4 0 16,-4 4 1-16,-2 10 12 15,-7 5-9-15,-5 8 9 16,-4 1-13-16,2 0 0 16,-2 0-8-16,0 13 8 15,0 10 9-15,0 5-4 16,0 2 31-16,3 2-10 16,3-2-22-16,1-2 24 15,2-6-24-15,2-4-4 0,-2-6 0 16,0-10 14-16,0-2-14 15,5 0 1-15,1-12 5 16,5-13-8-16,2-10 2 16,-2-2-7-16,5 2 4 15,0 0-9-15,-1 3 9 16,-2 6 3-16,-2 6 0 16,-7 8-2-16,-1 8 2 15,-6 4 0-15,5 0 0 16,-3 0-2-16,2 11 2 15,1 9 11-15,-3 4-9 16,0 4 38-16,1 2-38 16,-3 0 7-16,4-2-9 0,-4-6 13 15,1-5-14-15,-3-8 1 16,-2-6 0-16,1-3-10 16,2 0 16-16,1-9-6 15,7-17 0-15,6-9-25 16,-4-4 22-16,3-1-3 15,-7 2 6-15,-3 2-4 16,-2 5 14-16,-4 7-10 16,0 11 24-16,0 5-20 15,-2 8 23-15,0 0-27 16,2 0 4-16,-2 0-17 16,0 13 16-16,0 9-3 15,0 5 0-15,0 1 14 16,4-2-17-16,5 2 3 0,5-6 0 15,3-2 3-15,4-6 4 16,-1-8-7-16,2-6 0 16,2 0 7-16,5-4-14 15,3-18 7-15,1-2-2 16,-2-4-19-16,-4 2 12 16,-7 1 9-16,-7 2-5 15,-3 4 9-15,-10 3-11 16,2 2 7-16,-2 6 0 15,0 2-11-15,0 1 11 16,-6 3 0-16,-10 0-2 0,-5 2 2 16,0 0-8-1,-2 0 8-15,0 5 0 0,3 8-9 16,1 5 9 0,3 1 0-16,3 10 0 0,6 3 7 15,5 2 4-15,2 2-11 16,0 0 4-16,0-4 12 15,13-8-4-15,7-8-12 16,2-8 5-16,9-8 5 16,6 0 8-16,0-9-18 15,1-16 0-15,-5-3-12 16,-4-2 4-16,-11 1-39 16,-7 8-57-16,-4-1-108 15,-7 0-335-15</inkml:trace>
  <inkml:trace contextRef="#ctx0" brushRef="#br1" timeOffset="-188811.32">9062 13244 305 0,'0'0'319'0,"0"0"-141"0,0 0-50 16,0 0-28-16,0 0-50 15,0 0-48-15,0 0-4 16,12-22 0-16,-12 32 2 16,0 7 5-16,0 0 9 15,-6 4-14-15,2-1 2 16,-4-1 7-16,2 1-2 16,1-9-7-16,3-3 0 15,-2-6 0-15,4-2 11 16,0 0-11-16,0 0 16 15,0-9-13-15,0-10-2 16,0-4-1-16,0 2 0 0,0-3-15 16,0 2 14-16,-2-1 1 15,0 5 0-15,-1 4 2 16,0 6 2-16,-1 4-2 16,0 4-2-16,-7 0 0 15,-5 7-5-15,-6 16 5 16,-5 5 0-16,3 4 4 15,-1 1 2-15,7-4-6 16,5 0 0-16,6-8-5 16,3-1 11-16,4-6-6 15,0-9 0-15,0-1 6 16,0-4-3-16,0 0-3 16,4 0 0-16,23-16-8 15,7-11 5-15,1 0 0 0,1-4 2 16,-3 3 1-16,-4 2 1 15,-7 8-1-15,-9 6 0 16,-3 7 24-16,-4 5-21 16,-1 0-6-16,1 3 1 15,1 18 2-15,4 2 18 16,2 5-4-16,-1 1 7 16,-1-3 17-16,-2-4-33 15,0-4 10-15,0-7-4 16,2-6-7-16,7-5 24 15,7 0-24-15,4-5 2 16,2-21 2-16,0-1 0 16,-7-1-16-16,-4 0 4 0,-6 6-62 15,-8 3-17 1,-1 4-53-16,-3 1-190 0</inkml:trace>
  <inkml:trace contextRef="#ctx0" brushRef="#br1" timeOffset="-186451.3">10347 13234 164 0,'0'0'148'15,"0"0"-64"-15,0 0 58 0,0 0-15 16,0 0-63 0,0 0 20-16,23 0 0 0,-23 0-14 15,0-8 35-15,0-8-91 16,0-3-10-16,-2-1-4 15,-6-3 3-15,4 5-3 16,-5 1 0-16,3 2 4 16,-6 6 3-16,-3 2-1 15,-3 7-6-15,-2 0 0 16,-2 14-2-16,-3 14 2 16,3 4 0-16,4 3 3 15,2-1 0-15,8-1-3 0,3-3 0 16,5-4 0-16,0-6 2 15,0-3-2-15,0-10 0 16,11-7 6-16,7 0 0 16,2-5-6-16,4-19 0 15,3-8 0-15,2-2 1 16,-2 1-1-16,-2 1 0 16,-6 5 3-16,0 1 29 15,-4 5-7-15,-6 10-2 16,0 4-5-16,-7 5-10 15,0 2-3-15,0 0-5 16,-2 12 0-16,0 19 15 16,0 11-9-16,-6 9 13 0,-12 7-7 15,-4 7 2 1,-5 5-11-16,0 2-3 0,-4 5 6 16,2-1 4-16,2-4-8 15,3-4-2-15,2-8 0 16,2-6 6-16,6-8-6 15,3-10 0-15,2-9 1 16,5-10 1-16,-4-8 0 16,4-8-2-16,0-1 21 15,-3 0-20-15,-3 0 31 16,-2-11-18-16,-3-11-10 16,-1-9 23-16,3-5-20 0,-1-6-7 15,5-4 0 1,9-4 10-16,0-4-10 0,2-2 0 15,27-3 4-15,11 3-12 16,12-2 8-16,6 4-8 16,2 4 5-16,-2 2-36 15,-2 6 35-15,-8 4-5 16,-5 4 9-16,-5 5-11 16,-7 7 11-16,-6 5 0 15,-10 4-3-15,-5 7 7 16,-8 4-4-16,-2 1 0 15,0 1 2-15,0 0-22 16,0 3 18-16,-2 17 2 16,-8 7 0-16,3-1 2 15,5-2-3-15,2-2 1 0,0-6 0 16,0-4 0-16,5-4 3 16,3-8-3-16,6 0 0 15,3 0 9-15,6-8-20 16,2-16 11-16,2-7-25 15,-1-5 20-15,-2 0-30 16,-6-4 12-16,-9 4 11 16,-7 2 0-16,-2 5 12 15,0 10 4-15,0 7-1 16,-11 8 25-16,-7 4-28 16,1 0 0-16,-1 20 0 15,0 10-3-15,4 1 2 0,8 1 1 16,4-1 0-16,2-6-2 15,0-4 6-15,8-9-4 16,13-2 0-16,1-5 3 16,0-3-4-16,3-2 1 15,-1 0 0-15,3 0-12 16,-2-17 12-16,2-7 0 16,2-2-7-16,-8-1-4 15,0 4 10-15,-8 5 1 16,-6 8 0-16,-2 5 1 15,-5 5 4-15,0 0-5 16,0 0 0-16,0 0-9 16,0 21 9-16,0 7 0 0,0 0 8 15,0 6 7-15,0-2-10 16,2-1-5-16,11-6 0 16,1-6 9-16,-1-7-11 15,0-10 2-15,3-2 0 16,0 0 5-16,-1-19-5 15,-1-8-7-15,-8-9-13 16,-6-3-35-16,0-2 31 16,0-2 12-16,-18 2 12 15,1 6 42-15,-2 11-31 16,4 8 19-16,4 12 1 16,-5 4-26-16,3 0 4 15,-3 12-9-15,2 9 0 0,10 5 0 16,4-3 5-16,0 0-5 15,11-2 0-15,20-5 15 16,8-2-10-16,5-7-5 16,5-7 1-16,3 0-12 15,-4 0 7-15,-5-12-12 16,-5-2 1-16,-7-3-12 16,-4 2 18-16,-5 8 8 15,-6 2 1-15,-10 0-4 16,-2 5 7-16,-4 0-3 15,0 0 0-15,5 6 9 16,-2 17 3-16,-1 0-7 0,0 0 2 16,-2-2 6-1,0-7-7-15,0-3-6 0,0-6 0 16,0-3 8-16,0-2-5 16,0 0-3-16,-2 0 0 15,-10-14-7-15,1-8 7 16,1-2-8-16,0 0 1 15,-3 2-8-15,4 5 6 16,0 3 9-16,5 7 0 16,4 3-4-16,0 4 6 15,0 0-4-15,-5 0-1 16,-1 4-9-16,-4 18 12 0,-5 6 3 16,1 6 4-1,1 0 25-15,5-2-23 0,5-1-9 16,3-9 0-16,0-6 7 15,16-8 3-15,13-8-10 16,4 0 0-16,10-24 1 16,-1-15-1-16,5-13-7 15,-3-6-4-15,-6-9-11 16,-1-3 14-16,-10 1-2 16,-8 3 10-16,-13 7-1 15,-2 11 12-15,-4 12-1 16,0 9 6-16,0 10-8 15,0 9 4-15,0 2-12 16,0 6 0-16,0 0 1 16,0 0 1-16,0 0-4 0,-6 14 2 15,-19 16 0 1,-2 10 4-16,1 11-4 0,2 11 0 16,-1 10-2-16,7 0 8 15,3-4-6-15,6-8 0 16,4-14 4-16,5-14-2 15,0-11-2-15,0-13 0 16,9-8 3-16,18 0-3 16,11-17-1-16,6-12-46 15,8-12-190-15,-1-8-338 16</inkml:trace>
  <inkml:trace contextRef="#ctx0" brushRef="#br1" timeOffset="-184950.46">12536 12865 82 0,'0'0'274'15,"0"0"-35"-15,0 0-60 16,0 0-31-16,0 0-55 16,0 0 5-16,11-54-50 0,-11 52-27 15,0 2-1-15,0 0-11 16,0 0-9-16,0 0 0 16,0 0 0-16,0 14-9 15,0 6 9-15,0-1 0 16,0-3-4-16,0-6 12 15,0-5-8-15,0-1 0 16,0-1 4-16,0-3 4 16,0 0-2-16,0 0-6 15,0-17 11-15,0-4-5 16,0-4-6-16,0 2 0 16,0 5 3-16,0-1-4 15,-4 5 1-15,-1 6 0 16,1 2-5-16,2 4 7 0,2 2-6 15,-2 0 2-15,0 0-7 16,-6 16-5-16,0 10 14 16,-1 4 0-16,2 5 9 15,7 2 1-15,0 4-3 16,0-2-7-16,0-8 6 16,9-7 0-16,4-4-6 15,5-8 0-15,5-10-2 16,6-2 17-16,4-5-15 15,5-26 0-15,-3-8-5 16,-1-2-7-16,-7-6-7 16,-5 4-4-16,-1-4 19 15,-6 7-10-15,-1 4 14 0,-8 8 0 16,-2 12 4-16,-2 9 25 16,-2 2-23-16,0 5 5 15,0 0-11-15,0 5-20 16,-18 15 20-16,1 6 0 15,5-3 3-15,8 5-6 16,4-1 3-16,0-1-5 16,18-2-12-16,11 0-56 15,0-5 19-15,-4 2 15 16,-6-5-8-16,-7-2 41 16,-10-4-11-16,-2 0 17 15,0 2 8-15,0 0 12 0,-2 0 34 16,-5-4-21-16,2 0-24 15,5-4 11-15,0-2-12 16,0 1-7-16,0-3 5 16,10 0 5-16,7 0-2 15,4 0 12-15,1-13-21 16,2-9 23-16,-2-1-20 16,1-7-3-16,-4 1 0 15,0 3 9-15,-3-2-9 16,-3 2 7-16,0 1 1 15,-2 5 0-15,-2 5-8 16,-5 2 0-16,-2 3-1 16,-2 4-6-16,0 1 6 0,0 5-8 15,0 0 5-15,-6 0-9 16,-3 0 13-16,1 0 0 16,-2 13 23-16,4 9-22 15,1 9 28-15,5 7 0 16,0-1-27-16,5 6 32 15,17-6-29-15,7-4-5 16,9-9 0-16,4-11-1 16,7-8-13-16,7-5-77 15,0-5-143-15,-3-27-220 16</inkml:trace>
  <inkml:trace contextRef="#ctx0" brushRef="#br1" timeOffset="-183944.04">13639 12842 270 0,'0'0'376'0,"0"0"-189"15,0 0-58-15,0 0-16 16,0 0-79-16,0 0-8 16,8-28-18-16,-8 21-5 15,-18 1 12-15,-5-4-12 16,-2 3-3-16,4-4 0 16,3 3 16-16,5 4-13 15,1 2 11-15,3 2-8 16,-2 0 12-16,0 0-18 15,-2 20 0-15,1 8-1 16,1 8 9-16,5 7-8 16,4-2 0-16,2 0 8 15,0-12-1-15,2-9-4 0,11-8-3 16,1-12 5-16,3 0 9 16,3-23 1-16,9-15-15 15,0-8 7-15,2-9-5 16,1-1-2-16,-1 3 0 15,-4-5-1-15,-3 0 3 16,-6 3-2-16,-2 3 0 16,-6 7 1-16,2 13-1 15,-7 15 10-15,-3 10-10 16,0 7 7-16,0 0-1 16,0 0-12-16,-2 9 2 15,0 10 4-15,0 11-3 0,0 4 5 16,-13 9-2-16,-1 5 0 15,-1 3 13-15,-1 7-13 16,3 0 0-16,4 0 3 16,2-4 1-16,7-6-3 15,0-8-1-15,0-10 0 16,0-12 7-16,0-7-7 16,0-11 0-16,9 0 0 15,7 0 9-15,1-19-4 16,8-8-5-16,-1-6 0 15,6-4-3-15,1 1-6 16,-7 0 9-16,-1 6 0 16,-10 4-4-16,1 8 6 0,-6 9-2 15,-3 4 0-15,-3 5-3 16,-2 0-3-16,0 10-3 16,0 17 9-16,0 2-7 15,2 7 9-15,0-1-2 16,7-2 0-16,0-2 6 15,2-7-8-15,5-4 2 16,4-6 0-16,2-11 1 16,5-3 1-16,0-7-2 15,4-23 0-15,0-6-33 16,-2-8 29-16,-4-3-6 16,-3 1 10-16,-2-1-6 15,-7-2 20-15,1 1-14 16,-1 2 1-16,-1 4 16 0,1 7-17 15,-3 9 0-15,2 11 0 16,-3 3 15-16,-5 7-11 16,-2 3-4-16,-2 2 0 15,0 0-7-15,0 2 1 16,0 22 6-16,0 8 0 16,-2 11 17-16,-9 3-9 15,1 6-8-15,0 3 0 16,1-4 12-16,5 2-16 15,4-7 4-15,0-10 0 16,0-10-15-16,0-8-10 0,0-10-17 16,0-8-48-16,0 0-95 15,0-10 10-15,0-20-583 16</inkml:trace>
  <inkml:trace contextRef="#ctx0" brushRef="#br1" timeOffset="-183791.13">14279 12687 484 0,'0'0'260'16,"0"0"-148"-16,0 0-2 16,0 0-24-16,0 0-78 15,0 0 9-15,288-72-17 16,-281 72-11-16,-7 0-48 0,-5-5-240 16,-22-4-349-1</inkml:trace>
  <inkml:trace contextRef="#ctx0" brushRef="#br1" timeOffset="-183643.21">14007 12490 917 0,'0'0'298'0,"0"0"-203"16,0 0-66-16,0 0-29 15,0 0-24-15,0 0-87 16,34 11-323-16</inkml:trace>
  <inkml:trace contextRef="#ctx0" brushRef="#br1" timeOffset="-182152.83">14972 12896 203 0,'0'0'238'0,"0"0"-65"15,0 0 6-15,0 0-89 0,0 0-23 16,0 0-21-16,63-61-11 16,-32 35 27-16,2-6-46 15,4-2-14-15,-4-6 13 16,1-2-10-16,-1-4-6 15,-2-3 1-15,0 1-36 16,-4-2 11-16,-2 3-39 16,-4 0-11-16,-5 3 41 15,-3 4-11-15,-8 6 44 16,0 10 1-16,-5 8 0 16,0 6-12-16,0 4 10 15,0 2-11-15,-5 4 3 0,-4 0-9 16,0 0 19-16,1 0 7 15,-2 0 8-15,2 5 37 16,-3 18-33-16,1 9 5 16,-1 8 36-16,1 10-43 15,2 6 23-15,0 9-5 16,-1-2-16-16,0 3 41 16,-2-5-49-16,0-4 5 15,-1-12 27-15,-1-8-36 16,2-12 1-16,6-9-8 15,3-6 9-15,0-7-3 16,2-3-3-16,0 0-3 16,0-3 22-16,2-21-13 0,25-10-9 15,6-4 0 1,3-6-23-16,2 5 20 0,-7 4-22 16,-6 11 25-16,-10 11-15 15,-3 10 19-15,-6 3-8 16,1 0 0-16,-5 20 4 15,-2 12 0-15,0 6 2 16,0 5-2-16,-9-2 18 16,-2 1-6-16,2-1-12 15,5-5 0-15,4-10 7 16,0-8-5-16,0-9-2 16,0-9 0-16,0 0 7 15,8 0 7-15,8-14-26 16,6-11 12-16,3-8-48 0,-1-1 24 15,5-3-31-15,0-1 55 16,-2-1-19-16,2 7 28 16,-4 6-9-16,-10 7 15 15,-1 11-9-15,-8 7 22 16,-1 1-28-16,-3 0-1 16,2 0-11-16,-4 12 4 15,0 8 8-15,0 4 4 16,0 2-1-16,0 0 27 15,0 0-28-15,-4-4-2 16,4-2 4-16,0-8 8 0,0-3-12 16,0-7 2-1,9-2 4-15,13 0 20 0,7-9-26 16,0-10 0-16,2-8-1 16,1-3-6-16,-1-5 7 15,2-4-9-15,3-3 9 16,-7 2-10-16,-3 4 10 15,-5 6 0-15,-8 6-4 16,-4 6 9-16,-2 7-5 16,-5 7 7-16,-2 3-4 15,0 1 6-15,0 0-9 16,-14 0 0-16,-10 1-6 0,-2 14 17 16,-1 3-11-1,4 3 0-15,10 4 7 0,9 4-8 16,4 8 1-16,4 1 0 15,20-2 0-15,3-4 7 16,-7-10-7-16,-4-5 7 16,-9-10-6-16,-7-2 41 15,0-5-38-15,-7 0 10 16,-24 0-7-16,-12 0-7 16,-11-15-11-16,-2-5-72 15,8-12-121-15,3-10-144 16</inkml:trace>
  <inkml:trace contextRef="#ctx0" brushRef="#br1" timeOffset="-182029.9">15695 12395 898 0,'0'0'229'0,"0"0"-198"16,0 0-26-16,0 0-5 16,0 0 0-16,0 0-149 15,78 94-144-15</inkml:trace>
  <inkml:trace contextRef="#ctx0" brushRef="#br1" timeOffset="-181688.85">16359 12191 873 0,'0'0'235'0,"0"0"-119"16,0 0-56-16,0 0-26 0,0 0-24 15,0 0-10-15,32-48 0 16,-32 48 1-16,0 0 10 16,0 4-3-16,0 17-6 15,0 9 24-15,0 7-17 16,-11 12 6-16,-7 4-13 16,1 0 5-16,0 3 7 15,1-1-13-15,3-6-1 16,2-3 0-16,2-5 2 15,2-10-2-15,1-8 0 16,-1-7-6-16,2-6-4 0,1-4-19 16,4-3-4-1,0 0-14-15,0-3-98 0,0 0-56 16,2-3-246-16</inkml:trace>
  <inkml:trace contextRef="#ctx0" brushRef="#br1" timeOffset="-180561.83">16174 12583 273 0,'0'0'460'0,"0"0"-262"15,0 0-89-15,0 0-6 16,0 0-84-16,0 0-11 16,-2-17 16-16,33 17-23 15,3-2 20-15,3-5-7 0,1-5-3 16,-1-3-10-16,-6 0-1 15,-2 1 2-15,-1 2 1 16,-1 2-3-16,-3-1 0 16,-5 5 0-16,-9 2 5 15,-5 3-6-15,-5 1 1 16,0 0-4-16,0 0-10 16,0 15 11-16,-5 12 3 15,-8 0-1-15,2 8 8 16,2 0-7-16,5-2 0 15,4-3 4-15,0-6 3 16,0-7-4-16,0-8-3 16,0-6 0-16,11-3 13 0,7 0-10 15,7-17-3-15,4-10 6 16,-8-10-18-16,2-3 12 16,-7-3 0-16,-5 1-2 15,-9 0 4-15,-2 7-3 16,0 3 1-16,0 9 0 15,-7 7 22-15,-7 9-18 16,1 2-4-16,-5 5 0 16,-1 0-8-16,0 5 0 15,1 10 8-15,7 7 0 16,3 2-15-16,6 7 19 16,2-2-4-16,0 3 0 15,6 2 6-15,12-6-7 16,-3-3 1-16,4-9 0 0,0-8 4 15,4-8 5-15,4 0-9 16,4-8 0-16,2-15 6 16,-2-6-18-16,-2-1 12 15,-2-3 0-15,-2-1-21 16,-4 5 21-16,-2-2 0 16,-3 7-3-16,-8 6 13 15,-3 6-10-15,-5 8 26 16,0 4-17-16,-9 0-1 15,-16 0-6-15,1 8-2 16,1 8 0-16,6 5-2 0,7-4-12 16,10 2 11-1,0-4-37-15,10-1 36 16,9-2-41-16,-1-2 3 0,-1-3 13 16,-7-3-16-16,-3 0 43 15,-5-2-2-15,0 1 4 16,-2 2-4-16,0 1 16 15,2-1-12-15,-2 3 26 16,0 2-25-16,0 1 36 16,0-1-36-16,0-5 6 15,0 2 2-15,0-5-7 16,2-2-2-16,2 0 12 16,4 0-9-16,9 0 29 15,6-11-32-15,10-1 2 0,5 3-6 16,-2-2 6-16,-4 6-2 15,-11 0 0-15,-5 3 6 16,-9 0-14-16,-5 2 8 16,0 0 0-16,0 0-16 15,0 0 19-15,4 0-3 16,-2 0 0-16,-2 2 10 16,0-2-10-16,-2 0 0 15,2 0 0-15,-2 0 61 16,3 0-59-16,-3-3 3 15,2-6-5-15,0 5 9 16,-2 1-28-16,2 1 19 16,-2 2-39-16,2 0-11 0,-2 0-133 15,0 0-118-15,2 0-42 16,-2 0 77-16</inkml:trace>
  <inkml:trace contextRef="#ctx0" brushRef="#br1" timeOffset="-179774.5">17090 12422 588 0,'0'0'237'0,"0"0"-96"16,0 0-57-16,0 0-55 15,0 0 14-15,0 0-41 16,25-22-2-16,-25 20 68 16,0 2-26-16,0 0 19 15,0 0-19-15,0 0-36 16,0 0 16-16,0 0-22 16,0 0 0-16,0 0-16 15,0 0 9-15,0 6 7 16,0 12-2-16,-6 4 8 15,0 2-5-15,4 2-1 16,2 2 0-16,0-5-7 16,0-2 15-16,16-8-8 15,5-5 0-15,0-6-14 0,4-2 5 16,0 0-20-16,2-18-21 16,-3-5 36-16,-4 1-45 15,-4-3 38-15,-3 3 9 16,-5 0 12-16,-2 1-1 15,-4 7 7-15,0 4 13 16,-2 4 56-16,0 4-56 16,0 2 23-16,2 0-18 15,-2 0-21-15,0 0 13 16,0 0-16-16,0 0 0 16,2 17-8-16,-2 6 15 15,2 13-7-15,-2 10 0 0,0 11 6 16,0 7-8-16,0 6 2 15,0 2 0-15,0 1-7 16,-8-1 15-16,0 3-8 16,0-6 0-16,-1-9 3 15,-2-12-7-15,0-13 4 16,0-9 0-16,2-10-10 16,2-8 20-16,0-8-10 15,1 0 0-15,-3 0 3 16,-5-6 8-16,-6-17-11 15,0-5 0-15,0-7 20 16,3-14-11-16,1-11 3 16,9-10-1-16,7-8-8 0,0-1 31 15,23 8-34-15,6 6 0 16,6 12-5-16,-1 8 5 16,8 12-21-16,5 9-37 15,6 5-76-15,7-1-217 16</inkml:trace>
  <inkml:trace contextRef="#ctx0" brushRef="#br1" timeOffset="-179452.68">17788 12339 406 0,'0'0'365'0,"0"0"-196"15,0 0-55-15,0 0-49 16,0 0-40-16,0 0-7 15,21-87-8-15,-2 70-10 16,4-6 0-16,-1 2 2 16,1 2 5-16,-2 5-7 15,2 6 0-15,-3 5 3 16,0 3 1-16,0 0-4 16,-2 13 0-16,-3 13 0 15,-4 6-7-15,-3 6 7 16,-8 6 0-16,0 0-8 15,-27 2 11-15,-11 3-8 16,-9-1-22-16,-1 2-46 0,7 0 6 16,1 2-75-1,13-4-161-15,11-9-246 0</inkml:trace>
  <inkml:trace contextRef="#ctx0" brushRef="#br1" timeOffset="-179291.78">17809 12821 384 0,'0'0'564'16,"0"0"-331"-16,0 0-94 16,0 0-92-16,0 0-23 15,0 0-13-15,-10 0-6 16,17 0-10-16,-2 4-31 0,-5 3-145 16,0-7-280-1</inkml:trace>
  <inkml:trace contextRef="#ctx0" brushRef="#br1" timeOffset="-176776.7">19128 12228 141 0,'-7'-2'159'0,"3"2"-20"15,4 0-16-15,-2 0-6 16,0 0-36-16,2 0-48 0,0 0-5 15,0 0-28-15,0 0-1 16,0 0-9-16,10 0 20 16,17 0 53-16,13 0 39 15,12-12-57-15,8-8-6 16,4-6-39-16,1-6 0 16,-9-4-4-16,-7-3 4 15,-11 1-14-15,-13 3-14 16,-12 0-17-16,-11 7 45 15,-2 7-27-15,0 8 27 16,-27 11-19-16,-6 2 19 16,-7 9 0-16,-8 26 0 15,0 8 2-15,-1 8 24 0,4 5-24 16,7 2-1-16,14 1 7 16,6-7 5-16,11-4-18 15,7-8 5-15,0-9 0 16,20-10-3-16,5-9 3 15,1-7-4-15,1-5-10 16,-6 0 24-16,-4-19-11 16,-5-3 1-16,-8-2-5 15,-4 2-7-15,0 5 9 16,0 2 3-16,-6 9 10 16,-6 6-8-16,-1 0-4 15,-3 9 2-15,-2 16 0 0,2 8 5 16,1 2-5-16,1 3 10 15,-1 0 16-15,6-1-20 16,2-3 29-16,7-6-3 16,0-8-28-16,0-8 21 15,14-4-23-15,19-8 6 16,12 0 31-16,10-8-39 16,4-16-29-16,-4-2-126 15,-8-6-136-15,-10-3-369 16</inkml:trace>
  <inkml:trace contextRef="#ctx0" brushRef="#br1" timeOffset="-174463.7">19620 12296 415 0,'0'0'281'16,"0"0"-113"-16,0 0-90 16,0 0-4-16,0 0-42 15,0 0-29-15,-44-26-3 16,69 23 0-16,4 2-7 15,4 1 8-15,-6 0-2 16,-5 0-16-16,-6 0 1 16,-3 10 1-16,-6 10 9 15,-5 6 6-15,-2 3-7 16,0 5 8-16,0-3-1 16,-16-3 0-16,-6-1 2 15,-7-4-12-15,3-4 13 16,3-6-3-16,9-4 10 0,12-7 1 15,2-2-11-15,0 0 2 16,27-15 5-16,8-13-14 16,13-6-34-16,-4-2 11 15,-3 0 9-15,-6-1-4 16,-8 6 25-16,-8 4 0 16,-7 7 1-16,-5 11 48 15,-3 3-37-15,-4 4 7 16,0 2-18-16,0 0-1 15,0 0-7-15,0 2-11 16,0 13 18-16,0 5 4 16,-4 5 0-16,-1-1-4 0,5-2 8 15,0 0 1 1,0-4-8-16,0-1 1 0,5-4 7 16,1-4-8-16,1-6-1 15,0-3 0-15,4 0 3 16,7 0 3-16,8-16 17 15,5-8-23-15,3-2 8 16,2 0-10-16,-5 4 2 16,-2 4 0-16,-6 4-5 15,-6 7 3-15,-3 0 2 16,-10 5 0-16,-2 2 5 16,0 0 7-16,1 0-2 15,-1 0-7-15,2 9 35 16,-4 3-36-16,0 3 22 15,0-5-11-15,0 0-9 0,0-2 13 16,0-2-17-16,0-4 0 16,0 0-3-16,0-2 13 15,0 0 2-15,0 0 7 16,0 0-8-16,0-14 25 16,0-5-31-16,0-1-5 15,0 1 0-15,0 0 8 16,-2 8-8-16,0 2 0 15,0 6 0-15,-3 3-5 16,3 0 5-16,-5 0-20 16,-2 3 13-16,-4 17 0 15,-1 6 7-15,3 3 0 0,-3 3 4 16,4 4 0-16,5 0-4 16,3 0 0-16,2 5 8 15,0-7 4-15,0-5-12 16,17-6 0-16,8-11 0 15,9-12 8-15,8 0-4 16,5-12 9-16,2-18-10 16,-3-4 9-16,-3-2-12 15,-5-3 0-15,-7 1 3 16,-4 2 2-16,-7 2-2 16,-4 4-3-16,-5 6 0 15,-6 6 6-15,-3 8-8 16,-2 8 2-16,0 0-9 0,0 2-1 15,-7 0-22-15,-15 0 32 16,-7 0 0-16,-2 14 2 16,2 2-5-16,2 3 3 15,4 4 0-15,8 3-14 16,3 6 14-16,10 0 0 16,2 3-3-16,0 1 0 15,23-9 3-15,6-2 0 16,6-11 3-16,3-10 5 15,0-4 2-15,0 0-6 16,-2-22 1-16,-1-11 10 16,1-7-15-16,-5-6 0 0,1-1 2 15,-6-2-2 1,-4-1 2-16,-3-1-2 0,-6 2 0 16,-2 5 3-16,-2 9-3 15,-3 13 0-15,-3 12 2 16,-3 6-18-16,0 4 10 15,0 0-12-15,0 11 4 16,-5 8 6-16,-13 8 8 16,1 5 0-16,-8 6 5 15,3 4-3-15,-3 4-2 16,1 2 0-16,6-2 0 16,5-2 9-16,5-6-9 15,8-6 0-15,0-8 2 16,0-12-12-16,21-12 22 15,4 0-12-15,4-12 14 0,4-21 1 16,-4-9-23-16,2-9 8 16,-6-2 0-16,0-6-10 15,-8-1 11-15,-3 0-1 16,-3-3 0-16,-3 9 13 16,1 8-13-16,0 14 1 15,-2 16 2-15,-3 11 15 16,-2 5-18-16,0 0-2 15,3 0 2-15,-2 3-17 16,1 15 17-16,-4 7 0 16,0 7 0-16,0 8 14 15,0 9 0-15,-12 4-11 0,0 5 8 16,3 0 0-16,-1 1 9 16,4-6-20-16,4-5 7 15,2-10 0-15,0-10-5 16,2-9-2-16,11-9 0 15,5-6 12-15,5-4-6 16,6 0-6-16,6-14 5 16,9-12 6-16,6-2-8 15,1-7-3-15,2-1 0 16,-4-2-3-16,-7-2-6 16,-7 2 8-16,-9 0 1 15,-6 4-16-15,-6 8 17 16,-8 5-1-16,-4 11 0 0,-2 7-8 15,0 3 0-15,0 0-8 16,0 0 6-16,-10 0-11 16,-9 0 23-16,6 9-2 15,2 6 0-15,0 5-4 16,1 4-6-16,4 5 10 16,4 3 0-16,2 6-5 15,0-3 7-15,0-1-2 16,2-4 0-16,12-5 10 15,-3-10-19-15,-1-6 9 16,2-5 0-16,3-4 17 16,6 0-12-16,6-13 0 0,4-13-5 15,2-6 9-15,5-3-22 16,-3 2 4-16,-1 1 9 16,-2 6-11-16,-13 8 15 15,-1 6-4-15,-5 8 0 16,-4 4-7-16,1 0-4 15,-2 0 7-15,-1 9 4 16,-5 12 4-16,-2 9 1 16,0 2 7-16,0 1-5 15,0 2 2-15,-7-7-3 16,3-8-6-16,0-6 0 16,2-7-4-16,-1-7 10 15,3 0-6-15,0-2 9 0,0-25-9 16,22-11-5-1,5-6-14-15,4 0 8 0,0 0 0 16,-2 6 2-16,-2 7 9 16,-7 7 0-16,1 11 3 15,-8 4 19-15,2 9-13 16,1 0-8-16,0 9 36 16,-1 17-36-16,-4 7 17 15,1 5-18-15,-4-3 9 16,-3-5-10-16,1-5 1 15,-4-11-33-15,6-2 12 16,3-12-92-16,-1 0-95 0,6-9-71 16,5-23-396-1</inkml:trace>
  <inkml:trace contextRef="#ctx0" brushRef="#br1" timeOffset="-174136.89">22322 11981 538 0,'0'0'308'0,"0"0"-140"15,0 0-39-15,0 0-64 16,0 0-13-16,0 0-52 16,2-63-2-16,-2 84-10 15,0 9 12-15,0 9 0 16,0 1-6-16,0 12 12 16,0-1-6-16,0 6 0 15,0-3 5-15,0-8-3 16,0-8-2-16,0-12 0 0,-11-10 5 15,3-7 7-15,-6-9 4 16,-1 0 20-16,1 0-13 16,3-23 28-16,9-9-46 15,2-8-5-15,8-8 10 16,30-5-1-16,9-2-9 16,9 1 0-16,-4 8-34 15,-4 10 19-15,-8 19-101 16,-6 13-169-16,-12 4-416 15</inkml:trace>
  <inkml:trace contextRef="#ctx0" brushRef="#br1" timeOffset="-173446.55">18947 12087 231 0,'0'0'149'0,"0"0"-43"16,0 0 7-16,0 0-34 15,0 0-12-15,0 0 42 16,36-146-26-16,-27 132-6 16,-7 5 47-16,-2 9-55 15,0 0-9-15,0 0-54 16,0 0 6-16,0 15-23 16,-22 28 11-16,-11 24 0 15,-10 21 32-15,-4 16-26 16,5 12 16-16,15 12-20 0,20-2 7 15,17-5-3-15,58-4-6 16,49-16 0-16,47-21-10 16,44-26-44-16,32-26-25 15,10-26-127-15,-7-6-334 16</inkml:trace>
  <inkml:trace contextRef="#ctx0" brushRef="#br1" timeOffset="-172974.28">22510 11648 745 0,'0'0'213'16,"0"0"-130"-16,0 0-46 16,0 0-20-16,0 0-4 15,0 0 15-15,405 319-24 16,-347-167 28-16,-43 2-28 15,-25-5-8-15,-73-10-2 16,-28-11-66-16,-23-12-31 16,-9-17-202-16</inkml:trace>
  <inkml:trace contextRef="#ctx0" brushRef="#br1" timeOffset="-159148.92">1408 14740 243 0,'0'0'270'15,"0"0"-170"-15,0 0-49 16,0 0 22-16,0 0-14 16,0 0-32-16,0 0 8 0,0 0-24 15,0 0 10 1,0 0 40-16,0 0-32 0,0 0 8 16,0 0-17-16,-2 2-17 15,-5 8 16-15,1-1-18 16,-3 0 5-16,2 1 16 15,2-2-12-15,-1 1-10 16,-3 1 5-16,0-5-4 16,0-1 17-16,-2 5-18 15,2-5 0-15,2-4 45 16,5 0-30-16,2 0 28 16,0 0 0-16,0-4-17 15,4-10-12-15,10-2-14 16,1 4 0-16,4 5-15 15,-4 6 12-15,-1 1-5 0,1 0-2 16,-6 22 2-16,-2 6-3 16,-7 0 5-16,0 6 5 15,-2-6-14-15,-23 7 7 16,-4-9 8-16,-2 6 0 16,0-11 3-16,4-1-3 15,6-8 0-15,11-4 0 16,7-6 18-16,3-2 16 15,0 0 20-15,0 0-15 16,0 0-17-16,21 0 22 0,12 0-44 16,5-5 4-1,2 5-10-15,-7 0 6 0,-4-5-25 16,-4-2-16-16,-3-4-17 16,-5-12 9-16,0-6-133 15,-7-5-138-15,-8-7-128 16</inkml:trace>
  <inkml:trace contextRef="#ctx0" brushRef="#br1" timeOffset="-158751.64">1401 14555 37 0,'0'0'400'0,"0"0"-266"15,0 0-7-15,0 0-1 16,0 0-24-16,0 0-38 0,-53-47-21 15,46 47-22-15,-4 0 15 16,-5 0-34-16,-7 9-2 16,-10 17 27-16,0 11-26 15,-4 16 22-15,-1 5-9 16,2 17-14-16,7 2 27 16,7 3-27-16,11 0 7 15,11-8-9-15,0-6 10 16,35-7-8-16,21-19 1 15,11-18 20-15,11-21 22 16,2-1-20-16,-7-42-17 16,-13-16 22-16,-14-16-21 0,-22-12 1 15,-19-6-8 1,-5-3 4-16,-9 9 22 0,-16 15-26 16,-2 26 1-16,-4 15-4 15,-4 26-12-15,-15 4 4 16,-6 40-29-16,-6 24-98 15,14 1-146-15</inkml:trace>
  <inkml:trace contextRef="#ctx0" brushRef="#br1" timeOffset="-155801.33">2786 14800 391 0,'0'0'190'16,"0"0"-93"-16,0 0-27 16,0 0-46-16,0 0-13 15,0 0-11-15,0 0 43 16,-58 58 5-16,33-19 41 15,-4 1-33-15,-4 5 13 16,2-7-9-16,2 3-42 16,4-13 9-16,6-4-24 15,5-8 4-15,9-8 9 0,3-4-11 16,0-4 0-16,0 0 32 16,0-17 6-16,0-6-28 15,2 1-11-15,0 4 2 16,0 0 29-16,10 4-33 15,9 5 5-15,0 4-7 16,6 5 4-16,2 0-11 16,2 2 6-16,2 18 1 15,-4 4-11-15,-6 2 12 16,-2-6-1-16,-9-2 0 16,-2-7 5-16,-4-6-5 15,-2-5 0-15,-2 0 0 16,7 0 12-16,-1 0-7 0,10-22-1 15,5-10-4-15,-6-6-9 16,3-3 4-16,-9 0-6 16,-5-10 11-16,-2 4-9 15,-2-3 10-15,0 1-1 16,0 1 0-16,0 6 3 16,0 7-3-16,0 12 0 15,0 8 0-15,0 6 9 16,0 5-7-16,-2 4-2 15,2 0 0-15,-2 0-10 16,0 0 5-16,-5 7-2 16,-2 18 7-16,-7 8-14 0,0 6 17 15,1 7-3-15,1 0 0 16,6-2 4-16,6 1-7 16,2-6 3-16,0 0 0 15,2-8-2-15,16-4 6 16,7-8-4-16,-2-2 0 15,4-11 5-15,0-6-10 16,2 0 5-16,-2 0 0 16,4-14-2-16,0-4 6 15,3-4-4-15,-5-2 0 16,-2 2 0-16,-5-2-4 16,-2 4 4-16,-6 2 0 15,-4 2-1-15,-1 2 3 16,-4 4-2-16,-3 6 0 15,-2-1 3-15,0 5-14 0,0-3 11 16,0 1 0-16,0-2-15 16,-5 0 13-16,-1 1 2 15,-3 2-2-15,5-3 8 16,2 4-8-16,2 0 2 16,0 0 0-16,0 0-1 15,0 0 4-15,0 0-3 16,0 0 0-16,0 0 1 15,0 0-8-15,0 0 7 16,0 0 0-16,0 0-12 0,0 0 15 16,0 0-3-1,0 0 0-15,0 0 8 0,0 0-10 16,0 0 2-16,0 0 0 16,0 0 3-16,0 0 2 15,0 0-5-15,0 0 0 16,0 0 7-16,0 0-10 15,0 0 3-15,0 0 0 16,-3 0-8-16,-4 0 8 16,-2 4 0-16,-1 13-2 15,1 6-5-15,-1 3-1 16,6 8 7-16,2-1 1 16,2 8-4-16,0-4 7 15,0-2-3-15,8-5 0 16,6-10 6-16,-1-4-8 0,3-12 2 15,4-4 0-15,-2 0 14 16,5-21-9-16,-2-10 0 16,-5 4-5-16,-1-10 5 15,-3-1 0-15,-3-3-5 16,-7 2 0-16,-2-3-2 16,0 3 5-16,0 7-3 15,-15 6 0-15,-3 12 4 16,-1 8-8-16,2 6 4 15,-3 0 0-15,0 14-13 16,2 10 5-16,0 2 8 16,5 4-3-16,6-1 3 0,5 0-9 15,2 4 9 1,0-1 0-16,15-2-3 0,12-4 8 16,11-8-5-16,3-7 0 15,-2-10 3-15,1-1 9 16,-1-4-12-16,-6-18 0 15,-4-4 1-15,-3-4 7 16,-1 2-8-16,-5-4 0 16,-3 0 2-16,-3-3-1 15,-3 4-1-15,-3 4 0 16,-4 9-2-16,-4 5 5 16,0 8-3-16,0 2 0 15,0 3-2-15,0 0-6 16,-10 5-7-16,-5 17 15 15,-1 9-10-15,1 1 4 0,6 4 5 16,4 0 1-16,5-2 0 16,0-4-2-16,5-8 2 15,11-4 0-15,2-8-1 16,1-8 9-16,4-2-8 16,1 0 4-16,3-24-2 15,0-4 9-15,-3-8-11 16,-2 1 0-16,-5-4-13 15,-5 3 8-15,-1-3 5 16,-5 7-2-16,-4 11 2 16,-2 10 10-16,0 5-8 15,0 6-2-15,0 0 0 0,-12 19-10 16,-3 8 8-16,1 5 2 16,14-1-6-16,0 1-6 15,2-1 11-15,18-5 1 16,-3 1-7-16,-2-3 9 15,-7-2-3-15,-2-2 1 16,-6 0 0-16,0-4 13 16,-10-2-11-16,-7-9 0 15,-6-5-2-15,1 0-18 16,4 0-48-16,11-19-140 16,7-15-415-16</inkml:trace>
  <inkml:trace contextRef="#ctx0" brushRef="#br1" timeOffset="-155074.74">4355 14558 551 0,'0'0'157'15,"0"0"-49"-15,0 0 65 0,0 0-36 16,0 0-42-16,0 0-25 16,49-22-65-16,-9 15 22 15,5 2 1-15,-1-3-26 16,1 4 14-16,-3-4-16 16,-4 4 0-16,-4-1-2 15,-8 4-30-15,-10-3-18 16,-7 2-34-16,-9-1-91 15,0 3 52-15,-4 0-76 16,-17 0-38-16,2 0 132 0,-4 0 77 16,5 0 28-1,3 3 25-15,6 3 48 0,2-5 47 16,5 4-8-16,2-3 3 16,-3 8-16-16,1 0-50 15,-4 14 38-15,-3 12-22 16,-3 15-27-16,0 12 6 15,-7 7-39-15,0 7 2 16,1-2-7-16,-3-2-3 16,4-3-65-16,1-6-100 15,3-12-167-15,4-11-177 16</inkml:trace>
  <inkml:trace contextRef="#ctx0" brushRef="#br1" timeOffset="-154610.02">4596 15159 649 0,'0'0'175'0,"0"0"-104"16,0 0-34-16,0 0 14 15,0 0 6-15,0 0-31 16,127-171-6-16,-109 128 12 16,-6-1-6-16,-2 1 10 15,-1 6-7-15,-5 4-13 16,2 7 24-16,-4 13-36 15,-2 4 14-15,0 8-6 16,0 1-12-16,0 0-1 16,-8 13-11-16,-3 7 11 0,5 5-16 15,6-1-10-15,0-6-42 16,0-4 29-16,0-2-7 16,0-7 17-16,2 2 6 15,11-3-18-15,5-2 12 16,-3 2-29-16,1-3 23 15,-7 2 34-15,0-2-1 16,-2 2 3-16,-2 3 52 16,-1 2-3-16,-4 10 3 15,0 5-13-15,0-2 3 16,0 3-2-16,0 1-28 16,4-5 14-16,5-5-16 15,3-4-9-15,3-11 27 0,5 0-22 16,7 0 20-16,4-9-26 15,2-14-47-15,3-3-90 16,-3 3-218-16</inkml:trace>
  <inkml:trace contextRef="#ctx0" brushRef="#br1" timeOffset="-152119.49">5227 14892 539 0,'0'0'260'15,"0"0"-156"-15,0 0-46 16,0 0 14-16,0 0-23 15,0 0-48-15,2-1 13 16,-2 1-14-16,0 0 2 0,0-3 25 16,0 2 16-16,0-3 8 15,0-4-15-15,-4 2-28 16,-5-6-7-16,-3 1-1 16,1 6 3-16,1-2-2 15,5 7-1-15,-2 0 0 16,0 0 0-16,-1 0-2 15,-4 5-1-15,-3 17 3 16,-1 4 0-16,-2 2-2 16,-2 7 7-16,5-9-5 15,-1 6 2-15,7-9 8 16,5 0-10-16,2-8 0 16,2-5 3-16,0-2 1 15,0-8 0-15,0 0-4 16,8 0 15-16,11 0-15 0,2-21 17 15,6-11-17 1,2 6 4-16,0-7-5 0,-4 8 2 16,-3-2-1-16,-4 8 0 15,-2 7 1-15,-5 3-2 16,-5 7 1-16,-4 2 0 16,-2 0-10-16,0 6-2 15,0 16 12-15,0 6-2 16,0 4 12-16,-6 2-10 15,-1-4 0-15,3-2 1 16,0-6-1-16,1-4 0 16,3-12 0-16,-3-4-1 0,3-2 10 15,0 0-6 1,0 0-2-16,21-14 5 0,8-12-4 16,2 0-2-16,0-6 0 15,-2 6 0-15,-2-2-2 16,-2 8-2-16,-6 6 4 15,-5 4 0-15,-5 8-3 16,-7 2 3-16,-2 0-3 16,0 0-2-16,0 12-3 15,0 10 8-15,0 0 0 16,-7 2 2-16,1-2-1 16,2-4 0-16,1-6-1 15,1-6 0-15,2-4 8 16,0-2-8-16,0 0 0 15,5-4 5-15,12-12-8 0,5-4 3 16,-1 0 0-16,0-2-2 16,2 3-5-16,-5-1 5 15,-3 6 2-15,-5 7 0 16,-4 2-3-16,1 5 3 16,-1 0-2-16,1 14 2 15,2 18 0-15,-4-3 3 16,-1 7-3-16,-2-4 3 15,0-10-4-15,0-4 4 16,1-8-3-16,-1-6 0 16,3-4 12-16,4 0-5 15,8-14-5-15,5-12 4 0,7-10-12 16,3-4-4-16,-3 5 6 16,2-6 4-16,-4 2-6 15,2 8 2-15,-2 3 4 16,-3 10 0-16,-4 9-7 15,-2 9 7-15,-5 0 0 16,-3 0 0-16,-8 23-4 16,-2 0 1-16,0 8 3 15,-2 0 0-15,-19 0 1 16,3-4 3-16,-1-6-4 16,-2-4 0-16,1-2 6 15,2-10-5-15,2-5-1 16,6 0 0-16,3 0 22 0,5 0-20 15,2-17 19-15,0-1 11 16,0 2-21-16,0 4 22 16,4 3-21-16,1 3-8 15,-3 6 16-15,-2 0-15 16,2 0-5-16,0 0 0 16,0 15 1-16,3 2-5 15,-1 9 4-15,3-3 0 16,2-5 3-16,2 0 1 15,0-10-4-15,5-2 0 16,0-1 7-16,5-5-15 16,6 0 8-16,4-12-8 0,10-15-3 15,3-5-16-15,6-4 9 16,3 0-7-16,-2 0-8 16,-2 2 26-16,-9 6-6 15,-7 10 13-15,-8 1-11 16,-9 11 14-16,-5 2-3 15,-4 4 0-15,-5 0 2 16,-2 0-8-16,0 8 6 16,0 15 0-16,0-4 10 15,-5 8-3-15,-1-1-7 16,-1 0 0-16,0-5 6 16,5-1-2-16,0-8-4 15,2-5 0-15,0-3-4 0,0-4 14 16,0 0-10-16,0 0 5 15,0 0 0-15,0-14 2 16,0-6-7-16,0-1 0 16,0-2-14-16,0-2 13 15,-5 1 1-15,3 7 0 16,0 3 3-16,0 10-4 16,0 0 1-16,-3 4 0 15,-6 0-10-15,-4 18 11 16,-6 10-1-16,-1 6 0 15,0 2 1-15,2 0-1 16,7-4 0-16,5-6 0 0,6-3-6 16,2-9 12-1,0-7-6-15,0-2 0 0,0-5 2 16,16 0-11-16,1-15 9 16,8-9-21-16,4-4 18 15,-2 0-30-15,0 2 14 16,0 4-6-16,-5 0 22 15,-4 8-6 1,-7 4 9-16,-4 8 0 0,-5 2 12 16,0 0 0-16,-2 20-12 15,0 8 26-15,0 4-23 16,0 1 27-16,0-4-30 16,2-9 0-16,0-6-1 15,3-4 10-15,1-10-9 16,4 0 7-16,1-6-4 0,7-16 3 15,1-8-6-15,4 2-35 16,-1-2 17-16,1 0-40 16,-2 3 58-16,0 4-9 15,-3 4 9-15,-3 3 1 16,-4 11 0-16,-1 1-1 16,-6 4 19-16,-2 0-9 15,0 0-10-15,-2 16 18 16,0 0-17-16,0 1 27 15,0 0-28-15,0-5 0 16,0-7 5-16,0 0 2 16,0-3-7-16,0-2 0 0,0 0 4 15,0 0 0-15,0 0-4 16,0-2-5-16,0-12-2 16,0 0-11-16,0 2 18 15,0-2-1-15,0 5 2 16,-4 2 5-16,0 5-4 15,-1 2-2-15,-4 0 3 16,-2 4 0-16,-3 16-3 16,1 6 0-16,2 5 0 15,6 1 12-15,5 3-12 16,0-7 0-16,5 2 7 16,22-7 3-16,6-10-10 15,3-5 0-15,-1-8 5 0,-3 0-15 16,-1-26 6-1,-2-15 1-15,0-4-6 0,-2-7-10 16,-8-6 9-16,-1-10-1 16,-7-7 10-16,-3 3-9 15,-4 2 10-15,0 14 0 16,3 15 21-16,1 16-16 16,0 8 26-16,-4 12-11 15,0 1-19-15,-4 4 27 16,0 0-28-16,3 0 0 15,-3 4-5-15,2 15 4 16,-2 16 1-16,0 4 0 16,0 12 5-16,0 9-2 15,0 4-3-15,0 2 0 0,0-3-3 16,0-8 7-16,0-4-4 16,-2-11 0-16,-3-11 4 15,1-8-16-15,2-10 6 16,-3-8-34-16,0-3-24 15,1 0-77-15,-3-23-181 16</inkml:trace>
  <inkml:trace contextRef="#ctx0" brushRef="#br1" timeOffset="-151280.54">6965 14851 53 0,'0'0'845'15,"0"0"-594"-15,0 0-147 16,0 0-38-16,0 0-32 0,0 0-27 15,0 0-7-15,150-39 0 16,-110 25 3-16,-2 0-13 16,-11 0 10-16,-5-2-17 15,-6 2 15-15,-8 4-9 16,0 2 11-16,-6 6 0 16,-2 2 2-16,0 0-2 15,0 0 0-15,0 10 0 16,-5 12-3-16,-8 10 3 15,0 3 0-15,-1 3 0 16,5 0 5-16,5-6-2 16,2 0 0-16,2-9-3 0,0-8 0 15,0-4 4-15,8-8-4 16,5-3 0-16,3 0 2 16,-1-8-13-16,1-19 5 15,-1-4-12-15,-3-5 5 16,-3-4-20-16,-5 0 32 15,-4-6 1-15,0 2 0 16,0-1 3-16,0 10 5 16,-11 9-8-16,-3 13 21 15,2 11-17-15,-7 2 0 16,0 2-4-16,3 20 0 16,3 4 5-16,6 2 2 15,7 2-7-15,0 5 6 0,0-3 2 16,11 4-5-1,12-7 6-15,4 0-7 0,2-7 13 16,2-13-11-16,0 0-4 16,2-9 0-16,1 0 10 15,-3-18-10-15,0-14 0 16,-2-2 2-16,-6-9-2 16,-4 1 0-16,-7 4 0 15,-6 0 0-15,-1 12 10 16,-5 8-9-16,0 6 11 15,0 8-7-15,0 4 5 16,-11 0-10-16,-12 0 0 0,3 11-4 16,7 8 1-1,9-3-3-15,4-2-2 0,2 0-27 16,17 2 32-16,4-8-23 16,-3 6 10-16,-5 4 12 15,-1 0-5-15,-5 7 9 16,-1-4 4-16,0 4 5 15,-2-5 29-15,1-2-32 16,-1-2 10-16,3-7 16 16,1-9-27-16,2 0 32 15,9-3 6-15,6-23-30 16,4-10 5-16,2-6-18 16,-2-3-16-16,-2 1-53 15,-4-2-139-15,-10-2-877 16</inkml:trace>
  <inkml:trace contextRef="#ctx0" brushRef="#br1" timeOffset="-146929.98">8784 14225 154 0,'0'0'179'16,"0"0"32"-16,0 0-142 16,0 0-65-16,0 0-1 15,0 0 6-15,0 0-9 16,0 62 15-16,0-21-9 16,-2 5 24-16,-4 2 15 15,-5 8-15-15,-3 6 31 16,-1 2-21-16,-3 0 18 15,-2-6 8-15,4-8-55 0,3-11 25 16,3-11-36-16,8-13 5 16,2-8 4-16,0-3 2 15,0-4-4-15,0-4 28 16,25-22-9-16,11-11 0 16,11-4-26-16,1-2 0 15,2 9-10-15,-1 8-25 16,-3 13 19-16,-4 13 0 15,-5 0-12-15,-8 14 25 16,-14 18-7-16,-11-6 1 16,-4 6 2-16,-8-5 9 15,-24 4-2-15,-5-4 1 16,-8-3 8-16,-4-1-2 0,4-9-7 16,1-5 0-1,9-4 2-15,5-5 5 16,10 0-7-16,6-18 12 15,6-4-3-15,5-6 28 0,3 2-8 16,0 4-16-16,0 4 44 16,0 5-39-16,0 8 13 15,0 0-18-15,0 5-8 16,0 0-3-16,0 0-2 16,0 0-1-16,5 18-17 15,4 5 22-15,4 3-4 16,2 1 0-16,6-1 7 15,3-3-7-15,8-3 0 16,5-8 0-16,6-3-9 0,1-9 18 16,1 0-9-16,0-13 3 15,-3-15 6-15,-4-2-18 16,-4-10 3-16,-5-2-2 16,-3-1-8-16,-6 6 11 15,-4 6 5-15,-5 4 0 16,-7 15 7-16,-2-1-15 15,-2 7 8-15,0 6-8 16,0 0-5-16,0 0-8 16,0 0 5-16,0 0-4 15,-4 0 6-15,-11 0 5 16,-1 4 9-16,5 11 0 16,-1 2-8-16,8 7 8 0,2 10 0 15,2 2 0-15,0 3 5 16,16-1 5-16,13-6-10 15,6-6 0-15,9-13-11 16,4-10 31-16,-4-3-20 16,-1-16 6-16,-3-22 3 15,-7-10-4-15,-4-11-5 16,-4-7 0-16,-12-10-3 16,-2 0 7-16,-6-1-4 15,-5 7 0-15,0 12 2 16,0 10 1-16,0 11-3 15,0 16 0-15,0 7 27 16,0 8-26-16,0 6 18 0,0 0-19 16,0 0-11-16,0 0 0 15,0 15 11-15,0 4 0 16,0 9-9-16,0 9 21 16,0 7-12-16,0 10 16 15,0 8-11-15,0 10 22 16,-11-6-27-16,-1 2 0 15,3-10 3-15,1-12 6 16,0-5-9-16,4-7 0 16,2-17 4-16,2-8-7 15,0-7 3-15,0-2 0 16,2-2 10-16,16-23 1 16,9-8-13-16,0-3 2 15,-1 1-11-15,-4 7-1 16,-3 6 12-16,-9 8 0 0,2 6-8 15,1 8 3-15,0 0 4 16,3 2-3-16,-3 21 4 16,-5 10-18-16,-2 4 18 15,-2 2 0-15,3-2 4 16,-1-9 13-16,6-6-17 16,-3-9 0-16,5-4 13 15,1-9-16-15,7 0 15 16,5-14-12-16,2-14 0 15,5-8-2-15,-3-4-14 16,-2-2-7-16,-6 1 18 0,2 4-11 16,-4 6 16-16,-3 10 0 15,-1 6-3-15,-6 5 9 16,3 8-6-16,-1 2 0 16,-2 0 6-16,0 0 18 15,-2 16-24-15,-2-2 6 16,-2 4 0-16,-3-1 9 15,0-6-15-15,0 5 0 16,0-9 8-16,-2-2-7 16,0-3-1-16,0-2 0 15,2 0 2-15,1 0 14 16,-3 0-16-16,2-6 0 16,0-15 12-16,0-2-27 0,-2-3 11 15,0 0 2 1,0 0-7-16,0 4-2 0,0 6 11 15,-2 8 0-15,0 2 3 16,-5 6-19-16,-4 0 15 16,-2 10 1-16,-9 14-5 15,-1 11 2-15,-1 4 3 16,3 1 0-16,4 0 1 16,5-2 2-16,6-4-3 15,4-3 0-15,2-7-2 16,0-6-1-16,0-6 3 15,2-6 0-15,6-5 4 16,4-1-3-16,1 0 2 16,8-19-2-16,-4-9-1 0,3-3-27 15,-2 0 27-15,2 0-22 16,-2 4 22-16,-3 0-6 16,-1 8 6-16,-3 10 0 15,-4 6-2-15,0 3-7 16,-1 0 5-16,1 12 0 15,-3 17 4-15,-4 9 7 16,2 4 3-16,0 1 11 16,4-6-8-16,2-2-3 15,1-12-4-15,1-4-6 16,-2-7 6-16,1-8-5 16,-5-4-1-16,8 0 0 15,-1-11 9-15,4-18-9 16,5-7-4-16,-2-8-11 15,0 3-18-15,-2 1 23 0,-5 5 10 16,-3 2 0-16,4 11 24 16,-6 6-19-16,3 10 29 15,1 6-34-15,0 0 14 16,3 0-23-16,3 4 14 16,1 14-5-16,-2 2 9 15,-2 6 5-15,1 0-12 16,1 0 2-16,1-2 3 15,-3-3 2-15,3-5-5 16,-5-4-4-16,-2-8 0 0,-2-3 3 16,-5-1-3-16,4 0 0 15,1-14 4-15,2-18-14 16,4-4-19-16,-4-3 4 16,3-2 24-16,-6 1-25 15,-2 0 26-15,1 11 0 16,-5 10 3-16,0 9 30 15,0 4-18-15,0 6-5 16,0 0-10-16,0 14-12 16,0 18 12-16,0 0 0 15,4 0 3-15,8-3-2 16,3-6 1-16,7-9-2 16,1-5 0-16,6-4 4 0,0-5-4 15,2 0 0-15,0-17-1 16,1-12-13-16,-6-5-17 15,4-2 5-15,-9 4 23 16,-5 0-11-16,-1 1 14 16,-5 12 0-16,-4 7 2 15,-4 4 13-15,-2 8-12 16,0 0 9-16,0 0-12 16,0 16-9-16,0 12 9 15,-4 6 15-15,-5 0-6 16,2 2 43-16,5 3-46 15,2-8 13-15,0 1-5 0,0-8 4 16,12-4-18-16,1-8 0 16,0-7 0-16,5-5-19 15,-3-8-12-15,1-27-42 16,-5-15-117-16,-9-16-240 16</inkml:trace>
  <inkml:trace contextRef="#ctx0" brushRef="#br1" timeOffset="-146799.06">11126 14193 810 0,'0'0'231'16,"0"0"-158"-16,0 0 1 15,0 0-74-15,0 0-4 16,0 0-83-16,0 0-177 0,-12 7-232 16</inkml:trace>
  <inkml:trace contextRef="#ctx0" brushRef="#br1" timeOffset="-145331.9">11477 14413 207 0,'0'0'222'15,"0"0"-15"-15,0 0-90 16,0 0 46-16,0 0-63 16,0 0-42-16,38-66 45 0,-38 64-65 15,0 2-2 1,0 0-30-16,0 0 4 0,0 0-20 15,0 14-4-15,0 13 14 16,-2 7 14-16,0 4-4 16,2-1-10-16,0 2 0 15,0-9 11-15,0-7-6 16,11-9-5-16,0-5 0 16,0-9-9-16,5 0 28 15,3-23-16-15,4-12-3 16,0-13 0-16,-3-2-13 15,-5-3-2-15,-6 7-8 16,-7 2 14-16,-2 12-11 16,0 4 15-16,0 12 2 0,-4 7 6 15,-3 8 12-15,-2 1-15 16,-2 0 3-16,-2 10-13 16,-2 13 15-16,1 8-5 15,3 5 15-15,3 3-15 16,4 2 34-16,4 0-34 15,0-2 0-15,2-2-7 16,19-7 13-16,1-7-6 16,1-11 0-16,-2-5 8 15,2-7 3-15,2 0-11 16,2-16 1-16,2-21-8 16,2-7 4-16,2-5-3 15,0-2 3-15,-1 4-7 16,-3 4-3-16,-3 11 8 15,-8 2 5-15,-4 14-7 0,-8 8 14 16,-4 4-7-16,-2 4 0 16,0 0-2-16,0 0-3 15,0 22-16-15,0 9 21 16,-8 10 14-16,-6 5-10 16,5 6 4-16,3 3-6 15,3-3 9-15,3-10 1 16,0-8-12-16,0-12 0 15,5-10-11-15,3-5 11 16,9-7 0-16,2-17-2 0,10-21-9 16,2-11 4-16,0-4-39 15,-2 0 16-15,-4 7 21 16,-2 6-9-16,-6 4 18 16,1 10 0-16,-2 4 9 15,-7 10 16-15,-3 6-9 16,-1 6-10-16,-3 0-6 15,0 4-9-15,0 15 9 16,-2 7 9-16,0 6-8 16,0 9 35-16,2 3-35 15,4 3 1-15,2-5 6 16,5-8-1-16,3-10-7 16,7-11 0-16,-2-13 4 0,4 0 9 15,0-13-8-15,-3-19-4 16,3-8-2-16,-6-9-11 15,2 4-3-15,-8 0 2 16,-4 5 12-16,-2 6-15 16,-5 6 16-16,-2 10 0 15,0 1 44-15,0 10-43 16,0 5 26-16,0 2-27 16,-14 0 2-16,-1 14-14 15,-1 6 12-15,9 2-10 16,7-2 5-16,0-3-37 15,19-4 17-15,10-3-10 16,0-1-28-16,0-2 52 0,-2 3-25 16,-8 2 36-16,-5 5-14 15,-5-2 17-15,-5 5-3 16,0 1 24-16,0-3 6 16,2 0 53-16,-2-1-63 15,0-6-4-15,-1-5-6 16,5-6-9-16,13 0-1 15,12-20 18-15,16-16-12 16,8-10-12-16,7-3-27 16,2 1-88-16,1-2-136 15,0-6-467-15</inkml:trace>
  <inkml:trace contextRef="#ctx0" brushRef="#br1" timeOffset="-144126.64">13680 14145 192 0,'0'0'345'16,"0"0"-131"-16,0 0-49 15,0 0-43-15,0 0-68 16,0 0-21-16,4-26-33 16,-1 26-3-16,-3 1-7 0,2 20 13 15,-2-3-3 1,0 3 0-16,0-1 2 0,0-3 2 15,0-5-3-15,0-2-1 16,2-10 0-16,-2 0 9 16,2 0-9-16,-2 0 17 15,2 0-14-15,-2-20-1 16,0 1-2-16,0-13-28 16,0 5 0-16,0 1-22 15,0 2 49-15,-8 8-7 16,1 3 8-16,5 12 19 15,0 1-11-15,-3 0-5 16,-2 0-6-16,-2 15-1 16,-7 16 4-16,3 7 6 0,0 0-3 15,4 2 38-15,5 2-39 16,4 0 9-16,0-4-10 16,4-4 12-16,18-8-13 15,5-8 0-15,0-14 7 16,4-4 19-16,3-9-26 15,3-26 2-15,3-9-2 16,5-6-34-16,-1-6 33 16,1-4-4-16,-5-3 5 15,-6 3 0-15,-8 0 0 16,-5 4 0-16,-4 5 2 16,-5 12 11-16,-3 11 3 15,-3 12 17-15,-4 7-10 0,0 8 33 16,-2 1-56-16,0 0 0 15,0 8 0-15,0 19-12 16,-10 2 12-16,-3 9 0 16,-1 4 5-16,1 6 5 15,-1 0-6-15,3 5-4 16,-1-5 0-16,1 0 15 16,-1-4-14-16,2-4-1 15,1-4 2-15,3-6 0 16,4-8-2-16,0-6 0 15,-1-6 0-15,3-8 3 16,0-2-5-16,0 0 2 0,0-5 0 16,18-26-14-16,15-7 2 15,8-2 4-15,1 0-1 16,-7 4 4-16,-8 10 4 16,-7 8 1-16,-11 10 0 15,-7 4 7-15,-2 4-7 16,0 0-1-16,0 9 1 15,0 15-1-15,0 5 1 16,0-1 0-16,0 2 4 16,0-2 24-16,2-4-19 15,7-6-9-15,3-4 2 16,-1-9 14-16,0-5-5 16,4 0-4-16,6 0-5 0,4-13 16 15,4-9-18-15,2-1-11 16,-2-3-30-16,2 1-144 15,-3-3-164-15</inkml:trace>
  <inkml:trace contextRef="#ctx0" brushRef="#br1" timeOffset="-142540.49">14743 14131 502 0,'0'0'276'0,"0"0"-261"15,0 0 10-15,0 0 17 16,0 0-13-16,0 0 3 16,-2 48-26-16,2-47 1 0,0-1 27 15,0 0 16-15,-2 0 36 16,-1 0-48-16,-1-1-33 16,-1-13-3-16,-1-2-1 15,-5-2-2-15,-1 0-1 16,-1 1 2-16,-3 0-8 15,1 4 8-15,1 8 0 16,6-1-2-16,-1 6 2 16,-3 0 0-16,-3 6-7 15,-5 13 15-15,-1 9-8 16,0 5 1-16,3 3-1 0,5-6 31 16,3 2-24-1,4-1 2-15,6-2-5 0,0-5 3 16,0-5-9-16,6-11 2 15,14-8 0-15,5 0 26 16,6-18-21-16,5-15-2 16,1-5-3-16,0-2-25 15,-6-2 16-15,-5 4 8 16,-1-2 1-16,-7 8-1 16,-1 6 13-16,-5 8-12 15,-6 8 6-15,1 8 3 16,-5 2-18-16,2 0 2 15,-4 20 7-15,4 8 13 16,-4 4-11-16,0 4 18 0,0-4-9 16,0-2-6-16,0-4 13 15,0-12-18-15,0-2 0 16,0-6-3-16,0-4 12 16,0-2-9-16,4 0 6 15,11-12-1-15,7-18-4 16,8-6-1-16,-1-4-5 15,2 0-14-15,-4 2 22 16,-1 5-3-16,-4 10 0 16,-2 6 4-16,-3 7-4 15,-5 10 0-15,1 0 0 16,1 4-10-16,-1 22 27 16,-1 2-13-16,-1 8 23 0,-7 5-24 15,-4-6 30-15,0 0-33 16,0-9 0-16,0-10-2 15,0-6 10-15,0-6-8 16,0-4 0-16,0 0 5 16,2 0 12-16,5-12-17 15,5-9-7-15,3-14-6 16,5-1 0-16,3 0 11 16,3 4-9-16,1-3 11 15,-3 11-13-15,-4 4 13 16,-7 9 0-16,1 7-5 15,-7 4 16-15,1 0-11 0,2 1 3 16,-1 18 0 0,-3 5 26-16,1 3-29 0,-2 4 0 15,1 1 8-15,1-8 4 16,-1-4-12-16,1-6 0 16,-2-5 4-16,2-4-4 15,1-5 0-15,8 0-16 16,8 0 13-16,5-12-80 15,2-8-52-15,6 1-24 16,-4 2-15-16,0-1 127 16,-2 2 41-16,-4 0 6 15,-5-2 64-15,-4 2 24 0,-9 1 25 16,-2 1-25-16,-7 1-38 16,0-2 22-16,0-1-67 15,-14 0-2-15,-6 6-6 16,-4-3 4-16,2 8-1 15,-3 5 0-15,2 0 2 16,2 0-1-16,0 12 1 16,5 8-2-16,6 6 1 15,1 2 10-15,5 3-11 16,4-5 0-16,0-7 4 16,0-5-6-16,0-5 2 15,0-7 0-15,0-2-1 16,13 0 16-16,-1-20-8 15,9-4-7-15,-3-2 7 16,-5 7-2-16,1-1 7 0,-5 9-12 16,-5 7 26-16,0 1-16 15,-2 3-14-15,3 0 4 16,0 18 0-16,-1 16-12 16,1 12 13-16,-5 11-1 15,0 9 0-15,0 7 17 16,0 11-17-16,0 4 6 15,-9 2 3-15,-7-6 7 16,1-12-16-16,1-14 0 16,3-13-1-16,-1-13 8 15,2-13-7-15,-1-3 0 16,-3-9 2-16,-1-5 18 16,-3-2-16-16,-7 0 8 0,-2-2 28 15,3-21-40 1,-3-9 30-16,7-5-8 0,9-12-20 15,4-11 41-15,7-10-40 16,3-4-2-16,21 2-1 16,7 5 0-16,-2 14-2 15,2 12 2-15,-2 7-42 16,0 10 11-16,4 7-73 16,6-6-67-16,-6 0-288 15</inkml:trace>
  <inkml:trace contextRef="#ctx0" brushRef="#br1" timeOffset="-142121.74">15795 14066 603 0,'0'0'306'15,"0"0"-170"-15,0 0-9 16,0 0-113-16,0 0-13 16,0 0-2-16,7-9 2 15,9 9 8-15,2 0 2 16,1 0-9-16,2 0 34 15,1-12-31-15,-2-3-4 16,0-2 4-16,-2-4 5 16,-5-3-10-16,1-3 0 15,-3 2 7-15,-3 1-11 16,-1 3 4-16,-5 4-11 16,-2 7 5-16,0 3-21 15,-4 7 18-15,-16 0-2 0,-7 5 11 16,-4 17-8-1,-2 4 8-15,2 6 0 0,2 1-1 16,4 4 15-16,5 1-9 16,11-2 12-16,9-1-16 15,0-9 51-15,25-6-39 16,23-8 17-16,12-10 11 16,10-2-38-16,-3-7 10 15,-7-20-13-15,-16 1 6 16,-15-4-22-16,-17 2-21 15,-12 0-95-15,0-7-310 16</inkml:trace>
  <inkml:trace contextRef="#ctx0" brushRef="#br1" timeOffset="-139588.87">16698 13800 197 0,'0'0'201'16,"0"0"3"-16,0 0-98 16,0 0-36-16,0 0 17 0,0 0-42 15,47-96-10-15,-45 93 20 16,-2 3-38-16,0 0-9 15,0 0-6-15,0 8 28 16,0 18-23-16,0 9 39 16,-11 3-29-16,2 2 39 15,3 0-56-15,1-6 3 16,5-3 1-16,0-13 3 16,0-9-7-16,0-7 0 15,0-2 2-15,11-6 31 16,5-15-33-16,1-10 4 15,-1 2-11-15,0-2 12 16,0 4-5-16,-3 6 0 0,5 3 4 16,-3 6-6-16,3 8 2 15,2 4 0-15,-2 0-17 16,2 0 18-16,-3 11-2 16,0 10 1-16,2-1 0 15,-3-3 5-15,2 3-5 16,-3-11 0-16,-6-1-3 15,1-6 17-15,-4-2-14 16,1 0 5-16,1-12 4 16,2-12 3-16,-6-5-12 15,-4-8-37-15,0 1 26 0,0-2-28 16,-9 6 39-16,-4 5 5 16,0 12 3-1,5 4 44-15,4 9-32 0,4 2-9 16,0 0-11-16,0 13-21 15,0 10 21-15,0 8 0 16,12-4 4-16,5-2-8 16,5-5 4-16,3-7 0 15,2-8 0-15,-2-5 12 16,-2 0-12-16,2-5 0 16,-2-24 5-16,-1-5-22 15,-2-7-6-15,0-1 7 16,-5-2 7-16,-1 1 5 0,-5 0 4 15,-3 2 0 1,-1 9 4-16,0 13 29 0,-1 9-32 16,-4 8 21-16,0 2-20 15,0 0-2-15,0 8-3 16,0 20 0-16,0 8 3 16,0 6 6-16,0 4-3 15,-4 4-3-15,-8 3 7 16,-5 1 10-16,1-3-17 15,-2 0 3-15,2-5 6 16,3-6 4-16,6-3-13 16,3-10 0-16,-1-6 0 15,5-8 5-15,0-11-7 16,0-2 2-16,5 0 0 16,22-20 2-16,6-9-2 0,8-4-8 15,1-3 6-15,-3 1-37 16,-3 2 39-16,-7 6 0 15,-7 10 0-15,-3 5-2 16,-11 8 2-16,1 4 0 16,-5 0-6-16,4 8-2 15,-2 8 8-15,1 7 11 16,1 4-10-16,2 1 31 16,-1-2-30-16,-1-3-2 15,2-6 0-15,-2-4 8 16,3-8-8-16,3-3 0 15,3-2 6-15,6 0-3 16,4-22-3-16,2-4-19 16,-4-6 3-16,-2 0-39 0,-2-4 44 15,-1 0-13-15,-3 0 11 16,-3-1-3-16,-1 6 16 16,-5 4 0-16,-4 10-4 15,-2 4 1-15,-2 9-5 16,0 4 8-16,0 0-37 15,-14 0 31-15,-5 17 1 16,-4 7 5-16,5 1-3 16,3 10 17-16,3 2-11 15,6 2 18-15,3 1-19 16,3-6 28-16,0-6-30 16,3-8 0-16,11-7 11 15,-1-8-6-15,3-5 1 0,3 0 3 16,8-2-6-1,0-18 17-15,6-8-20 0,0-4 0 16,-1-2-1-16,1 2-23 16,-6 4 24-16,-5 4 0 15,-3 8 3-15,-6 4 0 16,-5 6 6-16,0 6-9 16,-6 0 0-16,0 0-3 15,0 9 3-15,0 11 15 16,-2 4-11-16,0 1 33 15,0 1-32-15,2-5-2 16,-2 2-3-16,3-9 8 0,-1-5-8 16,0-2 0-16,-2-7 1 15,2 0 13-15,0 0-11 16,8-7 10-16,5-19-13 16,7-3-31-16,7-5 22 15,0 2-22-15,-2 2 25 16,-5 5-9-16,-4 9 16 15,-7 7-1-15,-1 2 0 16,-8 7 8-16,0 0-17 16,-2 0 9-16,0 16 0 15,0 11 44-15,2 3-38 16,5 1 17-16,-3 1-17 16,4-3 14-16,4-7-19 0,1-6-1 15,1-8 4-15,3-6 12 16,4-2-6-16,3-2-9 15,8-24-1-15,1-4 2 16,0-6-9-16,1 0-40 16,-3-4-116-16,-2-3-169 15</inkml:trace>
  <inkml:trace contextRef="#ctx0" brushRef="#br1" timeOffset="-138547.33">19431 13922 330 0,'0'0'170'0,"0"0"-119"16,0 0 11-16,0 0 70 16,0 0-56-16,0 0 12 15,0 4 33-15,0-4 9 16,0-4-3-16,4-22-91 16,10-12-25-16,8-8-15 15,0-8 10-15,7-4-11 16,5 1 5-16,1 7-21 0,2 8 17 15,-4 14-20 1,-4 10 22-16,-2 10-22 0,-8 8 19 16,-3 0 0-16,-3 8 0 15,-8 18 5-15,-5 4-10 16,0 5 10-16,-7-2 0 16,-15 0 8-16,-2-6 4 15,-3-4-11-15,4-7-1 16,3-6 9-16,5-6-1 15,1-4 0-15,3 0 0 16,0 0 52-16,0-12-54 16,6-4 28-16,1-4-7 15,4 1-25-15,0 6 34 16,0 5-36-16,0 5 0 16,0 3-2-16,0 0 2 0,13 3 0 15,10 16-8 1,3 6 18-16,1 3-11 0,0-7 1 15,0-1 0-15,-1-5-8 16,1-6 8-16,0-7-3 16,-3-2-5-16,5-2 4 15,0-22-13-15,5-11 10 16,-3-10-5-16,0-1-5 16,-4-2 2-16,-4 2 15 15,-4 4 0-15,-5 6 4 16,-3 4-4-16,-3 10 0 15,-2 6 0-15,0 9 5 16,-4 7 6-16,-2 0-11 16,0 0 0-16,0 0 3 0,0 3-19 15,0 20 16-15,0 9 0 16,-8 15 2-16,-15 11 11 16,-8 13-13-16,-9 8 0 15,-7 14 8-15,-3 7-7 16,4 6-1-16,3 3 0 15,10-1-8-15,2 3 17 16,7-6-9-16,3-2 0 16,3-15 4-16,5-18-20 15,7-19 7-15,6-17-31 16,0-15-37-16,19-14-108 16,10-5-62-16,0-17-366 15</inkml:trace>
  <inkml:trace contextRef="#ctx0" brushRef="#br1" timeOffset="-138256.59">19865 13754 841 0,'0'0'186'15,"0"0"-89"-15,0 0-94 16,0 0-2-16,0 0-1 15,0 0 5-15,212-121-5 16,-187 121 0-16,-9 10 1 0,-10 6-7 16,-6 0 6-16,0 3 0 15,0-1 10-15,-22 2-5 16,-5 0 27-16,-6 0-30 16,-3-2 10-16,5 0-13 15,6-1 1-15,12-8-117 16,9-6-80-16,4-3-345 15</inkml:trace>
  <inkml:trace contextRef="#ctx0" brushRef="#br1" timeOffset="-137518.02">20274 13696 824 0,'0'0'223'0,"0"0"-152"16,0 0-59-16,0 0 5 15,0 0-7-15,0 0 0 16,85-21 6-16,-62 8-12 16,0-8-4-16,0-5 0 15,-3-2 8-15,-7-4-8 16,0 2 0-16,-6 2-7 16,-5 7-14-16,-2 2 20 15,0 7 1-15,0 8-4 16,0 0-15-16,-4 4 14 15,-10 0 1-15,-1 0 4 0,-5 13-10 16,-3 13 11-16,-2 3-1 16,6 5 19-16,1 5-17 15,5-2 25-15,6 2-9 16,0-7-13-16,5-4 12 16,2-4-16-16,0-8-1 15,0-4 0-15,0-11 9 16,4-1-9-16,10 0 4 15,9-5-1-15,2-22 19 16,4-3-20-16,0-3-2 16,-4-1 0-16,0 5 4 15,-5 7-4-15,-9 6 0 0,0 6 2 16,-4 8-1-16,-2 2-1 16,1 0-3-1,-2 0-9-15,-1 16 7 0,1 5 5 16,-2 2 8-1,0 5-6-15,-2-2 28 0,3 1-28 16,0-6-2-16,1-9 0 16,-2-3 7-16,4-5-7 15,-1-4 0-15,7 0 0 16,3-11-1-16,7-15 1 16,3-8-26-16,-4-3 14 15,2-1-31-15,0 7 42 16,-6 1 1-16,-3 13 0 0,-3 3 25 15,-5 11-17 1,-3 3 16-16,1 0-24 0,1 6 21 16,3 17-21-16,-1 12 7 15,0 0-3-15,0 1 11 16,-1-4-12-16,-1-4-3 16,3-2 0-16,0-12-67 15,5-4-12-15,3-8-141 16,3-2-170-16</inkml:trace>
  <inkml:trace contextRef="#ctx0" brushRef="#br1" timeOffset="-137046.28">21049 13633 32 0,'0'0'323'15,"0"0"-90"-15,0 0-41 16,0 0-65-16,0 0-30 0,0 0-7 16,97-113-53-16,-97 106 20 15,-6 2-49-15,-15 2 9 16,-6 3-19-16,-4 0 3 15,-3 0-1-15,5 10 0 16,0 9 11-16,9 2-15 16,3 6 4-16,3 0 0 15,7 2 1-15,5-4 0 16,2-2-1-16,0-9 0 16,20-9 9-16,11-5-1 15,5 0-8-15,2-30 5 16,0-9-14-16,-3-10-12 15,4-9-5-15,-8-4 16 16,-2-1 1-16,-10-2 4 16,0 5 5-16,-9 2 0 0,-3 1 16 15,-2 11-10-15,-3 10 2 16,-2 14 0-16,0 12 1 16,0 8 10-16,0 2-19 15,0 2-4-15,-7 23-17 16,-10 4 27-16,-4 9-6 15,-4 6 7-15,2 9 0 16,0 3 24-16,3 7-22 16,11 0-8-16,9-1 25 15,0-11-18-15,15-10-8 16,16-12 0-16,10-16-33 16,3-13-60-16,1-10-239 0</inkml:trace>
  <inkml:trace contextRef="#ctx0" brushRef="#br1" timeOffset="-136490.6">21883 13469 380 0,'0'0'200'0,"0"0"-28"16,0 0-19-16,0 0-15 15,0 0-41-15,0 0-33 16,-16-78 20-16,16 68-40 0,0 6-13 16,0-1 37-16,0 5-67 15,0 0 8-15,0 0-9 16,0 23 0-16,12 9-11 15,7 10 11-15,2 0 0 16,1-4-3-16,-2-5 11 16,-4-14-8-16,-8-8 0 15,-3-11 6-15,4 0 3 16,4-11-9-16,3-21 0 16,2-10 6-16,-4-6 0 15,-6-1-9-15,3-2 3 16,-4 6-54-16,0 9 29 15,2 13-77-15,1 11-164 0,4 12-222 16</inkml:trace>
  <inkml:trace contextRef="#ctx0" brushRef="#br1" timeOffset="-135028.5">22496 13435 415 0,'0'0'408'16,"0"0"-233"-16,0 0-112 16,0 0-18-16,0 0-41 15,0 0 18-15,0-22-22 0,0 18 0 16,0-4 11 0,0-2 2-16,0 0-13 15,-6 0 0-15,-1-1 7 0,-5 4-3 16,2 0-4-16,-1-2 0 15,-3 3 3-15,-1 0 12 16,-1 6-15-16,-5 0 0 16,2 0 11-16,-2 9-13 15,1 17 2-15,3 5 0 16,1 3-1-16,5-2 7 16,4-1-6-16,5-11 0 15,2-3 6-15,0-8-7 16,2-4 2-16,14-5-1 15,2 0 10-15,4 0 2 16,2-22-24-16,3-10 10 0,4-8-66 16,2-1 37-16,-3 0-25 15,-8 9 56-15,-4 12 9 16,-9 9 1-16,-5 8 53 16,1 3-10-16,1 0-51 15,6 0 10-15,3 12-5 16,1 5-7-16,1 8 0 15,-1-4 9-15,-3-2-9 16,1-6 0-16,-1-10 6 16,5-3 6-16,5-3-6 15,1-18-6-15,-2-11 0 16,-1 0 2-16,-6-4-8 0,-4-5 4 16,-4-1 2-16,-5-2-14 15,-2-4 14-15,0 2 0 16,0 6-1-16,0 12 16 15,0 12-12-15,0 14 17 16,0 2-18-16,0 0-2 16,0 14-2-16,0 12 2 15,0 4-4-15,0 8 6 16,0 2-2-16,0 7 0 16,0 0 4-16,-4 1 27 15,-1-2-30-15,5-3 9 16,0-3-4-16,0-8 4 15,0-4-10-15,7-7 0 0,4-9 5 16,3-9-2 0,1-3 0-16,5 0-3 0,1-20 0 15,-2-10-31-15,-1-7 28 16,-1-2-5-16,-3-3 8 16,-1-1-9-16,-1 7 9 15,-1 6 0-15,-3 10 1 16,-3 10 14-16,0 6-14 15,-3 4-1-15,0 0 4 16,1 0-18-16,-1 18 9 16,0 10 5-16,-2 7 0 15,0 2 10-15,0 2-10 16,0-1 0-16,6-6 3 16,6-4 0-16,1-6-2 15,0-10-1-15,-1-5 0 0,-6-7 11 16,1 0-13-16,-1-7 2 15,4-19-33-15,5-8 33 16,5-6-83-16,7-4 40 16,-2 2 40-16,-4 3-2 15,-2 5 5-15,-4 8 24 16,-3 8 1-16,-4 6 38 16,-4 8-52-16,-1 4 9 15,1 0-20-15,1 0 10 16,2 9-10-16,1 12 13 15,1 6-9-15,1-2 15 16,0 1-18-16,4-1-1 0,6-8 0 16,0-3 14-16,3-3-15 15,-2-7 1-15,-3-4 0 16,3 0-12-16,0-3 12 16,4-16 0-16,4-4-2 15,0 0 4-15,-4-6-4 16,-3 5 2-16,-6-2 0 15,-6 0-5-15,-2 3 5 16,-6 3 0-16,-2-1-3 16,0 4-6-16,-7 2 2 15,-6 5 3-15,0 3 0 16,-3 7-14-16,3 0 6 16,-4 0-84-16,2 12 95 0,1 3-4 15,-1 4 5-15,4 6 6 16,2 6 0-16,3 4 41 15,6 6-29-15,0-1 15 16,0-3 5-16,10-4-36 16,15-11 25-16,6-12-27 15,5-10 2-15,4 0 13 16,2-14-12-16,-2-16-5 16,1-6 2-16,-3-3-71 15,-3-5-19-15,-1-2-221 16</inkml:trace>
  <inkml:trace contextRef="#ctx0" brushRef="#br1" timeOffset="-132036.99">24475 13162 216 0,'0'0'137'0,"0"0"-6"15,0 0 4-15,0 0-32 16,0 0 30-16,0 0-30 16,29-90 18-16,-26 80-27 15,-1 3-34-15,0 4 22 16,-2 3-63-16,0 0 11 0,0 0-30 15,0 3 3 1,0 17-16-16,0 11 13 0,0 10 0 16,0-2-6-16,-7 1 14 15,5-3-8-15,0-7 0 16,2-7 5-16,0-6-5 16,0-7 0-16,0-7 0 15,14-3-18-15,8 0 14 16,7-25-3-16,4-8-24 15,-2-4-25-15,2-7 28 16,-4-4-36-16,-4 3 64 16,-2 6-16-16,-5 7 24 15,-5 15-8-15,-2 8 0 16,-2 9 7-16,-2 0-17 0,-1 9 7 16,1 17 3-16,-3 6 13 15,1 8-7-15,-3 0 10 16,1 1 13-16,1-6-28 15,2-4 27-15,1-9-28 16,3-8 0-16,-4-9 2 16,-2-5 6-16,3 0-8 15,5-1 0-15,3-22-26 16,9-11-5-16,5-6-66 16,5-8-19-16,-3 3 35 15,-2 2 10-15,-4 8 71 16,-8 9 61-16,-1 9 5 15,-5 11 32-15,3 6-57 0,1 0-32 16,3 18 27 0,1 6-33-16,2 4 31 0,4 2 2 15,-1 0-17-15,-2 0 25 16,0-2-44-16,-6-3 0 16,0-7 0-16,-5-6 13 15,0-9-13-15,4-3 0 16,8 0-26-16,1-23 21 15,8-14-58-15,-3-7-59 16,-2 0 34-16,-5-2-2 16,0 6 56-16,-4 5 34 15,2 3 8-15,0 13 52 0,-2 7-13 16,1 5-2 0,0 7 28-16,-3 0-71 0,-1 0 20 15,1 8 24-15,-5 6-15 16,-3-1 22-16,-1 1-49 15,-4-2 2-15,-1 0-1 16,-2-1 5-16,0 0-10 16,0-5 0-16,0-2-3 15,-2-4-5-15,-8 0-21 16,2-2 15-16,-3-18 6 16,1-2-81-16,-1-3 57 15,3 4-2-15,4 1 34 16,-4 7-6-16,4 8 16 15,2 5 8-15,-5 0 13 16,3 0-18-16,-6 18-9 0,4 9 37 16,-1 6-23-16,7 3 35 15,0 4-49-15,0 3 13 16,0-2-7-16,0 2 4 16,18-8-14-16,2-7 0 15,5-10 6-15,6-11 1 16,2-7-7-16,3-7 0 15,4-25-4-15,-2-10-33 16,-2-6 29-16,-5-8-15 16,-11-4-25-16,-7 6 47 15,-11 7-20-15,-2 13 21 16,0 14 39-16,0 10-17 0,-6 6 21 16,-7 4-40-16,-3 0 10 15,-5 6-15-15,4 14 2 16,5 7 0-16,8 0-6 15,4 1-1-15,0 5 1 16,20-7-3-16,7-4-58 16,2-4 38-16,2-6-42 15,-4-2 14-15,-7 0 57 16,-6-2-18-16,-6 1 18 16,-3-2 15-16,-1 1 15 15,-1 2 48-15,-3 6-34 16,7 1-7-16,-5 2-8 15,4-1-19-15,1 1-6 0,-3-8-4 16,3 0 4-16,2-10 5 16,6-1 0-16,6 0-7 15,3-5 1-15,3-13 10 16,-2-3-13-16,-1 1 0 16,-4-4 1-16,-2-1 0 15,-3-4-1-15,1-3 0 16,-7-3 0-16,-3 6-9 15,-3 0 4-15,-3 9 5 16,0 6 0-16,0 7-8 16,0 5 8-16,-5 2 0 15,-3 0-8-15,-4 2-4 0,1 17 9 16,0 10 3-16,0 11 0 16,6 6 2-16,1 3 1 15,4 0-3-15,0-5 0 16,2-4 11-16,16-6-11 15,7-9 0-15,6-11 2 16,5-9 1-16,4-5-3 16,5-3-6-16,-3-22 6 15,0-6-37-15,-2-1 26 16,-4-3-13-16,-9 5 10 16,-4 0-4-16,-2 8 20 15,-7 8-2-15,-1 6 0 16,-5 6 13-16,-3 2-6 15,-2 0-7-15,-1 0 5 16,-2 0 9-16,0 10-6 0,0 1-8 16,0-2 1-16,0-3 14 15,0 0-15-15,-10-4 0 16,2-2 5-16,-3 0 1 16,-1 0-6-16,-1-11-9 15,1-8 5-15,2-3-33 16,-1 5 35-16,-1 0 2 15,6 5 0-15,-1 6 27 16,3 6-7-16,2 0 7 16,-3 6-27-16,-2 23 8 15,0 8-8-15,3 1 3 16,2 0 2-16,2-3 11 0,0-9-11 16,0-8-5-16,0-7 0 15,0-8 5-15,0-3-9 16,6-5 4-16,15-21-7 15,8-10-4-15,2-4-23 16,0-4 0-16,-2 2 7 16,0 3 8-16,0 7 19 15,-2 13 16-15,-1 9 0 16,-1 6 27-16,2 4-39 16,-5 0 3-16,-1 10 4 15,-2 6-5-15,-3 2 22 16,-3 3-24-16,-4-2 2 15,-4-1 1-15,1-4-2 0,-1-4-5 16,3-8 0-16,4-2-4 16,-1 0-5-16,0-17 0 15,3-12-7-15,1-5 0 16,3-2-1-16,5-4-3 16,-6 5 16-16,1 12 8 15,-5 7 22-15,-7 9 1 16,0 6-9-16,-2 1-7 15,-2 5-11-15,-2 19 0 16,0 6-1-16,0 1 6 16,-4-4-8-16,-12-2 3 15,-5-7 0-15,-2-6-2 0,0-6 6 16,3-6-4 0,5 0 0-16,3-8 9 0,5-4 2 15,5 4-9-15,2 1-2 16,0 7 55-16,0 0-51 15,9 0 13-15,13 0-17 16,10 15 3-16,1 5 0 16,2 3-3-16,2-6 0 15,-4 0-4-15,-2-8 9 16,-2-9-5-16,-2 0 0 16,2-6-6-16,-1-18-10 15,-1-6 14-15,0-2 2 16,-2 0-12-16,-3-1 17 15,-7 1-5-15,-3 4 0 16,-5 2 5-16,-7 6-11 0,0 3 6 16,0 6 0-16,-2 5-12 15,-10 4 15-15,1 2-3 16,0 0 0-16,-3 10 0 16,3 13-13-16,5 7 13 15,6 5 0-15,0 9 0 16,0 9 9-16,19-4-9 15,6-8 0-15,2-12 9 16,-4-18-4-16,-6-9-5 16,1-2 0-16,-3-5 8 15,8-22 1-15,8-7-16 16,4 0 7-16,6 2-41 0,-1 4 40 16,-7 3-34-16,-6 7 33 15,-4 7-22-15,-6 7 34 16,-3 4-10-16,-1 0 1 15,1 5 10-15,-3 19 3 16,-7 10-14-16,-2-1 0 16,-2 1 18-16,0-2-6 15,-19-6-12-15,-16-4 0 16,-15-7-15-16,-27-10 2 16,-23-5-110-16,-22-2-164 15,-25-33-460-15</inkml:trace>
  <inkml:trace contextRef="#ctx0" brushRef="#br1" timeOffset="-131873.09">25804 12581 1174 0,'0'0'161'15,"0"0"-159"-15,0 0-2 16,0 0-16-16,0 0-275 15,0 0 285-15</inkml:trace>
  <inkml:trace contextRef="#ctx0" brushRef="#br1" timeOffset="-131059.55">28410 12695 331 0,'0'0'298'0,"0"0"-73"16,0 0-113-16,0 0 7 15,0 0-69-15,0 0-22 0,-4-131-28 16,39 117 14-16,7 5-14 16,1 3 0-16,-3 6 3 15,-4 0-11-15,-7 0 8 16,-7 10 0-16,-7 11-2 15,-7 6-5-15,-8 7 7 16,0 4 0-16,-10 4 1 16,-19 4-5-16,-9 0 4 15,-6 1-77-15,-1 3-39 0,3-2-123 16,9-4-115 0</inkml:trace>
  <inkml:trace contextRef="#ctx0" brushRef="#br1" timeOffset="-130824.7">28419 13194 579 0,'0'0'239'0,"0"0"-117"16,0 0-109-16,0 0-8 15,0 0 51-15,0 0-50 16,41 125 17-16,-28-111-19 16,-3-8 4-16,0-6 64 15,-4 0 6-15,-1-14 14 16,-5-14-46-16,0-3-38 15,0 5 26-15,0 4-34 16,-5 9 5-16,5 4-22 0,0 9 7 16,7 0-50-16,31 0-134 15,17 0-293-15</inkml:trace>
  <inkml:trace contextRef="#ctx0" brushRef="#br1" timeOffset="-129988.58">29821 12609 223 0,'0'0'161'0,"0"0"-24"0,0 0-9 16,0 0 0-16,0 0 27 15,0 0-39-15,0-106-13 16,0 100 12-16,0 3-79 16,0 3 9-16,0 0-36 15,0 0 7-15,0 0-29 16,0 10 13-16,0 24 0 15,-7 11-9-15,-3 6 15 16,-2 2-6-16,3-2 0 16,1-5 7-16,-1-9-10 15,-1-4 3-15,2-8 0 0,-1-13-7 16,5-6 12 0,1-3-5-16,3-3 0 0,0 0 9 15,0-24 9-15,-3-13-18 16,3-6 0-16,0-12-11 15,0-3 18-15,3-4-7 16,4 2 0-16,-1 10 4 16,1 14-6-16,-3 14 2 15,1 13 0-15,2 9-13 16,8 0 12-16,8 18 1 16,8 21-3-16,4 12 8 15,7 7-7-15,3 0 2 16,2-5 0-16,-2-13-6 15,-8-12 14-15,-12-16-8 16,-12-12 0-16,-3 0 4 0,-4-22 32 16,1-18-30-16,-5-12-4 15,-2-4 6-15,0-4 0 16,0 0-8-16,-11 2 0 16,-3 7 4-16,1 13-21 15,5 18 13-15,-2 18-35 16,1 2 15-16,5 32-160 15,4 16-17-15,0 6-118 16,4-4-290-16</inkml:trace>
  <inkml:trace contextRef="#ctx0" brushRef="#br1" timeOffset="-129674.39">30354 12637 703 0,'0'0'217'0,"0"0"-82"15,0 0-65-15,0 0-37 16,0 0-22-16,0 0-11 16,15-27-11-16,-30 64-10 15,-3 3 31-15,7-1-10 16,4-2 0-16,7-4 5 16,0-8-5-16,9-7 0 15,14-7 0-15,1-11 21 16,5 0-11-16,-5-27 0 15,-1-12-9-15,-5-4 7 0,-12-7-2 16,-6 4-6-16,0 6 0 16,-2 10-9-16,-18 12-1 15,-5 11-13-15,-2 7-54 16,-1 2-75-16,1 19-70 16,9-3-333-16</inkml:trace>
  <inkml:trace contextRef="#ctx0" brushRef="#br1" timeOffset="-129474.52">30661 12483 956 0,'0'0'175'16,"0"0"-175"-16,0 0 5 0,0 0 1 15,0 0 6-15,0 0-12 16,108 276 0-16,-157-192-52 15,-28 0-8-15,-23-2-86 16,-16-13-88-16,-6-21-235 16</inkml:trace>
  <inkml:trace contextRef="#ctx0" brushRef="#br1" timeOffset="-129192.67">29366 12605 512 0,'0'0'239'16,"0"0"-188"-16,0 0-38 16,0 0-13-16,0 0 0 15,0 0 19-15,-58 92 30 16,34-46 7-16,-5 7 52 15,7 5-60-15,7 1 8 16,15 4-20-16,0-7-22 16,21-8-14-16,24-12 0 15,18-16-3-15,10-16-144 16,5-4-366-16</inkml:trace>
  <inkml:trace contextRef="#ctx0" brushRef="#br1" timeOffset="-125054.58">4391 16429 238 0,'0'0'112'0,"0"0"-73"16,0 0-7-16,0 0 55 0,0 0 33 15,0 0 12-15,-82-42-31 16,82 42-23-16,0 0 24 15,0 0-46-15,15-4 5 16,38-4-43-16,32 2-15 16,31-7 25-16,24 3-28 15,19-4 0-15,8-2-8 16,5-5 10-16,-16 2-4 16,-29 5-11-16,-40 2-26 15,-38 6 39-15,-29 2-11 16,-18-1 11-16,-2-4 21 15,0-5-15-15,-18-7 34 0,-11 2-29 16,-8-1-5 0,-13 1 5-16,-1 6-11 0,-3 3 0 15,10-2-2-15,13 6 5 16,16 1-3-16,15 2 0 16,0 3-2-16,28-4-2 15,25 4-25-15,16 0 15 16,-1 4 3-16,-15 25 2 15,-19 10 8-15,-21 5-7 16,-13 4-9-16,-9 1 8 16,-34 4 18-16,-15 2 12 15,-6-1 2-15,-1-1-20 0,17-7-6 16,23-13-169 0,25-19-285-16</inkml:trace>
  <inkml:trace contextRef="#ctx0" brushRef="#br1" timeOffset="-123627.5">7086 16087 253 0,'0'0'192'15,"0"0"-73"-15,0 0-16 16,0 0 4-16,0 0-31 15,0 0-2-15,34-53-74 0,-34 53 2 16,0 0-4 0,0 0 4-16,0 6 12 0,2 6 8 15,-2-8-11-15,0 2 29 16,2-6-40-16,-2 0 11 16,2 0 16-16,1 0-4 15,1 0 48-15,0-14-22 16,3-8-47-16,-3-9 8 15,-1-1-8-15,-3 5-2 16,0-3 0-16,0 5 12 16,0 6-12-16,-5 8 12 15,-2 3-8-15,1 8-4 0,-7 0 0 16,-8 0 0 0,-5 26 0-16,-3 11 6 0,-3 11-3 15,8 6-3-15,4 8 2 16,11 1 15-16,7-5-11 15,2-9-6-15,0-5 0 16,8-17 6-16,13-8-13 16,5-6 10-16,8-13-3 15,11 0 37-15,1-14-36 16,10-27 9-16,0-10-10 16,-2-14 12-16,-4-1-8 15,-7-2-4-15,-9 10 0 16,-8 10-2-16,-6 7 7 15,-6 12-5-15,-8 10 1 16,-4 13 7-16,-2 6-8 0,0 0 0 16,0 6-7-16,-2 20-7 15,-6 4 18-15,0 3-4 16,8-2 0-16,0 0-5 16,0-9-3-16,18 2 1 15,11-2-14-15,3 0 14 16,-3-8-18-16,-9-2 22 15,-9-2-3-15,-9-6 6 16,-2 0-13-16,0 6 11 16,0 12 2-16,0 4 45 15,0 6-41-15,0 8 21 16,0-5-9-16,0 1-16 16,4-9 18-16,10-8-18 0,1-7 0 15,8-12 13-15,4 0-8 16,2 0 2-16,2-22-5 15,0-4 7-15,0-6-8 16,0-9-1-16,-4-2-11 16,-2-6-3-16,-3 3-6 15,-4-2 17-15,-3 8 2 16,-3 8 1-16,-4 5-4 16,-3 9 4-16,-5 9 0 15,0 0-14-15,0 5 11 16,0 4-5-16,-3 0-7 15,-17 0 15-15,-4 0-2 0,0 9 2 16,1 9 0 0,6 8 22-16,3 6-12 0,7 4-1 15,7 12-9-15,0-6 10 16,5 2-3-16,19-8-7 16,8-6 0-16,5-4-10 15,11-16-3-15,6-6-41 16,7-4-80-16,-1-4-104 15,-4-18-209-15</inkml:trace>
  <inkml:trace contextRef="#ctx0" brushRef="#br1" timeOffset="-122466.53">8381 16128 320 0,'0'0'275'0,"0"0"-133"0,0 0 19 16,0 0-101 0,0 0-7-16,0 0 10 0,47-62-31 15,-47 58 32-15,0-6-5 16,0 2-39-16,0-2 1 15,-9-2-21-15,0 2 0 16,-4 1 24-16,1 6-20 16,-3 1 6-16,-1 2-10 15,1 0 6-15,-3 2-6 16,1 15 0-16,-2 14 0 16,1 5-8-16,5 4 13 15,5 4-5-15,0-8 0 16,8-3 1-16,0-8-4 15,0-11 3-15,0-6 0 16,0-8-5-16,16 0 13 0,7-26-8 16,6-21 0-16,2-12-22 15,0-6 19-15,-4 0-40 16,-8-2 3-16,-7 3 37 16,-10 2-5-16,-2 8 8 15,0 6 17-15,0 21-6 16,0 6 41-16,0 15-32 15,0 6-7-15,0 0-13 16,0 4-14-16,0 22 10 16,-2 12 2-16,-5 5 4 0,0 6 6 15,1-1-3 1,-3 7-3-16,-1 3 5 16,4-4 6-16,2 8-10 0,4-7 7 15,0-9-5-15,0-7 9 16,0-5-14-16,0-11 0 15,10-10 0-15,9-8-2 16,1-1 2-16,4-4 0 16,5 0 9-16,0-17-22 15,0-11 1-15,0-7-6 16,-2-6 11-16,-5-7-8 16,1 1 15-16,-6 4 0 15,1 2 5-15,-7 6-6 16,-2 12 1-16,-2 9 0 15,-2 11-1-15,-5 3 9 0,0 0-12 16,0 0 4 0,0 0-14-16,0 14 6 0,0 12 16 15,0 6-8-15,0 4 11 16,0 4-1-16,8-4-5 16,10 0-5-16,4-6 5 15,-2-11-3-15,3-10-2 16,0-9 0-16,0 0 2 15,2-18 3-15,0-17-10 16,-5-11 2-16,-1-3-14 16,0-1 8-16,-6-4-3 15,-4 1 12-15,0 0-7 16,-3 0 4-16,1 11 3 16,2 7 10-16,-2 10-6 0,-1 11 35 15,1 9-38-15,-5 5 9 16,0 0-10-16,-2 0-8 15,2 0 6-15,1 12-3 16,-3 11 5-16,0 9 16 16,0 8-13-16,0 4 1 15,0 6-1-15,0 6 9 16,-3 3-12-16,-1 0 0 16,2-1 1-16,2-12 0 15,0-11-1-15,0-5 0 16,0-16 0-16,0-6-8 15,0-4-9-15,0-4-18 16,0-4-7-16,4-25-4 0,4-8-183 16,-8-9 40-16,0 2 120 15,0 0 58-15,-16 7 11 16,5 8 92-16,3 5 52 16,8 5 20-16,0 3-62 15,23 7-47-15,16-3-35 16,7 5-11-16,3 3-7 15,-9 1-2-15,-9 3-13 16,-13-5 2-16,-13 3-116 16,-5-2-49-16,-16-10-76 15</inkml:trace>
  <inkml:trace contextRef="#ctx0" brushRef="#br1" timeOffset="-122305.62">8655 15741 1148 0,'0'0'158'0,"0"0"-152"15,0 0-6-15,0 0-19 16,0 0-202-16,0 0-96 16</inkml:trace>
  <inkml:trace contextRef="#ctx0" brushRef="#br1" timeOffset="-120853.77">9639 15833 424 0,'0'0'159'0,"0"0"-58"15,0 0-45-15,0 0 9 16,0 0-1-16,0 0-11 16,113-192 37-16,-113 178 1 15,0 6-25-15,-17 0 1 16,-4 8-65-16,-6 0 6 16,3 0-8-16,0 12 12 15,1 16-21-15,9 1 9 16,6 10-2-16,8 0-11 15,0 5-23-15,18-3 8 16,17-1 5-16,10 0 23 0,2-6 13 16,-12-1-13-16,-10-15 0 15,-16-9 11-15,-9 0-1 16,0-1 3-16,-31 2 16 16,-14 2-8-16,-4 2 15 15,2-6-36-15,7-2 0 16,13-6 3-16,14 0 13 15,11 0-14-15,2 0 40 16,0-6-14-16,9-10 2 16,9 2-30-16,1 0 0 15,2 2 13-15,1 6-4 16,-5 3-9-16,2 2 1 16,-6 1 8-16,3 0 0 15,1 0-9-15,8 0 0 0,8-4-3 16,2-6 13-16,2 2-10 15,-2-4 0-15,1-3-5 16,-3-7-3-16,1-4-12 16,-3-2 18-16,0-8-16 15,-4 4 19-15,-2 3-1 16,-5 0 0-16,-3 12 3 16,-3 4-4-16,-5 5 1 15,-5 4 0-15,3 4-10 16,0 0 9-16,-1 0 1 15,3 12 0-15,2 6 4 0,-2 3 0 16,-2-7-4 0,-3 1 0-16,-2-3-1 0,1-7 8 15,-3-5-7-15,0 0 0 16,0 0 3-16,0 0-1 16,0 0-2-16,0 0 0 15,0-17-3-15,-3-7-2 16,-5-2 5-16,3 0 0 15,1 3 3-15,-3 3-6 16,2 9 3-16,3 3 0 16,0 6-5-16,0 2 5 15,-2 0-3-15,-5 0-4 0,-3 14 7 16,-3 13-11 0,-3 8 11-16,3 5 0 0,-6 6 13 15,5 7-2-15,6-4-8 16,1 4-2-16,9-3 8 15,0-10-5-15,0-4-4 16,11-14 0-16,9-13 1 16,7-9 12-16,6-5-13 15,9-29 0-15,6-6 4 16,0-6-19-16,1-3 6 16,-2 3-13-16,-7-2 19 15,-4 8-20-15,-7 5 23 16,-9 6 0-16,-2 12 3 15,-10 8 7-15,-6 5-5 16,-2 4-1-16,0 0-4 0,0 6-16 16,-2 20 16-16,-15 8 5 15,-6 5 2-15,3 2 11 16,5 2-15-16,4 5-3 16,4-4 5-16,7-2 8 15,0-4-13-15,0-10 0 16,22-15 4-16,7-13 3 15,5 0 1-15,1-20-8 16,1-18 0-16,-5-11 0 16,-7-6-2-16,-10-1-1 15,-11 6 3-15,-3 1-3 16,0 10 4-16,-19 11-1 16,0 6 2-16,1 14 1 15,-5 8-6-15,-2 0 0 0,0 25-18 16,-4 8 9-16,8 6-63 15,5 7-49-15,14-2-59 16,2-5-123-16,0 2-151 16</inkml:trace>
  <inkml:trace contextRef="#ctx0" brushRef="#br1" timeOffset="-120229.08">10709 16094 250 0,'0'0'299'15,"0"0"-71"-15,0 0-71 16,0 0-27-16,0 0-52 15,0 0-27-15,189-220-10 0,-176 175-32 16,-8-3 22-16,-5 5-11 16,0 5-14-16,0 11 40 15,-5 8-32-15,-10 10 5 16,-6 5-19-16,-3 4 2 16,2 0-4-16,4 0 2 15,9 18-12-15,9 0 4 16,0 5-16-16,11-2 5 15,16-1 11-15,2-3-31 16,0 0 25-16,-2 1-6 16,-5-7 18-16,-9-4-10 15,-4 1 12-15,-7-2 0 0,-2-2 2 16,0 6 5-16,0 2 16 16,0-1 4-16,0 4-17 15,2 3 24-15,3-4-29 16,4 0-3-16,2-5-2 15,5-9 16-15,6 0-13 16,8 0 6-16,5-9-7 16,3-8 18-16,1-10-19 15,-5-1-1-15,-3-2 0 16,-4-1-9-16,-5-6 6 16,-3 1-6-16,-9-1 9 15,-3 4-21-15,-5 5 21 16,-2 5-1-16,0 10-5 15,0 5-14-15,-11 8 19 16,-5 0-17-16,1 0 14 0,-3 8-17 16,3 14 21-16,1 1 0 15,3 10 8-15,0 6-6 16,4 10 27-16,5-1-14 16,2 3-12-16,0-8 35 15,29-7-36-15,11-9 8 16,11-18-4-16,9-9 1 15,5-23-14-15,2-22-38 16,-2-17-132-16,-5-4-289 16</inkml:trace>
  <inkml:trace contextRef="#ctx0" brushRef="#br1" timeOffset="-119360.23">12881 15700 266 0,'0'0'300'0,"0"0"-129"16,0 0-2-16,0 0-35 16,0 0-87-16,0 0-46 15,0 67 87-15,0-35-49 16,0 2-4-16,-4-2 21 16,0-6-49-16,-3-8 9 0,3-9-7 15,2-4-5-15,0-5 20 16,2 0-21-16,-6 0 12 15,4-10 51-15,0-16-51 16,0-10-8-16,0-11-7 16,0-4 6-16,2-2 1 15,-3-5-7-15,3 0 0 16,0 0-8-16,0 0 15 16,0 5-7-16,0 4 0 15,0 11 4-15,0 12-6 16,0 8 2-16,0 13 0 15,0 2-3-15,0 3 5 16,0 0-4-16,-2 8-7 0,-18 20 9 16,-9 17-9-16,-2-2 9 15,-3 5 0-15,1-2-8 16,4-6 14-16,4-4-6 16,4-10 0-16,7-7 6 15,5-11-6-15,5-4 0 16,4-4 0-16,0 0 13 15,0-16-6-15,13-20-14 16,16-19-1-16,8-7 8 16,6-8-17-16,-1 7 17 15,-2 0 0-15,-5 9-11 16,-10 11 19-16,-4 15-8 16,-10 10 0-16,-2 8 5 15,-2 10-2-15,1 0-3 0,6 16-4 16,1 24-10-16,1 16 2 15,-5 11-25-15,0 5-58 16,-1-8-267-16</inkml:trace>
  <inkml:trace contextRef="#ctx0" brushRef="#br1" timeOffset="-118153.74">4446 17423 210 0,'0'0'216'0,"0"0"-108"16,0 0-64-16,0 0 13 15,0 0 11-15,0 0 29 0,-106-49-7 16,99 49-50 0,7 0 28-16,0 0 6 0,0 0-35 15,25 0-17-15,37 0-10 16,32 0 5-16,31 0 12 16,24 0-17-16,13 0-6 15,1 0-6-15,-18 0-1 16,-31 0-10-16,-34 0-16 15,-33 0 27-15,-25 0-1 16,-17-12 5-16,-5-2 41 16,0-5-9-16,-27-3-36 15,-5-4 19-15,-5 3-19 0,-1 6 1 16,5-1-1 0,6 7 14-16,9-1-15 0,7 9 1 15,11 1 0-15,0 2-9 16,4 0 5-16,34 0-26 15,11 0 29-15,9 0-2 16,-7 10 1-16,-12 4 2 16,-18 4 0-16,-13 3-12 15,-8 11 12-15,-12 3-1 16,-32 9-5-16,-12 7 6 16,-2-4-9-16,16-2-144 15,26-21-128-15,16-20-357 16</inkml:trace>
  <inkml:trace contextRef="#ctx0" brushRef="#br1" timeOffset="-115578.39">7097 17106 222 0,'0'0'201'0,"0"0"-89"15,0 0-28-15,0 0 12 16,0 0-79-16,0 0-9 16,0 0-5-16,0 0 0 15,0 9 23-15,0-4 13 16,0 3-8-16,0-8 1 16,0 5-28-16,0-5 1 15,0 0 10-15,0 0 4 16,0 0 75-16,0-9-21 15,0-12-65-15,0-12-2 16,0 3-1-16,0-2-5 0,0 4 0 16,0 2 1-16,0 8-3 15,0 6 2-15,-4 6 0 16,-3 3-5-16,-2 3 0 16,-4 0 5-16,-5 9-5 15,-5 13 14-15,4 5-7 16,-2-1-1-16,6 9-1 15,4 5 23-15,4-3-23 16,5-1 7-16,2-4 0 16,0-2-1-16,11-4-1 15,9-12-5-15,0 0 0 16,4-10 29-16,1-4-25 0,4 0 13 16,4-9 1-16,5-18-14 15,3-7 18-15,-1 2-22 16,-3-5 0-16,-4 2-2 15,-8 4 9-15,-4 3-7 16,-11 10 9-16,-5 6-2 16,-2 7 37-16,-1 0-38 15,-2 5-2-15,0 0-4 16,0 0-23-16,0 10 10 16,0 12 13-16,-12 4 0 15,4 1 9-15,8-3-9 16,0 1 0-16,0-2-2 15,10-1-38-15,13-4 18 0,0-4-23 16,-4-2 1-16,-5-6 34 16,-8-6-6-16,-4 4 16 15,-2-4 12-15,0 0-8 16,0 0 52-16,0 0-20 16,0 0-31-16,3 8 0 15,1-2-4-15,6 2-1 16,-4 6 0-16,3-2 2 15,-1-6-2-15,2 3 0 16,3-9 3-16,3 0 7 16,5 0-5-16,8 0-1 15,3-13-4-15,2-6 10 0,-3-2-10 16,-2 1 0-16,-5-6 2 16,-2 4-11-16,-5-5 9 15,-4 0 0-15,-3 5-5 16,-4-5-16-16,-4 9 20 15,-2 4-12-15,0 2-10 16,0 10 22-16,-10-2-25 16,-3 4 6-16,-5 0 13 15,1 0 4-15,1 15 3 16,5 6 2-16,4 1-1 16,5 10 39-16,2 0-21 15,0 3-5-15,17-3-5 16,15-2-2-16,5-7 1 15,6-6-8-15,4-11 13 16,4-6-5-16,1 0-8 0,-4-23-31 16,-5-4 1-16,-10-7-2 15,-8 6 32-15,-5-3-3 16,-7 8 6-16,0 4 15 16,-4 7-5-16,-2 7-1 15,2-4 1-15,-7 9-6 16,0 0-7-16,-2 0 0 15,0 0 0-15,0 0-14 16,0 0 12-16,-2 0 2 16,-11 0 2-16,-7 0 2 15,-5 0 9-15,-4 0-1 16,0 0-5-16,0 9 9 0,0-4-14 16,8 7-2-1,-2 3 0-15,7 2 1 0,1 9-3 16,8-1 2-16,7 5 0 15,0-4-2-15,0-3 3 16,18-11-1-16,0-1 3 16,-1-11 7-16,10 0-2 15,2-4 0-15,4-24-6 16,4-12 12-16,-4-4-14 16,-2-6-9-16,-9-8 0 15,-2 0-10-15,-11-5 19 16,-2 5 0-16,0 10 3 15,-5 12 18-15,2 18-12 16,-2 5 13-16,1 12-12 0,-3 1-3 16,2 0-14-16,0 1 0 15,2 20 7-15,-4 6-8 16,0 6 9-16,0 6-1 16,0-2 0-16,0 7 8 15,-8 0-10-15,-5 5 2 16,3-8 0-16,4 3 1 15,6-7 3-15,0-4-4 16,0-8 0-16,2-9 10 16,14-6-15-16,1-10 5 15,3 0 0-15,5 0 10 16,4-5-5-16,2-18-5 16,3 0 0-16,-1-6-9 0,-2 0 2 15,-8 3 4-15,-6-4 3 16,-5 6-2-16,-6-2 4 15,-1 4-2-15,-3 8 0 16,-2 1 7-16,2 8-9 16,-2 5 2-16,0 0 0 15,0 0-7-15,0 0 7 16,0 0-6-16,0 0 1 16,0 10 3-16,0 12-4 15,0 4 6-15,4 1 0 16,12 0-1-16,2 0 8 15,4-9-7-15,-1-4 0 16,1-6 5-16,-5-4 1 0,4-4-6 16,-6 0 0-16,3-16 3 15,-3-8-3-15,3-2-7 16,-2-6-6-16,4-9-13 16,-2 2 24-16,3-10-13 15,-6 5 15-15,1-2-12 16,-5 6 19-16,1 10-7 15,0 3 7-15,-3 13-2 16,-1 9 8-16,-5 1-13 16,-1 4 0-16,-2 0-6 15,0 0 0-15,0 0 5 16,0 13 0-16,0 10 2 0,0 9-3 16,0 4 2-16,-7 12 0 15,3 1-8-15,2-3 11 16,2 1-3-16,0-2 0 15,0-9 5-15,11-9-10 16,3-8 5-16,-4-7-88 16,2-8-75-16,-3-4-56 15,-5-4-75-15</inkml:trace>
  <inkml:trace contextRef="#ctx0" brushRef="#br1" timeOffset="-115435.47">8910 16968 797 0,'0'0'267'15,"0"0"-139"-15,0 0-60 0,0 0-54 16,0 0-6 0,0 0-1-16,314-68-7 0,-266 68-8 15,-19 0-52-15,-17 0-180 16,-12 0-160-16</inkml:trace>
  <inkml:trace contextRef="#ctx0" brushRef="#br1" timeOffset="-115156.48">8720 16709 603 0,'0'0'433'16,"0"0"-433"0,0 0-11-16,0 0 11 0,0 0 44 15,0 0-18-15,60 85-26 16,-46-85 8-16,-6 0 16 15,-3 0-14-15,-3-15 6 16,-2-11 8-16,0-4-8 16,-7 6 25-16,-11 7-7 15,3 8-29-15,-1 9-5 16,1 0-4-16,3 26-50 16,4 11-42-16,3 3-55 15,5-5-203-15</inkml:trace>
  <inkml:trace contextRef="#ctx0" brushRef="#br1" timeOffset="-113015.28">9683 17133 466 0,'0'0'191'16,"0"0"-79"-16,0 0-23 16,0 0-45-16,0 0-24 15,0 0 13-15,118-129-31 16,-91 89 10-16,-2-6 5 15,-4-6-12-15,-2-6 11 16,-4-1-16-16,-4 1 4 16,-2 0 10-16,-5 8-13 15,1 10 5-15,-1 5 2 0,-4 16 0 16,3 11 14 0,-3 4-2-16,0 4-6 0,0 0 7 15,0 0-21-15,0 0-1 16,-12 12-8-16,-7 16 18 15,-6 9 4-15,3 7 1 16,1 5-8-16,4 8 32 16,1 1-35-16,5-4 13 15,5-1-5-15,4 2-5 16,2-11 9-16,0 0-15 16,0-11 3-16,4-12-1 15,9-8-2-15,3-13 0 16,3 0 13-16,10-5-12 15,3-21 24-15,3-2-25 16,-3-5 2-16,-6-4-7 0,1 5 5 16,-4-3 0-16,-3 4-1 15,-3-1-2-15,-1 6 1 16,-7 8 2-16,-3 4 0 16,-4 10-1-16,-2 4 1 15,0 0-11-15,0 0-1 16,0 18-9-16,-6 8 21 15,-5 6 0-15,3 8 0 16,2 1 7-16,4-2-3 16,2-3 3-16,0-4-7 15,0-6 11-15,2-8-13 16,6-10 2-16,0-8 0 0,5 0 11 16,6 0-7-16,5-22 3 15,5-8-7-15,2-5-2 16,-1-6-1-16,-4 1-16 15,-2 0 19-15,-3 4-10 16,-5 8 15-16,-8 10-5 16,-1 6 16-16,-3 3-12 15,-2 9 6-15,0 0-10 16,0 0-12-16,-2 16 0 16,0 13 24-16,0 0-8 15,0 8 1-15,0-5 3 16,0-2 0-16,0-5-8 15,0-6 0-15,0-5 4 0,0-9 1 16,0 0-5 0,0-5 0-16,0 0 7 0,6 0 8 15,7-22-15-15,7-2 3 16,0-5-6-16,2 0 3 16,-4-2 0-16,0 4-1 15,-2 5 5-15,-3 6-4 16,-7 10 0-16,-1 6 0 15,-5 0 6-15,0 0-6 16,3 0-6-16,-3 13 5 16,0 10 2-16,0 5 2 15,0 2-3-15,0 2 0 0,0-6 0 16,6-3 6 0,5-6-6-16,-3-8 0 0,6 0 6 15,-3-9-2-15,5 0-4 16,1-4 0-16,2-18-3 15,-1-2 1-15,-3-2-7 16,1-4 2-16,-3 2 7 16,-2 2-3-16,-2 0 3 15,-2 6 0-15,-1 2 10 16,1 10-1-16,-3 4-4 16,-1 4-5-16,-3 0 8 15,2 0-20-15,3 0 5 16,-3 12 7-16,2 6 1 15,1 5 9-15,-1 4-10 16,3 4 0-16,2-4 6 0,2-1-3 16,3 2-3-16,-1-12 0 15,1-2-2-15,-2-9 7 16,7-5-5-16,0 0 5 16,4-12-1-16,1-14 6 15,-4-6-10-15,0-2 0 16,-4 5-13-16,-5-3 19 15,0 6-6-15,-2 2 0 16,0 7 6-16,0 3-7 16,-3 1 1-16,-4 9 0 15,1 4-7-15,-3 0 12 16,0 0-10-16,0 0 3 0,0 0 2 16,0 8-6-16,-5 10 6 15,-1 4 0-15,1 5-3 16,5 4 11-16,0 5-8 15,0-8 0-15,9 2 4 16,9-12-4-16,1-4 0 16,2-6 0-16,6-8-3 15,0 0 13-15,2-12-1 16,0-11-9-16,-4-3 7 16,-8-6-16-16,-1-3 3 15,-5 3 6-15,-5 0-9 16,4-8 16-16,-4 0-7 15,3-5 0-15,-1 10 3 0,2-2-4 16,-1 11 1 0,-3 8 0-16,-1 6-4 0,-2 8 15 15,-3 2-11-15,0 2 0 16,0 0 5-16,0 0-14 16,0 0 9-16,0 0 0 15,0 0-7-15,0 0-2 16,-6 18 9-16,4 10 0 15,2 6 0-15,0 12 8 16,0 8-5-16,2-1 5 16,8 0-1-16,-1-4 5 15,-1-7-12-15,-3-8 0 16,-2-6 4-16,-1-5-12 16,-2-16 8-16,0-2-47 0,0-5-17 15,0 0-60-15,0-17-66 16,-12-15-736-16</inkml:trace>
  <inkml:trace contextRef="#ctx0" brushRef="#br1" timeOffset="-112871.37">11245 16763 696 0,'0'0'251'16,"0"0"-132"-16,0 0-47 16,0 0 10-16,0 0-45 15,0 0-30-15,0 0-7 16,299-72 0-16,-299 72-79 15,-29 0-197-15,-15 0-99 16</inkml:trace>
  <inkml:trace contextRef="#ctx0" brushRef="#br1" timeOffset="-112730.45">10933 16554 912 0,'0'0'0'0,"0"0"-7"16,0 0-196-16,0 0-365 16</inkml:trace>
  <inkml:trace contextRef="#ctx0" brushRef="#br1" timeOffset="-112601.52">10461 16624 966 0,'0'0'95'0,"0"0"-91"0,0 0-4 16,0 0-215-16,0 0-245 16</inkml:trace>
  <inkml:trace contextRef="#ctx0" brushRef="#br1" timeOffset="-109424.36">12008 16804 137 0,'0'0'235'16,"0"0"-72"-16,0 0-4 16,0 0 28-16,0 0-85 15,0 0-24-15,3-18 9 16,-3 18-39-16,0 0 2 16,0 0-27-16,0 0-16 15,0 0 26-15,2-2-30 16,6-6 17-16,8-6 2 15,2-8-14-15,4-4-9 16,-5-11 1-16,0-3-27 0,-5 4 25 16,-2 1-27-16,-6 4 29 15,1 9-5-15,-1 8 10 16,0 4-8-16,1 6 3 16,-5 4 0-16,0 0-8 15,0 0 8-15,0 0-7 16,0 6 7-16,0 16 4 15,0 5 29-15,0 4-25 16,-5 3-6-16,-3 6 20 16,1-8-16-16,3 0-5 15,4-5-1-15,0-10 7 16,0-8-7-16,6-4 0 0,17-5 0 16,8 0 23-1,7-18-16-15,2-10-7 0,-3-6 0 16,-2-2 6-16,-10 0-5 15,-2 4-1-15,-7 6 0 16,-5 12-4-16,-5 6 11 16,-1 2-7-16,-3 6 0 15,-2 0-9-15,0 0 1 16,0 20-2-16,0 10 10 16,0 6-11-16,0 0 19 15,0-4-8-15,0 3 0 16,0-9 5-16,7-8-8 15,0-8 3-15,-1-6 0 0,8-4 3 16,1 0 6 0,8-18-18-16,6-19 2 0,2-2-31 15,-2-6 22-15,-2 6-17 16,-6 7 33-16,0 1-5 16,-5 13 10-16,-1 4-5 15,-4 6 3-15,1 8 3 16,-2 0-7-16,2 0 1 15,-1 18 0-15,-2 9 29 16,-3-1-28-16,-1 6 14 16,0-6-8-16,-1 1-1 15,0-5 4-15,1-8-10 0,-3-2 0 16,0-7 1 0,4-5 5-16,6 0-6 0,3-21 0 15,10-11-31-15,4-7 29 16,-2-2-24-16,0 1 15 15,0 8-3-15,-5 0 20 16,-2 10-6-16,-2 8 17 16,-3 6-16-16,1 8 23 15,-3 0-24-15,-3 0 0 16,2 0 2-16,-1 4 7 16,-3 10 5-16,0-6-13 15,-3 5 7-15,-3-2 1 16,-2-3-9-16,0-2 0 0,0-4-7 15,0-2 7 1,0 0-7-16,0 0 2 0,0 0 5 16,0-8-15-16,0-11 9 15,0 2 6-15,0-1-17 16,0 0 22-16,-2 6-5 16,-3 5 0-16,3 5 3 15,2 2 2-15,-2 0-5 16,0 0-5-16,-6 9-2 15,2 9-3-15,-3 3 10 16,5 5 6-16,0 7-3 16,2-1 17-16,2 2-17 0,0 3-3 15,0-6 7 1,17-4 3-16,7-6-10 0,5-12 1 16,1-8 7-1,3-1 6-15,0-10-14 0,-2-22 0 16,1-8-1-16,-6 1-13 15,-3-2 8-15,-4 1 6 16,-11 0 0-16,-4 4-4 16,-4 5 5-16,0 14-1 15,0 4 17-15,0 11-9 16,0 2-2-16,0 0-6 16,0 0-7-16,-9 5-7 15,2 19 10-15,5 2 4 16,2 0-3-16,0 2-12 15,14 2 13-15,3-7-6 16,-1 4 3-16,-5-8-10 16,-2 2 15-16,-4-9 0 0,-3-1-3 15,0-4 3-15,0-7 0 16,-2 2 0-16,3 3 4 16,-3-5 7-16,2 0-8 15,4 3-3-15,3 1 15 16,0 1-7-16,4 0 0 15,1-1-8-15,1 0 8 16,4-4 13-16,-2 0-19 16,5 0 1-16,1 0-2 15,4 0 8-15,-1-13-9 16,1-6 0-16,2 0 3 16,-3-1-10-16,-5-3 7 0,-4 0 0 15,-3-2-4-15,-3-1-1 16,-2 2 5-16,-4-2 0 15,-5 4 4-15,0 3-9 16,0 10 5-16,-10 1 0 16,-1 8-2-16,-2 0-9 15,-1 0 9-15,-1 4 2 16,1 14 0-16,4 8-14 16,1 1 14-16,2 4 0 15,7 5-3-15,0 1 7 16,0-2-4-16,16 2 0 15,6-16 2-15,-2-3 1 0,4-10-1 16,5-8-2 0,7-3 0-16,4-29-7 15,5-3 6-15,-1-7-6 0,1 3-21 16,-1-7 26-16,-5 7-32 16,-4 3 22-16,-6 5 3 15,-4 14 8-15,-10 3 1 16,-6 9 5-16,-7 5-5 15,0 0 21-15,1 0-21 16,-1 0 0-16,0 9 19 16,1 8-19-16,-3 6 24 15,0-4-19-15,0 8 2 16,0-11 1-16,0 0-7 0,2-8-1 16,-2-1 0-16,0-7 0 15,0 0-1-15,0 0 1 16,0 0 0-16,0-21-8 15,0-1-11-15,0-9-14 16,0 4 20-16,0-2-6 16,0 8 19-16,-7 0 0 15,-2 12 3-15,2 4 38 16,-4 5-38-16,0 0 3 16,-4 12-6-16,-1 16-4 15,0 4 4-15,0 7 1 16,8-3 4-16,1 0 6 15,7 0-9-15,0-11-2 0,0-5 0 16,0-11 8-16,0-4-11 16,5-5 3-16,5 0 0 15,4-19 14-15,9-8-14 16,-2-4 0-16,0 1 0 16,1 6-11-16,-4 2 8 15,0 8 3-15,-1 5 0 16,3 1 0-16,1 7 3 15,-2 1-3-15,6 0 0 16,2 0 8-16,2 18-2 16,-2 4-2-16,-5-2 0 15,0 0 4-15,-6-2-4 0,-7-8-4 16,-5-6 0 0,-2-4 9-16,0 0-3 0,6-4-4 15,2-18 3-15,11-14-10 16,0-8-26-16,4 3-7 15,2 2 14-15,0 6 18 16,2 8-2-16,-4 2 8 16,-3 13 0-16,-5 10 15 15,-6 0-8-15,-3 10-7 16,-6 20 6-16,-2 7-3 16,0-2 21-16,-23-5-24 15,-6 2 0-15,-2-9 3 16,-4-9 5-16,-3-6-8 15,1-4 0-15,6-4 9 0,8 0 7 16,6 0-6-16,9-4-4 16,1-4 41-1,7-3-35-15,0 4 18 0,0 2-7 16,0 3-21-16,0 2 25 16,5 0-27-16,10 0 0 15,9 0-3-15,5 2 10 16,7 15-7-16,2-3 0 15,2 4 3-15,-2 0 0 16,-2-8-3-16,-3-2 0 16,-4-4-13-16,-4-4-3 15,4 0 13-15,-2-14 0 16,-1-12 6-16,-1-4-4 0,-1-3 1 16,-2 1 0-16,1-3-16 15,-1 5 6-15,0-1 4 16,-4 7 0-16,-5 2 2 15,-3 4-12-15,-6 4 16 16,-4 7 0-16,0-4-13 16,0 9 5-16,-16 2 7 15,-3 0 0-15,-2 4 1 16,-1 17-12-16,2 10 12 16,4 1 0-16,3 9 7 15,11 7 0-15,2-2 7 16,0 2 3-16,22-4-15 0,9-12 29 15,10-6-31-15,1-11 0 16,2-8 8 0,-1-7-3-16,-10-4-10 0,-6-26 4 15,-10-2-34-15,-9-13 5 16,-8-3-74-16,-21-1-214 16,-28-2-503-16</inkml:trace>
  <inkml:trace contextRef="#ctx0" brushRef="#br1" timeOffset="-109210.48">12829 16311 1124 0,'0'0'184'0,"0"0"-161"15,0 0-15-15,0 0-8 16,0 0-8-16,0 0-111 16,0 0-124-16,-130 19-473 15</inkml:trace>
  <inkml:trace contextRef="#ctx0" brushRef="#br1" timeOffset="-106895.27">16177 16431 416 0,'0'0'248'0,"0"0"-141"0,0 0 24 16,0 0-19-16,0 0-54 16,0 0 4-16,0-8-40 15,0 8-8-15,0 0 20 16,0 0-34-16,0 0 19 15,0 0-12-15,0 0-2 16,0 0 14-16,0 0-18 16,0 0 8-16,0-4 49 15,0-14-35-15,0-14 12 16,2-12-35-16,11-15 0 0,3-7 3 16,2-6-3-16,-1 6 0 15,-1 7-5-15,4 10 11 16,0 8-6-16,1 7 0 15,-4 14 4-15,1 4-16 16,-9 9 12-16,-1 4 0 16,0 3-14-16,3 0 12 15,1 15 1-15,7 16-1 16,1 13 4-16,-5 13-1 16,-1 3-1-16,-3 6 0 15,-5-4-4-15,-6-7 9 16,0-16-5-16,0-13 0 0,0-7 4 15,-6-10-4 1,-10-5 0-16,-4-4 0 0,-4 0 5 16,-7 0 5-16,-5-13-10 15,-7-18 0-15,-3-1 6 16,-4-8-11-16,0 4 5 16,3-4 0-16,7 10-3 15,9 10 13-15,10 8-10 16,8 4 0-16,8 6 5 15,5 2 4-15,0 0-9 16,0 0-4-16,7 0 0 16,25 0-16-16,14 0 20 15,14 0 0-15,7 0-2 16,3-4-11-16,-4-10 2 16,-8-2-5-16,-14 2 12 0,-10 1-14 15,-14 4 18-15,-7 3 0 16,-8 2 2-16,-5 1 4 15,0 3-6-15,0 0-5 16,-16 0 1-16,-17 22-12 16,-9 17 16-16,-3 11 10 15,-1 4-7-15,3 4 27 16,5 0-30-16,9-1 0 16,6-7 0-16,13-7-8 15,10-6-36-15,0-5-126 16,4-20-184-16</inkml:trace>
  <inkml:trace contextRef="#ctx0" brushRef="#br1" timeOffset="-105948.93">16814 16427 276 0,'0'0'575'0,"0"0"-389"15,0 0-86-15,0 0-64 16,0 0 6-16,0 0-29 16,-22-12-7-16,22 12 16 15,0 0-11-15,0-4 35 16,0 2 8-16,0-6-36 16,0-10 20-16,0-9-38 15,14-13 5-15,15-10-16 16,8-12 11-16,5-9-11 0,3-8 10 15,-1 6-25-15,-6 7 23 16,-2 10 3-16,-4 8 0 16,-6 7 2-16,-4 9-2 15,-4 13 0-15,-3 5-4 16,-3 9-4-16,-3 5 3 16,-1 0 5-16,-1 0 0 15,3 0-6-15,-4 3 9 16,3 21-3-16,-2 7 1 15,0 13 14-15,-5 9-15 16,0 5 0-16,-2 5 6 16,4 5-5-16,-2 0 0 15,3-8-1-15,-3-6 0 16,2-18 4-16,-4-17-4 0,0-10 0 16,0-4 2-16,0-5 2 15,0 0 3-15,0 0-7 16,-21-11 11-16,-18-19 1 15,-7-10-16-15,-12-6 4 16,-7-10 0-16,3 10-6 16,2 6 9-16,14 8-3 15,21 14 0-15,8 13 9 16,15 2-13-16,2 3 4 16,0 0-4-16,0 0-13 15,2 0 3-15,25 0 8 16,15 5-3-16,8-2 9 15,10-3-3-15,0 0 3 16,0-8-15-16,-8-10 6 0,-12 0-11 16,-13 1 20-16,-14 8 0 15,-7 0 9-15,-6 9 2 16,0 0-3-16,0 0 1 16,-19 16-12-16,-17 16 6 15,-9 13-3-15,-9 9 0 16,-8 8 9-16,-5 4-6 15,1-3-3-15,10-5 0 16,16-8-12-16,22-15 7 16,18-9-56-16,18-11-132 15,32-15-145-15,20-8-232 16</inkml:trace>
  <inkml:trace contextRef="#ctx0" brushRef="#br1" timeOffset="-105134.89">17597 16387 359 0,'0'0'236'0,"0"0"-171"16,0 0 19-16,0 0-11 15,0 0 3-15,0 0 9 0,-39 40-11 16,39-40 48-16,0-18-1 16,12-16-96-16,5-11 7 15,4-4-32-15,3-14 0 16,1-5 6-16,4-4-1 16,4 2-5-16,3 7 0 15,1 5 4-15,-1 7-5 16,-5 8 1-16,-4 8 0 15,-2 12-5-15,-5 5 9 16,-5 6-4-16,-3 7 0 16,-6 5 6-16,-1 0-10 15,-1 0 4-15,0 0 0 0,6 9-12 16,1 13 20 0,2 8-8-16,3 11 0 0,3 8 5 15,4 1-3-15,2 8-2 16,1 5 0-16,-1-7-4 15,-3-1 8-15,-6-16-4 16,-5-11 0-16,-9-14 5 16,1-5-9-16,-3-6 4 15,0-3 0-15,-3 0 4 16,-23 0 6-16,-15 0-10 16,-10-18 0-16,-9-4 6 15,-10-8-12-15,-3 2 6 16,1 2 0-16,6 2-7 15,13 8 19-15,19 6-12 0,16 6 0 16,16 4 5 0,2 0-1-16,0-4-4 15,40-6 0-15,18 2-13 0,25-10 16 16,6-4-6-16,5-7-2 16,-10 4-15-16,-13-1 12 15,-17 7 0-15,-18 1 8 16,-17 8-11-16,-9 6 20 15,-8 4-9-15,-2 0 0 16,0 0 4-16,-12 10-6 16,-21 24 2-16,-14 17 0 15,-11 12 17-15,-6 11-12 16,-8 4 10-16,1-3-13 0,4-8 8 16,7-9-6-16,8-8-4 15,15-6-28-15,10-14-26 16,16-11-232-16,11-19-357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5:10:17.7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4076 1523 447 0,'0'0'249'16,"0"0"-151"-16,0 0 18 15,2 0-34-15,4 0-44 16,-2 0 17-16,3-3-55 16,-1 1 0-16,-4-2 19 15,0 1-9-15,0 3 53 0,-2-2-11 16,0 2-26-1,0 0 31-15,0 0-49 0,0 0 4 16,0 0 4-16,0-1-3 16,0 1-11-16,0 0-2 15,0 0 8-15,0 0-1 16,0 0-7-16,0 0 0 16,-12 0-2-16,-9 0 7 15,4 0-5-15,-6 0 0 16,1 1 2-16,-5 11 1 15,-2 1-3-15,-2 3 0 16,-5 6-1-16,3 7 0 16,0 4 1-16,-1 11 0 15,5 7 0-15,4 4 0 16,5 6 0-16,5-3 0 0,4 2 0 16,8-4-1-16,3 0 1 15,0-1 0-15,5-5 5 16,17-4-2-16,7-8-2 15,10-6-1-15,7-6 0 16,12-10 11-16,6-10-11 16,7-6 2-16,6 0 4 15,-2-25 8-15,-1-6-11 16,-5-8-3-16,-11-7 0 16,-11-4 4-16,-11-6-4 15,-17-7 0-15,-16-6-1 16,-3-13-17-16,-29-12 14 0,-18-3 4 15,-13 6-6-15,-5 13-2 16,1 27 6-16,-6 18 2 16,-1 24-8-16,-6 9-6 15,0 30-35-15,11 40-120 16,20 20-103-16,29 7-387 16</inkml:trace>
  <inkml:trace contextRef="#ctx0" brushRef="#br0" timeOffset="865.5">4063 2516 150 0,'0'0'66'0,"0"0"-32"16,0 0 5-16,0 0 36 15,0 0 19-15,0 0 62 16,3-90-64-16,-3 80-19 16,0 0 37-16,0 2-20 15,0-1-33-15,0 4-3 16,0 1-27-16,0 0-6 16,0 2 32-16,0 0-30 15,0 2 4-15,0 0-23 16,-3 0 4-16,3 0 0 0,0 0-8 15,0 0 0-15,0 0-6 16,0 0 6-16,0 8-11 16,0 21-1-16,0 18 12 15,0 17-4-15,-4 18 4 16,0 21 0-16,-6 19-5 16,2 23 9-16,-5 27-4 15,-1 17 0-15,-5 9 1 16,2-2 5-16,1-17-6 15,1-19 0-15,1-19-4 16,3-27 13-16,5-22-9 16,6-25 0-16,0-30-69 15,6-29-86-15,23-9-119 0,5-52-129 16</inkml:trace>
  <inkml:trace contextRef="#ctx0" brushRef="#br0" timeOffset="1172.32">4026 3306 649 0,'0'0'126'15,"0"0"-30"-15,0 0-17 0,0 0-25 16,0 0-37-1,0 0 47-15,17-86-59 0,3 74-1 16,1-4 42-16,-4-5 20 16,6-11 13-16,-6-1-41 15,3-7-16-15,-6-1 16 16,-3 4-30-16,-2 5 0 16,-7 3-8-16,4 11-25 15,-3 9 1-15,0 9-107 16,-3 0-138-16,0 12-453 15</inkml:trace>
  <inkml:trace contextRef="#ctx0" brushRef="#br0" timeOffset="1449.16">3883 3341 318 0,'0'0'158'0,"0"0"-31"16,0 0-14-16,0 0 14 15,0 0 9-15,0 0-73 16,27-91 17-16,-27 91-23 16,0 0-52-16,-10 4-5 15,-14 26-7-15,-11 19 7 16,-10 10 0-16,-3 14-7 0,2 3-17 15,1 1-71-15,10-6-122 16,6-13-128-16</inkml:trace>
  <inkml:trace contextRef="#ctx0" brushRef="#br0" timeOffset="2070.81">3787 4423 572 0,'0'0'179'16,"0"0"-53"-16,0 0-68 16,0 0-45-16,0 0 16 0,0 0-18 15,22-7-8 1,-22 7 20-16,0 4-22 0,0 25 9 16,-15 18 46-16,-19 14-29 15,-9 18 13-15,-9 11-34 16,0 8 1-16,3 3-14 15,7-9-72-15,8-17-109 16,14-28-171-16</inkml:trace>
  <inkml:trace contextRef="#ctx0" brushRef="#br0" timeOffset="2310.67">3869 4538 775 0,'0'0'271'16,"0"0"-112"-16,0 0-102 0,0 0 9 16,0 0-37-16,0 0-26 15,29-72-6-15,-13 72 5 16,7 8-2-16,10 20 0 16,7 13 6-16,7 20-12 15,6 11 6-15,9 15-10 16,8 3-4-16,5-2-92 15,8-12-144-15,-8-30-360 16</inkml:trace>
  <inkml:trace contextRef="#ctx0" brushRef="#br0" timeOffset="3647.9">4224 3703 94 0,'0'0'487'0,"0"0"-367"15,0 0-78-15,0 0 31 16,0 0 16-16,0 0-15 15,-18 0-10-15,18 0-41 16,0 0 25-16,5 0 10 16,37-26 0-16,29-16-8 15,34-20-50-15,22-23 0 16,27-16 0-16,15-16-22 0,12 1 21 16,-16 17-7-16,-31 25 8 15,-41 24 4-15,-38 19-1 16,-26 14-3-16,-13 9 28 15,-9 6-21-15,-7 2 32 16,0 0-32-16,0 0 4 16,0 0-22-16,-4 0 3 15,-7 4 8-15,-1 7-2 16,6-4-35-16,3-2-30 16,3-5-113-16,0 0-69 15,23-25-13-15</inkml:trace>
  <inkml:trace contextRef="#ctx0" brushRef="#br0" timeOffset="5850.64">5534 2845 161 0,'0'0'74'16,"0"0"-56"-16,0 0 30 16,0 0 48-16,0 0 49 15,0 0-25-15,-104 17-51 0,88-32 47 16,1-9-33 0,-4-8-15-16,2-9 13 0,3-6-58 15,1-8 18-15,7-8-4 16,1-8-27-16,5-8 10 15,0-5-16-15,0-1-3 16,13 10 7-16,5 15 7 16,4 21-9-16,-1 12-6 15,3 13 1-15,3 9-4 16,4 5-2-16,5 0 5 16,4 7-3-16,2 11 3 15,1 3 0-15,-4-7 0 16,-7-2 9-16,-3-9-17 15,-5-3 8-15,3-3 0 0,7-32 3 16,5-17 0-16,6-16-3 16,4-16 0-16,0-13 4 15,-1 3 4-15,-2 7-8 16,3 12 1-16,0 11-4 16,4 11 5-16,6 7-2 15,-1 10 0-15,-3 10-14 16,-2 10 12-16,-8 10 0 15,-7 4 1-15,-7 2-13 16,-6 0 15-16,0 0-1 16,-1 2 0-16,7-2 0 15,7 0-6-15,6 0 6 16,8-27 0-16,-1-6-6 0,3-11 13 16,1-10-7-16,3-7 0 15,2-5 3-15,10-2 6 16,1 7-9-16,2 10 0 15,4 15-9-15,2 11 9 16,2 10-2-16,-3 7 1 16,2 5-3-16,0 3 0 15,3 0 4-15,6 0 0 16,1 0 11-16,-4 0-5 16,-4 0-6-16,-3-5 0 15,-2-15 1-15,2-11 1 16,8 0-2-16,11-6 0 0,6-6-11 15,16 0-5-15,15-7-3 16,10-2-14-16,3-4-2 16,-3-5 25-16,-6 6-9 15,-16 4 9-15,-15 15-1 16,-16 18 5-16,-20 18-1 16,-14 0 1-16,-12 18-1 15,-8 11-2-15,-2-4 9 16,0-4 0-16,8-1-10 15,12-8 6-15,15-6 4 16,11-5 52-16,8-1-40 16,1 0 3-16,-2-10-15 15,-2-3 0-15,-2-6 16 0,-3 3-12 16,-1-2-4 0,-5 0 0-16,-16 8 2 0,-11 8-16 15,-18 2 11-15,-9 21-12 16,-1 27 12-16,-2 17-10 15,4 15 13-15,-1 18 6 16,5 9 6-16,9 9 20 16,12 4-29-16,20-1-2 15,13-6 10-15,11-13-5 16,1-12-6-16,-8-17 0 16,-8-13 10-16,-11-12-11 15,-14-12 1-15,-17-6 0 0,-17 0-4 16,-18 0 8-1,-9 9-4-15,-43 12 0 0,-17 18 1 16,-11 14 13-16,0 9-14 16,11 5 0-16,16-3-6 15,17-4 11-15,22-7-5 16,14-9 0-16,5-8-8 16,30-12 3-16,8-4 6 15,1 5-1-15,-1 2 5 16,-7 10 4-16,-19 11-9 15,-14 6 0-15,-3 4 3 16,-41 0 3-16,-19-5-6 16,-22-7 0-16,-21-9-4 15,-19-4 1-15,-10-6 3 16,-2-8 3-16,9-7-2 0,14 0 25 16,10-1-25-16,14 1-1 15,10 1 0-15,-2-2 4 16,11-3-12-16,3-4 1 15,7-6-48-15,16-5 19 16,6-10-19-16,12-4 31 16,4-1 17-16,1-2 14 15,0 4-2-15,-4 10 17 16,-6 6-13-16,0 12 27 16,-4 10-30-16,0 6 6 15,-7 6-10-15,-5-2 8 16,-5-2-10-16,-7-5 0 0,-8-9 4 15,-8-10 8-15,2-8-10 16,-1-10-2-16,7-7 0 16,-4-5 9-16,-5 0-9 15,-10 0 0-15,-15 0 3 16,-3 0-2-16,-2 0 6 16,3 12-3-16,12 0 3 15,9 5-1-15,10 0-6 16,4-2 0-16,-3 5 2 15,-8 0 0-15,-11 0-2 16,-17 2-4-16,-16 2-9 16,-10 3-38-16,-7-1 43 15,-2-1 3-15,1 1 5 0,0 1-9 16,2-1 9 0,-2 2 0-16,10-5-2 0,7-4 5 15,8-9-3-15,9-7 11 16,10-3-1-16,1 0 25 15,5-20-34-15,4-9 3 16,-2-15 1-16,12-11 7 16,7-12-8-16,10-12 2 15,9-8-5-15,0 0 19 16,-5 1-16-16,-3 5-4 16,-6 1 0-16,-2 6 5 15,3 3-5-15,4 6 0 0,12 0 2 16,8 7 6-16,13 4-3 15,9 4 0-15,10 4 3 16,6 2 2-16,0 1-8 16,0 2-2-16,0 2 0 15,0 3 1-15,0 2 11 16,0 6-10-16,6 5 27 16,-2 6-29-16,0 7 21 15,-2 8-21-15,-2-1 0 16,0 3-2-16,0 0 2 15,0 0 0-15,0 0-4 16,0 0-9-16,0 0 13 16,0 0 1-16,0 0 4 0,0-3 13 15,0-5-15 1,0-7 2-16,0-2-5 0,0-3 0 16,0 4-1-16,0 3 1 15,0-1-6-15,-2 7-6 16,-6-3-6-16,4 2-5 15,0 4 10-15,1 1-41 16,1 2 46-16,2 1 0 16,0-4-46-16,21-6-73 15,14-8-427-15</inkml:trace>
  <inkml:trace contextRef="#ctx0" brushRef="#br0" timeOffset="7614.63">6313 2077 395 0,'0'0'240'16,"0"0"-121"-1,0 0 9-15,0 0-12 0,0 0-27 16,0 0 6-16,0 0-70 16,0-38 19-16,-5 26-10 15,3 2-10-15,2 2 26 16,-4 1-35-16,4 0 2 16,-2 3 16-16,2 1-25 15,0 3-5-15,0 0-3 16,0 0 4-16,0 0-15 15,0 0 10-15,0 3-2 16,-4 15-12-16,2 7 18 16,0 6-3-16,2 3 0 15,0 0 1-15,0-1-3 16,0-8 2-16,0-4 0 0,0-7-10 16,0-9-3-16,0-2 1 15,0-3 0-15,0 0 12 16,18-19 1-16,0-5-1 15,2-1 0-15,0 4-5 16,-7 6 11-16,1 3-6 16,-3 1 0-16,2 3 2 15,-1 1-15-15,-1 7 12 16,5 0 1-16,-1 0-15 16,1 0 17-16,3 12-2 15,-1 7 0-15,1-1 1 16,-6 0-3-16,0-4 2 0,-4-6 0 15,-4-1-3-15,-3-7 13 16,-2 0-10-16,2 0 0 16,0 0 5-16,4-21-4 15,2-7-1-15,-6-2 0 16,-2 1-11-16,0 0 7 16,0 1 0-16,-16 4 0 15,3 6 4-15,1 6 11 16,8 6-6-16,4 2 0 15,0 4-3-15,0 0-2 16,0 0 0-16,18 0-22 16,13 0 22-16,9 0-11 15,3 4 11-15,1 2-14 0,-8 1 8 16,-12-2-31-16,-5-3 28 16,-13 0 5-16,-2 1 4 15,-4-3 2-15,0 0 1 16,0 0-3-16,0 0 22 15,0 0-22-15,0 0 14 16,0 7-14-16,0 7-1 16,0 6-8-16,0 8 11 15,0 4-2-15,0 2 0 16,0 2 0-16,0-4 0 16,0-6 0-16,0-5 2 15,3-10 0-15,13-6 0 0,5-5-2 16,4 0 0-16,0-24-4 15,-1-10-2-15,-4-9-3 16,-8 1 2-16,-6 2-3 16,-6-4 19-16,0-2-9 15,-4 0 26-15,-12 9-19 16,1 13 33-16,3 14-12 16,5 9-17-16,-1 1-2 15,-6 0-9-15,-1 23 0 16,-1 9-5-16,3 5-13 15,8-7 14-15,5 2-10 16,0-3-10-16,0-4 23 16,18-1-21-16,4-4 3 0,3-2 11 15,0-3-15 1,-1-6 22-16,0-4-8 0,3-5-19 16,2 0 20-16,0-17-39 15,0-7 14-15,-4-5 14 16,-8 4 19-16,-3 1 0 15,-8 8 53-15,-4 3-20 16,1 10 30-16,-3 3-33 16,2 0-17-16,0 0-13 15,1 3-20-15,1 22 11 16,1 9 8-16,1 6 2 16,3 2 1-16,7 1-2 15,1-10 0-15,1-7-1 16,-5-12 6-16,-3-12-5 0,-1-2 4 15,-1-7-4-15,6-25 14 16,-1-8-14-16,3-4-5 16,-1-2 0-16,-1 2-8 15,-3 1 13-15,-5 5 8 16,-3 8-2-16,-3 8 41 16,0 12-16-16,0 6-5 15,0 4-12-15,0 0-9 16,0 0-10-16,0 0 3 15,-16 8 2-15,-4 10-20 16,-2-1 17-16,9 0-23 16,4-2-4-16,5-1-48 15,4 3-59-15,0-2-99 16,15-3-152-16</inkml:trace>
  <inkml:trace contextRef="#ctx0" brushRef="#br0" timeOffset="8184.3">7384 2007 471 0,'0'0'229'0,"0"0"-90"16,0 0-51-16,0 0 4 15,0 0-45-15,0 0 9 16,3-65 4-16,-1 64-28 16,-2 1 18-16,2 0-31 15,-2 0-19-15,5 0 0 16,4 20-7-16,2 16 7 0,5 10-2 16,3 8 7-16,-1 1-3 15,1-6-2-15,-2-12-8 16,-5-18 8-16,-4-10-27 15,1-9 27-15,7-12 6 16,-1-27-6-16,8-10 16 16,-5-8-16-16,-5-3 0 15,-7 2 13-15,-6-1-1 16,0 1-11-16,0 5 13 16,-13 9-9-16,-3 13 6 15,5 14-11-15,5 17-27 16,-2 0-28-16,6 22-160 15,2 9-103-15,0-4-272 0</inkml:trace>
  <inkml:trace contextRef="#ctx0" brushRef="#br0" timeOffset="8389.19">7793 1746 759 0,'0'0'252'0,"0"0"-118"16,0 0-70-16,0 0-13 15,0 0-16-15,0 0-25 16,6-80 4-16,-6 80-14 16,0 5-15-16,0 29 12 15,0 17-16-15,0 9 4 0,-6 10-45 16,-10 5-74 0,-4-2-102-16,2 2-182 0</inkml:trace>
  <inkml:trace contextRef="#ctx0" brushRef="#br0" timeOffset="8651.12">7748 2418 673 0,'0'0'292'16,"0"0"-189"-16,0 0-49 15,0 0-45-15,0 0-9 0,0 0-4 16,0 12 1-1,0 0 6-15,2-6-5 0,-2-2 2 16,2-4 0-16,3 0 35 16,4 0 8-16,0-6-1 15,-1-8-30-15,-6-2-9 16,-2 2-1-16,0 4-2 16,-17 7-109-16,-12 3-53 15,-2 0-264-15</inkml:trace>
  <inkml:trace contextRef="#ctx0" brushRef="#br0" timeOffset="9534.44">8693 1630 47 0,'0'0'96'0,"0"0"24"16,0 0-18-16,0 0 12 15,0 0 5-15,0 0-3 16,-73 125-25-16,52-107 10 15,-3 0-26-15,0-4-36 16,-3-3 12-16,2-6-12 16,3-5-21-16,7 0 31 15,3-20-19-15,8-23 12 16,4-15-26-16,0-6-5 16,16 4-11-16,10 5 0 15,4 15 1-15,1 10 4 0,0 9-5 16,0 10 0-1,0 6-8-15,3 5-2 0,-1 0 9 16,2 7 0-16,-8 20 1 16,-6 6 0-16,-13 16 3 15,-8 9-3-15,0 13 16 16,-29 8-5-16,-11-1-9 16,-9-3-2-16,-3-13 3 15,2-13 2-15,3-14 1 16,11-12-6-16,9-16 18 15,5-7-14-15,4 0 37 16,0-7 1-16,1-14-27 16,3-1 34-16,5 2-33 15,5 6 2-15,4 7-14 16,0 4 0-16,0 3-8 0,0 0-34 16,4 3-60-16,23 16-29 15,7 3-197-15,8-5-406 16</inkml:trace>
  <inkml:trace contextRef="#ctx0" brushRef="#br0" timeOffset="10062.14">8547 1840 565 0,'0'0'194'0,"0"0"-84"15,0 0-23-15,0 0 12 16,0 0-42-16,0 0-32 16,102-67-25-16,-46 30 6 15,-4 1 4-15,-7 4-9 16,-13 3 26-16,-14 6 44 16,-9 8-33-16,-7 0-9 15,-2 3-29-15,0 4-3 0,0 4-16 16,-7 4-101-1,-11 0-132-15,5 16-293 0</inkml:trace>
  <inkml:trace contextRef="#ctx0" brushRef="#br0" timeOffset="11596">9420 1729 4 0,'0'0'515'0,"0"0"-345"16,0 0-47-16,0 0-36 15,0 0-38-15,0 0 11 16,35-102-18-16,-32 99 1 16,-3 3-20-16,0 0-22 15,0 0-2-15,0 0-1 16,0 0-10-16,0 3 4 0,0 8 16 15,0-1-5-15,0 1-3 16,0-6 5-16,-7-1-13 16,-2-4-5-16,-2 0 13 15,0 0 8-15,-2-20-5 16,-1-1 9-16,3-2 10 16,2 7-1-16,3 8 40 15,1 4-38-15,2 2-5 16,1 2 4-16,0 0-22 15,-7 0-5-15,-4 24-6 16,-5 12 6-16,-2 8-6 16,5 2 11-16,1 3 0 15,5-6-10-15,5-8 13 16,4-7-6-16,0-11-11 0,0-8-22 16,0-9 15-16,13 0 11 15,14-19 10-15,2-15 20 16,0-5-9-16,-5-6-11 15,-3 3 8-15,-6 4 5 16,-4 12 49-16,-2 10-40 16,-4 8-6-16,1 4-4 15,-2 2-11-15,-1 2-2 16,-1 0 0-16,-2 0-8 16,4 16-1-16,-1 21 10 15,-1 12 0-15,-2 11 14 0,0 10-5 16,0 5-9-1,-5 3 0-15,-8 4 7 0,0 0-6 16,-3-2-1-16,1-5 0 16,1-13-2-16,3-12 5 15,2-16-3-15,0-12 0 16,3-10 4-16,-1-8-3 16,1-4 2-16,-6 0-3 15,-3 0 22-15,-1-22-18 16,-2-9 3-16,7-10-7 15,6-9 8-15,5-9 14 16,0-4-21-16,25-3 4 16,11-1-5-16,6 6 7 15,7 3-7-15,-2 12 0 16,-5 4 6-16,0 11-14 0,-13 7 8 16,-4 5 0-16,-11 10 0 15,-8 2 1-15,1 4-2 16,-5 3 1-16,0 0 0 15,-2 0-9-15,0 0 9 16,0 0-3-16,0 0 0 16,0 5-21-16,0 18 24 15,0 0 0-15,0 3 5 16,0-3-5-16,9-5 2 16,0-4-2-16,2-4 0 15,7-8 7-15,0-2-7 16,4 0 0-16,7-16-7 0,-2-16-5 15,-2-11 7-15,-8-5 5 16,-7-3-7-16,-8-2 13 16,-2 7-6-16,0 12 9 15,-16 8-3-15,1 16 16 16,-1 8-22-16,0 2 0 16,-2 4-2-16,0 24-17 15,3 10 18-15,3 2-3 16,8 1 4-16,4-2-13 15,0-5 13-15,4-2-10 16,21-3 8-16,8-9-15 16,6-11 15-16,1-9-2 15,-3 0-5-15,4-15-3 0,-3-24 1 16,-3-12 5-16,-2-11 0 16,-3-4 8-16,-6 1-2 15,-7 7 8-15,-5 7-3 16,-7 12 38-16,-3 8-36 15,-2 13 6-15,0 9 10 16,0 4-22-16,0 3 20 16,0 2-21-16,0 0 1 15,0 0-12-15,0 9 7 16,0 14 4-16,0 15-10 16,0 11 11-16,0 9-1 15,0 10 0-15,0 2 2 0,0-1 1 16,0-11-3-16,0-12-14 15,-5-11-14-15,1-16-34 16,2-9-5-16,0-10-114 16,-4-6-121-16,0-29-373 15</inkml:trace>
  <inkml:trace contextRef="#ctx0" brushRef="#br0" timeOffset="11772.34">9982 1578 571 0,'0'0'637'15,"0"0"-474"-15,0 0-110 16,0 0 20-16,0 0-65 16,0 0 0-16,193-55-6 15,-135 50-1-15,-8 1-1 16,-8-1 0-16,-13 4-77 0,-11 1 5 16,-18 0-132-16,0 0-440 15</inkml:trace>
  <inkml:trace contextRef="#ctx0" brushRef="#br0" timeOffset="13405.17">6143 3025 161 0,'0'0'454'0,"0"0"-298"15,0 0-16-15,0 0-58 16,0 0-33-16,0 0 12 0,27-87-38 16,-25 84 0-16,-2 3 7 15,0 0-23-15,0 0 20 16,0 0-27-16,0 6-14 15,0 20 9-15,0 13 10 16,0 7 1-16,0 2-6 16,-2 2 9-16,-3-6-3 15,1-6-6-15,2-12 0 16,0-11 1-16,2-8 8 16,0-7-9-16,0 0 13 15,0-5-7-15,0-26 19 16,10-8-25-16,9-7 0 0,-2 3-14 15,1 7 21 1,0 11-7-16,-5 4 10 0,-2 12-8 16,3 7 9-16,1 2-11 15,3 0-2-15,5 15-13 16,-4 11 12-16,2 6 3 16,-3 2 0-16,-5 0 2 15,-7-6 2-15,1-8-4 16,-5-8 0-16,-2-7 0 15,0-5 13-15,0 0-13 16,0-12 9-16,0-14-9 16,0-17-3-16,0-4-23 15,0-4 26-15,-4-5-6 0,-11 0 16 16,-4 6-10-16,2 9 16 16,3 17-1-16,10 16 34 15,2 3-32-15,2 5-16 16,0 0-1-16,0 15-25 15,0 15 20-15,0 10 4 16,0 0-11-16,10-3 11 16,13-7-31-16,4-9 6 15,0-9 12-15,0-8-14 16,-3-4 20-16,2-1-1 16,1-25 7-16,-2-11-11 15,2-11 13-15,0-6-1 16,-1-6-5-16,1 4 1 0,-7 2 5 15,2 4 1-15,-9 10 1 16,1 10 46-16,-5 11-35 16,-5 11 3-16,-2 7-16 15,0 1-1-15,1 0-3 16,4 4-11-16,-1 20 15 16,3 14 6-16,-1 9-3 15,-6 14 4-15,-2 6 2 16,0 10 3-16,0 1-12 15,-6-1 8-15,-9-4-8 16,-3-6 23-16,3-5-20 16,-1-10-3-16,3-15 0 15,4-14 9-15,2-15-9 16,7-8 8-16,0-9-3 0,0-27 26 16,2-13-31-16,14-2 0 15,4 5-5-15,2 0 5 16,1 13 0-16,-3 8 1 15,-5 9-1-15,-1 11 29 16,1 5-29-16,1 0 0 16,1 0-13-16,2 21 8 15,-6 5 5-15,1 6 0 16,-4-3-12-16,2-3-11 16,1-2-55-16,0-6-71 15,3-11-119-15,-1-7-136 16</inkml:trace>
  <inkml:trace contextRef="#ctx0" brushRef="#br0" timeOffset="13800.26">7247 2999 384 0,'0'0'311'16,"0"0"-153"-16,0 0-89 16,0 0 17-16,0 0-10 15,0 0-33-15,0 0-14 16,-10-82-29-16,-19 95 0 15,1 13-10-15,-1 3 12 16,2 7-2-16,2 0 1 16,5 3 12-16,7-8-13 15,1-2 0-15,8-11-7 0,4-10 2 16,0-6-35-16,0-2 18 16,0-2 22-16,12-26 0 15,7-4-23-15,2 0 1 16,-1 4 13-16,-5 5 8 15,1 12 2-15,-5 3 39 16,0 8 28-16,3 0-59 16,-1 0 6-16,5 22 3 15,-1 3 3-15,1 8 17 16,-2-3-38-16,0-1 8 16,-4-8-8-16,0-9-6 15,-3-10-28-15,3-2-52 0,3-16-46 16,1-23-86-1,-1-6-308-15</inkml:trace>
  <inkml:trace contextRef="#ctx0" brushRef="#br0" timeOffset="13999.15">7494 2740 608 0,'0'0'244'16,"0"0"-114"-16,0 0-30 15,0 0-63-15,0 0-34 16,0 0 50-16,48 53-39 15,-38-11 8-15,-3 6-16 16,-5 7 1-16,0 1 0 16,-2-2-7-16,0-8-46 15,0-4-17-15,0-12-97 16,0-14-77-16,-13-16-170 0</inkml:trace>
  <inkml:trace contextRef="#ctx0" brushRef="#br0" timeOffset="14157.05">7391 3055 738 0,'0'0'441'0,"0"0"-296"16,0 0-86-16,0 0-2 15,0 0-53-15,0 0-4 16,149-34 0-16,-83 34-23 16,7 0-16-16,2 0-62 15,2-3-209-15,-2-13-502 16</inkml:trace>
  <inkml:trace contextRef="#ctx0" brushRef="#br0" timeOffset="14611.9">8448 2803 374 0,'0'0'738'16,"0"0"-656"-16,0 0-77 15,0 0-10-15,0 0-18 16,0 0 23-16,-31 42 2 15,1-19 0-15,-5-3 34 16,-5-5-14-16,7-4 2 16,0-8 18-16,8-3-39 15,4 0 15-15,11-8-1 0,5-18-13 16,5-8 18-16,0-6-22 16,22-2 0-16,9 6-13 15,6 8 13-15,-2 5 0 16,-2 11-1-16,1 8 2 15,-1 4-15-15,-2 3 12 16,0 24 2-16,-6 12-15 16,-10 12 20-16,-13 12-5 15,-2 6 0-15,-15 3 5 16,-20-5 4-16,-6-6-9 16,-3-6 0-16,-3-12 33 15,5-9-30-15,0-9 27 0,6-11-12 16,9-9-16-16,7-5 23 15,9 0-25-15,2 0 1 16,6-14-4-16,3-4-2 16,0-4-34-16,32 1-28 15,13 0-157-15,11-1-374 16</inkml:trace>
  <inkml:trace contextRef="#ctx0" brushRef="#br0" timeOffset="15159.28">9000 2948 983 0,'0'0'191'16,"0"0"-173"-16,0 0 22 0,0 0 28 16,0 0-53-16,0 0 13 15,-15-21-2-15,15 21-19 16,0 0 34-16,0 0-39 15,0 0 2-15,-6 14-8 16,-6 19-4-16,-1 11 8 16,2-2 0-16,4-1 5 15,5-4-4-15,2-7-1 16,0-4-7-16,0-6 5 16,0-8-36-16,0-6 19 0,0-4-12 15,0-2-10 1,14-8 35-16,5-18 6 0,10-8 0 15,-2 4 4 1,0 4 3-16,-5 10 21 0,-4 9-14 16,2 4-9-16,0 3-6 15,0 0 1-15,2 6 0 16,1 12-6-16,-1-2 7 16,-6-4-1-16,-3 0 9 15,-4-6-9-15,-5-4 23 16,-1-2-20-16,-3 0-3 15,2 0 18-15,2-8-17 16,3-16 14-16,-2-8-15 16,-3 0 2-16,-2-3-7 15,0 2 5-15,0 3 0 0,0 2-3 16,0 10-20 0,0 7 12-16,0 6-29 0,9 5-88 15,13 0-197-15,3 0-347 16</inkml:trace>
  <inkml:trace contextRef="#ctx0" brushRef="#br0" timeOffset="15961.85">9627 2926 765 0,'0'0'136'15,"0"0"-74"-15,0 0-28 0,0 0 0 16,0 0-14-1,0 0-13-15,36-107 17 0,-36 95 34 16,0 4-23-16,-7 5 18 16,-6 3-50-16,-1 0 1 15,1 5-4-15,-3 21-10 16,-1 10 10-16,-1 6 0 16,5 4 1-16,1-1 8 15,6-6-9-15,3-5 0 16,3-7 0-16,0-10 8 15,0-8-8-15,0-6 0 16,0-3 3-16,0 0 11 16,13-12-13-16,8-11 3 15,1-3-4-15,-2-3-4 16,-4 10 4-16,-3 5 0 0,-4 6 2 16,-7 6 31-16,3 2-26 15,-1 0 3-15,3 0-10 16,6 0 3-16,-2 10-3 15,3 6 6-15,-1 5-6 16,-2 7 27-16,1 5-27 16,1-1 8-16,-5 0-8 15,0-5 8-15,-4-10-8 16,0-8 0-16,-4-4 3 16,0-5-9-16,3 0 6 15,3-14 0-15,6-14-5 16,3-8-40-16,1 5 43 0,-1-2-2 15,1 8 4 1,-3 4 3-16,1 5 2 0,-8 5-5 16,1 6 14-16,-3 5-8 15,3 0-9-15,2 4 3 16,0 15 0-16,0 6 27 16,0 3-27-16,-2-2 12 15,-3-5-9-15,-2-2 12 16,0-7-15-16,-2-4 0 15,0-6 3-15,0-2 3 16,5 0-2-16,1-12-4 16,8-18 0-16,1-6-34 15,3 3 33-15,1 3-2 0,-4 9 3 16,1 6 21-16,-5 10-16 16,-1 5 14-16,4 0-12 15,1 13 8 1,6 15-14-16,-1 7-1 0,0 1 5 15,-2-5-13-15,-5-2-40 16,-2-14-45-16,-6-12-215 16,-3-3-390-16</inkml:trace>
  <inkml:trace contextRef="#ctx0" brushRef="#br0" timeOffset="16216.71">10379 2645 919 0,'0'0'258'0,"0"0"-166"0,0 0-18 16,0 0-8-16,0 0-50 16,0 0-8-16,37-85-8 15,-35 106 0-15,3 11 16 16,0 8-16-16,-1 8 12 16,3 6-9-16,-1 4 7 15,3 0-2-15,-4-3-8 16,-3-7-7-16,-2-10 5 15,0-8-45-15,0-10-6 16,-5-10-17-16,-6-10-98 16,-4 0-150-16,-5-24-396 15</inkml:trace>
  <inkml:trace contextRef="#ctx0" brushRef="#br0" timeOffset="17003.75">10238 2914 688 0,'0'0'376'0,"0"0"-174"16,0 0-68-16,0 0-78 15,0 0-12-15,0 0-12 16,45-23-28-16,-7 15 7 16,-1 0-11-16,1 2 0 15,3 0-10-15,-4-2 6 16,1 2-14-16,1-4 0 16,-4-2 4-16,-4 0 4 0,-4 2 10 15,-8-2 0 1,-2 3-15-16,-4-4 15 0,-4 1 0 15,-2 2 0-15,-5-4-4 16,-2 2-6-16,0 0 6 16,0 0 4-16,-14 4-14 15,-3 4 14-15,-4 4 0 16,-1 0 0-16,-2 4 0 16,-1 18-3-16,-2 3 3 15,9 6 0-15,5 3 9 16,7 0-1-16,6 0-8 15,0-2 0-15,17-5 7 16,18-11-17-16,13-11 10 16,10-5-37-16,4-3 3 15,0-28-76-15,-1-3-74 0,-5-2-86 16,-10 2-41 0,-8 5 311-16,-6 4 0 0,-9 1 226 15,-2 2-2-15,-3 6-76 16,-3 1-34-16,-3 4-45 15,-6 4-45-15,-4 2 18 16,1 3-26-16,-3 2-2 16,0 0 16-16,-5 0-25 15,-15 0-5-15,-5 0 0 16,2 16 3-16,-4 5-8 16,4 8 5-16,3 3 0 15,7 4 4-15,1-2 3 0,12-2-7 16,0-4 0-16,0-8 3 15,16-9-7-15,2-11 4 16,0 0 0-16,4-23-8 16,3-19 8-16,-1-10-3 15,0-9-8-15,-3-2 10 16,-11-3-9-16,0-2 10 16,-6-6 0-16,-4 7 25 15,3 7-24-15,-1 16 15 16,-2 19 0-16,2 15-6 15,2 10 22-15,-2 15-32 16,-2 26-3-16,0 24-4 16,0 9 14-16,0 2-4 15,0-2-3-15,0-7-4 16,0-14-39-16,0-18-146 0,0-23-119 16</inkml:trace>
  <inkml:trace contextRef="#ctx0" brushRef="#br0" timeOffset="19343.99">12220 3142 11 0,'-29'0'18'15,"0"2"20"-15,4 0 27 16,3 0-3-16,1-2 8 16,6 0 8-16,5 0-13 15,-2 0 35-15,5 0-27 16,1 0-8-16,-1 0-4 15,-2 0-28-15,2 0 14 16,-1 0 4-16,0 0-9 16,2-2 19-16,-1 0-33 0,5 2 6 15,0 0 14-15,2 0-31 16,0 0 28-16,0 0 1 16,0 0-16-16,0-5 5 15,13 2-35-15,23-6 0 16,17 0 3-16,17 1 1 15,21-1-7-15,20 4 3 16,28-3 0-16,25 1 7 16,13 0-5-16,5 2-2 15,-7 3 0-15,-15 2 3 16,-13 0-5-16,-4 13 2 16,3 3 0-16,15 1 0 15,18-5 0-15,17 1 0 0,13-5-6 16,16-4 14-16,12-4-8 15,5 0 0-15,8-2 2 16,3-7-13-16,-8 2 16 16,-9 7-5-16,-18 0 0 15,-22 0 4-15,-13 7-4 16,-22 8 0-16,-15-1 1 16,-11-2-3-16,-11-4 2 15,-3-2 0-15,-3-4 0 16,-7-2 15-16,-10 0-12 15,-14 0-3-15,-18 0 4 16,-21 0 16-16,-11-2-11 0,-18-7-8 16,-7 2 12-16,-8 0 0 15,-4 0-20-15,0-3 7 16,0-2 0-16,-6-5-12 16,-17 0 12-16,-8-1 0 15,-4-3-4-15,-4 2 15 16,3-3-11-16,3 1 0 15,0-1 0-15,2 0-2 16,2 3 9-16,2 1-7 16,9 6 0-16,7 5 7 15,8 5-9-15,3 2 2 16,0 0-15-16,32 2 14 16,19 18-23-16,9 11 24 0,1 5 0 15,-22 8-34-15,-27 6 20 16,-12 8-40-16,-51 4 52 15,-26 5-7-15,-14 3 17 16,0-1-10-16,11 0 2 16,18-3-175-16,21-14-129 15</inkml:trace>
  <inkml:trace contextRef="#ctx0" brushRef="#br0" timeOffset="22464.1">13161 1213 439 0,'0'0'246'0,"0"0"-142"16,0 0-34-16,0 0-46 15,0 0 17-15,0 0-15 16,0 0-18-16,2-7 41 16,-2 7-19-16,0 0 14 15,0 0 6-15,0 0-28 16,-7 0 20-16,-4 0-42 0,2 0 10 16,3 0-12-16,3 0 2 15,3 0 0-15,-3 0-2 16,3 7-14-16,0 9 12 15,3 7 3-15,21 2 1 16,10 3 7-16,4-2-5 16,-4-6 8-16,-8-3-3 15,-13-5 6-15,-6-1-12 16,-7 1-1-16,0 1 6 16,-11 2 21-16,-20 5-13 15,-12 3 13-15,-5-1-12 16,-4-2-5-16,4-4-10 15,5-9 0-15,5-3-11 16,7-4-4-16,2 0-94 16,8-5-92-16,11-22-216 0</inkml:trace>
  <inkml:trace contextRef="#ctx0" brushRef="#br0" timeOffset="24084.17">13053 1275 653 0,'0'0'362'15,"0"0"-228"-15,0 0-28 16,0 0-78-16,0 0-6 16,0 0-22-16,42-14-3 15,6 14 2-15,12 0 2 0,11 0-1 16,3 0 19-16,-7 0-19 16,-14 0 0-1,-15 0 0-15,-13-2-30 0,-14-2 28 16,-7 1 1-16,-4 0 1 15,0-1-9-15,0 0 4 16,0 1 5-16,0-2 2 16,0 3 11-16,0 0-14 15,0-1 1-15,0 3 0 16,-2 0-1-16,2 0 1 16,-5 0 0-16,1 0 0 15,-5 5-15-15,-2 21 11 16,0 8 4-16,2 8 0 0,9 5 8 15,0-4-3 1,0-1-5-16,11-8 0 0,9-5-1 16,2-9-3-16,3-6 4 15,-1-12 0-15,3-2 6 16,2-9-6-16,-2-25-3 16,0-7-2-16,-8-5-32 15,-7-7 36-15,-12 5-15 16,0 2 16-16,-7 8 48 15,-13 12-28-15,2 8 6 16,5 10-14-16,1 5-5 16,4 3-5-16,3 0-2 15,1 0 0-15,4 5-16 16,0 9 15-16,0-1-30 0,13-1-22 16,16-5 17-16,4-7 33 15,13 0 3-15,2 0-2 16,6-10 1-16,-1-12-65 15,-4 0 43-15,-6-1 0 16,-12 8 7-16,-14 5 16 16,-9 6 1-16,-8 4 6 15,0 0-7-15,0 0 0 16,0 7-34-16,0 18 34 16,0 7 2-16,0 6 21 15,0 5-23-15,13-2 1 16,5-3 13-16,3-8-9 15,4-9-5-15,0-8 12 16,-7-5-12-16,-5-8 24 16,-6 0-21-16,-1 0 12 0,-1-8 21 15,-5-12-36-15,0-4 0 16,0-1-9-16,-11-6 1 16,-14 0 4-16,-6-6-3 15,-3-1 7-15,3 6 28 16,4 6-18-16,10 11 35 15,8 12-20-15,6 3-21 16,1 0-4-16,2 0-2 16,-2 0-2-16,2 3-14 15,0 9 13-15,7-1-7 16,19 1-13-16,9-1 25 16,7 0 15-16,2-3-15 15,3-2-11-15,-5-4 9 0,-1-2-46 16,-4 0 24-16,-3-2 4 15,-3-11 13-15,-9 4 2 16,-6 3 5-16,-7 4 0 16,-7 0-1-16,-2 2 1 15,0 0-3-15,0 4-32 16,0 14 26-16,0 11 9 16,0 0 10-16,-5 3-8 15,5-1 19-15,0-5-14 16,0-9-3-16,12-7 0 15,3-4-3-15,3-6 45 16,3 0-9-16,-4-9-15 0,1-15 9 16,-7-2-31-16,-7-5-1 15,-4-1-3-15,0 3 4 16,0-3 3-16,-17 6 0 16,-8 1-3-16,3 5 25 15,2 7-19-15,6 10 1 16,6 1-7-16,8 2 13 15,0 0-24-15,0 0 11 16,0 5-5-16,10 9-2 16,15 1-13-16,11-6 20 15,11-1 14-15,6-1-5 16,2-2-18-16,-1 0 2 16,-4-3-38-16,-13 2 21 0,-6-1-23 15,-8-3 34-15,-8 0 11 16,-3 0 2-16,-3 0 6 15,-1 0-6-15,-4 0 0 16,-1 0 4-16,-3-3-4 16,0 3 0-16,0 0 6 15,-9 0 9-15,-11 18 1 16,2 6-11-16,2 6-5 16,5 3 3-16,9-2 1 15,2 0-4-15,0-8 0 16,18-6-2-16,11-8 2 15,7-9 12-15,2 0 14 16,2-14 4-16,-3-14-27 16,-6-6-3-16,-8-1 0 0,-11-4-28 15,-12 3 26-15,0 2-9 16,-8 0 11-16,-19 3 52 16,-4 6-42-16,0 6 18 15,2 14-26-15,3 5 9 16,-1 0-22-16,7 10 10 15,7 12-6-15,10 6-80 16,3-4-99-16,14-8-97 16,21-9-332-16</inkml:trace>
  <inkml:trace contextRef="#ctx0" brushRef="#br0" timeOffset="24354.02">15566 840 1043 0,'0'0'215'0,"0"0"-155"16,0 0-10-16,0 0-14 16,0 0-27-16,0 0 7 15,4-67-16-15,-4 67-17 16,0 5-6-16,-11 22 5 16,-11 14 18-16,-9 19 3 15,-5 17 4-15,-7 14 2 16,-5 20-6-16,-2 9-3 15,-1 10 0-15,5 9 3 16,8-5-5-16,6-5 2 0,12-17-54 16,16-24 8-16,4-26-230 15,0-30-128-15</inkml:trace>
  <inkml:trace contextRef="#ctx0" brushRef="#br0" timeOffset="24580.89">15624 1333 764 0,'0'0'479'0,"0"0"-374"16,0 0-97-16,0 0 21 0,0 0-29 16,0 0-22-16,0-23 15 15,44 32 9-15,14-9-2 16,4 0 15-16,-3 0-15 15,-6-12-6-15,-6-6-46 16,-7-2-173-16,-4-2-339 16</inkml:trace>
  <inkml:trace contextRef="#ctx0" brushRef="#br0" timeOffset="25375.43">13618 2244 492 0,'0'0'288'16,"0"0"-84"-16,0 0-88 16,0 0 7-16,0 0-23 15,0 0-55-15,-10-152-18 16,15 145 24-16,-2 2-46 0,-3 2 20 16,0 3-14-16,0 0-2 15,0 0-11-15,0 0 2 16,0 18-14-16,0 22 3 15,-3 19 15-15,-10 8-4 16,-4 3 0-16,2-1 4 16,-1-7-15-16,8-8-34 15,8-10-44-15,0-14-47 16,4-19-189-16,23-11-295 16</inkml:trace>
  <inkml:trace contextRef="#ctx0" brushRef="#br0" timeOffset="25696.25">13954 2191 815 0,'0'0'237'15,"0"0"-109"-15,0 0-67 16,0 0 6-16,0 0-41 16,0 0-21-16,2-39-10 15,-2 39-8-15,0 0-9 16,0 0 19-16,0 0-4 15,0 1 7-15,0 15 5 16,0 6 3-16,13 7 0 16,12 0-5-16,4 4-3 15,0-5 6-15,-6-7 0 0,-10-4-6 16,-7-5 0 0,-4-6 3-16,-2 0-18 0,0-2 15 15,0 0-14-15,-19 2 14 16,-10-3 1-16,-7-3-1 15,-2 0-28-15,2 0-148 16,7-19-257-16</inkml:trace>
  <inkml:trace contextRef="#ctx0" brushRef="#br0" timeOffset="25775.2">13954 2191 969 0</inkml:trace>
  <inkml:trace contextRef="#ctx0" brushRef="#br0" timeOffset="26536.35">13954 2191 969 0,'13'-78'273'0,"-13"78"-218"0,0 0-34 0,0 0-21 0,0 0 4 16,0 0-1-16,216-18-3 0,-171 24-1 16,-5 2-20-16,-9-4-27 15,-8 1 21-15,-8-4 12 16,-3 1 15-16,-6-2-2 16,1 2 2-16,-3 1 0 15,0 2-1-15,0 3-28 16,-4 5 8-16,0 2 12 15,0 3 9-15,0 0 4 16,0-1-1-16,0-6-3 16,2 0 9-16,2-7-4 15,-4-3-5-15,2-1 10 16,0 0-8-16,1 0 55 0,3-16 1 16,0-5-51-16,0-4 18 15,-6 4-25-15,0 2 26 16,0 4-3-16,-3 4-19 15,-8 5 13-15,-2 6-17 16,-3 0-1-16,1 0-10 16,3 0 8-16,3 0 3 15,7 0 0-15,2 0-2 16,0 0-10-16,0 0-7 16,7 2-12-16,20 2 10 15,8 0 21-15,10-1 14 16,1-3-8-16,-3 0 2 15,-9 0-6-15,-13-3-2 0,-9-2 0 16,-8-2 4 0,-4 5 4-16,0-1-14 0,0 1 12 15,0 2-4-15,0 0 12 16,0 0-14-16,0 0-1 16,-4 0-5-16,-8 0-1 15,-1 0 7-15,3 0 0 16,-9 5 2-16,1 9-11 15,-1 4 10-15,-6 8-1 16,-2 6 0-16,0 8 0 16,2 3 0-16,8-1 0 15,9-3 2-15,8-4-14 0,0-7 12 16,4-4-16 0,15-10 1-16,2-8-17 0,1-6 32 15,-2-3 2-15,2-26 3 16,-1-15 6-16,-6-4-9 15,-3-5-2-15,-10 2 0 16,-2 5 3-16,0 5-1 16,-2 16 15-16,-10 8-10 15,3 11-4-15,0 6-3 16,-2 0-15-16,2 14-8 16,3 15-61-16,6 1-58 15,0-2-48-15,29-5-127 16,13-8-108-16</inkml:trace>
  <inkml:trace contextRef="#ctx0" brushRef="#br0" timeOffset="28028.21">14972 2177 636 0,'0'0'272'0,"0"0"-142"15,0 0-36-15,0 0 33 16,0 0-85-16,0 0-18 15,10-59-24-15,-10 59 4 16,0 0-16-16,0 0 12 16,0 0-9-16,0 15-6 15,-14 7 23-15,1 4-8 16,1 3 0-16,6-1 7 0,2-2-3 16,4-2-4-16,0-7 0 15,0-3-14-15,10-5 14 16,11-9-9-16,-1 0 7 15,2-4 2-15,-2-20 3 16,-4-6-3-16,-5-2 0 16,-4-5-17-16,-7 7 10 15,0 2 7-15,0 6 36 16,0 7-23-16,-9 1 15 16,2 9-28-16,5 5 0 15,2 0-9-15,0 0 9 16,0 0 0-16,0 0-14 15,5 5-25-15,10 9 32 0,12-2-27 16,10-3 30-16,11-3 1 16,10-1 3-16,-3-5-21 15,-4 0-15-15,-6 0-28 16,-12 0 48-16,-3-3-23 16,-13-5 39-16,-1 0 9 15,-8 0-4-15,-1 3 24 16,-2 3 11-16,-5-3-16 15,0 5 20-15,0 0-44 16,0 0-21-16,0 0 16 16,0 0-40-16,0 16 45 15,-7 8 8-15,-4 6-5 0,0 2 10 16,2 1-13-16,4 1 0 16,5-4 19-16,0-2-11 15,0-3-1-15,19-10-7 16,2-5 1-16,4-6 36 15,0-4-37-15,-5 0 1 16,-3-14 33-16,-7-10-33 16,-6-2-1-16,-4-5 0 15,0-2 0-15,0 1-2 16,0 0 9-16,-6 3-7 16,-6 9 15-16,-3 8-6 15,-8 8 4-15,-2 4-13 16,1 0 7-16,9 0-12 15,6 0 5-15,9 0 0 0,0 0-7 16,0 0 7-16,13 0-6 16,22 0 2-16,15 0 4 15,12 0 0-15,7-2-19 16,0-6-68-16,-7 1-3 16,-8-4-4-16,-13-3 53 15,-13 0 38-15,-10-4 6 16,-4 0 59-16,-3-4-14 15,0-4 31-15,5-1-1 16,-1 1-63-16,1 1 6 16,-5 9 3-16,-5 6-14 15,-6 5 34-15,0 5-38 16,0 0-6-16,0 0 0 0,0 0-22 16,0 0 19-16,0 0 3 15,0 0 0-15,0 0 2 16,0 0-2-16,0 0 0 15,0 0-4-15,0 0-7 16,0 0 3-16,0 10-14 16,0 1-10-16,-4-1 19 15,-1-2 9-15,1 0 1 16,0-2-4-16,2 4-10 16,-3 0 14-16,2 2-57 15,-3 0 19-15,1 0-5 16,-1 0-36-16,2-2-39 15,-1-2 2-15,3-4-104 0,2-2-8 16,0-2 166 0,0 0 65-16,0 0 129 0,0-8 29 15,0-1 59-15,5 0-24 16,-3 1-64-16,-2 6-27 16,0 0-24-16,0 2-46 15,0 0-7-15,0 0-25 16,0 0-4-16,0 0-9 15,0 4-39-15,-5 16 44 16,-11 9 7-16,1 4 1 16,1 6 14-16,8 0-12 15,6 4-2-15,0-7 0 0,4-4-2 16,19-8-22 0,-1-11-16-16,-2-8 27 0,-4-5 10 15,-6-2 3-15,-3-24 2 16,-5-9-2-16,-2-1-13 15,0-1 7-15,-6-4 2 16,-17 7 4-16,-1 2 22 16,-2 8 3-16,1 6-4 15,2 12-21-15,4 6-11 16,3 0 1-16,5 22-98 16,9 4-7-16,2 6-55 15,6-6-95-15,23-8-198 16</inkml:trace>
  <inkml:trace contextRef="#ctx0" brushRef="#br0" timeOffset="28329.04">16629 1613 1122 0,'0'0'192'0,"0"0"-126"16,0 0-35-16,0 0 21 15,0 0-42-15,0 0 3 16,46-128-21-16,-46 128 8 16,0 0-5-16,0 29 1 15,0 17-16-15,-12 28 20 16,-15 23 0-16,-9 19 1 0,-7 13 3 16,-3 6-1-1,-1 1-3-15,3-6 0 0,4-9-16 16,9-14-3-16,4-18-30 15,11-16-44-15,9-21-73 16,7-26-157-16,2-26-358 16</inkml:trace>
  <inkml:trace contextRef="#ctx0" brushRef="#br0" timeOffset="28480.92">16731 2242 491 0,'0'0'119'0,"0"0"-119"16,0 0-131-16,0 0-62 0,0 0-46 15</inkml:trace>
  <inkml:trace contextRef="#ctx0" brushRef="#br0" timeOffset="29514.21">17396 1163 44 0,'0'0'340'0,"0"0"-89"16,0 0-67-16,0 0 8 15,0 0-87-15,0 0 3 16,-7-66-47-16,7 52-34 16,0 0 26-16,5 5-34 15,-3 1 4-15,0 4 18 16,-2 4-39-16,0 0 11 15,0 0-13-15,0 0 4 0,0 0-19 16,0 0 12 0,0 15-9-16,0 21 4 0,0 16 9 15,0 18-1-15,-4 10 0 16,1 4 2-16,-1 1 0 16,-2-7-2-16,0-10 0 15,0-10-7-15,-1-15 12 16,3-20-7-16,0-12 2 15,-1-11-6-15,-4 0 5 16,-4-13 2-16,-3-17 3 16,-4-10-4-16,2-4 5 15,0 0-5-15,5 6 0 0,4 7 4 16,2 9 1 0,7 10 3-16,0 9-5 0,0 3 0 15,0 0-3-15,0 0-4 16,10 7-1-16,9 20 5 15,4 7-6-15,-3 2 6 16,-3-4 0-16,-1-6-2 16,-1-10 8-16,6-12-6 15,8-4 0-15,8-17-11 16,13-18 9-16,4-9-46 16,-4-2-37-16,-9 4-264 15</inkml:trace>
  <inkml:trace contextRef="#ctx0" brushRef="#br0" timeOffset="30557.06">17360 2055 529 0,'0'0'226'16,"0"0"-173"-16,0 0-53 15,0 0-19-15,0 0 17 16,0 0 4-16,0 44-2 16,0-28 0-16,0 0 3 15,2 1 12-15,-2-6 3 16,0 1 17-16,3-7-16 15,-3-1-16-15,0-4 11 16,0 0-4-16,0 0 9 0,0 0 51 16,0-3-27-16,0-10-30 15,0-6-13-15,-7 4 9 16,-2-2-8-16,0 3-1 16,0 4 0-16,1 2 33 15,-2 4-21-15,1 4 8 16,-1 0-19-16,-6 3 3 15,-2 18-8-15,0 13 2 16,-2 8 2-16,-2 8 21 16,6 5-17-16,5-6 28 15,5-4-12-15,6-12-15 16,0-7 27-16,0-9-32 0,21-11 6 16,10-6 18-1,12 0-16-15,6-14-8 0,9-18 0 16,0-10-152-16,0-6-118 15,-9-3-265-15</inkml:trace>
  <inkml:trace contextRef="#ctx0" brushRef="#br0" timeOffset="30908.81">17684 2053 624 0,'0'0'301'0,"0"0"-172"16,0 0 25-16,0 0-83 15,0 0-10-15,0 0-15 16,11-94-20-16,-11 88 15 15,0 2-30-15,0-1-6 0,0 5 23 16,0-2-21-16,0 2-6 16,0 0-1-16,0 0-8 15,0 7 3-15,0 20-12 16,0 11 17-16,0 8-8 16,0 1 13-16,0 1-5 15,0 3 0-15,-5-5 1 16,-4-5-4-16,0-6 3 15,0-9 0-15,3-6-5 16,2-8 12-16,1-6-7 16,3-6 0-16,0 0 7 15,7 0 2-15,26 0-7 0,18 0 2 16,7-8 9-16,4-8-13 16,-8-1-54-16,-9-3-32 15,-9-6-117-15,-14-9-217 16</inkml:trace>
  <inkml:trace contextRef="#ctx0" brushRef="#br0" timeOffset="31405.75">18085 1932 770 0,'0'0'245'0,"0"0"-134"16,0 0-29-16,0 0-22 0,0 0 6 15,0 0-42 1,-12-51 11-16,12 51-7 0,0 0-20 16,0 0 24-16,0 0-32 15,0 0 0-15,0 0-10 16,0 22-9-16,0 10 19 16,-2 9-1-16,0 8 5 15,0-3-4-15,2-2 0 16,0 0 0-16,0-5-4 15,0-10 10-15,0-4-6 16,0-9 0-16,0-8 5 16,0-2-20-16,0-6 9 0,0 0-10 15,0 0 13 1,-7 0-15-16,-11 0 15 0,-4 0 2 16,-2 0-1-1,-1 0-7-15,7 0 9 0,7 0 0 16,7 0-4-16,4 0 20 15,0 0-8-15,0-2 25 16,8-5-20-16,21 0 20 16,11-7-30-16,7 1-3 15,1 1 0-15,-11 0-3 16,-3 3-10-16,-14-3-26 16,-9-1-36-16,-9-4-40 15,-2-4-209-15,-11-4-417 16</inkml:trace>
  <inkml:trace contextRef="#ctx0" brushRef="#br0" timeOffset="31471.71">18085 1932 226 0</inkml:trace>
  <inkml:trace contextRef="#ctx0" brushRef="#br0" timeOffset="31555.66">18085 1932 226 0,'-116'-68'811'0,"116"68"-601"0,0 0-133 0,0 0-69 0,0 0 19 0,0 0-27 15,185-126-6-15,-119 126-24 16,-3 0-149-16,-18 2-164 15,-14 14-374-15</inkml:trace>
  <inkml:trace contextRef="#ctx0" brushRef="#br0" timeOffset="31992.09">17226 2733 574 0,'0'0'314'16,"0"0"-196"-16,0 0 15 0,0 0-9 16,0 0-76-16,0 0-9 15,12-20-32-15,54 10-3 16,32-8 31-16,23-4-33 16,15-9 8-16,0 0-7 15,-9-4 7-15,-22 3-12 16,-26 2 2-16,-25 8-34 15,-23 4 20-15,-15 4-21 16,-16 6-12-16,-4 4-40 16,-32 4-77-16,-15 0-27 15,-11 18-19-15,-10 8-104 16,-8 2 69-16</inkml:trace>
  <inkml:trace contextRef="#ctx0" brushRef="#br0" timeOffset="32210.97">17641 2609 50 0,'0'0'201'0,"0"0"10"0,0 0-13 16,0 0-58-16,0 0-4 15,0 0-72-15,-330 129-4 16,330-129 22-16,43 0-30 16,26-7 47-16,24-18-51 15,17-4-29-15,1 0 29 16,-10 3-38-16,-24 9 4 16,-25 2 10-16,-21 8-23 15,-18-2 32-15,-9 8-26 16,-1-1-2-16,-3 2-10 15,0 0-5-15,0 0-61 0,0 0-40 16,0 12-177-16,0 2-67 16</inkml:trace>
  <inkml:trace contextRef="#ctx0" brushRef="#br0" timeOffset="37855.26">19599 2813 134 0,'0'0'320'16,"0"0"-124"-16,0 0-69 15,0 0-15-15,0 0-33 0,0 0-3 16,0 0-59-16,19-3 7 16,-17 3-24-16,2 0 3 15,0 0-3-15,-2 0 5 16,-2 0-5-16,0 0 32 16,0 0-22-16,0 0 31 15,0 0-5-15,0-5-33 16,-8-1 13-16,-7-4-16 15,-5 5 0-15,0 0-16 16,-2 3 30-16,1 2-14 16,2 0 0-16,-1 10 4 15,1 12-19-15,9 4 15 16,5 8-4-16,5 9-3 16,0 3 2-16,32 2 5 15,7 1 0-15,9 2 2 0,-4-1 14 16,-9-4-12-16,-10-6-4 15,-16-9 0-15,-9-6-14 16,0-7 14-16,-13-3-8 16,-16-5 8-16,-11-4 12 15,-7-3-11-15,2-3 9 16,2 0-5-16,10-13 9 16,11-11-13-16,9-7-1 15,13-5 8-15,0-5 5 16,13-8-10-16,27 1 11 15,16 0-1-15,7 4 3 0,-1 3-2 16,-4 10-14 0,-16 4 3-16,-11 10 21 0,-10 6-19 15,-11 5-4-15,-3 4-1 16,-7 2 1-16,0 0-9 16,0 0 8-16,0 12-14 15,0 21-2-15,-9 6 16 16,-7 12 0-16,3 9 0 15,2 0 13-15,9 4-13 16,2-8 0-16,0-10 2 16,20-11-8-16,4-16 10 15,1-11-4-15,0-8 5 0,2-1 10 16,-6-31-5 0,2-12-10-16,-7-9 1 0,-12-3-13 15,-4 2 12-15,-4 2-8 16,-23 1 7-16,-4 7-2 15,2 6-5-15,2 13 8 16,4 11 0-16,8 9-2 16,-1 5 4-16,3 0-2 15,4 3 0-15,4 13-12 16,5 1 5-16,0 1 5 16,21 0-5-16,16-5-4 15,15-5 21-15,8-7-10 16,0-1 0-16,-2 0-12 15,-11-1 7-15,-12-12-9 16,-10 3 12-16,-11 4-17 0,-8 3 26 16,-4 3-7-16,-2 0 0 15,0 0 9-15,0 0-19 16,0 0 10-16,0 0-13 16,0 18-1-16,0 10 7 15,0 8 7-15,0 6 0 16,0 2 10-16,0 3-9 15,7-4-1-15,5-5 0 16,-2-10 0-16,1-7 7 16,-4-13-7-16,-2-3 0 15,-3-5 6-15,0 0 8 16,5-4-14-16,4-26 2 16,2-10 6-16,-4-9-8 15,-5-3-7-15,-4 5 2 0,0 5 5 16,-10 10 15-16,-6 6-15 15,0 9 4-15,3 7-8 16,2 8 4-16,0 2 0 16,-1 0 0-16,6 0 7 15,4 0-25-15,2 2 3 16,0 3-29-16,8-3 34 16,21 0 20-16,7-2-6 15,7 0-4-15,1 0-28 16,1 0 6-16,-5 0-38 15,-7-2 34-15,-6-3 13 0,-2 3 9 16,-10 0 4-16,-6 2 0 16,-7 0 10-16,-2 0 3 15,0 0-13-15,0 0 0 16,0 0 2-16,0 0 12 16,0 4-14-16,-4 4 0 15,-3-2 12-15,2-2-4 16,1 0-8-16,4-1 3 15,0-3 3-15,0 0 6 16,0 0-4-16,0 0 24 16,0 0-20-16,0 0 26 15,0 0-38-15,0 0 6 0,0-3-4 16,2-1 10-16,-2 3-12 16,0-2 13-16,2 3-13 15,-2 0 28-15,0 0-28 16,0 0-5-16,0 0-13 15,0 16 14-15,0 7 4 16,-6 5 0-16,2 2 4 16,1 2-6-16,3 4 2 15,0-2 0-15,16 0-8 16,10-10 12-16,1-6-4 16,0-8 0-16,-2-10 9 15,-4 0 7-15,0-6-16 16,-3-24 0-16,-5-4-4 0,-1-6-10 15,-6-3 11 1,-6-1-2-16,0 3 5 0,0 1 24 16,-9 10-21-16,-4 7 5 15,2 11 18-15,3 8-15 16,2 2-11-16,4 2 0 16,0 0 4-16,2 0-18 15,0 0 14-15,0 0-15 16,2 0 14-16,14 6-34 15,8-2 33-15,7-1 1 16,1-3 2-16,3 0-6 16,-3 0 5-16,-3-3 0 15,-6-7-9-15,-4 5 3 16,-5 0 6-16,-8 3 0 0,-6 2 5 16,2 0-12-1,-2 0 7-15,0 2-13 0,0 18 8 16,0 11 5-16,0 0 2 15,0 5-2-15,0-1 8 16,0 1 2-16,4-2-7 16,17-2-3-16,5-9 0 15,3-6 13-15,-2-14-13 16,4-3 1-16,5-13 5 16,6-23 14-16,0-7-20 15,-6-6 0-15,-14 1-3 16,-17-3-11-16,-5 2 14 15,-7 2 21-15,-20 9-19 0,3 12 42 16,2 12-32-16,-3 12-4 16,1 2-8-16,-10 2-6 15,3 22 6 1,4 3 0-16,12 0 2 0,13-1-20 16,2-2-4-16,22-5-16 15,25-6 26-15,17-6-30 16,5-7 20-16,0 0-60 15,1-5-37-15,-4-21-45 16,-5-10-114-16,-5-6 43 16,-12-4 125-16,-7-2 110 15,-8 2 233-15,-8-3 65 0,-7 6-106 16,-6 4-8-16,-3 5-71 16,-1 10-45-16,-4 8-10 15,2 6-53-15,-2 6 25 16,0 2-23-16,2 2 2 15,-2 0-1-15,0 0-8 16,0 0 0-16,0 0-2 16,0 10-12-16,0 26 14 15,-6 18 0-15,-17 18 1 16,-6 20-4-16,-4 15 3 16,-7 18 0-16,0 13 0 15,-5 10 5-15,1-1-5 16,-1-5 0-16,1-13 1 15,8-15-1-15,5-10 0 16,9-18-2-16,1-16-4 0,8-18-90 16,9-21-65-16,4-30-122 15,9-10-422-15</inkml:trace>
  <inkml:trace contextRef="#ctx0" brushRef="#br0" timeOffset="38067.48">21600 3244 1021 0,'0'0'267'15,"0"0"-219"-15,0 0 8 16,0 0-53-16,0 0 10 0,0 0-10 16,63-27 7-1,-19 27-20-15,-9-3 6 0,-10-5-41 16,-9 0 28-16,-7-5-79 15,-7-1-132-15,-2-3-273 16</inkml:trace>
  <inkml:trace contextRef="#ctx0" brushRef="#br0" timeOffset="39656.12">23599 2905 229 0,'0'0'114'15,"0"0"-114"-15,0 0-100 16,0 0 33-16,0 0 19 16,0 0 6-16,-8 22 26 15,8-22 16-15,2 0 112 16,-2 0 89-16,2 0-38 16,0 0-15-16,0-1-54 15,-2-2-29-15,0 1-8 16,0 2-46-16,0 0 20 15,0 0-28-15,0 0-1 0,0 0 54 16,0 0-23 0,0 0 21-16,0 0 3 0,0 0-38 15,0 0 18-15,-2-2-37 16,-9 2 1-16,-2 0 5 16,4 0 2-16,0 0-8 15,9 0 0-15,0 0 2 16,0 0-15-16,20 0-2 15,20 0 15-15,18 0 9 16,11 0 3-16,5 0-12 16,4 0 0-16,-7-5 4 15,-15-2 1-15,-16 0-5 0,-22 5 0 16,-14-3 9 0,-4 3 3-16,0 2 5 0,0-2-17 15,-13 2 2-15,-16 0-15 16,-11 0 13-16,-1 0 0 15,6 9-17-15,8-2 18 16,14 0-7-16,7-2 5 16,6 1-47-16,0-2-11 15,0 3-62-15,4-6-19 16,15-1 15-16,4 0-3 16,-3 0 32-16,-5-1-1 15,-3-14 20-15,-1 3 63 16,-5 0 14-16,2 0 40 15,-2 2 109-15,-1 0-48 16,-1 1-7-16,-2 4 19 0,-2 1-49 16,0 1 7-16,0 3-61 15,0 0-10-15,0 0-1 16,-9 0 1-16,-4 0 17 16,0 0-17-16,4 0 7 15,7 0 15-15,-1-5-15 16,1-2 16-16,2-8-8 15,0-1-1-15,0-4-14 16,0 4 0-16,0 2 8 16,-5 3 4-16,-3 4-7 15,3 1 19-15,-1 4 10 16,4 0-30-16,-1 2 14 0,3 0-18 16,0 0 7-1,0 0-22-15,0 0-6 0,13 10 13 16,12 9 3-16,6 4 10 15,7 0 2-15,2 0-7 16,-5 0 5-16,-10-6 25 16,-11 1-27-16,-10 3 11 15,-4 2 12-15,0 5-20 16,-14 4 11-16,-15 3-15 16,-8 1-2-16,1-1-6 15,9-4-166-15,12-15-162 16</inkml:trace>
  <inkml:trace contextRef="#ctx0" brushRef="#br0" timeOffset="40027.91">24750 2613 600 0,'0'0'320'0,"0"0"-119"16,0 0-111-16,0 0-17 15,0 0-17-15,0 0-28 16,-18-187 34-16,18 173-53 16,0 6 16-16,0 0 24 15,0 4-31-15,0 1 25 0,0 3-32 16,0 0 0-16,0 0-4 16,0 0-7-16,0 0-10 15,0 20 9-15,-4 21-27 16,-10 27 28-16,-5 19 0 15,-6 14 0-15,-2 16 3 16,-2 1-3-16,2 5 0 16,0-3-1-16,3-3-17 15,2-8 15-15,-1-14-17 16,3-20-31-16,7-22 42 16,6-16-66-16,7-22-33 15,0-15-126-15,9-4-192 16</inkml:trace>
  <inkml:trace contextRef="#ctx0" brushRef="#br0" timeOffset="40292.76">24691 2740 723 0,'0'0'367'15,"0"0"-231"-15,0 0-62 16,0 0-45-16,0 0-21 15,0 0 4-15,146-109-12 16,-103 109 0-16,-12 17-7 16,-14 3 1-16,-11 1 2 0,-6 3 4 15,-6 3 0 1,-27 4 21-16,-11-1-16 0,-6-4 0 16,3-6-5-16,7-4-15 15,9-6-32-15,14-8-164 16,13-2-177-16</inkml:trace>
  <inkml:trace contextRef="#ctx0" brushRef="#br0" timeOffset="41716.36">25212 2655 602 0,'0'0'173'0,"0"0"-86"15,0 0-60-15,0 0 12 0,0 0-31 16,0 0 6 0,0-19-12-16,-3 17-1 0,0-3 3 15,-3-2 69-15,-3-2-55 16,3-2 17-16,-6 1 16 16,3 3-38-16,3-2 32 15,0 4-24-15,-2 3-21 16,4-1 16-16,-5 3-16 15,-2 0 0-15,-5 0-1 16,-6 12-2-16,2 9-12 16,-2 4 15-16,1 8 0 15,6-1-11-15,3 0 17 0,8-1-6 16,4-4 0 0,0-5 4-16,0-10-11 0,9-4 7 15,5-6 0-15,1-2 26 16,5 0-24-16,3-16 12 15,-1-10-14-15,-2-5-8 16,-2-2-1-16,-1-2 0 16,1 1 9-16,-1 7-3 15,-2 5 12-15,-5 8-9 16,-2 7 7-16,-6 7-3 16,0 0-8-16,3 0-4 15,-1 23 6-15,0 7-17 16,3 6 23-16,-2 2-4 15,4-3 0-15,-1 0 5 16,4-9-7-16,-1-6 2 0,-1-8 0 16,2-8-5-16,3-4 6 15,8-2-2-15,6-24-27 16,4-6-69-16,-2-7 31 16,-4-2-45-16,-4 3 42 15,-10 6 69-15,-2 7 6 16,-6 11 76-16,-5 7 1 15,2 4-40-15,-2 3-8 16,0 0-35-16,0 10-7 16,0 12-7-16,0 9 26 15,2-1-12-15,7 0 0 16,2-2 8-16,5-5 3 0,-1-2-11 16,1-7 0-1,-5-5-8-15,3-6-1 0,3-3-19 16,5-3 5-16,1-24-27 15,-1-7 32-15,-2 0 3 16,-6 0 15-16,-1 1 74 16,-2 4-24-16,-2 2 14 15,-2 9-5-15,-1 9-14 16,-4 2 14-16,0 7-51 16,-2 0-4-16,0 0-8 15,3 0-5-15,1 2 3 16,8 18 6-16,-2 9 0 15,4 7 17-15,-5 8-17 0,-3 10 0 16,-6 6-1-16,0 10 13 16,0 2-12-16,-22 4 0 15,0-2 5-15,-2 4-7 16,3-7 2-16,8-7 0 16,4-13-8-16,4-17 16 15,3-13-8-15,2-12 0 16,0-8 4-16,0-1 7 15,0 0-6-15,0 0-5 16,0 0 32-16,0-14-29 16,-2-8 14-16,-4-2-17 15,-1-3 5-15,-2-5 22 16,-4-5-27-16,0 3 5 16,-1-1 10-16,1 2 2 0,1-1-11 15,6 0-1-15,6-4-1 16,0-4 12-16,2-6-16 15,22-8 0-15,10-2-1 16,11-9-15-16,15-2 11 16,5-1-3-16,-1 5 5 15,-6 7-13-15,-16 12 16 16,-15 11 0-16,-14 17-1 16,-8 8 18-16,-5 6-17 15,0 4 0-15,0 0-4 16,0 0-11-16,-24 16-1 15,-12 10 16-15,0 4-1 16,4-4-12-16,17-4 9 0,13 0-2 16,2-1-4-16,11 1-6 15,22-1 12-15,6 0 4 16,-4-5-4-16,-10-4 9 16,-12-4-5-16,-11-7 0 15,-2 2 2-15,0-2 28 16,-13 6-29-16,-25 5 6 15,-17 4-7-15,-13 6-1 16,-7 0-30-16,3 0-82 16,9-7-220-16,21-12-492 15</inkml:trace>
  <inkml:trace contextRef="#ctx0" brushRef="#br0" timeOffset="42444.95">27227 2278 734 0,'0'0'198'0,"0"0"9"16,0 0-108-16,0 0-34 15,0 0-5-15,0 0-57 0,0-52 20 16,0 52-23-16,0 0 8 16,0 0-12-16,0 4 4 15,0 22 0-15,0 11-8 16,-11 12 13-16,-3 5-5 15,-3 2 0-15,-4-2 5 16,3-1 2-16,1-7-4 16,3-8-3-16,3-10 0 15,7-12 9-15,-1-9-10 16,5-7 1-16,0 0 0 16,0 0 15-16,0 0-8 15,0 0-2-15,18-14 1 16,19-11 3-16,10-1-17 15,3 3 8-15,-4 12-5 16,-8 4-19-16,-5 7 22 0,-10 0 2 16,-7 0-2-16,-8 13-1 15,-8 3-6-15,0 3 9 16,-13 5 0-16,-21 5 3 16,-10-1 2-16,-8-5-5 15,-6 0 0-15,0-7-3 16,8-8-3-16,9-4-26 15,19-4-47-15,16 0-57 16,6-24-180-16</inkml:trace>
  <inkml:trace contextRef="#ctx0" brushRef="#br0" timeOffset="43787.45">27759 2532 842 0,'0'0'226'0,"0"0"-204"16,0 0-13-16,0 0-9 16,0 0-1-16,0 0-1 15,-18 2 2-15,12 1 0 16,-1-1 9-16,2-2 0 16,1 0 22-16,0 0 34 15,1-13-56-15,1 3 29 16,0-4-38-16,0 2 5 15,0 3 12-15,0-2-7 0,-1 5-10 16,0 0 2 0,-1 4 7-16,4 2 9 0,-2 0-18 15,-2 0 0-15,-7 0-15 16,-12 14 7-16,-6 12 8 16,-2 6 0-16,4 3 4 15,5-3-10-15,9-5 6 16,4-3 0-16,4-6-11 15,5-2 11-15,0-11-1 16,0-5-3-16,0 0 4 16,20 0 15-16,11-14-15 15,1-6 0-15,-1-4-7 0,-4 2 10 16,-5 2-3 0,-7-1 0-16,-1 8 8 0,-5 4 4 15,-3 4-12-15,-1 2 0 16,2 3-5-16,2 0 8 15,4 0-5-15,1 7 2 16,3 11 0-16,-1-1-9 16,-1 2 9-16,1-4 0 15,-3-4-5-15,1-5 13 16,3-6-8-16,8 0 0 16,4-13 4-16,4-14-13 15,3-8-26-15,0-1-37 16,-5 1 70-16,-2 2-13 15,-9 6 15-15,-2 4 10 16,-7 9 7-16,-2 6 40 0,-4 6-46 16,-3 2-7-16,0 0 1 15,2 0-4-15,1 0-1 16,3 0 0-16,-2 8 5 16,-2 4-4-16,-4-2-1 15,0 0 0-15,0 0 0 16,0-2 5-16,0 0-9 15,-2-4 4-15,-8-2-31 16,2-2 31-16,-5 0-37 16,-1 0 33-16,1 0-10 15,3-11 3-15,1-3 11 16,5 5 9-16,2 3-8 0,0 2 55 16,2 4-39-16,0 0-8 15,0 0-9-15,0 0 0 16,0 4-8-16,0 20-1 15,0 8 9-15,0 7-2 16,0 1 2-16,0-3 0 16,6-5-4-16,10-6 14 15,4-7-10-15,-2-10 0 16,1-6 4-16,6-3-5 16,0-8 1-16,2-22 0 15,2-9-4-15,0-5 14 16,-2-6-10-16,-3-2 0 15,-4-3 2-15,0 4 37 0,-3 5-33 16,0 10 10-16,-1 7 20 16,-3 10-36-16,-3 7 24 15,0 5-24-15,-6 6 10 16,-2 1-11-16,-2 0 1 16,0 0-10-16,0 15 6 15,-16 17-14-15,-11 13 18 16,-2 3 0-16,1 1 7 15,2-2-15-15,5-11 8 16,8-10 0-16,6-8-4 16,2-8 4-16,5-6 0 15,0-2 0-15,0-2 1 16,23 0 4-16,10 0-4 16,7-6-1-16,1-10 0 0,-3 2-9 15,-7 2 6-15,-11 4-16 16,-9 2 10-16,-9 4-6 15,-2 2 15-15,0 0-21 16,-15 0-1-16,-16 14-41 16,-10 14 63-16,8 2 0 15,10 1 0-15,19-3-18 16,4-2 13-16,14-5 5 16,23 2 0-16,15-7-10 15,8-2-57-15,7-9-131 16,2-5-329-16</inkml:trace>
  <inkml:trace contextRef="#ctx0" brushRef="#br0" timeOffset="43916.89">29181 2597 1285 0,'0'0'98'16,"0"0"-58"-16,0 0-30 16,0 0-10-16,0 0-3 15,0 0-100-15,-29 42-153 16,23-13-23-16</inkml:trace>
  <inkml:trace contextRef="#ctx0" brushRef="#br0" timeOffset="45272.57">20347 3856 456 0,'-2'-31'283'15,"0"11"-43"-15,2 3-139 16,0 4-5-16,0 8-22 15,0-1-33-15,0 4 20 16,0-1-47-16,0 3-1 16,0 0 9-16,0 0-9 15,0 0-10-15,0 0-3 16,0 0 4-16,-3 11-21 0,3 21 17 16,-4 16 0-1,0 14-5-15,-3 13 10 0,-4 9-5 16,-2 2 0-16,1 2 3 15,-1 0-4-15,-1-5 1 16,3-7 0-16,-2-11-1 16,-1-9 0-16,-1-15 1 15,1-13 0-15,4-10 6 16,-1-8-7-16,1-8 3 16,2-2-2-16,-5 0 9 15,-6-4 2-15,3-13-11 16,-1-3 0-16,1-1 8 15,5-1-1-15,3 4-7 16,5 6 0-16,3 4-1 16,0 4 10-16,0 4-10 0,0 0 1 15,0 0-13-15,0 0 2 16,15 7 2-16,8 13 9 16,2 1 0-16,-4 1 2 15,0-2-2-15,-5-4 0 16,-3-8 4-16,-5-3-2 15,0-4 0-15,-4-1-2 16,0 0 1-16,3 0 14 16,2-14-15-16,2-7 0 15,7-10 2-15,6-3-17 16,10-5-15-16,11 4-39 16,1 5-51-16,3 11-225 0,-11 11-371 15</inkml:trace>
  <inkml:trace contextRef="#ctx0" brushRef="#br0" timeOffset="45878.11">19050 5747 803 0,'0'0'181'0,"0"0"-38"16,0 0-59-16,0 0-40 15,0 0 10-15,0 0-54 16,18-62 0-16,-18 64 0 15,0 23-9-15,0 18 9 16,0 13 0-16,-11 12 2 16,-14 8 5-16,0 7-3 0,1 1-8 15,0-6-17-15,6-6-118 16,7-16-52-16,3-21-253 16</inkml:trace>
  <inkml:trace contextRef="#ctx0" brushRef="#br0" timeOffset="47940.55">19237 5939 739 0,'0'0'201'16,"0"0"-98"-16,0 0-44 0,0 0-32 15,0 0 23-15,0 0-5 16,-9-46-44-16,27 34 18 15,5-2-19-15,-4 1 2 16,4 1 6-16,-1 3-1 16,3 7-7-16,0 2 0 15,-2 0 2-15,2 11-10 16,-2 10 8-16,-6 2 0 16,-8 7-9-16,-9 0 12 15,0 3-3-15,-11 2 0 16,-21 3 1-16,-5 2 14 15,-10 0-11-15,-2-1-1 16,0-2 22-16,7-7-17 0,8-7-1 16,14-12 9-1,11-5-13-15,9-4 22 0,0-2-10 16,0 0 10-16,27 0 31 16,13 0-51-16,18-10 10 15,11 1-15-15,3 0 7 16,-1-1-20-16,-7 0 2 15,-6-6-45-15,-6-2 32 16,-12-6-65-16,-9-5-5 16,-8 0-16-16,-8-1 1 15,-9-1 107-15,-1 4 2 16,-5 1 68-16,0 3 36 0,0 7-44 16,0 6 4-1,0 4-13-15,0 5-38 0,0 1 15 16,0 0-28-16,-2 0 0 15,-7 5-18-15,0 15 16 16,0 4 2-16,7 5-1 16,2-1-3-16,0-2-7 15,2-3 11-15,18-6 0 16,2-7 2-16,1-6 8 16,-1-4-10-16,2 0 12 15,-3-21-7-15,-1-6-6 16,-7-7 1-16,-9-2-15 15,-4-3 3-15,0-4 1 16,-21 0 11-16,-8 8 0 16,2 9 6-16,4 11 23 0,10 11-29 15,1 4 9 1,8 0-19-16,2 2 4 0,2 15 4 16,0 2-4-16,29-1 6 15,13-4-15-15,14-7 14 16,4-7 1-16,-2 0-14 15,-8 0 13-15,-13-11 1 16,-8-7 0-16,-8 3 1 16,-6 1 0-16,-7 3-1 15,-3 3 0-15,-2 4 19 16,-3 4-15-16,0 0 11 16,0 0-15-16,0 0-3 0,0 4-6 15,0 18 6-15,-3 8 3 16,-6 4-6-16,5 5 10 15,4 1-4-15,0-3 0 16,0 0 5-16,13-6-6 16,5-9 1-16,2-5 0 15,2-7-1-15,-4-10 12 16,3 0-11-16,-2-4 2 16,-5-21 7-16,-3-2-2 15,-7-4-7-15,-4-1 0 16,0 1-10-16,-13-3 8 15,-7 3 2-15,-3 4 5 16,6 10 4-16,5 5 6 0,3 4-13 16,5 6-2-1,4 2 8-15,0 0-2 0,0 0-6 16,0 0 0-16,4-2-7 16,19-4-7-16,10 0 11 15,5-2 3-15,1 0-10 16,-4 2 10-16,-8 0 0 15,-5 2 0-15,-9 2 4 16,-4-1-8-16,0 3 4 16,-2 0 0-16,0 0-6 15,-1 0-3-15,1 7 9 16,-3 11 0-16,1 3 1 0,-3 6-3 16,0-1 2-1,1 0 0-15,3-3-2 0,3-6 5 16,0-4-3-16,2-9 0 15,0-4 4-15,1 0 7 16,1-7-6-16,-3-11-5 16,-2 0 1-16,-4-1 8 15,-4 3-9-15,0-3 0 16,0 3 5-16,0 0-5 16,0 4 0-16,0 3 0 15,0 2-2-15,0 5 18 16,0 0-16-16,0 1 0 15,0 1 7-15,0 0 5 16,0 0-9-16,0 0-3 16,0 0 0-16,0 0 5 0,0 0-7 15,-4 0 2-15,-6 5 0 16,-3 19-13-16,-5 10 13 16,3 7 0-16,3-3 0 15,10 1-3-15,2-7 3 16,5-6 0-16,19-6 2 15,1-9-2-15,2-11 2 16,-5 0-2-16,1-4 0 16,-6-21-7-16,-6 0 7 15,-8-8 0-15,-3 0 4 16,0-1-24-16,-16-5 20 16,-9 5 0-16,4 3-8 0,0 10 12 15,3 10-4-15,5 2 0 16,1 9 5-16,4 0-7 15,3 0 2-15,5 0 0 16,0 0-6-16,5 0-17 16,24 9 19-16,14 0 1 15,14-1 3-15,10 0-5 16,-2-1 5-16,-7-4-14 16,-8-3 13-16,-11 0-31 15,-10 0 32-15,-12 0 0 16,-6 0 2-16,-3 0 10 15,-6 0-8-15,-2 0 11 16,0 0-15-16,0 0 1 0,0 14-1 16,-14 12 0-16,1 6 2 15,-3 4-2-15,5 4 0 16,5 2 0-16,6 1 0 16,0-8 2-16,8-2-4 15,21-11 2-15,7-10 0 16,1-12 6-16,2 0-1 15,-1-18-3-15,-3-19-2 16,-10-7 12-16,-7-3-12 16,-18-2 0-16,0-1 1 15,-22 4 9-15,-19 4-5 16,1 10-5-16,-2 10 1 16,6 13 13-16,5 9-17 15,4 0 3-15,9 3-1 0,10 17-18 16,8 4-28-16,0 1-84 15,33-10-152-15,18-9-257 16</inkml:trace>
  <inkml:trace contextRef="#ctx0" brushRef="#br0" timeOffset="48240.39">21805 5421 789 0,'0'0'336'15,"0"0"-195"-15,0 0-108 16,0 0 30-16,0 0-36 16,0 0-23-16,0-105 9 0,0 105-13 15,0 0 0-15,0 0-1 16,0 0-3-16,0 6-3 16,0 23 7-16,-15 18 0 15,-10 19 4-15,-8 22-2 16,-9 17-2-16,-12 13 0 15,-4 7 8-15,-4 7-8 16,-1-5 0-16,9 1-5 16,9-8-4-16,17-12-50 15,14-19-65-15,14-26-195 16,5-31-439-16</inkml:trace>
  <inkml:trace contextRef="#ctx0" brushRef="#br0" timeOffset="48456.26">21970 5999 1132 0,'0'0'149'0,"0"0"-134"16,0 0-10-16,0 0 4 15,0 0-4-15,0 0-5 16,161-11 0-16,-122 11-25 15,-7-10 0-15,-10-7-90 16,-4-7-99-16,-11-4-168 0</inkml:trace>
  <inkml:trace contextRef="#ctx0" brushRef="#br0" timeOffset="49432.43">23493 5654 55 0,'0'0'554'0,"0"0"-301"16,0 0-134-16,0 0-3 15,0 0-17-15,0 0-67 16,111 3-11-16,-19-18 10 15,12 0-22-15,8-6-9 16,1-4 0-16,-14-6 9 16,-26 1-6-16,-26-2-3 0,-25 2-15 15,-17 2 7-15,-5 0-14 16,0 4 22-16,-16 4 2 16,-7 2-2-16,4 6 40 15,-1 6-37-15,3 6-2 16,2 0-1-16,7 0-9 15,2 14 8-15,6 8-3 16,6 6-21-16,23 0 16 16,8 4 9-16,3 1 0 15,-4-1 3-15,-12-1 1 16,-12 3-4-16,-12 3 0 16,-3-1 5-16,-23 2 6 15,-8-3-10-15,3-2 3 0,9-7-4 16,10-6-43-16,12-12-121 15,3-8-242-15</inkml:trace>
  <inkml:trace contextRef="#ctx0" brushRef="#br0" timeOffset="49770.23">24917 5163 1029 0,'0'0'180'0,"0"0"-95"15,0 0-29-15,0 0-22 16,0 0 31-16,0 0-55 0,25-138 9 16,-23 136 4-16,-2 2-14 15,0 0 0-15,0 0-9 16,0 0 8-16,0 23-25 16,0 23 14-16,0 24 3 15,-16 15-3-15,-7 17 8 16,-2 11-5-16,-4 6 0 15,-3 4 3-15,1-2 0 16,2-5-3-16,4-7 0 16,7-11-2-16,7-12-27 15,5-13 10-15,4-17-25 16,2-19-20-16,0-14 21 16,0-18-152-16,2-5-97 0,13-29-154 15</inkml:trace>
  <inkml:trace contextRef="#ctx0" brushRef="#br0" timeOffset="50026.85">25042 5395 807 0,'0'0'207'0,"0"0"-96"15,0 0-88-15,0 0 5 16,0 0-9-16,0 0-12 15,98-15 19-15,-98 37-19 16,0 6 1-16,-29 12 43 0,-11 3-46 16,-7 1 18-16,0-5-23 15,8-3 5-15,6-7-15 16,14-12-2-16,15-6-80 16,4-11-102-16,10-2-176 15,30-31-187-15</inkml:trace>
  <inkml:trace contextRef="#ctx0" brushRef="#br0" timeOffset="50986.3">25503 5388 529 0,'0'0'309'0,"0"0"-180"16,0 0-36-16,0 0-47 15,0 0 31-15,0 0-48 0,0-30-28 16,0 26 19-16,-6-2-16 15,-1-2-4-15,-2 2 6 16,-2 1 6-16,2 1 2 16,0 4-10-16,-2 0 5 15,-2 0-9-15,-5 12 0 16,-3 11 0-16,0 7 0 16,5 1 2-16,5-2-2 15,1-3 0-15,6-6 0 16,4-8-2-16,0-4 2 15,0-6-3-15,0-2 2 16,0 0-14-16,0 0 15 16,20-24 0-16,7-6 6 0,6-2-15 15,-1 0 9 1,-6 6 0-16,-3 6 0 0,-8 6 5 16,-3 6-5-16,-3 8 0 15,-3 0 4-15,0 0-4 16,6 0 10-16,1 14-10 15,-2 3 3-15,-1 2 10 16,-2-6-3-16,-3 1-10 16,1-7 3-16,-1-2 2 15,0-5 5-15,1 0-10 16,7 0 7-16,5-12 5 16,3-7-6-16,-4-3-6 0,1-2 0 15,-3 2-3 1,-1 0 8-16,-1 0-5 0,-4 3 0 15,0 3 9-15,-4 4-12 16,-5 6 3-16,0 5 0 16,0 1 28-16,0 0-24 15,0 0-4-15,-2 0 0 16,-15 18 4-16,0 6-13 16,1 6 9-16,5 2 0 15,5 3-8-15,6-3 12 16,0 3-4-16,6-5 0 15,17-8 4-15,1-5-19 16,0-12 15-16,5-5-6 16,2-5-11-16,5-27 3 15,3-9 0-15,-4-7 9 0,-6-2 3 16,-7 0-6-16,-6 3 8 16,-8 10 0-16,-3 9 25 15,-5 7-25-15,0 15 22 16,2 5-22-16,-2 1 13 15,3 0-29-15,-3 0 13 16,0 0 3-16,0 15-14 16,0 7 18-16,0 2-4 15,-5 5 0-15,-8 0 6 16,4 3-8-16,2 3 2 16,5-1 0-16,2-4-7 15,0 0 14-15,0-4-7 0,2-6 0 16,9-5 5-16,-4-8-2 15,6-7-3-15,1 0 0 16,1-2 9-16,1-18-5 16,-7-2-8-16,-3 4-29 15,-6 0-188-15,0-2-368 16</inkml:trace>
  <inkml:trace contextRef="#ctx0" brushRef="#br0" timeOffset="51914.77">25700 5368 281 0,'0'0'261'15,"0"0"-101"-15,0 0-47 16,0 0 3-16,0 0-2 15,0 0-14-15,15-66 0 16,-15 66-64-16,0 0 2 16,0 0-38-16,0 0 12 15,0 8-26-15,0 14 10 16,0 9 4-16,0 6-7 16,2-3 15-16,5-1-8 0,6-6 0 15,3-8-13-15,4-14 10 16,9-5-26-16,6-5 26 15,3-29-16-15,1-3 3 16,-8-5 3-16,-6 0 3 16,-10 1 10-16,-2 8 9 15,-4 5-9-15,2 3 12 16,-4 10 43-16,-3 5-50 16,-1 7 20-16,-1 3-25 15,-2 0 6-15,2 0-15 16,1 21-5-16,-1 9 14 15,2 9-9-15,-4 10 17 16,0 9-8-16,0 14 0 0,0 10 6 16,-6 6 3-16,-6 5-9 15,-1-3 0-15,0-3 4 16,-3-9 6-16,3-8-10 16,-3-10 0-16,3-9 7 15,-5-16 0-15,-3-12-7 16,0-8 0-16,-4-10 18 15,-4-5-9-15,0 0 3 16,-2-23-5-16,2-12 2 16,6-6 12-16,6-10-19 15,9-5 7-15,8-8 5 16,0-3-2-16,34-3-12 0,17 1 0 16,7 3 7-1,9 5-27-15,1 6 18 0,-9 5-7 16,-8 3 1-16,-5 6-1 15,-13 4 9-15,-12 7 0 16,-9 7 5-16,-7 8-1 16,-5 4-2-16,0 10-2 15,-7 1 0-15,-18 0-20 16,-6 1 20-16,-6 18-2 16,1 0 2-16,11 1-6 15,11-6 6-15,14 3-8 16,5-1 6-16,38-5-20 15,10 3 22-15,4-2 0 16,-7-3 4-16,-17-1-5 16,-15-4 2-16,-13 0-1 0,-5-2 34 15,0 5-33-15,-16-4 17 16,-20 3-18-16,-10 2 5 16,-8-4-15-16,7 3-38 15,11-6-48-15,19-1-206 16,17-4-637-16</inkml:trace>
  <inkml:trace contextRef="#ctx0" brushRef="#br0" timeOffset="52394.54">27052 4877 443 0,'0'0'712'0,"0"0"-597"15,0 0-87 1,0 0 43-16,0 0-57 0,0 0-2 16,-24-41-12-16,24 41-1 15,7 2 0-15,-3 13 1 16,-4 9 0-16,0 13-5 16,0 16 10-16,0 11-5 15,-4 9 2-15,-12-4 9 16,1-4-11-16,-1-10 0 15,3-12 1-15,-1-16 1 16,5-8-1-16,7-11-1 16,0-3 6-16,2-5 5 0,0 0 4 15,2-13 0-15,25-20-9 16,15-6-12-16,7-1-4 16,2-1 3-16,-4 11 2 15,-7 8-13-15,-9 11 17 16,-8 7 1-16,-10 4 0 15,-6 0-16-15,-7 5 15 16,0 13 0-16,-9 3-7 16,-29 4 9-16,-16 1-1 15,-6-1 0-15,2-5-13 16,14-8 10-16,17-4-63 16,18-6-76-16,9-2-151 15,25-7-315-15</inkml:trace>
  <inkml:trace contextRef="#ctx0" brushRef="#br0" timeOffset="53504.51">27605 5046 666 0,'0'0'208'16,"0"0"-111"-16,0 0-67 15,0 0 11-15,0 0-24 16,0 0-15-16,-42-39 16 15,26 39-10-15,1 0-8 16,2 0 19-16,-1 10-8 16,3 10-8-16,-1 9-3 0,4 0 5 15,3 3 10-15,1-4-13 16,4-1-2-16,0-10 0 16,0-3 10-16,0-3-14 15,0-7 4-15,0-4 0 16,4 0 0-16,7-11 6 15,8-15-5-15,5-6-1 16,7 0 9-16,1-3-9 16,1 10 2-16,0 4 2 15,-4 12 29-15,-2 6-26 16,-7 3 9-16,-4 0-13 16,-1 5 13-16,-1 13-22 0,-4 3 6 15,2-2 0-15,-5-3 12 16,-1-4-7-16,-2-1 0 15,3-8-1-15,0-1 9 16,4-2 2-16,5 0-15 16,4 0 7-16,4-20-3 15,3-6-4-15,2-3-7 16,-2-3 2-16,0 3-1 16,-1-1 1-16,-1 4 5 15,-3 0 0-15,-4 2 23 16,-9 6-17-16,-5 4 24 15,-4 5 3-15,0 7-31 16,0 2 16-16,-8 0-18 0,-13 7 0 16,-3 19-19-1,-1 6 23-15,5 6-4 0,7 3 0 16,4 5 3-16,9-3-3 16,0-1 0-16,0-6 0 15,16-5-6-15,3-12 6 16,6-8 0-16,4-11-5 15,4 0-10-15,7-25 5 16,5-16-8-16,0-12-7 16,-3-10 11-16,-4-2 12 15,-7-2 2-15,-4 6 0 16,-4 4 2-16,-4 11 24 0,-5 13-12 16,-5 14 1-1,-5 12 36-15,0 2-48 0,-4 5 7 16,2 0-10-16,-2 0 1 15,4 0-14-15,-4 12 9 16,0 16 4-16,0 10-11 16,-8 12 19-16,-3 4-8 15,1 5 0-15,2-5 4 16,4-8-3-16,-3-6-1 16,5-8 0-16,0-10-5 15,0-7 8-15,0-8-4 16,2-5 1-16,0-2 0 15,0 0 8-15,2-18-8 16,17-14-12-16,6-2 5 16,-2 2-18-16,-3 3 14 0,-7 12 0 15,-4 7 11-15,-7 6-5 16,-2 2 5-16,0 2 0 16,0 0-11-16,0 0-2 15,0 16 11-15,0 4 2 16,0 4 0-16,0 2 0 15,0 0 0-15,9-1 0 16,13-4 10-16,9-3 1 16,3-8-9-16,0-6-2 15,-1-4 9-15,-6 0-18 16,-10-7-16-16,-5-16-126 16,-10-5-139-16</inkml:trace>
  <inkml:trace contextRef="#ctx0" brushRef="#br0" timeOffset="54921.98">20434 6962 342 0,'0'0'193'16,"0"0"0"-16,0 0-65 15,0 0-13-15,0 0-43 16,0 0-10-16,-40-125 34 16,36 117-58-16,2 3-5 15,2-2 12-15,0 7-42 16,0 0 26-16,0 0-27 15,0 0 8-15,-2 0-17 16,-8 29 7-16,-3 20 0 16,-7 20-3-16,-3 13 6 15,-1 11-3-15,2-1 0 16,-1-2 2-16,6-5-7 0,1-13 6 16,5-11-1-1,-1-10 0-15,6-17 3 0,-1-13-3 16,3-12 0-16,2-6 0 15,-6-3 2-15,-2 0 2 16,-3 0-4-16,-5-7 0 16,-1-11 0-16,4-3 0 15,-1 0 0-15,3 1 2 16,0 2 2-16,4 4-4 16,6 5 0-16,3 5 5 15,0 4 7-15,0 0-24 16,0 0 11-16,0 18-6 0,14 13-1 15,4 9 10 1,0-4-2-16,-1-8 0 0,-3-8 2 16,-7-12-9-1,-1-8 7-15,4 0 0 0,7 0 47 16,12-24-40-16,11-8 0 16,9-8-7-16,7-3-15 15,4 8-14-15,5 5-60 16,-7 9-233-16,-10 10-414 15</inkml:trace>
  <inkml:trace contextRef="#ctx0" brushRef="#br0" timeOffset="55394.27">18693 8777 389 0,'0'0'216'0,"0"0"-88"16,0 0 1-16,0 0-44 16,0 0 61-16,0 0-42 15,27-114-48-15,-20 110 25 16,-5 2-59-16,-2 2 4 15,0 0-26-15,0 24 0 16,0 26-6-16,-7 21 6 16,-15 16 0-16,-3 2 0 15,0 2 6-15,2-3-12 16,2-5-16-16,7-9-68 16,8-14-40-16,6-20-159 15,0-22-257-15</inkml:trace>
  <inkml:trace contextRef="#ctx0" brushRef="#br0" timeOffset="55720.35">19034 8863 624 0,'0'0'256'0,"0"0"-128"15,0 0-41-15,0 0-77 16,0 0 1-16,0 0-11 15,-31-12 14-15,18 33-14 16,-1 0 0-16,10 4 0 0,4 1-13 16,0 3 21-1,18 4-8-15,22 0 21 16,2 1-16-16,1-3 36 0,-10-7-32 16,-13-7-5-16,-11-5 41 15,-9-3-44-15,0-3 22 16,-4 2-8-16,-25 1-10 15,-10-4 23-15,-1-3-28 16,1-2-25-16,3 0-22 16,11-19-132-16,9-16-171 15</inkml:trace>
  <inkml:trace contextRef="#ctx0" brushRef="#br0" timeOffset="57494.11">19128 8831 1001 0,'0'0'288'0,"0"0"-219"16,0 0 6-16,0 0-64 16,0 0 12-16,0 0-23 15,20-20 7-15,-3 20-14 16,6 0 7-16,0 3-16 16,-3-2 7-16,-5-1-14 15,-4 0 23-15,-2 0 0 16,-2 0 6-16,-3 0-2 15,1 0-4-15,-3 0 0 16,-2 0-2-16,0 0 10 0,0 0-8 16,0 0 0-16,0 0 3 15,0 0-7-15,0 0 4 16,0 0 0-16,0 0-11 16,0 0 13-16,0 0-4 15,0 0 2-15,0 13-3 16,-7 10-8-16,-15 12 11 15,-5 11 0-15,1 3-5 16,1 4 12-16,11-2-7 16,8-3 0-16,6-5 2 15,0-13-3-15,11-6 1 16,11-7 0-16,5-12-3 0,-2-5 13 16,2 0-10-1,-3-17 0-15,-4-15 3 0,-4-3-21 16,-10-7 11-16,-6-9-8 15,0-2 12-15,0 0-25 16,-13 5 28-16,-5 10 0 16,-2 12 3-16,2 12 11 15,2 8-14-15,-1 6 0 16,-3 0-1-16,-1 10-3 16,4 12 4-16,7 4 0 15,10 0 2-15,0 0-16 16,23 0 14-16,17-6 0 15,14-7-11-15,4-8 1 16,-3-5 10-16,1 0 0 0,-7-18 0 16,-4-10-14-16,-5-5 14 15,-5 2 0-15,-6 2-4 16,-8 2 5-16,-8 10-1 16,-6 5 3-16,-5 7-1 15,-2 5 40-15,0 0-42 16,0 0 0-16,0 3-1 15,-7 18-8-15,-8 13 9 16,-1 4 0-16,5 2 2 16,9 3-5-16,2-4 3 15,0 0 0-15,22-8-4 16,3-2 8-16,1-12-4 16,-4-5 0-16,-6-5 3 0,-5-5 2 15,-7-2 0-15,1 0-5 16,-1-14 0-16,-4-14-1 15,0-11 1-15,0 2 0 16,-2-5 1-16,-20 1-13 16,0 6 12-16,1 4 0 15,4 6 0-15,5 11 13 16,8 9-11-16,4 3-2 16,0 2 9-16,0 0-17 15,12-2 8-15,12 0 0 16,12-2-7-16,2 2 2 15,6-2 1-15,7 2 4 0,7-2 0 16,0-1-17 0,-4 2 17-16,-10-1 0 0,-8-1 0 15,-11 3-1-15,-7 2 1 16,-10 0 0-16,-3 0 3 16,-3 0-16-16,-2 9 13 15,4 8 0-15,1 3-1 16,2-3 7-16,-3-1-6 15,3-6 0-15,-5-4 4 16,-2-4-5-16,2-2 3 16,-2 0-2-16,0 0 6 15,2 0 8-15,-2-8-13 16,0-9-1-16,0 5 4 16,0-7-6-16,0 1 2 15,0 2 0-15,0 2-2 0,0 6 10 16,0 3-8-16,0 4 17 15,0 1-17-15,0 0 16 16,0 0-16-16,-4 0 0 16,-7 16-3-16,-3 10-4 15,-1 8 7-15,3 4 0 16,4 8 4-16,6 0-10 16,2-2 6-16,0-2 0 15,2-8-2-15,8-11 11 16,7-9-9-16,1-10 0 15,3-4 2-15,8-8 13 16,3-20-15-16,-8-9 0 16,-5-2 0-16,-17-6 5 0,-2 3-5 15,0 0 0-15,-19 4 2 16,-1 8-4-16,3 7 7 16,3 9-5-16,5 5 0 15,3 9 9-15,4 0-13 16,-3 0 4-16,3 0 0 15,2 6-17-15,0 8 16 16,15-4 1-16,19-2-5 16,13-6 3-16,9-2-3 15,4 0 5-15,-2 0 0 16,-10 0-21-16,-10 0 21 16,-9 0 0-16,-11 0-1 0,-7 0 6 15,-1 0-8-15,-8 0 3 16,2 0 0-16,1 2-15 15,-5 20 15-15,0 8 0 16,0 8-2-16,0 1 8 16,0 0-9-16,2-3 3 15,11-4 0-15,7-9-3 16,5-11 7-16,8-12-4 16,5 0 4-16,5-24 10 15,-1-14-2-15,0-8-12 16,-8-9 1-16,-10-7 8 15,-10 0-3-15,-14 1-6 0,0 13 0 16,-14 15 9-16,-24 15-21 16,-14 18 12-16,-10 0-42 15,-7 22 13-15,-4 14-180 16,1-2-261-16</inkml:trace>
  <inkml:trace contextRef="#ctx0" brushRef="#br0" timeOffset="58034.43">21391 8562 872 0,'0'0'250'0,"0"0"-126"0,0 0-109 16,0 0 33-16,0 0-48 15,0 0 6-15,-128-80-22 16,46 80 7-16,-21 0 0 15,-15 0 8-15,-20-4 1 16,-18 0-2-16,-14 2 2 16,-12 2 0-16,-12 0 11 15,-9 0-1-15,-7 20-7 16,-6 12 5-16,4 10 2 16,5 12 2-16,3 15-12 15,11 9 0-15,10 15 5 16,21 6 1-16,31 7-6 15,32 6 0-15,43 4 11 16,45-3-8-16,27-2-3 16,66-6 0-16,41-12 7 15,40-10-1-15,39-23-6 0,35-28 0 16,43-32 5-16,42-16-9 16,30-52 4-16,27-23 0 15,-11-14 2-15,-36-8-2 16,-54-6-4-16,-66-7-2 15,-65-11 3-15,-62-7-7 16,-60-2 10-16,-29 6 0 16,-73 13 24-16,-39 27-14 15,-33 30 5-15,-22 36-15 16,-12 34 10-16,-9 11-15 16,7 46 5-16,27 20-48 0,42 10-23 15,69-2-244 1,49-16-321-16</inkml:trace>
  <inkml:trace contextRef="#ctx0" brushRef="#br0" timeOffset="58656.07">22012 9128 930 0,'0'0'227'16,"0"0"-120"-16,0 0-107 15,0 0 6-15,0 0-4 0,0 0 4 16,380 10 9-16,-243 2-15 15,-8-8 0-15,-19-4-1 16,-25-4 14-16,-27-24-13 16,-27-2 0-16,-26-9 3 15,-5-1 5-15,-21 3-4 16,-19-2-4-16,-2 9 14 16,-1 6 2-16,6 10-15 15,6 10-1-15,10 4 6 16,10 0-18-16,11 18 12 15,0 12-2-15,25 12-15 16,30 13 22-16,17 8-5 0,1 8 0 16,-15-3 4-16,-31 1-7 15,-27-10 3-15,-31-7-26 16,-32-8 22-16,-3-8-38 16,8-11-21-16,15-9-73 15,32-16-155-15,13 0-313 16</inkml:trace>
  <inkml:trace contextRef="#ctx0" brushRef="#br0" timeOffset="58848.97">24768 8414 249 0,'0'0'0'15</inkml:trace>
  <inkml:trace contextRef="#ctx0" brushRef="#br0" timeOffset="59894.07">24768 8414 869 0,'-123'-28'233'0,"123"28"-108"16,0 0-70-16,0 0 3 16,0 0-48-16,0 0 2 15,-12-139-12-15,12 153-13 16,0 25 9-16,0 12 4 16,-21 10 0-16,-12 3 7 15,-8-2-7-15,-1 1 0 16,0-10-1-16,3-9 9 15,6-9-8-15,6-15 0 16,5-8 7-16,6-7-9 16,8-5 11-16,3 0-9 15,5 0 15-15,0-3-6 16,0-8-4-16,22 4-5 0,11 7 3 16,12 0-16-1,13 18 13-15,9 14 0 0,-5 4 0 16,-8-6 4-16,-16-9-4 15,-18-10 0-15,-11-5 0 16,-5-6 5-16,-4 0 2 16,2 0-7-16,3-12 12 15,2-19-1-15,0-15-13 16,-5-7 2-16,-2-8-14 16,0-1 5-16,0-6-7 15,0 2 16-15,-11 2-9 16,-1 7 22-16,4 16-13 15,3 10 17-15,1 16-17 16,4 8 42-16,0 6-42 16,0 1 0-16,0 0-1 15,0 0-16-15,-2 10 16 0,0 15-1 16,-2 13 2-16,4 8-2 16,0 7 2-16,0 3 0 15,10 2-1-15,9-5 3 16,6-5-2-16,-2-11 0 15,-1-9 1-15,-2-12-4 16,0-5 3-16,3-8 0 16,8-3 0-16,6 0 11 15,8-19-14-15,0-8 3 16,1-4 0-16,-3-3-15 16,-3-1 15-16,-7 1 0 0,-6 4-1 15,-9 2 4 1,-5 4-3-16,-6 6 0 0,-5 4 1 15,-2 3-8-15,0 8 7 16,0 1-7-16,-9 2 2 16,-8 0-1-16,-1 0 4 15,3 0 2-15,1 0 0 16,3 10-6-16,1 2 7 16,2 5-1-16,-1 0 0 15,5 5-2-15,-1 0 2 16,5 0 0-16,0 2 1 15,0-3-8-15,0-3 8 0,13-6-1 16,-2-5 0-16,3-7 10 16,1 0-10-16,1 0 0 15,1-1 6-15,2-12 1 16,-1-1-5-16,-1 2-2 16,-3 1 0-16,-5 4 9 15,-5 2-9-15,-4 2 0 16,0 3 1-16,0 0 1 15,0 0-2-15,0 0 0 16,0 0-1-16,0 0 5 16,0 0-10-16,0 0 6 15,0 0-31-15,0 0 27 16,0 0-66-16,-18 0-54 16,-4 6 13-16,-7 3-198 15,4-7-230-15</inkml:trace>
  <inkml:trace contextRef="#ctx0" brushRef="#br0" timeOffset="60876.07">25167 8528 357 0,'0'0'423'15,"0"0"-206"-15,0 0-136 16,0 0 10-16,0 0-6 16,0 0-72-16,14-58-3 15,-14 58-10-15,0 8-10 16,-14 16 2-16,-9 10 16 15,4 6-2-15,3 2-2 16,3 3 9-16,10-1-12 0,3-4-1 16,0-6 0-16,0-8-3 15,11-8 4-15,8-10-1 16,4-8 0-16,6 0 10 16,5-19 11-16,6-16-21 15,-4-9 0-15,-3-5-12 16,-8 1 19-16,-12 0-7 15,-9 6 0-15,-4 0 4 16,0 8 8-16,0 8-12 16,-6 10 3-16,-9 10 8 15,-6 6-1-15,-4 0-10 16,-6 16 0-16,2 14 4 16,2 2-12-16,14 0 8 0,9-2 0 15,4-2-14-15,9-2 10 16,24-6 4-16,12-4 0 15,6-6 7-15,5-6 4 16,0-4-11-16,0 0 0 16,-5-11 2-16,-5-10 6 15,-8 2-8-15,-7-4 0 16,-6 1 3-16,-9-2 0 16,-7 4-3-16,-5 0 0 15,-4 2 1-15,0 6 9 16,0-1-10-16,0 6 0 15,0 2 6-15,0 0-15 0,0 3 9 16,0-3 0 0,-7 4-12-16,-3 0 16 0,-6-2-4 15,-3 3 0-15,2 0 2 16,-1 0-7-16,3 3 5 16,1 20 0-16,5 7-17 15,5 9 19-15,4 2-2 16,0-3 0-16,20 1 0 15,8-7 3-15,5-6-3 16,2-9 0-16,0-10-1 16,5-7 16-16,8-9-15 15,2-24 0-15,6-11 0 16,-2-9-14-16,-5-5 7 16,-9-2-8-16,-7-4 3 15,-6 0 6-15,-6 4 6 0,-8 12 0 16,-7 13 3-16,-4 21 32 15,-2 10-35-15,0 4 6 16,0 0-17-16,-6 22 3 16,-13 11 8-16,0 4 0 15,1 4 4-15,11 1-10 16,7 4 6-16,2 1 0 16,28-6-18-16,-1-4 27 15,-7-10-9-15,-7-11 0 16,-11-4 5-16,-4-2-8 15,0 0 3-15,-8 1 0 16,-21 3 36-16,-4-3-27 0,-7-1-8 16,4-1-1-1,5-6-18-15,13-3 4 0,16 0-84 16,2-10-66-16,27-13-274 16</inkml:trace>
  <inkml:trace contextRef="#ctx0" brushRef="#br0" timeOffset="61650.63">26674 8364 855 0,'0'0'262'0,"0"0"-173"16,0 0-28-16,0 0 31 16,0 0-70-16,0 0 6 0,4-36-28 15,-4 36 9-15,0 0-7 16,0 0-2-16,0 0 0 15,0 18-13-15,0 14 13 16,0 10 0-16,0 2 0 16,0 0 5-16,-6-6-4 15,-2-10-1-15,6-10 0 16,0-7-5-16,2-10-15 16,0-1 11-16,0 0 8 15,0-12 2-15,20-18-11 16,12-6-11-16,3 0 21 15,1 2-11-15,-5 4 21 0,-2 4-10 16,-5 7 5 0,-5 6-1-16,-2 9 12 0,-1 4-16 15,1 0 0-15,-1 14-4 16,-5 18 0-16,-1 8 4 16,-8 7 0-16,-2-1 2 15,2-3 0-15,2-5-2 16,3-10 0-16,1-5-2 15,2-12 1-15,1-4-2 16,2-7-5-16,7 0-29 16,9-18 18-16,7-12-81 15,5-7 17-15,0-2 69 16,4 1-18-16,-2 1 32 16,-4 3 3-16,-1 6-1 15,-2 8 69-15,-4 8-25 0,-9 7-18 16,-2 5-1-16,-5 0-21 15,-1 23 2-15,-1 7-7 16,-1 2 7-16,-2 2 4 16,-2-2-12-16,0-6 0 15,-5-8 0-15,0-5 4 16,-1-10-8-16,-3-3 4 16,0 0 0-16,0-12-18 15,0-18 18-15,0-8-12 16,-3-2 5-16,-12-5-3 0,-5 6 10 15,-3 1 3 1,2 10 3-16,-2 7 29 0,3 12-31 16,1 9 2-16,0 0-6 15,5 16-8-15,6 13 6 16,8 8 0-16,0-3-82 16,24-3-64-16,21-12-122 15,8-9-190-15</inkml:trace>
  <inkml:trace contextRef="#ctx0" brushRef="#br0" timeOffset="62010.42">27846 8179 731 0,'0'0'227'0,"0"0"-110"16,0 0-11-16,0 0-38 16,0 0 29-16,0 0-72 0,134-217 2 15,-121 216-13-15,3 1-6 16,1 0-8-16,4 22 0 15,-8 15 0-15,-4 9-12 16,-9 19 12-16,0 9 0 16,0 0 0-16,-9-6-7 15,-4-11 5-15,-5-15-11 16,0-10-2-16,0-11 3 16,-1-9-4-16,-4-12 7 15,3 0 3-15,-1 0 4 16,6-17 2-16,7-9 1 15,2-3 5-15,6-4 35 0,0-1-26 16,19-1 7 0,14 8-21-16,5 5 0 0,11 9-2 15,3 10-21-15,3 3-48 16,6 0-26-16,1 0-214 16,5 0-303-16</inkml:trace>
  <inkml:trace contextRef="#ctx0" brushRef="#br0" timeOffset="62286.26">28713 8141 501 0,'0'0'439'0,"0"0"-240"16,0 0-100-16,0 0-9 15,0 0-34-15,0 0-21 16,123-156 28-16,-121 154-54 16,0 2 8-16,-2 0-9 15,0 0 5-15,0 0-17 0,0 0 4 16,0 10-5-16,0 29-10 15,0 28 17-15,-15 25-2 16,-12 20 0-16,-6 12 9 16,-1 4-11-16,2-7 2 15,7-4 0-15,4-11-15 16,5-12 2-16,7-14-16 16,9-15 3-16,0-14-48 15,0-16-1-15,14-17-104 16,8-18-204-16</inkml:trace>
  <inkml:trace contextRef="#ctx0" brushRef="#br0" timeOffset="62556.1">29059 8289 800 0,'0'0'285'15,"0"0"-157"-15,0 0-75 16,0 0 19-16,0 0-58 15,0 0-5-15,71-218-9 16,-58 218-14-16,-2 4 6 16,-5 14 5-16,-6 4 3 15,0 8-14-15,-30 8 24 16,-10 5-10-16,-16 1 7 16,-1-3 8-16,-3-5-13 0,10-9-2 15,17-9-14-15,19-12 3 16,14-6-122-16,14-8-51 15,34-28-152-15</inkml:trace>
  <inkml:trace contextRef="#ctx0" brushRef="#br0" timeOffset="63442.15">29399 8107 767 0,'0'0'164'0,"0"0"-62"15,0 0-14-15,0 0-22 0,0 0-3 16,0 0-56-16,6-22-1 16,-6 20 8-16,0 2-3 15,0 0-6-15,0 0-5 16,-3 0-1-16,-10 16-8 16,-5 9 9-16,0-2 0 15,2 7-6-15,3 0 11 16,0-4-5-16,3-3 0 15,8-9-14-15,2-9 13 16,0-5-22-16,0 0 23 16,27-14 3-16,2-14 3 15,7-6-6-15,-5 0 0 16,-2 0 4-16,-4 6-2 16,-5 3-2-16,-5 4 0 15,-1 9 9-15,-3 4 1 0,-3 8 0 16,0 0-8-16,-2 0 12 15,-3 10-22-15,1 12 8 16,-4 4 0-16,0 6-3 16,2-2 10-16,2-4-7 15,5-4 0-15,1-12 3 16,-2-8-9-16,1-2 6 16,3 0 0-16,3-23-13 15,3-3-7-15,1-6-10 16,0 7-20-16,1 1-23 15,-3 3 57-15,1 10-2 16,-5 3 18-16,-3 6 8 0,-6 2-8 16,-1 0 7-16,-1 2-5 15,2 12 12-15,5 3 22 16,0 0-36-16,2-2 4 16,0-6 2-16,3-6 3 15,-4-3-9-15,4 0 9 16,2-18-7-16,-3-3 11 15,5-5-13-15,-2 4 0 16,-1 2 5-16,1 4 6 16,-5 6-1-16,-3 4 11 15,2 6-19-15,-1 0 0 16,1 10-2-16,2 22 0 16,-1 14-14-16,-2 10 20 0,-4 14-6 15,-5 8 0-15,0 8 6 16,0 6 2-16,-18-5-8 15,-5-3 0-15,-4-3-6 16,-2-9 9-16,2-14-6 16,4-19 0-16,2-12 3 15,8-13-1-15,1-14 4 16,6 0 14-16,2-12 51 16,4-28-58-16,0-12 7 15,4-8-17-15,19-6 8 16,3-2-19-16,10-3 7 15,10-1-85-15,8-4-156 0,13-7-375 16</inkml:trace>
  <inkml:trace contextRef="#ctx0" brushRef="#br0" timeOffset="63854.55">30688 7715 1074 0,'0'0'168'16,"0"0"-101"-16,0 0-36 16,0 0-10-16,0 0 27 15,0 0-48-15,-4-26 0 16,13 45-9-16,-9 11 3 16,0 10 6-16,0 10 0 15,-13 10 3-15,-8 5-1 0,1-1-2 16,5-3 0-16,3-10-5 15,8-12 10-15,4-12-5 16,0-11 0-16,0-8-4 16,14-8-11-16,17 0 0 15,11-16-4-15,1-10 13 16,-10 2-20-16,-13 10 26 16,-11 4 9-16,-7 8-6 15,-2-1 32-15,0 3-35 16,0 0 0-16,-16 0-4 15,-19 12-13-15,-9 8 12 16,-6-3 1-16,8 1-31 0,8-4-24 16,14-4-110-16,20-8-111 15,0-2-247-15</inkml:trace>
  <inkml:trace contextRef="#ctx0" brushRef="#br0" timeOffset="64777.02">31134 8035 435 0,'0'0'341'0,"0"0"-192"16,0 0-83-16,0 0-13 15,0 0-9-15,0 0-38 16,-26-46-6-16,-1 46 0 16,-2 11 1-16,-2 4-8 0,2 1 7 15,0 2 0 1,4-1-1-16,2 4 3 0,4-4-2 15,7 1 0-15,8-4 1 16,4-3 1-16,0-1-2 16,0-8-6-16,2-2 3 15,14 0 0-15,9-12 3 16,4-13 0-16,4-7 5 16,3 3-3-16,-5 0 1 15,-4 10-3-15,-8 6 64 16,1 6-20-16,1 3 5 15,-2 4-18-15,8 0-23 0,-4 0 31 16,-1 8-37 0,1 3-1-16,-4 4-1 0,-1-6 1 15,-3-2-1-15,-3-3 0 16,1-4 3-16,-4 0 2 16,3-2-4-16,-2-14-1 15,-1-2 0-15,-2 0 1 16,0-2-1-16,-3 0 0 15,3 2 3-15,-1 3-4 16,-1 7 1-16,-2 3 0 16,-3 5 1-16,0 0 4 15,0 0-10-15,0 0 3 16,0 22 2-16,-10 6-7 16,-3 2 7-16,-1 2 0 15,8 0 0-15,6-4 5 0,0-2-5 16,11-8 0-16,16-8 2 15,5-10 0-15,3 0-2 16,3-10-1-16,-3-16-1 16,-2-6-26-16,-1-2 19 15,-3-4-20-15,-2-4 18 16,-5-5-2-16,-7-3 14 16,-3 0-1-16,-6 6 0 15,-1 16 14-15,-3 12-9 16,0 10 23-16,-2 6-23 15,0 0-3-15,0 6-2 16,-2 20 0-16,-15 8-7 0,-4 8 9 16,1 11-2-16,-2 3 0 15,-2 2 0-15,-3-2 1 16,2-6-1-16,0-13 0 16,6-4 0-16,1-13-5 15,5-10 1-15,5-3 3 16,6-7 1-16,2 0 11 15,0-12-6-15,18-19 4 16,16-3-9-16,3 0 0 16,1 6 0-16,-7 8 0 15,-13 10 0-15,-11 8 26 16,-5 2-26-16,0 0-1 16,0 22-2-16,-2 14-29 0,0 5-93 15,0-7-268-15</inkml:trace>
  <inkml:trace contextRef="#ctx0" brushRef="#br0" timeOffset="66263.94">20238 9916 681 0,'0'0'157'0,"0"0"-24"15,0 0-34-15,0 0 30 16,0 0-68-16,0 0-16 16,0 0-11-16,49-215-33 15,-47 213 27-15,-2 2-28 16,0 0 0-16,0 10-16 0,0 37 1 16,0 29 15-1,-4 28 0-15,-12 17 4 0,-4 16 16 16,-5 6-20-16,6-1 0 15,-4-3 0-15,7-17 8 16,3-16-8-16,3-17 0 16,2-21 1-16,0-22-2 15,1-19 1-15,3-16 0 16,-2-9-7-16,4-2 28 16,0 0-18-16,-6 0 21 15,-3 0-19-15,-8-4 15 16,-5-14-20-16,-3-6 0 15,-2-11-3-15,-2-2 11 16,2-6-8-16,7 5 0 0,4 4 9 16,7 10-3-1,5 10-4-15,2 10-2 0,4 4 3 16,0 0-3-16,0 2-6 16,0 26-7-16,0 14 13 15,19 8-8-15,10-1 8 16,6-11 0-16,6-10-7 15,-5-15 7-15,1-13 0 16,1 0 12-16,5-29-9 16,5-20 24-16,4-11-27 15,-1-8-6-15,-7 0-6 16,-4 8-55-16,-5 10-21 16,-10 15-186-16,-4 21-328 0</inkml:trace>
  <inkml:trace contextRef="#ctx0" brushRef="#br0" timeOffset="67506.85">18675 11506 851 0,'0'0'208'0,"0"0"-71"15,0 0-90-15,0 0 7 16,0 0-51-16,0 0-6 15,0-18-3-15,-13 80 6 16,-9 18-6-16,-14 7 6 16,-4 1 0-16,-5-4-1 15,-1-8 10-15,3-10-9 16,1-15 0-16,3-14 7 16,6-13 3-16,7-9-5 15,4-11-5-15,1-4 37 0,4 0-33 16,1-11 2-16,3 0-6 15,6 0 11-15,4 8-10 16,3 3-1-16,0 0 0 16,0 0-4-16,0 7-24 15,19 22 28-15,10 13 0 16,6 8 8-16,1 1 0 16,1 0-2-16,-2-9-6 15,-7-8 0-15,-4-13 3 16,-1-14-5-16,-3-7 2 15,-2-7 0-15,0-32 28 16,-3-21-28-16,-3-15 0 0,-8-20 0 16,-4-9-18-16,0-9 15 15,0-1-6-15,0 8 9 16,-4 9-7-16,-1 16 8 16,0 29-1-16,3 17 10 15,0 21-1-15,2 10 7 16,-2 4-16-16,2 0 6 15,-3 0-22-15,-1 7 16 16,-7 22 0-16,-3 11-8 16,4 12 16-16,1 10-8 15,4 5 0-15,5 3 3 16,0-1 2-16,0 1-2 16,14-1-3-16,8-4 0 0,2-14-2 15,3-12 2-15,0-13 0 16,-1-17 7-16,1-9-23 15,2 0 25-15,0-12-9 16,-4-14 5-16,4-3 6 16,-7-4-11-16,-2 1 0 15,-7 0 0-15,-3 6-5 16,-8 6 6-16,-2 6-1 16,0 6 0-16,0 6-8 15,0 2 8-15,0 0 0 16,-16 16-2-16,-9 23-12 15,-1 8 14-15,4 8 0 0,15 1-1 16,7 0-4-16,2-4 5 16,36-8 0-16,11-8 5 15,6-18-14-15,1-14 9 16,-4-4 0-16,-6-30 0 16,-5-20-9-16,-6-16 8 15,-6-11-3-15,-8-9 4 16,-11 0-1-16,-5-4 1 15,-5 6 0-15,0 14 21 16,0 17-16-16,0 23 20 16,0 18-9-16,0 12-14 15,0 0-4-15,0 8-3 16,2 22 5-16,2 14-5 0,-4 13 5 16,0 9 0-1,0 10 0-15,0 9 1 0,-11 5-2 16,-1 6 3-16,0-2-2 15,-1-1 0-15,3-4 5 16,6-4-13-16,2-8 8 16,2-6-35-16,0-11 29 15,0-9-64-15,2-12-67 16,4-13-48-16,0-10-85 16,-6-12-177-16</inkml:trace>
  <inkml:trace contextRef="#ctx0" brushRef="#br0" timeOffset="68556.53">18992 12726 589 0,'0'0'333'0,"0"0"-163"0,0 0-54 16,0 0-13-16,0 0-83 15,0 0-11-15,47-227-9 16,19 199-12-16,15-2 10 16,4-5-8-16,-3 0 10 15,-4 1-11-15,-14-1 11 16,-12 3 0-16,-14 4-1 15,-14 2 16-15,-9 4-14 16,-7 5 14-16,-6 6-10 16,-2 3 34-16,0 4-38 15,0 1 14-15,0 3-15 16,0 0 6-16,0 0-7 16,-18 4 1-16,-13 21 0 0,-7 11-8 15,0 8 11-15,7 4-3 16,9-5 0-16,11-8 2 15,8-7-6-15,3-12 4 16,0-7-10-16,0-9 0 16,9 0-4-16,11-13 14 15,4-21 0-15,5-10-18 16,-2-2 14-16,-4-2-1 16,-8 6 5-16,-1 2-5 15,-8 11 14-15,-1 12-9 16,-3 8 12-16,-2 9-5 15,0 0-5-15,2 0-2 0,2 6-3 16,2 18-12-16,-4 6 26 16,0 2-11-16,0 1 0 15,2-5 7-15,5-2-6 16,1-6-1-16,3-6 0 16,0-4 1-16,0-8 0 15,3-2-2-15,0 0 0 16,4-20-9-16,2-12 0 15,-2-6-5-15,0-6-16 16,-4-1 25-16,-3 1 2 16,-2 5 4-16,-4 6 32 15,-3 13-14-15,-2 8 36 16,-2 8-36-16,0 4-17 0,0 0-2 16,0 0-6-1,0 16 7-15,0 5-4 0,0 6 10 16,0 3-13-16,0 1 7 15,4-1-20-15,4-2 13 16,3-6-23-16,3-6 8 16,1-8-19-16,3-6-23 15,1-2 20-15,4-7-14 16,-1-19 20-16,-2-6 37 16,0-2-13-16,-1-4 14 15,-7 4 30-15,-1 2 31 16,-1 8 36-16,-6 8-45 15,-2 8-27-15,-2 6 15 16,0 2-39-16,0 0-2 0,0 0-4 16,0 19 2-16,0 7-8 15,0 1 11-15,0-1 0 16,0-1 1-16,0-8 5 16,0-3-9-16,0-3 3 15,0-5-22-15,0-4 21 16,7-2-36-16,1 0 17 15,9-22 8-15,1-10-30 16,-1-5-7-16,-1-3 18 16,-3 0 31-16,-1 2 6 15,-6 6 22-15,-1 12 17 16,-3 10 37-16,-2 10-70 16,2 0-12-16,0 7-2 0,2 25 2 15,3 3-19 1,2 3 12-16,4-2-86 0,10-9-75 15,4-15-255-15</inkml:trace>
  <inkml:trace contextRef="#ctx0" brushRef="#br0" timeOffset="68910.34">20621 11497 876 0,'0'0'210'0,"0"0"-100"15,0 0-77-15,0 0 33 0,0 0-64 16,0 0 11 0,-35-41-20-16,49 91 7 0,-2 8 0 15,-3 6 0-15,-5 2 8 16,-4 1-8-16,0 1 0 16,0 1 5-16,0 2 0 15,-8-5-5-15,-3-9 0 16,2-16-4-16,0-12 9 15,2-15-5-15,5-10 0 16,2-4 7-16,0-8 23 16,0-31 4-16,4-16-27 15,21-13-8-15,11-5 11 16,3 8-10-16,9 7 0 16,-4 20-11-16,-6 20 3 15,-2 18-72-15,-7 9-149 0,-10 26-247 16</inkml:trace>
  <inkml:trace contextRef="#ctx0" brushRef="#br0" timeOffset="69186.17">19199 12833 981 0,'0'0'237'0,"0"0"-195"16,0 0 16-16,0 0-58 0,0 0 2 16,0 0 0-16,533-119 7 15,-346 92-9-15,-2 5 0 16,-11 2 1-16,-20 4-9 16,-36 2-13-16,-31 2-14 15,-33 5 9-15,-33 4-74 16,-21 3-28-16,-23 0-118 15,-49 0-82-15,-30 0-99 16</inkml:trace>
  <inkml:trace contextRef="#ctx0" brushRef="#br0" timeOffset="69502">19346 12901 1009 0,'0'0'237'0,"0"0"-234"0,0 0 20 16,0 0 55-16,0 0-37 15,0 0 5-15,696-51-42 16,-498 24 3-16,-17 1-7 16,-34 2 8-16,-36 2-8 15,-41 2 15-15,-32 4-7 16,-23 6 47-16,-13 5-29 16,-2 2 3-16,0 3-3 15,0 0-15-15,0 0-9 16,0 0-2-16,0 0 0 15,0 0-21-15,0 3 21 0,-4 9-2 16,-3-3-1-16,1-4-33 16,1 0 24-16,3-3-23 15,-1 0-36-15,3 2 12 16,0-2-167-16,0-2-293 16</inkml:trace>
  <inkml:trace contextRef="#ctx0" brushRef="#br0" timeOffset="72100.6">2594 14717 479 0,'0'-26'435'0,"0"3"-256"0,0 5-69 16,0 4-29-16,0 4-45 15,3 4-33-15,3 4 4 16,-3 0-7-16,-1 2 0 16,-2 0-3-16,2 0 12 15,0 0-11-15,4 12 2 16,-1 10 0-16,2 2 20 15,0-2-16-15,-1 2-4 16,-2-7 0-16,1-5 9 16,2-9-9-16,-2-3 0 15,-1 0 1-15,-4 0 15 0,2-3-8 16,0-20-1-16,3-12-7 16,-1-6-18-16,-4 1 8 15,0 0 6-15,0 10 0 16,0 6-16-16,-2 10 20 15,-7 6 0-15,-2 8-1 16,-1 0-19-16,-7 0 15 16,-10 18 5-16,-16 24 0 15,-7 20-8-15,2 16 17 16,0 8-9-16,11 4 0 16,12 2 12-16,11-7-14 15,16-13 2-15,0-14 0 0,31-14-11 16,18-21 18-16,11-17-7 15,14-6 15-15,6-20-12 16,1-24-6-16,-8-13-15 16,-15-6 18-16,-13 5-17 15,-16 3 27-15,-12 6-10 16,-8 10 33-16,-4 3-20 16,-3 14 29-16,-2 3-26 15,0 10-7-15,3 6 34 16,-1 2-39-16,0 1-1 15,-2 0-3-15,0 0 11 16,0 0-1-16,0 0-10 16,0 0 0-16,0 0-9 15,4 18 15-15,5 14-6 16,3 12 0-16,-4 3 8 0,-1 13-10 16,-7 11 2-16,0 1 0 15,0 0-6-15,-15-5 11 16,-1-20-10-16,3-10-6 15,1-16-26-15,7-10 21 16,5-7-36-16,0-4-1 16,0-4 35-16,17-24-215 15,6-10-447-15</inkml:trace>
  <inkml:trace contextRef="#ctx0" brushRef="#br0" timeOffset="72550.12">2962 14892 805 0,'0'0'166'15,"0"0"-83"-15,0 0 19 16,0 0 6-16,0 0-84 16,0 0-20-16,-11-155-4 15,48 130-5-15,4 4 5 16,-1 6-2-16,-5 11 11 15,-3 4-16-15,-8 0 7 16,-3 14 0-16,-13 14-11 16,-8 7 16-16,0 0-5 15,-15 10 3-15,-21-2-1 0,-8 1 11 16,4-5-13 0,9-9 0-16,12-12-7 0,15-13 2 15,4-5-17-15,25 0 18 16,25-13 4-16,18-3-1 15,5 8 1-15,-2 8 0 16,-8 0-7-16,-14 4 1 16,-14 12 6-16,-16 1 2 15,-17 0-2-15,-2 5 45 16,-36-3-19-16,-17 2-12 16,-14-1 11-16,-1-3-18 15,4-9-8-15,18-3 1 0,12-5-66 16,20 0-72-1,14-24-235-15</inkml:trace>
  <inkml:trace contextRef="#ctx0" brushRef="#br0" timeOffset="72897.61">3733 14717 653 0,'0'0'329'0,"0"0"-194"16,0 0-27-16,0 0-52 15,0 0-27-15,0 0-12 16,-31-41-13-16,-4 73-5 16,-10 18 1-16,-4 13 0 0,4 7-7 15,12 1 7 1,12-6 0-16,19-5-12 0,2-14 23 16,33-9-11-16,19-20 9 15,8-17-8-15,-2 0 30 16,-4-40-31-16,-12-18 1 15,-17-11 5-15,-12-6 2 16,-13-1-8-16,0-9 0 16,-26 9 5-16,-9 13 7 15,2 22-12-15,-5 24-6 16,-4 17-8-16,-7 31-32 16,-5 30-62-16,4 12-89 15,2 4-256-15</inkml:trace>
  <inkml:trace contextRef="#ctx0" brushRef="#br0" timeOffset="73210.42">2473 15596 1252 0,'0'0'100'0,"0"0"-59"15,0 0-39-15,0 0 34 16,0 0-27-16,0 0 2 16,556-13-11-16,-304-4 0 15,9-2 0-15,-16-6-5 0,-51 5-25 16,-63 2 21 0,-59 7-3-16,-41 0 12 15,-22-1 16-15,-9 3-15 0,-13-8 10 16,-26 2-11-16,-18 8-22 15,-19 7 0-15,-16 0-22 16,-14 20-86-16,-15 12-105 16,-9 4-236-16</inkml:trace>
  <inkml:trace contextRef="#ctx0" brushRef="#br0" timeOffset="73432.73">2668 15784 210 0,'0'0'298'0,"0"0"-72"16,0 0-82-1,0 0-16-15,0 0 22 0,0 0-81 16,145 9-13-16,9-32-55 16,12 2 9-16,0-1 17 15,-24-2-20-15,-30 8 14 16,-46 6 11-16,-34 2 2 16,-21 4 33-16,-11 4-42 15,0 0-20-15,0 0-5 16,-9 0-64-16,-11 0-40 15,2 0-207-15</inkml:trace>
  <inkml:trace contextRef="#ctx0" brushRef="#br0" timeOffset="74126.33">4712 15240 154 0,'0'0'313'16,"0"0"-93"-16,0 0-20 16,0 0-15-16,0 0-29 15,0 0-64-15,-123-95-31 0,123 91 17 16,2 0-64-16,39-1-11 16,28-3-3-16,35 3-3 15,28 1 3-15,13 4 0 16,-7 0 6-16,-26 0-18 15,-35 0 6-15,-34-3-7 16,-25-4 9-16,-18-11-9 16,0-8 6-16,-18-4 7 15,-20-4 0-15,-9 4-3 16,-2-1 3-16,5 4 0 16,11 9 0-16,12 6 8 15,13 8-8-15,8 4 0 0,0 0-17 16,0 4 13-1,17 21-20-15,8 8 24 0,-5 3 0 16,-9-1 4-16,-11 6-4 16,0 1 0-16,-38 3 2 15,-11 1-19-15,-2-7 14 16,8-10-109-16,21-17-337 16</inkml:trace>
  <inkml:trace contextRef="#ctx0" brushRef="#br0" timeOffset="76295.37">6213 15133 838 0,'0'0'81'16,"0"0"17"-16,0 0-70 16,0 0 2-16,0 0-24 15,0 0-5-15,197-282-1 16,-128 206 1-16,-1-13-5 15,-6-10-18-15,-9 0 16 16,-8 1-9-16,-12-1 15 16,-8 3-2-16,-12 2-2 0,-13 6 8 15,0 16 0 1,-4 14 10-16,-17 17 2 0,-2 15 22 16,0 18-38-16,-4 8 3 15,-4 4-6-15,-2 32 9 16,-3 14-14-16,1 14 8 15,0 21 0-15,10 15-2 16,6 11 4-16,13 5-2 16,6 0 0-16,0-8 2 15,15-10 6-15,12-19-8 16,-3-25 0-16,1-26-9 16,0-16 18-16,-1-12-9 15,2-12 20-15,3-29-14 16,3-18 8-16,-3-16-14 15,0-7 0-15,-5-1-1 0,-1 10 16 16,-6 11-15-16,-1 17 34 16,-3 7 10-16,-1 14 16 15,-3 10-32-15,-3 6-17 16,-4 4 3-16,3 4-14 16,0 0-2-16,6 9-5 15,-1 17 7-15,7 15-5 16,-7 13 5-16,-8 17 0 15,-2 22-7-15,0 18 15 16,-24 14-8-16,-12 5 0 16,-1-2 7-16,-1-2-7 15,-1-3 0-15,8-14 0 16,5-16-6-16,8-11 11 16,2-19-5-16,7-13 0 0,3-6 4 15,2-13-5-15,-1 1 1 16,1-11 0-16,1-11-2 15,-2-2 8-15,5-4-8 16,-4-4 2-16,-2 0 0 16,-5 0 16-16,-7-26 4 15,-1-11-16-15,2-10 12 16,5-13-5-16,10-10-11 16,2-16 0-16,8-3 2 15,32-9-4-15,13 4 2 0,16-3-24 16,6 11 23-1,4 10-43-15,-13 13 22 0,-7 12 5 16,-12 9-17-16,-7 6 32 16,-9 3-14-16,-6 8 16 15,-8 4 0-15,-8 9 14 16,-2 7-5-16,-7 0 18 16,0 5-16-16,0 0 20 15,0 0-31-15,0 0-2 16,-4 12-15-16,-10 14 22 15,-4 11-5-15,2 7 0 16,5 0 4-16,3 2 2 16,6 0-6-16,2-4 0 15,0-5-6-15,6-5 10 16,16-11-4-16,2-9 0 0,5-10 0 16,0-2 13-16,1-2-13 15,-1-24 0-15,-3-10-12 16,1-6-6-16,-4-4 0 15,-8-2 7-15,-6-2 2 16,-7 4-3-16,-2 4 12 16,0 9 0-16,-2 11 11 15,-11 12-6-15,-6 6 2 16,-4 4-7-16,-4 0 4 16,-2 16-8-16,6 8 4 15,7 2 0-15,10 6-11 16,6-3 10-16,0 1 1 0,14-4 0 15,15-7 5-15,8-2-6 16,5-12 1-16,5-2 0 16,-2-3 8-16,-2-7 3 15,-1-12-11-15,-7-13 0 16,-4 2 10-16,-6-2 0 16,-7 6-10-16,-5-1 0 15,-6 5-3-15,-2 8 12 16,-3 7-9-16,-2 4 2 15,0 3 7-15,0 0-18 16,-16 15 2-16,-13 12 7 16,-9 16-2-16,5 3 6 15,8 0-4-15,9 0 0 0,16-4 5 16,0-8-14 0,10-6 9-16,21-11 0 0,2-4-7 15,7-12 18-15,1-1-11 16,-6 0 0-16,-3-21 12 15,-9-7-18-15,-5-7 6 16,-11-6 0-16,-7-3-18 16,0-9 10-16,-4 2 8 15,-23-2 0-15,-2 3 0 16,-2 16-6-16,4 20 6 16,1 14-4-16,1 0-11 15,5 32-39-15,13 10-99 0,7 0-202 16,13-10-304-1</inkml:trace>
  <inkml:trace contextRef="#ctx0" brushRef="#br0" timeOffset="76840.06">8171 14762 909 0,'0'0'149'16,"0"0"-76"-16,0 0 6 15,0 0-53-15,0 0-13 16,0 0-7-16,0-86 3 16,-6 78-9-16,-12-1 0 15,-4 6 10-15,-7 3 7 16,-6 0-16-16,-4 12-1 0,1 11 8 16,5 12 4-16,8 1-12 15,10 4 0-15,8 4 3 16,7-7-13-16,0-2 10 15,27-8 0-15,2-5 0 16,4-13 12-16,0-9-15 16,-4 0 3-16,0-23 0 15,-2-21-14-15,0-12 14 16,-4-14 0-16,-6-13-7 16,-5-3 9-16,-4-8-2 15,-6 6 0-15,3 11 2 16,-3 19 2-16,0 19 8 15,1 16-12-15,-1 11 21 16,-2 10-9-16,0 2-12 0,0 0 0 16,0 18-5-16,0 13-8 15,-11 18 13-15,-9 18 0 16,0 15-4-16,-3 16 9 16,1 8-5-16,4-3 0 15,7-8 7-15,6-10 10 16,5-15-16-16,0-17-1 15,23-18 0-15,12-19 9 16,10-16-24-16,8-5-1 16,1-32-73-16,0-17-168 15</inkml:trace>
  <inkml:trace contextRef="#ctx0" brushRef="#br0" timeOffset="79234.37">9575 14718 212 0,'0'0'248'0,"0"0"-60"16,0 0-51-16,0 0 2 15,0 0-63-15,0 0-26 16,10-14-31-16,-10 14-16 16,0 0 8-16,0 0-11 0,2 0 0 15,0 0-3 1,1 8 9-16,-1-2-6 0,0-2 0 15,-2 0 4-15,0-4 10 16,0 0-12-16,0 0 12 16,0-22 8-16,-7-3-14 15,-7-9-8-15,-1 3 4 16,-1-3 9-16,3 6 35 16,0 10-14-16,6 4 5 15,3 10-1-15,-1 4-38 16,1 0 2-16,-5 13-2 15,-5 20 0-15,2 15-6 16,-2 10 6-16,7 4 0 16,3-2 0-16,4 5 0 15,0-5 0-15,6-4 0 0,15-2 3 16,3-13 0 0,0-12-2-16,1-15-1 0,4-14 6 15,2 0 1-15,10-34 4 16,3-16-11-16,8-8 6 15,-2-12-3-15,-5 2-3 16,-7-7 0-16,-13 1 0 16,-10 8 7-16,-8 7-7 15,-5 20 0-15,-2 13 1 16,0 14 44-16,0 10-36 16,0 2 2-16,-7 0-11 15,-13 7-5-15,-9 18 5 0,0 5 0 16,9 2 1-1,7-4-10-15,11 7 9 0,2-9-12 16,6 6 3-16,21 3-33 16,4-4 24-16,5 0-8 15,-3 0 9-15,3-4 5 16,-3-1 10-16,-2-3 2 16,-8-5 0-16,-5-2 5 15,-9-4-5-15,-5-3 9 16,-2 3-6-16,-2-3 31 15,0 5-31-15,0 4 8 16,0-6-11-16,2-2 10 16,12-6-10-16,9-4 0 15,5 0 4-15,4-12 9 16,3-8-8-16,-1-6-5 0,-3 0 0 16,-2-6 8-16,-4 0-9 15,-4-3 1-15,0 0 0 16,-1-4 0-16,-7 6 0 15,-4-3 0-15,-4 5 0 16,-5 1-7-16,0 4 0 16,0 6 5-16,0 4 2 15,-20 6-14-15,-5 4 14 16,-6 6 0-16,-3 0-3 16,3 0 5-16,6 20-6 15,10 12 4-15,6 8 0 16,9 12 1-16,0 6 1 15,29-3-2-15,12-6 0 16,7-8 7-16,4-11-17 0,-4-12 10 16,4-15-44-16,-5-3-37 15,-3-5-81-15,-4-16-49 16,-4-11 48-16,-2-2 6 16,-3 3 155-16,0-1 2 15,-8 0 178-15,-6 6-16 16,-1 3-72-16,-5 5-7 15,-3 1 22-15,0 5-52 16,-8 1 1-16,0 1-20 16,0-3-20-16,0-4 19 15,-10-1-26-15,-15 0-7 0,2 4 0 16,-4 6 8-16,0 0-12 16,0 8 4-16,-2 0 0 15,-2 18-8-15,2 16 11 16,2 4-3-16,10 8 0 15,9 0 7-15,8-2-11 16,0-7 4-16,12-9 0 16,10-11 2-16,-2-10-1 15,-2-7-1-15,-1-7 0 16,4-26 5-16,-1-14-14 16,4-13 9-16,1-14 0 15,-1-7-11-15,-1-4 14 0,-6 4-3 16,-3 9 0-16,-3 10 7 15,-2 13-1-15,-2 23 2 16,-5 9-7-16,0 11 40 16,-2 2-39-16,0 4 14 15,0 0-16-15,0 4-7 16,0 19 1-16,0 10 6 16,-14 13 0-16,1 0-4 15,-3 8 8-15,6 8-4 16,3 9 0-16,3-1 6 15,4-2-2-15,0-4-4 16,0-6 0-16,6-14-2 16,7-7 6-16,5-11-4 0,3-13 0 15,0-6 4 1,6-7-14-16,2 0 10 0,0-18-3 16,5-12-11-16,-1-9 3 15,0-3 1-15,4-11 1 16,-6-6 7-16,-4 2-4 15,-6 8 6-15,-7 9 0 16,-7 16 14-16,-3 12-8 16,-4 12 5-16,0 0-11 15,0 0 1-15,0 26-9 16,-4 12 8-16,-7 4 0 16,1 4-2-16,8 0 6 0,2-6-4 15,0-5 0 1,0-8 2-16,16-5 1 15,2-9-3-15,2-12 0 0,3-1-11 16,3-10 8-16,0-22-6 16,3-12-6-16,-2-14-19 15,-2-3 33-15,-5-5-13 16,-2 1 14-16,-2 2 6 16,-6 7 1-16,2 6 4 15,-1 8 8-15,0 10-12 16,-2 11 35-16,-2 9-34 15,-3 7 0-15,-2 5 16 16,1 0-19-16,-3 0-8 16,2 0 3-16,2 10 0 0,0 20-7 15,-4 14 7-15,0 9 0 16,0 10-1 0,-4 8 12-16,-5 6-11 0,1 2 0 15,3-7 2 1,5-12 3-16,0-16-5 0,0-12 0 15,3-11-12-15,3-15 12 16,1-6-21-16,1 0-14 16,2-14-6-16,1-14-92 15,-3-8-209-15,-3-9-376 16</inkml:trace>
  <inkml:trace contextRef="#ctx0" brushRef="#br0" timeOffset="79371.3">11535 14482 752 0,'0'0'241'15,"0"0"-58"-15,0 0-128 0,0 0-14 16,0 0-28-16,0 0-5 16,212-41-8-16,-183 41 0 15,-8 0-65-15,-15 0-95 16,-6-5-307-16</inkml:trace>
  <inkml:trace contextRef="#ctx0" brushRef="#br0" timeOffset="79521.21">10976 14120 1105 0,'0'0'249'0,"0"0"-186"16,0 0-56-16,0 0-14 0,0 0-8 16,0 0-52-16,152 87-159 15</inkml:trace>
  <inkml:trace contextRef="#ctx0" brushRef="#br0" timeOffset="81107.2">12302 14742 263 0,'-46'-39'19'0,"12"10"17"16,10 11-10-16,12 7-25 16,12 2-1-16,0 6-44 15,16-6-116-15</inkml:trace>
  <inkml:trace contextRef="#ctx0" brushRef="#br0" timeOffset="83684.22">12150 14672 116 0,'0'0'113'0,"0"0"-41"0,0 0-12 16,0 0 6-16,0 0 51 15,0 0-38-15,-120 123-45 16,120-116 41-16,0-2-59 16,27-5-8-16,20-7 89 15,18-27-28-15,10-20-13 16,5-20-53-16,1-16 0 16,-8-10-3-16,-8-5-16 15,-7 3 4-15,-13 3-10 16,-12 9 9-16,-11 13-1 0,-10 11 19 15,-8 21-5 1,-4 15 25-16,0 14-7 0,0 10 17 16,0 6 1-16,-11 6-23 15,-7 27-26-15,-3 14 10 16,-5 17 3-16,4 12-2 16,2 15 9-16,1 11-10 15,6 10 3-15,9 9 0 16,2-7 6-16,2-8 3 15,0-15-9-15,0-23 0 16,11-20 7-16,7-16-7 16,-7-18 0-16,-3-10 1 15,0-4 9-15,1 0-10 0,1-26 55 16,9-19-42-16,-2-13-1 16,3-5-12-16,-4-12 0 15,-7 8 5-15,-3 12-12 16,-3 9 17-16,-3 22-10 15,0 13 8-15,0 8 5 16,0 3-1-16,0 0-12 16,0 26 0-16,-5 14-13 15,5 8 14-15,0 8-1 16,0-3 0-16,16-7-3 16,8-11 3-16,7-7 0 15,4-12 3-15,2-7 3 0,-1-9 6 16,1 0-12-16,-3-30 1 15,1-11 6-15,-4-10-14 16,-6-14-22-16,-5-3-11 16,-9-2 31-16,-3 6-9 15,-8 5 18 1,0 10-6-16,0 12 5 0,-8 13-5 16,0 10 6-16,1 10 0 15,1 4 16-15,-6 0-16 16,-1 16 0-16,-5 12 0 15,3 8 2-15,5 9-4 16,1-1 2-16,9 4 0 16,0 3-12-16,0 2 16 15,23-9-4-15,4-8 0 16,6-18 7-16,3-14-7 0,1-4 0 16,1-22 0-16,1-24 25 15,-6-12-17-15,-2-10-8 16,-2-5 0-16,-4 1 7 15,-6-3-19-15,-5-3 12 16,-5 3 0-16,-5 4-3 16,-2 9 5-16,-2 19-2 15,0 14 28-15,0 15-12 16,0 11 28-16,0 0-44 16,0 3 1-16,0 0-21 15,0 24 1-15,0 8 19 16,0 14 7-16,0 15 1 15,0 4 19-15,0 14-27 16,-4 4 3-16,0 4 13 0,-1 4-10 16,5-1-6-16,0-8 0 15,0-11 11-15,0-13-13 16,0-24 2-16,0-10 0 16,0-19-10-16,0-5 18 15,0 0-8-15,9-5 6 16,9-26-6-16,9-6-5 15,-1-4-25-15,1-3 1 16,-3 4 17-16,-1 1 2 16,-6 10 10-16,-3 12 0 15,-1 8-5-15,-3 9-8 0,1 0 7 16,-5 0 6 0,1 21 1-16,-2 13 8 15,-1 5 9-15,3 1-8 0,-1 6 1 16,8-7 11-16,-1-3-22 15,3-11 0-15,-1-9-1 16,-1-7 1-16,3-9 0 16,-1 0 2-16,8-18 0 15,5-14-2-15,4-13-7 16,6-3-55-16,-1-10 43 16,-1-4-35-16,1 0 15 15,-4 6 28-15,0 7 11 0,-7 13 3 16,-10 14-1-1,-5 8 12-15,-8 7 41 0,0 7-54 16,1 0 8-16,1 0 13 16,3 9-5-16,-2 8 22 15,0 3-39-15,-3 1 0 16,-2 1 7-16,0-2-2 16,0-6-5-16,1-5 0 15,-3-3 10-15,0-6-5 16,2 0-5-16,-2 0 0 15,5 0 27-15,-1-18-24 16,1-13-3-16,1 3 0 16,-2-2 4-16,-4 2-7 15,0 2 3-15,0 3 0 16,0 4-3-16,0 7 10 0,-6 6-7 16,2 6 0-16,-10 0-5 15,-4 6 4-15,-8 22 1 16,-6 12 0-16,3 12-10 15,0 4 15-15,7 5-5 16,7-3 0-16,5-5 5 16,8-7-9-16,2-11 4 15,0-9 0-15,0-12-15 16,0-8-10-16,7-6-16 16,6 0 13-16,3-28 4 15,4-8 9-15,2-16-27 16,-1-5 6-16,-2 1 32 0,2 8-5 15,-9 12 9-15,-2 12 31 16,-1 12 1-16,-5 6 33 16,0 6-55-16,4 0 4 15,-2 6-24-15,1 24 25 16,-3 7-8-16,0 7 13 16,-1 6-15-16,1-1 19 15,1-6-24-15,4-3 0 16,-1-7-2-16,4-12 10 15,-3-7-8-15,-3-8 0 16,-1-6 0-16,6 0-9 16,2-12-10-16,8-17-15 0,0-20 33 15,2-1-26 1,-3-8 27-16,1 4 0 16,-4 6 6-16,3 7 35 0,2 7-9 15,5 9-20-15,0 9 24 16,-5 5-34-16,-4 11 10 15,-3 0-12-15,2 20 4 16,-7 14 16-16,1 11-19 16,1 5-1-16,1 4 19 15,3-1-8-15,1-4-11 16,4-14 0-16,-1-8 5 16,-3-15-2-16,-3-5-3 15,-1-7 0-15,3-15-3 16,4-23 3-16,0-13-12 15,-3-7-10-15,-5-5-6 0,-8 1 16 16,-4 8 12-16,0 5 0 16,0 9-1-16,0 14 17 15,0 12 0-15,0 10 18 16,0 4-32-16,0 0 1 16,0 0-3-16,0 12 0 15,5 12-17-15,13 2 26 16,1-1-9-16,8-1 0 15,2-2 7-15,2-3-8 16,0-2 1-16,3-8 0 16,-3-9-6-16,0 0 8 15,-4-4-2-15,0-18 0 16,-2-5 0-16,-3-6-12 0,0 3 12 16,-4-2 0-16,-2 4-7 15,-7 9 13-15,-3-1-6 16,-2 8 6-16,-1 9-4 15,-3 3 39-15,0 0-41 16,0 0 0-16,-3 8-9 16,-7 19 21-16,-9 8-12 15,9 5 0-15,5 1 13 16,3 0 0-16,2-3-13 16,0-1 0-16,5-11-2 15,12-8-1-15,1-11 0 16,11-7-34-16,2-25-53 0,5-32-84 15,-3-16-545 1</inkml:trace>
  <inkml:trace contextRef="#ctx0" brushRef="#br0" timeOffset="83941.07">15479 13686 741 0,'0'0'230'15,"0"0"-105"-15,0 0-92 16,0 0-5-16,0 0 44 15,0 0-62-15,0 0-5 16,-133 230-4-16,135-200 11 16,15-14-12-16,3-11 0 15,-5-5 7-15,-3-10 19 0,-3-18-21 16,-7-6-5-16,-2 3 0 16,0 1 7-16,0 8-7 15,-15 12 0-15,-3 10-23 16,-1 0-9-16,2 23-106 15,5 16-42-15,12 1-176 16</inkml:trace>
  <inkml:trace contextRef="#ctx0" brushRef="#br0" timeOffset="85477.86">15826 14345 107 0,'0'0'97'0,"0"0"-53"16,0 0 1-16,0 0-27 0,0 0 5 16,0 0-9-16,0-61 22 15,0 52 55-15,0-5 1 16,0 0 15-16,0 2 5 15,0-2-45-15,-2 2 10 16,2-2-2-16,0 2-16 16,0 0 16-16,0 4-43 15,0 4-2-15,0-1 8 16,0 5-33-16,0 0 19 16,0 0-9-16,0 0-9 15,-2 0-2-15,-7 0-4 16,-2 11 0-16,-7 13-7 0,-4 6 17 15,-1 4-10 1,6 6 0-16,1 0 3 0,5 4-4 16,9-8 1-16,2-1 0 15,0-7-3-15,13-14-5 16,14-10 8-16,4-4 0 16,4-16 6-16,4-25-12 15,-4-5 4-15,-6-6-28 16,-6-3 5-16,-17-3-30 15,-6 3 51-15,0 3-4 16,-20 6 8-16,-7 7 20 16,2 16-6-16,4 9 15 15,1 9 7-15,1 5-33 0,2 0 10 16,-3 21-13-16,2 9 1 16,2 10 5-16,8 2-5 15,6-1-1-15,2 0 0 16,2-3 13-16,22-2-13 15,10-1 0-15,8-8 9 16,7-6-3-16,5-11-6 16,3-10 0-16,1 0-2 15,-4-29-25-15,-9-5 25 16,-10-2-9-16,-8-6 11 16,-10 9-6-16,-7-4 8 15,-6 8-2-15,-4 5 10 0,0 7 0 16,0 3-4-1,2 6-6-15,-2 3 6 0,0 3 3 16,0 2-9-16,0 0 0 16,0 0 0-16,0 0-13 15,0 0 11-15,-2 16 1 16,-14 11 1-16,-1 7 2 16,1 2 0-16,3 4-2 15,1 1 1-15,6 6 13 16,6-1-16-16,0 0 2 15,0-7 0-15,0-13 0 16,2-10 0-16,9-14-6 16,5-2-1-16,6-22-26 15,9-21 29-15,3-8-41 0,1-4-33 16,-1 4 44-16,-3-2-32 16,-2 7 66-16,-4 6-11 15,-5 8 25-15,-3 6 7 16,-3 12 21-16,-5 5-2 15,-1 9-1-15,-1 0-34 16,5 0-5-16,1 19 30 16,-2 8-29-16,0 11 31 15,-2 8-18-15,-3 3-11 16,2-3 22-16,0 0-22 16,1-10-3-16,3-7 0 15,-2-13 8-15,9-15-10 16,-2-1 2-16,10-14 0 0,0-24 12 15,0-8-12-15,2-6-9 16,-3-2 9-16,-4 1-22 16,-2 2 16-16,-3 5 6 15,-7 6 0-15,-3 5-3 16,-3 12 4-16,-2 8-1 16,0 7 0-16,-2 6 16 15,0 2-19-15,0 0 3 16,-17 25 0-16,-5 7-19 15,4 3 19-15,9 4 0 16,9-1 0-16,0-2-65 16,0-1 26-16,12-2-37 15,5-1 13-15,1-2 56 0,-3-4-16 16,-1-4 23-16,-3-8-2 16,-3-2 13-16,4-3 35 15,-1-2 31-15,5-3-31 16,1-4 32-16,8 0-63 15,6 0 11-15,5-11-25 16,4-10 15-16,-2-3-32 16,0 0-40-16,-5 0-163 15,-4-6-287-15</inkml:trace>
  <inkml:trace contextRef="#ctx0" brushRef="#br0" timeOffset="89242.12">17967 14343 162 0,'0'0'174'0,"0"0"-6"16,0 0-27-16,0 0-97 15,0 0-12-15,0 0 0 16,0 0-25-16,114-126 27 15,-83 82-13-15,4-7-10 16,-1-7 13-16,-3-4-18 16,-4-10-6-16,-5 0 15 15,-5-2-4-15,-5-1 4 0,-1 6-5 16,-5 7 2-16,-1 11 49 16,-1 15-37-16,-4 16 22 15,0 11 10-15,2 9-24 16,-2 0-8-16,3 0-24 15,2 0-2-15,1 14-21 16,3 11 30-16,-3 8-7 16,2 8 0-16,-4 8 9 15,-4 2-4-15,0 2-5 16,0 1 0-16,0 1-1 16,0-2 7-16,0 1-6 15,0-4 0-15,-4-6 10 16,4-7-13-16,0-11 3 15,0-8 0-15,0-10-1 0,0-4 4 16,0-4-3-16,8 0 0 16,13 0 11-16,2-21-9 15,9-6-2-15,-1-8 0 16,0 2-24-16,-4-3 20 16,-2 5 4-16,-7 7 0 15,-7 9 10-15,-5 4-10 16,-4 9 0-16,-2 2 0 15,0 0-10-15,0 20-14 16,0 10 24-16,-2 6 0 16,2 3 11-16,0-3-4 0,0-4-7 15,12-11 0-15,7-6 5 16,6-11 9-16,4-4-13 16,4-9 24-16,-1-20-22 15,-6-10 26-15,-7 2-29 16,-15-6 0-16,-4 1 7 15,0 0-1-15,-7 2-6 16,-19 6 0-16,-8 4-15 16,-4 8 6-16,-4 14-84 15,-2 8-91-15,-2 0-107 16,4 0-358-16</inkml:trace>
  <inkml:trace contextRef="#ctx0" brushRef="#br0" timeOffset="89453">18272 13742 970 0,'0'0'241'15,"0"0"-130"-15,0 0-107 16,0 0-1-16,0 0-3 16,0 0 3-16,326-137 14 15,-249 136-17-15,-21-2-32 16,-25 3 20-16,-15 0-78 15,-14 0-11-15,-2 0-17 16,0 0-109-16,9 0-181 0</inkml:trace>
  <inkml:trace contextRef="#ctx0" brushRef="#br0" timeOffset="90576.99">20158 13744 235 0,'0'0'180'0,"0"0"-26"15,0 0-83-15,0 0-20 16,0 0-19-16,0 0-22 15,0-6 40-15,0 6-29 16,0 0 13-16,0 0 1 16,0 0-35-16,0 0-6 15,0 0 3-15,0 4 3 16,0 0 16-16,0-3-16 16,0-1 0-16,0 0 36 15,0 0-17-15,-9 0 57 0,-5-14-51 16,-1-5-16-1,-1-4 11-15,1 2-18 0,-1 1 2 16,1 1 42-16,-1 7-36 16,1 8 44-16,-2 4-30 15,-2 0-18-15,-4 21-1 16,-6 16-5-16,-2 11 0 16,4 1-9-16,7 6 10 15,9-8-1-15,9-3 0 16,2-5 1-16,0-12-14 15,2-7 13-15,7-16-3 16,5-4-9-16,3-2 24 0,10-30 9 16,6-14-21-1,3-9 10-15,0-4-7 0,-5 5-3 16,-5 5 0-16,-1 12 2 16,-7 11 14-16,-5 9-16 15,-3 12 24-15,-6 5-17 16,5 0 7-16,-1 0-14 15,4 12 0-15,3 15 6 16,-3 11 9-16,-3 15-12 16,-5 13 7-16,-4 9-3 15,0 6 8-15,0 9-15 16,0 3 0-16,-9 1-1 16,-2 4 6-16,2 5-5 15,-2-5 0-15,-1-5 6 16,2-12 10-16,-1-12-14 0,-1-18-2 15,-1-10 0-15,1-15 9 16,-1-10-9-16,0-9 8 16,-3-7-6-1,-4 0 47-15,1-9-32 0,-6-26 6 16,7-16-11-16,7-24 2 16,11-19-14-16,2-24 0 15,36-9 5-15,15 1-20 16,5 10-7-16,-2 18-23 15,0 17-7-15,-1 16-103 16,1 12-250-16,0 5-336 16</inkml:trace>
  <inkml:trace contextRef="#ctx0" brushRef="#br0" timeOffset="91811.92">20648 13721 650 0,'0'0'170'15,"0"0"-145"-15,0 0-1 16,0 0-24-16,0 0 3 16,0 0-3-16,-6 0 2 15,6 5 1-15,0-5 3 16,0 0 2-16,0 0 47 16,0 0-7-16,0 0-30 15,0 0 39-15,0 0-36 0,0 0 18 16,-3-10-20-16,-5-8-10 15,-2-5-9-15,-3 2 0 16,-3-4 3-16,1 3 6 16,-3 2 1-16,5 6-10 15,-1 5 30-15,7 4-23 16,3 5 14-16,-5 0-21 16,-4 10 0-16,-7 17-18 15,-5 6 18-15,3 8 0 16,-1 1-3-16,4 2 6 15,3 0-3-15,3-2 0 16,3-4 0-16,6-4-3 16,4-7 3-16,0-10 0 15,0-7-5-15,0-7-12 0,4-3-3 16,17-13 20-16,6-19 11 16,6-11-1-16,-2-3-6 15,-4 0-4-15,0-1 0 16,-3 3 3-16,-2 2-3 15,-6 8 0-15,-5 10 3 16,1 7 0-16,-8 12-2 16,0 5-1-16,-4 0 0 15,0 7-32-15,0 22 30 16,-18 7 1-16,-6 3 2 16,0 5 7-16,1-1-8 15,5-1 0-15,7-6-1 16,5-7 5-16,6-3-4 0,0-9 0 15,6-7 0-15,19-10 5 16,6 0-3-16,4-7 6 16,1-24-8-16,-1-7 9 15,-3-4-12-15,-3-6 3 16,-2-1 0-16,-7 1-4 16,-7 4 4-16,-1 7 0 15,-8 9 0-15,-2 10 9 16,0 9-9-16,-2 9 0 15,0 0 7-15,0 14-19 16,0 17 2-16,0 2 10 16,0 10-3-16,0-1 7 0,-2 2-4 15,-4 0 0-15,6-4 1 16,0-8-2-16,0-9 1 16,0-6 0-16,2-8-3 15,6-9 10-15,6 0-7 16,8-9 1-16,5-23 6 15,4-6 2-15,4-8-9 16,2-3 0-16,-6 5-2 16,-7 8-1-16,-4 10 2 15,-7 9 1-15,-1 9 0 16,-1 5-7-16,-2 3 7 16,2 0 0-16,0 23-2 15,-1 7 14-15,-6 5-3 0,-4 6-9 16,0-1 6-1,0-2 4-15,0-4-7 0,0-5-3 16,0-10 0-16,0-11 5 16,0-6-9-16,0-2 4 15,2-8 0-15,15-24-14 16,8-10-23-16,8-10-10 16,3-2 19-16,2 1 7 15,-4 6 19-15,-3 4 2 16,-4 8 0-16,-6 9 51 15,0 14-15-15,-10 5-2 16,0 7-33-16,-4 0 20 0,-1 7-17 16,4 14 10-1,-6 11-6-15,3 6 42 0,-3 6-50 16,-2-2 14-16,2-1-14 16,4-5 14-16,-4-10-18 15,3-9 4-15,-3-5-29 16,2-12 3-16,6 0-118 15,1-23-64-15,5-26-439 16</inkml:trace>
  <inkml:trace contextRef="#ctx0" brushRef="#br0" timeOffset="92063.81">21506 13307 508 0,'0'0'317'0,"0"0"-215"0,0 0-63 15,0 0 23-15,0 0-50 16,0 0 11-16,-94 88-23 16,100-79 0-16,13-9 19 15,1 0-14-15,-2-15 6 16,-4-17-11-16,-12 0 10 16,-2 2-22-16,-2 6 12 15,-27 11-24-15,-3 11 23 16,-3 2-56-16,4 16-25 15,4 12-114-15,4 1-285 16</inkml:trace>
  <inkml:trace contextRef="#ctx0" brushRef="#br0" timeOffset="92499.27">22329 13756 233 0,'0'0'12'0,"0"0"-12"16,0 0-185 0</inkml:trace>
  <inkml:trace contextRef="#ctx0" brushRef="#br0" timeOffset="93478.25">22273 13600 382 0,'0'0'203'0,"0"0"-131"0,0 0-62 16,0 0-10-1,0 0 2-15,0 0 35 0,-29 0 4 16,29 0 14-16,16 0 43 16,8-13-21-16,7-5-16 15,5-8-15-15,3-2-27 16,0-4 6-16,1-4-25 15,3-7 0-15,-3-8-7 16,-5-4 14-16,-3-1-13 16,-12 5 6-16,-7 7 0 0,-9 11-9 15,-4 11 9-15,0 12 0 16,0 8 12-16,0 2-3 16,0 0-10-16,0 0 1 15,6 9-7-15,0 3-6 16,1 1 13-16,-3-3 0 15,-2-8-9-15,-2 0 19 16,0-2-10-16,0 0 0 16,0 0 8-16,0 0 13 15,0 0-21-15,0 2 1 16,0-2-7-16,0 0 12 16,0 0-6-16,0 0 0 15,0 0 6-15,0 0 14 16,2 0-18-16,-2 0-2 15,4 0 21-15,-1-8-12 0,2-1-9 16,-1-3 0-16,-4 7 5 16,2 1 11-16,-2 1-16 15,0 3 0-15,0 0-2 16,0 0 11-16,0 0-9 16,0 0 0-16,3 0 1 15,-3 0-6-15,0 0 5 16,0 0 0-16,0 0 0 15,0-2 18-15,0-7-11 16,0-3-7-16,0-4 7 16,0-2-6-16,0-5-1 15,0-1 0-15,0 3-3 0,0 3 6 16,0 4-3 0,0 5 0-16,0 6 4 0,0 1 7 15,0 2-11-15,0 0 0 16,0 4-4-16,0 22-11 15,-3 14 15-15,-3 12 0 16,-6 9 4-16,1 9 2 16,1 10-6-16,0 8 0 15,-1 12-3-15,3 7 7 16,-2-2-4-16,3 0 0 16,3-10 4-16,2-5 0 15,0-9-4-15,-2-7 0 16,1-16-1-16,0-17 2 0,1-13-1 15,0-12 0-15,2-12-10 16,0-4 10-16,0 0-61 16,2-10-14-16,16-23-111 15,7-20-442-15</inkml:trace>
  <inkml:trace contextRef="#ctx0" brushRef="#br0" timeOffset="95750.08">22608 13721 821 0,'0'0'263'0,"0"0"-141"0,0 0-89 15,0 0-8-15,0 0-25 16,0 0 4-16,133-121 10 16,-70 85-11-16,-5-8-3 15,-7 0 0-15,-9-2 11 16,-9 8-11-16,-8 11 0 15,-7 8 5-15,-5 10-4 16,-1 6-1-16,-3 3 0 16,2 0-4-16,0 0-13 15,-2 19 17-15,-3 3 0 16,-1 7 1-16,-5 2-5 16,0-1 4-16,0-2 0 15,0-6 0-15,0-6 4 0,0-6-4 16,0-4 0-1,0-6 2-15,0 0 6 0,0 0-1 16,0 0-4-16,0-1 1 16,0-20 4-16,-2-5-8 15,-3 0 0-15,1-2 3 16,-3 6-2-16,0 3-1 16,3 6 0-16,-1 6-1 15,1 6 6-15,0 1-12 16,-10 0 7-16,-3 21 0 15,-8 12-7-15,-6 6 7 16,0 8 0-16,-3 3-2 0,1 1 6 16,2-3-4-16,6-2 0 15,7-8 1-15,11-6-7 16,5-8 6-16,2-11 0 16,0-6-3-16,7-7-29 15,15 0 32-15,9-22-4 16,5-9 20-16,4-13-29 15,-2 0 13-15,-2 0 0 16,-3 1-4-16,-2 0 8 16,-4 9-4-16,-4 6 0 15,-8 12 5-15,-3 9 11 16,-8 7-16-16,2 0 0 16,-1 0-4-16,3 20-1 0,2 4 5 15,-2 5 2 1,3 9 5-16,-1 1 2 0,3 3-7 15,0-5-2-15,3-2 0 16,2-9 5-16,2-6-7 16,-2-10 2-16,-1-6 0 15,-3-4 7-15,1 0 1 16,3-18-8-16,5-14 0 16,4-10 6-16,-1-7-13 15,0-3 6-15,-3-4 1 16,-5 4-1-16,-5 6 4 15,-2 11-3-15,-4 12 11 16,0 11-4-16,-5 8 14 16,-2 4-19-16,2 0 11 0,0 5-26 15,3 22 16-15,4 7-3 16,-2 6 0-16,4 4 9 16,7 0-10-16,1 2 1 15,8-6 0-15,2-8-2 16,-6-5 4-16,-5-13-2 15,-10-11 0-15,1-3 5 16,-2 0-5-16,2-23 0 16,0-14 12-16,-5-5-9 15,-4-4 0-15,0 0-3 16,0 2 0-16,-8 4 8 16,-4 10-8-16,3 7 0 15,7 11 0-15,2 4 40 0,0 3-37 16,11-2 1-1,18-2-4-15,9 1-1 0,4-1 0 16,0 6 1-16,1-1 0 16,-3 2-5-16,-2 2 11 15,-7-3-6-15,-6 2 0 16,-7-1 8-16,-10 0-13 16,-1-1 5-16,-3 3 0 15,-1 0-6-15,0 0 8 16,-3 0-2-16,0 0 0 15,0 0-10-15,0 20 5 16,0 9 5-16,0 7 0 16,-3 3-1-16,-2 7 5 15,3-3-4-15,2 0 0 0,0-8 11 16,0-5-18 0,0-7 7-16,10-7 0 0,0-8-5 15,11-8 13-15,-2 0-8 16,8-5 0-16,4-22-8 15,-2-11 3-15,-2-6-18 16,-6-9 15-16,-9-1-15 16,-9 4 19-16,-3 4 4 15,0 8 0-15,-5 10 10 16,-5 8 12-16,-2 9-21 16,-1 7 2-16,-1 4 5 15,-6 0-4-15,-9 17-4 16,3 4 0-16,-1 8 5 15,2 0-11-15,12 3 6 0,7 3 0 16,6-1-13-16,0-2 18 16,13-6-5-16,13-3 0 15,6-11 5-15,3-7-21 16,1-5 16-16,2 0 0 16,0-20-27-16,-1-11 23 15,1-8 4-15,1-5 0 16,-6 2 1-16,-4 4-8 15,-7 7 7-15,-2 5 0 16,-4 9-3-16,-5 2 10 16,-7 8-7-16,1 2 0 0,-5 5 10 15,0 0-17-15,0 0 7 16,0 16 0-16,0 12-12 16,-11 11 16-16,-1 5-4 15,3 3 0-15,7 2 5 16,2-6-7-16,0-11 2 15,0-11 0-15,9-11-10 16,7-10 14-16,1 0-4 16,6-7 0-16,4-24 7 15,2-8-19-15,2-7 1 16,2-3 0-16,-2 1-11 16,3 4 27-16,-3 3-5 15,-4 10 0-15,-5 8 5 0,-9 9 17 16,-3 9-22-1,-4 5 9-15,1 0-22 0,-1 10 15 16,2 20-2-16,-8 7 1 16,0 8 8-16,0 1 2 15,2 0-11-15,7-5 0 16,6-2-5-16,5-6 11 16,5-12-6-16,-1-7 0 15,-2-12 4-15,7-2 3 16,0-16-7-16,2-19 0 15,6-9-7-15,-6-7 13 16,-2-3-6-16,-3-1 0 0,-4 4 3 16,-1 0-1-1,-8 9-2-15,-2 8 0 0,-4 14 7 16,-5 10 7-16,-2 8-9 16,0 2-5-16,0 0 7 15,-2 15-22-15,-25 14 12 16,-6 7 3-16,2 3-15 15,12 1 7-15,19-3-1 16,0 0-18-16,29-1-29 16,16-7 16-16,6-6-97 15,3-11 20-15,-11-6 61 16,-10-4 31-16,-16-2 25 16,-10 0 92-16,-7 0 34 15,0 3-2-15,0 6-77 16,0 3-33-16,0 5 56 0,0-2-69 15,0-1 12-15,0-4-13 16,31-6 5-16,14-4 11 16,11 0-16-16,4-23-31 15,3-2 9-15,-5-3-76 16,-3-2-96-16,-4 0-270 16</inkml:trace>
  <inkml:trace contextRef="#ctx0" brushRef="#br0" timeOffset="98547.85">6618 16415 427 0,'0'0'249'0,"0"0"-148"15,0 0-41-15,0 0-50 16,0 0-10-16,0 0 4 16,0 0-3-16,6-6-1 15,1 6 0-15,-2 0 10 16,-1 10 2-16,-1-6-3 15,-3 0-7-15,2-4 19 16,-2 0-15-16,0 0 4 16,0 0 37-16,2 0-20 15,-2 0 22-15,0-8-25 0,0-10-20 16,0-8 4-16,-2-1-5 16,-14 4-3-16,-2 0 0 15,0 5 4-15,5 4 0 16,-3 10-2-16,7 0 6 15,-3 4 1-15,-5 0-4 16,-3 8-5-16,1 12 0 16,-2 6 0-16,1 4-3 15,3 2 3-15,-2 1 0 16,6 1-2-16,-1-2 5 16,6-1-3-16,-1 1 0 15,5-6 2-15,1-5-4 16,3-7 2-16,0-8 0 0,0-1-8 15,0-5 19-15,0 0-11 16,16-7 15-16,6-15-12 16,3-4 9-16,-3 4-12 15,-4-5 0-15,-1 8-3 16,-1 3 3-16,-3 2 0 16,-3 5 0-16,-6 6 2 15,0 3-9-15,-1 0 7 16,-1 0-13-16,2 3 7 15,-2 24 10-15,0 4-4 0,4 4 15 16,-4 5-15 0,-2 1 15-16,4-9-15 0,-2-6 0 15,0-13-2-15,3-4 12 16,-1-9-10-16,6 0 11 16,3-9-11-16,9-23 18 15,5-7-18-15,4-10-17 16,5-6 11-16,-3 8-13 15,-4 1 19-15,-2 9 0 16,-10 16 0-16,-1 8 2 16,-5 10-2-16,-4 3-2 15,2 3-8-15,-2 24 14 16,-3 5-4-16,0 8 19 16,-4 4-11-16,0 4 19 15,0-8-23-15,0-3-3 16,0-10 10-16,0-8-1 0,0-12-10 15,0-7 0-15,0 0 3 16,0 0 28-16,0-4-23 16,2-24-7-16,17-12-2 15,10-8-13-15,4-1-4 16,0 0 1-16,1 5 10 16,-5 12-1-16,-5 5 8 15,-5 14 0-15,-2 2-8 16,-1 9 20-16,-1 2-12 15,1 0 29-15,-1 13-11 16,-1 13 32-16,-1 6-30 0,0 8-4 16,-1 0 10-16,-1-4-17 15,3-4-8-15,-1-6-1 16,-3-8 2 0,6-6-12-16,5-12-37 0,3 0-45 15,7 0-21-15,5-22-137 16,2 0-148-16,-3 1 14 15</inkml:trace>
  <inkml:trace contextRef="#ctx0" brushRef="#br0" timeOffset="99042.45">7590 16473 191 0,'0'0'290'0,"0"0"-79"15,0 0-31-15,0 0-43 16,0 0-49-16,0 0 11 16,33-32-42-16,-33 27-26 15,-11-4-27-15,-5-3 3 16,-1 1-7-16,-3 4 0 0,-5-3 4 15,-2 1 10-15,0 6-12 16,-2 3-2-16,3 0 3 16,2 12 1-16,1 12-4 15,5 10 0-15,7 6 1 16,4 0-6-16,7 1 5 16,0-6 0-16,7-9-3 15,18-6 2-15,10-11 1 16,5-9 5-16,5-11 0 15,3-29 7-15,-2-11-12 0,-7-12-1 16,-5-5-7 0,-10-4-1-16,-3-3 9 0,-13-7 0 15,-5-2 3 1,-3-4-4-16,0 11 1 0,0 13 0 16,-7 22-1-16,3 19 14 15,4 14-13-15,0 6 0 16,0 3 7-16,0 0-20 15,0 12 4-15,0 27 9 16,0 12-4-16,-2 16 10 16,-5 16-6-16,-2 11 1 15,-2-4 5-15,4-1 11 16,0-9-17-16,5-8 0 16,2-10-1-16,0-12-3 15,22-10-1-15,23-17-62 16,12-23-136-16,13 0-400 15</inkml:trace>
  <inkml:trace contextRef="#ctx0" brushRef="#br0" timeOffset="99410.24">8497 16029 761 0,'0'0'290'0,"0"0"-197"15,0 0-38-15,0 0 30 16,0 0-61-16,0 0 11 16,-42-39-20-16,42 39-13 15,0 0 38-15,0 0-35 0,-3 4 6 16,-3 28-11 0,-7 12 9-16,-1 19-1 0,-6 4-8 15,-2 3 9-15,-5 3-6 16,2-1-1-16,0-2-2 15,6-8 0-15,5-8 3 16,8-14-4-16,3-11 1 16,3-12 0-16,0-9-9 15,0-4 9-15,0 1-5 16,0-5 0-16,0 0-19 16,0 0 13-16,11 0-31 15,14 0-49-15,6-5-132 16,2-21-473-16</inkml:trace>
  <inkml:trace contextRef="#ctx0" brushRef="#br0" timeOffset="100768.37">8267 16200 1027 0,'0'0'208'0,"0"0"-157"16,0 0-24-16,0 0-12 15,0 0-6-15,0 0-11 16,201-232 2-16,-143 218 0 16,-9 5-4-16,-13 4 4 0,-12 5-9 15,-6 0 7-15,-9 0-20 16,-7 17 20-16,-2 7-1 16,0 11 3-16,-5 11-2 15,-16 2 3-15,-10 2-1 16,-8 2 0-16,-3-2 3 15,-3-1-3-15,5-12 0 16,7-7 2-16,4-7 1 16,14-9-1-16,5-10-2 15,8-4 9-15,2 0-3 16,0 0 24-16,0 0-13 16,2-15-9-16,12 3-2 15,-1 7-5-15,1 5-1 16,1 0 0-16,3 0-16 0,2 17 11 15,4 15 5-15,1 9 0 16,4 2 9-16,-2 3-6 16,2-11-3-16,-2-7 0 15,-1-10 2-15,-6-6-4 16,-4-8 2-16,-5-4 0 16,0-4-1-16,-2-18 1 15,4-14 0-15,1 1-2 16,-3-11-27-16,4 3 22 15,-3 2-13-15,-1 2 17 16,-3 3-12-16,2 5 17 0,-4 13-2 16,1 8 0-16,-3 6-4 15,-4 4 0-15,0 0 4 16,0 0-3-16,0 0-12 16,0 18 24-16,0 9-9 15,-6 5 20-15,-7 2-16 16,-1 2 9-16,3 4-13 15,-1 2 5-15,8 2-4 16,4-10 1-16,0-10-2 16,0-6 0-16,16-6-6 15,5-8 5-15,0-4 1 16,2 0 0-16,4-12 12 16,-5-12-7-16,0-5-5 0,-2-8 0 15,-2 1 6 1,0-4-15-16,0 0 9 0,-3 4 0 15,-1 5-9-15,-6 9 11 16,-1 12-2-16,-3 7 0 16,-4 3 2-16,2 0-10 15,1 0 0-15,0 18 8 16,-3 13 6-16,0 8-3 16,0 7 3-16,0-3-6 15,0-2 12-15,0-9-12 16,0-6 0-16,0-8 0 15,0-10-3-15,2-8 6 0,-2 0-3 16,4 0 6 0,3 0 1-16,7-21-8 0,3-10 1 15,5-5 0 1,7-4-13-16,0 0 1 0,3-1 12 16,-1 9-1-16,-2 6 3 15,-2 9-7-15,-6 4 5 16,-3 11 0-16,-2 2-16 15,-5 0 7-15,0 23 9 16,-2 5 0-16,-4 2 4 16,-3 2 12-16,-2-4-16 15,0 2 1-15,0-4 5 16,0-8-2-16,0-4-4 16,0-6 0-16,0-5 6 15,0-3-4-15,0 0-2 16,0-3 0-16,2-23-4 15,11-11-19-15,8-10 5 0,6-3 14 16,2 5 4-16,0 6-10 16,-3 7 10-16,-6 9 0 15,-2 9-13-15,-5 14 6 16,-1 0 5-16,-1 0-1 16,-1 11 3-16,0 10 5 15,-6 6-1-15,-4 9 0 16,0-4 35-16,0 4-29 15,0-2 11-15,0-6-3 16,0-10-14-16,0-6 13 16,7-8-17-16,9-4 0 15,10-9 20-15,10-20-15 0,4-15-10 16,2-6-15 0,-1-1-40-16,-6-7-52 0,-1 5-326 15</inkml:trace>
  <inkml:trace contextRef="#ctx0" brushRef="#br0" timeOffset="103528.5">10680 16272 353 0,'0'0'323'0,"0"0"-111"15,0 0-85-15,0 0-23 16,0 0-40-16,0 0-57 15,4-6-7-15,-4 6-2 16,2 10 2-16,0 12-4 16,-2 0 11-16,0 4-7 15,0-3 0-15,0-9 4 16,0-7-2-16,0 0-2 16,0-7 0-16,0 0 9 15,0 0-4-15,0 0 17 16,0-7 4-16,-4-13-19 15,0-4-14-15,-1-6 6 0,-2 2 1 16,0-2-9-16,-1 7 15 16,-1 2-6-16,-3 7 0 15,2 5 5-15,1 4 13 16,-5 5-18-16,-1 0 0 16,-6 10-12-16,1 17 11 15,-4 2 1-15,2 3 0 16,-3 4 1-16,-4 5-2 15,4-1 1-15,1 0 0 16,6-4-3-16,10-5 9 16,2-4-6-16,6-5 0 15,0-8 0-15,0-6-13 0,19-8 11 16,5 0 2-16,3-22-9 16,4-10 4-16,1-6 3 15,-3-2-3-15,-2 2 5 16,-2-2-7-16,-4 0 7 15,-5 4 0-15,-3 9-1 16,-7 5 14-16,-1 13-9 16,-3 4 18-16,-2 5-19 15,0 0-1-15,0 10-2 16,0 20 0-16,-2 7-2 16,-7 4 12-16,-2 3-10 15,2 5 0-15,4-9 3 16,3-4 2-16,2-4-5 0,0-10 0 15,0-10-3-15,0-6 6 16,0-6-3-16,10 0 1 16,11-23 4-16,10-14-10 15,5-7 5-15,0-8-4 16,-2 2-3-16,-1 1 0 16,-2 5 7-16,-6 8 0 15,-6 12 1-15,-5 8-3 16,-7 10 3-16,-3 6-1 15,-4 0 0-15,0 6-18 0,0 20 18 16,0 6 14 0,0 7-14-16,0-2 31 0,-4 2-30 15,0-3 5-15,-1-4-5 16,5-6 8-16,-2-4-9 16,2-5 0-16,0-6 3 15,0-2-2-15,0-9-1 16,0 0 0-16,0 0 0 15,11-23-9-15,7-7 9 16,6-7 0-16,3-4 2 16,6 1-9-16,0-4 7 15,2 9 0-15,-4 11-3 16,-7 7 7-16,-4 12-4 16,-6 5 0-16,-1 0 1 15,-2 6-8-15,0 20 16 16,0 5-9-16,0 1 12 15,3-2-2-15,-3 2-8 0,5-4-2 16,-1-2 3-16,-1-8-2 16,-6-4-1-16,1-6 0 15,-5-8 0-15,4 0-2 16,0-8-2-16,3-20 0 16,5-20-29-16,-1-2 31 15,1-13-33-15,-3 5-9 16,-3 0 34-16,-6 9 10 15,-4 12 15-15,0 16 45 16,0 12-24-16,0 5 22 16,0 4-58-16,0 13 3 15,0 18-8-15,-11 8 9 0,4 2-4 16,5-1 0 0,2-4 2-16,0-8 0 0,4-2-2 15,19-8 0-15,6-6 0 16,6-2-6-16,5-10 0 15,3 0-23-15,1-5-25 16,-1-17 10-16,-7-5-31 16,-7 1 75-16,-12 2-10 15,3 7 23-15,-7 5 12 16,-1 0 12-16,-3 9-23 16,-5 3 14-16,3 0-28 15,2 6 0-15,-2 17 18 16,-1 2-13-16,-4 3 4 0,0-2-9 15,-2-10 4-15,0 0 3 16,0-3-6-16,0-5-1 16,0-7 0-16,0-1 6 15,-2 0-6-15,-6 0 0 16,-1 0 4-16,-1-5-10 16,2-14 6-16,1-7 0 15,3-1-2-15,2-4-2 16,-3 4 4-16,5 4 0 15,-3 11 1-15,-1 3 14 16,2 9-11-16,-5 0 1 16,-3 0-5-16,-7 23-3 0,-5 13 3 15,0 9 0-15,-2 3 3 16,3-3 6-16,8 0-6 16,5-9-3-16,5-2 0 15,3-6 8-15,0-5-9 16,3-11 1-16,12-7 0 15,5-5-10-15,9-5 10 16,9-26-9-16,6-15-3 16,5-10-50-16,-1-2 11 15,-4-6 5-15,-11 5 37 16,-8 15 9-16,-12 8 1 16,-6 14 67-16,-5 10 5 15,-2 12-48-15,0 0-3 0,0 12-22 16,0 20 0-1,0 9-6-15,-9 2 8 0,0-2-2 16,-2-5 0-16,4-1 2 16,3-4-2-16,1-4 0 15,3-4 0-15,0-9-4 16,0-2 4-16,7-12-8 16,11 0-2-16,5 0-31 15,4-26 13-15,4-10-43 16,-8-9-21-16,0 1 75 15,-7 5 17-15,-7 6 11 16,-3 8 61-16,-2 6-12 0,-1 12 9 16,0 4-36-1,-1 3-32-15,2 6-1 0,1 20 6 16,1 10-6-16,3-1 0 16,7-3 14-16,8-6-16 15,5-7 2-15,3-3 0 16,1-11-9-16,-4-5 9 15,-2 0-9-15,0-26 5 16,-4-11-26-16,2-2 24 16,-4-10-15-16,-6 3 21 15,-1-1 6-15,-1 2-2 16,-4 5 21-16,-2 12 7 16,-1 14-25-16,-4 10 30 0,0 4-33 15,-2 0 6 1,5 0-20-16,-3 22 7 0,0 24 3 15,-2 17 0-15,0 7 11 16,0 7-14-16,-6 12 3 16,-10-5 0-16,-2 10-3 15,0-3 7-15,1-3-4 16,1-9 0-16,1-1 6 16,4-13-12-16,1-7 6 15,4-7 0-15,-1-12-5 16,5-6 7-16,2-15-2 15,0-6 0-15,0-8 8 16,0-2-11-16,0-2 3 16,0 0 0-16,-2 0 8 0,0 0 1 15,-1 0-9-15,-6 0 14 16,-8-14-13-16,-8-8 10 16,-8-6-11-16,-6-7 0 15,1-1-3-15,3 0 6 16,8-8-3-16,12-2 13 15,15-7-11-15,0-5 20 16,26-9-22-16,23-5 3 16,9 1-10-16,0 3 7 15,-4 8-7-15,-10 9-5 16,-10 16-23-16,-16 9 20 16,-10 7-33-16,-8 16-39 15,0 3-84-15,-26 0-305 16</inkml:trace>
  <inkml:trace contextRef="#ctx0" brushRef="#br0" timeOffset="106572.33">13346 15981 307 0,'0'0'140'0,"0"0"-40"0,0 0-65 16,0 0-9-16,0 0 30 16,0 0 24-16,31-124 10 15,-27 108-38-15,-2 4-16 16,3-6 44-16,-3 9-41 16,-2 0 17-16,0 6 3 15,0 3-29-15,0 0 4 16,0 0-34-16,0 0-3 15,0 17-4-15,-13 15 4 16,-1 12 3-16,3 9 0 0,5 5 0 16,2 2 0-1,0-8 0-15,4-8 3 0,0-15-5 16,0-17 2-16,0-3-15 16,0-9 7-16,0 0-7 15,0 0 12-15,10-14 3 16,9-12-39-16,6-6 33 15,-2 6-5-15,-1-1 11 16,-2 6 0-16,-2 7-2 16,-3 8-2-16,-1 6 4 15,3 0 0-15,6 2-7 16,-1 24 17-16,3-1-9 16,-3 8 5-16,-2-8 4 15,-4-2-10-15,-5-9 0 16,-3-10 1-16,-3-4 11 0,0 0-12 15,1 0 22-15,3-21-2 16,0-16-11-16,-2-7-11 16,-7-4 2-16,0 2-40 15,0 1 29-15,-5 6-13 16,-15 7 24-16,2 9 14 16,-1 5-6-16,7 14 38 15,6 0-3-15,1 4-29 16,5 0-10-16,0 11-4 15,0 18 0-15,15 1-2 16,12 2 5-16,4-4-3 16,7-5 0-16,5-6 0 0,-1-4-4 15,-3-9 2-15,-6-4-11 16,-4 0 5-16,-7-17-3 16,-2-2 11-16,-7-2 0 15,-1 2 0-15,-6 6 2 16,1-1-2-16,-5 11 0 15,-2-2-1-15,2 5 2 16,-2 0-6-16,0 0-7 16,0 17 0-16,0 19 9 15,0 4 6-15,0 14 9 16,-2 0 7-16,-3-2-15 16,-1-6 9-16,6-11-10 15,0-4 2-15,0-13 0 16,0-4-2-16,4-10-3 15,21-4 9-15,10 0-6 0,7-32 7 16,6-12-10-16,-4-10-33 16,-3-12 19-16,-6 4-20 15,-6-4 29-15,-8 11-1 16,-4 1 7-16,-3 6-1 16,-8 4 0-16,1 5 1 15,-5 10 32-15,-2 7-22 16,0 12 22-16,0 2-1 15,0 8-31-15,0 0 11 16,0 0-12-16,0 0 0 0,0 0-11 16,0 0 11-16,0 0 0 15,0 0-6-15,-9 17 11 16,-7 6-5-16,1 5 0 16,-1 10 2-16,1 3-5 15,-1 8 6-15,5-1-3 16,2 2 0-16,4 3 3 15,5-3-6-15,0-4 3 16,0-8 0-16,14-9-5 16,11-8 8-16,6-10-3 15,4-11 0-15,9 0 11 16,6-11-17-16,6-29 6 16,0-10-32-16,-6-4 31 15,-7-7-24-15,-7 6 15 16,-14 2 8-16,-9-1-1 0,-6 2 1 15,-7 2 2-15,0 5 0 16,0 6-3-16,0 12 9 16,0 14-6-16,0 7 2 15,0 3 9-15,0 3-11 16,0 0 0-16,0 0 0 16,0 0-14-16,0 7 17 15,0 13-3-15,-2 9 15 16,-9 12-10-16,0 8 18 15,1 6-18-15,0 5-4 16,1 4 26-16,-1 7-23 16,4-3-2-16,-1-6-2 0,3-14 10 15,0-12-9-15,-2-12-1 16,6-12 0-16,-2-6 1 16,2-6 9-16,0 0-10 15,0-6 5-15,16-27-5 16,13-18-3-16,7-7-28 15,-1 0 6-15,-1 9 15 16,-10 22 7-16,-3 9 3 16,-2 18 0-16,2 0 6 15,3 23 14-15,8 20-5 16,-3 11 6-16,0 4-1 16,-3-4-12-16,-2-6-8 15,-3-12 0-15,-5-12 3 0,-8-7-13 16,-3-12-18-1,-5-5-48-15,0 0-37 0,-19 0-72 16,-12-24-398-16</inkml:trace>
  <inkml:trace contextRef="#ctx0" brushRef="#br0" timeOffset="106757.22">14349 15843 825 0,'0'0'225'0,"0"0"-115"16,0 0-33-16,0 0-70 0,0 0-6 16,0 0 12-1,0 0-13-15,314-120-44 0,-283 109-39 16,-17-1-103-16,-14-2-136 16</inkml:trace>
  <inkml:trace contextRef="#ctx0" brushRef="#br0" timeOffset="106922.33">13843 15663 1191 0,'0'0'83'0,"0"0"-76"15,0 0-7-15,0 0-19 16,0 0-157-16,0 0-111 0</inkml:trace>
  <inkml:trace contextRef="#ctx0" brushRef="#br0" timeOffset="109626.19">15923 15981 371 0,'0'0'248'0,"0"0"-145"15,0 0-34-15,0 0-53 16,0 0-11-16,0 0-5 16,-12 13 0-16,6 1 1 15,1 0 20-15,1-2-5 16,2-2 39-16,0-10 6 15,2 0-25-15,0 0 49 16,0 0-9-16,0-15-15 0,15-14-32 16,12-3-23-1,2-4-6-15,4 1 0 0,-4 3 1 16,0 4-15-16,-2 7 10 16,-10 4 4-16,-1 8-1 15,-9 3-4-15,-5 6 3 16,0 0-2-16,-2 6-6 15,0 15 5-15,0 16 10 16,0 2 3-16,0 6 7 16,0-4-5-16,-6-6-8 15,1-9-2-15,1-12 3 16,4-8 1-16,0-6 3 16,0 0-7-16,11-18 10 15,16-20-1-15,6-6-9 16,7-4 0-16,-2 4-10 0,0 7 2 15,-5 5-10-15,-6 6 18 16,-4 12-6-16,-8 5-2 16,-1 9 6-16,-6 0-5 15,5 0 7-15,-1 14-2 16,-3 5 6-16,2 8 2 16,-2-2 2-16,2 1-1 15,-2-2-7-15,-3-6 0 16,1-6 3-16,-2-3 1 15,-3-7-3-15,0-2-1 16,5 0 2-16,9-7 12 16,5-15-14-16,10-4 0 0,2-6 4 15,2 3-16-15,-2 2 3 16,-1 8 7-16,-6 5-6 16,-2 7 0-16,-6 7 4 15,-1 0 4-15,-5 4 0 16,-1 16-1-16,-3 9 3 15,-2 0 15-15,3 7-4 16,-3-4 1-16,4-4-13 16,3-6-1-16,-5-5 2 15,4-8 3-15,1-9-3 16,1 0-2-16,5 0 4 16,2-18 3-16,4-9-14 15,4-10-7-15,0-1-17 0,2 2 25 16,2-1-4-1,-4 8 10-15,-4 5-1 0,-4 10 10 16,-4 6-9-16,-5 8 0 16,0 0 7-16,-3 10 6 15,2 16-13-15,-4 1 16 16,-3 12 6-16,1-3-17 16,-3 0 7-16,2-4-12 15,1-6 4-15,1-8-3 16,1-6 0-16,2-6-1 15,0-6 1-15,7 0 12 16,-1-8-9-16,1-15-4 16,-1-10-5-16,-3-1-6 15,-6-2-3-15,-4-9 11 0,-2 5-7 16,0-1 11-16,-2 7-1 16,-12 10 10-16,-1 7-10 15,-5 14 33-15,3 3-33 16,-6 0 0-16,1 22-1 15,-1 8-4-15,1 2 5 16,2 4 0-16,2-2 0 16,7-2-4-16,7-6 4 15,4-8 0-15,0 1-1 16,0-12 0-16,0-1 1 16,18-6 0-16,6 0 0 15,9-22 7-15,8-10-7 16,3-8-3-16,3-4 1 0,-3 4-7 15,-1 4 9-15,-7 8 0 16,-5 10 1-16,-6 6 2 16,-6 4 2-16,1 8-5 15,-1 0 0-15,-4 4 4 16,-1 18-4-16,-6 4 5 16,-6 6-2-16,-2 0 24 15,0 3-23-15,0-9-4 16,0-3 0-16,0-5 7 15,0-7-7-15,0-10 0 16,0-1 2-16,0 0 8 16,11-1-3-16,5-24-6 0,11-16-1 15,2-2-17-15,2 2 15 16,-2-3 2-16,0 9 0 16,-7 8-1-16,-4 12 3 15,-5 7-2-15,-3 8 0 16,-4 0-6-16,1 0 6 15,1 5 0-15,4 17 1 16,-5 9 23-16,-1-1-17 16,-2 5-3-16,1 2 1 15,4-5 8-15,0-6-15 16,4-8 2-16,3 0 0 16,4-10 4-16,4-6 2 15,5-2-6-15,2 0 0 16,4-28 8-16,-2-7-12 15,0-6 4-15,-2-3 0 0,-2-2-5 16,-7 3 10-16,-6 7-5 16,-7 8 0-16,-5 7 6 15,-2 6-10-15,-2 4 4 16,0 4 0-16,0 3-16 16,-13 4 11-16,-9 0 1 15,-5 0-1-15,1 18 2 16,1 1-2-16,3 8 5 15,3 8 0-15,7 0-6 16,1 7 10-16,5 3-4 16,6-1 0-16,0-8 7 15,0-2-10-15,19-6 3 0,1-10 0 16,5-6 1-16,1-12 8 16,7 0-9-16,4-19 1 15,0-20 11-15,1-5-11 16,-1-9-1-16,-5 0 0 15,-8 2-10-15,-5 7 12 16,-9 12-2-16,-3 11 0 16,-5 9 5-16,1 7-3 15,-3 5-2-15,4 0-6 16,1 17-4-16,-1 14 4 16,0 9 6-16,-1 1 0 15,1-5 5-15,1-3-12 16,4-4 7-16,-1-7-20 0,9-9 15 15,2-12-24-15,8-1 25 16,2-8-1-16,0-20 4 16,0-8-6-16,-2-10 7 15,0-1 0-15,-8-3 1 16,-1 4 13-16,-5 6-2 16,-3 11 8-16,-4 4-13 15,1 18 29-15,-5 2-36 16,-2 5 1-16,6 0-7 15,4 12-2-15,1 20 8 16,1 12 0-16,-6 10 3 16,-6 9-7-16,0 13 4 0,0 6 0 15,-12 16-3-15,-9 13 11 16,-4 5-8-16,2 0 0 16,8-10 1-16,6-11-3 15,4-16 2-15,3-12 0 16,2-10-5-16,-2-14 11 15,0-9-6-15,-2-14 0 16,-3-4 0-16,2-6 1 16,1-1-1-16,-1-6 0 15,3-1-3-15,-2-2 12 16,-3 0-9-16,-13 0 4 16,-7 0-3-16,-6-18 20 15,-3-14-19-15,9-17-2 0,11-14 32 16,10-9-23-1,6-13-5-15,14-3-3 0,23-5 8 16,17-6-4-16,8 9-5 16,9 6-24-16,0 15 18 15,-1 17-70-15,-7 13-12 16,-8-2-165-16,-8 4-443 16</inkml:trace>
  <inkml:trace contextRef="#ctx0" brushRef="#br0" timeOffset="110954.35">26375 12533 603 0,'0'0'145'0,"0"0"-47"0,0 0 3 16,0 0-31-16,0 0-1 16,0 0-39-16,-47-136-25 15,80 110-7-15,8 1 2 16,1 1 0-16,-2 7-3 16,-6 2 6-16,-15 7-4 15,-5 8 1-15,-7 0-9 16,-1 6-5-16,1 26 7 15,-5 16 7-15,-2 20-6 16,0 14 3-16,-24 13 3 16,-10 9 0-16,-4 9 5 15,-2 7-7-15,3 5 4 0,8-6-2 16,8-11 0-16,13-11-1 16,8-13 1-16,0-13 0 15,17-20 1-15,10-18-5 16,-2-16 4-16,1-13-1 15,1-4-11-15,2-5 24 16,-2-22-10-16,-3-8-2 16,3-8 9-16,-7-1 5 15,1 1-9-15,-9 6 3 16,-3 4 20-16,-1 10-26 16,-6 7 13-16,0 9-9 15,-2 2-2-15,0 5 4 0,0 0-8 16,0 10-43-16,0 22 20 15,-4 15 9-15,-13 14 14 16,2 12 0-16,-5 14 3 16,-3 12-14-16,4 11 11 15,-1 12 0-15,4 6-3 16,0 9 2-16,0 6 1 16,3 7 5-16,-1 4 3 15,4 3 37-15,-1 5-27 16,3 0-2-16,0 0-10 15,1 0 2-15,5-10-8 16,0-10 0-16,2-15 3 16,-2-9-6-16,-2-18 3 0,-6-15-3 15,-5-20 0-15,-1-24-12 16,-6-14 15-16,-5-14 0 16,-4-13 2-16,-7 0 24 15,-7-4-16-15,-4-15 0 16,-2-7-6-16,0 4 6 15,4 0-20-15,2 4 3 16,2 4-134-16,4 2-147 16</inkml:trace>
  <inkml:trace contextRef="#ctx0" brushRef="#br0" timeOffset="112536.41">5996 13564 23 0,'0'0'361'0,"0"0"-227"16,0 0-70-16,0 0-18 15,0 0-22-15,0 0 20 16,0 0 53-16,-14-81-57 15,12 81 5-15,-2 0-45 16,-2 0-4-16,-8 0 4 0,-11 2 4 16,-6 21 1-1,-7 12 15-15,-6 15-18 0,-1 16-2 16,5 13 0-16,11 8 5 16,11 10-5-16,13-6 0 15,5-3 0-15,7-6-1 16,24-7 4-16,6-14-3 15,-2-6 0-15,1-16 4 16,-7-4-8-16,-7-7 4 16,-11-9 0-16,-7 2-4 15,-4-3 3-15,0 3 1 16,-4 8 1-16,-14 7 7 16,-2 0 18-16,0 2-15 15,-1-2-2-15,2-5 13 16,-1-4-16-16,2-8 11 0,4-1-5 15,-1-9-11-15,4 0 36 16,4-1-28-16,3-8 7 16,4 0 28-16,0 0-41 15,0 0 15-15,0 0-18 16,0 0 5-16,0 0-1 16,0 0-4-16,0 0 0 15,0 0 4-15,0 0-1 16,6 0-4-16,5 0 1 15,12-5 0-15,6-2 5 16,2 7-5-16,4 0 0 16,-1 0-13-16,-5 16 9 0,-5 10 4 15,-3 6-4-15,-8 5-4 16,-7 1-2-16,0 11 6 16,-6 7 4-16,0 14-10 15,0 12 22-15,-3 15-12 16,-8 2 4-16,0 12 1 15,-3 10 5-15,1 3-10 16,2 2 0-16,2 13 3 16,2 10 2-16,7 1-5 15,0-3 0-15,18-10 2 16,20-10-4-16,14-11 2 16,10-5-35-16,7-14 1 0,2-7-68 15,-1-9-72 1,-16-23-160-16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5:17:40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14788 2152 5 0,'4'-9'38'0,"0"4"36"16,2-2-25-16,-2 2 13 15,2-2 6-15,1 1 6 16,-3 0-31-16,0 3 24 16,0 0-18-16,-4 1 11 15,0 2-18-15,0-2-2 16,0 2 15-16,0 0-27 16,0 0 9-16,0 0 16 0,0 0-28 15,0 0 15-15,0 0-10 16,0 0-23-16,0 0 3 15,0 0-10-15,0 0-4 16,0 0-3-16,0 0 14 16,-10 0-2-16,-1 0-4 15,-5 0 4-15,-1 10 0 16,-4 2-5-16,1 2 0 16,-2 5 1-16,2 2 3 15,5 4-4-15,1 4 0 16,5 1 3-16,7 2-1 15,2-2-2-15,0-1 0 16,5-3-2-16,15-2 22 0,4-4-20 16,3-3 25-16,-1-6-10 15,-3-5 26-15,2-6-26 16,-4 0 3-16,2 0 18 16,1-6-34-16,-5-12 20 15,-4-8-13-15,-4-4-5 16,-6-8 3-16,-3-3-7 15,-2 0 0-15,0-1-7 16,0 3-15-16,-12 9 0 16,-3 8 2-16,-3 7-14 15,-5 6 6-15,0 9-83 16,-4 0-74-16,-7 12-38 0,1 19-140 16</inkml:trace>
  <inkml:trace contextRef="#ctx0" brushRef="#br0" timeOffset="641.8">14777 2482 41 0,'0'0'38'0,"0"0"61"15,0 0-28-15,0 0-6 16,0 0-20-16,0 0-17 16,17-44 33-16,-12 38 8 15,-2 0 10-15,1 1-18 16,-2 2-15-16,0-1 0 16,-2 2 2-16,0-1-13 0,0 3 30 15,0 0-23-15,0 0-9 16,0-3 25-16,0 3-41 15,0 0 5-15,2 0-19 16,-2 0 6-16,2 0-18 16,-2 0 0-16,3 3-16 15,-1 18 20-15,2 11 0 16,-2 10 4-16,0 10 1 16,-2 6 0-16,0 8 16 15,0-3-14-15,0 3 5 16,0-4 20-16,0-2-25 15,0-6 15-15,0-5-9 16,0-9-4-16,0-10 8 0,0-9-12 16,0-8 0-16,0-7-3 15,0-6-31-15,0 0 4 16,8-6-9-16,0-19-97 16,1-7-166-16,3-3-206 15</inkml:trace>
  <inkml:trace contextRef="#ctx0" brushRef="#br0" timeOffset="1113.11">14804 2809 38 0,'0'0'36'16,"0"0"-17"-16,0 0 1 15,0 0-2-15,0 0 39 16,0 0 30-16,2-10 10 16,-2 10-7-16,0-3 17 15,0 3 5-15,0 0-52 16,0-3 12-16,0 3-2 15,0 0-34-15,0 0 10 16,0 0-29-16,0 0-11 16,0 0 19-16,0 0-23 0,0 0 13 15,0-4 5-15,0-1-3 16,-7-4 17-16,-9-5-26 16,0-7 0-16,-1-2 38 15,1-2-42-15,5 1 9 16,2 4 12-16,3 4-14 15,1 6 7-15,2 7-18 16,1 1 0-16,2 2-10 16,0 0-58-16,0 0-76 15,0 19-130-15,2 4-1 0,19-2-174 16</inkml:trace>
  <inkml:trace contextRef="#ctx0" brushRef="#br0" timeOffset="1453.92">14812 2835 124 0,'0'0'202'0,"0"0"-96"0,0 0 4 15,0 0 12-15,0 0-24 16,0 0-4-16,0 0-5 16,9-2-57-16,11-12-18 15,3-2-14-15,1-3 5 16,-2 4-3-16,-1-2-2 15,-4 5-24-15,-5 3-16 16,-4 7-94-16,-6 2-38 16,-2 0-209-16</inkml:trace>
  <inkml:trace contextRef="#ctx0" brushRef="#br0" timeOffset="1852.6">14754 3101 7 0,'0'0'121'0,"0"0"-17"16,0 0 14-16,0 0 4 16,0 0-18-16,0 0-24 15,34-35-30-15,-32 35-11 0,-2 0-4 16,0 0-35-16,0 0-13 16,0 1 3-16,0 16 10 15,-11 3 38-15,-5 3-24 16,-1 6-13-16,-4 0 23 15,1 3-21-15,0-5 1 16,0 2-4-16,7-8 0 16,6-6-58-16,4-8-40 15,3-7-142-15,6 0-66 16</inkml:trace>
  <inkml:trace contextRef="#ctx0" brushRef="#br0" timeOffset="2080.46">14804 3122 356 0,'0'0'326'0,"0"0"-224"15,0 0-23-15,0 0-33 16,0 0 7-16,0 0-22 16,15-6-22-16,3 6 7 15,5 8-16-15,0 10 0 16,4 4-2-16,0 5 2 15,-4 4 0-15,-1 1-1 16,-5-2-35-16,-1-9-175 0,2-13-467 16</inkml:trace>
  <inkml:trace contextRef="#ctx0" brushRef="#br0" timeOffset="3751.28">14696 3087 161 0,'0'0'133'0,"0"0"-104"16,0 0 13-16,0 0 23 16,0 0-8-16,0 0-20 15,0 0-15-15,0 0-10 16,0 0 24-16,-13 0-15 16,-3 0 21-16,-1 3 0 15,-6 1-16-15,-4 0 8 16,-2 4 0-16,-2 2-4 15,-4 1 9-15,-1 4-30 16,-5 2 16-16,-3 4 0 16,-3-1-21-16,-1 4 0 0,-2 0 9 15,4 1-9-15,-3-4 10 16,-1 6-7-16,-3-1 2 16,-7 1 29-16,0 6-27 15,-2-3 14-15,1-2-14 16,6-2-9-16,3-4 24 15,5-4-25-15,5-3 12 16,-2-2 3-16,1-1-14 16,-4 4 11-16,-4 1-13 15,-1-3 6-15,-4 6-1 16,1-5 2-16,4 5-6 16,-1-2 0-16,6 0 6 0,3 0-7 15,3-2 0-15,-2 3 5 16,-3-3 8-16,1-1-10 15,-1-1 4-15,1-4 13 16,3 3-15-16,3-3 11 16,3-2-9-16,6 0 1 15,8-6 24-15,9 0-29 16,5-2 6-16,5 0 1 16,-3 0-3-16,-2 3-3 15,1-3-4-15,-5 5 2 16,-1-1 1-16,-1 2 1 15,-1-2-4-15,3 0 2 16,-4 2 8-16,-1-2-10 0,3 0 0 16,-1 2 2-16,4-3-1 15,3 0-1-15,2-1 0 16,1-2 0-16,1 0 5 16,1 2-5-16,-2-2 0 15,-5 2 3-15,-2 1 6 16,-2 2-6-16,-1-1-3 15,5-2 0-15,5 0 9 16,2-2-9-16,2 0 0 16,0 0 3-16,0 0-5 15,0 0 2-15,0 0-37 16,15 0-27-16,16 0-131 0,3 1-287 16</inkml:trace>
  <inkml:trace contextRef="#ctx0" brushRef="#br0" timeOffset="4731.89">11185 3667 376 0,'0'0'220'15,"0"0"-154"-15,0 0-13 16,0 0 23-16,0 0-7 15,0 0-23-15,0 0-3 16,0-10-40-16,0 10 3 16,0 0 33-16,0 0-21 15,0 0 12-15,-2 0-25 16,-18 0-3-16,-9 10 12 16,-6 11-13-16,-2 4-1 0,0 4 0 15,3 3 7-15,5 1-7 16,7 2 0-16,11 3 5 15,5 0-1-15,6-1-4 16,0-4 0-16,15-3-3 16,14-7 6-16,6-7-3 15,8-11 15-15,1-5-12 16,1 0 35-16,-7-21-31 16,-5-10 0-16,-14-3-2 15,-9-8 4-15,-10-3-18 16,0-1 7-16,0-1 1 15,-20 5-12-15,-4 5 0 16,-5 9 11-16,0 6-5 16,-2 10-43-16,0 7-39 15,0 5-73-15,4 0-92 0,4 21-169 16</inkml:trace>
  <inkml:trace contextRef="#ctx0" brushRef="#br0" timeOffset="5288.69">11033 4132 231 0,'0'0'114'0,"0"0"16"16,0 0-36-16,0 0 25 0,0 0-46 16,0 0-17-16,16-61 36 15,-13 56-30-15,-1 3 15 16,-2 0-1-16,0 2-46 16,0 0-2-16,0 0-28 15,2 0-7-15,0 12 7 16,-2 23-23-16,0 15 23 15,0 14-9-15,0 9 20 16,0 6-9-16,-6 9 3 16,-10 4-2-16,-4-1 10 15,0-3-11-15,0-6-2 16,2-9 2-16,5-13-2 16,6-12-21-16,4-20-41 15,3-19-47-15,0-9-32 0,19-21-42 16,8-27-341-16</inkml:trace>
  <inkml:trace contextRef="#ctx0" brushRef="#br0" timeOffset="5582.52">11045 4432 375 0,'0'0'204'16,"0"0"-98"-16,0 0-53 0,0 0 11 15,0 0 24-15,0 0-47 16,87-177 12-16,-62 145 2 16,-4 0-6-16,-2 5 29 15,-9 9-49-15,-5 4-15 16,-5 9-7-16,0 2-7 15,0 3-42-15,0 0-85 16,0 7-132-16,0 15 8 16,-11 2-114-16</inkml:trace>
  <inkml:trace contextRef="#ctx0" brushRef="#br0" timeOffset="5987.29">10996 4361 39 0,'0'0'103'16,"0"0"-90"-16,0 0-5 16,0 0 21-16,0 0 43 15,0 0 29-15,-38 0-12 16,32 0-21-16,-4 0 17 15,1 0-25-15,-1 0-19 16,1 0 2-16,-1 0-33 0,4 0-9 16,4 0 9-16,2 0-5 15,0 0-5-15,0 0 8 16,0 0-6-16,0 0 3 16,0-2-5-16,0-10 0 15,0-2-8-15,0 0 18 16,-2 0 23-16,-12 2 31 15,-2 0-20-15,0 4 3 16,3-1-35-16,5 6-9 16,-2 3-3-16,6 0-8 15,0 0-112-15,1 2-127 16,3 10-214-16</inkml:trace>
  <inkml:trace contextRef="#ctx0" brushRef="#br0" timeOffset="6536.97">10971 5125 159 0,'0'0'184'0,"0"0"-3"15,0 0-61-15,0 0-35 16,0 0 10-16,0 0-38 15,2-30-32-15,-2 30 10 16,0 0-25-16,-15 2 13 16,-12 16 7-16,-6 3-11 15,-1 0 3-15,-1 4-22 16,6-1 0-16,2-5-2 16,7-2-24-16,9-7-62 15,9-8-89-15,2-2-142 16,2-7-47-16</inkml:trace>
  <inkml:trace contextRef="#ctx0" brushRef="#br0" timeOffset="6764.85">11007 5029 274 0,'0'0'210'0,"0"0"-98"16,0 0-19-16,0 0 2 15,0 0 7-15,0 0-78 16,26-9-2-16,-12 9-7 16,5 0 1-16,0 0 10 15,6 21-14-15,1 11-11 16,6 4 10-16,-3 0-7 0,0-2-8 16,-2-7-73-1,-4-20-217-15</inkml:trace>
  <inkml:trace contextRef="#ctx0" brushRef="#br0" timeOffset="7860.11">15421 3326 81 0,'0'0'82'16,"0"0"-39"-16,0 0 11 15,0 0 19-15,0 0 30 0,0 0 10 16,-36-30-20-16,36 30-32 15,0-2 10-15,0 2-8 16,0-2-21-16,0 2 5 16,0 0-42-16,0 0 10 15,0 0 1-15,0 0-11 16,0 0 7-16,0 0-12 16,0 0-13-16,0 4 12 15,5 19-29-15,19 13 30 16,14 18 16-16,14 13-12 15,12 12 1-15,17 5-5 0,5 2 8 16,5 1-5 0,-4-3 4-16,-6-6-7 0,-8-6 0 15,-13-8 1-15,-8-10-1 16,-10-7 0-16,-6-9 1 16,-8-8-7-16,1-8 12 15,-2-6-6-15,-2-5 12 16,-3-8-11-16,-7 1 37 15,-3-4-24-15,-7 0-6 16,-5 0 23-16,0 0-30 16,0 0-2-16,0 0 1 15,0 0-98-15,0 0-113 0,0 0-254 16</inkml:trace>
  <inkml:trace contextRef="#ctx0" brushRef="#br0" timeOffset="8475.75">16858 4263 91 0,'0'0'159'0,"0"0"-52"16,0 0 3-16,0 0 2 15,0 0 0-15,0 0-27 16,16-71 3-16,-16 70-37 16,0-1-28-16,0 0 13 15,0 2-24-15,0 0-4 16,0 0-16-16,-4 0 2 16,-12 4 6-16,-1 16 0 0,-6 7-3 15,3 2 3-15,7 5 0 16,3-2 1-16,10 0-3 15,0-2 0-15,8-5 2 16,25-4 19-16,9-9-17 16,14-7 33-16,4-5-15 15,-2-7-15-15,-6-23 22 16,-15-8-25-16,-12-8 1 16,-12-4-3-16,-13-4-2 15,0 1 2-15,-13 7 1 16,-16 11 1-16,-2 7-4 15,-8 12-9-15,2 9 5 16,-5 7-25-16,2 0-86 16,3 20-7-16,6 12-51 0,6 10-101 15,15 3-22-15</inkml:trace>
  <inkml:trace contextRef="#ctx0" brushRef="#br0" timeOffset="8931.62">16916 4546 14 0,'0'0'96'15,"0"0"-45"-15,0 0 93 16,0 0 3 31,0 0-17-47,0 0-5 0,31-44-60 15,-28 44 13-15,-3 0-21 0,0 0-25 0,2 0 18 0,-2 0-37 0,3 0 0 16,-3 0 8-16,0 0-20 16,0 0 13-16,2 0-14 15,2 15 0-15,1 14 18 16,-1 11-16-16,0 12 4 15,-2 8 1-15,-2 14 3 0,0 12 2 16,0 15-1-16,0 6-8 16,0 0 28-16,0-9-30 15,0-13 15-15,3-13-8 16,-1-12 2-16,-2-14-10 16,2-14 0-16,-2-15 2 15,0-12-9-15,0-5 0 16,5-10-37-16,2-22-36 15,1-15-222-15,4-10-203 16</inkml:trace>
  <inkml:trace contextRef="#ctx0" brushRef="#br0" timeOffset="9251.45">16997 4868 204 0,'0'0'121'15,"0"0"-26"-15,0 0 54 16,0 0-10-16,0 0-22 16,0 0-32-16,15-80 1 15,10 46-43-15,2-6-1 16,6-3 12-16,-2-6-31 15,0 5 14-15,-4 5-22 16,-9 14-13-16,-7 7 16 0,-4 7-18 16,-5 9-2-16,-2 2-29 15,0 0-139-15,0 24-80 16,-9 7-23-16,-11 1-164 16</inkml:trace>
  <inkml:trace contextRef="#ctx0" brushRef="#br0" timeOffset="9548.28">16974 4884 123 0,'0'0'14'0,"0"0"-10"15,0 0-2-15,0 0 0 16,0 0 77-16,0 0-4 15,-31 29 6-15,25-24 10 16,-3-2-38-16,-5 3-5 16,-5 2-10-16,-6-1-36 15,-4 6 19-15,-4 1-9 16,1 2 0-16,1-4 22 16,9-1-27-16,8-2 5 15,5-6 0-15,9-3-12 16,0 0-27-16,0 0-141 15,14 0-130-15</inkml:trace>
  <inkml:trace contextRef="#ctx0" brushRef="#br0" timeOffset="9971.03">16970 5548 332 0,'0'0'182'0,"0"0"-84"16,0 0-31-16,0 0-54 15,0 0-12-15,0 0 2 16,-60 56 1-16,31-31 25 0,2 0-22 15,2-1 1-15,2 1 0 16,2-4-1 0,3 0-14-16,9-9-88 0,9-11-203 15</inkml:trace>
  <inkml:trace contextRef="#ctx0" brushRef="#br0" timeOffset="10199.9">17138 5460 280 0,'0'0'452'0,"0"0"-316"15,0 0-74-15,0 0-45 0,0 0-12 16,0 0 26 0,55 14-25-16,-29 12 6 0,6 4-12 15,-3 0 4-15,-2 2-3 16,-3-2-1-16,1-3 0 15,-8-3-2-15,-1-8-115 16,-5-8-127-16,1-8-364 16</inkml:trace>
  <inkml:trace contextRef="#ctx0" brushRef="#br0" timeOffset="11174.38">10960 5559 283 0,'0'0'184'0,"0"0"-53"16,0 0-63-16,0 0-34 16,0 0-17-16,0 0-17 15,0-17 0-15,0 20 0 16,-6 9 7-16,-3 0 21 16,-3 3-20-16,-5 7 16 15,-10 8 37-15,-8 11-20 16,-15 13-1-16,-14 14-8 15,-15 14-8-15,-10 12 22 0,-4 6-32 16,1-1-9-16,13-9 25 16,7-9-27-16,14-13 5 15,9-10 2-15,8-9-8 16,8-14 8-16,10-12-10 16,13-14 0-16,5-9 12 15,5 0-7-15,0-4-10 16,0-16-60-16,0-4-125 15,15 0-145-15</inkml:trace>
  <inkml:trace contextRef="#ctx0" brushRef="#br0" timeOffset="12022.32">9467 6527 340 0,'0'0'108'16,"0"0"-68"-16,0 0 32 15,0 0-1-15,0 0 20 16,0 0-6-16,-16-10-49 15,5 10-11-15,-5 0-21 0,-1 10 9 16,-8 12 23-16,-2 4-29 16,-2 10 26-16,0 2-10 15,7 4 1-15,4-4 5 16,10-1-23-16,8-5-6 16,0-6 4-16,13-6 7 15,20-8-10-15,14-12 32 16,4 0 9-16,0-22-3 15,-3-19-38-15,-13-10 5 16,-8-9-3-16,-10-3 11 16,-7 5-20-16,-10 8 6 15,0 11 0-15,-2 14-10 16,-17 10 10-16,-1 11-7 0,-2 4-73 16,-4 7-65-1,-1 23-53-15,0 8-127 0</inkml:trace>
  <inkml:trace contextRef="#ctx0" brushRef="#br0" timeOffset="12458.06">9449 6920 465 0,'0'0'143'16,"0"0"-69"-16,0 0-8 15,0 0 4-15,0 0 18 16,0 0-68-16,2-8-15 15,-2 8-5-15,0 0-9 16,2 2 9-16,-2 18 0 16,0 11 9-16,0 18 34 15,0 15-35-15,0 19 21 0,-2 6 10 16,-9 6-30 0,2-5 19-16,0-10-17 0,4-13-11 15,1-13 13-15,2-12-9 16,2-17-4-16,0-6 0 15,0-9-34-15,0-10-42 16,0 0-58-16,4-4-36 16,10-21-274-16</inkml:trace>
  <inkml:trace contextRef="#ctx0" brushRef="#br0" timeOffset="12659.95">9500 7423 331 0,'0'0'153'0,"0"0"-6"16,0 0-32-16,0 0 21 16,0 0-73-16,0 0-23 15,92-291 1-15,-70 255-29 16,-9 10 13-16,-6 15-25 16,-5 4-6-16,-2 7-42 15,0 0-184-15,-7 5-226 16</inkml:trace>
  <inkml:trace contextRef="#ctx0" brushRef="#br0" timeOffset="12935.79">9367 7363 467 0,'0'0'133'0,"0"0"-132"16,0 0 11-16,0 0-9 16,0 0 12-16,0 0 38 15,19-61-53-15,-19 61 17 16,-4 0-8-16,-19 5 1 16,-3 13 10-16,-6 4-8 15,1 2 3-15,5 0-14 16,2-2-1-16,7-2-68 15,11-8-177-15,6-8-210 0</inkml:trace>
  <inkml:trace contextRef="#ctx0" brushRef="#br0" timeOffset="13296.68">9427 7819 293 0,'0'0'175'0,"0"0"-97"16,0 0 10-16,0 0-13 15,0 0-29-15,0 0-23 16,-105 11 0-16,82 13-21 16,2 4 2-16,0 1 4 15,1-4-4-15,5 0-8 16,-1-7-16-16,5-4-90 15,4-10-211-15</inkml:trace>
  <inkml:trace contextRef="#ctx0" brushRef="#br0" timeOffset="13510.12">9527 7764 706 0,'0'0'199'15,"0"0"-177"-15,0 0-3 16,0 0-8-16,0 0-5 16,0 0 19-16,62 14-11 15,-30 8-12-15,5 2 10 16,8-2-12-16,4 0-45 0,2-5-106 16,-1-14-210-1</inkml:trace>
  <inkml:trace contextRef="#ctx0" brushRef="#br0" timeOffset="14602.49">11159 5511 176 0,'0'0'79'15,"0"0"-47"-15,0 0 61 16,0 0-41-16,0 0 34 0,0 0-12 15,-5-15-60-15,5 18 3 16,0 18 0-16,12 13 30 16,12 16 14-16,5 19-13 15,11 13-7-15,8 12-2 16,11 12-27-16,10 5 24 16,2-3-22-16,2-10 9 15,-7-14-5-15,-15-15-13 16,-13-20 4-16,-14-15-6 15,-12-13 2-15,-8-16 1 16,-4-5-5-16,0 0-1 16,0 0 0-16,-6-17-35 15,-11-3-145-15,7-1-209 16</inkml:trace>
  <inkml:trace contextRef="#ctx0" brushRef="#br0" timeOffset="15164.17">11849 6515 321 0,'0'0'212'0,"0"0"-115"16,0 0-16-16,0 0-45 15,0 0-11-15,0 0-1 16,-27-41-19-16,25 41-5 15,-2 0-6-15,-2 5 0 16,-3 16-1-16,-3 8 11 16,1 11-4-16,3 6 34 15,3 2-9-15,5 4 26 16,0-3-31-16,9-6-10 16,18-6 22-16,4-9-30 15,5-12 22-15,-1-14 11 0,-2-2-12 16,1-12 28-16,-7-22-36 15,-7-10-3-15,-9-13 49 16,-11-2-48-16,0-4 5 16,-2 8-10-16,-19 12 0 15,0 13 5-15,-4 11-13 16,-2 12-7-16,2 7-1 16,-1 0-76-16,0 14-29 15,1 16-39-15,7 5-32 16,5 6-120-16,5-3-85 0</inkml:trace>
  <inkml:trace contextRef="#ctx0" brushRef="#br0" timeOffset="15525">11851 6892 450 0,'0'0'221'16,"0"0"-100"-16,0 0-26 16,0 0-45-16,0 0 21 15,0 0-27-15,30-43-26 0,-28 43-15 16,1 0-3 0,1 7 0-16,0 12 10 0,3 13-9 15,2 14 23-15,0 12-19 16,0 15-5-16,-3 11 17 15,1 9-10 1,-5 3-7-16,-2-6 0 0,0-4 2 16,0-9 3-16,0-13-5 15,0-12 0-15,0-17 1 16,0-12-1-16,0-14-21 16,0-9-58-16,0-3-31 15,0-26-99-15,0-14-517 0</inkml:trace>
  <inkml:trace contextRef="#ctx0" brushRef="#br0" timeOffset="15786.2">11986 7386 556 0,'0'0'211'16,"0"0"-77"-16,0 0-54 15,0 0 14-15,0 0-45 16,0 0-29-16,31-268 16 16,2 210-32-16,-1 12 2 15,-12 11 29-15,-7 18-35 16,-9 8 11-16,-2 6-11 16,-2 3-9-16,0 0-78 0,0 14-88 15,0 10-25-15,-10 2-120 16</inkml:trace>
  <inkml:trace contextRef="#ctx0" brushRef="#br0" timeOffset="16022.51">11894 7195 342 0,'0'0'205'0,"0"0"-143"15,0 0 0-15,0 0 32 16,0 0-17-16,0 0-33 16,-118-41 2-16,93 33-42 15,3 3-1-15,9-2-3 16,4 4-8-16,7 0-6 16,2 3-70-16,0 0-118 15,0 0-341-15</inkml:trace>
  <inkml:trace contextRef="#ctx0" brushRef="#br0" timeOffset="16390.29">11941 7678 281 0,'0'0'110'15,"0"0"-40"-15,0 0 48 16,0 0-15-16,0 0-33 15,0 0-23-15,-51 11-27 0,22 8 12 16,-6 11 20-16,-11 13-20 16,-5 8 12-16,0 3-14 15,2 0-26-15,11-5 10 16,14-15-14-16,17-12-85 16,7-18-135-16,23-4-238 15</inkml:trace>
  <inkml:trace contextRef="#ctx0" brushRef="#br0" timeOffset="16593.18">11974 7680 587 0,'0'0'192'15,"0"0"-160"-15,0 0-32 0,0 0 37 16,0 0 62-16,0 0-68 15,120 120-28-15,-72-88 5 16,-1-1-8-16,-3-6-91 16,-2-13-133-16,-1-12-400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5:18:02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15348 6740 1025 0,'4'-2'38'0,"-4"-11"-15"16,0 9-16-16,0 3-7 15,0 1-77-15,-10 0-199 16,-9 0-333-16</inkml:trace>
  <inkml:trace contextRef="#ctx0" brushRef="#br0" timeOffset="3639.01">15637 940 44 0,'0'-5'220'15,"0"5"-95"-15,0-3-59 16,0 1 33-16,2 0 18 16,0-2-44-16,3-4-6 15,-2 2-18-15,-1 2-23 16,0-4 22-16,-2 4-19 16,0-2 25-16,0 2-26 15,0 2-13-15,0 0 19 16,0-1-23-16,0 3-8 15,-10 0 21-15,2 0-20 0,-5 0-2 16,1 0-2 0,-1 11-9-16,3 11 4 0,4 3 1 15,4 7 4-15,2-3-9 16,0 2 9-16,14-7 0 16,7-6-5-16,4-11 5 15,0-7 15-15,6 0-11 16,0-20 24-16,-4-16-28 15,-9-8-10-15,-11 3-1 16,-7 0 6-16,0 7 5 16,-10 10 10-16,-11 7-10 15,-8 10-23-15,-3 7-17 16,3 2-77-16,5 26-75 16,3 10-46-16,8 0-101 15</inkml:trace>
  <inkml:trace contextRef="#ctx0" brushRef="#br0" timeOffset="3723.97">15637 940 104 0</inkml:trace>
  <inkml:trace contextRef="#ctx0" brushRef="#br0" timeOffset="3932.85">15637 940 104 0,'43'119'530'16,"-43"-119"-401"-16,0 0-12 0,0 0-8 0,0 0-28 0,0 0-6 15,0-15-75-15,0 15-21 16,0 4 21-16,6 19 0 15,1 11 2-15,-3 7-7 16,0 12 9-16,-4 9-4 0,0 7 0 16,0 1 1-16,0-5 7 15,-2-4-5-15,-2-13-3 16,0-9 0-16,-3-14-6 16,3-7 0-16,-1-10-71 15,0-8-13-15,1 0 13 16,2-20 6-16,2-18-179 15,0-8-211-15</inkml:trace>
  <inkml:trace contextRef="#ctx0" brushRef="#br0" timeOffset="4269.78">15675 1391 169 0,'0'0'255'15,"0"0"-57"-15,0 0-72 16,0 0 22-16,0 0-63 16,0 0-6-16,20-139-29 0,-14 116-13 15,-1 0 12 1,2 4-29-16,-2 3 16 0,1 4-15 15,0 4-10 1,-1 2-10-16,2 2-1 0,-2 2-16 16,3 2 4-16,1-3-57 15,5 0-6-15,-1-1 35 16,-7-3-31-16,-1 6 3 16,-5 1-7-16,0 0 5 15,0 0 30-15,-18 0-9 16,-9 0 29-16,-8 3 20 15,-3 12-6-15,-5 3 6 0,1 2 0 16,5-3 2 0,3-2 15-16,12-5-15 0,10-3 1 15,5-7-3-15,7 0 6 16,0 0-12-16,0 0-27 16,12-3-202-16,10-11-134 15</inkml:trace>
  <inkml:trace contextRef="#ctx0" brushRef="#br0" timeOffset="4475.96">15668 1241 162 0,'0'0'170'16,"0"0"-70"-16,0 0-7 15,0 0 4-15,0 0-24 0,0 0-14 16,-133 135-21-16,104-92-17 15,2 8-21-15,2-5 8 16,5-5-16-16,11-8-81 16,9-19-183-16,0-14-177 15</inkml:trace>
  <inkml:trace contextRef="#ctx0" brushRef="#br0" timeOffset="4751.31">15713 1543 370 0,'0'0'297'0,"0"0"-241"0,0 0-36 16,0 0 11-16,0 0 38 16,0 0-31-16,-43 23-9 15,32-11-9-15,9 0-11 16,0 2 4-16,2 4-13 15,0-1 7-15,4 3 27 16,12-5-31-16,-3-4-1 16,-4-2-2-16,-5-5-16 15,-1-4-71-15,-3 0-70 16,0-6 22-16,0-13-468 16</inkml:trace>
  <inkml:trace contextRef="#ctx0" brushRef="#br0" timeOffset="5397.94">15773 1398 363 0,'0'0'102'0,"0"0"-59"16,0 0-13-16,0 0-23 15,0 0 29-15,0 0 0 16,-36-10-31-16,61 13 64 16,-1 13 25-16,8 3-5 0,1 4-4 15,4 5-52-15,2 4-20 16,-8 2 2-16,-6 1-15 16,-16-5-99-16,-7-11-200 15</inkml:trace>
  <inkml:trace contextRef="#ctx0" brushRef="#br0" timeOffset="6294.43">15626 1763 62 0,'0'0'173'16,"0"0"-52"-16,0 0-23 15,0 0-28-15,0 0 2 16,0 0 8-16,0-25-28 16,0 25 2-16,-6 0-47 15,-21 0-4-15,-18 26 13 16,-20 19-9-16,-28 23 37 15,-30 22-3-15,-33 16-10 16,-22 15 18-16,-19 1-33 16,1-3 12-16,9-8 29 15,17-12-11-15,28-19 4 0,24-14-9 16,27-10-26-16,23-12 9 16,24-12-24-16,19-14 0 15,17-8 2-15,5-8 3 16,3-2-5-16,0 0 12 15,0 0-2-15,0 0 49 16,0 0-48-16,0 0-7 16,0 0 7-16,0 0-4 15,0 0-9-15,0 0 2 16,0 0-21-16,0 0 17 16,9 0-25-16,-2-2-29 0,0-1-35 15,0 3-55-15,-5-2-86 16,-2-3-133-1</inkml:trace>
  <inkml:trace contextRef="#ctx0" brushRef="#br0" timeOffset="6836.12">13618 2729 105 0,'0'0'369'0,"0"0"-209"15,0 0-53-15,0 0 25 16,0 0-32-16,0 0-27 0,-35-116-19 16,10 112-41-1,-10 4-5-15,-5 0-8 0,-6 13 4 16,-5 20-2-16,1 6-2 15,4 12 0-15,10 3-10 16,16 1 13-16,11-6-3 16,9-6 0-16,7-9-7 15,22-10 2-15,4-16 10 16,9-8 4-16,5-8 40 16,-2-31-37-16,-2-10 9 15,-14-8-18-15,-12 3 0 16,-11 4-6-16,-6 12-11 15,0 12-16-15,0 12-1 16,-21 14-98-16,-10 8-135 0,-5 26-227 16</inkml:trace>
  <inkml:trace contextRef="#ctx0" brushRef="#br0" timeOffset="7246.7">13401 3038 311 0,'0'0'119'0,"0"0"-52"16,0 0 0-16,0 0 21 0,0 0 54 15,0 0-73-15,11-71 5 16,-11 69-2-16,0 2-18 16,0 0 34-16,0 0-38 15,0 0-35-15,0 0-7 16,0 0-8-16,0 19-25 16,-6 32 10-16,-6 27 15 15,1 23 12-15,3 23-10 16,-2 11 4-16,2 4 23 15,-3-12-26-15,3-20 2 16,4-19-5-16,4-26 5 16,0-21-11-16,0-23-22 0,0-18-89 15,0 0-46-15,0-32 14 16,-2-17-401-16</inkml:trace>
  <inkml:trace contextRef="#ctx0" brushRef="#br0" timeOffset="7482.01">13350 3573 603 0,'0'0'137'0,"0"0"-21"16,0 0 43-16,0 0-52 16,0 0-40-16,0 0-11 15,49-236-49-15,-20 181 2 0,-5 10 3 16,-3 4-9-16,-8 9-3 15,-7 10 0-15,-1 7-25 16,-5 12-36-16,0 3-46 16,0 0-137-16,-2 14-168 15,-18 14 191-15</inkml:trace>
  <inkml:trace contextRef="#ctx0" brushRef="#br0" timeOffset="7674.9">13145 3407 9 0,'0'0'186'15,"0"0"61"-15,0 0-3 16,0 0-16-16,0 0-138 0,0 0-74 16,2-88 31-1,4 75 2-15,-3 9 18 0,-3 4-32 16,0 0-35-16,0 0-13 16,-5 12-59-16,-10 19 25 15,-5 13-26-15,-3 8-121 16,8 2-24-16,3-3-141 15</inkml:trace>
  <inkml:trace contextRef="#ctx0" brushRef="#br0" timeOffset="7931.75">13309 3912 253 0,'0'0'253'16,"0"0"-203"-16,0 0-32 0,0 0 94 16,0 0-28-16,0 0-24 15,-6 133 3-15,-14-97-44 16,-9 4 20-16,-4-2-22 16,-1-2-8-16,0-8 8 15,8-6-17-15,10-10-44 16,12-10-78-16,4-2-82 15,4-21-69-15</inkml:trace>
  <inkml:trace contextRef="#ctx0" brushRef="#br0" timeOffset="8089.66">13423 3898 48 0,'0'0'476'0,"0"0"-343"0,0 0-35 16,0 0-2-16,0 0-35 15,0 0-7-15,166 2 4 16,-133 39-36-16,0 0-2 15,-1 2-20-15,-3-2-1 16,4-4-58-16,-2-18-163 16,7-14-251-16</inkml:trace>
  <inkml:trace contextRef="#ctx0" brushRef="#br0" timeOffset="8709.04">15909 1748 410 0,'0'0'204'15,"0"0"-98"1,0 0-31-16,0 0 22 0,0 0-44 16,0 0-53-16,6 16 18 15,39 51-18-15,20 23 35 16,18 20-30-16,10 12-1 16,12 3-4-16,2-3 6 15,-9-12-6-15,-17-18 0 16,-24-23 2-16,-21-21-10 15,-19-17 8-15,-17-10-11 16,0-11-80-16,-19-10-61 16,-12 0-168-16</inkml:trace>
  <inkml:trace contextRef="#ctx0" brushRef="#br0" timeOffset="9103.04">16957 2653 539 0,'0'0'123'0,"0"0"-93"16,0 0 32-16,0 0 45 15,0 0-9-15,0 0-50 0,0-40-1 16,-2 40-28-16,-8 0-2 15,-3 0-17-15,-9 14-3 16,-1 12 1-16,4 8-1 16,3 2 3-16,11 0-1 15,5-6 1-15,0-2 0 16,9-8 2-16,11-12 8 16,10-8-6-16,-4 0 67 15,3-26-40-15,-2-12-4 16,-12-8-25-16,-6-9-2 15,-9 4 0-15,0 3-11 16,-11 9-29-16,-18 15-8 0,-11 19-55 16,0 5-112-1,2 12-235-15</inkml:trace>
  <inkml:trace contextRef="#ctx0" brushRef="#br0" timeOffset="9362.9">17032 2900 437 0,'0'0'503'0,"0"0"-371"15,0 0-66-15,0 0 11 16,0 0-68-16,0 0-1 16,-10-11-6-16,20 34-2 15,4 6 4-15,-5 15-4 16,-5 10 0-16,-4 8-1 0,0 8 7 15,0 3-6-15,0 4 0 16,-6-2 3-16,-4 0-10 16,2-12-24-16,1-10-114 15,3-19-84-15,4-22-265 16</inkml:trace>
  <inkml:trace contextRef="#ctx0" brushRef="#br0" timeOffset="9559.79">17046 3191 624 0,'0'0'186'0,"0"0"-66"15,0 0-29-15,0 0-6 16,0 0-14-16,0 0-49 16,115-217-2-16,-101 205-20 15,-3 3-33-15,-7 7-45 16,1 2-72-16,-5 0-110 15,3 7-200-15</inkml:trace>
  <inkml:trace contextRef="#ctx0" brushRef="#br0" timeOffset="9692.7">17193 3021 255 0,'0'0'242'0,"0"0"-103"16,0 0-36-16,0 0-46 15,0 0-16-15,0 0-15 0,-207 125-21 16,164-97-10-16,-1 0-79 15,1-4-87-15,3-4-250 16</inkml:trace>
  <inkml:trace contextRef="#ctx0" brushRef="#br0" timeOffset="9936.57">17140 3423 480 0,'0'0'314'0,"0"0"-261"16,0 0-41-1,0 0-12-15,0 0 5 0,0 0-1 16,-29 118 16-16,13-79-20 16,-7 5 0-16,-6 2 7 15,-4 1 0-15,-9 3-14 16,-2-1-6-16,3-2-130 15,12-10-148-15</inkml:trace>
  <inkml:trace contextRef="#ctx0" brushRef="#br0" timeOffset="10175.45">17103 3691 811 0,'0'0'165'0,"0"0"-121"15,0 0-41-15,0 0-1 16,0 0-4-16,0 0-25 16,23 10 27-16,-1 10 0 15,1 5 2-15,4 0 19 16,1 4 7-16,1 1-5 16,2 0 8-16,-2-1-21 15,-6-2-20-15,-5-5-13 16,-9-14-143-16,-5-8-237 15</inkml:trace>
  <inkml:trace contextRef="#ctx0" brushRef="#br0" timeOffset="10953.54">13500 4271 424 0,'0'0'193'0,"0"0"-76"0,0 0 19 15,0 0-24 1,0 0-29-16,0 0-22 0,37-36-40 15,-68 60 0 1,-27 28-6-16,-31 25-12 0,-25 27 17 16,-17 17-16-16,-12 18-2 15,-7 9 30-15,1 1-26 16,3-7 23-16,11-19-4 16,19-28-3-16,23-22 5 15,26-30-27-15,25-9 0 16,11-12 0-16,10-7 0 15,8-3-1-15,10-5-69 0,3-7-145 16,27-23-163 0</inkml:trace>
  <inkml:trace contextRef="#ctx0" brushRef="#br0" timeOffset="11455.13">13571 4317 686 0,'0'0'182'15,"0"0"-115"-15,0 0 25 16,0 0-15-16,0 0-26 0,0 0-13 16,2-14-20-16,33 50-18 15,17 25 18-15,17 22-18 16,11 24 28-16,14 13-8 16,4 12-19-16,-5-5 16 15,-8-11-15-15,-16-19-2 16,-20-23 0-16,-22-18-12 15,-18-17-8-15,-9-8-61 16,-2-11-61-16,-21-10-128 16</inkml:trace>
  <inkml:trace contextRef="#ctx0" brushRef="#br0" timeOffset="12129.74">14522 5617 82 0,'0'0'311'16,"0"0"-119"-16,0 0-52 16,0 0-79-16,0 0 8 15,0 0 0-15,-46-87-30 0,28 82 10 16,-4 2-19-16,-5 3-20 15,-6 0 22-15,-2 10-32 16,2 18 10-16,0 8 1 16,11 7-7-16,6 0 11 15,14 1-4-15,2-3-9 16,11-9 4-16,22-10 8 16,10-12-9-16,5-10 20 15,2-6-14-15,-1-28 16 16,-9-14-18-16,-11-8-6 15,-8 0-3-15,-17-1 0 16,-4 8 0-16,0 14-3 0,-25 12 3 16,-8 18-5-16,-5 5-57 15,-3 26-76-15,6 24-31 16,10 11-86-16,14 3-165 16</inkml:trace>
  <inkml:trace contextRef="#ctx0" brushRef="#br0" timeOffset="12385.59">14623 5761 901 0,'0'0'108'15,"0"0"-28"-15,0 0 0 16,0 0-39-16,0 0 4 16,0 0-23-16,-56-52-22 0,56 65-4 15,4 20-6 1,3 15 20-16,-5 12-11 0,-2 14 2 15,0 13-1-15,0 9 0 16,-11 8 5-16,-7 5-7 16,1 0 2-16,1-5 0 15,5-14-9-15,2-13-15 16,4-23-86-16,5-25-74 16,0-22-165-16</inkml:trace>
  <inkml:trace contextRef="#ctx0" brushRef="#br0" timeOffset="12597.47">14571 6082 630 0,'0'0'158'0,"0"0"-56"15,0 0-35-15,0 0 18 16,0 0-57-16,0 0-14 15,196-273-9-15,-175 260-5 16,-10 6-7-16,-6 7-83 16,-3 0-150-16,-2 10-183 15</inkml:trace>
  <inkml:trace contextRef="#ctx0" brushRef="#br0" timeOffset="12780.37">14600 6145 542 0,'0'0'217'16,"0"0"-114"-16,0 0-57 16,0 0 2-16,0 0-48 15,0 0 0-15,-82 61-4 16,35-25 5-16,-8 6-6 16,-6 0-15-16,3 0-104 15,9 1-31-15,9-5-175 16</inkml:trace>
  <inkml:trace contextRef="#ctx0" brushRef="#br0" timeOffset="13056.33">14516 6729 264 0,'0'0'352'0,"0"0"-280"16,0 0-68-16,0 0 42 16,0 0 62-16,0 0-24 15,-20 2-49-15,6 26-18 16,-10 13 54-16,-8 5-39 16,-5 6-32-16,-5 0 18 15,1 2-18-15,3-6-1 0,11-5-67 16,12-18-171-16,15-18-262 15</inkml:trace>
  <inkml:trace contextRef="#ctx0" brushRef="#br0" timeOffset="13197.13">14555 6743 454 0,'0'0'525'0,"0"0"-416"15,0 0-78-15,0 0-31 16,0 0 6-16,0 0-6 15,305 93 0-15,-237-39-105 0,-10-6-170 16</inkml:trace>
  <inkml:trace contextRef="#ctx0" brushRef="#br0" timeOffset="14170.02">11934 5707 667 0,'0'0'148'15,"0"0"-100"-15,0 0 17 16,0 0-54-16,0 0 44 0,0 0-26 16,-29-85-13-16,27 85-4 15,-7 0-12-15,-2 2-7 16,-9 20-4-16,-4 10 9 16,-1 9 2-16,0 3 0 15,8 6 2-15,3-4 1 16,14 0-3-16,0-7 0 15,7-5-8-15,17-13 13 16,3-13-5-16,2-8 9 16,0-5 19-16,-2-31 6 15,-7-10-34-15,-9-9 0 16,-9 1 0-16,-2 4 10 16,-2 8-23-16,-20 15 12 15,-7 20-48-15,-1 7-106 0,1 19-149 16,6 15-269-16</inkml:trace>
  <inkml:trace contextRef="#ctx0" brushRef="#br0" timeOffset="14484.82">11765 6122 497 0,'0'0'236'0,"0"0"-130"15,0 0-39-15,0 0-4 16,0 0-12-16,0 0 22 16,71-106 16-16,-64 104-45 0,-5 2-20 15,-2 0 11-15,0 0-34 16,0 0-2-16,0 18-10 16,0 22 10-16,0 16 1 15,0 16 8-15,-6 15-4 16,-3 8 6-16,-3 13-3 15,-1 3-7-15,5-3 0 16,-2-10-1-16,1-15-12 16,7-20-84-16,2-12-42 15,0-21-88-15,0-19-264 16</inkml:trace>
  <inkml:trace contextRef="#ctx0" brushRef="#br0" timeOffset="14675.72">11857 6459 603 0,'0'0'265'15,"0"0"-147"-15,0 0-33 16,0 0-40-16,0 0-42 16,0 0-3-16,146-334-3 15,-121 315-34-15,-11 12-57 16,-12 7-159-16,-2 0-236 15</inkml:trace>
  <inkml:trace contextRef="#ctx0" brushRef="#br0" timeOffset="14826.63">11577 6309 62 0,'0'0'234'16,"0"0"-25"-16,0 0-45 15,0 0-68-15,0 0-82 16,0 0-14-16,-133-11-85 15,133 11-203-15,13 11 167 16,16 0-35-16</inkml:trace>
  <inkml:trace contextRef="#ctx0" brushRef="#br0" timeOffset="15057.5">11839 6784 762 0,'0'0'256'15,"0"0"-195"-15,0 0-54 16,0 0-10-16,0 0 3 16,0 0 0-16,-227 192 6 15,171-120-6-15,0 4-50 16,4-1-92-16,12-11-66 15,9-19-107-15</inkml:trace>
  <inkml:trace contextRef="#ctx0" brushRef="#br0" timeOffset="15237.27">11836 7060 560 0,'0'0'216'0,"0"0"-90"15,0 0-120-15,0 0 4 16,0 0-19-16,0 0 14 16,27 152-10-16,-12-94-26 15,6-12-166-15,1-13-217 16</inkml:trace>
  <inkml:trace contextRef="#ctx0" brushRef="#br0" timeOffset="16190.43">17427 4238 576 0,'0'0'170'0,"0"0"-68"0,0 0-48 16,0 0-46-16,0 0-8 15,0 0 7-15,-131 78-7 16,64-13 45-16,-11 15-23 16,-7 7 22-16,-2-1-34 15,7-6-10-15,12-7 12 16,20-15-12-16,21-11-59 15,21-14-80-15,6-26-175 0</inkml:trace>
  <inkml:trace contextRef="#ctx0" brushRef="#br0" timeOffset="16422.29">17320 4261 862 0,'0'0'150'0,"0"0"-58"15,0 0-71-15,0 0-15 16,0 0-5-16,0 0 1 16,232 16 33-16,-141 35-27 15,12 14-3-15,10 12 9 16,12 5-8-16,-3 2-5 16,-12-6-1-16,-19-10 0 15,-28-8-1-15,-30-13-121 0,-19-20-142 16,-14-25-477-16</inkml:trace>
  <inkml:trace contextRef="#ctx0" brushRef="#br0" timeOffset="17018.95">16235 4973 91 0,'0'0'265'0,"0"0"-46"15,0 0-109-15,0 0 29 16,0 0-44-16,0 0-28 16,0-4-11-16,0 4-56 15,0 14 0-15,0 20-25 16,0 16 25-16,0 2 0 16,0 0 1-16,0-3-1 15,4-12 7-15,14-5-5 16,-1-11 4-16,2-11 1 15,-2-10-3-15,3 0 35 16,1-27-33-16,-4-19 0 16,-3-14-6-16,-10-6-20 0,-4 0 19 15,-6 8-23 1,-19 18-36-16,-2 22 10 0,0 18-55 16,3 11-89-16,-1 32-203 15</inkml:trace>
  <inkml:trace contextRef="#ctx0" brushRef="#br0" timeOffset="17310.79">16210 5421 482 0,'0'0'274'15,"0"0"-130"-15,0 0-25 0,0 0-57 16,0 0-28-16,0 0 26 15,73-89-50-15,-55 89-3 16,1 0-7-16,-2 17-3 16,-5 16 3-16,-6 15 5 15,-4 16 5-15,-2 18 24 16,0 10-31-16,0 5 7 16,-12 1-9-16,-1-2 7 15,-5-7-16-15,3-9 2 16,1-14-78-16,3-11-36 15,3-22-161-15,4-17-236 16</inkml:trace>
  <inkml:trace contextRef="#ctx0" brushRef="#br0" timeOffset="17508.68">16322 5946 701 0,'0'0'236'0,"0"0"-153"15,0 0-11-15,0 0 15 16,0 0-55-16,0 0-7 16,115-176-25-16,-77 144-5 15,-2 9-28-15,-7 0-91 16,-9 9-58-16,-5 4-72 16,-6 8-196-16</inkml:trace>
  <inkml:trace contextRef="#ctx0" brushRef="#br0" timeOffset="17650.59">16484 5704 73 0,'0'0'140'0,"0"0"-46"16,0 0-21-16,0 0 10 16,0 0 25-16,0 0 6 15,-401 85-50-15,372-83-38 16,15 0-26-16,14-2-14 16,0 0-91-16,14 0-147 15,15 0-42-15</inkml:trace>
  <inkml:trace contextRef="#ctx0" brushRef="#br0" timeOffset="17856.48">16345 6120 266 0,'0'0'208'0,"0"0"-82"15,0 0-31-15,0 0-38 16,0 0 19-16,0 0-14 15,-193 334-25-15,151-273-9 16,1-3-28-16,10-7-2 16,4-10-56-16,14-17-134 15,13-16-153-15</inkml:trace>
  <inkml:trace contextRef="#ctx0" brushRef="#br0" timeOffset="18043.37">16391 6322 602 0,'0'0'138'16,"0"0"-114"-16,0 0 8 15,0 0 14-15,0 0 9 16,0 0-18-16,-19 89-6 16,48-55-14-16,10 6-17 15,3-2-82-15,7-6-175 16,4-12-386-16</inkml:trace>
  <inkml:trace contextRef="#ctx0" brushRef="#br0" timeOffset="18617.04">18504 4708 420 0,'0'0'160'15,"0"0"-112"-15,0 0 0 16,0 0 32-16,0 0-19 15,0 0-60-15,-31 22 33 0,6 11 17 16,-2 4 1-16,-2 13-1 16,7 9-40-16,5 3 23 15,9 4-16-15,8-6-10 16,0-7 14-16,14-7-20 16,17-13-2-16,5-8 20 15,-1-22-19-15,-1-3 7 16,-3-24-8-16,-7-24-26 15,-13-16 24-15,-11-8-26 16,-4 2 19-16,-29 7-5 16,-7 19-51-16,-2 21 28 15,3 20-66-15,6 3-25 16,8 22-192-16</inkml:trace>
  <inkml:trace contextRef="#ctx0" brushRef="#br0" timeOffset="18894.23">18457 5314 704 0,'0'0'151'0,"0"0"-113"16,0 0 25-16,0 0-63 15,0 0 48-15,0 0-48 16,31 95 8-16,-20-51 1 15,1 9-9-15,-6 12 0 16,-4 13 38-16,-2 14-28 0,0 12 21 16,0 9-20-1,0-4-7-15,-8-5 8 0,3-19-12 16,5-21-55-16,0-21-23 16,0-29-145-16,9-14-275 15</inkml:trace>
  <inkml:trace contextRef="#ctx0" brushRef="#br0" timeOffset="19089.12">18640 5677 580 0,'0'0'240'0,"0"0"-101"0,0 0-59 15,0 0-27-15,0 0 16 16,0 0-57-16,133-261-12 15,-119 245-44-15,-3 6-93 16,-2 6-62-16,-2 4-116 16</inkml:trace>
  <inkml:trace contextRef="#ctx0" brushRef="#br0" timeOffset="19225.04">18579 5592 149 0,'0'0'172'0,"0"0"-8"15,0 0-39-15,0 0-53 16,0 0-9-16,0 0-49 16,-307 151-14-16,276-133-113 0,13-4-310 15</inkml:trace>
  <inkml:trace contextRef="#ctx0" brushRef="#br0" timeOffset="19505.88">18642 6154 454 0,'0'0'239'0,"0"0"-183"15,0 0 8-15,0 0-7 16,0 0-32-16,0 0 8 16,-203 366-29-16,142-271-2 15,-3 1-2-15,-3-5-27 16,5-15-135-16,10-22-142 16</inkml:trace>
  <inkml:trace contextRef="#ctx0" brushRef="#br0" timeOffset="19691.77">18756 6409 1018 0,'0'0'148'0,"0"0"-148"15,0 0 0-15,0 0 1 16,0 0-1-16,0 0-46 15,322 362-163-15,-283-311-401 16</inkml:trace>
  <inkml:trace contextRef="#ctx0" brushRef="#br0" timeOffset="43192.16">1945 2631 283 0,'0'-17'211'16,"0"8"-103"-16,0 3-2 15,0 4-26-15,0 2-6 16,0-2-7-16,0 2-56 16,0 0 18-16,0 0 28 15,0 0-37-15,0 0 14 16,0 0-11-16,0 0-21 15,0 0 9-15,0 0-11 0,0 0-11 16,0 6 10-16,0 7-2 16,0 5 3-16,0-2 0 15,0 0 2-15,0-5 0 16,0-4-2-16,0-4 0 16,0-1 5-16,0-2 6 15,0 0-4-15,0 0 7 16,0 0-12-16,0-10 28 15,0-10-30-15,0-5 0 16,5 3-2-16,1 0 5 16,0 3-3-16,-4 2 0 15,-2 6 2-15,0 4 9 0,0 3-8 16,0 2-3 0,0 2 7-16,0 0-6 0,-2 0-2 15,-17 4-9-15,-3 19 9 16,-7 9-13-16,-2 8 14 15,-1 4 0-15,-1 4-3 16,4 4 3-16,2 0 0 16,8 0 0-16,7-4 2 15,5-4-19-15,7-7 17 16,0-9 0-16,7-8-6 16,18-12-18-16,6-8-7 15,6 0 5-15,6-21 5 16,2-12 20-16,-2-6-51 15,-4 3 42-15,-8 5-1 16,-4 2 18-16,-6 7-7 0,-8 6 11 16,-5 6-4-16,0 4 38 15,-6 4-42-15,-2 2 1 16,0 0-4-16,0 0-50 16,0 20 50-16,0 8 38 15,0 7-23-15,-5-2 27 16,-4 3-38-16,5-4-3 15,2-1 0-15,2-6 10 16,0-4-11-16,0-7 0 16,4-8 6-16,12-6-9 0,8 0 14 15,5-16 5 1,4-16-16-16,-4-7-45 0,-4-3 38 16,-9 1-1-16,-12 0-17 15,-4 3 15-15,0 8 9 16,-18 6 1-16,-4 10 25 15,0 6-24-15,-3 8 15 16,3 0-16-16,-3 0 6 16,1 22-8-16,-1 6 2 15,3 6 0-15,1 2-2 16,6 0 5-16,7 2-3 16,2-6 0-16,6-1-6 15,0-7-4-15,0-4 5 16,16-5 5-16,3-8-1 15,0-7 1-15,6 0-5 0,6-16 3 16,2-14-10-16,5-11 12 16,1 1-13-16,-6 0 13 15,-4 6-1-15,-4 9 6 16,-6 6-5-16,-3 7 10 16,-3 8-5-16,1 4 24 15,-3 0-29-15,-2 4 0 16,0 18-3-16,-5 7 11 15,-4 2 2-15,0-1 13 16,0 1-21-16,0-5 13 16,0-4-3-16,0-7-12 15,0-3 3-15,0-7-3 0,0-5-21 16,0 0 7-16,0-8 14 16,0-16-4-16,3-5-41 15,3 2 31-15,3-6 12 16,2 6-52-16,0 0 36 15,7 5 1-15,-2 4 8 16,2 4 9-16,-1 8 8 16,-1 4 20-16,-1 2-16 15,-1 0-3-15,-1 10 1 16,1 12 6-16,-7 2 1 16,-1 2 27-16,-6-1-33 15,0-4-7-15,0-2-4 0,0-8 3 16,0-4-11-1,0-6 0-15,0-1-24 0,0 0 28 16,-4 0-19-16,-1-9 9 16,5-15-23-16,0-11-28 15,0-3 37-15,20-3 9 16,7 2 19-16,6 5 8 16,1 5 26-16,-3 8 15 15,-5 7 16-15,-1 3-30 16,-2 8 21-16,1 3-22 15,-1 0-17-15,-6 1 30 16,-1 18-47-16,-5 5 0 16,-5 4 0-16,-3 0 11 15,-3 0-11-15,2-2 3 16,-2-6 1-16,2-6-8 0,5-5-3 16,2-8-15-16,4-1 11 15,7 0-34-15,3-21-28 16,4-10-30-16,-2-7-104 15,-6-4-79-15,1 0-78 16</inkml:trace>
  <inkml:trace contextRef="#ctx0" brushRef="#br0" timeOffset="44434.65">3123 2516 147 0,'0'0'293'16,"0"0"-41"-16,0 0-91 16,0 0-33-16,0 0-11 15,0 0-55-15,4-90-13 16,-4 90-22-16,0 0-21 0,0 0 12 15,0 0-18-15,0 9-13 16,-6 20 12-16,-6 13-17 16,1 8 18-16,2 7 0 15,0 3 2-15,-2-2 4 16,0-5-6-16,-3 0 0 16,-1-11 0-16,1-9 8 15,6-11-8-15,1-12 0 16,5-10 7-16,2 0 12 15,0-13-6-15,11-18-8 16,16-7-5-16,4-1-25 16,2 7 21-16,-2 8 2 15,-4 9 1-15,-4 10-13 16,-4 5 5-16,-1 0 6 0,-2 8-4 16,-3 16 0-16,-8 7 6 15,-5 4 1-15,0 1-10 16,-11-1 0-16,-14-5 1 15,-4-4 9-15,0-6-6 16,-2-8 11-16,6-7-5 16,8-5 13-16,3 0-4 15,5-10 38-15,9-12-27 16,0-4-10-16,0 1 23 16,0-1-31-16,3 9 20 15,5 3-8-15,-1 8-13 16,-4 2 26-16,-1 4-27 15,-2 0 0-15,0 0-2 16,0 0-17-16,0 9 17 0,0 12-2 16,0 6 4-1,0-2 3-15,0 6-3 0,0-4 0 16,0 2-1-16,0-5 5 16,6-7-4-16,10-2 0 15,8-7-14-15,7-8 11 16,3 0-21-16,4-18 2 15,0-14 3-15,0-8-48 16,-7-3 9-16,-6 1 35 16,-8 4 23-16,-3 6-1 0,-6 6 7 15,1 6-5 1,-4 8 28-16,0 4-21 0,-3 6 15 16,-2 2-19-16,0 0 5 15,0 0-5-15,0 0-4 16,0 8 0-16,0 14 3 15,0 4 5-15,0 7-8 16,-2-1 0-16,0 3 6 16,2-5-3-16,0-3-3 15,0-7 0-15,0-7-1 16,0-6 3-16,0-7-4 16,15 0 4-16,9-11 2 15,5-18 13-15,3-7-15 16,-1-1-2-16,-4 3 2 15,-3 6 11-15,-4 6-8 0,-2 6 6 16,-3 6-7-16,1 6 6 16,0 2-10-16,-1 2 0 15,-2 0-5-15,-5 14-4 16,-4 11 9-16,-4 8 10 16,0-1-10-16,0 2 19 15,0-3-19-15,-4-6 0 16,-4-1-1-16,2-6 8 15,1-5-7-15,1-8 0 16,4-5-6-16,0 0 4 16,0-2 2-16,0-21-1 15,7-13-14-15,13-2-27 0,9-4 25 16,4-1-6-16,7 5 13 16,1 2-2-16,-1 10 12 15,-7 5 0-15,-6 9 5 16,-10 10 2-16,-3 2-4 15,-7 0-3-15,-3 17 0 16,-4 12 24-16,0 2-3 16,0 3-8-16,0-2-1 15,0-4-3-15,0-6-9 16,0-4 0-16,2-8 5 16,6-4-9-16,0-4 11 15,5-2-7-15,8 0 3 16,1-26-3-16,2-8-42 15,-4-10-136-15,-6-9-330 0</inkml:trace>
  <inkml:trace contextRef="#ctx0" brushRef="#br0" timeOffset="44705.5">3896 2380 699 0,'0'0'154'15,"0"0"-112"-15,0 0 12 16,0 0-30-16,0 0 5 16,0 0-5-16,-60 96-12 0,80-88 15 15,0-8-4-15,2 0-9 16,-4-8 34-16,-5-13-32 16,-5-6-8-16,-8 3 15 15,0 6 9-15,-5 6 0 16,-24 8-32-1,-7 4-36-15,-11 6-15 0,0 27-78 16,12 6-78-16,10 1-278 16</inkml:trace>
  <inkml:trace contextRef="#ctx0" brushRef="#br0" timeOffset="45912.71">4333 2767 245 0,'0'0'230'15,"0"0"-67"-15,0 0-45 16,0 0-51-16,0 0 8 16,0 0-24-16,25-24-43 15,-25 24 15-15,2 0-23 16,2 0 0-16,1 0-4 16,1 12 14-16,3 4-10 15,-2 0 5-15,2 2 1 0,-5-2 5 16,1 0-11-16,-3-2 0 15,-2-3 9 1,0-5-2-16,0-5 5 0,0-1 3 16,0 0-3-16,0 0 69 15,0-18-14-15,0-12-62 16,-2-7-2-16,-5 2 3 16,3-1-6-16,-3 3 0 15,0 8 5-15,2 6 26 16,1 7-16-16,2 7 2 15,-4 5 2-15,-6 0-19 16,-1 3 0-16,-10 23-1 16,2 6 4-16,-2 3-12 0,3 2 9 15,5 2 0 1,1 0-5-16,3-4 8 0,5-2-3 16,3-8 0-16,3-9-20 15,0-9 20-15,0-7-69 16,5 0 16-16,16-8 39 15,10-16 16-15,4-1-2 16,-4 1 0-16,-5 1 4 16,-2 6-9-16,-1 2 5 15,-5 4 0-15,0 5 12 16,0 2-3-16,-3 4 10 16,1 0-19-16,-3 7 10 15,1 14-2-15,-1 4-7 16,5 6 5-16,-1-4-1 15,4-6 7-15,-1-7-12 0,-1-5 1 16,2-9 8-16,-3 0-18 16,-1-6 1-16,-1-20-21 15,-5-11 20-15,0-7-39 16,-1-6 35-16,0-8 10 16,-1-8 6-16,1-8 28 15,0-3-31-15,1 3 19 16,1 10 33-16,-1 15-40 15,-3 15 27-15,-2 15-2 16,-4 9-25-16,0 8 37 16,-2 2-49-16,0 0 3 15,0 0-13-15,0 5-6 0,0 20 16 16,0 5 0 0,0 7 6-16,-10 4-9 0,2 5 3 15,-1 6 0-15,-3 2-5 16,2 4 8-16,1 3-3 15,-3-3 0-15,6-2 5 16,1-3-7-16,5-10 2 16,0-7 0-16,0-10-6 15,7-8 11-15,11-8-5 16,5-10 5-16,6 0 3 16,6-5-16-16,5-23-5 15,-2-9-64-15,-9-7-124 16,-15-2-384-16</inkml:trace>
  <inkml:trace contextRef="#ctx0" brushRef="#br0" timeOffset="46099.48">4632 2673 485 0,'0'0'430'16,"0"0"-279"-16,0 0-33 15,0 0 7-15,0 0-99 16,0 0-3-16,84-41-23 15,-32 23 0-15,-1-1-13 16,-9 5-13-16,-6 4-35 16,-12 2-80-16,-5 5-237 0</inkml:trace>
  <inkml:trace contextRef="#ctx0" brushRef="#br0" timeOffset="47284.8">4810 3016 254 0,'0'0'152'16,"0"0"-66"-16,0 0 4 15,0 0-6-15,0 0-25 16,0 0-10-16,109-41-19 0,-78 10 10 15,1-8-38-15,-1-1 8 16,-4 2 23-16,-5 2-31 16,-5 6 53-16,-5 7 2 15,-5 10-36-15,-5 7 33 16,-2 4-28-16,0 2-22 16,0 0-4-16,0 0-31 15,-2 16 31-15,-7 1 0 16,-3 2 3-16,6 1-1 15,-1 1-1-15,3 4 1 16,2-1 8-16,2-2-3 16,0-3-7-16,0-2 0 15,0-4 9-15,4-8-8 16,9-5-1-16,7 0-4 16,5-8-12-16,-1-14 13 0,-2-4-2 15,-1 4 3-15,-8 2 2 16,3 0 2-16,1 2-1 15,4 3-1-15,-1 4 16 16,-3 5-9-16,-1 6-11 16,-3 0 4-16,-1 0-4 15,-6 17-1-15,-1 6 10 16,-3 1-5-16,-2 2 31 0,0-4-30 16,0-1 11-1,2-5-10-15,2-5 7 16,1-4 8-16,2-7-15 15,0 0 0-15,1 0 11 0,6-7-13 16,1-17-2-16,1-6-11 16,-3-6-25-16,-2-2 32 15,-3 0 2-15,-8 3 4 16,0 3 32-16,0 6-30 16,-12 9 27-16,-1 5 10 15,-1 12-34-15,-3 0 4 16,-4 0-9-16,-6 12 0 15,1 8-11-15,2 1 6 16,1 6 5-16,7-1 0 16,5 4 2-16,7 4 8 0,4-1-10 15,0 0 0 1,9-1 3-16,9-8-3 0,1-6 0 16,4-11-10-16,2-7-24 15,1 0 27-15,1-22-15 16,5-12 18-16,-3-4-6 15,-3-3 5-15,0 4 5 16,-1 8 0-16,-2 5 6 16,-5 8 30-16,-1 4-20 15,-3 10-7-15,-3 2-9 16,0 0-1-16,-4 12 1 16,-1 13 2-16,-1 6 0 15,-5 5 35-15,0-2-33 16,0-4-4-16,0-8 9 0,0-8 0 15,0-7-9-15,0-5 3 16,0-2 3-16,0 0 13 16,6-11-19-16,6-19-8 15,3-8 5-15,6-4-29 16,2-2 23-16,2 1 9 16,2 8 0-16,-5 7-5 15,1 6 5-15,-8 10 0 16,-1 8-2-16,-3 4 5 15,-3 0-3-15,4 0 0 16,1 17 5-16,-2 7 31 16,3 3-26-16,-3-1-3 15,0-2 7-15,-4-2-5 16,-3-3-9-16,0-4 0 16,-1-7-13-16,-1-6-15 0,4-2-108 15,2-5-55-15,-2-24-297 16</inkml:trace>
  <inkml:trace contextRef="#ctx0" brushRef="#br0" timeOffset="47453.7">5735 2257 914 0,'0'0'131'15,"0"0"-131"-15,0 0-80 0,0 0-114 16,0 0-366-16</inkml:trace>
  <inkml:trace contextRef="#ctx0" brushRef="#br0" timeOffset="48155.3">6803 2514 257 0,'0'0'289'15,"0"0"-131"-15,0 0 24 16,0 0-72-16,0 0-22 16,0 0 21-16,0-38-79 15,0 38 2-15,0 0 4 16,0 0-30-16,-5 0 18 15,-5 0-24-15,-6 5 0 16,-5 16-10-16,4 5 10 16,-1 6 0-16,5 5 0 15,4-2 4-15,6 0-9 0,3-5 5 16,0-8-15 0,23-10 8-16,10-12-22 0,6 0 28 15,-2-20-1-15,-6-16 4 16,-13-8-4-16,-11-4 2 15,-7 2 0-15,0 3 20 16,-18 9-17-16,-9 12 19 16,2 10 0-16,-4 12-17 15,2 0-9-15,1 18 4 16,4 19-19-16,8 7-10 16,10 4-98-16,4-2-74 15,2-8-120-15,27-13-136 16</inkml:trace>
  <inkml:trace contextRef="#ctx0" brushRef="#br0" timeOffset="48508.1">7380 2231 460 0,'0'0'301'0,"0"0"-125"15,0 0-87-15,0 0-7 16,0 0-24-16,0 0-28 15,25-171 10-15,-25 171-37 16,0-5 5-16,0 3 26 16,0 0-21-16,-4 2 22 0,-8 0-35 15,-3 0 0-15,-4 0-10 16,2 14 12-16,-1 6-2 16,-3 8 0-16,4 7 1 15,-3 11-11-15,-3 9 10 16,2 20 0-16,-2 13-13 15,-4 14 15-15,0 8-2 16,3-1 0-16,2-7 5 16,4-11-1-16,5-13-4 15,1-13 0-15,4-14-9 16,3-17-62-16,3-24-112 16,2-10-172-16</inkml:trace>
  <inkml:trace contextRef="#ctx0" brushRef="#br0" timeOffset="48696.99">7008 2622 891 0,'0'0'259'0,"0"0"-145"16,0 0-70-16,0 0 16 15,0 0-59-15,0 0 12 16,140-35-26-16,-82 33-3 15,2-2-44-15,-2 1-144 16,-4-1-222-16</inkml:trace>
  <inkml:trace contextRef="#ctx0" brushRef="#br0" timeOffset="49280.66">7577 1959 596 0,'0'0'191'15,"0"0"-76"-15,0 0-80 16,0 0-1-16,0 0 28 15,0 0-16-15,89-195 9 16,-85 182 7-16,-1 2-14 16,-3 5 18-16,0 3-50 0,0 1 9 15,0 2-21 1,0 0 8-16,0 0-20 0,0 0 8 16,0 0-1-16,0 0-18 15,0 14 16-15,0 9 3 16,0 9-1-16,-5 19 4 15,3 14-7-15,-3 18 4 16,-2 9 0-16,-1 3-2 16,-3-1 6-16,-3 0-4 15,1-6 0-15,-1-7 11 16,-1-13-24-16,-3-13 13 16,3-14-68-16,-1-11-30 0,5-15-162 15,-1-15-259 1</inkml:trace>
  <inkml:trace contextRef="#ctx0" brushRef="#br0" timeOffset="49676.43">7588 2414 660 0,'0'0'259'15,"0"0"-131"-15,0 0-8 16,0 0-71-16,0 0-5 15,0 0-44-15,102-76 0 16,-57 62 0-16,1 0 4 16,-1 0-4-16,-3 2 0 15,-8-1 4-15,-5 6-14 0,-7 0 5 16,-4 2-1-16,-5 0-12 16,-6 5 24-16,-7-1-6 15,0-1 0-15,0 2 10 16,0 0 11-16,0 0-21 15,0 0 0-15,0 0-13 16,0 0 13-16,0 0 0 16,0 0 0-16,0 0 6 15,0 0-8-15,0 0 2 16,0 0 0-16,0 0-14 16,0 0 7-16,0 0-36 15,0 0-61-15,0 0-108 16,0 0-160-16,0 0-53 0</inkml:trace>
  <inkml:trace contextRef="#ctx0" brushRef="#br0" timeOffset="49785.37">7978 2247 44 0,'0'0'318'16,"0"0"-224"-16,0 0-51 16,0 0-15-16,0 0-28 15,0 0-117-15,-9-27-231 16</inkml:trace>
  <inkml:trace contextRef="#ctx0" brushRef="#br0" timeOffset="51950.12">8094 2493 454 0,'0'0'176'0,"0"0"-107"15,0 0 29-15,0 0 58 16,0 0-71-16,0 0-11 16,21-47-48-16,-4 5-17 0,0-6-9 15,-1-3 0 1,-5-7 9-16,-4 9-2 0,-5 6 13 16,-2 11 3-16,0 8 48 15,0 8-51-15,0 10 11 16,0 4-19-16,0 2 0 15,-9 0-24-15,-4 22 12 16,-1 7 0-16,1 0-10 16,9 4 10-16,1-4-11 15,3 0 2-15,0-5-33 16,0-1 12-16,11-4-41 16,1-1 0-16,3-6 41 15,3-3-45-15,0-6 33 16,-2-1 11-16,-1-2 31 0,-6 0 2 15,0 0 37-15,-5 0 21 16,1 0 36-16,-1 7-43 16,0 2-23-16,2 5 5 15,0 9-21-15,0-4 29 16,-1 3-43-16,-1-5 7 16,4 0-2-16,-6-7-1 15,2-2-4-15,3-4 4 16,5-4 7-16,9 0-7 15,8 0-4-15,6-16-31 16,10-10 20-16,6-8-75 16,1-2 53-16,1-2 27 15,-6 4 12-15,-4 4-3 16,-12 8 36-16,-10 8 6 0,-7 7 29 16,-9 5-58-16,-3 2 4 15,-2 0-20-15,0 5 8 16,0 13-8-16,0 5 0 15,0 3 3-15,0 3 0 16,0-1 0-16,0-4-3 16,0-3 0-16,0-2 8 15,0-9-6-15,0-2-2 16,0-4 0-16,0-4-4 16,0 0 5-16,0 0-1 15,0 0 1-15,0-6 10 16,0-18-10-16,2-8-1 0,0-5 0 15,-2 4-9-15,0 5 10 16,0 6-1-16,0 8 11 16,0 9-8-16,0 3 21 15,0 2-24-15,-4 0 1 16,-14 9-18-16,-8 15 15 16,-3 10 2-16,0 3-2 15,6 2 10-15,3 1-13 16,5-1 5-16,4-2 0 15,3-4-8-15,6-8 8 16,2-4-4-16,0-9 0 16,4-8-29-16,15-4 32 0,8 0-13 15,2-16 2-15,6-17 4 16,3-3-24-16,3-6 5 16,-4-2 26-16,3 4 0 15,-5 1 1-15,-6 7 2 16,-6 13 14-16,-10 9 40 15,-6 6-41-15,-7 4-1 16,0 0-14-16,0 7-6 16,-5 19 3-16,-10 9 3 15,-1 3 0-15,3-2-4 16,2-4 5-16,2-6-1 16,4-1 0-16,5-6 8 15,0 2-12-15,0-3 4 16,0-4 0-16,0-4-1 0,10-6 1 15,7-4-6-15,10 0 1 16,2-21 6-16,4-11-6 16,-1-6 5-16,-6-1 0 15,-5 2-9-15,-8 4 11 16,-5 8-2-16,-3 7 0 16,-2 8 9-16,-1 5-1 15,-2 5-8-15,0 0 0 16,0 0-16-16,0 19 9 15,0 5 7-15,-12 6 0 16,1-2 9-16,3 1-11 0,0-2 2 16,4-3 0-1,2-4-4-15,2-1 7 16,0-5-3-16,0-9 0 0,0-3-6 16,6-2 6-16,13 0-15 15,-1-11 13-15,-1-11-13 16,-1 0 14-16,-1-5 1 15,1 1 0-15,-1-2 7 16,-1 4-7-16,-3 6 2 16,-2 8 0-16,-5 6 41 15,-1 4-35-15,-3 0 0 16,5 0-8-16,-1 9-9 16,0 14 9-16,1 7 0 15,-1 1 0-15,-2-4-5 0,0-1 5 16,6-3-38-16,0-5-51 15,7-10-106-15,6-6-121 16,1-2-278-16</inkml:trace>
  <inkml:trace contextRef="#ctx0" brushRef="#br0" timeOffset="52791.64">9534 2430 440 0,'0'0'261'15,"0"0"-139"-15,0 0-20 16,0 0 7-16,0 0-18 15,0 0-53-15,47-96 2 16,-53 92-40-16,-4 0 1 16,-3 2 15-16,-3 2-13 0,-2 0 3 15,-4 0 3-15,-3 7-2 16,0 13-1-16,3 6-6 16,5 1 0-16,6-1-8 15,3 0 8-15,8 0 0 16,0 0-6-16,8-4 10 15,13-6-8-15,6-10-17 16,4-6 6-16,1-4 0 16,-1-26 11-16,0-9-14 15,0-12-13-15,-2-5-13 16,-2-2 43-16,-2-4-3 16,-8-1 4-16,-1 0 38 15,-5 4-18-15,-1 6 17 16,-2 20 13-16,-4 13-22 0,-1 10 24 15,-1 10-44-15,-2 0-2 16,2 0-12-16,-2 0 0 16,2 0-5-16,-2 14 10 15,0 14-1-15,0 8 1 16,0 10 1-16,0 5 0 16,0 0 0-16,0 2 3 15,0-3-3-15,0-2 0 16,0-8 10-16,0-4-13 15,2-5 3-15,12-10 0 16,3-7-12-16,8-8 2 16,2-6-17-16,4 0 11 15,3-24-54-15,4-7-26 0,-2-4-13 16,-3 0 40 0,0 0 69-16,-1-1 45 0,3 2 59 15,-4 1 3-15,-6 9-54 16,-12 6 18-16,-13 9-24 15,0 4-30-15,0 5-3 16,-22 0-14-16,-7 10 0 16,-2 12-5-16,4 2 4 15,5 1-3-15,11-6 4 16,7 0-10-16,4-3-1 16,0 4-8-16,13-1 8 15,9 4 9-15,3-3-27 0,-4 2 28 16,0-4-5-16,-6 0 6 15,-8-4-11-15,-5 0 11 16,-2-2 0-16,0-3 0 16,0-4 11-16,-13-1-3 15,-5-4-8-15,0 0 9 16,3 0 4-16,3 0-13 16,8-2-18-16,4-14-30 15,0-8-148-15,27-6-142 16,6-6-256-16</inkml:trace>
  <inkml:trace contextRef="#ctx0" brushRef="#br0" timeOffset="53930.99">10483 2077 519 0,'0'0'323'0,"0"0"-151"0,0 0-25 16,0 0-48-16,0 0-70 15,0 0 7-15,12-34-34 16,-12 34 4-16,0 3-5 15,0 20 8-15,0 14-9 16,0 12 28-16,0 6-28 16,0 5 26-16,0 4-26 15,0 0 5-15,0-2 0 16,0-8-3-16,-3-9-4 16,-8-16 2-16,0-8-41 15,-3-16 31-15,1-5-9 16,0 0 19-16,1-26-4 0,6-7 4 15,6-6 0-15,0-1 2 16,11 2 8-16,16 0 3 16,4 4 8-16,4 6-19 15,6 6 28-15,-3 8-30 16,-1 5 0-16,-6 4 0 16,-4 2 4-16,-4 2-4 15,-6-1 0-15,-5 2 0 16,-3 0-5-16,-3-2 5 15,-4 2 0-15,3 0 0 16,0-4 6-16,1 1-12 16,5-2 6-16,-1-4-4 15,-4 2-14-15,-2-1 18 0,-1-1 0 16,-3 4 0 0,0 2 6-16,0 2-6 0,0 1 0 15,0 0 2-15,0 0-16 16,0 0 14-16,0 1-4 15,0 16-5-15,-9 3 5 16,-5 5 2-16,5 5 2 16,3 2 0-16,2 5-8 15,4-4 8-15,0-6 0 16,0-8-1-16,0-7 0 16,8-7 1-16,7-5 0 15,6-2 0-15,8-22 8 0,4-10-7 16,-2-4-1-16,-2-2 0 15,0 1 9-15,-4 3-9 16,0 4 0-16,-6 8 0 16,-3 7 22-16,-3 8-20 15,-3 5 6-15,-6 4-8 16,-4 0-4-16,0 4 4 16,-6 20-18-16,-15 9 1 15,1 1 0-15,11-4-1 16,9 0-19-16,0-4-10 15,5-6-30-15,13-2 42 16,3-1 7-16,0-3 27 16,1 1-13-16,-1 2 14 0,-6 2 0 15,-4 3-5-15,-2 0 5 16,0-4 0-16,4-2 12 16,5-6-3-16,2-6 64 15,2-4-29-15,3 0-6 16,-1-9 3-16,3-19-41 15,2-7 21-15,2-4-21 16,3-7 4-16,-1-3 8 16,-2 3-9-16,1 5 10 15,-10 12 17-15,-7 7-25 16,-7 12 18-16,-8 6-23 16,-3 4-3-16,-33 0-3 15,-12 7-18-15,-2 15-3 16,10 5 9-16,22-3-33 0,14-7 39 15,4 0-6-15,16-5 18 16,24-4 14-16,6 1-8 16,3 4 0-16,-4-1-2 15,-11 4 5-15,-13 4-9 16,-11 0 0-16,-10 3 1 16,-12 0 14-16,-25 1-9 15,-15-4-6-15,-8-3 0 16,0-12-60-16,9-5-171 15,14-4-518-15</inkml:trace>
  <inkml:trace contextRef="#ctx0" brushRef="#br0" timeOffset="58084.6">2249 3956 532 0,'0'0'99'15,"0"0"-42"-15,0 0-52 16,0 0 3-16,0 0 8 16,0 0 29-16,0 0 3 15,20 36-7-15,-16-22-27 16,1 0 12-16,-3-6 1 16,0-2-23-16,0-3 20 0,0-3-22 15,0 0 12-15,1 0 33 16,2 0-18-16,-1-12-8 15,3-7-14-15,-3-3-1 16,2-4 15-16,0 2-16 16,-4 2 24-16,-2 6 6 15,0 2 5-15,0 7 17 16,0 4-22-16,0 1-21 16,0 2 15-16,-8 0-29 15,-11 10-1-15,-6 19-7 16,-6 6 5-16,0 11 3 15,2 1 0-15,6-1 4 16,10-7-11-16,9-2 7 0,4-4 0 16,0-7-3-1,7-1-5-15,15-9 8 0,9-5-1 16,7-8 2-16,4-3-3 16,12-3-3-16,4-29-42 15,4-9-53-15,0-10-18 16,-6 1-50-16,-7 6 110 15,-4 8 58-15,-14 12 4 16,-8 8 32-16,-8 7 47 16,-9 6 9-16,-4 3-41 15,2 0-22-15,-4 0-29 16,4 0 5-16,-2 6-5 0,0 8 3 16,0 1 12-1,0-1 7-15,1 1-19 0,-1-1 4 16,-2-1 0-16,0-6-2 15,0-1 14-15,0-3-17 16,0-3-2-16,0 0 23 16,0 0-12-16,0 0 29 15,0 0-8-15,0 0-20 16,0-14 20-16,0-2-32 16,0-2 0-16,-7 1-3 15,3 3 11-15,0 4-8 16,-4 7 5-16,2 0 2 15,-5 3-4-15,-12 0-3 16,-1 4 0-16,-8 18-7 16,1 4-3-16,9 3 10 15,2 5 0-15,0 2 4 16,9 1-10-16,2-1 6 0,6 2 0 16,3-6-7-16,0-6 2 15,0-5 4-15,16-8-13 16,5-12-34-16,3-1 48 15,5-8 6-15,9-26-6 16,0-8 0-16,0-6-20 16,-7-1-2-16,-11 5 0 15,0 4 21-15,0 6-8 16,0 10 9-16,-5 8 0 16,-1 8 21-16,-5 6-19 15,-5 2-4-15,3 5-3 16,-2 18-20-16,-1 9 25 0,-1 4 3 15,-3 0 9-15,0-1-5 16,2-4 2-16,0-6-9 16,0-4 0-16,0-6 3 15,0-7 0-15,-2-4-3 16,5-4-19-16,4 0 18 16,6-10 1-16,8-16 5 15,4-9-5-15,2-1 0 16,-2 4-6-16,-4 5 6 15,2 8 0-15,-2 10-6 16,-6 2-4-16,-1 7 5 16,-5 0 3-16,1 8-10 15,-4 15 12-15,-1 4 7 0,-3 4 15 16,-4 1 8-16,0 0-29 16,0-2 9-16,0-2-10 15,0-10 7-15,-4-6-7 16,1-9 0-16,3-3 0 15,0 0-1-15,0-9 3 16,0-19-4-16,19-13-52 16,8 0 5-16,-4-2 30 15,4 4-10-15,-2 4 29 16,-3 7-7-16,-1 9 15 16,0 2 3-16,0 8 6 15,-1 4-1-15,0 3 14 0,-4 2-23 16,-3 0 2-16,-5 7-3 15,0 12 6-15,-6 9-7 16,0 0 27-16,-2 5-32 16,2-6 21-16,0 0-20 15,1-5-1-15,1-6 8 16,2-4-3-16,0-8 13 16,2-4 6-16,3 0-6 15,7 0 37-15,5-6-36 16,1-11-8-16,0-3-8 15,3-1-3-15,0-5-9 16,2 0-46-16,0-2-110 16,0 1-193-16</inkml:trace>
  <inkml:trace contextRef="#ctx0" brushRef="#br0" timeOffset="60530.69">4610 3863 129 0,'0'0'490'0,"0"0"-297"16,0 0-112-16,0 0-54 15,0 0-23-15,0 0-4 16,0 0 0-16,0 15 4 15,0 3 4-15,0 0 25 16,-3-6-17-16,3-3-5 16,-2-3 16-16,2-5-23 15,0 1 0-15,0-2 15 16,0 0 5-16,0 0 24 16,0 0-26-16,0 0 16 15,5-10 16-15,3-8-54 0,1-3-4 16,0-2-14-16,-4-1-19 15,-3 6 36-15,2 0-11 16,-4 6 12-16,0 4 24 16,0 5 0-16,0 3 22 15,0 0-24-15,0 0-17 16,-6 4-10-16,-17 17 3 16,-2 8 2-16,-1 8-6 15,2 4 6-15,6 5 0 16,5-3 0-16,7-1 4 15,6-2-7-15,0-3 3 16,25-7 0-16,6-7-3 16,8-6 5-16,-1-9-2 0,6-8 0 15,5-2 23 1,5-26-1-16,1-10-22 0,1-9 0 16,-5-3-13-16,-7 1 12 15,-3 9-3-15,-12 5 1 16,-2 12 3-16,-10 10-1 15,-1 5 1-15,-5 6 0 16,-4 2-6-16,-3 0-9 16,1 0-1-16,-5 16-5 15,0 5 21-15,0 0 13 16,0 2-13-16,0-2 1 16,0-2 0-16,0-4 3 15,0-3-4-15,0-7 0 16,0-5 6-16,0 0 2 0,0 0-6 15,0 0 7-15,0 0 9 16,0-11-18-16,0-10-2 16,0 2 2-16,-2 0 0 15,-1-2-5-15,-1 3 5 16,4 4 0-16,-5 7-3 16,3 1 15-16,0 6-12 15,-2 0 2-15,-3 0 10 16,-5 0-19-16,-5 17 7 15,-3 7 0-15,-3 6-8 16,0 2 7-16,-2 6 1 16,4-2 0-16,8 1 5 15,4-3-13-15,9-7 8 16,0-4-6-16,0-5-12 0,2-8-25 16,16-8-12-16,9-2-30 15,4-6 56-15,9-23 29 16,3-8-41-16,-1-9-17 15,-4 2 26-15,-5 2 22 16,-8 8 10-16,-5 8 33 16,-9 8-5-16,-5 13 31 15,-4 3-23-15,-2 2-18 16,0 0-18-16,0 16-33 16,0 14 33-16,-12 6 23 15,-1 0-19-15,-1 1 8 0,7-3-12 16,3-5 0-16,2-2 1 15,2-5-1-15,0-8 0 16,0-6-16-16,0-8-10 16,6 0 8-16,15-20 16 15,2-17 4-15,4-2-4 16,2-4 9-16,-2 2-7 16,-4 4 16-16,-4 7-9 15,-7 6 47-15,-1 8-22 16,-5 7 1-16,2 2 18 15,-4 5-50-15,-4 2 16 16,0 0-17-16,0 0-11 16,0 2 9-16,0 19-24 0,0 8 26 15,0 3 4-15,0-3 5 16,0 1-9-16,0-4 0 16,0-4 5-16,0-3-1 15,0-7-4-15,0-5 0 16,11-7-1-16,7 0 14 15,3-10-13-15,8-21 5 16,4-7 8-16,0-4-22 16,-2 1 9-16,0-3 0 15,-4 9-4-15,-3 7 13 16,-6 7-9-16,-5 13 27 16,-3 7-22-16,-6 1 2 15,0 0-7-15,-1 21-4 16,-3 11-2-16,0 1 12 0,0 6-1 15,0-4-5-15,0-3 9 16,0-6-7-16,0-10-2 16,0-8 0-16,0-8-1 15,2 0 3-15,14-10-2 16,7-22 0-16,9-6-23 16,4-2 18-16,-3 2-40 15,5 4-17-15,-2 8 41 16,-3 6-26-16,-4 11 42 15,-6 3 2-15,-11 6 3 16,-2 0 15-16,-8 12-3 16,-2 11 8-16,0 0 21 15,0 4-25-15,-6-2 12 0,-10-4-16 16,-3-1-6-16,4-6 15 16,-5-2-21-16,7-6 0 15,-1-4 5 1,5-2 5-16,5 0 0 0,0 0 21 15,4 0-19-15,0-6 29 16,0 0-30-16,0 1-1 16,0 2 4-16,0 3-5 15,0 0-9-15,0 0 0 16,0 0-5-16,0 3-6 16,0 8 11-16,6 4 0 15,5 2-2-15,3-2 6 0,3-4-4 16,4-3 0-16,6 0-5 15,2-5-8-15,2-3 10 16,2 0-20-16,0 0 18 16,7-13-33-16,1-6 15 15,-1-8 9-15,0 1 14 16,-11-2-5-16,-2 0 10 16,-9 3-5-16,-3 6 10 15,-1 1-2-15,-6 2-2 16,3 2-6-16,-5 2 9 15,-2 4-8-15,-4 2-1 16,0 2-1-16,0-3-5 16,0 2 12-16,0-2-6 0,-12 4 0 15,1-1 2 1,-5 4-6-16,3 0 4 0,2 0 0 16,0 4-5-16,2 18-16 15,0 5 15-15,5 6 4 16,4-1 2-16,0 2 13 15,0-4-2-15,4-2-2 16,16-6 24-16,2-4-30 16,3-7 9-16,4-6-2 15,2-5-6-15,0 0-2 16,3-26-2-16,-3-4-23 16,-6-6-15-16,-5-2-123 0,-5 2-63 15,-4 1-292 1</inkml:trace>
  <inkml:trace contextRef="#ctx0" brushRef="#br0" timeOffset="62660.47">7449 3430 306 0,'0'0'208'0,"0"0"-12"16,0 0-39-16,0 0-24 15,0 0-58-15,0 0 16 16,10-58-14-16,-10 58-57 16,0 0 23-16,0 0-43 15,0 0 0-15,0 26-7 16,0 21-3-16,-12 13 10 15,-8 8 0-15,2 0 13 16,0-6-5-16,3-6-8 16,4-10 0-16,4-17-6 15,0-7 13-15,5-8-7 0,0-9 0 16,2-2 7-16,0-3 0 16,0 0-3-16,0-6-4 15,18-20 0-15,18-8-16 16,12-3-5-16,4 5 7 15,-3 9-15-15,-3 11 23 16,-7 12-25-16,-8 0 12 16,-9 12 17-16,-8 15-35 15,-12 8 29-15,-2-1-1 16,-10 4 9-16,-25-3-3 0,-7-3 3 16,-8 0 0-1,4-11 0-15,1-5 12 0,7-13-12 16,9-3 4-16,7-1 1 15,6-24 30-15,8-7-22 16,5 3 12-16,3 1 32 16,0 4-41-16,0 7 16 15,0 4-3-15,5 5-24 16,-1 6 36-16,1 2-41 16,-1 0 0-16,5 0-8 15,5 0 4-15,1 8 4 16,1 12 0-16,-1 4 4 15,3 5-10-15,-3 0 6 16,3 0 0-16,-2-3-8 16,2-6 4-16,2-6 4 0,5-11 0 15,4-3-6 1,6 0-14-16,3-24 20 0,6-12-8 16,1-6-4-16,-5-2 2 15,1-2 10-15,-8 4 0 16,-4 3 6-16,-3 5-9 15,-6 9 3-15,-3 7 0 16,-7 5-4-16,-5 8 22 16,-1 2-18-16,-4 3 0 15,0 0 12-15,0 0-35 16,0 0 23-16,0 21 0 16,0 6-15-16,0 5 23 0,-7 2-8 15,3 5 0 1,2-3 6-16,2-4-7 0,0-3 1 15,0-8 0 1,15-7-8-16,12-9 18 0,8-5-10 16,13-3 0-16,3-20 15 15,-2-11-31-15,-6-3 10 16,-4 1-11-16,-7 0 9 16,-5 1-15-16,-7 7 23 15,-5 6 0-15,-4 7 9 16,-2 2 1-16,-4 5-10 15,-1 4 0-15,-4 2 10 16,0 2 0-16,0 0-10 16,0-1 0-16,0 1 10 15,0 0-8-15,-11 0-2 0,-7 0 0 16,-9 0-10-16,-2 15 11 16,2 8-1-16,-2 4 0 15,6 4 4-15,6 1-13 16,7-2 9-16,7-2 0 15,3-9-13-15,0-4 13 16,13-10 0-16,10-5 0 16,0 0 11-16,2-15-6 15,2-16-5-15,-2-2 0 16,0-4-7-16,-5 3 17 16,-3 6-10-16,-3 6 0 15,-3 9 10-15,-4 6 12 0,-1 5-22 16,-1 2 0-16,2 0-9 15,1 12-4-15,1 20 13 16,-2 10 0-16,-2 15 8 16,-5 13-7-16,0 8-1 15,0 10 0-15,-2 2 6 16,-14-3 4-16,0-9-10 16,3-11 0-16,2-18 7 15,-1-13-6-15,3-12-1 16,3-12 0-16,-1-5 15 15,3-7-1-15,-1 0 1 16,-2 0 26-16,-1-27-29 16,1-16 38-16,7-12-50 0,0-17 0 15,0-12 7-15,20-6-4 16,13-5-6-16,6 7-6 16,0 3-50-16,3 11 19 15,-5 6-84-15,-10-3-288 16</inkml:trace>
  <inkml:trace contextRef="#ctx0" brushRef="#br0" timeOffset="62948.3">8530 3214 681 0,'0'0'102'0,"0"0"-92"16,0 0 16-16,0 0-26 15,0 0 44-15,0 0-16 0,0 0-28 16,-26 61 47-16,40-61 29 16,3-7 39-16,1-17-13 15,-5-6-88-15,-1-4 14 16,-4-2-17-16,-5 8 1 16,-3 8-2-16,0 12-10 15,0 8-19-15,-9 0-17 16,-12 18-32-16,3 14 3 15,12 10-83-15,6 2-75 16,12-2-181-16</inkml:trace>
  <inkml:trace contextRef="#ctx0" brushRef="#br0" timeOffset="64407.4">9157 3730 644 0,'0'0'270'0,"0"0"-165"16,0 0-16-16,0 0-78 15,0 0 28-15,0 0 4 16,84-68-42-16,-59 35 39 0,-3-9-40 16,1-8 1-1,2-4 19-15,-6-2-7 0,1-2-13 16,-2-1 0-16,-2 3 15 15,-8 2-13-15,-1 4-2 16,-4 6 0-16,-1 10-4 16,-2 10 14-16,0 8-10 15,0 7 0-15,0 6 11 16,0 3-16-16,0 0 5 16,0 0-4-16,0 5-11 15,0 20-3-15,-14 13 18 16,1 6 0-16,2 8 9 15,-2 8-14-15,4 5 5 16,-1 7 0-16,6 6-11 16,0-3 16-16,2-4-5 0,2-9 0 15,0-12 11 1,0-10-15-16,0-12 4 0,0-8-35 16,0-15 9-16,10-5-46 15,11-5 56-15,3-25 9 16,6-6-63-16,-1-2 52 15,-3 0 6-15,-2 8 12 16,-1-2 10-16,1 6-10 16,3 2 42-16,-4 4 7 15,-4 9-39-15,-5 5 49 16,-7 6-58-16,-5 0 10 16,-2 27-11-16,0 7 12 0,0 3-5 15,0 1 2 1,0 1 6-16,0-3-10 0,0-5-5 15,4-7 0-15,7-4-2 16,3-4 9-16,-3-7-7 16,0-4 0-16,4-5 12 15,4 0 2-15,0-14-14 16,4-14 0-16,-1-8-11 16,-1-8 11-16,-11-5-2 15,-1-3 1-15,-9 0 2 16,0 8 4-16,0 8-5 15,0 10 0-15,-6 12 22 16,1 9-12-16,3 5-10 16,-12 0 0-16,-1 0 7 15,-7 21-22-15,-1 3 15 0,6 6 0 16,3 2-13-16,3 0 16 16,5 0-3-16,6-2 0 15,0-6 11-15,0-8-4 16,6-6-7-16,14-6 0 15,4-4 25-15,7 0-13 16,6-12-11-16,3-16-1 16,2-5 16-16,0-12-17 15,3-8 1-15,-2 4 0 16,-8 7-2-16,-16 14 21 16,-7 14-3-16,-10 10 14 15,-2 4-24-15,0 0 1 0,0 0-7 16,-18 21 0-16,-9 13-28 15,-2 7 28-15,8-3 0 16,11-3-1-16,10 0 3 16,0-7-15-16,10 2 13 15,9-2 0-15,4-2-15 16,-1 1 20-16,-9-5-5 16,-3-5 0-16,-6-5 10 15,-4-3-22-15,0-4 12 16,0-2 0-16,0 1-12 15,-6-4 17-15,-2 0-5 16,6 0 0-16,2 0 13 16,0 0-4-16,0-18-9 0,6-4 0 15,15-5-13-15,8 0 14 16,6-5-1-16,10-5 0 16,6-7 11-16,7-4-15 15,0-1 4-15,-11 3 0 16,-11 11-9-16,-14 10 17 15,-13 10-8-15,-7 4 9 16,-2 5 0-16,0 5-4 16,0 1-5-16,-11 0-2 15,-13 0-23-15,-7 14 20 16,8 0 5-16,8 1-1 16,7-2-4-16,8 0-14 0,0 4 19 15,19 1 0-15,8 5-13 16,4 3 15-1,2 3-2-15,-4-1 0 0,-4 0 11 16,-12-2-16-16,-7 0 5 16,-6-3 0-16,0 3-4 15,-15-1 11-15,-16 4-7 16,-7-7 0-16,-2-4-5 16,6-8 0-16,9-10-112 15,17 0-153-15,8-22-308 16</inkml:trace>
  <inkml:trace contextRef="#ctx0" brushRef="#br0" timeOffset="64640.26">10842 3270 753 0,'0'0'299'0,"0"0"-189"15,0 0-59-15,0 0-40 16,0 0-11-16,0 0 5 15,123 121 3-15,-90-45 17 16,-13 14-25-16,-15 6 0 16,-5 8 14-16,-29-1-7 15,-32-3-7-15,-24 2 0 16,-21-7-42-16,-25-9-57 16,-24-16-188-16,-22-20-475 15</inkml:trace>
  <inkml:trace contextRef="#ctx0" brushRef="#br0" timeOffset="65516.76">1562 2358 493 0,'0'0'191'0,"0"0"-84"16,0 0 18-16,0 0-62 16,0 0 9-16,0 0-10 15,11-42-50-15,-11 42 13 0,0 14-25 16,-20 30 0-16,-15 32 29 15,-13 34-22-15,-4 31 18 16,2 20-8-16,12 9-9 16,22-4 14-16,16-5-22 15,39-21 0-15,38-15-8 16,40-22 8-16,28-23-58 16,21-24-79-16,6-24-288 15</inkml:trace>
  <inkml:trace contextRef="#ctx0" brushRef="#br0" timeOffset="67477.55">10024 3762 1 0,'0'0'10'0,"0"0"46"16,0 0-6-16,0 0 13 16,0 0 2-16,0 0 47 0,-2 13 16 15,2-13-30 1,0 0-12-16,0 0-63 0,-5 0 0 15,1 0 9-15,-5 0-31 16,-2 0 16-16,0 0 1 16,-1-1 15-16,-1-6 36 15,2 4-54-15,2-2 32 16,4 3-6-16,3 2-34 16,2 0 25-16,0 0-32 15,0 0 7-15,0 0 9 16,0 0-15-16,0 0 29 15,0 0-30-15,14 0 14 16,6 13-32-16,2 1 18 16,7-2-88-16,2-3-85 15,1-9-312-15</inkml:trace>
  <inkml:trace contextRef="#ctx0" brushRef="#br0" timeOffset="68196.94">10376 3754 159 0,'0'0'155'0,"0"0"-37"15,0 0 25-15,0 0-19 0,0 0-48 16,0 0-14-16,-2-19-26 15,-2 14 2-15,-1-4 34 16,-2 1-32-16,-1-2 0 16,-1 3 0-16,-3-1-7 15,6 0 16-15,-3 1-39 16,5 4-7-16,2 0 31 16,2 3-33-16,0 0-1 15,0 0 0-15,2 0-36 16,15 18-29-16,6 17 45 15,3 12-76-15,-1 3-81 16,-5-7-368-16</inkml:trace>
  <inkml:trace contextRef="#ctx0" brushRef="#br0" timeOffset="87832">1009 9555 59 0,'0'0'78'0,"0"0"9"16,0 0-42-16,0 0 13 16,0 0-3-16,0 0-15 0,0 0 45 15,0 0-32 1,0 0-35-16,0 0 37 0,0 0-33 16,0 0 39-16,0 0-38 15,-2 0 1-15,-21 0-16 16,-14 0-8-16,-17 0 8 15,-11 0 21-15,1 0-26 16,6 0 38-16,16 0 6 16,15 0-22-16,16 0 75 15,9 0-40-15,2 0-9 16,0 0 5-16,4 0-54 16,43 0-2-16,35 0 6 0,32 0-1 15,18 0 23-15,-12 0-28 16,-24 4 0-16,-20-4-9 15,-14 0 20-15,-18 0-11 16,-6 0 0-16,-11-4 10 16,-9-7-2-16,-5-1-8 15,-5 3 0-15,-6-1 0 16,-2 0 6-16,0-3-6 16,0-3 0-16,0-1 10 15,-10-1-23-15,-3 0 13 16,-3 3 0-16,-1 3-14 15,-1 4 23-15,5 4-9 16,3 3 0-16,8 1 12 0,2 0-19 16,0 0 7-1,0 0-12-15,2 0-6 0,16 0 8 16,3 9 10-16,-8 12 0 16,-11 4 16-16,-2 13-44 15,-38 13 26-15,-22 2 2 16,-13 5 4-16,1-9 8 15,14-1-24-15,22-6-110 16,36-19-227-16,36-23-280 16</inkml:trace>
  <inkml:trace contextRef="#ctx0" brushRef="#br0" timeOffset="88903.43">2523 9068 364 0,'0'0'178'0,"0"0"-2"16,0 0-79-16,0 0 23 16,0 0 2-16,0 0-57 15,18-58 45-15,-16 55-62 16,-2 2-19-16,2-2 45 16,-2 3-69-16,2 0 16 15,-2 0-21-15,0 0 14 16,0 0-35-16,0 12 21 15,0 24 0-15,0 14-22 16,-13 11 28-16,-5 5-6 16,-2 2 0-16,1 1 9 0,-2 1-9 15,3-8 0-15,1-7-3 16,-2-6-14-16,6-14-55 16,4-14-60-16,5-10-83 15,4-11-208-15</inkml:trace>
  <inkml:trace contextRef="#ctx0" brushRef="#br0" timeOffset="89390.35">2523 9168 662 0,'0'0'206'0,"0"0"-142"0,0 0 6 15,0 0-3-15,0 0 27 16,0 0-28-16,-42-72-61 16,59 51-5-16,12-4 0 15,14-3 0-15,5 3 7 16,6 7-2-16,-2 10-5 16,-6 8 0-16,-10 0 4 15,-10 24-12-15,-7 6 8 16,-19 6-1-16,0 4-24 15,-19 3 16-15,-25 2 9 16,-16 1 10-16,-4-3-3 0,-1-7 8 16,11-11-15-1,23-11 0-15,17-9-3 0,14-5 23 16,0 0-20-16,16-18 0 16,20-3-50-16,4 7 46 15,5 5 4-15,-5 9 0 16,-5 0-14-16,2 20 14 15,-14 10 0-15,-15 2 0 16,-8 3 4-16,-8 2-4 16,-34-2 3-16,-7 0-1 15,-4-8 30-15,-1-8-27 16,9-7-10-16,12-12-54 16,14 0-132-16,19-21-137 15</inkml:trace>
  <inkml:trace contextRef="#ctx0" brushRef="#br0" timeOffset="90440.54">3285 9377 261 0,'0'0'147'15,"0"0"-53"-15,0 0-49 16,0 0 28-16,0 0-17 16,0 0-9-16,-46 13 21 0,46-13-18 15,0 0 0-15,0 0 0 16,0 0-41 0,0 0 24-16,0 0-33 0,0 0 5 15,0 0 22-15,0 0-23 16,0 0 32-16,0 0 14 15,0 0-18-15,0 0 38 16,-5-2-65-16,-4-9 7 16,2-1-9-16,1 0 0 15,-4-1-3-15,4 3 0 16,-3 2 7-16,1 0-8 16,-4 1 1-16,1 0 0 0,-5 3-12 15,-1 4 12-15,-2 0 0 16,-2 0 0-16,-2 6-5 15,1 11-1-15,-1 4 6 16,2 4 0-16,0 0-14 16,5 3 16-16,1 2-2 15,1-2 0-15,8 2 5 16,3-5-14-16,3-4 9 16,0-7 0-16,0-5-12 15,0-6 12-15,3-3 0 16,15 0 41-16,9-27-39 15,4-11 22-15,0-4-24 16,-2-3 0-16,0 5-5 16,0 7 8-16,-5 2-3 15,-2 9 0-15,-1 4 4 0,-8 6-13 16,-4 8 9-16,-6 4-1 16,-3 0-20-16,0 2 3 15,0 23 15-15,0 4-4 16,0 7 14-16,-3-2-5 15,-2 2-2-15,5-4 0 16,0-2 13-16,0-3-13 16,2-7 0-16,14-5-1 15,5-10 13-15,2-5-12 16,10 0 9-16,6-18-6 16,6-15 18-16,2-15-17 15,-1-1-4-15,1-12 0 16,-2-1 14-16,-5-2-16 15,-6-2 2-15,-5 2 0 0,-7 8 4 16,-7 8 4-16,-4 7-8 16,-1 15 10-16,-8 11 2 15,0 6-1-15,-2 7-11 16,0 2 0-16,0 0-22 16,0 0 17-16,0 0-5 15,0 6 9-15,-12 18 2 16,-5 12-3-16,-6 10 2 15,3 8 0-15,1 7-9 16,3 1 26-16,3 1-12 16,2-3 15-16,1 0-11 15,4-11 16-15,4-5-25 0,2-11 9 16,0-13-6-16,0-10-2 16,15-10-1-16,16 0 13 15,16-30-13-15,9-10-17 16,0-7-48-16,-3-1-115 15,-2 2-154-15,-8 6-262 16</inkml:trace>
  <inkml:trace contextRef="#ctx0" brushRef="#br0" timeOffset="91489.98">4081 9196 179 0,'0'0'198'0,"0"0"-141"16,0 0 41-16,0 0 22 0,0 0-74 15,0 0 25-15,16 39-23 16,-16-25-6-16,0-2 30 15,0-1-50-15,0-1 4 16,0-4 0-16,0-1-17 16,0-5 2-16,0 0-5 15,0 0-4-15,0 0 97 16,0 0-54-16,0 0-12 16,0 0 15-16,0-5-47 15,-2-11 16-15,2-2-17 16,-3-1 0-16,-1 4 0 15,0 3 2-15,-4 4-2 16,2 2 0-16,-5 3-6 16,-5 3 6-16,-7 0 0 15,0 0 4-15,-6 7-14 0,0 9 10 16,0 2 0-16,2 4-2 16,0 5-1-16,0-1 3 15,4 9 0-15,4-3 2 16,5 3-18-16,10-1 16 15,4-5 0-15,0-2-7 16,0-8 23-16,14-6-16 16,1-9 0-16,3-4 4 15,4 0 6-15,2-24-4 16,5-11-6-16,0-5 0 16,-2-2-4-16,-4 2 4 15,-4 5 0-15,-5 6 1 0,-1 5-6 16,-1 7 5-1,-3 6 0-15,-1 3-1 0,-4 4 20 16,-1 4-13-16,0 0-6 16,-3 0 2-16,0 0-18 15,0 9 0-15,0 12 16 16,0 7 0-16,0 0 17 16,0 0-17-16,0-1 0 15,0-4 2-15,0-2 2 16,0-9-4-16,0-7 0 15,0-1-2-15,2-4 19 16,7 0-17-16,9-9 2 16,1-20 11-16,8-2-7 0,-2-2-6 15,-1 3 0-15,-2 2-13 16,-4 8 11-16,1 3 2 16,-9 8 0-16,-1 5 0 15,-7 4-10-15,0 0 10 16,0 0-11-16,2 16 3 15,-4 7-3-15,0 4 11 16,0 1 0-16,0 0 10 16,0-4-1-16,0-2-9 15,0-6 0-15,0-4-1 16,0-7 11-16,0-5-10 16,0 0 0-16,10 0 7 15,9-23 12-15,2-9-19 16,6-2 0-16,2-4-8 0,2 3 10 15,-2 4-2-15,0 4 0 16,-4 6 2-16,-6 7-6 16,-3 8 5-16,-7 1-1 15,-1 5 2-15,-4 0 5 16,-2 3-7-16,2 19 0 16,-4 6 8-16,0-3 14 15,0 1-22-15,0-3 0 16,0-5 0-16,0-6 9 15,2-4-9-15,3-2 0 16,3-4 4-16,11-2-22 16,10 0 9-16,4-20-38 15,7-9-95-15,1-8-173 0,-6-1-131 16</inkml:trace>
  <inkml:trace contextRef="#ctx0" brushRef="#br0" timeOffset="92213.38">4917 9043 283 0,'0'0'391'16,"0"0"-193"-16,0 0-58 15,0 0-47-15,0 0-40 16,0 0 13-16,47-33-64 16,-47 33 2-16,2 0-4 15,-2 15 15-15,0 3-14 16,0 4-1-16,0-2 11 16,3-1-6-16,-1-1-5 15,0-7 0-15,0 0-2 16,0-7 11-16,-2-2-9 0,0-2 0 15,0 0 7-15,0 0 25 16,2 0-31-16,1-12 2 16,-1-8-3-16,-2-2 11 15,2 1-11-15,-2 3 0 16,2 4 4-16,-2 7 6 16,0 3-6-16,0 4-4 15,0 0 0-15,0 0-14 16,-2 0 12-16,-18 9 2 15,-4 14 0-15,-3 3-4 16,0 3 4-16,7 6 0 16,5 0-6-16,8-2 8 0,5-1-2 15,2-2 0-15,0-2 7 16,13-4-4-16,18-4 0 16,9-8-3-16,11-10 0 15,7-2 12-15,0 0-15 16,1-22 3-16,-13-4 0 15,-8-3-11-15,-6 0 11 16,-11 0 0-16,-3 2 0 16,-7 1 10-16,-1 1-10 15,-2 8 0-15,-1-1 5 16,-3 2-3-16,1 4-2 16,0 1 0-16,-5 3-4 0,0 4-4 15,0 1 5-15,0 0-2 16,-10 3-5-16,-5 0-9 15,-3 0 13-15,1 0 6 16,-4 15-8-16,7 2-8 16,1 5 13-16,3 7 3 15,7 0 0-15,3 4-2 16,0 1 2-16,3-2 0 16,20-6 18-16,18-6-7 15,13-14 15-15,-4-6-7 16,6 0-12-16,0-28 23 15,-2-14-30-15,6-13-17 16,-9 2-1-16,-13 2-123 0,-16 5-191 16</inkml:trace>
  <inkml:trace contextRef="#ctx0" brushRef="#br0" timeOffset="95525.09">6903 8833 167 0,'0'0'404'0,"0"0"-221"16,0 0-122-16,0 0-17 0,0 0 52 15,0 0-53 1,0 0-26-16,-51 22 12 0,22-14-25 15,-8 3 31-15,-2 8 4 16,3-1-24-16,5 3 44 16,11 0-59-16,11-3 0 15,7-1-10-15,2-6 15 16,4 3-5-16,25 2 2 16,14 3 9-16,6 2 5 15,-2 7-16-15,-7-1 0 16,-13 1-1-16,-14-3-4 15,-13 1 5-15,0-5 0 16,-13-3 0-16,-18 1 2 16,-7-6 7-16,-3-3-7 15,3-4 0-15,5-6 21 0,6 0-15 16,5 0 25-16,7-18-22 16,3 0 54-16,7-1-46 15,5 2 3-15,0 2 8 16,0 3-17-16,0 3-10 15,0 3-3-15,0 4 11 16,0 2-8-16,0 0-3 16,0 0 0-16,0 0-10 15,0 0 0-15,0 0 7 16,0 0 3-16,5 15 0 16,-2-1-6-16,1 1 6 15,3-1 0-15,1 1-8 0,4-6-19 16,1-1 23-1,7-6-10-15,7-2 14 0,1 0-6 16,5-22 6-16,0-7-2 16,0-6-11-16,3-5-12 15,-3-1 25-15,0 2-2 16,-1 4 5-16,-6 3-6 16,-3 10 3-16,-6 6 0 15,-3 5-7-15,-10 6 6 16,-1 5 1-16,-3 0 0 15,0 0 1-15,0 0-18 16,0 5 17-16,0 15 0 16,-11 8-1-16,-1 5 10 0,1 3-9 15,0 2 0-15,2 1 6 16,2-5-4-16,5-3-2 16,2-8 0-16,0-7-5 15,0-6 9-15,0-4-10 16,0-6 6-16,9 0 0 15,13-14-13-15,5-15 13 16,2-4-8-16,-2-4-3 16,-3 2 6-16,3-2 5 15,0 3 0-15,2 2 5 16,0 1-7-16,-2 6 3 16,-5 6-1-16,-9 8 22 0,-9 8-11 15,-1 3-4-15,-3 0-7 16,0 0 8-16,0 19-15 15,0 9 7-15,0 6 0 16,-5 3-1-16,1-4 9 16,4-3-8-16,0-3 0 15,0-8 9-15,0-4-7 16,4-7-2-16,10-7 0 16,3-1-2-16,8-1 14 15,4-23-9-15,0-9-3 16,2-3 10-16,1-5-9 15,1-8-1-15,2-4 0 16,6-5-5-16,1 3 30 16,-6 11-17-16,-12 12 26 15,-8 15-24-15,-13 13 33 0,-3 4-43 16,0 0-4-16,0 7-8 16,-23 17-4-16,-4 8 14 15,0 2 2-15,10-2-34 16,10-2 28-16,7-5-30 15,0-4 3-15,5-4 26 16,8 0-56-16,-2 0 39 16,-7-2 16-16,-4 5 8 15,0 5-9-15,0-2 9 16,0 3 0-16,0-2 10 16,0-2-1-16,0-3 2 15,0-5-8-15,0-3 10 16,0-6-7-16,16-5 4 15,9 0-5-15,6 0 27 0,2-18-19 16,1-4-13-16,-3-6 0 16,-2-4 11-16,0-2-14 15,-2-7 3-15,-1-2 0 16,-4-3-10-16,-6-3 13 16,-3 1-3-16,-3 2 0 15,-4 4 9-15,-2 5-6 16,-1 12-3-16,-3 13 0 15,0 5 10-15,0 7-5 16,0 0-5-16,0 0 0 16,0 0-1-16,0 21-14 0,0 11 15 15,-18 12 0 1,-2 14-11-16,-5 9 18 16,-4 14-7-16,-4 10 0 0,0 5 7 15,1 6 3-15,3 2-8 16,7-4-2-16,7-4 21 15,5-7-6-15,6-7-15 16,4-10 0-16,0-13 10 16,0-19-3-16,0-20-7 15,0-12 0-15,2-8 7 16,14-2 8-16,13-29-1 16,9-15-14-16,7-14 13 0,-5-10-31 15,-9-6 13 1,-14 2-23-16,-14 0 24 0,-3 4-29 15,-9 5 33-15,-20 9 0 16,-3 15 3-16,1 7-12 16,4 13 9-16,10 7 0 15,3 3-10-15,12 6 28 16,2-3-18-16,0 0 17 16,0-4-8-16,10 0 0 15,11-2-9-15,8-2 0 16,5 2-11-16,4-2 2 15,-7 0 4-15,3 0 4 16,-7-1 0-16,-6 1-13 16,2 0 14-16,-7 4 0 15,-3 0-11-15,-5 6 19 0,-3 2-8 16,-5 4 0-16,0 0 8 16,0 0-31-16,0 12 18 15,-9 15 5-15,-4 2-11 16,-3 5 18-16,5 0-7 15,-1-4 0-15,10-3 8 16,2-5-4-16,0-4-4 16,0-4 0-16,0-7-5 15,10-4 15-15,3-3-10 16,5 0 0-16,1-3 15 16,2-11-17-16,-1-7 2 15,0-3 0-15,0 2-20 0,3-3 7 16,-2 3 10-1,4 0 3-15,4 3 0 0,-2 2-10 16,-5 6 10-16,-7 7 0 16,-5 4 14-16,-3 0-11 15,-5 9-3-15,0 18 0 16,-2 6 8-16,0 6 13 16,0 1-21-16,0-1 0 15,-4-6 2-15,-1-6 6 16,3-8-8-16,0-6 0 15,2-10 7-15,0-3-1 16,0 0-6-16,4-8 0 16,18-14-4-16,5-8-1 0,-3-3 3 15,3 2-2-15,0-3-3 16,0 2-11-16,2-1 18 16,-2 8 0-1,-3 2-1-15,-4 12 19 0,-6 4-10 16,-5 7 17-16,-5 0-21 15,0 0 12-15,3 18-16 16,-5 15 0-16,3 3 1 16,-1 4 6-16,-1-2-7 15,1-2 0-15,2-8 12 16,8-8-25-16,1-6 13 16,10-11-15-16,6-3 1 0,3 0-20 15,1-14 10-15,1-13 4 16,-2-4-23-16,-1-2 39 15,-4-1-21-15,-3-1 25 16,-5 1-15-16,-3 0 20 16,-7 3-5-16,-5 0 14 15,-4 6-14-15,-2 6 53 16,0 5-34-16,0 4-7 16,0 4 20-16,-4 2-23 15,-3 4-9-15,1 0 0 16,-4 0 12-16,-3 0-25 15,0 7 13-15,-3 13 0 16,3-3-11-16,4 1 15 16,5-2-4-16,1-6 0 15,3-1 4-15,0-7-14 0,9-2 10 16,16 0 0-16,-1-2 7 16,-1-13 0-16,-8 5-7 15,-3 3 0-15,-6 7 9 16,1 0-8-16,4 15-1 15,0 25 0-15,2 17-8 16,-3 13 16-16,-2 10-8 16,-1 4 0-16,-5 4 6 15,-2-6-6-15,0-5 0 16,0-13 0-16,-11-14 1 16,-7-14 10-16,3-12-11 15,-3-9 4-15,1-15 6 0,-6 0 19 16,-4-9-16-16,0-28-3 15,3-16 36-15,6-13-37 16,9-12-3-16,9-5-4 16,0-5 10-16,31 2-10 15,16-2-2-15,15 3-41 16,3 8 41-16,-7 8-77 16,-14 15 5-16,-17 6-83 15,-20 8-433-15</inkml:trace>
  <inkml:trace contextRef="#ctx0" brushRef="#br0" timeOffset="95667.01">8647 8620 669 0,'0'0'0'0,"0"0"-362"16</inkml:trace>
  <inkml:trace contextRef="#ctx0" brushRef="#br0" timeOffset="99064.33">10238 8524 377 0,'0'0'206'16,"0"0"-40"-16,0 0-24 0,0 0-60 15,0 0 22 1,0 0-13-16,20-178-33 0,-18 172 28 15,-2 3-45-15,0 2-33 16,0 1 35-16,0 0-42 16,0 0-1-16,0 10 0 15,0 26-4-15,0 12-6 16,0 12 10-16,-10 5 0 16,-2-5 1-16,1-7 3 15,2-9-4-15,2-12 0 16,5-9 16-16,2-11-20 15,0-10 4-15,0-2 0 16,0 0-3-16,22-2 21 16,14-21-18-16,13 0 0 15,3 2-4-15,1 12-7 0,-4 6-7 16,-11 3 9-16,-12 3-17 16,-13 15 24-16,-13 1-5 15,0 6 7-15,-6 1-6 16,-25-1 3-16,-9 2 3 15,-5-3 0-15,-4-5 0 16,0-4 0-16,5-7 0 16,3-8-1-16,12 0 18 15,7-10-6-15,9-17-11 16,4-5 2-16,9 3 35 16,0 3-29-16,0 4 7 15,0 8 1-15,0 5-6 0,0 5 22 16,0 4-32-1,0 0 1-15,0 0-14 0,0 0 13 16,0 0-1-16,6 0-1 16,1 17 4-16,5 9-8 15,-2 4 6-15,-1 0 0 16,1 3-9-16,0-6 13 16,4-3-4-16,4-6 0 15,4-6 10-15,12-10-14 16,5-2 4-16,6-6-2 15,2-22-25-15,-4-7 18 16,-6 0 9-16,-1-2-2 16,-3-2 1-16,0 0-12 0,1 3 13 15,0 4 0-15,-8 4-17 16,-1 6 17-16,-7 8 0 16,-9 2-3-1,-5 9 14-15,-4 0-20 0,0-1 9 16,0 0-4-16,0 0-23 15,-13 0 18-15,-3 4 9 16,-1 0 0-16,-4 0-1 16,3 8-5-16,-1 18 6 15,5 8 0-15,3 6-21 16,9 4 21-16,2-5 0 16,0-3-6-16,10-8 8 15,11-10-10-15,-1-8 8 0,4-10 0 16,5 0 17-16,8-20-9 15,0-19-8-15,5-6 0 16,-1-9 19-16,-3-3-21 16,-5 1 2-16,-2-4 0 15,-6 2-20-15,0 0 22 16,-8 1-2-16,-3 8 0 16,-6 9 14-16,-3 13-19 15,-3 13 5-15,-2 10 0 16,0 3-17-16,0 1 17 15,0 0-2-15,0 3-4 16,0 18 12-16,-9 4-10 16,-5 8 4-16,1 7 0 15,-3 7 5-15,1 6 4 0,-1 1-9 16,3 2 0-16,2 2 18 16,0-1-10-16,2-3-8 15,0-2 0-15,4-10 0 16,1-8 0-16,-3-12 0 15,5-10 0-15,0-6 14 16,2-6-12-16,0 0-2 16,0 0 0-16,0-16 19 15,15-11-17-15,10-6-2 16,2-4 0-16,2 2-7 16,-3 3-4-16,1 7 11 15,-6 11 0-15,-6 7-19 16,-4 4 19-16,-2 3 0 15,-2 0-7-15,-1 12 13 0,-4 12-6 16,3 5 0-16,-3 1 1 16,-2-4 4-16,2-4 1 15,1-5-6-15,-1-6 0 16,0-5 13-16,5-4-23 16,4-2 10-16,3 0 0 15,7-8 19-15,4-16-15 16,2-2-4-16,2-6 0 15,0 1 8-15,2-3-22 16,2 3 14-16,5-1 0 16,1 6-13-16,-6 6 13 15,-2 8 0-15,-6 7 0 0,-8 5 1 16,1 0-11-16,-5 0 10 16,-3 6 0-16,-4 10 7 15,-1 2 3-15,-5 3-10 16,0-2 0-16,0-2 20 15,0-5-22-15,0-5 2 16,0-4 0-16,0-3-1 16,0 0 6-16,0 0-5 15,-3 0 0-15,-5-5 12 16,-4-12-32-16,-1-4 20 16,-1-3-4-16,3 2-26 0,3 2 31 15,0 3-1-15,4 4 0 16,0 5 12-16,2 4-15 15,2 4 3-15,-7 0 0 16,-5 0-14-16,-5 6 14 16,-5 16 0-16,-1 6-3 15,1 6 7-15,2 3-9 16,4 1 5-16,3-2 0 16,6-4-5-16,5-3 5 15,2-6 0-15,0-9 0 16,0-5-8-16,0-9-1 15,7 0 9-15,11 0 0 16,1-9 7-16,8-21-7 16,0-6 0-16,4-5-8 15,1-3 6-15,-3 0-3 0,0 4 5 16,-5 4 0-16,-2 8-4 16,-2 7 6-16,-6 10-2 15,-7 5 2-15,-5 6 19 16,-2 0-26-16,0 0 5 15,0 17 0-15,0 8 7 16,-7 3-2-16,-4 6-5 16,0 0 0-16,2 0 12 15,4 1-14-15,5-5 2 16,0-2 0-16,0-5-5 16,0-4 5-16,0-6 0 15,16-1-1-15,9-10 10 0,2-2-14 16,-1 0 5-16,0-15 0 15,-1-9-18-15,-2-4 18 16,-1-2 0-16,-7 0 0 16,1 0 7-16,-3 2-8 15,1 3 1-15,-1 3 0 16,-4 4 11-16,-2 7 1 16,-5 4-10-16,-2 7 10 15,0 0 6-15,0 0-26 16,0 0 8-16,0 12 0 15,2 10-17-15,5 2 19 16,8 5-2-16,3 0 0 16,3 0 9-16,-2-3-11 0,-1-6 2 15,-3-6 0-15,-3-6-3 16,-3-8 6-16,-3 0-3 16,4 0 0-16,-1-22 7 15,-5-9-15-15,0-6 8 16,-4-6 0-16,0-3-10 15,0 0 15-15,0 9-5 16,-2 8 10-16,0 12 4 16,2 14 7-16,0 1-21 15,0 2 13-15,0 0-30 16,0 0 17-16,4 0 0 16,8 5-18-16,3 2 38 0,-1 3-24 15,3 0 4-15,1 0 0 16,2-1 1-16,2 0-1 15,-1-3 0-15,-4-2 0 16,1-4-4-16,1 0-2 16,-2 0 6-16,3-16 0 15,-3-1-10-15,-3-3 14 16,-3 3-4-16,-4 2 0 16,-4 6 12-16,-3 5-12 15,0 0 0-15,0 4 6 16,0 0-1-16,0 0-5 15,-14 0 0-15,-4 14-2 16,3 4 12-16,4 6-10 16,1 1 0-16,6-2 3 15,4 5 5-15,0 0-8 0,6-1 0 16,15-2-2-16,1-4 19 16,-2-7-17-16,2-9 0 15,1-5-9-15,1 0-1 16,3-16-46-16,5-12-15 15,-3-6-83-15,4-10-320 16</inkml:trace>
  <inkml:trace contextRef="#ctx0" brushRef="#br0" timeOffset="99315.19">12681 8145 450 0,'0'0'332'0,"0"0"-152"15,0 0-117-15,0 0-4 0,0 0-50 16,0 0-9-16,0 0 3 15,-24-21 12-15,24 21-10 16,0 0 14-16,0 0 3 16,0 0 60-16,0 0-54 15,0 0 4-15,-2 0 0 16,2 0-21-16,-3-9-5 16,-1 5-6-16,2 3-15 15,-6 1 10-15,2 0-78 16,-5 14-56-16,2 13-39 15,4 4-185-15,5 1-192 16</inkml:trace>
  <inkml:trace contextRef="#ctx0" brushRef="#br0" timeOffset="100625.23">12808 8436 656 0,'0'0'130'16,"0"0"-64"-16,0 0-25 16,0 0-27-16,0 0 59 15,0 0 33-15,29-36-46 16,-29 34 47-16,0 2-55 16,0 0-40-16,0 0 13 0,0 0-25 15,0 0 0-15,-4 18-4 16,-14 7 4-16,1 4 0 15,0 0 0-15,4 4 1 16,4-1-7-16,7-4 6 16,2 0 0-16,0-3 0 15,0-7 10-15,14-5-11 16,3-4 1-16,5-9 0 16,1 0-4-16,-4-4 4 15,2-18-8-15,-3-6 7 16,-1-7-72-16,2-4 15 15,-7-4-5-15,0-6 31 16,-7 6 18-16,-5 2 28 16,0 6-14-16,0 7 54 15,0 11-25-15,0 7 32 0,0 8-30 16,-7 2-27-16,-11 0 3 16,-3 0-7-16,0 9 0 15,-4 3-3-15,5 6 7 16,5 1-4-16,1 6 0 15,5 3 5-15,7 2-5 16,2 4 0-16,0-1 0 16,23-2 0-16,5-4 11 15,8-6-11-15,2-8 0 16,-3-8 7-16,-1-5-8 16,-3 0 1-16,-2-8 0 15,-2-16-2-15,2 0 6 0,-3-3-4 16,4-6 0-1,-4 1 0-15,1-4-9 0,-5 2 9 16,-2 2 0-16,-5 3-3 16,-3 10 9-16,-3 6-6 15,-7 5 0-15,-2 7 7 16,0 1 16-16,0 0-23 16,0 1 0-16,-11 20-7 15,-5 3 8-15,1 5-1 16,3 5 0-16,1 5 2 15,5 1-5-15,2-3 3 16,4-5 0-16,0-8-4 16,0-5 11-16,10-9-7 0,9-4 0 15,2-6 2-15,6 0-8 16,2-14 6-16,2-12 0 16,3-6-7-16,-3-4-7 15,-2-2 14-15,-2 1 0 16,-7 6 2-16,-5 2-2 15,-3 11 2-15,-8 11-2 16,1 7 0-16,-5 0 13 16,0 0-22-16,0 7 9 15,0 15 0-15,0 10 0 16,0 5 0-16,0-4 0 16,8 4-1-16,8-9 9 0,5-3-8 15,-2-11 0-15,4-13 4 16,-5-1 5-16,-5 0-7 15,0-3-2-15,1-18 32 16,1-7-27-16,9-8 4 16,5-8-9-16,3-8 0 15,-1-7 1-15,0 4 16 16,-8 9-12-16,-10 14 48 16,-8 18-44-16,-5 14 47 15,0 0-56-15,-8 0 14 16,-21 15-39-16,-6 10 25 15,1 7-9-15,12-2 3 16,15-2-46-16,7-6 33 0,0-6-14 16,3-6 28-1,15 0-15-15,9-1 20 0,2 7 0 16,2 3-2-16,0 7 3 16,-4 8-1-16,-5 5 0 15,-4 5 2-15,-1-5-10 16,-3-3 10-16,-1-9-2 15,3-9 4-15,4-8 18 16,6-10-18-16,13 0 3 16,5-16 4-16,3-19-1 15,-3-7-10-15,-1 0-40 16,-3-6-47-16,-2-6-446 0</inkml:trace>
  <inkml:trace contextRef="#ctx0" brushRef="#br0" timeOffset="101734.4">16928 7700 441 0,'0'0'268'0,"0"0"-95"16,0 0-49-16,0 0-6 16,0 0-56-16,0 0-10 0,-10-32-49 15,-21 44 14-15,-13 22 8 16,-7 18-24-16,-7 15 15 16,-5 25 21-16,3 22-29 15,4 17 14-15,8 2-18 16,14 3 15-16,16-18-15 15,18-14-4-15,0-14 0 16,36-20-5-16,9-26-9 16,7-23-7-16,14-21-53 15,5-14-113-15,7-42-145 16</inkml:trace>
  <inkml:trace contextRef="#ctx0" brushRef="#br0" timeOffset="104082.16">17491 7981 576 0,'0'0'126'16,"0"0"-98"-16,0 0 27 15,0 0 7-15,0 0-16 16,0 0 32-16,-160-7-55 15,120 22 0-15,-3 4 32 16,2 4-39-16,1 3 17 0,5 2-4 16,6 2-25-1,14 4 12-15,11 0-13 0,4 2-3 16,6 5 0-16,26-1 4 16,7-3-4-16,4 2 0 15,-5-5 6-15,-9-5-12 16,-11-10 6-16,-11-3 0 15,-7-4-8-15,0-1 30 16,-10-4-16-16,-21-3 35 16,-7-1-34-16,-6-3 28 15,-1 0-35-15,5 0 0 16,7-17 2-16,8-5 15 0,10 0-17 16,8 5 7-1,5 6-4-15,2 1 55 0,0 4-54 16,0 2 11-16,0 4 3 15,0 0-6-15,0 0-12 16,0 0 0-16,2 0 3 16,5 5-14-16,0 14 11 15,-1 1 0-15,1 2-6 16,-3 0 10-16,0-1-4 16,4-1 0-16,-2-3 5 15,3-3-7-15,2-2 2 16,9-6 0-16,7-6-6 15,6 0 20-15,5-6-14 16,0-18 0-16,0-6 2 16,-5-4-24-16,1-4 15 0,-7-3 7 15,-1 2-16-15,-5 4 11 16,-6 3 5-16,-4 8 0 16,1 7 3-16,-4 4-2 15,-4 9-1-15,-1 3 0 16,-1 1-5-16,-2 0 8 15,0 0-3-15,2 3 0 16,-2 15 0-16,0 8-6 16,0 3 6-16,0 0 0 15,0 2 0-15,0 1 7 16,-2-9-7-16,2-3 0 16,0-8 8-16,0-5-10 15,0-7 2-15,0 0 0 0,5 0 7 16,14-16 3-16,8-13-10 15,5-3 0-15,1-7 1 16,0 1-23-16,-4 2 22 16,-2 7 0-16,-4 7-5 15,-6 8 11-15,-3 8-6 16,-6 6 0-16,-1 0 5 16,3 6-14-16,-4 20 9 15,0 5 0-15,1 1-5 16,-2-1 17-16,0-3-12 15,-1-5 0-15,0-7 4 16,-2-8-6-16,3-4 2 16,-1-4 0-16,3 0 2 15,6 0 13-15,0-21-15 16,3-5 0-16,-3-7 11 0,1-10-29 16,1-3 7-16,-1-2-15 15,1 5 26-15,-1 4-23 16,-5 12 23-16,-7 12 23 15,-2 6-23-15,0 7 38 16,0-1-38-16,0 3 0 16,-6 0-6-16,-8 0-8 15,3 8 12-15,4 6-6 16,7 0-35-16,0-1 20 16,5 1-36-16,15 1 33 15,0 2 20-15,0 4-11 0,0 3 17 16,-2 6 0-16,-4 2 3 15,-4 3-6-15,-3 0 13 16,-1 0-6-16,2-5 31 16,-2-6-34-16,7-10 22 15,5-10-5-15,9-4-17 16,11 0 54-16,5-16-55 16,-1-16 0-16,-5-9-4 15,-5-3 1-15,-6-3 1 16,-3-6 2-16,-6 2 0 15,-1-1-2-15,2 5 2 16,-4 3 0-16,1 5 10 16,-1 5 7-16,-6 10-13 0,1 11 16 15,-6 5-16-15,-1 3 25 16,-2 5-29-16,0 0 0 16,0 0-5-16,0 0-2 15,0 0 4-15,0 17 3 16,0 12 0-16,-2 16-3 15,-5 13 3-15,2 14 0 16,3 12-8-16,0 7 13 16,2 4-5-16,-2-4 0 15,2-3 8-15,0 1 8 16,0-3-15-16,0-6-1 16,0-6 3-16,0-14 9 0,0-17-12 15,0-18 0-15,0-13 6 16,0-12 7-16,4-2-10 15,19-30 7-15,3-12-10 16,1-12 4-16,-5-8-8 16,-6-9-5-16,-12-3-16 15,-4-5 11-15,0-2-1 16,-22 9 15-16,-7 11-11 16,2 11 12-16,1 14-1 15,-1 12 0-15,5 6 12 16,5 8 1-16,9 5-9 15,6 2-4-15,2 5 5 16,0-4 7-16,2-2-12 0,20-4 0 16,10-4 5-1,1 0-12-15,5 0 7 0,2 2 0 16,0 1-5-16,0-1-6 16,1-1 10-16,-1-1 1 15,-3-2 0-15,-3-1-19 16,-5-6 19-16,-5 2 0 15,-3 0-12-15,-6 1 10 16,-9 6 2-16,-1 3 0 16,-5 6 7-16,0 1-11 15,0-1 4-15,0 4 0 16,-9 1-8-16,-2 0 2 16,-1 0 6-16,-3 14 0 15,1 12 5-15,-1 8-16 0,4 10 11 16,2 10 0-16,5 6-5 15,4 2 9-15,0-6-4 16,0-9 0-16,16-14 7 16,5-14-8-16,10-12 2 15,6-7-1-15,5-17 7 16,2-25 4-16,1-8-11 16,-5-7 0-16,-5-1 6 15,0 4-15-15,-2 1 9 16,-2 2 0-16,-2 7-5 15,-7 11 16-15,-8 13-11 16,-10 12 23-16,-4 8-23 0,0 0 12 16,-25 10-12-1,-8 15 0-15,-5 1-6 0,7 2 10 16,9 0-4-16,11-4 0 16,11-2-24-16,0-3 11 15,11-2-16-15,15 0 15 16,6-5 2-16,1-3-2 15,-6 3 14-15,-2 4 0 16,-6 2 5-16,-5 6-15 16,-5 4 10-16,-5 6 0 15,-2-1 2-15,-2-3 13 16,5-9-15-16,4-6 0 16,6-9 9-16,12-6 18 0,11-4-11 15,9-28-6-15,2-8-10 16,4-6 8-16,-1-6-8 15,-3 5 0-15,-9-1-57 16,-7 0-34-16,-10 3-357 16</inkml:trace>
  <inkml:trace contextRef="#ctx0" brushRef="#br0" timeOffset="105664.43">20104 8081 273 0,'0'0'269'0,"0"0"-112"0,0 0-30 15,0 0-45-15,0 0 6 16,0 0-78-16,16-16-9 16,-16 24 32-16,0 9-26 15,-12 3 30-15,2-1-17 16,-3-5-12-16,3-1 20 15,3-8-28-15,5-3 0 16,0-2 20-16,2 0-16 16,0-16 75-16,13-16-56 15,14-5-4-15,4-9-15 16,2 4-4-16,-1 6 0 16,2 5-8-16,-3 7 20 0,-2 3-12 15,-1 10 0-15,-1 2 11 16,-6 9-4-16,-5 0-7 15,-6 0 0-15,-5 19-13 16,-3 7 33-16,-2 6-20 16,0 2 11-16,-4 4 0 15,-9-4 2-15,-3-2-13 16,5-6 0-16,1-10-7 16,6-7 16-16,4-2-9 15,0-7 0-15,0 0 8 16,0-4 4-16,4-19-12 15,19-8 0-15,1-3-12 16,3 1 16-16,0-2-4 16,0 7 0-16,-3 6 9 15,-4 5-13-15,0 8 4 0,-7 4 0 16,-4 3-13-16,1 2 14 16,-2 0-1-16,-1 0 0 15,-1 12 3-15,0 9-16 16,-6 3 13-16,0 3 0 15,0 1-15-15,0 3 16 16,-3-7-1-16,-4-1 0 16,0-8 10-16,5-5-16 15,2-3 6-15,0-7 0 16,0 0-7-16,0 0 19 0,13-13-12 16,10-13 0-1,6-4 9-15,-4-3-22 0,-3 4 13 16,-3 0 0-16,2 7-8 15,-3 5 13-15,-1 6-5 16,-1 8 0 0,-3 1 8-16,-2 2-16 0,-3 0 8 15,-2 0 0-15,-2 9-13 16,1 12 21-16,-3 3-8 16,0 4 1-16,6 2 15 15,-4 0-12-15,4-2-4 16,1-8 0-16,-5-6-4 15,4-6 12-15,-4-5-8 16,0-3 0-16,7 0 11 16,1-6-1-16,5-9-10 0,4-5 0 15,3-2-11-15,1-5 12 16,-1 4-1-16,1 0 0 16,-3 6 6-16,-4 3-8 15,-3 3 2-15,-6 7 0 16,-5 3-8-16,-4 1 13 15,0 0-5-15,0 0 0 16,0 4 5-16,4 12-4 16,-2 4-1-16,0 3 0 15,4 0 2-15,3 1 3 16,1-3-5-16,0-4 0 16,-1-5 12-16,3-6-14 0,3-6 2 15,5 0 0 1,9-8-15-16,2-20 11 0,-2-6-8 15,-5-6 4-15,-8-3-4 16,-11 3 3-16,-5 3 9 16,0 6 0-16,-11 11 16 15,-12 12-3-15,-4 8-13 16,-4 0 0-16,-6 18 5 16,3 13-17-16,5 1 12 15,15-1-64-15,14-2-109 16,2-12-220-16</inkml:trace>
  <inkml:trace contextRef="#ctx0" brushRef="#br0" timeOffset="107104.89">21765 7916 757 0,'0'0'205'16,"0"0"-125"-16,0 0-35 15,0 0-30-15,0 0 34 16,0 0-36-16,6-5-4 16,-6 1 70-16,0-3-54 15,0-3 24-15,-2-3-49 16,-13-1 17-16,-7 1-17 16,-1-1 0-16,-2 5 0 15,4-2-6-15,-2 3 19 0,3 4-13 16,0 4 1-1,0 0 16-15,-5 0-20 0,-4 16 3 16,-2 10 0-16,0 6-8 16,2 4 11-16,9 0-3 15,9-3 0-15,11-8 8 16,0-2-9-16,0-11 1 16,11-6 0-16,11-6-8 15,9 0 15-15,5-22-7 16,9-12 0-16,-1-9 8 15,3-7-13-15,3-4 5 16,-8-4 0-16,-5-6-8 16,-6-4 16-16,-6 4-8 0,-4 8 0 15,-8 15 10-15,-3 17-4 16,-2 10-6-16,-6 10 0 16,0 3 6-16,-2 1 0 15,0 0-6-15,0 0 0 16,0 6 2-16,0 17-15 15,-4 9 13-15,-12 3 0 16,1 0-6-16,-4 4 14 16,4 1-8-16,-1 1 0 15,8 0 9-15,1 1-13 16,7 2 4-16,0-2 0 16,0-1-8-16,15-7 17 0,8-7-9 15,1-7 0-15,0-7 9 16,1-9-13-16,0-4 4 15,6 0 0-15,2-12-13 16,7-13 19-16,1-4-6 16,-1-8 0-16,-3-3 11 15,-4 0-26-15,-1 2 15 16,-5 4-20-16,-9 6 5 16,-7 8-13-16,-7 6 28 15,-4 9-1-15,0 2 5 16,0 3-29-16,-11 0 25 15,-9 0 0-15,-4 4-19 16,1 9 25-16,-1 4-6 0,1 3 0 16,8 6 10-1,-1 4-10-15,10 6 0 0,6 0 0 16,0-1-6-16,2-3 12 16,25-5-6-16,4-6 0 15,6-10 12-15,6-8-8 16,1-3-4-16,4-11 0 15,2-21 0-15,-2-8 5 16,-6-7-5-16,-9-6 0 16,-6-3 8-16,-5-2-9 15,-1 0 1-15,-4 2 0 16,-1 8-4-16,-3 7 16 16,-1 15-12-16,-4 8 1 15,-1 10 12-15,-5 7 11 0,0 1-24 16,-2 0 0-16,0 0-14 15,0 3 17-15,0 20-3 16,-9 6 0-16,-9 11 7 16,1 8-9-16,1 7 2 15,3 6 0-15,1-3-7 16,6 0 13-16,1-3-6 16,5-6 0-16,0-11 9 15,0-9-9-15,0-11 0 16,14-9 0-16,6-9 9 15,7 0 5-15,4-10-14 16,6-16 0-16,2-5 12 0,-3-1-16 16,-3-4 4-16,-6 0 0 15,-2-2-9 1,-6 4 15-16,-3 4-6 0,-5 6 0 16,-3 7 5-16,-2 10-8 15,-6 5 3-15,0 2-5 16,-6 0-14-16,-13 0 10 15,3 9 9-15,7 8 0 16,9 1 2-16,0 5-16 16,11 0 14-16,26 5 0 15,7 2-11-15,7 2 17 16,-4-2-6-16,-7-3 0 16,-14-8 6-16,-8-2 0 15,-9-5-6-15,-9-2 0 16,0 0 24-16,0-2-12 0,-27 2-11 15,-6-2-1-15,-3-4 15 16,1-4-33-16,4 0 15 16,4 0-67-16,9-9-64 15,11-21-347-15</inkml:trace>
  <inkml:trace contextRef="#ctx0" brushRef="#br0" timeOffset="107344.75">23263 7499 155 0,'0'0'745'0,"0"0"-535"0,0 0-145 15,0 0-24 1,0 0-32-16,0 0 5 16,165 47-11-16,-121 4-3 0,-6 12 0 15,-13 9 30-15,-16 6-29 16,-9 7 32-16,-12 1-12 15,-29-2-16-15,-18 0 10 16,-15-4-15-16,-10 1-24 16,-9-19-19-16,-6-16-381 15</inkml:trace>
  <inkml:trace contextRef="#ctx0" brushRef="#br0" timeOffset="112662.14">4005 10672 226 0,'0'0'193'16,"0"0"-34"-16,0 0-114 15,0 0-8-15,0 0 33 0,0 0-17 16,0 0 24-16,23-43-5 15,-21 43-28-15,0-1 59 16,-2 1-48-16,0 0-1 16,0 0-8-16,0 0-43 15,0 0 21-15,0 0-24 16,0 0 16-16,0 0-11 16,0 0-5-16,0 0 0 15,-14 0-9-15,-5 12 25 16,-4 5-16-16,1 6 0 15,-3 5 11-15,3 4 0 0,4 2-11 16,3 4 0-16,10 1-1 16,5 4 8-16,0-1-7 15,22-3 0 1,16-8 8-16,7-8 5 0,9-13-12 16,-4-10-1-16,2 0 7 15,-5-16 4-15,-11-17-11 16,-9-9 0-16,-10-6 0 15,-13-8-19-15,-4-2 19 16,0 0 0-16,-13 4-13 16,-11 8 16-16,-5 10-3 15,0 9 0-15,-7 13 10 16,3 13-28-16,-5 1 18 0,-1 10-38 16,4 22-46-1,8 9-136-15,8 6-37 0,5-1-204 16</inkml:trace>
  <inkml:trace contextRef="#ctx0" brushRef="#br0" timeOffset="113083.41">3989 10985 44 0,'0'0'197'16,"0"0"-38"-16,0 0-15 0,0 0-43 16,0 0-3-16,0 0 2 15,31-53 17-15,-27 49-29 16,-2 1 28-16,0 3-21 16,-2 0-71-16,0 0 14 15,0 0-31-15,0 0 6 16,0 0-13-16,0 0 0 15,0 0-1-15,2 21-10 16,-2 16 0-16,0 15 11 16,0 10 0-1,0 14 5-15,0 14 11 0,0 8-15 16,0 6-1-16,0 0 0 16,0-9 12-16,0-12-12 0,0-9 0 15,0-14 4-15,0-11-4 16,0-14 0-16,0-15-38 15,0-9-23-15,0-11-136 16,2 0 17-16,5-37-231 16</inkml:trace>
  <inkml:trace contextRef="#ctx0" brushRef="#br0" timeOffset="113346.31">4090 11555 568 0,'0'0'196'0,"0"0"-83"0,0 0 0 16,0 0-17-16,0 0-29 16,0 0 8-16,0-150-59 15,0 103 2-15,2-6 39 16,9 1-53 0,3 4 28-16,-1 4-23 0,-2 8 1 15,1 8 5-15,-6 12-15 16,-2 6 0-16,-1 8-5 15,-3 2-31-15,0 4-52 16,0 24-158-16,-7 10 62 16,-20 5-29-16,-8 4-232 15</inkml:trace>
  <inkml:trace contextRef="#ctx0" brushRef="#br0" timeOffset="113571.18">3943 11462 29 0,'0'0'386'0,"0"0"-179"16,0 0-59-16,0 0-6 16,0 0-51-16,0 0-11 15,56-81-55-15,-60 92-25 16,-23 24 0-16,-16 14-7 16,-6 7 17-16,-2 1-8 15,1-6-2-15,8-2 0 16,7-8-2-16,10-8 0 15,9-7-75-15,16-13-127 16,0-13-122-16</inkml:trace>
  <inkml:trace contextRef="#ctx0" brushRef="#br0" timeOffset="114296.66">3999 11997 63 0,'0'0'146'0,"0"0"-28"15,0 0 20-15,0 0 17 16,0 0-52-16,0 0 7 16,-8-44-1-16,8 42-54 0,0 1 46 15,0 1-31 1,-2 0-62-16,-9 0 6 0,-9 21-10 16,-9 13-4-16,-9 8 15 15,-1 8 0-15,-4 0-10 16,7-1-1-16,5-5 6 15,6-5-2-15,10-13-8 16,7-5 0-16,3-10-4 16,5-11-17-16,0 0-29 15,7-5 3-15,20-25-28 16,8-12-23-16,1-9-19 16,1 0 65-16,-1-3 50 15,0 4 4-15,-2 6 29 0,-8 3 54 16,-2 9-8-16,-6 13 28 15,-9 6-10-15,-3 9-56 16,-2 4-6-16,-2 0-31 16,2 0-4-16,3 6-5 15,1 20 7-15,4 10 27 16,3 6-27-16,1 6 2 16,1 1-2-16,8-7 5 15,0-1-11-15,6-4-72 16,2-9-188-16,3-12-355 15</inkml:trace>
  <inkml:trace contextRef="#ctx0" brushRef="#br0" timeOffset="116892.66">3651 13276 82 0,'0'0'103'0,"0"0"22"16,0 0 7-16,0 0 5 15,0 0 5-15,0 0-25 16,-5-37-30-16,5 37-11 15,0 0-61-15,0 0 6 16,0 0-21-16,0 0 7 16,0 0-8-16,0 0 1 15,0 0 0-15,0 0-10 16,0 0 4-16,0 0 3 16,0 0 3-16,0 0 0 15,0 0 13-15,0 0-12 0,0-7 26 16,0 1 61-16,0-6-58 15,0-2-15-15,0-2-9 16,-2 0 0-16,-2 2 18 16,-1 5-22-16,1 0 2 15,2 6 41-15,-1 3-44 16,-1 0 18-16,-5 0-19 16,-6 0 0-16,-6 9-7 15,-1 13 7-15,-3 8 0 16,0 5-13-16,4-1 20 15,0 1-7-15,6 0 0 16,6-3 5-16,2-5-5 0,3-4 0 16,4-8 0-1,0-8-9-15,0-5 7 0,0 0 2 16,0-2 0-16,13 0 11 16,12-4 19-16,4-15-30 15,2-7 3-15,-4 1 4 16,-7 1-1-16,0 0-6 15,-7 0 0-15,0 4 9 16,1 1-18-16,-5 5 9 16,-3 9 0-16,-1 0-11 15,-3 5 12-15,-2 0-2 16,0 0-1-16,0 0-12 16,5 8 2-16,0 15 12 15,-1 2 0-15,2 3 0 16,1-1 7-16,-3-5-7 0,6-6 0 15,-2-2 7-15,1-8-6 16,1-3-1-16,-4-3 0 16,3 0 23-16,5 0-20 15,1-15 27-15,3-11-22 16,3-6 3-16,-2-6 0 16,-1-4-11-16,-5-1 0 15,-2 1-2-15,-4 6 20 16,0 10-18-16,-5 11 8 15,-2 8 3-15,0 7 0 0,0 0-11 16,0 0-17 0,-2 10 5-16,-12 11 6 0,-1-1-1 15,6 1 1-15,2-3-31 16,7-1 35-16,0-3-42 16,0-3 2-16,20 0 26 15,5-7-33-15,-1-4 27 16,0 0 13-16,-1 0 1 15,-7 0-3-15,-6 0 11 16,-1 3-5-16,-5 12-11 16,2 3 14-16,-4 4 2 15,0 2 24-15,-2 2-22 16,0-3 39-16,0 1-40 16,0-1 2-16,0-9 3 15,0-5 4-15,0-2-10 0,0-5 0 16,2-2 6-16,5 0-5 15,9 0 6-15,3-16 4 16,10-10 9 0,0-6-11-16,2-2-9 0,-4 0 0 15,-4 2 2-15,-6 6-5 16,-5 5 3-16,-4 10 0 16,-3 2 17-16,-3 5-8 15,-2 4-5-15,0 0-4 16,0 0-2-16,0 0-15 15,0 9 10-15,0 17 7 16,0 1-10-16,0 0 15 0,0-1-5 16,2-6 0-16,12-3 7 15,3-6-13-15,6-5 6 16,2-6 0-16,1 0 6 16,3-3 7-16,3-23-13 15,3-11 0-15,-4-7 15 16,-2-6-26-16,-4-8 11 15,-8-9 0-15,-3-2-18 16,-7-1 16-16,-7 5 2 16,0 9 0-16,0 10 7 15,0 12-6-15,0 11-1 16,0 8 0-16,0 8 0 16,0 3 7-16,0 4-7 15,0 0 0-15,0 0 6 0,0 0-18 16,0 0 12-16,0 0 0 15,0 0-22-15,0 11 19 16,0 12 3-16,0 5 0 16,0 0 9-16,0 9-13 15,0 1 4-15,-7 4 0 16,-1 6-11-16,-2 4 23 16,1 0-12-16,3 1 0 15,-4 0 15-15,10-7-4 16,0-6-11-16,0-8 0 15,0-9-9-15,10-11 9 0,9-10-2 16,6-2 2-16,4 0 3 16,0-16 41-16,2-6-44 15,-2-7 0-15,-4-3 7 16,0-2 1-16,-8-4-8 16,-1 1 0-16,-7-2 10 15,-3 9-9-15,-4 7-1 16,-2 14 0-16,0 5 2 15,0 4 2-15,0 0-8 16,-15 0 4-16,-7 20 0 16,-3 7-13-16,8 0 13 15,3-1-8-15,12-1-7 16,2-6-33-16,0-5 22 0,18-6-6 16,9-2 5-1,-4-6 19-15,2 0-14 0,-9 3 22 16,-5-2-21-16,-5 9 21 15,0 2-5-15,-6 4 5 16,2 4 0 0,-2 3 10-16,0 0-6 0,0-1-4 15,0-6 28-15,2-1-18 16,0-11-10-16,5-4 0 16,3 0 8-16,4 0 14 15,1-4-15-15,6-11-4 16,4-4 7-16,1-4-10 15,1 0-6-15,1-4-4 16,-1-1 10-16,-2 0-5 0,-5 2 5 16,-2 0 0-1,-2 6 19-15,-8 1-18 0,-6 10 19 16,-2 3 6-16,0 6-25 16,0 0 13-16,0 0-14 15,-17 12 0-15,-5 10-22 16,-3 2 27-16,2 0-5 15,4 0 0-15,5-4 5 16,5-8-12-16,5-3 7 16,4-6-11-16,0-3 2 15,0 0-29-15,7-2 38 16,11-15 0-16,-1-2-18 16,1-1 6-16,-3 6 6 15,1 2 6-15,0 4-16 16,0 8 16-16,2 0 0 0,3 0 4 15,4 24-4-15,0 8 43 16,0 6-28-16,-4 1-9 16,2-7 10-16,-5-8-6 15,-5-8-10-15,-7-8 0 16,-6-8-44-16,0 0-33 16,0-10-70-16,-19-23-394 15</inkml:trace>
  <inkml:trace contextRef="#ctx0" brushRef="#br0" timeOffset="117075.55">4819 12814 452 0,'0'0'569'0,"0"0"-470"16,0 0-95-16,0 0 44 15,0 0-39-15,0 0-9 16,154 0 0-16,-125 0-69 15,-14 0-67-15,-15-5-152 16,0-3-305-16</inkml:trace>
  <inkml:trace contextRef="#ctx0" brushRef="#br0" timeOffset="117231.46">4186 12997 1192 0,'0'0'101'0,"0"0"-92"16,0 0-18-16,0 0-25 16,0 0-61-16,0 0-44 15,27 75-234-15</inkml:trace>
  <inkml:trace contextRef="#ctx0" brushRef="#br0" timeOffset="117733.13">3372 12934 487 0,'0'0'260'0,"0"0"-151"16,0 0-44-16,0 0-14 16,0 0-26-16,0 0-25 15,-11-37-4-15,0 60 4 16,-7 16-8-16,0 19 20 16,1 17 12-16,-4 13 55 15,5 11-34-15,6-3 15 16,10-2-58-16,0-8 3 15,29-14-1-15,29-13 3 0,31-24-14 16,29-14 3-16,34-19-45 16,21-2-24-16,15-18-156 15,12-22-378 1</inkml:trace>
  <inkml:trace contextRef="#ctx0" brushRef="#br0" timeOffset="118175.48">5370 12759 385 0,'0'0'359'0,"0"0"-155"15,0 0-101-15,0 0-56 16,0 0-47-16,0 0 0 0,62 38 4 16,-10 23-2-16,-2 15 42 15,-5 10-40-15,-18 2 15 16,-20 0 17-16,-7-8-34 16,-32-1 34-16,-23-4-36 15,-10-2-13-15,-4-7-4 16,5-20-175-16,10-20-311 15</inkml:trace>
  <inkml:trace contextRef="#ctx0" brushRef="#br0" timeOffset="120415.79">4726 11598 69 0,'0'0'44'0,"0"0"-22"16,0 0 9-16,0 0 20 15,0 0 12-15,0 0 31 16,0-16-39-16,0 16-26 15,0 0-16-15,0 0-4 16,0 0 10-16,-10 0 10 16,-3 0-23-16,-3 0 42 15,-1 0-27-15,-4 0 14 16,2 0 15-16,-4 0-50 16,3 0 30-16,7 0-5 0,-1 0 0 15,8 0 57-15,1 0-49 16,3 0 18-16,2 0 20 15,0 0-50-15,0 0 32 16,0 0-14-16,0 0-20 16,0 0 38-16,0 0-49 15,0 0-1-15,11 0 4 16,18-6 4-16,14-2-15 16,16 0 0-16,15 3 0 15,11 0-5-15,15 3 5 16,10 2 0-16,10 0-1 15,7 0 7-15,4 0-6 0,4 7 0 16,-6-2 0 0,-11 1-6-16,-14 0 6 0,-15-2 0 15,-20 0-3-15,-13-2 10 16,-13 2-8-16,-12-4 1 16,-7 3 0-16,-1 0-5 15,-3 3 6-15,-3 0-1 16,4 3 0-16,-3-4 5 15,-3 1-6-15,1-2 1 16,-3 3 0-16,-4-4-7 16,-2 1 7-16,-3 1 0 15,3-4-1-15,-5 3 3 16,0-2-3-16,0 0 1 0,-2-2 0 16,0 0 1-1,0 3 3-15,0-3-4 0,0 0 2 16,0 0 23-16,0 0-17 15,0-19-8-15,-8-6 4 16,-3 2-5-16,-5-1 1 16,-5-1 0-16,-2 5-6 15,-2 1 17-15,-2 0-11 16,2 2 0-16,5 3 1 16,9 2 10-16,9 6-6 15,2 0-5-15,0 6 0 16,27 0-1-16,17 0-1 15,14 12 2-15,0 11 0 16,-13 2-20-16,-16 5 20 0,-18 8-1 16,-11 5-13-16,-25 6 1 15,-35 6 13-15,-23-2 0 16,-6-2 10-16,3-7 2 16,24-4-12-16,27-6-35 15,33-4-145-15,12-16-251 16,52-14-150-16</inkml:trace>
  <inkml:trace contextRef="#ctx0" brushRef="#br0" timeOffset="121723.47">7266 10597 122 0,'0'0'199'16,"0"0"8"-16,0 0-65 0,0 0-43 15,0 0 0-15,0 0-29 16,0-36 28-16,0 35-24 16,0-2-18-16,0 3 30 15,0 0-65-15,0 0-2 16,0 0-5-16,0 0 1 15,0 0-15-15,0 0 0 16,0 26-5-16,-8 19-9 16,-11 19 14-16,2 14 0 15,-3 15-6-15,-2 6 12 16,-3 10-6-16,1 0 0 16,-3 3 4-16,0-8-4 15,2-12 0-15,4-16 0 0,5-22-1 16,5-16 6-16,9-14-5 15,2-11 0-15,0-10-29 16,8-3-22 0,26-10-33-16,5-26-107 0,7-20-256 15</inkml:trace>
  <inkml:trace contextRef="#ctx0" brushRef="#br0" timeOffset="122358.78">7255 10615 279 0,'0'0'235'16,"0"0"-34"-16,0 0-15 15,0 0-79-15,0 0 51 16,0 0-111-16,0-51-39 16,52 44-8-16,28 0 15 15,27-4-15-15,22 1 0 16,18-4 14-16,9 1-5 16,0-4-9-16,-17 1-22 15,-28 0-5-15,-33 4-80 16,-29 3 36-16,-22 4 31 0,-20 1 40 15,-7-1 10-15,0-4-7 16,-12 3 12-16,-5 0 1 16,3 2-1-16,5 0-13 15,5 4-2-15,4-3 13 16,0 3 8-16,0-3-16 16,0-3 3-16,0-4 22 15,-2-2-18-15,2 0-12 16,-5 2 12-16,3 2-9 15,-3 2 55-15,3 1-58 16,2 5 16-16,0-3 10 16,-2 3-7-16,2 0-16 0,0 0-3 15,0 10-14-15,0 29 1 16,0 28 6-16,0 19 7 16,0 19-1-16,-9 12 20 15,-4 8-19-15,-7 0 0 16,-3-3 10-16,-4-3-2 15,0-8-8-15,2-12 0 16,2-15-5-16,5-22-2 16,5-20-16-16,11-14-91 15,2-18-173-15,0-10-241 16</inkml:trace>
  <inkml:trace contextRef="#ctx0" brushRef="#br0" timeOffset="122990.42">7057 11867 20 0,'0'0'72'0,"0"0"27"15,0 0-9-15,0 0 4 16,0 0-21-16,0 0 16 15,-192 12 39-15,170-6-46 16,9-4 17-16,6 2-20 16,7-2-27-16,0-2 30 15,0 0-35-15,0 0-15 16,0 0-10-16,0 0-11 16,0 0-3-16,0 0 2 0,0 0-2 15,7 0 23 1,20 0-29-16,17-6-2 0,25-6 0 15,25-3 3 1,26-5-3-16,30 1 0 0,14-5-15 16,11 0 1-16,-7 4-2 15,-29 2 15-15,-33 4-17 16,-38 1 29-16,-35 3-11 16,-22 5 50-16,-9 2-7 15,-2 2 55-15,0-2-69 16,0 3-9-16,0 0-16 15,0 0 6-15,0 0-10 0,0 0 0 16,0 0-26 0,0 0 21-16,0 0-55 0,0 0-24 15,0 0-122-15,0 7-247 16</inkml:trace>
  <inkml:trace contextRef="#ctx0" brushRef="#br0" timeOffset="123838.52">7035 11642 161 0,'0'0'137'15,"0"0"-14"-15,0 0 9 0,0 0-56 16,0 0 10 0,0 0-61-16,9-38 45 0,-5 32 40 15,-4 2-5-15,2 2 18 16,-2 2-69-16,0 0-29 16,0 0-13-16,0 0-12 15,-4 29-2-15,-17 17-8 16,-5 17 20-16,0 14-13 15,-3 7 3-15,2 6-107 16,0 4-30-16,2-7-124 16,8-14-250-16</inkml:trace>
  <inkml:trace contextRef="#ctx0" brushRef="#br0" timeOffset="124737.55">6722 12645 18 0,'0'0'124'0,"0"0"-6"0,0 0 32 15,0 0 8-15,0 0-11 16,0 0 9-16,21-107-59 16,-21 104-4-16,0-2 1 15,0 5-55-15,2 0 13 16,-2 0-52-16,0 0 0 15,0 0 4-15,0 0 1 16,0 0-6-16,0 8 1 16,0 13 0-16,0 7 1 15,-5 6-1-15,-5 4 0 16,-4-2-2-16,3 0 9 16,0-2-7-16,2-3 0 0,0-6 4 15,2-4-21 1,0-8 5-16,5-3-55 0,0-6 4 15,-1-1-59 1,3-3 15-16,0 0-26 0,0-5-85 16,0-12-82-16,7-5 138 15,-2 1 162-15,-3 3 42 16,-2 1 86-16,0 3 41 16,0-1 19-16,0 5-25 15,0 3-2-15,0 2-74 16,0 1-23-16,0 1 40 15,0 1-84-15,3-3 9 0,7-2-28 16,6 0 14 0,4-1-23-16,9 3 8 0,4-2 0 15,1 2 2-15,0-2 4 16,-8 1-6-16,-2 0 0 16,-3-2 9-16,-3-2-11 15,-3-2 2-15,1-2 0 16,-5 2-10-16,0-2 20 15,-5 4-10-15,0 0 0 16,-2-2 5-16,0 0 0 16,-2 2-5-16,1 0 0 15,-1 1-10-15,0 6 21 16,-2 1-11-16,0 0 6 16,0 2 2-16,0 0 6 15,0 0-14-15,0 2-2 0,0 22-21 16,0 10 24-16,-11 6-1 15,-3 3 0-15,3-2 7 16,3-1-25-16,1-5-8 16,4-12-75-16,3-3-56 15,0-12-180-15,0-8-18 16</inkml:trace>
  <inkml:trace contextRef="#ctx0" brushRef="#br0" timeOffset="125112.34">7199 12575 113 0,'0'0'276'0,"0"0"-78"0,0 0-57 16,0 0 41-16,0 0-88 15,0 0-14-15,30-62-49 16,-33 62-21-16,-15 0 2 16,-6 2-12-16,-5 9 0 15,-2 4-4-15,0 1 11 16,6 2-7-16,5 0 0 15,9 2 4-15,11 1-20 16,0 2 16-16,20 0 0 16,22-3 3-16,19-3 4 15,5-1-7-15,-3-2 0 16,-12-2 10-16,-20-6-8 16,-15-4 3-16,-14 1 8 0,-2-3 52 15,0 0-47-15,-9 3 21 16,-26 3-17-16,-13 4-15 15,-4-2 4-15,2 2-11 16,13-1 0-16,10-6-13 16,13 1-62-16,14-4-68 15,0 0-57-15,27-16-404 16</inkml:trace>
  <inkml:trace contextRef="#ctx0" brushRef="#br0" timeOffset="125413.11">7530 12589 7 0,'0'0'633'0,"0"0"-400"0,0 0-78 15,0 0-70-15,0 0 30 16,0 0-60-16,20-52-34 16,-18 50 28-16,-2 2-44 15,0 0 13-15,0 0-18 16,0 0 19-16,0 0-31 15,0 0 12-15,0 22 0 16,0 8-14-16,0 8 20 16,-10 0-6-16,2-4 0 15,-3-5 9-15,5-4-28 16,-2-4 14-16,2-6-41 0,1-5 32 16,1-3-130-1,4-6 9-15,0-1-114 0,0 0-76 16</inkml:trace>
  <inkml:trace contextRef="#ctx0" brushRef="#br0" timeOffset="125862.5">7588 12575 266 0,'0'0'254'0,"0"0"-118"15,0 0-43-15,0 0 11 16,0 0 20-16,0 0-56 15,-54-37-21-15,54 29 34 16,16-6-73-16,13-3-8 16,6 1 0-16,5-3 11 15,5 5-1-15,-3 3-10 0,-4 4 0 16,-7 7-8-16,-13 0 8 16,-11 2-2-16,-7 19 2 15,0 4 0-15,-21 6-1 16,-14 3 1-16,-9 2 0 15,-3 0-15-15,0-4 3 16,9-6-2-16,10-10-9 16,14-7-31-16,14-9 44 15,0 0 4-15,24-7 6 16,16-13 0-16,10-2 4 16,-4 5-4-16,-5 8 20 0,-8 5-15 15,-10 4 43 1,-13 0-42-16,-7 0 4 0,-3 0 23 15,0 10-20-15,-19 8-1 16,-10 1-12-16,-4 2-7 16,2-3-42-16,9-8-110 15,6-8-136-15,14-2-258 16</inkml:trace>
  <inkml:trace contextRef="#ctx0" brushRef="#br0" timeOffset="126327.1">8294 12388 264 0,'0'0'548'0,"0"0"-374"15,0 0-88-15,0 0-84 16,0 0 6-16,0 0-8 16,2-3 5-16,-2 15-10 15,0 1 5-15,0-1 0 16,0-4-4-16,0 1 9 15,0-2-5-15,0 2 0 16,-2-2 10-16,2-1-15 16,-2-3 5-16,2-2 0 15,0-1 0-15,0 0 13 16,0 0-13-16,0 0 14 16,0-10-4-16,0-4-4 15,0 2-6-15,0 2 0 0,0 6 1 16,0 3 3-16,-7 1-4 15,-13 0 0-15,-5 3-1 16,-10 17-4-16,-1 8 5 16,-1 4 0-16,1 2 37 15,7 1-36-15,9-3 29 16,13-6 7-16,7-3-37 16,5-4 50-16,34-7-18 15,15-2-8-15,11-10 14 16,-3 0-34-16,-8 0-5 15,-9-10 1-15,-12-7-85 16,-7-9-111-16,-6 3-183 0</inkml:trace>
  <inkml:trace contextRef="#ctx0" brushRef="#br0" timeOffset="127227.58">7619 13172 10 0,'0'0'326'0,"0"0"-133"0,0 0-18 15,0 0-46-15,0 0 7 16,0 0-32-16,-2-10-22 16,2 7 17-16,0-2-66 15,0-1 6-15,0 5 4 16,0 1-41-16,0 0 38 15,0 0-40-15,0 0 3 16,0 0-20-16,0 9 17 16,0 24 0-16,-3 12-6 15,-1 12 14-15,-3 5-11 16,0 3 3-16,-1-2 0 16,-1-3-5-16,-3-8 5 15,1-7 0-15,3-13 0 0,-4-11 11 16,6-8-14-16,1-8 3 15,1-5 0-15,4 0 1 16,-2 0 3-16,-6 0-4 16,2 0 0-16,-5-4 19 15,-3-14-23-15,1-6 4 16,0-3 0-16,1-5-6 16,4-1 6-16,1 5 0 15,3 5 0-15,4 4 9 16,0 9-9-16,0 7 0 15,0 0 0-15,0 3-4 16,0 0 4-16,0 0 0 16,0 0-4-16,4 18-6 0,16 10 9 15,4 2 1-15,3 1 0 16,2-4-5-16,-6-5 8 16,-2-8-3-16,-2-6 0 15,-1-8 14-15,4 0-10 16,4-5 13-16,3-20-12 15,3-7 12-15,-3 2-14 16,-5 2-3-16,-3 7 0 16,-8 10-65-16,-5 11-8 15,-6 0-293-15</inkml:trace>
  <inkml:trace contextRef="#ctx0" brushRef="#br0" timeOffset="138463.07">5343 14415 53 0,'0'0'121'16,"0"0"16"-16,0 0 18 16,0 0-5-16,0 0-78 15,0 0 5-15,8-20 14 16,-5 20-28-16,-1-4-1 16,-2 3-37-16,0-1 17 15,0 2 5-15,0 0-15 0,0 0 20 16,0 0-51-16,0 0 8 15,0 0 1-15,-13 0-4 16,-2 0-2-16,-6 0-4 16,1 2 8-16,-3 8-9 15,4 5 1-15,-4 7 0 16,1 7 7-16,0 5 6 16,6 9-13-16,3 1 0 15,8 2 15-15,5-5-14 16,0-3-1-16,27-11 0 15,6-8-17-15,6-11 34 16,1-8-13-16,2-4 13 0,3-32-13 16,-3-14 20-1,-9-10-24-15,-8-4 0 0,-17-5-1 16,-8 9 12-16,0 11-11 16,0 7 17-16,-13 14-9 15,-2 11 6-15,-1 9-14 16,0 8-1-16,-8 0-21 15,0 5 8-15,-3 20-55 16,6 3-95-16,8 2-129 16,13-6-203-16</inkml:trace>
  <inkml:trace contextRef="#ctx0" brushRef="#br0" timeOffset="138831.72">5679 14357 90 0,'0'0'599'0,"0"0"-495"16,0 0-26-16,0 0-22 16,0 0-23-16,0 0 4 15,5-12-37-15,-5 12-15 16,0 0 2-16,0 0 5 15,4 5 8-15,1 0-1 16,2 2-4-16,1-4-2 16,3-3 14-16,1 0 1 0,-4 0 46 15,-3-1-27-15,-3-12 44 16,-2-1 15-16,0-2-56 16,0 4 8-16,0 4-38 15,-9 4 7-15,-1 4-30 16,-7 0 17-16,0 0-30 15,1 10-62-15,8 11-110 16,8-2-66-16,0-7-288 16</inkml:trace>
  <inkml:trace contextRef="#ctx0" brushRef="#br0" timeOffset="139137.54">5987 14221 745 0,'0'0'221'16,"0"0"-140"-16,0 0-30 16,0 0 26-16,0 0-72 15,0 0 28-15,80-70 5 16,-77 70-27-16,-3 0 36 16,0 0-47-16,0 0 6 15,0 28-21-15,-13 18 34 16,-16 13-19-16,-10 16 6 15,-7 12 6-15,-6 10-6 16,-6 10-6-16,-4 1 0 16,1-1-4-16,6-15 7 15,8-6-6-15,16-16-10 0,13-18-81 16,14-13-36-16,4-25-120 16,10-14-142-16</inkml:trace>
  <inkml:trace contextRef="#ctx0" brushRef="#br0" timeOffset="139455.35">6111 14616 466 0,'0'0'369'0,"0"0"-207"0,0 0-93 16,0 0 13-16,0 0-77 15,0 0-5-15,5-32-1 16,-5 35-12-16,0 8 7 15,0 1 6-15,3-2 0 16,8-6-7-16,4-2 19 16,-1-2-3-16,3 0 21 15,-1-10-5-15,-7-12 18 16,-5-6-27-16,-4 3 17 16,0 4 33-16,0 9-62 15,-6 4 1-15,-7 8-5 16,-1 0-11-16,-1 0 4 15,6 12-59-15,6 5-111 0,3 6-89 16,43-11-302-16</inkml:trace>
  <inkml:trace contextRef="#ctx0" brushRef="#br0" timeOffset="140306.73">6725 14405 104 0,'0'0'80'0,"0"0"37"15,0 0-34-15,0 0 28 16,0 0 0-16,0 0 8 0,7-72-48 16,-1 58 53-16,1 0-25 15,-3 6-32-15,3 2 22 16,-4 2-59-16,-3 4 4 16,0 0-30-16,0 0 13 15,0 0-31-15,0 0 14 16,0 12-2-16,-3 14-1 15,-10 6 6-15,-5 6 15 16,-2 4-11-16,-3 3 4 16,-1 2 9-16,0-1-20 15,-1 1 0-15,3-5 5 16,1-10 0-16,8-10-5 16,7-10 0-16,4-12 9 15,2 0 0-15,0 0-9 0,0-13 4 16,10-22-5-16,13-14 1 15,4-9 0 1,4-1-1-16,7 1-16 0,-1 4 12 16,1 5 5-16,-1 5 0 15,-6 8 1-15,-5 6 10 16,-4 8-11-16,-8 8 10 16,-5 5 1-16,-5 9 2 15,-2 0-13-15,-2 0 0 16,0 0-7-16,0 0 8 15,0 0-1-15,0 7 0 16,0 21 4-16,0 12 2 16,0 6-6-16,0 10 0 0,0-6-3 15,0 1 6-15,0-3-3 16,2-8 0-16,3-8 10 16,2-8-30-16,-3-8 11 15,3-4-52-15,-1-6 0 16,-4-6-172-16,-2 0-58 15,0-18-171-15</inkml:trace>
  <inkml:trace contextRef="#ctx0" brushRef="#br0" timeOffset="140710.5">6685 14464 775 0,'0'0'249'15,"0"0"-187"-15,0 0 39 0,0 0-92 16,0 0-9-16,0 0 10 15,64-6 0-15,-23 6 8 16,-1-3-18-16,2-6 2 16,3-5-11-16,-3-3-25 15,-5-1-33-15,-2 0-13 16,-9-2-4-16,-8 4 84 16,-7 2 1-16,-4 1 33 15,-1 2 82-15,-3 3-43 16,1 2-12-16,-2 2-5 15,-2 1-41-15,0 3 31 16,0 0-43-16,0 0 4 16,0 0 9-16,0 0-15 0,0 0-1 15,2 20 0-15,-2 9 5 16,0 12 2-16,0 3-7 16,0 4 0-16,0 3-2 15,-6 2 4-15,-1-9-2 16,1-4 0-16,-2-8-50 15,6-14 13-15,0-8-71 16,2-10-122-16,0 0-79 16,0-18-205-16</inkml:trace>
  <inkml:trace contextRef="#ctx0" brushRef="#br0" timeOffset="141095.28">7073 14337 825 0,'0'0'192'0,"0"0"-104"16,0 0 43-16,0 0-110 16,0 0 3-16,0 0-24 15,68-79 12-15,-36 68 3 16,-1 3-15-16,-6 8 0 16,-3 0 2-16,-5 0-1 15,-1 0-1-15,-3 19 0 16,-5-2-30-16,-6 1 29 15,-2 0-28-15,0 0 11 0,-14 0 4 16,-11 0 6 0,-8 3 8-16,-3-2 0 0,3-1 10 15,4-2-13-15,12-5 3 16,7-6 0-16,10-2 21 16,0-3-18-16,0 0 20 15,19 0-1-15,14 4-16 16,9 10 24-16,12 4-30 15,-1 12 0-15,1 7-14 16,-10 0 10-16,-11 1-52 16,-12-6-112-16,-10-18-207 15</inkml:trace>
  <inkml:trace contextRef="#ctx0" brushRef="#br0" timeOffset="141950.37">7160 14345 302 0,'0'0'212'0,"0"0"-81"16,0 0-4-16,0 0-44 16,0 0 2-16,0 0-37 15,0-41 0-15,0 41 36 16,0 0-33-16,0 0-6 15,0 0-27-15,0 0-17 16,0 12-2-16,0 15-4 16,0 18 5-16,-5 11 28 15,-6 12-21-15,-2 7-4 16,-6-3 9-16,2-1 0 16,1-13-7-16,1-16-5 15,5-11 0-15,6-11-13 0,2-13 8 16,2-7-57-16,0 0-102 15,0-7 39-15,14-23-107 16,3-10-376-16</inkml:trace>
  <inkml:trace contextRef="#ctx0" brushRef="#br0" timeOffset="142211.54">7168 14413 549 0,'0'0'191'15,"0"0"-28"-15,0 0-75 16,0 0 10-16,0 0-43 15,0 0-51-15,119-134 22 16,-103 134-23-16,-1 0 7 0,1 0 28 16,-3 12-35-1,-2 4 20-15,-4 2 2 0,-5 2-19 16,-2 0 18-16,0 5-24 16,-7-2 3-16,-17 1 7 15,-13 1-6-15,0-5-4 16,1-5 0-16,3-6-22 15,6-3-16-15,12-6-85 16,8 0-68-16,7 0-129 16</inkml:trace>
  <inkml:trace contextRef="#ctx0" brushRef="#br0" timeOffset="142571.34">7612 14316 854 0,'0'0'209'0,"0"0"-62"0,0 0-80 16,0 0-12-16,0 0-22 15,0 0-25-15,5-37 12 16,-5 37-20-16,0 0 4 16,0 0 0-16,0 5-4 15,0 20 0-15,0 9-1 16,0 11 10-16,0 3-9 15,-14 10 0-15,-1-4 0 0,2 5 0 16,1-7 3 0,1-3-3-16,1-17 0 0,2-10 10 15,4-9-15-15,1-8 5 16,1-2 0-16,2-3 1 16,0 0 2-16,-2 0-3 15,2 0 0-15,-2 0-26 16,0 0 23-16,0-4-44 15,-1-14-77-15,3-9-67 16,0-9-219-16</inkml:trace>
  <inkml:trace contextRef="#ctx0" brushRef="#br0" timeOffset="142924.74">7514 14309 439 0,'0'0'259'0,"0"0"-110"0,0 0-6 16,0 0-36-16,0 0-46 15,0 0-11-15,0 0-41 16,98-132-2-16,-69 126 19 16,-4 6-21-16,-3 0 18 15,-2 0-23-15,-7 2 0 16,-3 14-8-16,-6 7 8 16,-4 0 0-16,0 5 0 15,-14 0 6-15,-10 0-6 16,-10 0 0-16,-2-1 0 15,5-10 4-15,6 0 2 16,10-12-6-16,11 0 12 0,4-3-4 16,0 0 7-1,0 3-15-15,13 7 0 0,14 7 42 16,8 6-40-16,6 8 5 16,5-1-7-16,2 4 0 15,-4 0-3-15,-7-6-73 16,-10-8-243-16,-8-18-627 15</inkml:trace>
  <inkml:trace contextRef="#ctx0" brushRef="#br0" timeOffset="143637.32">8537 14055 480 0,'0'0'109'16,"0"0"8"-16,0 0-24 0,0 0-23 15,0 0 16-15,0 0-47 16,18-75 4-16,-18 62 10 15,0-1-42-15,0 2 20 16,0-3-17-16,-12 3 9 16,6 4 35-16,-1 6-54 15,5-2 17-15,2 4-12 16,0 0 3-16,0 0-24 16,-2 9 1-16,0 32 11 15,-4 20-6-15,0 21 16 16,-2 14 9-16,-1 6 19 15,-5 8-34-15,-1 5 27 16,1-9-31-16,-1-8 7 16,1-16-5-16,5-19-2 0,-1-17-2 15,1-16-19-15,1-12-75 16,4-15-59-16,4-3-163 16,0-17-241-16</inkml:trace>
  <inkml:trace contextRef="#ctx0" brushRef="#br0" timeOffset="144537.15">8401 14413 757 0,'0'0'266'0,"0"0"-180"0,0 0-45 16,0 0 38-16,0 0-70 15,0 0 0-15,65-39-9 16,-32 29 18-16,-2-3-18 15,-2-1 0-15,1-2 7 16,-4-1-1-16,1 0-4 16,-5 5-2-16,-2-2 0 15,-4 6 8-15,-5 4-12 16,-4 2 4-16,-5 2 0 16,-2 0-15-16,0 0 15 15,0 2-1-15,0 19-8 16,0 6 15-16,-5 1-6 15,-5 6 0-15,3 2 2 0,0 1 9 16,5-3-8 0,2-5-3-16,0-4 0 0,0-5 7 15,0-8-7-15,2-3 0 16,7-8 1-16,4-1 8 16,0-4-7-16,5-18-4 15,1-10 1-15,-6-4-28 16,-5-2 27-16,-2-1-11 15,-6 3 13-15,0 2-13 16,0 2 16-16,0 10-3 16,0 8 0-16,0 6 9 15,0 8-21-15,-10 0 12 16,1 0 0-16,-5 13-21 16,4 4 21-16,-1 9 0 0,4 2-2 15,4 5 15-15,3-4-9 16,0 2-4-16,8-3 8 15,13-2 1-15,4-12-3 16,2-9-6-16,4-5 6 16,0 0 3-16,5-17 5 15,0-11-14-15,-3-7 3 16,3-3-5-16,-1-6 5 16,-1-5-3-16,-1-2 0 15,-4 3 13-15,-6 10-8 16,-8 11 13-16,-8 14 6 15,-7 7 33-15,0 6-57 16,0 0-2-16,-24 7 1 16,-6 16-5-16,-1 0-10 0,11 0 16 15,9 0-27-15,7-6 13 16,4-3-9-16,0-2 8 16,0 3 15-16,0-3-17 15,0 2 9-15,2 6 8 16,0-1 0-16,-2 3-14 15,0 2 20-15,0 2-6 16,0 1 35-16,0-5-27 16,0-2 33-16,7-4-23 15,17-8-12-15,14-2 57 16,9-6-60-16,4 0 8 0,-2-16-11 16,-7-4-21-16,-11 3-18 15,-15 1-72-15,-16 6-332 16</inkml:trace>
  <inkml:trace contextRef="#ctx0" brushRef="#br0" timeOffset="146268.92">5247 15605 105 0,'0'0'328'15,"0"0"-119"-15,0 0-99 16,0 0-54-16,0 0 31 0,0 0-62 16,0 0 26-16,25-71-1 15,-25 66-11-15,0 0 22 16,-2 3-55-16,-14 2-1 16,-7 0-10-16,1 0 13 15,-2 2-8-15,-1 12 0 16,5 5 0-16,2-1 0 15,4 3 0-15,6 3 0 16,6-3-3-16,2 1-1 16,0 1 1-16,29 0 3 15,13-1 0-15,11 0 29 16,5 0-28-16,-10-4 7 0,-15 0-8 16,-18-4 9-16,-13-6-13 15,-2-2 4-15,-11 3 0 16,-22 0 59-1,-14-1-56-15,-5 1 8 0,4-9-10 16,10 0 15-16,14 0-16 16,12 0 1-16,12-9 2 15,0-17 28-15,18-6-24 16,22-5-7-16,14-2 0 16,4-1 3-16,-5 0-3 15,-9 8 0-15,-12 1 2 16,-12 5 8-16,-14 2 0 15,-6-2 1-15,0 4 11 0,-15 0-9 16,-11 8-15-16,-6 6 2 16,-1 8-4-16,0 0-12 15,0 16-12-15,8 21-35 16,9 2-23-16,16 7-97 16,0 3-65-16,26-9-269 15</inkml:trace>
  <inkml:trace contextRef="#ctx0" brushRef="#br0" timeOffset="148100.91">5744 15717 166 0,'0'0'355'0,"0"0"-160"0,0 0-47 16,0 0-38-16,0 0-1 15,0 0-63-15,12-17 16 16,-12 17-28-16,0 0-31 16,0 0 21-16,0 0-23 15,0 0-1-15,0 0 0 16,0 0 5-16,0 0-6 16,0 0 1-16,0 0 0 15,0 0 1-15,2 0-1 16,-2-5 0-16,0 5 6 15,0-4 8-15,0 0-4 16,0 3 0-16,0-2-3 0,0 3 27 16,0 0-31-16,0 0-3 15,0 0 0-15,0 0 6 16,0 0-6-16,0 0 0 16,0 0 0-16,0 0-1 15,0 0 1-15,0 0 0 16,0 0-1-16,0 0-6 15,0 0 1-15,0 0 6 16,0 0 0-16,0 0-6 16,0 0 6-16,0 3 0 15,0-3-1-15,0 0 7 16,0 0-7-16,0 0 1 0,0 0 0 16,0 0 17-16,0 0-9 15,6-9-8-15,7-9 0 16,3 1 7-16,-1 0-8 15,-1 3 1-15,-1 1 0 16,-3 8 1-16,-6 0 2 16,-2 5-3-16,0 0 0 15,1 0-11-15,-1 0 11 16,0 23-5-16,-2 3 5 16,0 6-4-16,0-1 5 15,0-4-1-15,0 4 0 16,0-12 6-16,-4 1-6 15,-1-10 0-15,3-6 0 0,2 1 1 16,0-5 5 0,0 0-6-16,0 0 8 0,4-5 7 15,16-16-15-15,2-2 0 16,3-3 1-16,0 2-4 16,0 2 3-16,-2 4 0 15,0 0 0-15,-5 10 4 16,-7 8-7-16,-7 0 3 15,4 0-2-15,-6 0-17 16,0 8 17-16,-2 10 2 16,0 5-5-16,0 4 7 15,0-5-2-15,0-1 0 16,0-7 1-16,0 1-3 16,0-7 2-16,0-8 0 0,0 0 0 15,0 0 5-15,4 0-11 16,11-14 6-16,6-12-36 15,3 0 34-15,1-3-44 16,4 4 12-16,-3-1 30 16,-1 6-2-16,-5 4 6 15,-7 10 4-15,-5 2-1 16,-6 4 15-16,2 0-18 16,-2 0 0-16,-2 18-8 15,0 3 20-15,0 2-1 16,0 0-11-16,0-4 8 15,0-1-10-15,0-6 4 16,0-3-2-16,0 0 0 0,0-6 8 16,0-3-8-1,0 0 0-15,2 0-9 0,11-3-10 16,6-19 0-16,1 0-7 16,1-1 19-16,2 0 1 15,0 5 6-15,-1 0 3 16,-7 4-1-16,-2 7 48 15,-1 7-46-15,-6 0 6 16,1 0-10-16,0 13 16 16,0 5-14-16,-3 8 5 15,3-3-4-15,-3-2 19 16,6-4-21-16,-4-2-1 0,3-10 1 16,-3 4 13-16,-2-9-14 15,2 0 0-15,0 0 4 16,1 0-3-16,-1-18-1 15,4-8-23-15,-6-2-4 16,0-4-33-16,-1 2 60 16,-3-7 0-16,0 6 0 15,0 6 30-15,0 7-22 16,-7 12 20-16,-5 6-16 16,-1 0-4-16,-3 0-11 15,-1 8 3-15,1 8 0 16,1 5-6-16,1-2 6 15,5 2 0-15,1-2 0 0,3-1 1 16,5 3-4-16,0-3 3 16,0-8 0-16,9-2 4 15,6-3-3-15,5-5-1 16,3 0 4-16,2-14 2 16,-2-3-12-16,0-7 4 15,0 4 2-15,-3 2-15 16,-3 4 15-16,-3 0 0 15,-1 10-1-15,-6 4-3 16,-1 0-3-16,-1 0 4 16,-5 18 3-16,0 8 22 15,0 2-21-15,0 2 8 16,0 2-5-16,-7-10 10 0,5-4-14 16,0-9 0-16,-1-6 2 15,3-3 3-15,0 0 6 16,0 0-11-16,0-3 0 15,12-20-5-15,10-3-6 16,5-6-1-16,-3 6 12 16,-1 0-6-16,-2 6 7 15,-5 8-1-15,0 2 21 16,-5 6-15-16,-2 4 15 16,0 0-21-16,0 0 7 15,0 5-1-15,-1 14-2 16,-1 5-4-16,-4 0 0 15,1-2 11-15,-1 0-25 16,-1-8 14-16,4-6-67 0,3-4-47 16,3-4-250-16,3-2-440 15</inkml:trace>
  <inkml:trace contextRef="#ctx0" brushRef="#br0" timeOffset="149059.51">7131 15490 696 0,'0'0'220'16,"0"0"-138"-16,0 0 33 16,0 0-64-16,0 0-33 15,0 0-14-15,4-72 11 16,-4 58-15-16,0 0 2 0,0 2-1 16,0-3 24-16,0 9-20 15,0-7-3-15,0 6 6 16,0 7 7-16,0 0-10 15,0 0 10-15,0 0-10 16,0 0 4-16,0 0-9 16,0 0 0-16,0 0-5 15,0 20-6-15,-4 9 11 16,-7 11 0-16,-1 7 5 16,1 2 7-16,5-1-10 15,-2-3-2-15,6-6 0 16,2-13 9-16,0-6-9 15,0-11 0-15,8-9 4 0,11 0 7 16,6-9-9 0,2-14-2-16,0-9 0 0,-6 2 6 15,2-6-11-15,-7-9 5 16,-1 1 0-16,-1-5-9 16,-3 0 9-16,-5 1 0 15,0 2-1-15,2 6 7 16,-4 12-6-16,-2 10 0 15,1 10 0-15,-3 4-1 16,0 4 1-16,0 0 0 16,0 0-3-16,0 0-17 15,0 18 20-15,0 9-2 0,0 14 2 16,-5 7 3 0,1 6 1-16,-4 6-4 0,4 0 2 15,-2-2 17-15,1-4-19 16,3-5 0-16,0-18 6 15,2-4 0-15,0-19-5 16,0-6-1-16,0-2 14 16,7 0-8-16,11-20 5 15,1-6-11-15,2-4 4 16,-6 2-13-16,1 6 9 16,-1-1 0-16,1 10-3 15,-3 0 6-15,1 8-3 16,-3 5 0-16,0 0 1 15,-2 0-3-15,-5 0 2 16,1 5 0-16,-3 13-2 0,-2 0 15 16,0 3-13-16,0-3 0 15,0-4 2 1,2-11 0-16,-2 2-2 0,4-5 0 16,6 0 7-16,3 0 7 15,7-14-15-15,3-8 1 16,-2 0-19-16,2 0 8 15,-3 4 6-15,0 2 5 16,0 5-2-16,3 6 4 16,-1 5-2-16,-2 0 0 15,0 9 4-15,-7 18-12 16,-6 4 12-16,-4 6-4 0,-3-1 2 16,0-5 11-16,-10-10-14 15,-15-4 1-15,2-6-27 16,-11-7 21-16,-9-4-106 15,-1-9-207-15</inkml:trace>
  <inkml:trace contextRef="#ctx0" brushRef="#br0" timeOffset="149227.84">7187 15395 1266 0,'0'0'106'15,"0"0"-82"-15,0 0-19 16,0 0 1-16,0 0-12 16,0 0-28-16,324-5-112 0,-250 1-275 15</inkml:trace>
  <inkml:trace contextRef="#ctx0" brushRef="#br0" timeOffset="151587.62">8740 11240 48 0,'0'0'1'0,"0"0"26"16,0 0 45-16,0 0 36 0,0 0 30 16,0 0-51-16,-62 0-7 15,55 0-13-15,-2-1-52 16,-4 0 22 0,-3 1-6-16,1 0-9 0,-4 0 39 15,6 0-18-15,5 0-3 16,2 0 14-16,6 0-23 15,0 0 28-15,0 0-21 16,10 0-23-16,26 0 41 16,17-7-56-16,23-3 0 15,21-2-1-15,26-3 7 16,31-4-6-16,22-1 0 0,23-2 7 16,17 2-4-16,2 3-3 15,-2 8 0-15,-12 9-3 16,-26 0-1-16,-26 0 4 15,-34 0 0-15,-36 0 5 16,-31 2-10-16,-24-2 5 16,-18 0 0-16,-9 0 28 15,0 0 35-15,0-6 3 16,0-6-49-16,0 5-14 16,0-2 23-16,0 5-26 15,0-3 0-15,-7 2-2 16,-6-4-20-16,-3 0 3 15,-1-1 4-15,1-2 5 0,3-2-9 16,3 1 19 0,8 3 0-16,2 1 0 0,0 2-16 15,0 5 14-15,14 2-5 16,3 2 1-16,2 27-16 16,-9 11 22-16,-10 9 0 15,0 9-8-15,-39 0 7 16,-22 2 1-16,-10 0 0 15,-5 0 9-15,12-6-22 16,16-6-30-16,31-16-240 16,17-22-444-16</inkml:trace>
  <inkml:trace contextRef="#ctx0" brushRef="#br0" timeOffset="152869.44">11680 10449 149 0,'0'0'150'16,"0"0"-28"-16,0 0-10 15,0 0 13-15,0 0-8 16,0 0 24-16,13-100-67 15,-10 88 21-15,-3 3-12 16,0 2-48-16,0 0 48 16,0 7-70-16,0 0 6 15,0 0-15-15,0 0 2 16,0 7-12-16,0 37 2 0,-13 26 4 16,-10 30-10-1,-4 20 10-15,-4 15 0 0,2 10-2 16,-4 5 5-16,4 0-3 15,6-6 0-15,10-13 2 16,7-23-22-16,6-28-10 16,0-25-56-16,17-21-32 15,16-23-69-15,10-11-107 16,-1-15-179-16</inkml:trace>
  <inkml:trace contextRef="#ctx0" brushRef="#br0" timeOffset="153476.73">11633 10253 539 0,'0'0'175'0,"0"0"-36"16,0 0-52-16,0 0-29 16,0 0-45-16,0 0 1 15,295-60-14-15,-135 52 0 0,29-2 12 16,30-5-6 0,4-3-6-16,-13 0 0 15,-32 4-2-15,-42 5 12 0,-33 6-10 16,-34 1 0-16,-25 0 4 15,-20-2 2-15,-17-4 4 16,-7-5 23-16,0-6 50 16,-7 0-82-16,-5 4 30 15,2 5-17-15,8 3-5 16,0 5 23-16,2 2-32 16,0 0 0-16,0 0-7 15,0 0 0-15,0 0 7 16,0 0 0-16,0 0 5 15,0 0-2-15,0 0-3 16,0 0 0-16,0 0-4 0,0 0-1 16,0 0 1-16,16 31-9 15,1 27 13 1,1 34-5-16,-3 39 5 0,-5 27 0 16,-4 23 17-16,-3 5-2 15,-3-3-5-15,0-3-7 16,-5-16 12-16,-17-21-8 15,-3-26-6-15,3-33-1 16,2-31 0-16,5-18-63 16,-1-23-60-16,-2-12-146 15,-2-16-399-15</inkml:trace>
  <inkml:trace contextRef="#ctx0" brushRef="#br0" timeOffset="154025.41">11272 11726 291 0,'0'0'267'0,"0"0"-136"16,0 0-58-16,0 0 43 15,0 0-76-15,0 0-1 0,357 7 1 16,-192-7-37 0,33 0 1-16,23-12-3 15,24-6 10-15,7-1 5 0,-13 7-10 16,-25 7-5-16,-41-2 15 15,-38 6 0-15,-44-6 86 16,-40 2-73-16,-27 0-21 16,-17 1 22-16,-7-1-4 15,0-2 20-15,0-1-35 16,-9 0-11-16,-6 6-42 16,-3 2-93-16,-3 0-139 15,2 5-319-15</inkml:trace>
  <inkml:trace contextRef="#ctx0" brushRef="#br0" timeOffset="157812.21">11851 10944 31 0,'0'0'150'0,"0"0"8"0,0 0-29 16,0 0 17-16,0 0-36 15,0 0 28-15,0 0-45 16,17-64-76-16,-17 64 14 15,0 0-20-15,0 0-5 16,0 0 13-16,0 0-19 16,0 2 0-16,-9 18 31 15,-11 13-13-15,-9 4 26 16,-3 9-6-16,-1 3-29 16,-7 1 48-16,2-2-44 15,2-4 1-15,7-10-9 16,10-8 7-16,5-11-12 15,12-10 0-15,2-5 5 16,0 0 4-16,20 0-8 16,15-4 31-16,10-8-22 0,0 2 0 15,-1 0-10-15,-1 3 0 16,-8 0 4-16,-8 3-23 16,-10 0 11-16,-5 4-16 15,-8-5 10-15,-1 5-40 16,-3 0 42-16,0-5-4 15,0 3-31-15,0-2 20 16,-11-2-16-16,-1 0 28 16,1-3 2-16,-1 2 12 15,6-3 1-15,0-2 0 0,6-2 7 16,0-4 5 0,0 0-11-16,0-4 30 0,0 2 36 15,2-2-45-15,2 6 27 16,0 2-19-16,-2 4-14 15,-2 3 45-15,4 6-59 16,-4-1 10-16,0 2-7 16,0 0 3-16,2 0-11 15,-2 0 3-15,2 22-2 16,2 19-13-16,-2 12 15 16,1 10 0-16,-3 4-3 15,0 5-29-15,0-1-4 16,0-5-64-16,0-12-105 15,0-21-48-15,8-18-318 16</inkml:trace>
  <inkml:trace contextRef="#ctx0" brushRef="#br0" timeOffset="158216.51">12098 11101 602 0,'0'0'153'0,"0"0"-23"15,0 0-78-15,0 0 24 16,0 0-3-16,0 0-69 16,4-32 17-16,-4 32-5 15,0 0-6-15,0 0 38 16,0 0-48-16,0 14 0 0,-12 13 18 16,-1 5-10-16,5 6-5 15,4 8 2-15,4-3 2 16,0-7-2-16,8-8-5 15,13-10 0-15,6-14 11 16,0-4 3-16,0-12-3 16,-2-24 13-16,-8-6-23 15,-5-6 41-15,-10-1-38 16,-2 3 0-16,0-1 29 16,-20 4-29-16,-5 12 14 15,-1 9-18-15,-1 11 8 16,-2 11-23-16,0 0 15 15,6 22-25-15,8 15-3 16,10 7-96-16,5 4-59 16,5-4-109-16,19-4-248 0</inkml:trace>
  <inkml:trace contextRef="#ctx0" brushRef="#br0" timeOffset="158459.37">12398 11200 412 0,'0'0'298'16,"0"0"-126"-16,0 0-12 15,0 0-28-15,0 0-54 0,0 0-13 16,36-47-62 0,-36 47-1-16,0 8-2 0,0 20 0 15,-12 12 0-15,-5 10 0 16,1 4-2-16,1 1-22 15,3-6-95-15,4-10-53 16,5-18-89-16,1-12-332 16</inkml:trace>
  <inkml:trace contextRef="#ctx0" brushRef="#br0" timeOffset="159567.44">12594 10943 494 0,'0'0'229'0,"0"0"-185"15,0 0 52-15,0 0 7 0,0 0-85 16,0 0-2-16,-16-21-16 16,5 27 3-16,-1 14 32 15,-2 8-31-15,5 4 15 16,3 7 31-16,6 1-49 15,0 0 19-15,0-4-18 16,8-5 4-16,5-8 11 16,-1-9-14-16,1-12-3 15,-1-2 20-15,3-2-15 16,1-20 6-16,-3-7-11 0,-5-3 6 16,-3-6-15-1,-5 1 9-15,0-4 0 0,-13 3 0 16,-10 4 14-16,-2 10 2 15,2 6 14-15,0 9-20 16,3 2 30-16,2 7-38 16,7 0-2-16,4 0 0 15,5 0 1-15,2 0-4 16,0 0-1-16,0 7 4 16,18-2 4-16,8-2-4 15,5-3 0-15,4 0-6 16,-4 0-3-16,0-8 8 15,-2-9-9-15,0 2 10 16,-5-4-12-16,-4 3 12 16,-4 4 0-16,-3 4-2 0,-4 2 20 15,-5 4-17-15,-2 0-1 16,-2 2 11-16,0 0-12 16,0 0 1-16,0 0-4 15,0 6-3-15,0 10 7 16,-4 8 0-16,-2 0 0 15,1 4 6-15,3 1-7 16,2-1 1-16,0-2 0 16,0-2-3-16,0-9 7 15,0-4-4-15,4-7 0 16,5-4 6-16,1 0 9 16,0 0-13-16,3-22-2 0,-1-4 0 15,-1-6 1-15,-7-3-1 16,-4 3 0-16,0 0 2 15,0 8 0-15,-8 4 3 16,-1 12-5-16,-1 2 2 16,2 6 5-16,1 0-7 15,3 0 0-15,2 0 1 16,2 0-13-16,0 0 12 16,0 0-5-16,0 0-4 15,6 0-7-15,17-3 16 16,6-2 0-16,4-4-4 15,3 0-14-15,-5 1 9 16,-6 0 9-16,-8 1-12 0,-3 6 13 16,-8-1-1-16,-1 2 0 15,-5 0 5-15,2 3-9 16,-2 18 11-16,0 4-4 16,4 4-1-16,0 0 13 15,10 3-15-15,1-11 0 16,1-4 9-16,5-8-4 15,-2-9-3-15,-1 0-2 16,5 0 9-16,-4-22 2 16,4-10-12-16,-5-7 1 15,-3-7-7-15,-10 2-12 16,-5 3 17-16,0 7 2 0,-9 10 2 16,-16 14 3-1,-4 10-8-15,-8 0 3 0,-1 25-49 16,-3 13-7-16,4 8-147 15,-3 3-109-15,-3-1-299 16</inkml:trace>
  <inkml:trace contextRef="#ctx0" brushRef="#br0" timeOffset="159922.54">12451 11482 448 0,'0'0'234'16,"0"0"-49"-16,0 0-56 16,0 0 23-16,0 0-67 15,0 0-29-15,81-20 13 16,8-12-66-16,25-10 11 15,13-9 8-15,-2 1-6 16,-17 6-16-16,-29 10 15 16,-32 12-11-16,-23 10 39 15,-15 5-36-15,-9 7 6 0,0 0-12 16,0 0-1 0,0 0 0-16,0 0-46 0,0 3-56 15,-5 15 8-15,-8 0-260 16,0-4-359-16</inkml:trace>
  <inkml:trace contextRef="#ctx0" brushRef="#br0" timeOffset="160874.1">11776 12280 7 0,'0'0'19'0,"0"0"-19"16,0 0-26-16</inkml:trace>
  <inkml:trace contextRef="#ctx0" brushRef="#br0" timeOffset="161156.6">11776 12280 191 0,'-93'2'194'0,"93"-2"41"15,0 0-110-15,0 0 11 16,0 0-54-16,0 0 1 0,-3-98 25 16,3 94-61-16,0 4 6 15,0 0-26-15,0 0-16 16,0 11-15-16,0 30 7 15,0 20-3-15,0 10 11 16,-9 9-2-16,-4-3-9 16,2-5 0-16,2-10 6 15,0-12-24-15,0-14 8 16,5-12-49-16,0-12-4 16,4-10-104-16,-3-2 1 15,3-14 27-15,0-20-505 16</inkml:trace>
  <inkml:trace contextRef="#ctx0" brushRef="#br0" timeOffset="161435.44">11651 12222 589 0,'0'0'205'16,"0"0"-84"-16,0 0-12 15,0 0-45-15,0 0-3 16,0 0-61-16,52-59 0 15,-16 56 6-15,-1 3 9 16,-2 0-13-16,-4 12-2 16,-6 20 4-16,-10 4 18 15,-11 6-14-15,-2-2 0 0,-6-4 11 16,-28-2-9 0,-9-4-2-16,-7-2-5 0,-2-6 8 15,-4-2-22 1,8-4-27-16,7-3-98 0,12-12-84 15,14-1-310-15</inkml:trace>
  <inkml:trace contextRef="#ctx0" brushRef="#br0" timeOffset="164156.48">11868 12596 323 0,'0'0'329'15,"0"0"-217"-15,0 0-3 16,0 0-26-16,0 0-51 0,0 0 25 16,29-63-42-16,-21 48 9 15,-3 0 29-15,-1 1-24 16,1 1 24-16,-3 4-10 16,3 0-31-16,-5 6 38 15,0 3-49-15,0 0 4 16,0 0-5-16,0 0 6 15,0 0-12-15,0 0 6 16,0 16 0-16,0 7-5 16,-7 4 5-16,-5 0 0 15,2 4-2-15,1-1 5 16,2-5-3-16,4 0 0 16,1-7 3-16,0-10-3 0,2-4 0 15,0-4 0-15,0 0-4 16,0 0 18-16,0 0-16 15,0-16 2-15,14-8-13 16,5-4-8-16,2-2 18 16,-3 1 3-16,-3 2-6 15,-4 5 12-15,-1 3-6 16,-2 8 0-16,-4 3 6 16,1 4 9-16,-3 4-15 15,-2 0 0-15,0 0-5 16,0 1-1-16,0 17 6 15,2 5 0-15,0 2 10 16,6 3-3-16,-2-1-7 0,3-5 0 16,-3-8-3-16,2-6 4 15,0-6-1-15,3-2 0 16,7 0 6-16,7-8 14 16,2-14-20-16,-1-4 0 15,1-2 0-15,-7-2-21 16,-2-1 21-16,-7 1-3 15,-7 2 3-15,-4 8 0 16,0 4 12-16,0 8-12 16,0 6 18-16,0 2-5 15,-10 0-14-15,-9 0 1 16,0 8 0-16,-1 6-7 0,6 3 7 16,9-5 0-16,5-3-5 15,0 1-36-15,0-2 18 16,14-1 3-16,4-2 3 15,4 2-1-15,3-4 13 16,-3 6 5-16,-2-2-8 16,-4 5 3-16,-5 5 2 15,-3-2 3-15,2 4 0 16,-6-4 43-16,0 2-38 16,-1-3 13-16,-3-4-5 15,2-6 4-15,0 0-17 16,-2-4 0-16,2 0 2 15,6 0 1-15,2 0 8 16,11 0-11-16,8-14 0 0,2-6-24 16,2-3-8-16,5-6-29 15,-7-2-56-15,0 0 79 16,-8 3 28-16,-6 3 10 16,-3 5 80-16,-5 8-20 15,-3 4 9-15,-4 6-19 16,-2 2-37-16,0 0 0 15,0 0-13-15,0 0 0 16,0 0-10-16,0 7 11 16,0 2-1-16,0 1 0 15,0 3 1-15,2-1-2 16,1 0 1-16,-3-3 0 0,3-3-1 16,-3-2 5-16,0-4-6 15,0 0 2-15,0 0 0 16,0 0-8-16,0-5 8 15,0-9-16-15,0-3 14 16,0-1-15-16,0 0 17 16,0 1 0-16,-8 5 1 15,0 4 18-15,1 3-19 16,1 5 4-16,-6 0-4 16,1 2-6-16,-5 14 2 15,5 5 4-15,1 3 0 16,0 3-5-16,6 4 5 15,4-2 0-15,0 1-2 16,0-6 8-16,6-5-7 16,10-7 1-16,1-9 0 0,4-3 20 15,4-3-17-15,1-21 2 16,3-7-5-16,0-6 8 16,0-6-11-16,-2-1 3 15,-5-4 0-15,-2 2 1 16,-7 2 1-16,-1 3-2 15,-6 14 0-15,1 6 18 16,-3 11-13-16,-2 6 5 16,-2 4-4-16,0 0-1 15,0 0-5-15,0 7 0 0,0 17-13 16,0 12 14-16,0 6-1 16,0 6 0-16,-6 0 2 15,-5 0 1-15,-1-3 1 16,2-5-4-16,1-6 1 15,3-6 13-15,0-10-14 16,4-8 0-16,2-6 4 16,0-2-3-16,0-2 1 15,0 0-2-15,0-6 7 16,18-16-4-16,5-5-3 16,1 1 0-16,-2 4 3 15,-1 7-7-15,-4 2 4 16,-1 9 0-16,-1 4-4 15,1 0 0-15,0 0 4 16,-5 17 0-16,0-2 6 0,-2 3 4 16,-2-3-9-16,-1-2-1 15,1-4 0-15,-1-6-1 16,4-3-5-16,1 0-4 16,-1 0-10-16,4-1 5 15,-3-13-4-15,5-4-6 16,1-5 15-16,-1 0-25 15,-3-2 35-15,1 1 0 16,-5 2 3-16,-3 7 21 16,-1 3-21-16,-5 5 15 15,0 5 1-15,0 2-13 16,0 0-10-16,-7 14 4 0,-12 12 0 16,1 4-11-16,-1-1 11 15,4-1 0-15,4-5-3 16,4-4 4-16,5-5-1 15,0-4 0-15,0-4 1 16,2-5-9-16,0-1 8 16,0 0-9-16,0-3-1 15,8-18-15-15,10-2 25 16,-2 2 0-16,-3 3 0 16,0 4 0-16,-5 9 9 15,1 2-9-15,-3 3 12 16,3 0 3-16,2 4-15 15,0 18 28-15,0 5-19 16,-1 2 37-16,0 0-46 16,-3-7 0-16,0-8 0 0,-2-7 9 15,-3-7-9-15,-2 0 0 16,8 0 4-16,5-15 19 16,10-13-23-16,4-6 0 15,2-3-2-15,0 1-35 16,0 7 36-16,0 2-4 15,0 11 5-15,-7 4-10 16,-4 9 10-16,-4 3 0 16,-6 0-8-16,-1 5 6 15,-5 14 2-15,-2 1 0 0,0 1 3 16,-15 1 13 0,-10-2-14-16,-4-1-2 15,0-5 0-15,-2-4 8 0,4-7-8 16,7-3 0-16,9 0 2 15,2 0 7-15,9-8-2 16,0 0-7-16,0-1 22 16,0 2-8-16,0 4 0 15,0 1-6-15,7 2-3 16,-1 0 21-16,8 0-26 16,-3 0 0-16,2 14-2 15,-2 6 7-15,-2 6-5 16,0 0 0-16,3-3 4 15,-2 0-5-15,6-7 1 16,-1-4 0-16,4-5-1 0,0-7 11 16,6 0-14-16,2 0 4 15,2-19-1-15,-2-5-24 16,-1-5 20-16,-1-1 4 16,-3 1-9-16,-2 0-4 15,1 4 11-15,-2 0 3 16,-3 6 0-16,-3 1-12 15,1-1 12-15,-8 3 0 16,-1 2-2-16,-5 2 4 16,0 3-2-16,0 2 0 15,0 2 0-15,-5 3-1 16,-5 2 1-16,-4 0 0 0,1 0-3 16,1 3-1-16,3 15 0 15,1 10 4-15,1 10 0 16,4 10-9-16,3 2 11 15,0 1-2-15,0-7 6 16,14-6 14-16,13-13-19 16,11-12-1-16,11-13 8 15,4-2 10-15,7-30-18 16,0-10-10-16,-6-6 1 16,-11-3-64-16,-12 0-5 15,-14 0-215-15,-12 3-489 16</inkml:trace>
  <inkml:trace contextRef="#ctx0" brushRef="#br0" timeOffset="170787.47">14157 11171 20 0,'2'-8'103'0,"1"0"-40"15,1 4-63-15,0-2 0 16,1 3 28-16,1-3 22 15,-1 5 26-15,2 1-33 16,-1-2-23-16,-1 2 24 16,-1-2-12-16,-2 2 8 15,0 0 30-15,1 0-40 16,-3 0 29-16,0 0 1 16,0-2-33-16,0 2 23 15,0 0-31-15,0 0-12 16,0 0 19-16,0 0-25 15,0 0-1-15,0 0 0 0,0 0-6 16,-3 0 6-16,-10 0 11 16,-5 0-6-1,3 0 27-15,1 0-23 0,3 0 21 16,3 0-1-16,2 0-25 16,4 0 35-16,0 0-36 15,2 0-1-15,0 0 23 16,0 0-18-16,2 0-7 15,32 0 16-15,17 0-4 16,28-2 13-16,25-3-25 16,23-2 0-16,24 5 2 15,24 2 3-15,21 0-5 0,6 0 0 16,17 0 6-16,2 6-13 16,2 4 7-16,-5 0 0 15,-13-2-15-15,-24-2 13 16,-27-2 2-16,-27-2 0 15,-30 0 4-15,-25-2-4 16,-27 0 0-16,-21 0 0 16,-17 0-1-16,-5 0 18 15,0 0-10-15,0 0 33 16,6 0-39-16,2 0 21 16,-1 0-22-16,1 0 0 15,-6 0-10-15,0 0 14 16,-4 0-4-16,0 0 0 15,0 0 2-15,0 0-17 16,0 0 15-16,0 0 0 0,0 0-14 16,0 0 29-16,0-10-15 15,0-5 0-15,-4 1 12 16,-3-1-12-16,-2 1 0 16,2 2 0-16,-1 2 6 15,1 3 3-15,4 7-4 16,3-3-2-16,0 3 8 15,0 0-22-15,34 0 8 16,15 0 3-16,11 14-3 16,-6 4 6-16,-16 4-3 15,-20 5 0-15,-18-1-15 16,-21 6 3-16,-47-1 9 0,-36 5 3 16,-16 4-12-16,-3 4-28 15,15 3-113-15,31-9-228 16</inkml:trace>
  <inkml:trace contextRef="#ctx0" brushRef="#br0" timeOffset="173096.7">17697 10309 59 0,'0'0'56'0,"0"0"-32"16,0 0 23-16,0 0-8 15,0 0 29-15,0 0 27 16,0 0-18-16,-47-34 9 16,42 29-13-16,1 0-11 15,2-4 29-15,0 4-20 16,-1-2-11-16,1 2 20 15,0-1-57-15,2 2 21 16,0 1-6-16,-2 1-26 16,2 2 57-16,0 0-54 15,-2 0-3-15,0 2-12 16,-6 42-24-16,0 35 24 0,-5 33 15 16,-3 28-5-16,-3 17 28 15,2 7-29-15,-6 1-4 16,-3-1-1-16,1-11 1 15,3-19-10-15,11-30-16 16,11-34-113-16,5-31-81 16,33-39-179-16,10-14-95 15</inkml:trace>
  <inkml:trace contextRef="#ctx0" brushRef="#br0" timeOffset="173860.74">17620 10162 594 0,'0'0'192'15,"0"0"-81"-15,0 0-91 16,0 0 4-16,0 0-24 15,0 0-1-15,112 14 1 16,-16 0 7-16,34-1-3 16,32-4 17-16,34-2-3 15,34-4-17-15,17 1-1 16,7-4 7-16,-6 0-10 16,-27-2 3-16,-32-17 0 15,-31-8 5-15,-40 3 4 16,-35 5-9-16,-37 6 0 0,-23 6 3 15,-19 5 21 1,-2-1-13-16,-2 1-7 0,0 2-4 16,0 0-8-16,0 0 4 15,0 0-34-15,0 0-38 16,0 0 43-16,0-2 10 16,0-6 22-16,-10-4-11 15,-5-5 9-15,-4-4 3 16,-3-1 0-16,0 2 6 15,0-1 15-15,3 4-10 16,6 5 8-16,2 0 22 16,4 4-24-16,5 2 15 0,0 2 11 15,2 4-22 1,0 0 14-16,0 0-35 0,0 0-6 16,-2 15 5-1,-7 36-17-15,-7 35 18 0,-4 36 10 16,0 27 0-16,2 19 2 15,-1 13-3-15,-6 1-9 16,-4-3 0-16,-9-5-2 16,-7-17-1-16,1-18-127 15,-1-32-104-15,3-31-204 16</inkml:trace>
  <inkml:trace contextRef="#ctx0" brushRef="#br0" timeOffset="174747.59">17501 11771 37 0,'0'0'154'16,"0"0"-140"-16,0 0-1 16,0 0 25-16,0 0-17 15,0 0 13-15,-136-28-9 16,127 25 14-16,2 3 55 16,4 0 16-16,1 0-34 15,2 0 8-15,0 0-6 16,0 0 27-16,0 0-20 15,21 0-50-15,21 0 44 16,27 0-14-16,31-1-50 16,34-8 15-16,36-3-29 15,37-3-1-15,36-2 0 16,23-1 4-16,-6-2-4 16,-15-4 0-16,-42-2-12 0,-38-4-6 15,-38 0 18-15,-31 3 0 16,-25 4 12-16,-24 6-6 15,-21 2 30-15,-7 5 18 16,-11 1-39-16,2 4 40 16,-4 0-48-16,1 0-1 15,-1 1 3-15,-2 0 7 16,0 2-9-16,-4 2 16 16,0 0-23-16,0 0 48 15,0 0-45-15,0 0 3 16,0 0-3-16,0 0 5 0,0 0-8 15,0 0 0-15,0 0-5 16,0 0-10-16,0 0-15 16,0 0-19-16,0 0 16 15,-16 0-64-15,-5 0-36 16,2-5-233-16</inkml:trace>
  <inkml:trace contextRef="#ctx0" brushRef="#br0" timeOffset="178233.11">18013 10752 262 0,'0'0'188'16,"0"0"33"-16,0 0-136 16,0 0 12-16,0 0 6 15,0 0-56-15,20-20 16 0,-20 20-40 16,0 0-18 0,0 0 18-16,0 3-19 0,-8 20-4 15,-15 12 49-15,-4 2-39 16,-6 10 27-16,0-2-37 15,-5 5 6-15,2 1 6 16,-2-3-6-16,4-4-6 16,5-6 0-16,10-14 11 15,9-10-12-15,6-8 1 16,4-6-22-16,0 0 8 16,0 0 28-16,0-26-13 15,21-16-1-15,5-12-27 16,6-6 18-16,-1-2 9 15,2 1 0-15,-4 9-11 0,-2 8 18 16,-5 8-7-16,0 8 13 16,-6 10-7-16,-5 5 32 15,-5 8-18-15,-3 3-9 16,-3 2 13-16,0 0-24 16,0 14-2-16,0 22-1 15,0 13 6-15,0 6 2 16,0-1-5-16,0 1 0 15,0-6-5-15,0-6 7 16,0-7-3-16,0-11 1 16,-5-6-80-16,-1-9-23 15,-1-10-181-15,-2 0-315 16</inkml:trace>
  <inkml:trace contextRef="#ctx0" brushRef="#br0" timeOffset="178424">17734 10989 729 0,'0'0'226'0,"0"0"-147"15,0 0-31-15,0 0 55 16,0 0-68-16,0 0-26 16,121-43-9-16,-76 27-41 15,-3-2-17-15,0 0-74 16,-3-2-121-16,-8 2-234 0</inkml:trace>
  <inkml:trace contextRef="#ctx0" brushRef="#br0" timeOffset="179373.59">18112 10860 172 0,'0'0'485'0,"0"0"-298"16,0 0-110-16,0 0 11 15,0 0-50-15,0 0-24 16,-6 0 52-16,39 0-66 15,6 0 12-15,3 0-12 16,-1 0 12-16,-7 11-14 16,-5 3 2-16,-10 5 0 15,-5 5-15-15,-8 5 12 16,-6 3 3-16,0-3-2 16,0 2 9-16,-16-5 2 0,-1-8-3 15,3-4-4-15,3-11 25 16,3-3-17-16,1 0-10 15,4 0 2-15,3-14-1 16,0-13-2-16,8-5-25 16,11-2 26-16,6-1-21 15,-3 2 24-15,1 2-3 16,-4 4 0-16,-1-2 8 16,-3 3-9-16,-1 4 1 15,-3 6 0-15,-2 4 12 16,-4 7-2-16,-5 2-10 15,0 3 0-15,0 0 10 0,0 0-22 16,-7 8 12-16,-6 10 0 16,0 6-5-16,-1 2 12 15,7 2-7-15,1 1 0 16,4-4 9-16,2-1 2 16,0-3-11-16,0-5 0 15,15-6 5-15,3-4 5 16,-1-6-10-16,6 0 3 15,-1-6 9-15,0-16-10 16,1-6-2-16,-3-5 0 16,-1 0-18-16,-3 2 18 15,-5 7 0-15,1 7 0 16,-8 8 8-16,1 6 2 16,-5 3-10-16,2 0 2 15,4 0-19-15,-6 5 14 0,5 15 3 16,-2 1 0-16,-3 4 6 15,0 1-12-15,0 1 6 16,0-1 0-16,0-5-8 16,2 0 13-16,-2-9-5 15,4-6 0-15,5-6 6 16,7 0 10-16,10 0-16 16,5-17 0-16,8-2 3 15,-4-8 2-15,-2-3-5 16,-1-2 0-16,-3-2 12 0,0 2-23 15,-7 4 11-15,-7 8 0 16,-6 5-3-16,-6 13 11 16,-3-1-8-16,0 3 0 15,0 0-4-15,-16 0 1 16,-7 14-5-16,2 0 8 16,7-2-16-16,10 4 14 15,4 0 2-15,0 4-1 16,20 4 2-16,7-4-6 15,-8-1 5-15,-7-6 0 16,-12-3-8-16,0-2 8 16,-10 1-3-16,-23-4-13 15,-9-5-48-15,-5 0-37 0,-2-1-169 16,4-28-367 0</inkml:trace>
  <inkml:trace contextRef="#ctx0" brushRef="#br0" timeOffset="179639.77">18876 10459 686 0,'0'0'375'0,"0"0"-237"16,0 0-131-16,0 0-7 16,0 0 6-16,0 0-6 15,-41 65 0-15,41-50 6 0,0-6-6 16,0-7 0-1,0-2 0-15,0 0 56 0,0-15-42 16,4-5-6-16,-2 7-8 16,-2 1 12-16,0 12-33 15,-12 0 18-15,-21 21-94 16,-9 23-2-16,-6 12-148 16,2 10-151-16</inkml:trace>
  <inkml:trace contextRef="#ctx0" brushRef="#br0" timeOffset="181548.31">18519 11969 98 0,'0'0'151'16,"0"0"36"-16,0 0 6 16,0 0-52-16,0 0 24 15,0 0-61-15,-11-136-14 16,11 128-9-16,0 2-63 16,0 4 14-16,0 2-14 15,0 0-7-15,0 0-9 16,0 0-2-16,0 0 0 15,0 2-11-15,-2 19-6 16,-7 18 17-16,-6 9 0 16,-4 10 7-16,-5 5-9 15,0 6 2-15,-5 0 0 16,0-3-6-16,0-8 11 0,0-5-5 16,4-10 0-16,5-10 3 15,5-12-6-15,1-9 3 16,-1-8-8-16,-1-4 2 15,-4 0-22-15,-2-5 22 16,1-18 0-16,6-3 6 16,3 1-7-16,6-4 7 15,6 3 0-15,0 2 12 16,0 6 0-16,14 4-8 16,3 7 15-16,3 7-16 15,5 0 4-15,2 0-7 16,4 14 0-16,-2 7-4 0,-3 9 6 15,-6 2-2-15,-6 2 0 16,-3-1 4-16,-4-8-7 16,-3-6 3-16,-2-12 0 15,0 0-4-15,0-7 15 16,6 0-11-16,9-4 8 16,14-22 1-16,17-11-18 15,3-2-16-15,4-2-55 16,-3 5-78-16,-10 6-215 15</inkml:trace>
  <inkml:trace contextRef="#ctx0" brushRef="#br0" timeOffset="182293.37">16640 13084 49 0,'0'0'301'0,"0"0"-18"16,0 0-101-16,0 0-15 15,0 0-79-15,0 0 8 16,-38-20-42-16,38 20-46 15,0 0 14-15,0 0-22 16,0 0-3-16,0 0-5 16,15 0 16-16,17 0 1 15,8 0 27-15,5-9-30 16,-5-8 13-16,-6-1-19 16,-7 0 0-16,-8 4 2 15,-9 6 5-15,-6 4-7 16,-2 4 12-16,-2 0-12 0,0 0 12 15,0 21-12-15,-2 28 0 16,-14 18-8-16,-7 9 18 16,4-2-10-16,-4-4 0 15,1 1 7-15,0-10-11 16,4-6 4-16,5-11-3 16,5-12-14-16,4-14-77 15,4-13-58-15,0-5-161 16,0-15-241-16</inkml:trace>
  <inkml:trace contextRef="#ctx0" brushRef="#br0" timeOffset="183078.82">16584 13295 830 0,'0'0'191'0,"0"0"-135"15,0 0-50-15,0 0 3 16,0 0 62-16,0 0-57 15,116-8-6-15,-64-7-8 16,2-6-6-16,-4-9 3 16,-3-5 0-16,-5-3-15 15,-4-2 6-15,-4-2 8 16,-8 0-8-16,-3 3 7 16,-5 8-19-16,-5 7 24 15,-3 7-1-15,-6 8 3 16,-2 6-7-16,-2 3 5 15,0 0-16-15,0 0 16 0,0 0-6 16,0 3 6-16,-12 9 3 16,1 2 6-16,1 2 10 15,-6 6-18-15,3 6 12 16,1 5-3-16,3 0 1 16,5-3-11-16,4-1 0 15,0-5 6-15,0-5 1 16,9-4-5-16,9-8-2 15,3-7 10-15,4 0 4 16,2-4-14-16,-2-19 0 16,-1-8 4-16,-6-5-23 15,0-1 11-15,-5-2 8 16,-1 1-8-16,-2 1 8 0,-1 4 0 16,-2 4 0-1,-2 8 4-15,-3 5-4 0,0 9 0 16,-2 4 0-16,0 3 23 15,0 0-15-15,0 0-12 16,0 0 4-16,-2 11 0 16,-12 11-7-16,1 9 7 15,2 5 0-15,2 6-6 16,2 0 16-16,3 0-10 16,0-6 0-16,-3-4 8 15,2-8-6-15,3-3-2 16,-3-8 0-16,3-6 0 0,0-4 10 15,0-3-10-15,2 0 0 16,0-14-11-16,0-12-3 16,8-4-38-16,11-4 23 15,-2 8 27-15,-1 8-15 16,2 8 17-16,0 10 0 16,0 0 12-16,-1 12-11 15,-1 15-1-15,-3 2 0 16,-3 3-3-16,-4-6-3 15,-4-4-23-15,-2-3-68 16,0-10-122-16,0-9-260 16</inkml:trace>
  <inkml:trace contextRef="#ctx0" brushRef="#br0" timeOffset="183252.6">17211 12916 703 0,'0'0'215'16,"0"0"-112"-16,0 0-96 16,0 0 1-16,0 0-8 15,0 0-4-15,191-62-59 16,-177 63-170-16,-10 13-290 16</inkml:trace>
  <inkml:trace contextRef="#ctx0" brushRef="#br0" timeOffset="183412.02">16964 13383 914 0,'0'0'41'0,"0"0"-41"16,0 0-27-16,0 0-97 15,0 0-3-15,0 0-386 16</inkml:trace>
  <inkml:trace contextRef="#ctx0" brushRef="#br0" timeOffset="183550.74">17248 13379 775 0,'0'0'240'0,"0"0"-182"15,0 0-58-15,0 0-6 0,0 0-84 16,0 0-84-16,10 16-333 15</inkml:trace>
  <inkml:trace contextRef="#ctx0" brushRef="#br0" timeOffset="185013.44">17541 13240 507 0,'0'0'122'16,"0"0"-69"-16,0 0 9 16,0 0 17-16,0 0-30 15,0 0-39-15,4-28 39 16,5 21-35-16,3 2 21 16,-6 1 14-16,-2 4-26 15,1 0 14-15,-1 0-37 16,0 0 10-16,-1 7-4 15,0 7 2-15,-3 1-1 16,0 6 17-16,0 1-15 16,0-2-1-16,0-3-8 15,0-3 6-15,0-3-1 0,0-7-4 16,0-4-1 0,0 0 17-16,8 0-12 0,3-4 18 15,7-17-23-15,3-4 6 16,0-3-7-16,4-3 1 15,0 4 0-15,-1 2-2 16,-4 7 7-16,-4 6-5 16,-5 9 1-16,-3 3 6 15,0 0-3-15,-4 3-4 16,-2 21 0-16,0 5 20 16,-2 0-12-16,0 2 4 15,0-3-12-15,0-5 7 0,0-4-7 16,0-6 3-1,0-8-3-15,0-5 0 0,0 0 14 16,7 0-11-16,9-5-3 16,3-18-5-16,6-2 3 15,2-5-34-15,4 2 36 16,-2 2-12-16,0 3 13 16,0 3-1-16,-6 5 4 15,-2 6-4-15,-2 4 42 16,-9 5-40-16,0 0 1 15,-6 0-3-15,1 8 18 16,-5 13-18-16,0 1 3 16,0 3 3-16,0-1 10 15,0-3-14-15,0-5-2 16,0-4 0-16,0-6 6 0,0-3-6 16,0-3 0-1,0 0 1-15,0 0-9 0,8-3 8 16,13-11-4-16,5-8 2 15,1 1-28-15,0-1 25 16,-3 2 1-16,1 4 4 16,-5 2-6-16,-7 5 6 15,-1 9 0-15,-4 0-1 16,-3 0 18-16,-1 0-17 16,-2 12 6-16,0 8-4 15,0 1 27-15,4 6-25 16,-2-1-4-16,0-4 0 0,5-2 11 15,-3-6-11-15,4-6 0 16,-1-6 1-16,-1-2 4 16,4 0-5-16,-3 0-5 15,4-20 4-15,-2-11-45 16,-4-2 25-16,-1-6-9 16,-6-1 22-16,0 0-9 15,0 6 20-15,0 10-3 16,0 12 34-16,0 6-29 15,0 6 38-15,-4 0-43 16,-7 14 4-16,-5 10-16 16,5 4 12-16,0-1 0 15,4-4-1-15,3-2 8 0,2-5-8 16,2-4 1-16,0-4 0 16,0-3 0-16,4-3 2 15,10-2-2-15,5 0 0 16,2-3-11-16,1-16 9 15,2 0-19-15,-1-4 19 16,1 3-14-16,-1 2 16 16,-4 4 0-16,-1 6 5 15,-7 4 6-15,-1 4 5 16,-4 0-16-16,-3 6 8 16,-1 14 12-16,-2 6-12 15,0 4-6-15,0-4 2 0,0-4 12 16,0-5-15-1,0-7-1-15,0-6 0 0,0-3 0 16,0-1 6-16,0 0-6 16,0-3 0-16,10-20-11 15,15-7 1-15,8-1-23 16,1-3 29-16,-3 2-15 16,-2 6 23-16,-9 7-4 15,-1 6 39-15,-6 13-32 16,-3 0 31-16,0 0-36 15,-4 27 4-15,1 5 24 16,-3 4-25-16,-2 0-5 16,-2-4 0-16,3-6-6 15,0-7 3-15,-1-11-49 16,4-7-42-16,3-1-11 0,5-9-74 16,5-22-257-1</inkml:trace>
  <inkml:trace contextRef="#ctx0" brushRef="#br0" timeOffset="185673.06">19119 12927 600 0,'0'0'256'0,"0"0"-132"15,0 0-32-15,0 0-39 16,0 0 24-16,0 0-66 16,17-80 3-16,-17 76 10 15,0 4-9-15,0 0 28 16,0 0-30-16,0 0-9 0,0 0 10 15,0 0-14-15,0 21 0 16,-6 11-2-16,-7 8 12 16,1 9-13-1,6 9 3-15,1-7 0 0,5-3-6 16,0-10 10-16,0-11-4 16,11-9 0-16,5-9 12 15,7-9-13-15,1 0 1 16,7-13 0-16,3-19-19 15,-1-10 9-15,-1-7-3 16,-6-6 7-16,-2 4-23 16,-3 0 22-16,-5 6 7 15,-3 7 0-15,-5 5-5 0,0 13 17 16,-2 8-12-16,-4 6 19 16,0 6-17-16,-2 0 4 15,0 0-6-15,0 10 0 16,0 12 2-16,-6 6 7 15,-4 8-6-15,2 3 2 16,-1 3 6-16,3 2 0 16,4 3-11-16,-4-4 0 15,6-3 0-15,-2-6 4 16,2-12-4-16,0-6 0 16,0-8 11-16,0-8-15 15,0 0 4-15,0 0 0 16,2-20-14-16,14-6 3 15,-3 4 11-15,3 5 0 0,-3 8 10 16,3 6 2-16,2 3-12 16,2 0 2-16,-2 12 6 15,-3 14-3-15,-4-3-5 16,-1 5 0-16,-8-6 7 16,-2 0-24-16,0-8 0 15,0-6-50-15,-9-8-53 16,-7 0-200-16,-4-15-398 15</inkml:trace>
  <inkml:trace contextRef="#ctx0" brushRef="#br0" timeOffset="185833.27">19246 12912 997 0,'0'0'226'0,"0"0"-179"15,0 0 43-15,0 0-84 16,0 0-1-16,0 0-5 15,218-34-41-15,-177 34-19 16,-15 0-141-16,-10 0-213 16</inkml:trace>
  <inkml:trace contextRef="#ctx0" brushRef="#br0" timeOffset="187166.54">16000 14275 68 0,'0'0'136'0,"0"0"-60"0,0 0-55 16,0 0 4-16,0 0-21 15,0 0-4-15,-42-12 19 16,40 2-18-16,2-2 8 16,0 0-9-16,0 0 5 15,0-5-12-15,0 6 7 16,0 2 0-16,7 2 39 15,1 0 25-15,4 0 47 16,1-3 20-16,-2 2-14 16,1-2-12-16,-4-1-37 15,-1 4-17-15,-5-1 34 16,0 4-38-16,-2-1 10 16,0 2-13-16,0 3-27 0,0 0 20 15,-7 0-37-15,-15 3 0 16,-4 20-10-16,-3 9 10 15,-2 8 0-15,2 8 0 16,2 0 6-16,7 2-13 16,9-4 7-16,9-4 0 15,2-5-9-15,4-9 9 16,21-6 0-16,4-17 0 16,2-5 5-16,2 0-15 15,1-23 10-15,-3-17-16 16,-2-6 12-16,-10-5-41 15,-5-1 28-15,-14-2 0 0,0 3 10 16,-6 5 7-16,-17 7 2 16,0 13 1-16,3 10 34 15,-1 12-34-15,-2 4 0 16,-2 7-3-16,-2 22-13 16,4 7 5-16,0 3-79 15,11 0-105-15,12-7-96 16,0-8-298-16</inkml:trace>
  <inkml:trace contextRef="#ctx0" brushRef="#br0" timeOffset="187491.71">16391 14071 680 0,'0'0'308'0,"0"0"-199"16,0 0-74-16,0 0-35 15,0 0-2-15,0 0-2 16,0 48 4-16,6-30 0 16,3-6-10-16,2-7 19 15,-2-5-9-15,2 0 17 16,-2-7-12-16,0-15 21 16,0-2-26-16,-4-2 0 15,-5 3-1-15,0 4 4 16,0 7-3-16,-10 4 0 0,-12 6 5 15,-2 2-13-15,-5 0 8 16,2 10-21-16,2 12 15 16,10-3-70-16,12 2-41 15,3-3-119-15,12-11-256 16</inkml:trace>
  <inkml:trace contextRef="#ctx0" brushRef="#br0" timeOffset="187750.56">16806 13880 850 0,'0'0'244'0,"0"0"-185"16,0 0 7-16,0 0-26 16,0 0-39-16,0 0-2 0,0 0-7 15,0 32 8-15,-21 11 7 16,-10 10-3-16,-11 14 36 15,-12 12-36-15,-8 12-1 16,-6 11 4-16,4 9 0 16,3 6-9-16,11-10 2 15,9-10-56-15,17-19-28 16,19-24-151-16,5-29-225 16</inkml:trace>
  <inkml:trace contextRef="#ctx0" brushRef="#br0" timeOffset="188072.76">16937 14301 580 0,'0'0'230'16,"0"0"-220"-16,0 0-9 15,0 0 11-15,0 0-12 16,0 0 35-16,-34 56-31 15,37-48 3-15,23-8 59 16,3 0-32-16,-2 0-6 16,-3-15 2-16,-10-7-12 0,-5-5 39 15,-9 1-24 1,0-4 3-16,-5 6 38 16,-19 6-61-16,-10 10 14 0,1 8-27 15,-5 0 14-15,3 10-26 16,8 14 12-16,9 5-51 15,13 2-69-15,5-4-141 16,13-11-180-16</inkml:trace>
  <inkml:trace contextRef="#ctx0" brushRef="#br0" timeOffset="188619.44">17400 14052 891 0,'0'0'156'16,"0"0"-71"-16,0 0-14 16,0 0 17-16,0 0-65 15,0 0-4-15,50-44-3 16,-50 44-6-16,0 0-10 16,-3 21 7-16,-19 11-3 15,-7 10 26-15,-9 6-30 16,-5 6 0-16,1-1 5 15,-2-6 6-15,5-7-11 16,6-8 0-16,8-9 8 16,12-14-5-16,7-3-3 15,6-6 0-15,0 0 8 0,0 0 8 16,4-25-14 0,19-8-2-16,8-8-3 0,0-5-18 15,0-3 21-15,1-4 0 16,-6 5-12-16,0 1 15 15,-1 4-3-15,-2 3 0 16,-3 12 7-16,-1 0-8 16,2 10 1-16,-5 6 0 15,-1 4-6-15,-2 7 12 16,-1 1-6-16,-2 0 0 16,0 0 2-16,1 14-6 15,0 13 4-15,-2 12 0 0,-4 7-3 16,-5 4 10-1,0 1-7-15,0 4 0 0,0-7 7 16,0-6-22-16,0-5 11 16,0-13-38-16,0-7 1 15,0-7-146-15,0-8-117 16,0-2-391-16</inkml:trace>
  <inkml:trace contextRef="#ctx0" brushRef="#br0" timeOffset="188981.5">17307 14223 899 0,'0'0'202'0,"0"0"-100"15,0 0-55-15,0 0-29 16,0 0-17-16,0 0 11 0,272-44-8 16,-219 26-1-1,-11-2-3-15,-8-8 0 0,-8 2 4 16,-7 1-4-16,-4 1 0 15,-1 7 4-15,-6-2 0 16,1 7-4-16,-2 2 0 16,-2 5 31-16,-1 1-30 15,-2 1 26-15,-2 3-5 16,2 0-21-16,1 0 31 16,1 0-32-16,2 4 0 15,0 18 0-15,-6 6 10 16,0 11-10-16,0 5 0 0,-10 2 5 15,-5 3-19-15,-1-10 6 16,5-8-28-16,5-4-5 16,3-13-72-16,3-9-101 15,0-5-132-15</inkml:trace>
  <inkml:trace contextRef="#ctx0" brushRef="#br0" timeOffset="189281.33">17880 13962 569 0,'0'0'313'15,"0"0"-157"-15,0 0-48 0,0 0 2 16,0 0-90 0,0 0-13-16,58-67-7 0,-29 62 7 15,-2 3-7-15,-6 2 6 16,-5 0-2-16,-7 0 16 15,-5 4-20-15,-4 16 0 16,0 9 21-16,-19 9-19 16,-19 4 18-16,-9 1-15 15,-9-2 6-15,2-5-6 16,8-9-5-16,10-6-15 16,16-10-28-16,11-11-131 15,9 0-153-15,13-23-381 16</inkml:trace>
  <inkml:trace contextRef="#ctx0" brushRef="#br0" timeOffset="189543.18">18332 13883 936 0,'0'0'244'0,"0"0"-152"15,0 0-39-15,0 0-39 16,0 0 6-16,0 0-20 15,4 0 0-15,-4 26-10 16,0 6 13-16,0 3-3 16,-4 4 0-16,-12 1 6 15,-1 1-2-15,-4-4-4 16,4-2-7-16,-1-3 0 0,2-3-64 16,5-7-39-16,5-10-88 15,6-12-111-15,0 0-256 16</inkml:trace>
  <inkml:trace contextRef="#ctx0" brushRef="#br0" timeOffset="189857.51">18301 13888 762 0,'0'0'204'16,"0"0"-61"-16,0 0-49 15,0 0-62-15,0 0 28 16,0 0-58-16,172-78-2 0,-159 78 0 15,-4 0-2-15,-7 15 2 16,-2 4 0-16,0 1 6 16,0-1 5-16,-20 4-11 15,-7-3 0-15,-2 2 1 16,-2 2 9-16,0 1-10 16,6-1 0-16,9-8 3 15,8-1-10-15,8-1 7 16,0 3 0-16,31 1 13 15,14 3-11-15,8-2 29 16,5-1-28-16,0-4 10 16,-9-4-26-16,-9-8-30 15,-2-2-110-15,-2-14-397 0</inkml:trace>
  <inkml:trace contextRef="#ctx0" brushRef="#br0" timeOffset="190960.89">19065 14034 605 0,'0'0'309'15,"0"0"-142"-15,0 0-40 16,0 0-39-16,0 0-79 16,0 0 7-16,125-21-16 15,-65 14 4-15,5 3-5 16,-9-8 1-16,-11-2-8 16,-14 0 2-16,-12-2-40 15,-14-4 45-15,-5 0 1 16,0-3 0-16,-20 4 0 0,-7 1 5 15,3 6-5-15,-3 6 8 16,2 6 3-16,1 0-11 16,4 0 0-16,6 9 2 15,10 5-19-15,4 7 17 16,7 3 0-16,24 2 5 16,11 2 6-16,0 2-11 15,-3-2 0-15,-17-2 1 16,-17 1-9-16,-5-4 8 15,-32 1-11-15,-23 1 7 16,-13 1-46-16,-5 0-66 16,-5-6-179-16</inkml:trace>
  <inkml:trace contextRef="#ctx0" brushRef="#br0" timeOffset="191560.09">17055 14967 199 0,'0'0'534'15,"0"0"-319"-15,0 0-147 16,0 0-2-16,0 0 25 15,0 0-70-15,9-68 2 16,-32 82-23-16,-8 18 7 16,-9 8 21-16,-4 9-18 15,-3 14 16-15,3 8 2 0,5-3-20 16,12-2 1-16,10-11-9 16,12-22 2-16,5-8-14 15,11-16 17-15,20-9-5 16,5 0 19-16,3-9-6 15,-8-23-8-15,-5-3-5 16,-6-2 6-16,-11 2 3 16,-9 4 3-16,0 12 5 15,-5 5 15-15,-14 7-26 16,-6 7 4-16,-6 3-10 16,-8 29 0-16,0 7-18 15,3 7 18-15,5 3-35 16,13-5-14-16,11-4-94 15,7-11-118-15,9-17-214 0</inkml:trace>
  <inkml:trace contextRef="#ctx0" brushRef="#br0" timeOffset="192919.67">17072 15284 472 0,'0'0'314'15,"0"0"-163"-15,0 0-65 16,0 0-20-16,0 0 31 15,0 0-50-15,150-134-23 16,-139 129 31-16,-2 5-53 16,-7-4 12-16,-2 4-6 0,0 0 3 15,2 0-17 1,0 18 6-16,-2 5 0 0,0 3 20 16,3-2-17-16,-3-4-3 15,2-5 0-15,-2-3 11 16,2-7-11-1,1-5 0-15,-1 0 1 0,3 0 20 16,3-5-17-16,5-16-4 16,10-9 0-16,1 2 5 15,5-9-5-15,3 1 0 16,-1 4 0-16,0 6-4 16,-4 6 4-16,-5 11 0 15,-7 2-1-15,-1 7 1 16,-3 0-3-16,-2 10 3 0,0 13 0 15,-2 6 20 1,-5 1-14-16,0 0-6 0,-2-3 0 16,2-9 16-16,1-6-16 15,-1-6 0-15,-2-6 1 16,2 0 8-16,2 0 0 16,4-5-9-16,5-14 0 15,5-5-22-15,1-1 21 16,6-7-9-16,0 6 10 15,2 0-9-15,-3 2 9 16,-2 12 0-16,-4 2 1 16,-5 8 11-16,-1 2-11 15,-1 0-1-15,-3 4 0 16,2 13 7-16,-2 4 3 16,-3 2-10-16,-3-4 1 0,0-1 12 15,-2-4-12-15,0-6-1 16,0-4 1-16,0-4 3 15,0 0-3-15,6 0-1 16,4 0 0-16,3-12-34 16,10-12 24-16,1 2-19 15,1-4 15-15,-3 6-1 16,-2 3 15-16,-2 5 0 16,-3 7 4-16,-6 1 3 15,1 4 14-15,-2 0-21 16,1 4 2-16,3 13 24 15,-4 6-23-15,3 5 3 0,-1-2-6 16,3 1 13-16,-3-6-14 16,2-7 1-16,1-5 0 15,-1-7 3-15,1-2-3 16,-2 0-4-16,2-7 3 16,0-19-39-16,1-4 23 15,-5-6-23-15,0-1-22 16,-7 6 41-16,-2-1-8 15,0 11 29-15,0 0 13 16,-13 10-3-16,-8 11 31 16,-3 0-39-16,-5 5 7 15,-3 17 3-15,9 2-7 16,2 2-5-16,8-1 0 0,6-8 9 16,7 0-13-16,0-5 4 15,0-5 0-15,4-2 12 16,15-4-7-16,3-1-5 15,3 0 0-15,4-8-10 16,0-8 6-16,-1-2-15 16,-1 1 11-16,-5 0-8 15,-3 2 18-15,-7 6-2 16,-3 5 4-16,-4 4 2 16,0 0 10-16,-5 0-16 15,2 7 0-15,-2 14 33 16,0 1-29-16,0 7 10 0,0-5-7 15,0-1 5-15,0-9-9 16,0-5-3-16,0-8 0 16,0-1 2-16,0 0 10 15,0 0-12-15,0-18 0 16,11-10-25-16,3-2 21 16,1 1-26-16,1 2 17 15,-1 3-6-15,-1 5 22 16,-1 8-3-16,-3 5 34 15,2 6-22-15,-3 0 15 16,2 12-27-16,5 14 0 16,-1 6 30-16,1-1-25 15,-3 1-5-15,-1-1 0 0,-2-4-31 16,-1-14 4 0,-1-5-43-16,-2-8-94 0,-2 0-18 15,5-13-35-15,1-18-194 16,5-1 84-16</inkml:trace>
  <inkml:trace contextRef="#ctx0" brushRef="#br0" timeOffset="193698.47">18675 14967 64 0,'0'0'360'0,"0"0"-31"16,0 0-112-16,0 0-25 15,0 0-89-15,0 0-55 16,125-152 7-16,-125 149-28 16,0 3-26-16,0 0 16 15,0 0-16-15,0 0-1 16,0 0 0-16,-11 0 4 15,0 9-13-15,0 4 9 0,-2 6 0 16,3 5-2 0,1 8 5-16,3 4-3 0,2 1 0 15,4-6 9-15,0-1-9 16,4-7 0-16,16-10 0 16,4-9-4-16,-1-4 6 15,3 0-4-15,3-17 2 16,-2-16-27-16,0-5 17 15,0-7-15-15,-5-8-1 16,-2-3 21-16,-2-9-14 16,-7 1 19-16,0 2 0 15,-2 6 7-15,-2 17 0 16,-1 18-6-16,-1 7 6 0,-1 10 28 16,-4 4-33-16,0 0-4 15,0 10 0-15,0 18 2 16,0 10 14-16,0 10-14 15,0 8 2-15,0 2 17 16,-4-1-11-16,-1-3-8 16,1-10 1-16,2-8 10 15,0-12-5-15,0-5-6 16,2-12 0-16,0-3-3 16,0-4 11-16,0 0-8 15,0-11 0-15,15-10 6 16,3-5-16-16,1 0 10 0,0 3 0 15,-1 6-8-15,-1 3 11 16,1 6-3-16,-3 6 0 16,4 2 5-16,-4 0-7 15,-1 4 2-15,-1 16 0 16,-4 2 11-16,-2 4 0 16,-3 1-11-16,-2-8 9 15,0-3-2-15,3-4 4 16,-3-6-11-16,0-6 0 15,1 0 1-15,1 0 5 16,5 0-6-16,4-12 0 16,5-8-23-16,3-1 17 15,2 1-1-15,0 5 7 0,-1 4-8 16,-1 4 17 0,-4 7-9-16,-3 0 0 0,-7 2 11 15,-5 17-21-15,-2 4 10 16,-2-2-25-16,-25-1 18 15,-13-7-76-15,-7-5-125 16,-11-8-375-16</inkml:trace>
  <inkml:trace contextRef="#ctx0" brushRef="#br0" timeOffset="193881.54">18893 14708 1207 0,'0'0'235'15,"0"0"-185"-15,0 0-5 16,0 0-6-16,0 0-35 16,0 0-8-16,117-116-29 0,-64 138-43 15,-3-3 24-15,-13-2-80 16,-5-9-155-16,-10 2-171 16</inkml:trace>
  <inkml:trace contextRef="#ctx0" brushRef="#br0" timeOffset="195956.86">20600 10880 38 0,'0'0'23'0,"0"0"11"16,0 0 31-16,0 0 12 15,0 0-48-15,0 0-14 16,-37 0 34-16,24 0-7 15,-3 0 21-15,1 0 10 16,-3 0-28-16,0 0 33 16,2 0-28-16,1 0-2 15,3 0 28-15,0 0-47 16,3 0 8-16,5 0-20 0,-2 0-10 16,6 0 16-16,0 0-23 15,0 0 1-15,0 0 29 16,29-3-27-16,23 0 5 15,17-3-8-15,22-2 10 16,25 2 2-16,36-2-9 16,41 2-3-16,37-4 27 15,29 2-18-15,13 0-9 16,-1 1 0-16,-7 5 8 16,-7 2-9-16,-10 0 1 15,-16 0 0-15,-19 0 16 16,-29 0-5-16,-38-5-8 0,-33 3-3 15,-37 0 11-15,-28-4 1 16,-20 0-8-16,-20-4 6 16,-7 0 70-16,0-2-80 15,0 2 24-15,0 3-6 16,-3 0-8-16,-1 3 15 16,4 2-25-16,-4-2 0 15,2 0-8-15,-6-4 15 16,-3-2-7-16,-3-4 0 15,-5-2 7-15,-3 0-11 16,3 4 4-16,6 2 0 16,5 4-7-16,8 2 19 15,0 1-12-15,0 3 0 16,27 0 10-16,2 0-18 16,2 25 8-16,-10 15 0 0,-13 12-16 15,-8 6 23-15,-35 3-7 16,-27 5 6-16,-24-2 9 15,-11-1-22-15,4 0 7 16,18-13-168-16,29-18-309 16</inkml:trace>
  <inkml:trace contextRef="#ctx0" brushRef="#br0" timeOffset="197126.91">24110 10186 391 0,'0'0'216'0,"0"0"-77"16,0 0-42-16,0 0 34 0,0 0-61 16,0 0 19-16,25-187-2 15,-19 178-64 1,-2 4 26-16,-2 5-4 0,2 0-39 16,-4 0 30-16,4 0-36 15,-2 39 0-15,0 26-6 16,-2 28 22-16,0 24-10 15,-12 14-6-15,-7 3 13 16,-4-2-14-16,3-6 1 16,3-9 0-16,3-12-6 15,3-14-57-15,9-17-17 16,2-26-139-16,0-26-217 16</inkml:trace>
  <inkml:trace contextRef="#ctx0" brushRef="#br0" timeOffset="197719.26">24176 9972 435 0,'0'0'127'0,"0"0"-45"16,0 0-48-16,0 0 34 16,0 0-54-16,0 0-4 15,307-56-10-15,-134 42 0 0,45-12-10 16,39-10 3 0,26-3 0-16,11 3 7 0,-11 6-3 15,-15 9 4-15,-32 1-1 16,-38 1 15-16,-39 0-2 15,-38-1 53-15,-39 3-15 16,-20 1 10-16,-17 3 21 16,-10 1-43-16,-3 3 10 15,-1 4-31-15,2-2-7 16,-2 5-2-16,3-1-9 16,-5 2 0-16,-7 1 3 15,-3 0 8-15,-11 0-11 0,-4 0 0 16,1 0 7-1,-1 0 8-15,3 0-13 0,4 13 5 16,2 13 1-16,-1 20 4 16,-5 21-12-16,-7 36 6 15,0 23-1-15,-5 22 23 16,-15 19-24-16,-3 4-3 16,2 1 17-16,0-10-6 15,1-14-3-15,3-19-7 16,-2-23 8-16,2-24-2 15,-1-24-8-15,-3-18 0 16,2-18-2-16,-8-17-95 0,-4-5-182 16,-2-28-286-1</inkml:trace>
  <inkml:trace contextRef="#ctx0" brushRef="#br0" timeOffset="198468.95">23954 11355 20 0,'0'0'208'0,"0"0"-70"0,0 0-37 15,0 0 39-15,0 0-44 16,0 0-31-16,54-12 13 15,-39 11-46-15,14-2 9 16,14-1-4-16,17 1-31 16,15-6 28-16,19-3-34 15,20-2 0-15,24-2 2 16,23-5 6-16,23 0-8 16,20-1 0-16,7 5 3 15,8-1 13-15,1 7-10 16,-12 1 9-16,-13 2 32 15,-18-2-46-15,-28 0 23 0,-18 2-24 16,-21-4 13-16,-19 2 11 16,-10-3-23-16,-8 6 13 15,-11-1 17-15,-6 4-23 16,-12 0 3-16,-9 1 15 16,-16 3-26-16,-9 0 39 15,-8 0-36-15,-2 0-2 16,0 0-1-16,0 0-3 15,0 0 3-15,-18 0-32 16,-7 3-25-16,-4 5-52 16,0-8-138-16,-2 0-282 0</inkml:trace>
  <inkml:trace contextRef="#ctx0" brushRef="#br0" timeOffset="199090.27">24552 10393 206 0,'0'0'211'0,"0"0"-48"0,0 0-4 15,0 0-68-15,0 0-14 16,0 0-6-16,39-70-42 15,-34 66 63-15,-3 1-20 16,-2 3-14-16,0 0-8 16,0 0-43-16,0 7-6 15,0 23-1-15,0 14 0 16,-2 10 23-16,-9 5-23 16,-3-4 0-16,1-2 0 15,0-5 10-15,1-11-12 0,4-5 2 16,-1-13-41-1,2-5 17-15,2-10-73 0,1-4-53 16,4 0-4-16,0-5-24 16,0-24-376-16</inkml:trace>
  <inkml:trace contextRef="#ctx0" brushRef="#br0" timeOffset="199451.08">24511 10599 22 0,'0'0'457'0,"0"0"-190"15,0 0-62-15,0 0-90 16,0 0-59-16,0 0 13 15,147-46-54-15,-108 46-8 16,-2 0-5-16,-3 0 10 16,-1-3-12-16,0-8 0 15,-1-3-3-15,-1-4-7 16,-4-1-28-16,-3-5-12 0,-6 1 20 16,-7 0-29-16,-4 2 59 15,-5 1 0-15,-2 0 5 16,0 2 23-16,0 2-16 15,0 7 25-15,0 2 13 16,0 5-40-16,0 2 27 16,0 0-16-16,0 0-18 15,0 0 11-15,0 14-14 16,0 14 0-16,0 10 22 16,0 4-11-16,0 2-6 15,0 2-5-15,-11-2 4 16,-5 3-5-16,1-5 1 0,1-6-50 15,8-8-67 1,6-16-134-16,0-12-216 0</inkml:trace>
  <inkml:trace contextRef="#ctx0" brushRef="#br0" timeOffset="199976.32">25318 10365 698 0,'0'0'203'15,"0"0"-75"-15,0 0-54 16,0 0 20-16,0 0-58 16,0 0-30-16,13-22 0 15,-10 22-6-15,-3 6 0 16,2 10 25-16,-2 5-17 0,0 8 10 16,0 5-18-16,0 5 14 15,-16 0-5-15,1-2-9 16,-1-7 0-16,5-9-1 15,2-5 2-15,4-5-6 16,3-10-4-16,2-1-34 16,0 0 41-16,0-10-28 15,0-15-28-15,2-12-47 16,3-3 23-16,-5-2 82 16,0 0 0-16,0 2 10 15,-7 7 61-15,3 8-21 0,2 9 20 16,2 9 6-16,0 4-53 15,0 3 14-15,0 0-37 16,20 0 11-16,16 0-5 16,12 14-6-16,6 9 0 15,2 0-3-15,-7 3 9 16,-9 0-6-16,-11-2 0 16,-14-4 3-16,-10 3-11 15,-5-3 8-15,-5 1 0 16,-21 4-3-16,-10-1 6 15,-6-1-3-15,2 0 0 16,1-6-34-16,8 0 21 16,16-9-126-16,15-8-109 15,0 0-188-15</inkml:trace>
  <inkml:trace contextRef="#ctx0" brushRef="#br0" timeOffset="200252.7">25796 10316 644 0,'0'0'189'16,"0"0"-61"-16,0 0 1 15,0 0-58-15,0 0-7 16,0 0-17-16,91-51-31 16,-80 51 46-16,-5 0-57 15,-4 0 3-15,-2 8-8 16,0 16 16-16,0 12-16 0,0 5 0 15,-10 6 3-15,-3 1-6 16,-1 0 3-16,5-4-21 16,3-8 9-16,3-7-79 15,3-7-15-15,0-10-77 16,0-8-102-16,0-4-163 16</inkml:trace>
  <inkml:trace contextRef="#ctx0" brushRef="#br0" timeOffset="200428.6">25864 10254 623 0,'0'0'270'16,"0"0"-116"-16,0 0-40 0,0 0-100 16,0 0-8-16,0 0-6 15,152-134-69-15,-119 134-67 16,-2 11-95-16,-4 7-182 15</inkml:trace>
  <inkml:trace contextRef="#ctx0" brushRef="#br0" timeOffset="200590.51">25849 10453 441 0,'0'0'268'0,"0"0"-132"15,0 0-51-15,0 0 17 16,0 0-1-16,0 0-84 15,24 18-17-15,38-34-14 0,8 2-65 16,3-2-50-16,4 0-132 16,-2 0-108-16</inkml:trace>
  <inkml:trace contextRef="#ctx0" brushRef="#br0" timeOffset="201012.27">26489 10305 428 0,'0'0'271'15,"0"0"-59"-15,0 0-48 16,0 0-73-16,0 0-44 15,0 0-47-15,17-3 0 16,-17 15-9-16,0 0 20 16,0-1-11-16,0-1 0 15,0-2 1-15,0 0-1 16,0-2 3-16,5-3-3 0,-3-1 0 16,3-2 2-16,-3 0-10 15,-2 0-1-15,0 0-2 16,0 0-7-16,0-11-9 15,0-3 5-15,0 0 16 16,-2 4 3-16,-5-1 3 16,-2 6 5-16,-4 3-2 15,-5 2 17-15,-3 0-18 16,-2 4-2-16,2 16 16 16,1 4-7-16,7 6 9 15,1 6-4-15,10 4-6 16,2 2 48-16,0-2-42 0,7-3 7 15,15-7 8-15,7-12-21 16,6-10 3-16,8-8-11 16,6-8 8-16,7-26-21 15,0-10-19-15,-3-9-47 16,-6 0-73-16,-7 4-169 16,-6 7-312-16</inkml:trace>
  <inkml:trace contextRef="#ctx0" brushRef="#br0" timeOffset="201955.96">25775 11330 324 0,'0'0'283'16,"0"0"-95"-16,0 0-75 15,0 0-15-15,0 0 12 16,0 0-50-16,9-92 8 15,-7 89-26-15,1 3-32 16,-3 0 26-16,0 0-33 16,0 0-3-16,2 0 0 15,-2 0-8-15,0 18 8 16,0 18 0-16,0 12 1 16,0 15-3-16,0 5 2 15,0 2 0-15,0 0-1 16,-7-7 13-16,-6-8-16 0,0-5 4 15,-3-9-8-15,3-9-2 16,-1-9-14-16,3-4-6 16,2-12-5-16,2-7-42 15,1 0 53-15,1 0 15 16,3-21 8-16,2-7-16 16,0-7 34-16,0 4-11 15,0-1 42-15,0 7-32 16,0 11 32-16,0 7-24 15,0 2-15-15,0 5 26 16,2 0-34-16,9 0-1 16,1 8 0-16,1 10 7 15,0 4-12-15,-4-3 5 16,0-3 0-16,-3-6-2 0,2-5 3 16,3-5-1-16,6 0 5 15,10 0 6-15,6-11 2 16,6-9-13-16,-2-4-20 15,3-1 17-15,-1 3-152 16,-6 2-205-16,-4 0-381 16</inkml:trace>
  <inkml:trace contextRef="#ctx0" brushRef="#br0" timeOffset="202824.46">24275 12123 617 0,'0'0'168'0,"0"0"-90"0,0 0-16 16,0 0-62-16,0 0 5 15,0 0-17-15,7-26 1 16,-7 43 11-16,-7-2 10 15,-4 6-8-15,4 1 24 16,7 4-26-16,0 2 3 16,0 6 8-16,20-1-9 15,10 2-2-15,-1-3 0 16,-6-6 15-16,-7-8-12 16,-5-8-3-16,-11-2 0 15,0 0 47-15,0-2-37 0,-19 2 52 16,-8-2-36-1,-4-1-26-15,-3-3-21 0,1-2-110 16,2-7-156-16</inkml:trace>
  <inkml:trace contextRef="#ctx0" brushRef="#br0" timeOffset="203505.07">24440 12096 1008 0,'0'0'199'0,"0"0"-178"16,0 0-9-16,0 0-13 16,0 0 5-16,0 0-8 15,270-13 4-15,-250 22-78 0,-11-5 30 16,-5-3 4-16,-4 2 44 16,0-3 23-16,0 0 13 15,0 1 3-15,0 6-36 16,0 7 12-16,-6 5-23 15,-11 10 8-15,5 1 0 16,-1 5-2-16,1-4 2 16,5 1 0-16,5-4 0 15,2-3 10-15,0-8-11 16,0-5 1-16,0-6 0 16,2-6-13-16,7 0 16 15,7 0-3-15,9-10 0 16,3-15-31-16,1-1 10 0,2-9-27 15,-2-3-13-15,-2-2 53 16,-2 1-4-16,-7 4 12 16,-5-2 0-16,-5 7 7 15,-2 5 24-15,-6 4-20 16,0 11 6-16,0 5 28 16,0 3-41-16,0 2 4 15,0 0-8-15,0 0-10 16,0 3 5-16,0 11 5 15,0 4 0-15,0 5-6 16,0 4 13-16,0 3-7 16,0 2 4-16,0 0 7 15,0-3-3-15,0-5-8 16,0-6 0-16,-2-9-6 0,2-6 11 16,0-3-5-16,0 0 5 15,0-6-3-15,2-14-4 16,11 0-15-16,3 0 3 15,3 3 0-15,4 7-1 16,4 6 1-16,4 4 9 16,-7 0-21-16,-4 9 25 15,-10 10-54-15,-10 4-113 16,0-3-29-16,-21-6-115 16</inkml:trace>
  <inkml:trace contextRef="#ctx0" brushRef="#br0" timeOffset="203654.98">24834 12140 380 0,'0'0'237'16,"0"0"-94"-16,0 0-52 15,0 0-41-15,0 0 5 16,0 0-55-16,235-155-1 16,-220 159-68-16,-6 20-176 15,-6 2-183-15</inkml:trace>
  <inkml:trace contextRef="#ctx0" brushRef="#br0" timeOffset="203824.89">24714 12564 846 0,'0'0'240'15,"0"0"-113"-15,0 0-99 0,0 0-7 16,0 0-21-16,0 0-39 15,78 0-106-15,-49 0-123 16,1 0-266-16</inkml:trace>
  <inkml:trace contextRef="#ctx0" brushRef="#br0" timeOffset="203972.32">25138 12480 919 0,'0'0'268'0,"0"0"-179"0,0 0-34 15,0 0-41 1,0 0-14-16,0 0-11 0,33-12-73 16,-21 24-134-16,-4-7-214 15</inkml:trace>
  <inkml:trace contextRef="#ctx0" brushRef="#br0" timeOffset="205323.08">25463 12300 372 0,'0'0'194'15,"0"0"-67"-15,0 0 48 16,0 0-82-16,0 0 16 16,0 0-24-16,0-88-56 0,0 84 38 15,0 0-57-15,2 4-7 16,3 0 12-16,3 0-14 16,2 2-1-16,3 20 0 15,-4 4 2-15,-2 6-10 16,-3 0 8-16,-1-4 0 15,-1-6-7-15,0-5 12 16,0-12-5-16,-2-3 0 16,0-2 9-16,0 0 1 15,6-2-10-15,6-17 0 16,1-8-7-16,8-1-5 16,-2-2 12-16,4 4-2 15,-1 1 8-15,-1 6-13 0,-2 7 7 16,-3 4 0-1,-1 6-7-15,-3 2 7 0,-6 0-1 16,3 14 1-16,-5 10 0 16,1 4 0-16,-3 0 0 15,-2-4 0-15,3-2 4 16,-3-5 4-16,2-4-8 16,2-6 0-16,-4-4 10 15,3-3-9-15,-3 0-1 16,6 0 0-16,7-3-12 15,7-17-4-15,7-6 1 16,0 1 14-16,0 4 2 16,0 2-9-16,-6 6 8 15,-2 4 0-15,-3 6-4 16,-6 3 9-16,1 3-5 0,-4 19 0 16,0 6 9-16,-3 2 3 15,1 3-12-15,1-6-10 16,3-5 7-16,1-4-108 15,-2-7-82-15,1-10-103 16,0-1-272-16</inkml:trace>
  <inkml:trace contextRef="#ctx0" brushRef="#br0" timeOffset="206034.38">26340 12216 643 0,'0'0'212'16,"0"0"-83"-16,0 0-56 0,0 0-3 15,0 0-61-15,0 0 7 16,41 12-2-16,-41 10-14 16,0 1 0-16,0 2 8 15,0-1-1-15,0 0-7 16,0 1 0-16,0-8 12 16,0-3-6-16,7-6-6 15,11-6 0-15,-1-2 8 16,2 0-8-16,-1-8-5 15,-1-16-13-15,-5-5-38 16,-3-2 48-16,-7-3-14 16,-2 2 22-16,0 4 2 15,0 8 3-15,-9 8 25 16,-3 5 19-16,-1 7-43 0,-5 0 15 16,-1 11-21-16,-4 13 0 15,3 1-5-15,5 1 11 16,5-3-6-16,6-5 0 15,4-6 0-15,0-6-15 16,6-4 13-16,15-2 2 16,-1 0-7-16,7-8-7 15,0-10-32-15,4-2-7 16,0-2-1-16,0 3 49 16,-2 2-5-16,-7 5 10 15,-4 6 26-15,-3 3 1 16,-5 3 12-16,-2 0-10 15,-1 0-13-15,-5 17 36 0,-2 4-31 16,0-1-7-16,0 3 23 16,-11-3-31-16,-2-4 3 15,2-5-8-15,2-6 11 16,3-3-5-16,3-2-7 16,0 0 0-16,3 0-10 15,0-14-5-15,3-11-17 16,21-4 17-16,5 0 9 15,2 3-6-15,0 3 12 16,-4 9 0-16,-4 6 34 16,-7 8-30-16,-3 0 9 15,-7 8-11-15,-3 20 11 0,-3 7 9 16,0 2-22-16,0-1-15 16,0-8-6-16,0-8-117 15,0-12-92-15,0-8-229 16</inkml:trace>
  <inkml:trace contextRef="#ctx0" brushRef="#br0" timeOffset="206672.25">27068 11991 669 0,'0'0'203'0,"0"0"-117"15,0 0 26-15,0 0-24 16,0 0-50-16,0 0 19 0,49-80-50 15,-49 80-1-15,0 0 33 16,0 0-35-16,0 0 14 16,0 0-18-16,-4 14 13 15,-12 14-8-15,3 7-5 16,0 2 0-16,3 4-7 16,6-6 15-16,4-3-8 15,0-3 0-15,0-7 7 16,0-8-18-16,0-4 11 15,16-9-2-15,3-1-11 16,4-1 1-16,6-23 10 16,0-6 0-16,-2-9-14 15,-3-3 0-15,-3-6 3 16,-6-4 13-16,-4 0-11 0,-4 6 22 16,0 10-11-16,-3 11 12 15,-2 13-10-15,0 8 37 16,-2 4-39-16,0 0 0 15,0 0-8-15,0 9-7 16,0 18 15-16,0 11 0 16,0 8 5-16,0 7-2 15,0 3-3-15,0-3 0 16,0-10-6-16,2-8 12 16,0-11-6-16,1-12 0 15,-1-8-3-15,-2-4-11 0,0 0 0 16,0-7 3-1,7-18 9-15,6-8-88 0,8 1 20 16,3 4 41-16,2 9 29 16,-3 6 24-16,-1 11 19 15,-1 2 9-15,-2 0-5 16,2 22-42-16,-9 4 12 16,-2 4-17-16,-8 0-7 15,-2-1 6-15,-9-5-90 16,-25-8-112-16,-6-11-265 15</inkml:trace>
  <inkml:trace contextRef="#ctx0" brushRef="#br0" timeOffset="206818.17">27227 11947 778 0,'0'0'210'0,"0"0"-101"15,0 0-94-15,0 0-6 16,0 0-9-16,0 0-9 15,294-100-123-15,-268 122-163 16</inkml:trace>
  <inkml:trace contextRef="#ctx0" brushRef="#br0" timeOffset="209624">24068 12901 238 0,'0'0'205'0,"0"0"-27"16,0 0-90-16,0 0 39 16,0 0-28-16,0 0-69 0,0 0 18 15,-4-34-36-15,4 34 8 16,0 0 47-16,0-2-35 16,0 2 22-16,0 0-22 15,-14 2-28-15,-15 24 20 16,-7 15-20-16,-4 10-4 15,-1 12 0-15,6 3 5 16,6 0-5-16,10-7 0 16,11-5 10-16,8-13-17 15,8-12 7-15,25-13 0 16,11-16-6-16,10 0-9 16,-1-28 13-16,-4-21-2 15,-10-11-8-15,-16-11-4 0,-9-11 8 16,-14-3 8-16,0 4-11 15,-2 17 20-15,-21 21-9 16,-1 16 0-16,-7 22-1 16,-1 5-4-16,-1 35-105 15,4 18-51-15,12 12-100 16,17 2-258-16</inkml:trace>
  <inkml:trace contextRef="#ctx0" brushRef="#br0" timeOffset="209912.31">24504 12920 628 0,'0'0'312'0,"0"0"-201"16,0 0-53-16,0 0-27 16,0 0-14-16,0 0-17 15,-17-46-5-15,34 73 5 16,6-3-1-16,-5-5-1 15,-3-9 2-15,-6-5 0 16,-4-5 2-16,-5 0 13 16,0 0-13-16,0-15 0 15,-14-6 18-15,-8 7-15 16,-2 6-1-16,-7 7-4 16,-4 1-39-16,0 8-31 15,2 18-103-15,8 4-146 16,16-2-265-16</inkml:trace>
  <inkml:trace contextRef="#ctx0" brushRef="#br0" timeOffset="210182.97">25048 12799 495 0,'0'0'580'0,"0"0"-445"16,0 0-120-16,0 0 28 15,0 0-12-15,0 0-29 16,34-85 6-16,-34 110-8 16,0 11 0-16,-31 17 5 0,-16 10 5 15,-13 17-3-15,-8 11-7 16,-5 6 9-16,2 7-4 16,1-4-5-1,8-1 0-15,16-12-2 0,12-7-47 16,21-15-52-16,13-21-170 15,4-26-238-15</inkml:trace>
  <inkml:trace contextRef="#ctx0" brushRef="#br0" timeOffset="210501.78">25069 13244 595 0,'0'0'240'16,"0"0"-136"-16,0 0-41 0,0 0-40 15,0 0-9-15,0 0-14 16,89-12 0-16,-83 38 8 16,1-4 6-16,-3-5-14 15,2-7 0-15,-6-6 7 16,0-4 17-16,0 0-5 16,0 0 26-16,0 0 15 15,-14-2-56-15,-5-12 8 16,-2-1-9-16,-2 1 0 15,3 2 31-15,3 7-24 16,3 5 0-16,3 0-10 0,4 5-10 16,1 17 8-16,6 9-29 15,0 1-80-15,2-2-71 16,29-10-270-16</inkml:trace>
  <inkml:trace contextRef="#ctx0" brushRef="#br0" timeOffset="211091.03">25721 12966 916 0,'0'0'214'0,"0"0"-114"16,0 0-24-16,0 0-50 15,0 0 24-15,0 0-18 16,108-102-30-16,-97 102 50 0,-7 0-42 15,-4 0 10-15,0 0-6 16,0 24 7-16,-9 13-11 16,-18 16 1-16,-8 9-2 15,-1 2 14-15,-1 3-17 16,0-9-6-16,6-7 4 16,2-5 17-16,5-9-21 15,2-8 0-15,6-8 6 16,7-9-5-16,3-7-1 15,4-5 0-15,2 0 0 16,0 0 13-16,0 0-13 16,0 0 0-16,0-7 4 0,2-21-21 15,22-10 14-15,8-14 2 16,5-6-10-16,1-7 0 16,0-7 11-16,-4 0 0 15,-3 5 0-15,-5 12-2 16,-6 15 2-16,-1 14 0 15,-11 11-1-15,-1 10 6 16,-3 3-6-16,-4 2 1 16,5 0 0-16,2 0-26 15,4 9 26-15,2 21 0 16,-2 16-6-16,0 12 10 16,-1 14-4-16,-8-2 0 15,0-3 2-15,-2-7-16 0,0-12 14 16,0-10-35-16,0-9 8 15,0-9-63-15,0-6 25 16,0-12-103-16,0-2-220 16,0-4-295-16</inkml:trace>
  <inkml:trace contextRef="#ctx0" brushRef="#br0" timeOffset="211472.81">25786 13198 253 0,'0'0'565'0,"0"0"-333"16,0 0-81-16,0 0-34 15,0 0-95-15,0 0 14 16,-13-39-36-16,42 39 13 0,6 0 0 16,5 0-11-16,-1-9-2 15,-4-8 0-15,-1 0 12 16,-3-7-13-16,-4-2 1 16,2-2-3-16,-2-2-15 15,-3 4 18-15,2 0 0 16,-5 7-2-16,-3 4 17 15,-5 5-15-15,-7 6 18 16,0 4-15-16,-4 0 53 16,-2 0-56-16,0 0 0 15,0 4 0-15,0 21 3 16,0 20-3-16,0 13 0 16,-2 8 8-16,-14 2-1 0,-3-3-7 15,2-9 0 1,-1-10-3-16,1-8-27 0,3-13 7 15,3-6-15 1,2-12-37-16,6-7 23 0,3 0-133 16,0-5 15-16,0-19-217 15</inkml:trace>
  <inkml:trace contextRef="#ctx0" brushRef="#br0" timeOffset="211802.62">26184 13034 160 0,'0'0'283'16,"0"0"-52"-16,0 0-14 15,0 0-19-15,0 0-95 16,0 0-3-16,77-247-83 16,-59 237 4-16,4 5 4 0,5 0-15 15,4 3 1-15,2 0-5 16,4 2 1-16,-8 0 22 16,-8 0-26-16,-5 7-3 15,-9 10 0-15,-7 10 3 16,0 6-3-16,-11 10 0 15,-22 1 10-15,-12 2 5 16,-7 0-9-16,-1-2-6 16,2-6 0-16,9-6 9 15,17-10-10-15,11-10 1 16,12-6-39-16,2-4 36 16,6 0-58-16,27-2 48 15,9 2-10-15,7 3-80 16,4-3-104-16,5 1-151 15,0-3-294-15</inkml:trace>
  <inkml:trace contextRef="#ctx0" brushRef="#br0" timeOffset="211935.55">26689 13090 374 0,'0'0'284'16,"0"0"-165"-16,0 0-23 16,0 0-39-16,0 0-57 15,0 0-3-15,-17-74-85 16,5 74-80-16,3 10-71 15,5-2-39-15</inkml:trace>
  <inkml:trace contextRef="#ctx0" brushRef="#br0" timeOffset="212433.06">26716 12939 478 0,'6'-9'258'15,"-1"1"-80"-15,-2 4-21 16,-1 2-53-16,0 2-25 16,2 0-57-16,3 0-17 15,-1 23 19-15,1 16-18 0,-4 15 2 16,-3 12 8-16,0 7-2 16,-5 0-10-16,-8-3-4 15,-3-5-28-15,1-9 1 16,-2-10-139-16,5-14-136 15,3-16-327-15</inkml:trace>
  <inkml:trace contextRef="#ctx0" brushRef="#br0" timeOffset="212784.86">26799 12984 677 0,'0'0'251'0,"0"0"-133"15,0 0 8-15,0 0-91 0,0 0 11 16,0 0-46-16,147-156 8 16,-120 151-7-16,-10 1 0 15,-6 4-1-15,-6 0 0 16,-5 0-1-16,0 0-5 16,0 11 5-16,-14 10 1 15,-19 7-3-15,-11 6 6 16,-10 1-3-16,-2 1 0 15,0 0 7-15,12-6-7 16,13-5 0-16,15-2 1 0,14-5-13 16,2 4 12-16,16 6 0 15,19 6 19-15,11 8-8 16,4 3-1-16,-4 1-10 16,4 2 3-16,-7-2-19 15,-10-2-90-15,-12-12-249 16</inkml:trace>
  <inkml:trace contextRef="#ctx0" brushRef="#br0" timeOffset="213005.73">24785 14391 206 0,'0'0'0'16</inkml:trace>
  <inkml:trace contextRef="#ctx0" brushRef="#br0" timeOffset="213482.46">24088 14401 357 0,'0'0'437'0,"0"0"-275"15,0 0-88-15,0 0 57 16,0 0-81-16,0 0-7 16,-9 0-27-16,110 0-1 15,14-6-11-15,-1-15-4 16,-9-3 0-16,-17-7 1 16,-18-4 1-16,-16-2-2 15,-19 2 0-15,-13 0 13 16,-15 7-7-16,-7 8 5 15,0 1-9-15,-16 10 36 0,-6 9-36 16,-2 0-2-16,-1 0 0 16,7 6 1-16,9 14-9 15,9-2 8-15,0 3 0 16,19 2-9-16,18 0 12 16,5 0-3-16,1 0 0 15,-9 3 5-15,-15 6-10 16,-9-6 5-16,-10 6 0 15,0-6 6-15,-17 4 2 16,-12-1-8-16,0-3 0 16,0 1-13-16,10-10-21 15,14-6-116-15,5-11-227 0</inkml:trace>
  <inkml:trace contextRef="#ctx0" brushRef="#br0" timeOffset="213768.3">25449 14096 1043 0,'0'0'188'0,"0"0"-136"15,0 0-24-15,0 0 28 16,0 0-53-16,0 0-3 16,104-74 0-16,-89 74 10 15,-6 0-9-15,-2 0 4 16,-7 0-3-16,0 0 23 15,2 8-22-15,-2 24-3 16,0 16 8-16,0 8 5 0,0 9-8 16,0-5-5-16,0-1 0 15,0-8-13-15,0-8-23 16,0-7-26-16,0-10-54 16,0-12-173-16,0-14-236 15</inkml:trace>
  <inkml:trace contextRef="#ctx0" brushRef="#br0" timeOffset="214472.44">25434 14355 815 0,'0'0'324'0,"0"0"-203"16,0 0-66-16,0 0-43 16,0 0 11-16,0 0-23 15,203-18 1-15,-150 18-3 16,-3 0 3-16,-6-21-1 15,-8-6 0-15,-7-4-15 16,-5-2 7-16,-6 1-3 16,-1 5 8-16,0 6-16 15,-4 5 22-15,3 6-3 16,-3-1 0-16,5 6 8 16,-5 5-5-16,-4 0-3 15,-4 0 2-15,-3 0-1 0,-2 0 6 16,0 5-7-1,0 12 18-15,0 5-13 0,0 8 17 16,4-2-22-16,3 6 1 16,2-8 8-16,-2 0-3 15,-1-8-6-15,-2-4 0 16,3-5 13-16,0-4-14 16,6-5 1-16,8 0 0 15,3 0 13-15,2-21-9 16,-1 2-4-16,-2-11 0 15,-5 4 11-15,-3 2-15 16,1 0 4-16,-5 8 0 0,0 2-3 16,0 10 3-1,0-1 0-15,-4 5-1 0,0 0 6 16,-3 0-15-16,-4 0 10 16,0 9 0-16,0 11-6 15,0 4 14-15,0 2-8 16,0 2 0-16,0-5 10 15,0-2-11-15,0-7 1 16,-2-5 0-16,2-8-14 16,0-1 10-16,0 0 4 15,0-13-3-15,22-14 0 16,7-4-7-16,2 2 9 16,2 3 1-16,2 6-8 15,-4 10 12-15,0 5-4 16,0 5 0-16,-5 0 7 15,-3 3-19-15,-9 13 12 16,-12 0-58-16,-2 2 3 0,0-4-112 16,-27-4-54-16,-7-10-198 15</inkml:trace>
  <inkml:trace contextRef="#ctx0" brushRef="#br0" timeOffset="-214542.57">26058 14293 28 0,'0'0'15'16,"0"0"-8"-16,0 0-7 0</inkml:trace>
  <inkml:trace contextRef="#ctx0" brushRef="#br0" timeOffset="-213979.29">26645 14223 355 0,'0'0'156'16,"0"0"-106"-16,0 0 9 0,0 0 39 15,0 0-16-15,0 0-1 16,27-40 3-16,-25 34-6 16,0 0 64-16,-2 1-67 15,0 2-42-15,0 3 16 16,0 0-42-16,0 0-7 15,0 0 0-15,0 8-18 16,-10 10 7-16,2 5 11 16,1 0 0-16,-1 0-19 15,-2-2 17-15,1-3-24 16,3-8-33-16,0-1-141 16,0-6-108-16,6-3-326 15</inkml:trace>
  <inkml:trace contextRef="#ctx0" brushRef="#br0" timeOffset="-213058.48">26645 14223 559 0,'15'8'297'15,"-15"-8"-146"-15,0 0-15 16,0 0-61-16,0 0-33 16,0 0-42-16,2-12 0 15,-2 14 5-15,2 8 2 16,4 4 7-16,-2 2-2 15,2 2-5-15,3-4 2 16,3 2-9-16,-4-4 0 16,3-1-11-16,-1-6-40 15,3-5-14-15,2 0-23 0,1-12-23 16,4-12 23-16,2-7 25 16,-2 0 63-16,3-1 26 15,-4 2 25-15,-1 2 48 16,1 8 1-16,-6 1-22 15,-7 12 0-15,-2 5-43 16,0-3-23-16,-4 5 8 16,0 0-20-16,0 0-2 15,2 5-1-15,0 7 3 16,0 6 10-16,-2 2-10 16,2 2 0-16,-2-2 1 15,0-1 3-15,2 0-4 16,3-3 0-16,-1-5 9 0,0 1-12 15,1-7 3-15,-2-1 0 16,3-4-16-16,1 0 0 16,3 0 16-16,4-12-1 15,-1-8-13-15,-1-2 7 16,-5 0-12-16,-7 4 10 16,0 4-11-16,0 4 23 15,-3 3-3-15,-13 4 0 16,-6 3 2-16,-4 0-11 15,-1 3 9-15,2 11 0 16,7 3-11-16,7-2 12 16,5 2-1-16,4-8 0 0,0 0 5 15,2-3-19-15,0-4 14 16,2-2 0-16,15 0-17 16,8 0 18-16,-3 0-1 15,3-10 0-15,-6 0 2 16,0 4-4-16,-4-2 3 15,1 2-1-15,-3 6 38 16,1 0-33-16,-1 0 5 16,-5 4 3-16,-3 12-9 15,-5 4 24-15,0 2-28 16,0-3 3-16,0-4 1 16,-2-5-4-16,-3-3 0 15,1-7-2-15,2 0-4 0,2 0-1 16,0-7 7-1,0-18-17-15,6 2 14 0,17 1-18 16,3 0 21-16,1 5 19 16,0 8-17-16,-2 1 43 15,-4 8-32-15,0 0-8 16,-5 0 26-16,-5 17-23 16,-1 2-8-16,-3 1 0 15,3-1-12-15,-2-2-4 16,1-3-61-16,3-6-98 15,-2-8-119-15,-1 0-346 16</inkml:trace>
  <inkml:trace contextRef="#ctx0" brushRef="#br0" timeOffset="-212256.51">27472 14080 241 0,'0'0'433'16,"0"0"-228"-16,0 0-70 15,0 0 25-15,0 0-89 16,0 0-29-16,109-146-1 15,-104 144-34-15,-3 2 4 16,-2 0-3-16,0 0 2 16,0 0 1-16,0 0-11 15,0 0 0-15,0 9 1 16,0 12 15-16,0 11-16 16,-12 8 0-16,-1 2 11 15,2 2-10-15,6-3-1 16,1-2 0-16,4-14-7 15,0-5 11-15,0-7-4 16,14-10 0-16,5-3 2 0,10 0-15 16,7-20 13-16,0-9-8 15,-1-6-9-15,-1-1 6 16,-5-9 11-16,-4-1-1 16,-6-2 4-16,1-4-8 15,-6 11 5-15,-1 12 0 16,-6 13 6-16,-3 12 4 15,-2 4 2-15,-2 0-12 16,0 11-10-16,0 16 9 16,0 9 1-16,0 5 0 0,0 5 18 15,0-3-10-15,0 1-8 16,0-5 0-16,0-6 8 16,0-4-6-16,-2-12-2 15,0-4 0-15,2-9-12 16,0-4-2-16,0 0 14 15,0-17-7-15,4-9-3 16,14-9 1-16,3 3 5 16,2 2 4-16,2 6-6 15,2 6 18-15,4 2-12 16,-2 9 11-16,0 7-3 16,-2 0 19-16,-2 0-23 15,-3 17-3-15,-2 4 35 0,-6 4-26 16,-8-7-10-1,-4 0 0-15,-2-4 14 0,0-4-17 16,0-6 3-16,0-3-17 16,0-1 10-16,-4 0-23 15,0-7 25-15,4-11-23 16,0-13-62-16,0 4-28 16,11-1-143-16,9 6-32 15,2 4 0-15,2 5 264 16,-3 5 29-16,-4 4 143 15,-5 4 51-15,-8 0-30 16,-4 0-131-16,0 0-32 0,0 12 23 16,-11 1-24-1,-11 1-34-15,-3 0-136 0,-2-5-204 16</inkml:trace>
  <inkml:trace contextRef="#ctx0" brushRef="#br0" timeOffset="-211767.04">28138 14154 85 0,'0'0'798'15,"0"0"-658"-15,0 0-69 16,0 0 24-16,0 0-95 16,0 0 3-16,18-7-8 15,-13 9 21-15,1 8-16 16,3-4 30-16,3 2-5 0,1-4 29 15,5-4-41-15,1 0-4 16,2 0 27-16,-1 0-28 16,-1-14-5-16,2-4-3 15,-4-2 10-15,3-9-6 16,-1 2-4-16,0-5 0 16,-1-1-6-16,-5 8 11 15,-3 8-5-15,-4 3 5 16,-6 7 4-16,0 7 4 15,0 0-13-15,0 0 0 16,0 0-15-16,0 0 6 16,0 0 1-16,0 14 4 0,0 2 8 15,0-3-11-15,0 5 7 16,7 1 0-16,9-2-2 16,-3 6 19-16,1-4-15 15,-3 4-2-15,-9-4 10 16,-2 0-8-16,0-6-2 15,-7-6 0-15,-15-2-5 16,-7-5 5-16,-2 0-22 16,-3-1-26-16,3-23-163 15,8-16-301-15</inkml:trace>
  <inkml:trace contextRef="#ctx0" brushRef="#br0" timeOffset="-211609.13">28354 13828 382 0,'0'0'924'16,"0"0"-810"-16,0 0-55 16,0 0-48-16,0 0-5 15,0 0-6-15,96-8-56 16,-67 18-15-16,-4-10-230 16,-3 0-434-16</inkml:trace>
  <inkml:trace contextRef="#ctx0" brushRef="#br0" timeOffset="-207913.69">28076 10565 415 0,'0'0'131'15,"0"0"-41"-15,0 0-6 16,0 0 34-16,0 0-17 16,0 0-24-16,-189-10 4 15,175 10-31-15,5 0-6 16,7 0 11-16,2 0-39 15,0 0 21-15,35 0-6 16,36 0-19-16,37-2 14 16,29-12-24-16,11-1-2 15,1 1 0-15,-6-7-19 0,-16-1 8 16,-22-4-3-16,-25 0-3 16,-26 2 5-16,-27 0 14 15,-21 2-2-15,-6 0 11 16,-2 1-3-16,-27 1-4 15,-7 5-4-15,-9 2 1 16,1 10-5-16,11 3 4 16,10 0 0-16,17 0-1 15,6 14-18-15,42 10 19 16,20 10 0-16,10 3 1 16,-5 0 4-16,-19 1-5 15,-21-2 0-15,-25 0-1 16,-6-4-7-16,-49 2 5 0,-19-3-4 15,-11-6-39-15,8 1-54 16,13-12-212-16,28-11-373 16</inkml:trace>
  <inkml:trace contextRef="#ctx0" brushRef="#br0" timeOffset="-205543.39">30321 9948 402 0,'0'0'271'16,"0"0"-103"-16,0 0 3 15,0 0-73-15,0 0 1 16,0 0-29-16,29-74-64 16,-25 74 13-16,0 0-9 0,5 0-8 15,1 0 19-15,0 16-21 16,-1 6 0-16,1 7 0 16,-6 10 10-16,0 1-10 15,-2-4 0-15,-2-2 3 16,3-9 2-16,-3-9-3 15,0-7-2-15,0-5 0 16,2-4 8-16,-2 0-8 16,2 0 3-16,2-9-1 15,6-16 1-15,-4-9-3 16,1 1 0-16,-3-4-3 16,-4 7-11-16,0 5 13 15,0 13 1-15,0 7 0 16,-2 5-1-16,-9 0 1 15,-5 5 0-15,-6 20-4 0,-9 8 1 16,-3 6 3-16,1 7 0 16,4 3 0-16,9 5 7 15,11 1-3-15,9 4-4 16,0-5 0-16,16-8 7 16,17-13-7-16,7-16 0 15,7-17 0-15,1 0 17 16,2-28-11-16,-1-12-6 15,-5-10 0-15,-1-4 5 16,-3-2-6-16,-4-5 1 16,-3-5 0-16,-2-8-2 15,-4-7 2-15,-7 0 0 0,-7 9-2 16,-6 17 2-16,-2 21 0 16,-5 17 0-16,0 10 0 15,0 7 0-15,0 0 1 16,0 0-1-16,0 0 0 15,0 21-13-15,0 11 11 16,-9 16 2-16,-2 11 0 16,0 10-3-16,-3 5 5 15,1-2-2-15,-1-5 0 16,3-7 9-16,3-9-9 16,-2-10 0-16,8-14 0 15,0-7 0-15,2-13 2 16,0-5-2-16,0-2 8 15,0 0 2-15,0-14-14 16,18-13 4-16,4-2 0 0,2-2-16 16,3 7 19-16,-4 4-3 15,-3 6 0-15,2 10 12 16,0 4-12-16,3 0 0 16,4 2 3-16,-2 17 31 15,-6 0-34-15,-2 0 12 16,-6 1-12-16,-8-5 10 15,-1 1-12-15,-2-1 2 16,-2-7-22-16,5-2 22 16,1-6-38-16,6 0 13 0,5 0 18 15,8-14-30 1,6-10 29-16,2-4-3 0,1-2 11 16,-3-2 2-16,-6-1 6 15,-3 5 2-15,-7 4 22 16,-8 4-30-16,-2 9 29 15,-5 2-23-15,0 3-5 16,0 6 3-16,0 0-6 16,-14 0 0-16,-8 0-3 15,-2 6-1-15,-3 14 0 16,0 4 4-16,5 6 0 16,1 2-12-16,8-2 17 15,7 0-5-15,1 1 0 16,5-6-2-16,0-4-4 15,0-9 6-15,0-4-1 0,0-8-16 16,20 0 20-16,11-8-3 16,6-16 0-16,-4-2-2 15,-4 4-1-15,-12 5 3 16,-1 5 0-16,-5 6 2 16,-7 5 7-16,3 1-9 15,0 0 0-15,0 0 17 16,1 0-17-16,1 12 0 15,1 4 2-15,-6-2 6 16,0-2 0-16,-2-5-8 16,1 0 0-16,-1-5 10 15,0-2-10-15,10 0 0 0,3 0 1 16,5-12 12-16,5-4-10 16,-6-4-3-16,4-2 0 15,-7-5 7-15,-3 3-10 16,-2 4 3-16,-4 6 0 15,-5 7 3-15,0 0 6 16,-2 7-9-16,0-2 0 16,0 2-9-16,0 0 3 15,-2 0-1-15,-7 9 7 16,0 7-9-16,7-5 9 16,2 3 0-16,0 0-3 15,6 3 3-15,13 0-6 16,0 1 6-16,4-2 0 15,-3 0-2-15,-3-3 4 0,1-5-2 16,3-2 0-16,-2-6-14 16,8 0 9-16,2 0 2 15,2-20 3-15,0-3-5 16,1-7 6-16,-3-4-1 16,-9-2 0-16,-5 2 10 15,-3 1 3-15,-8 12 0 16,-4 3-5-16,0 6 16 15,0 5-20-15,0 7-4 16,-8 0 0-16,-8 0-11 16,-2 5 1-16,0 11 10 0,2 7 0 15,1 0-12-15,6 0 12 16,4-4-5-16,3-5 4 16,2-5-28-16,0-5 28 15,0-3-15-15,0-1 16 16,0 0-7-16,12 0 12 15,7-12-5-15,1-2 0 16,1 5 10-16,-4-2-7 16,-1 7-3-16,-5 4 0 15,-5 0 2-15,4 0-2 16,1 20 0-16,-3 10-1 16,4 12 11-16,1 11-6 15,1 9-4-15,-5 5 0 0,-5 3-2 16,-4-3 5-1,0-4-3-15,-20-13 0 0,-6-12 4 16,-11-14-4-16,6-12 0 16,-2-10 0-16,6-2 9 15,5 0 0-15,6-22-2 16,10-13 3-16,6-4 2 16,0-14-10-16,20-1-2 15,13-6 0-15,9 4-12 16,8 3 8-16,0 9-20 15,4 10-21-15,-2 10-75 16,-6 8-87-16,-3 5-244 0</inkml:trace>
  <inkml:trace contextRef="#ctx0" brushRef="#br0" timeOffset="-205131.63">32318 10140 182 0,'0'0'564'0,"0"0"-379"15,0 0-11-15,0 0-69 16,0 0-52-16,0 0-53 15,0-12 0-15,0 12-5 16,0 0 4-16,0 3 1 16,7 2 30-16,1-1-26 15,6-2 16-15,-1-2-1 16,-2 0-17-16,5 0 22 16,-3-4-22-16,3-12 2 15,-3-5 3-15,-1-2-2 16,-6-5-5-16,1 2 0 15,-7 4-8-15,0 5 1 16,0 8 7-16,0 3 0 0,-11 4-11 16,-12 2 6-16,-4 0 5 15,-4 10 0-15,-4 14-3 16,1 5 3-16,5 4 0 16,7 4 3-16,9 0 18 15,13 1-17-15,0-2 18 16,15-4 4-16,16-8-19 15,7-7 28-15,3-11-26 16,-4-6-7-16,-1 0 12 16,-1-12-14-16,-4-11-25 0,-4-4-49 15,-4-4-186-15,-10 6-372 16</inkml:trace>
  <inkml:trace contextRef="#ctx0" brushRef="#br0" timeOffset="-204276.53">30205 11096 461 0,'0'0'248'0,"0"0"-72"15,0 0-36-15,0 0-34 16,0 0-12-16,0 0-46 15,8-59-17-15,-8 57 30 16,0 2-47-16,0 0 4 0,-2 0-18 16,-15 9 6-1,-8 20-15-15,-2 8 9 0,7 0 0 16,5-2-4-16,10-2 7 16,5-8-3-16,3-10 0 15,23-13 7-15,10-2-6 16,2-14-1-16,1-24 0 15,-2-10 4-15,-9-6-3 16,-8-2-1-16,-13 3 0 16,-7 7 6-16,0 10 3 15,-5 14 5-15,-10 10-7 16,-7 12 3-16,-3 0-10 16,-4 16 0-16,4 18-1 15,8 5-22-15,7 0 7 16,10-1-32-16,0-6-27 0,19-5 21 15,16-13-47-15,6-9 44 16,7-5 22-16,6-7-33 16,2-19 15-16,4-12-26 15,5-5 9-15,-1-5 67 16,3-6 3-16,-3-1 13 16,-5 0 112-16,-12 3-13 15,-16 8 31-15,-14 8-56 16,-9 12-32-16,-8 10 9 15,0 7-39-15,0 7 2 16,0 0-27-16,-12 0 12 16,-5 3-21-16,1 17 9 0,-2 6 0 15,4 9-14-15,4 14 19 16,3 11-5-16,2 14 3 16,1 8 4-16,-1 5 7 15,-6 0-14-15,-5-6 0 16,-3-3 8-16,-6-11-2 15,1-5-12-15,-1-12 6 16,-4-12-54-16,0-13-5 16,-5-18-114-16,1-7-228 15</inkml:trace>
  <inkml:trace contextRef="#ctx0" brushRef="#br0" timeOffset="-203912.74">30610 11143 863 0,'0'0'258'15,"0"0"-147"-15,0 0-24 0,0 0-48 16,0 0-5-16,0 0-34 16,411-99 0-16,-365 96-10 15,-15-3-13-15,-13-8 6 16,-9-6-3-16,-5-6-35 16,-4-6 21-16,0-7-14 15,0 0 11-15,0 2 37 16,-4 2-31-16,-3 9 31 15,3 6 5-15,0 8 8 16,2 5 42-16,-1 7-9 16,3 0-22-16,0 0 6 15,0 0-29-15,0 4-1 0,0 16 1 16,5 14 3-16,3 8 14 16,-1 7-18-16,-3 6 0 15,-4-1 4-15,0 4 1 16,0-5-5-16,0-5 0 15,-8-4-37-15,-1-7-5 16,0-6-116-16,0-9-187 16</inkml:trace>
  <inkml:trace contextRef="#ctx0" brushRef="#br0" timeOffset="-203763.82">31025 11115 804 0,'0'0'255'16,"0"0"-106"-16,0 0-66 0,0 0-56 15,0 0 4 1,0 0-31-16,361-148-14 0,-319 148 1 16,-13 0-89-16,-13 0-121 15,-14 0-162-15</inkml:trace>
  <inkml:trace contextRef="#ctx0" brushRef="#br0" timeOffset="-203315.31">29914 10742 566 0,'0'0'235'0,"0"0"-56"16,0 0-31-16,0 0-27 15,0 0-67-15,0 0-38 0,-37-16 10 16,8 44-16-16,-9 18-5 16,-4 18 14-16,-1 18-9 15,3 15 26-15,11 8-36 16,13 7 5-16,16 0 3 16,16-10-7-16,47-10-2 15,37-20-13-15,26-24-40 16,20-22 4-16,7-26-140 15,-3 0-326-15</inkml:trace>
  <inkml:trace contextRef="#ctx0" brushRef="#br0" timeOffset="-203094.43">31594 10680 1012 0,'0'0'173'0,"0"0"-117"15,0 0 1-15,0 0-55 16,0 0 11-16,0 0-3 16,110 229-3-16,-106-125 2 15,-10 5-9-15,-56-5 0 16,-30-5-9-16,-26-8 8 16,-15-17-34-16,-6-24-105 15,2-26-259-15</inkml:trace>
  <inkml:trace contextRef="#ctx0" brushRef="#br0" timeOffset="-199293.2">17882 11182 30 0,'0'0'14'0,"0"0"-13"15,0 0-2-15,0 0-32 16,0 0 22-16</inkml:trace>
  <inkml:trace contextRef="#ctx0" brushRef="#br0" timeOffset="-197960.19">18920 9904 118 0,'0'0'42'15,"0"0"-29"-15,0 0-13 16,0 0-5-16,0 0 5 15,0 0 8-15,-27-4-5 16,23 10 15-16,-5 0 14 16,-3 0-19-16,-5-2 13 15,5-2-5-15,0-2 13 16,5 0 38-16,5 0 27 16,2-6 9-16,0-10-53 15,2-5-38-15,25-4 17 16,11-10-32-16,13-5 2 0,12-6 8 15,10-2 1 1,12 0-12-16,8-2-1 0,13-2 0 16,7-4 7-16,14 1-7 15,18 3 0-15,18 0-9 16,10 2 11-16,17 2-3 16,8-2 1-16,3 2-33 15,13 2 26-15,7 2-18 16,6 1 16-16,16 5-1 15,3 8 1-15,5 11 6 16,-1 10 3-16,-7 9 0 16,0 0-6-16,-16 4 4 0,-8 13 2 15,-16-3 18 1,-20 1-5-16,-19 2 8 0,-14 0 6 16,-19 4-8-16,-15 1 4 15,-18-3-23-15,-24 3 0 16,-18-2-5-16,-21-1 10 15,-6-1-5-15,-11-2 0 16,-7 0 0-16,0-1-3 16,0 5 3-16,3-1 0 15,3-1-4-15,6-4 11 16,3 0-7-16,-1-4 0 16,0-2 4-16,-8-4 5 15,-5-2-9-15,-6 1 0 16,-6-3 2-16,0 1 7 15,0-1-4-15,0 0-4 0,0 0 6 16,0 0 1-16,0 0-8 16,-4-14-6-16,-10-2 4 15,-3-1-8-15,-8-4 9 16,-2-2-16-16,-2-2-15 16,0 1 7-16,2 1 6 15,8 8 19-15,5 5 0 16,10 3 11-16,4 7-12 15,0 0 1-15,4 0-21 16,16 0 12-16,7 9 3 16,0 9 5-16,-3 6-15 15,-4 4 18-15,-9 6-2 0,-9 4 0 16,-2 6 2-16,-33 6-3 16,-36 12 1-16,-37 13-46 15,-42 7-156-15,-24 6-188 16</inkml:trace>
  <inkml:trace contextRef="#ctx0" brushRef="#br0" timeOffset="-196068.46">23910 11458 286 0,'0'0'181'0,"0"0"-40"15,0 0-113-15,0 0 8 16,0 0-20-16,0 0-6 16,4-7-10-16,-6 21-11 15,-29 18 8-15,-21 5-79 16,-23 7-123-16,-22 0-43 15</inkml:trace>
  <inkml:trace contextRef="#ctx0" brushRef="#br0" timeOffset="-195881.57">22170 11947 310 0,'0'0'159'0,"0"0"-68"15,0 0-73-15,0 0-13 0,0 0-10 16,0 0 9-16,-131-40-8 16,98 40-15-16,-12 0-80 15,-12 6-44-15,-11-1-92 16</inkml:trace>
  <inkml:trace contextRef="#ctx0" brushRef="#br0" timeOffset="-195693.67">20565 11829 375 0,'0'0'170'0,"0"0"-95"16,0 0-73-16,0 0 5 16,0 0-7-16,0 0 0 15,-198-46-12-15,140 46-59 16,-15 0-101-16,-10 6-97 15</inkml:trace>
  <inkml:trace contextRef="#ctx0" brushRef="#br0" timeOffset="-195246.04">19624 11789 79 0,'0'0'124'0,"0"0"-21"16,0 0-40-16,0 0 33 0,0 0 39 15,0 0-59-15,46-42-4 16,-46 39-46-16,0 3-23 16,0-1 21-16,0 1-24 15,0 0-9-15,-3-3 4 16,-10 2-11-16,-3-5 14 16,2 2-5-16,8 0 7 15,0-3 5-15,6 6-5 16,0-2 0-16,0 3-2 15,0 0 2-15,0 0-6 16,0 7-23-16,2 19 29 16,12 12 4-16,1 8-2 0,3 6 13 15,6 2-11 1,0-2 10-16,-3-7-14 0,-8-13 0 16,-6-15 5-16,-7-11-5 15,0-6 10-15,-9-2-5 16,-18-30-3-16,-4-18-2 15,5-12-9-15,10-12-3 16,11-6 12-16,5 3-10 16,7 13-17-16,17 24-2 15,5 26 23-15,7 14-103 16,4 32-50-16,3 22-21 16</inkml:trace>
  <inkml:trace contextRef="#ctx0" brushRef="#br0" timeOffset="-192564.8">12672 9941 51 0,'0'0'113'0,"0"0"8"16,0 0-34-16,0 0 47 16,0 0-64-16,0 0 50 15,-9-31-73-15,9 31-18 16,0-3-29-16,0 0 6 0,14-1-14 16,12-4-5-1,8-1-63-15,13 0-17 0,4-5-76 16,7-6 12-16,0-6-6 15</inkml:trace>
  <inkml:trace contextRef="#ctx0" brushRef="#br0" timeOffset="-191992.13">13196 9641 70 0,'0'0'84'15,"0"0"45"-15,0 0-9 16,0 0-42-16,0 0 26 16,0 0 2-16,142-109-68 15,-128 102 44-15,1 0-69 16,1 4-5-16,7-1-8 15,4 1-12-15,1 3 11 16,8 0-15-16,4 0-20 16,2 0-16-16,3 0-30 0,4 0-47 15,-2 0-24-15,5 0 28 16,-2 0 75-16,4 0-7 16,-3 0 39-16,5 0 10 15,-3 0 16-15,3 0 6 16,-2-5 15-16,2-1-24 15,2 2 43-15,2-3-23 16,4 4-2-16,5-4 14 16,5 3-21-16,8-1-9 15,1 3-7-15,0-1-1 16,-4 3-11-16,-2 0-56 16,-2 0-27-16,-3 0 69 15,-1 0-28-15,-5 0 31 16,-1 0 22-16,-5 0-23 0,-2 0 24 15,0-2 3-15,-4-1 9 16,6-1-14-16,0 1 2 16,1 1 0-16,-1 0 10 15,-2 0-5-15,-8 2 27 16,-2-1 12-16,-6-2-12 16,-6 3-13-16,-2 0-19 15,-3 0-1-15,2 0-6 16,0 0-10-16,5 0-7 15,5 0 14-15,1 0 10 16,3-5 19-16,-3-5 32 16,-2-1 8-16,1 3 10 15,-7 4-51-15,-3 4-18 0,-4 0-15 16,-4 0-110 0,-2 0 21-16</inkml:trace>
  <inkml:trace contextRef="#ctx0" brushRef="#br0" timeOffset="-191279.54">17043 9457 22 0,'0'0'79'16,"0"0"-16"-16,0 0 24 15,0 0 21-15,0 0-38 0,0 0 13 16,268 51-10-16,-227-36-38 15,-6-1-3-15,1 4-31 16,-5 0-1-16,0 4 0 16,4 5-13-16,1 2-19 15,5 2-10-15,1-2-2 16,0-2 23-16,1-4 5 16,-6-5 16-16,-6-1-4 15,-6-7 8-15,-7-2-4 16,-2-4 0-16,0-1 1 15,-3-3 4-15,3 0-3 16,-1 0-2-16,1 0 11 16,1 0-8-16,1 0 39 0,2 0-8 15,-4 0-30-15,-1 0 35 16,-5 0-27-16,-6 0 5 16,-2 0-10-16,-2 0 3 15,0 0-4-15,0 0 9 16,0 0-13-16,0 0 9 15,0 0-11-15,0 0 0 16,0 0-2-16,0 0 4 16,0 0-2-16,0 0 0 15,0 0 3-15,0-7-11 16,0-11-8-16,-2-4-48 16,-12-5 21-16,-3-1-69 0,-2-2 60 15,2 2 48-15,1 3 4 16,7 11 52-16,5 2 6 15,2 7-14-15,2 3 11 16,0 2-34-16,0 0-21 16,0 0-2-16,0 0-5 15,0 7 7-15,11 10 3 16,2 3 3-16,1 1-3 16,-1 5 7-16,1-5-10 15,-4 2 31-15,-3-8-23 16,-3 1 40-16,-4 2-48 15,-2 6 13-15,-34 9-11 16,-17 11-2-16,-16 4-10 0,-6 4-99 16,-8 0-178-1</inkml:trace>
  <inkml:trace contextRef="#ctx0" brushRef="#br0" timeOffset="-190116.5">17826 11785 345 0,'0'0'187'16,"0"0"-130"-16,0 0 6 16,0 0-35-16,0 0-16 15,0 0-4-15,4-29-8 16,-4 29-33-16,0 0 8 16,0 2 2-16,0 8 21 15,0 5-6-15,0 3-54 0,-13 2-5 16,-3 5-26-16,-3-2-15 15,-2 1 20-15,1 1 26 16,3-6 0-16,-2-1 32 16,4-6 16-16,1-3 14 15,-3-4 2-15,-3-1 24 16,-5 0 7-16,-4 0-32 16,0-1-1-16,0-2-4 15,3-1 4-15,4 0 39 16,1 0 26-16,4 0 4 15,1 0 20-15,3 0-6 16,-1 0 0-16,-3 0-53 16,-6 0-27-16,-2 2-6 0,-6 10-49 15,-2 2-53-15,2 2-8 16,-3-2 0-16,8 2 23 16</inkml:trace>
  <inkml:trace contextRef="#ctx0" brushRef="#br0" timeOffset="-189939.68">16856 12155 20 0,'0'0'60'0,"0"0"3"16,0 0 27-16,0 0-15 16,0 0 8-16,0 0-51 0,-189 3-18 15,151-3-14-15,-11 0-25 16,-16 0-62-16,-10 8-101 15</inkml:trace>
  <inkml:trace contextRef="#ctx0" brushRef="#br0" timeOffset="-189688.83">15591 12168 132 0,'0'0'169'0,"0"0"-74"16,0 0-77-16,0 0-16 15,0 0-2-15,0 0 21 16,-344-86 69-16,297 70-4 0,0 4-40 16,1-1-40-16,-1 6 7 15,-3 2-13-15,0 5-14 16,-6 0-21-16,-2 0-75 16,-3 0-2-16,-1 0 1 15,0 5-1-15,-3-2 65 16,-1 1-27-16,-4 2 49 15,-1-2-12-15</inkml:trace>
  <inkml:trace contextRef="#ctx0" brushRef="#br0" timeOffset="-189036.21">14044 12059 3 0,'0'0'32'16,"0"0"0"-16,0 0-13 16,0 0 14-16,0 0 10 15,0 0-6-15,-280-30 40 0,251 24-49 16,5 0-12-16,2 0-7 15,9 5-2-15,-1-6-7 16,5 3 0-16,0-2-5 16,-4-2 3-16,-2-1-22 15,-8-2 6-15,-6 3-8 16,0 1-6-16,-2-2 20 16,2 3 1-16,8-2 10 15,6-1-1-15,4 4 2 16,4-1 0-16,1 0 9 15,-1 0-3-15,5 2 14 16,0 0 8-16,-1 0 6 16,3 2 12-16,0-2-11 0,-2 4 19 15,-3-2-44 1,1-1-3-16,-3 3-7 0,1 0 0 16,-1 0 0-16,0-3 6 15,3 1-1-15,-3 0-5 16,5 0 26-16,-2-1-26 15,2 3 22-15,2 0-22 16,0 0 3-16,0 0-12 16,-2 0-2-16,2 12 5 15,0 9-3-15,0 7 9 16,0-2 14-16,6-4-14 16,5 0 0-16,-3-5 14 15,2-8-12-15,-6-3-2 16,-4-2 0-16,0-4 10 0,0 0-8 15,0 0 15-15,0 0 19 16,0 0 32-16,-6-8-62 16,-2-8-6-16,2-4 0 15,2-1-6-15,4-4 5 16,0-1-12-16,0 4 13 16,0 5-5-16,0 2 10 15,0 5 4-15,8 6 9 16,8 4-18-16,11 0-2 15,9 6-1-15,15 14 3 16,12 4-10-16,12 1-47 16,12-4-187-16</inkml:trace>
  <inkml:trace contextRef="#ctx0" brushRef="#br0" timeOffset="-166819.97">2398 16976 104 0,'0'0'139'0,"0"0"-42"15,0 0 29-15,0 0-6 16,0 0-25-16,0 0 18 16,0 0-24-16,0 0-31 15,0 0 12-15,0 0-40 16,0 0 4-16,0 0-23 16,0 4-5-16,0-4-12 15,0 10-14-15,0 4 20 16,0 4 4-16,0 5-3 15,0-2 5-15,0-3-5 16,0-6 5-16,0-2-2 16,0-5-4-16,0-5 0 0,0 0 17 15,0 0-11 1,0 0 18-16,0 0-1 0,0-15-4 16,7-11-2-16,-3 1-17 15,1-4 0-15,-3 7-3 16,0 1 7-16,-2 2-4 15,0 11 0-15,0 3 1 16,0 0 1-16,0 5-2 16,0 0 0-16,0 0-6 15,0 0 7-15,-9 0-2 16,-4 10-2-16,-1 8 3 16,1 0-6-16,0 4 6 15,1 5 0-15,6-1 2 16,-1 1 10-16,1-5-12 15,6 5 0-15,0-4 1 0,0 0 7 16,0-5-8-16,11-3 0 16,4-4 4-16,5-7 6 15,3-4-10-15,8 0 20 16,4-4-9-16,11-22 23 16,0-6-34-16,-1-9 0 15,-3-3 8-15,-7 2 0 16,-10 3-8-16,-8 8 0 15,-9 9 1-15,-8 8 11 16,0 6-12-16,0 8 0 16,0 0 5-16,0 0-5 15,0 0-6-15,-14 17 4 0,3 3 2 16,5-1-7-16,6 0 7 16,0-6-3-16,17-3-6 15,14-6-11-15,0 1 17 16,3-5 3-16,-3 0-32 15,-2 0 23-15,-5 0-14 16,-5 0 23-16,-13 0-7 16,-6 0 7-16,0 0-1 15,0 0-22-15,0 14-3 16,0 11 26-16,-4 8 32 16,-10 1-4-16,5-2 10 15,5-4-35-15,2-6 2 16,2-10-5-16,0-2 5 0,6-2 6 15,13-4-11-15,-2-4 0 16,5 0 15-16,5 0-3 16,4-18-8-16,3 0-4 15,-1-13-14-15,3 6 9 16,-5-8-7-16,2 1 12 16,-6 2-6-16,-4 2 10 15,-7 6-4-15,-8 5 0 16,-8 5 2-16,0 1-5 15,0 8 3-15,0-2 0 16,-8 1-10-16,-11 4 4 16,1 0 5-16,-3 0-2 15,-2 4 3-15,0 8-8 0,4-2 8 16,3 8 0-16,5 0-2 16,2 8 14-16,4 1-8 15,5 0 24-15,0 4-24 16,14-3 27-16,20-2-31 15,5-5 0-15,9-10 20 16,2-3-10-16,2-8-10 16,-3-4 0-16,0-18 7 15,-6-10-14-15,-8 1 2 16,-6 0 5-16,-4 4-17 16,-8 9 18-16,-1 4-1 15,-7 10 0-15,-3 1 3 0,-1 3-14 16,-3 0 11-1,-2 0-4-15,0 0-8 0,0 0-7 16,0 0 10-16,0 0 0 16,0 3 9-16,0 1 5 15,0 1-5-15,0-4 0 16,0-1 1-16,0 0 10 16,0 0-11-16,0 0 7 15,0 0-6-15,0 0 27 16,0 0-14-16,0-1-10 15,0-11 1-15,0-2 1 16,0 3-6-16,0 3 0 0,0 0 4 16,0 3-1-1,-9 5-3-15,-4 0 0 0,-5 0-8 16,-5 0 6-16,2 17 0 16,-4 1 2-1,0 0 0-15,1 4-4 0,4 2 4 16,2 2 0-16,7-3-7 15,6-1 12-15,5-8-10 16,0-6 4-16,7-4 1 16,20-4-9-16,7-4 17 15,8-22-8-15,3-11 0 16,-8-7-3-16,-3-6 3 0,-12-4 0 16,-7-6 0-1,-8-4 4-15,-5-2-4 16,-2 7 0-16,0 10 16 0,0 14-10 15,0 15 3-15,0 12-4 16,0 8-2-16,0 0-3 16,0 0 0-16,2 0-9 15,3 0 2-15,4 18 1 16,-5 4 6-16,3 1 0 16,-5 9 1-16,-2 3-6 15,0 6 5-15,0 3 0 16,0-4-4-16,0 1 9 15,-4-6-5-15,1 5 0 16,1-8 2-16,2-2-1 16,0-2-1-16,0-5 0 0,0-7-6 15,0-2 13-15,11-5-7 16,5-4 0-16,7-5 0 16,0 0 10-16,6 0-8 15,3-5 0-15,0-13 7 16,-6-3 1-16,-2 2-10 15,-5 1 0-15,-4 0 4 16,-3 1-14-16,-2-2 10 16,3 1-7-16,-1 0 1 15,-1 0-12-15,-3 1 18 16,0 8 0-16,-6 1 0 16,0 2-11-16,-2 6 11 15,0 0 0-15,0 0-10 16,0 0 9-16,0 0-1 0,0 0 2 15,0 0 0-15,0 0-15 16,-2 0 14-16,-8 11 1 16,2 10-5-16,3-3 7 15,1 4-2-15,2 0 0 16,2-3 2-16,0-5-6 16,0-7 4-16,11-2 0 15,9-5 4-15,3 0 8 16,0-5-2-16,2-16-9 15,-2-11 6-15,-3-3 0 16,-5-5-7-16,-1-6 0 0,-1-12-2 16,-2 0 12-16,-2 0-10 15,0 1 0-15,0 15 1 16,-3 8 19-16,2 12-20 16,-4 8 14-16,0 6 7 15,-2 6-13-15,-2-3-4 16,0 5-4-16,0 0 2 15,0 0-16-15,0 23 8 16,3 13 6-16,-3 12-12 16,0 8 15-16,2 1-3 15,-2 1 0-15,2-4 3 16,0-4-4-16,-2-2 1 16,0-11 0-16,0-12-4 15,0-6-32-15,0-5-24 0,0-14-81 16,0 0-129-16,0-11-104 15</inkml:trace>
  <inkml:trace contextRef="#ctx0" brushRef="#br0" timeOffset="-166665.06">4215 16816 914 0,'0'0'235'0,"0"0"-133"16,0 0-18-16,0 0-70 15,0 0 6-15,0 0-20 16,181-67 4-16,-155 67-14 15,-8 0-12-15,-9 0-43 16,-9 0-143-16,0 0-255 16</inkml:trace>
  <inkml:trace contextRef="#ctx0" brushRef="#br0" timeOffset="-166376.23">4103 16561 952 0,'0'0'261'16,"0"0"-243"-16,0 0-7 16,0 0-11-16,0 0 1 15,0 0-9-15,-8 37 12 16,8-20-4-16,0-3 0 16,4-6 12-16,-2-4-16 0,-2-4 4 15,0 0 0 1,2-17 31-16,-2-6-31 15,0 1 0-15,0 9 2 0,0 4 2 16,0 6-8-16,-15 3-2 16,-7 7-27-16,-3 19-12 15,4 11-96-15,8 2-140 16,13-3-371-16</inkml:trace>
  <inkml:trace contextRef="#ctx0" brushRef="#br0" timeOffset="-164742.02">5135 16784 624 0,'0'0'262'16,"0"0"-119"-16,0 0-38 16,0 0-32-16,0 0-15 15,0 0-58-15,2-22 0 16,-2 22-2-16,0 0-11 15,0 0 13-15,0 0 0 16,0 10 2-16,0 2 1 16,0 2-2-16,0 4-1 0,0-9 0 15,0 3 8 1,0-7-8-16,0-5 0 0,3 0 1 16,-1 0 18-16,3 0-16 15,2-12 12-15,1-16-15 16,1 2-7-16,-2-6 6 15,-5 6-2-15,-2 7 3 16,0 3-3-16,0 10 12 16,0 2-9-16,0 4 4 15,-16 0-1-15,-6 0-4 16,-4 22 1-16,-6 4 0 16,1 6 0-16,3 5 7 15,5-5 1-15,5 2 7 0,9 2-11 16,7-4 2-1,2-2-6-15,2-8 7 0,21 1-7 16,8-14 2-16,4-1-2 16,9-8 10-16,6 0-10 15,1-17-6-15,2-9-4 16,-1-1 10-16,-3-4-12 16,-9-1 12-16,-2 9 0 15,-9 5-1-15,-5 6 5 16,-1 2-5-16,-6 6 1 15,1 4 0-15,-5 0-11 16,-3 0 11-16,-4 0-9 0,-3 9 8 16,-3 0-3-1,0 1 4-15,0 2 0 0,0-2 5 16,0-2 5-16,0 1-10 16,0-4 0-16,0-5 0 15,0 4 4-15,0-4-4 16,0 0 0-16,0 0 2 15,0 0 9-15,0 0-6 16,0 0-4-16,0-18-1 16,2 0-13-16,2-1 13 15,-2-2 0-15,-2 3 0 16,0 4-3-16,0 2 4 0,-2 2-1 16,-13 6 0-1,-3 4-2-15,-5 0-1 16,-4 0 3-16,-2 18 0 0,-4 8-8 15,0 2 8-15,4 8 0 16,2 0-1-16,7-2-1 16,9 3 0-16,6-11 2 15,5 1 0-15,0-8-11 16,8-7 11-16,7-11 0 16,5-1-1-16,2 0-4 15,2-10 3-15,-3-12 2 16,1-5 0-16,-7 4-5 15,2-3 8-15,-2 5-3 16,-1 7 5-16,-4-1 1 16,1 7 8-16,-1 8-14 0,-2 0 2 15,-1 0-11 1,1 3-1-16,2 17 3 0,-1-3 0 16,-1 5 8-16,4 4-1 15,-1-2 0-15,-2-2 1 16,4 0-1-16,-2-8 2 15,3-6-2-15,1-4 2 16,6-4 9-16,0 0-15 16,6-12 4-16,-2-12-19 15,0-6 18-15,-5-2-16 16,-1-8 16-16,0-4-3 16,-2 0-6-16,-1-2 10 15,-5 6 28-15,-2 14-9 16,-7 11 37-16,-2 8-38 15,0 7 3-15,-9 0-21 0,-15 0-3 16,-5 14 0-16,2 3 3 16,11 1-1-16,5-2-16 15,9 3 14-15,2-6 1 16,0 1 0-16,2-2-24 16,21-1 14-16,-2 1 7 15,2-3 5-15,-5 5-5 16,-7-5 6-16,0 1-1 15,-4 3 0-15,-2-4 0 16,-1 3 17-16,0-2-14 16,1 2 5-16,1-2-4 15,6-2-4-15,1-4-37 0,7-4-75 16,3 0-216-16,0 0-335 16</inkml:trace>
  <inkml:trace contextRef="#ctx0" brushRef="#br0" timeOffset="-164170.34">6217 16932 9 0,'0'0'578'16,"0"0"-401"-16,0 0-63 16,0 0 29-16,0 0-34 15,0 0-51-15,46-44-21 16,-46 39-34-16,0-4 13 16,0 1-11-16,0-2-1 15,-2 2 6-15,-11-3-10 16,-1 8 0-16,1-6-4 0,-1 9 13 15,-1 0-9-15,-3 0 0 16,1 0 1-16,-4 23-5 16,6-2 6-16,1 5-2 15,8-1 0-15,4 1 13 16,2-8-10-16,0-2 2 16,4-6-3-16,12-1 19 15,1-9-19-15,6 0 5 16,4-5 11-16,2-16-10 15,6-16-4-15,1-4-4 16,-5-2-2-16,0-5-11 16,-6-3 3-16,-5-3 6 15,-3 0-2-15,-5-2-6 16,-1 7 8-16,-5 8 4 0,-1 9 0 16,-5 6-1-16,0 16 9 15,0 6-8-15,0 4 4 16,0 0-4-16,0 0-13 15,-9 2 9-15,-9 19 4 16,-4 14 5-16,0 5 6 16,-1 10-10-16,8 8 23 15,3 0-23-15,8-4 22 16,4-1-10-16,0-9-13 16,0-3 21-16,9-14-18 0,7-5-3 15,4-8 0-15,9-14 11 16,7 0-21-16,3-10 10 15,11-20-53-15,-2-10-48 16,4-15-246 0</inkml:trace>
  <inkml:trace contextRef="#ctx0" brushRef="#br0" timeOffset="-163466.52">7714 16491 260 0,'0'0'248'0,"0"0"-75"0,0 0 25 15,0 0-60-15,0 0-6 16,0 0-35-16,69-143-51 16,-69 141 12-16,0 2-23 15,0 0-27-15,0 0 5 16,-4 19-11-16,-13 20-2 16,-10 7 0-16,0 12 10 15,-4 0-12-15,4-5 2 16,0-2 0-16,2-7 6 15,8-14-1-15,5-11-5 16,6-6 0-16,4-10 7 16,2-3-7-16,0 0 7 15,27-21-7-15,10-9 10 16,11-3-10-16,2 3-2 0,6 10 2 16,-2 8-23-16,-3 6 16 15,-11 6 7-15,-9 0 0 16,-15 0-14-16,-9 14 9 15,-7 4-6-15,-9 5 5 16,-27-1 12-16,-8-5 2 16,-10 2-3-16,0-6-4 15,6-4 12-15,5 1-11 16,9-10-2-16,10 4 0 16,11-4-33-16,13 0-24 15,0 0-80-15,24-23-334 0</inkml:trace>
  <inkml:trace contextRef="#ctx0" brushRef="#br0" timeOffset="-161005.45">8412 16709 549 0,'0'0'63'0,"0"0"-48"16,0 0 11-16,0 0-3 0,0 0-20 16,0 0 16-1,7 0 3-15,-7 0 50 0,0-10-12 16,0 2-13-16,0-1-9 16,0 0-9-16,0-1-25 15,0-2 16-15,0 2-16 16,0 2 6-16,-5-1-1 15,-5 4-4-15,-9 5 9 16,2 0-7-16,-3 0-7 16,-1 0 35-16,4 14-21 15,1 4 4-15,5 1 9 16,5 2-23-16,0-3 9 16,4 1-13-16,2-3 2 15,0-7-5-15,0-4 3 16,0-1 0-16,0-4-30 0,0 0 30 15,0 0 10-15,10-22-10 16,5 0 3-16,8-1-10 16,-5 1 18-16,-1 12-11 15,-5 3 37-15,-4 7-20 16,-1 0 7-16,1 3-24 16,4 20 0-16,1 4 11 15,5 8-8-15,0-7 3 16,2-2-6-16,0-8 7 15,-4-9-8-15,0 0 1 16,-3-9 0-16,3 0-5 16,-1-18 5-16,3-14-34 15,-1-8-12-15,2-5-12 0,-4-3 14 16,3-2 2-16,-5-2 42 16,5-2 1-16,-2 0 4 15,-1 5 19-15,-2 5 8 16,1 16-4-16,-7 10 31 15,-3 9-33-15,-2 6-13 16,-2 3-6-16,0 0-7 16,0 0-5-16,0 0 0 15,-13 8 5-15,-3 5 2 16,1 5 1-16,-3 4-2 16,0 10 35-16,0 8-29 0,1 4 13 15,1 2 14-15,1 7-24 16,5-4 23-16,6-1-16 15,4-2-17 1,0-15 12-16,0-8-4 0,4-2-8 16,10-15 0-16,8-6 2 15,9 0 12-15,5-18-14 16,6-14 2-16,-2 1-7 16,-1-5-19-16,-8 4 20 15,-5 6-2-15,-4 4 6 16,-3 12-1-16,-7 2 1 15,2 4 0-15,-3 4-8 16,2 0 7-16,-1 8 1 0,-3 11 0 16,-1-2 1-1,-6 5-7-15,1 0 6 0,0 1 0 16,-3-6-3-16,2-2 11 16,0-6-8-16,0-1 0 15,0-8 4-15,-2 0-3 16,0 0-1-16,2 0 0 15,1-5-4-15,-3-12 1 16,0-9-16-16,0 2 7 16,0-2 5-16,0-2-3 15,0 6 10-15,0 5 0 16,0 5 2-16,0 7 8 16,0 5-3-16,-5 0-7 15,-6 0 1-15,-7 17-9 0,-4 10 8 16,2-1 0-16,0 6-7 15,2-1 9-15,5-4-2 16,4 4 0-16,7-4 5 16,2-4-4-16,0-9-1 15,0-2 0-15,0-8-11 16,15-4 9-16,3 0-2 16,2-18 2-16,4-5-1 15,1-7-6-15,2-1 9 16,0-1 0-16,0-3 0 15,-4 8 9-15,2 4-6 16,-9 8 13-16,-3 8-9 16,-6 7 17-16,0 0-24 15,-3 0 0-15,1 22-9 16,-1 4 16-16,-2 6-7 0,2-4 0 16,-1-1 4-16,-1-5 7 15,3-5-11-15,-3-8 0 16,3-4-1-16,-3 0 8 15,2-5-7-15,5 0 5 16,5-10-2-16,5-12 9 16,6-9-12-16,-1-1 0 15,3 0-11-15,0 2 8 16,-2 8 3-16,-6 4 0 16,-1 9 3-16,-7 4 4 0,-2 5-7 15,1 0 0-15,0 5 2 16,1 12 6-16,-3 5-8 15,-2 2 0-15,-2 3 9 16,-4-6-11-16,2-3 2 16,1-4 0-16,-3-5-3 15,2-9 9-15,0 0-9 16,3 0 3-16,2 0-5 16,6-19-3-16,1-7-3 15,5 0 9-15,1-2-12 16,5 7 18-16,2-2-4 15,0 9 1-15,-1 2 1 16,-2 6 24-16,-3 6-26 0,-1 0 0 16,-3 0 9-1,4 11 2-15,-6 6-7 0,-1 1-1 16,-3 5 5-16,-3-6-6 16,0-1-2-16,-2-10 0 15,-1-1-3-15,-3-5 11 16,2 0-8-16,2 0 0 15,6-5-11-15,-1-19 9 16,5-2-40-16,-1 0 18 16,6-2 18-16,3 1-13 15,0 6 17-15,1 3 2 16,-3 4 0-16,-1 6 20 16,-4 8-18-16,-3 0 3 15,-1 0 16-15,-1 0-14 0,-6 0 0 16,-2 8-7-16,1 2 3 15,-5-2-3-15,0-4 0 16,0 2 0-16,0-6-5 16,0 0 7-16,0 0-4 15,0 0-3-15,-5 0-12 16,-3-10 16-16,-4 2-21 16,6-7 21-16,-1 3-13 15,5 7 20-15,0 1-6 16,2 4 5-16,0 0-4 15,0 0 13-15,-6 0-14 16,-2 0 0-16,-7 18 12 16,-6 4-11-16,1 0 19 15,3 4-6-15,5-1-13 0,5 0 20 16,7 1-21-16,0-4 0 16,0 2 3-16,23-2 2 15,4-8-5-15,4-2 0 16,5-7 7-16,5-5-11 15,2 0 4-15,-3-18-16 16,0-5 10-16,-6 1 2 16,-6 0 4-16,-3-4 0 15,-7 4 3-15,-5 0 0 16,-1 2-3-16,-5 4 0 16,-3-2-5-16,0 4 12 0,-2 0-7 15,0 2 0-15,-2 2 2 16,0-2-7-16,0 6 5 15,0-2 0 1,0 4-9-16,-2 0 13 0,-2 4-5 16,0 0 1-16,-3 0-1 15,-2 8-12-15,0 14 13 16,3 4 0-16,1 6-4 16,1 0 19-16,4 3-10 15,0-8 2-15,0 4-2 16,0-10 6-16,4-7-11 15,5-8 0-15,5-1 4 16,5-5 6-16,10 0-10 0,7-14 0 16,2-15-12-1,-2 3-14-15,-1-9-94 0,-4-6-281 16</inkml:trace>
  <inkml:trace contextRef="#ctx0" brushRef="#br0" timeOffset="-158988.33">11604 16473 467 0,'0'0'249'16,"0"0"-85"-16,0 0-30 15,0 0-38-15,0 0-44 16,0 0-34-16,25-26-18 0,-25 26-7 16,0 0-4-1,0 12 22-15,0-4-1 0,0 2-3 16,0 0-4-16,0-2 9 16,0-4-11-16,0-4-1 15,0 0 11-15,0 0-4 16,0 0 7-16,2-4 3 15,5-10-12-15,-2-8-3 16,-1-1-2-16,0 2 0 16,-4 3-3-16,0 8 9 15,5 1-6-15,-5 6 18 16,0 3-8-16,0 0-10 16,-16 8-8-16,-15 18 8 15,-9 6 0-15,0 12 6 0,7-2-6 16,6 2 5-16,8 0-3 15,11-8 22-15,8-10-22 16,0-4-2-16,2-3 6 16,16-14 4-16,8-2-9 15,13-3 4-15,9-5-4 16,12-17-2-16,5-7-3 16,0-4-7-16,-4 1 10 15,-11-2-4-15,-5 10 5 16,-9 2 0-16,-9 5 2 15,-10 8 1-15,-5 5-3 16,-6 4 0-16,-4 0 0 16,-2 0-28-16,0 13 28 0,0-4-4 15,0 3 8 1,0-1 23-16,-6-4-27 0,2 0 4 16,-2-4-4-16,4 1 7 15,0-4-7-15,2 0 0 16,0 0 3-16,0 0 6 15,0 0-6-15,0 0-2 16,0 0 12-16,0-7-7 16,-2-16-6-16,-5 0 0 15,1 4 0-15,-1-1-1 16,-2 6 1-16,0 4 0 16,3 6 0-16,-8 4-8 0,1 0 7 15,-5 4-1 1,-4 18 2-16,-1 6-4 0,3 2 4 15,3 6 0-15,5-4-2 16,3-1 3-16,5 1-1 16,4-6 0-16,0-4 0 15,0-8 1-15,0-9 0 16,4-2-1-16,9-3 3 16,6 0 1-16,3-12-8 15,0-15-1-15,5-4-16 16,-3-1 14-16,-1 1-5 15,-3 4 12-15,-3 8-2 16,0 7 6-16,-2 6-4 16,-4 4 0-16,-2 2 4 15,-3 0-8-15,-3 13 4 0,-3 8 0 16,0 4 10-16,0 4-4 16,0 1 4-16,-3-5-6 15,3-4 0-15,0-3 7 16,0-9-10-16,0-6-1 15,0-3 3-15,0 0 7 16,17-3 2-16,6-20-12 16,4-9 6-16,2 2-18 15,0-2-1-15,-2 2 6 16,-4 8 2-16,-4 8 1 16,-3 4 3-16,-3 2 1 15,-1 8 0-15,-4 0 6 0,1 0-6 16,1 10 0-16,-6 10 0 15,-4-1 6-15,0 2-6 16,0-1 0-16,0-3 4 16,0 0-3-16,-4-7 2 15,4-5-3-15,-2-5 0 16,2 0 1-16,0 0-1 16,0 0 0-16,0 0 7 15,2-23-14-15,15 2-6 16,3-8 4-16,7 3 6 15,0 4-23-15,2 0 26 16,-5 8 0-16,-2 4 1 16,-6 6 7-16,-3 4-5 15,-4 0 1-15,1 0 2 0,-6 0-1 16,-4 14-5-16,0 7 6 16,0 8-5-16,0 5 26 15,0-5-23-15,0-4 11 16,0-3-9-16,0-11 5 15,4-8-5-15,9-3 4 16,8 0-9-16,8-14 21 16,6-21-21-16,3-2-2 15,0-7-7-15,-2 4-60 16,-5-8-7-16,-2-6-263 16,0-1-634-16</inkml:trace>
  <inkml:trace contextRef="#ctx0" brushRef="#br0" timeOffset="-157812.37">13379 16235 398 0,'0'0'349'15,"0"0"-108"-15,0 0-81 0,0 0-42 16,0 0-53-16,0 0-41 15,0-70 16-15,0 70-40 16,-2 0 0-16,-10 7-6 16,1 21 13-16,-7 9-7 15,-3 7 2-15,-2 5 4 16,1 8 20-16,1-3-21 16,2-8-1-16,3-4 5 15,5-5 3-15,2-17-9 16,7-5-3-16,2-11 1 15,0-4 10-15,0 0-6 16,9-7 1-16,20-20 0 16,8-4-1-16,8 4-10 0,2-1 4 15,0 10-10-15,1 10 1 16,0 4 1-16,-13 4 6 16,-6 0-1-16,-14 12-16 15,-9 6 17-15,-6 5-5 16,-14 0 8-16,-20 0-4 15,-13-6 5-15,-3-5-1 16,-6 3 0-16,2-8 5 16,5-5-5-16,6-2 0 15,14 0 1-15,10 0 9 16,5-9-7-16,8-6 11 16,6-2 18-16,0 5-30 0,0-2 27 15,2 3-12 1,4 7-11-16,1-4 30 0,0 8-34 15,-5 0 4-15,5 0-6 16,-3 0-6-16,3 0 6 16,7 14 0-16,-4 2 0 15,6 3-1-15,4-6 3 16,5 6-2-16,4-12 0 16,6 3-7-16,8-10 6 15,3 0-8-15,8 0-5 16,4-10 6-16,-2-12-11 15,-3-4 11-15,-8 4 5 16,-8-5-20-16,-1-4 23 16,-7 4-6-16,-4 0 6 15,-7 5-9-15,-7-1 9 0,-7 6 0 16,-2 2-2-16,-2 8-13 16,0-3 13-16,-2 1-10 15,-15 5 4-15,-10 4-2 16,0 0 9-16,-2 0 1 15,2 0 0-15,5 4-3 16,2 10 0-16,8 8 3 16,8 10 0-16,4 7 7 15,0-4-5-15,2 2 6 16,23-7 4-16,6-5-4 16,7-13-4-16,5-7-4 15,3-5 7-15,-1-5-16 0,-3-18-4 16,-4-12-48-16,0-11-145 15,-2-1-444-15</inkml:trace>
  <inkml:trace contextRef="#ctx0" brushRef="#br0" timeOffset="-157105.89">15454 15775 372 0,'0'0'481'15,"0"0"-331"-15,0 0-25 0,0 0-25 16,0 0-43-16,0 0-8 16,4-26-47-16,-4 44 4 15,-8 22 36-15,-15 8-19 16,-8 15 18-16,-4 14-21 15,-5 12-14-15,4 4 15 16,2-4-18-16,8-12-3 16,4-11 0-16,3-16-7 15,6-10-6-15,2-14-38 16,4-11-29-16,1-12-5 16,-1-3-175-16,-5 0-42 15</inkml:trace>
  <inkml:trace contextRef="#ctx0" brushRef="#br0" timeOffset="-155343.81">15080 16320 642 0,'0'0'289'0,"0"0"-117"15,0 0-63-15,0 0-38 16,0 0 0-16,0 0-54 16,35-112 1-16,-6 98-3 15,-2 2-14-15,5 2 19 16,1 6-20-16,2 4 1 15,3 0-8-15,5 0 7 16,1 18 0-16,1 8-2 16,-7 6-3-16,-9 5-3 0,-14-2 8 15,-8 0 0 1,-7 1-13-16,0-8 17 0,-5-7-4 16,-10-2 0-16,-1-12 10 15,5-2-10-15,5-5 0 16,-1 0 0-16,2 0 28 15,1-8-24-15,4-15 12 16,0-4-12-16,7-13 6 16,19 0-7-16,8-5-3 15,6 5 0-15,2 7-13 16,5 8-4-16,4 11-15 16,0 10-16-16,1 4-34 0,-4 0-14 15,-5 9 8 1,-9 5 41-16,-14-11 36 0,-9 3 15 15,-7-2-4-15,-2-4 34 16,-2 0 11-16,0 0 12 16,0 0-28-16,0 0-10 15,0 0 35-15,0 0-32 16,0 0 11-16,0-4-4 16,0-14-22-16,0 4-3 15,0-2-4-15,0 6 0 16,0 1 8-16,0 4 0 15,-2 5-3-15,-2 0-5 16,-7 0 5-16,-5 5-8 16,-1 12 3-16,-1 5 0 15,-1 6-4-15,6 2 6 0,7-2-2 16,4 2 0-16,2-7 9 16,0-5-12-16,0-4 3 15,0-11 0-15,8-3 13 16,3 0-10-16,5 0 4 15,4-7-3-15,0-16 5 16,5-9-9-16,0 0 0 16,-4 3 0-16,-1 0-3 15,-3 7 6-15,-5 4-3 16,-3 9 0-16,-4 2 6 16,-5 7-14-16,0 0 8 15,0 0-12-15,0 7 4 0,0 16 4 16,0 9 4-16,-5 0 4 15,3-2 4-15,2-4-3 16,0-3-5-16,0-9 0 16,0-9 2-16,4 4 5 15,8-9-7-15,1 0 6 16,7-5-1-16,3-17-3 16,1-6-2-16,3-2-5 15,-1 2-7-15,1 6 11 16,0 0 1-16,-2 5 0 15,-6 4 3-15,-1 11-10 16,-7 2 7-16,-1 0-3 16,-6 15-8-16,-2 6 4 0,-2 7 7 15,0 2-3-15,0-4 8 16,0-3-2-16,0-9-3 16,0-5 0-16,0-9 0 15,0 0 5-15,0 0-5 16,0 0 9-16,0 0-5 15,0-9-8-15,15-17 1 16,10-3-5-16,0 0-4 16,4-3 1-16,0 1 11 15,0 4-1-15,-4 10 6 16,-4 7 4-16,-3 6-4 16,-5 4-4-16,-3 0 12 0,-4 8-7 15,1 10-6-15,-3 6 0 16,2-2 5-16,0 4-3 15,1-8-2-15,3-6 0 16,0-2 4-16,3-10 3 16,3 0-7-16,1 0 0 15,4-10-1-15,3-12-6 16,0-4 0-16,-6-6 7 16,1 6-9-16,-7-2 11 15,1 7-2-15,-1-2 0 16,-5 9 5-16,-3 5 11 15,-4 6-16-15,0 3 5 16,0 0-17-16,-13 3 4 0,-12 16 8 16,3 3 0-1,7 0 2-15,10 6-5 0,5 2 3 16,0 2 0-16,18-3-1 16,13 0 5-16,0-3-4 15,-4-4 0-15,-9-3 4 16,-7-10-7-16,-9-5 3 15,-2 1 0-15,-2-1-11 16,-23-1 15-16,-2-1-4 16,0 3 0-16,8-5 2 15,7 0-2-15,8 0 0 16,4 0 0-16,0 0-16 16,20-19 15-16,14-3-28 15,5 0 11-15,4-10 3 0,4-1 12 16,4-6-7-16,3-9 10 15,4 2-3-15,-5-3 4 16,-4 6-1-16,-9 7 0 16,-11 4 5-16,-9 9 19 15,-7 11-10-15,-5 6-4 16,-6 4 25-16,-2 2-33 16,0 0 6-16,0 0-8 15,0 12-6-15,0 16 6 16,-2 20 0-16,-14 15 2 15,-5 13 25-15,0 13-26 16,-6 1 12-16,0-6-13 16,-4-2 6-16,4-2-4 0,-4-6-2 15,2-10 0-15,4-8-9 16,3-14-3-16,4-7-36 16,7-13-27-16,11-8-102 15,0-14-73-15</inkml:trace>
  <inkml:trace contextRef="#ctx0" brushRef="#br0" timeOffset="-154226.27">17169 16387 802 0,'0'0'350'16,"0"0"-225"-16,0 0-70 0,0 0 8 15,0 0-63-15,0 0 0 16,93-41-1-16,-57 41 8 15,-3-3-7-15,1-6 0 16,-3 0 5-16,-4-5-13 16,-3-2 8-16,-6-3-8 15,0 1-1-15,-5-3-14 16,-1 2 17-16,-6 1-5 16,-2 0-11-16,-4 4 20 15,0-2-23-15,0 6 19 16,0 1-6-16,0 9 18 15,0 0-6-15,0 0 9 16,0 0-6-16,0 0 5 16,0 0-8-16,-2 19 0 0,-4 15 10 15,1 3-6-15,3-2 1 16,2 2-1-16,0-3-1 16,0-7 5-16,11-8-8 15,0-6 0-15,7-9 5 16,5-4 4-16,6 0 2 15,2-17-11-15,4-12 3 16,1-1-10-16,-3-5 4 16,0-2 3-16,-6 1-11 15,0 7 19-15,-6 2-8 16,-4 8 5-16,-3 6 8 16,-6 5 24-16,-3 6-21 15,-5 2-7-15,0 0-9 0,0 0-5 16,-11 2-8-16,-12 19 8 15,1 11 10-15,11-3-8 16,7 0 3-16,4-2-37 16,0-7 26-16,8-2-20 15,8-4 31-15,-3 4-2 16,0-4 4-16,-1 5-5 16,-1-2 3-16,-3 3 0 15,-2-1-9-15,-2 1 7 16,0-2 2-16,3-3 0 15,-3 0 2-15,6-7 7 16,1-6-8-16,4-2-1 16,5 0 23-16,9 0-20 0,2-10 6 15,3-12-9-15,-1-2 3 16,0-3-7-16,1-2 4 16,-5-3-2-16,0-4-9 15,0 5 3-15,-5-1 8 16,1-1 0-16,-7 8 3 15,-5-1-5-15,-6 8 2 16,-5 9 0-16,-2 0 21 16,0 5-19-16,0 4 5 15,0 0-7-15,-4 0 0 16,-7 0-10-16,1 4 10 16,2 17 0-16,1 6 5 0,3 5 2 15,4 1-1 1,0-4-6-16,8-2 6 0,13-4 3 15,4-10-9-15,0-3 0 16,2-6 5-16,-2-4 0 16,4 0-5-16,-2-13 0 15,2-1-4-15,2-4-5 16,0-4 9-16,0 4 0 16,3 0-10-16,-5 1 18 15,0-2-8-15,-7 6 0 16,-4 4 4-16,-9 1 0 15,-2 6-4-15,-5 2 0 16,-2 0 10-16,0 0-10 16,0 0-3-16,0 0-1 15,0 0-7-15,0 0 3 0,0 0-16 16,0 2-29-16,0 10-42 16,0-7-156-16,0 4-185 15</inkml:trace>
  <inkml:trace contextRef="#ctx0" brushRef="#br0" timeOffset="-153131.16">18854 16293 145 0,'0'0'77'0,"0"0"65"16,0 0 25-16,0 0-7 16,0 0-4-16,0 0-30 15,31-43-25-15,-31 42-28 16,0 1-16-16,0 0-38 16,0 0-14-16,0 0-8 15,0 0 3-15,0 0 0 16,0 0 0-16,0-5 7 15,0-4-7-15,-2-3 0 16,-17-7-2-16,4-3-8 0,-3 5 10 16,1-6 0-16,1 9-1 15,3-2 15-15,1 6-2 16,6 0 21-16,1 5-9 16,5 5 25-16,-2 0-45 15,-2 0-2-15,-8 0-4 16,1 23-5-16,-2 9 7 15,-1 5 0-15,4-2 4 16,5 1-1-16,3-5-3 16,2-14 0-16,0-4-2 15,2-13-4-15,20 0 2 16,5-13-5-16,4-27 2 0,2-10 5 16,2-13-14-1,-6 2 16-15,-1-1-11 16,-2 3 13-16,-3 2-2 0,0 2 0 15,-6 3 2-15,-1 6-1 16,-5 10 0-16,-4 14-1 16,-5 10 15-16,0 12-11 15,-2 0-8-15,0 3-3 16,0 28 5-16,-18 10-7 16,-2 12 13-16,-2 5-4 15,2 9 26-15,2 5-25 16,3 4 21-16,6-6-13 15,4-6-9-15,5-12 27 16,0-15-24-16,5-19-3 16,16-13 0-16,4-5-19 0,2-10-34 15,4-29-165-15,-2-16-432 16</inkml:trace>
  <inkml:trace contextRef="#ctx0" brushRef="#br0" timeOffset="-151070.21">2278 16659 299 0,'0'0'360'0,"0"0"-198"0,0 0-83 16,0 0-1-16,0 0-9 16,0 0-49-16,4-26 6 15,2 17-16-15,0 9-8 16,-4-5 43-16,-2 5 12 15,0 0-6-15,0 0-15 16,0 0-30-16,-2 0 5 16,-23 26-11-16,-14 28 3 15,-9 19 14-15,-6 15-17 16,6 6 9-16,13 10-9 16,27-1 1-16,10-6-3 15,70-16 2-15,41-11-36 0,52-24-25 16,47-23-131-16,31-23-176 15</inkml:trace>
  <inkml:trace contextRef="#ctx0" brushRef="#br0" timeOffset="-150055.83">19286 15575 260 0,'0'0'264'0,"0"0"-102"16,0 0-18-16,0 0 0 0,0 0-91 15,0 0-21-15,194 120 14 16,-109 1 35-16,-18 34-63 16,-36 12 1-16,-31-7-19 15,-47-11 5-15,-53-21-5 16,-27-21 0-16,-16-10-102 15,-4-20-118-15,-7-23-411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3:55:09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5200 2967 0 0,'-347'-98'56'0,"14"22"-52"16,19 28 8-16,11 18-12 15,9 16-72-15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01:42.2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12665 2680 26 0,'5'0'44'16,"-3"-5"-11"-16,1 1 1 15,-3 1-34-15,0 2 18 16,0-2-18-16,0-1 4 16,2 1-12-16,-2-3-12 15,0-2-77-15</inkml:trace>
  <inkml:trace contextRef="#ctx0" brushRef="#br0" timeOffset="1203.94">12665 2680 63 0,'12'-51'93'0,"-12"51"6"0,0 0-1 16,0 0 5-16,0 0-12 15,0 0-60-15,0-2 15 16,0 2-33-16,0 0 3 16,0 0 18-16,0 0-23 15,0-3 12-15,0 3 3 16,0 0 1-16,0 0 15 16,0-2-32-16,0 1 16 0,0-1-2 15,0 0-13-15,0-2-8 16,0 1 19-16,0 2-15 15,0-2 14-15,-2 2-14 16,-1-2-7-16,1 2 11 16,-1-1 0-16,1 0-4 15,0 0 15-15,2-1 8 16,0 3 21-16,-2-2-42 16,2 2 13-16,0-2 7 15,0 2-25-15,0 0 7 16,0 0-11-16,0 0-3 15,0 0-12-15,0 0 9 0,0 13 5 16,0 8-12 0,0 5 17-16,-2 3-7 15,2 0 3-15,0-2 0 0,0-1 3 16,0-4-3-16,0-4-9 16,0-7 8-16,0-4-7 15,4-3-1-15,0-4 9 16,6 0 0-16,3-4 43 15,3-20-7-15,4-6-18 16,-2-2-16-16,-3-2 8 16,-1 1-10-16,-8 3 9 15,1 2-4-15,-3 9 41 16,-2 3-41-16,0 5 12 0,-2 6 7 16,0 2-23-1,0 3 14-15,0 0-15 0,0 0 0 16,4 0-7-16,-2 0 7 15,-2 0 0-15,0 0-1 16,0 0-25-16,2 7 24 16,2 10-8-16,0 8 8 15,1 1-14-15,-1 2 16 16,0-3 0-16,2 0-5 16,0-5 13-16,-4-2-17 15,3-2 2-15,-5-2-26 16,0-6 16-16,0-5-30 15,0-3 15-15,2 0 16 16,0 0 16-16,7-20 28 0,4-6-28 16,3-9 0-16,0 3 10 15,-1 6-5-15,-3 3 14 16,-2 7 21-16,-3 7-32 16,0 0 19-16,-2 8-27 15,-3-1 2-15,0 2-11 16,-2 0 9-16,4 0 0 15,1 3-3-15,1 11-3 16,1 3-3-16,-2 0 9 16,-1 4 0-16,0-1-1 15,1-3 8-15,-1-2-7 16,1-5 0-16,-3-4 6 16,1-2-5-16,-1-4-1 0,4 0 0 15,1 0 17 1,1-12-11-16,2-8-1 0,-1-2-5 15,-5 2 10-15,0 4-6 16,2-1-4-16,-2 5 0 16,2 3-4-16,1-2 7 15,4 2-3-15,0 2 0 16,0 2-4-16,1 0-6 16,-1 5 10-16,-3 0 0 15,-3 0-19-15,2 19 9 16,0 3 5-16,-5 4 3 15,0 2 0-15,-2 0 2 16,0-4 0-16,0-4-40 16,0-6-18-16,8-7-101 0,4-7-98 15,3 0-149-15</inkml:trace>
  <inkml:trace contextRef="#ctx0" brushRef="#br0" timeOffset="1535.94">13392 2516 330 0,'0'0'280'0,"0"0"-149"16,0 0-38-16,0 0-29 15,0 0-45-15,0 0-8 16,-71-12-15-16,49 28 4 16,1 3 0-16,10-2-10 15,7 0 5-15,4-2 2 0,0-1-7 16,13 3 9-16,12-4-6 15,4 3 9-15,0-1-2 16,-5-3 0-16,-6-5-10 16,-7-2 10-16,-8-5 0 15,-3 0 6-15,0 0 6 16,-3 0-3-16,-15 0 13 16,-6 0 31-16,-2 0-47 15,-3 4-6-15,6-3 0 16,9 1-26-16,10-2-22 15,4 0-119-15,4 0-72 16</inkml:trace>
  <inkml:trace contextRef="#ctx0" brushRef="#br0" timeOffset="1624.89">13392 2516 626 0</inkml:trace>
  <inkml:trace contextRef="#ctx0" brushRef="#br0" timeOffset="3966.13">13392 2516 626 0,'145'58'236'0,"-145"-58"-119"0,0 0-80 0,0 0-22 0,0 0-14 16,0 0 1-16,44-5-2 16,-30 5 0-16,-1 0 8 15,1 0-3-15,1-6-1 16,-3-2-4-16,-3-5 9 16,-3-1 2-16,-2-1-14 0,-1-2 3 15,-3 2-22-15,0 1 20 16,0 5-49-16,0 3 14 15,-3 4 18-15,-3 2-20 16,-3 0 39-16,3 0 0 16,-4 2 2-16,4 10-12 15,-1 5 10-15,1 3 0 16,-2 4 7-16,2 2-5 16,-1 4 28-16,5-1-11 15,2 0-16-15,0-4 22 16,0-2-25-16,0-9 0 15,11-9 5-15,9-5-3 0,5 0 20 16,6-9 3-16,1-15-22 16,-3-6-6-16,-8 0-6 15,-1 0 6-15,-3 6-2 16,-7 6 8-16,-1 7-3 16,1 6 0-16,-8 3 2 15,2 2-8-15,0 0 1 16,1 0 2-16,1 2-6 15,-2 10 18-15,0 2-5 16,-4-1 5-16,2-1-8 16,-2 0 25-16,2-1-25 15,-2-4-1-15,2 0 0 16,-2-6 9-16,0 2-10 0,0-3 1 16,0 0 0-1,0 0 1-15,0 0 12 0,0-4-13 16,0-12 0-16,0-3-6 15,0 1 6-15,0 2 0 16,0 0 0-16,-2 6 3 16,0 2-2-16,0 4-1 15,-2 4 0-15,4 0-6 16,-2 0 1-16,0 0-22 16,-4 0 21-16,1 12-10 15,-3 9 17-15,2-1-1 16,6 4 0-16,-2 2 5 0,2-1-9 15,0 1 4 1,0-4 0-16,10-1 5 0,5-5 0 16,1-6-5-16,4-4 6 15,0-6 5-15,0 0 3 16,2 0-14-16,0-18 5 16,-1-7-6-16,-4 0 7 15,-1-8-6-15,2 1 0 16,-3-1 13-16,-2 3-16 15,1 4 3-15,-5 7 0 16,-5 9-4-16,-2 5 7 16,-2 5-3-16,0 0 0 15,0 0-29-15,0 0 25 16,0 0-25-16,0 0 28 16,0 0-9-16,-2 2 18 0,-6 10-8 15,1 5 0-15,1 7 1 16,0 2-4-16,2 1 3 15,2-4 0-15,2-2-9 16,0-6 12-16,0-4-3 16,0-5 0-16,2-5 3 15,10-1 15-15,1 0-14 16,5-5-2-16,1-13 17 16,0-4-13-16,1-2-8 15,-3-2 2-15,-5 1 0 16,-1 6-1-16,-5 0 1 15,1 6 0-15,-2 4 30 0,-1 4-29 16,-1 5 24 0,-3 0-25-16,0 0 10 0,0 0-22 15,2 0 1-15,0 2 11 16,2 13-17-16,1 3 18 16,-3 7-1-16,2-1 0 15,4 0 4-15,-2-1-1 16,3-2-3-16,-1-6 0 15,2-1-5-15,-2-6 14 16,-1-5-9-16,5-3 7 16,1 0-7-16,5-12 30 15,-1-11-30-15,-1 0 0 16,-5 2 11-16,-5-2-2 16,4-2-5-16,-3-1 12 15,-1 2-14-15,0 4 46 0,-1 8-21 16,0 5-6-1,-5 4 10-15,0 3-31 0,0 0-4 16,0 0-21-16,0 10 19 16,-7 7-14-16,4 0 5 15,3-3-45-15,0-1 17 16,5-2-6-16,13-3 25 16,5 2 8-16,-4-2-5 15,4 3 12-15,-5-1-7 16,-3-3 16-16,-5 4-11 15,-6-1 6-15,-2 0 5 16,-2 5 2-16,0 4 2 0,0 1 38 16,0-2-32-16,0-3 2 15,0 0 2-15,2-7-4 16,7 1-4-16,5-9-3 16,3 0 4-16,1 0 20 15,5 0-25-15,0 0-2 16,0-15 0-16,-3-2 7 15,-2-2-7-15,-4-1 0 16,-1-2 3-16,-2-1-11 16,0 3 8-16,-4 1 0 15,-3 2-2-15,-2-1 5 16,-2 4-3-16,0 0 0 16,0 2 0-16,0 5-13 0,0-1 10 15,0 3-1-15,0-1 2 16,-6 5-10-16,-3-4 11 15,2 5-9-15,0 0 10 16,1 0 0-16,-1 6-2 16,1 13-12-16,1 5 14 15,3 2-11-15,2 1 11 16,0 1 8-16,0-3-4 16,17-3 14-16,10-8-15 15,4-6-6-15,5-8-28 16,-1 0-71-16,2-16-61 15,-4-12-87-15,-4-1-11 0,-3 3 61 16,-3 1 200-16,-7 4 6 16,-3 7 171-16,1 4 1 15,-8 5-44-15,3 0-80 16,-5 5-50-16,-2-2 30 16,4 2-25-16,-6 0 1 15,0 0-1-15,0 0 6 16,0 0 39-16,0 0-27 15,0 0-8-15,0 0 47 16,-10 0-31-16,-1 0 4 16,-3 0-15-16,1 0-16 15,2 0 12-15,2 0-15 16,0 0 2-16,5 0 0 0,2 0-3 16,0 0-4-1,-3 0 0-15,0 2-15 0,-1 10 10 16,-1 5 5-16,3 0 0 15,-3 4 7-15,7-3-4 16,0-2-3-16,0-4 0 16,0-7 6-16,0 0-6 15,13-5 9-15,5 0-7 16,2 0 10-16,0-14-7 16,1-8-5-16,-4-2 0 15,1-7 8-15,-5-1-2 16,1 0-6-16,-5 0 1 0,-1 0 10 15,-8 2-1-15,0 0-10 16,0 6 8-16,0 8-3 16,0 4 26-16,0 8-18 15,0 2-10-15,0 2 9 16,0 0-12-16,0 0-3 16,0 0 1-16,-6 11-1 15,-3 12-7-15,3 7 10 16,0 4 0-16,6 10-6 15,0 4 14-15,0 0-8 16,0 1 0-16,0-8-7 16,8-5-2-16,3-7-89 15,2-12-77-15,7-15-82 16,-9-2-233-16</inkml:trace>
  <inkml:trace contextRef="#ctx0" brushRef="#br0" timeOffset="4161.02">15261 2340 579 0,'0'0'248'0,"0"0"-148"15,0 0-100-15,0 0-5 16,0 0 5-16,0 0 12 16,113 173-4-16,-82-99 9 15,-9 3-17-15,-12-1-18 16,-15 9-31-16,-58-5-142 15,-26-10-152-15,-29-15 264 0</inkml:trace>
  <inkml:trace contextRef="#ctx0" brushRef="#br0" timeOffset="4684.72">12496 2458 428 0,'0'0'275'16,"0"0"-139"-16,0 0-68 0,0 0-17 16,0 0-47-16,0 0-4 15,3-14-46-15,-13 42 46 16,-7 14 23-16,-6 10 4 16,6 11-4-16,5 7 8 15,12 4-31-15,0 0 17 16,18-2-16-16,27-7 5 15,13-11-12-15,16-14-8 16,10-17-55-16,1-18-148 16,-5-5-329-16</inkml:trace>
  <inkml:trace contextRef="#ctx0" brushRef="#br0" timeOffset="195842.16">25082 15895 97 0,'0'0'51'0,"0"0"-5"16,0 0-30-16,0 0 63 15,0 0 45-15,0 0-58 16,-53-44 4-16,53 41-3 15,0 3-2-15,0 0 28 16,0 0 18-16,0 0-29 16,0 0-22-16,0 0-28 15,0 0 17-15,0 0-5 16,0 0-16-16,0 0 22 16,0 0-33-16,-3 0 6 15,3 0 6-15,0 0-26 16,0 0 18-16,0 0-8 15,0 0-9-15,0 0 22 0,0 0-24 16,0 0-1-16,0 0-1 16,0 0 1-16,0 0-2 15,0 0 1-15,0 0-3 16,0 0-8-16,0 3 5 16,0 21 6-16,0 16-14 15,0 16 18-15,0 7-4 16,0 1 0-16,0 6 6 15,0-3 1-15,0 5-3 16,0 4-4-16,0 3 0 16,0 2 3-16,0 0-3 0,0-6 0 15,0-2 5-15,0-8 5 16,0 4-4-16,0-2-4 16,0-2 1-16,0 0 5 15,0 1-8-15,-2 0 6 16,-1 1-3-16,-1 0 15 15,0 1-16-15,2-2 2 16,-3-3 2-16,3-5 3 16,0-5-9-16,2-4 0 15,0-6 7-15,0-10-6 16,0-5 0-16,0-10-1 16,0-5 0-16,0-9 6 15,0-3-6-15,0-1 0 0,0 0 4 16,0 0-6-16,-2 0 2 15,2 0-6-15,0 0 5 16,0 0-25-16,0 0 14 16,0 0-15-16,0-13-27 15,0-13-53-15,0-20-215 16,0-17-409-16</inkml:trace>
  <inkml:trace contextRef="#ctx0" brushRef="#br0" timeOffset="201626.47">27511 14857 13 0,'-12'-24'326'16,"-5"-2"-252"-16,11 7-37 15,4 6 91-15,2-4-20 16,0 8-15-16,0-8 13 15,0 5-81-15,0 4 16 0,0-4 25 16,2 3-20 0,0 9 18-16,-2-9-20 0,0 7-11 15,0 1 12-15,0 1-45 16,0 0 0-16,0 0-10 16,0 25-8-16,0 20 14 15,-11 4 4-15,-5 8 0 16,1-1 12-16,1-5-3 15,6-10-7-15,1-11-2 16,5-9 7-16,2-9-1 16,0-9-6-16,0-3 0 15,6 0 25-15,17-3-22 16,6-20 0-16,4-12-3 0,5-6-32 16,-5-3 27-16,-4 2-6 15,-6 2 5-15,-6 6-6 16,-5 6 4-1,-6 6 8-15,-3 7-2 0,-3 10-3 16,0 5-6-16,0 0-2 16,-13 3-20-16,-10 27 25 15,-6 2-2-15,2 12 10 16,2 2-1-16,10 1 5 16,9-1-9-16,6-6 5 15,0-4 0-15,13-4-5 16,9-6 16-16,3-12-11 15,-3-2 0-15,2-12 7 16,1 0-13-16,4 0 6 0,-2-21-18 16,0-14 11-16,-3 0-5 15,-6-6-7-15,-5-1-8 16,-6 7 27-16,-5 3-4 16,-2 11 4-16,0 7 0 15,0 6-9-15,0 5 8 16,0 3-4-16,0 0-12 15,0 11-3-15,0 8 16 16,0 9 4-16,0 6 0 16,0-8 0-16,0 6 8 15,0-7-2-15,0-4 1 16,0-4-3-16,3-5 9 16,1-6-13-16,0-2 0 0,0-4 15 15,1 0-14-15,4 0 18 16,0-6-19-16,0-12-2 15,2-4-2-15,0 0-20 16,0 0 4-16,1 1 15 16,-4 1-3-16,-1 8 8 15,-1 3 0-15,-3 5 2 16,-3 4-8-16,0 0 6 16,0 13-10-16,0 16 10 15,0 0 9-15,0 6 4 16,0-5-7-16,5-2-2 15,1-4 9-15,1-4-13 0,-1-10 0 16,2-6 14-16,-6-4-5 16,2 0-8-16,0-5-1 15,3-16-22-15,-1-7 10 16,2 1-30-16,0-4-1 16,3-1 43-16,5 5-16 15,-5 6 16-15,0 4 8 16,-1 12 23-16,-8 5 28 15,2 0-39-15,2 0-11 16,1 17 11-16,3 6 6 16,-4 7 17-16,0 2-30 15,1-6-9-15,3-2 5 16,-4-2-9-16,0-12-46 0,-1-2-17 16,4-4-66-1,2-4-80-15,4-5-174 0</inkml:trace>
  <inkml:trace contextRef="#ctx0" brushRef="#br0" timeOffset="202135.47">28332 14891 388 0,'0'0'136'0,"0"0"-41"16,0 0-7-16,0 0 5 15,0 0-28-15,0 0-52 16,0 0 0-16,-24-75-13 0,4 93-1 15,-3 9-10 1,1 4 11-16,4 4 0 0,4 0 0 16,8-6 2-16,6-3-7 15,0-6 3-15,2-10-26 16,16-6-3-16,0-4 31 16,2 0 32-16,-4-8-25 15,-1-8-2-15,-4 2 14 16,1 4-9-16,-2 0 21 15,-1 8 8-15,-1 2-32 16,0 0-4-16,3 8-3 16,1 18-7-16,1 6 7 15,-2 8 8-15,2 8-6 16,-4-3 15-16,-3 5-8 16,-2-11-9-16,-4-7 0 0,0-11 0 15,0-7 11-15,-14-10-11 16,-7-4 43-16,-8 0 21 15,-4-18-26-15,2-12-10 16,7-6-6-16,6-4-17 16,13 0 13-16,5-1-18 15,0-3 0-15,18 4 0 16,9-1-9-16,-1 6-15 16,-1 0-29-16,-4 8-29 15,-11-5-21-15,-8-1-150 16,-2-4-240-16</inkml:trace>
  <inkml:trace contextRef="#ctx0" brushRef="#br0" timeOffset="202299.53">28067 14626 398 0,'0'0'475'0,"0"0"-450"15,0 0-25-15,0 0-3 16,0 0 3-16,0 0 0 15,76 158-104-15,-35-131-128 16,9-9-243-16</inkml:trace>
  <inkml:trace contextRef="#ctx0" brushRef="#br0" timeOffset="202647.33">28707 14714 446 0,'0'0'112'0,"0"0"-81"15,0 0 14-15,0 0 9 16,0 0 28-16,0 0-41 16,98-144-18-16,-98 129 6 15,0 8-6-15,0-1 18 16,0 4-20-16,-7 2-21 16,0 2 0-16,-2 0-2 15,-2 2-4-15,0 23 1 16,-2 10 4-16,2 21 1 0,-3 12 34 15,5 12 0 1,1 8 37-16,-2-3-31 0,2-7-8 16,-5-4-5-16,1-9-23 15,-1-11 7-15,1-10-9 16,6-12 3-16,-3-10-6 16,5-7 1-16,-1-15-66 15,-2 0-33-15,3 0-24 16,-3-32-84-16,1-7-397 15</inkml:trace>
  <inkml:trace contextRef="#ctx0" brushRef="#br0" timeOffset="203155.58">28548 15008 538 0,'0'0'232'16,"0"0"-176"-16,0 0-34 0,0 0 76 15,0 0-35-15,0 0-47 16,83-11-16-16,-50 9 0 15,-2-2-7-15,0-2 4 16,-2-8-16-16,-4 0 13 16,-2-4-27-16,-6-3 15 15,-1 7 8-15,-7-2 10 16,-3 5-8-16,-3 3 12 16,-1 4-4-16,0 4 0 15,1 0-8-15,-3 0-4 0,0 10-17 16,0 14 21-1,0 10 2-15,0 0 6 0,0 2 0 16,2-8 0-16,2-2 10 16,7-5-12-16,1-8 2 15,1-7 0-15,3-6 20 16,1 0-19-16,3-6 13 16,3-16-14-16,-4-4-12 15,4 0-17-15,2 4 28 16,-1 2-4-16,0 7-9 15,-1 6 14-15,-1 5-6 16,-5 2 1-16,-3 0-12 16,-5 6 13-16,-5 6-3 15,-4 2-11-15,0 0 13 16,-4 0 10-16,-15-2-1 0,-6-4 10 16,-6-4-9-1,-3 2 1-15,1-6-6 0,-1 4-24 16,5-2-1-16,7-2-109 15,10 0-308-15</inkml:trace>
  <inkml:trace contextRef="#ctx0" brushRef="#br0" timeOffset="204159.6">29270 14694 474 0,'0'0'241'16,"0"0"-222"-16,0 0-6 0,0 0 66 16,0 0 10-16,0 0-51 15,-6-44-38-15,6 44 0 16,0 0 23-16,0 0-22 16,0 0 12-16,0 14-6 15,0 13 12-15,0 12 44 16,0 6-55-16,0 5 6 15,0-6-9-15,0 0 3 16,-4-4-8-16,-3-5 0 16,0-10 5-16,0-5-9 15,-1-6 4-15,3-10-26 16,1-4-5-16,4 0-6 16,0-11 28-16,0-18-35 15,2-7-140-15,15 0 138 0,-1 1 15 16,2 1 31-16,-2 7-5 15,-3 3 3-15,-2 7 2 16,0 10 6-16,0 2-6 16,-1 5 33-16,0 0-33 15,-1 7 0-15,3 8-2 16,-1 3 5-16,-3 3 8 16,2-2 12-16,-2-2 14 15,-3-3 20-15,-3-2-29 0,2 2-4 16,4-8-12-1,-2 0-4-15,3 0-8 0,3-1 9 16,-2-5-8-16,5 0 29 16,-1-5-30-16,4-13-13 15,-2-5 13-15,2-2-26 16,-5-3 22-16,-2 2-1 16,-2-2 10-16,-7 1-4 15,-2 9 0-15,0 0-1 16,0 10 6-16,0 0 6 15,0 7-12-15,0 1 0 16,0 0-15-16,-7 0 8 16,-2 13-1-16,1 9 7 15,3 2-5-15,1 2 12 16,2 2 3-16,2-1 15 16,0-3-23-16,0-4 20 15,0-5-16-15,2-2-5 0,9-12 28 16,7-1-5-16,4 0 38 15,2-12-35-15,3-11-25 16,2-11 12-16,-2-6-13 16,0-5 0-16,0 1-1 15,-6 8 8-15,-4 12-7 16,-11 10 39-16,-6 10-27 16,0 4 5-16,0 0-17 15,-2 0-3-15,-16 20-4 16,-2 6 12-16,0 4-8 15,5 1 3-15,5-4 0 16,8 0-14-16,2-3 6 0,0-2 0 16,6-4 2-16,13 0 9 15,-4-4-3-15,1-2 0 16,-5-8 4-16,-2 2-4 16,-7-2 6-16,-2-2-6 15,0-2 0-15,0 0-9 16,0 0-32-16,0 0-51 15,-4-12-104-15,-18-14-310 16</inkml:trace>
  <inkml:trace contextRef="#ctx0" brushRef="#br0" timeOffset="204336.5">28974 14566 984 0,'0'0'109'16,"0"0"-109"-16,0 0-14 16,0 0-63-16,0 0 9 15,0 0-28-15,134 79-353 16</inkml:trace>
  <inkml:trace contextRef="#ctx0" brushRef="#br0" timeOffset="204640.82">30093 14582 333 0,'0'0'310'15,"0"0"-198"-15,0 0 44 16,0 0-22-16,0 0-36 16,0 0-57-16,0-12-36 15,24 56-5-15,-1 24 10 16,-3 16-1-16,-11 7-13 0,-9 2 4 16,0-3 0-16,-38-5-7 15,-31-6-111-15,-29-20-96 16,-21-14-253-1</inkml:trace>
  <inkml:trace contextRef="#ctx0" brushRef="#br0" timeOffset="205259.47">27287 14548 370 0,'0'0'347'0,"0"0"-285"15,0 0-49-15,0 0 2 0,0 0 29 16,0 0-2-16,-123 170 20 16,98-77-46-16,5 0 18 15,11 6 3-15,9-1-16 16,17-4 17-16,41-3-38 16,30-15-5-16,32-16 5 15,32-18-123-15,13-24-184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03T15:01:42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 1405 17 0,'-3'0'44'0,"3"0"10"16,0 0-12-16,0 0 0 15,0 0 16-15,0 0 3 0,0 0-40 16,0-2 42 0,0 1-38-16,0-3-23 0,0 1 19 15,0 1-2-15,0-2 11 16,0 3-3-16,0 1-20 15,0 0 12-15,0 0-5 16,0 0-11-16,0 0-3 16,0 0-8-16,0 0-4 15,0 0 0-15,0 0 3 16,0 0 1-16,0 0 6 16,0 0 2-16,0 14 0 15,5 5 1-15,3 9 0 16,4 8 27-16,3 7-2 0,-1 1-5 15,1 2-7 1,1-2-1-16,-3 0 1 0,-2-4-7 16,1 5 8-16,-6-5-9 15,3-2-3-15,-2-4 4 16,-2-7-2-16,-1-15-4 16,-2-1 3-16,0-9-4 15,0-2 7-15,-2 0 3 16,3 0 0-16,-1-16-10 15,2-13-142-15,-2-4-10 16,-2-4-160-16</inkml:trace>
  <inkml:trace contextRef="#ctx0" brushRef="#br0" timeOffset="568.21">1348 1555 192 0,'0'0'192'16,"0"0"-65"-16,0 0-15 15,0 0-24-15,0 0 5 16,0 0-79-16,-11-67 12 16,20 46-3-16,7 0 15 15,1-4-31-15,1 4 28 16,3-2-5-16,-6 5-21 15,1 6 6-15,-6 4-15 0,-1 4-11 16,3 2 7 0,-3 2 4-16,-1 0-4 0,2 0 4 15,-2 11-8-15,-1 6-1 16,-3 5-4-16,-2 7-10 16,-2 0 22-16,0 4-22 15,0 1 23-15,-10-3 0 16,-7-1 0-16,2-3-18 15,-1-3 16-15,1-6-7 16,4-6-9-16,2-3-3 16,2-9 1-16,3 3 16 15,-2-3 0-15,-4 0 4 0,6 0 2 16,-3 0 4 0,5 0-3-16,2 0 5 0,0 0-4 15,0 0 2-15,0 0 14 16,0 0-20-16,6 0-14 15,8 0 14-15,6 4 15 16,0 15-6-16,1 2-7 16,-2 6 0-16,-1 0-2 15,-3 2-3-15,-3-4 2 16,-1-2-13-16,-5-4-80 16,2-4-95-16,-4-9-75 15</inkml:trace>
  <inkml:trace contextRef="#ctx0" brushRef="#br0" timeOffset="1349.66">1625 1752 249 0,'0'0'172'0,"0"0"-172"15,0 0-18-15,0 0 18 16,0 0 60-16,0 0-18 15,59 0 2-15,-49-1 16 16,-2-6 13-16,-1 3 20 16,0-5-68-16,2-2-1 0,-3 1-11 15,1-4-7 1,-1 0-2-16,0 3-1 0,-2-1-3 16,-4-1 0-16,0 5-6 15,0 0 0-15,0 5-4 16,0-2-14-16,0 3 24 15,0 2 11-15,-4 0-7 16,-4 0-4-16,0 0-3 16,-1 7-4-16,0 10 2 15,0 3 3-15,2 4 1 16,5 5 1-16,2 5 2 16,0-1 15-16,0 4 9 15,11-2-7-15,3-2-4 16,1-5-12-16,-1-8-3 15,1-6-2-15,3-10 2 0,-3-4 14 16,1 0-6-16,0-2 7 16,2-19 4-16,-3-4-14 15,1-5 6-15,-1 0-11 16,-1-3-3-16,-3-1-10 16,1 5-8-16,-4 0 19 15,-4 7 2-15,1 4 3 16,-3 7-1-16,0 4 7 15,-2 5 15-15,0 2 4 16,0 0-14-16,0 0-14 16,0 0-11-16,0 0 1 15,0 0 10-15,0 4-1 0,0 8 1 16,0 2-4 0,0 2-5-16,5 0 8 0,17 6 0 15,5-2 1-15,2 3 3 16,-2-2 10-16,-9 0-3 15,-7-7-1-15,-11 1-3 16,0-1 15-16,0 3 0 16,-21 1-1-16,-8 3-13 15,-4-4 7-15,-5-3-10 16,5-2 1-16,2-4-5 16,6-1 2-16,7-4-5 15,5-3-21-15,6 0-45 0,7-3-58 16,0-24-213-16</inkml:trace>
  <inkml:trace contextRef="#ctx0" brushRef="#br0" timeOffset="1691.09">2115 1646 272 0,'0'0'256'15,"0"0"-97"-15,0 0-36 16,0 0-22-16,0 0-8 16,0 0-31-16,0-19-26 0,0 19-10 15,0 0-4-15,0 0-17 16,2 11-5-16,7 19 0 16,0 21 15-16,0 19 7 15,-2 13-15-15,1 14 2 16,1 5-4-16,-2-6-5 15,2-2 1-15,-2-7 0 16,1-7-1-16,2-12 0 16,-2-12 3-16,-1-16-3 15,-1-11 0-15,0-16-44 16,-4-8-55-16,0-5-45 16,0-12 4-16,-2-23-273 15</inkml:trace>
  <inkml:trace contextRef="#ctx0" brushRef="#br0" timeOffset="1982.92">2101 1814 302 0,'0'0'324'16,"0"0"-143"-16,0 0-70 15,0 0-58-15,0 0-19 16,0 0-25-16,34-122-9 15,-14 120-2-15,0 2 2 16,-2 0 0-16,-2 8-4 16,-5 13 4-16,-3 4 0 15,0 4 10-15,-8-1 0 0,0-1 0 16,0 0-6 0,0-1 1-16,-10-11-4 0,-1-2-2 15,1-9-34-15,0-4-84 16,6 0-33-16,-1-18-199 15</inkml:trace>
  <inkml:trace contextRef="#ctx0" brushRef="#br0" timeOffset="2906.3">2340 1671 279 0,'0'0'192'16,"0"0"-51"-16,0 0-38 0,0 0-29 15,0 0-3 1,0 0-32-16,0-5-12 0,0 5 2 16,0 0-6-16,0 0-11 15,0 0-1-15,0 0-8 16,0 14 11-16,0 2 8 16,0 7-10-16,0 1 2 15,0 1 0-15,0 3-9 16,9 0 5-16,5-1-7 15,-1-4 5-15,0-2-1 16,0-7-4-16,3-9 7 16,0-2-2-16,2-3-3 15,-5 0 5-15,3-19-1 16,-3-8 2-16,-5-4-5 0,-2 0-2 16,-6-1 1-16,0-1-5 15,0 6 0-15,0 4 3 16,-10 3-2-16,-1 8-2 15,3 4 1-15,-4 4 0 16,5 4 8-16,-3 0-8 16,-4 0-5-16,3 14 0 15,0 10 4-15,-1 5-4 16,8 5 3-16,0-1 2 16,2 4 0-16,2-6 0 15,0-2-2-15,0-5 1 16,8-8-3-16,3-5 4 15,5-8 5-15,-3-3-4 0,5 0-1 16,1-21 0-16,0-4 0 16,-1-8-9-16,2 3-27 15,-4 2 10-15,-6 3 0 16,0 3 13-16,-1 5 10 16,-5 3 1-16,2 6 1 15,2 4-2-15,-4 4-9 16,1 0 7-16,1 0-22 15,0 14 22-15,4 10 5 16,-1 5 12-16,1 2-3 16,4 0-1-16,-9-4-6 15,1 2 1-15,-6-5-3 0,0-4 3 16,0-8 0-16,0-6-1 16,0-5 1-16,0-1 4 15,0 0 8-15,7-19 7 16,-1-11-18-16,4-6-4 15,-4-2-2-15,3-3-11 16,-3 4 0-16,0 2 12 16,-2 3 1-16,2 6 0 15,-3 6 2-15,-1 5 8 16,2 8 5-16,-2 5 3 16,0 2-9-16,8 0-9 15,-1 0-10-15,7 9 10 16,-1 14 4-16,-1 5 3 0,1 8-1 15,-4 1-4 1,-2-1 5-16,2-2-7 0,-5-4-39 16,1-2-43-16,0-6-131 15,-2-13-114-15</inkml:trace>
  <inkml:trace contextRef="#ctx0" brushRef="#br0" timeOffset="3327.24">3085 1557 410 0,'0'0'202'0,"0"0"-60"16,0 0-45-16,0 0-6 16,0 0-53-16,0 0-30 15,4-27-6-15,-22 40 12 16,-1 8-5-16,-4 5 5 15,3-3 7-15,5 3-6 16,3 1-15-16,10-1 2 16,2-1-3-16,0-4 2 15,0-1 2-15,14-1 0 16,7-4 4-16,4-1-1 16,4-4-4-16,0 2 2 15,-2-2 0-15,-7-1-4 16,-7-1-1-16,-6-3 1 15,-7 4-4-15,0-1 1 0,0 6 3 16,-9 4 8-16,-16 0 24 16,-2-4-19-16,3-2-1 15,2-6-6-15,6-6-6 16,5 0 0-16,5 0-58 16,4-12-40-16,2-14-110 15,0-9-184-15</inkml:trace>
  <inkml:trace contextRef="#ctx0" brushRef="#br0" timeOffset="3776.89">3189 1752 220 0,'0'0'187'0,"0"0"-67"16,0 0-5-16,0 0-14 16,0 0-32-16,0 0-23 15,83 0 3-15,-66 3-8 16,-1-3-11-16,2 0-7 15,-2 0-6-15,4 0 4 16,0-4-3-16,-2-13-9 16,2 2 6-16,-5-4-15 15,-4 4 7-15,-3-4-2 16,-4 3-1-16,-4 2 2 16,0 5 0-16,0 2-3 15,0 3-1-15,0 1 1 0,0 3-3 16,-12 0-16-16,1 0 8 15,-4 5 1-15,-3 13 5 16,0 5 1-16,3 3-4 16,1 3 5-16,3 3 3 15,4 0 9-15,7 3 3 16,0-6 2-16,0 0 7 16,9-7 6-16,11-5-7 15,5-4 10-15,1-9-7 16,1-4-8-16,2 0-9 15,-2-22 0-15,-5-6-9 16,-1-7-6-16,-10 2-32 16,-7-3-57-16,-4 1-63 0,0 3-232 15</inkml:trace>
  <inkml:trace contextRef="#ctx0" brushRef="#br0" timeOffset="5171.08">4290 1710 100 0,'0'0'290'0,"0"0"-75"15,0 0-61-15,0 0-41 16,0 0-33-16,0 0-30 15,0-20-22-15,0 20-6 16,0 0-20-16,0 0-2 16,0 0-9-16,0 6-3 15,0 17 12-15,0 4 5 16,2 7-1-16,2 2-2 16,0 0-2-16,-4-2 7 15,2-7-7-15,0-8 1 16,0-9 2-16,-2-3-3 15,3-5 0-15,-1-2 6 0,0 0 10 16,4-9 2 0,4-15 3-16,5-11-20 0,3 1 4 15,-1-1-5-15,0 3 3 16,-2 6-2-16,1 4 1 16,-3 2-1-16,1 6-1 15,-4 6 5-15,-1 4-5 16,1 4-1-16,0 0 0 15,1 12-5-15,-1 17-6 16,-2 6 12-16,-1 6 4 16,-3-4-1-16,2 0 1 15,-2-6-3-15,-2-6 1 0,-2-7 0 16,0-10-1 0,2-4 0-16,0-4 1 0,0 0 1 15,-2 0 17-15,3-10 2 16,1-15-15-16,0-9-6 15,4 1-1-15,-2-2 0 16,1 5-7-16,1 2 6 16,-1 2 1-16,2 4 0 15,0 5 0-15,0 4-3 16,-2 6 2-16,-3 4 1 16,1 3 0-16,-1 0-8 15,2 0 8-15,4 18 5 16,1 6 11-16,0 4-8 0,-2 4-6 15,-2 0 9 1,-1-1-11-16,1-4 0 0,-3-5 0 16,1-8-48-16,4-3-25 15,-3-9-80-15,5-2-120 16,5-6-320-16</inkml:trace>
  <inkml:trace contextRef="#ctx0" brushRef="#br0" timeOffset="5569.31">4992 1688 525 0,'0'0'239'0,"0"0"-129"0,0 0-43 15,0 0-25 1,0 0-21-16,0 0-12 0,0-6-9 16,0 6 1-16,0 0-1 15,0 3 14-15,-2 12 21 16,-2 5-18-16,0 6-9 15,1 5 4-15,3 5-7 16,0 2-1-16,0 0 4 16,11-4-7-16,5-8 5 15,7-4-4-15,-4-10 7 16,4-7-1-16,-1-5-4 16,-4-3-4-16,0-27-3 0,-7-7-3 15,-4-9 3 1,-7 0-3-16,0 0 5 15,0 2 1-15,-22 6 0 0,-1 13 2 16,0 6-2-16,4 15 26 16,3 4-26-16,1 0-5 15,-1 18-6-15,3 10 3 16,8 5-63-16,5-2-25 16,0 1-123-16,13-10-131 15</inkml:trace>
  <inkml:trace contextRef="#ctx0" brushRef="#br0" timeOffset="6698.37">5443 1770 346 0,'0'0'221'0,"0"0"-112"16,0 0-41-16,0 0-19 15,0 0 0-15,0 0-4 16,2-18-2-16,-9 12-38 16,-8-2 0-16,1 3 10 15,2 1-3-15,-2-3 7 16,3 5-4-16,0 2-11 16,-3 0-4-16,1 0-1 15,-1 16-5-15,6 4 1 16,-1 6 2-16,1 2 1 0,8 2 2 15,0 1 4-15,0-4 2 16,10-4 0-16,13-7-1 16,3-11 4-16,-2-5 3 15,-3 0 13-15,-2-21-10 16,-3-14-7-16,-3-4-2 16,-1-6-3-16,-6-2-3 15,-1-3-4-15,-1 1-2 16,-4-3 6-16,0 3-2 15,0 0 1-15,0 6 1 16,-11 10 3-16,3 10-2 16,3 9 7-16,2 9-1 15,3 2 19-15,0 3-17 16,0 0-9-16,-2 0-15 0,0 18 5 16,-3 10 10-16,1 3 1 15,2 6-1-15,2 3-4 16,0 2 4-16,0-1 5 15,0 1 6-15,0 0-3 16,0 0-1-16,9 1 2 16,5-8-2-16,1-5-1 15,3-3-6-15,7-12 4 16,0-6 5-16,8-9-2 16,-2 0 2-16,-3-14-1 15,1-12-5-15,-4-3-3 16,-7 0-13-16,-5 0 0 0,-4-3-7 15,-4 3 6 1,-3-2 5-16,-2 5 1 0,2 3 7 16,-2 11 0-16,0 5 1 15,0 3 1-15,0 4-1 16,0 0-11-16,0 0-18 16,0 0 15-16,-4 11 13 15,-6 8 1-15,-1-1 1 16,5 6 3-16,-3 0 0 15,4 2 6-15,5 2-3 16,0-2-3-16,0-2 4 16,12 0-5-16,7-1 2 15,6-9-2-15,2-7 4 0,-3-7 1 16,-1 0-4-16,-4-13 4 16,-3-18 0-16,-5-3-6 15,-2-4-1-15,-4-1-1 16,-5-2 0-16,0-1-13 15,0-3 4-15,-2 4-1 16,-12-1 10-16,1 4 2 16,3 6-2-16,2 5 0 15,4 9 0-15,1 8 4 16,1 5 9-16,2 5 8 16,0 0-12-16,-2 0-9 15,0 0-11-15,0 14 2 0,2 7 9 16,-2 9-1-16,-2 6 1 15,4 7 0-15,0 5 11 16,0 4 8 0,0 1-9-16,0 5-5 0,6-7 3 15,2-7-6-15,3-11 2 16,1-11-4-16,-6-17-47 16,5-5-74-16,-2-5-143 15</inkml:trace>
  <inkml:trace contextRef="#ctx0" brushRef="#br0" timeOffset="6822.81">6130 1676 116 0,'0'0'489'0,"0"0"-479"0,0 0-10 16,0 0-116-16,0 0-316 15</inkml:trace>
  <inkml:trace contextRef="#ctx0" brushRef="#br0" timeOffset="10594.8">1560 3374 219 0,'0'0'178'0,"0"0"-109"15,0 0-49-15,0 0-20 16,0 0 0-16,0 0 0 16,0 0 18-16,0 7 13 15,0 1-15-15,0 1 29 16,0 2-4-16,0 5-9 16,0-2-1-16,2 0-8 15,3 0-2-15,-3-6 2 16,0-2-13-16,-2-4-4 0,2-2 0 15,-2 0 4-15,0 0 17 16,0 0 29-16,0 0 27 16,0-4-6-16,0-12-53 15,0-2-17-15,-2 0-7 16,-4 1 1-16,1 5 6 16,-2 3 12-16,5 2 2 15,0 7 15-15,0 0-7 16,-1 0-12-16,3 0-13 15,-2 0-4-15,0 0-3 16,-2 0-14-16,-6 23 13 0,2 9 4 16,-1 2 0-1,1 6 0-15,4 2 1 0,4 2-2 16,0 4 1-16,0-2 0 16,0 1 3-16,0-5 5 15,16-5-7-15,-1-4 2 16,6-5 1-16,-3-6-4 15,4-6 0-15,0-8 2 16,3-8 10-16,2 0-1 16,-3-3-3-16,2-22 1 15,-1-5-3-15,-2-5-2 16,-5 0-1-16,-3-4 0 16,-7 2 1-16,-2 1-4 15,-6 7 4-15,0 9 1 0,0 6 8 16,0 8 12-16,0 6-6 15,-10 0-8-15,-3 0-10 16,-3 2-1-16,1 12-5 16,3 0 1-16,6 0 4 15,1-2-3-15,5 1 3 16,0-6-4-16,0 1-5 16,0-1-8-16,11-5 6 15,10-1 8-15,-1 2-2 16,-1-3-6-16,2 1-7 15,-5 3-14-15,-1 3-4 16,-4 0 18-16,1 4 7 16,-6-1 7-16,1 0 1 15,-1-1 3-15,1 0 0 16,-2-4 8-16,-1-1 7 0,-2 0-11 16,0-4 7-16,1 3-8 15,3-3 3-15,4 0 0 16,3 0 3-16,3-7-9 15,1-11-4-15,-3 3-29 16,-1-6-2-16,-1 3 15 16,-4 2 16-16,-1-1 4 15,-3 3 0-15,0 3 2 16,1 5 16-16,-5 3 16 16,0 3 0-16,0 0-25 15,0 0-9-15,0 0-7 16,3 5-7-16,-1 17 14 0,0 2 1 15,2 0 0 1,1 3 1-16,1-4-2 16,4-2 1-16,1-5 0 0,-1-4 0 15,2-5 4-15,-1-7-1 16,0 0 3-16,3 0-3 16,-4-9-4-16,4-11-3 15,-5-8-13-15,-5-4-3 16,-4 2-8-16,0-1 20 15,0 0 1-15,-15 6 5 16,-1 4 1-16,0 4 5 16,3 10 13-16,4 7 10 15,-4 0-4-15,0 1-23 0,-1 22-2 16,1 4-2-16,2 4 2 16,9 0 1-16,2 0 0 15,0-6 1-15,0 0-1 16,8-7 1-16,15-5 0 15,1-4 5-15,3-6 0 16,2-3-6-16,2 0-3 16,0-12 0-16,-2-11-1 15,-2-5-11-15,-2-5-7 16,-5 0 13-16,-3-5 3 16,-1-3 6-16,-1 1 1 15,-3 5 0-15,-3 12 4 16,-7 9 16-16,-2 8 18 15,0 6-9-15,0 0-25 0,0 0-5 16,-9 20-5-16,-7 3 5 16,3 6 0-1,4-3-3-15,6 2 2 0,3-4 1 16,0-3 0-16,5 2 2 16,15-5-2-16,3 4 3 15,-1-4-2-15,0-5 1 16,-6-3 1-16,-12-5-3 15,1-2-4-15,-5 1 3 16,0 2-2-16,-11 2 3 16,-14 0 15-16,-2-1-10 15,3 0 2-15,4-4-3 16,6-3-3-16,8 0 4 0,1 0-5 16,5-5-32-16,0-9-65 15,0 0-58-15,5-3-82 16,15-1-244-16</inkml:trace>
  <inkml:trace contextRef="#ctx0" brushRef="#br0" timeOffset="10931.6">2563 3560 75 0,'0'0'325'0,"0"0"-99"16,0 0-83-16,0 0-22 0,0 0-41 15,0 0-30 1,3-29-40-16,-6 29-8 0,-6 3 6 15,-4 12-1-15,3-4-3 16,4 2 5-16,2-1-8 16,4 2 3-16,0 0-4 15,0 4 5-15,4 1-2 16,12-2 1-16,3 1 0 16,0-2-2-16,1 0 1 15,-3-2 0-15,2-2 0 16,-9 1-1-16,2-3 12 15,-5-1-10-15,-7 1 9 16,0 1 14-16,0-2-3 16,-19 0-1-16,2-3-14 15,-5-4-9-15,-5-2-12 0,2 0-81 16,8 0-45-16,7-6-218 16</inkml:trace>
  <inkml:trace contextRef="#ctx0" brushRef="#br0" timeOffset="12270.2">3239 3617 23 0,'0'0'316'0,"0"0"-144"16,0 0-68-16,0 0-35 15,0 0-24-15,0 0 6 16,4 4-22-16,5-1 30 16,5-3-6-16,3 0-3 0,3 0-8 15,3-11-22 1,-2-3-11-16,0-2-6 0,-1-1-3 15,-7-3-15-15,-2-5-10 16,-4 4 5-16,-7 2 9 16,0 1 7-16,0 6-1 15,-9 0-1-15,-4 5 6 16,-1 2 9-16,3 5-5 16,0 0 3-16,0 0-5 15,0 0-1-15,0 15 2 16,-3 10 1-16,5 5 0 15,5 2 3-15,4 5-3 16,0 2 6-16,0-1 6 16,0 3-3-16,15-8-1 15,6-4-2-15,-1-9-10 0,-1-6 6 16,2-6-3 0,1-8 5-16,2 0-3 0,5-10 12 15,2-19-8-15,-2-4-9 16,-2-7-9-16,-4-7-8 15,-3-2-7-15,-3-8-11 16,-3 2 12-16,-5 1 11 16,-5 4 12-16,-4 10 7 15,0 8 6-15,0 8 17 16,0 8-1-16,0 6 3 16,0 6-2-16,0 4-12 15,0 0-10-15,0 0-8 0,0 0-11 16,0 0-3-16,-2 14 6 15,-2 12 8-15,-1 5 0 16,-1 7 5-16,-1 6 0 16,0 7 11-16,3 6-3 15,-1 1 5-15,5-3-9 16,0-5 2-16,0-4-6 16,0-11 0-16,7-4-2 15,6-12-1-15,1-7 3 16,3-12 0-16,3 0 4 15,3-13 4-15,2-17-4 16,2-12-8-16,-6-7 2 16,2-4-3-16,-5-2-10 15,-3-3 3-15,-3 0 4 16,-4 2 3-16,-1 6-1 0,-3 7 2 16,1 11-1-16,-1 6 0 15,-1 12 1-15,-3 8 0 16,0 3-1-16,0 3-4 15,0 0-11-15,0 5-17 16,0 19 25-16,-12 10 6 16,1 14 0-16,0 15 1 15,2 9 0-15,7 4 2 16,2 0 8-16,0-7 11 16,6-10-8-16,15-13 0 0,6-13-11 15,-1-15 6 1,1-12-1-16,2-6 0 15,-5-12 7-15,-4-20-14 0,-3-4-25 16,-11-5-52-16,-6 4-106 16,0-1-246-16</inkml:trace>
  <inkml:trace contextRef="#ctx0" brushRef="#br0" timeOffset="12922.05">3231 3595 292 0,'0'0'188'0,"0"0"-93"16,0 0-29-16,0 0-28 15,0 0-13-15,0 0 9 16,-50-3-4-16,36 3 4 16,-3 0-4-16,0 13 10 15,-2 0 2-15,-1 7-18 16,1-1-5-16,4 0-4 15,4-4-6-15,6-5-9 16,5-2-5-16,0-4-12 16,0-4 17-16,12 0 19 15,12 0 1-15,5 0-12 16,7 0-3-16,-2 0-3 0,-5 0 0 16,-14 3-2-16,-9-2-2 15,-6 3 0-15,0 5-8 16,0 3 10-16,-15 2 44 15,-8 1-2-15,3-1-12 16,1-3-22-16,5-2-3 16,5-9-5-16,7 0-5 15,2 0-61-15,4 0-56 16,30-20-321-16</inkml:trace>
  <inkml:trace contextRef="#ctx0" brushRef="#br0" timeOffset="14104.04">4583 3559 366 0,'0'0'200'0,"0"0"-87"16,0 0-51-16,0 0-52 15,0 0-10-15,0 0-6 16,4-6 6-16,0 22 26 15,-2 4 11-15,1 4-3 16,-3 2 3-16,2 1-13 16,1 0-12-16,1-3-2 15,-2-2-6-15,1-5 4 16,-1-7-8-16,0-6 4 16,0-4 1-16,0 0 6 0,2 0 13 15,1-14 50-15,4-8-56 16,2-6-11-1,0-5-4-15,1 3 0 0,-1 0-2 16,0 4 2-16,-2 8-3 16,0 2 2-16,2 6-1 15,-2 8-1-15,2 2-8 16,1 0 1-16,-4 2 3 16,1 18-3-16,-3 6-2 15,0 2 9-15,-2 0 0 16,-2-2 5-16,0-1-1 15,0-5 1-15,-2-9 4 16,2 0-8-16,-2-6 3 0,0-2-3 16,0-3 2-1,0 0 13-15,3 0 9 0,-1-15 13 16,0-3-30-16,2-2-8 16,1-2 4-16,2-1-4 15,2-4-1-15,-1 1 0 16,6 2 1-16,-1 2 0 15,-1 4-2-15,-1 8 2 16,-3 3-1-16,-1 7 0 16,5 0-13-16,-2 3 6 15,1 19 8-15,-1 5 3 16,-4 2 12-16,1 5-11 16,-3 0 4-16,3-1-3 15,0-8-5-15,-1-4-13 0,3-9-89 16,3-9-82-16,1-3-158 15</inkml:trace>
  <inkml:trace contextRef="#ctx0" brushRef="#br0" timeOffset="14519.48">5189 3541 223 0,'0'0'308'0,"0"0"-121"16,0 0-80-16,0 0-51 15,0 0-27-15,0 0-21 16,4-12-6-16,-4 12-1 16,0 0 9-16,0 17 35 15,-6 0-3-15,-3 3-16 16,2 6-10-16,2-2-8 0,5 2 7 16,0-1-15-16,0-6 0 15,5-2 12-15,13-6-8 16,5-4 6-16,-2-7-3 15,4 0 1-15,-5-4-7 16,-3-18 3-16,-3-5-4 16,-7-3 0-16,-5-1-1 15,-2-6 3-15,0 3-2 16,0 1 2-16,-17 6-1 16,-1 9 13-16,-3 11-3 0,4 7-11 15,-1 0 0 1,0 25-4-16,2 3-1 0,8 4-8 15,6 2-45-15,2-4-48 16,0-4-72-16,17-3-65 16,8-12-12-16</inkml:trace>
  <inkml:trace contextRef="#ctx0" brushRef="#br0" timeOffset="15663.78">5550 3597 35 0,'0'0'273'16,"0"0"-110"-16,0 0-47 15,0 0-51-15,0 0 4 0,0 0-38 16,-8-58-16-16,0 53 4 16,0 5 0-16,-3-3-9 15,1 3-5-15,-1 0 8 16,3 0 4-16,-6 15-16 15,5 2 1-15,-2 5 5 16,4 2-7-16,7 2-1 16,0-4 0-16,0-2-4 15,0-4 5-15,10-6 7 16,2-4 0-16,5-6 5 16,0 0-4-16,5-11 6 15,1-20-5-15,-2-3-1 0,0-4-6 16,-1-2 4-16,-2 5-4 15,-5-2 2-15,-4 3 9 16,-5 3 8-16,-4 4 17 16,0 0-9-16,0 4 19 15,0 5-18-15,0 0 5 16,0 7-14-16,0 5-1 16,-2 6-1-16,0 0 5 15,-4 0-17-15,-3 0-7 16,-3 4-1-16,1 17-1 15,3 3-1-15,-2 8 2 16,4 2 0-16,4 5-3 16,-3 7 5-16,5-5-1 15,0 5 3-15,0-6-3 16,5-2 2-16,13-7 2 0,1-7-4 16,6-7 6-16,4-8-2 15,-2-8 0-15,2-1 3 16,-2 0-2-16,0-14-5 15,-6-6-1-15,2 0-15 16,-5-6-8-16,-3 0-6 16,-4-2 2-16,-2-4 10 15,-2 2 9-15,-3 0 7 16,1 0 2-16,-5 7 0 16,0 6 1-16,0 5 0 15,0 6 8-15,0 2 5 16,0 4 3-16,0 0-17 0,-7 0 0 15,-4 6-5-15,-3 12 5 16,1 3-1-16,5 2 0 16,0 1 0-16,4 1 1 15,4 4-7-15,0 0 8 16,0-4-1-16,2-1 6 16,16-3 1-16,2-7-4 15,2-9 5-15,3-5-2 16,4 0 6-16,-2-18 1 15,0-10-8-15,-8-6-2 16,0-4-3-16,-3-8-3 16,-3-4 1-16,-3 0-2 15,0 0 2-15,-1 6 2 0,-3 5 4 16,0 7-4 0,-3 6-1-16,-1 8 1 0,-2 8 1 15,0 6 2-15,0 4-6 16,0 0 0-16,0 0-3 15,0 0-14-15,0 0 12 16,-7 12 8-16,-3 6 2 16,-7 8-1-16,2 6 0 15,-3 10 2-15,3 13 13 16,3 3-7-16,8 5-4 16,4 0 5-16,0-9 1 15,4-5 0-15,19-14-7 0,4-11-2 16,2-11 5-16,6-13-1 15,5 0 11-15,5-18 2 16,-3-22-9-16,-3-9-10 16,-6-5-6-16,-4 0-63 15,-7-1-100-15,-8 5-280 16</inkml:trace>
  <inkml:trace contextRef="#ctx0" brushRef="#br0" timeOffset="16991.97">1586 5421 138 0,'0'0'258'16,"0"0"-86"-16,0 0-69 16,0 0-29-16,0 0 9 15,0 0-10-15,0-29-4 16,0 29-31-16,0 0-8 15,0 0-15-15,0 0-5 16,0 6-10-16,0 12-17 16,5 10 17-16,0 7 26 15,-3 2-1-15,0 6-20 0,0-3 5 16,-2 2-5-16,0-6 0 16,0-4-1-16,0-6-4 15,0-6-25-15,0-8-51 16,0-9-57-16,0-3-44 15,0 0 6-15,0-23-203 16</inkml:trace>
  <inkml:trace contextRef="#ctx0" brushRef="#br0" timeOffset="17429.59">1553 5514 207 0,'0'0'286'0,"0"0"-153"0,0 0-26 16,0 0 15-16,0 0-22 15,0 0-79-15,0-82-4 16,23 62-4-16,1 3-5 16,3 2-8-16,-1 3-6 15,-1 7 6-15,-5 0 1 16,-2 5-1-16,-5 0-5 16,-4 0 3-16,1 5-10 15,-6 7 0-15,-2 8-5 16,-2 1 15-16,0 4-1 15,-4 1 3-15,-17 6-3 16,-1-1 7-16,-1 1 4 16,4-6-5-16,1-6-2 15,7-10 2-15,6-4-2 16,5-6 4-16,0 0 78 0,0 0 22 16,0 0 6-16,0-2-65 15,0-2-45-15,3 3-1 16,7 1-7-16,7 0 7 15,4 10 0-15,4 12-1 16,-1 4-1-16,-3-1 1 16,-4-3-48-16,-3-1-32 15,-1-6-36-15,1-3-46 16,-3-3-85-16,2-9-206 16</inkml:trace>
  <inkml:trace contextRef="#ctx0" brushRef="#br0" timeOffset="17748.7">1983 5421 200 0,'0'0'324'0,"0"0"-170"16,0 0-52-16,0 0-12 16,0 0-3-16,0 0-40 15,2-47-11-15,-2 47-25 16,0 0 4-16,0 0-12 15,0 0-3-15,0 0 0 16,2 12-2-16,4 14 2 16,0 12 29-16,-2 8-19 15,3 8 12-15,-3 6-18 0,4 5-2 16,-4-2 3 0,-4-5-5-16,0-12 0 0,0-9-1 15,0-13-8-15,0-11-39 16,0-12-22-16,0-1-22 15,0 0 41-15,0-17-62 16,0-12-329-16</inkml:trace>
  <inkml:trace contextRef="#ctx0" brushRef="#br0" timeOffset="18134">1948 5442 87 0,'0'0'505'0,"0"0"-364"0,0 0-15 16,0 0-24-16,0 0-73 16,0 0-22-16,39-68-7 15,-4 60 10-15,0 2-1 16,-1 2-5-16,-3 4-4 16,-2 0-8-16,-9 0-55 15,-3 10-48-15,-8 7-24 16,-9 6-70-16,0 1 5 15,-9 4 76-15,-17 4 86 16,-3 3 38-16,-5-1 8 16,5-5 68-16,4-4 38 15,10-7 30-15,9-13 1 16,6 0-43-16,0-5-22 0,0 0 6 16,2 0-38-16,20 0-45 15,10 0 75-15,3-5-61 16,3 0-6-16,2 1-11 15,1 1-37-15,-4 3-128 16,-1-2-123-16,-7-2-157 16</inkml:trace>
  <inkml:trace contextRef="#ctx0" brushRef="#br0" timeOffset="18813.6">2469 5442 578 0,'0'0'160'0,"0"0"-36"16,0 0-34-16,0 0-11 15,0 0-7-15,0 0-46 16,0-21-12-16,0 21-4 16,0 0-1-16,0 0-9 15,0 0-4-15,0 23-8 16,0 7 10-16,10 9 2 15,-6 0 6-15,-2 4 0 16,2-6-4-16,-4-5-2 16,3-5 3-16,-3-11-2 15,0-6-1-15,0-8 0 0,0-2 4 16,2 0 3-16,-2 0 8 16,0-4 14-16,0-16-4 15,0-9-23-15,0 2 1 16,0-6-1-16,0 1-4 15,0 3 7-15,0 2-5 16,2 9 0-16,4 6-2 16,2 6-6-16,0 6 1 15,3 0 3-15,5 2 2 16,2 20-9-16,0 2 0 16,-2 3 11-16,-1-6 1 15,-4-8-1-15,-2-1-17 0,-6-5 10 16,-1-2 3-16,-2-3-107 15,4-2 111-15,-2-2 34 16,5-21-18-16,-5-3-11 16,0-2-5-16,1-2 0 15,1 1 1-15,3 3 2 16,-1 7 3-16,1 3 15 16,-5 7 1-16,0 4 5 15,-2 5-14-15,0 0-13 16,3 0-13-16,2 20-4 15,-1 14 15-15,2 8 2 16,-1 4 7-16,-1 3 5 16,-2-8-3-16,0-4-3 15,4-7-2-15,-2-12-2 16,0-6-2-16,5-7-55 0,1-5-108 16,5-9-217-16</inkml:trace>
  <inkml:trace contextRef="#ctx0" brushRef="#br0" timeOffset="20292.75">3900 5421 201 0,'0'0'268'16,"0"0"-111"-16,0 0-58 15,0 0-27-15,0 0-7 16,0 0-22-16,10-21-20 16,-8 21-10-16,2 0-13 15,0 0-1-15,3 0 1 0,0 12 7 16,-2 0-1-16,-1 2 3 15,0 1 6-15,-2-4-9 16,-2-1-1-16,3-5-5 16,-3-2 0-16,0-3 8 15,0 0-7-15,0 0 11 16,0 0-3-16,0 0 50 16,0-8-19-16,0-8-36 15,-5 2 4-15,-1-2-6 16,2-3 1-16,-4 5 1 15,2-1 21-15,1 3 3 16,1 7 18-16,0 0-18 16,1 5-5-16,1 0-23 15,-7 0-18-15,-2 5 11 16,-5 15 7-16,-1 6 1 0,1 6 1 16,5-3-1-16,2 3 1 15,5 0-2-15,1-4 0 16,3-2 1-16,0-4-1 15,0-8-3-15,0-2-9 16,3-7-15-16,1-1-18 16,3-4 15-16,3 0 21 15,4-6 3-15,4-15 3 16,-2-5-47-16,-1-2 3 16,-4 1 17-16,0 1 22 15,-2 1 6-15,-2 3 2 16,2 4 0-16,-3 4 2 0,1 3-2 15,-3 8 1-15,2 3-1 16,-4 0-15-16,2 0 3 16,0 10 1-16,1 12-4 15,-1 4 15-15,0 4 2 16,-2-2 7-16,4 0-3 16,-4-6 1-16,0-2 3 15,0-6-10-15,0-3 3 16,0-6 4-16,-2-3-4 15,3-2-1-15,-1 0 18 16,4 0-6-16,2-7 32 16,3-12-40-16,-1-3 5 15,0 0-11-15,1 1 0 0,-3-2 0 16,0 7 0-16,0 0-1 16,-3 8 3-16,-1 5-7 15,0 3 3-15,1 0-8 16,2 0-2-16,0 9-3 15,-1 11 6-15,1 4-2 16,-3-2 10-16,-2-2 1 16,3-3 4-16,-3-4 2 15,1-2 0-15,-1-6 2 16,-2-3-7-16,2-2 3 16,-2 0 10-16,2 0-1 15,2 0 3-15,3 0 3 0,0-14-13 16,2-2-6-16,0-2-1 15,-1-6-1-15,2-1-4 16,1 0-4-16,-3-1 10 16,4 5 0-16,-6 6 0 15,3 7 2-15,-1 4 9 16,-6 4 0-16,0 0-11 16,4 0-20-16,3 6 12 15,5 15 8-15,-1 5 15 16,-2 8-5-16,-2-5 0 15,-2-2-4-15,-3-8-4 16,2-7-1-16,-1-4-1 16,4-3-17-16,0-5-46 15,7 0-50-15,1 0-47 16,10-5-316-16</inkml:trace>
  <inkml:trace contextRef="#ctx0" brushRef="#br0" timeOffset="21587.8">4692 5418 270 0,'0'0'175'0,"0"0"-108"16,0 0 7-16,0 0-2 16,0 0-22-16,0 0-3 0,9-4 5 15,-9 4 8 1,0-2 11-16,0-1 16 0,0-4-34 15,-7 0-37 1,-6-5-6-16,2 4 0 0,-1 3 0 16,-1 1 2-16,2 4 7 15,-3 0-11-15,-1 0 0 16,-1 0-8-16,1 16-1 16,-3 4 0-16,3 6 1 15,-1 6 0-15,3 0-2 16,5 1 2-16,4 1 0 15,4-7 5-15,0-7-5 16,0-4-14-16,16-9 8 16,1-5 6-16,8-2 46 15,0 0-42-15,2-18 23 0,-1-14-27 16,-1-7-1-16,-1-3-21 16,1-2-7-16,-5-3 21 15,-5 4-11-15,-3-6-12 16,-6 2 29-16,-4-6-3 15,-2 3 1-15,0 0 4 16,0 11 6-16,0 12 6 16,0 10 4-16,0 12 2 15,0 3-2-15,0 2-15 16,0 0-1-16,0 0-15 16,-2 22 0-16,0 8 15 15,-2 8 0-15,-4 2-1 0,2 2 1 16,-3 4 0-16,3-2 4 15,-1 3 4-15,4-1 3 16,1 0-4-16,2-2-1 16,0-2-6-16,0-4-2 15,10-6 2-15,3-8 7 16,3-8-7-16,-6-6-10 16,3-8 10-16,1-2 14 15,1 0 2-15,4-5-3 16,-1-16-13-16,-1-3 0 15,1-3-13-15,-5-7-5 16,3 3 0-16,-5 1 8 16,0 2-11-16,-4 6 8 15,-2 6 13-15,-1 6 1 16,-4 5 0-16,0 5-2 0,0 0 1 16,0 0-63-16,0 12 31 15,0 14 30-15,0 6 2 16,0-3 8-16,0-3-8 15,9-6 1-15,2-6 1 16,-2-6-2-16,-2-4 0 16,-3-4 5-16,2 0 12 15,4 0-6-15,3-13-3 16,3-12-8-16,3-1-9 16,0 0-12-16,-4 6 5 15,-4 4-2-15,-4 0-13 0,-5 2 31 16,2-4 18-16,4 1-15 15,-6 5 9 1,0 5-1-16,0 5 17 0,-2 2-15 16,0 0-13-16,0 0-9 15,0 0-10-15,0 0 8 16,0 4 11-16,0 1 0 16,0-2 0-16,0-1 4 15,0-2-1-15,0 0 6 16,0 0 1-16,0 0 8 15,0 0 9-15,0 0-2 16,0 0 0-16,0 0-11 16,0 0-7-16,0 0 0 15,0 0-4-15,0 0 0 0,0 0 2 16,0 0-5-16,0 0 9 16,0 0-6-16,0 0 2 15,0 0 10-15,0 0-6 16,0 0-2-16,0 0 0 15,0 0-5-15,0 0-2 16,0 0-4-16,0 0-9 16,0 0-32-16,0 0-23 15,0 0 8-15,0 0 13 16,0 0 12-16,0 0 13 16,0 0-1-16,0 0-59 15,0 0-103-15,-11 0-81 0,-5 0 12 16</inkml:trace>
  <inkml:trace contextRef="#ctx0" brushRef="#br0" timeOffset="22495.37">4373 5421 105 0,'0'0'106'16,"0"0"-3"-16,0 0-3 15,0 0 17-15,0 0-12 16,0 0-59-16,16-17-2 15,-14 17-15-15,-2 0 4 16,0-2 16-16,2 2-7 16,-2 0-18-16,0 0-12 15,3 0-3-15,-3-2-6 0,0 2-1 16,0 0 4-16,0 0-6 16,0 0 2-16,0 0 3 15,0 0 6-15,0 0 2 16,0 0-9-16,0 0-4 15,0 0-1-15,0 0 0 16,0 0 0-16,0 0-10 16,0 0-15-16,-7 4 17 15,-3 10 9-15,2 2 1 16,4 3-1-16,4-2-1 16,0-1-2-16,0-2 3 15,0-3-21-15,0-8-30 0,0-3-18 16,8 0 67-16,-1 0 2 15,2-6 12-15,-2-10-2 16,-1-2-2-16,-1 2-2 16,-3 2-5-16,0 4 3 15,0 2 1-15,1 3-1 16,-3 5-2-16,0 0-2 16,2 0-9-16,0 0-4 15,1 0-4-15,-1 0 7 16,-2 7-43-16,4 3-107 15,-2-4-50-15,0 0-145 16</inkml:trace>
  <inkml:trace contextRef="#ctx0" brushRef="#br0" timeOffset="22946.76">3814 5596 384 0,'0'0'316'16,"0"0"-168"-16,0 0-40 16,0 0-30-16,0 0-76 15,0 0 40-15,191-8-35 16,-91-2 4-16,14-6-8 16,9-4-2-16,6-2 1 15,-4 1-2-15,-11 1-9 16,-17 3-20-16,-14 3 9 15,-16 4 10-15,-22 4 5 16,-18 2 2-16,-16 4 0 16,-9 0-9-16,-2 0-22 15,0 0-41-15,0 0-30 0,-7 8 42 16,-11 2 17-16,-9 0-88 16,-6 1-87-16,-5-6-14 15</inkml:trace>
  <inkml:trace contextRef="#ctx0" brushRef="#br0" timeOffset="24032.31">5791 4957 419 0,'0'0'176'16,"0"0"-83"-16,0 0-18 15,0 0-28-15,0 0-19 16,0 0-4-16,-149 24 5 16,120 6 0-16,4 5-3 15,4-2-14-15,9 1-10 0,5-4-2 16,7-2-4-16,0-3 0 15,17-8 4-15,17-1 11 16,6-3-4-16,5-3 18 16,-5-1-20-16,-11 0 1 15,-11-5-1-15,-14 1-5 16,-4 2-7-16,0 0-9 16,-6 4 16-16,-19 2 65 15,-4 2-14-15,-2-1-21 16,-1-2-9-16,8-4-8 15,4-4-9-15,6-4 0 16,6 0-4-16,8 0-25 16,0-16-28-16,4-10-147 0,25-6-133 15,4-3-129 1</inkml:trace>
  <inkml:trace contextRef="#ctx0" brushRef="#br0" timeOffset="24942.85">5911 5155 249 0,'0'0'152'16,"0"0"-62"-16,0 0 17 16,0 0-16-16,0 0-39 15,0 0-15-15,121-5 5 16,-104-2-10-16,-1 2-22 16,-5-2-1-16,-2 0-3 15,-2-6 12-15,-3-3-11 0,-1-1-7 16,-1 0-14-16,-2 2-12 15,0 3 26-15,0 5 0 16,0 0-1-16,0 7 1 16,-7 0 67-16,-5 0-59 15,-5 0-7-15,-3 14 1 16,-1 7 4-16,2 5 31 16,3 4 8-16,3 2 22 15,7 0-34-15,3 1-5 16,3-1-13-16,0-5 1 15,7-3-16-15,18-3 2 16,4-9 5-16,6-8 21 16,5-4-9-16,-2 0-4 15,2-21-8-15,-2-7-7 0,-3-2-28 16,-6-6-6-16,-2 0 1 16,-6 0-4-16,-6-1-7 15,-2 2 34-15,-6 5-16 16,-7 2 20-16,0 10-1 15,0 4 8-15,0 10-2 16,-9 4 2-16,-9 0 24 16,-4 4-21-16,-1 16 2 15,2 8 1-15,0 4 4 16,5 4 6-16,8 0-17 16,3 0-2-16,5-5-3 15,0-4 5-15,0-10 2 0,11-10-2 16,7-7-8-16,3 0 8 15,-2-14 16-15,2-13-16 16,-6-6-4-16,-1 1-1 16,-4 2-3-16,2 6 8 15,-5 6 1-15,-3 10-1 16,-2 4 0-16,0 4-3 16,5 0-13-16,0 16-21 15,2 13 37-15,-1 10 10 16,1 9 3-16,1 4 6 15,-4 5 1-15,1 3-7 16,-3 1 9-16,0 2-10 16,-4-2-1-16,0-2 5 15,0-6 1-15,0-10-7 16,-11-8 18-16,-2-12-5 0,4-8 12 16,2-9-1-16,3-6-15 15,2 0 20-15,-5-6 12 16,-4-20-1-16,0-12-44 15,2-12-1-15,5-5-4 16,4-4-1-16,0-2-2 16,15 1-9-16,14 2-21 15,2 8-11-15,-2 4-8 16,-2 9-42-16,-6 10-84 16,-9 5-120-16,-1 4-274 0</inkml:trace>
  <inkml:trace contextRef="#ctx0" brushRef="#br0" timeOffset="25617.26">6605 5133 143 0,'0'0'319'16,"0"0"-107"-16,0 0-117 16,0 0 8-16,0 0-69 15,0 0 6-15,24-67 10 16,-22 67-32-16,-2 0-4 15,0 0-14-15,0 0-3 16,0 13-21-16,0 12 24 16,0 4 1-16,3 4 1 15,-3 0 2-15,0-1 7 0,0-4-3 16,0-5-3-16,0-7-4 16,4-7 6-16,-2-4-7 15,5-5 0-15,1 0 0 16,4-2 25-16,-1-15-21 15,0-2-4-15,-2-3-25 16,0-1 9-16,0 0 0 16,2 1 12-16,2 4 4 15,-2 2 0-15,1 7 3 16,-3 7-2-16,-3 2 1 0,4 0 3 16,-4 6-5-1,1 16-5-15,-3 7 5 0,-2 3 5 16,0-4 5-16,-2-2 6 15,2-6-4-15,-2-6 0 16,0-6-8-16,0-4 1 16,0-4-3-16,0 0 8 15,0 0 5-15,3 0 7 16,2-12-1-16,1-8-21 16,5-6-13-16,1-2-29 15,3-1 0-15,-1 1 31 16,-1 5 10-16,0 2-5 15,-1 7 6-15,-4 6 21 16,-4 4 11-16,1 4-7 16,2 0-25-16,2 12 1 15,0 16 15-15,-1 2 10 16,0 6-10-16,0-5-10 0,-3-4-1 16,-3-6-5-1,2-5-46-15,-4-7-57 0,0 2-32 16,0 1-55-16,-11-4-67 15,0-1 151-15,4-7 85 16</inkml:trace>
  <inkml:trace contextRef="#ctx0" brushRef="#br0" timeOffset="26410.97">7017 5275 120 0,'0'0'373'0,"0"0"-145"16,0 0-40-16,0 0-55 15,0 0-64-15,0 0-19 0,93-55-31 16,-72 52-13-16,-4-1 0 15,-1-1-3 1,2-2 3-16,-3-3-1 0,1 1-2 16,0-6 6-16,-6-2-9 15,4 3 0-15,-5-7 0 16,-5 3-4-16,1 2-34 16,-5 1 13-16,0 0 10 15,0 3-5-15,0 0 3 16,0 5 3-16,-3 2 1 15,-7 5 13-15,-3 0 6 16,-6 5-6-16,1 14-6 0,1 5 3 16,3 2 3-1,1 6 2-15,0 0 8 0,3 0-4 16,4 4 2-16,4-1 9 16,2-3-5-16,0-6 1 15,0-4-10-15,6-7-6 16,8-3 6-16,6-9 5 15,0-3 13-15,3 0 1 16,-2-15-7-16,2-7-5 16,-3-3-10-16,-3-5-28 15,2-1-10-15,-3 4 17 16,1-2 2-16,-3 5 14 16,-1 6 5-16,0 4 0 15,-1 4-6-15,-6 8 6 0,-2 2-10 16,1 0-13-16,-3 8 23 15,0 15 3-15,-2 4 36 16,0 5-13-16,3-3-8 16,-3-3 0-16,4-6-4 15,-1-4-11-15,-1-9 2 16,0-2 2-16,0-5 0 16,-2 0-2-16,0 0 11 15,0 0 6-15,0-5 8 16,4-14-26-16,5-5-4 15,1-5-9-15,0 2-5 16,3 1 8-16,1 3 4 16,-1 5 2-16,-1 6 0 15,-6 7 20-15,3 5 6 16,1 0-24-16,0 5 0 0,3 19 8 16,1 7 1-1,-1 1-5-15,-1-3 0 0,-1 0-3 16,-3-7-1-16,0-4-2 15,-2-4-5-15,1-8-42 16,4-6-32-16,3 0-19 16,3-6 14-16,3-18-104 15,1-10-146-15,-4-5-96 16</inkml:trace>
  <inkml:trace contextRef="#ctx0" brushRef="#br0" timeOffset="26718.79">7855 4921 205 0,'0'0'255'0,"0"0"-36"15,0 0-59 1,0 0-27-16,0 0-41 0,0 0-25 16,13-85 0-16,-13 85-38 15,0 0-16-15,0 0-10 16,0 0-3-16,0 9 0 16,0 11 0-16,0 7 23 15,5 11 9-15,2 7-10 16,-1 9-3-16,3 4-3 15,0 5-8-15,2-2-2 16,-2-2-5-16,2-7 4 16,-2-8-4-16,-2-12-1 15,-1-9 4-15,-3-14-3 0,-1-5 3 16,0-4-4-16,-2 0-9 16,0 0-4-16,0-6-18 15,0-13-96-15,0-8-120 16,-7-4-179-16</inkml:trace>
  <inkml:trace contextRef="#ctx0" brushRef="#br0" timeOffset="27633.27">7855 5238 64 0,'0'0'473'0,"0"0"-128"15,0 0-112-15,0 0-48 16,0 0-83-16,0 0-39 16,-22-27-20-16,22 19-11 15,8 1-26-15,11-4-5 0,-1 1 4 16,3 2-5-1,11 0-24-15,1 2-18 0,10 3-10 16,1-4-34-16,1 3-29 16,-5 3-120-16,-2 1 6 15,-12 0-16-15,-1 0 119 16,-10 0 91-16,-3 0 33 16,-8 0 4-16,-2 0 23 15,1 0 59-15,-3 0 15 16,2 0 37-16,0 0-40 15,-2 1-26-15,2-1 7 16,-2 0-7-16,0 0-4 16,0 0 2-16,0 0-16 0,0 0-13 15,0 0-8 1,0 0-18-16,0 0-2 0,-4 0 2 16,-5 0-3-16,-5 0-10 15,1 0-5-15,0 11 4 16,-3 10-6-16,1 7-2 15,-1 6 8-15,3 0 0 16,1 1 1-16,6-5 0 16,-3-4 3-16,5-6-1 15,-1-6-2-15,2-8 4 16,1-6-2-16,2 0 7 16,0-10 7-16,0-20-16 0,14-6-24 15,-1-2 10-15,3 3-6 16,-3 7-16-16,-2 6 23 15,3 7 11-15,-3 4 0 16,-2 8-3-16,6 0 5 16,-4 3 7-16,5 0 2 15,3 0-2-15,-4 12 8 16,3 5-14-16,-1-2 0 16,-1-2 5-16,1-4-3 15,2-7-1-15,-1-2 5 16,-1 0-2-16,-1 0-5 15,-1-18-12-15,-1-5-6 16,-3-5-17-16,4-9-33 16,-1 0-4-16,-1-4 16 15,-1 1 0-15,-4 0 22 0,-1 1 33 16,-3 3 1-16,-4 7 18 16,0 7 27-16,0 10 36 15,0 5-11-15,0 7-4 16,0 0-34-16,0 0-32 15,0 0-2-15,0 5-5 16,0 6 2-16,0 10 5 16,0 2 10-16,-4 12 13 15,2 6 6-15,2 10-18 16,0 2 6-16,0 0-12 16,2-5-2-16,10-7 2 15,-2-7-2-15,-1-12-1 16,-2-7-2-16,-2-8-4 0,-5-5-31 15,0-2-44-15,0 0-42 16,0 0 12-16,0-13-256 16</inkml:trace>
  <inkml:trace contextRef="#ctx0" brushRef="#br0" timeOffset="27816.17">8397 5115 595 0,'0'0'287'0,"0"0"-119"15,0 0 6-15,0 0-75 16,0 0-46-16,0 0-41 16,73-78-10-16,-44 58-1 15,0 3-2-15,-4 5-13 0,-3 3-45 16,-2 5-85-16,0 2-147 16,-5-2-398-16</inkml:trace>
  <inkml:trace contextRef="#ctx0" brushRef="#br0" timeOffset="29160.4">8549 5147 292 0,'0'0'201'0,"0"0"-82"16,0 0-44-16,0 0-18 0,0 0-41 15,0 0-12-15,-2 26 31 16,-2-8 36-16,4 2-16 16,0 7-7-16,0-1 5 15,0 1-15-15,16-2-8 16,3-5 5-16,2-5-24 16,4-3 6-16,0-12 5 15,-1 0-10-15,1 0 1 16,-1-15-1-16,-2-11 2 15,-3-7-14-15,-6 0-4 16,-5-3-2-16,0 0-1 16,-2 2-7-16,1 8 4 15,1-1 6-15,2 9-1 0,-2 5 5 16,-1 4 2-16,-5 5 0 16,0 4 18-16,-2 0 1 15,2 0-17-15,4 4-4 16,-4 20 0-16,2 8 2 15,-2 2 6-15,1 3-2 16,1-8 1-16,-2 0-6 16,4-5 5-16,2-6-5 15,-4-6 0-15,1-3-1 16,-3-4 1-16,-2-5 1 16,2 0 6-16,0 0 1 15,4-5-9-15,2-16-27 0,1-6-30 16,-1 1-15-1,1 3-3-15,0 0 5 0,0 8 43 16,-2 0 27-16,-1 7 0 16,1 0 2-16,0 5 9 15,-1 3-1-15,1 0-7 16,2 0 3-16,-2 0 3 16,-1 0-3-16,1 0-1 15,-3 7 5-15,4 5 9 16,0 0-5-16,3 0-1 15,-1-2-2-15,-2-1-9 16,1-6 7-16,-5-1-6 16,4-2 4-16,-4 0 1 0,0 0 5 15,-2 0 4 1,1-5-4-16,-3-8-12 0,0-5 1 16,0 1 3-1,0-8-1-15,-11 1 3 0,-3 2-4 16,3 4-2-16,3 3 1 15,-4 6 15-15,5 6 8 16,1 0-6-16,-4 3-10 16,2 0-5-16,-3 0-4 15,-1 8 0-15,1 6 0 16,0 0 1-16,2 6-1 16,5 0 3-16,1-2 0 0,3 2-3 15,0-6 8 1,0-2-8-16,0-1 8 0,14-6-1 15,-1-3-6-15,2-2 16 16,6 0-4-16,1-4-4 16,-1-11-5-16,-4-5-3 15,1-1 3-15,-3-1-3 16,1 4 3-16,-3 4-4 16,1 5-1-16,-3 2-3 15,0 3 4-15,1 4 0 16,-6 0-5-16,3 4-1 15,0 20 0-15,0 6 2 16,2 0 4-16,-2-2-2 16,-2-1 2-16,-1-8 0 15,-1-7 2-15,-3-6 0 0,0-3-2 16,-2-3 0-16,0 0 1 16,4 0 13-16,4-21-2 15,0-7-12-15,3-8-2 16,1-2 2-16,1 2-2 15,5 3-3-15,-1 2 5 16,4 7 0-16,-6 6 0 16,-1 6-1-16,-1 8 1 15,-2 4 11-15,2 0-5 16,3 12-3-16,2 12 2 16,2 3 4-16,-3 2 9 15,2-3-8-15,-3-4-7 0,-3-4 2 16,-5-8-3-1,2-4-2-15,-4-6-18 0,1 0-7 16,-1 0-12-16,-1-16-55 16,-5-7-78-16,0-6-127 15,0-3-356-15</inkml:trace>
  <inkml:trace contextRef="#ctx0" brushRef="#br0" timeOffset="29332.3">9166 4659 610 0,'0'0'556'0,"0"0"-436"16,0 0-80-16,0 0-30 16,0 0-10-16,0 0-59 0,-52 73-182 15,10-41-290-15</inkml:trace>
  <inkml:trace contextRef="#ctx0" brushRef="#br0" timeOffset="35559.11">1781 7594 156 0,'-2'-4'335'15,"2"1"-203"-15,0 3-38 16,0-1-4-16,0 1 8 15,0-3-7-15,0 2-8 16,0 1-4-16,0 0-2 16,0 0-15-16,0 0-19 15,0 0-14-15,0 0-20 0,0 5-9 16,0 26-5-16,0 15 5 16,0 14 2-16,0 4 5 15,0 2-4-15,0-2 0 16,-2-5-2-16,-6-7-1 15,4-10 5-15,-3-6-3 16,3-12-2-16,2-10-22 16,0-10-25-16,2-4-16 15,0-2 19-15,0-23-19 16,0-12-143-16,8-1-82 16,-3 2-130-16</inkml:trace>
  <inkml:trace contextRef="#ctx0" brushRef="#br0" timeOffset="36588.6">1725 7827 115 0,'0'0'222'0,"0"0"-24"0,0 0-34 16,0 0-56-16,0 0-3 15,0 0-22-15,-16-91-37 16,16 79-8-16,16-2-23 16,7-2-10-16,8-1 12 15,2 0-14-15,0 2 3 16,1 1-3-16,-5 1-2 15,-10 6-1-15,-3 6 0 16,-5 1-8-16,-3 0-2 16,-2 18 2-16,-6 14 0 0,0 6 8 15,0 6 3 1,-9 7 4-16,-9-2 8 16,-2-1-8-16,-2-6 2 0,2-7-9 15,-1-12 0 1,6-7 7-16,4-9-2 0,4-5 1 15,1-2 17 1,-1 0 20-16,0 0-17 0,2-4-4 16,1-10-13-16,2 2-4 15,2-1-1-15,0 8 0 16,0-1 6-16,0 3 0 16,0 3-1-16,0 0-6 15,0 0-3-15,0 0-5 16,0 0-4-16,0 0-8 15,0 11 15-15,16 6 2 0,-1 4 0 16,3 1 1-16,2-2 0 16,-2 0 0-16,0-4 1 15,2-4-1-15,-4-2 0 16,-1-6-1-16,5-4 5 16,3 0 2-16,4-1-4 15,4-20 1-15,0-7-3 16,-2-1-1-16,-5 0-7 15,-2-2-4-15,-6 4 2 16,-7 3-2-16,-5 7 11 16,-4 3 0-16,0 6-2 15,0 3-5-15,0 0 3 16,0 5-14-16,0 0-2 0,-8 0 12 16,-4 0-2-16,-3 9 8 15,3 9-4-15,3 6 0 16,3 3 1-16,4 2 1 15,2 0 2-15,0 0-2 16,11-8-1-16,15-4 5 16,3-9 5-16,3-8 2 15,-1 0-6-15,-4 0 1 16,0-17-2-16,-5-6 0 16,0-7-5-16,-2-4 4 15,-2-5-9-15,-5-2-1 16,1-2 11-16,-5 3 3 15,-1-1-1-15,-3 6 1 16,-3 1 1-16,-2 6 22 0,0 4 1 16,0 10-5-16,0 6 0 15,2 7 0-15,-2 1-12 16,2 0-10-16,-2 0-7 16,0 7-5-16,3 19 6 15,-1 16 6-15,3 13 1 16,-3 14 2-16,-2 12 10 15,0 11-9-15,0 9 1 16,0 12 0-16,0 6-5 16,0-5 0-16,2-9 6 15,9-15-4-15,1-14-1 16,-2-16-1-16,1-18-28 0,-3-16-30 16,0-15-32-16,1-11-25 15,0-13-8 1,2-25-218-16</inkml:trace>
  <inkml:trace contextRef="#ctx0" brushRef="#br0" timeOffset="38199.87">2436 8015 582 0,'0'0'210'0,"0"0"-110"15,0 0-47-15,0 0-30 0,0 0-8 16,0 0-9-16,0 0-5 16,178-148 0-16,-157 148-1 15,-11 0-3-15,-5 14-7 16,-5 8 3-16,0-2 7 16,0 2 9-16,-5-2 5 15,-10-2 0-15,-5-1 5 16,-5-4 2-16,6 1-3 15,0-6-5-15,6-4 11 16,6-4 9-16,3 0 30 16,2 0-8-16,-3 0-3 15,3 0-11-15,-4 0-10 0,4-2-6 16,2 2-8-16,0 0-7 16,0 0-9-16,0 0-1 15,0 0-4-15,0 0-2 16,0 0-4-16,0 0 5 15,0 2 5-15,6 6 1 16,9 0 2-16,8-5-1 16,4 0-1-16,4-3 2 15,4 0-3-15,3 0-3 16,3-20-5-16,-4-6 0 16,-6-4-7-16,-4-6-8 15,-4 1 9-15,-6-1 5 16,-6 2 4-16,-1 4 5 15,-8 4 0-15,0 6 1 16,-2 6-1-16,0 4 0 0,0 6 0 16,0 2 6-16,0 2-4 15,0 0-2-15,-4 0-10 16,-10 0 8-16,-4 11 0 16,4 4 0-16,1 3-2 15,3 7 1-15,2 4-9 16,2 5-1-16,6 3 13 15,0 1 3-15,0-2-3 16,0-6 0-16,8-6 2 16,8-6 3-16,5-7-4 15,-2-10 2-15,6-1 1 16,0 0-3-16,-1-10 0 16,0-13-1-16,-1-2-6 0,-1-8-6 15,1-1-38 1,-4-3-39-16,4 1 30 0,-5 2 24 15,-3 11 27-15,-3 8 8 16,-3 6 10-16,-3 5 11 16,-2 4 1-16,5 0-11 15,3 4-6-15,1 14 17 16,1 5-9-16,-4 0 3 16,-1-3-7-16,1 2-5 15,-2-6-2-15,-1-1-1 16,-3-6 2-16,-2-2-1 15,0-3 1-15,-2-2-1 0,0-2 3 16,0 0-1-16,0 0 2 16,0 0 5-16,0 0 1 15,0 0-5-15,0-10-7 16,0-11-14-16,0 2 0 16,0-4 13-16,0 0-6 15,0 4 7-15,0 5 0 16,0 5 1-16,0 4 5 15,0 5 8-15,-2 0-14 16,2 0-10-16,-2 12-13 16,0 10 23-16,-2 7 0 15,-3 1 0-15,3-4 0 16,-1-2 1-16,0-4-1 0,5-6-28 16,-2-7-7-1,2-3 0-15,0-4 19 0,0 0 15 16,0-1 1-16,0-17 0 15,0-3-41-15,0 2 18 16,7 4 16-16,-4 7 4 16,1 3-2-16,0 2-1 15,3 3 5-15,1 0 2 16,6 0-2-16,-1 3 3 16,5 8-2-16,3 3 16 15,-2-3 3-15,2-5-5 16,-3-2 0-16,-3-4-1 15,1 0 24-15,-3 0 3 16,0-9-16-16,1-10-11 0,-3-5-4 16,0-5-9-16,0 0 0 15,-2-6-5-15,0 3-8 16,-2-4 11-16,-3 3-8 16,-2 0 10-16,-2 1 2 15,0 4 2-15,0 4 2 16,0 8 21-16,0 6 2 15,0 7-1-15,-2 2-14 16,0 1-6-16,0 0-8 16,-2 0-8-16,-2 0 4 15,2 5 0-15,-3 13 4 16,1 7-6-16,0 3 6 0,-2 8 0 16,6 4 2-1,2 1 6-15,0-2 4 0,0 1-6 16,7-3 0-16,4-5-1 15,4-6 1-15,1-9-5 16,-1-3 3-16,6-6-1 16,-3-1 4-16,-1-7-7 15,2 0 5-15,-4 0-5 16,-1-7-11-16,-1-12-12 16,0-6-83-16,0-7-82 15,-1-4-184-15</inkml:trace>
  <inkml:trace contextRef="#ctx0" brushRef="#br0" timeOffset="38424.83">3524 7808 465 0,'0'0'356'0,"0"0"-290"15,0 0-37-15,0 0 38 16,0 0 34-16,0 0-47 15,74-18-45-15,-39 2-2 16,-1 0-7-16,-5 0 0 16,-8 2-29-16,-3 1-8 15,-7 4-44-15,-1-1-111 0,-10 0-216 16</inkml:trace>
  <inkml:trace contextRef="#ctx0" brushRef="#br0" timeOffset="39128.18">4817 7435 311 0,'0'0'202'0,"0"0"1"16,0 0-47-16,0 0-25 15,0 0-31-15,0 0-1 16,-4-46-20-16,4 43-15 16,0 3-18-16,0 0-15 15,0 0-12-15,0 0-5 0,0 0-14 16,0 17-4-16,0 17-7 15,0 17 11-15,2 13 8 16,-2 8 1-16,0 4-3 16,0 5 0-16,0-6-4 15,0 0-1-15,0-12-1 16,-5-10 0-16,2-11 2 16,1-14-1-16,2-12-2 15,0-8-8-15,0-8-24 16,0 0-11-16,0-2 9 15,0-24-13-15,0-9-182 16,0-8-108-16,0-6-302 16</inkml:trace>
  <inkml:trace contextRef="#ctx0" brushRef="#br0" timeOffset="39415.42">4718 7597 430 0,'0'0'258'16,"0"0"-105"-16,0 0-54 15,0 0-32-15,0 0-29 16,0 0-28-16,56-133-7 16,-29 121-3-16,0 1 0 15,4 9-10-15,-4 2 10 16,0 0 0-16,-3 13-3 16,-8 14-5-16,-5 4 7 15,-9 0 1-15,-2 3 7 16,0-1 4-16,-13-1 20 15,-12-2-8-15,-2 0-16 16,1-2-4-16,4-7-3 16,3 0-4-16,8-7-97 0,5-2-60 15,6-6-130-15,0-6-123 16</inkml:trace>
  <inkml:trace contextRef="#ctx0" brushRef="#br0" timeOffset="41326.65">5079 7796 161 0,'0'0'259'15,"0"0"-141"-15,0 0-25 16,0 0-2-16,0 0-17 0,0 0-11 16,32 0-13-16,-25 0 4 15,-5-3 0-15,0-6 1 16,1 3 2-16,-3-2 0 15,2-1-19-15,-2 4-9 16,0 1-9-16,0 1-13 16,0-2-1-16,0 3-5 15,0 2 0-15,0 0-1 16,0 0-7-16,0 7-10 16,0 18 13-16,-5 9 4 15,-1 7 0-15,1-5 1 0,5-3-2 16,0-4 2-1,0-7 1-15,0-5 1 0,0-4-2 16,5-5 1-16,4-7-2 16,-1-1 5-16,6 0 7 15,1-1-11-15,3-17 6 16,4-4-5-16,1-5-2 16,-3-2-3-16,1-4-12 15,-2 4 1-15,-3-1 4 16,-3 6-3-16,-2-1 5 15,0 4 4-15,-2 1 3 16,-3 6 1-16,-1 7 1 16,-5 2 2-16,3 2 9 15,-3 1 7-15,0 2-8 0,0 0-5 16,0 0-6-16,0 0 0 16,4 0-4-16,0 14-8 15,3 10 12-15,-5 1 0 16,2 4 0-16,3 3 4 15,3-4-2-15,2 0 1 16,2-6 0-16,1-4-2 16,-1-5-1-16,-1-8 2 15,-2-2-1-15,1-3 7 16,-1 0-5-16,3 0 10 16,1-18-2-16,1-6-7 15,-1-5 1-15,5-3-4 16,-5-4 1-16,1 0 0 0,-3-2-2 15,-3-2 0 1,1-1 2-16,0 7 0 0,-2 6 11 16,-4 12 16-16,-3 9 8 15,-2 7-15-15,0 0-19 16,0 0-3-16,-5 18-12 16,-17 10 12-16,-5 6 1 15,2-3-1-15,6 1 0 16,5-9-1-16,10-3-1 15,4-5-13-15,0-4-2 16,0-5-17-16,20-3 11 16,7-3-2-16,1 0 2 15,-1 0 3-15,-5 0 9 16,-1 0 8-16,0 9 0 16,0 3-4-16,-3 2 6 0,-1 0 0 15,-1-4 2-15,-5 3 2 16,1-6 0-16,-4 0 1 15,-1-4-3-15,-1-3 2 16,4 0 0-16,1 0 5 16,2-10-1-16,5-11-2 15,0-4-5-15,-1-5-25 16,0 0-35-16,-2 2-28 16,-1 5 35-16,-4 2 34 15,-1 7 19-15,1 6 3 0,-6 2 11 16,-2 4 26-1,-2 2-2-15,0 0-26 0,4 0-9 16,1 8-3-16,-1 6 11 16,2 2 3-16,2-3-8 15,-4-1 0-15,1-3-5 16,-3-7 1-16,-2 0 1 16,0-2 2-16,0 0 7 15,0 0 1-15,0 0 5 16,0-13-1-16,0-4-17 15,0-7-1-15,0 2-6 16,0-2 3-16,0 6 4 16,-2 2 0-16,-3 8 0 15,1 5 2-15,0 3 7 16,-6 0-9-16,-1 7-4 0,-3 13 3 16,-3 6-3-16,3 6 4 15,3-2 1-15,3 1 0 16,6 4 3-16,2-3-2 15,0 0 0-15,0-4 0 16,15-6-1-16,3-8 3 16,7-7-2-16,0-7 6 15,2 0 3-15,4-18-6 16,-2-10-3-16,1-6 2 16,-4-4-4-16,-3-1 2 15,0 0-2-15,-2-4-5 16,-5 1-14-16,-1-1-3 15,-1 6 17-15,-7 2 2 16,-3 7 3-16,-4 8 5 0,0 6 8 16,0 8 12-16,0 4-9 15,0 2-4-15,0 0-11 16,0 0-1-16,0 2-7 16,0 16 0-16,0 8 7 15,0 5 2-15,-2 5 5 16,2 4-4-16,0-1-1 15,0 4 2-15,0-3 2 16,0-4-1-16,6-2-2 16,4-5 2-16,-1-8-4 15,-3-5 3-15,0-4-4 16,-3-8 1-16,0-4 1 16,1 0 4-16,3 0 3 0,3-6 5 15,2-16-8 1,1-2-2-16,-2-2-2 0,-2 5-2 15,0-2-2-15,0 3 1 16,-2 8 0-16,-3 2 1 16,-1 5 0-16,-1 4 2 15,-2 1-6-15,0 0 4 16,0 0-4-16,2 0-4 16,2 1-1-16,5 16 9 15,5 3 0-15,-1 1 9 16,5 2 1-16,-3-2 6 15,1-6-4-15,1-3 5 0,-3-5-7 16,-3-4 3 0,3-3-8-16,-3 0 2 0,3 0 1 15,-3-8-3-15,-3-7-5 16,4-10-17-16,-3-1-45 16,1-4-43-16,4-2-160 15,-1 4-193-15</inkml:trace>
  <inkml:trace contextRef="#ctx0" brushRef="#br0" timeOffset="42548.07">6736 7579 49 0,'0'0'237'16,"0"0"-100"-16,0 0-47 15,0 0-32-15,0 0-9 16,0 0 4-16,25 0 3 0,-19 0-11 16,-4 0 0-16,1 0 1 15,-1 0-10-15,-2 0-19 16,0 0 18-16,2 0 2 15,-2 0 0-15,0 0 20 16,0 0 13-16,0-4-28 16,0-4-30-16,0 1-6 15,0 3-3-15,0 1-3 16,-4 3 0-16,-1 0-7 16,-1 0 2-16,-6 7-3 15,3 8 6-15,-4 9 1 16,2 2 1-16,0 6 0 15,0 1 0-15,4-1 2 16,5-5-1-16,2-2 0 16,0-6 3-16,0-8-3 0,0-7 1 15,0-2-1-15,0-2 0 16,0 0 7-16,4-8-5 16,3-10-3-16,0-2-13 15,-3 0-15-15,0 2-15 16,3 4 15-16,-3 5 28 15,1 2 0-15,0 2 0 16,-1 5 2-16,3 0-2 16,1 0-2-16,4 12 2 0,3 7 3 15,-1-1 6 1,1 0 6-16,1-2 0 0,-3-8-2 16,1-2 0-16,-3-6 8 15,-3 0-2-15,6 0 1 16,-1-4-1-16,3-14-5 15,4-4-11-15,-2-4 0 16,7-1-6-16,-1 2-14 16,-2 4-18-16,-2 7 12 15,-7 3 22-15,-5 6-3 16,-2 5 2-16,-4 0-6 16,1 5-16-16,-3 13 20 15,0 1 4-15,0 1 5 16,0-3 13-16,0-3-7 15,-11 0 2-15,-1-4 3 0,1-4 3 16,0 0-10-16,2-6 7 16,2 0 11-16,-1 0 1 15,3 0 0-15,2 0 1 16,1 0-1-16,2 0-3 16,0 0-2-16,0 0-3 15,0 0-7-15,0 0-2 16,0 0-10-16,0 0-1 15,0 0-7-15,0 0 5 16,0 8-3-16,14 6 4 16,1 1 2-16,3-1-2 15,3-2 2-15,-4-5 1 16,-1-2 4-16,1-5-6 0,4 0 2 16,1 0-1-16,5-15 3 15,-3-7-3-15,-1-2-1 16,-1-5 2-16,-5 3-2 15,2-3 1-15,-3 3-1 16,-3 0-2-16,-3 1 2 16,0 2-4-16,-4 1-4 15,-1 3 0-15,-3 6 5 16,0 3 1-16,-2 3 1 16,0 3 1-16,0 2-1 15,0 2-2-15,0-2-1 16,0 2-2-16,-6 0-2 15,-5 0 3-15,-3 0 2 16,1 0 1-16,1 0 0 0,1 12-1 16,3 2 1-16,3 1-2 15,0 6 3-15,5 5 0 16,0 9-1-16,0 1 2 16,2 0 4-16,14-2-3 15,3-9 4-15,2-8-1 16,8-9 13-16,2-8 4 15,5 0-6-15,-2-4-6 16,-6-22-3-16,-1-8-5 16,-4-5-1-16,-5 4-22 15,-7-2-23-15,-3 8-20 16,-8-2-116-16,0 3-207 0</inkml:trace>
  <inkml:trace contextRef="#ctx0" brushRef="#br0" timeOffset="43997.51">8589 7458 338 0,'0'0'277'0,"0"0"-104"16,0 0-23-16,0 0-68 15,0 0 8-15,0 0-23 16,0 0-38-16,0-19-28 15,0 21-1-15,0 18 0 0,0 9 0 16,0 5 8-16,0 3 1 16,-7-1-2-1,0-2-5-15,2-8-1 0,3-5 2 16,2-8-1-16,-2-6 1 16,2-5-1-16,0-2 6 15,0 0-1-15,0-2 14 16,0-19-17-16,16-6-3 15,3 1 1-15,4-2-1 16,-3 4-2-16,-2 2 3 16,-2 4-2-16,-5 3 1 0,0 5-1 15,-4 6 0-15,-1 4 0 16,1 0-4-16,-3 0-3 16,3 18 1-16,-2 4 6 15,-1 5 0-15,-2-3 7 16,3-3-7-16,-3-3 5 15,0-1 1-15,-2-7-6 16,2-4 2-16,0-4-1 16,0-2 1-16,6 0 4 15,0 0 5-15,9-8 0 16,-2-7-6-16,3-5 0 16,-1 3-4-16,-1-4-1 15,-1 6 0-15,-1 0 4 0,-7 6-4 16,-3 4 0-1,0 3-1-15,-4 2 0 0,2 0 1 16,3 0-11-16,0 5 5 16,-1 13 6-16,1 4 2 15,1 0 4-15,1 1-2 16,-3-4 1-16,3-1 0 16,2-4-4-16,-2-2 3 15,1-3-3-15,0-6 3 16,-4-3-2-16,5 0 0 15,-1 0 5-15,6-3-2 16,-1-17 0-16,3-1-3 16,-3-1-2-16,1 0-1 15,1 0 0-15,-3 1-4 0,1 6 4 16,-2-4 1-16,-2 7 1 16,0 4 0-16,-5 2-1 15,-4 6-1-15,2 0-1 16,-2 0-9-16,2 9-3 15,-2 8 14-15,3 9 6 16,-3 3 2-16,5 0-4 16,-1 3-1-16,7 0 0 15,2-3-1-15,5-3-2 16,5-6 4-16,1-6-1 16,2-8-2-16,1-6 4 15,0 0 1-15,-2-6-2 16,-5-18 1-16,-3-4-3 0,-3-4 1 15,-7 0-2 1,-7 1-1-16,0-1-4 0,0 5 2 16,-7 3 2-16,-11 5-1 15,1 10-2-15,-4 6 0 16,1 3-4-16,-7 0 6 16,3 15-3-16,2 3 1 15,6-1-37-15,7 2-16 16,9-6-72-16,0-1-29 15,7-5-61-15,20-5-54 16,6-2-123-16</inkml:trace>
  <inkml:trace contextRef="#ctx0" brushRef="#br0" timeOffset="46345.82">9685 7578 155 0,'0'0'133'16,"0"0"-8"-16,0 0 23 15,0 0-7-15,0 0-30 16,0 0-21-16,13-28-24 16,-13 21-29-16,0 2 9 15,0-1-19-15,-11-1-1 16,-2 2-18-16,-1 0 0 16,1 3 6-16,-3 2 2 15,3 0 4-15,-5 0-14 0,1 11-1 16,-3 8-2-1,3 5 2-15,5 6-4 0,5 4 4 16,5-3 2-16,2-2-5 16,0-5 0-16,6-10 0 15,15-7 3-15,0-7 7 16,2 0-4-16,2-12 4 16,-3-14-2-16,2-8-8 15,-4-5 1-15,1-3 0 16,-8-2-3-16,-4 0 1 15,-4-2 0-15,-5-3 0 16,0 2 0-16,0 2-1 16,-12 7 4-16,3 13-4 15,5 11 11-15,2 10 18 0,2 4-4 16,0 0-15-16,-5 0-10 16,0 2-8-16,-4 14 8 15,-1 6 2-15,1 4-1 16,-3 2 3-16,6 5 0 15,-1 6-2-15,7 3 4 16,0 4-1-16,0 1-1 16,0-3 2-16,9-5-3 15,9-5 4-15,4-5-5 16,7-7 3-16,0-8 0 16,6-6-2-16,0-8 1 15,-2 0 0-15,-2-6-4 16,-2-16 1-16,-5-2-1 15,-4-4-8-15,-1 0 2 16,-4 1-13-16,-4 0 1 0,-2 0-7 16,-3 4 5-1,-3 0 18-15,-1 4 2 0,-2 4-3 16,0 5 2-16,0 6 1 16,0 2 11-16,-2 2-6 15,-11 0-5-15,-1 4 0 16,-1 12-5-16,1 2 5 15,3 3 0-15,2-2 0 16,7 2-1-16,2 0 1 16,0 0-1-16,0-3 1 0,0-4 2 15,20-5-1-15,2-4 7 16,1-5-6-16,4 0 0 16,-2-6 6-16,4-14-7 15,-2-9 4-15,-4 0-5 16,-5-4-4-1,-5 0 3-15,-4-2-4 0,-4 0 5 16,-3 2 0-16,-2-6 0 16,0 4-1-16,0 3 1 15,0 6 0-15,0 12 8 16,0 5-2-16,0 6 11 16,0 3-7-16,0 0-5 15,0 0-5-15,-2 6-10 0,-5 12 10 16,0 10 1-1,1 2 4-15,1 7-5 0,1 0 8 16,4 1-8-16,0 3 0 16,0-6 2-16,0-3-1 15,9-2 4-15,6-4-5 16,1-1 0-16,1-7 3 16,3-3-3-16,1-4 1 15,-2-9 3-15,4-2-1 16,-1 0 1-16,-1-10-4 15,-2-12 0-15,-3-5 0 16,-3 0-11-16,-4-1-1 16,0-1 4-16,-4 4-2 15,-1 0 9-15,0 7 1 0,1 4 0 16,0 7 0-16,-3 1 0 16,0 6 0-16,-2 0-1 15,0 0-10-15,0 3-5 16,0 11 16-16,0 6 1 15,0 4 0-15,0 3 4 16,0 0 2-16,0 1-3 16,0-4-4-16,0-1 1 15,9-5 1-15,2-6-2 16,3-7 4-16,-1-5-2 16,0 0 3-16,0 0 6 15,-2-5-10-15,1-13 1 16,-1-5 1-16,3 1-3 0,-6 1-6 15,3-2-4 1,-1 3 6-16,-2 5 0 0,1 2 6 16,0 5-3-1,-4 4 2-15,-3 4-1 0,0 0 0 16,3 0-6-16,-1 11-3 16,0 10 9-16,3 5 6 15,0 1 3-15,0-4-9 16,-1-1 3-16,-2-3 1 15,1-7-3-15,0-4 0 16,-3-5 1-16,-2-3-1 16,2 0 3-16,-2 0 0 0,5 0 6 15,-1-10-3 1,0-11-5-16,5-3-2 0,-2-3-2 16,2-1-1-16,0 5-3 15,-1-2-9-15,2 5 13 16,-4 5 2-16,1 6 1 15,-5 6 1-15,2 3 2 16,1 0-4-16,2 5 1 16,-1 17-1-16,3 5 21 15,1 1-7-15,-4-2 2 16,1-1 3-16,-3-4-13 16,-2-5-3-16,2-7-2 15,0-2-1-15,0-7-19 16,2 0-14-16,5 0-2 15,7 0-18-15,2-16-74 0,4-2-64 16,-1-1-105-16,-3-1-22 16,0 2 129-16,-4-2 183 15,-3 3 6 1,1 0 92-16,1 1 77 0,-1 3-14 16,-1-2-12-16,1 5-35 15,-4 0-34-15,1 2-7 16,-3-2-12-16,-4 5 1 15,-2-2-3-15,-2 1-7 16,0-1-4-16,0 2-15 16,-9 3-13-16,-7 0-5 15,-2 2-4-15,1 0-5 16,-3 0 0-16,4 16-1 0,0 6 1 16,6 1-3-16,2-2 6 15,6-3-5-15,2-5 6 16,0-4-3-16,7-9-1 15,13 0 0-15,2 0 1 16,-3-18 0-16,-4-4-1 16,-1 1 2-16,-4-2-2 15,-1 3 1-15,1 4-1 16,-2 6 0-16,-1 4 1 16,1 3-1-16,2 3-3 15,-1 0-3-15,-1 21-2 16,2 9 5-16,-4 8 1 0,-3 10 1 15,-1 4 1 1,-2 5 0-16,0 2 0 0,0 2 1 16,2-3 0-1,0-3 6-15,-2-8-1 0,0-6 0 16,0-9-3-16,0-12 1 16,-9-5 5-16,-13-6 11 15,-5-9 4-15,-2 0 5 16,-2 0 5-16,0-18-10 15,2-8-3-15,4-11-12 16,8-4 18-16,10-10-6 16,7-3-15-16,0 0-3 0,7-4-1 15,12 4 1 1,4 5-3-16,1 3 0 0,-3 12-20 16,-4 5-7-16,-7 8-16 15,-6 8-19-15,-4 1-76 16,0-2-254-16</inkml:trace>
  <inkml:trace contextRef="#ctx0" brushRef="#br0" timeOffset="46498.73">10848 7240 753 0,'0'0'200'0,"0"0"-149"15,0 0-51-15,0 0-48 0,0 0-206 16</inkml:trace>
  <inkml:trace contextRef="#ctx0" brushRef="#br0" timeOffset="46625.66">11689 7267 235 0,'0'0'0'0</inkml:trace>
  <inkml:trace contextRef="#ctx0" brushRef="#br0" timeOffset="48546.71">12701 1448 60 0,'2'0'159'16,"-2"-2"-60"-16,0-3-7 16,0 3 6-16,0 2-42 0,0-1 25 15,0 1-24-15,0 0-14 16,0 0-2-16,0 0 10 16,0 0 13-16,0 0 2 15,0 0 4-15,0 0-20 16,0 0-6-16,0 0-3 15,0 0-7-15,0 0-6 16,0 0-2-16,0 0-21 16,0 0-5-16,0 0-2 15,3 0-4-15,17 0 6 16,11 0 32-16,4 0 0 16,4 0-19-16,-4 0 3 0,-6 0-10 15,-4 0-1 1,-8 0 1-16,-3 0 13 0,-1-4 1 15,-2 0-7-15,1 0-3 16,1-1-1-16,-2 1-9 16,0 4-3-16,0 0-29 15,-1 0-69-15,-8 9-224 16,-2 3-388-16</inkml:trace>
  <inkml:trace contextRef="#ctx0" brushRef="#br0" timeOffset="50504.2">12862 3168 112 0,'0'0'139'0,"0"0"-83"15,0 0-21-15,0 0-14 0,0 0-8 16,0 0 2 0,0 0-4-16,0 0 22 0,-4 0 13 15,-4 0 5-15,4 0-10 16,-5 0 17-16,3 0-24 15,-2 0-12-15,4 0-7 16,0 0-10-16,2 0-1 16,-3 0-4-16,-1 0 6 15,2 0-3-15,0 0-2 16,2 0 3-16,2 0 42 16,0 0 38-16,0 0-2 15,0 0-6-15,0 0-7 0,0 0-30 16,2 0 15-1,17 0-25-15,3-9-18 0,7 2-13 16,2 1 5-16,3 2-5 16,-5 0 4-16,0 0 1 15,-7 2-2-15,-9 0 0 16,-4-1 5-16,-5 1-3 16,-4 2 0-16,0 0 6 15,0 0 5-15,0 0-14 16,0 0-9-16,0 0-9 15,0 0-56-15,-6 13-14 16,-3-1-100-16,5-3-361 16</inkml:trace>
  <inkml:trace contextRef="#ctx0" brushRef="#br0" timeOffset="51646.61">12937 4600 105 0,'0'0'212'0,"0"0"-147"16,0 0-24-16,0 0 10 0,0 0 24 15,0 0 4-15,-17 22 3 16,15-19 13-16,2 0-19 16,-3-3 24-16,3 0-11 15,0 0-8-15,-2 2-30 16,2-2-17-16,-3 2-7 15,-1 2-20-15,2-2 9 16,0 2-4-16,0-1-4 16,0-2 2-16,2-1-6 15,0 0 1-15,-3 2 0 16,1 0-5-16,-4 4 4 16,-6 0 0-16,-1 0 1 15,-3 0 1-15,-3 2-4 16,2 1 1-16,7-6 1 0,2-3-3 15,8 2 0-15,0-2 4 16,0 0 5-16,0 0 0 16,0 0 2-16,2 0 11 15,14 0 1-15,7 0-22 16,4-5-1-16,2 0 0 16,0 1-1-16,2 0 3 15,2-3 0-15,1 4-6 16,-3-3 0-16,-8 3-4 15,-8 0 3-15,-7 1-7 16,-8 0-16-16,0 2-34 16,0 0-121-16,0-2-222 15</inkml:trace>
  <inkml:trace contextRef="#ctx0" brushRef="#br0" timeOffset="52790.67">12835 7127 439 0,'0'0'149'0,"0"0"-79"16,0 0 12-16,0 0-17 16,0 0-1-16,0 0-32 15,-4-9-16-15,4 9 3 16,0 0 12-16,0 0 21 16,-4 0 17-16,4 0 4 15,-4 0-6-15,0 0-22 0,-2 0-16 16,-1 0-12-1,1 0 13-15,0 0-11 0,6 0-11 16,0 0-3-16,0 0-3 16,0 0-2-16,10 0 0 15,19 0 22-15,9 0-16 16,6 0 1-16,1 0-5 16,-7 0-2-16,-7 0-1 15,-4 0 1-15,-9 0 3 16,-7 0-3-16,-7 0 0 15,-4 0 3-15,0 0-2 16,0 0 1-16,0 0 1 16,0 0-3-16,0 0-4 0,0 0-56 15,0 0-122 1,0 0-285-16</inkml:trace>
  <inkml:trace contextRef="#ctx0" brushRef="#br0" timeOffset="54423.57">11159 6967 81 0,'0'0'54'16,"0"0"-40"-16,0 0-12 15,0 0 2-15,0 0-4 16,0 0-10-16</inkml:trace>
  <inkml:trace contextRef="#ctx0" brushRef="#br0" timeOffset="71387.27">4003 5395 85 0,'0'0'131'0,"0"0"-110"16,0 0-16-16,0 9-6 0,0-4 2 16,-4 2-1-1,4 1 5-15,-2-2-2 0,2-2-2 16,-2-2 1-16,2 0 0 15,0 1 0-15,0-2 8 16,0 3-1-16,-4-2 0 16,4-2-5-16,0 0-4 15,0 0 2-15,0 0 19 16,0 0 48-16,0 0-3 16,0 0-29-16,0-2-27 15,0-2 27-15,0 3 18 16,0-2-22-16,0 3-15 15,0 0 7-15,0 0-23 16,0 0-2-16,0 0-18 16,0 0 15-16,-4 12 2 0,-2 5 1 15,-1 0 3-15,3-1-2 16,0 0 3-16,1-7-1 16,0 0-3-16,3-6-3 15,0-2 2-15,0-1-7 16,0 0 8-16,0 0 10 15,8-13 5-15,11-13-15 16,6-11-23-16,0-1 4 16,-5 0 18-16,-5 3 1 15,-3 8 3-15,-8 8 9 16,-2 10-1-16,-2 4 14 16,0 5-5-16,0 0-16 0,0 0-4 15,0 21-11-15,0 11 11 16,0 2 11-16,0 4-5 15,0-1-1-15,0-6 3 16,-4-1-8-16,2-3 7 16,-1-8-3-16,3-3-3 15,0-9 2-15,0-4 3 16,0-3-6-16,0 0 9 16,0-3-3-16,0-20-4 15,7-3-2-15,4-2-7 16,-3 4 6-16,0 2 1 15,-2 4 0-15,-1 6 0 16,-3 3 1-16,-2 9-1 0,0 0-1 16,0 0-3-1,0 0-1-15,0 0-4 0,0 5 9 16,0 17 7-16,0 2 12 16,0 0-3-16,0 0-8 15,-7-6-1-15,3-2 0 16,2-6 1-16,2-3-2 15,0-7-5-15,0 0 7 16,0 0 2-16,0-9 25 16,9-15-35-16,4-6 0 15,5-6-13-15,-3 2 9 16,-1 2-5-16,1 0-7 16,-3 6 1-16,-6 7 11 0,-2 10 4 15,-1 5 2-15,-3 4 0 16,0 0-2-16,0 0-10 15,0 4 10-15,0 18 1 16,0 6 22-16,0 4-7 16,0 2-2-16,0 0 1 15,-7-2 1-15,3-4 2 16,0-4-6-16,1-9-6 16,3-10-2-16,0-1 1 15,0-4-3-15,0 0 7 16,0-9 82-16,22-14-71 0,0-7-20 15,3 0-17-15,-2 0-1 16,-2 2-5 0,0 0-6-16,-3 0-19 0,-3 5 23 15,-4 8 19-15,-4 6 6 16,-5 8 0-16,1 1 0 16,-3 0-7-16,0 0-7 15,0 0 5-15,0 10 9 16,0 19 27-16,0 3 12 15,0 3-6-15,-7 2-14 16,-3-2-3-16,8 0-7 16,-2-6-4-16,4 0-1 15,0-6-3-15,0-9 1 16,0-1-2-16,0-9 0 0,0-4 0 16,0 0 0-16,4 0 7 15,10-8-2-15,6-15-3 16,4-4-2-16,1-4-8 15,2-4-6-15,0 0-6 16,0-2-22-16,-4-4 9 16,2 7 9-16,-7 4 15 15,-3 11 9-15,-5 7 2 16,-8 7 0-16,0 3-2 16,-2 2 1-16,0 0 4 15,0 0 6-15,0 15 11 16,0 9 15-16,0 9-9 15,0-1-16-15,-6 2 1 16,-4-3 0-16,2 3 3 0,-1-5-8 16,2-2-6-16,0-8 5 15,5-7-4-15,0-4-1 16,2-6 2-16,0-2 0 16,0 0 5-16,0 0-1 15,2-15 13-15,14-14-21 16,3-5-19-16,2-2 13 15,-1-2-13-15,0 1 8 16,0-1 10-16,-5 4 1 16,1 9 0-16,-3 5 0 15,-3 7-1-15,-6 8 1 16,0 3-1-16,-4 2-11 16,0 0-4-16,0 4 16 15,0 15 1-15,0 6 28 0,0 6-9 16,0 1-8-16,-8 3-2 15,-4 2 0-15,3-4-10 16,1-3 5-16,-2-1-1 16,4-4-3-16,1-3 4 15,1-6-4-15,2-7 1 16,2-6-1-16,0-3 1 16,0 0 12-16,0-2-7 15,0-22 5-15,17-8-12 16,1-2-14-16,-1 5 11 15,-5-2-14-15,-1 5-11 16,-1 0 11-16,-4 5 2 0,1 7 11 16,-3 1 1-16,-2 6 2 15,0 4 1-15,-2 3 0 16,0 0-2-16,0 0-10 16,0 10 12-16,0 14 6 15,0 8 5-15,-8 0-7 16,-1 2 2-16,-3 0-1 15,6-1 0-15,-3-1-3 16,3-4 4-16,2-9-6 16,0-5 3-16,2-5-2 15,2-7 1-15,0-2 0 16,0 0 13-16,0 0-1 16,0-18-14-16,6-12-9 0,6-5-18 15,5 0 8-15,-2-6-13 16,3 4 2-16,-3 0 10 15,1 7 14-15,-3 10 6 16,-4 6 0-16,-2 6 2 16,-5 4 13-16,-2 4-7 15,0 0-5-15,0 0-1 16,0 14 3-16,2 8 34 16,-2 2-12-16,0 0-10 15,3 0-5-15,-3-6-6 0,2-4-1 16,-2-4-1-1,0-6-4-15,0-2 0 16,0-2 5-16,2 0 8 16,2 0-1-16,3-8-12 15,4-14-12-15,2-6-26 0,3 2 9 16,-3 9 20-16,-4 5 5 16,-4 7 1-16,-5 5-5 15,0 0 1-15,2 5 7 16,1 18 2-16,-1 7 24 15,-2 8-11-15,0 3-15 16,0 1-37-16,0-3-80 16,0-8-236-16</inkml:trace>
  <inkml:trace contextRef="#ctx0" brushRef="#br0" timeOffset="75272.53">14125 1365 179 0,'0'0'151'15,"0"0"-27"-15,0 0-45 16,0 0-25-16,0 0 15 16,0 0-31-16,0 0 14 15,-6-42-11-15,6 38 15 16,0 0-6-16,0-1 12 0,0 5-17 15,0-3 1-15,0 3 3 16,0-2-1-16,0 2-17 16,0 0-7-16,-2 0-12 15,2 0-9-15,0 0 0 16,0 0-3-16,0 0-4 16,0 0 0-16,0 0-3 15,0 2-4-15,0 14 7 16,0 6 4-16,0 6 2 15,0 2 0-15,0 2-1 16,0-4 3-16,2-3-1 16,2-7-2-16,0-4 4 15,-1-8-3-15,0-2-1 16,-3-4 1-16,0 0 3 16,2 0 5-16,2 0 2 0,3-9-4 15,1-13-8-15,4-3-13 16,-1 0 6-16,-2-1-1 15,0 5 5-15,0 4 3 16,-1 3 0-16,4 6-1 16,-1 4-5-16,2 3 6 15,3 1 2-15,1 0-1 16,4 3 0-16,-1 13 7 16,-3 2-3-16,2 3 0 15,-1-3 0-15,-5-4 0 16,-3-6-4-16,0-2 6 15,-6-6-4-15,1 0 1 16,-1 0 1-16,2-2 10 16,2-19-3-16,-2-6-3 0,-6-9-9 15,0-1-4-15,0-1-16 16,0 0 10-16,-18 4 1 16,1 6 7-16,3 10 2 15,5 8 4-15,3 5 15 16,4 5-2-16,2 0-15 15,-6 0-2-15,4 12-9 16,-2 9 8-16,4 4-2 16,0-2 3-16,0 1 0 15,0-1 0-15,14-4 0 16,5-3 1-16,4-2 1 16,4-8 2-16,2-6 1 15,0 0 0-15,2-2-5 0,-2-24-15 16,-2-4-8-16,-6-4-13 15,-4 1 9-15,-9 1 3 16,-6 2 5-16,-2 5 19 16,0 3 5-16,0 6-5 15,0 3 12-15,0 10 6 16,0 1 16-16,0 2-9 16,0 0-25-16,0 0-6 15,0 2-3-15,0 15 9 16,0 5 3-16,0 5 10 0,-2 2-7 15,-2 8 7 1,2 3-6-16,-3 2 3 16,5 1-6-16,0-2 4 0,0 2-7 15,0-6 7-15,0-3-8 16,0-8 1-16,0-7 0 16,0-11 0-16,3-6 5 15,-1-2-3-15,6 0-3 16,4 0 14-16,5-17-9 15,4-9 6-15,-1-2-11 16,0-4 4-16,-2 4-4 16,-1 0-13-16,-1 6 1 15,-3 5 11-15,-1 0 0 16,-1 5 2-16,-1 2-2 16,-2 5 4-16,0-2-8 0,-3 5 8 15,-5 2-6-15,2 0-1 16,0 0-3-16,-2 0-1 15,4 16 8-15,-4 4 2 16,0 4 7-16,0 4 0 16,4 0-1-16,0 1-7 15,0-5 3-15,3 0-2 16,-1-7-2-16,-2-2 2 16,4-7-2-16,3-7 0 15,-1-1 5-15,11 0 6 16,-1-14-3-16,2-8-3 15,0-5-5-15,-3-1-8 0,-2-2 0 16,-3 1-3 0,-1 7 3-16,-5 4 6 0,-2 8 2 15,-2 5 1-15,-2 2 1 16,-2 3-2-16,0 0-3 16,2 0-1-16,3 0-8 15,-1 15 4-15,6 2 8 16,0 4 0-16,3-6 0 15,5-1 2-15,5-2 0 16,-4-6 3-16,0-2-5 16,-4-4 5-16,-3 0 0 15,-2 0 6-15,-1-5-2 16,-2-12 0-16,0-4 4 0,-7-4-9 16,0-1-2-16,0-1 6 15,0 6-7-15,-4 7-2 16,-8 3-9-16,1 10-2 15,-5 1-8-15,-1 0-13 16,-8 22-6-16,0 10-39 16,4 5-81-16,9-10-168 15</inkml:trace>
  <inkml:trace contextRef="#ctx0" brushRef="#br0" timeOffset="77155.59">16002 1301 270 0,'0'0'154'16,"0"0"-13"-16,0 0-24 16,0 0-37-16,0 0-8 15,0 0-21-15,5-38-10 16,-5 36 16-16,0 0 3 15,0 0-3-15,0 2-9 16,0 0-13-16,0 0-23 16,0 0-9-16,0 0-3 15,0 0-10-15,0 18-3 16,0 10 13-16,0 6 1 0,0 5 2 16,0-3-2-16,0-4 2 15,2-9-2-15,8-5-2 16,-4-6 2-16,3-5 4 15,-3-7-3-15,4 0 10 16,-2 0-1-16,3-15 0 16,3-9-10-16,1-2-1 15,3-6-28-15,3 1-8 16,0 0 3-16,-2 5 26 16,-6 6 5-16,-2 6 2 15,2 6 5-15,-1 2-1 16,1 6 11-16,2 0 3 0,5 0-12 15,5 20 1-15,2 4 10 16,-2 0-4-16,-2-5-9 16,0-6 3-16,-5-4 4 15,-5-6-2-15,-1-3 0 16,-3 0 1-16,-3 0 1 16,-2-20 3-16,1-4-12 15,-5-8 7-15,0 0-9 16,0-2-7-16,-5 2-10 15,-8 6 17-15,2 10 3 16,2 6 7-16,0 6 3 16,5 4 10-16,-3 0-18 15,0 0-5-15,1 7-5 16,1 13 0-16,3 5 3 16,2-1 1-16,0-1 2 0,2-6 3 15,11-1-4-15,3-3 1 16,2-6-3-16,2-5 2 15,0-2-1-15,0 0-7 16,0 0-4-16,1-16-5 16,-2-4-8-16,-1 1-13 15,1-2-3-15,-4 3 28 16,-5 2 13-16,0 6-1 16,-6 3 3-16,-1 7 6 15,-3 0 13-15,0 0-5 0,0 0-15 16,0 0-1-1,0 3 0-15,0 15 3 16,-3 7 6-16,-5 1 1 16,-2 6 4-16,6-1-4 0,2 3-10 15,2-2 7-15,0-4 0 16,0-6-2-16,2-5-4 16,14-7 2-16,-1-8 4 15,5-2-1-15,3 0 1 16,-2-21-6-16,0-4-1 15,-3-1 0-15,-3-1-3 16,-2-1 1-16,-1 5-2 16,-6-3 3-16,3 1-3 15,-4 4 4-15,0-2 0 16,-1 2 2-16,-2 4-3 0,0 7 2 16,0 2 0-16,-2 6 0 15,0 2 3-15,0 0 1 16,0 0-2-1,0 0-1-15,0 0-1 0,0 0-1 16,0 3-6-16,0 14 6 16,-6 5-2-16,2 5 2 15,2 2 1-15,2 0-1 16,0-8 0-16,0-1 0 16,10-8 0-16,9-2 2 15,0-6-1-15,3-4 1 16,5 0-2-16,-2 0-8 0,-1-14-7 15,0-8 3-15,-1-4-7 16,-3-4-12-16,-2-3 4 16,-2 1 5-16,-5 1 4 15,-1 1 11-15,0 2 7 16,-4-1 0-16,-1 4 5 16,-3 4-6-16,-2 4 2 15,0 6 8-15,0 5 14 16,0 6 0-16,0 0-15 15,0 0-8-15,-7 0-2 16,-6 14-1-16,-3 6 4 16,-2 6-1-16,5 8 5 15,0 5 12-15,6 3 0 16,7 4-5-16,0-2-4 16,0-2-1-16,14-1 4 0,5-9-5 15,-1-6 5-15,-2-11-7 16,2-6-2-16,0-9 8 15,-1 0-5-15,-1-7 5 16,-5-19-10-16,-4-6-8 16,-7-6-51-16,0-4-91 15,0-4-184-15</inkml:trace>
  <inkml:trace contextRef="#ctx0" brushRef="#br0" timeOffset="77330.77">16594 955 499 0,'0'0'338'0,"0"0"-255"16,0 0-69-16,0 0-14 16,0 0-67-16,0 0-267 15,-14 3-106-15</inkml:trace>
  <inkml:trace contextRef="#ctx0" brushRef="#br0" timeOffset="77829.5">16876 877 35 0,'0'0'39'0,"0"0"63"16,0 0-5-16,0 0 39 15,0 0 8-15,0 0 3 16,-4 0 1-16,2 0-31 0,-2-5-32 15,-2-1-45-15,2 0-2 16,0 0 11-16,2 0-20 16,-1 2 1-16,1 0-7 15,0 2 11-15,0 0-12 16,0 0-4-16,0-1-2 16,2 2 1-16,0 1-2 15,0 0-3-15,0 0-6 16,0 0-6-16,-2 0 0 15,-4 8-5-15,-2 26-17 16,-1 20 22-16,3 13 1 16,0 9 4-16,6 1-2 15,0-4-3-15,0-5 0 16,0-11 0-16,0-12-46 16,0-11-44-16,6-16-84 0,6-18-73 15,5 0-200-15</inkml:trace>
  <inkml:trace contextRef="#ctx0" brushRef="#br0" timeOffset="78115">17084 842 255 0,'0'0'200'0,"0"0"-34"15,0 0-50-15,0 0-17 16,0 0 0-16,0 0-18 0,-7-34-9 16,7 34-14-16,0 0-30 15,0 0-25-15,0 0-3 16,0 22-19-16,0 18 19 16,5 13 5-16,1 7 3 15,1 3-8-15,5 0-1 16,-6-4-111-16,0-4-21 15,-3-9-115-15,-3-10-153 16</inkml:trace>
  <inkml:trace contextRef="#ctx0" brushRef="#br0" timeOffset="78365.88">16437 1066 911 0,'0'0'305'16,"0"0"-211"-16,0 0-61 15,0 0-18-15,0 0-15 16,0 0-8-16,-15-14-115 0,15 14-188 15,0 0-539 1</inkml:trace>
  <inkml:trace contextRef="#ctx0" brushRef="#br0" timeOffset="80252.86">18100 1530 233 0,'0'0'393'0,"0"0"-234"16,0 0-42-16,0 0-52 0,0 0-18 15,0 0-18-15,18-127-2 16,-7 100 0-16,-1-5-3 15,-6-2 4-15,-2-1 6 16,-2 1 3-16,0 6-17 16,0 4 9-16,0 8-12 15,-10 6 0-15,2 4-4 16,1 6-6-16,1 0-7 16,-2 0-2-16,4 10-4 15,2 6 1-15,2 4 4 16,0 0 0-16,0-4-17 0,0-3 5 15,14-8 9-15,1-1-1 16,1-4 0-16,1 0-8 16,4 0 1-16,1-12-8 15,0-2 4-15,-2-4-7 16,-2 4-11-16,-2 2 7 16,-7 4 20-16,-2 8 1 15,-3 0 4-15,-2 0-13 16,0 11-5-16,0 10 20 15,-2 3 13-15,5 0-2 16,-1-2 2-16,1 0-5 16,2-4 3-16,-1-1 2 15,3-5-3-15,3-5-4 16,-1-3 3-16,7-4 2 16,-1 0 3-16,8 0-8 0,2-9 4 15,-1-12-5-15,3-4-5 16,-7 0-2-16,-2-1-16 15,-6-2 1-15,-3 2 6 16,-2-2 3-16,-5 4 6 16,-2 4 1-16,-2 4 1 15,0 1 3-15,0 8 2 16,0 0 1-16,0 4 13 16,0 1 4-16,-2 2-5 15,-4 0-4-15,-3 0-12 0,-5 4-2 16,-1 14 0-1,-1 8-1-15,1 3 1 0,3 5 4 16,6 5 3-16,6-3-1 16,0-4-4-16,0-2 2 15,18-7-3-15,4-8 5 16,4-8 0-16,1-7 28 16,2 0-12-16,0-8-3 15,-2-16-9-15,2-7-6 16,-4-1-2-16,-1 0-2 15,-4 0-14-15,-4 2 0 16,-5 2-6-16,0 5 13 16,0 8 3-16,0 7 3 15,-3 4-3-15,0 4 0 16,-4 0-9-16,3 1 2 0,-3 20 0 16,2 3 7-1,-2 4 3-15,-2 0 2 0,-2-1 0 16,0-6 5-16,0-1 10 15,-6-1-6-15,-11-7 3 16,-1 1-2-16,1-6 3 16,1-6-5-16,3-1 12 15,-1 0 4-15,3-14-14 16,3-2-5-16,3 4-1 16,5 2-3-16,0 4 8 15,0 2-1-15,0 4 1 16,0-2-3-16,9 2-5 15,6 0-4-15,3 0 2 0,0 0-7 16,0 4 3-16,-2 4 4 16,1 0 0-16,1 1 0 15,-3-4 1-15,2-3 2 16,-2-2-3-16,1 0-13 16,2-4 8-16,3-16-10 15,0-4 1-15,-1-8-8 16,0-2 7-16,-4 0 5 15,-3 0 7-15,-7 1 3 16,-1 5 0-16,-2 2 3 16,-3 5 17-16,2 4-1 15,0 7-4-15,0 5 4 16,0 3-8-16,0 2 1 16,-2 0-7-16,0 0-5 0,0 0-9 15,0 0 2-15,0 19-6 16,3 15 13-16,-1 15 6 15,0 11-2-15,0 12 1 16,0 13-3-16,0 8 0 16,-2 10 0-16,0 4-1 15,0 4-1-15,0-2 0 16,4-9 0-16,-2-14 5 16,0-18-3-16,-2-22-2 15,2-15 0-15,-2-16-11 0,0-11-22 16,2-4-20-1,5-4-6-15,1-25-72 0,4-14-171 16,-3-9-330 0</inkml:trace>
  <inkml:trace contextRef="#ctx0" brushRef="#br0" timeOffset="80528.25">19036 1289 493 0,'0'0'300'15,"0"0"-138"-15,0 0-65 16,0 0-46-16,0 0-34 16,0 0-17-16,92-118-5 15,-59 118 4-15,-2 0 1 16,-4 4-10-16,-6 15 8 0,-4 2 2 16,-8 3 0-16,-4 1 12 15,-5 0 6-15,0-4 3 16,0 2-4-16,-14-5-8 15,-1-4-2-15,-4-6-7 16,7-8-64-16,0 0-21 16,7-4-53-16,5-20-160 15</inkml:trace>
  <inkml:trace contextRef="#ctx0" brushRef="#br0" timeOffset="81347.97">19442 1153 301 0,'0'0'306'0,"0"0"-217"0,0 0-42 16,0 0-18-16,0 0-13 15,0 0-5-15,7 0-7 16,-7 6 23-16,0 8 17 16,0 0 8-16,0 4-16 15,0 3-15-15,2 0-8 16,3 1-4-16,1-2-2 15,1-2-5-15,0-2 3 16,0-8-3-16,-1-2 3 16,0-6 1-16,4 0 12 15,1 0 46-15,0-16-45 16,-2-6-10-16,-2-4-3 16,-5-2-6-16,-2-4-10 0,0 2 1 15,0 2 9-15,0 4 4 16,-7 6 14-16,0 6-5 15,5 6 15-15,-3 3 16 16,1 3-20-16,-4 0-17 16,-4 0-7-16,-1 14-2 15,0 7 2-15,1 0 1 16,1 4 5-16,5 1-4 16,3 1 2-16,3 2-3 15,0-5 0-15,0-2 2 0,3-6-1 16,6-3 2-1,1-10-1-15,4-3 3 0,1 0 16 16,8-6-8-16,-1-14-8 16,2-3-6-16,-3-9-5 15,-3 6-10-15,-1-3-3 16,-1 3 9-16,-3 3 3 16,1 8 5-16,-5 6 1 15,-3 4 0-15,-2 5 0 16,1 0-10-16,0 2-11 15,-1 18 21-15,3 3 9 16,-3 2 12-16,0-1-8 16,1-4 0-16,0-1-8 15,-3-8-4-15,0-3 7 16,0-4-5-16,-2-4-1 0,0 0 2 16,3 0 5-1,3 0 3-15,3-12-1 0,5-12-8 16,3-2-3-16,-1 0-5 15,-3 3 2-15,3 5 3 16,-5 5 0-16,1 4 1 16,-2 7-1-16,5 2 0 15,4 0 0-15,3 11-3 16,5 9 3-16,-2 0-1 16,1 1 1-16,-4-2-27 15,1-3-69-15,-8-7-66 16,3-8-126-16,-3-1-211 0</inkml:trace>
  <inkml:trace contextRef="#ctx0" brushRef="#br0" timeOffset="81897.11">20353 1037 398 0,'0'0'207'0,"0"0"-111"15,0 0-9-15,0 0-4 16,0 0-40-16,0 0-31 16,-39 0 1-16,21 0 17 15,-2 0 12-15,0 0 13 16,0 9-5-16,0 5-28 16,4 4 1-16,1 5-11 0,4 0-3 15,3 4-8-15,6-1 3 16,2-4-2-16,0-6 2 15,0-5 0-15,10-2 6 16,9-9 4-16,4 0 0 16,1 0 3-16,-2-9-10 15,1-14 2-15,-3-5-9 16,-3-6-14-16,-1-2-7 16,-3-3 0-16,-1 0 5 15,-5-2 2-15,-3-1-4 0,-4-2 15 16,0 4 3-1,0 6 1-15,0 10 8 0,-4 14 11 16,-1 6 8 0,5 4-12-16,-2 0-16 0,0 0 0 15,-2 0-8-15,-2 12-3 16,2 10 11-16,2 7 5 16,2 8 8-16,0 7 8 15,0 7 15-15,4 0-7 16,14 3-7-16,5-3-17 15,-2-10 0-15,4-8-4 16,0-15-1-16,0-16-87 16,-3-2-138-16,-2-27-429 15</inkml:trace>
  <inkml:trace contextRef="#ctx0" brushRef="#br0" timeOffset="86735.55">21354 1064 29 0,'0'0'87'0,"0"0"-22"16,0 0 28-16,-2 0-11 15,2 2-18-15,0-2 0 16,0 5-19-16,0-2-26 16,0 6 7-16,0 0 30 15,0 0-19-15,0-1-13 16,0-4-9-16,0-2 12 0,0-2-6 15,2 0 4-15,8 0 20 16,3-2 36-16,3-19-2 16,3-8-66-16,2-6-3 15,-3-5-5-15,-3-1-5 16,-3-4-5-16,-3 3-4 16,-5 6-16-16,-2 10 12 15,-2 8 11-15,0 6 2 16,0 5 3-16,0 6-2 15,0 1-1-15,0 0-12 16,0 0-10-16,0 0-8 16,0 6-9-16,0 18 24 15,-2 8 15-15,-9 9 15 16,1-1 0-16,2 9 20 16,1 1 5-16,5 3-29 0,2-6 11 15,0-3-12-15,0-5-1 16,4-7 1-16,9-10-4 15,1-4 3-15,1-11-3 16,2-2 3-16,0-5-6 16,10 0 0-16,4-22 33 15,4-12-35-15,2-8-1 16,-4-2-20-16,-8 4 13 16,-6 5 4-16,-3 8 1 15,-9 7 2-15,-1 3 1 16,-1 5 1-16,-3 6 2 15,-2 5-8-15,0 1 1 16,0 0-20-16,0 0-4 0,0 12 7 16,0 12 9-16,0 1 11 15,0 8 6-15,0-1-5 16,0 2 1-16,0 0 0 16,0 0 1-16,7-2 4 15,8-9-1-15,6-4 5 16,-4-9 0-16,6-10-8 15,3 0 4-15,-1-6 34 16,0-17-30-16,-8-3 0 16,-10-6-9-16,-7-2 1 15,0-2-3-15,0 0 3 16,-22 3-3-16,-3 3 11 0,1 3 2 16,1 12-13-16,1 8-7 15,-4 7-14-15,-1 0-2 16,-7 17-81-16,5 5-92 15,2-3-246-15</inkml:trace>
  <inkml:trace contextRef="#ctx0" brushRef="#br0" timeOffset="86967.42">21441 974 934 0,'0'0'191'0,"0"0"-47"15,0 0-66-15,0 0-45 0,0 0-31 16,0 0-2-16,177-106 6 16,-113 106-2-16,-10 0-2 15,-14 0-2-15,-16 0-1 16,-7 0-20-16,-9 0-20 16,-1 2-81-16,-3 8-76 15,-4-6-102-15,0-4-326 16</inkml:trace>
  <inkml:trace contextRef="#ctx0" brushRef="#br0" timeOffset="88669.28">22697 1121 117 0,'0'0'114'0,"0"0"-60"0,0 0 32 15,0 0-28-15,0 0-15 16,0 0-1-16,-7 54 23 16,7-54-18-16,5 0 26 15,8 0 76-15,1-22-50 16,5-9-68-16,-1-4-12 16,0-8-13-16,2-3 2 15,-4-2-8-15,-1 4 0 16,-4 4-18-16,-1 5 14 15,-6 9-8-15,-2 5 11 16,-2 7-10-16,0 5 11 16,0 8 2-16,0 1-2 15,0 0-15-15,0 4 15 0,-4 17 3 16,-12 10-1 0,3 4 0-16,-1 6-2 0,7 2 2 15,3 5 4-15,4-1 1 16,0-1-3-16,0-5 1 15,16-7 7-15,1-5-10 16,4-12 3-16,-2-5 1 16,2-8-6-16,1-4 0 15,5 0 28-15,2-22 7 16,-2-10-24-16,-3-6-8 16,-6-5 1-16,0-3-4 15,-7-3-11-15,-2-4 0 0,-3 3-20 16,-6 1 28-1,2 10 0-15,1 7 2 0,-3 10 2 16,0 8 7-16,0 7 1 16,0 7-9-16,0 0-1 15,0 3-32-15,0 19 33 16,0 6 4-16,-5 7-2 16,-1 2-1-16,1 5 0 15,1 6 1-15,-3 3 5 16,5 3 3-16,0-3 8 15,2-3-15-15,0-4 4 16,0-11-7-16,0-11 1 16,0-12 3-16,0-6-3 15,0-4 15-15,2 0 8 16,5-10 14-16,6-14-13 0,3-6-25 16,1-2 0-1,3-4-14-15,1 0-27 0,-2 3 35 16,2 5 5-16,-5 6-2 15,-5 8 5-15,-3 6-4 16,-4 8-1-16,1 0-9 16,-2 0-1-16,1 7-10 15,1 15 15-15,-5 1 7 16,4 5 2-16,-2-1 5 16,4-4-6-16,4-2 0 15,1-3 1-15,0-6 6 16,0-5 0-16,0 0-4 0,0-7 0 15,5 0-1 1,1 0 28-16,2-11-6 0,3-10-9 16,-5-1-14-16,4-3-1 15,-3 2 0-15,-5 0 4 16,-2 0-3-16,-2 1-2 16,-2 0-9-16,-5 1 10 15,0 3 0-15,0 4 1 16,-2 2 1-16,0 7-2 15,0-2-2-15,0 7-16 16,0 0 5-16,0 0 12 16,-13 0-1-16,-3 1-9 15,1 19 4-15,1 5 6 16,3 8-3-16,7 1 3 16,4 2 1-16,0-2 0 0,0-4 5 15,4-9 10 1,12-2 3-16,0-7-8 0,2-6-2 15,-1-6-4-15,1 0 20 16,2 0-4-16,0-18-15 16,-2-4-5-16,-5-2-42 15,-2-2-77-15,-9 2-74 16,-2-3-202-16</inkml:trace>
  <inkml:trace contextRef="#ctx0" brushRef="#br0" timeOffset="88881.27">22793 962 489 0,'0'0'225'16,"0"0"-104"-16,0 0 12 16,0 0-86-16,0 0-24 15,0 0-16-15,116-7 30 16,-54-4-25-16,1 2-9 15,-1 4-3-15,-6-1-90 16,-3-2-156-16,-8-5-330 16</inkml:trace>
  <inkml:trace contextRef="#ctx0" brushRef="#br0" timeOffset="91160.39">24338 967 42 0,'0'0'81'15,"0"0"16"-15,0 0 20 16,0 0 12-16,0 0-14 0,0 0 3 16,0-55-10-16,0 53-15 15,0 1-30-15,0 1-13 16,0 0-30-16,-5 0-15 15,-6 0 7-15,0 15-11 16,-1 8 0-16,3 4 1 16,5 1-2-16,4 0 0 15,0-3 1-15,0-7 4 16,18-6-4-16,0-5-1 16,2-7 17-16,5 0-15 15,-4-7 38-15,4-22-28 0,-5-9-9 16,-5-4-3-1,-7-2-24-15,-8 0 7 0,0 4 2 16,-5 6 15-16,-13 8 10 16,0 9 13-16,5 10 17 15,1 4-40-15,2 3 20 16,1 0-20-16,3 10-8 16,0 11 7-16,6 3-1 15,0 2-3-15,0 0 10 16,16-6-9-16,3-2 4 15,4-6-1-15,8-6-5 16,1-6 6-16,2 0 6 16,-1-3-6-16,-4-20-10 15,-3-7-20-15,-3-4 22 16,-5-2-8-16,-5-4 2 0,-3 4 13 16,-8-5 1-16,-2 5-2 15,0 4 2-15,0 2 19 16,0 7 27-16,0 9-10 15,-2 5-8-15,-2 6-7 16,4 3-17-16,-2 0-4 16,0 3-30-16,0 25 1 15,-2 13 29-15,-5 10 3 16,3 9 1-16,-4 8-1 16,1 12 0-16,3 7-2 15,2 7-1-15,4 5 6 16,0-3-2-16,0-4 1 0,4-6-1 15,11-9 2-15,1-13-3 16,-1-14-1-16,1-12 2 16,-1-13 1-16,1-13 5 15,-5-9-10-15,3-3 2 16,1 0 22-16,3-17 44 16,4-16-40-16,-2-7-28 15,-4-8-1-15,-11-3-3 16,-5 0-3-16,0-4-8 15,-21 1 2-15,-10 2 13 16,-2 6 4-16,-3 4 0 16,3 10-4-16,4 8 1 15,4 8-1-15,9 6 2 0,8 6 7 16,8 4-4 0,0-3-2-16,0 3-3 15,2-1-18-15,18-3 11 0,9-4 7 16,5-2 12-16,1-4-1 15,1-7-11-15,-3-1 5 16,1-3-5-16,-3-8-5 16,-3-4-8-16,-5 0 13 15,-7 2-3-15,-7 0 1 16,-5 3 1-16,-4 2-4 16,0-1 3-16,0 9 2 15,0 5 8-15,0 6 2 0,0 7 6 16,0 4-11-1,0 0-5-15,0 0 0 0,0 3-31 16,-4 21-8-16,-3 12 39 16,-1 16 1-16,0 10 5 15,6 6-1-15,2 7 4 16,0-3 2-16,0 3 1 16,14-2-11-16,3-5 7 15,6-6 0-15,-3-8-7 16,2-10-1-16,-4-9 3 15,0-11 1-15,-5-9-3 16,-2-10-1-16,-4-5 1 16,2 0 2-16,0 0 22 15,2-17 20-15,0-9-36 16,0-6-8-16,-1-4 2 0,-6-4-3 16,-4-4-23-16,0-2-12 15,-2 0 5-15,-19-1 6 16,-1 1 22-16,-3 7-3 15,3 4 7-15,4 7-2 16,5 10 1-16,6 5 12 16,5 3 7-16,2 3 8 15,0 2-18-15,0 2 0 16,0 3-10-16,0-2-2 16,0 2-5-16,0 0-8 15,14 0 14-15,6 0-4 16,8-2 9-16,3-1-4 0,1-1 1 15,0-5 7-15,-7 1-8 16,-2-4 0-16,-5-3-3 16,-3 1 3-16,-8-5-2 15,0 1-3-15,-5 0-2 16,-2 3 0-16,0 0 0 16,0 3 5-16,0 7 0 15,0 0-7-15,0 5 4 16,-2 0-18-16,-7 0 20 15,-2 0 2-15,-2 12-7 16,-1 8 5-16,1 6 3 16,3 2 0-16,6 7 1 15,2 0 0-15,2 3-1 0,0 0 0 16,25-6 5 0,8-8-5-16,5-7-6 15,2-14 6-15,-2-3 12 0,0 0-3 16,-9-16 8-16,-2-14-5 15,-7-4-8-15,-5-2-2 16,-6 0 4-16,0 1-6 16,-6 2-3-16,-3 5 3 15,0 5-1-15,0 8 1 16,0 9 4-16,0 4-4 16,0 2-9-16,0 0-4 15,0 0 9-15,0 0 0 0,-3 0 0 16,-8 12 4-1,2 4 1-15,5 0-1 0,1 2-1 16,3-2-5 0,0-4-17-16,9 0 1 0,9-4 5 15,0 2 17-15,0-2 9 16,-5 3-4-16,-4 3-5 16,2-1-4-16,-4 1 4 15,4 5 31-15,0-5-2 16,0-3-9-16,3-3-4 15,1-2-7-15,1-3-6 16,1-3 0-16,-1 0-3 16,3 0-27-16,0-13-43 15,6-13-133-15,2-6-281 16</inkml:trace>
  <inkml:trace contextRef="#ctx0" brushRef="#br0" timeOffset="91514.2">25998 758 479 0,'0'0'272'16,"0"0"-175"-16,0 0-17 15,0 0 7-15,0 0-21 16,0 0-28-16,-34-28-6 16,30 18-8-16,2 0 6 15,0-1 5-15,2 1 6 16,0 1-21-16,0-2-20 15,0 4-2-15,0 0-15 16,6 5 5-16,6 1 2 0,1 1 10 16,3 0 20-16,-1 1-20 15,1 15 0-15,-3 3-10 16,-4 1 5-16,-7 6 5 16,-2 4 11-16,0-1-9 15,0 4 3-15,-17-3 4 16,-2 0-5-16,2-2 1 15,5-2-5-15,8-1-20 16,4-4-149-16,0-6-134 16,16-8-393-16</inkml:trace>
  <inkml:trace contextRef="#ctx0" brushRef="#br0" timeOffset="91644.47">26213 1239 951 0,'0'0'147'0,"0"0"-120"16,0 0-27-16,0 0-20 16,0 0-322-16</inkml:trace>
  <inkml:trace contextRef="#ctx0" brushRef="#br0" timeOffset="96001.27">14166 3092 173 0,'-2'0'135'0,"2"0"-34"16,-2 0-29-16,2-2-7 15,-3-1-4-15,1-4-38 16,2-1 5-16,0 2 7 16,-3 0-6-16,1 1 5 15,2 2 6-15,0 1-1 0,0 0-2 16,0 0-11-16,0 2 2 15,0 0-3-15,0 0-7 16,0 0-3 0,0 0 5-16,0 0-3 0,-2 0-11 15,2 0-6-15,0 0-1 16,-2 0-7-16,0 14 1 16,0 14 7-16,2 9-3 15,0 9 6-15,0 5-1 16,0-5-2-16,2-5 1 15,11-9 2-15,1-13-1 16,-4-5-1-16,2-7 7 16,-5-7-6-16,1 0 1 15,1 0 29-15,3-9 0 0,1-8-21 16,-2-7-2-16,-2-5-7 16,2 2-2-16,-2-4-5 15,2 4 0-15,0 4 1 16,1 3 3-16,-4 5 1 15,-1 6 4-15,-1 5-2 16,2 4-2-16,0 0-8 16,3 0-11-16,3 13-18 15,1 10 36-15,-1 3 2 16,-1 3 6-16,1-6-5 16,-3-3-2-16,0-8 5 15,-5-8-2-15,-1-2 5 16,0-2 11-16,3 0 9 15,1-4 8-15,0-15-24 16,0-8-9-16,-5-4 5 0,-1-8-8 16,-3 0-15-16,0 4-5 15,0-2 5-15,-16 8 15 16,-4 0 4-16,2 9-2 16,5 8 8-16,4 7 4 15,5 5 11-15,-1 0-25 16,2 0-1-16,1 16-6 15,2 8 5-15,0 3 1 16,0 1-1-16,7-3 2 16,11-4 0-16,5-4-6 0,-1-8 3 15,4-2 0 1,1-7 3-16,0 0 5 0,-3-4-4 16,1-20 7-16,-2-4-8 15,-2-5-22-15,-5-1-9 16,-5 0 16-16,-7 3-8 15,-4 0 13-15,0-1 6 16,0 2 4-16,-6 2 5 16,-5 6 4-16,4 10-9 15,2 5 10-15,3 7 10 16,2 0-18-16,0 0-2 16,0 7-17-16,0 17 14 15,0 8 1-15,0 7 2 16,0 2 2-16,0 8 0 15,0 1 2-15,0 4 1 0,2 4-4 16,1-3 11-16,-1-4-10 16,3-5 1-16,-1-10-3 15,3-11 3-15,-3-9-2 16,-2-11-1-16,3-5 3 16,0 0 1-16,1 0-2 15,7-2 1-15,3-17 31 16,2-10-29-16,4-3-2 15,-1-2-2-15,-4 0-2 16,1 5-21-16,-5 4 21 16,1 4-2-16,-1 6 2 15,-4 7 1-15,-4 2 0 0,-3 6 0 16,0 0-3-16,0 0-22 16,1 0-11-16,-3 14 36 15,2 4 4-15,0 0 0 16,0 2 0-16,0-3-2 15,0 4 4-15,0-3 1 16,1-1 2-16,-1-3-2 16,1-5-3-16,1 0-1 15,1-5 2-15,1-3-3 16,3 2-1-16,5-3 3 16,-2 0 1-16,7 0 13 15,-2 0-9-15,1-12-2 16,-5-5-1-16,-1 1-4 15,-6 2 3-15,-1 2 1 16,-1 2 2-16,-4 2 3 0,2 1-3 16,0 2-1-16,-2 3-3 15,4 2-4-15,-4 0 0 16,0 0-9-16,0 0 9 16,0 0 1-16,0 0 0 15,0 0 0-15,0 0 0 16,0 0-1-16,0 0 1 15,0 0-1-15,0 0 0 16,0 0 2-16,0 0 0 16,0 0-1-16,0 0 1 0,0-2-2 15,0 2 0 1,0 0 2-16,0 0-1 0,0 0-1 16,0 0 3-1,2-2 2-15,-2 1 1 0,4-2 2 16,-4-1 4-16,0-2-9 15,2 2 2-15,-2-2-1 16,0 0 0-16,0 1-2 16,0-4 2-16,0 1-1 15,0 0-2-15,0 0 2 16,0 0 0-16,0 0 2 16,0-1-1-16,0 9 0 15,0-5 0-15,0 1 1 0,0 4 2 16,0-3-1-1,0 3-2-15,0 0-3 0,0 0-1 16,0 0-3-16,0 0-1 16,0 0-9-16,0 21 6 15,0 5 7-15,2 6 0 16,7 2 0-16,3-2 1 16,1-5-1-16,-3-8-2 15,4-2 1-15,-1-12 0 16,1-3-7-16,3-2 6 15,4 0 2-15,1-11 34 16,5-16-25-16,-5-5-7 16,-2-4-2-16,-9 2-3 15,-7 0-18-15,-4 2-21 0,0 6 27 16,-17 6 15-16,-3 4 1 16,0 3 1-16,0 8-1 15,-1 5-1-15,0 0-9 16,-2 2-18-16,-1 18-56 15,-1 2-18-15,6 0-73 16,7-8-150-16</inkml:trace>
  <inkml:trace contextRef="#ctx0" brushRef="#br0" timeOffset="97988.13">16085 3066 204 0,'0'0'229'0,"0"0"-52"16,0 0-53-16,0 0-19 15,0 0-2-15,0 0-30 0,13-34-46 16,-13 34-11-16,0 0-14 16,0 0-2-16,2 0-21 15,0 7-21-15,6 9 16 16,-2 3 26-16,3-1 19 16,1-2 2-16,-2-4-12 15,1 0-4-15,-5-6 3 16,0-2-1-16,-1-4 0 15,-3 0-1-15,0 0 14 16,0 0-8-16,0-8-3 16,0-10-6-16,0-6 0 15,0-2-3-15,0-2 1 0,-3 4-1 16,-3 2 0-16,0 4-4 16,-3 7 4-16,1 4-2 15,2 4-10-15,-3 3 8 16,1 0 4-16,-6 0 16 15,-1 9-9-15,-1 9-4 16,3 4-3-16,1 4 1 16,5 1 3-16,3 6 0 15,4 1-3-15,0-4 2 16,0 2 3-16,15-4-1 16,1-6-3-16,3-4-2 15,2-7 0-15,2-10 7 16,1-1 0-16,5 0 11 0,3-18 13 15,-1-4-21-15,-2-2-7 16,0-2-6-16,-2 2-25 16,-4-2-46-16,0 0 3 15,-5 4 53-15,-5-2 16 16,-1 6 2-16,-3 4 2 16,-1 3-2-16,-6 8 10 15,0 3-5-15,1 0-5 16,-3 0-7-16,5 0-19 15,1 10 17-15,-3 2 9 16,1-1 14-16,0 2-10 16,1-3-1-16,-1 0 4 0,-1-4 0 15,-1-3 1 1,0 0-8-16,-2-3 3 0,0 0 8 16,0 0 6-1,0 0 11-15,0-3 1 0,0-9-24 16,0-5-1-16,0 0-4 15,-7 2 0-15,-4 1-4 16,0 2-13-16,-5 2 7 16,3 3-12-16,1 5 8 15,2 2 14-15,-1 0 2 16,-1 0-2-16,-1 14-7 16,1 9 7-16,-1 3 1 15,3 2 5-15,-2 4-3 16,5 0-1-16,3 0 3 15,4-3 2-15,0-3 2 0,4-5-2 16,13-3-4-16,-2-6 0 16,1-7 0-16,-3-5-4 15,3 0 10-15,1-13 24 16,-1-10-10-16,-1-4-23 16,3-3-5-16,-2 0-6 15,-3 2 2-15,0 6 4 16,-1 2 0-16,-5 7 1 15,-3 3 4-15,-2 8 0 16,-2 2 0-16,0 0-27 16,0 0-20-16,0 11 17 15,0 10 12-15,0 0 18 0,0 3 13 16,0 3-8-16,2 2 2 16,7-7-7-16,1-2 12 15,-4-12-3-15,-2-6-4 16,1-2-1-16,3 0-4 15,2 0 0-15,-2-3 21 16,5-17-2-16,-1-3-19 16,-1-3-11-16,1 0-22 15,-1-3 24-15,-1 4 6 16,2 3 5-16,-3 2-2 16,1 6 4-16,2 5-3 15,-3 6-1-15,-1 3 0 16,2 0-1-16,-1 0-3 15,2 0-11-15,-5 15-4 16,1 7 8-16,-2 2 3 0,-3 1 8 16,0-1 10-16,0-6-5 15,-2-4 4-15,2-8-4 16,-2-3 0-16,3-3 4 16,-1 0 6-16,0 0 25 15,0 0 21-15,0-9-33 16,-2-5-24-16,5-2-4 15,2-3 0-15,2-4-21 16,5-1 0-16,3 1-11 16,1 1 23-16,-3 7 5 15,-3 5 4-15,-6 3 3 16,-1 6 4-16,-3 1-5 0,-2 0-2 16,0 0-21-1,0 9-8-15,2 14 29 0,4 3 12 16,4 0-1-16,1 2 5 15,5-4 2-15,-3-2 0 16,0-9 3-16,1-1 8 16,-4-12-5-16,4 0 9 15,2 0 14-15,2 0-5 16,4-17 11-16,-2-5-40 16,-2-2-12-16,-1-3 1 15,-3 1-4-15,-1 5-11 16,-6 1-26-16,0 3-68 0,-5 4-123 15,-2-1-386-15</inkml:trace>
  <inkml:trace contextRef="#ctx0" brushRef="#br0" timeOffset="99898.43">17717 2935 94 0,'0'0'206'0,"0"0"-45"0,0 0-20 16,0 0-10-16,0 0 28 16,0 0-44-16,0 0-4 15,-2-76-27-15,-1 72-29 16,1 3-20-16,2 1-12 16,-2 0-23-16,2 0-3 15,0 9-13-15,0 17 9 16,0 6 7-16,2 3 1 15,7 1 1-15,2-7 1 16,3-2-5-16,-1-9 2 16,2-8-5-16,5-10-7 15,3 0-2-15,4-9 14 16,0-19 22-16,0-5-22 0,-6-6-8 16,-5 3-6-1,-5 5 1-15,-7 0 13 0,-1 4-2 16,-3 8 7-16,0 5-5 15,0 6 8-15,0 3 12 16,0 5-7-16,0 0-11 16,0 0-2-16,0 0-2 15,2 0-27-15,1 25 22 16,1 11 7-16,0 10 1 16,3 14 6-16,2 9-4 15,0 5 5-15,2 4-7 0,2 1 3 16,-1-4-4-1,1-3 1-15,1 1 2 0,-2-7-3 16,-1-6 0-16,-3-7 0 16,-4-16 0-16,-2-11 0 15,-2-12 3-15,0-6-2 16,0-3 21-16,0-5-6 16,-6 0 13-16,-10 0-2 15,-5 0-12-15,0 0-1 16,-4-17 8-16,-4-5-1 15,4-7-13-15,1-10-2 16,6-7 1-16,4-7-7 16,8-5 0-16,6 0-8 15,0-3 1-15,20 1-2 0,14-1 8 16,8 1-9-16,5 2 9 16,-3 8-14-16,-5 9 14 15,-10 8 1-15,-10 11 0 16,-7 8 0-16,-6 6-2 15,-6 8 1-15,0 0 0 16,0 0-9-16,0 0-11 16,0 10 21-16,0 12 0 15,0 4 3-15,-2 2-4 16,2 2 3-16,0 2-2 16,0-4 0-16,4-4 0 15,9-4 0-15,-1-6 0 16,-1-4-4-16,0-6 4 0,-4-4-4 15,4 0 4-15,-2-2 1 16,2-21 17-16,-2-3-18 16,-3-6-8-16,-6 1-14 15,0-5 1-15,0-1 5 16,0 3 7-16,-8 1 2 16,-4 7 6-16,3 3 1 15,1 9 0-15,3 6-2 16,1 6 2-16,-3 2 4 15,-2 0-1-15,-2 0-3 16,-7 2-3-16,1 16 2 16,-4 6 0-16,1 5 2 0,5 4-1 15,5 3 1 1,8 3 1-16,2-3 1 0,0-2-2 16,16-4 1-16,9-3-2 15,4-10 0-15,2-8-3 16,5-9 3-16,-1 0 0 15,1-7 16-15,-3-18-6 16,-4-1-10-16,0-8-1 16,-2-1-14-16,-5-5 5 15,-2 2-7-15,-6 1 4 16,-8 8 12-16,-1 6-4 16,-5 7 3-16,0 9-5 15,0 5 4-15,0 2 1 16,0 0-2-16,-9 2-6 15,-4 15 7-15,-3 7 2 0,1 2 1 16,-1 3 0-16,5-4 0 16,3 4 4-16,8-7-4 15,0 0 1-15,0-6-2 16,12-2 0-16,8-6-1 16,0-4 2-16,-2-4 3 15,0 0 8-15,-2 0-3 16,-1-12 1-16,1-8 2 15,-1-4-8-15,1-1-3 16,-1-7-13-16,-1 5-2 16,-3-2-12-16,1 3 9 15,-6 2-3-15,1 7 13 0,-5-2 1 16,-2 9 7 0,0 2 6-16,0 2-4 0,0 6-2 15,0 0 0-15,0 0 0 16,0 0-10-16,0 0-4 15,0 0 6-15,-5 11 8 16,-3 4 1-16,-4 2-1 16,3 9 0-16,5 1 0 15,0 4 1-15,4 3 2 16,0-4 8-16,0-2 9 16,19-6 6-16,8-7-7 15,8-8-3-15,4-7 9 0,3 0-3 16,-4-2-18-1,-7-18-1-15,-4-4-3 0,-9-7-37 16,-5 0-44-16,-7-4-39 16,2 2-122-16,-2-2-224 15</inkml:trace>
  <inkml:trace contextRef="#ctx0" brushRef="#br0" timeOffset="101564.73">19565 3088 137 0,'0'0'167'0,"0"0"-71"0,0 0 42 15,0 0-27-15,0 0-45 16,0 0-9-16,0 16 4 16,0-16 4-16,2 0 27 15,5-4 24-15,4-20-26 16,5-10-79-16,1-6-4 15,6-3-2-15,-1-2-5 16,3 2 0-16,-1 7-3 16,-2 6 3-16,-1 9-2 15,-6 8 1-15,-4 5-3 0,-2 8 1 16,0 0-16-16,-5 4 7 16,6 18 11-16,-6 6-1 15,-4 6 3-15,0 3-1 16,0-4 8-16,-2-1-7 15,-12-4-1-15,3-3 5 16,-3-8-1-16,3-5-3 16,3-8 5-16,1-4 4 15,0 0 7-15,-2 0 31 16,3-18-26-16,-1-1-13 16,0 1 15-16,5-3-9 15,-1 7 1-15,3 3-7 16,0 0-7-16,0 10 10 15,0-2 2-15,0 3-14 0,0 0-4 16,0 0 1-16,0 0-2 16,0 0 0-16,0 4 1 15,0 10 8-15,3 1-5 16,8-1 2-16,2 1-2 16,6-3 1-16,-2-2-3 15,10-3-2-15,2-7-3 16,2 0 8-16,4 0 14 15,2-7-8-15,-2-12-5 16,1-6-2-16,-5 0-2 16,-4-1-9-16,-5-1-4 15,-6 1 3-15,-6 6 0 16,-2 0 3-16,-2 4 4 0,-6 2-10 16,0 2 11-16,0-1 3 15,0 4-1-15,-2 1 1 16,-8-1 2-16,0 6 3 15,-3-1-3-15,-1 4 0 16,-1 0-3-16,-4 0 0 16,2 16-5-16,-1 6 4 15,2 5 4-15,5 8-2 16,5 2 2-16,6-2 1 16,0 3 3-16,2-2 4 15,20 1-1-15,7-8-4 16,5-3-3-16,1-8-1 15,3-15 1-15,-3-3 1 0,-1 0 7 16,-3-21 1-16,-6-5-3 16,-1-3-4-16,-5-5-2 15,-2-8-26-15,-1-1 0 16,-8-3 13-16,-1 2-18 16,-5 3 12-16,-2 2 18 15,0 6 1-15,0 5 5 16,0 10 1-16,0 6 3 15,0 9 13-15,0 3 0 16,0 0-22-16,-2 0 0 16,0 0-11-16,-5 17 6 15,1 10 3-15,-6 1 2 0,1 7 0 16,1 0 0-16,0 5 2 16,6 2 0-16,4-2 2 15,0-1-1-15,0-6 1 16,22-4 0-16,5-7 7 15,4-10-11-15,0-10 2 16,3-2 14-16,-3-7-8 16,0-21 7-16,-4-4-8 15,-7-6-7-15,0-4-12 16,-8-1 7-16,-4-3 0 16,-1 0-8-16,-5 2 7 15,0 1 4-15,0 4-2 16,-2 7-7-16,0 11 11 15,2 6 0-15,-2 10 1 16,0 2-1-16,0 3-1 0,0 0-23 16,0 3 3-16,0 15 19 15,-13 5 2-15,0 9 0 16,-1 3 0-16,4 0 0 16,5 9 2-16,3-3 0 15,2 3 7-15,2 1 9 16,18-4-2-16,7-4 7 15,-3-9-8-15,3-8 0 16,-2-10-7-16,-4-10-7 16,4 0 17-16,-2-7 6 0,-1-20-12 15,-2-8-12 1,-4-5-11-16,-5-1-53 0,-3-8-121 16,2 1-306-16</inkml:trace>
  <inkml:trace contextRef="#ctx0" brushRef="#br0" timeOffset="103022.04">21591 2821 266 0,'0'0'213'15,"0"0"-84"-15,0 0-34 16,0 0-50-16,0 0 17 16,0 0-21-16,0 0-10 15,43-48-5-15,-37 24 3 16,-1-4-24-16,-1-2 2 0,-2-2-7 16,2-3 9-1,-4 1-5-15,0 4-4 16,0 4-1-16,0 5 1 0,0 4 6 15,0 7 19 1,0 6 1-16,0 3 10 0,0 1-29 16,0 0-7-16,0 0-13 15,0 17 5-15,0 8 7 16,0 7 2-16,-4 1 3 16,-2 10 6-16,3 3 6 15,3 0-1-15,0 4 2 16,0-4-8-16,0-2-1 15,13-7-3-15,8-10-5 16,-1-6 2-16,2-11 2 16,2-10 1-16,3 0 8 0,0-17 12 15,-2-12-11 1,-6-10-11-16,-3-3 0 0,-5-5 0 16,1-2-3-16,-6-1-39 15,1-3 27-15,-5 2 6 16,-2 0 4-16,0 11 4 15,0 10 2-15,2 12-2 16,-2 11 3-16,0 7 16 16,0 0-9-16,0 0-12 15,0 7-27-15,0 18 26 16,0 10 1-16,0 5 1 16,-6 5 6-16,-1 4 4 15,3 2-5-15,2 2 3 16,2 0-1-16,0-9-4 0,0-6-3 15,0-10 2-15,0-10-1 16,0-9 0-16,0-8 2 16,0-1-3-16,0 0 8 15,2 0 6-15,4-8 6 16,3-15-4-16,5-8-17 16,3-5-10-16,1-1-16 15,0 2 2-15,-2 3 16 16,-3 8 7-16,-4 10 0 15,-4 5 1-15,-1 7-10 16,-2 2 0-16,0 0-7 16,0 14 0-16,-2 9 17 15,0 5 1-15,0 0 7 0,3 2-5 16,-1-3 2-16,3-3-1 16,2-5 3-16,-1-7-3 15,5-2-4-15,3-5 0 16,1-5 4-16,3 0 3 15,-1 0 21-15,8-7-12 16,2-15-10-16,2-2-4 16,2-2 0-16,-4-2-2 15,-5 2-44-15,-6 4 13 16,-7 0 7-16,-2 5 5 16,-5 0 0-16,0 3 9 15,-2 2 5-15,0 0 1 16,0 4 4-16,-4 1-3 15,-8 3 3-15,-3 4-3 16,-1 0-3-16,-2 0-1 0,-2 16 4 16,5 9 3-16,-1 1 6 15,7 6 6-15,7 1 5 16,2 2 11-16,4-4 2 16,21-4-12-16,8-7-11 15,3-6-2-15,2-7 6 16,-3-7-1-16,-6 0 15 15,-13 0-25-15,-9 0-10 16,-7-3-244-16,0-9 205 16,0-9-108-16,0-6-587 15</inkml:trace>
  <inkml:trace contextRef="#ctx0" brushRef="#br0" timeOffset="103215.28">21545 2726 492 0,'0'0'160'15,"0"0"-132"-15,0 0-7 16,0 0 70-16,0 0 19 16,0 0-50-16,255-7-44 15,-190-7-16-15,0-4-46 16,-7-5-202-16</inkml:trace>
  <inkml:trace contextRef="#ctx0" brushRef="#br0" timeOffset="104960.57">23000 2663 372 0,'0'0'233'0,"0"0"-77"15,0 0-43-15,0 0-39 16,0 0-13-16,0 0 0 0,29-57-21 15,-29 57-4-15,0 0-21 16,0 0-15-16,2 8-18 16,1 14 17-16,-1 9 1 15,0 1 9-15,0 2 12 16,-2-3-6-16,2-8-14 16,0-7 8-16,1-6-1 15,-1-6-8-15,0-2 8 16,0-2-4-16,5 0 7 15,4-14-3-15,5-12-6 16,4-6-2-16,4-4-21 16,1 2-12-16,2 0-24 0,-2 4 28 15,-4 7 9 1,-2 6 13-16,-9 7 6 0,-5 6 1 16,-5 4 0-1,2 0-10-15,-2 0-8 0,5 19-15 16,-1 5 16-16,1 6 17 15,1 1 19-15,-1 0 4 16,4-2 7-16,0-2-13 16,2-4-2-16,2-5 1 15,3-6 3-15,2-6-6 16,7-6 0-16,-2 0 25 16,8 0-8-16,-2-16-17 0,-2-4-8 15,-2-1-1-15,-5-2-4 16,-2-1-3-1,-4-1 3-15,-4-2-16 0,-3 1 2 16,-5 1-2-16,0 6 10 16,-2-1 6-16,0 5-4 15,0 6-1-15,0 0-2 16,0 4-3-16,-4 3-2 16,-7-1 11-16,0 3-3 15,-1 0 4-15,2 0 0 16,-4 0-4-16,3 14 1 15,2 4-1-15,2 8 1 16,5 5 1-16,2 3 2 16,0 0 9-16,0-5 2 15,7-2 9-15,8-10-9 0,4-3 2 16,-4-7-6-16,3-7 6 16,-3 0 19-16,5 0-2 15,-1-16-14-15,0-4-13 16,-1-2-3-16,3 1 1 15,-2 2-1-15,1 3-29 16,-2 4 18-16,-2 6-4 16,-1 6 4-16,-1 0 6 15,-3 0-4-15,-2 16-7 16,-2 4-12-16,-7 4 20 16,0 2 8-16,0-4 3 15,0 0 8-15,-2-7-6 16,-6-3 4-16,6-3 1 15,-2-7-5-15,4 0 0 0,0-2 0 16,0 0 3-16,0 0 2 16,0-6 38-16,0-13-25 15,0-8-14-15,0-1-9 16,11-4-3-16,4 2-1 16,-1-1 1-16,-3 4 5 15,0 5-3-15,-4 1 2 16,-2 10 1-16,-3 2 0 15,-2 7-2-15,0 2 0 16,0 0-10-16,0 0-6 16,0 0 6-16,0 0 2 0,0 8 8 15,-4 6 0 1,1 5 2-16,0 5-2 0,3-1 1 16,0 4 0-16,8-1 2 15,11-6-2-15,4-6-1 16,1-7-8-16,-1-4 8 15,1-3 8-15,-2 0 16 16,-1-12-13-16,-2-11-7 16,4 0 4-16,-1-5-7 15,-1-5-1-15,-4-1-2 16,-1-3 1-16,-7-6-10 16,-5-3 3-16,-4-4 0 15,0 4 3-15,-4 6 5 16,-13 6 6-16,7 13-5 0,3 9 12 15,5 9 0-15,0 3-13 16,2 0-2-16,0 0-6 16,-2 0-7-16,0 13 10 15,-4 8 5-15,2 3 2 16,-5 4 2-16,1 5-3 16,-4 10 2-16,1 3 4 15,3 6-4-15,0 7 12 16,8-1-10-16,0 1 0 15,0-6 5-15,10-7-1 16,9-8-2-16,4-10-2 16,-3-10 3-16,-1-8-8 15,0-8 0-15,-1-2 7 0,1 0 1 16,2-12 9-16,-1-9-17 16,-5-6-28-16,1-4-53 15,-5-4-123-15,-7-3-146 16</inkml:trace>
  <inkml:trace contextRef="#ctx0" brushRef="#br0" timeOffset="105165.37">24126 2566 394 0,'0'0'272'0,"0"0"-200"15,0 0 72-15,0 0-12 0,0 0-80 16,0 0 40-16,69 0-34 15,-38-6-22-15,4-3-15 16,-1-1-21-16,-5-1-3 16,-5 1-32-16,-7 0-65 15,-7-2-128-15,-8 0-346 16</inkml:trace>
  <inkml:trace contextRef="#ctx0" brushRef="#br0" timeOffset="105891.71">25123 2639 154 0,'0'0'240'16,"0"0"-130"-16,0 0-43 15,0 0-32-15,0 0-4 16,0 0-12-16,86-141-3 16,-83 119 30-16,-3-2 5 15,0 2 10-15,0-2 7 0,0 0-17 16,0 2-12-16,-3 2 1 16,0 6 25-16,3 2-32 15,-2 5-3-15,0 5-2 16,2-1 0-16,-2 3-11 15,2 0-12-15,0 0-5 16,-2 0-18-16,0 26 5 16,-1 16 13-16,1 18 17 15,2 14 14-15,0 10-9 16,0 8-16-16,0 5 1 16,0 1-2-16,0 2-2 15,0-1-3-15,0-9 3 0,0-12-3 16,2-15 0-1,7-18-19-15,-2-13-42 0,-2-14-85 16,1-13-63-16,-1-5-120 16,-3-16-32-16</inkml:trace>
  <inkml:trace contextRef="#ctx0" brushRef="#br0" timeOffset="106189.05">25120 2691 534 0,'0'0'184'0,"0"0"-35"15,0 0-31-15,0 0-15 0,0 0-24 16,0 0-28-16,120-198-9 16,-98 191-19-16,-1 7-10 15,-4 0-13-15,-1 4-6 16,-3 22-16-16,-1 6 15 15,-4 7 7-15,-3-4 1 16,-5 0 11-16,0-3-12 16,0-6 6-16,-2-3 1 15,-9-6-7-15,-1-5-37 16,1-4-112-16,0-8-34 16,-3 0-147-16</inkml:trace>
  <inkml:trace contextRef="#ctx0" brushRef="#br0" timeOffset="106568.6">25383 2551 286 0,'0'0'335'15,"0"0"-194"-15,0 0-66 16,0 0-10-16,0 0 0 16,0 0-35-16,151-43-3 15,-124 48-26-15,-2 8 40 16,-3 5-39-16,-4 7 0 15,-2 1-4-15,-5 0 1 16,-9-1 1-16,-2-3 0 16,0-3 0-16,0-3 17 15,-2-6 10-15,-5-2 10 0,-2-4-6 16,6-4 0-16,1 0 8 16,-2 0 7-16,2 0 2 15,0-10-16-15,2-13-14 16,0-2 1-16,0-8-16 15,0 0-2-15,2 1-1 16,9 2 0-16,2 7-1 16,4 8-41-16,2 2-28 15,6 9-47-15,4 4-62 16,2 0-50-16,2 0-10 16,3 0-72-16,-5 2 101 15</inkml:trace>
  <inkml:trace contextRef="#ctx0" brushRef="#br0" timeOffset="108900.31">25945 2486 144 0,'0'0'192'0,"0"0"-16"0,0 0-21 15,0 0-15-15,0 0-23 16,0 0-15-16,0 0-3 16,0 0-27-16,0 0-30 15,0 0-32-15,0 0-10 16,0 15-13-16,0 4 13 15,0 12 1-15,0 1 6 16,0 2 5-16,0-3 6 16,6-6-7-16,13-6 0 0,-2-6-5 15,3-7 6-15,-2-4-10 16,0-2 8-16,-3 0 10 16,-1-8-1-16,-3-10-15 15,-5-5-4-15,-6-2-3 16,0-5 0-16,0-3-5 15,0 1-4-15,-19 4 0 16,-4 5 3-16,-2 4-2 16,1 9 8-16,2 6-18 15,2 4 11-15,5 0-6 16,3 0 16-16,8 0 6 16,1 2-4-16,3 6-2 0,0 1 5 15,0 0-3-15,19 4 3 16,0 2 1-16,10-1 1 15,4 0 1-15,8-3 3 16,-1-3-3-16,-4-5-6 16,-3-3 1-16,-4 0 4 15,-4 0-5-15,-1-2 0 16,-4-3 1-16,-2-2-2 16,-5 3 1-16,-1 2-2 15,-6 0 0-15,3 2-6 16,-5 0 3-16,1 0-5 15,0 0 5-15,-1 0-1 16,0 11-9-16,-2-2 2 16,5 3 11-16,-5 0 0 15,3 1 7-15,0-8-5 0,-3-1-1 16,0-1 3-16,-2-3-1 16,0 0 0-16,0 0 13 15,0 0 0-15,0 0 2 16,0-11-9-16,0-6-9 15,-2-4-2-15,-8-1 2 16,-1 5 0-16,-1 0-4 16,0 3 0-16,3 6 2 15,3 3-3-15,-1 5-3 16,0 0-10-16,-4 0 1 16,-2 0 16-16,-3 12-2 15,3 8 2-15,1 1 1 0,4 4 0 16,3-1 0-1,5-2 4-15,0-3-3 0,0-7 2 16,9-2-3-16,7-8-1 16,-1-2 1-16,5 0 3 15,3-5 19-15,1-17-5 16,0-9-17-16,3-4-4 16,-2-6-2-16,0 1-4 15,-4 1-20-15,-2 0 26 16,-4 3-5-16,-6 0 8 15,-4 0-1-15,-5 2 4 16,0 4 1-16,0 9 4 16,0 9 4-16,0 9 9 15,0 3-14-15,0 0-6 16,0 0-11-16,-3 0-4 0,-1 0 6 16,-6 10 9-16,2 7 5 15,-1 3-1-15,-3 4 0 16,0 6 8-16,1 5-8 15,1 4 0-15,4 0 12 16,6 5-13-16,0-2 5 16,0 2-3-16,2-3-3 15,16-8 4-15,-1-8-6 16,4-11 5-16,-1-8-5 16,2-6 0-16,0 0 16 0,1-8 1 15,-1-14-11 1,2-9 2-16,1-4-8 0,-1-2-5 15,-1 0-14-15,-6 4 8 16,-3 3 7-16,-3 6-2 16,-2 4 6-16,-2 6 7 15,-5 8-6-15,-2 3-1 16,0 3-3-16,0 0-7 16,0 0-16-16,0 0 2 15,-2 15 21-15,-8 3 3 16,2 7 1-16,1 1 2 15,3 1-2-15,4 4 0 16,0-4 0-16,0-3 9 16,11-2-5-16,7-3-5 15,4-9 3-15,0-6-1 0,1-4 7 16,-1 0-1-16,-2-14 0 16,2-11-8-16,1-5-2 15,-6 1-14-15,3-2 11 16,-3 3-11-16,-4 4 15 15,-3 6-1-15,-2 2 3 16,0 6-1-16,-1 2 2 16,-3 5-1-16,3 3-2 15,0 0-6-15,4 0 5 16,2 0 0-16,3 11-3 16,2 9-2-16,2 2 7 15,0-3 7-15,-3 2 0 16,-1-5 1-16,-3-6-7 0,-3-2 5 15,-2-5-6-15,-1-3 2 16,-1 0 4 0,4 0 5-16,1-7 1 0,0-15-12 15,0-2-12-15,-2-2 2 16,0 4 7-16,0 4 2 16,0 2 2-16,-1 4 0 15,0 6-1-15,-2 2 0 16,1 4 0-16,-1 0-2 15,1 0-7-15,-2 0-1 16,-1 6-4-16,3 8 12 16,-1 2 2-16,1-2 7 0,0 0-4 15,-2-5 0-15,-3 0 0 16,0-6-2-16,-2 0 0 16,0-3 2-1,0 0-3-15,0 0 0 0,0 0 10 16,0 0-3-16,0-10-4 15,0-8 2-15,0-1-5 16,-4 0-1-16,-1 1 1 16,0 0 2-16,1 3-1 15,2 8-1-15,-3 3 0 16,3 4-3-16,-2 0-9 16,-3 0-17-16,-5 2 23 0,0 16 6 15,-2 6-1-15,3 2 2 16,2 2 1-16,7-1 5 15,2 0 0-15,0-3 7 16,9-3-8-16,13-6 0 16,5-5 6-16,6-8-1 15,1-2-7-15,-3 0 19 16,0-18-16-16,-4-5 2 16,-2-6-4-16,1-3-5 15,-2-2-1-15,1-4 0 16,2-3-4-16,-5-3 2 15,-4 0-7-15,-4-2 7 16,-8 2-6-16,-2 2 9 16,-4 8 0-16,0 10 0 15,0 6-1-15,0 8 0 0,0 4 1 16,0 1 0 0,-6 5-3-16,2-3 2 0,-6 3-1 15,1 0 2-15,-4 0-5 16,-3 17 3-16,1 4-1 15,-1 7 3-15,3 10 0 16,4 3 0-16,4 6 2 16,5 3 2-16,0 1 4 15,5-3 2-15,15-4-1 16,-2-2-4-16,-3-4 1 0,1-6-6 16,-5-4 2-1,0-12-2-15,-1-5 2 0,-6-9 1 16,0-2-2-1,-2 0-2-15,5 0-6 0,-1-19-1 16,2-8-43-16,-2-6-73 16,-4 1-114-16,-2-4-192 15</inkml:trace>
  <inkml:trace contextRef="#ctx0" brushRef="#br0" timeOffset="109091.67">27634 2292 106 0,'0'0'394'0,"0"0"-242"16,0 0-74-16,0 0 19 15,0 0 41-15,0 0-59 16,-9-3-55-16,32 2 80 16,8 1-30-16,0 0-54 0,3 0-19 15,-7 0 0 1,-5 4-1-16,-9 2-13 0,-7 3-49 16,-6-2-45-16,0 3-61 15,0-3-61-15,-22 0-211 16</inkml:trace>
  <inkml:trace contextRef="#ctx0" brushRef="#br0" timeOffset="110287.63">28330 2307 206 0,'0'0'285'0,"0"0"-203"16,0 0-2-16,0 0-5 15,0 0-15-15,0 0 0 16,33 0 4-16,-23 0 10 16,0-14-23-16,3-6-11 15,3-6-6-15,-3-8-34 16,-1-3-1-16,-3-4 1 16,-1-5 9-16,0-2 9 15,-2 0-18-15,-4 6 2 16,-2 8-2-16,0 10 33 15,0 8 2-15,0 8-4 16,0 3-4-16,0 5-9 16,0 0-17-16,0 0-1 15,0 3-16-15,0 16 8 16,0 13 8-16,-4 11 0 0,2 5 0 16,0 8 0-16,0 2 3 15,2-4 3-15,0 0 8 16,0-5-8-16,0-7-1 15,0-4-3-15,8-6-2 16,1-8 3-16,-1-8 1 16,2-6-4-16,-6-6 0 15,-1-4 0-15,3 0 9 16,3 0-5-16,9-6 12 16,7-18-5-16,6-3-9 15,2 1-2-15,-2-3-9 0,-2 2 8 16,-4 4 1-16,-8 5 3 15,-3 1 2-15,-7 6 8 16,-3 4-1-16,-2 3 3 16,-2 4-2-16,0 0-11 15,0 0-2-15,0 0-10 16,0 0-2-16,0 0 8 16,0 0 4-16,0 4-3 15,0 12 2-15,0 8 0 16,0 5 1-16,0 2 0 15,7 1 4-15,4-6-3 16,2-3 0-16,3-9-1 16,-3-5-4-16,3-9 4 15,-3 0 13-15,-4 0 6 0,1 0 13 16,-6-17-15 0,0-1-13-16,-2-2 2 0,-2-4 3 15,0-1-8-15,0-1 1 16,0-3-2-16,-13 2-1 15,-5 8-1-15,0 1-11 16,-4 5-17-16,-4 5-10 16,-3 5-20-16,-3-1-91 15,-1 0-159-15,6-3-99 16</inkml:trace>
  <inkml:trace contextRef="#ctx0" brushRef="#br0" timeOffset="110474.48">28462 2099 649 0,'0'0'370'0,"0"0"-190"16,0 0-51-16,0 0-63 15,0 0-49-15,0 0-11 16,102-18 27-16,-48 14-30 16,-6-4-3-16,2-1-7 15,3 0-77-15,5-8-194 16,0-4-338-16</inkml:trace>
  <inkml:trace contextRef="#ctx0" brushRef="#br0" timeOffset="110909.23">29301 2019 216 0,'0'0'323'15,"0"0"-227"-15,0 0-1 16,0 0 39-16,0 0 7 16,0 0-40-16,-21-8-2 15,21-4-31-15,0-2-31 16,0-6-15-16,2 2-22 16,13 1-1-16,3-3-10 15,4 6-3-15,3 2 14 0,2 5 6 16,-1 7 3-16,-1 0-9 15,-2 0-5-15,-6 16-1 16,-5 8-8-16,-4 3 11 16,-3 5 3-16,-5-1 2 15,0-1-2-15,0-2 3 16,-13-1 2-16,-10 0-3 16,-6 2 7-16,0-4 5 15,-2 3 3-15,-2 1-5 16,1-3 1-16,8 2-11 15,1-5 6-15,8 4-6 16,5-1-2-16,6 0-8 16,4 2-80-16,0 0-103 15,18-3-156-15,7-6-120 0</inkml:trace>
  <inkml:trace contextRef="#ctx0" brushRef="#br0" timeOffset="111176.24">29389 2566 288 0,'0'0'318'0,"0"0"-187"16,0 0-4-16,0 0-43 16,0 0-55-16,0 0-13 15,-18 48 16-15,13-26 15 16,5-3 8-16,0-1 9 0,0-6-16 16,2-6-29-1,10-5-4-15,5-1 15 0,1 0 39 16,3-12-24-16,-4-11-22 15,-7-2-17-15,-8 2-6 16,-2 4 12-16,0 7-12 16,-18 7-3-16,-11 5-36 15,-13 1-84-15,-3 24-163 16,3 0-331-16</inkml:trace>
  <inkml:trace contextRef="#ctx0" brushRef="#br0" timeOffset="115086.81">14110 4580 128 0,'0'0'249'16,"0"0"-43"-16,0 0-66 16,0 0-5-16,0 0-10 15,0 0-42-15,0 0-18 16,-54-83-7-16,54 83-21 16,0 0-11-16,0 0-6 15,0 0-11-15,0 0-8 16,0 10-1-16,0 26-4 15,0 21 4-15,0 14 11 16,5 14 10-16,-1 4-11 16,0-2-9-16,0-6 2 0,0-13-3 15,0-13-2 1,-2-18-27-16,1-12-46 0,-3-12-34 16,2-13-44-16,-2 0 1 15,0-15 27-15,0-22-350 16</inkml:trace>
  <inkml:trace contextRef="#ctx0" brushRef="#br0" timeOffset="117900.35">13967 4761 123 0,'0'0'213'16,"0"0"-27"-16,0 0-27 16,0 0-53-16,0 0 4 15,0 0-54-15,19-194-29 16,10 179-21-16,10 5 4 0,9 4 1 15,-2 6-12-15,-1 0 2 16,-5 0-2-16,-7 14-4 16,-6 10 2-16,-8 2 2 15,-5 4-7-15,-7-1 8 16,-5 0 0-16,-2 3 0 16,0 0-5-16,-4 4 5 15,-17 0 2-15,0-2 4 16,-4-3-3-16,5-11-2 15,4-6 3-15,5-7 1 16,2-7-2-16,5 0 16 0,-1 0 20 16,3-9-17-1,2 1 1-15,0-1-4 16,0 5 3-16,0 3 7 16,0 1-3-16,0 0-24 0,0 0 0 15,7 0-2-15,15 19 14 16,7 8-7-16,3 4-1 15,-1 1 0-15,-2-3-4 16,0-5 2-16,-3-7-1 16,0-10 0-16,1-5-1 15,-2-2 1-15,2 0 1 16,0-21 4-16,0-11-3 16,0-2-4-16,-6-4-1 15,-3 1-21-15,-3-6-3 0,-5 6 2 16,-3-1-2-16,-5 6 9 15,0 6 15-15,-2 7 0 16,0 6-2-16,0 4-63 16,0 4 65-16,0 2 4 15,0 3-4-15,-4 0-17 16,-10 5 8-16,1 12 7 16,-2 4 1-16,-2 2 1 15,5 6-3-15,2 2 3 16,6 3 3-16,1 5-1 15,3 1 8-15,0-3 0 16,5-5 5-16,11-6-8 16,-3-9-1-16,3-9-5 0,1-8-1 15,6 0 17 1,-3-16 22-16,2-12-31 0,-2-4-3 16,3-6-5-16,-4 0-2 15,-1-2-25-15,1 4-5 16,-9 5 24-16,1 6 7 15,-1 13 1-15,-6 3 3 16,0 5 3-16,-4 4 7 16,5 0-13-16,-1 0-4 15,6 13-7-15,0 8 11 16,-1 2 18-16,0 1-10 16,-4-2 4-16,-1-4-4 15,-4-5 1-15,2-5-6 16,-2-4-2-16,0-1-1 0,0-3 6 15,0 0 2-15,0 0 9 16,0-15 2-16,0-4-11 16,0-5-8-16,-2-1 0 15,-7 4-6-15,2 1 3 16,1 9 2-16,-1 3 1 16,5 4-1-16,0 4-4 15,0 0-5-15,-6 0-28 16,2 9 18-16,-1 12 20 15,-1 7 1-15,0 4 3 16,2 7 3-16,1 3 3 16,5 2 5-16,0 2 0 15,0-2 3-15,17-9-2 16,6-8-3-16,4-13-10 16,2-8 0-16,2-6 2 0,-4 0 13 15,2-12-6-15,-2-14-2 16,-2-6-7-16,2-3 4 15,-6-4-6-15,2 1-2 16,-1 4 1-16,-7 6-5 16,2 1-6-16,-9 8 8 15,-4-2 1-15,-1 5-3 16,-3 2 5-16,0 3-1 16,0 4-3-16,0 5-7 15,0 2-4-15,-11 0-8 0,-5 0 7 16,-4 9 9-16,0 6 7 15,5 6 0-15,-1 2-1 16,7 8-1-16,5 3 2 16,2 8 0-16,2 2 6 15,0 2-5-15,2-6 9 16,13-8 0-16,1-9 1 16,-1-11-1-16,1-9-10 15,-3-3 1-15,1 0 12 16,1-3 12-16,3-18-15 15,0-7-5-15,-2-6 0 16,1-6-5-16,3-6-11 16,-1 2-9-16,-2 6-22 0,-1 6 23 15,-5 10 17-15,-3 8 2 16,-2 7 0-16,0 7-2 16,-2 0-8-16,1 2-3 15,1 17-6-15,-1 7 19 16,4 6 10-16,-2 0 1 15,-1-2 2-15,-2 0-3 16,1-5-4-16,-2-11-1 16,1-2-1-16,-2-5 1 15,-2-5-3-15,0-2-1 16,0 0 4-16,0 0 5 16,2 0 1-16,3-9 3 15,6-14-14-15,-2-7-37 16,2-2-6-16,2 3 9 0,-6 1-2 15,2 6 30-15,-3 7 4 16,1 1 2-16,3 6-1 16,-6 1 3-16,-2 7 2 15,2 0 3-15,1 0 0 16,4 4-1-16,0 14 13 16,-3 4 5-16,1 5-6 15,-1-1-3-15,4 4-4 16,1-4-5-16,-1 0-3 15,0-6 3-15,-1-6-3 16,-3-6 1-16,-1-8-1 16,0 0 2-16,1 0 4 15,3-2-6-15,7-21 22 16,3-11-20-16,2-7-5 16,1-5-21-16,-2 1-7 0,0 1-16 15,-2 7 27-15,-3 4 9 16,-4 8 5-16,1 6 3 15,-3 12 2-15,-1 2 6 16,4 5-6-16,1 0 3 16,3 7 7-16,-3 10-1 15,1 3 4-15,-5 2 0 16,-1-2-7-16,-3-2 3 16,0-4-4-16,-5-6-1 15,2-1-5-15,-2-5 4 16,0-2-5-16,0 0 5 0,0 0 4 15,0 0 3-15,0-14-6 16,0-9-6-16,0-1-12 16,0 1-1-16,-5 0 10 15,-2 5 0-15,1 4 6 16,-1 2-5-16,3 4 2 16,-4 5 0-16,4 3-1 15,-4 0-15-15,-3 0 3 16,-5 17 13-16,-3 3 0 15,2 4 1-15,-1 0 0 16,3 4 2-16,1 2 8 16,7 2-9-16,5 3 7 0,2-2 1 15,0 0-8 1,21-5 7-16,3-6-3 0,4-8-4 16,1-8 3-16,-2-6-5 15,-2 0 9-15,-2-12-2 16,-3-18-6-16,-5-3-1 15,-1-5-8-15,-5 1-2 16,-1 4-5-16,1 4-6 16,-2 4 8-16,-2 9 11 15,-1 6 2-15,-4 5 0 16,0 2 0-16,0 3-3 16,0 0-12-16,0 4-10 15,0 14 23-15,0 5 2 16,0-2 5-16,9 1 0 0,2-1 0 15,4-5 4-15,8-3-1 16,-4-1-6-16,4-4 6 16,-5-8-8-16,2 0 0 15,-4-1 8-15,2-23 4 16,-5-6-12-16,-2-3-10 16,-2 1-7-16,-2 0 8 15,-1 9 9-15,1 0 0 16,-3 9 0-16,-1 4 2 15,-1 6 3-15,-2 4 13 16,0 0-18-16,0 0 0 16,3 2-18-16,-1 18 14 15,2 12 4-15,0 6 8 16,1 11 1-16,3 9 3 16,4 6-7-16,1 6 6 0,3 4-3 15,-1-4-3-15,-3-5 5 16,-3-1-9-16,-5-8 1 15,-4-4 2-15,0-2-3 16,0-8 2-16,-7-8 8 16,-9-10-2-16,3-7 9 15,0-10-5-15,-1-7 11 16,4 0 7-16,-6 0-3 16,3-24-7-16,-3-10 0 15,3-10-9-15,6-8-10 0,5-9 3 16,2-4-4-16,0-4-2 15,11 2-2-15,9 9-33 16,0 7-19-16,0 15-35 16,0 12-115-16,-2 5-266 15</inkml:trace>
  <inkml:trace contextRef="#ctx0" brushRef="#br0" timeOffset="118089.3">16526 4932 841 0,'0'0'252'16,"0"0"-131"-16,0 0-76 0,0 0-45 15,0 0-4-15,0 0 4 16,0 0 6-16,16 95-3 16,-16-56-3-16,-2-8-45 15,-18-7-92-15,-9-16-245 16</inkml:trace>
  <inkml:trace contextRef="#ctx0" brushRef="#br0" timeOffset="118702.8">17039 4596 487 0,'0'0'123'0,"0"0"-83"16,0 0-23 0,0 0-14-16,0 0 9 0,0 0 2 15,60-176 12-15,-60 147-2 16,0 3 2-16,-9 0 23 15,-1 6 19-15,0 2-7 16,4 8-5-16,1 3 15 16,5 7-9-16,-2 0-37 15,2 0-25-15,-2 0-6 16,0 5-12-16,0 19 18 16,-3 10 4-16,5 10 29 15,-5 14 15-15,5 10-14 0,0 8-3 16,0 7-4-16,0 5-14 15,0 6-10-15,2 3 0 16,6-6-2-16,-4-10 3 16,0-14-4-16,-4-16-1 15,0-8 0-15,2-15-12 16,-2-12-25-16,0-11-48 16,5-5-59-16,-1-12 8 15,3-22-271-15</inkml:trace>
  <inkml:trace contextRef="#ctx0" brushRef="#br0" timeOffset="119085.46">16928 4841 497 0,'0'0'280'0,"0"0"-133"16,0 0-29-16,0 0-59 15,0 0-31-15,0 0-3 16,104-121-25-16,-62 111 1 15,-5 3 12-15,-8 0-7 16,-5 7-5-16,-4 0 7 16,-2 9-3-16,-1 12 8 15,4 7-5-15,-6 5 14 16,-1-6-14-16,-8 1-7 16,-1-7-1-16,-3-7 3 0,-2-7-1 15,0-5 17 1,0-2-5-16,0 0 27 0,0 0 20 15,0 0-13-15,0-9-12 16,0-12-23-16,0-4-8 16,0-4-5-16,0-1 0 15,9 1-13-15,2 3-29 16,2 3-12-16,1 9-46 16,3 5-91-16,4 6-167 15,1 3-288-15</inkml:trace>
  <inkml:trace contextRef="#ctx0" brushRef="#br0" timeOffset="119505.92">17534 4758 267 0,'0'0'404'0,"0"0"-248"16,0 0-33 0,0 0-40-16,0 0-56 0,0 0-27 15,-7 0-2-15,17 0 2 16,3 0 52-16,5-4-10 15,-1-7-2-15,6-3-18 16,-3-3-5-16,-1 1-11 16,0-4-5-16,-6 3-1 15,-4 0 0-15,-2-1 0 16,-7 4 2-16,0 2 10 0,0 4-10 16,0 4-4-1,0 0 1-15,-7 4 1 0,-11 0-1 16,-5 0 1-16,-4 14-1 15,2 8-4-15,0 2 5 16,0 2 0-16,7 4 3 16,5-2 8-16,7 2 9 15,6-4-6-15,0-1 14 16,6-6-5-16,23-4 5 16,11-7 10-16,7-8-27 15,2 0 2-15,-4-11-1 16,-8-13-9-16,-8-3-3 15,-10-6-27-15,-11-1-23 16,-8 2-83-16,0-6-216 16</inkml:trace>
  <inkml:trace contextRef="#ctx0" brushRef="#br0" timeOffset="120492.97">17956 4624 205 0,'0'0'198'0,"0"0"-106"16,0 0-80-16,0 0 49 15,0 0-26-15,0 0-4 16,46 8 2-16,-42-4 23 15,-1 2-33-15,1 0 22 16,-2-2-13-16,1 0-11 16,-1-1 6-16,1-3-5 15,-1 0-3-15,0 0 3 16,0 0 5-16,-2 0 29 16,0 0 5-16,0-3-41 15,0-13-18-15,0 0-1 0,-14 0 1 16,3-2 1-16,-2 6 0 15,4 0 3-15,2 6-4 16,-1 3 2-16,-6 3-4 16,-1 0-1-16,-1 9-6 15,-4 11 5-15,4 4 2 16,3 6-2-16,3 1 4 16,8 1-2-16,2-3 1 15,0 0 1-15,0-6-2 16,10-2 0-16,1-7-3 15,3-7 2-15,-1-7 1 16,0 0 14-16,0-2 1 16,0-20-2-16,1-5-12 0,-1 1-1 15,-1-6-5-15,-1 6 1 16,-5 1 2-16,1 4 2 16,-3 4 2-16,-1 5 7 15,-3 9 11-15,2 3 10 16,-2 0-24-16,0 0-6 15,3 5-33-15,-1 19 33 16,0 10 14-16,2 10 7 16,0 11 14-16,1 11-9 15,1 11 0-15,4 5-8 16,-4 3-7-16,1-7-7 16,-1-6-2-16,-3-9-2 15,2-13 1-15,-3-12-1 16,2-15-40-16,3-11-62 0,-1-12-58 15,6-3-2-15,-3-33-41 16</inkml:trace>
  <inkml:trace contextRef="#ctx0" brushRef="#br0" timeOffset="122736.43">18203 4758 256 0,'0'0'199'16,"0"0"-74"-16,0 0 2 16,0 0-24-16,0 0 6 15,0 0-30-15,15-96-16 0,-13 90-8 16,-2 2 12-16,0 4-23 16,0 0-25-16,0 0-19 15,0 0-8-15,0 2-18 16,3 15 16-16,-1 6 10 15,3 5 8-15,1 0-2 16,3-3-5-16,0-2 5 16,2-5-2-16,0-6 0 15,0-7 1-15,3-5-3 16,-3 0 17-16,3-5 0 16,-1-13-17-16,1-4-2 15,-1-2-19-15,-3-2-12 0,0 2-13 16,-1 1 7-16,-1 0 15 15,-1 7 15-15,-2 4 7 16,-1 6 3-16,-2 4 10 16,-2 2 0-16,0 0-13 15,0 0-11-15,3 6-17 16,1 10 1-16,-2 1 27 16,2 0 25-16,1 3-6 15,2 2-5-15,4-2-4 16,2 0-5-16,3-3 7 15,2-6-7-15,2-2-1 16,2-7 13-16,3-2 5 16,2 0-12-16,2 0-5 0,0-14 0 15,-3-6 0-15,0-1-5 16,-1-1-3-16,-4-2-8 16,-6 0-5-16,-6-1 14 15,-4 0-4-15,-3 4-3 16,-2 0 8-16,0 3-6 15,0 4-7-15,-9 4 6 16,-5 2 7-16,-4 2-2 16,3 6 1-16,-1 0 2 15,1 0-6-15,-1 2 2 16,5 12-4-16,-2 6 8 16,5 4 6-16,4 4-5 15,2 2 7-15,2 2 3 16,0-1-2-16,6-2 7 0,11-3-1 15,1-3-3-15,-1-8-1 16,-1-4-4-16,-1-8-1 16,1-3-6-16,2 0 20 15,0-10-1-15,1-12-12 16,2-2-7-16,-5-2-2 16,1-2-3-16,-1 0 0 15,-1 1-16-15,-1-2 13 16,-3 7 4-16,-3 4 4 15,0 8 0-15,-6 5 0 16,0 5-4-16,3 0-4 16,1 7-18-16,0 11 5 15,4 4 21-15,-1 2 4 0,-3-2 11 16,1 1-5-16,0-6-2 16,0 1 3-16,-1-6-6 15,-2-1 2-15,1-6-3 16,-1-3 0-16,-1-2 3 15,4 0-3-15,1 0 4 16,3-16 18-16,5-7-23 16,-1-2-3-16,1 1-22 15,-1 2-8-15,-1 1 10 16,-1 2 6-16,3 3 6 16,-3 1 7-16,-1 7 1 15,-3 5-2-15,-1 3-22 0,-1 0 21 16,0 3-10-16,-2 17 0 15,-1 3 13-15,-2-1 14 16,0-2-4-16,0-1-1 16,3-4-2-16,-3-3-6 15,5-2 6-15,0-1-5 16,-1-6 6-16,1-3-7 16,2 0 5-16,4 0-3 15,3-14 19-15,2-10-22 16,2-6-4-16,-3-2-15 15,1 2-12-15,1 0 7 16,-4 6 14-16,3 2 6 16,-3 4 3-16,1 5 1 0,-3 8-3 15,-4 2 3 1,3 3 4-16,-4 0 0 0,1 0 9 16,0 8 1-16,0 6 13 15,0 0-5-15,-3 0-7 16,-1-3-13-16,-2-4 1 15,-3-2 1-15,2-5 0 16,-2 0-3-16,0 0 4 16,2 0 8-16,0 0 3 15,0-2-2-15,-2-12-14 16,2-2-6-16,-2 4-5 16,0 1 4-16,0 1-2 15,0 1 2-15,-2 2-5 16,-4 1 7-16,-1 4 4 0,0 2 0 15,0 0-5-15,-3 0-3 16,-4 12 9-16,-1 6 0 16,1 7 1-16,-1 3 8 15,1 4 6-15,5 2-7 16,5-2 7-16,4-1 0 16,0-6-5-16,13-4 0 15,11-6 0-15,5-5-3 16,0-6 5-16,-4-4-1 15,0 0-10-15,-6-8 10 16,2-13-6-16,-3-8-5 16,-3-3-15-16,1 0 4 15,-1 1 7-15,-1 8-4 0,-1 1 1 16,-4 8 6-16,-2 5 1 16,-3 5-1-16,-2 4-1 15,-2 0-6-15,0 0-10 16,0 4-3-16,0 14 21 15,0 3 1-15,3 1 8 16,3 0-2-16,5 0 0 16,3-6-3-16,1-3-1 15,5-4 3-15,-1-6-3 16,0-3 2-16,1 0-1 0,-1-5 9 16,-4-15-7-1,1-4-6-15,-8-5 0 0,1 0-2 16,-2-3-1-1,-5 6 0-15,1 1-2 0,-3 10 5 16,0 2 0-16,0 8 0 16,0 3 0-16,0 2 7 15,0 0-7-15,0 0-4 16,0 13-1-16,0 11 5 16,0 7 1-16,-5 7 0 15,2 6 4-15,3 5-1 16,0 4-3-16,0 7 4 15,0 8 1-15,0 5-1 16,0 3-1-16,0-2-2 16,0-8 0-16,0-8 1 0,0-11-2 15,0-10 0 1,0-8 0-16,-6-10 2 0,-3-2 1 16,1-10 6-16,-2-2 6 15,-1-3-2-15,-3-2 6 16,-1 0 1-16,-3-2-12 15,-4-20 1-15,4-6-3 16,2-11-3-16,5-10 1 16,9-11-5-16,2-10-3 15,0-8 3-15,13 1-4 16,10 8-10-16,-1 11-1 16,1 16-3-16,-6 10-16 15,-1 8-8-15,-5 6-23 16,-5 4-43-16,2 5-48 0,-4-2-125 15,-4 1-354-15</inkml:trace>
  <inkml:trace contextRef="#ctx0" brushRef="#br0" timeOffset="123196.23">20467 4488 420 0,'0'0'273'15,"0"0"-83"-15,0 0-70 0,0 0-69 16,0 0-12-1,0 0-7-15,0 0-26 0,3-65-5 16,-3 65-1-16,0 11-14 16,0 13 14-16,-5 7 6 15,-6 0 2-15,5-3-8 16,1-4-15-16,2-6-91 16,3-4-110-16,0-12-155 15</inkml:trace>
  <inkml:trace contextRef="#ctx0" brushRef="#br0" timeOffset="125271.34">20717 4405 533 0,'0'0'238'16,"0"0"-100"-16,0 0-35 15,0 0-69-15,0 0-10 16,0 0-24-16,54-16-3 15,-48 27-9-15,-3 9-13 16,-1-1 25-16,-2 5 1 16,0 1 5-16,0-2 2 15,0 0-3-15,0-7-3 16,0-4 4-16,0-8-5 16,0-3 5-16,2-1 6 15,1 0 10-15,3 0 31 16,3-12 12-16,2-11-56 0,2-2-7 15,4-1-2-15,0 3 0 16,-1 2 3-16,-1 5-6 16,-3 4 3-16,-2 6-3 15,-1 3-17-15,3 3 18 16,-1 0 2-16,-3 0-4 16,4 17-10-16,-5 5-1 15,-1 5 15-15,0-4 2 16,-1-3 5-16,-2-4-2 15,-1-5 2-15,0-5-2 16,-2-6 3-16,2 0 2 0,-2 0 3 16,3 0 6-1,1 0 14-15,2-3-8 0,6-15-17 16,1-6-7-16,0-2-1 16,1 1-2-16,-1-1-5 15,1 6 7-15,-3 1 1 16,3 6-1-16,-6 6-4 15,3 5-6-15,1 2 3 16,-4 0-4-16,5 4 4 16,-1 14-2-16,-3 4 9 15,1 0 8-15,2 2 4 16,-1-2 6-16,-2-4 2 0,2-3-16 16,-4-8 2-1,-3-1-6-15,0-3 9 0,-4-3-5 16,3 0 5-16,-3 0-2 15,4 0 3-15,3-6-4 16,2-12-6-16,6-3-16 16,3 2-10-16,3-5 14 15,-2 4-6-15,-1-1 15 16,1 4 2-16,-6 4 1 16,-7 7 2-16,-2 2-2 15,-4 4 8-15,0 0-6 16,3 0-2-16,-3 10-3 15,5 10 3-15,-1 6 12 16,3 1-2-16,-1 0 1 16,1-3-4-16,2-2-2 15,-2-5-2-15,1-7 0 16,2-2 0-16,-4-7 4 0,1-1-2 16,4 0-3-16,0 0 16 15,2-9-8-15,3-11-9 16,-3-6-1-16,-2-1-12 15,-1-2-13-15,-8 0-6 16,-2 3 7-16,0 3 14 16,0 2 4-16,-12 5 4 15,-1 6 2-15,0 8 5 16,-5 2-5-16,-2 0-6 16,0 12 6-16,-2 13 6 15,3 0 3-15,6 6 6 16,5-6-6-16,3 3-1 0,5-4 2 15,0 0-6-15,0-3 4 16,9-3-6-16,8-6 0 16,4-5-1-16,1-4 0 15,3-3 9-15,-3 0-9 16,0-10 21-16,3-11-13 16,-3-2-9-16,-2-3-2 15,2-3-3-15,1 1 1 16,-4 5-5-16,0 2-2 15,-4 7 0-15,-6 8 8 16,-4 6-1-16,-1 0-6 16,0 2-11-16,1 18 6 15,-1 6 9-15,3 2 6 0,-2 0 7 16,-3-2 1 0,-2-1 4-16,2-10-2 0,-2-2-4 15,2-9-1-15,-2-2 0 16,0-2-1-16,0 0 4 15,2 0 1-15,3 0 4 16,2-9 2-16,2-10-9 16,1-8-5-16,4 4-1 15,-3-4-4-15,2 4 4 16,-1 1 1-16,-3 3 0 16,-1 5-1-16,0 4 0 15,-4 4-3-15,2 4-7 0,-1 2 2 16,1 0 3-16,4 4 3 15,-4 12-1-15,3 3 3 16,0-2 9-16,2 5 4 16,0-4-3-16,3 2 2 15,-1-3-3-15,5-4-4 16,-1-2 1-16,2-8-2 16,0-3 1-16,1 0-3 15,3 0 3-15,-3-5 0 16,-2-12-5-16,0-5-5 15,-3 0-4-15,-1-3-8 16,-3-2 1-16,-3 3 1 16,-3 1 7-16,0 6 2 0,-5 3-2 15,0 2 4-15,0 4 1 16,0 1-5-16,0 7 2 16,-5-5-3-16,-4 5-3 15,-2 0-3-15,-1 0 0 16,0 0 13-16,-1 8 2 15,1 8 1-15,1 4 2 16,2 6 2-16,6 2-4 16,3 7 15-16,0-4-8 15,12-3 6-15,13-3 0 16,6-10-12-16,4-9 8 16,1-6 1-16,-3 0 3 15,-4-15-7-15,-4-13 1 16,-2-7-7-16,-4-4 2 0,-1 2-3 15,-5-1-2-15,1-3 2 16,-5 0-1-16,-3-3-2 16,-4-1-1-16,-2 1-1 15,0 2 5-15,-4 8 0 16,-5 10 0-16,1 10-2 16,2 8-2-16,4 4 2 15,0 2-3-15,-4 0-3 16,-1 0 4-16,-5 16-1 15,-1 5 4-15,1 9 1 16,-2 2 1-16,3 5 0 16,4 7 0-16,4 5 0 15,3 1 10-15,0 0-6 0,0 0-2 16,10-5 6-16,7-6-5 16,-1-7 3-16,-1-8-6 15,-1-10 3-15,-5-6-2 16,-5-8-1-16,0 0 0 15,4 0 5-15,-2-13-6 16,5-14-27-16,-4-1-36 16,0-3-131-16,-5-6-195 15</inkml:trace>
  <inkml:trace contextRef="#ctx0" brushRef="#br0" timeOffset="125475.25">22340 4311 602 0,'0'0'200'0,"0"0"-72"16,0 0 1-16,0 0-49 15,0 0-21-15,0 0-13 16,116-6-23-16,-87-3-14 16,-2 2-9-16,-5-1-23 15,-6 2-56-15,-10 1-14 16,-6-6-183-16,0 1-450 15</inkml:trace>
  <inkml:trace contextRef="#ctx0" brushRef="#br0" timeOffset="127274.37">22824 4307 98 0,'0'0'88'0,"0"0"31"15,0 0 11-15,0 0-48 16,0 0-20-16,0 0 23 15,31-4-1-15,-27 6-40 16,3 6 11-16,-1 0-17 16,0-1-15-16,-2-4-9 15,-4 1-4-15,0-4-3 16,0 0-5-16,0 0 16 16,0 0 17-16,0 0 26 15,0-5-19-15,0-14-39 0,0-1-1 16,0-1-2-16,-6 0 0 15,-6 1-1-15,-3 4 1 16,1 3-4-16,1 5 4 16,-1 5 23-16,1 3-21 15,-1 0-2-15,1 0 0 16,2 16 0-16,0 10 3 16,6 6-2-16,1 4 9 15,4 0-8-15,0-6 0 16,0-6 4-16,0-6-2 15,0-9-1-15,0-5-3 16,0-4 0-16,6 0 7 16,4 0 3-16,1-15 23 0,4-4-33 15,1-6-50-15,-3 6-2 16,-1 2 2-16,-4 8 36 16,-1 2 11-16,-3 7 0 15,4 0-22-15,0 0 23 16,7 7 2-16,3 8 43 15,5 5-3-15,2 0-7 16,-4-3 7-16,0-5-17 16,-3-5 5-16,-3-5-6 15,-2-2 17-15,1 0 3 16,-1-6-6-16,1-14-13 16,-1-2-7-16,3-6-13 15,-3 0-3-15,1-2 0 16,-4 2-1-16,-3 2 1 0,-3 5 0 15,-2 3-2-15,-2 9 1 16,0 4-2-16,0 4 1 16,0 1-3-16,0 0-5 15,0 0-7-15,-4 8 12 16,-9 12 5-16,-1 2 7 16,3 2-4-16,5-2-1 15,6-1-1-15,0 0-1 16,4-3-6-16,17-2-18 15,2 0 0-15,4-4 11 16,-4 0 11-16,-1 0 2 16,-4-3 4-16,-4 3-4 0,-4-7 1 15,-3-1-1-15,0-2 1 16,-5 0 0 0,1-2-1-16,-1 0 0 0,0 0 11 15,0 0-2-15,0-13-9 16,3-4-1-16,-3-3 1 15,2 2 0-15,1 0 1 16,0 2-1-16,-1 9 2 16,0 2-2-16,-2 3 5 15,3 2-5-15,-1 0-12 16,8 8 4-16,3 12-2 16,1-2 10-16,3 1 9 15,2-4-7-15,1-4 7 0,3-6-5 16,2-3 1-16,-1-2 2 15,1 0-6-15,-3-9 15 16,-1-15-14-16,-4-3-2 16,-3-3 0-16,-3-3 0 15,-1 4 0-15,-5 0 0 16,-3 6 0-16,0 5 0 16,-2 4 1-16,-2 6 0 15,0 5 9-15,0 3-10 16,0 0-4-16,0 0-18 15,0 20 14-15,0 9 8 16,0 5 0-16,0 7 1 16,0 6 7-16,0 8 7 0,0 7-5 15,0 7 3-15,0 1-5 16,6 7 4-16,4-3-8 16,-1 0 1-16,1 3-3 15,-6-7 0-15,-4-9-1 16,0-10 1-16,0-13-2 15,0-8 0-15,-10-7 1 16,0-10 4-16,-5-4 4 16,-4-8 10-16,1-1 6 15,-4 0 3-15,0-18-12 16,-3-13 0-16,7-18-2 16,5-13-6-16,7-14-1 15,6-5-4-15,0 1-2 16,10 6-1-16,17 5-10 0,0 6-11 15,4 5-10-15,0 8-20 16,-4 6-3-16,-2 3-49 16,-3 7-118-16,0 2-249 15</inkml:trace>
  <inkml:trace contextRef="#ctx0" brushRef="#br0" timeOffset="129044.06">25135 3987 217 0,'0'0'283'0,"0"0"-112"16,0 0-51-16,0 0-22 16,0 0-55-16,0 0-27 15,-73-27-13-15,49 46 9 16,-1 4 13-16,4 9 5 15,6 2 5-15,7 4-13 16,8 1-10-16,0-2 1 16,11 4-3-16,18-3-2 0,8-3-6 15,1 0-1-15,-5-11 20 16,-8-4-15-16,-11-6-5 16,-12-5-2-16,-2-2-11 15,0 0 1-15,-2-3 11 16,-16 0 7-16,-7-3 5 15,-2-1-3-15,-4 0 2 16,5 0 0-16,-1-12 0 16,5-6 13-16,5-5-1 15,7 6 14-15,5 3-3 16,1 7 7-16,4 2 0 16,0 3-8-16,0 2-18 15,0 0-9-15,0 0-6 16,0 0-1-16,0 0-6 0,0 0 7 15,0 7 3-15,9 0-1 16,7 3-2-16,3 2-4 16,6-3 4-16,4 2-1 15,2-4 1-15,0-5 0 16,5-2 7-16,-3 0 6 16,0-7-13-16,1-15 0 15,2-4-12-15,-2-4-4 16,-1 0-5-16,-4 0 6 15,-6 2-6-15,-6 2 11 16,-5 1-7-16,-4 6 8 0,-6 5 3 16,-2 1 2-1,0 5-1-15,0 4 2 0,0 3-13 16,-8 1 1-16,-8 0 10 16,-3 0 0-16,0 13 5 15,1 6-3-15,3 1 3 16,1 3 3-16,7 4-1 15,7 4 0-15,0 1 1 16,5-3 6-16,17-3-4 16,5-4-4-16,2-6 4 15,0-5 0-15,0-10-5 16,-5-1 5-16,3 0 15 16,-1-16-15-16,1-12 3 15,0-7-8-15,0 0-18 0,0-3 7 16,-2 2-21-16,-6 6 11 15,-3 7 13-15,-3 10 2 16,-6 5 6-16,0 8-8 16,2 0-5-16,-1 0 8 15,4 5-1-15,-1 14 6 16,0 3 10-16,-2-1 0 16,0 2 0-16,-1-5-3 15,-3-4-2-15,-1-4-5 16,-1-5 2-16,-1-2 1 15,-2-3 0-15,0 0 5 16,0 0 6-16,0 0-4 16,0-8-5-16,0-11-3 0,0 2-4 15,0 0-16 1,-5 5-4-16,-1-1 8 0,-5 5 10 16,0 2-9-16,-1 2-6 15,2 4 19-15,-2 0-2 16,-1 0 2-16,2 11-1 15,-5 11 1-15,5 5 0 16,5 2 1-16,-2-3 2 16,8-1 1-16,0-7 0 15,0-6-3-15,0-6-1 16,8-6-5-16,9 0 5 16,3-4 22-16,3-16-4 0,1-4-8 15,-2-3-9 1,-1 2-1-16,-2-1 1 0,-5 4 5 15,-5 4-4-15,-3 4-2 16,-4 8 15-16,0 1 8 16,1 3-5-16,-3 2-18 15,0 0-14-15,0 17-17 16,3 14 24-16,1 6 7 16,0 10 0-16,1 6 8 15,-5 5-5-15,2 4 4 16,0 3-2-16,2 0 3 15,0 0-8-15,2-1 6 16,-2-4 1-16,0-2 0 0,-1-1-1 16,-3-10-1-1,0-6 3-15,0-15-3 0,0-8 7 16,-9-13 1-16,-3-2 9 16,-5-3 6-16,-1-3 7 15,-5-20-3-15,2-15-13 16,2-10-9-16,6-9-5 15,9-10-3-15,4-3-2 16,0-3 0-16,4-2-17 16,11 6-16-16,6 6-36 15,-1 6-24-15,4 8-133 16,-1 7-226-16</inkml:trace>
  <inkml:trace contextRef="#ctx0" brushRef="#br0" timeOffset="130778.71">26087 4195 342 0,'0'0'234'16,"0"0"-144"-16,0 0 1 16,0 0-15-16,0 0-16 15,0 0 19-15,18-50 18 16,-16 44-15-16,0 1 8 15,-2 5-35-15,0 0-37 16,0 0-18-16,3 7-8 16,-1 15 5-16,2 4 3 0,4 0 2 15,-4-3 2 1,0-2-4-16,1-7 0 0,-5-3 4 16,2-8-3-16,-2-3-1 15,0 0 5-15,0 0-1 16,2 0 4-16,4 0 1 15,4-12-3-15,1-8-5 16,5-2-1-16,-1 0-1 16,1 0 1-16,-1 6-1 15,-3 3-1-15,-6 10 2 16,1 0-3-16,-5 3-1 16,0 0-1-16,0 3-8 15,3 22 9-15,-1 8-1 16,1 2 5-16,-3 2 4 0,3-5-2 15,-1-6-1 1,-2-8 0-16,2-6 4 0,-1-8-1 16,-1-2 2-16,0-2 10 15,1 0-1-15,1 0 11 16,5-14 1-16,2-11-23 16,7-1-2-16,2-6-4 15,0-3-10-15,2 3-5 16,-1 0-5-16,-6 7 16 15,1 7 6-15,-10 8 3 16,1 5-3-16,-5 2-1 16,-2 3-1-16,2 0-2 15,-2 0-6-15,4 17 0 0,-1 5 9 16,-3 2 1-16,3 2 8 16,1-1 3-16,3-4 0 15,1 1-6-15,1-7-2 16,0-4 3-16,2-5-2 15,3-3 1-15,-1-3 1 16,5 0-4-16,4 0 6 16,3-11-5-16,-1-7 1 15,1-5-4-15,-6 4-14 16,2-3 3-16,-3 2 10 0,-7-1 2 16,0 2-2-1,-4 2 2-15,-3 2-1 0,-1 2 0 16,-3 4 1-16,0 0-1 15,0 4 1-15,0-2-1 16,0 3 0-16,0 3 0 16,0-1-1-16,-7 2 0 15,-3 0-8-15,2 0 7 16,-1 0-3-16,-3 14 2 16,2 1 2-16,1 7 1 15,-3 3-2-15,6-2 2 16,2 4 0-16,1-5 1 15,3-2-1-15,0-6 0 16,5-4 0-16,9-4 4 16,-1-4-3-16,2-2 2 15,1 0 4-15,2-2 2 0,1-14-8 16,0-4 2-16,0-2-3 16,-3-4-14-16,2 2 1 15,-3 2-15-15,-1 5 5 16,-1 6 15-16,-4 4 7 15,1 7-4-15,-4 0-12 16,3 0 9-16,-5 8-11 16,2 12 9-16,0 5 10 15,-4 0 4-15,0 0 6 16,-2-4 6-16,2-4-4 16,0-8-9-16,-2-3 3 15,0-5-4-15,0-1 0 16,0 0 6-16,0 0-2 0,0-4 6 15,0-13-10-15,0-2-1 16,5-3-2-16,1 0-5 16,4 2-7-16,-2 3 12 15,1 9 1-15,-3 3-1 16,-3 5 0-16,2 0-5 16,1 0-2-16,1 8 8 15,1 11 0-15,2 2 18 16,1-3-2-16,-2-3-5 15,2-4 1-15,0-5-3 16,2-3-1-16,1-3 2 16,3 0 1-16,1 0-6 15,5-9-3-15,-6-9 1 0,4-6 0 16,-3-3-3-16,-1-2 0 16,-1-3-9-16,-3-1 5 15,1-1 2-15,-5 1 2 16,-1-2 0-16,-3 1 0 15,-3 0 3-15,0 6-3 16,-2 0 0-16,0 8 1 16,0 5 2-16,0 3 1 15,0 7 0-15,0 2-1 16,0 2-3-16,0 1 0 16,0 0-2-16,-9 0-2 15,1 0 1-15,-1 0 2 0,-5 8-1 16,3 7 1-16,-5 3 0 15,1 5 1-15,-1 1-1 16,3 8 1-16,5 6 0 16,2 8-1-16,4 7 1 15,2 1 2-15,0 0 3 16,0-3 2-16,4-4-2 16,10-10-3-16,-3-8 2 15,1-7-4-15,3-10 0 16,1-10 3-16,3-2 0 15,6 0 1-15,2-2-4 16,4-15-4-16,-2-6-38 16,0-3-57-16,-6-2-135 0,-15-4-177 15</inkml:trace>
  <inkml:trace contextRef="#ctx0" brushRef="#br0" timeOffset="130990.09">27158 4105 366 0,'0'0'342'0,"0"0"-185"16,0 0-11-16,0 0 40 15,0 0-94-15,0 0-55 16,110-39-25-16,-64 18-1 16,-4-1-1-16,-7 5-7 0,-6 1-3 15,-11 6-8-15,-9 6-36 16,-9 0-80-16,0 2-85 15,0-4-360-15</inkml:trace>
  <inkml:trace contextRef="#ctx0" brushRef="#br0" timeOffset="132321.29">27665 4177 116 0,'0'0'125'15,"0"0"-48"-15,0 0-4 16,0 0 36-16,0 0 10 16,0 0-35-16,72-20-3 15,-70 20 12-15,-2 0-28 16,0 0-46-16,2 0-19 15,1 2-12-15,3 14 12 16,-2 0 3-16,1 2 8 0,0-4 0 16,-1-4-4-16,-1-5 4 15,-1-2-3-15,-2-3 0 16,0 0 4-16,0 0 20 16,0 0 21-16,0 0-13 15,2-6-4-15,-2-11-35 16,0 2 1-16,0-6-2 15,0 2-5-15,0-3-11 16,-4-1-3-16,-8 4 9 16,1 3 6-16,0 1-2 15,-1 6-3-15,2 0 4 16,-1 5 3-16,-3 3-6 16,1 1-11-16,-3 0 18 0,-1 0-8 15,1 0 9 1,0 10 0-16,3 3 0 0,-3 3 4 15,5 5 8-15,4-2-6 16,1 3 5-16,1-1-3 16,5-6-1-16,-2 0-6 15,2-7 5-15,0-6-5 16,0-2 6-16,0 0 2 16,5 0 2-16,10-16 7 15,3-7-18-15,2 0-25 16,0 0-17-16,-4 6 0 15,-3 4 31-15,-7 9 11 16,-1 4-6-16,2 0-12 0,2 3 2 16,4 16 16-1,3 5 14-15,0 5 21 0,3-1-1 16,2-4 1-16,-2-6-8 16,3-6 5-16,-1-7 3 15,1-5-14-15,2 0 16 16,1-7-13-16,0-18-13 15,-1-4-11-15,1-6 2 16,-6-1-2-16,-3 1 2 16,-3-2-2-16,-3-1 0 15,-3-3 2-15,-5 2-2 16,-2-1-1-16,0 2 0 16,0 5 1-16,0 8 9 15,0 4 1-15,0 12 2 0,0 4-1 16,0 4-11-16,0 1-7 15,-2 0 3-15,-3 0 0 16,-4 1 3-16,-2 17 1 16,-2 3-1-16,1 5 1 15,1 3 2-15,5 9-1 16,4 5 9-16,2 5 2 16,0 2-5-16,0 1 11 15,4-3-11-15,9-4 5 16,3-6-4-16,-1-8 0 15,-1-10-8-15,1-4 2 16,3-9 0-16,-3-7 2 16,8 0 8-16,0 0-8 0,-4-9-4 15,1-7-23-15,-5-2-21 16,-3-5-52-16,-7 2-86 16,-5-3-121-16,0-7-192 15</inkml:trace>
  <inkml:trace contextRef="#ctx0" brushRef="#br0" timeOffset="132534.74">27926 4045 582 0,'0'0'252'16,"0"0"-63"-16,0 0-49 0,0 0-110 15,0 0-9 1,0 0 3-16,139-73-8 0,-101 56-14 15,-5-3-2-15,-4 3-6 16,-6 3-43-16,-8 5-35 16,-1 6-101-16,-8 3-74 15,-2 0-247-15</inkml:trace>
  <inkml:trace contextRef="#ctx0" brushRef="#br0" timeOffset="133867.21">28165 4257 130 0,'0'0'197'0,"0"0"-49"16,0 0-17-16,0 0-57 15,0 0 5-15,0 0-21 0,-12 20 15 16,12-20 41-16,0 0-13 16,0-6-37-16,10-12-53 15,7-2-8 1,4-4-1-16,3-5-2 0,1 2-1 15,-1-5-28-15,-2-1 16 16,-1 4 0-16,-2 0 10 16,-1 7 3-16,-7 4 0 15,-1 8 4-15,-6 4 9 16,-4 6 15-16,2 0-15 16,0 0-13-16,0 18-7 15,1 10 7-15,-3 9 13 0,2 1 10 16,0-2 0-16,5-3 1 15,2-5-10-15,-2-5-3 16,3-7-2-16,0-6-5 16,1-4 4-16,-1-6 1 15,7 0-1-15,-5-4 5 16,5-16-8-16,-2-4-1 16,-6-2-4-16,2-1 0 15,-2 2-2-15,0 3-3 16,0-1 2-16,0 7 1 15,0 4 2-15,-4 6-1 16,-3 5-1-16,0 1 0 16,-2 0-3-16,0 0 1 15,0 0-1-15,0 7 5 16,0 9 17-16,0 3 2 0,2-2 10 16,4 4-10-16,1-3-4 15,0 0-11-15,2-4 2 16,0-5-5-16,-1-2 4 15,2-5-2-15,-2-2-3 16,3 0 10-16,1 0-5 16,1 0-5-16,-1-9 0 15,1-12-1-15,0-4-22 16,-2-4 6-16,-4-3-11 16,-5-4 11-16,-2 1 2 0,0 3 4 15,0 6 8 1,-9 6 3-16,3 8 0 15,-4 9 0-15,2 3-1 0,-7 0-2 16,-4 0-1-16,1 15-1 16,-1 3 2-16,0 2 3 15,2 0 6-15,5 2 4 16,4 2 4-16,4 0-7 16,1 0-1-16,3 0-5 15,0-2 2-15,3-2 0 16,12-3-2-16,1-5 6 15,1-3-3-15,1-7-2 16,3 1 4-16,-4-3-3 16,3 0 3-16,3 0 1 15,-4-8-6-15,4-9 0 0,-3-1-1 16,-3-3 0-16,2-1-2 16,-4-3-2-16,-1 3 2 15,-4 0 1-15,1 6-1 16,-3 4 2-16,-4 3 1 15,-2 8-1-15,0-1 0 16,0 2-4-16,3 0-3 16,-3 0 2-16,2 2 1 15,2 10 3-15,-2 4 0 16,0 2 1-16,3 4 3 16,-3 1-2-16,2-1 3 15,2-3-2-15,-6-2-1 0,0-4-1 16,0-4 3-16,-2-5-3 15,0-3 3-15,0-1 0 16,3 0 0-16,-1 0 5 16,2-5 0-16,2-13-6 15,2-6-1-15,1-2-1 16,-3-3 0-16,3 1 0 16,0 6 0-16,-2 5 0 15,-1 6 0-15,1 5-1 16,-2 4-1-16,1 2-2 15,5 0 3-15,5 2 1 16,4 18 3-16,4 6 7 16,3 1 2-16,-2-1-4 0,-2-7-5 15,-6-2 5 1,-1-5-4-16,-5-7-2 0,-3-2 2 16,0-3-2-16,-2 0 0 15,3 0-2-15,-1-15-15 16,2-8-25-16,-8-5-21 15,-2-6-155-15,0-4-201 16</inkml:trace>
  <inkml:trace contextRef="#ctx0" brushRef="#br0" timeOffset="134043.18">28637 3655 927 0,'0'0'172'16,"0"0"-117"-16,0 0-23 16,0 0-32-16,0 0-85 15,0 0-253-15,-24 34-249 16</inkml:trace>
  <inkml:trace contextRef="#ctx0" brushRef="#br0" timeOffset="202166.84">14382 7052 95 0,'0'-10'117'0,"0"2"-66"15,0-2 0-15,0 0-2 16,0 0 9-16,0-4 16 15,0 2-9-15,0 1 18 16,-2 2-23-16,-2 1 17 16,-2 2-7-16,2-2-21 15,2 2-10-15,2-3 3 16,0 4-19-16,-2-2-9 0,2 4 8 16,0 1 4-1,0 0-5-15,0 0-3 0,0 0 0 16,0-1-2-16,0-2 2 15,0 1-2-15,-2 0-3 16,2-3-4-16,0 4 0 16,0-1-4-16,0 1 4 15,0 3-1-15,0 0-6 16,0 0-2-16,0 0-1 16,0 0-11-16,0 5-7 15,0 20 9-15,0 4 10 16,0 7 3-16,0 3-2 0,0-1-1 15,4-1 2-15,2-1-1 16,2-1 0-16,-2-3-1 16,3-9 0-16,0-4 0 15,0-9-8-15,0-8-46 16,4-2-8-16,7-7 60 16,3-18-14-16,-1-11-33 15,-4 0 6-15,-2 1-9 16,-3 5 7-16,-5 6 45 15,0 6 6-15,-2 4-4 16,-4 7 10-16,0 4 35 16,1 3-20-16,-1 0-27 15,2 15 6-15,6 8 10 0,-4 3 12 16,5 0-14 0,-1-2-6-16,-2-2-4 0,3-5-2 15,1-7 4-15,1-6 0 16,0-4-6-16,1 0 6 15,1 0 13-15,1-17 4 16,-1-9-20-16,-6-6-2 16,-4-2-2-16,-5-4-16 15,0-2-2-15,0 2 19 16,-2 6 0-16,-10 4 3 16,1 10 4-16,2 10 22 15,5 5 9-15,2 3 14 16,-3 0-41-16,0 0-11 15,3 14-10-15,2 11 8 0,0 1-5 16,0 1 7-16,4-3 2 16,15-1-2-16,-2-9-1 15,6-5-5-15,1-4 0 16,1-5-5-16,0 0-12 16,-6-16 22-16,-1-12-6 15,-5-6-18-15,-3-9-7 16,-4-5 4-16,-6-6 24 15,0-10 3-15,0 2 2 16,0-1-2-16,-6 5 1 16,-2 15 0-16,4 11 19 15,4 11 18-15,0 12-7 16,0 5-8-16,0 4-3 0,0 0-19 16,0 0-18-1,2 16 18-15,8 14-1 0,-1 4 1 16,-1 14 5-16,-1 6 15 15,-2 9-3-15,-5 2-4 16,0 3-4-16,0-1-6 16,0-1 4-16,0-3-1 15,0-5 9-15,0-7-14 16,0-7-1-16,0-11-1 16,0-13-2-16,6-8 3 15,9-12-8-15,4 0 8 16,3-7 29-16,0-20-21 0,0-11-8 15,-3-6-15-15,-4 0-6 16,3-5-7-16,-3 3 12 16,-1 0-3-16,-1 8 14 15,-4 9 5-15,-4 14 0 16,-1 9 0-16,-4 6 0 16,0 0-13-16,0 7-27 15,0 18 26-15,0 7 14 16,0 8 7-16,-2 0 17 15,-2 1-9-15,4 3-4 16,0-7 2-16,0-2-8 16,0-10-5-16,10-9-3 15,1-6 2-15,3-10 1 16,3 0 19-16,2 0-5 0,3-21-2 16,-2-8-12-16,4-5-17 15,-1-5-30-15,-1-2 17 16,0 1-12-16,-4 0 11 15,-3 6 11-15,-1 3 20 16,-5 11-2-16,-3 6 2 16,-3 11 9-16,2 3 11 15,-3 0-20-15,2 6 1 16,1 14 43-16,1 6-4 16,-2 4-6-16,1 2-18 15,0 0-3-15,-3 1-1 16,3 1 4-16,1-7-14 15,0-3 9-15,1-3-11 0,3-11 3 16,-2-6-5-16,8-4 5 16,1 0 0-16,6-25 6 15,2-9-9-15,-2-6-38 16,-2-2-5-16,-3 3 10 16,-5 6 15-16,1 5 12 15,-3 6 6-15,0 5 0 16,2 8 2-16,-2 5 4 15,3 1-6-15,-1 3 2 16,3 0 28-16,-3 0-19 16,-4 0 7-16,0 9-9 15,-2-4 6-15,-5 0-13 16,-2-3 3-16,0 0 1 0,0-2-12 16,0 0 5-16,0 0 1 15,0 0 15-15,0 0-8 16,0 0 1-16,0 0-4 15,0-2 3-15,-4-14-7 16,-3-2-22-16,-2-1 8 16,0 2 14-16,0 1-1 15,2 3 1-15,0 8-7 16,1 3 1-16,0 2 1 16,-1 2-15-16,-3 21 10 15,0 10 9-15,1 3-6 16,-1 4 1-16,6 2 6 0,2 2 6 15,2 3-5 1,0-6 5-16,0-5 5 0,0-5-4 16,11-11-7-16,5-11-2 15,4-4-1-15,4-5 3 16,3-9 19-16,0-24 0 16,2-10-19-16,-5-5-1 15,-1-2-14-15,-6-2-11 16,-1-4 12-16,-3-1-13 15,-3-2 20-15,-4 1 1 16,-1-1 6-16,-3 9 4 16,-2 10-3-16,0 12 10 15,0 12 11-15,0 8 14 16,0 8-7-16,0 0-29 16,0 0-5-16,0 6-10 0,0 20 13 15,0 13 2-15,0 8 1 16,0 5 7-16,0 9-2 15,0-1 5-15,0 2 0 16,0-1-5-16,0-3 3 16,0-5-6-16,0-8 1 15,0-12-4-15,0-9 1 16,0-12-1-16,2-8-7 16,7-4 3-16,2 0 4 15,2-19 27-15,3-9-25 16,-3-5-2-16,-2 1-24 15,1-2-7-15,1 4-7 16,3 4 11-16,-3 6 22 16,-1 6 5-16,-2 7-1 0,-1 7-28 15,1 0 8-15,-2 11 21 16,3 15 31-16,1 4 2 16,-4 4 1-16,3-2-8 15,-1-2 2-15,1-5-6 16,-1-3-3-16,0-7-3 15,-4-5-13-15,1-3-1 16,2-7 5-16,0 0-5 16,0 0-2-16,-3-25-18 15,-6-7-56-15,0-8-175 16,0-8-460-16</inkml:trace>
  <inkml:trace contextRef="#ctx0" brushRef="#br0" timeOffset="202464.63">15585 6565 248 0,'0'0'193'0,"0"0"-136"15,0 0 10-15,0 0 12 16,0 0-6-16,0 0-16 0,66 97 10 15,-51-97-19-15,-1-21 21 16,-6-13 0-16,-3-2-29 16,-5-3-15-16,0 14 17 15,0 6 12-15,-7 14-54 16,-7 5-3-16,1 0-11 16,-7 24-27-16,1 14-65 15,3 4-102-15,7-5-342 16</inkml:trace>
  <inkml:trace contextRef="#ctx0" brushRef="#br0" timeOffset="204386.3">17028 6863 104 0,'0'0'181'0,"0"0"59"16,0 0-116-16,0 0 12 15,0 0-2-15,0 0-37 16,0-26-30-16,0 26-31 0,0 0-3 16,0 0-21-1,0 0-8-15,0 12 5 0,4 2 11 16,-1 1-10-16,-1-3-1 15,0-4-7-15,0-2 1 16,-2-3-3-16,0-3 5 16,2 0 1-16,-2 0 6 15,0 0 5-15,0-12-1 16,0-13-16-16,0-1-9 16,-2-3-1-16,-2 5-3 15,-3 4 4-15,1 6 6 16,1 6-1-16,1 4-5 0,-1 4-4 15,-2 0 15-15,-3 21-2 16,-2 11 17-16,-1 6-6 16,4 4 6-16,5 4-10 15,-1 2 6-15,5 0-13 16,0-6-9-16,0-5 8 16,16-12 0-16,1-8-2 15,3-12 3-15,5-5 16 16,2-1-14-16,2-29 11 15,2-8-13-15,-2-8-15 16,-2-7-11-16,-5 3 0 16,-4-3 7-16,-7 6-11 15,-2 5 25-15,-2 8 1 16,-5 11 4-16,2 14 2 16,-4 4 5-16,0 5 11 0,0 0-18 15,0 10-36-15,0 17 36 16,0 5 38-16,-8 6-20 15,1-2-5-15,2 1 0 16,0 0-2-16,3-5 0 16,2-2 1-16,0-6-6 15,0-4-4-15,0-8-2 16,0-5-12-16,7-7 7 16,5 0 5-16,5 0 32 15,3-11-17-15,1-10-15 16,-2 0-18-16,-1-7-2 15,0 2-25-15,0-3 6 16,-4 3 12-16,-4 1 19 16,-1 4 8-16,1 8 2 0,-4 2 2 15,-2 10 11-15,-1-1-1 16,-1 2-14-16,-2 0-2 16,2 7 2-16,-2 16 18 15,0 5 7-15,0 1-9 16,0 6 2-16,0-1-12 15,0-4 4-15,0 0-3 16,0 1-2-16,0-10-5 16,9-3 5-16,-2-4-4 15,0-8-1-15,1-6-2 16,1 0 2-16,3-1 19 16,5-27-6-16,3-9-6 0,3-3-7 15,-2-3-2-15,2 5-29 16,-1 6 10-16,1 5-3 15,-4 5 23-15,2 8-2 16,-1 8 2-16,-5 3-6 16,4 3-1-16,-4 0 6 15,-1 17 2-15,-6 3 8 16,-4 6 10-16,-4 1-12 16,0-1 7-16,0 0-4 15,-10 1-5-15,-11-8 12 16,4-4-12-16,-3-7-2 0,-3-6 0 15,-4-2 15-15,-2-5 12 16,2-15-12-16,8-1 6 16,7 5 3-16,6 7-14 15,6 2 10-15,0 5-3 16,0 2-9-16,0 0-10 16,0 0-8-16,0 0-6 15,11 4 14-15,7 12 7 16,2 2-7-16,3-1 6 15,-4 4-3-15,4-5-2 16,-3 0 1-16,-3-6-2 16,4-6 2-16,-1-4 0 15,-1 0 0-15,4-2 2 0,2-19-4 16,-1-11-9 0,-4-3 7-16,-2-5-12 0,-5-2 7 15,-3 0-1-15,-4-2 6 16,-2-2-3-16,-4 1 1 15,0 1 4-15,0-2 1 16,0 6 2-16,0 5-3 16,0 8 0-16,0 8 1 15,0 10 2-15,0 6-2 16,0 0 5-16,0 3 0 16,0 0-3-16,0 0-3 15,0 0 0-15,0 0-4 0,0 3-6 16,0 22 1-1,0 13 9-15,0 8 0 0,0 7 1 16,0 3-2-16,11 4 3 16,3 0 1-16,3-2 6 15,4-2-4-15,-1-6-4 16,2-6 4-16,-4-7-2 16,-1-12-3-16,-1-8 1 15,0-9 1-15,2-7 1 16,2-1 1-16,5-5-4 15,1-22-27-15,-4-5-18 16,1 1-28-16,-10-4-135 16,-8-3-162-16</inkml:trace>
  <inkml:trace contextRef="#ctx0" brushRef="#br0" timeOffset="204587.18">17904 6824 436 0,'0'0'324'15,"0"0"-116"-15,0 0-74 16,0 0-31-16,0 0-66 16,0 0 21-16,65-28-32 15,-23 10-9-15,-1-1-12 16,1 3-5-16,-7 4-1 16,0 2-60-16,-3 2-115 15,-3 3-190-15,-5-4-317 16</inkml:trace>
  <inkml:trace contextRef="#ctx0" brushRef="#br0" timeOffset="206484.66">18312 6759 358 0,'0'0'277'0,"0"0"-231"15,0 0-46-15,0 0 10 16,0 0 16-16,0 0 46 15,0 53-13-15,0-33 5 16,0 4-2-16,0 2-7 16,0-1-11-16,0 2-7 15,0-1-19-15,0-4-9 16,2-2-4-16,8-6 3 16,-2-5-1-16,1-9 2 0,3 0 1 15,-2 0 15-15,-1-21-3 16,1-5-16-16,-4-6 0 15,-6-2-6-15,0-4 0 16,0-7-16-16,-10 4 6 16,-2 5 10-16,1 9 4 15,3 15-2-15,2 7 23 16,4 5-6-16,-5 0-19 16,-4 16-6-16,-3 17 6 15,-1 8 5-15,4 5 0 16,0-2 5-16,4 0 2 15,5-4-1-15,2-4-4 16,0-6 4-16,0-9-7 16,2-8 4-16,9-8-8 0,0-5 2 15,7 0 10-15,0-23 3 16,2-9-2-16,0-8-13 16,1-1-1-16,-4 2-15 15,1 5-1-15,-1 3 12 16,-3 11 3-16,-3 10-1 15,-2 6 3-15,0 4-10 16,-2 0-1-16,1 14 3 16,-1 15 8-16,-5 3 3 15,1 2 8-15,-3 0-6 16,0-4-2-16,0-4 11 0,0-6-9 16,0-4-5-16,0-6 1 15,2-6 2-15,-2-4-1 16,9 0-2-16,2-6 11 15,5-15-11-15,3-4-8 16,-1-5-16-16,1-2-11 16,-4 0-28-16,1 4 9 15,-3 4 16-15,-7 7 34 16,-1 9 4-16,-2 8 23 16,-1 0-23-16,4 11 4 15,3 19-4-15,3 4 38 16,-4 0-12-16,1 2-4 0,0-2-8 15,-2-5-4-15,-3-4-1 16,1-5 3-16,-1-6-9 16,-2-4-1-16,-2-6 2 15,2-4-1-15,1 0 2 16,-1-6 14-16,7-20-19 16,-2-10-25-16,4-4-16 15,0 0 3-15,-2-2-6 16,2 2 24-16,3 7 20 15,-4 8 1-15,1 8 16 16,1 10 25-16,-1 5-4 16,1 2-22-16,-2 0-9 15,5 9 13-15,-1 14 10 16,-1-2 8-16,1 5-16 16,-3 1-6-16,-2-1-7 0,0-1 4 15,-2 0-4-15,1-4 2 16,1-6-3-16,1-4-6 15,0-2 4-15,2-6-2 16,1-3 2-16,0 0-2 16,-1 0 0-16,1-15 3 15,1-3-7-15,-4-2-5 16,3-2-9-16,-1 0 2 16,-3-2 0-16,-1 3 0 15,0-2 12-15,-4 3-2 0,0 2 1 16,-4 1-3-1,0 3 4-15,0 4-2 0,0 5 1 16,0-1-1-16,0-1-5 16,0 2 2-16,-6 1 4 15,0-1 0-15,-4 5 0 16,-1 0 1-16,3 0-8 16,-6 0 7-16,1 18 0 15,-1 8-4-15,3 6 4 16,4 6-2-16,7 3 2 15,0-4 1-15,0 4 3 16,13-3-2-16,10-6 0 16,2-8 2-16,2-9-2 15,-2-14-1-15,2-1 8 16,0-12 2-16,-2-18 2 0,-5-4 1 16,-2-6-13-16,0-2 5 15,-5-4-4-15,3-5-2 16,1 0 2-16,1-5 2 15,3 5-1-15,-8 13 5 16,-5 16 21-16,-6 12 7 16,-2 10-28-16,0 3-7 15,-13 20-11-15,-16 12 11 16,-2 3 0-16,7-2 3 16,8-4-3-16,9-5-3 15,7-2 3-15,0-7-9 16,0-6-5-16,0 0-3 0,2-4 6 15,10 0 11-15,3 1 0 16,8 4 1-16,-1 1 0 16,3 0-1-16,-1 2 0 15,-2-1-1-15,-4 0 1 16,2-5 3-16,-2-3-3 16,2-7 0-16,2 0 0 15,3-3 5-15,-1-15-5 16,-1-5 0-16,-4 0-4 15,0-3 4-15,-6 0 0 16,-2-1 1-16,-4 2 2 16,-5 5-1-16,0 2-2 15,-2 2 1-15,0 4-1 16,0 4 0-16,0 1-2 16,0 7-3-16,0 0-8 0,-4 0 0 15,-5 2 12-15,0 12-2 16,4 0 1-16,5 2-1 15,0 1 2-15,0 1 1 16,14 0 0-16,6 2 1 16,0 0 0-16,-4 0-1 15,-7 0 0-15,-5 2 0 16,-4-3 1-16,0 2 3 16,-9-3-4-16,-18 1 3 15,-6-6-7-15,-6-3-2 16,-2-8-44-16,1-2-114 15,9-10-297-15</inkml:trace>
  <inkml:trace contextRef="#ctx0" brushRef="#br0" timeOffset="208753.95">20610 6761 131 0,'0'0'106'0,"0"0"0"16,0 0 11-1,0 0 19-15,0 0-18 0,0 0-9 16,19 0-35-16,-17 0-12 16,2 0-19-16,-2 5-30 15,0 0-12-15,5 3 1 16,-3 2 14-16,0-1-8 15,2-4-2-15,-4-3 1 16,-2 0-4-16,2-2 3 16,-2 0 15-16,2 0 49 15,0-7-6-15,-2-11-44 16,0-5-17-16,0 2-3 16,0 3 0-16,0 1 8 0,0 5-8 15,0 5 0-15,-4 2-7 16,0 5 7-16,-4 0-4 15,0 0 4-15,-5 10 3 16,-6 14 2-16,1 8-1 16,5 7-4-16,5 1 0 15,0-1 1-15,6 0 2 16,2-3-3-16,0-7 3 16,0-2-3-16,0-7 2 15,0-9-7-15,2-8 0 16,10-3 2-16,-1-3 3 15,1-22 21-15,0-10-21 16,1 2-11-16,1-4-13 16,-1 7 11-16,-3 7 13 0,-1 6 0 15,-3 9 4-15,0 8 11 16,4 0-11-16,1 0-4 16,2 20 9-16,3 3 2 15,-3 0 12-15,1-2-22 16,-3-7 6-16,-2-8-1 15,0-3-2-15,2-3 30 16,0-3 1-16,2-15-3 16,0-8-14-16,-3-2-13 15,-2 0-2-15,-1-5-2 16,-1 3-1-16,-2-2-3 0,-2 0-4 16,-2 5 5-16,0 2 2 15,0 9 0-15,0 6 1 16,0 8 2-16,0 2-3 15,0 0-4-15,0 0-15 16,0 19-14-16,-12 12 33 16,-1 4 0-16,4-2-3 15,4 2-6-15,5-5-8 16,0-5-3-16,0-4 5 16,8-4-1-16,7-2-10 15,5-3 10-15,-1 0 11 16,2-5-5-16,-1 0 6 0,-7-5 4 15,-4 1 0-15,-2 3 0 16,-5-3 3-16,3 3 4 16,-3-1 5-16,2 0 2 15,0 2 0-15,1-7-6 16,0 3 1-16,-1-1 0 16,1-2 2-16,1 0-2 15,3 0 4-15,5 0 11 16,1 0-9-16,5-12-5 15,3-2-4-15,2-2-6 16,-4-5 0-16,4 1 0 16,-3-6-2-16,-2 1-4 15,-4-3 4-15,-3-1-3 16,-4 2 4-16,-4 2 0 16,-5 5-1-16,0 7-2 0,0 4-2 15,0 3 0-15,-2 4-4 16,-10 2 10-16,-1 0-1 15,2 0 1-15,-3 14-3 16,5 12-4-16,3 4 7 16,6 9-4-16,0-1 4 15,0 2 3-15,17-4 10 16,10-6 2-16,0-7-2 16,4-6-8-16,5-10 0 15,-1-7 2-15,8-3 2 16,-3-29-1-16,-2-10-8 15,-5-9-41-15,-6-2-26 16,-7-7-138-16,-7-2-275 16</inkml:trace>
  <inkml:trace contextRef="#ctx0" brushRef="#br0" timeOffset="209897.27">22155 6740 428 0,'0'0'213'15,"0"0"-144"1,0 0 8-16,0 0-9 0,0 0-35 16,0 0 30-16,0 0-23 15,0-127 1-15,0 87 9 16,0 1-24-16,0 2-2 16,-6 1-10-16,-2 2 1 15,4 6-4-15,2 3 0 16,0 9 4-16,0 4 2 15,2 8 7-15,0 0-2 16,-3 4-1-16,3 0-21 16,0 0-3-16,0 3-13 15,0 16 7-15,-2 7 9 16,-2 9 2-16,-3 6-2 16,2 8 5-16,3 5-1 0,0 2-2 15,2-2 1-15,0-4 1 16,0-8-1-16,0-4 0 15,2-7-1-15,10-9-1 16,1-6 3-16,3-8-2 16,1-8 0-16,6 0 3 15,3-10-5-15,1-16-15 16,2-5-13-16,-2-2-19 16,-3-6-6-16,1 5 24 15,-7-2 15-15,-3 4 10 16,-3 2 3-16,-6 6 1 15,1 8 8-15,-3 6 8 0,-4 8 19 16,0 2-8-16,0 0-27 16,0 7-7-16,0 19 7 15,2 13 5-15,2 3 1 16,2 2 2-16,5 0-1 16,-1-5-3-16,4-10-1 15,1-9-1-15,1-9 0 16,0-11 7-16,-3 0 24 15,5-8-4-15,-2-19-20 16,3-9-2-16,2-8-7 16,-3-7-2-16,-1-7-21 15,-5 0-3-15,-4-3-10 16,-3 5 31-16,-3 6 5 16,-2 4 2-16,2 9 17 0,0 13 8 15,0 8 11-15,2 10-9 16,-4 4-1-16,0 2-17 15,2 0-11-15,-2 2-9 16,2 18 5-16,-2 12 4 16,0 6 5-16,0 6 5 15,0 7 0-15,0 2-1 16,0 5 1-16,0 0-2 16,0-5-2-16,0-4-3 15,0-9-1-15,0-6 0 16,0-10-1-16,0-6-1 0,0-11-10 15,0-5-36 1,0-2-40-16,0 0-45 0,4-19-134 16,1-10-435-16</inkml:trace>
  <inkml:trace contextRef="#ctx0" brushRef="#br0" timeOffset="211344.31">22662 6569 660 0,'0'0'175'0,"0"0"-73"16,0 0-58-16,0 0-19 16,0 0-24-16,0 0 1 15,97-52-2-15,-77 52 0 16,-2 0 0-16,-7 6 0 16,-6 5-4-16,-5 8-3 0,0 6 6 15,-7 4 1-15,-11 0 1 16,-2 0 2-16,0-7-3 15,5-7 5-15,6-8 0 16,7-5 9-16,2-2 19 16,0 0 26-16,0 0 17 15,0 0-4-15,0 0-51 16,0-3-13-16,0-3 16 16,8 3-12-16,-1-1 4 15,2 4-16-15,2 0-1 0,0 7-2 16,2 15-4-16,3 1 7 15,2 1 2-15,-3-2-1 16,4-8 1-16,-2-4-1 16,3-7 0-16,5-3 7 15,2 0-3-15,-3-6-2 16,2-12-1-16,-1-3-2 16,-4-2-5-16,-4-1-13 15,-1-1 5-15,-5-1-14 16,-2-1-2-16,-2 2 3 15,-3-1-3-15,-2 5 4 16,-2 4 21-16,0 7 4 16,0 4 0-16,0 2 1 15,0 2 6-15,0-3-2 16,0 3 0-16,-8 2-1 0,0 0-4 16,2 0 5-16,-3 0-3 15,0 0 4-15,2 11 4 16,1 9-8-16,1 6 2 15,5 4-3-15,0 1 0 16,0 3 0-16,18-5 2 16,6-2-1-16,3-10 6 15,4-4-4-15,0-9-2 16,1-4 2-16,-6 0 5 16,-1-20-9-16,-7-9-6 15,-2-9-18-15,-5-4 13 16,0-6-4-16,-4-3 3 0,-1 0-1 15,-1-2 8 1,-5 3 4-16,0 0 2 0,0 8-2 16,0 8 2-16,0 8 6 15,0 12 19-15,0 5 12 16,0 6-9-16,0 3-4 16,0 0-21-16,0 0-4 15,0 0-3-15,0 6-6 16,0 16 9-16,-7 4 0 15,-2 6 2-15,5 4 6 16,2 7-2-16,0 8-1 16,2 9-3-16,0 5 7 15,0 4-7-15,0-9 1 16,13-4 1-16,5-14 0 16,-1-10-4-16,3-10 5 0,-1-12-4 15,-2-10 2-15,-1 0 5 16,1-9-8-16,-1-18 0 15,-3-5-23-15,-3-4-2 16,-6 3-21-16,1 9 11 16,-3 2 18-16,0 9 15 15,0 8 1-15,0 3 0 16,0 2-4-16,3 0-11 16,-1 4-9-16,3 11 25 15,0-2 19-15,-1 1-10 16,1-4-5-16,5 0 0 15,-4-2-1-15,3-5 1 0,3-3 7 16,-5 0-5 0,1 0 2-16,2-15-1 0,-5-1-2 15,-1 2-1-15,-4 2-4 16,3 6 0-16,-2 2 5 16,-1 4-4-16,-2 0 1 15,2 0-2-15,2 17-14 16,1 18 14-16,1 12 10 15,4 6-10-15,-4 5 4 16,1 6 0-16,-5-1-3 16,-2-1 8-16,2-1-1 15,-2-3 1-15,0-8-1 16,0-8 0-16,0-10 5 16,0-11-1-16,-2-6 6 0,-3-9-4 15,1-4 3-15,-2-2 14 16,-4 0 9-16,1-23-5 15,-1-12-16-15,4-13-9 16,6-8-4-16,0-8-2 16,14-7-3-16,13-4-1 15,4 3 0-15,-2 1-15 16,-9 13-3-16,-6 9-5 16,-14 14-9-16,0 10-27 15,-16 15-94-15,-20 6-123 16,-14 2-350-16</inkml:trace>
  <inkml:trace contextRef="#ctx0" brushRef="#br0" timeOffset="211534.2">22523 6374 914 0,'0'0'178'0,"0"0"-98"16,0 0-80-16,0 0-25 16,0 0-88-16,0 0-110 15,0 21-473-15</inkml:trace>
  <inkml:trace contextRef="#ctx0" brushRef="#br0" timeOffset="212186.67">24090 6360 181 0,'0'0'251'0,"0"0"-39"15,0 0-69-15,0 0-20 16,0 0-30-16,0 0-8 15,24-62 19-15,-22 59-24 16,1 0-24-16,-3 3-18 16,0 0-4-16,0 0-16 15,0 0-12-15,0 0-6 16,3 3-1-16,-3 16 1 16,2 12 1-16,0 5 5 15,0 6 3-15,2 6-8 16,1-2 5-16,-1 2-3 0,0-4-3 15,-2-6 3-15,4-6-3 16,-4-12 0-16,-2-8-1 16,2-3-4-16,-2-5-36 15,0-3-19-15,0-1-33 16,0 0-63-16,0 0-28 16,0-22-296-16</inkml:trace>
  <inkml:trace contextRef="#ctx0" brushRef="#br0" timeOffset="213049.07">24025 6534 567 0,'0'0'293'0,"0"0"-200"16,0 0-93-16,0 0 12 16,0 0 7-16,0 0 41 0,130 0-40 15,-92 0-11-15,-3-2 1 16,-6-3 2-16,-2-2-1 15,-4 0-3-15,-6 1-6 16,-5 2 3-16,-6 0-1 16,-4 4 1-16,-2 0 3 15,0 0-8-15,0 0-11 16,0 0-4-16,0 0 11 16,0 0 4-16,0 0 0 15,2 0 0-15,5 0 1 16,2 0 4-16,2 0 12 15,-2 0-2-15,-3 0-6 16,0 0 6-16,-4 0 5 0,-2 0 3 16,0 0 7-16,0-2 7 15,0-2-3-15,0-1-21 16,0 2-13-16,-8-3 4 16,-5 3-5-16,0 3 5 15,-1 0-6-15,4 0 2 16,3 0-45-16,4 0-10 15,3 0-29-15,0 0 11 16,0 0 19-16,0 0 28 16,0 0-1-16,10 0-38 15,5 0 59-15,-1 0-45 16,-4 0-61-16,-3 0 36 0,-3 0 54 16,-4 0 22-16,2 0 19 15,-2-2 79-15,4 0 23 16,-4 2-63-16,2-1-14 15,0 1-6-15,-2 0-14 16,0-2 5-16,0 2 2 16,0 0 20-16,0 0-14 15,0 0-2-15,0 0-7 16,0 0-17-16,0 0-11 16,0 0-9-16,0 16 9 15,0 7 2-15,-4 3 1 16,4 3-3-16,0 3 0 0,0-2 3 15,0 0-3-15,0-6 0 16,6-8-2-16,7-8-1 16,5-8 3-16,5 0 7 15,1-19 10-15,2-16-17 16,-3-5-2-16,-5 0 2 16,-7 0-2-16,-9 6 1 15,-2 6 2-15,0 8-1 16,-2 5 28-16,-16 10-6 15,0 3-14-15,-4 2-4 16,-1 0-4-16,-1 17-2 16,2 13 1-16,2 6-3 15,7 5-67-15,7-3-116 16,6-8-72-16,6-11-251 16</inkml:trace>
  <inkml:trace contextRef="#ctx0" brushRef="#br0" timeOffset="214015.34">25069 6319 660 0,'0'0'205'15,"0"0"-78"-15,0 0-39 16,0 0-34-16,0 0-21 0,0 0-17 15,0-10-4-15,0 10-1 16,0 13 9 0,0 14 45-16,-7 5-33 0,-4 5-14 15,0 6 3-15,0 3-12 16,-1 0 3-16,4-2-6 16,1-10-1-16,2-8-1 15,3-13 0-15,2-10-3 16,0-1 0-16,0-2 6 15,0 0 4-15,16-22 24 16,13-7-17-16,4-5-14 16,-2 9-3-16,-2 5-1 15,-6 7-12-15,-4 8-1 16,-3 5 2-16,-5 0 2 0,-4 0 0 16,-2 10 5-1,-5 10-5-15,0 1 4 0,-8-2 5 16,-9 3 1-16,-8-5-1 15,-4 2 0-15,3-4 0 16,-3-6 2-16,4-6-2 16,5-3 1-16,2 0 4 15,5-11 4-15,6-13 7 16,5 1 6-16,2 0-9 16,0 7 5-16,0 6-1 15,0 6-4-15,0 2 1 16,0 2-8-16,0 0-6 0,0 0-9 15,0 0 2-15,11 9 7 16,7 8 4-16,0-1-1 16,0 0-2-16,-1 2 0 15,4 0-1-15,-2-2-1 16,4 0-2-16,4-6-1 16,2-7-11-16,8-3 6 15,6 0 7-15,4-17-13 16,0-15 5-16,-1-6-10 15,-3-5 11-15,-5-1 3 16,-9 7-4-16,-5 5 3 16,-11 8 4-16,-6 1 3 15,-3 8 1-15,-4 3 1 16,0 3-2-16,0 6 0 16,0 1 0-16,0 2-2 0,0 0-15 15,0 0 4-15,-4 0 8 16,-11 0 5-16,-4 0 3 15,0 5-3-15,3 8-1 16,1 1 1-16,3 9 0 16,10 6 1-16,2 3 4 15,0 6-2-15,11-3 3 16,16-2 9-16,4-7 2 16,5-10-1-16,0-8-9 15,-1-8 4-15,-4 0-9 0,-4-13 3 16,-9-12-5-1,-7-1-6-15,-11-2-33 0,0 2-36 16,0-5-158-16,-6 2-363 16</inkml:trace>
  <inkml:trace contextRef="#ctx0" brushRef="#br0" timeOffset="-212478.63">26656 6082 35 0,'0'0'153'0,"0"0"-24"15,0 0 9-15,0 0-68 16,0 0 31-16,0 0-50 16,0-25 33-16,0 23-25 15,0 0 22-15,0 2-26 16,0 0-17-16,0 0-11 15,0 0-5-15,0 0 2 16,0 0-11-16,0 0-7 0,0 0-6 16,-11 9 0-16,-7 19 0 15,0 10 8-15,2 5 7 16,8 6 12-16,3-5-3 16,5-1-8-16,0-5-4 15,3-9-10-15,12-4 2 16,1-11-2-16,3-6 5 15,4-8-2-15,6-5 12 16,8-25-9-16,2-10-8 16,-1-10-24-16,-5 3-12 15,-6-4-6-15,-12 1 12 16,-8 3 13-16,-7-1-6 0,0 6 22 16,-18 5 1-16,-2 7 7 15,0 11 25-15,2 11 19 16,0 8-22-16,1 0-15 15,-6 8-5-15,-2 22 6 16,2 10 3-16,-2 11-6 16,4 4 3-16,6 8 3 15,10-3-12-15,5-4 5 16,0-8-10-16,0-8 2 16,20-13-3-16,5-9 8 15,2-13-2-15,4-5 1 16,3 0 0-16,-1-23-1 0,0-7-4 15,-2-1-2-15,-2-5-3 16,0 2-4-16,-2 4-3 16,0 2-3-16,-5 6 2 15,-2 6 8-15,-6 5 1 16,-5 8 1-16,-3 3-1 16,-4 0-11-16,1 17-10 15,1 12 23-15,-4 9 6 16,0 2 5-16,0 4-1 15,0-1 5-15,-4-5-7 16,-1-6-6-16,1-10-2 16,2-10 2-16,2-7 0 15,0-5 1-15,0 0 2 16,0 0 8-16,2-25 2 16,18-8-15-16,4-2 0 0,3-5-4 15,4-3-17 1,-2 3 4-16,-4 2 10 0,-5 6 7 15,-5 6-3-15,-3 9 3 16,-5 8 0-16,-3 5 4 16,-2 4 6-16,0 0-10 15,2 0-7-15,1 20 7 16,0 8 2-16,-5 6 17 16,0 1 3-16,0-2-8 15,0-5-5-15,0-4-9 0,0-4 2 16,0-4 1-16,0-7-3 15,0-4-25-15,0-5-52 16,0 0-141-16,13 0 4 16,7-17-426-16</inkml:trace>
  <inkml:trace contextRef="#ctx0" brushRef="#br0" timeOffset="-212044.88">27430 6229 617 0,'0'0'318'15,"0"0"-203"-15,0 0-40 16,0 0-23-16,0 0-35 16,0 0-12-16,81 0-2 0,-62 0 3 15,1 0-6 1,-3 0 3-16,-1 0 4 0,-3-3-2 16,3-7 0-16,-3 0-2 15,3-2-3-15,-3 2 2 16,-4 0-2-16,-2 2 0 15,-7-1-5-15,0 4-5 16,0 3-1-16,0 0 1 16,-11 2-8-16,-4-3 6 15,-1 3 9-15,-7 0-5 16,1 0 3-16,-2 11 4 16,1 7 1-16,1 2 5 15,7 3 22-15,4 0-2 16,8 1-4-16,3-1-5 0,0-1 9 15,18-5 16 1,13-1-12-16,7-4 3 0,5-1-13 16,1-4-3-16,-1-5-9 15,-6-2-5-15,-3 0-2 16,-10-4 0-16,-4-12-22 16,-6-5-47-16,-6-8-86 15,-3-5-267-15</inkml:trace>
  <inkml:trace contextRef="#ctx0" brushRef="#br0" timeOffset="-210732.2">28649 6171 61 0,'0'0'282'16,"0"0"-87"-16,0 0-8 16,0 0-65-16,0 0-97 15,0 0-5-15,11-15-10 16,-9 15-7-16,0 0 0 0,0 3-3 16,-2 14 3-16,0-2 7 15,0 0 0-15,0 1 1 16,0-4-1-16,0-6-4 15,0-2-3-15,0-4 1 16,0 0 4-16,0 0 3 16,0 0 51-16,0-12-8 15,-9-10-37-15,3-2-10 16,0-5-4-16,0 5 2 16,2 1-1-16,-3 5-4 15,1 4 6-15,0 3 19 16,1 8 14-16,-2 3-1 0,-2 0-14 15,-7 0-24-15,-1 15-4 16,-4 14 3-16,4 8-1 16,1 0 1-16,7 5 2 15,3-2-2-15,6-4 0 16,0-2 1-16,0-8 2 16,0-5-2-16,6-7-2 15,5-6 2-15,7-8 0 16,0 0 14-16,6-11-4 15,3-11 3-15,-2-3-13 16,0-6-10-16,-4 1-20 16,0-4-29-16,-1 4 4 15,-5 4 41-15,1 6 14 16,-5 5 0-16,-2 8 4 16,-2 3 7-16,0 4-11 0,-3 0 0 15,-2 11 0 1,-2 16 2-16,0 1 20 0,0 2-7 15,0-2-3-15,0-4 2 16,0-6-1-16,0-8-2 16,0-1-4-16,0-6-1 15,0-3-4-15,0 0-2 16,0 0 5-16,7 0 8 16,9-8 3-16,6-10-9 15,-2-4-7-15,-2 2-3 16,-5 2-15-16,-1 2 8 15,-6 6 6-15,0 2 0 0,-3 4 1 16,1 4 3-16,-2 0-4 16,-2 0-8-16,2 8-8 15,-2 12 20-15,0 1 21 16,0 2-6-16,0-5-4 16,0 0-3-16,0-4-5 15,0-6-1-15,0-4-2 16,0-1 2-16,0-3 2 15,0 0 4-15,6-7 13 16,2-13-9-16,7-6-10 16,1 0-2-16,-3 0-1 15,1 4 0-15,-3 8 1 16,1 6 0-16,-8 4 0 0,5 4-8 16,-1 0 4-16,2 7 1 15,3 19-4-15,0 6 6 16,1-1 2-16,-6-1-2 15,1-6-2-15,1-7-70 16,-2-6-81-16,5-8-69 16,1-3-157-16</inkml:trace>
  <inkml:trace contextRef="#ctx0" brushRef="#br0" timeOffset="-210150.54">29382 6176 323 0,'0'0'278'0,"0"0"-161"0,0 0-42 16,0 0-5-16,0 0-5 15,0 0-23-15,-29-36-9 16,18 32-8-16,-5 1-1 16,-4 3-3-16,0 0-9 15,-2 7-4-15,-1 15-5 16,6 4 2-16,3 6 9 15,3-2-1-15,9 0-1 16,2-3 0-16,0-8-4 16,13-3 1-16,3-5 7 15,1-6 6-15,2-5-21 0,-1 0 7 16,3-2 3 0,0-18 3-16,-3-7-12 0,-3-7-2 15,-2-1-24-15,1-7-7 16,-3-4 0-16,-7-7 8 15,-2 0 14-15,-2-8 9 16,0-1 1-16,0 6 4 16,-4 12 11-16,2 14 13 15,2 14-8-15,0 9 8 16,0 7 1-16,0 0-3 16,0 0-27-16,0 9-14 15,0 19 10-15,0 7 4 0,0 2 2 16,0 5 1-1,0 3 10-15,0 0 2 0,6 6-1 16,6-2-3-16,3 2 4 16,8-5-2-16,-1-4-8 15,3-5-5-15,2-14 4 16,-1-9-1-16,1-8 3 16,2-6-6-16,-2 0-30 15,-3-14-32-15,1-11-107 16,0-5-274-16</inkml:trace>
  <inkml:trace contextRef="#ctx0" brushRef="#br0" timeOffset="-209599.56">30200 5851 331 0,'0'0'204'16,"0"0"-40"-16,0 0 2 15,0 0-58-15,0 0-8 16,0 0 4-16,-6-50-29 15,6 50-24-15,0 0-27 16,0 0-17-16,0 0-7 16,0 18-2-16,13 14 2 15,1 8 6-15,-6 4-2 16,-1 0 4-16,-3-2-5 0,-4-6 0 16,2-3-3-1,-2-7 2-15,0-9-2 0,0-5 3 16,0-5-3-16,0-5-14 15,0-2-32-15,0 0-4 16,0-4-29-16,0-18-96 16,0-9-169-16,0-4-52 15</inkml:trace>
  <inkml:trace contextRef="#ctx0" brushRef="#br0" timeOffset="-209319.83">30200 5851 48 0,'-18'-67'252'0,"18"67"-11"16,0 0-44-1,0 0-39-15,0 0-43 0,0 0-34 16,-25-73-45-16,44 73-36 16,7 0-3-16,10 6 3 15,9 20 4-15,3 8-2 16,2 6 3-16,-6 2 5 16,-9 2-4-16,-14-3-1 15,-15-6 9-15,-6-3-2 16,-2-2 6-16,-29-4 10 15,-7-1 7-15,-6-6-13 16,1-5-8-16,6-3-10 16,8-7 1-16,10-4-5 15,9 0-24-15,7 0-63 16,3-16-100-16,9-11-312 0</inkml:trace>
  <inkml:trace contextRef="#ctx0" brushRef="#br0" timeOffset="-208481.54">30628 5934 437 0,'0'0'256'16,"0"0"-105"-16,0 0-59 16,0 0-34-16,0 0-25 15,0 0-33-15,2 0 2 16,-2 17-2-16,0 6 9 0,0 0-3 15,0 4 5 1,0 1 1-16,0-1 5 0,0-2 0 16,9-5-8-16,1-6 0 15,2-4-1-15,1-6-4 16,1-4 5-16,-1 0 2 16,3 0 5-16,-1-20-8 15,-1-6 0-15,-3-5-4 16,-4-5-4-16,-4-1 2 15,-3-6-2-15,0 4 0 16,-3 5 0-16,-10 9 5 16,0 11 4-16,-3 9 30 15,-3 5-24-15,0 0-15 16,-4 19-4-16,3 6 4 16,5 12 1-16,1-1 1 0,8 7-2 15,1 1 2-15,5-6-2 16,0-2 2-16,0-8 0 15,2-8-2-15,10-8 3 16,1-10-1-16,2-2 0 16,1 0 3-16,3-14-3 15,2-6-2-15,4-6-15 16,2-4-20-16,2-2-11 16,-2 0-3-16,-5 3 15 15,-5 8 25-15,-5 4 9 16,-8 9 4-16,1 4 14 15,-5 4 20-15,0 0-31 0,2 6-7 16,-2 18 0-16,0 8 8 16,0 5 19-16,0-1-6 15,0-2-4-15,0-7-13 16,0-8 2-16,0-7 1 16,0-6-2-16,0-4-1 15,0-2 3-15,0 0 6 16,0 0 4-16,2-4 1 15,9-20-4-15,7-8-14 16,5-2 0-16,0-1 0 16,0 4-1-16,0 4 1 15,-8 8 1-15,-6 7 1 16,-2 7-1-16,-1 5-1 0,-2 0-4 16,6 5-7-16,-1 17 10 15,-1 4 1-15,-1 1 2 16,-2 2-1-16,2-3-2 15,-7 0-5-15,0-6-94 16,0-5-56-16,0-4-93 16,4-11-168-16</inkml:trace>
  <inkml:trace contextRef="#ctx0" brushRef="#br0" timeOffset="-208031.5">31176 6039 362 0,'0'0'261'16,"0"0"-110"-16,0 0-29 15,0 0-25-15,0 0-15 16,0 0-24-16,139-68-30 0,-124 68-3 16,-1 0-7-16,-3 0-1 15,0 0-1-15,-2 0-1 16,0 0 10-16,2 0 4 16,-5-4-13-16,6-2-6 15,-6 0-6-15,1 0 1 16,3-4-3-16,-6 0 4 15,2-2-5-15,-1 0 0 16,-5 0-2-16,0 0-4 16,0 0 0-16,0 6-3 15,0 0 1-15,-7 6-1 16,-11 0-5-16,1 0 10 0,-6 4-1 16,-2 12 3-16,5 2-5 15,1 4 6 1,2 5 1-16,5 0-1 0,5 8 1 15,7 0 9-15,0 3-1 16,7-1 12-16,17-8-5 16,10-8 4-16,3-9-2 15,5-10-3-15,3-2-3 16,-1-9-3-16,-3-17-6 16,-10-6-3-16,-9 1-19 15,-6 1-55-15,-5-2-154 0,-7 0-242 16</inkml:trace>
  <inkml:trace contextRef="#ctx0" brushRef="#br0" timeOffset="-206738.33">26575 6747 12 0,'0'0'167'15,"0"0"-84"-15,0 0-62 16,0 0 34-16,0 0 88 15,0 0-56-15,-38 0-31 16,38 0-27-16,0 0-23 16,16 2 39-16,18 8 16 15,22-2 2-15,23-1-8 16,31-3-22-16,23-4-19 16,19 0-8-16,11 0-2 15,4 0 4-15,-11 0-7 16,-11-8 0-16,-22-5-1 15,-30 1 1-15,-28-2-2 16,-20 0 2-16,-18 5 0 0,-19 0 4 16,-8 1 12-16,0 1 57 15,0 0-62-15,-2 1-11 16,-2 5 4-16,-1 1-3 16,0 0-2-16,1 0-4 15,-3 0 0-15,1 0-9 16,-3 1-55-16,0 5-14 15,2 2-38-15,1 2-12 16,1-2-86-16,5-3-155 16</inkml:trace>
  <inkml:trace contextRef="#ctx0" brushRef="#br0" timeOffset="-205879.79">30483 6459 144 0,'0'0'151'0,"0"0"-42"16,0 0 11-16,0 0-2 0,0 0-35 15,0 0 3-15,-46 0-20 16,46 0-16-16,0 0 0 16,0 0 20-16,0 0-1 15,8 0-19-15,26 0 0 16,17 0-39-16,14-6-9 16,8-2 4-16,3 4-3 15,0 0-2-15,-10 2 2 16,-10-1-3-16,-9 1 1 15,-9 0-1-15,-7 2 0 16,-6 0 4-16,-5 0 6 16,0 0 6-16,-4 0 6 15,-3 0-11-15,-7 0 2 16,-3 0-5-16,-3 0-6 16,0 0-1-16,0 0-1 0,0 0 0 15,0 0-7-15,0 0-50 16,11 0-53-16,12 0-27 15,8 0-62-15,9-5-161 16</inkml:trace>
  <inkml:trace contextRef="#ctx0" brushRef="#br0" timeOffset="-162966.6">1266 5823 84 0,'0'0'50'0,"0"0"-27"15,0 0 13-15,0 0 32 16,0 0 11-16,2 0 7 15,2 0-32-15,-1 0-26 16,-1 0-3-16,0-2 27 16,0 0-6-16,-2-1-11 0,0 3 1 15,0 0-4 1,0 0-15-16,0 0-4 0,0 0 0 16,0 0 1-16,0 0-6 15,0 0 0-15,0 0 4 16,0 0-1-16,0 0 3 15,0 0-5-15,0 0-9 16,0 0 0-16,0 0 11 16,-4 0-8-16,-5 0-3 15,-3 0 0-15,2 7-2 16,-1-2 4-16,-5 4-1 16,3 1 3-16,-3 0-2 0,1 0 1 15,1 4-2-15,-1-2-1 16,1 2 0-16,-1 2 4 15,-4 0-1-15,4 0 1 16,-1-1-1-16,3-2 2 16,-1 3-1-16,6 1 5 15,-8-1 1-15,3 4 4 16,-4-2-7-16,2 4 1 16,-1 2 0-16,-1-2-2 15,-1 2-1-15,3 0-1 16,-4 0 1-16,4 0-1 15,-7 3 7-15,-1-1-3 16,2 1 3-16,-2 0-6 0,9-3-2 16,3 2-3-1,1-1 5-15,0 4-3 0,-3 2-2 16,-1 6 0-16,3-1 4 16,1 4 5-16,-4 2 5 15,3-2-9-15,-3 4 5 16,-1 2 5-16,1 3-2 15,1-1-6-15,-2 1 0 16,1-3-4-16,1-5 2 16,1-3 2-16,6-4-7 15,-1 0 1-15,1 2 1 16,1 1 1-16,-2 2 4 0,1 6-3 16,-1 1 5-1,3 0-8-15,0 2 17 0,-2 0-9 16,2-1 1-16,2-1-2 15,-3-2-8-15,1 2 1 16,4 3 0-16,-2 3-1 16,0 3 2-16,2 1-2 15,0 4 2-15,-2-3-2 16,0 1 3-16,-2 0-1 16,0 2-2-16,2 6-2 15,0 2 2-15,0-2 0 16,2-1 2-16,0-7-3 15,0-3 1-15,0-2-1 16,0 1 1-16,0 1 1 16,0 1 3-16,0 0-4 15,0 4 1-15,2-4-1 0,2 2 1 16,0-2-1-16,4 0 1 16,0-1-1-16,3-1 7 15,3-4-2-15,-1 1-1 16,3-6-3-16,-5 1 2 15,3 0-3-15,1 1 1 16,-4 1 0-16,5 0 0 16,-1 1 3-16,3-2-3 15,3 3 1-15,3 3 7 16,4 1-4-16,7 4 4 16,9 6-6-16,7-1-3 15,0 2 7-15,1-2-6 16,-7-9 5-16,-1-2-6 0,-2 0 0 15,1-2 2-15,-6 1-2 16,3 7 0-16,1-5 4 16,1 3-3-16,5-1-1 15,2-1 1-15,6 2 1 16,8-2 8-16,6-2 13 16,7-2-14-16,5 2-8 15,-2 1 4-15,2-3 1 16,-10-4-5-16,-5-6 4 15,-8-8 9-15,-10-2-11 16,-8-4 0-16,-5-3 4 0,-8-3 0 16,-5-6 7-1,-5-7-9-15,-9-2 1 16,-4-4 3-16,-1-1-8 0,-1 0 7 16,-2 0-3-16,0 0-5 15,0 0 3-15,0 0-1 16,0 0-2-16,0 0 0 15,0 0-17-15,0 0-18 16,0 0-29-16,0-8-122 16,-5-4-33-16,-3 2-20 15,-4-2-51-15</inkml:trace>
  <inkml:trace contextRef="#ctx0" brushRef="#br0" timeOffset="-162515.86">2137 10936 783 0,'0'0'186'0,"0"0"-126"15,0 0-23-15,0 0-3 16,0 0-2-16,0 0-3 16,-15-11-29-16,15 11-3 15,11 0 3-15,11 15 5 16,5 5 4-16,2 5 16 0,2-4-11 16,-2 0-8-16,-2-5-3 15,-5-4 2-15,-6-3 0 16,-6-4-2-16,-2-3-1 15,-8 0 1-15,0-2 0 16,0 0 18-16,0 0 12 16,0 0-8-16,0 2 0 15,0 4-10-15,0 9-14 16,0 11 4-16,-18 15-5 16,-3 7 15-16,0-2-6 15,0-3-7-15,1-11-4 16,5-4-22-16,1-9-160 0,3-12-292 15</inkml:trace>
  <inkml:trace contextRef="#ctx0" brushRef="#br0" timeOffset="-160911.4">4086 10749 118 0,'0'0'187'0,"0"0"-42"15,0 0-21-15,0 0-25 16,0 0-3-16,0 0 6 15,0-83-3-15,0 71-24 16,0-2-17-16,0 5 8 16,0 4-11-16,0 3-10 15,0 2-5-15,0 0-25 16,0 0-15-16,0 0-6 16,0 7-12-16,0 19 9 0,0 18 4 15,0 13 5-15,0 4 8 16,0 6 8-16,0-3-6 15,0-3-8-15,0-3 4 16,0-5-6-16,0-10 2 16,0-8 2-16,0-9-2 15,0-12-2-15,0-5-28 16,0-9-39-16,0 0-11 16,0-10 14-16,0-20-66 15,0-6-209-15,0-2-153 16</inkml:trace>
  <inkml:trace contextRef="#ctx0" brushRef="#br0" timeOffset="-160400.59">4068 10840 78 0,'0'0'207'16,"0"0"-40"-16,0 0-70 16,0 0-19-16,0 0 24 15,0 0-38-15,-23-93-24 16,33 74-14-16,9-3-7 15,4 2 9-15,-1 0-2 16,0 4-1-16,3 2-5 16,-3 4-15-16,-1 3 4 15,-6 6-3-15,-1 1-6 16,-2 0-5-16,-1 8-18 16,-1 16 10-16,-4 3 6 15,-4 6-2-15,-2 4 9 0,0 4 1 16,0 1 19-1,-16-1-16-15,1-6 8 0,-1-2-5 16,-1-8 1-16,5-6-7 16,4-8-1-16,3-4 2 15,3-5 0-15,2-2 12 16,0 0 64-16,0-10-6 16,0-11-61-16,0 4-11 15,0-2 13-15,0 4 14 16,4 3-8-16,3 3-6 15,-3 8-5-15,6 1 0 16,1 0-14-16,3 11 6 16,3 18-11-16,3 7 10 15,-5 4 1-15,1-3 3 16,-3 0 4-16,-1-11-4 0,-3-5-3 16,-3-6-22-16,-4-9-81 15,3-4-19-15,2-2-95 16,2-6-118-16</inkml:trace>
  <inkml:trace contextRef="#ctx0" brushRef="#br0" timeOffset="-157808.58">4475 10926 380 0,'0'0'210'0,"0"0"-105"0,0 0-53 15,0 0-25-15,0 0-9 16,0 0-16-16,14-1 27 15,-5 2-1-15,5 1-3 16,1 0 25-16,-1-2-4 16,3 0-30-16,1 0 37 15,-1 0-25-15,0-9-19 16,-5-3-3-16,0 2-5 16,-3-3 7-16,-5 5-8 15,-2 1-1-15,-2-1-2 16,0 3 1-16,0 1 0 15,0 1-5-15,-4 3-11 16,-9 0-4-16,-1 0 13 0,-1 0 6 16,-3 12 3-1,3 7 3-15,-4 8-1 0,-1 3 9 16,3 3-8-16,-1 6 17 16,3 1-4-16,7-2 8 15,4 0 0-15,4-6-7 16,0-4-6-16,14-4-2 15,7-9-2-15,4-3-6 16,0-7 5-16,-1-5 10 16,1 0-2-16,-1-3-6 15,3-18 3-15,-5-7-11 16,1-4-32-16,-4-5 1 16,-3 0 9-16,3-1 5 15,-4 2 17-15,1 6 2 0,1 6-2 16,-1 6 8-16,-3 4 9 15,1 7 2-15,-5 3 12 16,-3 4-22-16,0 0-9 16,4 0-5-16,-3 8-12 15,1 5 17-15,-1 0 4 16,-3 1 3-16,1-4-5 16,-5-1 0-16,2-4 2 15,-2-2-3-15,0-3 1 16,0 0 1-16,0 0-1 15,3 0 6-15,-3 0 7 16,0 0-4-16,0-17-11 16,0 0-13-16,0 1 8 15,0 2 4-15,0 1 1 16,0 5 0-16,-5 3-4 0,0 3 4 16,3 2-10-16,-3 0-8 15,-3 0-28-15,-3 5 39 16,-5 15-2-16,-2 8 5 15,3 3 4-15,2 5 0 16,3-1 2-16,4 0 4 16,6 0 2-16,0-4 11 15,0-2-8-15,0-2-5 16,16-7 6-16,1-9-9 16,12-4-3-16,4-7 19 0,5 0-17 15,5-4 13 1,1-16 2-16,-3-2-16 0,-6-2 1 15,-3 0-2 1,-6-2-1-16,-4 0 0 0,-4-2-2 16,-2 4-4-16,-3 2 6 15,-2 1 1-15,-1 8 0 16,-4 1-3-16,-4 3 3 16,-2 1 3-16,0 4-3 15,0 1 0-15,0-1-8 16,0 1 4-16,0 1 0 15,0 2-7-15,0 0 1 16,-2 0 5-16,-7 0-6 16,-4 0 6-16,0 0 4 15,-1 0-2-15,-1 9 3 0,3 1-9 16,-1 6 7-16,2 4 1 16,1 2 1-16,2 4-2 15,1-1 4-15,1 2 0 16,3-1-1-16,3-4 0 15,0-2 1-15,0-6 1 16,0-2-3-16,5-8 1 16,8-4 0-16,5 0 6 15,2 0 12-15,2 0-11 16,3-16 9-16,2-6-10 16,-6 1-7-16,2-4-9 15,-5 4-7-15,-1 1-19 0,-1 3 3 16,-5 5 17-16,3 2 15 15,-7 5 0-15,-3 3-4 16,-2 2 1-16,0 0-26 16,-2 7 6-16,2 11 12 15,1 3 11-15,-3 4-3 16,0 1 3-16,0 2 0 16,0-1 3-16,0-2 9 15,0-6-9-15,0-5 1 16,0-5 1-16,0-7-2 15,0-2 7-15,0 0 11 16,0-11 30-16,9-10-31 16,4-5-20-16,0-2-23 0,3-2-21 15,-3 0-4 1,3 1 12-16,-3 4 24 0,5 3 12 16,-5 1 0-16,1 10 5 15,-5 4 15-15,-3 6 4 16,2 1-18-16,-2 0-6 15,3 12 0-15,3 10 8 16,-6 4 1-16,3 1-4 16,-5 0 14-16,0-3-10 15,1-6 11-15,-2-6-8 16,1-6-8-16,-2-4 5 16,3-2 11-16,-1 0-3 15,5 0 9-15,4-6 0 0,3-17-16 16,0 0-6-16,3-3-4 15,-1-2-5 1,1 1-17-16,-2 3 5 0,-1 2 16 16,-1 3-1-16,1 5-4 15,-5 1 5-15,1 8 1 16,-2 2-4-16,-1 3-2 16,0 0 5-16,0 0-5 15,-2 12-13-15,-1 4 18 16,-4-1-3-16,1 0 4 15,-3-1 0-15,0-3 0 16,0-5 0-16,0-2 0 16,0-2 0-16,0-2 2 15,0 0 3-15,0 0 5 0,0 0 7 16,0 0-1-16,0-12-16 16,0-4 0-16,0 2-1 15,0-4 0-15,0 4 0 16,0 1 1-16,-3 3 2 15,1 6-2-15,0 3 1 16,2 1 5-16,-2 0-2 16,-5 0-4-16,-1 0-29 15,-4 5 19-15,1 13 10 16,-1 2 0-16,6 2 1 16,0 3 4-16,6-1 1 15,0-2 9-15,0 0-4 0,0-4 0 16,4 0-6-16,8-4-1 15,-2-2 0-15,5-6-4 16,2-6 0-16,0 0 0 16,5-6 22-16,1-17-10 15,-3-6-12-15,-5 0-5 16,-1 0-13-16,-5 5-2 16,-3 6 3-16,1 6 12 15,-5 2 2-15,3 1 2 16,-5 5 0-16,3 4-1 15,-1 0-18-15,2 0 1 16,2 13-3-16,3 6 9 16,1 2 13-16,-2-3 2 15,3-3 0-15,3-2 3 16,-1-9 2-16,5-1-6 0,-1-3 7 16,0 0 1-16,0-5 5 15,-3-11-6-15,1-6-8 16,-1-2-9-16,-3-1-12 15,0-1-11-15,-2 2 29 16,-3 4 3-16,1 0 3 16,-5 6 17-16,-2 4 13 15,0 6 4-15,0 4-7 16,0 0-28-16,0 0-2 16,0 0-25-16,0 23 23 0,2 10 0 15,4 14 0 1,0 4 2-16,-2 12 4 0,1 2 2 15,-1 8 1-15,0 3-1 16,4 7 6-16,-4-3-4 16,-2 1-2-16,-2-9 1 15,0-11 4-15,0-11-9 16,0-14 6-16,0-9 0 16,0-9 1-16,-4-10 1 15,-6-7-1-15,2-1 3 16,-3 0 17-16,-10-8 14 15,-1-19-28-15,-5-10-10 16,-1-9-2-16,5-5-2 0,3-16-1 16,7-5-23-1,3-6-16-15,8 1-6 0,2 11-24 16,0 7-81-16,0 4-88 16,0 6-309-16</inkml:trace>
  <inkml:trace contextRef="#ctx0" brushRef="#br0" timeOffset="-157024.31">4242 10940 67 0,'0'0'156'0,"0"0"36"15,0 0-43-15,0 0-25 16,0 0-29-16,0 0-14 0,19-30-37 16,-19 30-44-1,0 0-18-15,0 15 18 0,-4 8 5 16,-11 8 9-16,-3 5-5 16,-7 1 5-16,1 1-11 15,-3 3-3-15,5-11-119 16,3-11-285-16</inkml:trace>
  <inkml:trace contextRef="#ctx0" brushRef="#br0" timeOffset="-156263.22">6846 11030 5 0,'0'0'57'0,"0"0"-4"16,0 0-20-16,0 0-13 16,0 0-6-16,0 0-14 15,-79-12 6-15,61 9 7 16,3 1 52-16,-1 0 56 16,1-1 13-16,6 3 10 15,2 0 7-15,5-2-20 16,2 0-12-16,0 1-23 15,0-3-38-15,16-2-40 16,19-2-13-16,19-1 10 16,10 0 8-16,5-1-20 15,0 1 0-15,-7 1 3 0,-10 3-5 16,-14-2 1-16,-14 4 3 16,-10-1-4-16,-7 4-1 15,-5 0 0-15,-2 0-14 16,0 0-76-16,2 0-125 15,9 0-106-15</inkml:trace>
  <inkml:trace contextRef="#ctx0" brushRef="#br0" timeOffset="-155434.74">8185 10351 66 0,'0'0'127'16,"0"0"16"-16,0 0-4 0,0 0 12 15,0 0-6 1,0 0-21-16,-76-14-30 0,76 12-14 15,14 0-33-15,26 0-30 16,20-1 22-16,15-2-7 16,10-4 1-16,-2 0-17 15,-8 1 3-15,-9-2-18 16,-16 2 2-16,-12 2 0 16,-15 1-1-16,-12 4-2 15,-9 1-27-15,-2-2-37 16,0 2-31-16,-20 0 1 15,-9 0-43-15,-4 0-90 16,-3 0-22-16,1 5 45 16,4 2 108-16,2-3 78 15,6-3 18-15,5-1 21 0,7 0 89 16,7 0 66 0,1 0 50-16,1 0-34 0,2 0-40 15,0 0-54-15,0 3-34 16,0 9-30-16,0 12-30 15,0 15 26-15,0 14 26 16,0 10-33-16,0 7-17 16,0-2-3-16,0 0-1 15,0-6-2-15,0-8-65 16,0-10-116-16,0-14-134 16,0-17-317-16</inkml:trace>
  <inkml:trace contextRef="#ctx0" brushRef="#br0" timeOffset="-154385.93">8711 10676 55 0,'0'0'62'0,"0"0"-30"16,0 0 14-16,0 0 12 15,0 0 60-15,0 0-2 16,0 8-9-16,0-8 0 16,0 0-25-16,0 0-17 15,0 0-4-15,0 0-14 16,0 0-6-16,0 0-20 0,0-8-7 16,0-2 14-16,-2 1 0 15,2 2 6-15,-2 2 6 16,2 2-8-16,0 1-5 15,0 2-7-15,0 0-17 16,0 0-3-16,-2 0-6 16,-1 2-16-16,3 16 22 15,-4 4-1-15,1 4 2 16,1 1 4-16,2 5-2 16,0-6-1-16,0 0 0 0,0-5 1 15,0-10-2 1,2 1 0-16,3-10 0 0,2 1-1 15,-1-3 3 1,1 0 4-16,2 0 3 0,2-3 0 16,2-16-10-16,-1-5-6 15,1-5-14-15,3 3-3 16,-3-3 19-16,3 6 4 16,-1 4 0-16,-1 5 0 15,-1 6-1-15,-7 6-5 16,1 2-3-16,0 0-2 15,-2 5 1-15,1 18-14 16,-2 3 24-16,-2 2 16 0,1 2-14 16,-1-2 9-1,-2-1-5-15,3-6 1 0,-1-1-2 16,-2-6-4-16,2-6 3 16,0-6-3-16,3-2 12 15,3 0-1-15,4-12 33 16,1-8-37-16,0-1-6 15,-1-2 0-15,-1 0-2 16,-1 0-24-16,2 2 9 16,-1 2 11-16,1 3 3 15,-2 2 2-15,1 3-2 16,-1 8 2-16,-2 3 2 16,1 0-3-16,1 0 0 15,-2 10-7-15,1 8 7 0,-5 0 3 16,1 2-3-16,-3-4-2 15,-2-3-1-15,0-1 4 16,0-1-1-16,0-5 2 16,0-2-1-16,0-2 0 15,0-2 1-15,5 0 7 16,1 0 8-16,5-18-12 16,1-10-5-16,3-2-27 15,-4 2-9-15,-1 2 1 16,-2 2 10-16,-4 7 20 15,3 10 5-15,-5 0 3 16,3 7 3-16,4 0 2 16,0 0-7-16,5 19 19 15,-4 8-5-15,1-1 1 16,-1 6-6-16,-6-5-8 0,3-5-1 16,-5-2 3-16,-2-6-4 15,0-5 0-15,0-6-35 16,0-3-84-16,0 0-41 15,0-2-113-15</inkml:trace>
  <inkml:trace contextRef="#ctx0" brushRef="#br0" timeOffset="-153780.22">9364 10645 82 0,'0'0'65'16,"0"0"38"-16,0 0 12 16,0 0-18-16,0 0-25 15,0 0-10-15,11 24-24 16,-6-19-8-16,1 1-15 16,-1-2-9-16,0-2 1 15,-3-2-6-15,0 3 0 16,-2-3 23-16,0 0 23 15,2 0 13-15,3 5 6 16,1-1-5-16,3-2 2 16,5-2-20-16,1 0 1 15,3 0 4-15,-3 0-15 0,3-2-10 16,-2-7-6 0,-3 0-13-16,-2 1 6 0,-1-2-8 15,-4 0 0-15,1 0 0 16,-3-4-2-16,-2 1 1 15,-2 2-1-15,0-1-4 16,0 0 1-16,0 0-7 16,-8 4-16-16,-11 3-8 15,0 5-4-15,-4 0 34 16,-1 0-4-16,4 16 7 16,2 7-1-16,2 7 2 15,5 1 0-15,2 6 31 0,7-1 1 16,2 0 1-16,0 0 6 15,2-8-16-15,18-5 8 16,11-10-6-16,8-9 4 16,5-4-2-16,3-5-6 15,-3-19-14-15,-3-10-3 16,-8 3-4-16,-9-3-32 16,-8 2-24-16,-12 1-60 15,-4 6-108-15,-8 1-111 16,-23 2-305-16</inkml:trace>
  <inkml:trace contextRef="#ctx0" brushRef="#br0" timeOffset="-153472.42">9064 10418 711 0,'0'0'75'15,"0"0"-73"-15,0 0 6 16,0 0 51-16,0 0-16 16,0 0-20-16,100 75-7 15,-83-75 8-15,-3 0 34 16,-3-17-22-16,-5-4-24 16,-6-4-2-16,0 0-5 0,0 5 6 15,0 7-2-15,-11 6 4 16,-6 7-13-16,-3 0-3 15,-5 14-3-15,0 14-1 16,1 2-69-16,4 0-112 16,8-12-244-16</inkml:trace>
  <inkml:trace contextRef="#ctx0" brushRef="#br0" timeOffset="-152085.84">10260 10449 216 0,'0'0'210'0,"0"0"-123"16,0 0-1-16,0 0 11 15,0 0 6-15,0 0-17 16,31-40 5-16,-31 36-9 15,0 2 13-15,0 2-43 16,-8 0-41-16,-15 0 2 16,-1 6-11-16,-8 15 7 15,3 6-5-15,3 4 4 16,2-4 2-16,8 1-8 0,9-6 2 16,7-4 4-16,0-5-6 15,11-3-2-15,14-5 6 16,8 3 7-16,3 1-2 15,1 1-6-15,2 2-4 16,-6 2-1-16,-8-2 0 16,-12-2 0-16,-9 0-12 15,-4 0 0-15,0-1 1 16,-11 0 8-16,-13-1 3 16,-3-2 1-16,2-4 2 0,4-2-1 15,7 0 6-15,7 0-7 16,3 0 10-1,4-5 9-15,0-8-8 0,2-3-10 16,18-1-2-16,6-3 0 16,-1 3 6-16,2-2-2 15,-5 4-4-15,1 1-4 16,-4 0 2-16,0-1-2 16,1 4 4-16,-3-5-3 15,1 3-2-15,-2 2 2 16,-5 0 3-16,-4 5 0 15,-5 2-1-15,0 3 1 16,-2 1-3-16,0 0-6 0,0 0-13 16,0 17 17-1,0 7 3-15,2 2 2 0,3 4-1 16,-3 0 1-16,-2 3-1 16,0-6 0-16,0-2 0 15,2-4 1-15,0-9 3 16,0-3-2-16,1-7 1 15,4-2 2-15,1 0 4 16,3-4 13-16,7-12-12 16,3-7-6-16,-2 4-3 15,0-3-7-15,1 0-17 16,-3-1 14-16,1 4 3 16,0-1 2-16,-4 5 5 15,-6 5 1-15,-3 6-1 0,-1 4-4 16,-2 0-11-16,0 17-12 15,3 4 18-15,-2 4 5 16,-1-1 4-16,-2 0 5 16,2-4 7-16,-2-4-7 15,0-4-2-15,2-8-3 16,-2-2 0-16,2-2 6 16,3 0 6-16,3-2 13 15,6-19-14-15,-1-2-11 16,3-5-5-16,-3 0-21 15,1 0-13-15,-1 0 7 16,3 3 29-16,-3 4 0 16,3 2 3-16,-3 9 0 0,-2 5 5 15,-2 5 23 1,-2 0-16-16,4 0-11 0,3 15 10 16,-1 11 14-16,-2 2-9 15,0 0-5-15,-4 1-10 16,-1-5 4-16,-1-7-5 15,-5-4 3-15,0-7-3 16,0-6-6-16,0 0-29 16,0-6 0-16,-14-20-75 15,-10-12-236-15,-3-9-318 16</inkml:trace>
  <inkml:trace contextRef="#ctx0" brushRef="#br0" timeOffset="-151900.95">10655 10189 855 0,'0'0'255'0,"0"0"-178"15,0 0-54-15,0 0-12 16,0 0 4-16,0 0-8 16,22 21-7-16,-17-10-28 15,1-3-119-15,1-4-68 16,9-2-281-16</inkml:trace>
  <inkml:trace contextRef="#ctx0" brushRef="#br0" timeOffset="-150697.99">11176 10465 43 0,'0'0'312'16,"0"0"-122"-16,0 0-32 15,0 0-22-15,0 0-35 16,0 0-29-16,0 0-37 15,0 0-4-15,0 0-25 16,0 0-6-16,0 0-6 16,0 8-3-16,0 2 9 15,0-3 2-15,0 0 2 16,0-5 0-16,0 1-4 16,2-3 4-16,-2 0 0 0,0 0 1 15,0 0 4-15,0 0-4 16,0 0 9-16,0 0-3 15,0-5-9-15,0-9-2 16,-2-2 0-16,-6-2 0 16,1 4 2-16,0 0-2 15,2 6 0-15,1 4 1 16,4 4 11-16,-2 0-5 16,2 0-7-16,-2 0-12 15,-5 0-7-15,1 9 19 16,-4 10 8-16,4 1 13 15,1 6 7-15,3 1 12 16,2 0-9-16,0 1-16 0,0-1 3 16,0-1-13-1,0-4 0-15,0-5 2 0,11-2-3 16,5-7-4-16,6-6 0 16,2-2 6-16,5 0 17 15,5-5-12-15,-3-10-7 16,0-2-4-16,-2 0 0 15,-4-1 0-15,-5 0-3 16,-5-3-7-16,-3 3 5 16,-1-4 0-16,-7 2 3 15,1-1 0-15,-1 2-9 16,-1 3 10-16,-3 2-4 16,0 3 1-16,0 6-2 15,0-2-3-15,0 7 1 0,0-3 7 16,-7 1-12-16,-2 2 2 15,-2 0 2-15,-3 0 7 16,3 17 2-16,1 8-2 16,-2 3 0-16,8 6 2 15,4 0 7-15,0-2 15 16,0-1-5-16,22-7 12 16,7-5-6-16,5-7 1 15,1-4-7-15,3-8-11 16,-3 0-2-16,-2 0 3 15,-6-17-5-15,-6-7-2 16,-10-1-5-16,-4-3-26 16,-7 2-13-16,0 0-48 15,0 5-70-15,-18-1-58 16,-5 1-81-16,-2 3-157 0</inkml:trace>
  <inkml:trace contextRef="#ctx0" brushRef="#br0" timeOffset="-148584.05">12258 10495 433 0,'0'0'187'15,"0"0"-138"-15,0 0-10 16,0 0 8-16,0 0-11 16,0 0-14-16,60-138 4 15,-56 95-11-15,-4-1 5 16,0 0-9-16,0 3-1 16,0-2 0-16,0 5 1 15,0 3 28-15,-2 12-3 0,-2 5 7 16,0 8-11-16,0 8 2 15,2 2-32-15,0 0-2 16,0 0-15-16,-5 15 15 16,1 6 2-16,0 3 3 15,-4 4 7-15,6 3-2 16,-3 5 20-16,5 8 9 16,0 2-4-16,2 4-17 15,0 2 2-15,0-4-14 16,0 0 14-16,8-5-4 15,9-6-11-15,0-3 9 16,1-6-9-16,1-5-4 16,0-9 10-16,1-9-5 15,2-5-2-15,5 0 19 16,-1-7 4-16,3-14-17 0,0-4-8 16,-2-1 0-16,-2-3 0 15,-2 1-1-15,0-3 3 16,-2 4-4-16,1 1-1 15,-5 0-1-15,4 3 2 16,-6 6 1-16,-3 7 0 16,-4 3-1-16,-3 7 0 15,-1 0-4-15,3 0-6 16,-2 0 6-16,1 13-3 16,-1 1 1-16,-1 2 5 15,-2 2 1-15,0-1 0 16,1 2 1-16,-1-3-1 0,-2-4 1 15,3-4 1-15,-3-5-2 16,2 0 1-16,-2-1 0 16,0-2 0-16,0 0-1 15,0 0 3-15,0 0 1 16,0 0-4-16,0-16 0 16,0-5-22-16,0 0 8 15,0-1 0-15,0 4 0 16,-5 0 12-16,-2 4-1 15,-2 3 1-15,5 8-1 16,2 1-2-16,-2 2 1 16,-3 0-3-16,-5 4 1 15,-1 17 3-15,-7 10 3 0,2 3 0 16,1 6 2-16,0-2-2 16,9 1 1-16,4-8-1 15,4-7 1-15,0-7 0 16,0-12-1-16,0-2-4 15,2-3 1-15,4 0-6 16,1-7 9-16,0-12-20 16,4-8-17-16,2 0-63 15,5-4 19-15,0 5 48 16,0 6 33-16,-2 6 2 16,-3 7 5-16,0 4 14 15,-4 3 15-15,0 0-27 0,-3 14 3 16,4 10-4-16,-2 2 14 15,3 0-17-15,1-2 0 16,3-8 3-16,1-4 0 16,1-8 8-16,2-4 14 15,-1 0-8-15,-5 0 0 16,0-2-12-16,1-12-6 16,-1-2-3-16,1-8-1 15,1-2 0-15,1 0-15 16,-1-2 3-16,-1 7 7 15,1 0 5-15,1 7 1 16,-5 8-1-16,3 6-1 16,-6 0-4-16,3 0 4 15,1 18-8-15,-6 5 3 16,-4 4 1-16,-2-3-7 16,0-3-1-16,0-4 10 0,-18-2 3 15,-1-3 7-15,-6-7-2 16,0-1-1-16,3-4-1 15,0 0 22-15,2-16 5 16,2-4-24-16,5-2 4 16,8 4 35-16,5 3-11 15,0 2 6-15,0 6-16 16,0 2-5-16,5 5-8 16,6 0-4-16,2 0-1 0,0 5-1 15,3 12-4-15,0 3 4 16,2 2-2-16,-3 2-3 15,-1-1 2-15,1-4 1 16,-1-3 0-16,-3-5-3 16,-1-3 0-16,4-8 0 15,1 0 3-15,4 0 3 16,3-8-6-16,0-17 0 16,0-4-7-16,5-6-6 15,-4 1 6-15,-6-2-5 16,-1 0-6-16,-5-5 0 15,1-3-8-15,-2 1 11 16,-3 1 12-16,-3 5 2 0,-4 5 1 16,0 8 0-1,0 4 0-15,0 3 6 0,0 6 8 16,0 3-4-16,0 2-2 16,0 6 4-16,0 0-8 15,0 0-4-15,0 0-10 16,0 4 7-16,-6 14 0 15,-3 6 3-15,3 6 2 16,-4 7-2-16,4 9 0 16,1 6 2-16,5 0 0 15,0 0 1-15,0-4 2 16,0-2 0-16,5-7 0 16,15-8 0-16,2-3-3 15,7-12-2-15,5-5 4 16,-3-11 1-16,5 0 1 0,-3-9-5 15,-2-14-1-15,-2-7-23 16,-4-3-29-16,-6-1-13 16,-7 2-99-16,-12 1-18 15,0 4-75-15,-12 5-112 16</inkml:trace>
  <inkml:trace contextRef="#ctx0" brushRef="#br0" timeOffset="-148392.71">13294 10379 385 0,'0'0'309'16,"0"0"-107"-16,0 0 26 16,0 0-53-16,0 0-89 0,0 0-42 15,96-12-19 1,-58 0-10-16,-2-3-6 0,-5 0-9 16,-3 4 0-16,-3-2-3 15,-9 3-47-15,-7 0-37 16,-7-4-150-16,-2 0-330 15</inkml:trace>
  <inkml:trace contextRef="#ctx0" brushRef="#br0" timeOffset="-147605.31">14436 10267 586 0,'0'0'176'16,"0"0"-73"-16,0 0-28 16,0 0-64-16,0 0 4 15,0 0 1-15,69-69-4 0,-61 52-4 16,-3-4-4-1,-3-1-2-15,-2-3 3 0,0-2-1 16,0 3-4-16,0 2 4 16,0 2 25-16,-4 2 0 15,-1 6 25-15,3 2-10 16,0 6-5-16,2 2 6 16,0 2-10-16,0 0-23 15,0 0-10-15,0 11-2 16,0 18 0-16,4 13 3 15,5 15 9-15,1 12 3 16,-2 12 6-16,-6 11-10 16,-2 6 2-16,0 0-5 15,0-1-8-15,0-5 3 16,0-10-1-16,0-10-2 16,0-16 1-16,5-12-3 0,-1-15 1 15,0-13-5-15,2-11-11 16,-2-5-14-16,4 0-5 15,-1-14-7-15,3-12-87 16,-4-3-23-16,-6-3-186 16,0-5-241-16</inkml:trace>
  <inkml:trace contextRef="#ctx0" brushRef="#br0" timeOffset="-145370.29">14505 10483 486 0,'0'0'250'0,"0"0"-80"15,0 0-48-15,0 0-20 16,0 0-42-16,0 0-11 16,69-215-20-16,-45 203-4 15,1 5-14-15,0 7-7 16,-2 0-4-16,2 5-4 16,-2 16 0-16,-6 5 1 15,-5-1-1-15,-8 2-1 16,-4-3-5-16,0-2 6 15,0 0 0-15,-11-4 3 16,-11 0-3-16,-5-4 4 0,-2-4 9 16,2-3 1-1,2-7-9-15,8 0 2 0,1-3 12 16,5-13 13-16,3-4-8 16,2 1 3-16,6 7-3 15,0 1 1-15,0 5-3 16,0 2-7-16,0 2-4 15,0 2-5-15,6 0-2 16,2 0-1-16,5 0 1 16,3 8 2-16,-1 7-2 15,1 4-1-15,-3-1 1 16,3 0 1-16,-3-2 1 16,3 0 0-16,-3-4-1 15,-1 0-1-15,-1-4 1 0,0-6 0 16,3-2-1-1,-1 0 0-15,3-2-1 0,-3-16-3 16,1-2-10-16,-4-3 4 16,1-2-8-16,-1-1-10 15,0-2 3-15,1 0 9 16,1-1 11-16,1 5 5 16,-1 5 0-16,-1 3 0 15,-3 5 0-15,-1 4 1 16,-2 0 4-16,-3 5 1 15,-2 2 0-15,0 0-2 16,0 0-3-16,0 0-1 16,0 0-3-16,0 0-7 15,0 0 6-15,2 9-1 16,0 13 5-16,-2 7 2 0,3 4-2 16,-3 5 0-1,0 0 0-15,0-4 0 0,0-3 2 16,0-9-1-16,4-7-1 15,0-3 0-15,-2-6 1 16,0-1-2-16,3-5-9 16,4 0 7-16,4-14 2 15,3-9-7-15,0-3-2 16,-3-2-11-16,0 1-21 16,3-2-15-16,0 0-18 0,2 0 33 15,-1 5 38 1,-3 6 4-16,-5 8 0 0,-1 4 12 15,2 6 21-15,-2 0-6 16,3 0-16-16,-1 4 3 16,1 12 3-16,-5 5 2 15,3 4-13-15,-4-4 13 16,4 2-11-16,-3-5-6 16,1-4 3-16,-3-4 0 15,3-3 5-15,-2-7-2 16,-1 0 5-16,2 0 4 15,3 0 3-15,3-7-15 16,1-12 1-16,3-10-6 16,-3 0 0-16,-1-5-7 15,-4 2-2-15,-1 3 1 0,-3 3 7 16,-4 6 1-16,0 8 5 16,0 8 9-16,0 1 3 15,0 3-17-15,0 0-14 16,-9 3-4-16,-11 16 18 15,-2 3 5-15,6 1-2 16,8-3-3-16,8-6 0 16,0-4-5-16,0-2-9 15,0-4-4-15,8-2-3 16,13-2 14-16,0 0-9 16,4 0-10-16,0 0-13 15,-3 1 18-15,-2 4 15 16,-4 3 2-16,-3 2 1 0,-1 1 0 15,-4 1 3-15,-4 2 8 16,1 1 2-16,-3-3 1 16,1-2-7-16,-3-3 3 15,0-2 0-15,2-5-5 16,0 0 5-16,5 0 9 16,-1 0-3-16,5 0 4 15,7-17-17-15,1-2 0 16,4-8-31-16,2-5-19 15,2-1 16-15,-2-1-1 16,-5 5 15-16,-3 4 4 16,-3 6 16-16,-3 8 3 0,-5 7 17 15,-1 4 22-15,2 0-17 16,-2 0-15 0,1 1 21-16,3 11 2 0,-3 2-12 15,2 3-2-15,-4 1 0 16,-2-2-11-16,0-2 1 15,-2-4-8-15,0-3-1 16,0-2 0-16,0-3-1 16,0-2-2-16,0 0 3 15,0 0 0-15,0-7-3 16,-6-8-20-16,-6-3 6 16,5-4-3-16,1 0-12 15,-3-1 27-15,2 4 5 16,3 4 0-16,-1 7 0 0,3 6 11 15,0 2 9-15,-2 0-20 16,-5 10 0-16,-5 16 5 16,3 9 22-16,0 2 0 15,4 4 0-15,5-1-16 16,2 0-5-16,0-4 6 16,6-7 4-16,15 0-6 15,1-7-9-15,0-7 0 16,5-12 4-16,4-3-5 15,-2 0 19-15,4-25-9 16,-2-10-9-16,2-3 0 16,-7-5 1-16,-4-1-2 15,-6 1-8-15,-3-3-16 0,-6 1 10 16,-3 0 0-16,-4-3 8 16,0 7 2-16,0 3 4 15,0 6 0-15,0 10 6 16,0 5-2-16,0 10 9 15,0 2-1-15,0 5-12 16,0 0-3-16,0 7-19 16,-2 21 20-16,-11 9 2 15,2 8 2-15,-1 7 2 16,6 0 3-16,1 3-3 16,5-2 5-16,0 0-5 15,0-5-2-15,0-6 3 0,0-9-5 16,0-12 1-1,0-7 2-15,3-8-1 0,-1-6 1 16,0 0 3-16,4 0 7 16,8-6-8-16,6-18-5 15,7-13-8-15,-1-2-19 16,1-1-23-16,0 8 7 16,-10 6 41-16,-5 10 2 15,-3 7 1-15,-7 7 4 16,0 2 9-16,0 0-14 15,0 0-3-15,6 13 3 16,-2 9 14-16,3 0 3 16,3 2 6-16,1-2 2 0,2 0 8 15,1-2-19 1,0-4 1-16,-3-6-5 0,2-5-4 16,-1-5-1-16,1 0 3 15,-1 0 0-15,-1-7-8 16,-1-7-7-16,-4-4-35 15,1-1-56-15,5-6-128 16,-1-1-169-16</inkml:trace>
  <inkml:trace contextRef="#ctx0" brushRef="#br0" timeOffset="-144032.42">16538 10196 363 0,'0'0'258'0,"0"0"-123"16,0 0-65-16,0 0-26 15,0 0-44-15,0 0 6 16,0 0-2-16,11 7 8 16,-11 0 15-16,0 0-1 15,2-3-2-15,-2-1-2 16,0 2-16-16,0-5-1 16,0 2-1-16,0-2-1 15,0 0 0-15,0 0 9 16,2 0 4-16,0 0 71 15,3-5-23-15,0-9-58 16,-3 5-6-16,-2-1 1 16,0-1-1-16,0 5-3 15,0 3 3-15,0 1 0 0,-2 2-6 16,-8 0 4-16,-5 0-2 16,-1 19 1-16,-1 8 0 15,1 3 5-15,0 5-2 16,0 2 5-16,6 1-2 15,1-4 3-15,-1-4-6 16,6-7 2-16,4-8 0 16,0-7-2-16,0-8 4 15,0 0 0-15,0-3 22 16,4-17-26-16,6 1-2 16,-4 1-15-16,1 0 1 15,2 1-32-15,2 5 21 0,0 1 18 16,0 5-6-1,1 3 12-15,-4 3 1 0,1 0 4 16,-2 17-2-16,0 7 23 16,-3 2 11-16,0-1-12 15,3-2-11-15,-3-7-7 16,4-8 3-16,-4-4 6 16,-2-4-4-16,7 0 17 15,3-7 33-15,0-14-49 16,9-4-9-16,-2-4-1 15,4-3-48-15,2 0-30 16,1 0-6-16,-1 2 22 16,-3 6 22-16,-2 6 40 0,-7 6 0 15,-3 10 30 1,-6 2 44-16,-2 0-54 0,0 16-18 16,0 5 23-16,-2 5 5 15,0-3-18-15,0-2-5 16,0 0-3-16,-2-3-2 15,-16-4-2-15,3-2 1 16,-3-4 1-16,3-6 0 16,3-2 1-16,3 0 3 15,5 0 24-15,2-4 7 16,2-8-29-16,0 1 25 16,0 2-3-16,0 4-5 0,0-2 6 15,0 5-7 1,0 2-8-16,0 0-10 0,0 0-5 15,2 2-1-15,7 17 0 16,0 8 0-16,4 4 3 16,5-4-2-16,-3-1 0 15,6-4 0-15,-2-3 0 16,4-8-1-16,-1-4 9 16,3-6-9-16,2-1 2 15,-1 0 1-15,-2-8-3 16,-1-14-4-16,2-3-4 15,-3-6-2-15,2-3 3 16,1 2 1-16,-5 1 5 16,-3-1 0-16,2 9 0 15,-9 0 2-15,0 9-2 0,-3 0 2 16,-5 4-2-16,-2 1 3 16,2 0 1-16,-2-2 0 15,0-1 5-15,0 2 0 16,0-5-5-16,0 1 1 15,0 0-2-15,-7 2-1 16,-1 2-1-16,0 2 1 16,4 3-2-16,-3 3 1 15,-1 2-3-15,-6 0-1 16,1 4 3-16,-3 14-2 16,-1 6 0-16,3 3 2 15,7 8 1-15,7 2 0 0,0 7 0 16,7-1 6-1,20-5 6-15,2-6-1 0,2-10 3 16,4-8-5-16,3-10-6 16,3-4 12-16,5 0-11 15,-3-25-4-15,-3-6 0 16,-7-3-14-16,-10 0-11 16,-10 5-18-16,-9 4-14 15,-4 4-61-15,-2 8-158 16,-24-1-503-16</inkml:trace>
  <inkml:trace contextRef="#ctx0" brushRef="#br0" timeOffset="-142853.09">3925 12418 253 0,'0'0'295'0,"0"0"-107"15,0 0-16 1,0 0-49-16,0 0 12 0,0 0-40 15,0-33-33-15,0 33-31 16,0 0-13-16,0 0-17 16,0 13-1-16,0 13 0 15,0 12 15-15,0 8-1 16,0 10-3-16,0 11-9 16,0 2 0-16,0 6 3 15,-2-7-5-15,-3-3 0 16,1-5 1-16,2-11-1 15,0-11-17-15,2-9-24 16,0-15-34-16,0-11-89 16,0-3-47-16,0-17-95 0</inkml:trace>
  <inkml:trace contextRef="#ctx0" brushRef="#br0" timeOffset="-142633.22">3789 12472 896 0,'0'0'145'16,"0"0"-61"-16,0 0-26 16,0 0-42-16,0 0-9 15,0 0 0-15,143-106-14 0,-105 103-52 16,-5 3-116-1,-10 0-98-15,-8 8-114 0</inkml:trace>
  <inkml:trace contextRef="#ctx0" brushRef="#br0" timeOffset="-142438.33">3923 12700 176 0,'0'0'388'0,"0"0"-221"16,0 0-50-16,0 0-16 15,0 0-34-15,0 0-22 16,-27 26-33-16,54-26 18 16,8-19 37-16,4-3-49 15,-2-2-18-15,1 4-13 0,-7 4-80 16,-4 8-179-16,-2 8-218 16</inkml:trace>
  <inkml:trace contextRef="#ctx0" brushRef="#br0" timeOffset="-141015.68">4215 12890 256 0,'0'0'203'0,"0"0"-147"16,0 0 4-16,0 0 57 15,0 0-35-15,0 0 32 0,11-18-29 16,1-4-33-16,-4-5-4 15,-1-3-20-15,-1 0-8 16,4-2 2-16,-6 4-8 16,-2 0-13-16,-2 7 2 15,0 4 21-15,0 9 3 16,0 4-4-16,0 1 1 16,0 3-17-16,0 0-7 15,0 3-6-15,-2 14 2 16,-4 6-5-16,6 1 5 15,0 1 4-15,0-6 0 16,0-1 0-16,2-6 0 16,13-2 0-16,-1-4-10 15,-1-4-5-15,0-2 8 0,1 0-17 16,1 0 5-16,-1 0-2 16,-2-2 6-16,-2-2 1 15,-6 4 8-15,1 0 6 16,-5 0-17-16,2 0-36 15,0 16 53-15,2 9 17 16,3 1 2-16,0 4 14 16,0-2-1-16,4-6-9 15,0-5 1-15,2-2 1 16,8-10 0-16,-2 0-1 16,6-5 2-16,2 0 4 15,-5 0-18-15,0-14-2 16,-2-4-7-16,-2-5-3 15,-3 0-5-15,-1 1-10 0,-3-5-13 16,0-1 8-16,-1 3-5 16,-4 0 1-16,-4 4 14 15,0 2 7-15,-2 3 4 16,0 4-2-16,0 4 1 16,0 2 0-16,0 6 16 15,-13 0-13-15,0 0-3 16,-3 0 2-16,0 0-2 15,6 14 2-15,-2 7-1 16,3 6 9-16,7 6 8 16,2 0 2-16,0 1-2 0,2-1-4 15,16-5-6 1,0-10 2-16,0-9-5 0,2-9 2 16,2 0-3-1,0-4 5-15,3-19 5 0,-2-10-14 16,-2-1-22-16,-3-3-29 15,-5-4-33-15,1 7-2 16,-5 4 13-16,-3 7 66 16,-1 10 7-16,2 5 1 15,-2 2 17-15,-1 6 11 16,2 0 7-16,6 0-27 16,-1 1 0-16,4 11 12 0,-1-1-9 15,-5 1-2 1,2-2-3-16,-4-2-4 0,-3-3-1 15,-2 0-2-15,-2-3 1 16,0-2 0-16,0 0-1 16,0 0 7-16,0 0 3 15,0 0-9-15,0 0 2 16,0 0-3-16,0-2-14 16,-2-10 8-16,-7 2-12 15,0 0 11-15,2 5 6 16,3 0 1-16,-2 5 1 15,-2 0 6-15,-1 0-4 16,-1 0-2-16,-4 8-1 16,3 12 2-16,0 4-1 0,2 4 2 15,2 2 10-15,5 1-4 16,2-3-5-16,0-6-3 16,0-4-1-16,0-7-5 15,0-6 1-15,2-3 1 16,5-2 3-16,2 0 1 15,2-12 29-15,5-15-30 16,1-1-14-16,-1 1-36 16,2-2-16-16,-2 5 10 15,-5 4 23-15,-1 6 28 16,-4 5 5-16,-4 4 6 16,-2 5 28-16,0 0-8 15,0 0-26-15,0 0 0 0,0 17 0 16,0 10 47-16,0 7 1 15,0 11-3-15,0 9 11 16,0 8-13-16,0 12-15 16,0 0-18-16,0 3 1 15,0-4 0-15,-8-10-10 16,4-12 0-16,4-18-1 16,0-15 0-16,0-11-4 15,0-7-30-15,14-5-39 16,9-23 13-16,0-12-111 15,2-8-197-15</inkml:trace>
  <inkml:trace contextRef="#ctx0" brushRef="#br0" timeOffset="-139334.92">5175 12717 435 0,'0'0'245'16,"0"0"-133"-16,0 0 5 16,0 0-24-16,0 0-8 15,0 0-27-15,0-34-8 16,0 34-29-16,0 0-21 16,0 4-1-16,0 14 1 0,5 8 8 15,2 4 2-15,1 0-2 16,1 4-5-16,3-4 2 15,1-2 2-15,-1-7-6 16,-2-5 1-16,1-11 1 16,1-5 1-16,1 0 6 15,5-5 11-15,-1-19-7 16,-1-7-12-16,-3 3-2 16,-5 2 0-16,-4 4-13 15,-2 5-5-15,0-2 15 16,1 4 0-16,1-2 3 15,2 5 1-15,-1 3 1 16,0 4-2-16,-3 5 8 16,-2 0 1-16,2 0-9 15,-2 5-5-15,3 12 5 0,-1 1 6 16,0 2-4-16,4-2 3 16,1 0 0-16,5 0 3 15,-2 1-2-15,6-5 3 16,2-2-2-16,4-4 0 15,3-5-2-15,2-3-1 16,0 0-2-16,-1-3 4 16,0-16-6-16,-3-3-5 15,-7-2-15-15,-3 2 2 16,-7 2-3-16,1 0 7 16,0 2-18-16,-2-2 12 15,-3 0 8-15,0 0 12 0,-2 4 2 16,2 2-2-1,-2 6 0-15,0 6 1 0,0 0 6 16,0 2 2-16,0 0-9 16,-6 0-1-16,-6 0-1 15,1 10-1-15,-4 7-2 16,1 6 3-16,1 3 2 16,-1 4 0-16,8 0-2 15,4 0 2-15,2-6 0 16,0-4 3-16,0-3 5 15,6-5 0-15,10-4 11 16,1-5-19-16,6-3 7 16,0 0 11-16,-2 0-6 15,-1-15-6-15,-1-5-6 0,-6-1-10 16,1-4-17-16,-4 4-9 16,1-3-8-16,1 4 10 15,-3 4 19-15,1 4 9 16,-2 4 3-16,0 5-4 15,-1 3-1-15,-1 0-8 16,1 0 11-16,0 3 5 16,0 14 0-16,-1 6 2 15,3 1 13-15,-4 2 5 16,4-3-2-16,-5-3-4 16,-2-4-7-16,3-6-3 0,-3-6 0 15,-2-4 0 1,2 0-1-16,-2 0 6 0,2 0 9 15,3-4-5-15,2-13-11 16,1-4-2-16,1-2 0 16,3 3 0-16,-1 0-7 15,0 2 7-15,-2 7 0 16,-3-1 0-16,1 9-4 16,-3 3 1-16,4 0-7 15,-2 0 5-15,3 17 5 16,-1-2 17-16,0 5-1 15,-2-2-1-15,1-1 10 16,-1-2-2-16,-1-3-15 16,-2-4-5-16,1-2 0 15,-2-6-1-15,3 0 4 0,-3 0 4 16,2 0 6-16,2-7-8 16,4-14-8-16,1-4-15 15,-2-4-25-15,2 0-17 16,2 0 22-16,-2 5 24 15,1 4 11-15,-4 8 2 16,-1 5 9-16,-3 6 16 16,2 1-1-16,-2 0-26 15,4 6 2-15,-1 12 1 16,0 5 2-16,2 0-4 16,-3 1 8-16,1-4-7 15,-1-6 1-15,4-4 9 16,-1-6 0-16,1-2-9 15,4-2 7-15,-1 0 0 0,3 0 4 16,2-12-14-16,-2-6-13 16,2-3-23-16,-3-4-3 15,1-1 5-15,-3 5 23 16,0 4 2-16,-1-1 7 16,-4 7 2-16,-1-2 0 15,0 5 0-15,-4 2 1 16,-1 1 3-16,0 5 8 15,-2-2 11-15,0 2 5 16,0 0-13-16,0 0-2 0,2 0 4 16,-2 0-5-1,0 0-6-15,0 0-6 0,0 0-1 16,0 0 1-16,2 0 0 16,-2 0-3-16,0 0 3 15,0 4 0-15,0-1 0 16,0-3-11-16,0 2-21 15,0-2 12-15,0 0-10 16,0 0-16-16,0 0-16 16,0 0-7-16,0 0-42 15,0 0-45-15,-8-5-229 16</inkml:trace>
  <inkml:trace contextRef="#ctx0" brushRef="#br0" timeOffset="-138114.92">6321 12550 80 0,'0'0'96'0,"0"0"15"15,0 0 42-15,0 0-10 16,0 0-24-16,0 0 12 16,0 0-13-16,0 0-51 15,0 0-39-15,0 0-4 16,0 2-21-16,0 3-2 15,7-1 8-15,0-1-8 16,-5-3 7-16,0 2-5 16,1-2-3-16,-3 0-2 15,0 0 2-15,0 0 0 16,0 0 0-16,0 0-4 16,-3 0 4-16,-3-9-11 15,1 0 11-15,-2 2 3 16,5 1 0-16,-2 1-1 15,-1 4 1-15,-1 1 6 0,-2 0-4 16,0 0-5-16,-3 1-2 16,-1 12 2-16,-1 5 9 15,5 0 6-15,-2 2 18 16,8 2-7-16,2-1 0 16,0 5 0-16,0-5-1 15,0-1-16-15,14-3-9 16,3-4 7-16,3-5-3 15,3-4 5-15,2-4-1 16,1 0 4-16,0-12 5 0,-1-12-15 16,-2-2-2-1,-6-2-12-15,-1 0-45 0,-7-2 10 16,-3 3 4 0,2 1 21-16,-4 9 17 0,-2 5 4 15,-2 4 1-15,0 6 9 16,0 2 19-16,0 0-28 15,0 7-5-15,0 18 5 16,0 3 14-16,0 2 6 16,0-2 10-16,7-6-8 15,7-5 5-15,3-5-17 16,3-5 8-16,-3-3 2 16,4-4-9-16,-3 0-3 0,-1-6 1 15,-1-14-5-15,-5-4-4 16,0-2-15-16,1-2 10 15,-6 0-10-15,3 2 10 16,0 1 2-16,-4 6 3 16,-1 2 1-16,-2 7 3 15,0 6-2-15,-2 3 8 16,0 1 5-16,0 0-15 16,0 0-1-16,0 5-4 15,0 16 4-15,0 9 1 16,-4 7 5-16,0 12-4 15,2 7 8-15,-1 6-5 16,3 10 1-16,0 6 3 16,0 9-3-16,0 2 3 0,0-6-5 15,0-6-2-15,0-14 4 16,7-8 0-16,-5-16-2 16,0-10 1-16,-2-11 3 15,0-7 5-15,0-6-7 16,0-5 3-16,0 0-2 15,0 0 3-15,0 0-6 16,-20 0 5-16,-4-5 4 16,-3-9-7-16,5-9 2 15,1-9-2-15,6-12-3 16,6-7 3-16,9-10-5 16,0-8 0-16,0-3 1 15,7 4 1-15,8 2-2 16,3 7-7-16,0 11-6 15,-4 4-16-15,1 6-21 0,-4 4-37 16,0 0-125-16,0-2-244 16</inkml:trace>
  <inkml:trace contextRef="#ctx0" brushRef="#br0" timeOffset="-137577.83">7496 12513 200 0,'0'0'528'0,"0"0"-329"15,0 0-71-15,0 0 11 16,0 0-72-16,0 0-43 16,212-49-1-16,-110 38-9 15,6-1-4-15,-8 3-9 16,-18 1 2-16,-24 2 0 15,-26 4 0-15,-17 0-2 16,-11 2-2-16,-4 0-7 16,0 0-11-16,0 0-50 0,0 0-56 15,7 0-71-15,4-8-195 16</inkml:trace>
  <inkml:trace contextRef="#ctx0" brushRef="#br0" timeOffset="-136905.6">8952 12115 243 0,'0'0'178'0,"0"0"-60"15,0 0-8-15,0 0 2 16,0 0 17-16,0 0-26 16,44-54-11-16,-40 50 5 15,-1 2-29-15,0 2-19 16,-1 0-17-16,-2 0-21 16,2 0-11-16,4 13-13 0,-1 11 6 15,1 6 7-15,-4 2 11 16,1 8-5-16,-3 1-5 15,0-3 5 1,0 5 1-16,0-8-6 0,0 0 5 16,0-7-5-16,0-1-1 15,0-10 4-15,0 0-4 16,0-5-15-16,0-5-30 16,0-2-50-16,0-5-44 15,0 0-2-15,0-2-32 16,0-20-187-16</inkml:trace>
  <inkml:trace contextRef="#ctx0" brushRef="#br0" timeOffset="-136455.15">9025 12209 374 0,'0'0'184'0,"0"0"-39"15,0 0 4-15,0 0-40 16,0 0-5-16,0 0-11 15,-2-109-34-15,2 94-9 16,0 3-9-16,4 3-8 16,1 0-2-16,-2 5-6 15,-1 4-6-15,4 0-6 16,9 0-13-16,8 22-4 0,8 15 1 16,7 8 2-1,7 8 1-15,1 3 5 16,4-2-5-16,-5-4 0 15,-10-8 0-15,-8-9-4 0,-14-14 4 16,-4-6 1-16,-7-12 2 16,-2-1 3-16,0 0 2 15,0-18 18-15,2-14-14 16,-2-6-7-16,0-4-4 16,0-2 0-16,0-2-1 15,0-4 0-15,-13-1 0 16,0 6 2-16,3 6-1 15,2 11-1-15,1 12-2 16,5 11 0-16,0 5-21 0,2 0-30 16,-5 3-69-1,5 19-105-15,0 6-24 0,0-3-314 16</inkml:trace>
  <inkml:trace contextRef="#ctx0" brushRef="#br0" timeOffset="-136005.58">9556 12170 262 0,'0'0'311'0,"0"0"-161"16,0 0-47-16,0 0-20 16,0 0-25-16,0 0-14 0,17-15-3 15,-17 15-7-15,0 0-19 16,0 5-12-16,0 15 21 15,0 6 29-15,0 3-17 16,0 2-12-16,0-1-7 16,0 0-3-16,0 0-1 15,0-6-5-15,10-4 0 16,3-6 2-16,5-6-8 16,2-6 6-16,2-2 12 15,5-2 0-15,-4-22-11 16,-4-6-6-16,-3-4 0 15,-7-2-3-15,-7 0 0 16,-2 2-5-16,0 2 5 16,-15 2 0-16,-8 5 4 0,1 7 3 15,4 9 1-15,-2 5-1 16,2 4-6-16,-2 0 1 16,0 7-2-16,-1 16-5 15,4 3 4-15,5 2-2 16,6 4-60-16,6-2-86 15,0 0-115-15,4-8-130 16</inkml:trace>
  <inkml:trace contextRef="#ctx0" brushRef="#br0" timeOffset="-135671.29">10175 12201 375 0,'0'0'341'0,"0"0"-158"0,0 0-62 15,0 0-54-15,0 0-67 16,0 0 0-16,5 39 15 16,-5-12 4-16,0-1-8 15,0-3 8-15,0-7 17 16,0-6 0-16,5-4-5 16,8-6-4-16,5 0-2 15,-1 0-10-15,0-14-1 16,-9-6-9-16,-8-1-5 15,0 4-3-15,0 3 1 16,-14 2-8-16,-10 6 4 0,-2 6 5 16,-1 0 1-16,0 0-1 15,2 16 1-15,4 3-8 16,7-5-78-16,14-5-95 16,0-6-173-16,31-3-286 15</inkml:trace>
  <inkml:trace contextRef="#ctx0" brushRef="#br0" timeOffset="-134365.12">10833 12114 219 0,'0'0'138'16,"0"0"-20"-16,0 0-20 15,0 0-13-15,0 0 12 16,0 0 7-16,18-41-14 15,-18 41-57-15,0 0-31 16,0 14 4-16,-3 16 41 16,-3 4 5-16,6 6-23 15,0 1-3-15,0-3-12 16,0-6 0-16,12-4-11 16,1-7 7-16,2-8-8 15,3-9-1-15,0-4 12 16,-1 0 3-16,2-20-16 15,-2-10-1-15,-3-8-47 0,-8-4-9 16,-3-2-7-16,-3 0 44 16,0 4 20-16,-18 5 3 15,-2 14 9-15,6 6 43 16,5 11-10-16,7 4-16 16,2 0-10-16,0 0-13 15,0 19 0-15,0 12 17 16,0 7 11-16,0 1-14 15,14-1-5-15,1-6-4 16,6-4-8-16,3-6 1 0,2-11-2 16,3-6-2-1,0-5 13-15,-2 0-1 0,0-25-11 16,-2-4-1-16,-5-7-8 16,-1 0 5-16,-5 0 2 15,-5 0-7-15,-2-3 7 16,-5 3-2-16,-2 0 4 15,0 2-1-15,0 9 3 16,0 8-2-16,0 8 5 16,0 6 7-16,0 3-3 15,0 0-10-15,0 0-12 16,0 17 2-16,0 15 10 16,-7 9 2-16,-1 7-2 0,-4 9 2 15,3 5 0 1,3 4-2-16,1 6 2 0,5 4 5 15,0 0 1-15,0 6 2 16,7-2-3-16,8-1 0 16,3-3-2-16,-2-4 7 15,-3-4-12-15,2-7 3 16,-3-11 6-16,1-16-3 16,-3-14-3-16,-4-12 2 15,3-8-1-15,-1 0 6 16,4-8 20-16,5-12-20 15,-1-1-5-15,2-6-4 0,-2-4-1 16,-1-6-4 0,-3-6-16-16,-8-1 5 0,-4-2-1 15,0-2 0-15,0 0 5 16,-18 4 5-16,-8 8 1 16,-1 7 1-16,0 8-2 15,0 7 2-15,5 1 4 16,4 6 3-16,7 1 4 15,2 1 5-15,7 1 2 16,2 0 18-16,0-2 3 16,0-4-1-16,0-4-11 15,0 1-16-15,15-4 1 16,3 1-7-16,3 0 1 16,-2 0 1-16,1 2-1 15,-1-3-2-15,-2 0-21 0,1-1-2 16,-7 0-10-1,2 2-7-15,-6 2-23 0,-4 4-53 16,1 0-139-16,-4 0-268 16</inkml:trace>
  <inkml:trace contextRef="#ctx0" brushRef="#br0" timeOffset="-133672.91">12034 12041 620 0,'0'0'259'0,"0"0"-148"0,0 0-35 15,0 0-72-15,0 0 25 16,0 0-14-16,130-58-3 16,-105 42 1-16,-8-4-7 15,-3-2 11-15,-5-5 7 16,-3 4-9-16,-4-3-5 16,3 2-4-16,-3 4 0 15,0 2-5-15,-2 6 5 16,0 4 0-16,0 4 14 15,0 2 4-15,0 2-10 16,0 0-13-16,0 0-1 16,0 10-3-16,-4 16 3 0,-9 11 2 15,4 14 2-15,0 11 1 16,4 13 6-16,5 8 1 16,0 10 12-16,0 2 4 15,0 2-11-15,0 2-5 16,5-1-3-16,-3-5-5 15,-2-1 1-15,0-6-2 16,0-10-2-16,0-10-1 16,0-16 2-16,0-20-2 15,0-18-18-15,0-12-23 16,0-5 22-16,0-24-11 16,0-9-178-16,0-4-66 15,0-4-279-15</inkml:trace>
  <inkml:trace contextRef="#ctx0" brushRef="#br0" timeOffset="-131293.8">12090 12279 547 0,'0'0'261'0,"0"0"-123"15,0 0-63-15,0 0-19 16,0 0-34-16,0 0-8 15,172-178-8-15,-145 174-6 16,-8 4 0-16,0 0-4 0,-5 3 0 16,-4 14 3-16,-1 6 1 15,-5 0 8-15,-4 0 1 16,0-1 3-16,0 0-7 16,-8-5-3-16,-13 2 6 15,-2-3-2-15,-4-5 2 16,4-2-2-16,5-6-1 15,3-3 11-15,6 0 48 16,2-3-24-16,2-13-10 16,3 0-9-16,2 0-9 15,0 4 1-15,0 2 9 16,0 6-6-16,0 2 6 16,0 2-3-16,0 0-9 0,0 0-2 15,0 0-8 1,0 0-1-16,0 0-6 0,2 0 7 15,12 12 1-15,1 0-1 16,4 0 1-16,-2-2 3 16,3-2-4-16,-1 0 1 15,-2-6-1-15,3-2 2 16,0 0 4-16,4-4-2 16,-1-15-4-16,-1-1-6 15,-2-6-12-15,-2-1 1 16,-5 1 2-16,-1-2-9 15,-1 0 10-15,0-1 5 16,-2 1 3-16,0 4 6 16,-3 3 4-16,2 2-2 15,-4 7-1-15,-4 4 4 0,2 2 2 16,-2 6-5-16,0 0 1 16,0 0-3-16,0 0-3 15,0 0 3-15,0 0-2 16,0 0 1-16,0 11 1 15,-6 6 0-15,-4 7 0 16,3 5 3-16,3 0-2 16,2 4 4-16,0 0-2 15,2-1 1-15,0-1 2 16,0-5-5-16,0-6 3 16,0-6-4-16,4-8 0 15,0-3-3-15,1-3 3 0,3 0 0 16,2 0 5-1,3-1-3-15,1-17-2 0,-1-1-12 16,1-7-9-16,-1-1 1 16,0-4-14-16,-2-1 0 15,0 2 9-15,-2 5 14 16,-4 7 11-16,-1 1 2 16,1 7-1-16,-3 6 0 15,2 2 21-15,-4 2-6 16,2 0-8-16,1 0 3 15,-1 0-11-15,2 0 1 16,1 16 2-16,4 6 6 0,2 5 1 16,-2 3-9-16,2 2 3 15,-2-4 0-15,0-5-3 16,-2-2 0-16,1-7 0 16,-1-5-1-16,-1-2 1 15,6-5 5-15,1-2 5 16,5 0 6-16,3 0-9 15,0-16-3-15,-2-3-1 16,-4-3-3-16,-4 1-2 16,-4-4 1-16,-1-1-5 15,-4 0 3-15,1 1 1 16,-3-2 1-16,4 5 0 16,-1 8 1-16,-1 4-1 0,0 8 8 15,-2 1 3-15,0 1-5 16,0 0-6-16,0 0-6 15,0 5 5-15,-7 7 1 16,3 0-1-16,4-4 1 16,0 2-3-16,0-2-5 15,0-3-1-15,11 2 1 16,5-1 3-16,0-1-3 16,1-2 3-16,1 3-6 15,-5-1-4-15,1 0 1 16,-5 3-6-16,-5 7 4 15,-2 3 6-15,0 2 9 16,-2 2 1-16,2-3 1 16,4-5 12-16,-2-1-3 0,0-5 1 15,-2-4-6-15,1-4 0 16,-1 0 0-16,2 0 3 16,8 0 9-16,1-4 3 15,1-10-14-15,-1-5-6 16,2-2-3-16,1-1-19 15,4-5-6-15,-3 1-3 16,2 4-7-16,-4 2 12 16,-1 4 22-16,-1 6 4 15,-2 2 1-15,0 6 10 16,0 2 7-16,1 0-7 16,-4 0-3-16,5 4 6 15,-1 8 2-15,-1 3-4 16,3-2 2-16,-3-1-7 15,-3-5-4-15,-1-2-1 0,-4-5 1 16,-3 0-3-16,0 0 2 16,0 0 2-16,0 0-1 15,0 0-3-15,0-5-5 16,0-14-18-16,-5-1 0 16,-2 0 10-16,-2-2 4 15,3 1 9-15,2 7-2 16,1-1 5-16,0 5-2 15,1 8 1-15,0 2 18 16,0 0-13-16,-5 0-7 0,-1 8-2 16,-8 14 2-16,-2 9 14 15,0 2-1-15,0 7 5 16,3 3 0-16,6 0-6 16,9 0-1-16,0-3-9 15,7-6 2-15,20-8-1 16,6-8-1-16,0-8-1 15,1-10 5-15,1 0-6 16,-2-12 6-16,1-18-4 16,-7-7 6-16,-3-1-8 15,-5-5-1-15,-4-1-13 16,-5-5-3-16,-2-1-1 16,-4 0-6-16,-4 2 10 0,0 2 5 15,0 4 9 1,0 7 3-16,-4 6-2 0,0 7-1 15,-2 6 5-15,4 10 4 16,0 3 3-16,2 3-2 16,0 0-10-16,0 0 0 15,-2 0-3-15,-2 3 0 16,-1 21 2-16,-1 10 1 16,-2 8 9-16,4 10-6 15,4 6 14-15,0 4-5 16,0 1-1-16,0-4-6 15,0-5-1-15,12-7 3 16,1-9-5-16,-5-10-2 16,2-13 0-16,-4-8-1 0,-3-7 1 15,-1 0 5-15,4 0 6 16,4 0-4-16,1-14-6 16,4-5-2-16,1-2-9 15,2-2-3-15,-1-4-13 16,-1 1 10-16,-5 6 16 15,-2 4 0-15,-5 6 1 16,1 5-1-16,0 3 0 16,-5 2 0-16,0 0-4 15,0 0-2-15,2 7-1 16,0 8 5-16,4 0 2 16,1 1 4-16,3 0 13 15,2-2-1-15,5-2 1 16,0-1-4-16,1-4 2 0,1-2 3 15,2-2-11-15,1-3-2 16,-1 0 0-16,0 0-5 16,-2 0 0-16,-4-6-7 15,-3-8-14-15,-6-2-8 16,-2 2 2-16,-4-4-7 16,0 2-53-16,-6-3-113 15,-12-2-238-15</inkml:trace>
  <inkml:trace contextRef="#ctx0" brushRef="#br0" timeOffset="-129249.25">14141 12001 5 0,'0'0'96'0,"0"0"2"16,0 0 26-16,0 0-10 15,0 0 4-15,0 0-17 16,0 4-4-16,0-4-31 15,0 0-51-15,0 6-5 16,0 5 5-16,0-2 21 16,0 1-11-16,0 3-14 15,0-3 9-15,0-3-9 16,0 0 0-16,0-3 0 16,0-3-10-16,0-1 5 15,0 0-1-15,0 0 14 0,0 0 24 16,0 0 14-1,0-1-15-15,0-13-35 0,0 0-5 16,0-5-4-16,0 3 1 16,0 0-1-16,-2 2-1 15,-7 6 2-15,2 0-2 16,1 2 3-16,-1 4 2 16,1 1-2-16,-4 1 0 15,-1 0 0-15,-5 5 8 16,3 15-6-16,-5 6-1 15,3 6 3-15,1 6 1 16,-1 0 2-16,6 2-3 0,0-3 2 16,4-7-4-16,3-6-2 15,2-11 1-15,0-4 5 16,0-6-3-16,0-3-1 16,0 0 6-16,7-13-7 15,13-18-1-15,3-4-34 16,-2-3 2-16,2 2-4 15,-5 6-5-15,-3 7 25 16,-3 9 16-16,-6 6 0 16,-1 8 9-16,-1 0 0 15,0 0-5-15,4 22 16 16,-2 6 20-16,1 7-12 16,1-3 0-16,2-2 11 0,1-7-22 15,0-9-3 1,0-7 0-16,-2-5 10 0,0-2 12 15,0 0 0-15,2-4-22 16,0-15-3-16,3-4-11 16,3-5-4-16,1-4-8 15,7-2-7-15,0-1-3 16,0 1 10-16,2 7 11 16,0 4 1-16,-6 9-3 15,-6 7 3-15,-6 5-1 16,-2 2-5-16,-1 0-4 15,-4 14 3-15,1 6 7 16,-3 3 1-16,0 1 7 16,0-1 0-16,0-4-1 0,-13 1 1 15,1-3-6-15,-3-3-2 16,1-7 3-16,3-3-1 16,2-4 3-16,-2 0-1 15,4 0 7-15,-1-11-6 16,3-8-2-16,3 6 3 15,0-2-1-15,2 6 6 16,0 2 2-16,0 3-3 16,0 3 9-16,0-1 0 15,0 2 0-15,0 0-12 16,0 0-7-16,0 0-5 16,0 9 0-16,0 12 5 15,6-2 7-15,5-1-7 0,3 0 2 16,3-1-1-16,4-3 2 15,-1-2-1-15,2-5 1 16,2-4-3-16,3-3 2 16,2 0 2-16,2-6-3 15,1-15-1-15,-3-1-17 16,-5-2 6-16,-4 1-2 16,-6-2-11-16,-3 1 2 15,-5 2 7-15,-1-2 6 16,-3 2 2-16,-2 0 4 0,0 3-1 15,0 2 0 1,0 7 1-16,0 5 0 0,0 2 1 16,0 3-7-16,0 0 8 15,0 0-1-15,-11 0 0 16,0 0 1-16,-2 10 1 16,1 6 0-16,4 8 3 15,3 7 4-15,3 2 3 16,2 7 4-16,0-1-1 15,0-4-1-15,7-2-8 16,5-8-3-16,7-5 5 16,-2-9-3-16,1-8 11 15,3-3 2-15,0 0-3 16,2-11-8-16,1-12 0 16,1-1-5-16,-2-2 0 0,0-2-9 15,0-2-10 1,0 1 1-16,-1-1-3 0,-5-3 12 15,-3 1-2-15,-3 2 4 16,-4 6 7-16,-3 7 0 16,-2 8 0-16,-2 3 6 15,0 2 0-15,0 4 4 16,0 0-10-16,0 0-1 16,-2 0-1-16,-18 2 0 15,-4 14 1-15,-1 5-5 16,7 2 6-16,7-2 0 15,7 0 0-15,4 1 0 16,0 4 0-16,18 2 7 16,8 0 1-16,7-1 3 0,1-3-3 15,0-4-2 1,-5-8 11-16,-14-5-8 0,-6-2-6 16,-6-5-3-16,-3 0-2 15,0 2 2-15,0 3 0 16,-10 4-10-16,-15 2-37 15,-10 6-61-15,-7-5-193 16,-5-3-347-16</inkml:trace>
  <inkml:trace contextRef="#ctx0" brushRef="#br0" timeOffset="-124065.09">4101 14740 254 0,'0'0'312'15,"0"0"-208"-15,0 0-38 16,0 0 9-16,0 0 21 16,0 0-21-16,0 0-24 15,0-20-4-15,0 18-6 16,0 2 13-16,0 0-15 16,0 0-16-16,0 0-23 15,0 0-4-15,0 12-10 16,0 10 14-16,0 9 4 15,0 2 0-15,0 6 1 16,0-2 4-16,0 4 5 0,0-3-7 16,0-6 5-16,0-10-7 15,0-4-2-15,0-12 1 16,0-4 1-16,0-2 2 16,2 0 9-16,5 0 13 15,4-8-5-15,9-15 6 16,2-12-28-16,3 0 0 15,0-6 1-15,-4 2-2 16,-2 10 0-16,-9 7 0 16,-2 10-1-16,-6 7 2 15,-2 3-2-15,0 2-4 16,2 0-7-16,0 25-8 16,5 7 16-16,-3 10 2 15,0 4 0-15,2-6 1 16,-2-5 0-16,0-4 1 0,3-9 0 15,-5-12-1-15,0-4 2 16,0-6-2-16,-2 0 8 16,5 0 1-16,0-2 4 15,4-19-2-15,1-5-9 16,4-6-2-16,1-1-1 16,-1 3-7-16,-1-2-5 15,1 7 11-15,-1 6 0 16,0 3 0-16,-6 6 2 15,0 6 0-15,-5 2 3 16,0 2-3-16,3 0-6 16,1 0 3-16,2 2-5 15,2 16 8-15,1 2 1 0,1 2 1 16,-4 2 1-16,1-2-2 16,-1 0-1-16,0-4 3 15,1-6-2-15,-1-1 2 16,0-8-1-16,-4-1-2 15,1-2 3-15,1 0 2 16,8 0 2-16,3-10 1 16,1-11-6-16,2-4-2 15,-4-2-17-15,1 6 8 16,-1-1 0-16,-7 5 7 16,-2 8 2-16,0 1 0 15,-7 6 3-15,2 2-3 0,-2 0 0 16,2 0-12-16,0 0 3 15,3 2 1-15,-1 14 8 16,2 3 5-16,2 6 0 16,-2-2 5-16,3-2-5 15,1-2 5-15,-2 0-7 16,3-6-1-16,-2-1-1 16,4-7 2-16,0-5 2 15,4 0 3-15,-2 0 5 16,1-14-8-16,-6-6 3 15,-3-2-8-15,-2-6-1 16,-5-2-9-16,0-4-16 0,0 0 1 16,-2 2 17-16,-12 0 7 15,1 5 1-15,1 9 1 16,4 10 5-16,6 2 7 16,0 6-4-16,-1 0-9 15,-1 0-10-15,-3 19 0 16,-2 8 8-16,2 4 2 15,3 2 4-15,2 2-2 16,2-3 1-16,0-2-1 16,0-7 4-16,0-6-4 15,0-8-2-15,2-6-25 16,7-3 19-16,4 0 6 16,1-12 42-16,1-10-23 15,1 0-18-15,-3-2-1 0,-1 4 0 16,3-1-23-16,-4 2 5 15,5 5 5-15,-3-4 3 16,-2 6 10-16,0 5-2 16,-4 7-5-16,2 0 3 15,-2 0-5-15,1 23-11 16,0 5 9-16,-2 2 11 16,-2 0 19-16,1-2-11 15,-3-2-6-15,-2-6 0 16,0-8 0-16,2-6-2 15,-2-4 3-15,2-2 5 16,0 0 4-16,6-2 2 16,-2-16 4-16,3-5-16 0,2 0-2 15,3-7-10-15,1 3-16 16,1 3 2-16,2 3 9 16,-3 7 6-16,1 1 9 15,-3 8-5-15,-2 2 2 16,1 3-5-16,-4 0 6 15,1 5-5-15,1 15 2 16,-2 4 5-16,1 2 8 16,3 1 2-16,-6-1-3 15,5-3 6-15,-3-7-6 16,0-4 6-16,3-5-5 16,-3-1-1-16,6-6 6 15,-1 0 2-15,5 0 0 0,0-7-5 16,2-6-5-16,1-4-4 15,-2-1-2-15,-1 0-5 16,0 0-5-16,-2-3 1 16,-4 4 5-16,0-2-1 15,-5 0 5-15,-1 2-2 16,-2-1-6-16,-4 4 8 16,0 2 1-16,0 7 0 15,0-4-2-15,0 8-7 16,0-1 2-16,0 2-1 15,0 0-7-15,-8 0 14 16,-5 0-1-16,-1 15 2 0,-1 3 2 16,3 0 3-16,3 9 2 15,5-1 0-15,4 2-3 16,0-5 0-16,2 0-4 16,17-5-2-16,2-6-1 15,6-4 3-15,0-8 12 16,2 0 9-16,-4-3-4 15,1-18-11-15,1-7-1 16,-3-3-5-16,-1-2-7 16,-5-2-13-16,-3-1-8 15,-3-8 7-15,-6-4-2 16,-1-4-12-16,-5 0 35 16,0-1 1-16,0 14 11 0,0 15-5 15,0 6 5 1,0 9 6-16,0 7 6 0,0 2-4 15,0 0-9-15,0 0 1 16,0 0-10-16,0 0-4 16,2 0 0-16,2 5-1 15,0 19 3-15,6 10 11 16,-4 7-3-16,1 5 2 16,-1-3-4-16,2 1 3 15,-2-2-4-15,-1-4-4 16,1-5 3-16,-2-10-3 15,1-2 0-15,-2-10-1 16,-1-4 2-16,0-5-2 16,-2-2 0-16,2 0-9 0,-2 0-7 15,5 0-16 1,-5-9-54-16,2-10-193 0,-2-4-144 16</inkml:trace>
  <inkml:trace contextRef="#ctx0" brushRef="#br0" timeOffset="-123875.31">5733 14696 650 0,'0'0'300'0,"0"0"-163"15,0 0 23-15,0 0-59 16,0 0-85-16,0 0 17 16,77-24-14-16,-40 8-9 15,-4 5-6-15,-4-1-2 16,0-5-2-16,-3 1-32 0,1-4-47 15,2 2-163-15,0-3-155 16</inkml:trace>
  <inkml:trace contextRef="#ctx0" brushRef="#br0" timeOffset="-122034.78">5909 14780 139 0,'0'0'255'0,"0"0"-74"15,0 0-19-15,0 0-48 16,0 0-10-16,0 0-30 15,-2-41-7-15,2 41-38 16,0 0-14-16,-2 0-15 16,-3 0 9-16,0 10-8 15,1 7 16-15,-2 5 2 16,3 2 0-16,1 5 3 16,2 0 2-16,0 5-7 15,0-2-2-15,0-6-7 16,5-6-6-16,5-7-2 0,4-9 0 15,4-4 0-15,4 0 26 16,5-14-3-16,4-16-10 16,0-7-13-16,-2 0-16 15,0 2-32-15,-2 0-32 16,-5 7 50-16,-2 3 16 16,-6 9 9-16,-1 4 5 15,0 0 2-15,1 6 0 16,1 2 21-16,-3 4 0 15,1 0 1-15,-5 0-13 0,4 0 4 16,-3 6 2 0,-1 6-7-16,2 2 7 15,-3-2-15-15,-1-3-2 0,-2-4 9 16,-2-1-5-16,-2-2 6 16,0-2-6-16,0 0 1 15,0 0 1-15,0 0 0 16,0 0 5-16,0 0-3 15,0-11-8-15,0-8-8 16,0-1 2-16,0-2-14 16,0 4-15-16,-4 0 10 15,0 4 8-15,2 6 17 16,-3 2-2-16,1 3 5 0,0 3 8 16,-4 0-10-1,-3 0-1-15,-5 19 0 16,-1 9 0-16,-3 4 7 0,0 0 8 15,0 4 4-15,4 0-13 16,1-1-2-16,6-3-1 16,4-11-2-16,5-7 0 15,0-5-1-15,0-9-8 16,0 0 8-16,3-12 15 16,8-4-15-16,-3-2-11 15,4 2-20-15,-5 2 13 16,1-4-33-16,8 4 17 15,-3 2 25-15,3 0 7 16,-3 7 2-16,-2 3 13 0,1 2 8 16,-4 0-6-16,1 12 2 15,3 9 4-15,-1-1 6 16,5-4-8-16,-3-4-6 16,-3-4-6-16,4-6 13 15,-5-2-10-15,-3 0 18 16,-1 0-17-16,-5 0-11 15,5 0 15-15,2-14-11 16,1-10-4-16,1-2-5 16,-2-1-7-16,-2 0-7 15,-5 3 8-15,0 4 4 16,0 3 7-16,2-1 13 16,2 0 4-16,3-1 0 0,-1-4-2 15,-1 5-7 1,-3 8 6-16,1 3-12 0,-3 7-2 15,0 0-13-15,0 5-5 16,0 10 18-16,0-2-19 16,0 3 8-16,0-2 7 15,0 4 2-15,0 5 2 16,0-2-2-16,0 6 1 16,10-4 0-16,4-1 1 15,-1 1 0-15,-2-5 0 16,1-9 3-16,-1 3-3 15,-3-5-3-15,0-5 3 0,-2-2 0 16,1 0 0 0,-3 0 0-16,5-2 6 0,0-12-6 15,-2 0-6-15,3-4 6 16,-2 6 6-16,-4 1-1 16,3 6-3-16,-5 1 0 15,0 4 1-15,-2 0-3 16,2 1-5-16,0 18 3 15,5 1 2-15,0-1 6 16,2 2 1-16,-1-6-6 16,2-2 3-16,3-4-1 15,0-4 0-15,3-5 1 16,4 0 0-16,0-16 8 16,2-12-4-16,-1-4-8 15,-6-5 0-15,-1 5-3 0,-6 6 1 16,-1-2-3-16,-5 9 5 15,0 4 0-15,-2 5 7 16,2 8 5-16,-2 2 1 16,0 0-7-16,0 0-6 15,0 0-3-15,0 7-6 16,0 16 5-16,0 7 4 16,0 7 1-16,0-2 6 15,0 10-6-15,6 1 6 16,-2 6-7-16,3 6 1 15,-1 0 0-15,0 0-1 16,-1 0 0-16,-2-8 9 0,-3-1-9 16,0-9 8-16,0-6-3 15,0-6 1-15,-5-10 0 16,0-10-1-16,1-4-2 16,0-2-1-16,4-2 8 15,-7 0 3-15,-2 0 13 16,-4-9-12-16,-3-14-1 15,3-12-7-15,4-6-5 16,5-3-1-16,4-9 0 16,0 3 0-16,0 0-10 15,6 6-8-15,11 4-2 16,-1 4-17-16,0 8 2 16,0 2-13-16,-1 4-18 15,5 1-107-15,5-3-111 0,6-3-478 16</inkml:trace>
  <inkml:trace contextRef="#ctx0" brushRef="#br0" timeOffset="-121551.05">7659 14561 488 0,'0'0'260'0,"0"0"-191"15,0 0-53-15,0 0 76 0,0 0-34 16,0 0 34-16,0 0-15 15,147 14-10-15,-102-5-23 16,-10 1-30-16,-3-3 3 16,-1-1-13-16,-2-6 1 15,-2 0-5-15,-6 0-5 16,2 0-66-16,-1 0-57 16,3-9-121-16,6-9-319 15</inkml:trace>
  <inkml:trace contextRef="#ctx0" brushRef="#br0" timeOffset="-120562.34">8861 14279 521 0,'0'0'121'16,"0"0"-79"-16,0 0 19 16,0 0-13-16,0 0 15 15,0 0-17-15,-32-40-34 16,16 40-1-16,-3 10-2 16,1 8 4-16,-1 6 16 15,9 6-4-15,3 0-11 16,7 7 0-16,0-3-14 15,15-1 4-15,20 2-3 0,4-5 6 16,5-2 22 0,-5-6-7-16,-13-5-17 15,-10-3-4-15,-14-1-1 0,-2 1 0 16,0-2 4-16,-15 0 8 16,-10-5-1-16,-4-2 7 15,0-1-14-15,2-4 0 16,5 0 3-16,7 0-5 15,5 0 4-15,8 0 39 16,2 0 25-16,0 0-6 16,0 0-29-16,16-6-29 15,9-6 10-15,6 0-14 16,0 0 11-16,0 0-11 0,1-6-1 16,-8 2 7-1,0-3-7-15,-1-4-1 0,-1-3-5 16,5-8-13-16,-2-3 13 15,-2-3-13-15,0 3 4 16,-3 1 13-16,-5 1 2 16,-1 7-2-16,-5 4 2 15,-3 2 0-15,1 8 11 16,-2 4 9-16,-3 4 5 16,1 4-4-16,-3 2 1 15,2 0-13-15,-2 0-5 16,0 0-5-16,0 0 0 15,2 16-7-15,-2 20 7 16,0 14 13-16,0 23 1 0,0 15 1 16,-9 10-4-16,-7 6-1 15,1-4-2-15,1 1-5 16,3-4 2-16,2-4 6 16,0-7-4-16,3-10-4 15,-1-14 1-15,5-9-3 16,-3-16 0-16,3-11 0 15,2-17 0-15,0-6 1 16,0-3-2-16,0 0 0 16,0 0-11-16,0 0-11 15,0-21-16-15,0-11-49 16,0-8-27-16,0-4-153 16,0-10-295-16</inkml:trace>
  <inkml:trace contextRef="#ctx0" brushRef="#br0" timeOffset="-120282.95">9068 14633 677 0,'0'0'229'0,"0"0"-139"16,0 0-31-16,0 0-18 16,0 0-12-16,0 0-10 15,176-155-8-15,-148 155-9 16,-5 16-1-16,-9 7-2 15,-8 8 0-15,-6-4 1 0,0 2 36 16,-8 0-18-16,-15-4 14 16,-4-4-15-1,0-6-2-15,5-6-13 0,2-4 3 16,6-5-5-16,4 0-20 16,8 0-55-16,2-17-57 15,0-6-136-15,6-3-194 16</inkml:trace>
  <inkml:trace contextRef="#ctx0" brushRef="#br0" timeOffset="-119484.54">9446 14494 660 0,'0'0'212'0,"0"0"-117"15,0 0-59-15,0 0 3 0,0 0-14 16,0 0-6-16,117-40-4 15,-101 30 0-15,-6-2 5 16,-1-2 7-16,-2-3 6 16,0-1-27-16,-3 0-6 15,1-2 0-15,-3 3 0 16,-2-2 9-16,0 7-3 16,0 2-6-16,0 4 0 15,0 4 4-15,0 2 33 16,0 0-36-16,-7 0 7 15,-7 2-8-15,-1 14 1 16,1 3 1-16,1 4 0 0,3 5 7 16,-2 6 7-16,3 4 0 15,3-1-3-15,1-5-3 16,5-2 1-16,0-7-5 16,0-6 3-16,0-3-9 15,0-10 0-15,0 0-3 16,7-4 3-16,6 0 3 15,5 0 26-15,-1-13-18 16,2-4-3-16,-6-10-8 16,-2 6-3-16,2-6-8 15,-1 3 3-15,1-1-2 16,0 2 7-16,-1 8 3 16,-2 2-3-16,-1 8 3 15,1 5-7-15,-4 0-1 16,3 0 2-16,0 11 6 0,0 13 6 15,0 5-1-15,-3 0 6 16,4 4-1-16,-6-11-4 16,-2 1-2-16,0-6 0 15,1-1 4-15,-3-6-8 16,4 0 5-16,-4-10-4 16,2 0-1-16,0 0 12 15,2 0-6-15,8-13 3 16,-1-10 7-16,3-9-16 15,3-6 0-15,1 1 0 0,0 2-6 16,2 4-3 0,-4 9 8-16,-3 8-5 0,-2 9 5 15,3 3-9-15,-3 2 10 16,3 0 5-16,-2 20-1 16,-1 7-3-16,3 8 2 15,-3-1-2-15,-1-6 1 16,-6-5-2-16,0-9-12 15,-2-3-41-15,3-7-69 16,1-4-132-16,4 0-94 16,3-6-277-16</inkml:trace>
  <inkml:trace contextRef="#ctx0" brushRef="#br0" timeOffset="-118830.04">10265 14395 251 0,'0'0'385'15,"0"0"-261"-15,0 0-32 16,0 0-28-16,0 0-34 16,0 0 3-16,14-12-9 15,-14 11 30-15,0 1 9 16,0-3 1-16,0 1-24 16,0-1-25-16,0-2-14 15,0 1 8-15,0 1 31 16,-12 0-28-16,1 3-5 15,-5 0-3-15,3 0-1 16,-3 5-3-16,3 8 1 0,2 5 1 16,-1 9 1-16,2 5-3 15,5-3 5-15,5 4 0 16,0-11-4-16,0-5 3 16,0-2 6-16,5-7-3 15,3-2-6-15,6-6 1 16,-1 0 15-16,7-9-5 15,4-26 4-15,1-11-9 16,0-9-7-16,-5 2-4 16,-7 0-17-16,-7 4 14 15,-6-2-1-15,0 3 2 16,0 4 6-16,0 4 4 16,0 12-1-16,-2 10-2 15,0 6 10-15,2 7-1 16,0 5 1-16,-2 0-6 0,2 0-5 15,-2 0-8-15,-5 0-17 16,1 9 25-16,-6 13 4 16,1 5 2-16,3 4 1 15,3 3 1-15,5 5 1 16,0 8-1-16,0 3 5 16,18 4-2-16,4 0 9 15,3-4-7-15,-1-5 0 16,0-16-7-16,5-10-4 15,0-19-1-15,3 0 12 0,-1-19-13 16,0-16-7 0,-6-13-31-16,-5-1-13 0,-7-1-101 15,-4 0-173 1,-2-2-400-16</inkml:trace>
  <inkml:trace contextRef="#ctx0" brushRef="#br0" timeOffset="-118171.7">11295 14195 210 0,'0'0'206'0,"0"0"-6"16,0 0-65-16,0 0-7 16,0 0-3-16,0 0-33 15,-7-68 0-15,7 68 1 16,0 0-42-16,0 0-25 15,0 0-26-15,7 14-4 16,5 18 4-16,7 12 24 16,-1 9-7-16,-1 6-7 15,1 2-2-15,0-7-6 16,-4-10 3-16,-4-12-4 16,-3-14 7-16,-2-13-4 15,-3-5-1-15,1 0 22 16,1-3 9-16,4-25 13 0,4-8-36 15,3-17-10-15,1 4-1 16,-3-2 0-16,0 3-7 16,-1 2-11-16,-1 6-8 15,-5 5-1-15,2 10-21 16,-6 9-14-16,0 10-45 16,-2 6-79-16,0 1-173 15,4 16-260-15</inkml:trace>
  <inkml:trace contextRef="#ctx0" brushRef="#br0" timeOffset="-116604.6">11816 14265 402 0,'0'0'187'15,"0"0"-157"-15,0 0 18 16,0 0 11-16,0 0-10 15,0 0-7-15,58 0 10 16,-56 0 11-16,0 0 7 16,1 0-6-16,2 0-26 15,-5 0-8-15,4-7-10 16,-2 0-17-16,3-1 13 16,-3-2-12-16,0-2 1 0,-2 0 9 15,2 3 16-15,-2-4-14 16,0 3 1-16,0 4-7 15,0 0-1-15,0 4 0 16,0 0 14-16,0 2-9 16,0 0-11-16,-4 0-1 15,-9 0-2-15,-3 18 4 16,-5 6-4-16,2 6 1 16,-4 4 0-16,3 3 1 15,5 1 1-15,1-3-3 16,5-3-1-16,3-5 1 15,2-8 3-15,1-6-3 16,3-5 0-16,0-4 1 0,0-4 1 16,0 0-1-16,0-4 1 15,5-26-3-15,14-7 1 16,4 2-11-16,-1 4-2 16,-1 9 6-16,-4 8 4 15,-3 8-5-15,-3 2 4 16,-3 4 4-16,6 0-1 15,-3 0 1-15,5 12 1 16,1 7 0-16,1-2 2 16,0 3 6-16,2-3-8 15,-5-4 3-15,1-4 4 16,-3-4-2-16,-1-1-5 16,1-4 2-16,3 0 5 15,-1-16-3-15,1-7-5 16,-1-9-13-16,-1-1 4 0,-3-1-11 15,3-2 6-15,-5-3-1 16,-1-7-6-16,1 0-5 16,-4 2 17-16,-3 2 0 15,0 4 9-15,-2 4 3 16,0 8 3-16,0 6-3 16,0 4 8-16,0 8 17 15,0 2 2-15,0 6 0 16,0 0-17-16,0 0-5 15,0 0-7-15,0 0-1 0,0 0-4 16,0 0-3 0,0 2 5-16,0 17 2 0,-4 8 0 15,-5 6 11 1,2 6-8-16,3 10 11 0,-1 4-2 16,5 2 5-16,0-1-7 15,0-1 0-15,0-6 4 16,0-5-6-16,11-7-4 15,-2-9-4-15,0-12 1 16,-2-4-2-16,-3-6 3 16,-2-4-2-16,3 0 0 15,4 0 7-15,6-21 1 16,4-6-8-16,-2-6-3 16,-1-3-6-16,-3 4-5 15,-1 3-4-15,-2 0 16 0,1 5-5 16,3 4 7-16,-5 6 0 15,-1 4-4-15,-2 8 3 16,-4-3-1-16,0 5 2 16,-2 0 0-16,0 0 0 15,0 7-5-15,0 17 5 16,0 8 17-16,0 0-12 16,0 0-2-16,2-2-2 15,5-4 5-15,-1-8 1 16,-2 1-5-16,2-11-2 15,0-2 0-15,-1-4 0 16,-1-2-1-16,5 0-4 0,2 0 5 16,0-11 10-16,5-9-10 15,-3-2-10-15,-4-4-8 16,0-1-6-16,-2 4-7 16,-1 1 11-16,1 0 0 15,2 0 18-15,0 4-4 16,2 2 6-16,1 6 1 15,-6 4 0-15,0 2 3 16,-3 4 10-16,-1 0-12 16,0 0-1-16,2 1-1 15,2 18 16-15,0 3-2 16,-2 4-2-16,5 4 0 16,0-2-2-16,0 2-2 15,2-8 8-15,1-2-7 16,1-4 3-16,0-9-5 0,3-5-2 15,-1-2 9-15,3 0-9 16,0-2 2-16,0-15-3 16,-5 1-4-16,0-4-4 15,-2 2-12-15,-1-3-15 16,-2 2-5-16,-1 7 12 16,-3-1 10-16,-4 10 13 15,0 1 0-15,0 2 1 16,0 0-3-16,0 0-4 15,0 0-31-15,0-2-63 0,0 0-25 16,-6 2 18-16,-7-5-103 16,1 0-119-16</inkml:trace>
  <inkml:trace contextRef="#ctx0" brushRef="#br0" timeOffset="-116102.58">12819 14200 544 0,'0'0'195'15,"0"0"-58"-15,0 0-21 16,0 0-53-16,0 0-32 0,0 0 26 16,85-17 7-1,-67 11-22-15,-5-6-11 0,5 1-20 16,-5-2-7-1,-1 3-2-15,-1-2 4 0,-2-2-4 16,-3 0-1-16,1-1-2 16,-2 1 0-16,-5-1-15 15,0 1-3-15,0 2 2 16,0-3-11-16,0 8 14 16,-12 0 11-16,-1 7 3 15,-3 0-1-15,-1 0-1 16,-4 7 4-16,4 15-2 15,-3 0 26-15,1 6-1 16,4 4 4-16,1 6 7 0,1 1-6 16,7 6 1-16,4-3-3 15,2-4-5-15,4-6-6 16,25-10 4-16,9-7 8 16,9-15 8-16,-1 0-15 15,4-19-4-15,-10-8-10 16,-9-4-5-16,-9-1-3 15,-7 6-20-15,-7-1-26 16,-6 8-14-16,-2-1-53 16,0 1-221-16,0-2-594 15</inkml:trace>
  <inkml:trace contextRef="#ctx0" brushRef="#br0" timeOffset="-114059.35">17935 9752 57 0,'0'0'106'15,"0"0"-6"-15,0 0-12 0,0 0 6 16,0 0 6-16,0 0 3 16,-64-43-5-16,62 33 10 15,0 0-9-15,2-6-32 16,0 0-6-16,0-2-23 16,0 1-15-16,8 2-2 15,5 3-21-15,3 6 0 16,-1 2 0-16,4 4-2 15,-1 0 2-15,1 2-1 16,2 21-1-16,-4 12 0 16,-1 9 2-16,-7 9 0 15,-3 3-2-15,-6 4 2 16,0 6 27-16,0 4-10 16,-6 5-4-16,-7 10 2 15,1 5 5-15,3 1-4 0,7-3-2 16,2-6-11-16,0-5 5 15,11-7-2-15,11-7-5 16,3-6-1-16,0-10 4 16,-4-8-4-16,2-9 1 15,0-9 2-15,-3-9-1 16,-1-8 6-16,2-4-2 16,-3 0 3-16,-1 0-2 15,-1-4-3-15,-3-11-1 16,-2 1-3-16,-3 0-10 15,-4 1 10-15,-2 2-7 16,-2 1 7-16,0 5 0 0,0-2 0 16,0 5-6-16,0 0 2 15,0 2 4-15,0 0 8 16,0 0-4-16,0 0 0 16,0 0-4-16,0 0-6 15,0 0-2-15,0 0 2 16,0 4-8-16,-6 15 12 15,-4 4 4-15,3 5-1 16,3 6 4-16,2 6-5 16,0 5 0-16,2 3 0 15,0 5 1-15,0 2 0 16,0 7 3-16,0 6-4 16,0 8 1-16,0 1 0 15,0 3 5-15,0 2-5 16,0-1 0-16,0 5 5 0,0 4-4 15,0 2 2-15,0 1-3 16,4-3-2-16,5-6 2 16,-2-2 0-16,0-5-1 15,-1-6 1-15,-4-2-2 16,-2-3 0-16,2-1-2 16,-2-2 3-16,3 2 1 15,-3-2 0-15,0 3-1 16,0 3 0-16,0-1 4 15,0 3-4-15,0-4 0 0,0-1 0 16,-5 2-1 0,-3 2 3-16,-4-7-2 0,5-1 1 15,1 1-1-15,4-4 3 16,2-1-1-16,0-1 2 16,0-5-2-16,0 2 0 15,0-2 0-15,0-1-1 16,2-1 1-16,-2 1-1 15,0 0 2-15,0-1 2 16,0-10 23-16,2-4-27 16,0-5 3-16,-2 1-4 15,0-5 4-15,0-5 1 16,0-5-2-16,0-4 1 0,0-3 1 16,0 0-1-1,0 0 5-15,0 1-5 0,0-1 1 16,0 2 7-16,0 6 1 15,0-6-2-15,-6 4 5 16,-3-4-3-16,-3-2-3 16,-3-7-4-16,-5-3 1 15,-5 0-7-15,-4 0-20 16,0-13-55-16,4-6-110 16,8-2-397-16</inkml:trace>
  <inkml:trace contextRef="#ctx0" brushRef="#br0" timeOffset="-110577.58">19618 10055 204 0,'-2'-7'116'0,"2"5"12"15,0-1 9-15,0 3-33 0,0 0-23 16,0 0-17-16,0 0-20 16,0 0-12-16,0 0-4 15,0 0-4-15,0 0-21 16,0 9 5-16,0 21 24 15,0 8 7-15,0 13-13 16,0 4 0-16,0 4 5 16,0 1-11-16,0-6-7 15,0-4-1-15,0-9-5 16,0-2 1-16,0-11-3 16,0-7 1-16,0-9-2 15,0-6-1-15,0-6 0 16,0 0 19-16,0-11 36 0,6-19-38 15,4-12-18-15,1-6 2 16,5-2-2-16,-1 2-2 16,5 0-1-16,0 4-8 15,0 5 3-15,1 8 2 16,-4 4 3-16,1 9-3 16,-5 7-6-16,-1 2 8 15,-6 7-8-15,1 2-4 16,-5 0-9-16,-2 9-21 15,0 10 2-15,0 5 10 16,-13 3-2-16,-14 0 2 16,0 6 22-16,-4-1 4 0,2-1 6 15,6 1 0-15,10-1-2 16,7-4 2-16,6-8-1 16,0-4 2-16,19-3 26 15,15 0 33-15,4-1 12 16,2 0-33-16,0-2-17 15,-5 1-16-15,0-2-6 16,-6 1 1-16,-8-4-1 16,-7 1-11-16,-5-3-65 15,-5-3-35-15,1 0-56 16,-5-5-156-16</inkml:trace>
  <inkml:trace contextRef="#ctx0" brushRef="#br0" timeOffset="-109564.68">20541 10347 253 0,'0'0'225'0,"0"0"-65"0,0 0-47 16,0 0-14-16,0 0-20 16,0 0-16-16,-7-45 3 15,7 45-25-15,0 0-32 16,0 0-9-16,0 14 0 16,0 13 4-16,0 4 28 15,0 4-12-15,0 3-9 16,0 0 0-16,0-1-10 15,0-8 5-15,0-2-4 16,0-9 0-16,0-8 0 16,0-6 2-16,0-4 0 0,0 0 12 15,7 0 10-15,2-4 16 16,2-15-30-16,3-4-10 16,-1-2 3-16,1-1-5 15,-4 1-5-15,3 2 1 16,-1 5-4-16,-1 3 4 15,-1 8 3-15,-4 7-2 16,1 0-4-16,-1 0-8 16,6 14 2-16,-6 11 10 15,1 0 1-15,-5 1 0 16,0-2 1-16,-2-3 1 16,2-8 1-16,-2-3 1 15,2-6-2-15,0-4 4 16,-2 0-1-16,3 0 8 15,2 0 10-15,-1-4-4 0,3-11-14 16,4-7-1-16,-2-7-2 16,2 1 0-16,2-4-13 15,3 2 2-15,-1 2 8 16,-1 1-2-16,-1 6 5 16,1 5 0-16,-3 4 4 15,-1 10-1-15,2 2 2 16,3 0-2-16,1 16-2 15,2 14-1-15,-4 6 0 16,-2 5-2-16,-2-9 2 0,-6-1 3 16,1-7-3-1,-3-7-49-15,0-5-94 0,0-7-66 16,0-5-71-16,0 0-144 16</inkml:trace>
  <inkml:trace contextRef="#ctx0" brushRef="#br0" timeOffset="-109108.11">21056 10435 176 0,'0'0'341'16,"0"0"-166"-16,0 0-85 15,0 0-8-15,0 0-26 16,0 0-23-16,100-36-4 16,-81 32-10-16,-4-2 1 15,1-2 0-15,-3-4-3 16,0 0-10-16,-1-2 1 0,-4-3-6 15,-1 5 3-15,-5-5-4 16,-2 2 2-16,0 6-3 16,0 1 0-16,0-1-3 15,0 4 6-15,-2-2 6 16,-9 6-7-16,0 1-2 16,-5 0-13-16,1 0 11 15,-1 8 2-15,1 8 0 16,1 4 19-16,1 2 3 15,5 4 18-15,4 2 9 16,4 4-7-16,0 3 15 16,0-4-30-16,10-2 3 0,9-2-12 15,1-9-1 1,3-5-10-16,-1-8-1 0,-2-5 5 16,0 0-6-16,0-5 4 15,2-19-9-15,1-5-17 16,-1-2-4-16,-2-3-25 15,-2-1-67-15,-1 5-55 16,2 4-64-16,1 3-54 16,-3 9-75-16</inkml:trace>
  <inkml:trace contextRef="#ctx0" brushRef="#br0" timeOffset="-107788.64">21526 10291 32 0,'0'0'148'0,"0"0"3"15,0 0-28-15,0 0-35 16,0 0-1-16,0 0 7 15,19 2-38-15,-17-2 2 0,-2 0-21 16,0 0-3-16,0 0 10 16,0 0 2-16,0 0-7 15,0 0-4-15,0 0 3 16,0 0 18-16,0 0-17 16,-5 0-29-16,-6-2-7 15,0 0 0-15,2 0 0 16,-3 2-3-16,2 0 0 15,-4 0-1-15,3 0 1 16,-2 4 0-16,-1 10 0 16,3 4 6-16,3 2-1 15,0 4-4-15,4 0 7 0,2-2-4 16,2 0 8 0,0-6-9-16,0-2-2 0,0-3 6 15,0-2-7-15,0-6-9 16,0-3 7-16,8 0 2 15,6 0 36-15,4-15-27 16,-2-3-9-16,-1-5-1 16,-1 0-16-16,-4-3-12 15,2 3 16-15,-3 2 3 16,-3 7 10-16,3 3 0 0,-4 2 2 16,0 6-2-1,-3 3-6-15,0 0 5 16,2 0-11-16,-2 17 12 0,3 11 4 15,-3 4 15-15,0 4-2 16,0 0 3-16,1-4-3 16,2-4 7-16,-1-4-8 15,2-6 1-15,-1-7-4 16,-1-7-6-16,0-4-3 16,-4 0 5-16,8 0 3 15,-2 0 5-15,3-18-12 16,-1-5-5-16,4-1-1 15,-1-3-2-15,-1 4-6 16,0 0-1-16,1 6 4 16,-1 1 2-16,-2 4 2 15,-1 6 0-15,-1 4-1 16,4 2-5-16,-1 0 3 0,-1 14 5 16,4 8 2-16,-5 2 7 15,1 0-2-15,-1-2-5 16,-3-3-1-16,1-6 6 15,-3-4-2-15,-2-6-4 16,0-1-1-16,3-2 1 16,-3 0 2-16,0 0 4 15,2 0 0-15,2-7-6 16,2-16-1-16,3-3-17 16,3-3 5-16,-1 3-9 15,0-3-1-15,0 7 14 16,-2 6 8-16,-5 4 0 0,4 8 0 15,-6 2 8-15,0 2 1 16,4 0-9-16,1 0 2 16,1 18 6-16,2 3 1 15,-1 0 0-15,2 4 2 16,0-4-2-16,0-1 1 16,1-3-5-16,-4-4 0 15,-1-3-1-15,-3-6-2 16,1-2-1-16,-1-2 4 15,3 0 4-15,0 0-3 16,4-15-3-16,3-6-3 0,-2-4-6 16,0 2-9-1,-1-5-2-15,-5 4 1 0,1-2-1 16,0 6 13-16,-2 2 4 16,-1 2 1-16,-2 6 1 15,-2 1-1-15,0 4 3 16,0 3 4-16,2 0-3 15,-2 2-1-15,0 0-4 16,0 0 0-16,0 0-2 16,3 0-2-16,1 0-7 15,5 0 6-15,2 9 5 16,2 6 2-16,1 1-1 16,1 2 6-16,1 0 1 15,-1-2 2-15,-3-2-6 0,-3-2 6 16,-5-5-2-16,-2 2-5 15,-2-1-3-15,0-2-6 16,0-2 6-16,0 1 3 16,-6-2 6-16,-15 3-5 15,-2-1-4-15,-10 2-9 16,0-2-9-16,0 2-14 16,2-1-29-16,6-4-73 15,5-2-105-15,11 0-250 16</inkml:trace>
  <inkml:trace contextRef="#ctx0" brushRef="#br0" timeOffset="-106970.11">19549 11076 179 0,'0'0'420'0,"0"0"-323"16,0 0-91-16,0 0 1 16,0 0 0-16,0 0 44 15,-141 0 20-15,141 0 18 16,34 0-35-16,26 0-19 16,27 0-25-16,23 0-9 15,23-1 8-15,19-1-9 0,11-4 1 16,18-2-1-1,6-7 1-15,4-2 0 0,6-7 0 16,-10 0 2-16,-14 0-3 16,-18 4 27-16,-33 2 7 15,-24 3 13-15,-25 1-5 16,-17 4 37-16,-16 0-10 16,-11 0-22-16,-9 3-10 15,-4 2-15-15,-5 1 0 16,-4 1-13-16,-3 0-7 15,-4 3-2-15,0 0-5 16,0 0-25-16,0 0-29 16,0 0-81-16,0 0-113 0,4 0-99 15</inkml:trace>
  <inkml:trace contextRef="#ctx0" brushRef="#br0" timeOffset="-106063.34">23167 10046 19 0,'0'0'72'15,"0"0"-48"-15,0 0 8 16,0 0 8-16,0 0 5 16,0 0-1-16,-60 0 22 15,49 0 40-15,4 4 0 0,0-2 20 16,5 1-21-16,0-3-20 15,0 0-19-15,-1 1-11 16,1-1-4-16,2 1-14 16,0-1-10-16,0 3 9 15,0-3-4-15,0 0 14 16,5 0 8-16,26-5-50 16,20-19 30-16,25-10-24 15,20-7-8-15,22-8 7 16,16-4-7-16,17-8-2 15,20-3 1-15,13 0 0 16,5 2 2-16,-1 10-3 16,-14 7 2-16,-18 6-3 15,-21 7 2-15,-23 3 2 0,-29 8-2 16,-31 3 14-16,-17 5 0 16,-20 3 9-16,-7 5 7 15,-3-2 2-15,0 1-14 16,-1 2-11-16,1 1 0 15,-3 3-8-15,-2 0 1 16,0 0-1-16,0 0-7 16,0 0-12-16,0 0-33 15,-21 11-50-15,-14 5 14 16,-13 5-84-16,-16-2-111 16,-5 4-238-16</inkml:trace>
  <inkml:trace contextRef="#ctx0" brushRef="#br0" timeOffset="-105490.27">23096 10249 13 0,'0'0'94'0,"0"0"-94"16,0 0-43-16,0 0 43 15,0 0 20-15,0 0 55 16,-29-18-10-16,22 13-2 16,3 1 11-16,-1 1 19 15,3 1 35-15,0 0-37 0,-1 2-13 16,3 0-18-16,0 0 5 15,0 0-11-15,0-3 0 16,0 3-13-16,0 0-3 16,0 0-8-16,0 0-9 15,0 0-13-15,0 0 6 16,0 0-10-16,0 0-1 16,0 0-2-16,0 0-1 15,0 0-52-15,0-2-36 16,14-1-35-16,6-1 10 15,4-3-11-15,5 0-71 16,3-1 27-16,-1-2 15 16</inkml:trace>
  <inkml:trace contextRef="#ctx0" brushRef="#br0" timeOffset="-104908.45">23272 10084 9 0,'0'0'13'16,"0"0"0"-16,0 0 5 15,0 0 1-15,0 0-7 16,0 0-6-16,-60 0-2 16,50 0 0-16,0 0 18 0,-6 0 20 15,0 0 22 1,-4 0 9-16,3 0-9 0,-4 0-1 15,6 0 9-15,1 0 4 16,6 0-13-16,1 0-11 16,5 0-3-16,2 0-2 15,0 0 1-15,0 0 11 16,0 0 2-16,0 0-25 16,0 0-23-16,0 0-2 15,7 0 6-15,12 0 20 16,12 0 0-16,14 0-1 15,16 0-5-15,12 0-10 16,22 0-11-16,21 14 4 0,19 5 4 16,14 2-5-1,14 9-11-15,1 9-2 0,4 5 4 16,1 7-4 0,-2 7 0-16,3 0-6 0,-3-5 6 15,-5-7 2-15,-7-8 0 16,-13-11-1-16,-10-10 8 15,-11-8 18-15,-15-6 0 16,-15-3-8-16,-20 0 6 16,-21 0-13-16,-23 0 5 15,-19 0-12-15,-6 0-5 16,-2 0 0-16,0 0-22 16,-33 3-66-16,-29 2 69 15,-32 2-134-15,-20 0-72 0,-17 0-192 16</inkml:trace>
  <inkml:trace contextRef="#ctx0" brushRef="#br0" timeOffset="-104038.4">23071 10152 139 0,'0'0'71'0,"0"0"-64"16,0 0 15-16,0 0 34 15,0 0-3-15,0 0 11 16,-47-39-15-16,38 34-13 16,7 3 43-16,0 0 17 15,2 2-5-15,0 0 10 16,0 0-24-16,0 0-45 16,0 0-13-16,0-3-3 15,0 3-13-15,-6 0-3 16,1 0 0-16,-2 0 1 15,2 0 3-15,5 0-2 16,0 0 1-16,0 0 1 16,3 5 1-16,19 17 6 15,14 10 27-15,7 6-12 0,7 11-3 16,10 5-16 0,10 5 18-16,10 8-4 0,11 3-6 15,12 1 4-15,10 3-7 16,8 2 13-16,7 2 9 15,5 3-7-15,-6 2-20 16,-9 6 3-16,-8 1-9 16,-10 4 4-16,-2 5-5 15,-5-1 4-15,3 2-2 16,-5-4 10-16,-4-4 1 16,-2-3-2-16,-6-5 2 15,-13-4-5-15,-5-4 0 0,-10-9-4 16,-5-9-2-16,0-8 2 15,-5-10 2-15,-5-6-2 16,-7-8 2-16,-4-8-2 16,-5-4-1-16,-7-5-2 15,-2-4 4-15,-4-2 1 16,-5-2-6-16,-2 1-26 16,0-2-24-16,-2 0-54 15,-29-18-155-15,-20-13-272 16</inkml:trace>
  <inkml:trace contextRef="#ctx0" brushRef="#br0" timeOffset="-103010.15">23027 10217 12 0,'0'0'4'0,"0"0"2"15,0 0 0-15,0 0 5 16,0 0 16-16,0 0 20 16,-70-65 28-16,68 63 26 15,2-1 18-15,0-2-7 0,0 1-38 16,0-2-40-16,0 1 9 15,0 2-4-15,0-1 14 16,0 4 19-16,0-2-6 16,0 2-2-16,0 0-23 15,0 0-21-15,0 0-8 16,0 0-12-16,0 0-2 16,0 14 2-16,7 13 5 15,2 10 7-15,2 11 17 16,3 15 1-16,1 9 5 15,3 8 3-15,4 9-11 16,-4 3-5-16,2 10-9 16,0 7 3-16,-2 4-5 0,5 10 0 15,0 5-4 1,6 11 5-16,8 1-4 0,3 4 3 16,6 7 6-16,3 1-2 15,-1 3 0-15,-4-4 7 16,-4-8-1-16,-2-8-8 15,0-15 3-15,-5-10 3 16,-2-10-1-16,-4-5-3 16,-4-11 6-16,-6-12-10 15,-3-16-5-15,-3-18-1 16,-5-16-4-16,-4-14 1 16,1-6 2-16,4-2 0 0,4-20-4 15,9-30-31 1,11-23-40-16,5-24-32 0,10-23-183 15,6-31-393-15</inkml:trace>
  <inkml:trace contextRef="#ctx0" brushRef="#br0" timeOffset="-102295.16">25690 8959 7 0,'0'0'337'0,"0"0"-195"16,0 0-28-16,0 0-22 15,0 0-31-15,0 0 12 16,-6-50-2-16,6 47-33 16,0-2 9-16,0 3 5 0,0 0-2 15,0 2-3-15,0 0 3 16,0 0-26-16,0 0-24 16,0 2-4-16,-5 22-1 15,1 4 5-15,0 4 5 16,2-2 2-16,2-4-3 15,-2-1-2-15,2-2 2 16,0 4 1-16,-4-1-1 16,0 2-4-16,0-2 1 15,-1-2 1-15,1-2-1 16,2-6-2-16,0-4-32 16,0-2-86-16,2-4-73 0,0-6-182 15</inkml:trace>
  <inkml:trace contextRef="#ctx0" brushRef="#br0" timeOffset="-101419.65">26107 10471 256 0,'0'0'253'16,"0"0"-124"-16,0 0-47 16,0 0-22-16,0 0 14 15,0 0-22-15,0 5-12 16,0-5 20-16,0 0 7 15,0 0-13-15,0 0-17 16,0 0-10-16,0 0-12 16,0 0 0-16,0 0 0 15,0-5 9-15,5-9-20 16,3 1-3-16,8-4 1 0,-1 3-2 16,2 4-2-16,1 4 0 15,-3 6-5-15,-1 0 5 16,-1 0-6-16,-5 21 1 15,0 5 2-15,-6 6 2 16,-2-1-4-16,0 4 6 16,0-4-4-16,-18 2 3 15,-5-1 2-15,-6-4 13 16,0 0 0-16,0-4 3 16,5-4-6-16,6-6 4 0,10-6-2 15,5-4 4-15,3-4 5 16,11 0 13-16,25 0 7 15,9-3-24-15,3-9-6 16,6-2-6-16,-2-1-5 16,-2 1 2-16,-7 2-2 15,-10 2-17-15,-8 6-4 16,-12 1-14-16,-11 3-9 16,-2 0-77-16,0 5-146 15,-15 11-200-15</inkml:trace>
  <inkml:trace contextRef="#ctx0" brushRef="#br0" timeOffset="-100533.89">25858 12104 67 0,'0'0'99'16,"0"0"-23"-16,0 0-27 0,0 0-23 16,0 0-18-16,0 0 15 15,-21 19 107-15,21-19 30 16,0 0-18-16,0 0 7 15,0-8-102-15,0-3-7 16,7-4 7-16,5 6-24 16,5-3-5-16,1 3-16 15,5 5 1-15,-8 0-6 16,1 4 0-16,-3 0 1 16,-1 4-4-16,-6 16 0 15,-2 5-1-15,-4 3 5 0,0-1-1 16,-20 4 0-16,-11-3 1 15,-5 0 2-15,-1-4 3 16,3-4 2-16,8-4-5 16,12-6-2-16,9-6-5 15,5-4-11-15,0 0 18 16,27 0 4-16,4-8 14 16,5 0-15-16,1 6-3 15,0 2 1-15,-2 0-7 16,1 0 6-16,-9 12-1 15,-5 3-1-15,-9 0 2 16,-11 3 11-16,-2 0 8 16,0 1 28-16,-19 2-12 15,-13-1-5-15,-6 1-14 0,-4-6-10 16,-3 0 2 0,1-10-8-16,-1-3-30 0,3-2-103 15,4 0-121-15,5 0-410 16</inkml:trace>
  <inkml:trace contextRef="#ctx0" brushRef="#br0" timeOffset="-99605.35">24056 13075 195 0,'0'0'235'0,"0"0"-56"15,0 0-34-15,0 0-3 16,0 0-43-16,0 0-31 16,27-35-27-16,-27 35-9 0,0 0-25 15,0 0-7-15,0 18-22 16,-4 11 22-16,-11 0 45 15,-4 3-31-15,2-1 2 16,-6 0 9-16,3 3-5 16,0-2 0-16,2 3 7 15,5-7-13-15,4-4-6 16,5-8-4-16,4-6-1 16,0-2 4-16,16-4 2 15,12-1 5-15,4-3-4 16,3 0-6-16,-1 0-4 15,-3 0-3-15,-4 0-23 16,-8 0-24-16,-7 0-7 0,-6 0 0 16,-3-3 15-16,-3-6-1 15,0-2-39-15,0-1 43 16,-11 0 4-16,-3-2-5 16,1 0 39-16,-1-3 1 15,3 2 2-15,5-2 1 16,1-2 40-16,5-2 9 15,0-1-7-15,0 2 11 16,0 2-3-16,0 4-10 16,5 7-7-16,1 0-5 15,-4 5-9-15,0 2-10 16,3 0-12-16,-1 0-2 16,4 26 2-16,2 12 4 15,-1 14 14-15,1 13 1 0,0 8-1 16,3 6-1-16,3 4-11 15,-3-8-5-15,8-8-1 16,1-17-17-16,7-20-76 16,7-22-205-16</inkml:trace>
  <inkml:trace contextRef="#ctx0" brushRef="#br0" timeOffset="-97475.31">25793 8708 6 0,'0'0'87'16,"0"0"-26"-16,0 0 20 15,0 0-3-15,0 0-23 16,0 0-4-16,-56-22-3 16,38 22 0-16,3 0 4 15,-5 0 3-15,-3 3-1 16,-4 8-6-16,-1 4 4 16,-6 1 2-16,1 6-15 0,-7 0 7 15,-2 2-1 1,-3 5-3-16,1 3-8 0,1 3 1 15,3 7 3-15,4 9-7 16,3 4-1-16,6 8-6 16,9 3 0-16,7 2-6 15,11 4-7-15,0 1-1 16,25 0-1-16,17 0-3 16,14-5 7-16,10-8-8 15,9-10-1-15,4-14 3 16,2-14 3-16,-2-15 1 15,0-7-4-15,-6-18 0 16,-3-23-4-16,-4-11 0 0,-3-10-3 16,-7-8 0-1,-8-11 0-15,-15-1 4 16,-12-8-4-16,-21-2-1 0,0-4-1 16,-23-1-5-16,-17 7 5 15,-6 12 0-15,-3 16 0 16,-1 16 1-16,4 15 0 15,5 16-10-15,4 10-4 16,1 5-52-16,1 10-83 16,3 19-119-16,10 1-217 15</inkml:trace>
  <inkml:trace contextRef="#ctx0" brushRef="#br0" timeOffset="-96251.36">26475 10374 105 0,'0'0'140'0,"0"0"-49"16,0 0 26-16,0 0-30 15,0 0-15-15,0 0-22 16,6-21-8-16,-6 13-5 16,0-4-27-16,0 0-9 15,0-2 19-15,-6-2 16 0,-5 2 11 16,-1-2-22-16,0-1-3 16,-1 2 3-16,-1-2 6 15,-1 1-10-15,-4 2-3 16,3 3-1-16,1 0 8 15,-1 1 3-15,3 4-9 16,2 2 3-16,-3 0-4 16,1 3-6-16,0 1 3 15,-5 0-11-15,0 0-3 16,-1 0 2-16,-4 0 6 16,-2 1-6-16,1 12 7 15,-1-2 4-15,3 2 3 0,2 0 0 16,2 4-7-16,1 1 1 15,-2 5-1-15,2 6 0 16,-3 3-5-16,1 2 5 16,6 1-5-16,0 4 5 15,2 1-9-15,-2 0 11 16,-3 1-8-16,1 0 5 16,-4 6 1-16,6-3-5 15,2 2 6-15,2 0-3 16,7 1-7-16,2-1 5 15,0-3-1-15,11 2 3 16,13-1-4-16,5-2 2 16,5 2-4-16,1-3-1 15,6-6 3-15,1-3-3 16,5-6 1-16,2-3 0 0,4-10 1 16,5-6-1-16,5-7 4 15,-1 0-3-15,3-11 3 16,-3-15-4-16,3-8 4 15,-3-6-5-15,-4-10 2 16,-6-6-2-16,-10-9 0 16,-9-2 2-16,-15-8-2 15,-16-7 1-15,-2-4-2 16,-22-8-2-16,-18-1 2 16,-10 7-1-16,0 13-6 0,-6 17 1 15,2 19-6-15,-2 16-18 16,-4 17-28-16,2 6-81 15,3 18-112 1,6 17-202-16</inkml:trace>
  <inkml:trace contextRef="#ctx0" brushRef="#br0" timeOffset="-95037.02">26268 12388 263 0,'0'0'83'0,"0"0"12"16,0 0 3-16,0 0-25 16,0 0-5-16,0 0-33 15,4-118-9-15,-4 95-6 16,0 0 12-16,-9-5 22 16,1 0-22-16,-6-2-5 0,-1-3-8 15,-4-1 14-15,0 2-6 16,-4 3-3-16,-1 0 3 15,1 5-9-15,-1-3 7 16,0 6-11-16,-1 1-1 16,0 3 3-16,-4 0-2 15,0 2-1-15,-2 1 1 16,-4 0-10-16,-1 3 3 16,3-1 5-16,4 3-2 15,0 4-2-15,2 1 4 16,2 4-4-16,-2 0-3 15,-2 0-4-15,2 2 1 16,-4 12 0-16,2 6 2 16,1 4-3-16,-1 8 2 15,0 9 2-15,-4 6 5 0,-4 7 2 16,4 7 4-16,4 1-5 16,4 1-7-16,10 4 5 15,6 1-1-15,9 4 2 16,0-2-4-16,0 3-4 15,9-4 5-15,16 1-3 16,6-7-2-16,9-1 2 16,7-8-1-16,11-5 3 15,9-9-3-15,10-12 6 16,12-12-1-16,1-16-1 16,-1 0-1-16,-4-28-4 15,-5-14 1-15,-4-6-3 0,-12-8 1 16,-8-7 3-16,-16-3 0 15,-15-6-4-15,-17-4 1 16,-8-5-1-16,0-7-3 16,-31-4-9-16,-9-4-1 15,-8-1-4-15,-4 11-14 16,-4 15-14-16,-4 28-37 16,-7 33-28-16,-11 12-103 15,-7 42-84-15,-1 9-172 16</inkml:trace>
  <inkml:trace contextRef="#ctx0" brushRef="#br0" timeOffset="-93834.19">24442 13172 37 0,'0'0'244'0,"0"0"-140"15,0 0-77-15,0 0 23 16,0 0 7-16,0 0 13 16,33-117-15-16,-30 91-25 15,-3 1-11-15,0-3-5 16,0 2 9-16,-13-2 2 16,-6 3-5-16,0 2-10 15,-4 0 10-15,3 7 14 0,1 2 0 16,-4 4-15-16,3 4-6 15,-5 0-1-15,-4 3 1 16,1 3-7-16,-4 0 13 16,4 0-4-16,-5 0 5 15,5 0 4-15,2 0 1 16,-1 0-5-16,2 0-2 16,-2 0-5-16,-4 9 2 15,2 2-2-15,0 5-1 16,-2 3 12-16,0 8-5 15,-1 3 4-15,-1 1-8 16,4 4 0-16,4 0-4 16,3-1 4-16,2-2-8 0,0 3 1 15,3 2 3 1,-2-2-4-16,3 8 3 0,3-3-3 16,5 2-3-16,0 0 4 15,4 1 0-15,0 2 1 16,2-1-6-16,-1 4 0 15,3-2 6-15,0 3-9 16,0-3 1-16,3 0 0 16,15 0 4-16,3-3-3 15,4-4 0-15,2 0 7 16,0 0-6-16,0-6-1 16,2-4 1-16,0-2-2 0,2-5 5 15,4-5-6-15,5-1 0 16,7 1 5-16,11-7 10 15,5-2-7-15,6-8-2 16,2 0 3-16,3-18-2 16,-3-18 10-16,1-12-12 15,-6-12-5-15,-3-8 2 16,-9-7-1-16,-13-3 3 16,-16-2-3-16,-20-4 1 15,-5 3-3-15,-21-3 4 16,-21-3-3-16,-7 3 0 15,-7 2-11-15,1 14-12 16,1 12-2-16,-2 20-17 16,0 14-27-16,-2 16-114 15,0 6-50-15,8 2-129 0</inkml:trace>
  <inkml:trace contextRef="#ctx0" brushRef="#br0" timeOffset="-89771.51">19387 11021 35 0,'0'0'49'0,"0"0"-2"16,0 0-11-16,0 0-15 16,0 0-10-16,0 0-7 15,0 0 3-15,-2-3 11 16,0 3 12-16,-4 0 4 15,2 0 4-15,0 0-18 16,-3 0 0-16,3 0-1 16,-1 0-7-16,2 3-9 0,-1 3-3 15,0-3 3 1,2 2 0-16,2-3 0 0,0-2-2 16,0 0 0-16,0 0 0 15,0 0 15-15,0 0 7 16,0 0 10-16,0 0 24 15,0 0 10-15,0 0-17 16,0 2-20-16,0-2-28 16,0 4 0-16,4 0 31 15,10 0-3-15,1 2-13 16,5-4-2-16,5 3-3 16,4-5 2-16,4 3 12 0,7-3 8 15,7 0-18 1,6 0-3-16,7 0-8 0,8-6 13 15,3-6 4-15,6 0-14 16,4 2-6-16,0-2 9 16,-2 3-4-16,6 2 0 15,2 1-3-15,5-1-2 16,6 4 2-16,3 1 0 16,-1-3 5-16,-5 5-7 15,1 0-2-15,-5 0 0 16,3 0 2-16,-5 0 0 15,-4 0 2-15,-2 0-3 16,-8-4 3-16,-3 0 2 16,-7 0-5-16,-5-2-1 15,-7 3 6-15,-4 1-2 0,-4-1 9 16,-3 1-12-16,-4 2 7 16,-5-2-3-16,2 0-4 15,2 2 2-15,3-4 0 16,4 3 2-16,3-2 3 15,0 2-6-15,0 1 4 16,0 0-5-16,-7 0 1 16,-3 0-2-16,-5 0 1 15,-3 0-1-15,-5 0-1 16,-5 0-2-16,-2 0 2 16,1 4 2-16,-3-3 1 15,1-1 1-15,-3 0-3 0,1 0 1 16,-3 0 2-16,0 3 2 15,0-3-2-15,-4 0 6 16,-3 0-4-16,-2 0 2 16,1 0-3-16,-3 0-4 15,0 0 0-15,0 0-7 16,0 0-15-16,0 0 22 16,0 0-5-16,0 0 5 15,0 1-98-15,-13-1-91 16,-10 0-69-16,3 0-195 15</inkml:trace>
  <inkml:trace contextRef="#ctx0" brushRef="#br0" timeOffset="-88895.52">22369 9694 26 0,'0'0'61'0,"0"0"13"16,0 0 21-1,0 0-15-15,0 0-21 0,0 0 1 16,-16-61-6-16,16 50-31 16,-2-4 1-16,0 1 23 15,0 2-14-15,-3 0 0 16,1 2-8-16,2 2 10 15,-2 1 5-15,4 4 3 16,0 3 10-16,0 0-16 16,0 0-15-16,0 0-9 15,0 0-4-15,0 0-9 16,0 0-11-16,0 11 11 16,6 24 1-16,7 19 24 15,-1 16-16-15,-2 17-7 0,-1 10 18 16,1 5 0-16,-4 2 1 15,1 3-14-15,-3-4 11 16,-2-5-11-16,2-10 2 16,0-10 1-16,-2-8 4 15,0-7 10-15,-2-7-6 16,2-6-3-16,0-4 3 16,0-4-1-16,1-1-1 15,1-5-3-15,0-7-6 16,-2-5-2-16,3-5-2 15,-2-9-1-15,-3-4-1 16,2-4 1-16,-2-2-1 16,0 0-1-16,0 2 0 0,0-2-5 15,0 0 5 1,0 0 0-16,0 0 0 0,0 0-2 16,-27 4 2-16,-27 6 2 15,-33 1-2-15,-25 3-109 16,-23 1-140-16,-21-7-324 15</inkml:trace>
  <inkml:trace contextRef="#ctx0" brushRef="#br0" timeOffset="-87643.77">19327 9811 59 0,'0'0'54'0,"0"0"-14"16,0 0 31-16,0 0 9 15,0 0-9-15,0 0 0 16,0-18-28-16,0 16-1 16,0 0 12-16,0-3 13 15,0-4-31-15,0 3-13 16,0-2 7-16,0 4-11 0,0-1-9 16,0 0-2-16,0 1 0 15,0 3-7-15,0-3 5 16,0-3-5-16,0 2 2 15,0-2 1-15,0-1-3 16,0 0 1-16,0-1-1 16,0 0 2-16,0-1 0 15,0 0-2-15,0 1 2 16,0 2-3-16,0 5 8 16,0 0-5-16,0 2 13 0,0 0-4 15,0 0-7-15,0 0-3 16,0 0-2-16,0 0-5 15,0 0-5-15,0 18 1 16,0 22 9-16,0 14 11 16,0 8 13-16,0 7-7 15,0 1 9-15,0 0-5 16,0 6 4-16,0 5 5 16,2-1-4-16,2 0-12 15,3-2 5-15,-1-6-5 16,1-2-4-16,2-6 9 15,0-1-4-15,-3-8-3 16,4-6-1-16,-4-5 4 0,-1-4-6 16,-3-2 0-1,0-3-5-15,-2-3 7 0,0-4-5 16,0-4-6-16,0-4 8 16,0-6-8-16,0-4 3 15,0-2-3-15,0-7 2 16,0 5 1-16,0-3-3 15,0-1 0-15,0 2 0 16,0-4 3-16,0 2-3 16,0 1 0-16,0-3 0 15,0 0 2-15,0 0 0 16,0 0 2-16,0 0-4 16,0 0-5-16,0 0-47 15,0 0-15-15,0 0-21 0,-2 0-14 16,-7 0-36-16,3-9-192 15</inkml:trace>
  <inkml:trace contextRef="#ctx0" brushRef="#br0" timeOffset="-85729.3">19304 9627 12 0,'0'0'51'0,"0"0"-23"0,0 0-7 15,0 0 33-15,0 0 18 16,0 0-8-16,-25 0-16 16,25 0-14-16,0 0 5 15,0 0 30-15,0 0 5 16,0 0-7-16,0 0-24 15,0 0-20-15,0 0-16 16,0 0-4-16,0 0 4 16,0 0-3-16,0 0-2 15,0 0-2-15,0 0-2 16,5 2 2-16,15 5 42 16,5-2-10-16,4-5-10 15,6 2 3-15,3-2-10 0,5 0-3 16,1 0-3-16,0 0-7 15,3 0-1-15,3 0 5 16,-2 0-2-16,4 0 5 16,-1 0-8-16,2 0 14 15,-1 2-11-15,1 2 3 16,3 3-4-16,2-6-2 16,-3-1 0-16,-5 0 2 15,-1 0 1-15,-5 0-2 16,1 0-2-16,-3 0 1 15,0 0 5-15,3 0 2 16,-3 0-4-16,1 0 0 16,-3 0 4-16,0-1-6 15,-1-4 5-15,0 1-3 16,1 0 6-16,0 0-6 0,-1 1-1 16,-2-4 1-16,1 0 0 15,0 2-2-15,-2 1-1 16,2 1 2-16,-3-2 2 15,-4 1-2-15,3 2-1 16,-5 0 1-16,2 2-1 16,0 0-1-16,2 0 0 15,1 0 3-15,2 0-3 16,0 0 5-16,1 0-6 16,-1 0 2-16,-1 0 3 0,-1 0-5 15,-3 0 1 1,-4-2 2-16,-2-3 4 0,-1 2 0 15,-1-1-5-15,-2-1 10 16,4 2-6-16,4 1 2 16,0-2 7-16,0-1-12 15,0 2-1-15,0-1 1 16,-4 2-3-16,-3-1 2 16,0 3-1-16,-2-3 1 15,1 1-1-15,-2-1 0 16,2 2 0-16,-1-1 0 15,-1-2 2-15,0 2-2 16,-4-1 3-16,-3 3-4 16,-2 0-2-16,-1 0 2 15,1 0 0-15,-4 0 0 0,0 0 0 16,1 0 0-16,5 0 0 16,-1 0 4-16,2 0-3 15,0 0 0-15,-2 0-1 16,-1 0 4-16,-4 0-4 15,-1 0 1-15,-1 0 0 16,-2 0 0-16,2 0 2 16,4 0-1-16,0 0 3 15,3 0 0-15,3 0-1 16,-1 3-2-16,3-1-2 16,-3 4-2-16,-2-5 2 15,-4 2 1-15,-2-1 0 0,-1-2 0 16,-4 0-1-16,0 0 2 15,0 0 1-15,0 0 9 16,0 0 3-16,0 0-8 16,0 2-2-16,2-2 1 15,5 0 0-15,2 1 1 16,2 2-2-16,0-3-3 16,-2 0-1-16,-2 0 1 15,-3 2 2-15,-2-2-1 16,-2 0-1-16,2 0 3 15,-2 0 3-15,0 0 5 16,3 0-10-16,-1 0 3 16,2 0-4-16,-4 0-2 15,2 0 1-15,-2 0 0 16,0 0-1-16,0 0 0 0,0 0 0 16,0 0 4-16,0 0-4 15,0 0 3-15,0 0-3 16,0 0 1-16,0 0-1 15,0 0 0-15,0 0 1 16,-2 0 2-16,-2-5-2 16,-3 2-1-16,5 1 0 15,-2-1 2-15,4 2-1 16,0 1-1-16,0 0 3 16,0 0-1-16,0 0-1 0,0 0-1 15,0 0 1-15,0 0-2 16,0 0-2-16,0 0-1 15,0 12-13-15,0 23-42 16,-7 18-84-16,-13 13-115 16,-7-1-114-16</inkml:trace>
  <inkml:trace contextRef="#ctx0" brushRef="#br0" timeOffset="-56820.65">26629 8921 338 0,'-2'0'136'15,"2"0"-46"-15,0 0-16 16,0 0-1-16,0 0 1 16,0 0-23-16,0 0-18 15,0 0-9-15,0 0 0 16,0 0 5-16,0 0-4 15,0 0 0-15,0 0-12 16,0 0-3-16,0 0-10 16,0 0 0-16,0 2-6 15,-11 12-89-15,-7 0-102 0,-2-1-273 16</inkml:trace>
  <inkml:trace contextRef="#ctx0" brushRef="#br0" timeOffset="-52790.88">27224 8318 47 0,'0'0'102'0,"0"0"4"15,0 0-19 1,0 0 21-16,0 0-24 0,0 0-20 16,0 0-13-16,3 0-9 15,1 0 1-15,0 0 0 16,6-3 14-16,1-5-39 15,-1-3-3-15,4-3 5 16,-3-5-12-16,0-1-2 16,1 0-1-16,-6 2-3 15,1-2-2-15,-7 3 0 16,0 0 10-16,0-1-7 16,0 2 0-16,0 2-3 15,0 1 7-15,0 4 14 16,-7 3-11-16,5 2-10 0,0 4 12 15,2 0-6-15,-2 0 4 16,2 0-5-16,0 0-5 16,0 0 0-16,-5 0-6 15,-2 0 3-15,-2 2 3 16,3 12-1-16,-3 6-3 16,-3 9 4-16,4 8 15 15,-1 11-6-15,-1 10 0 16,2 9 10-16,-3 3 0 15,-1 4-1-15,1-2-4 16,3 1-2-16,0-5-4 16,6-10-3-16,0-10 4 15,2-8-8-15,0-15 1 0,0-4-4 16,0-10-35 0,0-11-69-16,0 0-59 0,0-11-10 15,0-19-323-15</inkml:trace>
  <inkml:trace contextRef="#ctx0" brushRef="#br0" timeOffset="-52363.73">27148 8540 422 0,'0'0'257'16,"0"0"-80"-16,0 0-17 15,0 0-77-15,0 0-9 0,0 0-33 16,45-101-24-16,-20 82 1 15,2 3-10-15,-4 4-2 16,0 3-3-16,0 8-1 16,-1 1-2-16,0 0-3 15,-2 10 0-15,3 16 2 16,-4 9-1-16,-3 0 2 16,-3 3 0-16,-1-2 0 15,-10-6 1-15,-2-4 1 16,0-8-1-16,0-5 3 15,0-8 2-15,0-5 10 16,-4 0-1-16,-6 0 24 16,1-4-16-16,1-14 0 0,6-8-8 15,2-4-6-15,0-6-5 16,8-2 1-16,13 0-4 16,2 1-1-16,6 5-1 15,0 5 1-15,5 3 0 16,-3 8-21-16,0 3-26 15,-2 12-25-15,-2 1-112 16,-4 0-78-16,-5 11-200 16</inkml:trace>
  <inkml:trace contextRef="#ctx0" brushRef="#br0" timeOffset="-51262.54">27766 8440 378 0,'0'0'218'0,"0"0"-115"16,0 0 13-16,0 0-7 15,0 0-52-15,0 0-23 16,5 6-16-16,-1-6 9 16,4 0-2-16,4 0 21 15,3 0-27-15,6 0 18 16,-2 0-13-16,2-2-9 16,-1-9-8-16,-5 0-1 15,-1-4 1-15,-5 0-1 16,-3 1 1-16,-4-3-1 15,-2 3-1-15,0 4-3 16,0-4-2-16,0 9 0 16,0 1-6-16,-2 1 6 0,-13 3-5 15,-3 0 3 1,-3 3-1-16,0 12 2 0,2 3 0 16,4 3 1-16,4 1 5 15,4 0 1-15,5 5 8 16,2-2-4-16,0-1-2 15,0-4 4-15,16 0-5 16,3-3 4-16,8-5-4 16,5-3-3-16,3-9 1 15,1 0 1-15,2-4-1 16,0-22-5-16,-3-6-5 16,-1-4-16-16,-5 0 8 15,-5 4-3-15,-5 4 4 0,-6 7 9 16,-3 7 3-16,-2 6 1 15,-2 4-1-15,-1 2-4 16,-3 2-1-16,-2 0-2 16,2 0-9-16,-2 0 7 15,0 6 9-15,0 2 7 16,0 2-4-16,0-3 2 16,0-1 0-16,0-2-3 15,0-3-2-15,0 2 6 16,0-3-4-16,0 0 4 15,0 0-1-15,0 0 2 16,0 0 4-16,0 0-3 0,0 0 5 16,0-3-8-16,0-8-5 15,-4 3 3-15,1 2-2 16,1-1-2-16,0 7 2 16,2 0-1-16,-4 0 0 15,-4 0-8-15,-2 0 3 16,-1 4 1-16,-3 17 2 15,3-1-3-15,2 2 5 16,0 2-3-16,2-2 3 16,3-3 0-16,0 1 0 15,4-6-1-15,0-2 1 16,0-3-1-16,0-5 1 16,0-4 0-16,0 0 9 15,8 0-3-15,3-2-3 16,3-12-1-16,-3 0-2 0,1 0-5 15,-4-2 0-15,-1-2 0 16,-1 2-5-16,-2-2 7 16,0 1-9-16,-2 3 8 15,0 1 4-15,2 1 0 16,-2 5 3-16,3 4-3 16,-3 1-5-16,0 2 0 15,-2 0-4-15,0 0 3 16,0 0-12-16,2 17 15 15,-2 12 3-15,0 5 12 16,0 10 1-16,0 6-1 0,0 2-1 16,0 6-2-1,0 3-8-15,0-3 6 16,0-6-4-16,0-6-2 0,0-14 3 16,5-10-4-16,0-12-19 15,3-10-46-15,3 0-45 16,5-23-34-16,6-12-122 15,-2-11-358-15</inkml:trace>
  <inkml:trace contextRef="#ctx0" brushRef="#br0" timeOffset="-49971.07">28488 8314 25 0,'0'0'87'16,"0"0"-79"-16,0 0 8 16,0 0 15-16,0 0 41 15,0 0 20-15,-15 0-2 16,15 0 4-16,0 0 3 16,0 0-21-16,0 0-4 15,0 0-8-15,0-3 9 16,0-1 11-16,0 0-21 15,0-1-55-15,0 0 25 16,0 0-18-16,0 3-3 16,0-1 3-16,0 3 5 0,2 0-6 15,-2 0-12-15,0 0-2 16,0 13-20-16,0 14 17 16,0 4 3-16,2 1 3 15,2-4 4-15,0-3-4 16,4-2-2-16,-2-5 0 15,1-6 5-15,-3-5-5 16,3-4 5-16,0-3-6 16,4 0 9-16,2 0 2 15,3-14-3-15,2-10 0 16,-3-4-6-16,4-1-1 16,-4 3-2-16,-1-4-11 15,-2 4 2-15,-3 2 10 16,1 6-1-16,-4 5 2 0,1 3 0 15,-3 6 2-15,-4 4 8 16,2 0-2-16,0 0-9 16,0 0-4-16,2 14 2 15,-2 9-2-15,-2 4 8 16,2 0 1-16,2-5-3 16,-2-1 2-16,5-5 2 15,-1-4-6-15,4-4 2 16,3-4 10-16,3-4 2 15,3 0 5-15,2 0-2 16,-1-4-14-16,0-10-1 0,-4-3 5 16,-1 0-7-1,-3-3-5-15,-6-1-2 0,-2 4-4 16,-2 0 8-16,1 2-4 16,-3 2-3-16,0 3 5 15,0 2-1-15,0 4-5 16,0 0-4-16,-3 2 7 15,-9 0 6-15,-5 2 1 16,4 0-5-16,0 0 2 16,0 15-1-16,3 2 1 15,1 7 2-15,3 3-2 16,2 1 4-16,-1 2 0 16,5-2 2-16,0-1-2 15,0-4 1-15,0-5 1 0,0-6-2 16,0-4 1-16,7-6 5 15,1-2-3-15,1 0 6 16,3 0 2-16,-1-2-4 16,5-14-7-16,-3-2 0 15,3 0-39-15,-1-2-5 16,3 4 1-16,-3 0 17 16,1 4 23-16,-3 2 2 15,-1 6-5-15,-1 4-9 16,-3 0 15-16,0 0 6 15,-4 9-5-15,-2 10 7 16,0 5 5-16,-2 2-1 16,0-2-4-16,0-6 0 0,0-4 0 15,0-6 1-15,0-4-4 16,0-4-1-16,0 0 4 16,0 0 5-16,0 0 7 15,0 0 2-15,0-16-22 16,3-1-3-16,5-6-46 15,6 1 0-15,-1 0 24 16,3-1 21-16,-1 4 4 16,3 1 4-16,-2 6 23 15,0 8 13-15,-1 4-7 16,1 0-13-16,-1 9-7 16,-1 16 1-16,-1 3 1 15,-5 0-5-15,0 2-6 16,-2-6 2-16,-1-8-1 0,-5-7-2 15,4-4-3-15,0-5-55 16,4 0-11-16,5-5-12 16,2-18-131-16,3-7-186 15</inkml:trace>
  <inkml:trace contextRef="#ctx0" brushRef="#br0" timeOffset="-49575.29">29399 8069 624 0,'0'0'267'0,"0"0"-106"16,0 0-28-16,0 0-69 16,0 0-13-16,0 0-28 0,12-38-16 15,-12 38-6-15,2 0-1 16,3 4-10-16,-1 19 10 16,2 14 14-16,2 7-2 15,-4 8-3-15,0 2-2 16,1 1-2-16,-5-4 1 15,0-7-6-15,0-13 0 16,0-4 4-16,-13-10-4 16,-3-5 3-16,1-6-1 15,-6-6 4-15,1 0 0 16,0 0-2-16,4 0-3 16,8-14-2-16,3-7 2 15,5-6 0-15,0-4 0 0,16-8 2 16,15 3-2-1,6 4-1-15,4 7 3 0,-3 7-3 16,-3 6-2-16,-4 7-3 16,-4 3-8-16,2 2-17 15,0 0-51-15,-2 5-152 16,0 4-160-16</inkml:trace>
  <inkml:trace contextRef="#ctx0" brushRef="#br0" timeOffset="-47399.75">30236 8211 245 0,'0'0'240'0,"0"0"-122"0,0 0 3 16,0 0 2-16,0 0-18 15,0 0-18-15,18-68-4 16,-20 66-28-16,-19 2-36 16,-1 0-8-16,-3 0 5 15,4 0-2-15,0 2-5 16,5 8-4-16,7 2-3 15,3 2-4-15,6 2 0 16,0 6 2-16,4 6 6 16,21 2 0-16,4-2-1 15,4 1-4-15,-4-7 0 0,-6-4 3 16,-10-4-2-16,-9-5-2 16,-4-4-2-1,0 1-4-15,-13 0 6 0,-14-2 11 16,-6 0-6-16,2-4-1 15,6 0-2-15,7 0 2 16,11 0-2-16,7-8 1 16,0-6-3-16,17-8-14 15,16-3 3-15,5-1 1 16,1-3 5-16,2-2-10 16,-5 1-2-16,-1 2 9 15,-4-2-8-15,-6 0 6 0,-6 0 9 16,-2 3 1-16,-7 3 1 15,-4 5-1-15,-4 3 0 16,0 5 4-16,-2 2 8 16,0 5 9-16,0 3-8 15,0 1-2-15,0 0-2 16,0 0-3-16,0 0-1 16,0 0 0-16,0 0-5 15,0 0 0-15,0 1-4 16,0 12 4-16,0 4 3 15,-8 1 2-15,4 5-3 16,0 6 4-16,0 3-2 16,-1 4 2-16,1 4 7 0,2 5-4 15,2-2 3-15,0-2-7 16,0-4 4-16,0-6-8 16,0-7 1-16,8-2 0 15,1-10 1-15,1-4-1 16,-2-4 1-16,5-4 5 15,3 0-1-15,4 0 1 16,2-14-5-16,3-6-3 16,-3-6-7-16,-2-1-6 15,-2-3 6-15,-5 5 4 16,-1 0 3-16,-4 6 1 16,1 6-1-16,1 4 0 15,-6 0 2-15,3 5 0 16,-3 3-2-16,-2 1 2 0,-2 0-2 15,0 0-1-15,2 0-7 16,-2 12-5-16,4 9 13 16,2 1 2-16,-2 3 6 15,0-1-4-15,3-2 0 16,-3-2 1-16,0 0-3 16,6-7-1-16,-1-2 0 15,-1-5 4-15,8-4 1 16,0-2 0-16,2 0 1 15,4 0-3-15,-4-10-2 16,0-2 1-16,-3-4-3 0,-1-2-6 16,-6-1-7-16,1 1 5 15,-4 0 8 1,-2 0-1-16,-3 4 1 0,0 2-1 16,0 5 1-16,0 2-2 15,0 5 2-15,-10 0-1 16,-7 0-3-16,-6 0 4 15,-2 0-1-15,6 10-3 16,5 3 1-16,8-4 1 16,6 1 1-16,0 3 0 15,0-5 1-15,13-1 8 16,9-3-2-16,1-1-1 0,-2-3 1 16,0 0-3-1,-5 0 1-15,-3-7-3 0,-5-8-1 16,0-3-4-16,-4-3-6 15,-4 3-4-15,0 3 2 16,0 2-3-16,0 8 7 16,-6-2-2-16,-8 5-2 15,3 2 7-15,1 0 3 16,4 0-1-16,1 0 2 16,5 0-3-16,0 0-3 15,0 0 5-15,0 0 1 16,0 0 1-16,5 0 10 15,13-2 12-15,5-5-16 16,-6-2-4-16,-1 6 0 16,-5-2-2-16,-7 3 0 0,-4 2 0 15,2 0-5-15,-2 0-10 16,0-2 4-16,2-1-3 16,-2-4 11-16,2 1-6 15,-2 0 8-15,0 0 1 16,0 2 0-16,0 1 1 15,0-2 1-15,0 1 2 16,3 2-3-16,-3 1 1 16,0 1 1-16,0 0-3 15,0 0 0-15,0 0 0 16,0 0-4-16,0 0 3 16,0 0 0-16,0 0 1 15,0 0 0-15,0 0 0 16,0 0 5-16,0 0-3 0,0 0-2 15,0 0 0-15,0 0-1 16,0 0-4-16,0 0-23 16,0 0-13-16,0 0 18 15,3 0 3-15,-1-2 17 16,2-1 3-16,1-1 3 16,-1-1-2-16,2-2 5 15,4 1 4-15,1-1-9 16,0 0 0-16,0 0 1 15,-2 2-2-15,-3-1 5 16,-3 2 6-16,1 1 3 16,-4 2 9-16,2 1 5 0,-2 0-3 15,0 0-6-15,0 0-7 16,0 0-12-16,0 0-1 16,0 0-2-16,0 4-11 15,3 20 7-15,4 16 7 16,-1 15 0-16,1 12 5 15,-5 12 11-15,0 2-4 16,-2 2-8-16,0-2 9 16,0-5-9-16,-2-6-4 15,-11-5 4-15,-3-14 0 16,3-12-1-16,-1-13-3 0,3-17-23 16,2-9-27-1,5-2-26-15,2-28-31 0,2-12-182 16,0-9-167-16</inkml:trace>
  <inkml:trace contextRef="#ctx0" brushRef="#br0" timeOffset="-47120.27">31041 8336 35 0,'0'0'509'16,"0"0"-322"-16,0 0-31 15,0 0-50-15,0 0-20 16,0 0-41-16,0 0-37 15,158-135-8-15,-141 135 2 16,-1 0-2-16,-7 0 0 16,-5 6 1-16,-4 10 7 0,0 4 0 15,0 7 21-15,-13 1-17 16,-11-4-3-16,1-2-4 16,4-10 6-16,0-3-2 15,9-6-9-15,0-3-20 16,8 0-31-16,2-19-21 15,0-2-95-15,2-6-123 16,18 1-137-16</inkml:trace>
  <inkml:trace contextRef="#ctx0" brushRef="#br0" timeOffset="-46837.69">31335 8110 478 0,'0'0'389'16,"0"0"-208"-16,0 0-5 0,0 0-100 15,0 0-28-15,0 0-15 16,16-23-21-16,-14 23-12 16,0 0 0-16,-2 20-15 15,2 16 15-15,-2 16 3 16,0 14 4-16,0 6-7 16,0 7 1-16,-2-5 4 15,-2-5-4-15,1-11-1 16,1-14 1-16,2-15-1 15,0-10-11-15,0-12-21 16,0-4-28-16,0-3 5 0,0 0-19 16,0-17-87-1,0-10-255-15,-5-4-168 16</inkml:trace>
  <inkml:trace contextRef="#ctx0" brushRef="#br0" timeOffset="-45795.79">31324 8168 600 0,'0'0'301'16,"0"0"-187"-16,0 0 3 15,0 0-52-15,0 0-30 16,0 0-22-16,53-61-6 0,-35 61-1 16,-2 0-3-1,-1 0 1-15,1 0-2 0,-3 6-2 16,-1 8-1-16,-8 8-3 15,-4 4 3-15,0 4 1 16,0 5 0-16,0-5 1 16,-12-4 4-16,1-7-5 15,-1-5 3-15,-2-6 1 16,1-1-4-16,1-4 9 16,8-1-6-16,4-2 0 15,0 0 5-15,0-3 4 16,16-15-12-16,7-4-7 15,4-1-3-15,-4 5 8 16,-3 0-6-16,-5 2 0 0,1 2 2 16,-5-2 3-16,1 0 4 15,-3-1-1 1,-1 0 0-16,-1 5 1 0,-3 0-1 16,-4 7 1-16,3 2 0 15,-3 1 6-15,0 2-7 16,0 0 0-16,0 0 1 15,0 0-1-15,2 0-4 16,-2 0-5-16,0 0-15 16,0 12 12-16,2 4 12 15,3 4 8-15,-1 0-3 16,5-2 12-16,2-2-6 16,-2-2-2-16,0-5-5 15,-3-6-1-15,4-3 4 16,1 0 4-16,2-2 2 0,0-18-6 15,0-2-2-15,3-4-4 16,-3 2 0-16,3 0-2 16,0 1 2-16,-7 8 0 15,-2 4 1-15,-3 6 0 16,-4 3 16-16,0 2-3 16,2 0-15-16,-2 0-1 15,0 0-1-15,0 0-8 16,2 0 1-16,-2 0 5 15,2 10 4-15,1-1 0 16,2 2-1-16,4-2 3 16,3 0 3-16,5-1-5 0,-2 1-1 15,-4 0-1-15,0 3-4 16,-2 2 2-16,0 2 3 16,0 4-2-16,0-1 3 15,-3-3 0-15,2-6-2 16,-4-5 1-16,-2-1 2 15,0-4 0-15,-2 0 6 16,0 0-6-16,0 0 10 16,0 0 3-16,0 0-4 15,0 0-4-15,0 0-4 16,0 2-1-16,5-2-1 0,1 0 1 16,-2 0-5-1,4 0 4-15,0 0-9 0,-1 0-30 16,-3 0-31-16,4-2-62 15,-8-7-19-15,0-3-134 16,0 3-66-16,-10 4 152 16,1-2 178-16,3 3 21 15,-2 0 26-15,4 0 33 16,0 4-33-16,-3-2-26 16,-3 0-5-16,-4 2-47 15,1 0-68-15</inkml:trace>
  <inkml:trace contextRef="#ctx0" brushRef="#br0" timeOffset="-45391.62">31872 8247 155 0,'0'0'498'0,"0"0"-338"0,0 0-51 16,0 0-17-16,0 0-53 15,0 0-15-15,100-50-21 16,-84 38 6-16,1-5-4 15,-3-2-3-15,-3-1-2 16,-4 4 6-16,-2 2-5 16,-5 2-1-16,0 6 10 15,0 3-3-15,0 3 5 16,0 0-12-16,0 0-8 16,-10 0 6-16,2 0-5 0,1 0 1 15,1 12-15 1,-2 1 19-16,6-1-2 15,2 4 4-15,0-2 1 0,0 6 4 16,7 0 23-16,13 6 16 16,2 1-15-16,-2 0-7 15,-2-1-16-15,-9-2 3 16,-9-3-7-16,0-3-1 16,-24-4 2-16,-15-4 5 15,-7-6-8-15,-5-4-23 16,-1 0-57-16,14-17-175 15,14-16-488-15</inkml:trace>
  <inkml:trace contextRef="#ctx0" brushRef="#br0" timeOffset="-45224.72">32412 8064 1249 0,'0'0'116'16,"0"0"-89"-16,0 0-4 15,0 0-23-15,0 0-5 16,0 0-135-16,-43 40-178 16,-15-8-608-16</inkml:trace>
  <inkml:trace contextRef="#ctx0" brushRef="#br0" timeOffset="-43874.33">27121 8897 105 0,'0'0'63'0,"0"0"-42"16,0 0 48-16,0 0 44 16,0 0-16-16,0 0-28 15,-35 9-25-15,35-8-5 16,0-1 30-16,0 0 39 15,14 0-50-15,1 0-13 16,9 0 0-16,3 0-14 0,7 0-10 16,5 0-1-16,7 0-7 15,5-6-3-15,8-2-5 16,7-2 5 0,9 1-2-16,4-2-6 0,-2 5 1 15,-5 2-3-15,-7 4 2 16,-10 0-3-16,-4 0 3 15,1-2-3-15,1 0 2 16,5 0 0-16,7 0 8 16,4 0 9-16,2-2-7 15,1 0-5-15,-1 0-2 16,-2 1 5-16,-2-2-9 16,-7 1 1-16,1 0 2 15,-7 3-1-15,0-4 2 0,2 3 9 16,-2 0 1-16,-1-1-1 15,2 3-5-15,1 0-3 16,2 0-2-16,5 0 3 16,6 0-2-16,3-3-3 15,1-3-1-15,-1-2 1 16,-8 2 1-16,-11 0-2 16,-8 3 0-16,-5 0 0 15,-7 3 0-15,1 0 2 16,4 0-2-16,0 0 0 15,4 0-1-15,5 0 3 16,-1 0 0-16,4 0-1 16,-1 0 3-16,4 0 0 0,3 0-3 15,2-2-1-15,-2 0 2 16,-5 2-2-16,-9 0 0 16,-2 0 1-16,-3 0 1 15,2 0-2-15,3 0 0 16,10 0 0-16,8 0 1 15,5 0 1-15,8 0 0 16,1 0-1-16,3 0-1 16,8 0 0-16,5 0 0 15,3 0 1-15,-2 0 0 16,-3 0-2-16,-8 0 1 16,-5 0-1-16,-8 0-1 15,-4 0 2-15,-10 0 0 0,-1 0 3 16,-10 2-3-16,-1-2 0 15,-6 0 0-15,-4 0 2 16,-2 0-2-16,-2 0 0 16,6 0 3-16,3 0-1 15,6 0 2-15,1 2 7 16,1 1-4-16,-3 2-4 16,-6 1 2-16,-6-2 0 15,-14-2-4-15,-10 2-1 16,-5-1-1-16,-26 5-36 15,-40-1-67-15,-20-2-94 16,-19-5-304-16</inkml:trace>
  <inkml:trace contextRef="#ctx0" brushRef="#br0" timeOffset="-42203.93">27019 8969 26 0,'0'0'66'15,"0"0"-38"-15,0 0 26 16,0 0 34-16,0 0-17 16,0 0 16-16,0 0-28 15,54-12-9-15,-43 6-1 16,7 4-3-16,1-3-7 16,4 5-8-16,1-3-4 15,5 1-12-15,1-2-6 16,3 1-5-16,4-6 8 15,9-1-5-15,4-2-4 16,8-3 1-16,10-2-2 16,7-1 1-16,1 2 4 0,2 4 0 15,-4 3-6-15,-7 0 0 16,-5 3 0-16,-4 0 1 16,-5 0-1-16,-4 1 0 15,-1 2-1-15,-4-3 1 16,-2 0 5-16,3 0-4 15,-3-2 11-15,1-1-8 16,3 1 5-16,3-2-2 16,5 3 0-16,4 0-2 15,-3 2-6-15,1 1 2 16,-2 1-1-16,-3 3-1 16,-2 0 0-16,-2 0 2 15,-1 0 0-15,2 0 0 0,-2 0 0 16,-3 0-1-16,3 0-1 15,3 0 8-15,3 0 13 16,1 0-5-16,-2-2-3 16,-1 2-6-16,-6 0-3 15,-9 0-3-15,0 0-1 16,-9 0 0-16,-2 0 0 16,-1 0 5-16,2 0-4 15,1 0-1-15,1 0 1 16,1 0-1-16,-1 0 3 15,0 0 3-15,2 0 1 16,0 0-1-16,0 0-3 0,2 0-3 16,1 0 0-16,-1 2 0 15,4 3 4-15,-4-2-4 16,3 1 0-16,0 1 0 16,-3-1 0-16,3-1 3 15,1-1-3-15,3 1 5 16,9-1 14-16,4-2-3 15,7 0-7-15,4 0 2 16,-2 0-4-16,3 0-5 16,-5 0-1-16,-3 0 0 15,-1 0 6-15,-8 0-7 16,-5 0 7-16,-5 0-2 16,-3 4-2-16,-2 0 0 15,3 0 1-15,3 0-1 16,4-2 0-16,1-2-2 0,5 0 3 15,6 0-3-15,-1 2 0 16,1 0 0-16,-1 1-1 16,-6-3 0-16,-1 2 1 15,-1 1-1-15,-4-3 0 16,1 4 1-16,-1-4-1 16,0 0 1-16,3 2-3 15,-4-2 4-15,1 0-2 16,-1 3 0-16,-6-3 1 15,1 5 1-15,-3-3-2 0,0 2 0 16,-2 0 0-16,0-2 1 16,-2 2 0-16,2-2-1 15,2 2 2-15,4-2-2 16,3 0 5-16,4-1 2 16,-1 2 4-16,-10-1-4 15,-6-2-4-15,-12 2 1 16,-9-2-2-16,-4 0-2 15,0 0-5-15,-13 0-68 16,-16 2 45-16,0 1-20 16,2-2-44-16,7-1 6 15,3 0 6-15,-4 0-52 16,1 0-105-16</inkml:trace>
  <inkml:trace contextRef="#ctx0" brushRef="#br0" timeOffset="-27212.16">22242 14730 382 0,'-9'-16'180'0,"2"6"-61"16,5 0-13-16,2 2 6 15,0 2-14-15,0-2-27 0,0 4-17 16,0 0 0-16,0 2-4 16,0 2-9-16,0 0-4 15,0 0-11-15,0 0-16 16,0 0-10-16,0 22-8 16,0 20 3-16,0 20 5 15,0 8 7-15,-9 5-7 16,1 0 0-16,-2-4 1 15,-1-5 1-15,5-7-2 16,2-16-19-16,4-11-47 16,0-9-60-16,0-17-44 15,0-6-85-15,10 0-77 16</inkml:trace>
  <inkml:trace contextRef="#ctx0" brushRef="#br0" timeOffset="-26857.9">22155 14704 485 0,'0'0'134'0,"0"0"-73"16,0 0 6-16,0 0-38 15,0 0-1-15,0 0-11 16,60-122-8-16,-37 115-5 0,-1 2 8 15,-4 1-12 1,-5 4 43-16,-1 0-21 0,-4 0-11 16,-4 12-1-1,-1 8 9-15,-3 6 8 0,0 4 10 16,-9 0-8-16,-14 4-6 16,-1-3-8-16,-3-1-8 15,3 2 4-15,-3-9-11 16,7 8 2-16,5-8-2 15,3 2-75-15,10-2-46 16,2-9-57-16,0-9-153 16,12-5-66-16</inkml:trace>
  <inkml:trace contextRef="#ctx0" brushRef="#br0" timeOffset="-26363.61">22398 15049 283 0,'0'0'271'0,"0"0"-185"15,0 0 22-15,0 0-26 16,0 0-41-16,0 0-10 16,-6-24-24-16,14 16 5 15,-1 2 7-15,-1 3-2 16,0 3-1-16,-4 0 4 15,-2 0 0-15,6 0-20 0,1 7 0 16,3 18 1 0,0 1 22-16,1 9-8 0,0-3-7 15,-2-2 3-15,-2-6-8 16,-3-3 8-16,-4-8-3 16,0-2 4-16,0-3-2 15,0-4 2-15,0-1-9 16,-2 0 13-16,-11-3-4 15,-7 0 1-15,-1 0 6 16,4-18-2-16,1-9-6 16,9-5 5-16,7-4 5 15,0 0 14-15,13-4-20 16,18-1 1-16,8 9-9 16,3 3-3-16,-2 3 1 15,1 4-5-15,-2 6-2 0,-5 8-2 16,-5 2-33-16,-7 6-20 15,-9 0-55-15,-1 11-48 16,-8 10-155-16,-4 2-207 16</inkml:trace>
  <inkml:trace contextRef="#ctx0" brushRef="#br0" timeOffset="-25312.51">22815 15040 623 0,'0'0'213'0,"0"0"-93"16,0 0-37-16,0 0-28 0,0 0-24 16,0 0-26-1,24-27-5-15,-8 27 4 0,-1 0-1 16,-1 0 9-16,3 0 2 16,-3-5 14-16,-1 5-5 15,1-11-5-15,-5 5-6 16,-1 0 0-16,2-8-7 15,-3 5-2-15,-1-3 0 16,-2-1-2-16,-2 3 0 16,1-2 6-16,-3 6-4 15,0-2-3-15,0 6-2 16,0 2 1-16,-5 0-9 16,-12 0 7-16,-1 0-1 0,-3 5 3 15,2 14-2 1,-1 8 3-16,5-1 0 0,1 6 4 15,5 0 6-15,7-1-5 16,2-1 2-16,0-6 1 16,6-2-6-16,13-6 5 15,0-6-5-15,1-6 9 16,-2-4-2-16,2 0 1 16,-2 0-5-16,-1-5 2 15,4-12-1-15,-1-2-5 16,2-5 1-16,-2-1-4 15,3-1 2-15,-4 8-9 0,-3 0 7 16,-3 6 2 0,-3 7 1-16,-6 0-1 0,0 1 1 15,-4 4 0-15,0 0-1 16,3 0-3-16,-1 0-1 16,0 12 2-16,2 8 2 15,-2 3 6-15,-2 2-2 16,0 1 2-16,3-2-3 15,0 1-3-15,1-7 3 16,-2-3-3-16,2-2 3 16,-1-8-2-16,-1-2 0 15,0-2 1-15,-2-1 3 16,4 0-2-16,4 0 3 16,3-14 3-16,4-9-4 15,3-4-5-15,-5 1-8 0,1 2-1 16,-3 4 7-16,0 2-1 15,0 8 3-15,-2 0-2 16,0 6 1-16,0 4 1 16,-3 0-6-16,1 0-1 15,-3 14-1-15,1 5 8 16,-2 8 3-16,-3-1-2 16,0 0 3-16,0-8 2 15,0 1-6-15,0-14 1 16,0-1-1-16,0-4 3 15,0 0-3-15,0 0 5 16,4 0 4-16,2-5 0 0,5-18-9 16,3-7-15-1,-1 2 1-15,3-2 1 0,-1 6 11 16,1 0 2-16,2 5-1 16,0 2 0-16,-3 5 1 15,-1 6 0-15,-6 4 4 16,2 2 5-16,-3 0-6 15,1 2-2-15,-1 16 2 16,-3 6-3-16,-2 4 10 16,1 2-10-16,-3-2 2 15,0-10-2-15,0-4-31 16,0-6-48-16,0-8-148 16,0-5-113-16</inkml:trace>
  <inkml:trace contextRef="#ctx0" brushRef="#br0" timeOffset="-25121.62">23611 14482 813 0,'0'0'261'16,"0"0"-112"-16,0 0-87 16,0 0-27-16,0 0-19 15,0 0-16-15,0-74-16 16,-4 88-86-16,-8 14-39 15,-1 10-40-15,-1 3-160 0,3 5-159 16</inkml:trace>
  <inkml:trace contextRef="#ctx0" brushRef="#br0" timeOffset="-23992.68">23691 14888 289 0,'0'0'51'16,"0"0"-23"-16,0 0 66 15,0 0-1-15,0 0-41 16,0 0 55-16,9-37-19 16,-7 37 32-16,0 0-28 15,-2 0-36-15,5 0-30 0,-1 0-19 16,0 0 2-16,6 7 11 15,-6 5 2-15,1 5-3 16,1-3-1-16,-4 3-5 16,3 4-2-16,0-1-2 15,1 0 1-15,-1-4-1 16,1-3-7-16,-2-1 7 16,-1-5-5-16,1-3 0 15,-1-2-1-15,6-2-1 16,1 0 10-16,7-2 1 0,2-21-5 15,1 0-5 1,-4-7-1-16,0 2-2 16,-8 2-1-16,0 2-3 0,-4 0 3 15,-2 8 0-15,-2 4 1 16,2 2 1-16,-2 7 0 16,0 2-1-16,0 1 0 15,0 0-8-15,0 0-10 16,0 10 18-16,-4 8 2 15,-6 0-1-15,2 2-1 16,1 0 0-16,3-1 1 16,0 4 10-16,1-3-9 15,3 0-1-15,0-4 0 16,0-3 2-16,0-1-2 16,5-5 1-16,3-5 3 0,1-2-1 15,5 0 1 1,-3-4 6-16,5-13-8 0,-5-6 1 15,2-3-2-15,-2 4-1 16,0 1-1-16,1 6 0 16,-1 1 0-16,-1 2 0 15,0 6 0-15,1 2 1 16,-5 0-1-16,-1 4-1 16,-3 0-3-16,0 0-5 15,0 8 3-15,-2 11 6 16,0 4 1-16,0-4 2 15,0 1-2-15,0-3 1 16,0-8-1-16,0 0-1 16,0-3 1-16,0-4-1 0,0-2 0 15,0 0 2-15,0 0-2 16,3 0 7-16,6-5 3 16,2-14-10-16,3 0-13 15,-2-4 2-15,2 0-9 16,-1 6 16-16,-4 7 2 15,1 3 1-15,-4 7 1 16,-2 0-1-16,3 0-7 16,-1 13-7-16,0 5 14 15,-2 4-1-15,-2 0 2 16,-2-5 4-16,0-6-4 16,0-2-2-16,0-6 2 15,0 0 0-15,0-3 1 0,0 0 4 16,0 0 5-16,9-9-3 15,2-13-7-15,5-6-16 16,-1-2-9-16,-1 0-34 16,-1 0 49-16,3 7 10 15,-6 5 5-15,2 8 13 16,-1 5 12-16,-5 5-7 16,6 0-19-16,-3 5-4 15,2 18-4-15,-3 3 4 16,-5 2 0-16,-3-1-6 0,0 4-84 15,-3-4-67 1,-12-6-136-16,-5 1-302 0</inkml:trace>
  <inkml:trace contextRef="#ctx0" brushRef="#br0" timeOffset="-23244.11">24037 15262 358 0,'0'0'312'16,"0"0"-117"-16,0 0-74 15,0 0-43-15,0 0-16 0,0 0-35 16,-67-18-16-16,40 18-6 15,0 1 1-15,-4 16 3 16,2-3-1-16,4 4 2 16,5-1-9-16,9-3-1 15,9-2-7-15,2 1 7 16,0-3 13-16,6-1-9 16,17 0 0-16,4-1 7 15,6 1-7-15,1 2 0 16,-5 1 5-16,-7-4-5 15,-11 2-4-15,-11 2-2 0,0 2 2 16,-18 0 7 0,-10-3 8-16,-7 1-6 0,2-4-5 15,6-3-1-15,8-1-2 16,7-4 0-16,12 0 6 16,0-4 12-16,5-18 5 15,23-6-19-15,11 2-2 16,3-4-3-16,1 7 1 15,-1-3-1-15,-5-1 1 16,1 2 0-16,-4 4-1 16,-8 3 1-16,-7 4-1 15,-7 2 2-15,-6 4 12 16,0 4 17-16,-4 2-5 16,-2 2-4-16,3 0 0 15,-3 0-15-15,0 0-3 0,2 0-3 16,-2 0-1-16,2 14-3 15,0 16 3-15,-2 12 19 16,0 6-8-16,0 10 2 16,0 4-6-16,-2 3 7 15,-11 5-14-15,-1-5 3 16,3-1 2-16,3-6-4 16,0-12-1-16,4-13-1 15,2-13-5-15,2-8-25 16,0-12-11-16,0 0 1 15,6-7-5-15,10-25-55 16,5-5-161-16,-6-3-140 16</inkml:trace>
  <inkml:trace contextRef="#ctx0" brushRef="#br0" timeOffset="-22111.6">24151 15450 232 0,'0'0'489'15,"0"0"-275"-15,0 0-86 16,0 0-34-16,0 0-49 16,0 0-17-16,39-88-9 15,-21 83-9-15,-4-6 7 16,-1 7 0-16,-4 4 7 16,-5 0-11-16,1 0-10 0,-1 0-3 15,-2 6-9 1,3 20 9-16,-1 2 1 0,1 2 4 15,-5-4-5-15,2-4-1 16,-2-8 1-16,2-6 5 16,1-3-5-16,-1-5 0 15,2 0 0-15,3 0 8 16,9 0 0-16,3-5-3 16,10-10-2-16,-4-6 1 15,0-4-4-15,-5 2 1 16,-5-5 2-16,-1 1 1 15,-3 6-2-15,-5-1-1 0,-1 7 2 16,-5 8 1 0,0 3 5-16,0 1 0 0,0 3-7 15,0 0-1-15,0 0-1 16,2 0-1-16,-2 0 0 16,0 0 2-16,0 0 2 15,0-1-1-15,0-1-1 16,0 0 1-16,0 2 3 15,0-2-5-15,3 2 1 16,-3 0-1-16,2 0-4 16,-2 0 3-16,0 0 1 15,2 0-3-15,2 0 3 16,1 0-2-16,-1 0 1 16,0 0-2-16,-1 0 2 15,-1 0 1-15,0 0-6 0,-2 7 4 16,3 4 2-16,-3 3 0 15,0-2 0-15,0 4 0 16,0 2 0-16,0-2 1 16,0 1-1-16,2-6 0 15,0 1 1-15,0-8-1 16,5-2 1-16,-1-2 0 16,6 0 3-16,3 0 0 15,4-2-2-15,2-18-2 16,-1 1 2-16,-1-7-2 15,-6 1-8-15,-7 1 5 16,-6 2 0-16,0 3 1 16,0 6 1-16,-4 3-1 15,-11 6 0-15,-8 4-1 0,-6 0 1 16,-4 0-3-16,2 7 5 16,8 8-1-16,12-10-3 15,7 0 2-15,4-1-4 16,0-4 6-16,6 0 2 15,17 0 7-15,3-4-7 16,5-6 6-16,0-5-8 16,4 4 0-16,-10-4 0 15,0 3 0-15,-4 3 0 16,-6-5 0-16,-4 5 1 16,-4 5 2-16,-5 3-1 0,-2 1-2 15,0 0 0 1,0 0-2-16,0 0-5 0,0 0 1 15,0 18-3-15,0 13 9 16,0 10 7-16,-2 9 6 16,-2 8-3-16,-1 8 0 15,5-2 1-15,-2 1-1 16,2-5-4-16,0-8-5 16,0-8-1-16,0-7 4 15,0-18-4-15,-2-3 0 16,2-16-4-16,0 0-30 15,0 0 2-15,0-23-21 0,0-6-167 16,0-3 1-16,0-8-106 16</inkml:trace>
  <inkml:trace contextRef="#ctx0" brushRef="#br0" timeOffset="-21351.11">24699 15337 225 0,'0'0'309'0,"0"0"-79"16,0 0-48-16,0 0-33 15,0 0-38-15,0 0-60 16,9-128-22-16,15 114-7 16,3 1-3-16,-1 1-7 15,-6 5 1-15,-1 3-7 16,-6 4-6-16,-5 0-1 16,2 4-6-16,-6 15 3 15,-4 3 4-15,0 0 1 0,0-4 0 16,0 0-1-16,0-4 1 15,0-4 0-15,0-5 3 16,0-2-4-16,0-3 0 16,0 0-1-16,0 0 1 15,4 0 5-15,13-10-5 16,2-4-3-16,-3 2-3 16,3-10-12-16,-2 4 3 15,1-5 10-15,-1 1 4 16,-3 0 2-16,-1 3-1 15,-5 2 0-15,0 3 1 16,-2 2 0-16,-3 2 0 0,1 2 0 16,-2 3 1-1,0 5 1-15,-2 0 0 0,2 0 2 16,-2 0-5-16,0 0-1 16,3 0-11-16,-1 0 2 15,0 13 3-15,5 5 7 16,2-2 6-16,2-2-5 15,0 0 0-15,5-4 2 16,0-2 2-16,-1-4 4 16,1-4-9-16,-1 0 10 15,-1 0-6-15,-3-12 2 16,2-7-1-16,-2-6 4 16,0 1-8-16,1 2-1 0,-3 1 1 15,-1 1 1-15,1 8 1 16,0-1 1-16,-2 3 3 15,1 4 3-15,-1 0-3 16,3 4-3-16,-2 2-1 16,-1 0-3-16,-1 0-3 15,4 14-2-15,1 9 5 16,0 2 5-16,2 3 4 16,0-2 3-16,1-4-9 15,-3-6 2-15,-7-4-2 16,2-4-2-16,-6-6 3 15,0-2-4-15,2 0-29 0,0 0-19 16,4-6-54 0,3-20-253-16,5-2-440 0</inkml:trace>
  <inkml:trace contextRef="#ctx0" brushRef="#br0" timeOffset="-21210.15">25721 14865 674 0,'0'0'309'0,"0"0"-153"15,0 0-60-15,0 0-50 16,0 0-46-16,0 0 0 16,43-22-109-16,-72 44-45 15,-8-4-268-15</inkml:trace>
  <inkml:trace contextRef="#ctx0" brushRef="#br0" timeOffset="-20582.25">23408 15717 348 0,'0'0'106'0,"0"0"-95"16,0 0-10-16,0 0 7 15,0 0 38-15,0 0 46 16,-573 50-32-16,510-42-15 16,10 0 18-16,15-1 10 0,15-4 19 15,15-3-32 1,8 0-4-16,31 0 49 0,47 0-69 15,39-14-32 1,41-7-3-16,39-2 3 0,31-7-2 16,30-2 1-16,17-8-3 15,-6 3-11-15,-10 2-1 16,-27-2 10-16,-36 13-1 16,-40 6 3-16,-40 4 0 15,-38 4 3-15,-29 6 2 16,-18-4 37-16,-12 3 23 15,-9 5-12-15,1-5-10 0,3 5-28 16,-1 0-14 0,3 0-2-16,-3 0-29 0,-4 0-81 15,-6 0-181-15,-3 0-467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09:48.5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10049 1347 385 0,'0'0'166'0,"0"0"-64"16,0 0-84-16,0 0 19 16,0 0 14-16,0 0-30 0,0 0 64 15,24-17 11-15,-24 14-31 16,0 3 21-16,0 0-59 15,0 0 7-15,0 0-6 16,0 0-14-16,0 0-13 16,0 0-1-16,0 0 11 15,0 0 4-15,0 0-15 16,0-2 0-16,0 2 0 16,0 0-35-16,-8 0 34 15,-15 0-4-15,-8 6 10 16,-10 10 2-16,-1 5-7 15,4 0-7-15,5 2-2 16,6-5-20-16,11-4 17 0,10-7-17 16,6-2-25-1,0-5 39-15,16 0 9 16,17 0 6-16,9 0 13 0,5 0-3 16,-5 0-10-16,-6 0 0 15,-5 0 4-15,-11 6-9 16,-11-5 5-16,-9 3 0 15,0 1-4-15,0 3-37 16,-4 4 41-16,-15 4 7 16,-4-3-1-16,-2 0 33 15,0-1-35-15,1-6-2 16,6-3-2-16,0-1-27 16,5-2-61-16,8 0-173 15,5-9-291-15</inkml:trace>
  <inkml:trace contextRef="#ctx0" brushRef="#br0" timeOffset="229.77">10265 1267 311 0,'0'0'542'15,"0"0"-359"-15,0 0-105 16,0 0-59-16,0 0-19 0,0 0-20 15,45 54 9 1,-43-4 11-16,-2 5-44 0,-16 0 37 16,-20 2-71-16,-11-7-54 15,-6-8-1-15,-9-10-168 16,-4-16-76-16</inkml:trace>
  <inkml:trace contextRef="#ctx0" brushRef="#br0" timeOffset="518.29">9639 1287 168 0,'0'0'508'0,"0"0"-337"0,0 0-72 15,0 0-59 1,0 0-30-16,0 0-10 0,0-16-15 15,0 34 0-15,-8 12 15 16,-7 10 37-16,-3 10-28 16,1 6 6-16,-1 9-1 15,1-1 3-15,7-2-16 16,5-1-1-16,5-3 4 16,0-7-20-16,11-3 16 15,32-9-105-15,22-20-88 16,12-19-394-16</inkml:trace>
  <inkml:trace contextRef="#ctx0" brushRef="#br0" timeOffset="1440.52">10036 2921 337 0,'0'0'241'15,"0"0"-116"1,0 0-44-16,0 0 38 0,0 0-71 15,0 0 8-15,15-21 15 16,-15 21-50-16,0-2 51 16,0-1-70-16,0 3 11 15,-5 0-26-15,-17 0 15 16,-12 19-2-16,-5 2 0 16,3 3 11-16,5-2-15 15,8-1 4-15,15-5-51 16,8-4 18-16,0-4-74 15,4-3 86-15,25-2 21 16,2-3 1-16,3 0 22 16,-5 4-23-16,-8 1 1 0,-5 2-6 15,-9 0 5 1,-3 0 0-16,-4-2-1 0,0 2-6 16,0 1 7-16,-4-3 0 15,-13 4 4-15,-4-1 27 16,-1-2-30-16,4-3 7 15,-2 0-8-15,7-3-3 16,3 0-62-16,8 0-86 16,2-17-155-16</inkml:trace>
  <inkml:trace contextRef="#ctx0" brushRef="#br0" timeOffset="1689.38">10216 2907 299 0,'0'0'289'16,"0"0"-75"-16,0 0-82 15,0 0-39-15,0 0-81 16,0 0-12-16,4-14-15 16,16 37 10-16,7 7 10 15,-3 4 12-15,-3 6-10 16,-15 2-7-16,-6 0 0 15,-4 2-20-15,-31-1-3 16,-17-8-58-16,-13-7-100 0,-3-14-106 16</inkml:trace>
  <inkml:trace contextRef="#ctx0" brushRef="#br0" timeOffset="1997.2">9723 2923 286 0,'0'0'347'0,"0"0"-235"16,0 0 3-16,0 0-57 16,0 0-50-16,0 0-8 0,-13-18-4 15,6 18 4 1,-4 12 2-16,-5 9 2 0,-6 8 42 15,-1 8-22-15,4 5-17 16,-4 12 34-16,5 5-34 16,5 6-3-16,5 2-4 15,8-3 9-15,0-1-17 16,17-2 8-16,32-6-47 16,20-12-75-16,18-23-338 15</inkml:trace>
  <inkml:trace contextRef="#ctx0" brushRef="#br0" timeOffset="3009.47">10198 4638 199 0,'0'0'127'16,"0"0"6"-16,0 0-14 16,0 0-37-16,0 0-21 15,0 0 26-15,0 0-2 16,0-30-56-16,0 26 58 0,0-2-52 15,0 1 9-15,0 4 3 16,0-1-32-16,0 2 36 16,0 0-51-16,0 0 8 15,0 0-16-15,0 0 8 16,0 0-8-16,0 0 0 16,0 3 8-16,0 14-3 15,0 1 3-15,0 4 0 16,0 4-11-16,0 3 11 15,4-2 0-15,5 2-3 16,3-3 2-16,3-4-5 16,3-5 6-16,-1-7 0 0,6-5-3 15,-1-5 22-15,1 0-14 16,4-10 5-16,-4-14 1 16,0-8-3-16,-5 0-8 15,0-1 0-15,-5-3-4 16,-2 2 12-16,-2-2-8 15,0 4 12-15,-4 3-7 16,-3 10 47-16,-2 6-46 16,0 8-2-16,0 5 10 15,0 0-14-15,0 0-10 16,0 0-2-16,-12 14-38 16,-5 2 4-16,1 3-108 15,5 0-81-15,7-6-179 0</inkml:trace>
  <inkml:trace contextRef="#ctx0" brushRef="#br0" timeOffset="3266.32">10642 4543 721 0,'0'0'185'15,"0"0"-164"-15,0 0-13 16,0 0-8-16,0 0 4 0,0 0-6 16,117 141 10-16,-99-91-8 15,-7 0 0-15,-11-1 4 16,-2-8-22-16,-29-6 16 16,-15-5-31-16,-12-10 2 15,-13-6-117-15,-8-12-148 16</inkml:trace>
  <inkml:trace contextRef="#ctx0" brushRef="#br0" timeOffset="3563.15">10104 4596 416 0,'0'0'204'0,"0"0"-117"16,0 0-7-16,0 0-60 16,0 0-2-16,0 0-18 15,0-16-12-15,-4 22 3 16,-2 8 18-16,-6 8-6 16,-1 8 72-16,-5 9-58 15,-3 6 23-15,2 10-18 16,3 4-19-16,7 9 18 15,9 5-21-15,0 5-24 16,33 3 24-16,28-10-219 16,21-14-277-16</inkml:trace>
  <inkml:trace contextRef="#ctx0" brushRef="#br0" timeOffset="4650.27">11747 7257 57 0,'0'0'140'0,"0"0"-45"0,0 0 41 15,0 0-82-15,0 0 25 16,0 0-5-16,18-26-22 16,-15 22 26-16,-1-1-10 15,-2 4 0-15,0-1 5 16,0 2-73-16,-19 0 0 15,-10 0 4-15,-10 14 13 16,-4 6-15-16,3 2-2 16,7-1 0-16,10-2-11 15,10-3 14-15,9-5-6 16,4-2-2-16,0 1-14 16,4-2 19-16,21 0 1 15,8 1 14-15,9 0-4 0,1 2-3 16,-1 0-8-1,-13-1 0-15,-9-2 6 0,-13-4-14 16,-7 2 8-16,0 1-12 16,-10-2 0-16,-11 3 24 15,-6 1-12-15,0-4 7 16,-2 1 6-16,6-1-5 16,6-2-8-16,3-1-11 15,6-2 4-15,5 0-128 16,3 0 33-16,0-10-194 15</inkml:trace>
  <inkml:trace contextRef="#ctx0" brushRef="#br0" timeOffset="4909.59">11899 7185 472 0,'0'0'236'0,"0"0"-129"16,0 0-74-16,0 0-33 16,0 0-29-16,0 0 29 15,44 68 6-15,-24-30 11 16,-1 4-5-16,-11 0-12 16,-8 3 0-16,0-4-2 15,-11 1-2-15,-22-2 4 0,-14-5-74 16,-9-9-104-16,-11-12-185 15</inkml:trace>
  <inkml:trace contextRef="#ctx0" brushRef="#br0" timeOffset="5230.42">11444 7141 168 0,'0'0'177'0,"0"0"-81"16,0 0-22-16,0 0-8 16,0 0-59-16,0 0 8 15,-13 23 44-15,-5 5-18 16,0 7 44-16,0 8-25 15,0 3-9-15,9 7 10 16,5 5-45-16,4 3 9 16,0-1-18-16,23-4 3 15,16-4-20-15,15-8 2 16,15-18-166-16,16-20-290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2:37:01.79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9563 2171 35 0,'0'0'85'0,"-3"0"-46"16,3 0-11-16,-2 0-10 15,2 0-3-15,0 0 2 16,0 0 8-16,0 0 23 16,0 0 18-16,0 0 11 15,0 0-6-15,0 0-21 16,0 0-11-16,-2 0-18 16,2 0-11-16,0 0-5 15,0 0-2-15,0 0-2 16,0 0 4-16,0 0 2 15,0 0 2-15,0 0 3 16,0 0-2-16,0 0-6 0,0 6-3 16,0 6-1-16,0 2-2 15,0 5 1-15,0-3 1 16,0-2 0-16,0-5 2 16,0-4-2-16,0-3 6 15,0-2-4-15,0 0 19 16,0 0 22-16,0 0 10 15,0 0 5-15,0 0-7 16,0-12-6-16,0-9-41 16,0-2-1-16,0-1 0 15,0 2 0-15,0-1-2 16,-2 6 0-16,0 0-1 16,-4 5 3-16,2 2-5 0,0 4 2 15,2 5 0-15,-3-2-6 16,1 3-2-16,-2 0-3 15,-8 0-1-15,-4 0 2 16,-2 20 3-16,0 4 5 16,-2 7 0-16,4 5 0 15,0 2-6-15,5 6 3 16,4 5 5-16,4 4-1 16,5 1 0-16,0 1-3 15,0-8 3-15,7-4-2 16,6-12-4-16,5-6-7 15,2-11 14-15,7-12 17 16,4-2 38-16,2 0-2 16,8-12-22-16,-3-10-14 0,-5 0-9 15,-4-1-3-15,-7 3-3 16,-4 1-1-16,-6 2-1 16,-8 7-38-16,-2 5-15 15,-2 5-49-15,0 0-116 16,0 0-257-16</inkml:trace>
  <inkml:trace contextRef="#ctx0" brushRef="#br0" timeOffset="802.32">9951 2210 63 0,'0'0'27'0,"0"0"-10"16,0 0 11-16,0 0-3 15,0 0 24-15,0 0 18 16,-14-34-25-16,12 24 20 16,-1-1-10-16,3 1 2 15,0 0 32-15,-2 1-51 16,2 1 18-16,-2-3-21 16,-2 5 27-16,2 0-23 15,-1 0 21-15,3 4-4 16,0 2-36-16,0 0 4 15,0 0-9-15,0 0-12 0,0 0-2 16,0 0-16-16,0 17 2 16,-2 12 14-16,2 9 2 15,-2 8 0-15,-3 5 1 16,1 5-1-16,-1 2 4 16,-1 2-3-16,1-1-1 15,1-8 1-15,4-6 2 16,0-13-3-16,0-13 0 15,0-8-14-15,0-10-59 16,0-1-83-16,13-3-23 16,3-22 16-16,-1-8-136 15</inkml:trace>
  <inkml:trace contextRef="#ctx0" brushRef="#br0" timeOffset="1476.53">9930 2305 153 0,'0'0'203'0,"0"0"-40"16,0 0-68-16,0 0-13 16,0 0-25-16,0 0-32 15,-13-71 17-15,13 52-10 16,7 3-19-16,4-2-2 16,2 1-1-16,3 3 3 15,-2-1-4-15,-2 7-9 16,2 4-5-16,-1 4 5 15,0 0 2-15,-1 0 1 16,-3 0-3-16,-1 0-3 0,0 4-3 16,-2 12 3-1,-4 3 0-15,-2 0 0 0,0 6-6 16,0-4 0-16,0 1-1 16,-4-3 2-16,-8-2 2 15,-3 3-18-15,-5-6 21 16,3 3 3-16,-6-2-2 15,3-3 0-15,2-3 0 16,0 1 2-16,5-4 3 16,1 0-3-16,6-4-1 15,2 0 1-15,4-2 1 16,0 0 7-16,0 0 8 16,0 0 15-16,0 0-12 0,0-6-13 15,0-2 16-15,0 0-15 16,0 2 2-16,0-1-3 15,0 7 2-15,0-5 2 16,0 5-10-16,0 0 1 16,0 0-1-16,0 0-2 15,0 0-1-15,0 0-7 16,4 0-12-16,7 0 19 16,5 12 3-16,4 12 0 15,2 3 1-15,2 8 1 16,1 2 0-16,0-4-1 15,-4-3 0-15,2-5-1 16,-3-7 0-16,1-4 0 16,-2-5 0-16,-3-2-2 0,-5-5-3 15,0-1 9-15,-2-1-4 16,0 0 2-16,2 0-2 16,1 0-147-16,-6-10-223 15</inkml:trace>
  <inkml:trace contextRef="#ctx0" brushRef="#br0" timeOffset="2092.3">10403 2289 18 0,'0'0'44'0,"0"0"33"15,0 0 22-15,0 0-22 16,0 0-18-16,0 0 15 0,-20-51-1 15,16 33 20 1,-1-1-23-16,3 3-21 0,0 2 0 16,0 5 2-16,-1 2-20 15,3 4-2-15,-3 1-5 16,3 2-7-16,0 0-6 16,0 0-3-16,0 0-2 15,0 0-6-15,0 0-2 16,-2 0-8-16,0 7-5 15,2 17 14-15,-4 7 1 16,0 4 1-16,-1 6 2 16,-1 1-3-16,-2 2 1 15,2 0-1-15,-1-4 0 16,5-4 1-16,2-5 0 0,0-8-1 16,0-7 0-16,0-4-4 15,11-1-19 1,7-3 23-16,7-4 17 0,8-2 4 15,3-2-7-15,-1 0 13 16,1 0-14-16,-5 0-8 16,-6 0 1-1,-1-4-6-15,-6-3-43 0,-2 4-28 16,-8-1-83-16,-3-3-51 16,-5 2-89-16</inkml:trace>
  <inkml:trace contextRef="#ctx0" brushRef="#br0" timeOffset="2310.17">10408 2470 9 0,'0'0'200'16,"0"0"5"-16,0 0-70 16,0 0-46-16,0 0-38 15,0 0-19-15,51-30-29 16,-31 28 7-16,-2-1-4 15,-1 0 3-15,-1 1-6 16,-3 0-6-16,-3 0-8 16,-4-3-133-16,-4 0-37 15,-2-5-48-15</inkml:trace>
  <inkml:trace contextRef="#ctx0" brushRef="#br0" timeOffset="2541.69">10354 2212 112 0,'0'0'231'0,"0"0"-50"16,0 0-19-16,0 0-72 15,0 0-21-15,0 0-33 16,-9-16-28-16,9 11 6 16,9-1 17-16,7 2-31 15,1 0 6-15,1 3 2 16,-2 1-1-16,6 0-6 15,1 0-1-15,1 0-17 16,2 0-79-16,-5 0-75 0,-1 0-108 16</inkml:trace>
  <inkml:trace contextRef="#ctx0" brushRef="#br0" timeOffset="3360.33">10744 2181 55 0,'0'0'88'16,"0"0"-32"-16,0 0 8 15,0 0 17-15,0 0-30 16,0 0 15-16,0-19 0 16,0 12 28-16,0 4-31 0,0-1 13 15,0-1-8-15,0 3-32 16,0 0 18-16,0 2-20 15,0-1-9-15,0 1-4 16,0 0-5-16,0 0-6 16,0 0-10-16,0 0-1 15,0 0-14-15,0 12-4 16,0 11 19-16,0 7 1 16,2 5 1-16,3-2-2 15,1 6 2-15,-1-1 2 16,-3 0-2-16,1 0-1 15,-3-6-1-15,0-2 1 16,2-8 0-16,-2-4 0 0,0-7 2 16,2-6-3-16,0-3 0 15,2-2-39-15,3 0-33 16,-1-3 18-16,4-18-23 16,-4-1-50-16,-1-4-78 15,-3 0 15-15</inkml:trace>
  <inkml:trace contextRef="#ctx0" brushRef="#br0" timeOffset="3774.09">10786 2166 75 0,'0'0'141'16,"0"0"11"-16,0 0-25 16,0 0 13-16,0 0-51 0,0 0-19 15,-58-71 22-15,58 71-56 16,0 0-8-16,0 0 0 15,0 0-23-15,0 0-5 16,0 0-24-16,10 0 5 16,14 0 19-16,12 0 8 15,1 11 15-15,8 9-16 16,-2 6 0-16,-6 6-2 16,-3-1-4-16,-10 3-1 15,-9-1-9-15,-5-5-4 16,-10-2 3-16,0 1 8 15,-2-4 2-15,-23 3 0 16,-4 0 1-16,0-2-2 16,-4-2 5-16,2-2 0 0,4-1-2 15,2-5 0-15,8-5-1 16,1-3 0-16,1 2 2 16,1 3-1-16,-2-1-4 15,-2 6-1-15,5 0-65 16,2 2-33-16,6-3-79 15,5-6-73-15,0-9-99 16</inkml:trace>
  <inkml:trace contextRef="#ctx0" brushRef="#br0" timeOffset="4364.42">11199 2159 53 0,'0'0'71'15,"0"0"0"-15,0 0-9 16,0 0-23-16,0 0 35 15,0 0-30-15,-11-62 31 16,8 48-25-16,1 6 23 16,0 0 6-16,2 4-34 15,0 1-13-15,0 3 24 16,0 0-16-16,0 0-18 0,0 0-12 16,0 0-10-16,0 0-3 15,0 0-10-15,0 15-4 16,0 16 17-16,0 8 5 15,7 5-3-15,-3 5 5 16,3 1-1-16,-1 0 0 16,-4-2-3-16,1-4 1 15,-1-7-3-15,0-6 0 16,1-9 4-16,1-8-5 16,3-7-2-16,8-7-97 15,10 0-149-15,4-21-113 16</inkml:trace>
  <inkml:trace contextRef="#ctx0" brushRef="#br0" timeOffset="4866.35">11471 2101 0 0,'0'0'97'0,"0"0"-26"0,0 0 14 16,0 0 5-16,0 0-48 16,0 0 12-16,-58-36 8 15,53 34-5-15,3-1 7 16,2 3-1-16,0 0-9 16,0 0-16-16,0 0-8 15,0 0-10-15,2 0-10 16,18-7 6-16,9 3 8 15,10-4-8-15,0 1-12 16,3 2 7-16,-3-1-10 16,-6 2 10-16,-8-1-3 15,-10 4-6-15,-6-1-2 0,-4 0-38 16,-3 2-43-16,-2 0-34 16,0 0-60-16,0 14 15 15,-5 4-16-15,-12 1 34 16</inkml:trace>
  <inkml:trace contextRef="#ctx0" brushRef="#br0" timeOffset="5226.67">11589 2089 81 0,'0'0'139'16,"0"0"-63"-16,0 0-38 0,0 0 82 15,0 0-92 1,0 0 30-16,0-32 26 0,0 32-21 15,0 0-12-15,0 0-11 16,0 0-2-16,0 0-2 16,0 0-10-16,0 0-12 15,0 0-11-15,0 0-3 16,0 0-12-16,0 6-13 16,0 18 22-16,0 10 3 15,0 7 4-15,0 5-2 16,0 2 1-16,0 1 3 15,0-3-4-15,0 1 6 0,0-5 3 16,0-8-9 0,0-7 1-16,0-8-2 0,0-7 3 15,0 0-2-15,0-4-2 16,0-1-70-16,0-2-87 16,0-3-70-16,9-2-49 15</inkml:trace>
  <inkml:trace contextRef="#ctx0" brushRef="#br0" timeOffset="6111.26">12708 1961 57 0,'0'0'125'0,"0"0"-5"16,0 0-13-16,0 0-10 16,0 0 18-16,0 0-54 15,-11-43-19-15,8 42 1 16,3 1-5-16,0 0-19 16,0 0-5-16,0 0-14 15,0 0-6-15,0 15-23 16,0 16 21-16,0 8 8 15,0 5 21-15,3 2-1 16,-1 3-4-16,-2 4-3 16,0-3-5-16,0-2-5 15,0-2 3-15,0-2-6 16,0-10-2-16,0-8-45 16,0-10-37-16,0-12-87 15,0-4-20-15,14-6-98 0</inkml:trace>
  <inkml:trace contextRef="#ctx0" brushRef="#br0" timeOffset="6803.45">12723 2167 78 0,'0'0'139'0,"0"0"26"15,0 0-78-15,0 0 26 16,0 0-28-16,0 0-30 15,-33-110-10-15,33 90-24 16,11-3-21-16,5 2 8 0,4-1-7 16,2 4-1-1,5 0 7-15,0 6-7 0,-1 3 0 16,-1 5 0-16,-2 4-1 16,-6 0-2-16,-3 0 2 15,-1 15-1-15,-5 1-4 16,-1-1 4-16,-4 2-3 15,-3-2 1-15,0 2 0 16,0-1-3-16,0 0 6 16,-18 7 2-16,-9-3-1 15,-4 4 6-15,-5-2-1 16,-1 0-3-16,-2-3 3 16,4 2-5-16,1-6 0 15,5-5-1-15,4 1 1 16,8-5-16-16,5-2 16 0,6-3 0 15,6-1 2-15,0 0 5 16,0 0 7-16,0 0 11 16,0 0 3-16,0-8-26 15,0 3 4-15,2 3 1 16,2 2 3-16,-1-3-9 16,-3 3 1-16,0 0 2 15,0 0-3-15,0 0 1 16,0 0-2-16,3 0-12 15,3 0-22-15,5 0 34 0,5 0-18 16,6 0 37-16,0 5-8 16,7 8-6-16,0 8-5 15,2 1 11-15,1 0 0 16,-1 4 8-16,0-1 4 16,-2-2-9-16,-4-1-3 15,-5-2-1-15,-5-4-4 16,-6-4-2-16,-2-1-4 15,-2-2-12-15,-1-1-56 16,2-4-34-16,3-4-75 16,5 0-57-16,-1 0-127 15</inkml:trace>
  <inkml:trace contextRef="#ctx0" brushRef="#br0" timeOffset="7318.36">13130 1988 19 0,'0'0'111'0,"0"0"-31"0,0 0-2 16,0 0-18-16,0 0-2 16,0 0-37-16,0-35 45 15,-3 24-7-15,3 1-19 16,-3 1-8-16,3 3 26 15,0-1-24-15,0 4 11 16,0 1-10-16,0 0-10 16,0 2 16-16,0 0-15 15,0 0-12-15,0 0-10 16,0 0-4-16,0 0-14 0,0 27-5 16,0 12 19-16,0 11 7 15,0 4 1-15,0 3 2 16,6-3-1-16,-2-4-1 15,2-8-4-15,-1-6-1 16,1-10 1-16,1-8-4 16,-2-6-33-16,4-6-84 15,4-6-185-15,1 0-172 16</inkml:trace>
  <inkml:trace contextRef="#ctx0" brushRef="#br0" timeOffset="8152.92">13519 1971 47 0,'0'0'104'0,"0"0"21"16,0 0-72-16,0 0 6 15,0 0 14 1,0 0-53-16,0-41 30 0,0 41-1 15,0-3-2-15,0 3-2 16,0 0-29-16,0 0-8 16,0 0-8-16,4-2-2 15,2 2 2-15,0-4 24 16,1-3 2-16,-3-2 7 16,2-1-10-16,0-1-7 15,-4 4-8-15,0 2-2 16,-2 5 14-16,0 0 2 15,0 0-12-15,0 0-7 16,0 0-3-16,-23 0-14 0,-4 14 13 16,-6 7 2-16,-2 2-1 15,-3 2 1-15,2 3 3 16,2-2-4-16,3 2-2 16,6-5 2-16,6-2-2 15,5-3 1-15,5-6 0 16,7-2-1-16,2-5-10 15,0-1-10-15,0-3-28 16,21 3 50-16,12 0 39 16,7 0 8-16,5-2-26 15,1 5-17-15,-3 0 9 16,-3 5-9-16,-7 6-4 0,-8 3 0 16,-8 3-4-16,-5 1 2 15,-10 1-4-15,-2-1-9 16,0-4 15-16,-18-1-9 15,-5-5 6-15,-3-5 6 16,0-4 13-16,-3-6-6 16,4 0 8-16,0 0 17 15,5 0-9-15,2-2 14 16,0-6-18-16,3 2 10 16,1 3-12-16,1 3-13 15,2 0-7-15,2 0-1 16,0 0-3-16,5 0-40 15,4 0-69-15,0 0-175 16,17 0-238-16</inkml:trace>
  <inkml:trace contextRef="#ctx0" brushRef="#br0" timeOffset="9134.84">13838 1971 57 0,'0'0'125'0,"0"0"24"16,0 0-91-16,0 0 35 15,0 0 12-15,0 0-29 16,-8-58-8-16,4 55-19 0,4 3-2 16,0 0 3-16,0 0-16 15,0 0-8-15,0 0-13 16,0 0-8-16,0 0-5 16,0 0-19-16,0 0 9 15,0 0 10-15,0 17 1 16,0 9 8-16,0 9-8 15,0 4 0-15,0 3 10 16,0 0-11-16,0-3 4 16,0-5 0-16,0-5-3 15,-2-7 0-15,0-5 1 16,0-8-2-16,2-2 2 0,0-5 2 16,0-2-2-16,0 0-2 15,0 0 14 1,0 0 20-16,10-16 21 0,13-12-45 15,9-7-10-15,2-3 1 16,-1-4 0-16,1-2 0 16,1-2-2-16,-4 1-18 15,-4 6 6-15,-4 12 1 16,-8 10 4-16,-7 8 6 16,-6 6-10-16,-2 3 2 15,0 0-39-15,0 0-73 16,0 14 57-16,-12 5 42 15,-7 4-31-15,0 1 21 16,-4 0-27-16,-1 0 50 16,1-2 1-16,-1-4 9 0,6-4 4 15,5-6-4-15,4-2 5 16,6-6 1-16,3 0 18 16,0 0 45-16,0 0 11 15,0 0-12-15,0 0-48 16,0 8-20-16,3 4-5 15,10 9 5-15,7 2 2 16,0 3 7-16,3-2-5 16,4 0-3-16,-4-1 3 15,4-5 8-15,0-4 3 16,-2-6-7-16,-3-1 0 16,-2-4 2-16,-6-3-6 0,-1 0 2 15,-6 0-6 1,0 0-54-16,-3 0-106 0,-4 0-229 15</inkml:trace>
  <inkml:trace contextRef="#ctx0" brushRef="#br0" timeOffset="20308.93">998 5243 69 0,'0'0'92'16,"0"0"-27"-16,0 0 0 15,0 0-8-15,0 0-2 16,0 0-12-16,0 0 6 16,0 0 0-16,0 0-19 0,0 0-16 15,0 0-7-15,0 0-7 16,0 0-6-16,0 0-11 16,0 0-8-16,0 4 3 15,0 8 22-15,2 4 29 16,3 2-19-16,-5-4-2 15,4 3-1-15,-2-5 9 16,-2-2-29-16,2-2 13 16,-2-4-1-16,0-2-4 15,0-2 10-15,0 0 30 0,0 0 0 16,0 0 24 0,0 0 14-16,3 0-5 0,-3-18-33 15,0-4-26-15,0-7-7 16,0 5 20-16,0 0-9 15,0 5-5-15,0 3-8 16,-7 4 0-16,3 3 0 16,-1 6-12-16,3 3 4 15,0 0-20-15,-2 0-4 16,-4 0-8-16,0 0 40 16,-13 14 16-16,0 9-14 15,-6 8 1-15,-2 3-3 16,0 5 3-16,-2 11-3 15,4 9 0-15,2 6-5 16,12 5-2-16,7 2 3 0,6-9-4 16,0-9-24-16,23-13 22 15,14-15-8-15,-6-12 18 16,5-11 39-16,-1-3 26 16,1 0-27-16,5-29 110 15,2-5-74-15,-5-2-50 16,-9 4-4-16,-6 3 2 15,-8 6-16-15,-3 5-3 16,-6 4-3-16,-2 5 0 16,-4 8 0-16,0 1-3 15,0 0-26-15,0 0-37 16,0 0-37-16,0 0-25 0,0 0 12 16,2 0 35-1,1 0 53-15,-3 0 24 0,0 0 4 16,0 0 12-16,0 0 33 15,0 0 18-15,0 0-33 16,0 0-24-16,0 0-6 16,0 3-22-16,0 8-42 15,0 7 45-15,0 6 19 16,0 6 55-16,0 5-47 16,-3 2-7-16,3-1 2 15,0-5-3-15,0-4-13 16,12-10-2-16,1-3 15 15,-2-9 0-15,3-5 9 16,-3 0 19-16,3 0 27 16,-1-12 13-16,-1-12-33 0,2-6-30 15,-5-6 11-15,-2-6-7 16,-4-2-9-16,-3-2 0 16,0 6-5-16,0 9-6 15,-6 14 7-15,-2 8-14 16,1 8-5-16,-5 1-1 15,2 0-4-15,-5 1 23 16,-6 17-53-16,3 3 26 16,3 0-57-16,-1 2-83 15,7-7-66-15</inkml:trace>
  <inkml:trace contextRef="#ctx0" brushRef="#br0" timeOffset="21118.27">1470 5584 72 0,'0'0'142'16,"0"0"-77"-16,0 0-19 0,0 0 51 16,0 0-84-16,0 0 0 15,3-46 8-15,-3 42 48 16,0 2 0-16,3 0-27 16,-3 2 17-16,0 0-11 15,0 0 1-15,0 0-7 16,0 0-10-16,0 0-14 15,0 0-16-15,0 0-2 16,0 0-19-16,0 15-7 16,4 9 10-16,0 7 4 15,3 5 5-15,-3 3 7 16,-2 1-4-16,2-5 15 0,0-1 1 16,-2-5-8-16,2-9-4 15,-4-6 9-15,2-7-8 16,0-4-1-16,1-3 0 15,-1 0-10-15,-2 0 10 16,4 0 0-16,0-6 0 16,6-17-3-16,3-6-23 15,-2-3 2-15,3-2 24 16,-1 1 8-16,-2 1-6 16,0 5 2-16,-2 1 10 15,-2 2-5-15,2 4 10 16,-1 6-13-16,-1 3 2 15,0 3-8-15,-2 4 4 0,-3 2 7 16,-2 0-6 0,0 2-1-16,0 0-4 0,0 0-7 15,0 0-7-15,2 7-7 16,2 10 0-16,1 5 21 16,1 5 0-16,-1 1 8 15,2 2-4-15,1-2-2 16,1 0 1-16,3-7 1 15,-1-4-3-15,-3-7-2 16,0-5-4-16,-2-5 5 16,1 0 14-16,1 0 35 15,2 0-11-15,3 0-5 16,1 0-13-16,-3 0-9 16,2-5-8-16,-2-2-3 0,0-1-66 15,5 3-59-15,-7-7-226 16</inkml:trace>
  <inkml:trace contextRef="#ctx0" brushRef="#br0" timeOffset="22372.55">2008 5559 116 0,'0'0'161'0,"0"0"-61"16,0 0-57-16,0 0-8 0,0 0 12 16,0 0-16-16,4-2-23 15,-4 2-8-15,4 0 5 16,0 0-2-16,0 2 0 16,0 8-2-16,1 2-1 15,-1 2 0-15,-2-1 9 16,0-1-6-16,0-3-3 15,-2-4 4-15,0-3 2 16,2-2-3-16,-2 0 2 16,3 0 14-16,-3 0 8 15,0 0 1-15,0-14-1 16,0-8-20-16,0 0 1 0,0-2 4 16,-5 7 25-16,1 2-16 15,-2 4-2-15,1 0 34 16,1 3-42-16,0 4-4 15,0 2-2-15,2 2-5 16,2 0-5-16,-2 0-12 16,2 0-10-16,-2 0 19 15,-7 0 8-15,1 0 2 16,-6 13 8-16,-1 2-5 16,1 8-5-16,3 2-3 15,-3 5 2-15,5 5 0 16,5 2 0-16,4 2 0 15,0-4 1-15,0-3-4 0,2-6-7 16,14-3 2-16,6-5 5 16,-2-4 4-16,3-6 10 15,2-4-5-15,-4-4-5 16,6 0 50-16,0-4-18 16,2-16 3-16,2-3-8 15,0-6-20-15,-2-1 3 16,-6 2-10-16,-6-1 5 15,-5 6 1-15,-4-1-3 16,-5 3-1-16,-1 4-2 16,-2 1 0-16,0 0-1 15,0 2-6-15,0-1 7 16,0 3 0-16,0 0 0 16,0 7-1-16,-2 2-8 0,-3 3 2 15,3 0-1-15,-2 0 5 16,2 0 0-16,-6 0 2 15,0 0 1-15,-1 0 8 16,-3 16-6-16,-1 8-4 16,3 6-6-16,-2 7 8 15,5 0-1-15,5 1 0 16,2-4-6-16,0-2 5 16,2-11-8-16,11-7-1 15,3-6-1-15,5-8 12 16,6 0 13-16,4-12 27 15,2-12-1-15,-2-3-24 16,-2-2-6-16,-5-1-4 0,-1-4-3 16,-5-5 2-16,-5 2-1 15,-5-2 3-15,2 3-6 16,-8 2 7-16,0 4-7 16,-2 2 0-16,0 4 1 15,0 4 5-15,0-1 13 16,0 8-7-16,-4-1 4 15,0 4-10-15,-2 5 9 16,4 2-4-16,0 1-3 16,0 2 2-16,2 0-9 15,0 0-2-15,0 0-1 16,0 0-1-16,0 0-8 0,0 0 1 16,-4 14-4-16,-1 12 14 15,1 12 0-15,0 12 1 16,-1 12 0-16,5 12-1 15,-3 6-1-15,3 7 1 16,0 1 3-16,0 3-3 16,0-8 1-16,0 0 0 15,0-9-2-15,0-6 1 16,10-10-1-16,-2-6-23 16,3-12-44-16,-3-10-55 15,-2-9-50-15,-2-17-132 16,1-4-110-16</inkml:trace>
  <inkml:trace contextRef="#ctx0" brushRef="#br0" timeOffset="22745.51">2450 5697 315 0,'0'0'132'16,"0"0"11"-16,0 0-59 16,0 0-71-16,0 0-4 15,0 0-6-15,60-160-3 0,-41 148 0 16,-1 7-4 0,-2 3 7-16,0 2-13 0,-3 0 20 15,1 0-7-15,-2 12-3 16,-2 6-1-16,-6 5-14 15,-4-2 11-15,0 4-7 16,0-3 10-16,-18 0 1 16,-4-3-7-16,-2-7 7 15,1-4 30-15,5-4-2 16,5-1 3-16,1-3-8 16,4 0-13-16,1 0-10 15,5 0-15-15,2 0-114 16,0 0-292-16</inkml:trace>
  <inkml:trace contextRef="#ctx0" brushRef="#br0" timeOffset="23203.96">2757 5421 231 0,'0'0'192'0,"0"0"-28"16,0 0-75-16,0 0-21 15,0 0-26-15,0 0-4 16,0-65-3-16,0 60-25 0,0 3 3 16,0 2 10-16,0 0-2 15,-2 0 3-15,2 0-9 16,-2 0-15-16,0 0 0 15,2 0-18-15,-6 5-5 16,2 15 23-16,-5 10 3 16,1 4-1-16,0 4 0 15,4 4 1-15,-2 2 0 16,6 0-3-16,0-5 0 16,0-4 1-16,0-6-1 15,6-5 1-15,8-7-1 16,-1-4 1-16,-1-3-1 15,1-6 1-15,3-4-4 16,1 0-1-16,1-4-3 16,-1-16-25-16,-3 0-20 0,-3-1-11 15,-7 4-68-15,-1 0-120 16,-3 2-119-16</inkml:trace>
  <inkml:trace contextRef="#ctx0" brushRef="#br0" timeOffset="23417.33">2641 5617 257 0,'0'0'201'0,"0"0"20"15,0 0-88-15,0 0-95 0,0 0 7 16,0 0-28 0,54-79 8-16,-27 66 11 0,-6 4-29 15,2-1-3-15,-5 4 9 16,-3 0-8-16,-1 4-5 15,-1 2-13-15,3 0-131 16,-3 0-175-16,-4 0-160 16</inkml:trace>
  <inkml:trace contextRef="#ctx0" brushRef="#br0" timeOffset="23650.37">3466 5121 334 0,'0'0'36'0,"0"0"47"16,0 0-55-16,0 0-28 15,0 0-139-15,0 0-113 16</inkml:trace>
  <inkml:trace contextRef="#ctx0" brushRef="#br0" timeOffset="24644.01">3457 5460 57 0,'0'0'91'0,"0"0"30"15,0 0-47-15,0 0-10 16,0 0-34-16,0 0-5 0,0-2 2 16,0 2 28-16,0 0 9 15,0 0-15-15,0 0-14 16,-6 0-17-16,-6 0-10 16,-1 6-6-16,-1 6-2 15,1 6 0-15,0 2 0 16,1 4-4-16,6 4 3 15,-1 2-5-15,7 3 6 16,0-3 0-16,0-2-14 16,5-4-7-16,15-6 19 15,2-6-10-15,4-8 12 16,1-4 11-16,-2 0 79 0,-6-7-42 16,0-14-13-1,-11-4-16-15,-2 1-10 0,-6-2-7 16,0 2 6-16,0 1-16 15,-4 1 10-15,-6 3-2 16,-1 2 19-16,-3 2-19 16,1 4-3-16,-5 0 3 15,1 3 5-15,-6 2-5 16,3 2 3-16,0 1-3 16,4 3 22-16,1 0-22 15,-1 0 0-15,5 20-50 16,4 3-31-16,7 9-34 15,0-2-146-15,5-6-44 0</inkml:trace>
  <inkml:trace contextRef="#ctx0" brushRef="#br0" timeOffset="25138.3">3860 5378 124 0,'0'0'131'0,"0"0"-27"15,0 0-14-15,0 0-25 16,0 0 21-16,0 0-34 16,31-126-24-16,-31 116-5 15,0-1-20-15,0 0 15 0,-4-1-3 16,-5 0 11 0,-4 0-26-16,2 1-3 0,0 5 3 15,-1 2 1-15,6 3 27 16,1 1-25-16,1 0 3 15,0 0-6-15,1 0 0 16,-4 0-5-16,3 9-1 16,-7 11 5-16,1 9 1 15,4 7 0-15,-3 8-2 16,3 7 4-16,2 12-1 16,-2 7 7-16,4 10 8 15,-2 5 1-15,4 4-4 16,0 1 2-16,0 2 7 15,0-6-6-15,0-5 2 16,0-9-2-16,0-9-4 0,0-10-2 16,0-18-3-16,0-11 0 15,0-12-5-15,0-5 2 16,0-6 1-16,0-1 0 16,0 0 5-16,0 0-10 15,0 0 0-15,0-1-52 16,0-14-86-16,4-7-69 15,6-7-29-15</inkml:trace>
  <inkml:trace contextRef="#ctx0" brushRef="#br0" timeOffset="25388.16">3635 5653 228 0,'0'0'153'0,"0"0"88"16,0 0-149-16,0 0-67 15,0 0 1-15,0 0 10 16,76-58-13-16,-47 49-21 16,2-1 23-16,-2 5-24 15,0-4 11-15,0 4-12 16,0-2-105-16,-2-1-189 15,-4-6-171-15</inkml:trace>
  <inkml:trace contextRef="#ctx0" brushRef="#br0" timeOffset="26151.98">4564 5208 50 0,'0'0'125'0,"0"0"32"0,0 0-53 16,0 0 40-16,0 0-39 15,0 0-70-15,-8-41 5 16,8 41-4-16,0 0-30 16,0 0-6-16,0 17-8 15,0 16-3-15,0 16 4 16,0 10 7-16,0 11 11 16,0 5-2-16,0 0-8 15,0-5 3-15,0-12-8 16,0-10-18-16,0-11-75 15,2-13-53-15,7-13-12 16,2-11-130-16</inkml:trace>
  <inkml:trace contextRef="#ctx0" brushRef="#br0" timeOffset="27373.89">4554 5342 54 0,'0'0'93'0,"0"0"37"16,0 0-38-16,0 0-46 16,0 0-12-16,0 0 1 15,33-129-11-15,-8 107-18 16,2 2 20-16,-1 4-4 16,-4 8-13-16,-4 4 6 0,-2 4-15 15,-1 0-6-15,2 4 5 16,-9 15 0-16,-1 0-13 15,-7 5 9-15,0 0 2 16,0 2 3-16,-15 3 9 16,-10 0 4-16,-2 3-5 15,-4-1 7-15,0 1-9 16,4-6-5-16,4-4 1 16,8-10 2-16,8-5-3 15,2-7 3-15,5 0 8 16,0 0 5-16,0-5-13 15,0-5-3-15,0 2 13 16,0 2-7-16,0 0 27 0,8 3 2 16,0-4-36-16,5 3 0 15,3 2 13-15,7 2-2 16,3 0-11-16,5 13 16 16,0 6-12-16,-2 7 15 15,0 4-11-15,-6 0 15 16,-1 2-17-16,-7-2 0 15,2 1-6-15,-7-6-7 16,-3 0 7-16,0-7 2 16,0-4 15-16,-3-9-10 15,-2-2-7-15,2-3 5 16,6 0-2-16,3-7 1 16,5-15 30-16,2-5-30 0,0-7 2 15,-3-1-3-15,-3 2 4 16,-5 0-7-16,-3 6 7 15,-2 2-4-15,-2 6-1 16,0 2 2-16,0 5 8 16,2 4-3-16,-4 2-8 15,0 3 3-15,2 0-2 16,-2-1-4-16,0 2 1 16,0-1-6-16,0 3 3 15,0 0 4-15,0 0 0 16,0 0-4-16,0 0 0 15,0 0-18-15,0 5-30 0,0 15 46 16,0 10 6 0,0 5 0-16,0 0 1 0,0 2-9 15,0-4 16 1,0-3-7-16,3-3 0 0,-1-6 1 16,2-4-2-16,0-7 5 15,2-2-5-15,-2-6-2 16,0-2-6-16,3 0-6 15,1 0 14-15,8-12 17 16,2-13-17-16,2-4-7 16,3-6-3-16,-1-2 8 15,-2-2 2-15,0 3 1 0,-3 2 0 16,-5 8 1 0,-3 6 0-16,-5 8 3 0,-2 7 5 15,-2 5-5-15,0 0-5 16,0 0-19-16,0 0-25 15,0 0 30-15,0 0 11 16,0 0 3-16,0 0 2 16,0 0-2-16,0 5-1 15,0 2 0-15,0 6-9 16,0 3 5-16,4 4 5 16,10 2 8-16,5 2-8 15,-4 2 1-15,1-6-1 16,-10-1 3-16,-4-4-3 15,-2-5-2-15,0 2-16 16,-8-3 18-16,-10-2 34 0,-5 0-11 16,4-3-9-16,0 0 3 15,1 0-4-15,5 0-9 16,2 0-3-16,4-2 1 16,-2 3-2-16,3 2-10 15,4 0-100-15,2 0-145 16,0-7-124-16</inkml:trace>
  <inkml:trace contextRef="#ctx0" brushRef="#br0" timeOffset="28026.58">5494 5300 134 0,'0'0'133'16,"0"0"13"-16,0 0-38 16,0 0-13-16,0 0-23 15,0 0-16-15,0-14-28 16,0 14-13-16,0 0-11 16,0 0-4-16,0 0-16 15,-2 16 11-15,-2 11 5 16,-3 10 1-16,2 3 4 15,1 2-5-15,-3 2 3 16,3-4 0-16,-2 1 0 16,-2-6 1-16,2-1-1 0,-3-5 2 15,5-5 0 1,-3-8 1-16,4-8-1 0,3-3-2 16,0-5 1-16,0 0 6 15,0 0 16-15,0-7 54 16,16-19-42-16,7-8-24 15,1-3-11-15,2 0 6 16,1-1-7-16,0 1 10 16,-4 8-10-16,-8 6 0 15,-1 11-2-15,-8 6-11 16,-2 2-5-16,1 4 1 16,-3 0-55-16,-2 0 23 0,0 8-18 15,0 8 9-15,0 2 25 16,-13-2 30-16,0-2 1 15,1-4 10-15,4-1-5 16,3-2-3-16,5 3-2 16,0 2-5-16,0 5-4 15,0 3 1-15,0-1 7 16,9 3-10-16,7-1 8 16,3-1-11-16,2-2 14 15,-6-2 26-15,-1-2-15 16,-8-2-11-16,-1-2-9 15,-5-4-123-15,0-5-54 16,0-1-86-16</inkml:trace>
  <inkml:trace contextRef="#ctx0" brushRef="#br0" timeOffset="28410.43">5093 5125 118 0,'0'0'76'0,"0"0"26"0,0 0-37 16,0 0-48-16,0 0-17 15,0 0 0-15,-9 37 5 16,9-15 9-16,0-7-11 16,0-5 3-16,0-3 5 15,3-6 1-15,3-1 60 16,1 0 80-16,-1 0-26 16,-1-9-54-16,-5-1-34 15,0 3-36-15,0 3-2 16,0 2 0-16,-7 2-13 15,-13 0 12-15,-6 21-79 0,-3 15-11 16,2 1-209 0</inkml:trace>
  <inkml:trace contextRef="#ctx0" brushRef="#br0" timeOffset="30746.15">782 10451 66 0,'0'0'85'0,"-2"-2"7"15,0 0-2-15,2-1-4 0,-2 3 0 16,-1-3-26-16,3 3 13 16,0 0-25-16,-5-2-14 15,-1 0-18-15,-7 0-7 16,-5 2-3-16,-5 0-1 15,6 0-4-15,-1 0 1 16,-3 0-2-16,0 0-2 16,0 0 2-16,1 0 0 15,9 0 2-15,5 0 2 16,6 0 0-16,0 0 6 0,0 0 4 16,0 0 7-1,4 0 5-15,29 0-16 0,19 0 13 16,21 0 13-1,14-10-31-15,-2 0-5 0,-8 0 0 16,-11 4 0-16,-22 0 18 16,-15 4-6-16,-11 0-12 15,-9 2-4-15,-7 0-22 16,-2 0-7-16,0 0-20 16,0 0-44-16,0 0-72 15,0 2-11-15,-2 12 104 16,-14-1-131-16</inkml:trace>
  <inkml:trace contextRef="#ctx0" brushRef="#br0" timeOffset="31031.99">955 10485 137 0,'0'0'95'16,"0"0"30"-16,0 0-23 15,0 0-26-15,0 0-12 16,0 0 2-16,-2-16-31 16,2 16-31-16,-2 0-4 15,2 0-9-15,-4 28-30 16,2 14 39-16,-1 13 17 16,1 3 14-16,0 2-10 15,-2-2-7-15,-1-2-4 16,-2-4 1-16,3-4-10 0,-5-7-1 15,3-5-53-15,-4-7-142 16,-3-9-57-16</inkml:trace>
  <inkml:trace contextRef="#ctx0" brushRef="#br0" timeOffset="32052.24">1110 10858 7 0,'0'0'113'16,"0"0"15"-16,0 0-6 15,0 0-65-15,0 0 15 16,0 0-29-16,0-34-7 15,0 17-29-15,0 3 14 16,2-5 4-16,0 1 2 16,5 2-6-16,-3 0-12 15,0 4 6-15,1 0-7 16,-3 6 6-16,-2 1 12 16,0 5-3-16,0 0 2 15,0 0-25-15,0 0-28 0,0 0 21 16,0 0-10-16,0 3 6 15,0 15 11-15,0 2 7 16,0 4-3-16,0 2-2 16,0-1 0-16,0 0-2 15,0-4 0-15,12-1 1 16,3-6-1-16,-1-7-9 16,1-5-17-16,3-2 26 15,-3 0 1-15,6-9 48 16,-3-16-29-16,-1-3-19 15,-1-2 7-15,-1-2-1 16,-3 4-6-16,-3 1-1 16,-5 4 0-16,-2 5 13 0,-2 4-4 15,0 4 15-15,0 3 21 16,0 2 22-16,0 3-26 16,0-1-21-16,0 3-3 15,0 0 0-15,0 0-9 16,0 0-1-16,0 0-6 15,0 0-1-15,0 0-5 16,0 0-11-16,0 0 5 16,0 5-5-16,0 23 12 15,2 7 4-15,7 11 8 16,-2 7-7-16,2 5 1 16,2 2 0-16,-2 7-2 15,-2 3 4-15,1 2-2 16,-1 1-2-16,-2-4 0 0,-3-1-1 15,-2-4 1-15,0-7 0 16,0-9 0-16,0-11 0 16,0-11-1-16,0-6 3 15,0-8 1-15,0-3-2 16,0-4-1-16,0-2-5 16,0-3 5-16,0 0 2 15,0 0 8-15,0 0 18 16,0 0 4-16,-7 0 4 15,-8 0 9-15,-8-12-30 0,-4-4-13 16,-2-5 1 0,3 2 0-16,2-5-1 15,3-5-2-15,3-6 0 0,5-5 0 16,9-6 0-16,4-5 2 16,0-5 17-16,4-6-18 15,21-10 11-15,8-4-2 16,5 0-10-16,0 7-3 15,-2 13-19-15,-10 14-12 16,-4 12-41-16,1 8-70 16,0 5-116-16,-4 5-305 15</inkml:trace>
  <inkml:trace contextRef="#ctx0" brushRef="#br0" timeOffset="32413.05">1692 10569 48 0,'0'0'121'0,"0"0"-4"16,0 0-9-16,0 0 43 16,0 0-75-16,0 0 24 15,0-21-20-15,0 21-19 16,0 0-4-16,0 0-16 15,0 0-18-15,0 0-23 16,0 0 0-16,0 9-28 16,0 19 18-16,0 13 10 15,0 9 3-15,0 9 4 16,0 11-5-16,0 7 7 0,0 9-3 16,0 7 2-16,0-3-7 15,0-2 2-15,-12-6 2 16,5-11-5-16,3-12-17 15,2-16-75-15,2-17-17 16,0-20-117-16,0-6-159 16</inkml:trace>
  <inkml:trace contextRef="#ctx0" brushRef="#br0" timeOffset="32764.96">1627 10680 263 0,'0'0'163'0,"0"0"0"15,0 0-78-15,0 0-16 16,0 0-24-16,0 0-34 16,42-132-5-16,-24 126 4 15,0 1-10-15,-2 3 0 16,-1 2 3-16,-1 0-3 15,-1 2 0-15,1 14-13 0,-4 6 8 16,-3 4-16 0,-3 1 19-16,-4 2 2 0,0 0 12 15,-4 0 32-15,-13-2-23 16,-6-5 18-16,3-2-20 16,-3-6-7-16,8-5-4 15,3 0-8-15,6-7-20 16,6-2-54-16,0 0-48 15,0-2-141-15</inkml:trace>
  <inkml:trace contextRef="#ctx0" brushRef="#br0" timeOffset="33552.25">1896 10726 51 0,'0'0'166'16,"0"0"-109"-1,0 0-39-15,0 0 71 0,0 0-38 16,0 0 3-16,66 0-6 16,-58 0-14-16,-1 0 3 15,1 0 8-15,2 0-7 16,1-8 3-16,-1-7-17 16,4 1-18-16,-1-9-3 15,-1 2 4-15,-5 4 1 16,-3 0-8-16,-4 5-10 15,0 5-10-15,0 2 13 16,0 1 7-16,0 4 14 0,-9 0-5 16,-3 0-8-16,0 0-1 15,-5 0 0-15,0 7 0 16,-1 7 0-16,3 1 3 16,1 8-3-16,1 1-10 15,4 4 10-15,2 2 0 16,3 0 11-16,4 0-10 15,0-7 5-15,0 0-10 16,0-2 4-16,0-8 0 16,11-3 11-16,0-2-11 15,0-5 0-15,5-3 10 16,1 0 62-16,6-5-12 16,4-17-23-16,2-6-21 15,-2-4-10-15,2-5 3 16,-3 4-9-16,-4 1 0 0,-2 2 11 15,-3 4-9-15,-9 4-1 16,1 3 5-16,-5 5 5 16,-2 7 9-16,-2 0-11 15,0 5-7-15,0 2-2 16,0 0-11-16,0 0-12 16,0 0-9-16,0 0 32 15,0 0 7-15,0 0-2 16,0 0-5-16,0 2-5 15,0 17 0-15,0 5 5 16,0 2 3-16,2 2-3 0,8-2 9 16,1-5-10-1,-3-1 2-15,-2-8 1 0,-4-3 0 16,-2-1-2-16,0-2-28 16,0 2 28-16,-8 0 36 15,-5-1-14-15,-5 2-11 16,-3-1-1-16,0-2-10 15,-3-4-12-15,6-2-30 16,2 0-43-16,10 0-8 16,6-8-89-16,8-14-178 15</inkml:trace>
  <inkml:trace contextRef="#ctx0" brushRef="#br0" timeOffset="34435.64">3021 10379 132 0,'0'0'110'15,"0"0"-28"-15,0 0-9 16,0 0-42-16,0 0 13 15,0 0-4-15,-30 0-17 0,23 0-3 16,-2 7 11-16,1 8-5 16,-4 5 4-16,-1 6 8 15,-3 3 5-15,3 6-11 16,4 0 1-16,0 1-26 16,7-3 0-16,2 4-2 15,0-5 4-15,0-4-8 16,16-5 1-16,1-6 5 15,6-8-14-15,1-9 20 16,5 0 47-16,2-3 9 16,1-20-38-16,-3-9-19 15,-2-2 3-15,-10-2-9 16,-5 2-6-16,-12 3-2 16,0-2-1-16,0 1-3 15,-19 5 6-15,2 0 53 0,-6 8-42 16,5 7 8-16,3 5-13 15,-3 7-6-15,1 0-4 16,-2 0-15-16,1 16-54 16,5 8-72-16,5 4-33 15,5-4-182-15</inkml:trace>
  <inkml:trace contextRef="#ctx0" brushRef="#br0" timeOffset="35006.1">3515 10267 69 0,'0'0'47'0,"0"0"-13"16,0 0 5-16,0 0 54 15,0 0-25-15,0 0 17 16,13-57-19-16,-13 45 0 16,0 0 22-16,0 1-15 15,0 0-46-15,0 1 2 16,0 3-26-16,-2-4-6 16,-5 6 7-16,1-2-14 15,-2 3 3-15,4 2 7 16,0 2 21-16,2 0 8 0,-3 0-15 15,1 0-13-15,-2 0-2 16,-6 0 2-16,1 10-2 16,-3 12-2-16,1 3-2 15,-3 10 5-15,3 13-7 16,2 10 2-16,2 15 1 16,2 7 8-16,3 4-7 15,0 1 8-15,1-1 1 16,-3-1 5-16,-1-8-3 15,-4-2 5-15,-2-8 3 16,-1-7 5-16,1-9-6 16,3-11-5-16,2-14 7 15,3-8-2-15,3-5-13 0,0-10 3 16,2-1-4-16,0 0 4 16,0 0 6-16,0 0-11 15,0 0-8-15,0-8-78 16,0-14-147-16,11-8-222 15</inkml:trace>
  <inkml:trace contextRef="#ctx0" brushRef="#br0" timeOffset="35250.48">3252 10668 206 0,'0'0'166'0,"0"0"18"15,0 0-39-15,0 0-70 16,0 0-24-16,0 0-30 16,69-57 16-16,-51 50-17 15,0 0-3-15,-3 2 8 16,-1 0-20-16,3 1-5 16,4-1-2-16,6 0-74 15,4-3-83-15,-2 0-142 16,2-3-87-16</inkml:trace>
  <inkml:trace contextRef="#ctx0" brushRef="#br0" timeOffset="35878.65">4170 10203 101 0,'0'0'131'0,"0"0"-20"16,0 0-6-16,0 0 11 16,0 0-6-16,0 0-14 15,-4-21-21-15,4 21-19 16,0 0-18-16,0 0-17 15,0 0-21-15,0 0-9 16,-3 8-13-16,3 19 17 16,0 9 5-16,-2 8-2 15,0 8 5-15,0 4-3 16,-2 3 0-16,-3-4 0 16,0 1 0-16,0-5-87 15,3-9-26-15,0-10-77 0,4-14-82 16,0-12 9-16</inkml:trace>
  <inkml:trace contextRef="#ctx0" brushRef="#br0" timeOffset="37114.21">4130 10372 131 0,'0'0'181'16,"0"0"0"-16,0 0-26 15,0 0-55-15,0 0-9 16,0 0-4-16,-11-160-48 16,18 138-32-16,6 5 17 0,3 0-24 15,-1 3-4-15,5 4 4 16,3 2-2-16,2 2 2 16,-4 6 0-16,4 0 0 15,-5 0 0-15,-7 10-4 16,1 12-15-16,-5 3-23 15,-7 3 18-15,-2 0 24 16,0 2 1-16,-7 0-1 16,-13 2-10-16,-7-2 5 15,0-2 4-15,4-6 2 16,2-7 2-16,7-6-3 16,8-6-1-16,1-1 1 15,3-2 9-15,2 0 19 16,-2 0-8-16,2 0-1 0,0-7-15 15,0 0 51-15,0 0-26 16,0 5-13-16,0 0-2 16,0 2 6-16,0 0-20 15,0 0-9-15,0 0-10 16,0 0-2-16,2 0 21 16,7 0 5-16,7 16 4 15,1 5-9-15,4 6-5 16,-1 5 5-16,3 0 2 15,-4-3-1-15,-1-3 7 16,-3-5-8-16,-3-6 1 0,-1-8 2 16,-5-2-3-16,4-5 0 15,5 0 0-15,5-12 16 16,2-13-6-16,3-1-3 16,-7-1-6-16,-3-2-1 15,-1 3-7-15,-5 0 1 16,-1 3 5-16,0-3 1 15,-2 7 1-15,3 1 6 16,-3 6-4-16,-1 3-1 16,-2 4 0-16,-3 5 0 15,0 0-2-15,0 0-4 16,0 0-26-16,0 0 8 16,0 0 5-16,0 5 5 15,0 14-7-15,0 7 19 0,0 8 3 16,0 6 3-16,0 0 1 15,0-2-5-15,-3-3-1 16,3-8 1-16,0-8 0 16,0-7-2-16,0-7-7 15,0-5 3-15,3 0 4 16,5 0 7-16,3 0 26 16,1-13-18-16,3-7-10 15,1-5-4-15,-1-7-1 16,3-2 3-16,0-4 2 15,0 2-4-15,-1-3 2 16,4 6 3-16,-1 1-6 0,-3 5 0 16,-5 10 3-16,-3 9 3 15,-7 1-2-15,-2 7 2 16,0 0-6-16,0 0-15 16,0 0-11-16,-2 0 20 15,-13 7 2-15,-2 8 4 16,1 2 2-16,6-1-2 15,5-5-7-15,3 1-5 16,2-3-4-16,0 5 5 16,0 4 11-16,0 1 0 15,11 6-2-15,7-3 1 16,-1 1 1-16,2-6-15 16,-3-1 15-16,-3-3 8 15,-9-8-7-15,-2 2 2 16,-2-3-3-16,0 3-14 0,-2 4 14 15,-21 4 13-15,0 2-3 16,-2-3 2-16,5-4-2 16,4-5 3-16,7 0-5 15,5-5-8-15,1 0 8 16,3 0-7-16,0-5-1 16,0-12-131-16,14 1-62 15,4 0-116-15,2 2-94 16</inkml:trace>
  <inkml:trace contextRef="#ctx0" brushRef="#br0" timeOffset="37736.07">4950 10314 105 0,'0'0'118'15,"0"0"42"-15,0 0-28 16,0 0-45-16,0 0-10 15,0 0-1-15,25-90-36 16,-23 88-16-16,-2 2 18 16,0 0-16-16,0 0-14 15,0 0-12-15,0 0-16 16,0 0 1-16,0 9-3 16,0 16 14-16,0 10-6 15,-4 7 10-15,-5 6 20 0,-2 1-20 16,0 2 12-16,-1-5-2 15,1-5 0-15,0-10 1 16,4-4 12-16,0-11-11 16,7-8 5-16,0-6-11 15,0-2 2-15,0 0 12 16,0 0 21-16,0-2 29 16,10-17-18-16,9-4-46 15,2-5 1-15,4-2 4 16,-6 2-7-16,4 1-3 15,-5 5-1-15,-5 6 0 16,-2 3-2-16,-4 8-3 0,-3 1-11 16,-2 4 8-1,-2 0-7-15,0 0-11 0,0 0-27 16,-2 0-49-16,-6 0 39 16,0 4 63-16,4 1 13 15,2 0-13-15,2 3-7 16,0 2-6-16,0 4 5 15,0 4 8-15,4 2-2 16,16 0 12-16,3 1 2 16,1-6 17-16,-4 0-11 15,-4-4-9-15,-7-4 0 16,-5-5-5-16,-4-1-4 16,0-1-34-16,0 0-56 15,0-14-89-15,-13-14-429 16</inkml:trace>
  <inkml:trace contextRef="#ctx0" brushRef="#br0" timeOffset="38107.32">4572 10140 160 0,'0'0'91'0,"0"0"-63"0,0 0-27 15,0 0 6-15,0 0 20 16,0 0 27-16,-2-2-5 16,2 2 35-16,0 0 36 15,0 0-20-15,0-2-53 16,0 1-6-16,2-6 20 15,2 3-20-15,1-2-26 16,-3 3 0-16,-2-2 5 16,0 1-19-16,0 4-1 15,0 0-16-15,0 0 7 16,0 0-20-16,0 9-82 16,0 11 23-16,0 1-90 15,20-2-130-15</inkml:trace>
  <inkml:trace contextRef="#ctx0" brushRef="#br0" timeOffset="38751.1">5113 10377 97 0,'0'0'42'15,"0"0"25"-15,0 0 53 16,0 0-3-16,0 0-19 15,0 0-36-15,12-26 12 0,-10 22-11 16,0-3-36-16,-2 6-22 16,0 1 15-16,0 0 20 15,0 0-16-15,0 0-24 16,0 0-45-16,-11 8 45 16,-12 17 17-16,-6 12 8 15,3 5-25-15,3-3-143 16,10-7-242-16</inkml:trace>
  <inkml:trace contextRef="#ctx0" brushRef="#br0" timeOffset="47771.38">15575 1856 10 0,'0'0'43'0,"0"0"-1"15,0 0 5-15,0 0-13 16,0 0-7-16,0 0-1 16,0 0 7-16,0-4-7 15,0 4 4-15,0 0-11 0,0 0-13 16,0 0 10-16,0 0-1 15,0 0-2-15,0 0 6 16,0 0 1-16,0 0-1 16,0 0-3-16,0 0 14 15,0 0-4-15,0-3-3 16,0-1-4-16,0-1-6 16,0 2 7-16,0 1-3 15,0 0 5-15,0 2-3 16,0-2-5-16,0 2 2 15,0 0-2-15,0 0-5 16,0 0-9-16,0 0 0 0,0 0-21 16,0 9-13-16,0 11 34 15,0 9 3-15,0 0 16 16,0 8-2-16,0 10 11 16,4-3-15-16,0 5 2 15,-4-5-7-15,0-3-2 16,0-6-1-16,0-6-5 15,0-7-6-15,0-6-5 16,0-5 7-16,0-4 4 16,0-5 5-16,0 1 12 15,0-3-1-15,0 0-7 16,0 0 5-16,-2 0-14 16,2-16-40-16,-4-3-76 0,-1-4-24 15,-1-2 44 1,-4-3 6-16,0-2-12 0,-1-3 13 15,-1-1 53-15,3-3 36 16,1 4 4-16,1 3 44 16,2 0 12-16,3 2 4 15,2-1 3-15,0 5 4 16,0 1-15-16,0 2 0 16,0 5-8-16,0 3-1 15,0 1-2-15,0 5-4 16,0 0-7-16,0 2-11 15,0 5 0-15,0-2-21 0,0 2-2 16,14 0-38 0,8 14 38-16,12 18 26 0,5 5-14 15,6 5-6-15,-5-3-1 16,-8-4-5-16,-11-5-1 16,-5-5 0-16,-7-6-26 15,-5-3-50-15,1-5-46 16,-5-6-29-16,5-5 46 15,3 0-70-15,3-2 77 16</inkml:trace>
  <inkml:trace contextRef="#ctx0" brushRef="#br0" timeOffset="48344.09">15920 1847 59 0,'0'0'103'15,"0"0"12"-15,0 0-26 0,0 0-3 16,0 0-23-16,0 0-63 15,5-49-9-15,-5 49-18 16,0 7 27-16,-10 11 34 16,-3 4-15-16,-1 4 8 15,2 4-20-15,-1 6 8 16,-3 3-7-16,-3-2-8 16,2-1 9-16,1-2-9 15,-1-2 5-15,3-6 0 16,1-8-4-16,6-6 4 15,0-7-5-15,5-4-19 16,2-1 13-16,-2 0 0 0,2-8-46 16,0-13-99-16,0-9 63 15,0-3 60-15,4-1 28 16,8 0 15-16,1 0-3 16,1 4 21-16,-2-2 24 15,2 6 27-15,-3 0-7 16,0 2 7-16,1 5-39 15,-1 3-10-15,-3 2-16 16,2 7 5-16,-4-2-1 16,1 4-7-16,-3 3 11 15,-2 2-14-15,0 0 2 16,-2 0-14-16,0 0 5 16,2 0-6-16,6 2-14 15,1 21-1-15,4 12 13 16,0 11-5-16,-2 5-4 0,-2 0 6 15,-2 2 5-15,-2-4 5 16,-1-5 4-16,0-7-8 16,-2-12 5-16,1-6-3 15,-1-7-3-15,-2-8-66 16,5-4-100-16,-1 0-42 16,3 0-55-16</inkml:trace>
  <inkml:trace contextRef="#ctx0" brushRef="#br0" timeOffset="48844.33">16214 1898 69 0,'0'0'103'0,"0"0"0"15,0 0-35-15,0 0 6 16,0 0 16-16,0 0 2 15,2-19-36-15,-2 19-31 16,0-2-9-16,0 2 48 16,0 0-35-16,-6 0-18 15,-5 0-3-15,-3 7-8 16,1 12 2-16,-1 3-1 16,1 4-1-16,3 4 4 15,-2 0 1-15,5 5-2 0,3 0-3 16,4-3-2-16,0 0-3 15,0-6-2-15,15-3-2 16,8-9 9-16,6-7-6 16,4-7 12-16,5 0 48 15,0-7-13-15,-2-17-17 16,-5-3-11-16,-8-3-4 16,-8-2 6-16,-5 0 19 15,-4-6-21-15,-6 1 2 16,0 0 5-16,0-1-3 15,-10 4-17-15,-5 6 0 16,-5 10-14-16,-3 9 14 0,-1 8-5 16,-8 1 5-1,4 0-29-15,-3 15-57 0,8 2-9 16,7-3-1-16,8-2-172 16,8-4 24-16</inkml:trace>
  <inkml:trace contextRef="#ctx0" brushRef="#br0" timeOffset="49520.27">16540 1828 124 0,'0'0'208'0,"0"0"-113"0,0 0 42 16,0 0-82-1,0 0 11-15,0 0-3 0,11-32-36 16,-9 30 9-16,-2 2-14 16,0 0-10-16,0 0-9 15,2 0-3-15,6 15-12 16,-2 14 10-16,-2 12-9 16,1 5 7-16,-1 5 4 15,-2-4 4-15,0-3-3 16,0-2 2-16,4-8 0 15,-2-8-1-15,-2-7 4 0,0-9-3 16,-2-5-3-16,0-5-28 16,0 0 14-16,2 0 12 15,-2-19-6-15,3-10-94 16,-1-5-26-16,0-2 71 16,-2-3 11-16,0 0-4 15,0-1 28-15,0-2 22 16,0 1 29-16,0 8 39 15,-9 5 25-15,-1 10-17 16,-2 5-25-16,5 8-16 16,1 0-12-16,6 3-11 15,0 2 9-15,0 0-18 16,0 0-3-16,0 0-20 16,0 0 7-16,2 7 13 15,13 12 6-15,5 8 12 0,3 0-18 16,2 6 0-16,-2 1 8 15,2-2-5-15,-7-3 4 16,-5-6-7-16,-8-3 0 16,-5-2-3-16,0 2-26 15,-11 3 29-15,-14 3 33 16,-6 1-17-16,0-1-14 16,2-3 16-16,4-5 0 15,12-6-14-15,7-6-4 16,4-5-28-16,2-1-68 15,0 0-96-15,2-11-126 16</inkml:trace>
  <inkml:trace contextRef="#ctx0" brushRef="#br0" timeOffset="49946.33">16895 1925 155 0,'0'0'165'0,"0"0"-14"16,0 0 45-16,0 0-112 16,0 0 3-16,0 0-30 15,15-87-4-15,-11 80-18 16,0 0-5-16,-1 6 11 16,-3 1-1-16,0 0-14 0,0 0-10 15,0 0-12-15,0 0-4 16,0 0-5-1,0 0-5-15,0 22-2 0,0 7 4 16,0 10 8-16,0 1 0 16,0 0 0-16,0-2 3 15,0-2 2-15,0-4-2 16,0-5-3-16,0-5-2 16,0-4 2-16,7-4-2 15,6 0-6-15,3-7-2 16,1 4 6-16,6-3 8 15,6-2-2-15,4-6 3 0,5 0 9 16,5 0-14-16,-1 0-19 16,0-13-69-16,-6 1-58 15,-12 0-113-15,-12-1-89 16</inkml:trace>
  <inkml:trace contextRef="#ctx0" brushRef="#br0" timeOffset="50151.39">17072 2080 116 0,'0'0'246'15,"0"0"-62"-15,0 0-92 16,0 0-20-16,0 0-60 16,0 0 22-16,85-37-28 15,-67 35-3-15,-3 0-3 0,-5 2-18 16,-3-2-49-16,-3-1-58 15,-4 3-8-15,0-3-66 16</inkml:trace>
  <inkml:trace contextRef="#ctx0" brushRef="#br0" timeOffset="50336.28">16955 1917 124 0,'0'0'285'16,"0"0"-66"-16,0 0-85 15,0 0-31-15,0 0-59 16,0 0-37-16,51-84 5 0,-31 82 11 16,0 2-22-1,2 0-1-15,0 0-74 0,5 0-112 16,-2 2-98-16,0 0-75 16</inkml:trace>
  <inkml:trace contextRef="#ctx0" brushRef="#br0" timeOffset="50886.04">17068 2097 39 0,'0'0'51'16,"0"0"-21"-16,0 0-24 15,0 0-6-15,0 0 3 16,0 0 13-16,27-16 12 16,-25 15 56-16,-2 1-23 15,0-3 18-15,0 3 19 16,0-2-38-16,-7 2-35 16,-13 0 26-16,-7 0-42 15,1 0 11-15,2 0-16 0,-1 8-4 16,2 1-96-16,8-9-164 15</inkml:trace>
  <inkml:trace contextRef="#ctx0" brushRef="#br0" timeOffset="52001.32">17373 1949 92 0,'0'0'45'0,"0"0"-20"16,0 0 36-16,0 0 18 15,0 0 12-15,0 0-15 16,-8-111 33-16,8 97-36 15,0 0-8-15,0 6-12 16,0 0 10-16,0 5-39 16,0 1 28-16,0 2-11 15,0 0-30-15,0 0-11 16,0 0-3-16,0 0-19 16,2 0 22-16,4 16 7 15,2 7-2-15,0 9-3 0,-6 6-4 16,3 5 4-16,-3 1-2 15,0-2 2-15,2-2-1 16,-1-6 3-16,2-4 1 16,1-4-4-16,-1-7-1 15,-1-7 3-15,-4-6 0 16,0-2-2-16,0-4 0 16,0 1-1-16,2-1 3 15,-2 0-2-15,0 0-1 16,0 0-5-16,0 0 3 15,0 0 0-15,0 0 0 16,0 0 4-16,0 0-4 16,0 0-16-16,0 0-25 15,0 0 30-15,-2 0 6 0,-9 0 10 16,-1 0-6-16,2 0-2 16,5 2 5-16,1-2 4 15,4 0-4-15,0 0-2 16,0 0 2-16,11 0 13 15,11 0 31-15,10 0-7 16,3-7-37-16,-2 1 9 16,1 2-9-16,-3 1 12 15,-6 3-9-15,-5 0 4 16,-3 0-5-16,-5 0-1 16,-6 0-1-16,-3 0-2 0,-1 0-41 15,-2 0-58-15,0 0-101 16,0 0-156-16</inkml:trace>
  <inkml:trace contextRef="#ctx0" brushRef="#br0" timeOffset="52871.33">17840 1863 23 0,'0'0'44'0,"0"0"15"16,0 0-5-1,0 0-10-15,0 0 14 0,0 0-7 16,0 0-9-16,0-4-2 16,0-3 34-16,0-3-54 15,0 1 11-15,0-1 43 16,0 0-45-16,0-1 5 15,0 1 11-15,0 2-13 16,0 1 8-16,0 0-6 16,0 0-8-16,0 2 1 15,0 5 20-15,0-2-18 16,0 2-13-16,0 0-10 16,0 0-6-16,0 0-5 0,0 0-12 15,0 8-8-15,4 19 21 16,3 8 8-1,-1 8-2-15,0 5 4 0,0 2-1 16,-4-4 2-16,0-2-4 16,-2-2 2-16,2-8-3 15,0-5-1-15,1-10 2 16,-1-4-3-16,0-8 2 16,2 0-2-16,4-5-68 15,0-2-107-15,1 0-76 16,5-6-80-16</inkml:trace>
  <inkml:trace contextRef="#ctx0" brushRef="#br0" timeOffset="53612.9">18089 1824 47 0,'0'0'104'0,"0"0"11"15,0 0-44-15,0 0 24 16,0 0-3-16,0 0-17 0,0-32-44 16,0 32 20-1,0-1 12-15,0 1-18 0,0 0-11 16,0 0-5-1,0 0-29-15,0 0-5 0,0 18-10 16,0 11 15-16,0 12 5 16,0 5-5-16,0-2 5 15,0 0 0-15,0-2 2 16,0-5-1-16,0 1 1 16,0-9-5-16,0-4 1 15,0-11 1-15,0-9-1 16,0-2-2-16,0-3 5 0,0 0-4 15,0-12 2 1,9-13-4-16,-3-5-32 0,0-3 6 16,-6-6-4-1,0-1-10-15,0 1 13 0,0-5 12 16,0 1 13-16,0 5-3 16,-4 1 5-16,2 9 14 15,0 10 12-15,0 4 16 16,2 6 17-16,0 2-20 15,0 5 11-15,0 1-27 16,0 0-13-16,0 0-10 16,0 0-11-16,0 0-20 15,0 0 22-15,12 17 9 16,7 11 12-16,4 7-2 16,4 1-8-16,4 2-1 15,2-2-1-15,0-1 0 16,1-4-7-16,-1-4 7 0,-4-4 5 15,-4-5-4-15,-5-1 4 16,-5-8-3-16,-5-3 2 16,-4-4 0-16,-1 0-3 15,-5-2 2-15,0 0-2 16,0 0-1-16,0 0-16 16,0 0-60-16,0 0-51 15,0 0-166-15,0 0-142 16</inkml:trace>
  <inkml:trace contextRef="#ctx0" brushRef="#br0" timeOffset="54011.68">18484 1724 45 0,'0'0'86'16,"0"0"-1"-16,0 0-5 16,0 0-6-16,0 0 9 15,0 0 13-15,-2-26 8 16,2 22-5-16,0 2-26 16,0 0-8-16,0 0-31 15,0 2-5-15,0 0-17 0,0 0-12 16,0 0-14-16,-5 18-6 15,1 19 16-15,-1 11-1 16,0 6-7-16,5-1 12 16,0 0-4-16,0-7 4 15,0-6 6-15,0-4-1 16,0-8 3-16,0-6 1 16,0-7-7-16,0-5-2 15,0-6-6-15,0-3-60 16,7-1-99-16,9 0-20 15,-1-1-154-15</inkml:trace>
  <inkml:trace contextRef="#ctx0" brushRef="#br0" timeOffset="54971.08">18798 1685 3 0,'0'0'46'0,"0"0"-22"0,0 0-13 15,0 0-3-15,0 0 6 16,0 0 18-16,58-9 18 16,-56 9 43-16,-2 0 19 15,0 0 9-15,0 0-7 16,0-2-50-16,0 2-12 16,0 0-9-16,0 0-6 15,0 0 3-15,0 0-18 16,0 0-12-16,0 0 8 15,0 0-5-15,0 0-13 0,0 0 3 16,-9 0 5 0,-5 0-6-16,-1 0-2 0,2 0 0 15,-5 11 0-15,0 4-9 16,1 7 6-16,-6 8 2 16,5 9 0-16,1 5-4 15,-2 5 5-15,6 4 0 16,5 1 4-16,0-6-3 15,8-2-1-15,0-5 0 16,0-8-1-16,21-7 1 16,-1-5 0-16,-1-12 3 15,2-2 11-15,-1-7-7 16,0 0 3-16,-2-2 2 16,2-15-4-16,-5-5-3 15,-2-6-1-15,1-4 1 0,-7-2-2 16,-3 0-3-16,-4 4-1 15,0 6-2-15,0 4 3 16,-9 8-7-16,-9 1 5 16,1 8 2-16,-1 3 0 15,0 0 0-15,5 0-1 16,2 0-3-16,6 0 2 16,3 2 0-16,0 2-7 15,2-4 6-15,0 2-1 16,0-2-9-16,4 0 13 15,16 0 2-15,2 0 2 16,-3-5 4-16,-2 2-7 0,-3-1 1 16,-1 2-2-1,3 2-1-15,-3 0 0 0,1 0 1 16,-1 0-3-16,-3 14-3 16,0 1-5-16,-1 6 0 15,-5-4 10-15,0 3-2 16,-4 1 3-16,2-1 7 15,-2 0 1-15,0-2 2 16,0 0-5-16,5 1-3 16,-2-3 0-16,3-2-2 15,-1-3-19-15,1-1-10 16,3-3-58-16,-2-2-72 16,0-5-66-16,-1 0-149 15</inkml:trace>
  <inkml:trace contextRef="#ctx0" brushRef="#br0" timeOffset="55953.96">19871 1664 9 0,'0'0'81'0,"0"0"62"0,0 0-64 15,0 0 10-15,0 0 24 16,0 0 7-16,0-22-31 16,0 19-11-16,0 2-3 15,0 1-16-15,0 0-24 16,0 0-32-16,0 0-3 16,0 0-22-16,2 21 22 15,4 10 2-15,1 12 1 16,1 6-1-16,-2 6-1 15,-2-1 2-15,0-3-3 16,-2-2-2-16,-2-6 2 16,3-10-7-16,-3-5-64 0,2-10-11 15,2-8-103-15,5-7-47 16,2-3-53-16</inkml:trace>
  <inkml:trace contextRef="#ctx0" brushRef="#br0" timeOffset="56313.75">19960 1744 142 0,'0'0'143'0,"0"0"-19"16,0 0-15-16,0 0 8 16,0 0-80-16,0 0-11 15,0-131-21-15,13 116 35 0,-2 5-3 16,0 3-25-16,2 2 21 15,6-2-6-15,2 7-10 16,4 0-10-16,0 0-7 16,-1 0 0-16,-3 7 16 15,-4 13-12-15,-5 0-4 16,-6 0-4-16,-4 3-5 16,-2-6-9-16,0 3 18 15,-14 1 42-15,-9-2-29 16,-12 1 13-16,-2 2-10 15,-1 1 2-15,2-5-12 16,14-2-6-16,9-6-58 16,11-10-55-16,2 0-103 15,13-3-52-15,24-18-63 0</inkml:trace>
  <inkml:trace contextRef="#ctx0" brushRef="#br0" timeOffset="56623.78">20409 1652 201 0,'0'0'199'15,"0"0"-1"-15,0 0-74 16,0 0-25-16,0 0-10 16,0 0-32-16,8-6-23 0,-8 6-16 15,0 0-8 1,0 0-2-16,2 0-8 0,0 0-7 15,0 2-4-15,3 23 11 16,-3 7 4-16,-2 9-4 16,0 7 1-16,0 3-1 15,0 0 5-15,0-5-5 16,0-5-14-16,0-10-48 16,-2-6-33-16,2-11 12 15,-3-7-73-15,3-7-54 16,0 0 18-16</inkml:trace>
  <inkml:trace contextRef="#ctx0" brushRef="#br0" timeOffset="57170.06">20415 1813 32 0,'0'0'147'0,"0"0"42"16,0 0-55-16,0 0-6 16,0 0-26-16,0 0-34 15,8-157-12-15,7 145-32 16,-1 0 12-16,4 2-27 15,-2 1 1-15,1 2 7 16,1 2-11-16,0 2-6 16,-3 1-11-16,6 2 11 15,-4 0 1-15,1 0 0 16,-3 0 5-16,-3 10-6 16,-5 2-3-16,-3 2-4 0,-4 2-12 15,0 0-14-15,0 0-1 16,-13 2 14-16,-14 4 20 15,-2-2 8-15,-6 3-2 16,-1-6-1-16,5-3 7 16,4-3-10-16,9-6 2 15,9-2-3-15,7-2 4 16,2-1 5-16,0 0 35 16,0 0 18-16,0 0-11 15,0 0-19-15,0 0-9 16,0 0-15-16,0 0-8 15,0 0-1-15,0 0-11 16,0 0-7-16,0 0-7 0,9 0 25 16,11 2 1-1,7 19 6-15,6 5 1 0,5 7-7 16,2 6 6-16,1-3-7 16,-2 2 3-16,-3-4-1 15,-1-2-2-15,-6-6 0 16,-6-8 2-16,-6-4-2 15,-7-8-7-15,-2-6-65 16,-1 0-52-16,3-6-124 16,-2-20-269-16</inkml:trace>
  <inkml:trace contextRef="#ctx0" brushRef="#br0" timeOffset="57650.78">21036 1706 53 0,'0'0'145'16,"0"0"-38"-16,0 0-41 16,0 0 5-16,0 0 31 15,0 0-37-15,-42-8-30 16,30 8-8-16,2 0 4 15,-2 0 1-15,-3 16-18 16,2 10-5-16,-6 7 16 16,3 4-10-16,1 5 12 0,5 2-14 15,2 1 6-15,8-5-10 16,0-4-9-16,0-4 21 16,14-8-21-16,9-8 3 15,2-6 14-15,7-8 26 16,2-2 10-16,1 0-13 15,-1-21-14-15,-1-8-15 16,-8-5-5-16,-8 0 1 16,-5-5-1-16,-10 5-6 15,-2-2 6-15,0 2 4 16,-12 4 2-16,-9 4-10 16,-6 6-1-16,-4 4-2 15,-3 6-11-15,3 5 12 0,0 5-42 16,6 0-28-16,3 0-63 15,11 1-130-15,11-1-314 16</inkml:trace>
  <inkml:trace contextRef="#ctx0" brushRef="#br0" timeOffset="59043.84">21279 1636 45 0,'0'0'93'15,"0"0"-11"-15,0 0-15 0,0 0-16 16,0 0-9-16,0 0-25 15,7-4 21-15,-7 4 21 16,0-2 13-16,0 2-39 16,0 0-10-16,0 0-9 15,0 0 14-15,-3 0 17 16,-1-3-32-16,0 3 10 16,4 0-3-16,0 0 10 15,0 0-2-15,0 0-14 16,6 0 13-16,17-7 21 15,6 3-12-15,11-4-28 16,5 1 5-16,1 0-12 0,1-1 7 16,-5 0-7-16,-6 2 2 15,-9 3 0-15,-9 0 1 16,-7 1-4-16,-5 2-1 16,-4 0 1-16,-2 0-21 15,0 0-32-15,0 0-36 16,0 0-12-16,0 0-58 15,-13 8-2-15,-1 4 26 16,1-4 47-16,-3 1-36 16,3-2 95-16,3-2 29 15,-2-5 3-15,3 0 7 16,3 0 62-16,-1 0 31 0,2 0 29 16,1 0-14-16,1 0 4 15,-1 0-43-15,0 0-26 16,0 0-18-16,4 0-10 15,-3 0-10-15,3 0-1 16,0 0-7-16,0 0-7 16,0 0-14-16,0 0-26 15,0 7 1-15,0 12 39 16,0 10 18-16,0 5-15 16,5 8 13-16,3 3-16 15,1 1-5-15,3-4 5 16,-6-6 10-16,-1-8 4 15,-5-6-5-15,0 0-9 16,-7-5 0-16,-13-6-2 16,-2-3 7-16,2-4 8 0,-1-4-1 15,2 0 9-15,1 0 28 16,2 0 3-16,7-8-4 16,0-2 9-16,5 0-13 15,2 4-17-15,0 0-16 16,2 2-8-16,0-1-6 15,0 5-20-15,0 0-66 16,0 0-91-16,0 0-102 16,13 0-96-16</inkml:trace>
  <inkml:trace contextRef="#ctx0" brushRef="#br0" timeOffset="59561.54">21883 1746 192 0,'0'0'141'0,"0"0"1"15,0 0-58-15,0 0 9 16,0 0-34-16,0 0-13 15,0-48-10-15,0 44-5 16,0 0 24-16,0-1-13 0,0 5 4 16,0-3-7-16,0 3-12 15,0 0-17-15,0 0-7 16,0 0-2-16,0 0-1 16,0 0-8-16,0 0-2 15,0 3-4-15,-2 17 8 16,-2 6 4-16,-1 3-5 15,2 5 3-15,1-2 2 16,2 1 2-16,0-1 1 16,0-2 1-16,0-2-1 15,0-1 2-15,0-6 1 16,0-5-4-16,0-2-27 0,0-4 0 16,12-1 27-16,5-4 4 15,4-3 26-15,-1 0-19 16,4-2-1-16,0 0 4 15,3 0-6-15,-4 0-8 16,2-9-17-16,-4 0-45 16,0 3-78-16,-3-4-178 15,-10 3-30-15</inkml:trace>
  <inkml:trace contextRef="#ctx0" brushRef="#br0" timeOffset="59777.03">21917 1937 98 0,'0'0'241'0,"0"0"-31"0,0 0-90 15,0 0-56-15,0 0-10 16,0 0-20-16,82-54-10 16,-64 48-23-16,-2 6 7 15,-6-3-4-15,-3 1-4 16,-2 2-69-16,-3-1-68 15,-2-1-89-15,0-7-24 16</inkml:trace>
  <inkml:trace contextRef="#ctx0" brushRef="#br0" timeOffset="59974.93">21896 1706 44 0,'0'0'211'0,"0"0"-12"0,0 0-26 16,0 0-66-16,0 0-40 15,0 0-14-15,16-98-15 16,-5 94-33-16,3 1-10 16,3 0 16-16,4 3-9 15,-1 0-2-15,4 0 0 16,-2 0-67-16,3 3-77 16,-5 6-102-16,0-6-102 15</inkml:trace>
  <inkml:trace contextRef="#ctx0" brushRef="#br0" timeOffset="60672.08">22409 1632 113 0,'0'0'151'16,"0"0"-14"-16,0 0-17 15,0 0-5-15,0 0-35 16,0 0-25-16,4 0-17 16,-4 0-13-16,0 0-14 15,0 0-9-15,0 0-2 16,0 0-5-16,0 0-10 0,0 7 9 16,0 6 6-16,0 6 5 15,0 0 1-15,0 1-4 16,0-1 2-16,0-5-3 15,0-5 1-15,0-1 0 16,0-5-1-16,0-2 2 16,0-1 1-16,0 0-2 15,0 0 6-15,0 0-8 16,0 0 0-16,-2-13 6 16,-6-4 5-16,-3-3-8 15,3 0 4-15,0 0-6 16,1 0 3-16,5 4 11 15,-2 2 16-15,-1 3-13 0,-2 4-5 16,0 2-11-16,3 2-2 16,-4 3-6-16,-2 0-4 15,1 0 10-15,-4 0-3 16,-1 0 2-16,4 0 0 16,-4 3 0-16,3 6-2 15,-2 5 1-15,-1 6-6 16,-1 7 3-16,5 7 0 15,6-1 0-15,4 7-9 16,0-2 14-16,0-5 7 16,23-3 15-16,1-6 3 15,7-6 6-15,1-7 18 16,-3-4-16-16,-5-4-15 16,-4-3 4-16,-2 0 2 15,1 0 3-15,4-1-17 0,2-17 1 16,-1-4-8-16,-1 0-3 15,-6-1-11-15,-1 5-63 16,-3 6-42-16,-6 2-119 16,-3-1-297-16</inkml:trace>
  <inkml:trace contextRef="#ctx0" brushRef="#br0" timeOffset="61057.85">22726 1572 51 0,'0'0'222'0,"0"0"-50"16,0 0 7-16,0 0-43 15,0 0-27-15,0 0-27 16,-14-15-17-16,14 15-20 16,0 0-13-16,0 0-6 15,4-2 4-15,21 2 9 16,4-3-34-16,9 3-5 0,1 0 5 16,-6 0 10-16,0 0-15 15,-6 0 0 1,-8 0-33-16,-2 0-16 0,-9 0-42 15,-4 0-22-15,-4 0-30 16,0 0-46-16,0 0 14 16,0 0-33-16,0 0 6 15</inkml:trace>
  <inkml:trace contextRef="#ctx0" brushRef="#br0" timeOffset="61331.7">22944 1552 79 0,'0'0'127'15,"0"0"-9"-15,0 0-13 16,0 0-2-16,0 0-22 15,0 0-23-15,-31 0-19 16,31 0-4-16,-2 0-16 16,2 0-8-16,-2 0-7 0,-6 0-3 15,4 0 1-15,-2 0-4 16,-1 3-2-16,1 8-8 16,-2 3 0-16,4 10-2 15,2 8 6-15,0 8-5 16,2 10 13-16,0 6 6 15,0 2-4-15,0-2 19 16,0-5-13-16,0-13 3 16,0-6-6-16,0-12 4 15,0-6-3-15,0-5-6 16,0-4-115-16,4-5-238 16</inkml:trace>
  <inkml:trace contextRef="#ctx0" brushRef="#br0" timeOffset="65847.87">6999 5282 30 0,'0'0'90'16,"0"0"-7"-16,0 0 19 15,0 0-37-15,0 0 24 16,0 0-29-16,0 0 10 15,24-28-32-15,-24 28 1 16,0 0-2-16,0-2-6 16,0 2-4-16,0 0-5 15,0 0-2-15,0 0-7 16,0 0 18-16,0 0 1 16,0 0-1-16,0 0-16 15,0 0-5-15,0 0-9 16,0 0-1-16,0 0-5 15,-4 0 0-15,-3 0 5 0,1 2 0 16,2 5-6-16,-2 6-3 16,4 2-1-16,2 3 4 15,0 3 3-15,0-1-6 16,0-5 7-16,8-8-10 16,2-3-33-16,3-4 45 15,6 0 17-15,1-6 3 16,-1-14-7-16,-5-4-7 15,-7 4-4-15,-7 0-2 16,0 6-21-16,0 1 21 16,0 5 10-16,-13 4-4 15,-5 4-6-15,-5 0-18 16,-4 0 4-16,-2 16-92 16,3 11-111-16,6-3-113 0</inkml:trace>
  <inkml:trace contextRef="#ctx0" brushRef="#br0" timeOffset="66710.38">7031 5532 72 0,'0'0'76'16,"0"0"-21"-16,0 0 11 15,0 0 8-15,0 0-9 16,0 0-1-16,0 2 24 16,0-2-21-16,0 0-25 15,0 0-31-15,0 0 24 16,0 0-1-16,0 0-7 15,0 0-23-15,0 0 20 0,0 0-11 16,-3 0-6-16,0 0-7 16,-1 0 1-16,0 0 0 15,-1 8-1-15,-1 2-2 16,-1 0 1-16,2 2-3 16,1 2 3-16,2-2 1 15,0 3-3-15,2-1 0 16,0-1-1-16,0 2-4 15,0-1-1-15,18-5-12 16,1 0-10-16,6-9 31 16,0 0 5-16,-5 0 8 15,-1 0-13-15,-7-11-3 16,-3-1 3-16,-3-1 0 16,-4-6 8-16,1 0-19 0,-3-1 11 15,0 1-14-15,0 3 14 16,0 6 27-16,0 5-8 15,-9 1-9-15,0 1-8 16,-2 3-2-16,-2 0-6 16,-3 0-7-16,0 0-12 15,-2 0-20-15,1 12-66 16,1 0-61-16,1-1-71 16</inkml:trace>
  <inkml:trace contextRef="#ctx0" brushRef="#br0" timeOffset="67775.32">7054 5286 62 0,'0'0'38'0,"0"0"17"16,0 0-15-16,0 0 10 16,0 0-4-16,0 0-31 15,-4 3 11-15,2-3-14 16,0 2-1-16,0 0-7 16,-1 3-4-16,1 1 3 15,-2 0 4-15,4 0-7 16,-2 0 24-16,2 0-13 15,0 0-11-15,0-3 3 16,0 4-7-16,0-5 16 0,0 1 0 16,0-1 39-1,0-2-20-15,6 3-12 0,1-3-3 16,-1 0-8-16,2 0-1 16,0 0-7-16,1 0 0 15,0 0 9-15,4 0-9 16,-4-5-20-16,3 0 9 15,-3-3 1-15,-3 0 0 16,-4 2 10-16,0-2 0 16,-2 1-9-16,0 2 9 15,0-1 6-15,0-4-1 16,-2 2 8-16,-4-4 1 0,-1 3-2 16,-2 1 4-16,0 4 16 15,0 2-12-15,-2 2-20 16,0 0-2-16,-2 0-47 15,-3 13-50-15,3 5-158 16</inkml:trace>
  <inkml:trace contextRef="#ctx0" brushRef="#br0" timeOffset="68714.22">7062 5618 32 0,'0'0'78'0,"0"0"-15"16,0 0-10-16,0 0 0 0,0 0-2 16,0 0-17-16,0-10-14 15,0 10-10-15,0-2 6 16,0 2 10-16,0 0-3 16,0 0 16-16,0 0-23 15,0 0-1-15,0 0-3 16,0 0 5-16,-5 0-10 15,-2 0-3-15,-2 0-2 16,3 0-1-16,-4 0 2 16,4 0 1-16,2 0-2 15,1 0 5-15,3 0-5 16,-2 0-2-16,-2 0-11 0,2 7 5 16,2 4-2-16,0 4 5 15,0-1 1-15,0-3 2 16,0 0 11-16,0-4-8 15,0 2 12-15,2-3 16 16,7-3-3-16,1 1-9 16,2-4 3-16,1 0-10 15,1 0-3-15,-1 0-1 16,1-4-3-16,-6-9-5 16,1-3-13-16,-2-1-6 15,-2 2 10-15,-5-2-3 16,0 5 12-16,0 1 9 15,0 3-1-15,-3 1-7 0,-8 4-1 16,-2-2-11-16,-3 3 5 16,-4 1-9-16,0 1 7 15,2 0-64-15,5 0-23 16,1 3-25-16,6 5-97 16</inkml:trace>
  <inkml:trace contextRef="#ctx0" brushRef="#br0" timeOffset="-155199.39">8640 4896 105 0,'0'0'119'0,"0"0"-11"16,0 0-34-16,0 0-20 15,0 0 17-15,0 0-24 16,2-7-18-16,-2 7 13 15,0 0-21-15,0 0-21 16,0 10-10-16,0 21 10 16,-9 15 16-16,-4 17-4 15,-3 11 11-15,-4 2-8 16,0 1-2-16,-3-14 7 16,4-4-15-16,1-15 2 15,0-12 6-15,9-6-8 16,0-10 3-16,5-8-6 0,4-4 2 15,0-4-4-15,0 0-14 16,0 0-39-16,0-19-94 16,0-8-216-16</inkml:trace>
  <inkml:trace contextRef="#ctx0" brushRef="#br0" timeOffset="-154634.62">8655 4967 26 0,'0'0'92'15,"0"0"-23"-15,0 0 23 16,0 0 4-16,0 0-3 15,0 0-16-15,-8-78-6 0,8 71 14 16,0 2-35-16,0 0 1 16,0 5 2-16,0 0-11 15,0 0-13-15,0 0-14 16,0 0-8-16,-3 0-7 16,3 0-11-16,0 0-6 15,0 10-7-15,0 19 21 16,0 9 3-16,9 10 5 15,4 8-5-15,-1 6 2 16,-1 5-1-16,-2-4 1 16,0-3 2-16,-1-2-6 15,-1-9 4-15,0-11-2 0,-2-6 5 16,1-8-5-16,-4-5-64 16,3-7-59-16,-3-8-85 15,-2-4-99-15</inkml:trace>
  <inkml:trace contextRef="#ctx0" brushRef="#br0" timeOffset="-153090.28">8520 5395 264 0,'0'0'155'16,"0"0"-25"-16,0 0-15 0,0 0-28 15,0 0-20 1,0 0-33-16,29-12-7 0,2-1 3 16,7-3-20-16,-1 2-9 15,-1 2 8-15,-3 0-2 16,-6 1-6-16,-5-1 4 16,-5 3-5-16,-5 0-6 15,-3 1 5-15,1 2 1 16,-6 1 0-16,2 1 0 15,-3 1 4-15,3-1-1 16,-2 1 1-16,2-1 0 16,-2-1 4-16,-4 3 5 15,2 2 2-15,-2 0-3 16,0 0-7-16,0 0-5 0,0 0 0 16,0 0 0-16,0 0 0 15,0 0 0-15,0 0-7 16,0 0 1-16,2 0-7 15,5 11-2-15,1 4 1 16,2 6 14-16,-1 5 1 16,-1-1 6-16,2 6 2 15,-1-1-7-15,-3 1-1 16,-2-4 1-16,1-3 0 16,-3-6-2-16,0-4 1 15,1-5 0-15,-1-6 3 16,0-3-4-16,1 0-2 15,-1 0 2-15,2-2 2 0,3-16-2 16,-1-6 3 0,4-4-3-16,-2-2 3 0,3 2-3 15,3 2 0-15,1 3 0 16,1 6-12-16,-3 4 12 16,-1 6 4-16,-6 0 3 15,1 5 0-15,-3 0-4 16,0 2-3-16,2 0-4 15,-4 0-7-15,4 11-8 16,1 5 19-16,-3 4 1 16,0 4 6-16,1-1-5 15,0 3-1-15,-1-5 5 0,-2-3-3 16,1-4-3-16,-1-2 0 16,2-4 1-16,0-4-1 15,1-2 0-15,4-2 0 16,2 0 0-16,7 0 9 15,0-18-7-15,2-8-2 16,-2-6-7-16,0-5-3 16,-5 2 8-16,-2 0 1 15,-2 9 2-15,-3 8 8 16,0 9-4-16,-4 4 17 16,-2 3-2-16,0 2-14 15,0 0-6-15,0 0-13 16,0 0-3-16,0 12 9 0,0 10 7 15,0 6 14 1,0 5-2-16,6 1-5 0,-1-2-7 16,3-2 0-16,2-4 2 15,1-6 3-15,-3-8-5 16,4-6 0-16,-3-4-8 16,1-2 8-16,4 0 6 15,-1-6 15-15,6-18-9 16,0-7-11-16,-1-6 4 15,-5-4 1-15,1 3-3 16,-5 2 0-16,-3 4 2 16,-1 6 0-16,-2 6 10 15,-1 7 4-15,0 2 7 16,-2 8 9-16,0 1-8 0,0 2-2 16,0 0 1-16,0 0-2 15,0-3-14-15,0 3 1 16,0 0-8-16,0 0-3 15,0 0-5-15,0 0-2 16,0 0-3-16,0 0-4 16,0 15 12-16,0 15 2 15,0 12 5-15,-2 8-5 16,0 8 0-16,-1 9 1 16,0 6 0-16,1 8 0 15,0 4-1-15,2 2-2 16,0-7 2-16,0-6 0 15,0-10-2-15,0-6 1 0,0-9 2 16,0-11-1 0,-2-11 1-16,0-8 0 0,2-9 0 15,0-5-1-15,0-5 0 16,0 0 0-16,0 0 5 16,0 0 2-16,0 0 3 15,-5 0-2-15,-1-5 1 16,-6-10-9-16,-3-4 1 15,-1-5-2-15,-1-3 1 16,3-7 0-16,5-4 0 16,5-3-1-16,4-6-10 15,0-3 8-15,0-2-6 0,15 0 7 16,7 3-7 0,5-2 0-16,0 5-8 0,-2 5 10 15,-4 3-21-15,0 6-8 16,-7 6-3-16,-3 4-13 15,-7 2-54-15,-4 4-112 16,0 2-278-16</inkml:trace>
  <inkml:trace contextRef="#ctx0" brushRef="#br0" timeOffset="-151582.45">10646 5235 75 0,'0'0'80'0,"0"0"-16"16,0 0 9-16,0 0 1 0,0 0 12 16,0 0 14-16,0 0 4 15,0 7-16-15,0-7 3 16,0 0-20-16,0-4-32 16,-4-9-33-16,-4 1 1 15,0-2-4-15,-1 0 4 16,-3 0-7-16,2 0 0 15,1 4 5-15,-3 1 3 16,1 0 6-16,3 4-7 16,-2 2-5-16,2 3-2 15,1 0 8-15,-1 0-14 16,-4 0 11-16,-1 8-7 0,-1 6 2 16,1 5 0-16,-1 4 7 15,1 5-7-15,2 6-4 16,-3 3 0-16,6-1 4 15,1-2 10-15,3-5-10 16,4-3-7-16,0-7 4 16,0-5-5-16,0-6 2 15,0-5-3-15,6-3 5 16,7 0 4-16,3-7 52 16,2-18-30-16,0-6-13 15,-1-5-4-15,-1-1 3 16,-3 4-4-16,-1 3 0 15,-3 5-3-15,-3 4-1 0,2 4 4 16,-6 8-2 0,0 0 1-16,0 6-2 0,0 3 4 15,-2 0-1-15,0 0-4 16,0 0-2-16,0 0-13 16,0 0-1-16,0 1-3 15,0 19 19-15,2 9 7 16,0 0-3-16,3 6-2 15,3-5-1-15,0-2-1 16,3-4 0-16,-1-4 2 16,0-4 0-16,3-4-2 15,-4-5-7-15,0-7 7 0,4 0 1 16,1 0 7 0,6-9 6-16,0-13 5 0,2-5-17 15,-2-7 5-15,-2 1-7 16,-5 3 0-16,1 4-2 15,-5 6-56-15,-1 8-79 16,2 5-145-16,1 5-336 16</inkml:trace>
  <inkml:trace contextRef="#ctx0" brushRef="#br0" timeOffset="-148963.15">11007 5199 235 0,'0'0'109'0,"0"0"-85"0,0 0-24 16,0 0 0-16,0 0 22 15,0 0-18-15,9 0 15 16,-9 0 2-16,0 0 30 16,0 0 15-16,0 0-14 15,0 0-4-15,0 0 0 16,0 0 5-16,0 0 0 15,0 0 1-15,0 0-23 16,-2 0-12-16,-10 0-10 16,-1-8 3-16,-3 4-1 0,3-1 0 15,0 0-5 1,6 1-2-16,-2 2 1 0,3 1-2 16,-3 1-2-16,-1 0 2 15,0 0-3-15,-1 0-1 16,1 12-1-16,-1 2-3 15,1 7-3-15,2 7 1 16,2 5 5-16,6 1-1 16,0-2 3-16,0-2 1 15,0-4 1-15,4-10-2 16,10-6-15-16,3-8 15 16,4-2 16-16,6-12 63 15,2-21-39-15,-3-8-24 16,-4-8-11-16,-4-2 20 15,-5-9-12-15,-3-5-5 0,-6 1 0 16,0-1-6-16,-4 7 7 16,0 9-7-16,0 10 5 15,0 13 3-15,0 8 12 16,0 7-4-16,0 4 15 16,0 2-23-16,0 5-1 15,0 0 5-15,0 0-12 16,0 0-2-16,0 0-13 15,0 0-9-15,0 7 5 16,0 20 17-16,0 9 11 16,-4 10-7-16,0 5-4 15,-1 12 4-15,2 3-4 0,-1 1 0 16,2-6 0-16,0-4 2 16,0-11-1-16,2-8-1 15,0-8-3-15,0-12 0 16,0-11 1-16,2-4-9 15,12-3 11-15,1 0 19 16,3-12-8-16,1-11-4 16,0-4-3-16,1-2 2 15,-3-3-5-15,2-1 2 16,-7 0-3-16,0 1 1 16,-1 2 0-16,-5 7 0 15,-1 8 0-15,-3 5-1 16,1 8 1-16,-3 2-1 0,0 0 0 15,0 0-2 1,0 0-7-16,0 0-4 0,0 10-9 16,0 12 18-16,4 6 4 15,1 6 1-15,-1 3-1 16,3-1 0-16,1 0 2 16,2-7-2-16,1-2 1 15,-3-8-1-15,2-4-1 16,-6-7 1-16,0-6-13 15,3-2 5-15,-1 0 8 16,6-12 9-16,-3-13-9 16,-1-4 0-16,0-7-2 15,-4-3-1-15,3 0 2 16,-3-2 1-16,0 5 3 0,1 6-3 16,-2 12 1-16,-1 6 3 15,0 10 2-15,-2 2 5 16,0 0-10-16,0 0-1 15,0 6-14-15,0 18 7 16,2 4 7-16,5 4 5 16,-1 0-2-16,6-2 0 15,1-2-3-15,0-3 0 16,5-7 0-16,-2-6-1 16,1-3 1-16,-3-5 0 15,-1-4 1-15,0 0 8 16,1 0-6-16,3-12 4 15,-1-7 1-15,5-5-8 0,-4-3 3 16,-1 1-1 0,1 1-1-16,-1-1-1 0,-3 3 0 15,-1 7 0-15,-5 4 0 16,-3 2 0-16,-4 5 1 16,0 2-1-16,0 1 0 15,0 0 0-15,0 2 6 16,0 0-6-16,0 0-1 15,0 0 1-15,-7 0 0 16,1 0 1-16,-1 0-1 16,0 0-2-16,-2 7-3 15,1 4 0-15,-6 7 3 0,5 2 2 16,1 9-6 0,0 0 1-16,8 7 3 0,0 3-9 15,8-3 11-15,15-2 0 16,4-7 0-16,2-8 0 15,0-7 0-15,0-10-1 16,-2-2 1-16,-2 0 0 16,0-18 14-16,-6-12-5 15,-3-4-3-15,-3-7 1 16,-4-3-1-16,0 1-5 16,-4 3 2-16,-5 5 0 15,0 11-3-15,0 12 3 16,0 9-2-16,0 3 6 15,0 0-7-15,0 0-10 16,0 7 8-16,-9 13-2 0,-1 2 4 16,6-1-1-16,2-4 0 15,2 0-9-15,0-7-7 16,0-5-4-16,11 0 2 16,3-5-12-16,-1 0 4 15,-2 0 14-15,0 0 0 16,0-8 9-16,-2-1 4 15,0 1 1-15,-7 4 0 16,0 4-1-16,3 0-2 16,-1 0-17-16,6 19 9 0,-2 4 9 15,5 5 1 1,1 1 5-16,-3-1-3 0,3-2 9 16,-3-3-6-16,-1-4 1 15,0-3-2-15,-3-8-2 16,-1-5 0-16,-2 0 0 15,2-3 4-15,2 0-3 16,3-14 27-16,7-16-16 16,2-9-2-16,2-1-8 15,-4 0-2-15,0 0-1 16,2 8 2-16,-2 5-1 16,0 8-2-16,-4 9-4 15,-6 4 2-15,1 6 1 16,-3 0-12-16,2 0 8 15,-4 9-4-15,-2 5 8 0,-2 1 1 16,0-1 1-16,0 1 1 16,0-1 5-16,0-2 9 15,-12-3-12-15,2-2 5 16,-1-3 4-16,1-4-8 16,2 0 9-16,3 0-2 15,-1 0 9-15,2-4-9 16,-2-7-7-16,2 4 9 15,4-1 5-15,0 4-9 16,0 1 14-16,0 1-6 16,0 2-18-16,0 0-4 15,0 0-2-15,0 0 3 0,0 12-4 16,0 7 7 0,0 4 0-16,7 1 0 0,6 0 2 15,3-1-1-15,-1-5-1 16,2-4-1-16,2-9-3 15,-1-2 2-15,7-3 2 16,-1 0 5-16,0-10 5 16,3-10-7-16,-4-2 0 15,-3-2-3-15,0 0-10 16,-2-1 4-16,-3 2-6 16,-1 2 4-16,-3 2-3 15,-1 3 6-15,-2 2-5 16,-4 3 4-16,-2 3 5 0,0 4 0 15,-2-2-1-15,0 3 2 16,0-2-2-16,0-2 0 16,0 2-1-16,0-1 0 15,0 3-4-15,-2-2 3 16,-6 3-3-16,-4 2 4 16,1 0 2-16,-5 0-7 15,3 7 6-15,-1 7 1 16,-1 9-2-16,4 5-4 15,4 0 6-15,3 7-2 16,4-1-6-16,0-3 8 16,0 0-10-16,18-8 9 15,1-2 1-15,6-7 2 16,-3-8 1-16,3-6 12 0,0 0-2 16,-1 0 15-16,0-18-19 15,-1-6-4-15,-8-4 0 16,-1-4-4-16,-8 1-34 15,-6 1-40-15,0 6-96 16,-4 2-183-16</inkml:trace>
  <inkml:trace contextRef="#ctx0" brushRef="#br0" timeOffset="-146765.9">13642 5150 113 0,'0'0'57'0,"0"0"64"16,0 0-8-16,0 0 20 15,0 0-8-15,0 0-20 0,0 0-18 16,-3-14-16-16,3 14-23 16,0 0-18-16,0 0-9 15,-2 0-2-15,2 0-4 16,-2 0-3-16,2 0-3 15,-2 0-2-15,-2 0-7 16,-5 0 1-16,-1 0 5 16,-3 5-6-16,3 11-9 15,-4 0 6-15,3 9-1 16,4 2 2-16,2 7-3 16,5 5-4-16,0-3 3 15,0-2 6-15,10-7 0 16,5-4 0-16,1-7 0 0,-1-4-1 15,3-5 1-15,0-7 0 16,0 0 25-16,0-12 0 16,-1-20-8-16,-1-2-7 15,-5-5 5-15,-4-4-12 16,-5-1 0-16,0 3 0 16,-2 3 0-16,0 6 5 15,0 9-8-15,0 12 17 16,0 2 3-16,0 9-16 15,-4 0-4-15,-7 0 3 16,-3 0 2-16,-3 14-5 16,-4 8 0-16,4 6-3 0,-1 0 3 15,3 5-2-15,5-1 1 16,4 2-2-16,6 4-1 16,0-4 3-16,0-2-10 15,20-8 7-15,2-10 0 16,7-8 4-16,0-6 15 15,0 0-10-15,2-8 6 16,2-12-6-16,-2-6 1 16,0-3-4-16,-1 0-2 15,-8-2 0-15,1 1-6 16,-8 0 3-16,-4 7 3 16,-2 2 0-16,-5 5 1 15,-1 7 1-15,-1 2-2 0,-2 2 3 16,0 5-3-1,0 0-14-15,0 0-4 0,0 0-10 16,0 20 28-16,0 4 6 16,-2 3-6-16,-3 6 1 15,1-3-1-15,2-2 1 16,2-4 0-16,0-4-1 16,0-6-2-16,0-6 2 15,0-3-3-15,0-2-6 16,4-3 9-16,7 0 12 15,5 0-3-15,2-3-3 16,-1-10-1-16,4-6-5 0,-2 2-7 16,2-7-8-1,-3 0 9-15,-1-3 6 0,-1 1 1 16,-3 4 3-16,-1 2-4 16,-3 4 1-16,-3 4 1 15,-2 4 4-15,-1 3 0 16,-1 5 0-16,-2 0-5 15,0 0-1-15,0 0-9 16,0 0-8-16,0 20 6 16,2 8 9-16,1 5 2 15,3 7 4-15,5 1-3 16,7-4 0-16,2-3-1 16,5-5 1-16,-1-11-1 0,1-14 3 15,0-4-3 1,-2 0 8-16,-2-22 4 0,-3-8-6 15,-3-4 1-15,-6-4-3 16,-2-2-3-16,-2-5 0 16,-3-3 5-1,0 0-6-15,2-3 1 0,-2 0 2 16,1 9 1-16,1 6-3 16,-2 8 1-16,1 10 17 15,-3 6-13-15,0 3 7 16,0 8-6-16,0 1-4 15,0 0-3-15,0 0-2 0,0 0-1 16,0 0-3 0,0 0-6-16,0 11 2 0,0 15 10 15,0 11 1-15,0 7-1 16,0 6-4-16,0 5 4 16,0-2-1-16,2-1 1 15,3-2-1-15,-3-4 1 16,2-7 1-16,0-11-1 15,5-8 1-15,3-6 0 16,-1-8-1-16,0-6-13 16,7 0 13-16,2 0 20 15,3-17-9-15,-2-4-11 16,-5-2-12-16,-3 1-67 16,-9-2-64-16,-4 1-118 15,0-2-154-15</inkml:trace>
  <inkml:trace contextRef="#ctx0" brushRef="#br0" timeOffset="-146585.99">14364 5179 245 0,'0'0'340'0,"0"0"-138"16,0 0-68-16,0 0-92 15,0 0-2-15,0 0-26 16,89-108-5-16,-62 94-9 15,0 3-14-15,0 8-91 16,-2 3-152-16,-4 0-254 0</inkml:trace>
  <inkml:trace contextRef="#ctx0" brushRef="#br0" timeOffset="-144877.37">14743 5203 36 0,'0'0'192'15,"0"0"-16"-15,0 0-8 16,0 0-98-16,0 0 9 0,0 0-35 15,16-21-7-15,-12 21-19 16,-2 0-6-16,3 0-11 16,0 0 5-16,-1 0-1 15,0 3 4-15,3 8-3 16,-1 1-4-16,2-3 1 16,-4 3 0-16,2-1-3 15,-1-4 3-15,-5 0-3 16,2-5 2-16,-2-2 0 15,0 0 4-15,0 0 3 16,0 0 3-16,0-4-12 16,-4-13-4-16,-9-1-2 0,-1 0-12 15,3 1-9-15,2-2 18 16,2 6 9-16,3 2 4 16,-1 5 1-16,3 2 26 15,2 4 17-15,-2 0-23 16,2 0-7-16,-2 0-18 15,-5 0-2-15,-2 4-2 16,0 10 3-16,-2 5-3 16,2 0 4-16,4 5-1 15,1 5 1-15,2 0 1 16,2 4 5-16,0-1 4 16,0-1-3-16,0 1-3 15,6-6-4-15,6-6-2 0,3-5 2 16,3-7 0-1,0-8 2-15,4 0 14 0,3-2 23 16,-2-16-28-16,0-2-7 16,0-4 8-16,-1-4-12 15,1-2-2-15,-4 0-7 16,2 0-3-16,-4 2 12 16,-3 9 1-16,-5 5-1 15,-5 6 1-15,-2 6 1 16,-2 0 10-16,0 2-7 15,0 0-5-15,0 0-11 16,0 7-3-16,0 10 14 16,0 6 0-16,0 0 0 15,0 3 2-15,0 3-1 0,0-3 5 16,0 0-6 0,0-8 3-16,0-1 0 0,0-6-3 15,5-7-1-15,6-2 1 16,0-2 0-16,3 0 16 15,1 0-4-15,1-12-3 16,-3-5-6-16,3-9-3 16,-5-1 3-16,-3-4-6 15,0 4-6-15,-8-1-5 16,0 5 2-16,0 4 9 16,0 7 2-16,0 4-3 0,-12 1-6 15,1 7 6 1,-3 0-2-16,-1 0 0 0,-1 0 5 15,3 7 1-15,5 2-3 16,-4 7-3-16,5 3 1 16,3 3 5-16,2 2 0 15,2 0 0-15,0-2-4 16,0 0 4-16,9-5 1 16,2-2 0-16,2-4-1 15,-2-8 0-15,5-3 0 16,1 0 7-16,2 0 11 15,5-22 0-15,-4-5-14 0,0-2-3 16,-2-3 9 0,0 4-9-16,-4 1-1 0,-2 8 0 15,0 2 3-15,-3 7-1 16,-3 5-1-16,-1 5-1 16,1 0-4-16,-1 0-5 15,0 7-4-15,-1 14 13 16,0 2 0-16,1 5 0 15,-3 2 2-15,2 1-2 16,-2-4 0-16,1-7 3 16,0-3-3-16,-1-8 1 15,-2-2 0-15,2-7 0 16,-2 0 4-16,2 0 9 16,0 0 13-16,3-10-12 15,-1-8-15-15,2-2 0 16,0-4-12-16,2-3-17 15,3-1 9-15,1 3 14 0,1 4 6 16,0 6-1-16,-2 4 1 16,-2 7 0-16,0 4 3 15,-4 0-3-15,-1 0-5 16,3 16 5-16,-1 7 9 16,-1 0 2-16,-1 2-5 15,1-3 0-15,-3 0-1 16,-2-6 1-16,3-4-6 15,-3-9 0-15,2 2 2 16,-2-5-2-16,0 0 6 16,4 0 2-16,0 0 5 15,3-14-1-15,5-8-12 0,-2-6-5 16,-1-4-19 0,3-3-4-16,-6 6 27 0,3 0 0 15,-3 8 2-15,0 6 1 16,-2 7 6-16,-4 6 23 15,2 2-17-15,-2 0-14 16,4 5-8-16,-1 20 8 16,3 6 36-16,-2 3-10 15,4 1-9-15,-2-3-10 16,3-2-4-16,0-4 4 16,2-6-7-16,0-3-58 15,3-8-67-15,-3-9-136 16,0 0-299-16</inkml:trace>
  <inkml:trace contextRef="#ctx0" brushRef="#br0" timeOffset="-144381.58">15797 5229 500 0,'0'0'279'16,"0"0"-173"-16,0 0-61 15,0 0 25-15,0 0-43 16,0 0 23-16,25 6-8 15,-19 1-8-15,2-6 2 16,-4 1-9-16,0 0-6 16,1-2-9-16,1 0-5 0,6 0 2 15,3 0 11-15,3-7-9 16,0-9-4-16,-2-2-7 16,-3-4-1-16,0 1-21 15,-6-1-7-15,-3 5 7 16,-2-3 4-16,-2 8 1 15,0 5 14-15,0 1 0 16,0 2-6-16,-6 0-2 16,-5 2-8-16,-7 2 15 15,-2 0-5-15,-2 2 6 16,-1 12-1-16,3 5 2 16,1 2 0-16,-2 4 1 15,5 4-6-15,1 3 6 0,6 4 2 16,4 1 1-16,5-4 16 15,0-1 2-15,12-3 0 16,15-7 6-16,6-1 3 16,5-12-6-16,-1-7-4 15,2-2-4-15,-1-6-5 16,-5-20 0-16,-4-6-6 16,-4-4-4-16,-6-3-24 15,-3 3-104-15,-5-4-163 16</inkml:trace>
  <inkml:trace contextRef="#ctx0" brushRef="#br0" timeOffset="-141228.91">16776 5375 115 0,'0'3'101'15,"0"-1"14"-15,0-2-14 16,0 0 14-16,0 0-35 16,0 0-31-16,0 2-3 0,0-2-9 15,0 0-12-15,0 0 0 16,0 0 3-16,0 0 0 16,0 0 4-16,0 0 10 15,0-4 17-15,0-14-50 16,7-6 1-16,-1-7-8 15,1 0-1-15,0-5 4 16,0-3-3-16,4-3-1 16,-3 2-1-16,2 1 2 15,-4 4-1-15,-1 7-1 16,-3 6 0-16,-2 8 1 16,0 2 6-16,0 4 9 0,0-1 6 15,0 4-16 1,0-3 9-16,0 1-14 0,0-2 2 15,0 2 4-15,0 6-4 16,0 1 3-16,0 0-6 16,0 0-2-16,0 0 0 15,0 0-7-15,0 0 1 16,0 0-3-16,-5 0 11 16,-5 0 3-16,-4 14 0 15,1 6-6-15,-1 8 0 16,5 12 3-16,3 11-7 15,4 4 0-15,2 3 6 16,0-2-3-16,13-2 4 0,9-3 4 16,3-8-4-16,6-10 7 15,2-11-7-15,1-12-3 16,3-10 3 0,1 0 7-16,-2-27 1 0,-2-11 1 15,-5-5-9-15,-5-6-15 16,-6 0 8-16,-7-4 0 15,-6 2-4-15,-5 0 5 16,0 5-5-16,0 5-2 16,0 12 10-16,0 8 3 15,0 12 3-15,-2 5-2 16,2 2 7-16,0 2-6 0,-3 0-2 16,3 0-10-16,-3 2-12 15,1 18 16-15,-2 11 4 16,0 15 4-16,1 3-2 15,1 9 2-15,2-1 2 16,-2-3-4-16,0-2 7 16,0-7-4-16,0-6 5 15,-1-9 0-15,0-7-6 16,1-11 2-16,2-3-4 16,0-4 1-16,0-5 2 15,0 0 0-15,0 0 3 16,0 0 1-16,2-17-7 15,17-7-32-15,1-4 5 16,-1-2 16-16,4 2 1 16,-3 4 3-16,-2 6-1 0,-4 8 1 15,-6 4 5-15,-1 3-2 16,-3 3-13-16,3 0 9 16,0 0 0-16,-3 14 7 15,3 3 2-15,-3 1 2 16,-2 2 13-16,3 4 5 15,-2-1-10-15,-1-4-3 16,0 1-6-16,2-4 2 16,-2-2-2-16,1-4 2 15,1-5-3-15,-2-2-1 16,2-3 0-16,6 0 0 16,3-3 36-16,5-14 14 15,2-3-31-15,0-4-18 16,3-2-1-16,-4-3-84 0,6-6-71 15,-5 0-258-15</inkml:trace>
  <inkml:trace contextRef="#ctx0" brushRef="#br0" timeOffset="-140230.5">17688 5177 66 0,'0'0'56'16,"0"0"-28"-16,0 0 10 0,0 0 63 16,0 0-59-16,0 0 29 15,7 48-23-15,-7-45-16 16,0-2 11-16,0-1-9 16,0 0 12-16,0 0 2 15,0 0-2-15,0 0 8 16,2 0 3-16,-2-1-28 15,0-14-24-15,0 1-3 16,0-1-1-16,0 1 3 16,0-1-3-16,-9 3 0 15,2 2-1-15,2 4 6 16,1 4 11-16,0 2 9 0,-1 0-26 16,-5 0-1-16,-2 8 0 15,-3 12-2-15,-3 9 3 16,-1 2 0-16,6 1 4 15,0 2-8-15,4-3 4 16,5-4 0-16,4-1 0 16,0-7-1-16,0-6 0 15,0-2-5-15,2-5 4 16,4-6 4-16,4 0 5 16,1 0 7-16,-3-8-4 15,4-14-10-15,-3-4-17 16,-3-1-16-16,0 5-2 15,0 1 24-15,-2 5 11 0,0 3 0 16,1 3 3 0,-3 5 2-16,0 3 10 0,0 2 18 15,3 0-25-15,2 0-8 16,-1 3-5-16,1 18 5 16,-1 1 10-16,2 2 5 15,3 0-11-15,-1-2 1 16,4-4-1-16,-1-4 3 15,6-7-1-15,-2-7-4 16,3 0 18-16,3 0 0 16,-2-7-2-16,2-13-9 15,-3-6-4-15,-3-4 5 16,0-4-9-16,-4-2-1 16,-4-5-1-16,-5-1-8 15,-4-2 9-15,0-4 0 16,0 1 3-16,-2 2-2 0,-7 7 1 15,0 14 13-15,3 10 5 16,3 6 4-16,1 3 24 16,2 3-17-16,0 2-1 15,0 0-18-15,0 0-12 16,0 0-7-16,0 0-6 16,0 12-1-16,0 15 14 15,0 11 2-15,0 4-2 16,0 8 0-16,0 1 1 15,0-2 1-15,0 1 1 16,0 1 5-16,0-5 0 0,7-6-4 16,1-8 0-1,2-9-1-15,1-6 0 0,2-8 0 16,5-9 4-16,2 0-1 16,7 0 6-16,-1-12-12 15,-1-7-9-15,-3-5-61 16,-3-2-80-16,-13-2-124 15,-6-6-307-15</inkml:trace>
  <inkml:trace contextRef="#ctx0" brushRef="#br0" timeOffset="-140057.8">17956 5121 279 0,'0'0'341'0,"0"0"-181"15,0 0-26-15,0 0-23 16,0 0-35-16,0 0-68 15,67-62-3-15,-46 49-3 16,-3 4-2-16,-9 6-10 16,-2 3-85-16,-7 0-93 15,0 0-215-15</inkml:trace>
  <inkml:trace contextRef="#ctx0" brushRef="#br0" timeOffset="-139555.59">16502 5189 74 0,'0'0'265'0,"0"0"-104"16,0 0-101-16,0 0-31 15,0 0 60-15,0 0-38 16,227-58-20-16,-182 44-6 15,-9 1-3-15,-7 4-8 16,-4 1 0-16,-6 0-12 0,-3 7-2 16,-3 1-22-1,-1 0-111-15,-4 0-193 0</inkml:trace>
  <inkml:trace contextRef="#ctx0" brushRef="#br0" timeOffset="-134595.33">19184 5228 39 0,'0'0'42'15,"2"1"-13"-15,0-1-8 16,-2 0 9-16,2 0 7 16,-2 0 27-16,0 0-8 15,0 0-3-15,0 0-8 16,0 0-19-16,0 0-19 0,0-1-1 16,0-7-6-16,0-3 0 15,-6 1-1-15,-1-2 1 16,-2 0 8-16,2 0 36 15,-2-1-11-15,1 4 7 16,-2-1-5-16,4 3-12 16,-3-2-10-16,3 5-3 15,-2 0 8-15,2 1-4 16,-1 3-8-16,-1 0-4 16,-2 0-2-16,-1 0-2 15,0 15-3-15,0 7 1 16,-4 8 1-16,1 7 3 15,3 2 0-15,4 2 9 0,7-5-3 16,0 0-6-16,0-6-3 16,0-8 3-16,16-8-2 15,0-10 10-15,3-4 14 16,1-9 38-16,-1-17-39 16,0-6-7-16,-3-11-3 15,-3-3-9-15,-1-7 9 16,-4 2-8-16,1-2 16 15,-2-1-9-15,-2-1-9 16,-3 6 8-16,0 6 1 16,-2 9 23-16,0 12 9 15,0 8-6-15,0 9 3 0,0 2-12 16,0 3-3-16,0 0-9 16,0 0-14-1,0 0-1-15,0 0-9 0,0 0-4 16,-4 18 9-16,-6 12 4 15,4 9 2-15,-1 9-2 16,5 6 0-16,0 6-2 16,2 0 2-16,0 1 0 15,0-3-1-15,2-7 1 16,5-5 0-16,-1-7 2 16,1-9 3-16,0-9-5 15,0-7-11-15,-1-11-13 16,3-3 11-16,2 0 10 15,2-8 3-15,3-16-13 16,-1-5-16-16,6-2-1 0,-4-3 9 16,1 2 18-16,-2-1 3 15,-5 10 1-15,-2 0 0 16,-3 7 0-16,0 8 2 16,-2 2 5-16,-2 6 1 15,-2 0 9-15,2 0-18 16,-2 0-3-16,2 0-8 15,1 17 11-15,1 3 9 16,0 4-1-16,2 1-4 16,0 0-2-16,3-2 3 15,-3-2-1-15,4-5-4 16,-2-2 1-16,3-4 0 16,1-6-1-16,1-2 4 0,3-2 3 15,-3 0 0-15,0-9 0 16,-1-11-7-16,-4-1-21 15,-4-5 4-15,-1-2 1 16,-3-1-13-16,0-2 5 16,0-1 14-16,0-1-7 15,-7 5 6-15,-8 0 11 16,1 8 8-16,1 6-2 16,1 7 10-16,4 4 2 15,-3 3-14-15,-1 0-4 16,1 0-3-16,-2 6 1 15,4 5 2-15,-2 1 2 0,5 8-2 16,-2 1-3-16,4 7 3 16,4 5 1-16,0-1 11 15,0 0-11-15,4-6 3 16,12-2 2-16,7-7-3 16,1-5 2-16,2-1 3 15,3-8 4-15,3-3-3 16,-3 0-1-16,0 0-4 15,0-3-4-15,-2-15 0 16,-3-2-2-16,1-4-9 16,-6-3-2-16,0-1 5 15,-2-2 7-15,-5 2-2 16,-2 2-6-16,-3 5 9 16,-2 2 1-16,-3 4 0 0,-2 3-1 15,0 5 6-15,0 0-1 16,0 0 11-16,0 2-10 15,-5 0 2-15,-4 5-8 16,1 0 0-16,-6 0-2 16,-1 5-5-16,-1 14 3 15,3 3 0-15,0 9 2 16,-1 2-2-16,5 2 1 16,3 1 3-16,1-3 0 15,5-1-1-15,0-5 1 16,0-5 2-16,3-6-2 15,12-5 3-15,5-6-2 16,0-5 7-16,4 0 4 0,-1-6-3 16,2-13-5-16,-1-8 0 15,-2 1-3-15,0-5 2 16,-3-1-1-16,0 1-1 16,-1-3 0-16,0 2-1 15,-2 3 2-15,-1 3-1 16,-4 6 1-16,0 2-2 15,-6 7 4-15,-1 8 27 16,-4 3 6-16,0 0-16 16,0 0-21-16,0 0 0 15,0 0-9-15,0 0-5 16,0 14 4-16,0 0 10 16,0 4 0-16,0 2 0 0,0 0 0 15,0 1-2-15,0 2 0 16,3 0 1-16,14-2 1 15,4-3 0-15,-4-4 0 16,-3-4 2-16,-8-3-3 16,-4-6 1-16,-2 2 0 15,0-2 0-15,-6 2 7 16,-21-2 15-16,-6-1-4 16,-3 0-15-16,5 0 5 15,6 0-3-15,7 0-5 16,10 0 0-16,5 0 0 15,3-5-63-15,0-11-145 0,13-5-462 16</inkml:trace>
  <inkml:trace contextRef="#ctx0" brushRef="#br0" timeOffset="-132622.47">20621 5157 56 0,'0'0'106'0,"0"0"11"16,0 0-30-16,0 0-47 15,0 0-24-15,0 0-2 16,2 10 10-16,-2-4 1 16,0 3-6-16,0 3 23 15,0 3 8-15,0 1-15 16,0 1-18-16,-2-7-5 16,0-5-9-16,2-1-3 15,0-4 1-15,0 0 12 16,0 0 46-16,0-5 81 15,4-18-86-15,12-4-44 0,-1-8 5 16,2 2-7-16,-2-1-3 16,1 5-3-16,-1 3 1 15,1 4 0-15,-3 6-1 16,-4 2 5-16,0 8 5 16,-5 3 4-16,1 3-16 15,-1 0-4-15,-1 17-4 16,-1 9 8-16,-2 4-4 15,0 4 4-15,0 2 6 16,0 0-4-16,0-7-2 16,0-8 3-16,0-5-2 15,0-7 1-15,0-6-1 16,0-3-1-16,0 0 1 0,2 0 6 16,7 0 6-16,4-10-4 15,5-8-3-15,1-5-6 16,-2-5-3-16,3-5-30 15,1-1-2-15,-2 1 18 16,1 1 15-16,-2 5 1 16,-2 8 1-16,-6 7 0 15,-2 9 4-15,-4 3-4 16,-2 0-1-16,1 3-13 16,-1 21 9-16,-2 7 5 15,0 1 11-15,0-3-3 16,0 3-2-16,0-6-3 15,0-5 0-15,0-3 3 16,0-4-3-16,0-6-2 0,0-3 7 16,0-4-7-16,6-1 1 15,3 0 7-15,3 0 0 16,3-16-9-16,3-8-33 16,2-3-13-16,0-2-27 15,0 0 41-15,1 4 21 16,-4 4 11-16,1 0 0 15,-3 4 1-15,-3 6 6 16,-6 5 23-16,-1 6 9 16,-3 0-31-16,-2 0-8 0,0 16 0 15,0 6 15 1,0 4 0-16,0 2-5 16,0-2 0-16,0 1-5 0,-2-1-1 15,2-6-2-15,0-4-1 16,0-5 4-16,4-3-2 15,10-1 0-15,-1-6 4 16,2-1 1-16,3 0-4 16,-2 0 5-16,-1-16-5 15,-1-4-1-15,-5-2-3 16,0-4-5-16,-3-2-19 16,-2 0 6-16,2-2-16 15,-6 2 5-15,0 1 29 16,0 6 0-16,-8 4 1 15,-7 10 5-15,-1 2 3 0,-1 5-4 16,3 0-5 0,1 0-3-16,-1 17 1 0,3-1 1 15,3 6 1-15,-1 0 0 16,4 2 1-16,2 0-1 16,3-2 2-16,0-2-2 15,3-1 1-15,15-5-1 16,2-5 10-16,4-2 7 15,3-7-1-15,0 0-4 16,0-3-1-16,-1-15-3 16,-1-3-3-16,0-8-2 15,-4-3 1-15,0-4 0 0,-3-3-3 16,-3-4 3 0,-4 1-2-16,-1-1-1 0,-6 7 1 15,0 3 3-15,-4 3 2 16,2 7 14-16,-2 2 8 15,0 10 4-15,0 3-3 16,0 6-11-16,0 0 1 16,0 2-16-16,0 0-4 15,0 0-1-15,0 0-11 16,0 0-3-16,0 18 12 16,-8 10 3-16,-6 7 0 15,3 9 1-15,2 4-1 16,5 6-1-16,4 1 1 15,0 0 0-15,0-5 1 16,0-7 5-16,13-10 3 0,5-8-5 16,0-8 0-16,2-8 2 15,5-8 0-15,-2-1 2 16,9-3-8-16,-3-19-25 16,-5-5-40-16,-3-1-20 15,-8-2-71-15,-9 2-98 16,-4-4-242-16</inkml:trace>
  <inkml:trace contextRef="#ctx0" brushRef="#br0" timeOffset="-132426.58">21574 4916 60 0,'0'0'323'0,"0"0"-77"0,0 0-112 16,0 0 6-16,0 0-38 15,0 0 4-15,0-25-46 16,26 11-51-16,0 2-4 15,-1 0-2-15,-7 4 2 16,-3-1-3-16,-3 6-2 16,-5-2-1-16,-5 5-85 15,-2-4-70-15,0 3-206 16</inkml:trace>
  <inkml:trace contextRef="#ctx0" brushRef="#br0" timeOffset="-129818.98">22162 5011 163 0,'0'0'107'0,"0"0"3"16,0 0-25-16,0 0-62 0,0 0 11 16,0 0-14-16,53-79 3 15,-42 60 35-15,-2-2-17 16,3 0 16-16,-4-1-6 15,1 1-11-15,0 2-5 16,-2 2-8-16,-1 5 8 16,-1 0 13-16,-1 7-29 15,-1 0-4-15,2 3-13 16,-5 2 12-16,0 0-2 16,0 0-12-16,0 0-5 15,0 0-9-15,0 12-2 16,0 11 16-16,2 7 4 15,-2 2-3-15,2 1 0 0,0 2 0 16,2-3 1-16,-2-2 1 16,3-8-3-16,-1-7 1 15,4-4-1-15,-2-8-2 16,0-3 2-16,5 0 1 16,1-7-1-16,1-9 0 15,-1-4-23-15,3-4-2 16,1-1-31-16,-3 1 23 15,-2 5 33-15,0 2 2 16,-4 7 1-16,-1 5 6 16,-1 5 7-16,0 0-16 15,1 0 4-15,1 5-4 0,-1 18 18 16,1 5-1 0,-2 6 2-16,4 0-8 0,-1-5-2 15,6-3-2-15,-1-11-3 16,-2-5-2-16,1-6-2 15,-4-4 2-15,3 0 10 16,1 0 7-16,-3-14-7 16,-3-8-1-16,-4-9-7 15,-2-1-4-15,0-3-14 16,0-2 3-16,0 4 11 16,0 3 0-16,-6 8 12 15,1 10 9-15,3 5 16 16,0 7 0-16,0 0-10 15,2 0-15-15,0 0-12 0,0 0-15 16,0 0 11-16,0 10 1 16,0 3 3-16,0-2 0 15,0 4 9-15,13-6-5 16,3-2 1-16,1-4-2 16,6-3-1-16,-1 0-4 15,3 0-1-15,2-10-6 16,-3-6-6-16,-2 0-6 15,-4 2 14-15,-5 7 6 16,-4 0 1-16,-7 4 1 16,1 3 0-16,-3 0-1 15,0 0-5-15,0 0-13 16,0 10 2-16,0 8 16 0,0 5 6 16,0 8-2-16,0 5 2 15,0 1-3-15,0 6 1 16,-3-7-2-16,3-2 0 15,0-8 0-15,0-8-1 16,8-6-1-16,5-6 1 16,3-6 5-16,-1 0 2 15,-1 0 0-15,1-10-1 16,-1-10-1-16,1-4 0 16,-1-4-1-16,-3-7-4 15,-3-2 0-15,-4-4-1 16,-1 3 0-16,-3 1-1 15,0 5-1-15,-3 7 2 0,-12 9 6 16,1 4-1 0,2 6 1-16,-5 3-2 0,4 3 0 15,-3 0-4-15,1 0-2 16,-1 0 2-16,3 5-2 16,3 7-2-16,-2 2 1 15,3 6-1-15,3 2-1 16,3 4 1-16,3 0 4 15,0 1 3-15,0-5-1 16,9 2-1-16,14-7 0 16,0-2 4-16,6-7-4 15,-2-7 9-15,0-1-1 0,-2 0 0 16,0-7-5 0,-3-13 1-16,0-3-2 0,-2-4 4 15,-5-1-7-15,1-2 0 16,-5-1 1-16,3-1-1 15,-3 0 1-15,-3 4 0 16,4 3 0-16,-5 13 3 16,-3 1 19-16,0 9 1 15,-4 2-7-15,0 0-17 16,0 0-23-16,-6 0 17 16,-5 16 5-16,1 2-1 15,4-2-15-15,4 3-5 16,2-5 6-16,0 3 2 15,0 0 6-15,0-2-2 16,12 3 0-16,3-2-12 0,-2 0-11 16,0 1 4-16,-6 1 0 15,-3 0 9-15,-2-3 4 16,1 0 12-16,0-3 3 16,1-2 0-16,0-1-1 15,3 0-10-15,1-3 12 16,0-2 1-16,-2 0 1 15,1-4 0-15,-1 0 0 16,3 0 2-16,1 0 0 16,5-6 5-16,1-14 3 0,-1-6-8 15,1-3 2 1,-1-6 1-16,-1-2 2 0,-5 0 4 16,-1-4 1-16,0 4 11 15,-4 2-13-15,-4 5 0 16,2 4-2-16,-2 8 12 15,0 6 5-15,0 6-9 16,0 3-10-16,0 3-3 16,0 0-5-16,0 0-14 15,0 0-4-15,0 21 16 16,-14 4 2-16,1 7 0 16,-3 1-1-16,3 6 0 15,5 3 1-15,-2-2 1 16,8-3-1-16,2-1 0 15,0-7 4-15,0-11 5 0,0-4 0 16,0-10 0-16,2-4 3 16,5 0 11-16,6 0 24 15,6-8-18-15,2-14-15 16,6-1-13-16,2-4 5 16,2 3-5-16,3 0-1 15,-5 2-5-15,-5 3-4 16,-8 5-3-16,-7 6 2 15,-7 3 7-15,-2 5-4 16,0 0-14-16,-2 0-28 16,-16 0 12-16,1 0 15 15,3 1 4-15,7 3 12 0,5 0 1 16,2 2-1-16,0 2 0 16,0 5 6-16,0 6 3 15,6 7 0-15,8 5-3 16,-1 2 4-16,6 2-2 15,2-5 1-15,4-7-3 16,0-6-17-16,-3-13-87 16,-9-4-83-16,-6-7-270 15</inkml:trace>
  <inkml:trace contextRef="#ctx0" brushRef="#br0" timeOffset="-127943.2">24172 4784 86 0,'0'0'114'16,"0"0"31"-16,0 0-5 15,0 0-23-15,0 0-43 0,0 0-1 16,0 0 8-16,0-4 0 16,0 2-22-16,0 2-18 15,0 0-13-15,0 0-9 16,0 0-7-16,0 0-9 16,0 0-3-16,0 0-8 15,0 0-7-15,-4 10 5 16,0 12 8-16,-1 6 2 15,3 2 0-15,2 2 2 16,0 0-2-16,0-2 1 16,0-4-1-16,0-6 2 15,0-5-2-15,2-9-12 0,3-6-19 16,1 0 16 0,8-4 15-16,3-22 13 0,1-6-13 15,3-3-9-15,-8 3 9 16,-2 4 0-16,0 6 1 15,-2 5 0-15,0 7 1 16,-3 3 3-16,-3 5 6 16,4 2-11-16,-3 0-8 15,2 0 5-15,1 17 6 16,-2 5-3-16,-3 4 6 16,-2 4 5-16,0 0-4 15,0 0 0-15,0-2-5 16,0-5 1-16,0-9-1 15,0-7-1-15,3-5 0 16,-1-2 3-16,0 0 5 0,4 0 5 16,1-16 1-16,5-6-15 15,0-2-6-15,-1-2-18 16,3 1-11-16,-1-2 0 16,1 3-2-16,-1 1 18 15,1 5 17-15,-1 4-2 16,-4 6 1-16,-4 6 2 15,-1 0-4-15,-4 2-5 16,2 0-15-16,0 4 15 16,1 13 10-16,-3-1 21 15,4 0 3-15,0 3 6 16,3 0-6-16,2 1-7 0,2-2 4 16,0-2-4-16,1-4 4 15,3-5-8-15,-1-4-2 16,3-3 4-16,-1 0-8 15,1 0 5-15,-1-12-12 16,-3-13-47-16,-1-4-95 16,-5-7-109-16,-3-7-374 15</inkml:trace>
  <inkml:trace contextRef="#ctx0" brushRef="#br0" timeOffset="-127657.39">24433 4471 251 0,'0'0'68'0,"0"0"-66"15,0 0 48-15,0 0 19 16,0 0 28-16,0 0-52 16,0 18 21-16,0-18-20 15,0 0 32-15,0 0 3 16,0 0-23-16,0 0-9 15,0 0-25-15,-4-4-17 16,0-3-7-16,-4 3-5 16,2 4-11-16,-3 0-36 15,1 0-3-15,-6 7-36 0,5 18-17 16,3 1-101 0,3-3-65-16</inkml:trace>
  <inkml:trace contextRef="#ctx0" brushRef="#br0" timeOffset="-125812.93">25291 4768 24 0,'0'0'155'0,"0"0"-22"0,0 0 31 15,0 0-53-15,0 0-28 16,0 0-29-16,0-51 4 16,0 51-3-16,0 0-18 15,0 0 3-15,0 0-24 16,-2 0-14-16,-6 3 2 15,-6 15-4-15,3 7 1 16,0 4 0-16,4 5 8 16,2 5-1-16,5-1-7 15,0-2 0-15,0-4-1 0,10-12-1 16,3-6-3-16,0-11 3 16,5-3 1-16,2 0 28 15,0-25-12-15,0-8-14 16,-7-4-2-16,-1 1-23 15,-6 1 12-15,-6 3-16 16,0 4 20-16,0 2 5 16,0 6 2-16,0 4 9 15,-6 4 6-15,-6 7 4 16,1 2-1-16,-4 3-18 16,-1 0 0-16,-4 3-3 15,3 16 1-15,-2 9-2 16,4 6 3-16,6 3-3 15,9 0 4-15,0-4-1 16,0-6-2-16,11-3 2 0,7-4 0 16,4-3-1-16,7-11 2 15,0-6 4-15,5 0 12 16,-1-6 1-16,-4-16-8 16,0-3-8-16,-4 0-1 15,-5-3-10-15,-3-2-3 16,-3 0-5-16,-3 3 17 15,-2 7 2-15,-3 6 1 16,-1 5 3-16,-5 2-2 16,3 3 3-16,-3 4 15 15,0 0-15-15,0 0-6 16,0 0-18-16,0 14 14 0,0 9 2 16,0 4 4-16,-5 4-2 15,2-1 0-15,3-1 1 16,0-3-1-16,0-2 0 15,0-4-2-15,0-7 4 16,5-5-3-16,4-8 2 16,2 0 6-16,3 0 6 15,1-16-10-15,1-10 8 16,-1-4-3-16,1-7-8 16,-1 4 2-16,1 1-2 15,-3 3-10-15,1 7 10 16,-1 6 0-16,-4 4 1 15,0 6 2-15,-4 4 20 0,-1 0-11 16,0 2 2 0,1 0-14-16,2 0 3 0,2 16 0 15,-1 9 4-15,1 2 8 16,1 6-9-16,-4 1 0 16,7 0-1-16,-1-2-3 15,1-4 2-15,3-4 0 16,-3-9-1-16,5-6-2 15,-3-9 6-15,-1 0 6 16,-1 0-3-16,-4-14 4 16,0-10-11-16,-2-5 9 15,3-12 2-15,2 1-14 0,-1 0 0 16,-2 1 0-16,-5 7 2 16,-1 6 1-16,-1 8 2 15,-2 8 5-15,0 2 23 16,0 3-12-16,0 2 2 15,0 3-11-15,0 0-6 16,0 0-6-16,-14 0-8 16,-3 8 5-16,3 7-12 15,5-1-7-15,7-5 0 16,2-1-11-16,0-1-8 16,0-2 14-16,15 1 7 15,8 0 19-15,2 0-2 16,4 0-6-16,-5 0-7 0,-2 0 12 15,-4-1 3 1,-7 4-1-16,-5-1-1 0,2 5 0 16,-6 1-4-16,-2 5 4 15,0 6 3-15,0 1 15 16,0-6-1-16,0-6-4 16,2-7-3-16,0-7-2 15,5 0 6-15,5 0 66 16,3-3-10-16,7-15-46 15,3-5-12-15,1 2-6 16,-1 1-3-16,-3 1-40 16,-1 5-88-16,-6 4-72 0,1 0-271 15</inkml:trace>
  <inkml:trace contextRef="#ctx0" brushRef="#br0" timeOffset="-125048.72">26662 4756 456 0,'0'0'139'0,"0"0"-49"16,0 0-64-16,0 0 3 15,0 0 48-15,0 0-35 16,118-94 1-16,-102 70 3 15,-3-4 1-15,-1-4-21 0,-3 0 4 16,-3-3-6-16,-1 2-9 16,-3 1 8-16,-2 3-8 15,0 7 0-15,0 8 14 16,0 4 2-16,0 6-4 16,0 2-6-16,0 2 5 15,0 0-16-15,0 0-10 16,0 0 0-16,0 0-7 15,0 0-3-15,-7 16 0 16,-11 15 9-16,1 6 0 16,-1 13-1-16,2 13-4 15,7 5 6-15,0 10-4 16,7 9 4-16,2 7 1 0,0 5 2 16,0-6 3-16,11-7-1 15,7-13 1-15,0-11 3 16,-3-15-7-16,-1-6 1 15,-3-13-2-15,-2-12 1 16,0-6 0-16,0-6 1 16,8-4 4-16,4 0 3 15,8-14 5-15,2-8-8 16,-4-4-6-16,-3-4-1 16,-6 2-11-16,-7 0-3 15,-8-1-4-15,-3-2-6 16,0-3-4-16,-3-9 1 0,-19-5 7 15,-9-10 8 1,-5 1 6-16,-5 6-5 0,4 11 8 16,6 13 0-16,8 16 3 15,12 3 14-15,7 5 9 16,4 3 16-16,0-2-11 16,0-1 7-16,4-6-7 15,14-3-13-15,6 1-14 16,1-3 1-16,2 0-2 15,2-1-6-15,0-1-14 16,2-2-21-16,-2 1-30 16,-2-2-14-16,-2 1-5 0,-4 0-66 15,0 0-71 1,-1 4-104-16</inkml:trace>
  <inkml:trace contextRef="#ctx0" brushRef="#br0" timeOffset="-123667.73">27247 4636 258 0,'0'0'92'15,"0"0"-44"-15,0 0 4 16,0 0 22-16,0 0-45 16,0 0 20-16,0 0-10 15,26 64-3-15,-26-54 3 16,0-3-7-16,0 0-4 15,0-5-11-15,0 1-10 0,0-3 5 16,0 0 15-16,0 0 40 16,0 0-8-16,0-7-36 15,-11-9-15-15,2-2-8 16,-2 1-13-16,2 0-1 16,0 1 10-16,3 3 4 15,-2 8 2-15,2-2 1 16,2 7 12-16,-3-3 5 15,1 3-13-15,-4 0-4 16,-5 0-3-16,-1 6-3 16,1 8-4-16,-1 4 3 15,1 2 4-15,1 4 1 0,1 1-1 16,1 1 5 0,6-1-5-16,3 2 2 0,1-6 2 15,2-4-3-15,0-1 5 16,0-7-5-16,2-4 7 15,12-1-7-15,-1-4 10 16,5 0-7-16,0-7-4 16,2-12-8-16,-3-3-10 15,2-1-9-15,-5-1-17 16,-2 2-5-16,-1 2 22 16,-3 0 18-16,0 4 8 15,1 2 0-15,0 5 1 16,-2 2 0-16,-3 5 3 15,-1 2 7-15,-3 0 15 0,0 0-19 16,0 0-6 0,0 6 0-16,2 12 21 0,2 1 1 15,0 5-10-15,3 1 11 16,7 8-8-16,1 1-8 16,7-2 6-16,1-4-7 15,2-6-4-15,-6-7 4 16,-1-6-1-16,-5-6 1 15,-1-3 1-15,-1 0 1 16,-3-7 4-16,0-16 0 16,-2-5-9-16,-1-2-3 15,-3-2-15-15,0 0-5 16,-2 3 10-16,0 2 10 0,0 10 2 16,0 3 10-16,0 7 26 15,-2 5-9-15,2 2 17 16,0 0-20-16,0 0-26 15,-5 0-8-15,3 9-4 16,-2 6 12-16,0 8 8 16,4 0-7-16,0 0 3 15,0 4-4-15,19-5 9 16,8-1 3-16,2-10-8 16,0-4 11-16,-4-5-8 15,-3-2-2-15,-4 0 1 16,0-9-4-16,-3-6-2 15,-3-3 0-15,-8 0-18 0,0 1 6 16,-4 1 5-16,0 5 2 16,0 0 5-16,0 4-1 15,0 6 2-15,0-1 2 16,0 2 16-16,-6 0-10 16,1 0-9-16,2 0 3 15,3 0-3-15,0 0 0 16,0 0 0-16,0 0 7 15,14-2 9-15,7-2-7 16,0 2-6-16,4 0 0 16,-5 1-3-16,0-2 0 15,0-1 0-15,-4-1 0 0,-1 0 3 16,1-2-1-16,-5-4-2 16,0 3-3-16,-7 2 1 15,-1 2 2-15,-3 2-2 16,0-1 1-16,0 3 0 15,0 0-3-15,0 0 4 16,0 0-4-16,0 0 2 16,0 0 1-16,0 0 1 15,0 0 3-15,0 0-3 16,0 0 1-16,0 0 1 16,0 0-2-16,0 0 0 15,0 0 6-15,0 0-5 16,0 0 1-16,0 0-1 0,0 0 2 15,0 0-2 1,0 0 1-16,0 0-1 0,0 0-2 16,0-3-5-16,0-1-59 15,0 2-92-15,-5-1-105 16,-8 0-289-16</inkml:trace>
  <inkml:trace contextRef="#ctx0" brushRef="#br0" timeOffset="-123277.66">27670 4656 57 0,'0'0'109'0,"0"0"4"16,0 0-7-16,0 0-6 15,0 0 36-15,0 0-21 16,0-10-31-16,0 6 7 16,0 4-12-16,0 0-36 15,0 0-16-15,0 0-17 16,0 0-10-16,0 0-1 15,0 0-3-15,0 3-13 0,0 11 10 16,0 11 7-16,0 1 1 16,-3 2 2-16,-3 0-3 15,2-2-12-15,4-2-64 16,0-7-54-16,0-8-95 16,8-9-54-16</inkml:trace>
  <inkml:trace contextRef="#ctx0" brushRef="#br0" timeOffset="-121724.84">27737 4676 205 0,'0'0'284'0,"0"0"-195"16,0 0-32-16,0 0 26 15,0 0 41-15,0 0-63 16,22 0-32-16,0 0-3 15,3-5-12-15,0-7-1 16,-1 3-9-16,-2 1 1 16,-4 0-4-16,-3 4 2 15,-3-1 0-15,-3 2-2 16,-3 1 0-16,-2-2 2 16,0 4-2-16,-4 0 1 15,2 0-2-15,-2 0 22 16,0 0 13-16,0 0-14 0,0 0-6 15,0 0-5 1,0 0-10-16,0 0-6 0,0 0-2 16,0 12 8-16,-2 8 4 15,-2 0 4-15,2 4-6 16,2 1 0-16,0 0 0 16,0 1-1-16,0-6 3 15,10-1-4-15,5-5 6 16,-1-7-3-16,1-4 2 15,-1-3 6-15,-5 0-5 16,-3 0-3-16,-4-8-3 16,-2-8-21-16,0-3-8 15,0-1-13-15,-11 1 10 16,-5-1 29-16,3 1 3 0,3 5 6 16,2 4-3-16,6 4 3 15,0 4 32-15,0 2-17 16,2 0 4-16,0 0-10 15,0 0-15-15,0 0 11 16,0 0 2-16,0 0 3 16,14 0-4-16,3 0-9 15,3 0-1-15,0 0 0 16,2 0-2-16,1 0 0 16,-3 0 0-16,0 0-13 15,-4 0 1-15,-1 0 5 16,1-7 1-16,-3 0-1 15,-1-1 2-15,-6 2 5 0,-2 2 0 16,1 3 2-16,-5-2-2 16,0 1 7-16,0 2 2 15,0 0-3-15,0 0-6 16,0 0-2-16,0 0-8 16,0 0-5-16,0 0 9 15,-5 14 6-15,-3 3 1 16,-2 6 0-16,6 3-1 15,2 3-2-15,2 0 2 16,0 0 0-16,0-5 0 16,0-5 0-16,14-4 3 15,1-3 1-15,3-8-1 16,-3-4 2-16,1 0 7 16,-1 0-2-16,1-13-3 0,-3-6-4 15,1-6-3-15,-1 1-4 16,-2-1-14-16,-1 2 4 15,0 0 14-15,1 0-1 16,1 3 1-16,-4 2 1 16,-1 9-1-16,-5 0 2 15,0 7 1-15,-2 2 12 16,0 0-5-16,0 0-10 16,0 0-2-16,0 0-9 15,0 0 1-15,0 6 7 16,0 8 1-16,0 4 1 15,0 4 1-15,0 2 1 16,3 0 2-16,8 0 6 0,0-6-4 16,3-4-3-1,1-3 3-15,1-6-1 0,1-2 4 16,2-3 0-16,-1 0 7 16,1-3-3-16,2-15-6 15,-2-1 0-15,1-4-4 16,-1-3 1-16,-2-4-1 15,-1-2-1-15,-5-2 0 16,1 1 1-16,-4 2 1 16,-3 6 10-16,-3 10 22 15,-2 2 5-15,0 8-6 16,0 2-7-16,-13 3-27 0,-18 0 0 16,-8 4-2-16,3 17 2 15,7-1-2-15,14 1-3 16,11 0-3-16,4-4 6 15,0 0-1-15,2-3-10 16,22-2 0-16,10-2 5 16,2 0-9-16,-1 2-9 15,-1 0-9-15,-3 2-11 16,-4 2-1-16,-3-2 11 16,-4-2 17-16,-6 0 18 15,-4-4 0-15,-5 2-2 16,-5-1 1-16,0 5-8 15,0 3 10-15,0 5 3 0,0 2 7 16,0 1 2-16,0-4 3 16,0-4 5-16,9-5 1 15,13-10 30-15,9-2 9 16,8-4-9-16,5-23-21 16,-4-4-24-16,-9-1-2 15,-6-1 1-15,-9 8-5 16,-8 4-16-16,-6 8-50 15,-2 4-118-15,0 4-184 16</inkml:trace>
  <inkml:trace contextRef="#ctx0" brushRef="#br0" timeOffset="-119776.29">29576 4618 117 0,'0'0'149'16,"0"0"-1"-16,0 0 2 15,0 0-47-15,0 0-3 0,0 0-48 16,0 0 29-16,0-31-4 16,0 26-22-16,0 1 5 15,0 0 0-15,0 0-4 16,0-2-23-16,0 2-9 16,0-1-6-16,0 2-7 15,0 3 0-15,0-2-6 16,0 2 3-16,0 0-6 15,0 0-2-15,0 0 0 16,0 0-4-16,0 0-3 16,0 0-4-16,0 5-3 15,0 14 14-15,0 8 1 16,0 4-1-16,0-1 3 16,2-6-2-16,3 0 1 0,-5-4-2 15,2-4-2-15,-2-4-18 16,0-4-2-16,0-4-1 15,0-2-13-15,5-2 10 16,5 0 26-16,9 0 12 16,0-16-6-16,1-4-1 15,3 1-5-15,-4-6 4 16,0 1-2-16,-1 1-1 16,-5 0-1-16,-2 1-12 15,-2 4 9-15,-4 6 3 16,-1 2 3-16,-2 2-3 0,-2 4 0 15,0 2-3-15,0 2 1 16,0 0-7-16,-13 0-4 16,-1 0 8-16,1 9-3 15,9 3-2-15,2 1-23 16,2 0-6-16,0 0-5 16,0 1 38-16,10 2 6 15,6-2 5-15,0 2-4 16,-3-4 5-16,-2 1-3 15,-4-8 3-15,-3 2-1 16,-4-5-3-16,0 1 3 16,0-1 0-16,0 2-3 0,-4-1 4 15,-14-3 7 1,-4 0-13-16,-3 0-66 0,1-19-120 16,1-8-325-16</inkml:trace>
  <inkml:trace contextRef="#ctx0" brushRef="#br0" timeOffset="-119480.46">29687 4296 233 0,'0'0'256'0,"0"0"-198"15,0 0-57-15,0 0 20 16,0 0 36-16,0 0-19 15,0 49-16-15,0-45 8 0,0-4 16 16,0 0 66-16,0 0-3 16,9-2-41-16,1-12-50 15,-2-2-12-15,-3 0 3 16,-3 2-9-16,-2 6-21 16,0 2-6-16,0 6 3 15,-15 0-42-15,-12 0 25 16,-9 11-12-16,-4 12-52 15,4-2-167-15</inkml:trace>
  <inkml:trace contextRef="#ctx0" brushRef="#br0" timeOffset="-116805.56">30590 4722 84 0,'0'0'94'0,"0"0"8"16,0 0 1-16,0 0 3 16,0 0 7-16,0 0-23 15,0 2-21-15,0-2 0 16,0 0 2-16,0 0 1 16,3 0-2-16,1 0-3 0,5-14-23 15,5-10-38-15,-2-3 4 16,7-8-6-16,0-2 2 15,4 0-2-15,-3-2 2 16,-5 8-6-16,-3 4 7 16,-6 8 5-16,-1 6 5 15,-5 5-4-15,0 2 3 16,0 6-5-16,0 0-8 16,0 0-3-16,0 0-12 15,0 0 2-15,-2 6 10 16,-7 6 0-16,5 2-3 0,0 0-37 15,4 3-3 1,0-4-1-16,0-3 15 0,0 1 22 16,10-8-9-16,1 1-13 15,3-4-3-15,5 0 19 16,2 0 0-16,-1-7 4 16,-3-4-1-16,-6 7 8 15,-4 3-2-15,-4 1 4 16,-3 0-2-16,0 0-1 15,0 0-3-15,0 0 6 16,0 9 5-16,0 10 21 16,0 3-11-16,0 2 2 0,0 0 3 15,0 3-5 1,0-6-9-16,0-1 2 0,0-3-3 16,0-6-5-16,0-5 0 15,4-2 9-15,7-4-4 16,1 0 6-16,5 0 4 15,3-12-3-15,3-9-12 16,-4-4 0-16,-1-1-8 16,-3-2-2-16,2 3-1 15,-5-2 8-15,-2 5 3 16,3-1 2-16,-6 6 0 16,-3 4 11-16,3 6 4 15,-7 2 6-15,0 3-2 16,0 2-4-16,0 0-10 15,0 0-7-15,0 0-2 0,0 0-15 16,0 4 0-16,-4 16 16 16,-6 5-1-16,6 1 2 15,2-1-5-15,2 6 1 16,0-8 4-16,0 2 3 16,11-3 0-16,3-8 4 15,-1-4-4-15,-2-8 2 16,4-2 3-16,1 0 4 15,6-4 10-15,5-13-9 16,0-8-8-16,0-2-5 16,-5 1-3-16,-5-2-26 15,0 3 17-15,-5 0-1 0,-2 3 6 16,-3 4 7 0,-3 6-1-16,-2 2 3 0,-2 4-1 15,0 5 2-15,0-2 11 16,0 3 5-16,0 0-16 15,0 0-3-15,0 0-15 16,0 0-18-16,0 0 8 16,0 10 19-16,0 4-2 15,0 4 7-15,11-2-1 16,3 1 2-16,-3-2 0 16,-3-2 0-16,-3-4 0 15,-2 0-3-15,-3-5 2 16,0-3-3-16,0 4-2 15,0-1 6-15,-16-1 1 16,-4 4 4-16,2-3 3 0,5-4-6 16,8 1 6-16,2 2-5 15,3-3 1-15,0 0 4 16,0 0 2-16,0 0 22 16,0 0-14-16,8-3-16 15,7 0-1-15,1 1-1 16,4 0-2-16,-2-1 0 15,-1 3 0-15,3-2-10 16,-1-1 2-16,-6-3 6 16,1-2 0-16,-6-2 3 0,1-2 0 15,-1-5-6 1,0 1-3-16,0-6 1 0,-1-2 2 16,2 0 7-16,-2 0 0 15,-3 0 0-15,1 4 0 16,-1 3 11-16,-4 6 9 15,2 3 0-15,-2 6-3 16,0 2-9-16,0 0-8 16,0 0-3-16,2 0-6 15,-2 0-10-15,0 2-1 16,0 14 20-16,0 8 9 16,0 6 7-16,0 8-4 15,0 3 0-15,-6 3-10 16,-3-4 8-16,2-2-7 15,2-5-3-15,3-8 2 0,0-4 3 16,2-6-5-16,0-5 4 16,0-8-3-16,0-2 5 15,-2 0-2-15,2 0 12 16,0 0 1-16,-2 0-2 16,2 0-11-16,0 0 5 15,0 0-8-15,0 0-1 16,0 0 1-16,0 0 2 15,0 0 0-15,0 0 0 16,0 0 2-16,0 0-3 16,0 0-2-16,0 0 0 15,0 0-2-15,0 0-1 16,-2 0 1-16,2 0 2 16,0 0 0-16,0 0 4 0,0 0 5 15,-3 0 6-15,1 0 5 16,2-6-5-16,0-12-11 15,0-2-4-15,0-4 2 16,2-1-2-16,14 2-1 16,4-4-4-16,3 4-2 15,3-1-10-15,1 3-1 16,-1 7 1-16,-1 4 8 16,-7 7 2-16,-5 3 5 15,-3 0-5-15,-4 0-3 16,-4 1-2-16,-2 11-12 0,0 2-9 15,0-1-2-15,-6-2 13 16,-15-1 6-16,1 1 16 16,-2-6 0-1,2 2 1-15,6-3 2 0,8-2-1 16,1-1-1-16,5-1 1 16,0 3-2-16,0-2 1 15,0 6-3-15,3 3 2 16,15 10-1-16,4 4 1 15,2 2-2-15,1 3 5 16,-1-8-3-16,-1-5 0 16,-6-6-32-16,-5-6-74 15,-10-4-104-15,-2 0-209 16</inkml:trace>
  <inkml:trace contextRef="#ctx0" brushRef="#br0" timeOffset="-116406.78">30946 4146 219 0,'0'0'313'0,"0"0"-244"0,0 0-69 15,0 0-30-15,0 0 30 16,0 0 43-16,12 43-1 16,-5-35-10-16,3-5 19 15,0-3 36-15,1 0 5 16,0 0-19-16,-2-3-45 15,0-12-17-15,-7 1-1 16,-2 5-10-16,0 4-3 16,-9 5-10-16,-15 0 4 15,-7 5 9-15,-3 21 0 16,-1 10-19-16,3 4-90 16,6-5-238-16</inkml:trace>
  <inkml:trace contextRef="#ctx0" brushRef="#br0" timeOffset="-108785.13">6489 6814 36 0,'0'-9'143'0,"0"2"-12"16,0-3-14-16,0 4 25 15,-4-2-55-15,1 4-6 16,-2 0-14-16,-1 2 0 16,-7 2-21-16,-6 0-26 15,-3 0-18-15,-9 2-1 16,-5 14 1-16,1 0-2 15,-3 1 3-15,3-3 0 0,3-1 5 16,5-6-6-16,11-2 0 16,6-5 8-16,3 0 21 15,2-5 5-15,1-16-9 16,4-9-26-16,0-2-2 16,0-3-16-16,16 6 4 15,8 0-35-15,5 3 11 16,0 3 5-16,-1-2 15 15,-1 1 5-15,-2 4 12 16,-7 2 8-16,-3 6-3 16,-5 2-1-16,-4 2 2 15,-3 1-3-15,1 4 0 16,-4-1 21-16,0 4 3 0,0-3-7 16,0 3-5-16,0 0-11 15,0 0-4-15,0 0-4 16,0 0-3-16,0 0 7 15,0 0-1-15,0 0-9 16,0 0 6-16,0 0-5 16,0 0 8-16,0 0 1 15,0 0-5-15,0 0 0 16,0 0 3-16,0 0-7 16,0 0-36-16,0 0-8 15,0 0 28-15,0 0 16 0,0 0 9 16,0 0 1-1,0 0 0-15,0 0 6 16,0 0-1-16,0-2-4 0,0 2-1 16,0 0 0-16,0 0-1 15,0 0 2-15,0 0 0 16,0 0-1-16,0 0 3 16,0 0-4-16,0 0 1 15,0 0 5-15,0 0-1 16,0 0 1-16,0 0 4 15,0 0-3-15,0 0-3 16,0 0 2-16,0 0-6 16,0 0 4-16,0 0 1 15,0 0-4-15,0 0-1 16,0 0 0-16,0 0-5 0,0 0-5 16,0 19 4-16,-2 6 6 15,-3 12 0-15,3 7 0 16,-2 8 3-16,1 8 19 15,-4 6-7-15,1 3-3 16,-1-1-9-16,-4-6-2 16,0-6-1-16,-2-6 5 15,-1-7-4-15,1-7 7 16,-5-8 2-16,1-4 6 16,-4-6-4-16,3-2-6 15,3-7 2-15,-3-2-1 16,0-7-1-16,-4 0 5 0,-1 0 2 15,1-14-6-15,-2-9 6 16,4 0-8 0,3 1 1-16,7 4-5 0,1 2 1 15,5 8 2-15,2 0 12 16,2 5 11-16,0 3-2 16,0 0-25-16,0 0-7 15,0 0-5-15,0 0 3 16,8 11 9-16,15 11 11 15,4 6-11-15,4 0 0 16,4-1 6-16,5-3-5 16,0-7-1-16,3-9 0 15,-1-8-1-15,-2 0 1 0,-4-2 0 16,-3-21 3-16,-1-1-3 16,-3-7-5-16,0-6-3 15,-6-4-5-15,2-2 3 16,-7-1-7-16,-3 2 17 15,-3 0-6-15,-3 4 6 16,-3 0 3-16,-4 6-3 16,1 6 0-16,-3 4 0 15,0 5 18-15,0 5 20 16,0 5-13-16,0 0-7 16,0 6-3-16,0 1-11 15,0 0-4-15,0 0-10 16,0 0-13-16,0 1-6 0,-5 18 29 15,-1 11 9-15,-1 3-9 16,1 10 1-16,4 9 1 16,2 8-2-16,0 10 0 15,0 12 4-15,0 7-2 16,0 3 1-16,0 3 5 16,-3-6-1-16,3-4 3 15,0-9-1-15,0-9 0 16,0-8-4-16,0-11 6 15,0-9-4-15,7-11-2 16,0-9-5-16,-1-6 3 16,-2-8-3-16,-2-3 2 0,4-2 3 15,-2 0 5 1,5-12 11-16,6-19 19 0,3-12-29 16,5-6-8-16,-6-2-3 15,-5 3 0-15,-8 2-21 16,-4 4-8-16,0 0-4 15,-11 4 9-15,-11 2-10 16,-5 2 17-16,0 3 5 16,0 5 7-16,0 2 2 15,6 6 3-15,2 4-2 16,9 6 4-16,2 4 6 16,8-2 12-16,0-2 16 15,0-2-17-15,0-4-3 16,12-2 0-16,3 4-15 15,1-3 3-15,-1 6-2 0,1 1 4 16,-3-1-4 0,-3 6-2-16,1-3-2 0,-3-2-34 15,4-5-25-15,1 0-52 16,0-5-113-16,-1-2-114 16</inkml:trace>
  <inkml:trace contextRef="#ctx0" brushRef="#br0" timeOffset="-107374.29">7405 6976 224 0,'0'0'195'0,"0"0"-74"15,0 0-25-15,0 0-31 16,0 0-11-16,0 0-37 16,2-4-12-16,-2 4-5 15,2 0-1-15,-2 0-5 16,0 7 4-16,0 10 2 15,0-2 20-15,0 5-5 16,0-3 3-16,0-5-12 16,0-3 3-16,0-6-4 0,0-1 1 15,0-2 6 1,0 0-7-16,0 0 13 0,0 0 35 16,0 0 7-16,0-14-46 15,0-8-12-15,0 0-2 16,-4 0 0-16,-3 0 0 15,0 3 0-15,-2 7 0 16,5 3 0-16,-3 5 3 16,1 3-3-16,1 1 22 15,-6 0-22-15,0 0-6 16,-3 5-4-16,-3 16 10 16,1 0-8-16,1 1 8 15,-1 4-1-15,5-2 4 16,-3 4-6-16,5 6 5 15,1-1-2-15,3-1 4 0,0-5-3 16,5-6 0 0,0-9-1-16,0-5-10 0,0-4-13 15,0-3-6-15,10 0 29 16,-2 0 48-16,3-10-36 16,1-12-12-16,3-4-4 15,1-5-7-15,1-1-19 16,-1 5 21-16,0 2 8 15,-3 9 1-15,-4 4 5 16,-2 8 1-16,-2 4 5 16,-3 0-11-16,0 0-8 15,2 8-40-15,-1 12 16 0,-3 9 32 16,2-2 12 0,-2 1-8-16,2-3 5 0,2-8-5 15,3-5-1-15,0-5-3 16,2-6 2-16,-3-1-2 15,3 0 30-15,3-5-10 16,1-13-9-16,1-7-5 16,-2 2-6-16,5-3-19 15,-4 3-22-15,5 3 13 16,-5 7 12-16,3 4 10 16,-5 5 2-16,-1 4-5 15,2 0-6-15,-3 6 3 16,-1 16-3-16,-3 4 15 0,0 6 18 15,-3 0 6-15,-2 3-1 16,0-7-4-16,0-5-6 16,0-3-3-16,0-9-2 15,0-5-3-15,0-6 0 16,0 0 0-16,0 0 5 16,0 0 18-16,0-6-12 15,4-18-16-15,7-6-28 16,1-5-5-16,3 2 8 15,1-2 16-15,-3 10 7 16,3 3 1-16,-5 9-3 16,-2 8 0-16,-3 3 4 15,2 2-1-15,-4 0 1 16,-2 0-12-16,2 7-5 0,-2 9 17 16,3 3 3-16,-3 2 11 15,0 4-4-15,3-4 1 16,2 0-5-16,-1-8-2 15,3-4-2-15,3-7 13 16,3-2 21-16,3 0 63 16,4-7-35-16,2-15-21 15,1-1-32-15,-2-5-5 16,-4 1-6-16,-1 1-8 16,-4 7-16-16,-3 0-34 15,-7 7-35-15,-2 2-113 16,-2 3-356-16</inkml:trace>
  <inkml:trace contextRef="#ctx0" brushRef="#br0" timeOffset="-105569.21">8651 6936 66 0,'0'0'106'0,"0"0"-18"16,0 0-11-16,0 0-6 16,0 0 47-16,0 0-14 15,0-8-30-15,0 8-15 16,0 0-23-16,0 0-22 15,0 0-14-15,0 0-6 16,0 0 6-16,0 6 1 16,0 6-1-16,2-2-3 0,0-2 3 15,0 0 2 1,-2-4-1-16,2-2-1 0,-2-1 8 16,3-1 2-16,-3 0 7 15,2 0 45-15,-2-9 5 16,0-8-60-16,0-2-4 15,0-1-1-15,0 1-1 16,0-2 3-16,0 7-1 16,-5 1 6-16,1 6 9 15,-2 3-6-15,-1 2-12 16,-2 2 8-16,-2 0-15 16,-4 2 7-16,-6 16-3 15,1 6 2-15,-3 4-3 16,4 0 4-16,1 2 1 15,3 0 0-15,3-2-1 0,5 0 0 16,3-4-1-16,4-2 1 16,0-3-1-16,0-7-7 15,0-3-11-15,7-4 19 16,-1-5 0-16,4 0 0 16,0 0 5-16,3-5-5 15,6-13 0-15,-3-4-24 16,-1 0-36-16,-1 5-5 15,-1 0-1-15,-5 8 13 16,0 0 36-16,-4 5 9 16,-2 2 8-16,-2 2 0 15,2 0-3-15,-2 0-21 0,3 8 24 16,-1 8 18-16,0 8 37 16,0-2-10-16,2 2-11 15,3-2-5 1,0-8-7-16,2-1 10 0,-3-8-13 15,1-5-15-15,2 0 23 16,4 0 39-16,8-1-28 16,1-17-20-16,2-7-9 15,3 0-9-15,-2-4-2 16,-3 3-31-16,-2 2 4 16,-2 2 24-16,-5 6 2 15,-1 5 3-15,-8 8 2 16,0 3 0-16,0 0 1 15,1 0-3-15,4 1-10 16,-2 10 10-16,1 1 10 0,2 0 2 16,-3-1 0-16,-1-4-3 15,-4-3-2-15,0-2-7 16,-2-2 6-16,0 0-3 16,0 0 2-16,0 0 5 15,0 0 3-15,0 0 4 16,0-6-12-16,0-6-5 15,0-4-24-15,0 2-17 16,0 0 27-16,0 0 6 16,0 2 8-16,-2 6 3 15,2 3-3-15,-2 0 18 16,0 3 12-16,0 0-24 0,-5 0-6 16,-2 0-4-16,-4 12 1 15,-3 8 2-15,1 2 0 16,1 2 0-16,3 6 2 15,4 2 4-15,7 3-1 16,0-2 2-16,0-4-6 16,25-8-5-16,4-8 5 15,4-8 3-15,3-5 12 16,-1 0 9-16,-1-13 4 16,-1-13-15-16,-2-7-5 15,-2 0-6-15,-2-5-2 16,-4-1-2-16,-4-1 1 15,-3-4-2-15,-3 0-8 0,-5-2 8 16,-6 2-6-16,-2 3 5 16,0 6 4-16,0 6 8 15,0 9-2-15,-2 8 18 16,-1 8-5-16,1 4-14 16,-1 0-1-16,-1 0-4 15,-5 4-15-15,1 18 15 16,-6 8 0-16,1 2 1 15,-1 5 1-15,1 3-2 16,4 1 0-16,0 6-1 16,6-1 2-16,1-2 5 15,2 0 2-15,0-4-4 0,0-4 1 16,14-4-3-16,6-8 0 16,2-7 4-16,1-8-6 15,1-9 2-15,2 0 10 16,3 0 12-16,-2-19-21 15,0-5-3-15,-4-5-65 16,-8 1-34-16,-4 1-34 16,-4-2-106-16,-7 1-261 15</inkml:trace>
  <inkml:trace contextRef="#ctx0" brushRef="#br0" timeOffset="-105363.29">9150 6953 578 0,'0'0'239'16,"0"0"-73"-16,0 0-36 16,0 0-38-16,0 0-56 15,0 0-31-15,101-63 36 16,-70 41-36-16,0 1 0 16,-6 3-2-16,-6 3-3 15,-3 4-43-15,-3 10-70 16,-3 1-82-16,-4 0-176 15</inkml:trace>
  <inkml:trace contextRef="#ctx0" brushRef="#br0" timeOffset="-104059.08">9342 7141 42 0,'0'0'136'16,"0"0"-47"-16,0 0-19 15,0 0 36-15,0 0-3 16,0 0 25-16,9 25-18 16,4-25-27-16,3-13-41 15,0-4-20-15,1-2-12 16,-1-2-2-16,-3 2-4 16,-2-4-4-16,1 0 3 15,-4 3 6-15,1-1-9 16,1 7 2-16,-4 3 2 0,-2 4-2 15,-1 5-3-15,-3 2 1 16,0 0-2-16,0 0-48 16,0 6-5-16,0 10 55 15,0 6 27-15,0 0-3 16,0 4 6-16,0 0-20 16,0 0 5-16,13-4-1 15,0-3-2-15,2-10-9 16,-3 0 2-16,-1-9-2 15,1 0 13-15,-1 0-4 16,-1 0 2-16,2-10-5 16,-1-11-9-16,0-1-30 15,-2 0-18-15,2 0-6 0,-4 2-19 16,0 6 51-16,-1 2 16 16,-3 7 6-16,-1 5 2 15,-2 0 4-15,0 0-1 16,0 0-5-16,0 0 0 15,0 7 25-15,0 7 17 16,0 2-6-16,4 0-11 16,3 0-4-16,4 0-3 15,2 1-1-15,-2-3-4 16,5-2 1-16,-3-6-9 16,3-2-5-16,-1-4 2 15,1 0 26-15,-3 0-15 16,1-15-1-16,-3-1 0 15,-1-3-7-15,-6-3-5 0,0-1-1 16,-4 0-6-16,0 3-15 16,0-1-28-16,0 3 29 15,-16 4 4-15,-1 2 9 16,-1 7 8-16,-3 4 16 16,2 1-5-16,-2 0-7 15,-1 10-3-15,5 12 3 16,-2 2 11-16,6 2-10 15,9 2-1-15,-1-1 2 16,5 0-2-16,0-4-1 16,0-4 7-16,0-4-10 15,9-5 0-15,4-4 0 16,6-5 20-16,-2-1 6 0,5 0 2 16,-1-7-3-16,-2-10-19 15,4-3 0-15,-5-4-5 16,1-2-1-16,2 2 2 15,-5 1-1-15,3 4 3 16,-3 5-4-16,-5 6 0 16,-2 2 0-16,-4 6-8 15,2 0-1-15,-3 0-10 16,2 18 13-16,-1 5-4 16,-3 0 6-16,3 3 5 15,-5-2-2-15,0-1 2 16,0-5 5-16,0-6 3 15,0-5 1-15,2 0-7 0,-2-5 1 16,3-2-3-16,-1 0 9 16,4 0 3-16,3-12 7 15,5-10-11-15,-1-7-7 16,1 1-2-16,3 0-6 16,-1-1-32-16,-1 6 10 15,1 0 25-15,-3 8-4 16,-1 4 6-16,-4 2 1 15,-3 3-4-15,-1 4 2 16,-2 2-2-16,-2 0-5 16,0 0-4-16,0 12 13 15,0 5 1-15,2 4 14 0,-2 4 1 16,5-2-1-16,4 2-3 16,2-2 10-16,5 1-6 15,1-6-5 1,2-3-8-16,2-8 9 0,2-4-1 15,-1-3-9-15,-1 0-2 16,-6-8-18-16,-3-16-85 16,-6-9-80-16,-6-1-121 15,0-5-344-15</inkml:trace>
  <inkml:trace contextRef="#ctx0" brushRef="#br0" timeOffset="-103770.81">10171 6607 211 0,'0'0'441'16,"0"0"-345"-16,0 0-75 15,0 0 20-15,0 0 0 16,0 0-13-16,-29 50 20 16,29-42-36-16,0-3 34 15,0-5 29-15,4 0 1 16,8 0-8-16,-1 0-36 15,0-8-21-15,-4-5-5 16,-5 3-2-16,-2 4-4 16,0 0-13-16,0 6-17 0,-2 0-50 15,-20 4 40 1,-10 22-14-16,-1 8-37 0,2 4-93 16,8-10-191-16</inkml:trace>
  <inkml:trace contextRef="#ctx0" brushRef="#br0" timeOffset="-102709.13">11056 6870 149 0,'0'0'142'0,"0"0"32"0,0 0-31 16,0 0-48-16,0 0-3 16,0 0-15-16,2-72 18 15,-2 67-60-15,0 3 0 16,2 2-2-16,-2 0-18 16,0 0-15-16,0 0 0 15,0 0-7-15,0 12-1 16,2 9 8-16,-2 1 0 15,0 7 2-15,0 0 6 16,0 3-1-16,0-3 0 16,0-2-4-16,0-3 0 15,0-8-2-15,4-6 2 16,4-4-3-16,3-4-15 0,5-2 3 16,1 0 12-16,4-10 49 15,1-12-39-15,0-4-3 16,-2-6-5-16,1 0-2 15,-2-1-11-15,-3-2-6 16,-1 7 4-16,-3 1 6 16,-3 8 5-16,-5 0-1 15,0 8 0-15,-4 2 6 16,0 4-6-16,0 3 2 16,0 2-15-16,0 0 16 15,0 0 0-15,0 0-4 16,-6 12 4-16,-3 3 0 15,5 0-2-15,4 3 1 0,0-3-13 16,0 4-6-16,8 3 20 16,15 0 1-16,2 2 9 15,1-2 27-15,-4-6-10 16,-6-6-4-16,-7-4-7 16,-9-4-14-16,0 0-2 15,0 0-8-15,-11 3 8 16,-14 0 25-16,-4-5-25 15,0 0-30-15,0 0-45 16,2-10-122-16,7-11-136 16</inkml:trace>
  <inkml:trace contextRef="#ctx0" brushRef="#br0" timeOffset="-102431.28">11178 6476 394 0,'0'0'232'16,"0"0"-232"-16,0 0 41 15,0 0-30-15,0 0 62 16,0 0-38-16,41 58-19 16,-30-49 19-16,-4-7 2 15,-3-2 0-15,-2 0 32 0,0 0-10 16,1-4-31-16,-3-6-17 15,0 2-11-15,0 5-26 16,-7 3-52-16,-8 0-37 16,-4 14 10-16,0 15-94 15,1-2-114-15</inkml:trace>
  <inkml:trace contextRef="#ctx0" brushRef="#br0" timeOffset="-99682.02">12166 6907 172 0,'0'0'230'0,"0"0"6"15,0 0-100-15,0 0-21 16,0 0-48-16,0 0-43 15,7-32-20-15,-7 13 3 16,0-8-5-16,0-4-1 16,0-11 2-16,0-5 5 15,0-5 0-15,-2 2 3 0,2 6-6 16,0 8 4 0,0 8 1-16,0 10 1 0,0 8 11 15,0 6-11-15,0 2-3 16,-2 2-8-16,2 0 0 15,-7 0-19-15,0 0-11 16,-4 20 30-16,-7 8 2 16,0 2 2-16,0 5 0 15,3 6-2-15,1 2 0 16,8 4-2-16,1 3-5 16,3 3 4-16,2-2 2 15,0-5-3-15,4-5 1 0,15-9-4 16,0-8 1-1,6-10-5-15,0-9 6 0,1-5 6 16,6 0 19-16,-3-5-12 16,0-19-10-16,0-7-10 15,0 0-13-15,-6-5-15 16,2 3-12-16,-4 5 12 16,-3 3 18-16,-5 4 17 15,0 5 3-15,1 5 0 16,-4 4 0-16,-1 7 1 15,3 0 5-15,-4 0-6 16,-1 0 3-16,0 4-2 16,-2 9 2-16,-1-1 9 0,0 2 2 15,1 0 10 1,-1 1 0-16,3 2-18 0,-2-2 3 16,1-2-5-16,-4-5 1 15,3-7-4-15,-5-1 3 16,2 0-1-16,0 0 11 15,0 0 3-15,2 0 13 16,2-13 6-16,-2-8-27 16,-2 1-9-16,0-4-32 15,0 3-19-15,-2-2 17 16,0 5 18-16,0 6 13 16,0 2 6-16,0 9 8 0,-2 1 17 15,-12 0-28 1,-1 9-7-16,-1 16 0 0,-1 3 6 15,1 5 2-15,3-1 3 16,-1 1-4-16,8-6-4 16,1-4 4-16,5-7 0 15,0-6-1-15,0-4-5 16,0-4 2-16,0-2-6 16,0 0 10-16,7-8 0 15,7-12-37-15,-4-2-36 16,-1 0 1-16,1 0 2 15,-2 1 16-15,-1 6 31 16,-1 5 22-16,-3 3 1 16,0 7 54-16,-1 0-36 15,0 5-14-15,0 13 16 0,0 5 37 16,5 2-20-16,1-1-7 16,6-4-8-16,-1-6-2 15,-1-2-8-15,-4-8 10 16,3-2-9-16,1-2-12 15,1 0 41-15,3-8-17 16,1-12-1-16,2-9-17 16,-2-4-5-16,-1-4-2 15,-3-2 5-15,-1-5-13 16,-4-2 6-16,-3 0 2 16,-5 1 3-16,0 6 0 15,0 14 11-15,0 6 8 0,0 12 9 16,0 5-8-16,0 2-4 15,0 0-19-15,0 0-10 16,0 9-7-16,-9 18 17 16,-2 7 6-16,-1 7-4 15,4 10 8-15,-4 4 3 16,3-6 4-16,3 2-7 16,-1-7 6-16,1-6-6 15,-2-2 2-15,2-6 2 16,2-6-4-16,2-4 1 15,-1-8-4-15,3-6-4 16,0-6 3-16,0 0-4 16,0 0 8-16,0 0 7 0,0 0 8 15,0 0-6 1,0-7 8-16,0-13-5 0,0-5-14 16,0-3-8-16,0-4 2 15,9-6 2-15,5-3-4 16,3-3-17-16,10-2 17 15,0 0 0-15,4 5-3 16,0 4-14-16,-6 14 12 16,-6 10 0-16,-5 9-25 15,-3 4 17-15,-1 2-16 16,-4 18 14-16,-4 10-16 16,-2 0 7-16,0-4-7 15,-14 1 14-15,-5-8 10 16,-4-2 6-16,1-6 1 15,5-2 0-15,5-7 1 0,5 0 4 16,7-2-1-16,0 0 9 16,0 0 9-16,0 0 2 15,0 0-19-15,0 3-5 16,5 6 0-16,9 2 3 16,1 8-3-16,3 2 2 15,-1 4-2-15,-1-3 4 16,2-2-2-16,-2-6 0 15,2-7 1-15,-3-2-2 16,1-3-1-16,-1-2 3 16,1 0-15-16,2 0 6 15,2-14-27-15,-1-5-12 0,4-6 16 16,-1-3-3-16,1-4 7 16,2 2 24-16,-6 0 1 15,-3 4 0-15,-3 3 3 16,-6 7-3-16,-3 7 19 15,-1 3-12-15,-3-2 6 16,0 3-11-16,0 1-2 16,0 1 0-16,0 0 31 15,-5 3-18-15,-4 0-13 16,-2 0-2-16,0 0 1 16,0 3-3-16,2 9 0 15,0 3-3-15,2 7 7 0,-2 1-5 16,5 2 3-16,0 6-4 15,4-4 6-15,0 1-5 16,0-3 3-16,6-3 2 16,9-7 8-16,6-6-8 15,-1-7 0-15,0-2 2 16,0 0 12-16,0-6 2 16,-2-12-10-16,0-6-6 15,-1-5-7-15,1 0-5 16,1-5 3-16,-2 0-1 15,1 3 4-15,-5 9 1 16,1 8 2-16,-5 6-2 16,-3 8-4-16,1 0 2 0,0 0-2 15,-3 16 0 1,1 8 9-16,-1 6 10 0,-2 4 19 16,2 1-18-16,1-3 9 15,-2-2-5-15,-1-8-11 16,-2-2 0-16,2-6 5 15,0-7-7-15,-2-4 4 16,3-3-6-16,-1 0 12 16,2 0-3-16,0-3 12 15,3-20-16-15,5-3-5 16,-4-4-4-16,3 0-34 16,1-2 6-16,3-1-6 0,-1 8 14 15,-3 4 16 1,-1 8 5-16,-4 4 3 0,0 7-9 15,-4 2 4-15,0 0-7 16,-2 11 12-16,0 9 6 16,0-1 5-16,0 6 23 15,0-2-5-15,0 2 0 16,0-1-15-16,3-2 5 16,5-8-7-16,6-2 12 15,3-9-6-15,8-3 13 16,6 0 3-16,0-7-14 15,-2-18-10-15,-2-6-10 16,-6-6-15-16,-8 0-27 16,-11-2 6-16,-2 5-91 15,0 0-79-15,-27 2-292 0</inkml:trace>
  <inkml:trace contextRef="#ctx0" brushRef="#br0" timeOffset="-99139.03">11878 6771 175 0,'0'0'284'0,"0"0"-121"16,0 0-42-16,0 0-48 15,0 0-41-15,0 0-3 16,0 0-9-16,257-121-7 16,-206 88-9-16,-10 6 2 15,-12 8 1-15,-5 5-6 16,-4 3-1-16,-2 8-1 16,1 3-17-16,2 0-124 0,-1 0-156 15</inkml:trace>
  <inkml:trace contextRef="#ctx0" brushRef="#br0" timeOffset="-97850">14328 6724 103 0,'0'0'173'0,"0"0"-33"0,0 0-36 16,0 0-44-16,0 0 17 15,0 0 4-15,-8-3-9 16,8-15-11-16,0-10-53 15,8-2-5-15,3-2-2 16,-1-3 5-16,1 0-5 16,-3 0 2-16,-2 3-3 15,-4 5 2-15,-2 5-1 16,0 4 1-16,0 5 7 16,0 3 4-16,0 6 16 15,0 3 15-15,0 1-12 0,0 0-16 16,0 0-16-16,0 0-13 15,0 0-9-15,0 15 17 16,-2 21 5-16,-4 20 3 16,6 22 1-16,0 19 4 15,0 11 1-15,0 4-1 16,6-1 1-16,-4 1-8 16,-2-1 1-16,0-3-2 15,0-12 2-15,0-11-2 16,0-13-51-16,0-18-81 15,0-15-45-15,0-16-203 16</inkml:trace>
  <inkml:trace contextRef="#ctx0" brushRef="#br0" timeOffset="-97518.68">14306 6902 363 0,'0'0'193'0,"0"0"-47"16,0 0-65-16,0 0-2 15,0 0-49-15,0 0-6 16,81-207-12-16,-48 197-10 16,0 7-2-16,1 3 1 15,-8 0-1-15,-1 0 0 16,-8 12-5-16,-1 5-12 0,-7 10-1 15,-5 1-3 1,0-5 21-16,-4 2 1 0,0-7 4 16,-8-4-4-16,-5 0-1 15,-3-4 4-15,3-5-4 16,2-5-14-16,2 0-34 16,0 0-37-16,5 0-162 15</inkml:trace>
  <inkml:trace contextRef="#ctx0" brushRef="#br0" timeOffset="-96283.2">14765 6613 363 0,'0'0'154'16,"0"0"-48"-16,0 0-45 15,0 0 1-15,0 0 3 16,0 0-20-16,10-23-45 16,-10 25-21-16,0 19 21 15,0 2 8-15,0 14 28 16,0 3-19-16,0 3-5 16,4-1 4-16,7-6-11 15,3-10 5-15,1-4-7 0,-1-9 2 16,-1-6-5-16,-3-5 3 15,6-2 4-15,3 0 30 16,-4-22-23-16,1-4 1 16,-7-8-15-16,-1-2-5 15,-4-5 1-15,-4 4-13 16,0-1 9-16,0 4 1 16,0 7 7-16,0 5 10 15,-12 10 29-15,3 2 7 16,-3 6-14-16,1 4-14 15,-3 0-18-15,-3 0-1 16,-1 17 1-16,1 6-2 16,-2 5 2-16,9 6-2 0,0 5 1 15,8 1-2 1,2 0-1-16,0-5 1 0,10-6-3 16,9-7-2-16,6-8 8 15,-1-6 5-15,3-8 23 16,0 0 10-16,2-4-14 15,-3-17-8-15,3-4-1 16,-4-8-11-16,-3-4 1 16,-1-4-5-16,-2 1 3 15,-1 0-8-15,-7 6 4 16,1 6-2-16,-8 12-5 16,-4 4 6-16,0 10-12 0,0 2 4 15,0 0 2 1,0 0-10-16,0 0 14 0,0 14 4 15,-6 10 4-15,0 5-1 16,2 4-2-16,4 5 1 16,0-2-3-16,0-1 2 15,0-8-1-15,2-3 3 16,-2-5-3-16,0-3-1 16,-6-3 1-16,-11 0 1 15,-2-8 5-15,-1 0-6 16,3-5 0-16,-2 0 0 15,4 0 3-15,4 0 1 16,6-8-3-16,5 2 7 16,0 0 7-16,0 1-8 15,0 3-1-15,0 2-11 0,11 0 10 16,7 0 8-16,5 0-11 16,6 0 1-16,2 0-2 15,4 0 4-15,3 0-2 16,-2-1-2-16,-5-15 2 15,-4-6-2-15,-5-4 1 16,-4 0 4-16,-2-6-6 16,-6-3-2-16,0 2-7 15,-6-1 9-15,1-1 0 16,-5 3-4-16,0 0 3 16,0 6 2-16,0 1 14 15,0 10-14-15,0 6 7 0,0 6-4 16,0 3 2-1,0 0-12-15,0 0-11 0,0 0 6 16,0 0-8-16,-3 13 19 16,-7 10 12-16,-2 7-12 15,1 6 6-15,7 7-6 16,2 2 4-16,2 5 6 16,0-6 4-16,0-3 2 15,0-5-9-15,8-9-7 16,7-4 1-16,-1-10 0 15,4-1 3-15,0-12 2 16,2 0-6-16,2 0 2 16,-2-7 8-16,3-11-10 15,-4-6-55-15,1-5-41 16,-3 1-68-16,-7-5-109 0,-3-8-375 16</inkml:trace>
  <inkml:trace contextRef="#ctx0" brushRef="#br0" timeOffset="-96086.3">15465 6557 256 0,'0'0'244'0,"0"0"-71"16,0 0-84-16,0 0 37 15,0 0-14-15,0 0-4 16,0-23-15-16,14 14-38 16,1-5-30-16,1 0-12 15,-3 5 2-15,-1 0-12 16,-4 2-3-16,-1 4-8 0,2-4-87 15,2 6-46 1,0-3-75-16,-1 1-183 0</inkml:trace>
  <inkml:trace contextRef="#ctx0" brushRef="#br0" timeOffset="-94987.18">16511 6619 94 0,'0'0'153'0,"0"0"56"16,0 0-14-16,0 0-95 15,0 0-31-15,0 0 4 16,-14-53-37-16,14 53 1 16,0 0-14-16,0 0-20 15,0 0-3-15,0 0-21 16,0 19 21-16,0 3 0 0,0 4 10 16,0-2-7-16,5-6 1 15,2-2-1-15,-3-10-1 16,-2-1-1-16,-2-5 5 15,2 0 3-15,-2 0 9 16,0-17 21-16,0-6-12 16,0-6-20-16,0 0-6 15,0 0-2-15,0-1-12 16,-4 5 13-16,0 5-5 16,-1 8 3-16,-2 7 0 0,3 3-3 15,-1 2-1 1,-5 0 3-16,-2 0-1 0,-5 19-3 15,-2 8 4 1,2 1 1-16,-1 4 2 0,3 2-1 16,3 2 4-16,6 1-8 15,6-6 8-15,0-4-8 16,0-5 2-16,0-8 1 16,10-6 2-16,0-4-1 15,1-4-16-15,-1 0 17 16,2 0 31-16,1-14-31 15,-1-5-4-15,-3-5-10 16,-3 1-23-16,1-2 24 16,-5 3-5-16,0 6 13 15,1 4 5-15,-1 6 6 0,-2 3-5 16,2 3-1-16,-2 0 0 16,0 0-8-16,0 0-59 15,2 17 53-15,3 1 14 16,-1 0 7-16,5-2 11 15,0-1 14-15,4-4 4 16,-2-2-2-16,1-4 3 16,1-1-11-16,1-4 2 15,-1 0 10-15,3 0 14 16,-1-9-24-16,3-7-17 16,-5-3-8-16,1 1 0 15,-3 1-3-15,-5-3-41 16,-2 6-51-16,-4 2-106 15,0-3-218-15</inkml:trace>
  <inkml:trace contextRef="#ctx0" brushRef="#br0" timeOffset="-91341.56">17527 6537 30 0,'0'0'127'16,"0"0"-80"-16,0 0 12 15,0 0-10-15,0 0 14 16,0 0-10-16,-2 0 6 15,0 0-8-15,-1 0-4 16,1 0 8-16,2 0-4 16,-2 0-10-16,0 0 14 15,-4 0 27-15,-1 0 1 0,-5-5-44 16,2-7-22-16,-4 0 0 16,-1-1-6-16,-2 1 3 15,0 0 5-15,-1 2-9 16,3 3-3-16,-1 3 8 15,1 4-6-15,-1 0-7 16,0 0-1-16,0 11-2 16,1 9-7-16,4 7 0 15,2 4-2-15,7 8-9 16,2 4 16-16,0 1 6 16,0-4 9-16,11-7-10 15,9-12-4-15,2-9 0 0,4-9 2 16,1-3 11-16,-2-7 83 15,0-22-63-15,-1-10-23 16,-4-5-6-16,-4-4 3 16,-3-4-1-16,-1 2-1 15,-10 2-2-15,-2-5-1 16,0 3-3-16,0 5-1 16,0 2 4-16,-9 13 7 15,2 10-4-15,2 10-2 16,1 7 2-16,4 0-6 15,-2 3-6-15,-2 0-18 16,-1 0 27-16,-4 8 2 16,-2 13 3-16,0 11-2 15,-1 5-3-15,6 7 7 16,-1 6-7-16,7 5 12 0,0 1-2 16,0 0-6-16,0-4-2 15,13-8-2-15,6-5-2 16,0-9 1-16,1-11 2 15,1-6-2-15,-2-8 6 16,2-5 3-16,1 0-6 16,1 0 16-16,2-16-8 15,2-5-6-15,0-4-4 16,0-3-12-16,-2 2-16 16,-3 0 7-16,-2 2 3 15,-6 2 7-15,-4 0 5 16,-5 2 2-16,-3 2-5 0,-2 4 7 15,0 1-8-15,0 3 1 16,-7 5 9-16,-3 1 6 16,-4 2 4-16,1 2 6 15,-1 0-16-15,1 2-2 16,2 12-2-16,2 8-3 16,4 7 1-16,1 8 2 15,4 7 4-15,0-4 4 16,0-2-3-16,11-8 12 15,7-6-8-15,2-8 1 16,0-6-5-16,-2-6 7 16,2-4 6-16,2 0-5 15,3-8 7-15,2-14-12 0,-3-3 6 16,3-6-8-16,-5 1 0 16,0-2-2-16,3 4 2 15,-7 2 2-15,-1 4-3 16,0 10-2-16,-9 5 1 15,-1 6-3-15,-3-1 1 16,-4 2-6-16,2 0 3 16,0 0-4-16,-2 0 4 15,0 8 5-15,0 1 1 16,0 2 3-16,0-2 2 16,0-2-3-16,0-2 5 15,0-5-6-15,0 0-2 0,0 0 7 16,0 0 7-16,0 0-4 15,0 0 4-15,0 0 2 16,0-13-11-16,0-6-5 16,0 4-1-16,-4-3-4 15,-3 2-10-15,-1 5 7 16,1 6-1-16,2 0-7 16,-1 5 16-16,-1 0-3 15,-4 0-3-15,-3 12 0 16,2 8 4-16,-2 9-1 15,1 3 4-15,2 3-2 16,6 4 0-16,2 2-2 16,3-8 3-16,0-5 3 15,0-3-3-15,16-9 0 16,4-6-7-16,2-4 15 0,7-6-3 16,0 0 17-16,3 0-15 15,-3-16-3-15,-2-4 5 16,-3-8-5-16,-1-2 0 15,-6-3-4-15,-3-3-1 16,-3 8 1-16,-7 0 3 16,0 6-1-16,-4 7 4 15,0 3-3-15,0 7-1 16,0 3 5-16,0 2-4 16,0 0 2-16,0 0-5 0,0 0 0 15,0 0-10 1,0 0-7-16,0 0 17 0,-4 10 5 15,0 8-4-15,-1 2-1 16,1 4 2-16,2 2-2 16,-1 4 0-16,3-6 0 15,0 0 3-15,0-6-2 16,0-4-1-16,0-2 0 16,0-5-9-16,0-4 1 15,3-1 6-15,8 0-5 16,0 1 7-16,5-3 26 15,-1 0-19-15,3 0-6 16,-1-5 10-16,1-12-3 16,-1-4-7-16,-2-5 0 15,1-4 2-15,-1-2 3 0,-1-4-3 16,-1 2-2-16,-5 0 4 16,4 5-4-16,-5 8 0 15,-1 3 13-15,1 6-6 16,-3 5-8-16,1 6-1 15,2 1-3-15,1 0-5 16,1 0 8-16,3 0-2 16,-2 8-1-16,-3 8 3 15,2 4-6-15,-4 8 2 16,-3 2 3-16,-2 2 2 16,0 2-10-16,0-2 0 15,-14-3 7-15,-1-5 0 0,-5-10-2 16,2-7 0-16,2-7 5 15,1 0 8-15,3 0 6 16,2-16-7-16,1-8-6 16,4-1 0-16,5 4 0 15,0 5 2-15,0 7 0 16,0 2-1-16,0 2 2 16,0 5-3-16,0 0 0 15,0 0-1-15,0 0-4 16,0 0 0-16,0 5 4 15,0 13 0-15,11 6 0 16,0 0 2-16,1 0 3 16,1-6-4-16,0-3 0 15,1-6 2-15,-1-5-3 16,3-2 0-16,1-2 8 0,1 0-3 16,1-14 0-16,0-8-1 15,1-4-4-15,1-2-7 16,-2-2 3-16,-3 0-1 15,1 0 3-15,0 2-1 16,-7 6 3-16,4 2 0 16,-5 7 2-16,-3 6-2 15,-1 4-4-15,-5 2 3 16,2 1 1-16,-2 0-6 16,0 0-8-16,0 8-8 0,0 11 21 15,0 6 1 1,0 3-2-16,0 2 4 0,0 3-2 15,0-1 2-15,0-5-1 16,9-6-2-16,0-8 1 16,2-7-1-16,-2-4 2 15,0-2 2-15,2 0 7 16,3-6-2-16,-1-16-5 16,1-5-3-16,1 1-4 15,-1-1 4-15,-1 1-1 16,0 4 1-16,-2 5 0 15,-2 5 0-15,-3 7-1 16,-3 5 0-16,0 0-5 16,-3 0-1-16,0 0 0 15,2 0 5-15,0 2 2 0,-2 13 7 16,4 4 9-16,-1 3-6 16,-1 2-7-16,4 0-1 15,3-2 0-15,3-3 0 16,-4-8-2-16,1-2 2 15,0-6-4-15,-2-1 1 16,-1-2 1-16,3 0 13 16,1 0-6-16,-2-3 0 15,-1-14-3-15,2-3 0 16,-4-3-2-16,-1-9-2 16,0 1-1-16,-4-1-5 15,0 2 1-15,0 7 3 0,0 6-3 16,0 5-2-1,-4 6 7-15,-8 2 1 0,-1 4-1 16,-2 0-1-16,-3 0-5 16,-3 0 9-16,4 12-6 15,-1 4 2-15,5 2 0 16,3 2 1-16,4 4-4 16,6 2-5-16,0 4 7 15,0 0-2-15,0-2-1 16,16-6 5-16,-1-3 1 15,1-12 0-15,1-2 0 16,2-5 6-16,1 0 4 16,2-17-5-16,0-10 1 15,-1 2-3-15,-2-3-1 16,-1 2-3-16,3 0-3 0,-4 4 3 16,1 4-1-16,-7 3 1 15,-5 8 0-15,-3 5 0 16,-3 2-3-16,0 0-7 15,2 4-3-15,-2 14 5 16,0 4 8-16,0 2 2 16,3 5-1-16,-1-3-1 15,0 1 1-15,-2-1 1 16,2-6 2-16,1-3-2 16,-3-8 0-16,2-7-1 15,0 1 0-15,0-3-1 16,7 0 7-16,2-5 1 0,7-14-4 15,2-8 3-15,0-1-5 16,-2-4-2-16,0 1-12 16,-5 6 3-16,3 1 0 15,-7 6 9-15,-1 4 0 16,-2 5 0-16,-4 5 0 16,0 4 1-16,-2 0-1 15,0 0-3-15,0 0-6 16,0 2-8-16,0 17 17 15,0 8 4-15,0-1 11 16,0 6-7-16,2-1 0 16,7-4 4-16,7-1 2 15,3-11-13-15,4-5 14 0,-1-3-4 16,0-7 1-16,-2 0-2 16,-2 0 0-16,2-17-1 15,-4-10-9-15,-5-2-12 16,-3-7-18-16,-8 2-25 15,0 0-54-15,-8-2-147 16,-19-3-411-16</inkml:trace>
  <inkml:trace contextRef="#ctx0" brushRef="#br0" timeOffset="-91167.66">18945 6157 728 0,'0'0'208'0,"0"0"-126"16,0 0-43-16,0 0-37 16,0 0-2-16,0 0 0 15,-62 34-61-15,33-22-172 16,-7-9-353-16</inkml:trace>
  <inkml:trace contextRef="#ctx0" brushRef="#br0" timeOffset="-90993.59">18176 6261 678 0,'0'0'176'0,"0"0"-127"16,0 0-49-16,0 0-24 15,0 0-8-15,0 0-75 16,0 26-394-16</inkml:trace>
  <inkml:trace contextRef="#ctx0" brushRef="#br0" timeOffset="-89435.02">20013 6551 56 0,'0'0'232'16,"0"0"-1"-16,0 0-68 15,0 0-56-15,0 0 25 16,0 0-59-16,16-24-26 0,-14 24-1 16,0 0-19-16,-2 0-23 15,2 0-4-15,-2 4-2 16,2 18-28-16,-2 10 19 15,0 4 11-15,-4 2 11 16,-12-6-11-16,3-3-33 16,2-7-94-16,4-12-122 15,7-10-199-15</inkml:trace>
  <inkml:trace contextRef="#ctx0" brushRef="#br0" timeOffset="-87561.35">20434 6523 72 0,'0'0'202'0,"0"0"-56"15,0 0-11-15,0 0-55 16,0 0-4-16,0 0-18 16,29-116-17-16,-20 90-30 15,-2-5 15-15,0 0 8 0,-3-1-12 16,0-1 15 0,-4 3-9-16,0 4 2 0,2 2-11 15,-2 6 4-15,0 4 0 16,0 4-6-16,0 6 12 15,0 1-2-15,0 2-9 16,0 1-4-16,0 0 0 16,0 0-12-16,0 0-2 15,0 0-10-15,0 0 10 16,0 0-7-16,0 8 1 16,-6 19 2-16,-1 14 4 15,3 8 1-15,2 0-1 0,2 2-5 16,0-4 5-1,6-2 2-15,7-10 5 0,6-6-6 16,-4-11-1-16,1-7 0 16,6-8-7-16,4-3 14 15,3 0 2-15,2-22 18 16,-4-7-17-16,2-4-8 16,-6-6-2-16,-5-1-24 15,-5 0 4-15,-2 1 0 16,-4 0 5-16,-2 0 7 15,-3 4 4-15,-2 3 3 16,0 6 1-16,0 8 0 16,0 6-2-16,0 5 0 0,0 4-5 15,0 3 0 1,0 0-13-16,0 2-13 0,0 16 26 16,-5 6 13-16,-2 5-6 15,1 8 16-15,1 1-6 16,1 5 17-16,2-4-11 15,2 1 10-15,0-2 0 16,0 0-10-16,0-1-4 16,0-7 6-16,0-7-14 15,2-9-3-15,0-5 1 16,0-6-2-16,0-3 0 16,3 0 5-16,-1 0 5 0,6-17 15 15,-2-9-25 1,5-3-5-16,3 2-12 0,0-4-4 15,2 7 4 1,0 2 11-16,-3 6-4 0,1 7 1 16,-5 2-3-16,-5 3 11 15,-4 4-11-15,1 0 1 16,0 0 5-16,1 0 6 16,0 12 2-16,3 9 8 15,-3 4 12-15,3 4-17 16,-2-1 9-16,1-3-10 15,1-4 8-15,-1-8-9 16,-1-1-1-16,0-9 7 16,-1-1-9-16,3-2 4 15,6 0 8-15,5 0-10 0,7-5 20 16,-4-15-22-16,4 1 0 16,0-3-12-16,-3-5-36 15,-2 2 17-15,-2 0 3 16,-5 3 17-16,-1 3 8 15,-6 0 1-15,0 1 1 16,-1 2 1-16,-5 3 3 16,0 2-3-16,0 1-8 15,0 2 5-15,0 2 3 16,-2 4 0-16,-7 0-3 16,-2 2-8-16,-3 0 6 15,1 8-5-15,-1 14 10 0,4 3 0 16,1 4 18-16,7 5-17 15,0 1-2-15,2 1 4 16,0-7 8-16,0-2-10 16,4-9-1-16,7-6-18 15,3-8 18-15,-1-4 11 16,5 0 0-16,1-2 13 16,2-18-6-16,1-4-12 15,-2-4-6-15,0 1-9 16,-2 2-6-16,-3 1 6 15,-2 4-5-15,-1 3 14 16,-1 5 2-16,-7 6-2 16,2 5 0-16,-2 1-6 0,0 0-20 15,3 1 17 1,-3 15 9-16,0 8 6 0,-2 3 7 16,1 3 10-16,-3 2-3 15,0-2-3-15,3 0 7 16,-1-9-11-16,0-2 1 15,2-9-8-15,1-6-4 16,-3-2 1-16,2-2 0 16,3 0 9-16,2-10 5 15,0-8-7-15,-1-2-10 16,0-4-12-16,3-5-26 16,-1 0-23-16,7-4 18 15,0 1 10-15,1 6 1 16,2 2 14-16,-4 9 17 0,-6 2-1 15,0 9-1-15,-8 1 3 16,-2 3 1-16,0 0 2 16,0 0-1-16,0 3 15 15,0 10 22-15,0-2-15 16,0 3 7-16,2 3 2 16,0 0-8-16,-2 3 2 15,3 1-12-15,-1 1-1 16,0-5 1-16,2 0-4 15,4-3-3-15,-2-4-3 16,3-5-5-16,2 0 0 16,0-5 10-16,0 0 1 15,1 0-1-15,1-16 0 0,-2-7-7 16,2-1-3 0,-4 2-9-16,2 3 1 0,-1 2 8 15,-4 6 0-15,3 0 0 16,-2 7-3-16,-5 3 3 15,5 1-5-15,1 0-20 16,6 0 23-16,1 8 1 16,1 4-24-16,-5 0-112 15,-6-5-198-15</inkml:trace>
  <inkml:trace contextRef="#ctx0" brushRef="#br0" timeOffset="-87087.84">20139 6425 210 0,'0'0'242'16,"0"0"-24"-16,0 0-61 15,0 0-21-15,0 0-58 16,0 0-60-16,123-43 1 16,-60 21 18-16,4 4-37 15,0 0 15-15,-11 3-12 16,-14 1-2-16,-11 3-1 0,-9 2-50 15,-3 4-67-15,-9-4-133 16,-3 2-348-16</inkml:trace>
  <inkml:trace contextRef="#ctx0" brushRef="#br0" timeOffset="-79463.06">22590 6298 7 0,'0'0'91'0,"0"0"2"16,0 0 22-16,0 0-24 16,0 0-6-16,0 0-19 15,0 0-9-15,0 0-17 16,0 0-9-16,0 0-11 16,0 0-13-16,0 0-7 15,0 2-9-15,2 12 9 16,4 0 6-16,0 3 1 15,-2-6 1-15,0-4 0 16,-2-3 0-16,0-3-5 16,-2-1 4-16,0 0 1 15,0 0 12-15,0 0 14 0,0 0 13 16,0-3-23-16,0-13-20 16,0 1-4-16,0 0 1 15,0-2-1-15,-4 3 1 16,-2 1-1-16,-2 6 3 15,2 0-1-15,1 2-2 16,3 3 0-16,-2 2 0 16,0 0 14-16,-4 0-14 15,-3 0 0-15,-4 2 4 16,-1 14-2-16,1 3 0 16,1-1-1-16,1-1 1 15,2 3 0-15,0 4-2 16,4 5 0-16,1 0 0 0,3 5 0 15,3-1 2-15,0-8-2 16,0-2 0-16,0-7 1 16,9-9-1-16,4-2 0 15,3-5 3-15,4 0 26 16,-2-18-20-16,0-6 5 16,-1-2-11-16,-3-1-2 15,1 0 2-15,-4-1-3 16,1-1-12-16,1 5-8 15,-1 5 11-15,-4 4 8 16,1 7 1-16,-5 4 1 16,2 4 0-16,-4 0-1 15,0 0-22-15,2 8-13 16,3 12 31-16,-1 7 4 0,-2-1 6 16,2 1-1-1,-4 0 5-15,0-3-5 0,2-2-1 16,-1-5 1-16,-1-3-1 15,4-3-2-15,1-10 8 16,4 2-2-16,2-3-7 16,8 0 28-16,1-12-23 15,5-10 8-15,-1-5-13 16,1 4 5-16,0-1-5 16,-3 1 0-16,-5 9 3 15,-6 5-1-15,-7 6 1 16,-4 3 12-16,3 0-9 15,2 0-7-15,2 21-22 0,6 13 22 16,-3 4 1-16,-2 2 3 16,-1-4-1-16,-4-7 1 15,0-6-1-15,-1-9 4 16,-2-8-4-16,-2-3 2 16,2-3-1-16,-2 0 4 15,2 0 12-15,3-3 25 16,4-15-1-16,2-10-40 15,2-4-4-15,3-3-9 16,-1 3 9-16,1 5 0 16,-3 5 1-16,-1 6 1 15,1 2-2-15,-1 5 1 0,-4 4 0 16,-1 2-1-16,-5 3-1 16,0 0-2-16,2 0-4 15,4 3-13-15,-2 11 11 16,1 2 3-16,-3 0 1 15,0 0 5-15,1-2 4 16,0-4-4-16,-3-3-1 16,3-2 1-16,-5-5 2 15,2 0-1-15,-2 0 3 16,2 0 19-16,4 0 13 16,3 0-12-16,5-7 6 15,4-8-24-15,2 1-3 16,-2-4-3-16,-3 6-19 0,-1-1-55 15,-3 3-62-15,-5 2-139 16,2 1-399-16</inkml:trace>
  <inkml:trace contextRef="#ctx0" brushRef="#br0" timeOffset="-75879.39">24050 6392 291 0,'0'0'125'16,"0"0"-21"-16,0 0-55 15,0 0-45-15,0 0 50 16,0 0-39-16,31-6 8 15,-27 6-17-15,-1 0-5 0,-3 0 15 16,0 0-8-16,0 0 7 16,0 0 4-16,0 0 0 15,0 0 0-15,0 0 2 16,2 0 18-16,-2 0 3 16,0 0-6-16,0 0 13 15,0-5-8-15,0-8-39 16,0 1 0-16,-7-2 0 15,-2 2 2-15,-1 1-4 16,-2 1 0-16,1 1 1 16,2 4 13-16,2 2-2 15,-2 3 3-15,3 0-13 0,-5 0-2 16,-5 0-4-16,1 0 4 16,-6 6 0-16,5 8-1 15,1 2 1-15,1 2 0 16,1 4 0-16,5 2-1 15,0 2 1-15,6-2 3 16,2 1 0-16,0-7 1 16,0-4-1-16,2-5-3 15,10-4-5-15,-1-5 3 16,3 0 2-16,3-2 36 16,-1-14-14-16,-1-5-15 15,-3 1-6-15,-3 1 0 0,-1-3-1 16,4 1-14-1,-1 3 13-15,-3 2 1 16,2 7 0-16,-6 2 0 0,-4 7 4 16,3 0-4-16,-3 0-31 15,0 0-2-15,2 12 25 16,0 8 8-16,2 2 3 16,3 0-2-16,-1 1 6 15,6-3 0-15,-4-2-6 16,1-7 5-16,1-2 0 15,-4-8-3-15,5-1-1 16,5 0 3-16,7-5 36 16,-2-18-29-16,6 0-7 15,0-5-4-15,-2-2 2 16,1 2-3-16,-4 1-5 0,-2 7 5 16,-1 6 0-1,-9 4 1-15,-1 6 0 0,-1 4-1 16,-2 0-6-16,3 0-6 15,-1 3-18-15,4 10 28 16,-3 2 0-16,-5-1 3 16,2-6-1-16,0 0 0 15,-6-4-4-15,2-3 0 16,-2-1 4-16,0 0 0 16,0 0 2-16,0 0 0 15,0 0 0-15,0 0 12 16,0 0 15-16,0-8-17 15,-4-4-12-15,-8 0-2 0,-1-1 2 16,1 0 0-16,1 4 1 16,3 2 0-16,0 5-1 15,0 2 0-15,-3 0-8 16,-3 0 0-16,1 4 6 16,-3 12-7-16,3 5 9 15,2 2 0-15,-3 5-3 16,3 5 3-16,0 1 0 15,4-2 2-15,7-6-2 16,0-4 0-16,0-10-6 16,7-7-3-16,4 0 9 15,-2-5-1-15,0 0 15 0,7-14-14 16,6-16 38-16,-2-11-38 16,0 0 2-16,-7-2 1 15,-1 1-3-15,-8 1 5 16,-2-4-3-16,-2-1 0 15,0 0 1-15,0 2 3 16,0 8-6-16,-6 9 6 16,-1 13 9-16,4 6 6 15,1 8-6-15,2 0-4 16,-2 0-11-16,2 0 0 16,-4 3-24-16,1 16 16 15,-1 10 8-15,-2 5 2 16,1 5 0-16,3 7-2 0,2 5 1 15,0 3 0-15,0 3-1 16,0 1 2-16,5-2-1 16,1-3-1-16,5-7 1 15,-2-5-1-15,0-12 2 16,-3-16-2-16,1-5-1 16,-1-6-1-16,4-2 2 15,3 0 15-15,5-6 12 16,-1-16-21-16,4-5-1 15,-1-6-5-15,-2-4 1 16,2 0-2-16,-2 1-3 16,-3 2 4-16,-1 6 1 15,-3 3-1-15,0 7 2 16,-5 7 3-16,2 2-2 0,-6 3 1 16,0 6 1-16,-2 0 9 15,0 0-12-15,0 0-2 16,0 0-12-16,0 0-1 15,0 3 3-15,4 14 10 16,3 7 5-16,5 6-4 16,3 5 0-16,5 0 2 15,-1-1-1-15,6-5 1 16,-4-7-1-16,-6-10 1 16,1-5-3-16,-5-7 2 0,-2 0 7 15,0 0 0 1,-3-21-3-16,-1-4-6 0,-3-2 4 15,-2-7-4-15,0 2-8 16,0-4 0-16,0 1 8 16,0 3 2-16,0 6-1 15,0 7 1-15,0 8 2 16,0 6 7-16,0 2 7 16,0 3-6-16,0 0-12 15,0 0-4-15,0 0-4 16,0 6 3-16,2 8 5 15,10 4 0-15,3 0 3 16,3 0-3-16,1 1 0 16,6-3 1-16,0-5 1 15,2-4-1-15,-3-3 0 0,1-4 3 16,-1 0 1-16,-4-7 2 16,1-10-7-16,-6-2-4 15,-1 0-5-15,-6 2 6 16,-1 0 3-16,-3 5 0 15,-2 4 0-15,-2 3 2 16,3 3-2-16,-3 0 0 16,0 2-8-16,0 0 3 15,0 0-3-15,0 0-2 16,0 0-5-16,0 0 8 16,0 0 7-16,0 0 0 15,0 0 0-15,0 0 0 16,0 0 0-16,0 0 0 15,0 0 1-15,0 0-1 0,0 0 1 16,0 0 2-16,0 0-3 16,0 0 0-16,0 0 0 15,0 0 0-15,0 0 0 16,0 0 1-16,0 0 0 16,0 0 5-16,0 0-4 15,0 0-1-15,0-3 1 16,0 0-2-16,-3-3-1 15,-5 1 1-15,1 2 2 16,5 1-2-16,-2 2-1 16,-4 0-7-16,2 0 3 15,-3 0 2-15,0 12 0 0,0 2 1 16,2 8-1-16,3 2 2 16,0 4-1-1,4 7-1-15,0-3 2 0,0-1 1 16,2-2-7-16,16-4 5 15,4-4-1-15,2-7 3 16,1-8 7-16,2-6-3 16,-2 0 3-16,1-3 10 15,-2-20-9-15,-1-7-2 16,-3-2-5-16,-5-1 4 16,-6 1-5-16,-2 6-4 15,-4 2 4-15,-3 8-2 0,0 6-3 16,0 4 5-16,0 6-2 15,0 0-2-15,0 0-10 16,0 0-8 0,-3 6 22-16,-6 8 2 0,2 1 0 15,5-4-2-15,2-1 0 16,0-3-1-16,0-3-4 16,0-3-11-16,2-1 14 15,12 0 2-15,4 0 16 16,0-10-16-16,-1-2 0 15,3 2-12-15,-7 6 7 16,-1 0-2-16,-5 4 5 16,-1 0-3-16,2 0-10 15,0 18 0-15,1 13 15 0,-1 6 5 16,4 4 24 0,-3-3-12-16,-1-6-6 0,2-8-5 15,-3-9 2-15,-3-8-4 16,0-5 2-16,-2-2 2 15,8 0 15-15,1-16 15 16,6-14-28-16,1-4-7 16,3-4-1-16,0-3-2 15,2 4-14-15,-1 2-6 16,-1 5 5-16,-4 11 15 16,-3 4 0-16,-3 10 0 15,-5 5-6-15,-2 0-5 16,1 0 2-16,0 4-3 15,-1 12-2-15,-2 1 11 0,-2 4-3 16,0-3 6-16,0-2 0 16,0-3-5-16,0-2 4 15,-11-3 0-15,0-3 1 16,0-3 3-16,-1-2 0 16,-1 0 17-16,1 0-6 15,0-11-3-15,3-4 0 16,5 4 2-16,2 2-10 15,2 4 20-15,0 3-4 16,0 2 5-16,0 0-13 16,0 0-11-16,0 0-5 0,0 0-7 15,2 16 12-15,13 6 4 16,5 3 0 0,5 6-2-16,-1-2 0 0,0-2 0 15,3-5 2-15,-2-10-2 16,-2-4-2-16,3-8 1 15,0 0 3-15,3-6 2 16,3-18-1-16,-6-6-2 16,1-2 0-16,-2-3-2 15,-5 4-1-15,0 0-3 16,-4 4-10-16,-1 0 9 16,-3 5 3-16,-6 2-3 0,1 4 3 15,-5 0 0 1,2 5 2-16,-4-1-1 0,0 5 0 15,0 0 0-15,0 0-1 16,0 2-5-16,0 0 2 16,0 3 0-16,-9 0 1 15,1 2-4-15,-6 0 0 16,1 0 4-16,2 0 0 16,-3 12 2-16,6 8-1 15,1 6-1-15,5 4 3 16,2 2-2-16,0-1-5 15,0-4-9-15,17-1 13 16,6-5 3-16,4-5 0 16,0-9 3-16,-4-7 9 15,0 0-11-15,-11 0 17 0,-4-3-18 16,-6-15-9 0,-2-7-4-16,0-5-12 0,0-2-85 15,0 2-61-15,-2-1-175 16</inkml:trace>
  <inkml:trace contextRef="#ctx0" brushRef="#br0" timeOffset="-74566.78">26683 6261 14 0,'0'0'92'0,"0"0"11"16,0 0 52-16,0 0-39 15,0 0-8-15,0 0 10 16,0 0-47-16,-13-41-4 15,13 35-9-15,0-2-14 16,0 2-14-16,0-3 0 16,0 4 16-16,0 1-5 15,0 0 1-15,0 2 0 0,0 0-9 16,0 2-25-16,0 0-8 16,0 0-11-16,2 14-19 15,0 12 25-15,-2 6 5 16,0 0 10-16,0-1-6 15,0-7-2-15,0-8 0 16,0-5 1-16,2-4-2 16,0-7 2-16,0 0-1 15,7 0 1-15,3 0-2 16,3-14 31-16,7-11-32 16,1-3-1-16,1-4-16 15,-4 2-12-15,-2 2 29 16,-3 9 4-16,-4 4-3 15,-1 7 1-15,-8 6-3 0,2 2 1 16,3 0-13-16,2 2 0 16,0 18-12-16,0 4 20 15,-1 6 5-15,2 0 0 16,-4 0 5-16,-1-8-4 16,-3-4 1-16,-2-4-2 15,2-7 1-15,0-5 0 16,-2 0 5-16,2-2 4 15,0 0 6-15,6 0 11 16,3-13-1-16,-1-7-21 16,4-2-5-16,-3-6-1 0,5 2-22 15,-3-3 10 1,3 6 4-16,-1 3 2 0,-1 5 6 16,-1 3-6-16,-4 9 6 15,-5 3-15-15,-1 0 12 16,-1 0-6-16,3 10-4 15,-1 8 1-15,-2 1 9 16,-2 7-3-16,5-1 7 16,-1 1 0-16,3-4 6 15,0 0 2-15,1-8 8 16,1-2 10-16,1-4 9 16,0-3 6-16,7-5-4 0,-2 0 4 15,5 0-8 1,-5 0-20-16,3 0 6 0,-5-13-18 15,1 1-1-15,-1-4-28 16,3 1-83-16,-3-4-41 16,-2-1-173-16,3 1-430 15</inkml:trace>
  <inkml:trace contextRef="#ctx0" brushRef="#br0" timeOffset="-73193.55">27467 6236 387 0,'0'0'237'16,"0"0"-122"-16,0 0-42 16,0 0-42-16,0 0-23 15,0 0-8-15,0 4-5 0,2-2-2 16,-2-2 3-16,0 2 4 16,0-2 0-16,0 0 1 15,0 0 2-15,3 0 1 16,-3 0 5-16,0 0 7 15,0 0 11-15,0 0 28 16,0 0-17-16,2-6 3 16,-2-8-40-16,0 0 1 15,0 0-4-15,0-2 4 16,0 7-1-16,0-3 3 16,0 5 3-16,0 5 19 15,-5 0-1-15,3 2-3 0,-2 0-22 16,-3 0-8-1,-4 0 1-15,-2 9 5 0,1 8 2 16,-1 3 0-16,4 2 0 16,2 2 1-16,3 2-1 15,2-1 0-15,2-4-2 16,0-3-10-16,0-3-1 16,0-7 4-16,6-5 8 15,4-1 1-15,3-2 14 16,3 0 20-16,1 0-7 15,3-9-16-15,-2-7-7 16,-2-1 0-16,-1-3-4 16,-1-1 3-16,-1 0-1 0,1 1-2 15,-4 3 0 1,-1 6 0-16,-4 3 5 0,0 6 0 16,-5 2-5-16,0 0-25 15,0 0-1-15,0 7-2 16,0 12 28-16,0 9 7 15,0 4-2-15,0 0 0 16,6 3 0-16,7-3-3 16,1-9-2-16,-3 0 2 15,-3-8 2-15,0-4-4 16,-6-5-14-16,2-6 14 16,3 0 9-16,1-6 49 0,6-20-33 15,-1-2-15 1,3-3-10-16,-5-1 0 0,1 5 0 15,-4-2 0-15,-1 1 1 16,-1 5-1-16,-1 6 2 16,0 8 0-16,-3 4-1 15,-2 5-1-15,0 0-3 16,0 0-24-16,0 8-9 16,0 15 24-16,0 9 12 15,2 2 9-15,3-3-2 16,1-3-2-16,8-3-5 15,1-8 1-15,6-2 3 16,-4-10-4-16,1-5 0 16,-1 0 11-16,-1-7 11 15,3-13-16-15,-2-6-5 0,-1-3-2 16,-1 2-7-16,-1-5 3 16,-3 1-10-16,-3 3 8 15,0 3 3-15,-6 5 4 16,2 6 4-16,-4 5 35 15,0 6-6-15,0 0 1 16,0 3-8-16,0 0-12 16,0 0-12-16,0 0-2 15,0 0-8-15,0 0-7 16,0 14 15-16,-9 8 5 16,0 8-4-16,3 8 1 15,1 7-1-15,5 9-1 0,0 8 2 16,0 10 2-1,0 12-4-15,11 2-2 0,3 0 2 16,1-6 2-16,-4-7 0 16,-1-8-2-16,-4-4 0 15,-4-13 2-15,-2-7-1 16,0-16 0-16,0-7-1 16,0-10 0-16,0-1 0 15,0-5 0-15,0-1 6 16,0-1 6-16,0 0 9 15,-2 0 0-15,-11-3 3 16,-7-17-20-16,-1-8-1 16,4-7 1-16,-1-3-4 15,7-10 3-15,3-4-3 16,4-5 4-16,4-2-4 0,0-6-3 16,0-3 3-16,4 4-4 15,15 2-4-15,1 8 1 16,2 8 7-16,-4 9 6 15,-2 9-6-15,-1 7-11 16,-6 5-24-16,-2 6-67 16,-5-2-64-16,-2-1-334 15</inkml:trace>
  <inkml:trace contextRef="#ctx0" brushRef="#br0" timeOffset="-71072.14">28657 6336 235 0,'0'0'148'0,"0"0"-70"16,0 0 17-16,0 0-28 0,0 0-4 15,0 0 23-15,0 0 29 16,0 0 9-16,0-12-14 16,0-10-68-16,0-10-37 15,5-2 15-15,3-6-10 16,4 1-4-16,-3 0-1 16,-5 3-3-16,0 6 1 15,0 6 12-15,-4 10 13 16,0 7-2-16,0 6 5 15,0 1-12-15,0 0-16 16,2 0-3-16,0 0-10 16,2 0 3-16,3 10 7 0,1 3-1 15,4-3 2 1,-3-1-1-16,4-4 0 0,1-3-1 16,1 0 1-16,3-2 10 15,2 0-9-15,-2 0 5 16,0-4-6-16,-7-3-3 15,-3 0-4-15,-2 6 7 16,-4-1 0-16,-2 2 0 16,0 0-15-16,2 0 1 15,2 16-6-15,0 11 20 16,5 7 1-16,-1 1-1 16,-2-3 2-16,3-4-1 0,-3-4-1 15,2-7 2 1,-4-5-1-16,0-9 0 0,-2-1 1 15,3-2-2-15,5 0 0 16,7 0 0-16,5 0 23 16,-3-8-16-16,4-6-3 15,0-1-4-15,-4-4-3 16,4-3 0-16,-7 0-17 16,-1-2 16-16,-3 2 4 15,-6 1 4-15,-2 4-4 16,-2 2-1-16,-2 3 1 15,0 3 3-15,0 1-3 16,0 2 5-16,0 2 5 16,-2 0-10-16,-2 4-2 15,-2 0-1-15,-4 0-8 0,-1 0 11 16,0 10-5-16,0 9 5 16,0 7 0-16,4 6-1 15,2 5 1-15,5 1 0 16,0-2 0-16,0-2 0 15,0-8-7-15,0-8-1 16,7-6-2-16,2-8 0 16,0-4 10-16,7 0 2 15,-1 0 48-15,7-14-39 16,-1-6-1-16,-2-1-6 16,2-4-2-16,-1-1-2 15,4 0-5-15,-4 1 5 0,1 6 5 16,-4 4-5-1,-3 8 1-15,-6 0-3 0,1 6 1 16,-2 1-5-16,-2 0-1 16,1 3-14-16,-1 20 10 15,-1 3-12-15,-2 6 23 16,2 0 0-16,2 0 13 16,-4-3-11-16,0-6 1 15,0-7-3-15,0-4 3 16,0-8-3-16,1-4 0 15,-3 0 3-15,0 0 3 16,4 0 6-16,2 0-1 16,4-20 2-16,1-6-8 15,3-6-5-15,-4 2-7 16,3 2-7-16,1 2 1 0,-3 5 5 16,3 7 4-16,-3 5-15 15,-5 3 5-15,1 6 13 16,-2 0-13-16,2 0 12 15,-1 6-7-15,0 12-1 16,1 4 6-16,0 2 4 16,-2 0 1-16,1 2-1 15,1-4 0-15,-3-3-3 16,1-6 5-16,-3-5-2 16,3-1 5-16,-3-6-4 15,0-1 2-15,-2 0 1 16,4 0 7-16,5 0-3 0,3-10 29 15,3-12-34-15,-1-2-3 16,1-2 0-16,-1 2-11 16,-1 1 9-16,1 3 0 15,-4 3-4-15,-1 8 5 16,-2 6-1-16,-2 3-3 16,-5 0-1-16,2 0-12 15,0 10-4-15,0 9-7 16,3 1 25-16,-1 3 4 15,0-3 2-15,3-2 10 16,0-4 2-16,0-5-2 16,-1-2-7-16,1-2 12 15,0-4-14-15,2-1-2 0,4 0 26 16,5 0-17-16,-1-6 1 16,4-12-11-16,-3-4-15 15,-5-4-13-15,3 1 13 16,-3 5 10-16,-2-1 1 15,0 7 4-15,-2 3 0 16,-5 6 3-16,1 3-1 16,-5 2-2-16,0 0-5 15,0 0-25-15,0 14-8 16,0 6 38-16,0 2 11 16,0 4 7-16,0 3 3 15,0 0 0-15,0 0-7 16,0-6-3-16,0-5-3 15,2-1-8-15,12-8-7 16,4-3 7-16,-1-6 17 0,6 0 11 16,-1-4-12-16,-5-18-5 15,0-5-11-15,-9-5-4 16,-6-1 0-16,-2 1 4 16,0 4 6-16,-15 3 9 15,-7 8-7-15,-7 2-8 16,-3 12-3-16,-1 3 0 15,-2 2-3-15,0 22-10 16,9 4-64-16,8 2-57 16,14-4-106-16,4-6-66 15</inkml:trace>
  <inkml:trace contextRef="#ctx0" brushRef="#br0" timeOffset="-70728.11">30198 6178 372 0,'0'0'335'16,"0"0"-125"-16,0 0-86 15,0 0-36-15,0 0-30 16,0 0-31-16,60-33-26 16,-40 50-1-16,2 7-2 0,-1 4 0 15,-2 2-3 1,-5-4 4-16,-3-5 1 0,-2-10 1 15,-4-4 4-15,-3-6-1 16,-2-1-3-16,0 0 38 16,2 0 37-16,0-6-10 15,2-16-33-15,3-6-29 16,0-4-4-16,0 1-2 16,-3-4-3-16,-2 4 5 15,1 5-30-15,-1 6-24 16,0 8-76-16,2 9-52 15,-2 3-94-15,6 0-429 16</inkml:trace>
  <inkml:trace contextRef="#ctx0" brushRef="#br0" timeOffset="-70246.38">30516 6171 170 0,'0'0'389'15,"0"0"-180"-15,0 0-58 16,0 0-94-16,0 0-18 15,0 0-28-15,48 0 6 16,-38 5-14-16,4-3 17 16,-1-2 11-16,-2 0 14 15,5 0 8-15,2 0-23 16,2-4-5-16,-2-11-20 16,-3 1 7-16,-3-7-12 15,-3 3-9-15,-5-1 0 0,-4 2-1 16,0 2 10-1,0 3-8-15,0 1 8 0,-2 3-10 16,-17 0 6-16,0 3 3 16,-6 5 0-16,-2 0-8 15,-2 0 6-15,7 9-3 16,2 9 5-16,2-1 1 16,7 2-3-16,0 3 1 15,4 0 4-15,5 2-2 16,2 2 12-16,0 2 6 15,4-2 15-15,17-2-25 16,6-4 20-16,-1-6-6 16,8-7 7-16,-1-6 4 15,1-1-5-15,-3 0-14 16,-2-18-1-16,-5-2-13 0,-4-1-1 16,-6-2-5-16,-6 3-30 15,-1 2-63-15,-4 4-116 16,-3 0-215-16</inkml:trace>
  <inkml:trace contextRef="#ctx0" brushRef="#br0" timeOffset="-67118.02">6300 8580 14 0,'0'0'80'15,"0"0"8"-15,0 0 21 16,0-4-38-16,0-3 2 16,0-5-10-16,0 0 15 15,0-1-37-15,-6-1 2 16,2 0-22-16,-3-2 2 15,1 4-2-15,-4-2-2 16,-3 0 0-16,3 5 0 16,-4 0 4-16,3 1 9 15,-1 0-10-15,6 1 7 16,-1 0-12-16,3 2 2 16,-3 0 2-16,0 1-10 15,3 0-4-15,-3 3 0 0,5-2 1 16,-2 3-1-1,-1 0-7-15,-1 0-1 0,-1 0-1 16,-4 0-3-16,0 5 5 16,-1 7 3-16,1-1-2 15,0 1-1-15,0 3-5 16,2 5 1-16,1-1 4 16,0 1 4-16,4-1 0 15,4 2 1-15,0-1-1 16,0 0-1-16,0 0-3 15,6-4 5-15,6-2-4 16,-3-4 5-16,1 0-3 0,2-3-3 16,-3-6 0-16,2 1-9 15,0-2 9-15,0 0 9 16,3 0 11-16,-1-5-3 16,0-11-3-16,3-2 2 15,2-3-16-15,0-2 0 16,0-3 7-16,-5-1-7 15,1 3 0-15,-6 4 0 16,-1 4 1-16,-3 6-1 16,-2 4 1-16,-2 2-1 15,2 1 2-15,-2 2 1 16,0-1-3-16,0-1 2 16,0 3-3-16,0 0 1 15,0 0-8-15,0 0-7 16,0 0 0-16,0 0-6 0,0 0 7 15,0 12 4-15,0 7 10 16,4 3 3-16,2 0 0 16,3 0 2-16,-1-3-4 15,4-4 1-15,-1-4 4 16,2-6-6-16,-4-3 0 16,2-2 8-16,1 0-2 15,1 0 12-15,2-10-7 16,5-11 4-16,1-8-15 15,1-5 0-15,-4-4-27 16,2-4-18-16,-3-2 9 16,-3 0-2-16,-1 4 26 0,-3 8 12 15,-6 5 0-15,-2 7 1 16,0 8 10-16,-2 4 20 16,0 6 4-16,0 0-2 15,0 2-10-15,0 0-23 16,0 0-3-16,0 0-26 15,0 0 8-15,0 14 18 16,0 4 6-16,-2 5-2 16,-4 3 9-16,-2 8 8 15,2 3-6-15,1 5-3 16,3 0 1-16,-2 1 0 16,4-1-1-16,0-3-2 15,0-4 0-15,0-5-1 0,0-8 0 16,11-5-2-1,3-7-3-15,1-6 0 0,7-4 13 16,3 0-6-16,4-17 19 16,0-7-11-16,-1-6-9 15,-1-2-3-15,-4-3-4 16,-3-4 0-16,-3-1-1 16,-1-2-12-16,-5-1 10 15,-1 3-1-15,-6 3-6 16,-2 5 10-16,-2 2 6 15,0 9-2-15,0 5-4 16,0 4 6-16,0 9-3 0,0 0-3 16,0 3-7-1,0 0 1-15,0 0 3 0,-6 0-10 16,-6 0 9-16,-1 10 0 16,-3 9 3-16,3 2 1 15,3 7 0-15,0 11-2 16,1 2 2-16,5 6-3 15,-4 1 3-15,6-1 0 16,2-1 0-16,0 1-1 16,0-7-4-16,12-6 0 15,9-7-7-15,4-10 8 16,6-6 3-16,3-11 2 16,6 0 15-16,5-23 4 15,-3-11-20-15,-4-6-90 16,-9 0-65-16,-12-1-85 0</inkml:trace>
  <inkml:trace contextRef="#ctx0" brushRef="#br0" timeOffset="-65979.23">8086 8163 72 0,'0'0'110'16,"0"0"22"-16,0 0 1 0,0 0-22 16,0 0-35-1,0 0-7-15,35-32 4 0,-35 28 9 16,0 1-8-16,0-2-27 16,0-1-10-16,0-3-2 15,0 4-20-15,-6-1-8 16,0 2 0-16,-5 2 2 15,-1 0-2-15,-3 2-2 16,-1 0 2-16,-3 0-4 16,-6 0 1-16,0 8-4 15,3 10-1-15,0 2 1 16,6 6 0-16,5 2 2 16,2 8 2-16,7 3 1 0,2 2-1 15,0 4-4 1,2-5 13-16,20-2 3 0,5-6 3 15,9-6-14-15,1-9 12 16,4-5-7-16,1-12-5 16,-4 0 6-16,-2 0 9 15,-5-12-12-15,-4-11 1 16,-9 0-9-16,-8 0 3 16,-2 0-8-16,-8 6-4 15,0-4 2-15,0 3 0 16,-2 3 7-16,-17 1 2 15,-1 2 9-15,-2 2 0 0,0 3-3 16,-3 5-4 0,3 2 0-16,2 0-4 0,2 0 0 15,5 0 0-15,6 0 2 16,4 0-2-16,3 0-5 16,0 0-9-16,0 0-42 15,8 0 29-15,7 0 27 16,5-14 12-16,3 2-6 15,-4 0-6-15,-3 2-2 16,-5 9 1-16,-2 1 1 16,-2 0-5-16,2 0-15 15,0 23 1-15,2 13 14 16,-2 7 5-16,0 3 3 16,-3 0-3-16,-2-2 0 15,0-4 0-15,-4-3-2 0,0-8 2 16,0-5-188-1,4-12-95-15,4-12-305 0</inkml:trace>
  <inkml:trace contextRef="#ctx0" brushRef="#br0" timeOffset="-65386.91">8522 8320 205 0,'0'0'387'0,"0"0"-238"16,0 0-78-16,0 0 2 16,0 0-47-16,0 0-18 0,6-9-3 15,-4 9-3-15,-2 7 24 16,0 8 0-16,0 10 3 16,0 5-10-16,-8 6-3 15,-8 2 5-15,-2 2-4 16,-2-2-7-16,7-2 0 15,-1-9 1-15,8-8-2 16,1-9-4-16,3-6-3 16,2-4-1-16,0 0 9 15,0 0 6-15,0-5 15 16,0-22 8-16,0-7-37 16,13-10-2-16,5-2 0 15,2-2-9-15,0-3 2 16,1 2 2-16,-2 3 1 0,1 5 4 15,-4 11 1-15,-2 6-1 16,-4 8 1-16,-2 6 0 16,-4 4 0-16,-2 6-1 15,0 0 0-15,-2 0 0 16,0 0-1-16,0 0-6 16,0 0-5-16,3 18 2 15,1 12 10-15,2 15 4 16,1 6 10-16,0 7 3 15,0-3-9-15,1-3-1 16,1-9-2-16,3-9-2 16,-4-7-2-16,-1-9 2 0,0-4-3 15,-5-5 0-15,3-5-28 16,-5-1-37-16,0-3-43 16,0 0-86-16,0 0-35 15,0-7-330-15</inkml:trace>
  <inkml:trace contextRef="#ctx0" brushRef="#br0" timeOffset="-65182.82">8466 8524 260 0,'0'0'369'16,"0"0"-246"-16,0 0-6 15,0 0 30-15,0 0-75 0,0 0-16 16,52-8-23-16,-23-2-9 15,-1 1-17-15,1 0-7 16,0 1-1-16,2 0-69 16,5 0-61-16,-2-3-149 15,-3-6-230-15</inkml:trace>
  <inkml:trace contextRef="#ctx0" brushRef="#br0" timeOffset="-64907.05">8912 8296 359 0,'0'0'317'0,"0"0"-170"0,0 0-21 16,0 0-29-16,0 0-39 15,0 0 1-15,0-31-18 16,0 31-4-16,0 0-11 16,0 0-14-16,0 0-12 15,0 2-6-15,0 19-5 16,0 9 11-16,0 8 1 15,0 1 1-15,0 2 2 16,0-5-3-16,0-2 3 16,0-6-1-16,0-5-3 15,0-8-64-15,0-7-53 16,0-4-77-16,7-4-114 16,3 0-230-16</inkml:trace>
  <inkml:trace contextRef="#ctx0" brushRef="#br0" timeOffset="-64217.5">9126 8300 243 0,'0'0'274'0,"0"0"-83"16,0 0-41-16,0 0-48 15,0 0-33-15,0 0-8 16,19-47-8-16,-19 47-14 15,0 0-15-15,0 0-24 16,0 0 0-16,0 14-23 16,0 15 23-16,0 4 13 0,5 6 2 15,0 0-2-15,2-2-5 16,-3-5 0-16,2-6-1 16,-1-4 0-16,-3-8-6 15,-2-6 3-15,0-6-4 16,0-2 2-16,0 0 2 15,0 0 10-15,0 0 5 16,0-20-7-16,0-6-8 16,0-4-2-16,0-6-2 15,0-5 3-15,0-3-3 16,0 3 3-16,0 3-1 16,0 4 2-16,0 3-1 15,0 9 6-15,0 5 2 0,0 6 6 16,0 5 4-1,0 4-5-15,0 0-6 0,0 2-5 16,0 0-5-16,0 0-4 16,0 0 2-16,7 0-5 15,6 16 2-15,8 12 4 16,3 12 1-16,10 11 0 16,3 3 3-16,5-4-3 15,-3-6 0-15,-6-10 1 16,-11-10-1-16,-6-13 0 15,-10-4 0-15,-4-7 2 16,1 0 4-16,-1 0 10 0,0-16 14 16,-2-12-27-1,0-8-1-15,0-4 2 0,0-2-3 16,-7-2-1-16,-3 0 0 16,-4 5 0-16,5 9 0 15,1 13-13-15,3 6-8 16,3 9-11-16,-1 2-28 15,3 0-115-15,0 6-185 16,0 10-82-16</inkml:trace>
  <inkml:trace contextRef="#ctx0" brushRef="#br0" timeOffset="-63745.05">9747 8207 90 0,'0'0'212'16,"0"0"-61"-16,0 0-53 15,0 0 42-15,0 0-28 16,0 0-17-16,27-44-25 16,-27 38-31-16,0 0-25 15,0 2 34-15,0 2-20 16,0 2-10-16,0 0 21 15,-4 0-19-15,-14 0-11 16,-4 0-9-16,-2 12-1 16,1 4 1-16,5 2 1 0,3-1 0 15,6 1 1-15,4-2-4 16,3-1 0-16,2 0 0 16,0-1-5-16,0 0 3 15,9 4 4-15,8 0 5 16,4 4 9-16,4 1-10 15,1-2-1-15,-2-1 5 16,-3-3-5-16,-11-6-2 16,-2-3-1-16,-8-4-23 15,0-2 2-15,-8 2 21 16,-18 0 63-16,-10 2-5 16,-4-2-30-16,7-1-22 15,2-3-6-15,4 0-22 0,4 1-143 16,10-1-295-16</inkml:trace>
  <inkml:trace contextRef="#ctx0" brushRef="#br0" timeOffset="-58907.1">10695 8291 30 0,'0'0'69'0,"0"0"21"15,0 0 0-15,0 0 18 16,0 0-9-16,0 0 2 16,0 0-32-16,-9-19-18 15,9 19-18-15,0 0-5 16,0 0-5-16,0 0-4 16,0 0 8-16,0 0 8 15,0-2-7-15,0 2-3 16,0-3 13-16,0-1-1 15,7-6-8-15,9-3 15 16,5-4-25-16,0-5-11 16,1 3-8-16,-1-6 2 0,-4-1-4 15,-3-1 4-15,-6 1-2 16,1-3 4-16,-5 0 5 16,-2 2-8-16,-2 1 1 15,0-1 5-15,0 3 11 16,0 5-8-16,0-1-1 15,0 3 4-15,0 6-4 16,0 1 1-16,-2 3 3 16,0 2-3-16,0 2-1 15,2-1-4-15,-2 3-4 16,2 1 5-16,0-5-6 16,0 5 4-16,0-2-4 15,0 2-6-15,-2 0 6 16,2 0-1-16,0 0-4 0,-3 0-7 15,3 0 2-15,-4 0-2 16,2 12 12 0,0 20 5-16,0 15 5 0,2 8 4 15,0 14-3-15,0 17-1 16,0 8 4-16,4 10 2 16,2 5-9-16,-1-5 5 15,-3-6-1-15,2-10 0 16,-2-7-1-16,8-12-3 15,-1-18-3-15,1-13-1 16,2-11-2-16,-3-13 6 0,-1-9 1 16,0-5-4-16,1 0-1 15,1 0 4-15,6-26 15 16,0-11-18-16,0-9-2 16,-1-12-2-16,-4-5-10 15,-2-7-9-15,-7-1-6 16,-2 4-7-16,-2-4-14 15,-23 3 24-15,-6 6 11 16,-2 7 9-16,2 17 2 16,4 13 2-16,6 13 17 15,8 7 4-15,3 5-21 16,2 0 0-16,4 0-2 16,2 7 0-16,2-2-3 15,0 0 0-15,0-1-7 16,0-3 0-16,16-1 10 0,11 0 8 15,4-8 15-15,2-13-8 16,3-6-6-16,-3-1-7 16,-6 0-2-16,-8 0-18 15,-5 3-2-15,-9 4-4 16,-3 1 3-16,-2 6 21 16,0 6 0-16,0 1 1 15,0 7-1-15,0 0 5 16,-7 0-2-16,-1 7-3 15,2 9 0-15,4 4-3 0,2 2 3 16,0 0-1 0,0 0-1-16,0-6-10 0,10 0-9 15,3-4 3-15,1-3-5 16,-1-4 2-16,3-1-15 16,-1-1-3-16,-1-3 21 15,-1 0-30-15,-3 0 45 16,2 0-4-16,-3-9 7 15,-1 1 3-15,-1 2-2 16,-2 3 6-16,-5 3 14 16,0-3 2-16,0 3-6 15,0 0-17-15,0 4-5 16,0 18 5-16,0 6 35 16,0 5-9-16,0-3-17 15,0-2-4-15,0-6 3 16,0-5-7-16,0-7 5 0,0-3-1 15,0-3 2-15,0-4-3 16,7 0-2-16,3 0 17 16,9-16-19-16,-2-11-13 15,1-2-7-15,0-1-11 16,-2 2 2-16,-4 1 1 16,0 8 24-16,-1 5 2 15,-7 3 4-15,2 5 5 16,-4 6 14-16,-2 0-7 15,0 0-14-15,4 0-8 16,0 14 8-16,5 8 32 0,-2 2-19 16,0 3-2-1,-1-2 0-15,3 3 0 0,-2-5-3 16,4-1-3-16,0-9-2 16,-2-4 3-16,0-6-2 15,0-3-1-15,2 0 7 16,5-1 18-16,-1-17-19 15,1-9-2-15,-5-2-6 16,-2-5-1-16,0-3-6 16,-2 4-12-16,-5-2-4 15,-2 5 6-15,0 6 10 16,0 9 5-16,0 6 2 16,0 6 0-16,-7 3 12 15,-11 0-13-15,3 5-4 16,-3 14-1-16,-2 2 3 0,4 4 1 15,3 0 1-15,1 3-1 16,4 4 1-16,3 0 0 16,3-3 1-16,2-5-1 15,0-5-2-15,0-7-9 16,7-3 11-16,8-8 0 16,7-1 27-16,3-3 18 15,4-21-27-15,0-8-13 16,0-4 2-16,-2-1-7 15,-2 5-3-15,-4 2-8 16,-2 8-3-16,-9 4 14 16,2 9 1-16,-10 6-1 0,3 3-2 15,-1 0-6-15,-4 2-14 16,4 19-7-16,-2 6 14 16,-2 5 15-16,0 4 11 15,0-2 4-15,0 1-4 16,0-5-2-16,0-8-4 15,3-8 1-15,-3-7 5 16,2-4-10-16,0-3 6 16,3 0-1-16,6 0 23 15,0-8 7-15,3-12-24 16,-1-5-8-16,1-3-3 16,-2 2-2-16,5 2-4 15,-2 5-9-15,-1 2-1 0,-6 9 3 16,-1 4 8-16,-5 4-3 15,2 0-4 1,-2 2-2-16,4 19-2 0,-2 6-3 16,-2 1 17-16,-2 0 2 15,0-5 9-15,0-5-10 16,0-8 0-16,0-5 6 16,0-1 1-16,0-4-5 15,0 0 1-15,0 0 8 16,2 0 4-16,3-2 0 15,1-18-8-15,1-8-7 16,4-3-8-16,-2-4-3 0,4 1-29 16,1 1-5-16,-1 1 11 15,-2 9 7-15,0 5 18 16,-4 6 9-16,-5 7 3 16,0 2-1-16,-2 3-4 15,3 0-18-15,-1 12 20 16,1 12 9-16,1 4 26 15,0 3 0-15,0-2-13 16,5 0-3-16,3-5-9 16,-1-6-7-16,3-6-3 15,-4-6 0-15,3-3 0 16,3-3-88-16,-1 0-96 16,-1-19-347-16</inkml:trace>
  <inkml:trace contextRef="#ctx0" brushRef="#br0" timeOffset="-57459.55">12701 8221 243 0,'0'0'172'0,"0"0"12"16,0 0-57-16,0 0-56 15,0 0-52-15,0 0 21 16,20-64-24 0,-9 38-2-16,1-4-1 0,-4-6-13 15,1 0 0-15,1-3 2 16,-4 3-2-16,-2 5-1 16,-1 0 1-16,-3 6 2 15,0 7 2-15,0 5 0 16,0 7-4-16,0 4 27 15,0 2-9-15,0 0-13 16,-7 0-5-16,-4 16 1 0,0 5 1 16,-2 4-2-1,1 6 11-15,3 5 7 0,-2 7-2 16,0 8 4-16,2 1 2 16,3 4-4-16,3-1 0 15,3-4-6-15,0-5-1 16,0-10-6-16,9-11-5 15,9-9-4-15,4-9 4 16,5-7 15-16,4 0 28 16,4-30-24-16,0-6-13 15,-2-7-6-15,-2-8-5 16,-7-1 0-16,-4-2-20 16,-4 0 10-16,-5 4-2 0,0 4 10 15,-4 3 7 1,-2 11 0-16,-3 6 9 0,-2 8-9 15,0 8 2-15,0 6 24 16,0 2-10-16,0 2-16 16,0 0-32-16,0 24 32 15,-4 8 0-15,-8 7 8 16,3 5 7-16,3 5 3 16,-3 4 5-16,4 3-3 15,1 0-6-15,-1-6 3 16,5-9-12-16,-2-14 0 15,2-10 3-15,0-9-8 16,0-6 0-16,0-2 0 16,0 0 0-16,7-5 13 15,9-18 24-15,3-9-30 0,4-7 0 16,-1-3-4-16,-1 4-3 16,0 4-18-16,-3 8 8 15,-5 8 3-15,-3 8 6 16,-6 8-5-16,-2 2 0 15,0 0-10-15,1 16-21 16,-3 12 30-16,0 4 7 16,0 8 6-16,0 2 14 15,2-1 0-15,2-3-13 16,3-6 2-16,2-10-2 16,0-8-2-16,-1-4-2 15,6-8-3-15,4-2 1 0,2 0 20 16,3-8-5-1,0-18-4-15,2-7-12 0,0-2-1 16,2-6-27-16,-5 2-13 16,0 2-11-16,-2 2 23 15,-6 3-3-15,-1 6 0 16,-4 1 12-16,-2 9 16 16,-5 4 2-16,-2 7 0 15,0-2 2-15,0 5 4 16,-5-1 4-16,-14 3-8 15,-6 0-2-15,0 9-2 16,0 9-1-16,4 4 1 0,7 6 1 16,7 9 3-1,7 2 18-15,0 1 5 0,17 1 19 16,11-4 2-16,6-9-27 16,1-3-6-16,1-11-2 15,-3-9 8-15,-2-5-15 16,-2 0 22-16,-2-22-24 15,-4-7-39-15,-6-6-86 16,-10 1-65-16,-7-2-80 16</inkml:trace>
  <inkml:trace contextRef="#ctx0" brushRef="#br0" timeOffset="-57238.58">12659 8085 740 0,'0'0'265'0,"0"0"-161"16,0 0-29-16,0 0-55 16,0 0-14-16,0 0-2 15,256-86-4-15,-209 80-54 16,-11-1-144-16,-12 0-206 15</inkml:trace>
  <inkml:trace contextRef="#ctx0" brushRef="#br0" timeOffset="-55179.39">14962 8051 49 0,'0'0'125'15,"0"0"16"-15,0 0-28 16,0 0 20-16,0 0-17 16,0 0-18-16,-5 0 3 15,5 0-41-15,0 0-25 16,0 0-29-16,0 0-6 15,0 6 0-15,0 10 3 16,0 0 6-16,0-4-3 16,0 0-5-16,0-3 10 15,0-7-11-15,0-2 1 16,0 0 2-16,0 0 3 0,0 0 4 16,0 0 3-16,0 0 0 15,0-7 4-15,0-11-17 16,0 2 0-16,0 2-7 15,0 0-9-15,0 2 8 16,-6 1 3-16,1 6 5 16,0 1-3-16,-3 1-8 15,-1 3 0-15,-5 0 4 16,1 9-2-16,-1 9 6 16,1 6 3-16,-1-2 0 15,6 0 0-15,-5 2 3 0,3-2-3 16,2 2 4-16,1 2 5 15,3 1 3-15,2-2 1 16,0 0-7 0,2-2-2-16,0-5-4 0,0-5-1 15,0-6-10-15,0-2 3 16,6-5 8-16,3 0 39 16,5 0-30-16,-2-14 15 15,7-8-24-15,-2-8-1 16,-3-1-12-16,1 0-13 15,-4 2 13-15,-2 9 9 16,-4 6-8-16,-1 8 12 0,-4 2 0 16,2 4-3-16,-2 0 0 15,0 0-7-15,2 0-15 16,0 10 1-16,3 10 23 16,0 4 1-16,2 7 31 15,1 1-18-15,1-1-1 16,0-4-6-16,0-8 1 15,0-6-1-15,-3-8-1 16,8-5-2-16,-3 0 25 16,7-9 14-16,3-18-26 15,0-6-11-15,4-6-1 16,-1 1-4-16,3 2-2 16,-2 4-1-16,-1 5 1 0,-6 4-5 15,-3 11 1 1,-5 1 6-16,-2 11 0 0,-3 0-5 15,-1 0-22-15,3 9 8 16,-2 8 19-16,-1 3 24 16,0-5-12-16,-1 2 6 15,-1-8-3-15,0-1 3 16,-2-2-10-16,0-3-5 16,0-2 3-16,0-1 4 15,2 0-10-15,-2 0 9 16,0 0-8-16,2 0 12 15,0 0-9-15,1-6-4 0,0-6-23 16,-3-2-2 0,0 2 11-16,0-3 1 0,0 6 4 15,0-3 7-15,0 6-4 16,-10 4 4-16,1 2 2 16,-4 0 0-16,0 0 0 15,-3 6-9-15,-2 10 6 16,5 3 3-16,-1 4-2 15,8 3 1-15,2 4 1 16,1 2 8-16,3 0 7 16,0 0-3-16,9-6 5 15,9-5-12-15,2-5-1 16,2-8 2-16,1-8-2 16,4 0 24-16,0-4-11 15,4-23-5-15,0-9-7 0,2-5-2 16,-2-7-3-16,-7-3 1 15,-4 3-1-15,-3-1 0 16,-9 3-2-16,-1 3 1 16,-7-1-6-16,0 6 7 15,0 3-1-15,0 7 2 16,0 11 13-16,0 4-1 16,0 7 8-16,0 5-6 15,0-2-15-15,-2 3-2 16,-3 0-13-16,-3 0 11 15,-4 15 4-15,1 10 3 16,2 5-3-16,-2 9 0 0,2 5 3 16,5 5-1-1,-3 3 4-15,7 5-1 0,0 3 12 16,0-2-3-16,0-5-4 16,0-11-2-16,13-12-5 15,3-12-3-15,1-11 3 16,6-7-3-16,4 0 17 15,6-19 17-15,3-16-29 16,-1-5-5-16,1-2-6 16,-7 0-70-16,-5-2-113 15,-10 5-156-15,-14 0-238 16</inkml:trace>
  <inkml:trace contextRef="#ctx0" brushRef="#br0" timeOffset="-54987.47">15468 8075 583 0,'0'0'218'16,"0"0"-77"-16,0 0 4 15,0 0-31-15,0 0-79 16,0 0-25-16,119-76-4 16,-80 54-4-16,-8 3-2 15,-4 6-58-15,-7 4-66 16,-4 5-135-16,-8 3-235 15</inkml:trace>
  <inkml:trace contextRef="#ctx0" brushRef="#br0" timeOffset="-53696.15">15617 8347 85 0,'0'0'118'0,"0"0"12"16,0 0 93-16,0 0-19 16,0 0-46-16,0 0-103 15,7-49 6-15,4 23-40 16,0-4 10-16,2-1-9 16,0-1-21-16,1 2 4 15,-3 5-4-15,-2 0 2 0,0 7-3 16,0 6 0-16,-5 4 6 15,-2 4-6-15,-2 4-3 16,0 0-7-16,0 0-34 16,0 9 23-16,0 12 21 15,0 9 6-15,0 4 0 16,0 6 0-16,0 4 10 16,0-7-9-16,0-6 4 15,0-6 8-15,7-11-7 16,0-7-3-16,-2-2-2 15,1-5-3-15,3 0 3 16,5 0 24-16,1-17-14 0,3-9-13 16,-1-6-4-16,4-2-24 15,-1-3-6-15,-3 4 4 16,2 7 17-16,-4 4 9 16,-1 8 1-16,-8 5-1 15,1 6-4-15,-7 3 4 16,0 0-1-16,0 0-20 15,0 10-16-15,0 12 37 16,0 8 12-16,0 6 3 16,0 5-4-16,0-2 18 15,0 0-6-15,0-8-10 16,7-8 3-16,4-9-3 16,-3-5-12-16,4-9 0 15,-1 0 10-15,2 0 30 16,3-7-19-16,-1-16-7 0,1-5-13 15,-3-3-2-15,-3-5-25 16,-4-5-30-16,-6 1 16 16,0 4 1-16,0 2 7 15,0 12 25-15,-6 8 6 16,-2 9 4-16,-3 2 14 16,3 3 3-16,-8 0-21 15,1 0-5-15,-1 14-1 16,3 4 6-16,-1 2-1 15,3 2 0-15,4 6 1 16,3 2 4-16,2 3 9 16,2-3-4-16,0-2-5 0,0-8-4 15,11-5-5 1,2-6 2-16,3-5 3 0,4-4 36 16,2 0-15-16,2-9 15 15,1-13-26-15,0-5-10 16,-4-5-1-16,2-3-23 15,-3 3-5-15,-4 2 19 16,0 7 1-16,-3 4 9 16,-2 9-2-16,-4 6 2 15,-3 4-1-15,0 0-13 16,-1 1-5-16,1 19-10 16,-2 7 21-16,-2 7 8 15,0 2 36-15,0 0-9 0,0-2 2 16,0-7-11-16,0-9 0 15,0-5-9-15,0-4-6 16,0-6 2-16,0-3-1 16,0 0 2-16,8 0 2 15,2-15 36-15,3-13-42 16,3-4 3-16,0-5-5 16,4-1-14-16,0 2-17 15,1 4-22-15,-6 4 26 16,1 3 24-16,-5 13 2 15,-7 3 1-15,-2 6 0 16,-2 3-1-16,0 0-19 0,0 3-28 16,0 15 43-16,0 6 5 15,0 1 31-15,0 9-3 16,0-3 15-16,0 3-14 16,4-6 4-16,8-5-20 15,-3-8-6-15,4-9-7 16,1-3-3-16,-1-3 3 15,3 0 38-15,-1-12-38 16,1-12-33-16,-3-7-112 16,-7-5-149-16,-3 0-413 15</inkml:trace>
  <inkml:trace contextRef="#ctx0" brushRef="#br0" timeOffset="-53399.32">16279 7822 308 0,'0'0'286'0,"0"0"-166"16,0 0-74-16,0 0 61 15,0 0-46-15,0 0-33 16,0 0 7-16,-65 59-30 16,65-55 12-16,0-3 6 15,12-1 20-15,1 0 61 16,0-5-60-16,1-13-28 15,-3-3-16-15,-5 3-10 0,-4 2-42 16,-2 6-4 0,0 5 26-16,-2 5 16 0,-17 0-6 15,-8 0-24 1,-7 17-46-16,-1 6-34 0,2 0-120 16,0-7-243-16</inkml:trace>
  <inkml:trace contextRef="#ctx0" brushRef="#br0" timeOffset="-50627.13">16964 8115 179 0,'0'0'53'0,"0"0"84"16,0 0-47-16,0 0 22 15,0 0-6-15,0 0 6 16,44 4 6-16,-30-26-55 16,1-4-15-16,-1-6-18 15,-1-4-25-15,-3-5-1 16,4 0 6-16,-3-6-7 16,3 1-3-16,-1 2-3 15,-1 9-3-15,-6 1 5 16,1 13 1-16,-5 7-5 0,-2 4 14 15,0 6 11-15,0 2-20 16,0 2 0-16,0 0-6 16,0 0-14-16,-13 14 20 15,-3 14 11-15,-1 4-7 16,3 8 1-16,3 4-1 16,1 4 1-16,6 3 0 15,4 0-4-15,0 2 5 16,0-3-1-16,0-1-3 15,0-8 28-15,6-9-5 16,6-6 9-16,3-11-22 16,6-10 9-16,1-5 2 0,3 0 4 15,4-26-7 1,2-9-10-16,0-8-9 0,0-1-1 16,1 2-28-16,-3 2-37 15,0 4 28-15,-6 8 8 16,2 6 22-16,-7 9-1 15,-5 7 4-15,-4 5-8 16,1 1 8-16,-6 0-1 16,2 0 3-16,-1 1-10 15,-1 12 12-15,-1 1 5 16,-1 1 23-16,0 4-1 16,1-2-7-16,-1 0-7 15,0-5-7-15,-2-4 1 0,0-4-6 16,0-2 1-16,0-2 1 15,2 0 12-15,-2 0-1 16,2 0-8-16,-2-12-6 16,0-6-51-16,0 0 10 15,0-2 1-15,0-1-24 16,0-1 3-16,0 3 2 16,0 1 37-16,-4 5 22 15,-3 5 6-15,-2 6 30 16,-4 2-21-16,-1 0-11 15,-1 2-2-15,-6 16 0 16,4 4 6-16,-3 5 0 0,5 0 10 16,1 4 6-16,3-3-18 15,7-2-2-15,1-7 0 16,3-4-4-16,0-10 0 16,0 0-18-16,0-5 18 15,5 0 1-15,8-5 47 16,3-9-48-16,-1-9-18 15,-1 2-8-15,-3 1 9 16,-1 3 16-16,0 6 1 16,-3 4 0-16,-5 4 6 15,0 3 24-15,-2 0-30 16,2 0-3-16,4 15-4 16,1 7 7-16,3 2 26 15,0 4 10-15,4-1 2 16,1-1 5-16,1-1-21 0,2-5-12 15,-2-4 5-15,-1-8-15 16,3-8 6-16,1 0 10 16,4-8 5-16,0-21-2 15,-3-4-17-15,-3-5-2 16,2-2-2-16,-7-2-22 16,0 4 10-16,-5-4 12 15,-3-1-4-15,-2 2-2 16,-2-3 8-16,0 11 0 15,0 9 7-15,0 9 4 0,0 10 24 16,0 3-9 0,0 2-26-16,0 0-3 0,0 0-18 15,0 7 11 1,0 12 10-16,-6 8 7 0,-6 2 3 16,1 9-4-16,-2 4-3 15,-3 7 7-15,-4 1-1 16,2 0-5-16,-2 4 0 15,3-2 4-15,1-6 2 16,3-6-5-16,1-11-1 16,6-12 4-16,1-6-8 15,3-7 3-15,0-3-1 16,2-1 3-16,0 0 6 16,-2 0 19-16,2 0-5 15,0 0 3-15,-2 0 1 16,2 0-7-16,0 0 1 0,-3 0-14 15,0 0-1-15,-1 0-1 16,0-12-5-16,-5-6 2 16,3-5-4-16,3 0-2 15,3-6-1-15,0-5-3 16,3-5-13-16,18 1-16 16,10 1 13-16,4 8-5 15,-2 4-1-15,0 10 1 16,-4 7 3-16,-2 4 0 15,-7 4 8-15,-2 0-10 16,-10 0 6-16,-1 8 3 0,-7 6-29 16,0-1 4-16,0 2 41 15,-7-2-2-15,-10 0 3 16,-3-3 7-16,-3-3-6 16,3-4 4-16,5-1 0 15,2-2-2-15,3 0 9 16,6 0 14-16,4 0 6 15,0-8-23-15,0-3-5 16,0 2 0-16,0 2 8 16,0 3 4-16,9 4-10 15,4 0-5-15,5 0 17 16,6 8-13-16,3 9-1 16,0 4 1-16,0 4-3 15,0-4 1-15,-2-2-3 16,-6-3 5-16,4-5-5 0,-5-2 1 15,-3-6 1-15,1 0 1 16,-3-3 4-16,0 0-7 16,3-3 5-16,4-14-5 15,0-1-1-15,2-2-8 16,3-4 0-16,-2 4 4 16,-4-2-4-16,1 4 3 15,-5 0 2-15,-3 1 4 16,-3 4-3-16,-3 0 1 15,-1 4-7-15,-5 0 7 16,0 5-8-16,0 1 10 16,0 0 0-16,0 3 13 15,0 0-12-15,0 0 1 0,-2 0 1 16,-7 0-5-16,0 0 2 16,0 10-1-16,0 7-3 15,3 6 4-15,1 5-1 16,3 6-1-16,2-3 2 15,0-4-1-15,2-2 1 16,9-9-4-16,1-8-2 16,3-8 6-16,1 0 18 15,3 0 7-15,6-16-2 16,0-10-19-16,0-4 4 16,-2 0-8-16,4 2 0 0,-2 0-3 15,-3 6-4-15,-4 3 0 16,-4 9 6-16,-6 5 1 15,-4 3-1-15,-1 2-3 16,-3 0-7-16,3 5-17 16,-1 19 18-16,0 3 10 15,-2 3 3-15,0 2 5 16,0-4 6-16,0-4-3 16,0-2-5-16,0-8 0 15,0-7 2-15,0-2-5 16,0-5 1-16,0 0 1 15,0 0 5-15,0-2 2 16,0-15-1-16,2-10-11 0,3-1 0 16,3 2-1-1,1-3-4-15,5 3-11 0,-1 5 6 16,3 0 0-16,-3 7 9 16,-2 4-1-16,-6 6-8 15,-5 4 10-15,2 0 0 16,0 0-6-16,2 14 6 15,3 4 23-15,5 4-8 16,1 1 3-16,7 2-4 16,-1-4-3-16,4-1-7 15,2-6 1-15,2-6 1 16,-3-4-2-16,-2-4 2 16,-8 0-6-16,-12 0-11 15,-2 0-32-15,0-16-137 0,0-10-157 16</inkml:trace>
  <inkml:trace contextRef="#ctx0" brushRef="#br0" timeOffset="-50167.4">16941 7854 506 0,'0'0'214'16,"0"0"-63"-16,0 0-37 15,0 0 3-15,0 0-48 0,0 0-16 16,0 0-27-16,299-50-10 15,-255 30-8-15,-11 4-8 16,-10 2 4-16,-7 4-4 16,-7 4-2-16,-7 3-47 15,0 0-65-15,0 0-108 16,-2 0-344-16</inkml:trace>
  <inkml:trace contextRef="#ctx0" brushRef="#br0" timeOffset="-46895.1">7891 8899 39 0,'0'0'77'0,"0"0"-5"16,0 0-17-16,0 0-21 16,0 0-9-16,0 0-8 15,0 0 2-15,0 0 4 16,0 0-8-16,0 0 16 15,0 0 16-15,-5 0-9 16,5 0-29-16,-2 0 22 16,0 0-5-16,0 0-9 15,0 0-6-15,2 0-2 16,0 0-3-16,0 0 0 16,0 0-3-16,0 0 2 15,0 0 8-15,0 0 8 16,-3 0-1-16,3 0 3 0,0 0 0 15,0 0 2-15,0 0-4 16,0 0 2-16,0 0-3 16,0 0 0-16,0 0 1 15,0 0 1-15,0 0 1 16,0 0 3-16,0 0 0 16,0 0 8-16,0 0-7 15,0-2-10-15,0 2 6 16,0 0-6-16,0 0-9 15,0 0-4-15,0 0 6 16,0 0-6-16,0 0 4 16,3 0-1-16,3-2 8 15,1 0-6-15,1 2-9 0,4-2-3 16,1 0 3 0,3-1 4-16,-3 3-4 0,3 0 2 15,-3 0 1-15,-2 0 0 16,-1 0-3-16,-2 0-5 15,-1 0 5-15,1 0 1 16,4 0 0-16,-1 0 4 16,1-3 2-16,1 3 0 15,-1-4-1-15,5 2 4 16,-5-1-4-16,5 1-4 16,-4-1-1-16,-4 1 1 15,0 0 3-15,-3 2-5 16,1-2 2-16,0 2-1 15,2 0 2-15,-1-3-3 16,4 3 2-16,1 0-1 0,0 0 0 16,1-3-1-16,-1 3 2 15,1-2-2-15,-3 2 0 16,-1 0 0-16,2 0 0 16,-1 0 2-16,1 0-2 15,1 0 0-15,-3 0 1 16,4 0-1-16,-5 0-2 15,5 0 2-15,-3 0 1 16,0 0 0-16,0 0-1 16,2 0 0-16,-2 0 1 15,3 0-1-15,-1 0 0 16,1 0 0-16,-1 0 4 0,1 0-7 16,-1 0 3-16,3 0 0 15,-1 0 0-15,3 0 3 16,1 0-2-16,2 0-1 15,-1 0 1-15,2 0 0 16,-2 0-1-16,-2 0 0 16,2 0-1-16,-4 0 1 15,1 0 0-15,1 0 0 16,1 0 4-16,-2 0-7 16,1 0 3-16,5 0 0 15,-2 0 1-15,2 0 0 16,2 0-1-16,-3 0 1 15,0 0-1-15,0 0 2 0,-1-2-2 16,0 0-1-16,2 0 1 16,-5 0 1-16,4 2 0 15,-2-2-1-15,2 0 0 16,3-1 1-16,2 2-1 16,-1-1 1-16,3 0-1 15,-2 0 1-15,0 2-1 16,-5-2 2-16,-1-1-3 15,-4 3 1-15,1 0 0 16,-5-3 2-16,3 1-2 16,-1 2 0-16,4-2 1 15,2 0 0-15,4 2 3 0,2-3-3 16,2 3 2-16,0-1 0 16,2 0 2-16,0 1 0 15,-2-3-3-15,0 1 0 16,-2 2 3-16,2 0-3 15,-2 0-1-15,0 0 1 16,2-2-1-16,-6 2 1 16,4 0-2-16,0-2 0 15,-2 2 0-15,2 0 2 16,-2-3-2-16,-6 3 1 16,-3 0 3-16,-3 0-3 15,-7 0-1-15,0 0 2 16,-4 0 1-16,-2 0 8 0,0 0 7 15,0 0 6-15,0 0 0 16,0-1-8-16,0 1-5 16,0 0 5-16,0 0-6 15,0 0-7-15,0 0-3 16,0 0-9-16,0 0-98 16,0 0-140-16,-8 0-330 15</inkml:trace>
  <inkml:trace contextRef="#ctx0" brushRef="#br0" timeOffset="-29910.65">648 6244 19 0,'0'0'49'15,"0"0"-16"-15,0 0-4 16,0 0-11-16,0 0 7 16,0 0-4-16,0 0-8 15,0 0-3-15,0 0-1 16,0 0 3-16,0 0 6 0,0 2 0 16,9-2 14-16,-2 0-5 15,4 0-16-15,0 0 1 16,5 0 8-16,2 0-3 15,1 0 0-15,4 0-3 16,-3 0-6-16,7 0-7 16,-3 0 3-16,0 0 0 15,1 0 1-15,-9 0-5 16,-1 0 3-16,-4 0-5 16,3 0 4-16,1 0-4 15,1 0 3-15,-1 0-1 16,4 0 0-16,-3 0 5 15,-1 0-5-15,1 0 0 0,-1 0 0 16,-1 0 8 0,-3 0-2-16,-5 0 2 0,1 0-7 15,0 0-1-15,0 0 2 16,1 0-1-16,1 0-1 16,0 0 1-16,2 0 0 15,2 0-1-15,1 0 3 16,3 0-3-16,-1 0 0 15,3-2 3-15,-2 0-2 16,-3 0 2-16,-1 2-3 16,-2-2 1-16,-2 2 0 15,-5 0-1-15,3 0 5 0,-3 0-5 16,1-2 4 0,4 2-2-16,0-2 2 0,4 0 3 15,3-1 10-15,2 0-9 16,1 1 1-16,2-2-6 15,-2 0 6-15,2 2-9 16,-5 0 11-16,-1 0-10 16,-7 2 0-16,2-2 1 15,-3 2 1-15,-3 0-3 16,-2 0 2-16,-2 0-1 16,4-2 4-16,2 2-3 15,2-3 9-15,3 3-6 16,1 0-2-16,1 0-3 15,0 0 0-15,1 0 1 16,1-3 2-16,1 3-2 0,-1 0-1 16,3 0 7-1,-3-2-7-15,1 2 0 0,-5 0 0 16,1-2 1-16,-4 2-1 16,-1 0 0-16,3 0 1 15,-4 0-1-15,-4 0 1 16,5 0 3-16,-3 0-4 15,2 0 0-15,6 0 3 16,3 0 0-16,1 0-2 16,2 0 2-16,0 0-2 15,0 0 4-15,-1 0-5 16,-1 0 0-16,-3 0 5 0,-4 0-4 16,1 0-1-16,-8 0 1 15,0 0 0-15,-2 0 0 16,0 0-1-16,2 0 4 15,2 0-4-15,1 0 0 16,4 0 4-16,2 0-2 16,0 0-2-16,1 0 1 15,1 0 6-15,1 0-5 16,-1 0 0-16,-1 0 2 16,5-2-3-16,-2 2 5 15,7 0-6-15,3 0 0 16,2 0-1-16,2 0 4 15,0-3-3-15,-4 3 1 16,-2 0-1-16,0-3 0 16,-1 1 8-16,-1 2-4 0,-6-2-4 15,1 0 7-15,-1 0-7 16,1 0 2-16,-3 0-1 16,5-3-1-16,-3 5 6 15,4-3-5-15,0 1 3 16,1 0 1-16,3 2-1 15,-4-2-1-15,4-1-3 16,0 3 0-16,1-2 5 16,-2 2-5-16,5-1 0 15,-3-1-1-15,1 0 1 16,2 2 6-16,-4-2-6 16,0 0 1-16,2-1 2 0,0 3-2 15,-1-5-1-15,1 3 0 16,-1 0 0-16,3-1 3 15,-3 2-3-15,-1-1 3 16,-4 2-3-16,0-2 1 16,-1-1 0-16,1 3 2 15,-1-1-3-15,3 1 1 16,0-2 3-16,4 0-1 16,2 2-1-16,0-2-1 15,0 2-1-15,0 0 0 16,-4-2 0-16,-2 2-1 15,1 0 1-15,-2-3 0 16,0 3 2-16,3-2-1 16,4-1-1-16,4-1 2 15,4 1-1-15,1-1 3 0,3 4 12 16,0-1-10-16,1-1 1 16,-2 2-5-16,0-2 0 15,-2 2 1-15,-3 0-3 16,0 0-3-16,1 0 3 15,-3 0 1-15,2 0 3 16,1-2-2-16,1-1-1 16,2 2-1-16,-2-1 1 15,5 0 1-15,-3-1 0 16,6 2-1-16,-1-2-1 0,-2 2 2 16,-1 1-2-16,-1 0-1 15,-5 0 0-15,0 0-2 16,1 0 5-16,-1 0-2 15,3 0 1-15,0-2-1 16,-1 0 0-16,1-1-1 16,-5 0 1-16,-2 3 1 15,0-2-1-15,-2 0-1 16,2 2 1-16,0-3 2 16,2 1 3-16,0 0-5 15,3 1 2-15,3-1-2 16,3 2 1-16,3-2 5 15,-1 0-12-15,3-1 13 0,-3 1-14 16,-2 0 11 0,3 1-4-16,-3 1 3 0,5-2-1 15,-3 0-2-15,5 2 0 16,-1 0 0-16,2 0 2 16,0 0 0-16,-1 0-2 15,-3 0-1-15,-1 0 1 16,-1 0 0-16,-2 0 4 15,3 0-4-15,1 0 0 16,6 0 0-16,-4 0 1 16,3 4 1-16,-1-1 5 15,-4 2-8-15,1-1 2 16,-5-2 7-16,-9-1-8 16,-4-1 2-16,-12 2 6 0,-9-2 0 15,2 0 20-15,-4 2-6 16,-2-2 14-16,0 0-4 15,-2 3-10-15,0-3-10 16,0 2 0-16,0-2 2 16,0 0-9-16,0 0-5 15,0 2-13-15,-13 6-93 16,-21-2-151-16,-6-6-225 16</inkml:trace>
  <inkml:trace contextRef="#ctx0" brushRef="#br0" timeOffset="-26059.35">583 11351 17 0,'0'0'17'16,"0"0"-17"-16,0 0-2 15,0 0 2-15,0 0-1 16,0 0 0-16,0 0 1 15,-15 0 0-15,15 0 2 16,0 0 1-16,0 0 1 16,0 0 5-16,0 0 12 15,-2 0-5-15,0 0-1 16,2 0 11-16,0 0 7 16,0 0-11-16,0 0 3 15,0 0 8-15,0 0 5 0,0 0 5 16,0 0 7-1,0 0 2-15,0 0-8 0,0 0-13 16,0 0-10-16,0 0-2 16,0 0-7-16,0 0-12 15,0 0-4-15,0 0 4 16,0 0 7-16,0 0 1 16,0 0 8-16,0 3-7 15,0-3-4-15,0 0 3 16,0 0-1-16,0 0 1 15,0 0-4-15,0 0 0 16,0 0-4-16,0 0 0 16,0 0-6-16,0 0-6 15,0 0-3-15,-8 1 2 16,2 2 13-16,-1-1 27 0,1 2-15 16,6-4-11-16,0 1 3 15,-2-1 6-15,2 0 1 16,0 0-5-16,0 0 0 15,0 0 1-15,0 0-1 16,0 0 1-16,0 0 3 16,0 0 11-16,0 0 2 15,0 0-4-15,0 0-1 16,0 0 3-16,0 0-1 16,0 0-3-16,0 0 9 0,0 0-5 15,0 3-15-15,0-3-1 16,0 1-3-16,0-1-2 15,0 0-1-15,0 0 0 16,0 0 1-16,2 0 9 16,7 0 6-16,6 0 19 15,5 0-15-15,5 0-12 16,0 0 0-16,-1 0-3 16,0 0-1-16,1 0-1 15,-1 0 8-15,1 0 3 16,2 0-1-16,2 0-11 15,-2 0 3-15,-1 0-4 16,-2 0 0-16,-1 0-1 16,-5 0 1-16,-3 0 0 15,1 0 1-15,0 0-1 0,0 0 1 16,1 0-1 0,1 0 1-16,2 0 1 0,2 0-2 15,1 0 1-15,-3 0 1 16,2 0-1-16,-4 0 0 15,-1 0-1-15,-1 0 1 16,-1 0-1-16,-1 0 0 16,-1 0 0-16,-3 0 0 15,3 0 2-15,1 0-1 16,-1 0-1-16,3 0 1 16,-1 0-1-16,3 0 1 15,-3 0-1-15,5-1 0 0,0 1 3 16,2-3-3-1,1 3 1-15,0 0-1 0,-2 0 0 16,2 0 0-16,-3 0 0 16,-1 0 0-16,2-1 0 15,-3-2 4-15,2 3-4 16,-2 0-1-16,2 0 0 16,2 0 1-16,-2 0 1 15,1 0 1-15,0-1-1 16,2-1-1-16,1 2 2 15,3-3-1-15,0 3 3 16,0-1-1-16,-3 1-2 16,-2 0 3-16,1 0-4 15,-1 0 2-15,-2 0 0 16,-2-3-1-16,-1 3 0 0,1-1 1 16,3 1-1-16,-2-3 4 15,4 3-1-15,2-1 0 16,-1-2-4-16,3 2 2 15,-1 1-1-15,3-3 1 16,-2 1-2-16,2 0 4 16,0 0-2-16,-4 1-1 15,2 1 1-15,2-2 1 16,-3 2-1-16,3-2 1 16,3 2 0-16,1 0-3 15,-2-3 7-15,0 3-4 16,1 0-3-16,1 0 1 0,-4-2 0 15,4 2 1-15,1 0-1 16,-3 0 4-16,0 0-5 16,-6-2 3-16,1 2-1 15,1-2-2-15,0 2 2 16,2 0-2-16,-3-1 3 16,1 1 0-16,0 0 4 15,0-3-3-15,-3 3 0 16,3 0 5-16,2 0-8 15,0 0 1-15,3 0 0 16,-1 0 1-16,2 0-3 16,0 0 3-16,1 0-1 15,-1 0 3-15,-2 0-2 0,0-1-1 16,1 1 0-16,1 0 0 16,0-3 0-16,2 3-1 15,0-1 0-15,3 1-1 16,4 0 1-16,1 0 1 15,-1 0-2-15,3 0 0 16,-5 0 2-16,-3 0-2 16,4-3 2-16,-3 3-2 15,-1 0 2-15,3-2-2 16,-1 1 0-16,1-2 1 16,-1 2 3-16,-1 1-3 15,-2 0-1-15,0 0 0 0,-1 0 0 16,-1 0 0-16,-3 0 0 15,0 0 0-15,0 0 0 16,1 0 1-16,1 0-1 16,0 0 0-16,2-3 0 15,-2 3 0-15,0-1 0 16,-2 1-2-16,-2 0 1 16,3 0 1-16,-3 0 0 15,0 0 0-15,2 0 0 16,-2-3 2-16,0 3-2 15,-3-1 0-15,1 1-1 16,-1 0 1-16,-1 0 0 16,0 0 1-16,0 0 0 15,-2 0-1-15,2 0 2 16,2 0-3-16,0 0 2 0,2-3-1 16,-2 1 1-16,2-1-1 15,0-2 1-15,0 3-1 16,0 0 1-16,-6 0 0 15,0 1 0-15,0-2 0 16,-5 1-1-16,-1 0 5 16,-1 0-1-16,-3 0 4 15,3 1 1-15,-5-2-2 16,0 1 1-16,1 0 7 16,-4-2 1-16,-4 2-10 15,1 2 11-15,-5-1 1 16,0-2 0-16,0 3-6 0,0 0-7 15,0 0-2-15,0 0-3 16,0 0-4-16,0 0-5 16,-2 0-75-16,-18 0-181 15,-4 0-186-15</inkml:trace>
  <inkml:trace contextRef="#ctx0" brushRef="#br0" timeOffset="-24118.17">6475 10461 6 0,'0'0'73'16,"0"0"17"-16,0 0-33 15,0-6 30-15,0 0-29 16,2 1-6-16,0 0-9 16,1 1 15-16,0-1 5 15,-1-2 0-15,0 2-21 0,-2 0-11 16,2 3 10-16,0 2-21 15,-2 0 6-15,0-2-4 16,0 2-3-16,0 0-1 16,0 0-7-16,0 0-1 15,0 0 2-15,0 0-11 16,0 0-1-16,0 0-2 16,0 0 2-16,0 0 0 15,0 0 0-15,0 0-8 16,0 0 0-16,0 0 0 15,0 0 7-15,0 0-1 16,-2 9-1-16,-2-2 0 16,-1 0 0-16,5 2 1 0,0-1 2 15,0 0 0 1,0-1-2-16,0-2 1 0,0-3-3 16,0 0-4-16,0-2 3 15,0 0 5-15,0 0 13 16,5 0 13-16,1 0-8 15,1 0-3-15,-1-6-2 16,2-2-5-16,-6-2-8 16,0 0 4-16,-2 1-8 15,0 2-12-15,0 2 16 16,0 2 2-16,0-1-2 16,0 4-22-16,0 0-26 0,-8 0-27 15,-2 0-31 1,-1 4-180-16,7 4-62 0</inkml:trace>
  <inkml:trace contextRef="#ctx0" brushRef="#br0" timeOffset="-19887.3">6535 10476 51 0,'0'0'72'16,"0"0"-13"-16,0 0 4 15,0 0 2-15,0 0 6 16,0 0-10-16,0 0-3 16,0 0-11-16,-2-3-14 0,-2 1-28 15,-3-2-5 1,1 2 0-16,-2 2-3 0,4-1 1 15,-3-2 2-15,5 3 0 16,-2 0 0-16,0 0 0 16,-1 0-4-16,0 0-4 15,1 0 8-15,-1 0-8 16,3 0 2-16,-4 4 5 16,4 4-19-16,2 0 20 15,0 1 11-15,0 4 19 16,0-3-21-16,0 1-6 15,8-4 41-15,1-3-26 0,-5-2-7 16,2 0 1 0,-2-2-6-16,2 0 5 15,1 0 10-15,-1 0 2 0,2 0-11 16,-2-8-12-16,-4-4-24 16,0 3-2-16,-2 1-10 15,0-1 21-15,0 4 0 16,0 0 15-16,0 3-1 15,-4 0 1-15,0 2-15 16,-4 0 6-16,2 0-6 16,2 0 15-16,-3 2-7 15,3 7 1-15,4 3 2 16,0-3-5-16,0 2 3 16,0-4 6-16,0-1 12 15,0-2 0-15,2-1-7 0,7-3 10 16,5 0 25-16,-4 0-6 15,3-13-8-15,-1-3-20 16,-8 2-6-16,-4 0-40 16,0 0 1-16,0 4-6 15,0 2 31-15,-14 6-23 16,-3 2-19-16,-3 0 26 16,-5 13-20-16,3 11-95 15,0 3-48-15</inkml:trace>
  <inkml:trace contextRef="#ctx0" brushRef="#br0" timeOffset="-10738.06">6460 10819 13 0,'0'0'42'0,"0"-1"-9"16,0 1 1-16,0 0-6 15,2 0 0-15,-2-2-12 16,2 0-15-16,0 2 2 16,-2 0-3-16,0 0 0 15,0 0-1-15,0-2-2 16,0 2 3-16,0 0 1 15,0 0 9-15,0 0 10 0,0 0-7 16,0 0-7 0,0 0 0-16,0 0 1 0,0 0-2 15,0 0 1-15,0 0 2 16,0 0-1-16,0 0 8 16,0 0 10-16,0 0-2 15,0 0-23-15,0 0-3 16,-4 0-1-16,0 0-1 15,-4 10 5-15,6 4-2 16,0 1 2-16,2-1 0 16,0 3 1-16,0-2-1 15,0-2 5-15,0-1-5 0,0 1-5 16,0-4 5 0,0 0-14-16,12-5 14 15,-2-1-2-15,4-3-10 0,1 0 12 16,2 0 13-16,-2-3-12 15,-1-14-2-15,-6-1-9 16,3 0-17-16,-7 0 21 16,-4 3-59-16,0-2 29 15,0 3 11-15,0 4 12 16,0 2 13-16,0 4 0 16,-4 2 2-16,-5 2-1 15,3 0-1-15,-6 0 5 16,3 0-4-16,-1 0-1 15,-4 2-1-15,5 6 1 16,1 2 3-16,-2-4-2 0,6 0 0 16,-3 0 0-1,5-2 0-15,2-2 1 0,0-2-2 16,0 0-4-16,0 0 2 16,0 0-10-16,0 0 6 15,0 0 2-15,2 0-27 16,2 0-7-16,-1 0-18 15</inkml:trace>
  <inkml:trace contextRef="#ctx0" brushRef="#br0" timeOffset="12405.84">8443 10525 37 0,'0'0'61'0,"0"0"3"15,0 0-4-15,0 0-10 16,0 0-14-16,0 0-33 16,0-8 1-16,0-2 0 15,0 0 3-15,0-2-4 16,0-2 11-16,0 2 5 15,0-3 15-15,-2 1 4 0,-2-1-10 16,2 1 9-16,-3-1-12 16,3 8 18-16,2 0-9 15,-2 2-6-15,2 3 15 16,0 2-13-16,0-2-7 16,0 2-12-16,0 0-2 15,0 0-2-15,0 0-7 16,0 0-5-16,0 2-4 15,0 19 9-15,0 11 5 16,7 11 8-16,-3 7 1 16,2 4-4-16,-1 0-3 15,-3-4 7-15,0-5-2 16,-2-12 0-16,0-4 11 16,0-12-10-16,3-5-2 15,-3-5-6-15,0-5-1 0,0 0 1 16,0-2-1-16,0 0 2 15,0 0 1-15,0-6 8 16,0-20-15-16,-3-11-37 16,-1-12-12-16,-1-4 9 15,3-5 18-15,-2 0 15 16,2 5 6-16,0 4 1 16,2 8 6-16,-3 6 6 15,3 7 4-15,0 6 3 16,0 6-1-16,0 4-7 0,0 4-7 15,0 4 2 1,3 1 9-16,-3 3-12 0,4 0-3 16,7 0-7-16,9 23 1 15,9 17 6-15,4 11 8 16,-1 4-3-16,-1-1-4 16,-4-6 2-16,-5-8-1 15,-2-8 0-15,-4-11-2 16,-3-7-34-16,-2-10-34 15,-2-4-41-15,2 0-144 16,-4-11 61-16</inkml:trace>
  <inkml:trace contextRef="#ctx0" brushRef="#br0" timeOffset="13082.31">8778 10349 25 0,'0'0'161'0,"0"0"-29"16,0 0 5-16,0 0-64 15,0 0-29-15,0 0-44 16,0-18 0-16,0 18-30 16,0 2 20-16,0 14 7 15,0 2 6-15,0 4 6 16,0 4 10-16,-2 3-5 16,-3-2 2-16,-3 4 0 15,0-6-9-15,0-2 2 16,1-8-5-16,3-2 3 15,2-6-5-15,-1-5-2 0,3 1 0 16,0-3 0-16,0 0 10 16,-2 0 36-16,-1 0 41 15,3-12-38-15,0-11-46 16,0-5 1-16,0-2-4 16,0-6 10-16,3 0-10 15,8-3-5-15,0 4 4 16,1-2 2-16,1 5-1 15,-5 4 3-15,2 3 2 16,-2 3-1-16,-3 4 0 16,-1 0 3-16,-2 3 17 15,0 3-4-15,2 3-4 16,-2 1 4-16,0-2 4 16,2 1-6-16,0 2 0 15,1-2-11-15,-1 1 3 0,0 2-3 16,2 2 0-16,-6-1-1 15,0 5-6-15,0 0-1 16,0 0 0-16,0 0-11 16,0 0-13-16,0 11-2 15,6 17 27-15,3 13 1 16,2 10-1-16,5 17 2 16,-1 7-1-16,1 3 0 15,2-2 7-15,-3-8 6 16,1-7-8-16,-5-11 8 15,2-6-6-15,-3-12 1 16,-4-8-7-16,1-7 0 16,-3-5-2-16,0-3 0 0,1-7-49 15,6-2-108 1,2-9-159-16,3-24-174 0</inkml:trace>
  <inkml:trace contextRef="#ctx0" brushRef="#br0" timeOffset="14882.44">9434 10578 75 0,'0'0'61'0,"0"0"2"15,0 0 53-15,0 0-25 16,0 0-17-16,0 0 6 16,0-5-37-16,0-4 5 15,0 0-6-15,0 0 1 16,0-3-11-16,0-3-3 16,0-1 6-16,0-2-11 15,0 2 3-15,0 0-17 16,0 0-3-16,0 2 8 15,-3 2-1-15,-1 0 2 0,-6-1-6 16,2 1-5-16,-1 1 4 16,-3 3-2-16,4 2-1 15,1 4 0-15,1 2-4 16,1 0 3-16,-2 0 0 16,-4 0-5-16,0 6 0 15,-2 13-2-15,-4 2 2 16,5 7-2-16,-1 2 1 15,1 4 2-15,1 3-1 16,5-4 1-16,-2 4 5 16,6-3-2-16,0-6 0 15,2-2 0-15,0-8-3 16,0-2-1-16,0-6-9 16,4 1-2-16,6-6 11 15,-2-1 13-15,1-1-13 0,3-3 0 16,-1 0 6-16,1 0 11 15,5-5 9-15,-1-11-15 16,-6-2-5-16,-3-4-4 16,-3-2 3-16,1 0 1 15,0-4 1-15,3 1-6 16,1 1 0-16,0 0-1 16,-2 5 2-16,0 4 0 15,-3 5-2-15,0 7 3 16,-4 2-3-16,0 3 0 0,0 0-1 15,0 0-4-15,0 0-24 16,0 0-9 0,0 8 18-16,0 14 20 0,0 4 1 15,2 2 3-15,3 0-1 16,4-3-3-16,0-4 6 16,2-2-5-16,1-3 3 15,3-6-1-15,-1 0 1 16,3-7 3-16,-1-3 20 15,3 0-12-15,0 0 12 16,3-12-16-16,-2-10-3 16,-2-4-8-16,-5-2 3 15,-4-4-7-15,-7-2-3 16,1 4-14-16,-3 4 13 16,0 8 8-16,0 8 5 0,0 3 7 15,0 7 19-15,-3 0-20 16,3 0-11-16,-4 0-11 15,0 0-2-15,-4 17 13 16,4-2 1-16,0 2-1 16,4-3-2-16,0-4 2 15,0-2-3-15,0-4-5 16,0-2-22-16,4-2-4 16,8 0 33-16,-1 0-4 15,2 0-12-15,-2-2 11 0,-2-5 0 16,-3 2 6-1,-1 3 0-15,-3 2 0 16,-2 0-1-16,5 0-14 0,4 9-14 16,-1 13 27-16,9 3 2 15,-7 3 24-15,1-1-8 16,3-3-1-16,-3-5-8 16,1-4 5-16,3-5-10 15,-1-4 2-15,-1-3-3 16,-1-3 6-16,2 0 12 15,-1 0-2-15,3-11 2 16,-5-12-9-16,-2-4-10 16,0-7-3-16,-4-6 3 15,1-1 3-15,-1-1 3 16,-1 1-5-16,1 6 7 16,-5 7-6-16,2 4 3 15,-2 7 5-15,0 8 5 0,0 4 20 16,0 5-23-16,0 0-1 15,0 0-11-15,0 0-12 16,0 0 2-16,0 0-1 16,0 2 3-16,0 17 8 15,0 8 3-15,-2 6 1 16,-7 7-3-16,0 10 4 16,5 4 0-16,-1 5-1 15,1-5 2-15,-1-6-4 16,3-11 5-16,-1-10-4 0,3-13 5 15,-2-8-1-15,2-4 7 16,0-2-2-16,0 0 6 16,0 0 4-16,0 0 3 15,0 0-1-15,0-16-2 16,0-8-20-16,0-10-1 16,0-1-2-16,0-2-11 15,2-4-9-15,14 5 2 16,0 4-7-16,0 8 1 15,-6 8 10-15,-3 10-8 16,-5 4 21-16,-2 2-30 16,0 0-5-16,0 0-9 15,0 10 2-15,0 7 21 0,0 3 22 16,-4-2-12 0,-16 0-3-16,-4-4 0 0,1-5-7 15,6 0 17-15,5-8-3 16,10 2 9-16,2-3 12 15,0 0 7-15,0 0 23 16,0 0 11-16,0 0 2 16,16 0-21-16,3 4-24 15,6 6-6-15,4 7-4 16,-2 2 3-16,-2-1 1 16,-4-2-4-16,-5-4-5 15,-3-4-56-15,-3-2-88 16,-4-6-91-16,-3 0-277 15</inkml:trace>
  <inkml:trace contextRef="#ctx0" brushRef="#br0" timeOffset="15632.01">10149 10601 319 0,'0'0'365'0,"0"0"-226"15,0 0-73-15,0 0-7 16,0 0-16-16,0 0-23 15,0 0 8-15,47-7-21 16,-36 3-3-16,2-1 4 16,0-2-1-16,4-2-3 15,-5 0-1-15,2-5-1 16,-5 2 1-16,0-5-3 16,-5 2 0-16,0-2-8 15,-4-1-11-15,0 4 3 0,0 2-13 16,0 1 25-16,-6 8-3 15,-3 1 1-15,-7 2-8 16,1 0 13-16,-1 0 1 16,-1 14-1-16,3 6 1 15,1 4 0-15,4 4 16 16,4 7-6-16,3 2-2 16,2 4 15-16,0-3 0 15,2-2-2-15,18-6 0 16,3-9-3-16,4-9-18 0,6-6 24 15,3-6 4 1,-1 0 11-16,0-23-14 0,2-7-15 16,-6-7-6-16,-7 0-2 15,-4-7-4-15,-4-1-1 16,-7-3-1-16,-3-2-14 16,-6 0 8-16,0 2-16 15,0 7 15-15,0 6 11 16,0 9 7-16,0 8-3 15,0 9-4-15,0 5 1 16,0 4 0-16,0 0-1 16,-6 0-15-16,0 2 10 15,-6 18 5-15,1 6 1 16,-1 5-1-16,6 3 0 16,1 3 0-16,3 2 7 0,2 1 1 15,0 2 1 1,0 0 0-16,0-4 2 0,5-3-3 15,8-7 1-15,3-9-8 16,2-2-1-16,1-5-1 16,2-7 0-16,-3 0 2 15,-3-5 18-15,1 0-19 16,-3-5-6-16,3-15-33 16,-5-1-23-16,-5-5-35 15,1 1-84-15,-7 3 25 16,0 2-105-16,0 4 0 15</inkml:trace>
  <inkml:trace contextRef="#ctx0" brushRef="#br0" timeOffset="15814.91">10563 10490 214 0,'0'0'267'16,"0"0"-71"-16,0 0-60 16,0 0-14-16,0 0-32 15,0 0-15-15,65-25-60 16,-27 13 9-16,-2 3-19 15,-3-3-5-15,-4 3 0 16,-5-1 0-16,-6 0-47 16,1 4-39-16,-9 0-89 15,-5 0-177-15</inkml:trace>
  <inkml:trace contextRef="#ctx0" brushRef="#br0" timeOffset="16493.38">11616 10333 236 0,'0'0'168'16,"0"0"54"-16,0 0-66 15,0 0-28-15,0 0-33 16,0 0-3-16,0-48-23 16,0 48-22-16,0 0-8 15,0 0-22-15,0 0-14 16,0 9-3-16,0 22-18 15,2 13 15-15,-2 10 3 0,0 8 8 16,0 3 0-16,0-1-3 16,-12-9-1-16,2-6-2 15,1-11-2-15,-1-12-8 16,6-10-65-16,2-9-16 16,2-7-33-16,0 0-18 15,0-17 30-15,-4-19-470 16</inkml:trace>
  <inkml:trace contextRef="#ctx0" brushRef="#br0" timeOffset="18037.76">11471 10331 414 0,'0'0'200'0,"0"0"-29"16,0 0-92-1,0 0-27-15,0 0-16 0,0 0-36 16,93-73-2-16,-51 69 2 15,6 4 12-15,-2 0-5 16,-3 0-2-16,-8 7-5 16,-6 2-4-16,-10 6 3 15,-9 2 1-15,-5 4 0 16,-5 5 1-16,0 2 12 16,-7 2 11-16,-15 2-14 15,-7-2 4-15,0-2-3 16,0-1-6-16,2-12 0 0,9-4-5 15,7-8 2 1,6-3-1-16,3 0 17 0,2 0 46 16,0 0-5-16,0 0-16 15,0 0-23-15,0 0-9 16,2 0 1-16,10 0-10 16,3 0 14-16,6 4-11 15,1 12-5-15,0 5-1 16,-2-1 1-16,1 2 1 15,-2-4 4-15,-3-3-3 16,-1-4-2-16,-3-5-19 16,-1-6-1-16,2 0 10 15,1 0-15-15,1-14 5 0,3-8-29 16,-5-4 17 0,3-4 20-16,-1 0 2 0,-1-3-3 15,-1 4 13-15,1 3-3 16,-3 5 6-16,-3 5 1 15,-2 7 4-15,-4 9 18 16,-2-3 6-16,0 3-10 16,0 0-14-16,0 0-8 15,0 0-10-15,0 8-21 16,2 14 25-16,0 2 6 16,0 5 7-16,-2 0 6 15,2 0-5-15,-2-3-5 16,2-5 2-16,5-3 2 15,-3-3-1-15,4-8-3 0,-2 0-2 16,-1-7-1-16,5 0 2 16,4 0 5-16,3 0 26 15,4-17-22-15,-1-4-5 16,0-4-3-16,0-1 4 16,-2-1-5-16,-5-2-4 15,-4 5 4-15,1 4 2 16,-6 6-2-16,-2 4 3 15,0 5-5-15,-2 5 0 16,0 0-12-16,0 0-10 16,0 0 5-16,0 0 11 15,0 0-32-15,0 11 38 16,0 3 0-16,0 5-3 16,11 0 3-16,7 3 0 15,5 2 0-15,-4-4 2 0,-1-1 0 16,-7-7 3-16,-7-2-5 15,-1-2-7-15,-3-1-2 16,0 4 9-16,-5-3 26 16,-10 4 10-16,-7-3-15 15,-1 2-7-15,4-2-11 16,3-6 1-16,5-1-3 16,9 0 6-16,0-2-4 15,2 0 3-15,0 0-6 16,0 0 3-16,4 0-6 15,15-16 3-15,6 0-2 16,4-3-5-16,0 2-7 0,-2-5-14 16,-2-4-22-16,-3-4 2 15,-5-5 20-15,-5-1 23 16,-8-2 3-16,-4 0 2 16,0 2 23-16,0 2 14 15,0 8 14-15,0 6-16 16,0 8 11-16,0 7-24 15,0 3-4-15,0 2-6 16,0 0-12-16,0 0-4 16,0 0-5-16,0 17 1 15,0 12 8-15,0 12 0 16,-7 1 1-16,-2 2 0 16,-1 3 0-16,-6-6 0 0,3 1-1 15,-4-3 0-15,7-11 0 16,1-6 0-16,7-10 0 15,2-8-1-15,0-3-2 16,0-1-17-16,2 0 13 16,20-3 7-16,9-14 35 15,5-4-24-15,2-4-6 16,0 4-3-16,-3-4-2 16,-4 8-5-16,-6 3-1 15,-13 5 4-15,-8 6-1 16,-4 0-3-16,0 3 0 15,0 0-15-15,0 0-25 0,-14 0 34 16,3 12 9-16,3 5 0 16,8-1-8-16,0 2-6 15,0 1 17-15,19 2-4 16,6-3 11-16,4-3-7 16,2-2 5-16,2-4 3 15,-1 0-4-15,-8-6 3 16,-9-3-7-16,-11 0-44 15,-4 0-51-15,-8 0-113 16,-27-12-52-16,-5-20-328 16</inkml:trace>
  <inkml:trace contextRef="#ctx0" brushRef="#br0" timeOffset="18215.79">11941 10176 803 0,'0'0'265'16,"0"0"-110"-16,0 0-93 16,0 0-49-16,0 0-13 15,0 0-15-15,-18 2-94 16,7 35-57-16,-9-5-147 16</inkml:trace>
  <inkml:trace contextRef="#ctx0" brushRef="#br0" timeOffset="19976.74">8541 12462 60 0,'0'0'81'16,"0"0"-24"-16,0 0 7 15,0 0-1-15,0 0-26 16,0 0-6-16,0 0-5 16,0 0-3-16,0 0-10 15,0 0-9-15,0 0-2 16,0 0 2-16,0 0-3 0,0 0-1 15,0 0-1-15,0 0 1 16,0 0 1-16,0 0-1 16,0 0-1-16,0 0 1 15,0 0 0-15,0 0 2 16,0 0 2-16,0 0 4 16,0 0 5-16,0 0 16 15,0 0-8-15,0 0-5 16,0 0-6-16,0 0-5 15,0 0-3-15,0 0 5 16,0 0 6-16,0 0-2 16,0 0-3-16,0 0 1 15,0 0-3-15,0 0-5 0,0 0-1 16,0 0-56 0,0 0-111-16,-8 0-240 0</inkml:trace>
  <inkml:trace contextRef="#ctx0" brushRef="#br0" timeOffset="20671.87">8582 12376 84 0,'0'0'55'0,"0"0"15"15,0 0 3-15,0 0 23 16,0 0 13-16,0 0-29 16,-7-28-24-16,-6 28-31 15,0 0-2-15,-6 0-3 16,-1 0-4-16,-2 0 8 0,0 15-2 16,2 5 4-1,0 6-2-15,4 4 3 0,-2 6 7 16,3 2 3-16,4 6-2 15,-1 4-5-15,4-2-4 16,5 0 5-16,3-8-6 16,0-10-6-16,3-7-19 15,21-8 3-15,12-6 7 16,8-7 70-16,7 0-44 16,-1-7-23-16,-6-13-4 15,-4-10-9-15,-11-3-8 16,-7-6-30-16,-10-3 2 0,-8-2 18 15,-4 2 3-15,0-1-15 16,-18 7 30-16,-9 2 9 16,-2 6-9-16,0 10 0 15,0 8-9-15,0 8 9 16,0 2-3-16,-2 0 4 16,5 12-2-16,4 12-2 15,3 7-1-15,11 2 0 16,3 4 0-16,5-3 3 15,0 0-10-15,3-6-130 16,19-4-10-16,7-10-146 16,4-12-40-16</inkml:trace>
  <inkml:trace contextRef="#ctx0" brushRef="#br0" timeOffset="21016.37">8914 12325 480 0,'0'0'191'16,"0"0"-51"-16,0 0-10 15,0 0-51-15,0 0-24 16,0 0-12-16,5-29-18 16,-5 29-22-16,0 0-3 15,0 0-12-15,0 16-5 0,0 23 17 16,0 12 9-1,0 15-1-15,0 13 3 0,0 8-5 16,0 5 1-16,0 12-3 16,0 3 4-16,0 2-5 15,0-1 1-15,0-9-4 16,-3-15 4-16,-1-17-4 16,2-12 0-16,2-18-46 15,0-16-61-15,0-13-60 16,0-8-68-16,0-17 64 15,0-29-237-15</inkml:trace>
  <inkml:trace contextRef="#ctx0" brushRef="#br0" timeOffset="21309.2">8834 12639 339 0,'0'0'170'0,"0"0"22"16,0 0-85-16,0 0-10 15,0 0-5-15,0 0-58 16,20-184 3-16,2 177-37 16,0 5 2-16,3 2-2 15,0 0 0-15,-1 9 0 16,-4 12-5-16,-4 6-2 16,-8 3-9-16,-5 1 3 15,-3 1 10-15,-5 1 3 16,-24-1 0-16,-8-4 7 0,-4-5 0 15,7-9-7 1,11-2-12-16,9-7-59 0,9-5-106 16,5 0-129-16,3-17-113 15</inkml:trace>
  <inkml:trace contextRef="#ctx0" brushRef="#br0" timeOffset="22066.26">9143 12562 372 0,'0'0'223'16,"0"0"-139"-16,0 0-37 15,0 0 15-15,0 0-32 16,0 0-9-16,81-7 2 16,-64-1 2-16,-1-2-1 0,-1-2 4 15,-3 0-2-15,-1-2-9 16,-5-2-6-16,-4 0-4 15,-2-1-7-15,0 6-7 16,0-2 4-16,0 5 3 16,-4 4 31-16,-4 2-28 15,1 0 0-15,-2 2-4 16,0 0 1-16,0 0-2 16,-2 0-1-16,4 8-4 15,-2 10 5-15,1 6 2 16,3 5 6-16,3 0 16 15,2 3-4-15,0 2-2 0,2 1 2 16,14-3-8 0,2-3-10-16,-1-9 2 0,1-5 7 15,-1-7-1-15,0-5-8 16,1-3 6-16,-1 0 0 16,6-17 30-16,1-12-23 15,1-6-13-15,-3-7-7 16,-2 1-14-16,-5 1-1 15,-5 7 2-15,-4 2 8 16,-4 7 8-16,-2 8 4 16,0 8 0-16,0 4 26 15,0 4 10-15,0 0-6 16,0 0-20-16,-8 0-6 0,-6 12-4 16,3 4-4-16,5 0 4 15,1-2-2-15,2-2 0 16,3 1 0-16,0-5-2 15,0-2 0-15,5 2 4 16,8-3 6-16,6 5-2 16,0 1-4-16,1 2-3 15,5 6-1-15,-2-1-10 16,-4 4 12-16,-1-2 0 16,0 0 2-16,-2-1 4 15,-3-7-4-15,-4-5 8 16,0-3 7-16,-7-2-3 0,4-2-12 15,6 0 10 1,1 0-3-16,8-13-4 0,0-4-3 16,6-7-101-16,0 2-127 15,4-4-131-15</inkml:trace>
  <inkml:trace contextRef="#ctx0" brushRef="#br0" timeOffset="23086.8">10038 12504 331 0,'0'0'141'0,"0"0"-33"16,0 0-32-16,0 0 6 16,0 0-41-16,0 0-23 15,2-3-18-15,-2 3-10 16,0 0 10-16,0 0 18 16,0 0 13-16,0 0-4 0,0 0 3 15,0 0 8-15,0 0 4 16,0-2-2-16,0-5 5 15,0-2-15-15,0-3-29 16,-8-4 5-16,0 0-5 16,1 1 0-16,-1 0 1 15,-2 3 2-15,4 1-2 16,-3 5 6-16,3 4 8 16,-4 0-13-16,1 2 11 15,-2 0-14-15,-5 0-2 16,3 4 0-16,0 8-3 15,-3 5 5-15,3 0-1 0,0 3 1 16,2 2 8-16,1 2-7 16,6 0 3-16,4 3-2 15,0-1-2-15,0 1 1 16,0-8 5-16,2-3-4 16,8-5-4-16,0-4 2 15,1-5 0-15,3-2 5 16,-3 0 14-16,0 0 3 15,3-14-12-15,-4-4-10 16,4-5-21-16,-1 2-4 16,-4-2-1-16,-2 4 11 15,0 2 4-15,-1 5 10 16,-4 5-2-16,-2 2 3 0,0 5 2 16,3 0 10-1,-3 0 0-15,2 0-2 0,0 0-6 16,5 0-4-16,4 0 0 15,4 0 12-15,1 9 3 16,3 5-15-16,-2 1 4 16,1 2-4-16,-1-5 6 15,2-2-5-15,-2-4-1 16,-1-5 5-16,4-1-2 16,0 0 1-16,0-3 5 15,3-15-3-15,-4-7-6 16,-1-4-9-16,-3-8-13 15,-3-3-8-15,-1-6 4 16,-7-4 17-16,-4-2-14 0,0 0-3 16,0 4 7-16,-2 12 19 15,-9 11 7-15,5 14-6 16,2 4 24-16,0 7 9 16,0 0-33-16,4 0 4 15,-4 0-3-15,-1 0 1 16,-1 0-6-16,-3 3 2 15,0 7 1-15,0 3-1 16,3 4 2-16,-2 5-2 16,2 3 1-16,1 6 0 15,3 5 5-15,2 3 4 16,0 2 9-16,0 1 14 16,0-4-17-16,0-4-5 0,5-3 0 15,6-7-4-15,2-5 1 16,3-6-7-16,4-5 0 15,2-8 5-15,5 0 17 16,4 0-15-16,3-17-7 16,-3-5-26-16,-2-2-66 15,-4 1-60-15,-12-4-46 16,-7 3-120-16,-6-2-43 16</inkml:trace>
  <inkml:trace contextRef="#ctx0" brushRef="#br0" timeOffset="23292.4">10260 12288 169 0,'0'0'196'0,"0"0"80"16,0 0-96-16,0 0 15 15,0 0-71-15,0 0-46 16,11-26-23-16,20 8-45 16,4 2-3-16,-4 0-4 15,-3 2-3-15,-3 2-4 16,-5 2-32-16,-5 4-53 15,-1 6-47-15,-5 0-95 16,-1 0-137-16,-3 3-61 16</inkml:trace>
  <inkml:trace contextRef="#ctx0" brushRef="#br0" timeOffset="24616.65">10452 12436 84 0,'0'0'129'0,"0"0"-35"0,0 0-42 16,0 0-3-16,0 0 23 15,0 0 63-15,-2 12 10 16,11-12-69-16,2-7-16 16,0-8-24-16,0 1-20 15,2-6-11-15,4 0-1 16,-5-1-4-16,5-2-6 0,-2 3 5 15,-5 5-18 1,2 4 18-16,-3 2 1 0,-5 3 1 16,3 3 2-16,-4 3 0 15,-1 0 16-15,-2 0-18 16,0 0-1-16,2 6 0 16,0 14 21-16,0 4 10 15,1 2 4-15,-3-2-12 16,2 2-4-16,-2-4 5 15,0 0-6-15,2-3 2 16,2-4-13-16,0-3 5 16,1-5-10-16,0-4 1 15,2-3 2-15,1 0 6 0,4 0-5 16,3 0-2 0,1-14-4-16,-1-2-31 0,-2 2-7 15,-3-2 1-15,-2 2 2 16,-1 2 22-16,0 3 1 15,2 0 12-15,0 1-2 16,1 1 0-16,0 2-3 16,-4 3 5-16,-3 2 7 15,-1 0-7-15,0 0 0 16,0 12 0-16,2 7 23 16,0 0 2-16,-2 6-5 15,2-4-2-15,0 4 0 16,3-6 0-16,1-1-7 15,0-5 0-15,0-5-10 0,-1-3 4 16,-3-5-4-16,3 0-1 16,0 0 16-16,2-3 5 15,2-20-18-15,-4-2-3 16,0-5-32-16,-5-1 12 16,-2 1-22-16,0 0 24 15,0 2 1-15,0 5 17 16,-5 3 3-16,-1 8 1 15,-4 7 13-15,4 3 7 16,-1 0-24-16,-2 2-16 16,-2 0 16-16,-2 4 8 15,-3 13 4-15,1 4-10 16,-1 1 12-16,3 1-5 0,1 1 3 16,3-3-11-1,3 2 9-15,6-5-3 0,0-4-5 16,0-5-4-16,0 0-12 15,0-8 14-15,11-1 4 16,7 0 30-16,1 0-20 16,4-3-6-16,2-13-7 15,-1-2 2-15,5-5-3 16,0-1-21-16,-2 3 6 16,-3-1 3-16,-1 1 12 15,-7 9 2-15,-3 7 0 16,-7 0-2-16,2 5 0 0,-6 0-4 15,0 2-9 1,-2 20 13-16,0 5 2 0,0 4 14 16,0 1-3-16,-8 1-2 15,2-6-6-15,-1 0-3 16,1-5 2-16,2-8-3 16,1-7 1-16,3-2-1 15,0-5 0-15,0 0 9 16,0 0-2-16,7-8 12 15,10-15-15-15,1-2-5 16,1-1-1-16,-2-4-10 16,1 2-7-16,2-1 15 15,0 5 0-15,0-1 0 16,-5 8 2-16,-1 5-1 16,-5 4-5-16,-2 6 6 0,-5 2 1 15,0 0 0-15,0 0 0 16,0 6 3-16,6 15 23 15,-2 0-12-15,3 5 3 16,-3 2-8-16,2-1-8 16,-2-4-1-16,1-7 2 15,-3-4-3-15,0-5 1 16,0-5-23-16,2-2-27 16,-4 0-21-16,0-7-30 15,-2-12-160-15,0-8-356 0</inkml:trace>
  <inkml:trace contextRef="#ctx0" brushRef="#br0" timeOffset="24918.6">10871 12055 353 0,'0'0'191'0,"0"0"-58"16,0 0-76-16,0 0 19 15,0 0-67-15,0 0 50 16,-62 60-42-16,82-47 12 16,-1-8 5-16,4-5 19 15,-3 0-4-15,0 0 2 16,-6-14-30-16,-4-1-15 0,-3-2-4 16,-4 5-2-16,-3 6 0 15,0 3-8-15,0 3-15 16,0 0-38-16,-7 7-7 15,-15 16 55-15,-3 3-86 16,-6 2-47-16,-2-2-156 16</inkml:trace>
  <inkml:trace contextRef="#ctx0" brushRef="#br0" timeOffset="26318.33">11633 12372 64 0,'0'0'162'16,"0"0"-18"-16,0 0-60 16,0 0-62-16,0 0-19 15,0 0 0-15,0-1-1 16,0 1 20-16,-2 3 23 16,2 1-8-16,0 1-22 15,0-3 9-15,0-2-21 16,0 0 7-16,0 0-1 15,0 0 5-15,-2 0 14 16,0 0 14-16,-3 0 5 16,-1-14-36-16,-4-3-11 15,2 0 4-15,-3-2-4 16,-1 1 0-16,-1 2 7 0,-1 2 12 16,4 6-3-16,1 2 8 15,-1 2 26-15,0 4-24 16,-3 0-22-16,-4 0-3 15,0 2-1-15,1 11-2 16,-2 4 2-16,1 4 2 16,1 0 1-16,3 4 11 15,4 7-14-15,2-1 12 16,7 3 11-16,0 1-14 16,0-7-1-16,0-4-4 15,11-4-8-15,4-9 4 16,4-4 0-16,3-5 1 15,2-2 23-15,3 0 3 16,-2-20-4-16,4-6-17 0,-3-6 4 16,3-3-6-16,-4 2-4 15,-5-1 3-15,-7 3-1 16,-4 7 3-16,-2 6-2 16,-3 10 2-16,-4 4-4 15,0 4 5-15,0 0-6 16,0 0-18-16,0 4-2 15,0 14 20-15,0 8 18 16,0 2-2-16,3 0-6 16,3 2 8-16,1-3-7 15,2-6 3-15,0 0-2 16,4-9-6-16,-4-7-3 16,3-2 9-16,0-3-11 0,2 0 29 15,6-12-9-15,-4-12-12 16,-1-6-4-16,-1-5-3 15,-3-2-2-15,-3-4-7 16,2-1-5-16,-4-4 12 16,-1-2 0-16,-1-2-3 15,-4 1 3-15,0 8 0 16,2 9 6-16,-2 11-5 16,2 7 3-16,-2 11 7 15,0-2-6-15,0 3-5 16,0 2-21-16,0 0 2 15,0 0 5-15,0 0 14 0,-4 9 3 16,-7 8 5-16,-3 11-7 16,4 9-2-16,1 9-2 15,5 3 3-15,4 4 0 16,0 0 19-16,6-4-11 16,17-6 1-16,0-6 4 15,2-9-3-15,0-10-7 16,-3-7 0-16,0-11 3 15,0 0 13-15,1-15-9 16,0-13-10-16,-6-4-26 16,-5-6-45-16,-6 2-47 15,-4 2-76-15,-2-2-256 16</inkml:trace>
  <inkml:trace contextRef="#ctx0" brushRef="#br0" timeOffset="26883.71">12800 12068 53 0,'0'0'210'0,"0"0"8"15,0 0-37-15,0 0-73 0,0 0 11 16,0 0-37 0,17-79 5-16,-15 75-27 0,0 4 12 15,-2 0-2-15,0 0-35 16,0 0-14-16,0 0-13 15,0 0-8-15,0 6-11 16,2 16 4-16,2 11 7 16,-2 6 0-16,-2 4 0 15,0 2 4-15,0 3-1 16,-14-5-3-16,-3-2-48 16,0-7-8-16,2-7-47 15,1-5 16-15,8-8-77 16,2-10-35-16,-1-4-176 15</inkml:trace>
  <inkml:trace contextRef="#ctx0" brushRef="#br0" timeOffset="28524.6">12723 12075 182 0,'0'0'190'15,"0"0"36"-15,0 0-84 16,0 0-54-16,0 0-11 15,0 0-24-15,110-150-26 16,-75 138-24-16,-1 6-2 16,-5 3 7-16,-2 3-14 15,-5 0 9-15,-4 3-6 16,-5 13-3-16,-6 4 4 16,-7 4-4-16,0 2-2 15,0 0 6-15,-9 2-7 0,-11 0 9 16,-5 1-22-16,0-5 22 15,1-5 13-15,4-3-6 16,4-6-4-16,10-3-1 16,4-5 2-16,2 0-4 15,0-2 15-15,0 0 56 16,0 0 7-16,0 0-24 16,0 0-34-16,0 0 9 15,0 0-19-15,4 0-10 16,5 0-5-16,2 0 5 15,7 17 15-15,-2 4-15 16,1 4 1-16,1 0 3 0,-4-1-3 16,-3-6 1-16,0-2-2 15,-5-4 2-15,4-6-2 16,-6-3 1-16,0-3-1 16,1 0-16-16,1 0 16 15,4 0-5-15,3-12-1 16,3-11-22-16,-1-3-8 15,5-4 13-15,-2 0 7 16,2 0 7-16,0 2 9 16,-5 3 0-16,2 7 1 15,-9 6 6-15,1 5 14 16,-7 2 10-16,-2 4-1 16,0 1-13-16,0 0-9 0,3 0-8 15,-3 0-7-15,0 10-1 16,0 9-4-16,0 10 12 15,0 0 14-15,0 2-13 16,0-3 3-16,0-2-1 16,0-4-2-16,0-4-1 15,2-2 1-15,3-8-1 16,1-2 0-16,3-4 0 16,5-2 0-16,3 0 8 15,5-2 4-15,3-18-7 0,0-4-5 16,-1-6-18-1,-4-2 0-15,-2 0 1 0,-5 1-3 16,3 4 20-16,-5 3 2 16,-2 3 2-16,-5 8-4 15,-1 4 13-15,-3 4-6 16,0 2-2-16,0 3 5 16,0 0-2-16,-7 0-8 15,-2 0-6-15,0 0 3 16,5 3-1-16,2 6-6 15,2 5 2-15,0 4 8 16,0 9 5-16,0-1-5 16,2 2-4-16,11 0 4 15,5-4-8-15,-3-3 8 16,-1-4 10-16,-5-7-10 0,-7-5 3 16,-2-2-3-16,0-1-9 15,0-2-46-15,-16 0 55 16,-8 0 10-16,0 0 0 15,-1 0-6-15,4 0 1 16,8 0 10-16,7 0 17 16,6 0-1-16,0 0-19 15,0 0-12-15,9 0 1 16,15 0-1-16,1 0 18 16,4 0-10-16,-1 0-2 15,-1 0-2-15,0 0-3 16,-2 0 2-16,-5 0-3 0,-5-14-6 15,-1-3-2-15,-3-6-9 16,-3-3-13-16,2-3 11 16,-4 1-6-16,-1-2 7 15,1 1 18-15,1-2 4 16,0 3-1-16,0 7 3 16,-3 4 14-16,0 10 3 15,-4 2-1-15,2 5 0 16,-2 0-16-16,0 0-6 15,0 0-4-15,3 0-4 16,-3 14 6-16,2 8 2 16,-2 6 5-16,0 4-3 15,0 5 1-15,0 1-1 0,0 0-1 16,0-5 0 0,-7-4 1-16,-1-7-2 0,1-4 0 15,0-6 0-15,5-6 0 16,-1-1 3-16,3-5-1 15,0 0 5-15,0 0 0 16,0 0 0-16,12-17 0 16,5-3-2-16,6 0-4 15,2 0-1-15,2 2-9 16,-1 2 3-16,0 2-3 16,-1 4-1-16,-9 4 5 15,-5 2-1-15,-11 4-4 16,0 0-2-16,0 0-21 15,-17 0-10-15,-10 6 41 16,-2 10 4-16,6 0-1 0,12 4-1 16,9-2-14-16,2 2 9 15,0 0 5-15,22 0 3 16,11 1 6-16,6-8 21 16,3 1-7-16,-5-6-22 15,-5-2-1-15,-8-6 0 16,-10 0-68-16,-12 0-73 15,-2-20-156-15,-9-6-412 16</inkml:trace>
  <inkml:trace contextRef="#ctx0" brushRef="#br0" timeOffset="28843.42">13294 11791 274 0,'0'0'159'0,"0"0"0"15,0 0-125-15,0 0-26 16,0 0 60-16,0 0-10 16,2 86-13-16,17-68-2 15,-2-8-8-15,-3-8 45 16,1-2-7-16,-1 0-7 0,-3-10-25 15,-1-6-32 1,-7-2-8-16,-3 6-1 0,0 4-10 16,-7 8-40-16,-20 0-20 15,-6 24 4-15,-5 18-67 16,1 8-42-16,5 1-186 16</inkml:trace>
  <inkml:trace contextRef="#ctx0" brushRef="#br0" timeOffset="30496.99">8597 14357 95 0,'0'0'185'0,"0"0"-67"16,0 0 29-16,0 0-29 15,0 0-29-15,0 0 2 16,0 0-22-16,0 0-54 0,0 0-7 16,0 0-8-16,0 0-6 15,0 0-3-15,0 7-11 16,4 3 20-16,4 2 5 15,-4-3 7-15,1 0-12 16,1-4 5-16,-2 1-2 16,-2-3-1-16,1-3 0 15,-3 0 5-15,2 0 2 16,-2 0 6-16,3 0 14 16,-3-14 8-16,0-8-30 15,0-1-7-15,0 1 0 16,0 1 5-16,0 6-2 0,-5 3 3 15,-2 4 11 1,1 2 3-16,-1 1-9 0,3 0-5 16,-1 5 12-16,-4 0-5 15,-4 0-13-15,-7 0-2 16,-3 14-3-16,-2 4 5 16,2 1 0-16,-4 10-1 15,0 8-1-15,2 6 2 16,3 15-1-16,2 11 4 15,8 1 10-15,8-1 8 16,4-8 3-16,0-13-9 16,12-9-10-16,12-13 6 15,12-14-7-15,6-8 3 16,10-4 24-16,0-6-8 16,4-18-23-16,-6-6-33 0,-10-3-86 15,-7 2-65-15,-11 4-135 16</inkml:trace>
  <inkml:trace contextRef="#ctx0" brushRef="#br0" timeOffset="31396.44">8840 14793 372 0,'0'0'132'0,"0"0"-13"16,0 0-64-16,0 0 3 15,0 0 8-15,0 0 2 0,-4 14-1 16,4-21 30 0,0-14-6-16,0-9-73 0,0-11-16 15,2-3 4-15,0-4-3 16,-2 2-3-16,0 0-7 16,0 12 7-16,0 10 2 15,0 6 1-15,-2 9-3 16,0 7 29-16,0 2 3 15,2 0-11-15,0 0-21 16,-3 0-1-16,1 0-8 16,0 17 3-16,0 0 6 15,2 6 0-15,0-1-4 16,0-4 0-16,9-4 2 0,7-1-3 16,3-4 0-16,-1-4 0 15,2-5-33-15,-4 0-6 16,-1 0 12-1,1-9-6-15,-1-5-12 0,-1 0-7 16,-3 2 22-16,-2 3 27 16,0 8 8-16,-2 1-2 15,-1 0 1-15,4 8 1 16,0 14 1-16,-3 7 24 16,-5 6 20-16,0-3-7 15,-2 0-4-15,0-3-1 16,0-2-8-16,0-3-10 15,6-6-3-15,0-2-4 0,3-6-8 16,1-6 8-16,2 1-8 16,1-5 0-16,5 0 24 15,0-14-13-15,0-7-6 16,-3 1-5-16,-1-6-15 16,-3-4 3-16,-2 2-3 15,-2 0 4-15,-1 2-23 16,-4 4 18-16,-2 0 1 15,0 4 11-15,0 6 4 16,0 1 0-16,0 4 2 16,0 2 0-16,-2 0 7 15,-2 5-3-15,-3-4-6 16,0 2-6-16,0 0 2 16,1 2 2-16,0 0-1 0,-1 0 1 15,-5 0-4-15,4 12 3 16,1 6-1-16,0 6-3 15,5 5 7-15,2 8 6 16,0 1 19-16,0-4-1 16,0-4-8-16,14-14 8 15,3-4-1-15,-1-4-5 16,1-4 8-16,1-4 7 16,-2 0-17-16,0 0-8 15,2-14-8-15,-1-6-32 16,1 0-60-16,-3-6-40 15,4 2-94-15,-6 0-261 16</inkml:trace>
  <inkml:trace contextRef="#ctx0" brushRef="#br0" timeOffset="32694.55">9612 14601 153 0,'0'0'70'0,"0"0"-30"16,0 0 46-16,0 0 7 16,0 0-14-16,0 0-18 15,0 3 29-15,0-3 5 16,0 0-28-16,-16-6-27 0,1-5-23 16,-3-1-11-1,-1-1 13-15,4 3-14 0,-3-4 12 16,3 5 1-16,-3 4-2 15,3 3-5-15,-2 0-5 16,2 2-2-16,-1 0 4 16,3 2 3-16,-1 10-3 15,1 6 1-15,5 5-1 16,3-4-6-16,5 7 0 16,0-1 0-16,0-2-1 15,5 0 14-15,12-11-2 16,6-1 5-16,-1-5 5 0,0-6-4 15,2 0-6-15,-1 0-3 16,-6-17 2-16,2-14-7 16,-9-8-5-16,0-2-37 15,-8-3 0-15,-2 0-2 16,0 2 8-16,0 0 9 16,0 1 18-16,0 5-2 15,-2 9 6-15,0 2 8 16,2 9 11-16,0 8 18 15,0 4 14-15,0 4-9 16,0 0-2-16,0-2-17 16,0 2-15-16,0 0-8 15,0 0-7-15,0 0-2 16,0 9 8-16,0 8-2 16,0 3 6-16,0 1 1 0,0 2-1 15,0 5-3-15,0 8 3 16,0 3-1-16,2 2 6 15,-2 4-7-15,4-3 1 16,3-2 2-16,-1-10-1 16,4-3-1-16,1-10 0 15,-1-1 0-15,2-8-2 16,-1-2 3-16,3-6-3 16,1 0 5-16,5 0 10 15,0-14-4-15,-2-7-9 0,-3-2-2 16,1-3-17-1,-5 0-6-15,1 2 3 0,-4 2 7 16,-1-2-2 0,-1 7 11-16,0 4 4 0,-4-1-1 15,-2 9 1-15,0 2-1 16,0 3 1-16,0 0 0 16,0 0 0-16,0 0 3 15,0 0-3-15,0 0 0 16,0 3-4-16,0 16 4 15,0 5 2-15,0 6 2 16,2-2 7-16,7 2-6 16,1-6-3-16,6-4-2 15,-3-12-4-15,6-4 4 16,1-4 12-16,2 0 1 0,2-12-5 16,-1-15-1-16,-3-2-4 15,-3-3-3-15,0 0-21 16,-5-4-20-16,1-4 23 15,-1 1-4-15,-5 2 5 16,-1-1 6-16,-4 1 11 16,4 1 1-16,-2 8 6 15,-2 6 1-15,0 4 7 16,0 14 3-16,-2-4-7 16,3 8-4-16,-3 0 1 15,0 0-8-15,0 0 0 16,0 0-13-16,0 0-12 0,0 8 25 15,-3 14 2 1,-3 0 3-16,-6 8 3 0,4 8 4 16,-1 7 2-16,1 1-1 15,2 10-4-15,2 2 2 16,4-5-3-16,0 2-2 16,0-11-3-16,0-10 4 15,4-10-7-15,8-10 1 16,-6-6-1-16,3-8 0 15,-5 0 0-15,0 0-30 16,6 0-14-16,-3-17-31 16,-1-14-34-16,0-3-98 15,-2 0-144-15,-4-6-29 16</inkml:trace>
  <inkml:trace contextRef="#ctx0" brushRef="#br0" timeOffset="32868.45">10042 14476 324 0,'0'0'304'15,"0"0"-133"-15,0 0-48 16,0 0-15-16,0 0-66 16,0 0-11-16,140-54-16 15,-102 45-7-15,-2-3-7 16,-11 2-1-16,-8 2-45 16,-7 2-24-16,-10-4-80 15,0 0-55-15,-10-2-198 16</inkml:trace>
  <inkml:trace contextRef="#ctx0" brushRef="#br0" timeOffset="33024.58">9716 14231 544 0,'0'0'160'0,"0"0"-160"16,0 0-4-16,0 0-104 15,0 0 65-15,0 0-313 16</inkml:trace>
  <inkml:trace contextRef="#ctx0" brushRef="#br0" timeOffset="33848.82">11163 14297 211 0,'0'0'193'15,"0"0"-50"-15,0 0 10 0,0 0-46 16,0 0-26 0,0 0 9-16,-6-88-50 0,6 82 17 15,0 3-16-15,2 3 20 16,-2 0-20-16,0 0-12 16,0 0-17-16,0 0-12 15,0 0 0-15,0 0-15 16,0 21-1-16,0 7 16 15,0 7 14-15,0 6-12 16,0 3 0-16,-5 9-4 16,-2 1 2-16,5-6-73 15,0-2-19-15,2-9-20 16,0-11-22-16,0-14-56 16,0-12-68-16,0 0 20 0</inkml:trace>
  <inkml:trace contextRef="#ctx0" brushRef="#br0" timeOffset="35498.61">11103 14374 81 0,'0'0'208'0,"0"0"-100"15,0 0 35-15,0 0-37 16,0 0-34-16,0 0 2 16,31-197-34-16,-6 179-2 15,1 0-26-15,3 6 9 16,-2 3 0-16,-2 4-20 0,-3 3 5 15,-3 2-3-15,0 0 0 16,-5 0-3-16,-4 20-8 16,-3 8 4-16,-7 2-7 15,0 4 6-15,-2-1-17 16,-21 0 0-16,-6-3-6 16,-2-4 19-16,-2-4 14 15,4-5-5-15,4-8 0 16,10-3 11-16,6-3-7 15,7-3 8-15,2 0 44 16,0 0 2-16,0-7-30 16,4 0 3-16,5 3 11 15,-3 4-16-15,4 0-25 16,1 0 6-16,7 9-12 16,-1 14 10-16,2 3 1 0,0 6-4 15,-1-4 10-15,-1 2 1 16,0-2-7-16,-1-3-1 15,-6-2-4-15,-1-11 2 16,1-1 0-16,-6-11-2 16,0 0 2-16,3 0 1 15,1 0-4-15,4-19-8 16,1-3-10-16,1-8-9 16,1-3-14-16,1-2 19 15,-1 0-5-15,1 8 23 16,0 3 4-16,-6 6 3 15,0 5 12-15,-4 10 19 0,-3-4 1 16,-1 7-5 0,-2 0-12-16,0 0-5 0,0 0-7 15,0 0-2-15,0 0-4 16,0 0-8-16,0 0-7 16,0 12 15-16,0 6 13 15,0 0 5-15,0 6-2 16,0 3-16-16,0 2 9 15,0 2-6-15,0-3-2 16,0-2 1-16,0-5-1 16,6-6 0-16,2-9-1 15,0-4-2-15,5-2 2 16,3 0 11-16,5-14-11 0,-4-9-19 16,-1-2-3-16,-3-3 2 15,0 0-3-15,-1 0 0 16,-4 4 10-16,1-5 4 15,-2 5 7-15,0 0 2 16,-3 4 1-16,3 0 1 16,-3 2 7-16,1 6 1 15,0 2 10-15,-5 4-10 16,0 4 1-16,0 2 2 16,0 0-13-16,0 0-43 15,0 0 43-15,-8 15-5 16,8 0 5-16,0 3-9 0,0 2 6 15,16 2 6-15,2 0 10 16,2 0-10-16,-4-4 2 16,-5-4-3-16,-5-1-2 15,-6-1 0-15,0-2-7 16,0-5 4-16,-2 2-10 16,-17-3 6-16,0-4 7 15,-1 0 0-15,-2 0 7 16,4 0-4-16,5 0-3 15,4 0 5-15,4 0-5 16,5 0 10-16,0 0-9 16,0 0 15-16,19 0 14 15,5-9-6-15,4 0-16 0,-1-1-4 16,0 0 1 0,-2 1-4-16,-3 0-1 0,1-2-4 15,-6 2-3-15,-1-8-1 16,-5-1-12-16,0 0-9 15,-4-8-3-15,-3 3 14 16,-1-1 4-16,-1-1 10 16,0-3 4-16,0 8 4 15,0 6-3-15,3 4 9 16,-5 6 8-16,2 4 4 16,-2 0-3-16,0 0-12 15,0 0-7-15,0 0-5 0,0 4-5 16,0 14 10-1,0 4 2-15,0 1 11 0,0 6-8 16,0 0 5 0,-2 0-8-16,-9 2 2 0,0-1-1 15,-1 0 1-15,4-7-3 16,1 0-1-16,0-11 3 16,5-2-3-16,-1-10 2 15,3 0-1-15,0 0 3 16,0 0 6-16,0-4 5 15,14-13 8-15,4-2-23 16,-2-3 4-16,-3 4-4 16,3-3-8-16,-3 3-11 15,-2 7 4-15,-2 2 6 16,-7-1 1-16,0 8-6 0,-2 1 7 16,0 1 2-1,0 0-17-15,0 0-9 0,-2 0 6 16,-6 10 22-16,0-2 2 15,8 5-7-15,0-3-2 16,0 5 8-16,25-3 2 16,6 0 14-16,10-1 4 15,5 5-8-15,1-7-3 16,-5 1-7-16,-11 0-14 16,-10-6-49-16,-13-2-67 15,-8-2-81-15,0 0-84 16,-12-12-114-16</inkml:trace>
  <inkml:trace contextRef="#ctx0" brushRef="#br0" timeOffset="35680.51">11591 14133 679 0,'0'0'186'0,"0"0"-131"15,0 0-49-15,0 0-3 16,0 0-3-16,0 0-51 16,58 16-142-16,-45-6-295 15</inkml:trace>
  <inkml:trace contextRef="#ctx0" brushRef="#br0" timeOffset="36513.78">11961 14425 59 0,'0'0'299'0,"0"0"-91"15,0 0-83-15,0 0-55 16,0 0 20-16,0 0-61 16,67-25-9-16,-49 11-15 0,-1-3-5 15,-3 3-29-15,-3-2-84 16,-1 5-63-16,-4-1-180 15</inkml:trace>
  <inkml:trace contextRef="#ctx0" brushRef="#br0" timeOffset="37369.32">12055 14355 36 0,'0'0'56'0,"0"0"-9"15,0 0 6-15,0 0 12 16,0 0-7-16,0 0-8 15,0 0 18-15,0 0 46 16,2 0-10-16,4 0 4 16,8-13-74-16,3-6-18 15,4 3 14-15,-1 2-28 16,2 2 1-16,-4 6-1 16,0-4-2-16,-7 8-46 15,-2 2-99-15,-9 0-107 16</inkml:trace>
  <inkml:trace contextRef="#ctx0" brushRef="#br0" timeOffset="41177.65">6495 10863 7 0,'0'0'13'0,"2"0"-5"15,3 0-2-15,-3 0-2 16,0 0-4-16,-2 0-6 15,0-3-6-15,0 1 12 0,0 2 2 16,0 0-2-16,0 0-15 16,0 0 8-1</inkml:trace>
  <inkml:trace contextRef="#ctx0" brushRef="#br0" timeOffset="41929.21">6506 10900 75 0,'0'0'3'16,"0"0"-3"-16</inkml:trace>
  <inkml:trace contextRef="#ctx0" brushRef="#br0" timeOffset="42385.05">6506 10900 57 0</inkml:trace>
  <inkml:trace contextRef="#ctx0" brushRef="#br0" timeOffset="42455.02">6506 10900 57 0,'-11'2'0'0,"11"-2"0"0,0 0-57 0</inkml:trace>
  <inkml:trace contextRef="#ctx0" brushRef="#br0" timeOffset="42604.93">6487 10917 82 0,'0'0'94'15,"0"0"-22"-15,0 0-7 16,0 0-21-16,0 0-44 16,0 0-51-16,0-8-144 15</inkml:trace>
  <inkml:trace contextRef="#ctx0" brushRef="#br0" timeOffset="42760.84">6487 10917 162 0,'13'-20'80'15,"-13"20"-28"-15,0 0-52 16,0 0-66-16,0 0-119 15</inkml:trace>
  <inkml:trace contextRef="#ctx0" brushRef="#br0" timeOffset="43076.01">6489 10962 340 0,'0'0'115'16,"0"0"-76"-16,0 0-39 15,0 0-180-15,0 0-78 16</inkml:trace>
  <inkml:trace contextRef="#ctx0" brushRef="#br0" timeOffset="44868.49">14841 12163 23 0,'0'0'30'0,"0"0"17"16,0 0 15-16,0 0-17 15,0 0 6-15,0 0-3 16,7-17-18-16,-7 17-13 15,0 0 58-15,-2-3-29 16,-11 1-19-16,1 1 21 16,-3-3-5-16,3 4-6 15,1-3-3-15,5 1 2 16,4 2-13-16,2 0-4 16,0 0-1-16,0 0 1 0,0 0-6 15,0 0 4-15,17 0-14 16,18-2 44-16,17 1-25 15,10-4 0-15,3 4-17 16,-3-2-2-16,-4 1 8 16,-17 0-10-16,-12 1 2 15,-16-1-1-15,-11 0 0 16,-2 2-4-16,0 0-1 16,0 0-5-16,0 0-64 15,0 0-65-15,0 0-157 16</inkml:trace>
  <inkml:trace contextRef="#ctx0" brushRef="#br0" timeOffset="45788.89">14578 10372 37 0,'0'0'66'0,"0"0"-3"16,0 0 20-16,0 0-12 16,0 0 19-16,0 0-6 15,-75-5 10-15,75 5-18 16,0 0-12-16,0 0-9 15,0-2-20-15,6-3-26 16,23-2 7-16,9-1 4 0,11-2-19 16,0 0 13-16,0 1-7 15,-5 0-3-15,-3-1-2 16,-8 4 6-16,-6-3-4 16,-7 4-2-16,-9 1 0 15,-4 1-2-15,-7 3 2 16,0-2-4-16,0 2 2 15,0 0-7-15,0 0-77 16,0 0-161-16,0 7-60 16</inkml:trace>
  <inkml:trace contextRef="#ctx0" brushRef="#br0" timeOffset="46898.06">15047 14108 87 0,'0'0'120'0,"0"0"-52"16,0 0-11-16,0 0 20 15,0 0 3-15,0 0-24 16,0 0 4-16,-65-24 1 16,53 23 3-16,4-2-14 15,3 2 16-15,3 1-12 16,2 0-2-16,0 0-8 16,0 0-10-16,0-3 20 15,11-2-34-15,14-2-16 16,8 0-3-16,9-2 0 0,14 4 0 15,4-5 3 1,-2 2-3-16,-6-1-2 0,-12 4 0 16,-11 2-10-16,-9-1 0 15,-7 4 5-15,-9 0 6 16,-2 0-1-16,-2 0-6 16,0-2 2-16,0 2 3 15,0 0 2-15,0 0 0 16,0 0-5-16,0 0-103 15,5 0-202-15,2-10-338 16</inkml:trace>
  <inkml:trace contextRef="#ctx0" brushRef="#br0" timeOffset="78698.95">15773 11905 55 0,'0'0'76'16,"0"0"0"-16,0 0-9 0,0 0-2 15,0 0-26-15,-2 0 5 16,2 0 45-16,-3 0-10 16,3 0-19-16,0 0-10 15,0 0-10-15,0 0-15 16,-2 0 3-16,2 0 15 16,0 0 4-16,0 0 5 15,-2 0-13-15,2 0-13 16,-2 0-12-16,2 0-8 15,0 0-6-15,0 0 0 16,0 0-6-16,0 0 3 0,0 0-13 16,4 0 16-1,18 0 14-15,10-8 79 0,11-6-66 16,3-4-8 0,-1-1-12-16,-1-6 0 0,-2 1-2 15,-11-5-5-15,-4 1-33 16,-9 2 14-16,-7 1 19 15,-7 0-12-15,-4 8-3 16,0 5 1-16,0 3 11 16,-6 5 2-16,-11 4-18 15,-6 0 2-15,-4 4 17 16,-2 17 0-16,0 4 0 16,0 8 0-16,2 5 5 15,6 4 8-15,3 2 8 0,5 2-8 16,7 0-4-1,6-5 0-15,0-6-7 0,0-7 4 16,19-7-4-16,-1-6-4 16,1-3 2-16,-1-5 0 15,2-5 0-15,-2-2-11 16,-2 0-18-16,-1-4 23 16,-4-10-8-16,-1-2 9 15,-4 5-2-15,-4-1 3 16,-2 9 4-16,0-2 9 15,0 5 36-15,0 0-26 16,0 0-14-16,-18 17-5 16,-1 10 4-16,-2 8-2 15,4-2 3-15,1 6-4 16,3-6 4-16,3 1 1 0,6-7-4 16,4-7-2-16,0-2 1 15,0-8-7-15,14-4 12 16,3-6-6-16,2 0 24 15,2 0-7-15,2-20-10 16,-3-4-7-16,0-4-1 16,-2-2-39-16,-4 0 15 15,-1 0-1-15,-3 4 10 16,0 3 16-16,1 3-3 16,-3 6 6-16,0 2 3 15,-2 4 7-15,1 3 18 16,-5 5-23-16,0 0 7 0,0 0-15 15,3 0-5-15,2 5-3 16,2 17-4-16,-3 2 10 16,1 7 2-16,0-1 1 15,-3-2 12-15,3-2-11 16,-3-3 5-16,3-6-4 16,-3-5-2-16,1-4 6 15,-3-7-7-15,1-1-2 16,5 0 2-16,5-19-3 15,7-17-8-15,3-10-29 16,-4-4 7-16,0-1-1 16,-3 5 34-16,-5 6 0 15,-3 8 6-15,-4 14 34 0,2 8 12 16,-4 8 25 0,-2 2-33-16,0 0-26 0,0 0-18 15,0 12-13-15,0 15 13 16,0 4 12-16,0 3-2 15,0 0-3-15,0-2 2 16,4-3-5-16,7-8-2 16,3-2-2-16,-1-5-6 15,3-6 6-15,-1-5 0 16,3-3 10-16,4 0-9 16,0-1-1-16,3-17-4 15,-2-3-14-15,0-3-8 0,-2-2 3 16,-1 2-4-16,-7 2 3 15,-4 0 16-15,-2 4 4 16,-5 3 4-16,-2 2-4 16,0 3-4-16,0 4-2 15,0 3 10-15,0 3 21 16,-9 0-21-16,-2 0-2 16,-2 5-3-16,-1 15 4 15,1 2-3-15,1 6-4 16,6 2 8-16,-1 1 0 15,5-2 13-15,2 0-2 16,0-5-6-16,0-2 0 16,0-5-5-16,0-6 3 0,0-5-2 15,0-4-1-15,7 0-2 16,5-2 2-16,3 0 14 16,3-2-12-16,3-14-2 15,2-7-26-15,2-2 8 16,-1-1-8-16,-2-1 15 15,-2 8 10-15,1 7-4 16,-8 3 5-16,-5 8-4 16,2 1 2-16,-6 0 1 15,1 5 2-15,-5 18 1 16,0 3 16-16,0 0 14 16,0-1-18-16,0 0-2 15,0-5-7-15,0-5 1 16,0-8-6-16,0-1 4 0,0-6-4 15,0 0 8-15,0 0 0 16,0-8-8-16,0-16-19 16,0-6-23-16,2 0-5 15,10 2-3-15,0 3 2 16,1 6 33-16,1 1 9 16,7 6 6-16,-4 1 5 15,-1 4 33-15,-3 6 10 16,0 1-16-16,1 0 23 15,-1 0-15-15,1 7-12 16,-3 8-19-16,-3 3 4 16,2 3 6-16,-2 0-16 15,-1 0 4-15,2-5-5 0,-4-5 1 16,-1-4-3 0,-2-7 0-16,3 0-9 0,3 0 3 15,6-11 5-15,1-11-12 16,1-7-15-16,-1-4 1 15,-3-2-7-15,-3-8 9 16,-3-3 12-16,-4-4 13 16,1 2 3-16,-3 6 3 15,0 8 1-15,0 10 19 16,0 5 15-16,0 10-15 16,0 3-1-16,0 3-3 15,0 3-9-15,2 0-13 0,-2 0-6 16,0 0-1-16,0 10 1 15,0 13 6-15,0 7 0 16,0 6-3-16,-2 7 7 16,-7 3-5-16,3 0 2 15,-1 1-1-15,0-3 7 16,2-6-5-16,3-5-1 16,0-8 0-16,2-6-1 15,0-9-1-15,0-4-6 16,0-6 7-16,9 0 7 15,7 0 5-15,4-2-5 16,-1-16-2-16,6-5-5 16,2-5-6-16,0-4-4 0,2-3-3 15,2 2 7 1,-4 1 5-16,-2 6 0 0,-8 6 1 16,-8 8 1-16,-7 5 4 15,-2 7 14-15,0 0-11 16,0 0-8-16,0 0-14 15,-20 7 14-15,2 9 5 16,3 2-5-16,5-1-1 16,10 0-6-16,0 1-3 15,12 0 10-15,15 1 1 16,0 1 2-16,-6-3-3 16,-4-1 4-16,-9 0-4 15,-6-2-3-15,-2 1 3 16,0-1-1-16,-2-1 3 0,-20 1 9 15,-2-1-11-15,-3-5 0 16,0-7-5-16,5-1-9 16,-1 0-20-16,8-8-88 15,5-13-105-15,4-13-363 16</inkml:trace>
  <inkml:trace contextRef="#ctx0" brushRef="#br0" timeOffset="78901.92">17248 11837 783 0,'0'0'307'15,"0"0"-135"-15,0 0-106 0,0 0-34 16,0 0-7-16,0 0-10 16,162-79-12-16,-127 77 9 15,-11 2-9-15,-2 0-3 16,-3 0-15-16,3 0-48 15,0 0-85-15,0 0-235 16</inkml:trace>
  <inkml:trace contextRef="#ctx0" brushRef="#br0" timeOffset="79821.39">18384 12047 69 0,'0'0'0'15,"0"0"-69"-15</inkml:trace>
  <inkml:trace contextRef="#ctx0" brushRef="#br0" timeOffset="80871.16">18384 12047 453 0,'48'70'183'0,"-48"-70"-81"0,0 0-41 16,0 0-30-16,0 0 32 15,0 0 2-15,23-5-33 16,-12-14-26-16,2-3 2 16,0-6-8-16,1-5 5 15,-1-8-2-15,1-1 0 16,-1 0 0-16,-2 3-3 16,-4 2-3-16,0 3 3 15,-3 2 4-15,0 1-4 16,1 5 4-16,-1 4 0 0,-2 5-1 15,0 5 7-15,-2 5 3 16,0 3 12-16,0 2-6 16,0 2-8-16,0 0-11 15,0 0-18-15,0 0 8 16,0 0 10-16,-4 6 1 16,-7 16 11-16,-2 7-12 15,4 2 2-15,0 7 4 16,3 3 5-16,3-1-3 15,3 0-3-15,0-4 7 16,0 0-7-16,0-1-4 0,0-6 0 16,0-3-1-1,9-3-10-15,4-8 10 0,5-4 9 16,3-8-2 0,0-3 0-16,2 0 11 0,-3-5-18 15,-3-19-1-15,0-8-20 16,-7-7-15-16,0-5 0 15,-6-2 14-15,-2 2 21 16,1 4 2-16,-1 10 1 16,0 5 8-16,2 11 30 15,-2 7-9-15,1 4 0 16,-1 3-8-16,2 0-23 16,1 0-1-16,4 10-8 15,-3 15 9-15,1 4 10 0,-2 6 4 16,-1 3-3-16,-1 4 1 15,-1 2 1-15,-2-1-6 16,0-2 1-16,0-3-5 16,0-1 2-16,0-8-2 15,0-4-1-15,0-7 0 16,0-8 0-16,0-6-2 16,0-4-11-16,0 0 9 15,13-16 0-15,9-16 2 16,7-8-32-16,0-1-4 15,-6 6 17-15,-4 4 16 16,-5 4 1-16,-3 10 2 16,-2 2 0-16,-4 8-4 0,-1 5 3 15,-2 2-2-15,-2 0-5 16,0 0-15-16,3 16 22 16,-3 6 1-16,0 2 14 15,0 1 3-15,0-1 2 16,4 1-7-16,2 0 6 15,1-4-1-15,5-5 1 16,1-3-3-16,5-5 0 16,4-8 6-16,2 0 2 15,-1 0 0-15,-1-14-6 16,1-9-16-16,-6-2-1 16,-1-6-27-16,-3 1-50 15,-2-2-68-15,3 2-142 16,-1 4-335-16</inkml:trace>
  <inkml:trace contextRef="#ctx0" brushRef="#br0" timeOffset="81810.6">19364 11907 113 0,'0'0'99'16,"0"0"19"-16,0 0-35 15,0 0-21-15,0 0-15 16,0 0-17-16,23 48 31 15,-23-46-7-15,2-2-13 16,-2 0 7-16,0 0-9 16,0 0 7-16,0 0 1 15,0 0-1-15,0 0-6 16,0 0-5-16,0 0 8 0,0-6-22 16,0-12-19-16,-2 0-2 15,-6 0 6-15,0 2-5 16,1 4-1-16,1 3 3 15,-2 2-3-15,2 3 2 16,-3 2 4-16,-2 2-2 16,0 0 3-16,-2 0-5 15,-3 4 0-15,1 12-2 16,-2 8 4-16,5 0-3 16,-2 4 5-16,3 2-5 15,4-2 1-15,3 0 0 0,4-3-1 16,0-8 3-16,0-1-2 15,0-7-2-15,0-4 6 16,0-2-6-16,4-3 0 16,7 0 18-16,5-8-18 15,-1-15-1-15,4-3-25 16,-6-2 6-16,-2 2 10 16,-4 4 10-16,-1 6 0 15,-1 4 0-15,1 4 0 16,-1 6 3-16,0-1 16 15,-1 3 4-15,0 0-22 16,3 0 1-16,4 14 14 16,0 7 4-16,2 2 2 0,3-1-1 15,-1-5-9-15,-1-5-3 16,-1-4 1-16,-3-7-4 16,-1 2-3-16,-5-3 9 15,2 0 4-15,4-10 18 16,3-18-16-16,2-9-16 15,-1-2-2-15,-1-3-6 16,-6-2-12-16,0 2 10 16,-3 0 8-16,-2 4 2 15,-2 2 3-15,2 3-5 16,3 8 11-16,1 3-4 16,2 5 6-16,-4 7-8 15,-2 6 7-15,-2 4 4 16,0 0-16-16,0 0-1 0,0 0-10 15,0 16 7-15,-14 10 4 16,3 9 0-16,1 2 0 16,0 6-2-16,3-2 1 15,3 8 1-15,2-1 3 16,2-2-3-16,0-4 1 16,0-8 1-16,11-10-1 15,1-6 1-15,1-8-2 16,3-7 0-16,-1-3 0 15,5 0-10-15,-1-19-20 16,2-11-37-16,-7-2-80 16,-6-4-69-16,-5 3-103 15,-3-4-256-15</inkml:trace>
  <inkml:trace contextRef="#ctx0" brushRef="#br0" timeOffset="81993.53">19471 11773 361 0,'0'0'248'0,"0"0"-55"16,0 0-15-16,0 0-36 16,0 0-101-16,0 0-21 15,149-51-8-15,-108 34-6 16,-8 1-6-16,-10 0-35 0,-12 7-61 16,-11 4-35-1,0-2-115-15,-19 7-222 0</inkml:trace>
  <inkml:trace contextRef="#ctx0" brushRef="#br0" timeOffset="82270.78">18475 11812 217 0,'0'0'176'0,"0"0"69"16,0 0-84-16,0 0-48 0,0 0-63 15,0 0 27-15,15-72-44 16,3 62 0-16,2 2-8 16,5 3-12-16,4 0-11 15,2 0-2-15,0 3-12 16,-2-3-98-16,-6 3-86 15,-15-2-247-15</inkml:trace>
  <inkml:trace contextRef="#ctx0" brushRef="#br0" timeOffset="82979.7">20457 11843 337 0,'0'0'150'16,"0"0"-93"-16,0 0-15 16,0 0-8-16,0 0-11 15,0 0 15-15,116-68-13 0,-106 44-5 16,-1-5-10-16,-7 0 13 15,1-4 3-15,-3 1 0 16,0 5 2-16,3 2 1 16,-3 4-2-16,0 6 3 15,2 4-2-15,-2 4 4 16,0 5 11-16,0 0-17 16,0 2-12-16,0 0-14 15,0 0-14-15,0 22 4 16,0 16 10-16,0 12 0 15,0 16 15-15,-8 13 7 16,4 8 3-16,0 8-2 16,-5 4-12-16,0-3-6 0,-2-6-2 15,-2-4-6-15,-3-10-6 16,0-7-61-16,3-11-37 16,2-18-114-16,4-16-133 15</inkml:trace>
  <inkml:trace contextRef="#ctx0" brushRef="#br0" timeOffset="84510.69">20546 11909 545 0,'0'0'203'16,"0"0"-11"-16,0 0-81 0,0 0-53 15,0 0-4-15,0 0-46 16,60-169 20-16,-37 164-28 16,-2 0 9-16,2 5-9 15,-1 0-4-15,0 3 4 16,-2 15-3-16,-6 2 1 16,-5 2-3-16,-9 2-7 15,0-2-33-15,0-1 12 16,-23-2 4-16,-4-5 29 15,0-3 5-15,4-8-3 16,2-3 0-16,5 0 2 0,8 0 7 16,1 0 3-1,7-10-7-15,0 2 29 0,0 2 0 16,0 0 11-16,0 4-9 16,0 2-9-16,0-3-12 15,0 3-1-15,0 0-15 16,0 0-1-16,2 0-4 15,7 5 4-15,3 13 1 16,-1 0 0-16,1-1 0 16,0 3 1-16,-1-8-1 15,1-3 4-15,-4-4-5 16,-1-5-1-16,4 0-2 16,5 0 0-16,4-9 2 15,2-15-8-15,2-6-6 0,-3-4 0 16,-4-2-2-16,1 5-1 15,-5 4 15-15,1 3 3 16,-3 7 2-16,-5 8 15 16,2 4-1-16,-8 5 10 15,0 0-18-15,2 0-8 16,0 0-7-16,2 17 7 16,1 9 0-16,-1 2 10 15,0 4-4-15,2 0-3 16,0-4 1-16,1-3-2 15,1-8 1-15,-1-5-3 16,5-6-5-16,-2-4 5 16,4-2 6-16,4 0 2 15,2-5-3-15,-3-18-4 0,1-6-1 16,-4 0-9-16,-5-6-14 16,-5-1 10-16,-2 1-1 15,-2-2 0-15,0 4 8 16,0 8 6-16,-8 7 0 15,-6 10 3-15,1 8-3 16,-5 0-5-16,-2 6 2 16,2 18 3-16,0 9-5 15,5 2 4-15,6 0-3 16,5-1 3-16,2-6-2 16,0-5 1-16,2-2 0 15,16-5 2-15,4-6 11 16,3-8-1-16,6-2 1 0,-2 0-4 15,2-18 6-15,0-8-13 16,-4-5 4-16,0-2 2 16,-2-1-6-16,-4-3-7 15,0 5 5-15,-6 7 4 16,-5 11 0-16,-6 5-1 16,-2 7 5-16,-2 2-6 15,0 0-4-15,0 6-8 16,0 16 11-16,0 5 1 15,0 3 0-15,0-2 1 16,-9-2 2-16,-7-2-4 0,3-4 1 16,-1-5 0-1,2-6 6-15,5-4-4 0,0-5 0 16,7 3 4-16,0-3-2 16,0 0-3-16,0 0 8 15,0 0-5-15,0 0 3 16,0 0 5-16,7 0-11 15,6 2 3-15,7 2-1 16,4 4 1-16,3 0-3 16,2-2 3-16,-2-2-3 15,2-4 2-15,0 0-3 16,0 0 3-16,0-4 4 16,-2-12-5-16,0-4-2 15,0-2-8-15,-4-2-7 0,2 0-6 16,-5-3 13-16,1-2-8 15,-6 0 8-15,-1 0-2 16,-3 5 10-16,-5 5 0 16,-6 6 2-16,0 11 5 15,0-1-5-15,0 3-2 16,0 0-2-16,-15 0 2 16,-8 3-1-16,3 10 1 15,1 5-1-15,0 5-1 16,9 3 2-16,0 2 0 15,10 2 5-15,0-2 1 16,4-6-2-16,21-2-4 16,2-8-2-16,4-5 2 0,2-7 17 15,1 0-3-15,-3 0 0 16,-2-15-11-16,-4-8-3 16,-9 1-26-16,-5 0-2 15,-9-1-27-15,-2 2-81 16,0 1-103-16,0-2-218 15</inkml:trace>
  <inkml:trace contextRef="#ctx0" brushRef="#br0" timeOffset="85486.78">22427 11672 231 0,'0'0'167'0,"0"0"-26"0,0 0-56 15,0 0-56-15,0 0-17 16,0 0-10-16,9-1 8 16,-9 9 12-16,0 6 11 15,2 0 6-15,-2-3-3 16,0 1-18-16,0-2-2 16,0 1-5-16,0-6-1 15,0 0-5-15,0-3-1 0,0-2 3 16,0 0 6-16,0 0 8 15,0-5 20-15,0-13-25 16,0-4-13-16,0-3-2 16,0 0-1-16,0-1 0 15,0 6-2-15,-2 2 1 16,-2 6 1-16,-1 4 10 16,1 4 10-16,-6 4-2 15,0 0-12-15,-3 0-5 16,-4 14-2-16,2 7-3 15,-3 4 4-15,7-1 1 16,0 2 5-16,4 1 9 16,1-1 1-16,4-2-7 0,-3-2-3 15,2-2 0-15,3-4-4 16,0-4 0-16,0-2-2 16,0-6-2-16,3-4 2 15,6 0 9-15,2 0-9 16,0-4-1-16,2-14-7 15,6-4-20-15,-2-2-12 16,5-1 17-16,1 2 14 16,-6 2 8-16,1 7 1 15,-5 4 3-15,-3 4 17 16,-6 4 20-16,-2 2-18 16,-2 0-22-16,3 0-5 15,-3 4 5-15,2 13 10 16,2 2 13-16,0 2 2 0,6-3 7 15,3-3-9-15,0-2 5 16,5-8-14-16,5-1 2 16,1-4-5-16,0 0-2 15,1 0 0-15,-3-13-4 16,-4-5-5-16,-4-5-59 16,-6 0-62-16,-1-4-119 15,-7 0-446-15</inkml:trace>
  <inkml:trace contextRef="#ctx0" brushRef="#br0" timeOffset="88410.67">23466 11735 324 0,'0'0'126'0,"0"0"-50"15,0 0 11-15,0 0 11 16,0 0 36-16,0 0-63 16,37-28-36-16,-18 1-4 15,1-3-20-15,-3-6 4 16,2-3-7-16,0-6-8 16,1 0 1-16,-1-1 1 15,-4 7-2-15,-3 4 0 16,-4 7 4-16,-1 9-3 15,-5 6 2-15,-2 8-2 16,0 2-1-16,0 3-8 16,0 0 5-16,0 0-7 15,0 0 10-15,0 3 10 0,0 16-2 16,-2 9 14-16,-9 13-11 16,1 10-2-16,4 12 2 15,-1 3 9-15,7-1-5 16,0-5 7-16,0-10-9 15,0-10-9-15,9-11 6 16,5-10-9-16,3-11 0 16,1-8 1-16,5 0 46 15,-2-8-22-15,4-21-13 16,0-8-6-16,-3-7-7 16,0-9-3-16,-4-1-12 15,-5-5 7-15,-1 4-3 0,-6 3 11 16,-1 8-4-16,-5 8 6 15,0 10-2-15,0 9 5 16,0 7-3-16,0 6 8 16,0 3 6-16,0 1 2 15,0 0 5-15,0 0-10 16,0 0-13-16,0 0-2 16,0 0-10-16,0 13 5 15,0 18 7-15,0 8 0 16,0 10 0-16,0 6 0 15,0 3 0-15,0 0 5 16,0-4 4-16,0-7-6 16,0-5 3-16,0-7-5 0,0-9 2 15,0-10-1 1,0-6-1-16,0-7 4 0,0-2-5 16,0-1 0-16,0 0 4 15,10-7-2-15,7-12-2 16,1-8-13-16,-1 0-6 15,1-1 0-15,0 3-4 16,-2 4 20-16,-3 7 1 16,3 3-5-16,-3 5-3 15,-2 6 3-15,0 0 6 16,0 0-6-16,-1 0 7 16,-2 11 12-16,1 9-3 0,-3-3-4 15,2 3 3 1,-4 1-5-16,0-5 4 0,3-4-6 15,-1-2 0-15,-4-6 1 16,4-3-1-16,0-1 5 16,3 0 2-16,7 0 1 15,-1-11-1-15,3-11-3 16,0-4-2-16,-5-4-2 16,0-3-1-16,-3 3-2 15,-4 2 2-15,-1 4 2 16,-3 2-2-16,0 4 7 15,-2 4 7-15,0 7 10 16,2 4-1-16,-2 3-3 16,0 0-20-16,0 0-1 15,0 0-12-15,0 10 6 0,0 9 7 16,-4 1 0 0,4-1-6-16,0 0-16 0,0 1-1 15,0-5 9-15,11 1 7 16,3-1-4-16,-1-4 1 15,1 2-6-15,-4-6 8 16,-3 1-4-16,-3-1 10 16,-2 3 0-16,1-2 2 15,0 3-3-15,1 2 2 16,0-1 0-16,3 0 0 16,-3-1 1-16,0-1 0 15,2-3-2-15,-4-3 2 0,2-1 0 16,3-3-1-16,3 0 1 15,4 0 18-15,6 0-10 16,0-7-3-16,3-7-3 16,-1-4-1-16,4-2-1 15,1-4-9-15,0-2 3 16,-3-5 2-16,-3-1 4 16,-2 2-1-16,-3 0 1 15,-5 4 4-15,-1 8-3 16,-8 4 0-16,0 4 1 15,-2 4-2-15,0 3 10 16,0 0-8-16,0 3-2 16,-12 0-6-16,-3 0 6 0,-5 12-2 15,-1 12 0 1,6 6-3-16,2 4 5 0,6 0 11 16,5 0-2-16,2-2 10 15,0-3-9-15,14-5 5 16,7-6-11-16,4-6-4 15,2-4 13-15,0-8-13 16,-3 0 10-16,-1 0-10 16,1-18-9-16,0-8-22 15,3-2-31-15,2-2-65 16,7-1-28-16,1 3-45 16,0 6-38-16,-6 4 139 0,-2 6 80 15,-7 2 19 1,-6 8 41-16,-8 2 29 0,-1 0-6 15,0 0-21-15,-2 9 20 16,-3 3 27-16,0 1-34 16,-2 3-4-16,0 1-21 15,0-4 6-15,0 0-15 16,0-2-2-16,0-2-9 16,0-4-3-16,0 0 4 15,0-5-7-15,0 0 0 16,0 0 3-16,0 0 6 15,0 0 3-15,0 0 33 16,0-7-23-16,0-9-20 16,4-2-7-16,-2-2 1 15,1-1-1-15,-3 1 0 0,0 3-1 16,0 2 1-16,0 8-1 16,0 3 1-16,0 4 0 15,-5 0 1-15,-8 0-1 16,-5 18-4-16,0 7 1 15,3 4 2-15,-1 1 2 16,5 0-2-16,2-3 2 16,2-4-1-16,7-5 0 15,0-8 3-15,0-5-7 16,0-5-16-16,9 0 3 16,9-12 5-16,0-12-5 15,-3-5-29-15,-1 3 8 0,-1 4 12 16,-1 2-4-16,-2 6 20 15,1 6 10-15,-1 0 11 16,-4 8 15-16,3 0 2 16,3 0-8-16,1 5 15 15,5 13 12-15,-1-1-17 16,1 1-10-16,-3-6-7 16,-3-2-5-16,-3-4-5 15,-3-2-1-15,-1-4 5 16,0 0 4-16,1 0 0 15,1-11 7-15,1-11-15 16,2-9-3-16,-3-4-10 16,-1-6-2-16,1-9-8 0,-1 0 15 15,1-3 5-15,0 10 3 16,-1 7 8-16,-3 9 10 16,-1 11 1-16,0 6 8 15,-2 8 2-15,0 1-17 16,0 1-15-16,0 0 0 15,0 0-7-15,0 1-1 16,0 26 7-16,0 8 0 16,-7 11 1-16,3 7 0 15,4 3 1-15,0 0 3 16,0-6 0-16,0-6-2 16,2-8-1-16,7-9 3 0,3-8-4 15,-6-8-6 1,3-7-27-16,-1-4-35 0,2 0-35 15,1-12-16-15,-7-15-174 16,-4-4-244-16</inkml:trace>
  <inkml:trace contextRef="#ctx0" brushRef="#br0" timeOffset="88583.67">25202 11444 715 0,'0'0'183'0,"0"0"-47"15,0 0-23-15,0 0-26 16,0 0-81-16,0 0 1 0,168-86-3 16,-133 70-4-1,-8 4-59-15,-14 1-75 0,-11 2-94 16,-2-1-330-16</inkml:trace>
  <inkml:trace contextRef="#ctx0" brushRef="#br0" timeOffset="89028.68">23549 11434 361 0,'0'0'186'15,"0"0"-107"-15,0 0-43 16,0 0 46-16,0 0-62 16,0 0-2-16,21 30 81 0,20-30 23 15,13 0-64-15,6-13-26 16,-3-8-20-16,-3-2-5 16,-5 4 1-16,-9 0-8 15,-9 8 0-15,-6 3-15 16,-5 5-74-16,-7 3-46 15,-2 0-192-15,1 0-177 16</inkml:trace>
  <inkml:trace contextRef="#ctx0" brushRef="#br0" timeOffset="90128.42">26415 11693 87 0,'0'0'161'0,"0"0"-67"16,0 0 53-1,0 0 9-15,0 0-39 0,0 0-80 16,4-57 0-16,4 25 6 16,-4-8-7-16,5-4-13 15,-1-4 8-15,2-5-10 16,-2 3-15-16,-1 4 3 16,-1 7-7-16,-1 6-2 15,-2 8 4-15,1 13 16 16,-4 3 10-16,2 7 10 15,-2 2-11-15,0 0-29 16,0 0-8-16,0 4-3 16,-4 20 9-16,-10 8 4 0,-1 10 8 15,3 11 0-15,4 3 5 16,3 2 3-16,3 2-5 16,0-10-1-16,2-6-8 15,0-8-2-15,0-8-2 16,0-8 0-16,2-5 1 15,9-10 5-15,5-5-6 16,-1 0 0-16,10-1-9 16,-1-21-35-16,5-6-4 15,3-7 0-15,-3-3 3 16,0 4 37-16,-6 2 8 16,2 6 6-16,-7 9 9 15,0 0 7-15,-7 8-4 16,-4 2 3-16,-3 3 3 0,-4 4 0 15,0 0-11-15,0 0-12 16,0 0 3-16,0 18-4 16,-4 10 20-16,-5 2-3 15,3 3-13-15,3-1 3 16,3 0-6-16,0-6 1 16,0-9 2-16,0-4-4 15,5-9 0-15,6-4 4 16,4 0 13-16,3-9 25 15,2-16-21-15,-7-6-13 16,-4-1-4-16,-9-2 0 16,0-5-2-16,-9 4-1 15,-15-2 13-15,-5 12-8 0,0 9-6 16,-3 11-6-16,-1 5 3 16,2 0 1-16,-2 21-66 15,1 4-74-15,3-2-75 16,5-5-347-16</inkml:trace>
  <inkml:trace contextRef="#ctx0" brushRef="#br0" timeOffset="90332.66">26363 11404 426 0,'0'0'498'0,"0"0"-327"0,0 0-42 16,0 0-66-16,0 0-10 15,0 0-39-15,222-139 5 16,-187 135-9-16,-6 0-8 16,-6 4-2-16,-8 0-45 15,-3 0-69-15,-6 0-171 16,-4 0-308-16</inkml:trace>
  <inkml:trace contextRef="#ctx0" brushRef="#br0" timeOffset="93922.67">27547 11310 64 0,'0'0'143'15,"0"0"-23"-15,0 0-31 16,0 0 15-16,0 0 4 16,0 0-14-16,49-47 2 15,-49 45-15-15,-2 1 1 16,-18 1-32-16,-4 0-47 16,-5 3 0-16,0 15-2 15,4 1-1-15,3 0 0 16,9 1-4-16,9 1 3 15,4-3-12-15,0-3 13 16,12-1 3-16,15-2-1 0,5 3 7 16,3-1 16-1,3 3-25-15,2 3 4 0,-11-3-4 16,-9 1 0-16,-16-8-5 16,-4-2-21-16,0-3 3 15,-21 0 2-15,-11-3 21 16,-4-2 32-16,-2 0-12 15,5 0 6-15,6 0-2 16,8-7 12-16,7 4 13 16,5 1-12-16,5 0 7 15,2 2 2-15,0 0-20 16,0 0-22-16,0 0-2 16,0 0 6-16,0 0-5 15,0 0 1-15,0 0 0 0,0 0-4 16,0 0 1-1,7 2 7-15,9 6 0 0,1 1-7 16,1-6 4-16,5-3-3 16,3 0 2-16,5-3 4 15,3-20-8-15,2-7 0 16,-1-1-8-16,-6-6-9 16,-4 4 6-16,-6 8 3 15,-2 3 7-15,-5 5 1 16,-2 5 0-16,-3 5 1 15,-3 3 2-15,-4 4 2 16,2 0-5-16,-2 0 0 16,2 0-6-16,0 1-4 15,3 17 9-15,-1 9 1 16,-1 3 2-16,-3-1 4 0,0 2-4 16,0-5-1-16,0-8 4 15,0-4-3-15,0-5 2 16,0-9-4-16,0 1 0 15,4-1 3-15,3 0-3 16,1 0 7-16,6-12-1 16,2-4-6-16,0-3-4 15,-1-4-10-15,1 5 7 16,-1-2 5-16,1 6 2 16,-3 6 0-16,-1-1-2 15,-4 9 2-15,-3 0-8 16,-1 0-2-16,0 22 0 0,1 11 5 15,0-2 5-15,-1 1 2 16,-2-3-1-16,0-7-1 16,1-6 0-16,-1-5 0 15,0-8 3-15,0-3-1 16,2 0 1-16,3 0 3 16,5-9 4-16,1-12-5 15,1-1-5-15,-2-7-19 16,2 3-2-16,-1-3-11 15,-2 5 25-15,3 4 7 16,-3 5-1-16,1 5 2 16,-4 9 1-16,-3 1 12 15,1 0-14-15,4 1 1 0,-2 19 10 16,3 5 9-16,-1-1-4 16,-4-1-7-16,1 0 2 15,-3-7-7-15,-2-2-2 16,0-6 3-16,0-2-5 15,-2-4-22-15,5 0-15 16,4-2-38-16,6 0-55 16,4-7-25-16,3-14-43 15,0-2-78-15,2 0 64 16,-1 3 119-16,0 4 93 16,-6 0 104-16,-1 2 61 15,-3 1 60-15,-5 3-73 0,-4 5 15 16,-2 2-38-16,-2 2-22 15,0-2-33-15,0 3-23 16,0 0-21-16,0 0-5 16,0 0-16-16,0 0-7 15,0 0-2-15,0 0 0 16,0 0-7-16,0 11-4 16,-8 13 10-16,2 6-1 15,2 2 1-15,4-5-6 16,0-4 6-16,0-5-7 15,4-8 8-15,8-3 8 16,1-7-3-16,2 0 3 16,-1-3 4-16,-1-20-12 0,-4-9-8 15,-2 1-1-15,-7-5-10 16,0-1 7-16,0 6 2 16,-14 2 8-16,-1 8 0 15,-4 10 2-15,-2 9-3 16,-4 2-5-16,-6 6 6 15,0 16-3-15,4 2 5 16,6 1-6-16,13-6 4 16,8-2-5-16,0-3-3 15,6-5-18-15,25-2-25 16,9-5 1-16,10-2-15 16,3 0 4-16,3-13 4 0,0-2-40 15,-5-6 3-15,-8 3-1 16,-10 0 44-16,-6 4 53 15,-12 0 65 1,-4 6 35-16,-4 4 19 0,-5 1-8 16,-2 3 3-16,0 0-46 15,0 0-36-15,0 0-32 16,0 0 6-16,0 11-6 16,0 6 11-16,-6 2-7 15,-1 3-2-15,2 3 6 16,3-1-7-16,2-2 5 15,0-2-6-15,0-6 0 16,0-2 1-16,4-8 8 0,10-4-1 16,1 0-1-1,1-20 1-15,2-10 0 0,-2-7-8 16,-5 2 1-16,-7 0-2 16,-4 8 0-16,0 4 1 15,0 8 6-15,-13 6-2 16,-7 9-2-16,0 0-2 15,-2 4-5-15,1 16 4 16,10 3 1-16,3 0 0 16,8-2-3-16,0-2 1 15,0-4-8-15,24-7 10 16,11-8 8-16,10 0-6 16,7 0-2-16,-2-18-17 15,0-2-8-15,-8-5-7 0,-6-1 3 16,-10 0 13-1,-3 2 15-15,-7-2 1 0,-3 2 1 16,-7 2 23-16,-2 2 10 16,2 3-5-16,-6 8-1 15,0 3-10-15,0 4 6 16,0 2-10-16,0 0-12 16,0 0-2-16,0 0-5 15,0 0-1-15,0 5 1 16,-10 10 4-16,-1 5 1 15,-3 2 1-15,4 4-1 16,3 4 0-16,3-2 1 16,4 0-1-16,0-3-2 15,0-5 2-15,6-6 0 0,9-6 0 16,6-7 2-16,1-1 1 16,3-4-1-16,2-18-3 15,-1-6 1-15,3-4-9 16,-4-4-3-16,1-1-2 15,-1-4 11-15,-2-3 3 16,-4-2 0-16,-5-2 0 16,-3 2 1-16,-5 7 1 15,0 11 2-15,-4 12 8 16,0 10 8-16,-2 5-3 16,0 1-7-16,0 0-10 15,0 0-11-15,0 3 0 16,-2 17 6-16,-12 11 4 0,3 6 1 15,-1 5 1 1,4 7-1-16,3-1-1 0,3-4-2 16,2-3 4-16,0-9-1 15,0-6 3-15,0-11-1 16,0-6-2-16,0-5 0 16,0-4 3-16,4 0 5 15,5-4-7-15,5-15-1 16,1-1-11-16,-1-4-5 15,1 2 3-15,3 2 1 16,-5 4 9-16,3 6 2 16,-1 6 0-16,-3 4-12 15,1 0 7-15,1 0 6 0,-1 19 2 16,0 6 13-16,-1 1-6 16,1 3 0-16,-4-4-8 15,0-5 3-15,0-4-4 16,-5-4 3-16,0-6-3 15,-2-3-18-15,-2-3-34 16,0-3-51-16,0-17-96 16,-6-12-379-16</inkml:trace>
  <inkml:trace contextRef="#ctx0" brushRef="#br0" timeOffset="94112.56">29206 11032 774 0,'0'0'234'0,"0"0"-82"16,0 0-28-16,0 0-5 16,0 0-105-16,0 0-7 15,174-57 0-15,-139 49-5 16,-8 3-2-16,-12 1-10 16,-5 4-44-16,-10-3-83 15,0-6-324-15</inkml:trace>
  <inkml:trace contextRef="#ctx0" brushRef="#br0" timeOffset="112460.55">15554 13133 61 0,'0'0'103'0,"0"0"-16"16,0 0-14-16,0 0 10 0,0 0 27 16,0 0-13-16,0 0-32 15,0 0-7-15,0 0-1 16,0 0 3-16,0 0-5 15,0 0-19-15,0 0-24 16,0 0-4-16,0 0-2 16,0 0-3-16,0 0 0 15,0 0 1-15,0 0 5 16,0 0-3-16,0 0 35 16,0-5 21-16,2-19-25 0,8-10-27 15,-1-10-3 1,-1-4-6-16,2 0-1 0,-2 1 0 15,-1 6-8-15,-3 8 7 16,-2 8 1-16,-2 11 1 16,0 5 3-16,0 6-3 15,0 0 34-15,0 3-6 16,0 0-19-16,0 0-10 16,0 0-11-16,0 6 6 15,0 12 5-15,0 4-2 16,0 0 0-16,0 1 2 15,0-4 0-15,10-3 3 16,3-1-3-16,1-2 6 0,1-2-6 16,3-1 0-1,-1-6-17-15,2-4-4 0,-4 0-7 16,-1 0-5 0,-1-11 14-16,1-3-6 0,-4-4-7 15,1 5 27-15,-1 0 5 16,-4 6 6-16,-4 4 0 15,1 3 11-15,-3 0-8 16,0 0-9-16,0 0-4 16,0 10 4-16,0 11 32 15,-7 2-15-15,-5 4-4 16,6 8 6-16,-3-2-4 16,3 1-5-16,4-2-4 15,2-8-2-15,0-4-4 0,0-6-1 16,8-6 1-1,7-2 6-15,6-6-5 0,1 0 8 16,3-9 10-16,-4-10-10 16,2-6 0-16,0-6-8 15,-3-3 0-15,-3-2-1 16,-1 4-7-16,-3 3 6 16,-2 6 2-16,-1 2 1 15,-4 7-2-15,-4 4 2 16,3 5 1-16,-5 1 3 15,2 1 3-15,-2 3-4 16,0 0-4-16,0 0-1 16,0 0-12-16,0 0 2 15,0 12 7-15,0 10 6 16,0 2-4-16,-7 5 3 0,3 3 4 16,0-1-1-16,4 1-5 15,0-6 5-15,0-6-5 16,0-5-1-16,0-4 1 15,0-4 0-15,10-5 3 16,4-2-2-16,6 0 7 16,7-9 1-16,4-17-9 15,-4-6-2-15,-3-2-12 16,-6 1-1-16,-2 3-3 16,-5 4 3-16,-2 3 10 15,-2 7 4-15,-5 7 1 16,0 2 6-16,-2 7 3 0,0 0 6 15,0 0-10-15,0 0-5 16,0 0-12-16,0 2-6 16,0 19 18-16,-2 0 1 15,-5 6 2-15,3 1-1 16,-1 2-1-16,3 0 1 16,-1 1-1-16,3-6 4 15,0-4-4-15,0-6 0 16,0-7-1-16,0-6 2 15,10-2-2-15,3 0 6 16,5-18-5-16,2-12-1 16,2-5-8-16,-1-2-8 15,0 2-2-15,2 3 9 0,-5 9 2 16,-3 4 7-16,1 8 0 16,-7 3 2-16,-3 4 8 15,-2 4 10-15,-1 0-18 16,-3 0-2-16,2 12 0 15,-2 11 1-15,0 7 11 16,0 2-8-16,0 3 1 16,0-7-4-16,0-4 2 15,0-7-3-15,0-3 1 16,0-9-3-16,0-1-5 16,0-1-17-16,0-3 3 15,0 0 21-15,0 0-1 0,0-11-9 16,3-11-81-16,10-6 12 15,0-3 29-15,3 4-14 16,-1-4 23-16,1 5 38 16,-3 6 3-16,1 1 1 15,-1 5 21-15,1 6 11 16,-3 2-16-16,-3 3-7 16,0 3-7-16,-2 0-3 15,1 0 10-15,-3 0-2 16,-2 3 2-16,0 8 8 15,-2 3-11-15,0 4 16 16,0 4-9-16,0 6-2 16,2 3 5-16,2-4 1 15,0-2-4-15,2-4 7 0,1-10-5 16,-1-2 0-16,4-9 5 16,-1 0 2-16,1 0 1 15,4 0-2-15,1-20-9 16,1-3-4-16,0-7-9 15,-3 2 0-15,-2 4-4 16,-4 1-14-16,-1 5 10 16,2 2 8-16,-6 6 1 15,2 5 2-15,-2 3-3 16,-2 0 10-16,0 2 1 16,0 0-6-16,0 0-5 0,0 0 0 15,0 0-6-15,0 0-1 16,0 4 5-16,0 11 2 15,0 8 1-15,0 0-1 16,-4 2 1-16,4-1 6 16,-2-3-6-16,2-1-1 15,0-6 1-15,0-5 1 16,0-1-2-16,0-6 6 16,0-2-4-16,0 0-2 15,0 0 9-15,4-19-9 16,9-7-10-16,5-3 1 15,1-1 1-15,0-3-18 16,3 4 5-16,-1 5 9 16,0 6 5-16,-2 3 5 15,-4 8 2-15,-3 0 0 0,-8 5 2 16,0 0 18-16,-2 2-8 16,0 0-7-16,3 0-5 15,0 9 3-15,-1 12 9 16,1 4-1-16,-1 3-5 15,-4-5-1-15,2 4-5 16,0-7 4-16,-2-9-4 16,0-2 2-16,3-6 1 15,-1-3-2-15,-2 0 1 16,7 0 2-16,0-1 7 16,3-19-11-16,9-6-3 15,-4-8 0-15,1 1-11 0,-1 5-4 16,1 3 11-16,-5 4 3 15,-3 5 4-15,2 2 2 16,-6 5 0-16,1 0 0 16,-3 7 9-16,0 1 3 15,-2 1-8-15,0 0-3 16,0 0-3-16,0 0-7 16,0 9 5-16,0 13 2 15,-7 5 4-15,1 0-1 16,-4 6 1-16,6-1-3 15,2-1 5-15,2 1-6 16,0-9 0-16,0-3 2 16,0-10-2-16,0-5 2 0,4-5 1 15,4 0-1 1,2-3 3-16,6-17-5 0,2-6 0 16,2-4-19-1,-5-2 5-15,1 2-16 0,-1 0 4 16,-1 5 19-16,-1 3 5 15,1 7 4-15,-1 3 3 16,-2 5 19-16,-4 3-1 16,-4 4-5-16,-1 0-17 15,0 0-1-15,0 0 0 16,-2 16 0-16,2 6 8 16,-2 2 2-16,0 5-4 0,0-5-2 15,0-3-3 1,0 0 0-16,0-10 3 0,0-1-4 15,0-5 1-15,0-2 6 16,0-3-7-16,0 0-5 16,0 0 5-16,0-8 0 15,2-13 0-15,9-4-23 16,5-1 5-16,-3 5 10 16,1 2-2-16,1 1 9 15,1 2 0-15,2 4 1 16,-4 6 0-16,-4 3 3 15,-3 3-1-15,-2 0-2 16,2 0-6-16,-3 0 5 0,2 7 1 16,1 7 4-1,-2 2 11-15,2 0-6 0,-1 2-5 16,-2 3 5 0,1 0 3-16,1 2-3 0,2-6-7 15,0 2 5-15,3-7-2 16,1-4 0-16,1-4-1 15,5-4 0-15,1 0 7 16,6-9-5-16,-2-14-4 16,-3 0-2-16,-5 2-5 15,-4 3-35-15,-6 4-51 16,-5 0-78-16,0 3-188 16</inkml:trace>
  <inkml:trace contextRef="#ctx0" brushRef="#br0" timeOffset="113307.89">17904 12828 716 0,'0'0'114'16,"0"0"-23"-16,0 0-43 16,0 0-23-16,0 0-11 15,0 0-11-15,11 0-3 16,-11 0 0-16,0 0 4 15,0 0 8-15,0 0 7 16,0 0 2-16,0 0-3 16,0 0 10-16,0 0-1 0,0-5-10 15,-11-4-11-15,-3-4 2 16,4 1-8-16,-1 0 6 16,1-2-6-16,4 4 6 15,-1 0 12-15,3 5 7 16,0-2-16-16,1 5 10 15,-2 2-11-15,3 0-5 16,-2 0-3-16,-5 0-3 16,3 0 0-16,-6 10 1 15,1 9 4-15,0 2-2 16,-3 5 0-16,4 2 0 16,3 1 0-16,4-3 0 0,3-9 1 15,0-4 0 1,5-8 2-16,15-5-1 0,-2 0 0 15,1 0 6-15,-3-10-5 16,0-3-1-16,0-4-2 16,0-1 2-16,1 0-6 15,1-4 4-15,-3 1 0 16,1 1 3-16,-5 8-2 16,-4 3 1-16,-5 5 31 15,1 4-13-15,-3 0-11 16,0 0-9-16,2 0-7 15,-2 14 2-15,0 10 4 16,0 7 2-16,0 6 6 16,0 10-3-16,0 9 5 15,-5 5-5-15,-2 11 0 0,1-1-3 16,-1-3 2-16,1-1 1 16,-2-7-4-16,2-4 2 15,2-6 1-15,-1-10-1 16,3-7 1-16,0-10-3 15,-2-10 4-15,-4-3-1 16,0-5 0-16,-5-1-1 16,-3-4 5-16,-3 0 1 15,2-8 4-15,-1-19 2 16,3-10-9-16,-1-7 4 16,7-8-9-16,7-6 3 15,2-3 0-15,4-4-3 0,27-5 0 16,7-3-1-16,7-4-20 15,-1 7-5-15,-3 11-5 16,-8 10-24-16,-15 9-61 16,-16 13-49-16,-2-2-167 15</inkml:trace>
  <inkml:trace contextRef="#ctx0" brushRef="#br0" timeOffset="113473.79">17487 12515 738 0,'0'0'55'16,"0"0"-55"-16,0 0-63 0,0 0-118 16,0 0-271-16</inkml:trace>
  <inkml:trace contextRef="#ctx0" brushRef="#br0" timeOffset="114290.33">18744 12693 112 0,'0'0'131'0,"0"0"58"16,0 0-27-16,0 0-98 15,0 0 12-15,0 0-31 0,0-32 12 16,0 30-10-16,0 0 9 15,-9 0-29-15,-1 2-1 16,-9 0-7-16,0 0-1 16,-6 2-2-16,1 16-14 15,-1 10 10-15,2 2-4 16,8 4-3-16,7 0 2 16,5-2-6-16,3-7 13 15,3-7-7-15,18-6 1 16,8-10 13-16,4-2 4 15,4-4-7-15,3-23-4 16,-5-9-7-16,-4-3-7 16,-10-2-11-16,-13 3-3 0,-8 4 7 15,0 8 7 1,-10 8-6-16,-11 8 6 0,-6 10 0 16,-4 0-1-16,-4 8 0 15,-1 21-3-15,5 2 3 16,4 3-4-16,11 0-70 15,12-3-44-15,4-1-86 16,8-11-128-16,27-13-36 16</inkml:trace>
  <inkml:trace contextRef="#ctx0" brushRef="#br0" timeOffset="114733.86">19144 12587 112 0,'0'0'176'0,"0"0"-1"0,0 0 11 15,0 0-46-15,0 0-15 16,0 0-45-16,104-97-19 16,-104 97-8-16,0-1-13 15,0-3-8-15,0 2-19 16,0-2-10-16,-4 0 3 16,-7 1-6-16,-1 3 0 15,2 0-5-15,-4 0 2 16,1 0 2-16,2 0-2 15,-1 8 3-15,1 9-6 16,-3 1 3-16,4 8-2 16,-3 4 1-16,-1 9 4 15,3 10 7-15,-3 7 6 0,1 10-2 16,-3 8-2-16,-1 8 8 16,-1 1-7-16,-2-5 4 15,2-10-1-15,0-16-5 16,0-9 2-16,2-11-6 15,3-13 2-15,5-5-4 16,0-9 1-16,6-5-1 16,2 0 2-16,-2 0 8 15,0-12-12-15,2-14-11 16,0-11-63-16,0-1-49 16,0-4-21-16,14-1-84 15,-1-1-237-15</inkml:trace>
  <inkml:trace contextRef="#ctx0" brushRef="#br0" timeOffset="114939.75">18912 12799 436 0,'0'0'215'0,"0"0"-63"16,0 0-37-16,0 0-30 15,0 0-8-15,0 0-61 16,87-29 10-16,-45 24-6 15,-2 1-9-15,2 1-7 16,-4-2-4-16,0 3-12 16,-2-2-102-16,0-2-114 0,-3-4-226 15</inkml:trace>
  <inkml:trace contextRef="#ctx0" brushRef="#br0" timeOffset="115596.62">19529 12689 11 0,'0'0'152'0,"0"0"-30"15,0 0-4-15,0 0-1 16,0 0 4-16,0 0-39 0,33-60 15 16,-33 58-19-1,3 0-37-15,-3-1 2 0,0 3-6 16,0 0-15-16,0 0-16 16,-18 9-1-16,-5 14 6 15,-3 3-10-15,2 8 6 16,1-1 3-16,7 7 1 15,12-6-11-15,4 0 1 16,0-8-1-16,23-7 12 16,14-11-2-16,5-8 1 15,8 0 0-15,-3-22-4 16,-5-9-7-16,-5-3-1 16,-8 0-18-16,-10 0-4 15,-17-2 5-15,-2 4 7 0,-18 4 11 16,-20 4 8-1,-4 10 5-15,-3 14 11 0,1 0-10 16,5 0-3-16,6 20 0 16,4 2-11-16,7 6 2 15,6 4-5-15,14-2-15 16,2-4-88-16,6-4-103 16,31-12-251-16</inkml:trace>
  <inkml:trace contextRef="#ctx0" brushRef="#br0" timeOffset="115934.46">20002 12526 381 0,'0'0'241'0,"0"0"-60"16,0 0-56-16,0 0-26 15,0 0-27-15,0 0-4 16,35-73-25-16,-35 73-25 15,0 0-10-15,0 0-3 16,0 0-5-16,0 0-8 16,-8 22 8-16,-13 14 1 15,-3 10 0-15,-3 12 3 16,1 12-4-16,-3 6 6 16,2 6 4-16,-2 7-8 15,0-1 2-15,0-2 0 16,4-10-3-16,3-14 0 0,4-15-1 15,7-13-22-15,4-16-31 16,3-12-41-16,4-6-36 16,0-12-36-16,4-23-136 15</inkml:trace>
  <inkml:trace contextRef="#ctx0" brushRef="#br0" timeOffset="116968.58">19861 12703 120 0,'0'0'339'0,"0"0"-140"16,0 0-20-16,0 0-76 16,0 0-26-16,0 0-27 15,187-173-18-15,-158 173-29 0,2 0 9 16,-6 0-11-16,-2 13-2 16,-11 6 1-16,0 2-2 15,-10 1-1-15,-2 0 3 16,0 0-4-16,-14-3 4 15,-15 0 6-15,-6-3-6 16,-5-5-5-16,3-6-1 16,5-5 5-16,10 0-3 15,11-2 4-15,6-15 6 16,5 2 9-16,0-2 3 16,0 6 35-16,3-1-14 15,5 6-6-15,-1 0 0 16,-1 4-19-16,-1 2 7 0,0 0-21 15,-1 0 0-15,1 0-1 16,1 11 1-16,-2 6 0 16,-1 4 6-16,1-1-3 15,3 3-1-15,0-3 1 16,6-4 3-16,7-3-6 16,3-6 1-16,6-5 2 15,6-2-3-15,5 0-2 16,5-16-4-16,-1-3-11 15,1-4 4-15,-5-3-14 16,-4 2 7-16,-9-2-1 16,-7 1 11-16,-5 6 10 0,-6 0 0 15,-4 4 0-15,-1 1 1 16,-2 4 0-16,1 0-1 16,-3 1 1-16,0 4 5 15,0 2-2-15,0 1 2 16,0 1 4-16,0 1 0 15,-9 0-10-15,-9 0-6 16,-1 0 3-16,0 3 0 16,1 14 0-16,3 3 2 15,-1 6-4-15,7 3-2 16,3 3 5-16,6-1-3 16,0-4 3-16,0-6 2 0,17-3 0 15,5-8 1 1,3-8 5-16,6-2 0 0,3 0 3 15,1-13 2-15,-2-11-7 16,-1-5-3-16,-6-2 3 16,-3-2-4-16,-10 8 1 15,-3 0-1-15,-10 6 2 16,0 8 1-16,0 3-3 16,0 5 4-16,0 3 2 15,0 0 3-15,0 0-9 16,-16 0 3-16,-3 0-3 15,6 11-1-15,7 3-4 16,6 0 1-16,0 1 1 0,8 2-24 16,15-3 7-1,6-2-1-15,-2-5 1 0,-1 1-3 16,-4-1-2-16,-3 1 13 16,-11 0 1-16,1 4 6 15,-4 4 2-15,-1 5 3 16,1 0 22-16,1 2 13 15,3-6-4-15,5-5-16 16,3-3-5-16,6-6 4 16,1-3-7-16,1 0-7 15,2 0 0-15,2-15-71 16,0 1-87-16,2-5-144 16,0-1-349-16</inkml:trace>
  <inkml:trace contextRef="#ctx0" brushRef="#br0" timeOffset="117845.66">21235 12665 350 0,'0'0'259'16,"0"0"-168"-16,0 0-28 15,0 0-10-15,0 0-4 16,0 0-9-16,2 0-26 16,-2 0-3-16,0 0-4 15,0 0 8-15,0 0 6 16,0 0 10-16,0-2-2 15,0-4 5-15,0 0-12 16,0-3-18-16,-5-2-3 16,0-1 5-16,-1-2-4 0,2 0 1 15,2 2 8 1,-1 4 9-16,1 1 29 0,0 5-23 16,0 2-14-16,-8 0-6 15,-1 0-6-15,-2 0-5 16,-3 11 2-16,0 7 3 15,-1 1-4-15,-1 5 4 16,3 5 2-16,1-3-2 16,5-1 2-16,9-6-5 15,0-3 9-15,0-7-12 16,0-6 6-16,13-3-4 16,1 0-1-16,1 0-1 0,-1-14-12 15,-3-2-12-15,-1 0 1 16,-2 1 7-16,3 0-3 15,5-2 21-15,1 3 4 16,-1 2 0-16,-1 7 29 16,-3 2-3-16,-5 3-2 15,-1 0-14-15,1 7-5 16,-3 9 7-16,6 2 1 16,0-2-4-16,4 0-1 15,4-6-3-15,-2-4 0 16,-1-6 5-16,1 0-7 15,-3 0 3-15,1-8 0 16,-1-10 0-16,0-8-6 0,3-3 4 16,-3-3-4-1,3-2-2-15,-6 1 1 0,4-4-3 16,-1-1 4-16,3 0 0 16,-3 0 0-16,-1 9 0 15,-5 6 1-15,-3 11 5 16,-4 6 21-16,0 6-5 15,0 0-1-15,0 0-14 16,0 0-7-16,0 0-5 16,-4 12 4-16,-8 5 1 15,1 3 0-15,0 4 0 16,-1 5 3-16,2 5-1 16,3 5 3-16,5-1-2 15,2 0 5-15,0-4-1 0,0-4-3 16,9-8-1-16,4-6-1 15,3-8-1-15,1-4 5 16,1-4-2-16,0 0-4 16,0-2-11-16,-2-15-12 15,-5-4-25-15,-3-4-69 16,-4 2-20-16,0-1-99 16,-4-4-202-16</inkml:trace>
  <inkml:trace contextRef="#ctx0" brushRef="#br0" timeOffset="118028.67">21482 12487 138 0,'0'0'192'0,"0"0"-4"0,0 0 27 15,0 0-29-15,0 0-69 16,0 0-60-16,76-4-10 16,-45-7-25-1,-4 1-12-15,-3 3-6 0,-6-2-4 16,-5 6-31-16,-4-1-60 15,-2-1-56-15,-2 0-239 16</inkml:trace>
  <inkml:trace contextRef="#ctx0" brushRef="#br0" timeOffset="120102.65">21580 12700 153 0,'0'0'210'0,"0"0"-72"15,0 0-18-15,0 0-41 16,0 0-20-16,0 0-40 16,27 0 6-16,-14 0-1 0,3-9 16 15,1-5-1-15,1-2-21 16,3-4-6-16,0-2-7 16,2-1 6-16,-3 0-5 15,-5 2-4-15,2 4 1 16,-7 0-3-16,1 5 4 15,-1 5-2-15,-6 0 3 16,0 5 2-16,-4 1 6 16,3 1 6-16,-3 0-6 15,0 0-12-15,0 0-1 16,0 1 0-16,0 17 2 16,0 7 11-16,-5-1 3 0,-1 2-10 15,-1 1 2-15,0 2-2 16,2-5-1-16,1-2 2 15,2-7-4-15,2-6-2 16,0-4 3-16,0-5-3 16,9 0 14-16,2 0-7 15,5 0 2-15,-6-5-8 16,4-4-2-16,-3 2-20 16,3-6-12-16,3-2 16 15,4-1 3-15,1-2 12 16,3 2 0-16,-6 4 2 15,-1 2 1-15,-5 4 23 16,-3 2 1-16,-8 2-6 16,0 2 2-16,-2 0-15 15,3 0-6-15,-1 12 6 0,2 4 23 16,0 2-8-16,5 2-10 16,-2-2-3-16,0 0 3 15,4-4-4-15,-3-2 0 16,2-4-2-16,-1-2-3 15,-5-3 1-15,0-3 3 16,6 0-3-16,-2 0-1 16,5-17 6-16,1-5-9 15,-1-6-4-15,1-2-7 16,-3 2-6-16,-2 0 1 16,-4 3 4-16,-5 3 1 15,0 7 3-15,0 3 7 0,0 3-1 16,-8 8 1-1,-7 1-2-15,-3 0 3 0,-7 0 0 16,4 12 2-16,-2 3-2 16,3 6 1-16,3-1 6 15,3-1-4-15,5 4 1 16,5-3 1-16,4 0-3 16,0-2-1-16,0-4 2 15,0-5-3-15,13-4 8 16,3-5-2-16,1 0 2 15,1 0-6-15,0-5 2 16,-2-10-4-16,2-3 0 16,-1-2-2-16,8 0-3 0,-3 0-2 15,0 2 5-15,0 6 0 16,-3 2 1-16,-2 4 0 16,-1 3 1-16,-7 3-5 15,-3 0 5-15,-4 0-8 16,1 10 8-16,-3 11 0 15,0 3 6-15,0-2 1 16,0 0-2-16,0-2-1 16,0-9 0-16,0-2-3 15,0-6 0-15,0-3 0 16,0 3 1-16,0-3 3 16,5 0 5-16,8-6-4 15,3-16-6-15,1-2-7 16,3 0-9-16,-1-2 5 0,-2 4 0 15,3 4 2-15,-2 6 7 16,-5 1 0-16,-4 8 2 16,-5 3-1-16,1 0 1 15,-3 0-1-15,1 18 1 16,-3 1 17-16,0 5-5 16,0 1 1-16,0-4-2 15,4-1-8-15,1-1-1 16,1-3 1-16,1-4-3 15,-1-1 2-15,4-6 0 16,0-3 2-16,1-2 1 16,5 0 5-16,0 0-9 15,2-16 2-15,0-2-1 0,-5-4-2 16,1-4-2-16,-1 2-6 16,0-1 5-16,1 1-1 15,1 5 4-15,-1 1 0 16,-4 4 0-16,-3 3 1 15,-4 8 5-15,-3 3-6 16,0 0 0-16,-14 0-6 16,-13 2 4-16,0 10 4 15,-2 2-2-15,10 0 0 16,5-6 0-16,10 0-4 16,4-1-3-16,0 2 7 15,20 3 4-15,9-1 2 0,4 6-5 16,1-1 0-1,-7-2 0-15,-5-3-1 0,-11 1 0 16,-9-7-1-16,-2 1-1 16,0 2 2-16,-16-1 1 15,-10-2 8-15,-5-5-9 16,-10 0-25-16,-3 0-90 16,-5-10-129-16,2-18-365 15</inkml:trace>
  <inkml:trace contextRef="#ctx0" brushRef="#br0" timeOffset="120241.57">22260 12264 559 0,'0'0'0'0,"0"0"-47"15,0 0-141-15</inkml:trace>
  <inkml:trace contextRef="#ctx0" brushRef="#br0" timeOffset="177819.15">17095 12587 17 0,'0'0'12'16,"0"0"-5"-16,0 0-4 16,0 0-3-16,0 0 2 15,0 0-1-15,-13 0-1 0,13 0 0 16,0 0 0-16,0 0 2 16,0 0-2-16,0 0 5 15,0 4 19-15,0 4 3 16,2-2-7-16,7-1-14 15,-3 2 2-15,-2-3-7 16,4-3 0-16,-8 2 2 16,2-3 1-16,-2 0 0 15,0 0 27-15,0 0 20 16,0 0-22-16,0 0-24 0,0 0 25 16,0-4-19-1,0 0-11-15,0 2 0 0,0 2 0 16,-2 0-3-16,0 0 1 15,-4 0-2-15,4 0 3 16,2 0 1-16,0 0-18 16,0 0-25-16,0 0-22 15,-2 0-71-15</inkml:trace>
  <inkml:trace contextRef="#ctx0" brushRef="#br0" timeOffset="178166.65">17095 12587 14 0</inkml:trace>
  <inkml:trace contextRef="#ctx0" brushRef="#br0" timeOffset="178225.61">17095 12587 14 0,'18'16'0'0,"-18"-16"-9"0</inkml:trace>
  <inkml:trace contextRef="#ctx0" brushRef="#br0" timeOffset="178409.87">17107 12593 117 0,'0'0'51'15,"0"0"-28"-15,0 0-17 16,0 0-3-16,0 0-2 15,0 0 2-15,-4 3-3 16,2 0-131-16</inkml:trace>
  <inkml:trace contextRef="#ctx0" brushRef="#br0" timeOffset="178572.77">17107 12593 57 0,'-17'24'28'15,"17"-24"-28"-15,0 0-57 16</inkml:trace>
  <inkml:trace contextRef="#ctx0" brushRef="#br0" timeOffset="192552.31">15381 10122 1 0,'-2'0'60'15,"2"-2"5"-15,0 2 7 0,-2-2 7 16,2 2-10 0,-3-1-14-16,3 1-7 15,0 0 11-15,0 0-11 0,0 0-14 16,-3 0-16-16,3 0-17 16,-2 0-1-16,2 0-11 15,0 1-4-15,0 5 7 16,0-3 8-16,0-3 0 15,21 0 74-15,8 0 40 16,4-17-51-16,2-4-33 16,1-6-25-16,-3-1-5 15,2-4 6-15,-9 2-6 16,-4-1-14-16,-6 6 7 16,-5 2-3-16,-7 6 9 15,-4 2-4-15,0 8-2 0,0 2-5 16,0 3-5-16,-15 2 17 15,-7 0 0-15,-5 4 6 16,2 14-3-16,3 3-3 16,2 5 0-16,4 2-2 15,3 2 1-15,4 0 1 16,0-2 1-16,7-4-1 16,2-4-1-16,0-4-6 15,0-2-9-15,2-5 16 16,16-6 0-16,2-3 22 15,9 0 3-15,-1 0-7 16,2-14-10-16,-4-1 3 16,-7 0-8-16,-9 3 2 0,-5 6-5 15,-5 2 11-15,0 4 7 16,0 0-18-16,0 0-19 16,-9 3 19-16,-16 18 2 15,-4 9 5-15,0 4-5 16,3 8 0-16,0 5 5 15,1-1 1-15,2 2-5 16,10-6 2-16,4-8-5 16,9-6-4-16,0-11 0 15,0-6-2-15,20-9 6 16,5-2 25-16,4 0-14 16,2-16-2-16,-2-7-6 0,2-4-3 15,-2-4-13-15,-4 4-6 16,-3-1-5-16,-4 4 18 15,-1-1 6-15,-1 5 1 16,0 5 1-16,-5 1-2 16,-2 5 3-16,-1 4 2 15,-2 2 11-15,-6 3 0 16,0 0-16-16,0 0 0 16,2 0-5-16,2 3 2 15,3 16 3-15,-1 8 17 16,0 4 0-16,4 4-10 15,-3-3 2-15,-3 0-3 16,2-6-4-16,0-6-2 16,0-8 6-16,-2-4-4 0,-1-4-2 15,-1-4 7-15,4 0 2 16,6-4 4-16,1-18-4 16,3-10-5-16,-7-6-4 15,-1-3 2-15,1-3-1 16,-4 5 0-16,2 6 2 15,-1 7-1-15,-2 10 24 16,-1 8 14-16,-3 4 9 16,2 4-2-16,-2 0-35 15,0 0-12-15,2 0-12 16,1 17 2-16,1 9 10 0,3 2 3 16,1-2 4-1,1-2-6-15,5-2 0 0,-1-3 0 16,1 1 1-16,1-9-2 15,1-3 0-15,-1-4 2 16,6-4 1-16,1 0 7 16,3 0-3-16,-1-14-7 15,0-7-7-15,-3 0-12 16,-4-2-11-16,-1 4 12 16,-5 2 14-16,-2 5 1 15,-4 2 3-15,-1 4 3 16,-2 2-3-16,-2 3 1 15,0-2 0-15,0 2-1 16,0 1-6-16,0 0-4 16,0 0-4-16,0 0 6 0,0 0-9 15,-11 0 16-15,-3 1-1 16,2 11-6-16,0 5 5 16,1 4 2-16,2 4-2 15,2 5-2-15,3 0 5 16,1 0 0-16,3-2 1 15,0-4 1-15,0-2-4 16,0-3 4-16,0-10-2 16,7-5 0-16,5-2 2 15,-2-2 2-15,7 0-1 16,-5-10-3-16,2-9-9 16,1 0-7-16,-1-6 0 0,6 2-17 15,0-3 10 1,3 3 10-16,-2 0 8 0,2 5 1 15,-3 6 4-15,-7 5-2 16,-1 7-2-16,-8 0 4 16,3 0-1-16,-3 11-3 15,0 9 4-15,1 2 5 16,-5-1 1-16,0 4-4 16,0-6 0-16,0-5 3 15,0-3-4-15,0-5 0 16,0-2 1-16,0-4 0 15,0 0 0-15,0 0 5 16,2 0 2-16,10-18-2 16,5-11-7-16,5-8-10 0,5-1 9 15,0 0 1-15,0 6 0 16,-2 7 4-16,-6 8 21 16,-3 4 9-16,-5 7 9 15,-5 4-8-15,-1 2-21 16,2 0-12-16,0 2 1 15,4 19 2-15,-5 2 5 16,1 3-4-16,-2 1 1 16,-1-1-5-16,0-6 0 15,1-3-2-15,-3-10 4 16,0-2-3-16,0-5-1 16,1 0 5-16,4 0 5 15,6-3 6-15,7-21-15 0,5-10-1 16,0-5-15-16,0-2 13 15,-4-2-5-15,-3 5 7 16,-3 0 0-16,-6 4 1 16,-4 6-1-16,-3 4 1 15,-2 6 8-15,0 7 10 16,0 6 2-16,0 0-9 16,0 5 3-16,0 0-12 15,0 0-3-15,0 0-3 16,0 0-3-16,0 12-3 15,-4 13 9-15,-6 5-2 16,4 8 2-16,-3 6-1 16,0 4 1-16,0 3 0 0,3-1 0 15,-3-2 1-15,4-9 0 16,2-5-2-16,3-13 1 16,0-5-2-16,0-10 2 15,10-6-3-15,12 0 3 16,7-12 7-16,4-16 1 15,1-9-7-15,-3 0-1 16,-5-3 0-16,-3 1-5 16,-3 4-3-16,-2 0 3 15,-2 8 2-15,0 3 2 16,-8 4 1-16,-1 11 2 16,-5 5-1-16,-2 4-1 0,0 0-9 15,-4 0-10-15,-15 6 8 16,2 8 11-16,1 0-3 15,12-3 0-15,2 5-1 16,2-1-3-16,0 2 4 16,6-2 3-16,8 3 0 15,-3 3 0-15,-7-3 0 16,-2-3 0-16,-2 2 0 16,0-2 0-16,-13 2 0 15,-14-3-2-15,-2-2 2 16,-2-4 0-16,2-6-2 15,7-2-2-15,7 0-25 16,5-19-16-16,3-4-77 0,3-7-139 16,4-2-280-1</inkml:trace>
  <inkml:trace contextRef="#ctx0" brushRef="#br0" timeOffset="192742.5">16899 10022 605 0,'0'0'196'16,"0"0"-4"-16,0 0-84 16,0 0-33-16,0 0-47 15,0 0-21-15,131-44-7 16,-84 38 0-16,-7 2-12 0,-4 0-56 16,-11 4-43-1,-8 0-61-15,-5-2-218 0</inkml:trace>
  <inkml:trace contextRef="#ctx0" brushRef="#br0" timeOffset="194488.58">18096 10372 156 0,'0'0'85'16,"0"0"-6"-16,0 0 2 15,0 0 30-15,0 0 32 16,0 0-67-16,0 0-68 16,37-53 7-16,-27 23-7 15,1-5-7-15,2 0 3 16,3-3-4-16,0 1 3 15,-1 1-4-15,1 4 2 16,-7 4-1-16,-1 4 5 16,-3 6 6-16,-1 2 24 15,-2 6 6-15,-2 6-4 16,0 2 6-16,0 2-24 16,0 0-19-16,0 0-4 0,0 0-6 15,0 2 9-15,-6 16 1 16,-7 4 5-16,-3 8 3 15,3 8-4-15,-1 9 2 16,1 7-3-16,2 1 4 16,3 2-3-16,6-9-3 15,2-7 3-15,0-9-3 16,0-9-1-16,16-11 0 16,2-6 2-16,6-6 8 15,5 0 0-15,5-20 3 16,-1-14-8-16,0-6-3 15,-4-4-1-15,-4-7-2 16,-4 3-2-16,-6 1-4 16,-6 0 5-16,-2 9 2 15,-3 3 2-15,0 6 2 0,-1 11-4 16,-1 7 13-16,-2 11 22 16,0 0-20-16,0 0-15 15,0 0-9-15,0 23-5 16,0 13 14-16,-11 9 4 15,2 3-1-15,0 1-3 16,4 4 8-16,-1-5-2 16,2-2-2-16,-3-8 0 15,0-3-1-15,2-9-1 16,1-6 0-16,2-11-2 16,2-6 1-16,0-3 0 15,0 0 5-15,0 0 7 0,11-27-13 16,13-4-13-16,3-6-7 15,0 1 11-15,0 2 6 16,-2 8-1-16,-6 6 4 16,-1 9 0-16,-9 6 0 15,-3 5 0-15,2 0 0 16,-2 0-8-16,1 12 8 16,5 12 0-16,-4 2 7 15,1 3 0-15,-1 0-1 16,4-3-2-16,-3-3 3 15,2-4-2-15,-4-3-1 16,0-5 2-16,1-6-3 16,-1-1 2-16,7-4 3 15,1 0 2-15,7 0-1 0,3-14 1 16,-3-13-10-16,0-2-43 16,-4-2-42-16,-9-4-90 15,-7-3-174-15</inkml:trace>
  <inkml:trace contextRef="#ctx0" brushRef="#br0" timeOffset="194700.46">18345 10178 315 0,'0'0'268'0,"0"0"-68"15,0 0-32 1,0 0-51-16,0 0-64 0,0 0-40 15,23-42 3-15,10 33-13 16,8-5-3-16,-1 2-27 16,-1 1-54-16,4 3-46 15,1 2-155-15,-2 4-119 16</inkml:trace>
  <inkml:trace contextRef="#ctx0" brushRef="#br0" timeOffset="195641.7">19023 10299 47 0,'0'0'75'0,"0"0"-23"15,0 0-12-15,0 0 18 16,0 0 14-16,0 0 27 15,0 15 10-15,0-15-11 16,0 2-31-16,0-2-14 16,0 0 2-16,0 0 9 15,0 0-12-15,0-5-24 16,0-12-27-16,0-2 5 16,0 0-2-16,0-1-2 15,0 5 6-15,0 1-2 0,-2 1 2 16,-3 8 5-16,-1 1 9 15,1 1-18-15,-3 3-4 16,-2 0-1-16,-1 0-4 16,-2 11 1-16,-1 6 1 15,1 8 3-15,-1 1 0 16,4 2-1-16,-1-1 1 16,3 2 0-16,6-7 1 15,0-3-1-15,2-6 0 16,0-5 0-16,0-4-1 15,0-4-8-15,0 0-11 16,0 0-1-16,0 0 4 16,2-14-6-16,12-9-70 0,3 0 33 15,0 0 42-15,0 6 15 16,-3 3 3-16,-4 6 27 16,0 4 15-16,-1 4-6 15,-1 0-28-15,4 6-6 16,-1 12 1-16,0 4 9 15,0-2-4-15,-2-4 1 16,-2 0-2-16,1-8 0 16,-3-2 1-16,2-4 0 15,2-2 3-15,1 0 20 16,6-2 1-16,7-16-21 16,-1-6-8-16,0-6-3 15,1-6-2-15,-1-2-19 0,-5-3 10 16,0-1 8-16,-4 1 3 15,-2 0 2-15,-4 3 1 16,-1 6-3-16,-1 8 16 16,-3 6 10-16,0 8 6 15,-2 4-4-15,0 4 0 16,0 2-26-16,0 0-2 16,0 0-10-16,-7 18 8 15,-8 5 2-15,-1 8 0 16,1 5 0-16,-1 10 0 15,1 8 2-15,1 4 5 16,1 2 8-16,3-2 1 16,6-7-6-16,2-12-1 15,2-12 2-15,0-8-6 0,16-12 4 16,13-5-1-16,9-2 0 16,6 0 2-16,3-14-10 15,-3-8-16-15,-1-6-58 16,-9-2-53-16,-12-6-98 15,-9 0-213-15</inkml:trace>
  <inkml:trace contextRef="#ctx0" brushRef="#br0" timeOffset="195816.59">19282 10200 157 0,'0'0'260'0,"0"0"0"15,0 0-82-15,0 0-42 0,0 0-35 16,0 0-9-16,-16 3-38 15,52-3-33-15,6-13-10 16,-1 5-5-16,-8 1-6 16,-2 3-27-16,-6-3-112 15,-8-3-183-15</inkml:trace>
  <inkml:trace contextRef="#ctx0" brushRef="#br0" timeOffset="202193.03">20428 10115 25 0,'0'0'137'0,"0"0"2"15,0 0 2-15,0 0-28 0,0 0-60 16,0 0-21 0,0 0-17-16,6 0-8 0,-4 2-4 15,0 1-3-15,3 5 9 16,0 2 21-16,1 2 2 16,1 2-16-16,-3-2 4 15,-2-2-17-15,1-2-2 16,-3-4 5-16,0 1-4 15,0-5 3-15,0 0-2 16,0 0 6-16,0 0 45 16,0-14-13-16,0-9-37 15,0-1-2-15,-3-1 2 16,-3 2-2-16,2 1 0 0,-1 5-1 16,1 0 0-1,-1 5 2-15,0 0 1 0,1 6-1 16,2 0 3-16,0 3 2 15,0 3-8-15,-3 0-25 16,-3 0 20-16,-8 5 5 16,-1 9 3-16,2 6-2 15,-5 4 1-15,1 3 1 16,-2 6 2-16,1 1-3 16,0 4 1-16,2 1 0 15,5-5-2-15,4-4 0 16,4-6-1-16,5-6 0 15,0-6 0-15,0-3-18 16,0-6 18-16,5-3 23 0,6 0-3 16,4 0-20-16,4-18-17 15,0-6-11-15,1-8 4 16,7-4 7-16,0-2 8 16,0 4 9-16,-4 7 1 15,-10 8 7-15,-5 6-6 16,-6 8 18-16,0 3 16 15,-2 0-24-15,0 2-12 16,0 0-19-16,0 9 15 16,3 16 4-16,-3 4 18 15,3 5 4-15,-1 3 0 16,0-3-7-16,5-6 11 16,6-9-6-16,0-7 1 0,7-7 11 15,5-5 60 1,4 0-12-16,2-22-42 0,0-7-28 15,-2-2-6-15,-6-1-8 16,-3-1-4-16,-3 6-76 16,-1 5-48-16,-3 4-106 15,3 4-117-15</inkml:trace>
  <inkml:trace contextRef="#ctx0" brushRef="#br0" timeOffset="205482.2">20866 10098 82 0,'0'0'54'0,"0"0"9"16,0 0 38 0,0 0-67-16,0 0 12 0,0 0 27 15,0 26-33 1,0-23-19-16,0-2 4 0,0 2 5 16,0-3 7-16,0 0-5 15,0 0 14-15,0 0 3 16,-2 0-3-16,-2 0-36 15,-3-11-2-15,3-1-4 16,-2 2 7-16,0 1-7 16,2 0-2-16,-3 3 8 15,3 1 3-15,-2 5-9 16,-6 0-4-16,-1 0-1 16,-1 11 0-16,-1 10 1 15,-1 0 0-15,5 7 7 0,5 7 1 16,3 1 5-16,3 1 5 15,0 2-5-15,0-10 3 16,3-2-16-16,10-11-17 16,0-11 17-16,3-5 24 15,2 0 1-15,1-14 9 16,2-20-29-16,-1-11 10 16,-1-7-10-16,-3-4-3 15,3-4-2-15,-6-1 1 16,3 1-1-16,-3 2 11 15,2 5-7-15,1 4 17 16,-3 6 19-16,-4 11 4 0,-2 10 4 16,-3 8 10-16,-4 10-28 15,0 1-7-15,0 3-23 16,0-3-1-16,0 1-17 16,0 2-10-16,0 0 25 15,-2 0 3-15,-9 17 6 16,-5 0 4-16,1 9-1 15,1 6-9-15,3 7 2 16,7 9-2-16,0 3 1 16,4 4 2-16,0 1-1 15,0 0-2-15,0-3 0 16,0-7-2-16,13-7 0 16,0-6-2-16,1-11 3 0,-4-7-8 15,0-10 0-15,-4-5-26 16,5 0 35-16,3-3-6 15,3-19-18-15,-1-7-19 16,0-5 13-16,-3-1-7 16,3-1 22-16,-2 3 8 15,-2 0 3-15,1 8 8 16,-1 6 12-16,-3 7 22 16,-7 5-10-16,0 4 12 15,0 3-39-15,0 0-1 16,4 0-12-16,-2 18 7 15,0 8 5-15,-2 3 4 0,3 6 8 16,-3 2 2 0,2 0-10-16,3 0-2 0,0-7 3 15,2-8-4-15,-5-7-1 16,3-8 0-16,-5-5 0 16,5-2 3-16,4 0 10 15,-2-24 12-15,2-10-25 16,0-7-18-16,-6-2-16 15,-1-2-13-15,-4 1 23 16,0 4 16-16,0 8 4 16,0 9 4-16,0 8 29 15,0 7 8-15,0 4 30 16,0 4-50-16,0 0-17 16,0 0-10-16,0 10 10 15,2 12 3-15,8 4 2 0,-2 1-2 16,3-4-2-16,1 0-1 15,1-7 0-15,3-5-21 16,1-3 20-16,3-4 1 16,3-4 26-16,2 0-19 15,1-9-7-15,0-9-22 16,1-3-10-16,-4 1 6 16,-6-2 8-16,-1 3 13 15,-5 2 4-15,-4 0-5 16,0 5 4-16,-7-1-2 0,0 3 2 15,0 1-5 1,0 4-10-16,0 1 17 0,0 1 3 16,-10 3 1-16,-3 0 0 15,-5 0-4-15,1 3-1 16,-1 11 0-16,-2 4 0 16,4 5 1-16,3 10-1 15,4 4-7-15,2 4 8 16,7 3 2-16,0-4-2 15,0-5-1-15,7-10-2 16,9-4 5-16,4-9-2 16,-1-6 12-16,2-6 2 15,-1 0-1-15,-2 0-5 16,-8-2 0-16,-2-12-8 16,-2-9-17-16,5-7 9 15,7-12-10-15,3-2 18 0,-2-4 4 16,4 4 1-16,-3 4-5 15,-3 12 0-15,-5 10 18 16,-10 8 25-16,-2 8 4 16,0 0-47-16,0 2-6 15,0 0-14-15,0 0 20 16,-7 18 2-16,-6 3 1 16,0 5 1-16,1-1-2 15,6-5-1-15,3-2-1 16,3-3-10-16,0-8 0 15,3-2 7-15,12-5 3 0,7 0 19 16,3-3-19-16,0-13-43 16,-1-6-2-16,-6 2 6 15,0 2 35 1,-9 4 4-16,-3 5 4 0,-4 7 2 16,-2 2 19-16,0 0-25 15,0 2-21-15,0 25 21 16,0 4 32-16,0 8-7 15,-6 0-6-15,-3 1-4 16,3-3 1-16,0-2-7 16,4-7-3-16,2-10 1 15,0-6-7-15,0-6-5 16,0-3 2-16,5-3 3 16,13-9 23-16,9-21-1 15,2-10-22-15,0-5-8 0,2-1-2 16,0 6 9-16,0 5 2 15,-4 6-3-15,-2 11 4 16,-6 7-4-16,-3 11 0 16,-1 0 2-16,-1 0-5 15,-5 21 1-15,-7 2-2 16,-2 2 5-16,0 3 1 16,-6-1-1-16,-13-2 3 15,0 0 7-15,-1-5 8 16,-1-4-7-16,2-6-6 0,3-8 2 15,3-2-4 1,1 0 11-16,5-4 1 0,3-15-5 16,2-1 10-16,2 1-3 15,0 0 1-15,0 5 2 16,0 7-9-16,0 4 2 16,0 2 1-16,2 1-9 15,-2 0-1-15,0 0-1 16,0 0 0-16,0 0-1 15,2 9-1-15,5 9 3 16,-2 4-1-16,4 0 3 16,-1 2-2-16,1-3-2 15,5-3 0-15,3-6-1 16,6-6-1-16,10-6 1 16,2 0 2-16,4-11-1 0,-1-13-1 15,-7-1-4 1,-2-1-6-16,-4 1-2 0,-6 1 7 15,-1 0 0-15,-3 2 1 16,2 0 4-16,-7 3 0 16,-2 5-1-16,-4 5 1 15,-4 1-4-15,0 2 1 16,0 0-5-16,0-2-6 16,0-1 8-16,-4-3 6 15,-8 1 6-15,1 1-4 16,3 4-2-16,-4-1-1 15,3 7 0-15,-2 0 0 0,0 0 0 16,2 5-3-16,0 15 2 16,2 3-7-16,5 6 6 15,2-1 0-15,0 0-2 16,2-2-3-16,18-5 5 16,5-3 3-16,4-8 5 15,0-7 2-15,-2-3 0 16,-1 0 0-16,3-12-5 15,-2-14-2-15,0-8-4 16,-3-6-2-16,-3-6 4 16,-4-5-8-16,-3 0 8 15,-3-4 2-15,-5 4 0 16,-4 7-1-16,0 7 0 0,2 11 2 16,-4 8 4-1,0 4 5-15,0 6-1 0,0 2 0 16,0 2-5-16,0 4 2 15,0 0 2-15,0 0-3 16,0 0-5-16,0 0-3 16,0 0-2-16,0 20-11 15,0 15 16-15,-4 14 1 16,-4 1-1-16,-1 4 0 16,1-6 2-16,0-2-1 15,4-5-1-15,4-5 0 16,0-6-3-16,0-4 2 15,0-4 1-15,0-3 0 16,0-10-2-16,0-2-23 0,0-3-6 16,0-4 7-16,0 0 11 15,0 0 13-15,6-7-6 16,8-11 16-16,-1 4-10 16,-1 7 0-16,-8 2-12 15,1 5 3-15,-3 0-1 16,2 6 7-16,5 14 3 15,0 1 7-15,2-2-2 16,-2-5-2-16,5-2-3 16,3-6-3-16,3-3 3 15,1-3 8-15,-2 0 2 16,-1-7 3-16,1-9-8 16,-2-2-2-16,-3-4-2 15,-1 1-1-15,-3-6-1 16,2 1 1-16,-1 4 0 0,-2 2 7 15,-2 6-5-15,-3 7 11 16,-1 7 12-16,-3 0-7 16,0 0-18-16,0 0-12 15,0 23-4-15,0 12 16 16,-5 6 7-16,-1 7-3 16,-4 10 0-16,1 5 2 15,3 7 4-15,-6 6-8 16,1-2 2-16,1-5-3 15,0-7 0-15,-1-14-1 16,5-8 0-16,-1-12 2 16,2-10 0-16,1-9-1 0,2-2 4 15,-1-5-5 1,1-2-4-16,-2 2-1 0,-10-2 5 16,-3 0 26-16,-6-9-10 15,3-16 0-15,7-10 2 16,4-11-16-16,7 0-1 15,2-3 8-15,0 0-9 16,11 3-4-16,11 2 3 16,3 4-8-16,-1 4-5 15,-2 4-8-15,1 8-2 16,-6 3-15-16,-3 9-17 16,-5 3-68-16,-9 3-28 15,0-2-190-15</inkml:trace>
  <inkml:trace contextRef="#ctx0" brushRef="#br0" timeOffset="208737.96">23657 9997 66 0,'0'0'144'0,"0"0"-122"16,0 0-17-16,0 0-1 15,0 0 32-15,0 0-8 0,0 0 26 16,8 5 24-16,-6-1-6 16,-2 4-30-16,0 0-10 15,0 2 15-15,0 1-13 16,0 2-14-16,0-7-4 16,2 1-1-16,-2-4-5 15,2-3 19-15,-2 2-11 16,0-2 20-16,2 0 34 15,-2 0 22-15,0 0-7 16,0-5-8-16,0-9-64 16,2-7-9-16,-2 1 6 15,0-4-10-15,0 4 8 16,0 0-8-16,0 6 12 16,0 8-5-16,0 2 19 15,0 4-12-15,0 0-7 0,0 0-9 16,-10 0-2-16,-11 13 2 15,-6 12 0-15,1 5 0 16,-1 4-1-16,2 2 3 16,6-6-2-16,2 0 0 15,9-4 0-15,-1-3-1 16,5-7 1-16,1-7-6 16,3-4-10-16,0-5-21 15,0 0 22-15,3-5 15 16,16-18 9-16,6-10-9 15,0 1 0-15,-6 6 0 16,-5 4 3-16,-3 10-1 0,-2 5 1 16,-2 2-3-16,-1 5-5 15,3 0-39-15,1 2 43 16,-2 22 1-16,3 4-6 16,-1 2 6-16,-2 2 7 15,1-5 6-15,3-3-8 16,1-7 8-16,2-4-8 15,3-8 0-15,2-5 9 16,2 0 5-16,5-5-6 16,0-22-7-16,-3-6-6 15,1-4-7-15,-6 0 7 16,2-7-9-16,-3 5 7 16,-3-1 4-16,1 1 0 15,-3 0 0-15,-3 8 3 16,1 6-3-16,-5 6 23 0,-2 12-3 15,-1 3 9-15,-3 4-11 16,0 0-9-16,0 0-11 16,0 0-5-16,0 0-11 15,0 9-9-15,-7 22 19 16,-8 10 6-16,-3 5 15 16,-3 10-12-16,2 4-3 15,1 5 4-15,-1 7-3 16,0 7 0-16,1 1 5 15,-2-1-6-15,4-4 0 0,3-11 4 16,2-7-4 0,6-16 12-16,1-9-7 0,4-13-4 15,0-9-1-15,0-5-9 16,0-5 5-16,4 0 4 16,12-5 39-16,-1-17-23 15,-1-6-12-15,-3-7-4 16,-9-4-8-16,-2-7-35 15,0-7 7-15,-6-3 10 16,-15 0 23-16,6 8 3 16,1 10 9-16,4 14 15 15,3 12 7-15,5 6 5 16,2 4-8-16,0 2-7 16,0 0-17-16,0 0-4 15,11 0-2-15,11 0 2 0,10-2 26 16,3 0-16-16,-2-3-9 15,3-2 3-15,-3-2-2 16,1-5-2-16,-3-2 0 16,-2-5-2-16,-2-8-7 15,-5-3 5-15,-1-4 0 16,-6-1-5-16,-5-2 4 16,-2-1-7-16,-6 3 12 15,0 5 6-15,0 11-5 16,-2 9 1-16,3 6 2 15,-3 2 0-15,0 4 5 16,0 0-9-16,0 0-4 0,0 0-6 16,0 17-7-16,-3 16 10 15,-11 11 7-15,-3 4 4 16,-1 3-2-16,-1 9-1 16,-4 1-1-16,-2 10 2 15,5 1-4-15,3 0 4 16,1-6-1-16,5-12-1 15,4-10 0-15,5-11-1 16,2-15 0-16,0-8 1 16,0-6-8-16,7-4 5 15,13 0 3-15,6-21 27 16,3-11-17-16,-2-8-3 16,-7-4-7-16,-5-2-22 15,-9-2 0-15,-6-3-2 16,0 4-7-16,-10 3 11 0,-9 7 19 15,-4 11-11-15,5 8 12 16,7 9 1-16,5 4 18 16,6 5-3-16,0 0-2 15,0 0-14-15,0 0-1 16,17 0 1-16,10 0 4 16,6 0 8-16,2-4 1 15,2 1-9-15,-2-2-4 16,1-2 1-16,-5 0-1 15,-4-1 0-15,-4 1 0 0,-2-2 0 16,-3-1-17-16,-3-4-7 16,-3-2 21-16,-5 2-15 15,-5-4 18-15,-2 6-10 16,0 3-2-16,0 2 10 16,0 2-8-16,0 3 6 15,0 2 4-15,0 0 3 16,-2 0-3-16,-9 0 0 15,-3 0-4-15,1 11 4 16,1 5 0-16,1 3-1 16,5 7 1-16,0-1-8 15,3 8 8-15,3-4-4 16,0 1 10-16,3-4-14 16,14-5 4-16,1-7 4 15,1-8 7-15,8-6-6 0,-2 0 10 16,4-9-4-16,-2-16-7 15,0-4-6-15,-5 1-3 16,-2 1-1-16,-2 2 5 16,-3 5 5-16,-1 4 4 15,1 6-4-15,-3 2 4 16,1 7-1-16,1-2 2 16,-3 3 9-16,-1 0-14 15,0 0 3-15,1 3 0 16,-5 8 0-16,-1 1-3 15,-1 0 2-15,-1-1-2 16,-3-2 0-16,0-2 0 0,0-4-2 16,0-1 0-16,0 0-8 15,0-2-15-15,0 0 0 16,0 0 25-16,-3-16-2 16,-1-8-25-16,-1-4-19 15,1 3 17-15,-3 0 29 16,3 7 5-16,0 4 0 15,-2 5 0-15,4 8 27 16,0 1-3-16,-4 0-28 16,-3 0-1-16,-5 14 0 15,-1 10 11-15,-3 5-4 16,3 2 9-16,1-1-4 16,5 5-3-16,7-3-9 15,2-5-7-15,0-1 7 16,4-3 0-16,17-9-6 0,0-5 6 15,4-4 18-15,2-5-2 16,2 0-6-16,2-14-1 16,0-11-1-16,3-6-8 15,-3-6 0-15,-7-2-13 16,1-4 9-16,-2-5 0 16,-6 2 4-16,-3-2 0 15,-1 2 1-15,-5 7 0 16,0 7 0-16,-4 10 4 15,-2 10 2-15,-2 6 3 0,0 5-10 16,0 1-4 0,0 0 1-16,0 0 3 0,0 0 10 15,0 0-10-15,-4 7-6 16,-1 10 3-16,-2 8 3 16,1 12 2-16,-1 5 2 15,-1 7-4-15,-2 2 1 16,4-1-1-16,1-1 0 15,3-8 2-15,2-8-2 16,0-14-3-16,0-10-12 16,0-7 13-16,20-2 2 15,6-2 42-15,3-20-19 16,3-5-18-16,-3-3 1 16,-5-2-4-16,-1 0-2 15,-8 0 0-15,-1 1 0 0,-5 8 0 16,-3 5 0-16,-2 3 2 15,0 10-3-15,-4 3 1 16,0 2-5-16,0 0 4 16,0 0 1-16,0 0-14 15,0 0 0-15,0 12 14 16,0 4 2-16,0 2-2 16,2 1-3-16,11 4-1 15,5-2 4-15,-3 0 3 16,-1-5-1-16,-5-2 0 15,-7-2 0-15,-2-1-2 16,0-4-6-16,0 4-4 0,-16-2-2 16,-8-3 12-16,-3 0 0 15,0-3-1-15,5-3-21 16,1 0-4-16,6-10-43 16,1-12-48-16,8-4-109 15,-1-6-224-15</inkml:trace>
  <inkml:trace contextRef="#ctx0" brushRef="#br0" timeOffset="208920.89">25106 9772 454 0,'0'0'343'0,"0"0"-62"16,0 0-119-16,0 0-73 0,0 0-50 15,0 0-18 1,0 0-15-16,210-78-5 0,-201 78-1 15,-7 0-31-15,-2 15-69 16,-2-1-151-16,-25-4-196 16</inkml:trace>
  <inkml:trace contextRef="#ctx0" brushRef="#br0" timeOffset="210868.39">26003 10092 138 0,'0'0'142'0,"0"0"-39"0,0 0 31 15,0 0-21-15,0 0-58 16,0 0 7-16,0-26-33 16,6 6-25-16,3-4 7 15,2-4-7-15,1-4-3 16,-4 0 8-16,6-3-9 15,-3 1 6-15,-2 5-4 16,-3 0 10-16,2 5 18 16,-4 5 13-16,0 4-10 15,-4 8-7-15,2 0-14 16,-2 2 5-16,0 5 1 0,0 0-9 16,0 0 7-1,0 0 3-15,0 0-6 0,0 0 13 16,0 0-12-16,0 0 1 15,-8 0-7-15,-11 5-8 16,2 20-5-16,-1 10 4 16,2 7 0-16,7 6-1 15,3 1 1-15,4-1 0 16,2-6 1-16,0-7-5 16,0-8 8-16,10-8-8 15,9-5 9-15,1-12-9 16,4-2 10-16,-2-2-9 0,3-23 4 15,-2-5-11 1,-6-4-5-16,1-7-15 0,-3-3 20 16,-1-5-8-1,-5 1 17-15,-1 4-1 0,2 5 3 16,-4 11 7-16,1 12 18 16,-3 8 15-16,-4 6-4 15,0 2-13-15,0 0-23 16,0 16-31-16,0 14 31 15,-4 8 15-15,-5 4-1 16,0 1-4-16,0 0 7 16,-2 0-3-16,-1-3 5 15,2 1-12-15,-1-8-1 16,-1-1-4-16,1-8 1 16,7-6 0-16,2-8-1 0,2-6-2 15,0-4-11 1,0 0 1-16,0 0 10 0,0-12 3 15,15-12-3-15,5-3-23 16,3-2 20-16,4 3-6 16,-3 6 3-16,-2 5 2 15,-4 6 4-15,-5 4 1 16,-4 5-1-16,-2 0 4 16,0 0 13-16,-3 14-17 15,3 7 25-15,-1 4-9 16,-1 0-3-16,0-1-5 15,-1-3-5-15,-2-8 2 16,0-3-5-16,3-6 1 0,-3-4 2 16,2 0-2-16,4 0-1 15,2 0 2-15,3 0 11 16,8-12-13-16,-1-2-9 16,2-6-41-16,5-2 14 15,-3-4 5-15,5 0 11 16,-2 0 13-16,-4 0 3 15,-2 4 4-15,-5 1 2 16,-3 1 0-16,-3 5-2 16,-6 3 4-16,-4 1-10 15,0-1 6-15,0 3-7 16,-12 0 7-16,-9 5 3 0,-2 4-3 16,-1 0-5-1,1 9-2-15,6 16 1 0,3 1 6 16,5 6 7-16,7 5 33 15,2-2-10-15,0 0-8 16,9-5-1-16,15-5-4 16,5-8-10-16,3-7 6 15,-1-6 6-15,0-4-4 16,-2 0-10-16,-4-10-5 16,-5-11-38-16,-5-4-75 15,-8-5-112-15,-7-2-207 16</inkml:trace>
  <inkml:trace contextRef="#ctx0" brushRef="#br0" timeOffset="211073.27">26092 9869 393 0,'0'0'266'0,"0"0"-102"16,0 0 6-16,0 0-60 15,0 0-62-15,0 0-23 16,80-83-20-16,-45 69-5 16,4 2-10-16,-1 4-89 15,-5-1-141-15,-2-3-235 16</inkml:trace>
  <inkml:trace contextRef="#ctx0" brushRef="#br0" timeOffset="212097.94">27262 9653 153 0,'0'0'192'16,"0"0"16"-16,0 0-36 15,0 0-46-15,0 0-15 16,0 0-3-16,18-72-40 16,-18 72-2-16,0 0-37 15,0 0-29-15,0 0-20 16,0 18 20-16,0 12 1 15,-12 9 8-15,4 8-6 16,-5 5 0-16,1-4 4 16,-1 1-3-16,-1-7-3 15,1-9 1-15,3-8-1 16,0-11 4-16,6-7-4 16,4-2 0-16,0-5 0 0,0 0 11 15,2-2-12 1,18-16 8-16,5-8-10 0,4 1 2 15,-3 6-11-15,1 2-18 16,0 10 1-16,-3 7 21 16,3 0-8-16,-2 2 15 15,-4 18 0-15,-9 1-1 16,-8 4-10-16,-4-4-14 16,0-1 25-16,-20-1 7 15,-9-5-5-15,-2-1 7 16,0-6 11-16,2-2-6 15,2-5-4-15,5 0-3 0,6 0-1 16,1 0 6-16,8 0-6 16,2-9-1-16,5-1-5 15,0 2-55-15,0-4-47 16,12 0-113-16,7-2-178 16,6 0-71-16</inkml:trace>
  <inkml:trace contextRef="#ctx0" brushRef="#br0" timeOffset="213373.48">27543 9849 241 0,'0'0'300'16,"0"0"-134"-16,0 0-63 15,0 0-1-15,0 0-21 0,0 0-24 16,2-12 3-16,0 10-10 15,1 2-1-15,-1-2-14 16,-2 2-23-16,0 0-9 16,2 0-1-16,-2 4-4 15,0 17-4-15,0 9 3 16,0 1 6-16,0 1 0 16,0-5-3-16,0-6 2 15,0-4 4-15,0-7-6 16,0-2 0-16,0-4 0 15,0-2-1-15,0 1-2 16,0-3-5-16,11 0 3 0,5 0-2 16,2-3 7-16,4-13-24 15,1-2 2-15,-2-3 7 16,-3 1 12-16,-2 3 1 16,-5 1 1-16,0 0 1 15,1 6 1-15,-4-1-1 16,1 8 0-16,-5 1 3 15,-1 2 9-15,-3 0 11 16,0 0-21-16,0 3-2 16,0 18-15-16,0 4 15 15,0 0 4-15,0 3 8 16,0-2-11-16,0-1 2 16,0-8-3-16,0-3 0 15,2-4 7-15,7-2-2 16,-2-6-4-16,4 0-1 0,3-2 4 15,1 0 0-15,3-4 2 16,-1-12-6-16,4-4 0 16,-1-4-1-16,-3-4-18 15,4-4 10-15,-5-1-6 16,-1 1 8-16,1 3 7 16,-1-3 0-16,5-3 1 15,0 3 7-15,4 2 12 16,-5 10 20-16,-9 6-9 15,-10 13 1-15,0 1-29 0,0 0-3 16,-4 1-49 0,-9 19 49-16,-1 6 18 0,6 0-13 15,3 2-1-15,5 4-4 16,0-3-6-16,0 1 6 16,0-6 3-16,0-3-3 15,0-2 7-15,0-4-6 16,0-8-2-16,0-2-10 15,-2-5 2-15,-5 0 9 16,-6 0 5-16,2-3 4 16,-1-11-1-16,1-4-2 15,7 6 1-15,0 1-2 16,2 4-4-16,2 2 23 0,0 5 1 16,0 0-12-1,0 0 2-15,0 0-12 0,0 0 0 16,0 0-3-16,8 3 16 15,1 8-16-15,-3 6-1 16,2 1 1-16,-2 0 1 16,1-6 1-16,1-2-2 15,4-8 0-15,3-2 0 16,6 0 4-16,1 0-4 16,0-14-1-16,-2-5-8 15,1-6 0-15,-4 4-6 16,-1-8-7-16,-1 2 13 15,-3 2 3-15,-1-1 6 16,-3 4 0-16,2 1 2 0,-2 7 2 16,-1 2-1-16,-3 6 6 15,-4 5 3-15,0 1 1 16,0 0-6-16,0 0-7 16,0 0-9-16,0 0 4 15,0 0-1-15,0 7 6 16,0 16 0-16,0 2 1 15,0 4 2-15,5-4 5 16,11-4-2-16,-3-5-4 16,3-6 1-16,1-4 9 15,3-6-9-15,1 0-1 16,-4 0 3-16,3-23-5 16,-5-3-30-16,-5-6-22 0,-6-2-93 15,-4-2-140-15,0-5-286 16</inkml:trace>
  <inkml:trace contextRef="#ctx0" brushRef="#br0" timeOffset="213622.49">28346 9537 590 0,'0'0'120'0,"0"0"-50"16,0 0-17-16,0 0-33 15,0 0-1-15,0 0 99 16,-2 6-64-16,8-6 11 15,7 0 34-15,3 0-17 16,-3 0-47-16,-3-14-9 0,-4-4-25 16,-6 0-1-16,0 1-2 15,0 3-8-15,-2 7-7 16,-12 2-18-16,1 5-62 16,-1 0 0-16,3 24-62 15,5 5-21-15,2-1-197 16</inkml:trace>
  <inkml:trace contextRef="#ctx0" brushRef="#br0" timeOffset="-214294.22">28512 9849 90 0,'0'0'248'0,"0"0"-100"16,0 0 37-16,0 0-54 16,0 0-25-16,0 0-25 15,0-26 9-15,0 26-27 16,0 0 1-16,0 0-32 16,0 0-23-16,0 0-9 15,0 12-12-15,-2 13 8 16,-6 3 4-16,-1 0 1 15,1 2 0-15,0-2 2 16,6-5-2-16,0-6 0 0,2-9-1 16,0-2-11-1,0-6-1-15,0 0 12 0,0 0 28 16,2-10-15-16,14-11 0 16,-3 2-9-16,3-6-7 15,-3 2 3-15,0-1-1 16,3-1-1-16,-1 0 2 15,1 4 0-15,-5 9 6 16,-2 4-6-16,-4 4 0 16,-1 4-7-16,-2 0-5 15,5 0 12-15,-1 10 1 16,2 11 9-16,-2-3 4 16,-2 3-11-16,-2 0 0 15,-2 1-1-15,3 0-1 16,3-3 1-16,2-2 1 0,-2-2-2 15,3-8 1-15,-3 0-4 16,4-2 4-16,3-5-2 16,3 0 3-16,1 0-3 15,6-19-1-15,-1 2-7 16,-5-5-1-16,2 3 4 16,-6-2-3-16,-2-2 2 15,-2 4 6-15,0 1-3 16,-3 2 0-16,-4-1 1 15,1 6 2-15,-3-2-3 0,0 8 3 16,0-4 13 0,0 3 0-16,0 2-6 0,0 1 2 15,0 1 3-15,0-1 0 16,0 1-7-16,0-2-5 16,0 4-13-16,0-2 7 15,-9 2 6-15,0 0 0 16,-2 0-1-16,4 0-1 15,-4 2-1-15,2 14-3 16,-2 6 4-16,-2 7 1 16,2 1 1-16,1 2 0 15,4-6 0-15,4-3-4 16,2-4-8-16,0-7 9 16,0-4-6-16,11-3 9 15,5-5 21-15,1 0-9 0,5 0 9 16,3-9-19-16,2-7 2 15,0-3 0-15,0-3-1 16,-1-2-1-16,0-2-2 16,-1-3 0-16,-2-1 0 15,-3-5 3-15,0 9-3 16,-4 3 6-16,-1 11 10 16,-4 3 1-16,-6 5-3 15,-3 2-3-15,0 0-6 16,-2 2-5-16,0 0 0 15,0 0-2-15,2 0-6 16,0 12 0-16,3 12 8 0,-3 3 0 16,2 2 1-16,-2 3-1 15,-2-2 0-15,0 0-8 16,0-5-8-16,-15-9 10 16,2-4-2-16,4-10 8 15,2 1 1-15,7-3 2 16,-4 0 5-16,0 0 3 15,-3-3 0-15,2-3-6 16,3 2 1-16,2 4 8 16,0 0-8-16,0 0-2 15,0 0-4-15,0 0-13 16,2 0 6-16,12 6 7 16,5 8 1-16,4-4 7 0,1-2-6 15,-3-2-1-15,-2-4 5 16,0-2-1-16,-4 0-1 15,3-7 2-15,0-10-6 16,4-4-1-16,-2-4-5 16,3-3-4-16,1-2-1 15,-2-3-1-15,3 3 4 16,-9 6 4-16,-3 5 4 16,-5 7 2-16,-6 3-1 15,2 6 0-15,-4 0 3 16,0 3-4-16,0 0-9 15,-4 0-9-15,-17 3 16 0,-8 9 2 16,2 5 0-16,11 0 0 16,9-2-5-16,7 6-13 15,0-3 14-15,14 3 4 16,12 2 6-16,5-3-2 16,2 2-4-16,0-3 0 15,-9-2 0-15,-6-3 4 16,-5-6 3-16,-10-2-6 15,-3 4-1-15,0 4-7 16,-23 2 7-16,-10 0 3 16,-12-5-3-16,-1-4-27 15,-2-7-77-15,2 0-114 16,12 0-264-16</inkml:trace>
  <inkml:trace contextRef="#ctx0" brushRef="#br0" timeOffset="-213582.96">30017 9599 116 0,'0'0'253'16,"0"0"-96"-16,0 0 4 0,0 0-65 15,0 0-60-15,0 0-29 16,-29-16-7-16,0 22 28 16,-6 12-23-16,-1 4 12 15,5 2-4-15,7-2 14 16,7 0-25-16,9-2-2 16,8 1-19-16,0-6 10 15,2 1 9-15,21 1 15 16,8-2 28-16,4 5-5 15,1 1-26-15,-5-5-7 16,-9-5-1-16,-13-2-3 16,-7-6-1-16,-2-3-6 0,0 7-14 15,-17-3 20-15,-12 4 44 16,-7-4-4-16,0-2 9 16,5-2-14-16,4 0-10 15,12 0-6-15,6 0-17 16,7 0 3-16,2 0-5 15,0 0-3-15,0 0-89 16,15 0-95-16,18-11-252 16</inkml:trace>
  <inkml:trace contextRef="#ctx0" brushRef="#br0" timeOffset="-210912.28">30260 9726 147 0,'0'0'476'0,"0"0"-282"16,0 0-35-16,0 0-32 16,0 0-69-16,0 0-4 15,21-27-35-15,-21 27-19 16,0 0-2-16,2 0-4 16,2 0 4-16,1 4 2 15,-1 8 0-15,-2 4 1 16,-2-2-1-16,0-2-2 15,2-2 2-15,-2-3-4 16,0-6 3-16,0-1 1 0,0 0 3 16,0 0 2-16,0 0 11 15,2-12-3-15,1-8-13 16,-3 0-2-16,0 0 2 16,0-1-3-16,0 0 4 15,0 3-1-15,0 2 0 16,0 6-14-16,0 3 8 15,0 4 6-15,0 3-6 16,0 0 4-16,0 0-1 16,-11 0-12-16,-2 8 14 15,-5 10 0-15,-3 0 1 16,6 2 9-16,-1 0 6 16,7 0 7-16,1 0-9 0,2 1-7 15,4-1-2-15,2 1-2 16,0 0 1-16,2-2 8 15,15-3-8-15,7-4-2 16,5 1 8-16,5-6-7 16,1-7 5-16,-2 0-1 15,1 0-1-15,-5 0 1 16,-2 0-4-16,-3-13-2 16,1-4 2-16,-3-2-2 15,-2-3 0-15,-2-2 0 16,-5 1-1-16,-2 3 2 15,1 3 0-15,-6-2 0 0,1 3 1 16,-5 0 1 0,3 4-1-16,-5 2-2 0,0 2-6 15,0 4-1-15,0-1 5 16,0 5-9-16,0-3 10 16,0 3-10-16,0 0 10 15,-3 0 1-15,-6 0-4 16,-4 0 3-16,0 16-2 15,-3 15-2-15,0 4 4 16,6 10-2-16,5 1-4 16,5-1 7-16,0-6 7 15,0-11-7-15,0-7-1 16,0-12 1-16,0-7 3 16,11-2-2-16,7 0 7 15,6-11 13-15,10-10-5 0,2-7-12 16,-3-2-2-16,-2 0 2 15,-4 3-1-15,0 3-3 16,-7 8 0-16,-2 5 2 16,-5 4-2-16,-4 4 0 15,-4 3-5-15,-3 0 0 16,0 0-2-16,0 18 3 16,-2 9 2-16,0 5 1 15,0 0 1-15,0-2 8 16,0-7-7-16,0-5 0 15,0-8 0-15,0-3 0 16,0-7-1-16,0 0 1 0,0 0 4 16,0 0 5-16,0 0 4 15,2-21-9-15,12-5-5 16,-1-6-3-16,2 0 2 16,3 4-5-16,1 7 6 15,-2 5-5-15,-3 9 5 16,-8 0-3-16,3 5 0 15,-5 2 1-15,4 0-7 16,0 6 6-16,3 15 3 16,1 6 3-16,-1 4 6 15,-1 1-5-15,4-4 6 16,2-4-10-16,-3-6 4 16,3-8-4-16,0-6 3 0,1-4 1 15,3 0-4-15,3-4-6 16,2-16-32-16,-4-6-54 15,0-3-32-15,1 4-17 16,-3-1 82-16,0 4 59 16,1 3 4-16,-5 3 41 15,-1 4 17-15,-5 6 31 16,-5 1 4-16,-2 5-34 16,-2 0-41-16,0 0-7 15,0 0-10-15,0 0-4 16,0 0 1-16,0 0 0 15,0 0-2-15,0 0 5 0,0 0 10 16,0-3 2 0,0 3-4-16,0 0-4 0,0-2-7 15,0-5-2-15,0 2 0 16,0-5 5-16,-4 2-5 16,0 2 0-16,-1 3-1 15,-2 0-8-15,3 3 9 16,-5 0 0-16,2 0-3 15,-4 0-3-15,-4 12 2 16,-2 8 0-16,-2 10 4 16,-3 3 1-16,3 2-1 15,6-2-1-15,5-4 0 16,0-5 0-16,4-7 1 16,4-9 1-16,-2-4-1 15,2-4-15-15,0 0 10 0,0 0 5 16,6 0 4-16,10-10 0 15,-1-2-4-15,4-4-1 16,-3 1 1-16,1 4-3 16,3 0 0-16,-5 4-1 15,2 4 3-15,-2 1 0 16,-4 2-9-16,0 0 10 16,-4 0 6-16,2 11-6 15,0 3 2-15,-3 2-1 16,3 0-1-16,-4-3 0 15,0-5 0-15,-1-1 1 16,-2-5 1-16,0-2-2 0,5 0 11 16,5 0-5-16,3-6 5 15,3-17-6-15,-3-3 2 16,3-6-7-16,-7-3 0 16,-2-2 0-16,0-2 3 15,0 0-2-15,2 3 2 16,-2 9-2-16,-2 10 13 15,-3 8 8-15,-4 9-15 16,0 0-7-16,0 0-18 16,-9 7 18-16,-7 12 0 15,6-2 3-15,1-2-3 16,6-6 0-16,3-4-2 16,0 0-16-16,0-5 3 0,18 0 15 15,5 0 0-15,1 0-8 16,0 4-13-1,-6 2-2-15,-2 8 5 0,-5 6-8 16,-2 6 9-16,-5 6 3 16,-2 2 11-16,-2-1 1 15,0-3 4-15,0-9-2 16,0-2 9-16,0-6 0 16,2-8-3-16,6-1 6 15,-2-4-2-15,5 0 9 16,3 0-4-16,1-12-7 15,5-8-4-15,3-4-4 0,4-7-6 16,-1-2-17-16,3-2 5 16,-2 3 12-16,-7 6 5 15,0 5 2-15,-2 6 3 16,-2 5 18-16,-8 6-8 16,-1 1 3-16,-5 3-9 15,-2 0-8-15,0 0-10 16,0 12 5-16,0 11 2 15,0 5 3-15,0 2 3 16,0 5-3-16,0-3 0 16,0-6 0-16,2-2 1 15,6-4-1-15,-6-2 3 16,2-4 0-16,0-5-3 16,-1-4 0-16,-1-5 0 15,0 0-7-15,4 0 7 0,10-8 1 16,5-12-1-16,0-3-10 15,2 2 10-15,0 3 1 16,-2-3-1-16,2 4 0 16,-3 1 4-16,-3 2 8 15,-1 5-1-15,-1 5-8 16,-5 1-3-16,-3 0 0 16,-5 3-1-16,-2 0 1 15,0 0-9-15,0 3-3 16,0 13 12-16,0 3 0 15,0 4-1-15,0-5 1 16,0-2 0-16,0-2 1 0,4-6-1 16,10 0 1-16,-1-2-1 15,5-6 3-15,-3 0 9 16,1 0-3-16,-5 0-1 16,-2-10 0-16,-4-9 3 15,-5-6-4-15,0-8 3 16,-12 4-9-16,-10 0-1 15,-2 7 1-15,-3 6-1 16,-4 4-3-16,-2 0 3 16,-2 8-1-16,4-3-36 15,3 7-23-15,3 0-86 16,3-7-96-16,1-5-289 16</inkml:trace>
  <inkml:trace contextRef="#ctx0" brushRef="#br0" timeOffset="-210753.27">31874 9571 217 0,'0'0'809'0,"0"0"-589"15,0 0-88-15,0 0-77 16,0 0-35-16,0 0-19 16,0-36-1-16,0 36-40 15,0 2-142-15,0 10-372 16</inkml:trace>
  <inkml:trace contextRef="#ctx0" brushRef="#br0" timeOffset="-187728.57">14941 14134 14 0,'-6'0'36'16,"2"-1"7"-16,-1 1 8 15,3-2-13-15,-3 0-10 16,3 2-16-16,-3-2-2 16,3 2 21-16,0-2 5 15,-2 2-6-15,-1-3-11 16,1 1-2-16,2 1 5 16,2 1 15-16,-2 0 1 15,2 0-13-15,-3 0-10 16,3 0-4-16,0 0 1 0,0 0 2 15,0 0-4-15,0 0-4 16,0 0-6-16,3 0-3 16,10 0 3-16,2 0 1 15,3 1 1-15,2 8-1 16,0-4 2-16,2 3-2 16,5-1 4-16,4-2-4 15,3 2-1-15,3-3 1 16,0-3-1-16,-6 1 0 15,-5 3-5-15,-8-5-13 16,-7 4 14-16,-6-4-10 16,-3 0 5-16,-2 0 0 15,0 0 1-15,0 2 0 16,0-2 4-16,0 0 4 16,0 0 4-16,0 0-3 0,0 0-1 15,0 0-15-15,0 0-72 16,0 0 2-16,0 0-8 15,0 0-7-15</inkml:trace>
  <inkml:trace contextRef="#ctx0" brushRef="#br0" timeOffset="-187305.69">14962 14043 61 0,'0'0'70'15,"0"0"-51"-15,0 0-13 16,0 0 18-16,0 0 51 15,0 0-11-15,29 0-12 16,4 5-17-16,9 2-11 16,5-1 7-16,5-5-11 15,-2 1 4-15,-2 3-24 16,-6-3 1-16,-7 0 5 0,-10 0-6 16,-7-1-1-16,-9 2-11 15,-7-2-2-15,0-1-13 16,-2 0 17-16,0 0-6 15,0 0-52-15,-13 0 62 16,-5 3-12-16,-5-3-15 16,0 0-19-16,-4 0-5 15,-2 0-36-15</inkml:trace>
  <inkml:trace contextRef="#ctx0" brushRef="#br0" timeOffset="-186712.31">14948 14048 10 0,'0'0'88'15,"0"0"-32"-15,0 0-9 16,0 0 28-16,0 0 8 16,0 0 12-16,-65-5-9 15,90 5-60-15,15 0-13 16,11 0 8-16,12 0 2 16,3 0-9-16,0 0-9 15,-9 0-2-15,-12 0 2 16,-12 0-5-16,-10 0-1 15,-12 0-31-15,-9 0-4 16,-2 0-7-16,0 0-29 16,-17 4 30-16,-15-3 42 15,-8 1 0-15,-2-2-20 0,-6 0 10 16,2 0 6-16,1 0 4 16,3 0 1-16,7 0 1 15,3-5 0-15,6 3 1 16,3-4 12-16,8 3 1 15,5 2 5-15,6-2 0 16,4 3 27-16,0 0 12 16,0 0 3-16,23 0-53 15,14-1-5-15,8 1 1 16,6 0-5-16,0 0 4 16,-1 0-4-16,-10 0-1 15,-9 1 0-15,-14 3-1 0,-9-1-2 16,-6-2-5-16,-2-1-1 15,0 0-2-15,-16 0 11 16,-16 0 7-16,-7 0 1 16,-3 0-4-16,-3 0-2 15,3 0-1-15,3-5 3 16,3 1-3-16,10 0 0 16,6 1 0-16,8 3 4 15,8 0 3-15,4 0-3 16,0 0-5-16,0 0 0 15,16 0-6-15,15 8-46 16,9-1-154-16</inkml:trace>
  <inkml:trace contextRef="#ctx0" brushRef="#br0" timeOffset="-185185.04">14823 12166 36 0,'0'0'61'0,"0"0"-13"0,0 0-2 16,0 0-21-16,0 0-18 15,0 0 2-15,-31-3 4 16,18 3 4-16,-1 0-3 16,1-1 21-16,2-1-6 15,0 0 20-15,4 2 2 16,3 0-5-16,2 0 1 15,2 0-9-15,0 0-6 16,0 0 0-16,0 0-32 16,15 0 20-16,16 0-9 15,12 0-4-15,3 0 8 0,1 0-9 16,2 0-6 0,-8 0 4-16,-10 0-2 0,-9-3 1 15,-11 3-3 1,-11-1 0-16,0 1-16 0,0 0-1 15,0 0 17-15,-22-3 8 16,-7 3-4-16,-7-1-1 16,-2-2-3-16,3 2 1 15,-2-2 0-15,4 1 1 16,4 2 0-16,7-1-1 16,9 1 1-16,6-2-1 15,5 2 6-15,2-2-1 0,0 2 4 16,0-3-10-1,15 3 0-15,16-2 10 0,12-1-1 16,3-2 1-16,2 1-10 16,-2 0 8-16,-5 1-8 15,-10 3 1-15,-12 0-1 16,-7 0 5-16,-8 0-5 16,-4 0-4-16,0 0-22 15,0 0 26-15,-6 0 6 16,-21 0 11-16,-6 0-17 15,-1 0 3-15,8-4 2 16,5 1-5-16,10-2-3 16,5-2-41-16,6-1-153 15,0-6-139-15</inkml:trace>
  <inkml:trace contextRef="#ctx0" brushRef="#br0" timeOffset="-183962.35">14630 10418 10 0,'0'0'45'0,"0"0"-12"16,0 0-5-16,0 0 10 15,0 0 0-15,0 0-6 16,0-17 14-16,-5 13-15 15,-3-2 1-15,-4 1-22 16,-3 0-7-16,-1-2 8 16,-3 5 1-16,2-3 8 15,-1 3 6-15,1 0-8 16,-4 2-5-16,6-3 7 0,3 3 0 16,4 0 7-16,6 0-2 15,2 0 10-15,0 0 9 16,0 0 11-16,0-5-34 15,17 1-10-15,17 2 15 16,6-2-26-16,8 4 3 16,4 0 3-16,0 0 2 15,-4 0-7-15,-3 0-1 16,-12 0 3-16,-6 0-3 16,-8 2 1-16,-13-2 8 15,-4 0-9-15,-2 0-4 16,0 0 4-16,0 0 8 15,0 0 19-15,-18 0-17 16,-9-7-7-16,-2 2-6 0,-4-2 6 16,-1 4-1-16,1-1-2 15,4 2 2-15,0-1 6 16,10 3-6-16,5 0 0 16,7 0 3-16,5 0 1 15,2 0 13-15,0 0-1 16,0 0-18-16,11 0 4 15,22 0-4-15,10 0 7 16,1 3 4-16,-2 1-11 16,-7 1 8-16,-12-2-4 15,-7-1-2-15,-11 0-2 0,-5-2-23 16,0 4-23-16,-19-3 46 16,-25 4 9-1,-14-5-2-15,-4 0-3 0,8 0 0 16,14 0-1-16,11-5-3 15,13 4-4-15,5 1-80 16,5 0-224-16</inkml:trace>
  <inkml:trace contextRef="#ctx0" brushRef="#br0" timeOffset="-178676.81">16221 14011 14 0,'0'0'59'16,"0"0"-21"-16,0 0-4 16,0 0-4-16,0 0 12 15,0 0 37-15,0 0-4 0,-47-12 42 16,43 12-2-16,4 0-40 15,0 0-32-15,0 0-32 16,0 0-11-16,0 0 0 16,11 0 24-16,9 0 67 15,11 0-36-15,5 0-30 16,2 0-14-16,-1 0-9 16,-2-15-2-16,-4-1-6 15,-5-4-29-15,-6-4 0 16,-6-2 7-16,-8 2 8 15,-6 1-18-15,0 6 38 16,0 8 8-16,-13 2-6 16,-9 7 6-16,-5 0-8 15,-6 7-2-15,-2 16 2 16,2 3 6-16,2 6 5 0,0 6 12 16,2 2-1-16,2 5-5 15,5 1-1-15,6-2-9 16,8-4-4-16,8-4-3 15,0-6 0-15,0-2-1 16,18-6 1-16,-1-6 18 16,3-6-10-16,3-7 3 15,3-3-11-15,-1-5-4 16,4-15 4-16,-3-10-13 16,-1 2 7-16,-4 2 6 15,-11 8 2-15,-3 4-2 16,-5 10 0-16,-2 4 12 0,0 0 9 15,0 0-17 1,-11 0-4-16,-9 20 5 0,-5 6 0 16,1 4 3-16,0 2 5 15,1 0-1-15,3-2 9 16,7-2-15-16,6-2 4 16,5-8-9-16,2-4-1 15,0-7-4-15,9-6 4 16,11-1 17-16,4 0 26 15,1-5-23-15,1-18-14 16,1-3-6-16,-2-4-5 16,-3-4-31-16,0-1 7 15,-1 4 6-15,-1-1 23 0,-3 8 0 16,1 2 10-16,-2 8 12 16,-2 4 18-16,-8 4-15 15,3 4-8-15,-5 2 3 16,0 0-14-16,6 0-6 15,-4 4-6-15,3 14 4 16,1 8 2-16,-2 2 1 16,-1 6 9-16,1-3 7 15,0 4-7-15,-2-7-4 16,-1-4 3-16,-1-4-9 16,0-9 2-16,-2-4-1 15,0-7 3-15,4 0 0 0,0 0 0 16,7-5 15-16,5-20-16 15,0-7-3-15,2-4-51 16,-4-3 8-16,-1 0 22 16,-4 5 12-16,-6 3 5 15,0 10 4-15,-3 7 16 16,-2 5 16-16,2 7 31 16,-2 2-26-16,0 0-21 15,0 0-16-15,0 0 0 16,0 7-15-16,2 11 14 15,0 8 1-15,5-5 0 16,2 4 0-16,2-5 2 16,4-4-4-16,6-4 0 0,1-4 2 15,3-4 2 1,2-4 12-16,-4 0-13 0,4 0-2 16,-2-12-14-1,0-10-4-15,-6-2-25 0,-1 0 17 16,-2 0 0-16,-5 2 11 15,-2 4-5-15,-3 6 16 16,0 6 0-16,-6 1 3 16,0 2 2-16,0 3 8 15,0 0-8-15,-2 0-1 16,-12 3-1-16,-5 11 0 16,4 7-2-16,-1 2 2 15,3 6 2-15,2 0 0 16,0 2 5-16,0 1 8 0,4-8-5 15,3-2-7 1,4-6-1-16,0-8 0 0,0-2-8 16,0-2 6-16,11-4 2 15,4 0 42-15,3 0-28 16,0 0-6-16,2-8-1 16,0-7-5-16,3-8-3 15,-2 1 4-15,2 0-4 16,-5 0 2-16,-5 8 1 15,-6 2 1-15,-2 4 3 16,-3 4-3-16,0 2 1 16,-2 2 9-16,0 0-13 15,0 0-12-15,0 6-7 16,0 14 19-16,0 4 7 16,0 2-6-16,0-6 1 0,0-3 2 15,0 0 3-15,-2-8-2 16,2-4-5-16,0-5 3 15,0 0 1-15,0 0 10 16,0-18-9-16,2-10-5 16,11-3-49-16,3 2 24 15,-5 7 12-15,-2 3 2 16,0 8 8-16,-2 2 3 16,-1 6 0-16,-1 3 10 15,1 0 0-15,-1 0 7 16,4 0-16-16,2 8 18 15,-3 10-4-15,6 4 8 0,-5 2-14 16,0-3 1-16,0 2-6 16,-2-7 5-16,-1-4-7 15,4-8-1-15,0-4 3 16,3 0-1-16,3-2 12 16,2-17-15-16,2-10-27 15,-2-5-5-15,4-2 10 16,-2-3 3-16,-4 0 10 15,0 1 1-15,-8-3 7 16,-3 8 1-16,0 5 3 16,-5 8-2-16,0 8 27 15,0 3 4-15,0 7 4 16,0 2-5-16,0 0-9 0,0 0-7 16,0 0-7-16,0 0-1 15,0 0-7-15,0 0 0 16,0 0-8-16,0 18 1 15,0 10 7-15,0 4 0 16,0 8 5-16,0 3-5 16,0 3 3-16,0-2 4 15,-2 0-5-15,-1-8 2 16,3-7-4-16,0-5 0 16,0-9-1-16,0-3 1 15,7-5-6-15,-1-7 6 16,3 0-1-16,7 0 1 15,3-7 25-15,6-15-20 16,2-4-5-16,2-2-9 0,2-4-2 16,3-3-12-16,1 2 10 15,-4 3 13-15,-6 3 1 16,-9 12-1-16,-9 4 0 16,-7 6-6-16,0 5 2 15,-11 0-15-15,-23 0 19 16,-2 2 5-16,7 13-5 15,10 2-2-15,12-1-1 16,7 2-3-16,0 2-15 16,4 1 21-16,20-2 2 15,7 1 20-15,1-1-14 16,-8-7 16-16,-6-1-16 0,-9-1-5 16,-7-2-3-16,-2 0-5 15,0 1 0 1,-2 4 4-16,-17 1 2 0,-8-2 0 15,0-8-1-15,-4-1-4 16,2-3-17-16,0 0-37 16,2-7-42-16,4-15-39 15,6-2-124-15,3-4-219 16</inkml:trace>
  <inkml:trace contextRef="#ctx0" brushRef="#br0" timeOffset="-178477.83">17632 14073 733 0,'0'0'223'16,"0"0"-27"-16,0 0-91 16,0 0-48-16,0 0-14 15,0 0-30-15,0 0-11 16,152-86 0-16,-125 83-3 16,0 1 1-16,-4 0-27 15,0 1-32-15,-5-3-81 16,-5-3-23-16,1 1-121 15,-10-1-337-15</inkml:trace>
  <inkml:trace contextRef="#ctx0" brushRef="#br0" timeOffset="-176470.2">18359 14297 217 0,'0'0'117'0,"0"0"-38"15,0 0 16-15,0 0 13 16,0 0-33-16,0 0-20 15,77-56 1-15,-58 32-28 16,1-6-14-16,-3-3-3 16,6-2-7-16,-3-1-1 15,-2 0 2-15,0-3-2 16,-3 3 29-16,-3 5-8 16,-6-1 26-16,-2 9-15 15,-4 5 7-15,0 8-7 0,0 6 2 16,0 4-17-16,0 0-20 15,0 0-18-15,0 0 5 16,0 0 13-16,-16 10 6 16,-3 9 1-16,1 7-7 15,-7 4 22-15,3 6 5 16,0 2 2-16,4-1-2 16,3 4-10-16,6-3-5 15,4-4 0-15,2-2-11 16,3-4-1-16,0-8 4 15,8-5-9-15,11-8 15 16,6-7-4-16,4 0 8 16,4 0 6-16,1-20-10 15,-1-6-7-15,3-6 2 16,-4-1-5-16,-1-6-2 0,-5 0-10 16,-4 1 11-16,3 2-9 15,-7 6 10-15,-5 4 0 16,-4 10 4-16,-5 8-4 15,-4 0 1-15,0 8 1 16,0 0-2-16,0 0-22 16,-2 4 22-16,-13 19 0 15,-3 12 3-15,-2 5-3 16,2 6 13-16,-2 2-12 16,2 1 7-16,0-1-1 15,7-8-6-15,3-3 1 16,2-12 3-16,4-9-5 0,2-8-6 15,0-4 6-15,0-4 3 16,0 0 4-16,0-4 2 16,14-13 2-16,8-12-11 15,3 0-22-15,-1-4 12 16,3 8-1-16,-7 2 11 16,-2 9-2-16,-4 5 2 15,-8 4 0-15,-4 5 12 16,0 0-3-16,1 0-9 15,3 0 4-15,4 10-1 16,-2 4 24-16,1 8-10 16,3 0 1-16,-1 4-13 15,-3-2 0-15,2-2 2 0,-2-4-5 16,1-6-2 0,0-3 2-16,5-5-2 0,-2-4 0 15,7 0 8-15,-2 0-8 16,1 0-10-16,3-9-6 15,-2-7-6-15,4-2-6 16,3-1-9-16,-1-4-7 16,0 5 32-16,-4 1 12 15,-4 5 2-15,-9 1 8 16,-1 5 7-16,-5 2 4 16,-2 2 6-16,0-2-4 15,0-3-18-15,0 2-5 0,0-2-2 16,-7 0 0-16,-6 2-1 15,-1 5-1-15,-1 0 8 16,-5 0-4-16,3 5 0 16,-6 14-2-16,5 6 0 15,3 3 2-15,1-2 0 16,7-1 0-16,1-6 0 16,6-3-2-16,0-5 1 15,0-11-3-15,0 0 3 16,0 0 1-16,0 0 1 15,11-17 4-15,3-7-5 16,-6 2-15-16,3 2 2 16,-1 4-7-16,0 2 12 15,-1 6 5-15,-5 4-1 16,2 4 3-16,-2 0-1 0,-2 0 2 16,2 9 6-16,3 14 14 15,-1-1 4-15,4 3-10 16,-1-6-9-16,1-1 3 15,0-4-6-15,-1-6-1 16,-3-4 4-16,-4 0 0 16,0-4-2-16,-2 0 2 15,5 0 4-15,2-14-9 16,8-8-15-16,1-4-4 16,4-4 13-16,-2-3-5 15,-3-2 0-15,1-1-1 16,-5 0 2-16,-1 4 10 0,-4 2 0 15,1 2 1 1,-1 2 1-16,-4 4 0 0,-2-1 6 16,0 5 6-16,0 4-4 15,0 6 6-15,0 4-5 16,0 2-8-16,0 2-3 16,0 0-5-16,0 0 4 15,0 0 0-15,0 0-3 16,0 11 1-16,-4 12 3 15,-5 12 11-15,1 6 0 16,-2 6 2-16,4 5 0 16,-1 2-7-16,3-3-2 15,4-5 2-15,0-7-5 0,0-8-2 16,0-14 0 0,11-7 1-16,5-8 3 0,5-2 0 15,6 0-6-15,2-18-9 16,-2-5-24-16,0-9-48 15,-9 1-147-15,-9-3-153 16</inkml:trace>
  <inkml:trace contextRef="#ctx0" brushRef="#br0" timeOffset="-176280.31">19284 14080 448 0,'0'0'240'15,"0"0"-50"-15,0 0-25 0,0 0-32 16,0 0-76-1,0 0-1-15,72-5-13 0,-28-4-23 16,-4 4-15-16,-6-6-5 16,-13 4-4-16,-9-2-31 15,-12 4-18-15,0-2-79 16,-16 1-125-16,-24 1-179 16</inkml:trace>
  <inkml:trace contextRef="#ctx0" brushRef="#br0" timeOffset="-176078.42">18455 14084 157 0,'0'0'357'0,"0"0"-151"0,0 0-20 16,0 0-17-16,0 0-46 15,0 0-94-15,51-32-20 16,-7 23 6-16,-2-8-5 15,4 7-10-15,1 0-35 16,-3-4-136-16,0-2-234 16</inkml:trace>
  <inkml:trace contextRef="#ctx0" brushRef="#br0" timeOffset="-171145.68">20243 14221 38 0,'0'0'22'0,"0"0"24"15,0 0-17 1,0 0-14-16,0 0 5 0,0 0-9 16,0 0-5-16,120-114-6 15,-113 86 1-15,-3-4-1 16,-4 0 26-16,0-1-5 16,0 4 16-16,0 2 40 15,0 5-16-15,0 6 13 16,0 6-6-16,0 4-5 15,0 2 10-15,0 0-22 16,0 4-37-16,0 0 22 16,0 0 11-16,0 0-21 0,0 0-12 15,0 0-13 1,0 0-1-16,-7 2-12 0,-1 22 6 16,-4 10 6-16,1 13 6 15,-3 8 1-15,3 12 13 16,1 8-4-16,-4 15 12 15,3-3-6-15,-3 5 0 16,3-3-12-16,0-8-9 16,2-14 4-16,2-11 0 15,-1-16-5-15,3-10-30 16,3-11-62-16,2-9-67 16,0-10-118-16,0-10 31 15</inkml:trace>
  <inkml:trace contextRef="#ctx0" brushRef="#br0" timeOffset="-168362.96">20260 14258 162 0,'0'0'134'16,"0"0"9"-16,0 0-18 16,0 0-30-16,0 0-26 15,0 0-11-15,78-201-25 16,-49 187-9-16,3 5-19 15,-1 4-5-15,-7 5 10 16,1 0-15-16,-8 0 7 0,-3 5-3 16,-5 13 1-1,-7 5-18-15,-2 3 15 0,0-7 3 16,-18 6 0-16,-8-5 6 16,-3-5 13-16,0-2-1 15,0-6-3-15,4-4-6 16,5-3 5-16,3 0-1 15,3-16 12-15,7-6 21 16,5-2-8-16,2 3-15 16,0 4 29-16,0 5 6 15,0 1-35-15,4 7 6 16,-2 3-7-16,1 1-15 16,-3 0-3-16,0 0-3 15,0 0 3-15,2 0-4 16,4 0 0-16,4 1 2 0,3 14 0 15,3-1-4-15,3 6 6 16,2-4-4-16,-1 2 1 16,-1-6 0-16,0-4 0 15,-1-7 1-15,4-1 1 16,2 0 1-16,7-19 0 16,3-9-2-16,-5-4-2 15,-4-5-6-15,-7 6 1 16,-5 0-2-16,-5 8 6 15,0 6-2-15,-8 1 3 16,0 9-1-16,0 2 1 16,0 5 20-16,0 0-18 0,0 0-4 15,0 0-1-15,-10 0 3 16,-5 12 0-16,5 4-4 16,10 2-4-16,0-1 6 15,0-1-7-15,12-3 6 16,11-1-7-16,3 0 5 15,1-5-25-15,-5-2 12 16,-2-3-12-16,-7-2 27 16,-2 0-7-16,-6 0 8 15,0 0-1-15,-1 2-9 16,0 7 8-16,3 3 4 16,-3 2 3-16,-1 0 23 15,-3 2-2-15,0 0-6 0,0-4-4 16,3 0-7-1,-1-4 0-15,0-4-7 0,2 2 0 16,3-4 0-16,1 2 0 16,8 1 6-16,3-5 1 15,4 0 0-15,6 0-3 16,2-15 2-16,1-4-1 16,-3-2-5-16,-5-4-2 15,-1 1 2-15,-4 1 0 16,-3 0 0-16,-5 6 1 15,-3 0 0-15,-4 5 5 16,0 2-5-16,-4 3 0 16,2-1 5-16,1 4-6 15,-3-3 5-15,0 1-4 0,0 1 4 16,0-2-2-16,0 3 0 16,0 2 2-16,0-1 4 15,0 3 0-15,0 0-9 16,0 0-1-16,0 0-1 15,-5 0-4-15,-5 0 3 16,-7 9 0-16,5 12 2 16,0 5-4-16,1 6 2 15,7 1-1-15,4 1 1 16,0-3 3-16,0-7-3 16,4-4 1-16,11-6 4 15,3-6 0-15,1-1-1 16,-2-7 3-16,3 0 4 0,0 0-6 15,-2-9-2-15,0-9-9 16,1-4 2-16,4-4-12 16,0 2 12-16,-4-4 3 15,4 3 2-15,-5 6 2 16,-1 3 4-16,-3 5 1 16,-5 6 12-16,-5 2-11 15,0 3-6-15,1 0-19 16,4 0 17-16,2 8 2 15,1 11 9-15,1 3 0 16,-3-1 4-16,2 6-6 16,-3 1-4-16,-1-10-3 0,-1-1 3 15,0-8 1 1,-4-6-4-16,-1-3 2 0,6 0 0 16,4 0 9-16,3-15-5 15,1-7-6-15,-3-4-12 16,-2-4-15-16,-1 0 2 15,-4-2 14-15,-2 1 4 16,1 6 5-16,-3 6 2 16,-2 9 1-16,0 8 18 15,0 2 16-15,2 0-23 16,0 0-12-16,2 0-8 16,4 12 4-16,1 9 4 15,-1 1 7-15,2-2-2 16,-2 2-3-16,5-6-1 15,3-3-1-15,0-1-2 0,2-3 2 16,0-5 4-16,1-4-1 16,4 0 5-16,2 0-3 15,2-13-1-15,4-6-4 16,2-11-10-16,0 1 3 16,-4 2-1-16,-4 4 8 15,-8 3 0-15,-5 6 1 16,-5 2 0-16,-5 7-1 15,0 0 0-15,-2 3 0 16,0 2 7-16,0 0 3 0,0 0-9 16,-2 0-1-1,-14 0 0-15,-2 2 0 0,0 15-4 16,-1 6-2-16,1 5 6 16,2 2-1-16,3 0-1 15,6-3 0-15,5-3 0 16,2-5 2-16,0-2-2 15,0-7-13-15,6-3 6 16,5-4 9-16,3-3 9 16,3 0-2-16,6 0-5 15,2-12-2-15,2-9-1 16,2-2-11-16,-3-1-3 16,0-1 0-16,-1 7 15 15,-7 4-1-15,-5 9 1 16,-5 2 0-16,-8 3-7 0,2 0-4 15,-2 7-6-15,0 15 17 16,0 6 6-16,0-3 0 16,-6 0-1-16,0-7-4 15,4-4 4-15,2-8-4 16,0 0 0-16,0-6 0 16,0 0 2-16,0 0 2 15,0 0 1-15,6-12 6 16,17-11-11-16,2 0-1 15,-1-8-13-15,1 7 0 16,-1 2 4-16,0 2 9 16,1 0 0-16,-4 6 0 0,-6 6 0 15,-9 2 8 1,-2 6-1-16,4 0-4 0,-4 0-3 16,5 8 5-16,-3 9 12 15,2 4-8-15,-2 1-3 16,-1-2-5-16,1-3 2 15,-2-8-1-15,1-2-2 16,2-7 0-16,2 0 3 16,4 0 3-16,3 0 3 15,-1-16-1-15,1-6-8 16,-3-5-16-16,-1-4 5 16,1-1-1-16,-2-6 10 15,-2-1 1-15,0 0 1 16,-1 2 1-16,0 7 1 15,-4 2-2-15,0 10 1 0,-2 6 5 16,1 6 15-16,-1 3-8 16,-2 2-3-16,0 1 0 15,0 0-6-15,0 0-4 16,0 0-4-16,0 19-4 16,0 13 8-16,0 6 0 15,-2 5 1-15,-3-1 0 16,1 2-1-16,0 2 2 15,-1-6-2-15,0 0 1 16,3-9 1-16,2-7-1 16,0-8-1-16,0-9 0 15,0-4-6-15,4-3 6 0,14 0 4 16,5-3 4-16,4-15-3 16,0-1-2-16,-1-9-2 15,1 0 0-15,-1-2-1 16,1-1-3-16,-2 3 2 15,0 6 1-15,-8 6 0 16,-5 7-1-16,-8 9 1 16,-4 0 4-16,0 0-4 15,0 0-9-15,-12 5 9 16,-3 11 1-16,4 2-1 16,6-2 0-16,3 0 0 15,2 1-1-15,0-1-2 16,4 1 1-16,12 1 1 0,-3 0 2 15,-3-5 1-15,-6-8-2 16,-4-1 0-16,0 0 0 16,0 0 0-16,-2 3 3 15,-16-4 1-15,-7-1 2 16,1-2-6-16,0 0-10 16,-1 0-23-16,2-7-34 15,6-14-54-15,3 1-68 16,6-3-148-16,3-6-157 15</inkml:trace>
  <inkml:trace contextRef="#ctx0" brushRef="#br0" timeOffset="-168179.53">22695 13786 257 0,'0'0'242'0,"0"0"29"0,0 0-94 16,0 0-66-16,0 0-36 15,0 0-22-15,0 0-24 16,125-70-13-16,-106 68-10 15,-1 2-3-15,-5 0-2 16,1-2-1-16,-3-1-39 16,-1 2-86-16,-4-2-53 15,-2-2-197-15</inkml:trace>
  <inkml:trace contextRef="#ctx0" brushRef="#br0" timeOffset="-166619.22">23601 13999 6 0,'0'0'0'0,"0"0"-6"16</inkml:trace>
  <inkml:trace contextRef="#ctx0" brushRef="#br0" timeOffset="-165616.54">23811 14002 14 0,'0'0'183'15,"0"0"-67"-15,0 0 72 16,0 0-59-16,0 0-42 16,0 0 1-16,-9-15-2 15,9 12-16-15,0-1-16 16,0-8-22-16,9-6-14 16,11-6-10-16,3-6 4 15,-6-2-11-15,1-7 11 16,-5-2-12-16,-3 1 3 0,-1 0 0 15,-7 6-3-15,0 4 1 16,0 4 2-16,-2 8 4 16,0 4-4-16,0 5 10 15,0 7 16-15,0 0-8 16,0 2-7-16,0 0-13 16,0 0-1-16,0 9-13 15,0 22 1-15,-11 18 12 16,-5 14 3-16,-1 16 13 15,-1 9-4-15,-5 11-3 16,-3 7 1-16,-1 4-8 0,-4 3 4 16,-2 1-5-1,2-3 0-15,2-7-1 0,2-15 0 16,6-21-14-16,8-24-32 16,6-25-14-16,7-15-28 15,0-4-49-15,16-39 13 16,15-19-298-16</inkml:trace>
  <inkml:trace contextRef="#ctx0" brushRef="#br0" timeOffset="-163827.25">23813 13992 572 0,'0'0'164'0,"0"0"-12"16,0 0-56-16,0 0-21 0,0 0-32 15,0 0-26-15,63-162-12 16,-29 157 0-16,-1-4-1 16,3 7-4-16,-7 2 0 15,-7 0 4-15,-5 0-4 16,-8 14-7-16,-9 4-2 16,0 2-3-16,-2 0-1 15,-17-2 6-15,-6-4 7 16,0-2 3-16,-2-6-1 15,0-3-1-15,6-3 1 16,3 0 7-16,5 0-2 16,3-9 4-16,4 1 3 0,3 0 18 15,3 3 24 1,0 0-25-16,0 5 5 0,0 0-16 16,0 0-6-16,0 0-14 15,0 0-8-15,0 2 1 16,7 16 7-16,7 4 4 15,1 4-2-15,3-1-1 16,2-1 3-16,0-8-3 16,2-3-1-16,3-2 1 15,4-8 1-15,2-3-2 16,3 0-6-16,1-3-1 16,1-15-7-16,-3-9-2 15,-2 0-16-15,-6 0 10 16,-5-3-11-16,-5 7 18 15,-6 4 8-15,1 5 7 0,-6 2 5 16,0 4-4-16,1 3-1 16,-3 5 5-16,0-3 0 15,-2 3 1-15,0 0 8 16,0 0-6-16,0 0 1 16,0 0-1-16,0 0-2 15,0 0-6-15,0 0-1 16,0 0 1-16,0 0-1 15,0 0 1-15,0 0-3 16,0 0-1-16,0 0 2 0,0 0 2 16,0 0 1-1,0 0-1-15,0 0 2 0,0 0 1 16,0 0 0-16,0 0 0 16,0 0 1-16,0-2 1 15,0 2 1-15,0 0-2 16,0 0-3-16,0 0 0 15,0 0 5-15,0 0 0 16,0-2 1-16,0 2 3 16,0 0-6-16,0 0 1 15,0 0 2-15,0 0-7 16,0 0 0-16,0 0-4 16,0 0 0-16,0 0-2 15,-7-2 6-15,3 0 5 16,0 2-3-16,2-3 0 0,0 3-1 15,-1 0-1-15,1-3 0 16,-1 1 0-16,-3 2 0 16,-3-2 0-16,2 2-1 15,-2 0-1-15,0 0 1 16,-2 0-8-16,-2 0 9 16,2 0 0-16,-2 7-5 15,1 10-2-15,3 5-1 16,3 6 0-16,6 4-5 15,0 0 11-15,0 2-1 16,15-3 3-16,8-7 0 16,1-5 3-16,3-4-1 0,-3-10-1 15,-2-5 2-15,3 0-3 16,-2-3 0-16,0-17-10 16,2-6 4-16,-2-5-3 15,1 4-16-15,-3 0 4 16,-4 6 11-16,-3 2 6 15,-3 3 4-15,-7 5 1 16,0 4 11-16,-1 2 4 16,-3 5 8-16,0 0-12 15,0 0-8-15,0 0-2 16,0 0-4-16,0 0-2 16,0 0-1-16,0 9 5 15,0 8 4-15,-3 3-2 16,-1 1-2-16,4 1 0 15,0 3 0-15,0-1-1 0,0-11 1 16,2 0-3-16,9-5 3 16,3-6 0-16,1-2 0 15,3 0 6-15,3-5 3 16,-2-14 2-16,-1-6-7 16,-5-3-4-16,-5-4-7 15,-8-2-7-15,0 0-2 16,0 5-7-16,-10 10 19 15,-3 7 4-15,-3 10 1 16,1 2 9-16,-5 0-7 16,5 7-3-16,1 10-3 15,5 1 2-15,7 2 0 0,2 0 1 16,0 2 0-16,2 0-12 16,16 1 8-16,8-6 2 15,7-2 2-15,4-12 14 16,-2-3-9-16,-1 0 8 15,-5-5-2-15,0-17-8 16,-2-7-2-16,-6-3-1 16,0-4 0-16,-5-2-6 15,-6-6 5-15,-3 0 1 16,-3 1 1-16,-4 7 3 16,0 10-1-16,0 8 3 15,0 11 21-15,0 2-15 16,0 5 3-16,0 0-15 0,0 0-1 15,-6 23-9-15,-5 12 6 16,-1 16 3-16,1 2 0 16,3 8 0-16,-6 8 0 15,-1 9 1-15,-6 6 0 16,-1 4 3-16,-2 4-3 16,-3-6 0-16,7-8 2 15,3-11-1-15,7-13-1 16,8-15-25-16,2-20-38 15,0-13-47-15,2-6-15 16,16-18 25-16,7-21-155 16,-3-7-110-16</inkml:trace>
  <inkml:trace contextRef="#ctx0" brushRef="#br0" timeOffset="-162856.72">24743 14008 245 0,'0'0'162'0,"0"0"68"15,0 0-64-15,0 0-71 16,0 0-16-16,0 0-53 16,74-157-17-16,-40 146-4 15,-3 8-4-15,-2 3-2 16,-2 0-1-16,-8 11 0 16,-3 12 0-16,-7 2 0 15,-5 1 1-15,-4-7-1 16,0 2 4-16,-13-4-1 15,-12-4 2-15,-4-3 12 0,2-6-5 16,3-4-1-16,7 0 8 16,5 0 3-16,3 0-1 15,7-4 9-15,2-4 16 16,0 3 7-16,0 0-24 16,0 3-15-16,4 0 0 15,9 2-8-15,5 0-2 16,1 0 0-16,-2 10 2 15,-1 4-1-15,-1-3-2 16,-1 0-1-16,3-3 0 0,-1-4 5 16,2 1-5-1,0-5 4-15,2 0-3 16,0-6-2-16,2-16-6 16,3-6-11-16,0-9-3 0,-2-4 1 15,2-4-2-15,-2-7 15 16,-3-2 5-16,-5 5 1 15,-1 8 2-15,-3 2 2 16,-5 14-1-16,1 8 17 16,-4 8 11-16,-1 6-9 15,0 3-5-15,-2 0-16 16,0 0 0-16,0 0-6 16,0 0-5-16,-2 17 7 15,-12 6 4-15,-1 9 0 16,-1 7-1-16,-1 3 1 0,3 2 0 15,3 0-3 1,1-2 3-16,8-2 0 0,2-6 0 16,0-4 0-16,0-5 0 15,8-10-1-15,5-6 1 16,5-5 0-16,6-4 0 16,7 0 15-16,5-4-8 15,0-13-3-15,-1-1-4 16,1-1-6-16,-7-2-16 15,-5-3 9-15,-3 2 0 16,-4 3 5-16,-5-4 7 16,-3 5 0-16,-5 2 0 0,-4 4 1 15,0 1 0 1,0 6 0-16,-4 1 0 0,-10 1-6 16,-4 3 5-16,2 0-1 15,1 0 2-15,3 0-6 16,2 0 5-16,1 3-5 15,5 11 1-15,-2 6-7 16,6 6 5-16,0 6 7 16,0 3 0-16,16-3 0 15,7-1 0-15,1-6 7 16,3-9-7-16,-1-8 5 16,3-8 1-16,3 0-6 15,-3-17-13-15,0-11-72 16,-7-7-38-16,-4 3-58 15,-7-3-170-15</inkml:trace>
  <inkml:trace contextRef="#ctx0" brushRef="#br0" timeOffset="-160322.91">26045 13876 279 0,'0'0'205'0,"0"0"-82"0,0 0-68 15,0 0-35-15,0 0 12 16,0 0-20-16,147-83 7 16,-120 57-8-16,-5-3 3 15,-2-5 20-15,-2-2 7 16,-5-5 22-16,-4 1-4 15,-4 2-23-15,0 2-6 16,-1 6-4-16,-2 9-11 16,-2 4 11-16,0 7-7 15,0 8-2-15,0-1 5 16,0 3-13-16,0 0-8 16,0 0-1-16,0 0-7 15,0 0-5-15,0 20 9 16,-9 18 1-16,-2 8 4 15,0 9 5-15,-3 14 2 0,1 3 1 16,-2 10 13-16,-6 2-1 16,-1 7-4-16,-1 1 0 15,0-3 3-15,2 1-7 16,1-11-2-16,7-15-9 16,4-11-3-16,2-22 3 15,7-10-3-15,0-11 0 16,0-10 0-16,24 0 12 15,10-12 2-15,-1-12-6 16,0-6-6-16,-1-5 2 0,-3-3-4 16,-2-7-19-1,-1-6 5-15,-3-5 6 0,-8-3 5 16,-3-2-1-16,-12 1-3 16,0 2 7-16,0 5 0 15,-10 11 0-15,-7 6 0 16,-1 12-1-16,1 6 0 15,0 9 1-15,9 6 0 16,-1 3-3-16,2 0 3 16,2 0-3-16,3 3-3 15,2 6 1-15,0 2-1 16,0-4 5-16,18-2 1 16,9-5 11-16,5 0-3 15,-3 0-4-15,2 0 1 16,-2-12-2-16,-2-11-3 0,-2-3 0 15,-2-6-5 1,-7 0-4-16,-7 4 5 0,-7 3 4 16,-2 9 0-16,0 9 1 15,0 2 11-15,0 5 3 16,0 0-8-16,0 0-7 16,-13 10-10-16,-3 17 10 15,1 3-1-15,3 2-2 16,8-3 3-16,4-4-1 15,0-7 1-15,0-4-3 16,13-5-13-16,3-2-10 16,2-7-30-16,-3 0-1 0,1 0 2 15,1 0-18 1,6-18 8-16,0-3 4 0,-2 2 42 16,2 1 19-16,-7 6 29 15,-5 6 24-15,-5 1-1 16,-4 5-5-16,0 0-30 15,0 5-17-15,-2 16 36 16,0 6-8-16,0 3-3 16,0 2-9-16,0 0-13 15,-2-3 6-15,0-6-8 16,2 0 1-16,0-10 1 16,0-2 0-16,0-8-2 15,0-3-1-15,10 0-3 0,5-2 1 16,7-16-22-16,3-10-19 15,4-2 11-15,-3 0 13 16,-1 2 13-16,-5 0 4 16,-2 3 2-16,-5 6 6 15,-4 7 16-15,-7 6 35 16,0 4-17-16,-2 2-25 16,0 0-15-16,0 0-12 15,0 16 12-15,0 4 13 16,0 2-2-16,0 0-6 15,0-2-4-15,0-2 4 16,0-2-2-16,6-6-1 16,2-2 1-16,-4-5 1 15,3-3-1-15,5 0 2 0,1 0 5 16,5-11-10 0,1-11 0-16,-3-6-9 0,-3 0 6 15,-3-2 3-15,-6 6 0 16,-4-2-3-16,0 12 7 15,0 2 0-15,0 7 15 16,0 5 0-16,-12 0-13 16,-3 0-6-16,-5 12-2 15,-3 9 1-15,4 3 1 16,1-2-1-16,3 6 1 16,1-2-2-16,7 3 1 15,1-5 0-15,6-5 1 16,0-1 1-16,0-4-1 0,0-5 0 15,0-6 0-15,8-3 6 16,11 0 4-16,4 0-1 16,2-17-6-16,2-6-3 15,2-5-4-15,0-2-10 16,0 0 3-16,-2 2-5 16,-7 8 11-16,-7 5 5 15,-2 10-1-15,-7 2-2 16,2 3 1-16,-4 0-10 15,0 8 0-15,0 16 12 16,-2 5 1-16,0 2 9 16,0 1 3-16,0-6-6 0,0-3 0 15,-2-9-1 1,0-3-6-16,0-6 1 0,2-5 1 16,0 0 1-16,0 0 4 15,0 0 1-15,0 0 5 16,0-21-13-16,19-4-21 15,4-3 15-15,-1 4-8 16,3 0 9-16,-4 9-4 16,-2 0 9-16,-9 7-1 15,-3 6-1-15,-2 2-3 16,-5 0 0-16,2 5-4 16,-2 15 9-16,0 1 13 15,0-1 3-15,0 0-5 16,0-2-1-16,0-8-7 0,0 0 1 15,0-5-3-15,0-4 1 16,0-1 1-16,0 0 1 16,0 0 5-16,0 0 2 15,0-8-9-15,0-14-2 16,11-4-19-16,7-2 8 16,4 2 5-16,1-3 5 15,1 8-1-15,-3 1-1 16,-6 8 2-16,-1 4 1 15,-10 6-1-15,2 2 1 16,1 0 0-16,-1 0-5 16,6 14 5-16,-3 10 13 15,2-4 5-15,3 4-4 16,-4-2-3-16,2-3-5 16,-1-4-4-16,-3-5-2 0,-3-3 5 15,-3-7-4-15,5 0 3 16,0 0 3-16,4 0-3 15,3-5-4-15,-1-5-20 16,3-2-66-16,-8-7-119 16,1-2-436-16</inkml:trace>
  <inkml:trace contextRef="#ctx0" brushRef="#br0" timeOffset="-154285.91">28524 13705 74 0,'0'0'306'0,"0"0"-108"0,0 0-50 16,0 0-30-16,0 0-24 16,0 0-42-16,0 0-4 15,2 0-13-15,0-4-5 16,3-3-19-16,-5-5-6 15,0-2-5-15,0-7 3 16,0-4-3-16,0-5-7 16,0-5 3-16,0 3-4 15,0-2 6-15,0 5 2 16,0 0 0-16,0 3 4 16,0 3 0-16,0 8 2 15,0 3 8-15,0 4-4 16,0 5 7-16,0 3-1 0,0 0 1 15,0 0-17 1,0 0-1-16,0 0-11 0,0 0-12 16,0 17 24-16,0 15-2 15,0 10 2-15,-2 12 6 16,-9 9-6-16,-1 0 0 16,3 2 1-16,1-9 9 15,-2-10-10-15,2-5-1 16,-1-12-3-16,-1-9 8 15,4-4-14-15,2-10 14 16,1-4-4-16,3-2 0 16,0 0 10-16,0 0 3 0,3-8 0 15,23-18-13 1,8-10-52-16,1 1 48 0,-1 8 1 16,-5 3 0-16,-5 8 3 15,-3 4-2-15,-6 3-3 16,-3 5-3-16,-2 3 4 15,-3 1-2-15,-3 0 6 16,0 0-11-16,0 0 10 16,-2 14-8-16,-2 7 2 15,0 6 7-15,0 1 6 16,0 2 8-16,0 1-3 16,0-10-9-16,0-3 1 15,0-4-2-15,0-9-1 16,2-2 0-16,7-3 7 15,3 0-2-15,9 0 11 0,6-22-16 16,4-4-3-16,-2-4-18 16,-2 1 0-16,0 0 12 15,-6 5 9-15,-3 4 0 16,-1 9 1-16,-9 2 0 16,-1 5 16-16,-5 1 5 15,-2 3-8-15,0 0-14 16,0 0-12-16,2 7 12 15,0 9 14-15,-2 3 8 16,2 4-8-16,3-2-14 16,2-2 6-16,0-4-2 15,1-3-4-15,2-5 1 0,-2-3 1 16,-3-1 6 0,1-3-5-16,3 0-3 0,0 0-4 15,4-11-5-15,1-9-13 16,1-4-8-16,-1 0-13 15,-5-2 8-15,-3 1 2 16,-6 2 21-16,0-2-3 16,0 3 7-16,0 4 8 15,-6 7 8-15,-8 3 5 16,1 8-5-16,2 0-4 16,-3 0 3-16,4 5-7 15,-2 16-1-15,-1 7 1 16,2 0 3-16,-1 6 14 0,6-2-3 15,4-3-8-15,2-2-4 16,0-8 1-16,0-5 1 16,13-5-3-16,1-3 7 15,-4-6 13-15,4 0-7 16,1 0-1-16,4-6-8 16,5-14-5-16,5-4-20 15,3-2-3-15,-1 2 3 16,0 2 15-16,-4 4 2 15,-6 1 6-15,-2 8-2 16,-4 5 3-16,-6 4 1 16,0 0-5-16,0 0 3 0,-3 8-3 15,1 14 8-15,-4-1-3 16,-3 2 8-16,0 0 1 16,0-2-1-16,0-5-5 15,0-6 0-15,0-2-7 16,0-5 0-16,0-3 5 15,0 0-5-15,0 0 4 16,0 0-5-16,10-14-14 16,6-9-33-16,4-3 7 15,-2 0-8-15,7-3 18 16,-4 8 17-16,6 3 10 16,-2 4 3-16,-7 6 0 15,-3 4 8-15,-8 4 4 16,-2 0-4-16,-5 5-3 15,0 18 18-15,0 2 12 0,0-2-9 16,0 0-10-16,0 1-4 16,0-1-4-16,0-7-2 15,0-2-1-15,0-4-1 16,0-4-1-16,2-2 0 16,9-4-1-16,2 0 9 15,3 0-11-15,4-16-13 16,-2 0-16-16,-2 0 4 15,-1-2 14-15,-1-1 7 16,1 2 3-16,3-1 1 0,-1 0 0 16,-1 1 16-1,0 4-5-15,-7 6 10 0,-4 4 0 16,-3 1 6-16,-2 2-19 16,0 0-8-16,0 0-4 15,0 5 4-15,0 14 14 16,0 3 1-16,0 0-5 15,0 0-2-15,0 0 0 16,0-2-4-16,0-2-3 16,0-4 1-16,0-4 2 15,0-4-2-15,0-4-2 16,2-2 1-16,9 0 0 16,3 0 9-16,1-8-10 15,1-6-10-15,-3-5-3 16,-2-1 3-16,-4-6 4 0,2-3 1 15,-7 0 0-15,0-3 5 16,-2 2 0-16,0 9 4 16,0 5 3-16,0 6 4 15,0 5 2-15,-9 5-11 16,-2 0-1-16,-3 0-1 16,2 2-1-16,0 15-5 15,1 3 6-15,2 4-4 16,3 2 4-16,1-1-2 15,2 0 0-15,3-1 2 16,0-1 0-16,0 2-2 16,5-6-2-16,11-8 4 0,4-3 1 15,2-8 3-15,3 0-2 16,1 0 9-16,1-12-8 16,0-7-3-16,2-1-10 15,-2-6-1-15,-3-1-6 16,-4 1 13-16,-4-2 3 15,-5 3 1-15,-2 3 3 16,-5 7-1-16,1 5 15 16,-3 3-1-16,-2 7 1 15,0 0-9-15,0 0-6 16,0 0-2-16,0 0-6 16,0 0 0-16,0 0 0 15,0 17 3-15,-5 6 3 16,-4 5 0-16,3 3-1 15,0 3 1-15,3 0 0 0,3-6 0 16,0-5-2-16,0-2 2 16,0-8-1-16,3-6 1 15,5-5 1-15,3-2-1 16,5 0 5-16,7-6 3 16,0-12-6-16,0-4-2 15,-5 0-6-15,-3-2 0 16,-1-2 4-16,-3-1 2 15,-2 6 1-15,-2 1 0 16,-1 8 0-16,-3 3 8 0,-1 6 9 16,0 3-3-1,0 0-7-15,-2 0-8 0,2 0-3 16,-2 0-7-16,7 10 8 16,0 10 2-16,2 1 4 15,2 0-1-15,0-5 0 16,-2-7-2-16,0 0 2 15,-5-6-3-15,1-3 7 16,2 0-7-16,1 0 12 16,6-9-12-16,-1-9-5 15,0-6-1-15,-3 0-5 16,-2-5 5-16,-3 0 4 16,-1 5 2-16,-2 2 1 15,0 7 0-15,0 10 14 16,-2 5 6-16,0 0-13 0,0 0-8 15,0 0-7 1,0 3 2-16,0 11 3 0,-2 3 2 16,2-7-8-16,0-1 1 15,0-1-16-15,8-2 5 16,9-3 1-16,3-3 5 16,3 0 9-16,-4 0-7 15,2 0 0-15,-6 0 2 16,-1 0 7-16,-6 4-3 15,-3 4-7-15,-3 3 3 16,0 7 8-16,-2 5 6 16,0-2 18-16,0 0-11 0,0 2 1 15,3-9-13-15,-3-2 6 16,2-1-5-16,0-9 1 16,-2-2-3-16,5 0 0 15,1 0 14-15,5 0-2 16,5-13 1-16,7-4-10 15,0-5-3-15,2-2-14 16,-2 0 8-16,-1-3-5 16,-2 4 11-16,-4-4 1 15,-1 5 0-15,-6 4 3 16,-2 6-1-16,-3 6 13 16,-2 5 4-16,-2 1-3 15,0 0-14-15,0 0-3 16,0 1-14-16,0 20 6 15,0 6 8-15,0 5 0 0,0 1 3 16,0-3-2-16,0-4 1 16,0-4-2-16,0-8 2 15,0-4 0-15,0-6-1 16,0-1-1-16,0-3 1 16,3 0 7-16,6 0 2 15,4-12-8-15,3-7-2 16,1-5-4-16,2 2 4 15,-2 2 0-15,-1 1 0 16,-3 7-3-16,-3 5 6 0,-8 5-7 16,0 2 1-1,-2 0 0-15,0 0-4 0,0 9-8 16,0 14 15-16,0 5 14 16,0-2-11-16,2-1 1 15,5-4-3-15,-1-5-1 16,-2-7 0-16,2-2 0 15,-2-5 0-15,2-2 1 16,-1 0 5-16,5 0-3 16,4-14-3-16,1-6-14 15,4-4-1-15,-1-2 2 16,-5 4 12-16,2-1 1 16,-5 9 6-16,-4 7-6 15,-2 3 20-15,-1 4-4 16,-1 0-8-16,0 0-8 0,2 4-2 15,6 13 2-15,-2 3 10 16,3 1-3-16,3-4-5 16,-1-2 0-16,5-3 2 15,-3-7-4-15,4-3-10 16,3-2-25-16,3 0-12 16,6-3-68-16,5-11-50 15,-3-4-109-15,0 2 43 16,-4 0 196-16,-4 2 35 15,-3-2 38-15,-4 0 26 16,-2-1 95-16,-5 0-23 16,-7 2-29-16,-2 1-10 15,-2 4-42-15,0 0 5 0,0 0-25 16,-11 1-12-16,-5 0-14 16,-1 1-5-16,1 4-2 15,1 4 0-15,1 0-2 16,1 0 0-16,-5 4-5 15,0 17-2-15,-2 4 0 16,2 9 5-16,5 0 1 16,6-4-3-16,7-3 2 15,0-7-1-15,0-10 3 16,0-6-3-16,13-4 3 16,6 0 21-16,-2-8-9 15,1-15 2-15,3 2-12 16,-6-2 1-16,3 4-1 15,-5 2-1-15,1 3 0 0,-8 6 7 16,-2 4 7-16,-1 2-4 16,-1 2-11-16,2 0-5 15,0 23-8-15,1 11 13 16,0 12 1-16,-3 8 6 16,0 2-2-16,1 8 1 15,-3-4-5-15,0 5 6 16,0-1-7-16,0 2 4 15,0-8-2-15,-14 0 0 16,1-14-1-16,-3-4 0 16,5-11-1-16,0-9 0 15,-3-6 0-15,8-6 1 0,1-6-1 16,3-2 1-16,2 0 7 16,-4 0 10-16,0-7 15 15,-6-21-13-15,-1-14-17 16,-3-9-2-16,3-8 0 15,7-6-1-15,2 4 0 16,2-8 1-16,0 8-1 16,15 2-12-16,3 7-16 15,1 11-13-15,-9 6-64 16,-1 7-92-16,-9 1-181 16</inkml:trace>
  <inkml:trace contextRef="#ctx0" brushRef="#br0" timeOffset="-154014.66">31158 13297 266 0,'0'0'255'0,"0"0"-149"0,0 0-85 15,0 0-21-15,0 0 52 16,0 0 33-16,-60 90-43 15,60-76-27-15,0-8 50 16,0-6 20-16,10 0 33 16,-6 0-23-16,0-10-39 0,-4-4-43 15,0 2-1-15,0 6-12 16,-11 6-7-16,-11 0-59 16,-7 12-117-16,2 12-182 15</inkml:trace>
  <inkml:trace contextRef="#ctx0" brushRef="#br0" timeOffset="-150624.49">15516 15522 12 0,'0'0'73'16,"0"0"-27"-16,0 0 8 15,0 0 23-15,0 0 18 16,0 0-7-16,0 0-12 16,5 0-22-16,-5 0 1 15,2-2 3-15,-2 2-16 16,0 0-12-16,0 0-2 15,0 0-1-15,0 0-3 16,5-4 1-16,4 0 4 0,6-9 5 16,5-10-30-16,1 1 4 15,3-6-5-15,-2-3-3 16,1-7-1-16,-3-3-20 16,-3-3 4-16,2 4-1 15,-7-1 7-15,2 9 11 16,-3 5 2-16,-4 7 2 15,-1 3-3-15,2 9 4 16,-6 0-4-16,2 4 3 16,-4 4 3-16,0 0 2 15,0 0-8-15,0 0 7 16,0 0-6-16,0 0-2 16,0 0-19-16,-4 12 19 0,-8 13 12 15,-3 10-6 1,-3 9-2-16,5 10 21 0,-1 3-14 15,3-2 3-15,4-8-6 16,5-3 10-16,2-10-6 16,0-9-12-16,0-10 2 15,13-7-5-15,8-4 8 16,3-4 11-16,5 0 3 16,3-18-8-16,-3-11-3 15,-4-4-8-15,-2-6-34 16,0-10 3-16,-5-6-6 15,-3-6 12-15,-6 1 15 16,-2 3 5-16,-5 13-6 16,-2 12 11-16,0 12 5 0,0 10 16 15,0 8 5-15,0 2 3 16,0 0-29-16,0 0-6 16,0 0-3-16,0 8 8 15,0 13 1-15,0 8 10 16,-2 3-2-16,-5 12 10 15,0 6-1-15,1 4-2 16,-5 3 3-16,1-8-1 16,-1 0-9-16,1-9 14 15,-4-8-17-15,7-6 4 16,1-12-5-16,0-6-3 16,6-6 2-16,0-2 3 15,0 0-3-15,0 0 2 0,12-11 15 16,9-10-20-16,0-5-17 15,0 2-16-15,1-4-5 16,0 4 9-16,-4 4 26 16,2 4 0-16,-5 6-4 15,-4 1 3-15,-1 6 3 16,-4 3-11-16,1 0 12 16,-3 0 4-16,4 3-2 15,-2 12 8-15,-2 5 10 16,1-2-6-16,-3 2-4 15,2 2-5-15,0-4-1 16,4 0 2-16,-2-1-2 0,1-12-1 16,1-1-2-16,6-4 9 15,1 0 19-15,2 0-8 16,0-6-9-16,-1-9-2 16,-3 1-4-16,1-9-6 15,-1 3-17-15,1-2-8 16,-4-3 2-16,1 4 9 15,1-4 13-15,-1 8 0 16,-5-1 0-16,0 0 0 16,-2 4 1-16,-4 6 3 15,0-7-1-15,0 12 2 16,0-1 12-16,0-3-16 16,0 6 0-16,-2 1-5 0,-6 0-4 15,0 0 8-15,-3 0-1 16,-1 1-4-16,3 13 0 15,1 5 3-15,-1 6 1 16,0 9 2-16,2-2 10 16,3 1 2-16,4-1 1 15,0-10-6-15,0-4-2 16,2-4-3-16,9-10-2 16,3-2 0-16,1-2 14 15,3 0-4-15,-1 0-3 16,6-16 0-16,-1-4-7 15,1-4-10-15,1-3-9 16,0 1 8-16,-1-1 4 0,-3 1-1 16,-5 1 8-16,-1 6 0 15,-5 5 1-15,-3 1-1 16,-1 8 1-16,-3 5 2 16,-2 0 6-16,0 0 3 15,0 0-4-15,0 0-3 16,0 0-4-16,0 0-1 15,0 0-8-15,0 10 8 16,0 10 19-16,-2 4-10 16,-5 7 3-16,5-5-7 15,2 6 2-15,0 0 0 16,0-11-6-16,0 1 2 0,4-7-1 16,1-8-2-1,-1-7 3-15,6 0-1 0,0 0 6 16,7 0 4-16,0-18-6 15,1-3 3-15,-1 2-9 16,4-8-6-16,-5-2-4 16,-1 0-3-16,-4 4 13 15,0 4-1-15,-4 6 1 16,-3 2 0-16,-2 8 1 16,0 1 4-16,-2 4 3 15,0 0-8-15,0 0 0 16,0 0-10-16,0 0 2 15,-12 13 8-15,-9 4 0 16,10-3-1-16,5 0 0 0,6-1-7 16,0-6-24-16,0 3 0 15,17-6 5-15,4 0 1 16,1 3 8-16,-5-4 9 16,-1-1 3-16,-5 6 4 15,-4 0-1-15,2 6-1 16,-4 2 4-16,1 6 7 15,1 2 10-15,-3-2-4 16,8-4 1-16,1-8-4 16,7-2-2-16,5-8 3 15,1 0 35-15,6-5-14 16,1-15-22-16,-2-5-10 16,0-7-23-16,-9-3-56 15,-6 0-61-15,-9-5-154 16,-7-1-313-16</inkml:trace>
  <inkml:trace contextRef="#ctx0" brushRef="#br0" timeOffset="-150382.63">16716 15017 623 0,'0'0'99'15,"0"0"-59"-15,0 0-9 16,0 0 15-16,0 0-7 15,0 0-12-15,0 0-6 0,-22 62 29 16,24-62 33 0,6-8-22-16,0-12-32 0,-8-4-21 15,0 5-8-15,0 2-8 16,-8 11-45-16,-11 6-34 16,-8 0-27-16,-4 12-51 15,-4 11-199-15</inkml:trace>
  <inkml:trace contextRef="#ctx0" brushRef="#br0" timeOffset="-150083.75">15620 15258 680 0,'0'0'182'0,"0"0"-54"16,0 0-35-16,0 0-71 16,0 0 5-16,0 0 2 15,208-37-17-15,-163 34-10 16,-9-7-2-16,-5 6 0 15,-4 0-80-15,-2-2-52 16,-1-2-160-16,-4-6-343 0</inkml:trace>
  <inkml:trace contextRef="#ctx0" brushRef="#br0" timeOffset="-148936.72">18089 15374 4 0,'0'0'43'16,"0"0"20"-16,0 0-6 0,0 0-17 16,0 0-3-16,0 0 2 15,15-37 1-15,-15 32 14 16,2-2 12-16,-2 7-1 16,0-5-22-16,0-3 1 15,0 4 1-15,0-2-14 16,4 2-10-16,-4-3 26 15,0 4-17-15,0 1-11 16,0 0 9-16,0 2 12 16,0-5-10-16,0 5-16 15,-12-3 12-15,1 3-3 16,-5 0-15-16,1 0-7 16,3 15 1-16,1 6-2 0,7 4-2 15,2 0-3 1,2 1 10-16,0 1-5 0,0-6 0 15,2-9-6-15,13-2 6 16,5-10 10-16,3 0-7 16,2-4 13-16,-4-20 5 15,-5-4-11-15,-5 0-10 16,-9-9 8-16,-2 8-8 16,0 5-4-16,-10 3 4 15,-11 8 5-15,-4 7 8 16,-3 6-5-16,-4 0 8 15,1 18-16-15,-2 10-5 0,7 12 0 16,5 0-41 0,15 5-44-16,6-14-91 0,9-9-197 15</inkml:trace>
  <inkml:trace contextRef="#ctx0" brushRef="#br0" timeOffset="-147699.57">18466 15170 247 0,'0'0'218'16,"0"0"-112"-16,0 0-15 16,0 0-46-16,0 0 3 15,0 0-18-15,7-25-23 0,-7 25-4 16,0 0 5-16,0 14 6 15,0 13 39-15,0 13 14 16,0 4-35-16,-5 6-10 16,-2-1-2-16,1-3 0 15,-3-11-5-15,-1-3 7 16,2-7-6-16,1-10 0 16,3-7-4-16,2-4 6 15,2-4-2-15,0 0 6 16,0 0 13-16,0-8-4 15,17-18-8-15,8-1-23 16,6-5-4-16,0 6-11 0,3 6-19 16,-5 8 14-16,0 12 3 15,-2 0-2-15,-1 0 11 16,-5 3 2-16,-6 13 4 16,-11 4-4-16,-4-1-3 15,0 2-5-15,-11-3 12 16,-11 1-3-16,-7-6 4 15,-5-5-8-15,1 1 8 16,0-8 1-16,-1-1 0 16,5 0 2-16,3 0-1 0,5-14 4 15,6-3-4 1,5 0 7-16,6 3 10 0,4 4-3 16,0 6 4-16,0 0 15 15,0 4 4-15,0 0-28 16,0 0-9-16,0 0-1 15,0 0 0-15,4 8 0 16,8 7 5-16,3-1-4 16,-1 3 1-16,4 1 3 15,-2-2-5-15,1 3 2 16,-1-10-1-16,2 4 1 16,-5-12-2-16,2 2 6 15,1-3-6-15,3 0 6 16,4-13 1-16,4-12 2 15,4-8-7-15,-2-11-2 0,-2 0-7 16,-4-6-8 0,-8 1 7-16,-3 3 2 0,-4 3 4 15,-1 7 2-15,-3 8 3 16,-2 10-1-16,-2 9 1 16,3 5 6-16,-3 0 4 15,0 4-13-15,0 0-3 16,0 0-7-16,0 0-11 15,0 10 10-15,0 11 11 16,0 6 1-16,-9 8 4 16,2 5-2-16,3 6-2 15,0-2 9-15,4 2-6 16,0-4 1-16,0-3 0 0,0-10-4 16,8-7 5-16,3-8-3 15,5-5-3-15,-3-5 6 16,1-4-5-16,1 0 5 15,3-3-4-15,-3-16-2 16,4-4-17-16,-3 2-1 16,1-5 12-16,1-1-6 15,-5 5 9-15,1 0 3 16,-3 3 0-16,-2 5 2 16,0 2 1-16,-5 3-3 15,-1 5 13-15,-3 2 4 16,0 2-11-16,0 0-1 15,0 0-5-15,0 0 0 16,0 0-1-16,0 9 2 0,0 14 1 16,0 7 4-16,0 7 6 15,0-5 1-15,0-6-3 16,10-3 2-16,4-7-5 16,1-2-4-16,4-5 1 15,0-9-4-15,4 0 13 16,3 0-6-16,1-18-7 15,0-9-35-15,-2-9-55 16,-8-3-52-16,-3-10-150 16,-12-1-265-16</inkml:trace>
  <inkml:trace contextRef="#ctx0" brushRef="#br0" timeOffset="-147451.72">19199 15066 295 0,'0'0'153'0,"0"0"-108"16,0 0-14-16,0 0 44 15,0 0 10-15,0 0-16 16,-24 71-1-16,24-67-2 16,0-4-6-16,0 0 30 15,0 0 20-15,9-17-38 16,6-12-57-16,-1 0-8 16,-6 3-4-16,-6 1-3 15,-2 9-13-15,0 8-8 16,-19 8-27-16,-14 4 0 15,-12 28 5-15,0 16-11 0,0 13-55 16,-1 7-106 0,-1-5-165-16</inkml:trace>
  <inkml:trace contextRef="#ctx0" brushRef="#br0" timeOffset="-146612.85">17975 15337 5 0,'0'0'63'0,"0"0"-11"15,0 0-2-15,0 0 34 16,0 0 2-16,0 0-10 16,16-25 20-16,-16 25-10 15,0 0-14-15,0 0-18 16,0 0-23-16,0 0-15 16,0 0-8-16,0 0-8 0,0 0-5 15,0 0 5-15,0 4 15 16,0 5-2-16,0 8 2 15,0 1 21-15,-4 5 4 16,1 9-1-16,3 7-13 16,0 1 4-16,0 0 3 15,5 1-7-15,10-9-13 16,6-6 4-16,3-8-17 16,2-15 0-16,9-3 3 15,-2 0 49-15,0-12-30 16,1-11-2-16,-8-12-12 15,-6-1-6-15,-8-5 0 0,-12-4-2 16,0-2-2 0,-7 6-11-16,-15 4 13 0,-1 16 42 15,1 10-9-15,2 11-28 16,-2 0-6-16,-1 11 5 16,-2 17-8-16,4 11-23 15,2 4-70-15,9 4-78 16,10-13-130-16,0-15-341 15</inkml:trace>
  <inkml:trace contextRef="#ctx0" brushRef="#br0" timeOffset="-145246.42">19391 15348 95 0,'0'0'66'15,"0"0"4"-15,0 0-18 16,0 0-4-16,0 0-15 16,0 0-12-16,33 42-5 15,-33-37 13-15,0 0 7 16,0-5 25-16,0 2-22 15,0 0-23-15,0-2-6 0,0 0 4 16,0 0 0-16,0 0 14 16,0 0 5-16,0 0 11 15,0-12-20-15,0-2-21 16,-6-4-1-16,-4 0 3 16,2 4-3-16,-3 2 13 15,1 1 13-15,2 8 16 16,-1-1 9-16,-3 4-42 15,-1 0 8-15,-5 0-11 16,-1 13-8-16,-2 8 0 16,1 4 2-16,1 1 5 15,2-1 10-15,9 3-1 16,1-2-11-16,5-4 4 0,2 1-9 16,0-6-5-16,0-7-13 15,13-4 18-15,8-6 31 16,5 0-18-16,-2-6 7 15,3-12-12-15,-7-4-5 16,-1 1 3-16,-6-4 4 16,-3 3-10-16,0 0 2 15,-4 1 4-15,1 1-4 16,-1 7-2-16,0 5 22 16,-2 3-5-16,-2 5 7 15,-2 0-2-15,0 0-16 16,0 0-6-16,2 0-4 0,-2 20 4 15,2 1 16 1,-2 10 4-16,0 8-8 0,0 7-2 16,0 0 2-16,0 7-7 15,0 5-5-15,-2-4 2 16,-6 4 2-16,-2 0 1 16,-1-2-1-16,5-6-4 15,-2-6 4-15,2-7-1 16,2-7-2-16,1-2 2 15,1-10 0-15,0-8 1 16,0-2 7-16,-2 0-5 16,1-5-1-16,-2 4 8 15,1-3-6-15,-3 0 4 16,-1 1-5-16,1-5 6 16,-4 0 1-16,-2 0 3 0,-3 0 1 15,-2 0-11-15,-2-9 7 16,2-9-8-16,0-4 10 15,4-10-15-15,4-8 11 16,8-9-4-16,2-8 1 16,0-1-4-16,17-9-4 15,15-2-1-15,6-2 0 16,1 0-5-16,-1 1-11 16,-1 11-14-16,-9 10-34 15,-4 14-73-15,-3 10-118 16,-3 9-288-16</inkml:trace>
  <inkml:trace contextRef="#ctx0" brushRef="#br0" timeOffset="-144204.81">19719 15346 209 0,'0'0'51'0,"0"0"-48"16,0 0 19-16,0 0-7 16,0 0-13-16,0 0 41 15,22 14 25-15,-22 0 32 0,0-2 8 16,0 4-63-16,0 0 5 16,0 2-21-1,0 0 0-15,0-6-20 0,0-2 12 16,0-2-10-16,0-2-1 15,0-2-5-15,0-4 1 16,0 0 4-16,0 0 14 16,0 0 27-16,-3 0 8 15,-1-10-26-15,0-6-31 16,-1-2 0-16,-3 4 4 16,-2-4-6-16,2 0 2 15,1 4 1-15,3 2 1 16,-1 4-4-16,2 2 6 15,-1 3 8-15,0 3-8 16,-1 0 5-16,-3 0-10 0,-2 0-2 16,-5 9-7-16,-3 11 8 15,3 3 0-15,1 4 2 16,1 3 4-16,4-2 6 16,2 2-11-16,3-2 6 15,-1-5-4-15,5-5 1 16,-2-8-1-16,2-2-3 15,0-8-2-15,0 0 2 16,0 0 16-16,9-15 0 16,13-15-16-16,7-6 0 15,-2 5-1-15,2 0 3 16,-7 9-1-16,-4 12 0 0,-9 4 10 16,-2 5 4-16,-3 1-10 15,1 0-5 1,-1 12 0-16,2 15 0 0,1-1 13 15,3 0 2-15,-2-3-5 16,3-5-5-16,1-4-4 16,-4-5 4-16,1-6 0 15,3-3 2-15,-1 0 0 16,7 0 1-16,-1-17 2 16,6-10-10-16,1-8-2 15,1 0-21-15,2-6 4 16,-3-1 6-16,-2 0 6 15,-1-2 7-15,-4 3 0 0,-3 4 2 16,-8 6 12-16,-2 9 8 16,-4 12-14-16,3 2 13 15,-3 7-8-15,0 1-2 16,0 0-8-16,0 0-3 16,0 0-3-16,0 0-3 15,0 1-10-15,0 17 11 16,-5 9 5-16,-5-1 1 15,-2 10 3-15,3 0-4 16,1 0 0-16,3-1 3 16,2-2-1-16,1-3 1 15,2 0 2-15,0-5-2 0,0-8-1 16,12-1 0 0,5-7 0-16,3-8 1 15,3-1 4-15,-4 0-1 0,2 0-6 16,-5-10-3-16,-3-10-41 15,-7 0-47-15,-2-2-54 16,-4 0-92-16,0-8-164 16</inkml:trace>
  <inkml:trace contextRef="#ctx0" brushRef="#br0" timeOffset="-144021.86">19915 15291 323 0,'0'0'183'16,"0"0"-30"-16,0 0 4 15,0 0-16-15,0 0-30 16,0 0 4-16,37-15-67 16,2 1-27-16,-1-3-7 0,-7 2-8 15,-4 3-6-15,-8-1-40 16,-5 8-66-16,-5 5-72 16,-3 0-217-16</inkml:trace>
  <inkml:trace contextRef="#ctx0" brushRef="#br0" timeOffset="-142750.76">20149 15487 173 0,'0'0'171'0,"0"0"-75"0,0 0-17 15,0 0-24-15,0 0 62 16,0 0-8-16,-4 7-6 15,4-11-21-15,2-10-46 16,7-8 2-16,-1 4-19 16,2-3-10-16,1-2-7 15,-1 5-1-15,0 4 1 16,-4 0 0-16,-1 5-1 16,-1 9 0-16,-2-3 0 15,-2 3-1-15,0 0-1 16,0 0-1-16,0 0-19 15,0 16 21-15,0 8 0 0,0-3 21 16,0 6-10 0,0-3-2-16,0 3-1 0,0-10 0 15,0 1-4-15,0-6-1 16,0-3 2-16,0-4-5 16,0-5-3-16,2 0-31 15,3 0 9-15,4 0 4 16,6-18-8-16,4-4-23 15,3 1 0-15,-2 2 24 16,-2 1 28-16,-3 6 3 16,-3 6 10-16,-4 3 14 15,-1 3 1-15,-1 0-20 0,2 0-6 16,0 0 9 0,3 14 10-16,1-2 7 15,-1 1-15-15,2 1 8 0,-2 0-4 16,0-2-5-16,1-2-1 15,-3 2-7-15,-1-8-3 16,-1 0 2-16,4-2 4 16,0-2-1-16,0 0 3 15,3-2-1-15,1-14-8 16,-3-4-13-16,-1-2-12 16,-3-3 2-16,-2 2 14 15,-4-7 1-15,-2 4 8 16,0 6 0-16,0 3 1 15,0 8 20-15,-16 5-7 16,-5 4-14-16,-5 0-3 0,2 0 3 16,1 8-1-16,8 4 2 15,1 2-2-15,3 2 2 16,7 0 3-16,-1 1 0 16,5 3-4-16,0 1 12 15,0-3-8-15,7-4-1 16,6 0-1-16,3-2 5 15,-3-6-4-15,3-4 4 16,-3-2-1-16,3 0 4 16,-1 0-3-16,1-14-1 15,4-1-2-15,-2 0-1 16,1-2-3-16,0 2 0 16,-5 4-1-16,1 2 1 0,-2 3-2 15,-2 6 1-15,-2 0-1 16,0 0-9-16,-4 0 0 15,-1 9 11-15,1 12 2 16,-3 3 7-16,0-2 5 16,-2 1-6-16,2-6-5 15,-2-3 3-15,2-6-6 16,-2-3 0-16,0-5 4 16,0 0-1-16,0 0 6 15,2 0 4-15,5 0-2 16,2-14-11-16,2-3-18 15,0-1 1-15,3-3-11 0,1 2-5 16,-1 1 12-16,1 0 12 16,1 2 9-16,-3 2 0 15,1 4 1-15,-3-5 1 16,-3 12-1-16,0 0 5 16,-2-3-2-16,-4 6-2 15,1 0-1-15,-1 0-1 16,0 0-2-16,2 0 2 15,1 15 17-15,4 2-2 16,2 0 2-16,0-2 9 16,3-1-18-16,-1-2 3 15,-2 1-10-15,-2-5 4 0,-2-4-5 16,-5 3-1-16,0-7-41 16,3 0-14-16,-1-9-23 15,1-14-200-15,-5-10-413 16</inkml:trace>
  <inkml:trace contextRef="#ctx0" brushRef="#br0" timeOffset="-142580.86">20508 15071 682 0,'0'0'183'16,"0"0"-155"-16,0 0-28 15,0 0 0-15,0 0-1 16,0 0-115-16,0 0-290 16</inkml:trace>
  <inkml:trace contextRef="#ctx0" brushRef="#br0" timeOffset="-139396.88">21439 15360 110 0,'0'0'83'0,"0"0"17"16,0 0-27-16,0 0-30 15,0 0-9-15,0 0-12 16,0 0-7-16,0-3 12 16,0 3 10-16,0 0 9 15,0 0 10-15,0 0 12 16,2 0 10-16,8-13 10 15,3-3-40-15,5-7-36 0,6-3 0 16,-2-3-11-16,1-3 3 16,0-9-4-16,-4 5 1 15,-3-8-6-15,-3 8 5 16,-7 6-5-16,0 7 5 16,-4 10 2-16,-2 9 1 15,0 1 1-15,0 3-4 16,0 0-10-16,0 0-11 15,0 0-3-15,0 7 4 16,-10 15 20-16,-5 10 3 16,-5 8-1-16,3 12 0 15,-4 2 7-15,3 5 7 0,7-2-6 16,5-6-3-16,1-5-3 16,5-10 6-16,0-7-9 15,0-8 6-15,0-11-3 16,0-6 5-16,3 0-2 15,1-4 1-15,2 0 7 16,8-8 2-16,4-12-9 16,8-2-5-16,3-4 0 15,3-4-3-15,-3 7 0 16,-5 0 1-16,-6 5-1 16,-7 6 2-16,-4 7-1 15,-5 0 1-15,-2 5-2 16,0 0-1-16,0 0-11 15,0 0-12-15,0 10 7 16,0 17 17-16,-13-1 3 0,1 6-3 16,1 1 3-1,5 1 4-15,4-4-6 0,2-8 2 16,0-8 3-16,0-5-5 16,13-5 7-16,7-4 5 15,7 0-3-15,4-23 19 16,-5-7-22-16,-1-2-3 15,-11-8-4-15,-8-1 4 16,-6-3-8-16,0 13 3 16,0 1 0-16,-11 16-4 15,-11 10-2-15,-5 4-7 16,-8 4-28-16,-3 18-57 0,1 0-82 16,4 0-149-16</inkml:trace>
  <inkml:trace contextRef="#ctx0" brushRef="#br0" timeOffset="-139200">21441 15245 163 0,'0'0'510'16,"0"0"-384"-16,0 0-14 15,0 0-81-15,0 0-16 16,0 0-6-16,152-45-9 15,-117 45-4-15,-8 0-52 0,-11 0-74 16,-7 0-65 0,-7-9-197-16</inkml:trace>
  <inkml:trace contextRef="#ctx0" brushRef="#br0" timeOffset="-138890.03">22712 14684 349 0,'0'0'0'15</inkml:trace>
  <inkml:trace contextRef="#ctx0" brushRef="#br0" timeOffset="-138122.57">22396 15429 203 0,'0'0'251'0,"0"0"-126"16,0 0-89-16,0 0 27 15,0 0-60-15,0 0 47 16,131-113-35-16,-104 76 13 15,-4-2-27-15,-4-1 12 16,-5-1-8-16,-3 6 4 16,1 6 0-16,-6 9-1 15,0 6 5-15,-1 4 5 16,-1 6-10-16,-4 0 2 16,0 4 3-16,0 0-5 0,0 0-8 15,0 0-7-15,0 4-3 16,-2 24 10-16,-13 12 7 15,-1 17 16-15,-4 15-14 16,4 9 9-16,0 9 3 16,3-3-9-16,2 4 5 15,-2-4-13-15,4-4 1 16,0 2-5-16,2-15 0 16,3-10 0-16,1-9-21 15,-5-5-96-15,-15-11-113 16,-12-7-286-16</inkml:trace>
  <inkml:trace contextRef="#ctx0" brushRef="#br0" timeOffset="-137791.89">22386 15620 7 0,'0'0'224'15,"0"0"-81"-15,0 0 61 16,0 0-81-16,0 0-19 15,0 0 3-15,14-304-56 16,28 272-28-16,8 2-8 16,-1 6 2-16,-5 7 8 15,-8 13-25-15,-3 4-6 16,-4 9-7-16,-6 17 0 0,-7 14 7 16,-8-4-1-16,-8 4-1 15,0-5-5-15,-14-4 13 16,-15-7 3-16,0-6 3 15,0-6 4-15,4-5-2 16,2-6-1-16,7-1-7 16,5 0-14-16,5 0-18 15,6 0-91-15,0-6-66 16,15-12-367-16</inkml:trace>
  <inkml:trace contextRef="#ctx0" brushRef="#br0" timeOffset="-136357.96">23107 15357 262 0,'0'0'51'15,"0"0"-28"-15,0 0-13 16,0 0-10-16,0 0-1 15,0 0 1-15,0-9 24 16,0 9 39-16,-2 0-9 16,-1 2-1-16,3-2-6 15,-2 0 2-15,2 0-14 16,0 0-5-16,0 0-1 16,-2 0-3-16,-4 0 6 0,-2 0-10 15,0 0-13-15,-3-8 6 16,-1-6-10-16,-1 2-2 15,0-2 3-15,-1-2-3 16,6 6-1-16,-1-3 6 16,-1 8-6-16,4 1 0 15,-1 4-2-15,-4 0-4 16,-4 0-14-16,-4 8 18 16,-2 9 0-16,-2 6 3 15,1 0-5-15,1 2 5 16,4 3 1-16,6 0 4 15,4 2 5-15,5 0 3 16,2-6-8-16,0-2-1 0,2-8 1 16,9-6-6-16,-4-2-2 15,-1-6-3-15,3 0 1 16,3 0 4-16,3-18 39 16,10-5-21-16,4-14-17 15,0 4 3-15,2-4-1 16,0 5-1-16,-4 6-4 15,-7 8 0-15,-5 4 1 16,-6 3 2-16,-7 10-3 16,1 1 0-16,-3 0-2 15,0 0-4-15,2 0-26 16,-2 4 11-16,3 14 21 0,-3 7 1 16,0 7 3-16,0-1 2 15,0 5-2-15,0-8 0 16,0-5-1-16,6-6 0 15,1-5 3-15,1-12 0 16,4 0-4-16,3 0 16 16,3-12 0-16,5-12-8 15,-2-12-10-15,2-4 0 16,-3-1-18-16,0 3-8 16,-4 3 25-16,-1 8 1 15,-5 11 1-15,-4 9 5 16,-2 0-3-16,-1 7 9 15,-1 0-12-15,0 7-24 0,2 15 12 16,-1 2 12-16,-1 6 1 16,-2-4 0-16,0-5 0 15,0-1 4-15,3-3-4 16,3-2 3-16,5-8 3 16,3-5 1-16,3-2 2 15,3 0-3-15,1 0 5 16,0-9-7-16,0-11 3 15,-3-5-7-15,-3-1 1 16,-4-2-1-16,-1 2 2 16,-4-1-3-16,-2 4 2 15,-2 4-2-15,1 6 4 16,-1 9 14-16,-2 0 11 0,0 4-6 16,0 0-19-16,0 0-4 15,0 0-8-15,0 0-4 16,0 4-2-16,0 18 14 15,0 10 0-15,0 4 2 16,0 12-2-16,0 2 0 16,0 12 3-16,0-4-2 15,0 5-1-15,-9-1-1 16,-2-8 1-16,0-4 1 16,0-7-1-16,2-2 0 15,5-9 0-15,1-2 2 16,1-8 0-16,2-4-2 15,-3-4 0-15,1-1 0 16,-2-8 3-16,2-1-3 0,0-4-1 16,-5 0 1-1,1 0 10-15,-8 0 21 0,-7-6-22 16,2-10 1-16,-6 2-8 16,3-7 10-16,-3-4 19 15,6-1-17-15,3 0 6 16,9-6 3-16,7 2 6 15,0-6-14-15,13 0-14 16,14 0-1-16,2 4 4 16,0 3-2-16,0 1 6 15,-2 1-7-15,-7 0 0 16,0 5-1-16,-6 1 2 0,-6 2-2 16,1 9-21-16,-4 7-29 15,-1 3-41-15,1 0-57 16,-1 0-168-16,-2 0-175 15</inkml:trace>
  <inkml:trace contextRef="#ctx0" brushRef="#br0" timeOffset="-135505.22">24367 15015 231 0,'0'0'101'0,"0"0"39"16,0 0-46-16,0 0-12 15,0 0-14-15,0 0 0 16,0 0 2-16,-2-46-19 15,2 46-20-15,0 0-5 16,0 0-26-16,0 16-11 16,-3 7 11-16,-2 9 27 0,-4 3-16 15,1 3 2-15,-4-1-3 16,1-1-2-16,3-10 1 16,1-6-5-16,2-7 0 15,3-6 0-15,2-5-2 16,0-2 5-16,0 0 0 15,0 0 4-15,0 0 15 16,9-14 10-16,15-8-32 16,7-2 2-16,6 3-2 15,-4 11-4-15,3 1-4 16,-3 9-7-16,5 0 8 0,-5 9-6 16,-6 15-2-16,-11 1 0 15,-14-1-5-15,-2-2 4 16,-4-1 12-16,-25-2 1 15,-5-9-1-15,-4-2 0 16,2-4 3-16,3-4-2 16,2 0 1-16,2 0 1 15,6 0 0-15,12 0-3 16,5 0 1-16,6 0-2 16,0 0-15-16,0 0-92 15,13 0-123-15,18 0-157 16</inkml:trace>
  <inkml:trace contextRef="#ctx0" brushRef="#br0" timeOffset="-133931.28">24897 15337 200 0,'0'0'159'15,"0"0"-102"-15,0 0 38 16,0 0-48-16,0 0-34 16,0 0 42-16,0-7-3 15,0 7-9-15,0 0-15 16,0 0-7-16,0 0 10 16,0 0-7-16,0 0 2 0,0 0-3 15,0 0 3-15,0-2 0 16,0-1-5-16,0-2-10 15,0 1-9-15,0-7 4 16,0 4-1-16,0-3 4 16,-2 1-5-16,-1-3 3 15,1-1 5-15,-2-1-1 16,0 2-2-16,-2 2-6 16,0 0 0-16,2 6-3 15,-3 0-1-15,1 4 0 16,-2 0-9-16,-3 0 4 0,1 0-7 15,-6 4 12 1,0 10 1-16,0 8-1 16,1 0 2-16,-1 0-1 0,3 5 0 15,1-4 3-15,2 3-3 16,1-8 0-16,3 4 1 16,-2-7 0-16,6-8-1 15,2 0 1-15,0-7-1 16,0 0 4-16,2-3-2 15,21-19 15-15,4-4-11 16,-5-2-6-16,-5 6 4 16,-1 5 2-16,-5 8-5 0,-2-2-1 15,0 10-2 1,-2 1 2-16,-1 0-5 0,1 0-3 16,0 4-12-16,0 13 15 15,-3 0 4-15,-2-1 1 16,0 0 5-16,3-2 1 15,-1-5-4-15,0-9 4 16,4 3 3-16,0-3 1 16,3 0-2-16,3 0 5 15,7-3 1-15,0-18-6 16,6-7-3-16,2-4-5 16,0 0 0-16,0 2 0 15,-2 3 5-15,-2 8-3 16,-6 7-2-16,-3 2 0 15,-5 8 3-15,-1 2-1 0,-2 0-2 16,1 0-4-16,2 0 4 16,-4 12 2-16,-5-7 1 15,0 2-2-15,-2-6-1 16,0 4 2-16,0-5-1 16,0 0 0-16,0 0 3 15,0 0-1-15,0 0 4 16,0 0 3-16,0-14-3 15,0-2-7-15,0 1-1 16,0 1-1-16,0 5 0 16,0 2 2-16,0 6 0 15,0 1-1-15,0 0-2 16,0 0-10-16,-8 0 3 16,-6 1 2-16,-1 19 8 0,1 0-1 15,1 6 0-15,3 4 0 16,6 1 1-16,4 1 2 15,0-8-1-15,0 0 0 16,10-5 2-16,5-4-3 16,3-7 8-16,1-4-6 15,6-4 8-15,-2 0 3 16,1-21-4-16,-4-4-6 16,0-5-1-16,-2-5 1 15,-3-2 1-15,1-3-4 16,0 1 0-16,0 0 0 0,-6 6 5 15,-1 9-5 1,-1 9 9-16,-4 6 17 0,-4 9-8 16,2 0-6-1,-2 0-12-15,0 0-7 0,0 0-8 16,0 2 9-16,0 19 6 16,0 0 2-16,0 9-2 15,-6 6 4-15,-8 5-4 16,1 5 0-16,-1 2 2 15,1-8 0-15,-1-6-1 16,5-10 3-16,1-8-2 16,5-11 3-16,1-5 1 0,2 0-2 15,0 0 8 1,0 0 15-16,9-9 16 0,18-11-38 16,2-4-1-16,-2-2-3 15,-1 4 2-15,-6 4-1 16,-4 4-4-16,-5-1-9 15,-5 12-14-15,-4-1 2 16,-2 4 5-16,0 0 0 16,0 0-28-16,-8 0-26 15,-13 0 45-15,4 0 24 16,5 7 2-16,10 4-2 16,2 3-2-16,0 5 0 15,14 6 5-15,11 1 20 16,1-2 4-16,3 2-15 15,4 0-3-15,-1-8 2 0,-4-6-6 16,-5-2-2-16,-3-10-14 16,-5 0-68-16,-3-10-99 15,-1-16-62-15</inkml:trace>
  <inkml:trace contextRef="#ctx0" brushRef="#br0" timeOffset="-132910.9">26330 15236 55 0,'0'0'167'16,"0"0"-20"-16,0 0-32 15,0 0-31-15,0 0-25 16,0 0-33-16,-7 0-21 15,7 0-5-15,0 0-7 16,0 0 7-16,-2 0 1 16,2 0 23-16,0 0 8 0,0 0 5 15,0 0-12 1,-2-3 0-16,0-4-3 0,0-6-19 16,-2 4 3-16,-1-8-6 15,0 3 2-15,-2 4-2 16,3-2 2-16,0 6-2 15,-3-2 2-15,3 7-2 16,1-2 0-16,1 3 0 16,-5 0-7-16,-1 0-2 15,-8 0-4-15,-2 8 13 16,-4 10-1-16,-1 9 1 16,2-1 5-16,0 6 8 15,7-4 8-15,1 4 5 16,5-2-13-16,3-4-3 15,5-3 0-15,0-11 0 0,0-5-10 16,0-7 11 0,9 0-7-16,6 0 31 0,3-7-16 15,-3-14-15-15,2-3 3 16,-5-1-7-16,5-9-10 16,3 5-1-16,-3-1-1 15,6 2-9-15,-1 1 20 16,-4 9-4-16,-4 9 5 15,-6 4 6-15,-6 5 7 16,0 0-13-16,3 0-1 16,-1 2-1-16,4 14 2 15,-2 3 6-15,3-1 0 16,-3 0-3-16,4 4-1 16,-2 0 3-16,1-5-3 0,1 6 10 15,0-9-3-15,1 0 5 16,3-2 0-16,-3-6-3 15,1-3 1-15,1-3 4 16,2 0-4-16,3-3 2 16,4-17-14-16,1-4-1 15,-4-1-54-15,0 4-59 16,-6 3-44-16,-2 4-83 16</inkml:trace>
  <inkml:trace contextRef="#ctx0" brushRef="#br0" timeOffset="-131866.28">27351 15342 224 0,'0'0'183'16,"0"0"-37"-16,0 0-47 16,0 0-62-16,0 0-6 15,0 0-6-15,21-116 5 16,-13 77-5-16,-1-3-14 15,-3 2 2-15,0 1 5 16,2-7-15-16,-4 11 3 16,0 0 3-16,2 1 1 0,-2 9 8 15,-2 6-8-15,3 8-1 16,-3 5 2-16,0 4-2 16,0 2 0-16,0 0-9 15,0 0-16-15,0 0-7 16,0 17 21-16,-13 14 2 15,-3 7 4-15,3 8 7 16,-1 2-3-16,1 6 8 16,4 4-2-16,2-3-2 15,5-1-5-15,2-6-3 16,0-13 1-16,0-6-2 16,0-12-1-16,0-12 5 0,0-3-4 15,4-2 9-15,8 0 8 16,3-7-6-16,3-16-8 15,-3-3-5-15,3 3-1 16,1 0 1-16,-2 1-1 16,3 1 0-16,0 6 0 15,2 3-1-15,-4 3 0 16,-5 8-1-16,-1-2-2 16,-3 3 1-16,1 0 1 15,0 3-11-15,1 15 8 16,-5 6 0-16,1 2 4 15,0 6 1-15,0 2 9 16,1-2-7-16,3-6-1 0,3-2 0 16,-1-7 5-16,-1-8 0 15,1-5-1-15,3-4 4 16,3 0 5-16,6-13-3 16,2-13-6-16,-2-6-5 15,-8-7 0-15,-8-3 0 16,-6-6 0-16,-3 6-2 15,0 7 0-15,-7 9 2 16,-9 12 10-16,-2 10 11 16,-6 4-21-16,-3 0-4 15,-4 12 4-15,-2 11 0 16,1 4-1-16,8 4-27 0,10-5-25 16,12-2-33-16,2-6-51 15,4-1-49-15,25-8-100 16,10-4 120-16</inkml:trace>
  <inkml:trace contextRef="#ctx0" brushRef="#br0" timeOffset="-130779.13">28007 15267 72 0,'0'0'177'0,"0"0"-13"16,0 0-6-16,0 0-49 15,0 0-43-15,0 0-24 16,44-31-26-16,-44 31-15 15,0 0-1-15,0 0-8 0,0 0 4 16,0 0 3-16,0 0 1 16,0 0 8-16,0 0 7 15,0 0-7-15,0 0-1 16,0 0 0-16,0 0-5 16,0 0 4-16,0-6 1 15,0-3 9-15,0-4 12 16,0-5-27-16,0-2-1 15,0 1 4-15,-4 4-3 16,0 3 0-16,-1 3 5 16,0 3 9-16,3 4-2 15,0 0 13-15,-3 2-26 16,-1 0-15-16,-5 4 12 0,-3 16 3 16,-1 5 2-16,-1 3-2 15,3 3 1-15,-1 1 1 16,3 2-1-16,0-2 8 15,4-1-2-15,5-4-2 16,2-6-1-16,0-5-1 16,0-4 2-16,0-8-5 15,9-4 4-15,4 0 13 16,8 0-1-16,3-16-5 16,0-7-4-16,3-9-4 15,-2 1-2-15,-3 1 1 16,-7 2-2-16,-3-1 2 0,-3 14-1 15,-7 2 3 1,0 8 1-16,-2 5-5 0,0 0-16 16,0 0-5-16,0 0-2 15,0 18 21-15,-2 4 2 16,-7 1 0-16,0 2 3 16,4 3-1-16,5-2-1 15,0-5-1-15,0-1 0 16,0-8 6-16,0-3-4 15,5-5 4-15,2-4-5 16,0 0 8-16,3 0 7 16,9-20-7-16,0-6-9 15,4-4 0-15,-3 0 1 16,-1 4-1-16,0-3 0 0,-3 8 1 16,-5 7-1-16,-5 6 3 15,-4 4 0-15,-2 4 3 16,2 0-6-16,1 4-17 15,4 18-1-15,-3 6 16 16,-2 4 2-16,3 2 5 16,-3-3 6-16,0 1-11 15,0-7 1-15,3-7-1 16,-3-3 6-16,0-15-6 16,-2 0 2-16,3 0 7 15,-3 0 3-15,2 0 5 16,3 0-17-16,5-5-17 15,9-22 17-15,4-4 1 0,2-5 3 16,-2-1-3 0,-3 8 2-16,-3 5-3 0,-1 4 0 15,-5 6 4-15,-7 5 5 16,1 8 2-16,-5 1-3 16,0 0-8-16,5 0-11 15,1 5 3-15,7 14 8 16,-1 7 2-16,1 0 10 15,1 1-6-15,-1-1 6 16,0-1-4-16,1-4 3 16,-3-12-7-16,3-1-2 15,3-8 8-15,7 0-10 0,8-10-56 16,1-18-99 0,0-9-187-16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4T04:10:55.4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26163 5949 18 0,'2'-2'235'0,"1"1"-124"15,-1-1-28-15,-2 2-1 16,2-3-36-16,-2 3-1 15,2 0-19-15,-2 0-22 16,0-2 24-16,0 2-17 16,0 0 8-16,2-2-4 15,-2 2-14-15,0 0 23 0,0 0-5 16,0 0-1-16,2 0 31 16,-2 0-23-16,0 0 3 15,2 0 10-15,-2 0-19 16,0 0 18-16,4 0 4 15,-2 0-10-15,-2 0 13 16,2 0-38-16,2 0 10 16,3 0 14-16,1-3-14 15,6-2 11-15,1-3-7 16,-1 0-14-16,1-5 21 16,1-1-27-16,-3-1-1 15,4-7 0-15,-2-6 5 16,-1-4-8-16,-4 0 3 15,-3-1 0-15,-3 6-4 16,-2 5 4-16,-2 6 0 0,0 6-4 16,0 6-9-16,0 1 12 15,-6 3-9-15,-7 0 10 16,-3 0-8-16,-1 12 8 16,3 5 0-16,1 1 0 15,4 2-9-15,2-3 6 16,4 2 1-16,3-6 1 15,0-1-12-15,0-1 13 16,0-5 0-16,3-2-3 16,6-4 9-16,0 0-6 15,4 0 6-15,3-10-6 16,1-8 0-16,1 0-29 16,1-1 19-16,-4 5 8 15,-7 5-4-15,0 6 6 0,-6 2 0 16,-2 1-1-16,0 0-6 15,0 0-17-15,0 1 18 16,2 14-1-16,-2 3-4 16,0-2 11-16,0 2 0 15,0-3 0-15,0 2-1 16,0-3 6-16,0-2-5 16,0-2 0-16,0-3-1 15,2-2 0-15,9-3 1 16,3-2 0-16,7 0 33 15,4 0-27-15,2-14 0 0,2-2 3 16,-4-4-4 0,0 2 2-16,-6-5-7 0,1 3 0 15,-4-1-2 1,-5 3 2-16,-2 1 0 0,-5 3-2 16,-2 0-2-16,0 2 4 15,2 2 0-15,-4 0 0 16,0 5 8-16,0 1-8 15,0 4 0-15,0 0-2 16,0 0-4-16,0 0 1 16,0 0-4-16,0 0 9 15,0 0-6-15,0 0 6 0,0 0 0 16,-4 0-3-16,0 0-2 16,0 4 3-16,-3 3 2 15,3 8 0-15,-2 0-7 16,-2 4 7-16,4 5 0 15,-3 0-1-15,1 2 8 16,2 0-7-16,1 0 0 16,3-6 0-16,0-4-14 15,0-4 14-15,7-5 0 16,8-2 12-16,3-5-9 16,-1 0 21-16,2 0-24 15,-1-14 8-15,-1-6-8 16,-1 0 6-16,-1-3-6 0,-1 2 0 15,1-2 3 1,-3 6-3-16,-3 3 0 0,-3 6 1 16,-6 4-11-16,0 1 10 15,0 3-6-15,0 0 5 16,0 0-31-16,0 0 27 16,0 0 2-16,0 0-1 15,2 11-7-15,7 3 8 16,1 2 3-16,5 1-6 15,1 3 7-15,-3-1-2 16,1 1 1-16,-6-6 0 16,-6-2-6-16,-2-5 1 15,0-2-2-15,0 2 3 16,-15-7 4-16,-7 3 10 0,-5-3-3 16,-2 0-3-16,2 0 8 15,4-3-8-15,4-9-8 16,3 3-10-16,5-3-83 15,7 0-128-15,4-1-301 16</inkml:trace>
  <inkml:trace contextRef="#ctx0" brushRef="#br0" timeOffset="1441.76">27075 5653 201 0,'0'0'105'16,"0"0"-81"-16,0 0 22 15,0 0 5-15,0 0-26 16,0 0 16-16,0 4-14 16,-2-4 0-16,2 0 20 15,0 0-17-15,-2 0 11 0,2 0-10 16,-3 0-13 0,3 0-3-16,0 0 0 0,0 0 24 15,0 0 13-15,0 0-20 16,0 0 17-16,0 0-3 15,0 0 4-15,0 0 7 16,0 0-49-16,0 0 4 16,0 0-6-16,0 2-6 15,0 3-3-15,0 6-7 16,0 3 10-16,-7 6 13 16,-2 2-10-16,1 2-3 15,-1 2 0-15,-1-2 4 16,4-1-5-16,2 0 1 15,2-7 0-15,2-4-11 16,0-2 9-16,0-6-2 0,0 0-16 16,0-4-39-16,0 0 59 15,0 0-8-15,15-8 8 16,5-12-2-16,5-2-17 16,-1-6 19-16,3 0 0 15,-3 2 6-15,-4 2-6 16,-7 4 7-16,1 2 5 15,-5 7 27-15,-3 1-22 16,4 5 4-16,-8 3-2 16,3 0-10-16,-5 0 0 15,2-1-9-15,-2 1 4 16,0 2 10-16,0 0-10 16,0 0-4-16,0 0 0 15,0 0-24-15,0 0 24 0,0 0-10 16,0 0 10-16,-2 2-4 15,-7 10 7-15,-1 5-3 16,2 3 0-16,-1 1-2 16,5 4 1-16,-4 1 1 15,6-4 0-15,0-2 1 16,2-4-1-16,0-9-3 16,0-4 0-16,20-3 6 15,7 0 18-15,7-12-21 16,1-14-5-16,-2-6 4 15,-4-2-23-15,-4-2 24 0,-2-4 0 16,-4-1 2-16,-1 0-2 16,-5 3 3-16,1 1-2 15,-3 5 10-15,-5 2-11 16,0 6 0-16,-4 6 8 16,-2 4-7-16,0 7 16 15,0 4-17-15,0 3 0 16,0 0-12-16,0 0 14 15,0 0-2-15,0 0 0 16,0 0-11-16,0 0 5 16,0 14 2-16,-8 12 4 15,0 6-7-15,-3 6 12 0,4 2-6 16,0 6 1 0,5-2 0-16,0 1 5 0,0-5-5 15,2-8 0-15,0-6-8 16,0-8 7-16,0-6 1 15,8-6 1-15,4-6 1 16,3 0 22-16,6-2-22 16,3-23 2-16,0-4 1 15,3-5-3-15,0-2-2 16,-5 1 0-16,-1 3 5 16,-4 5-12-16,-3 0 7 15,-3 5 0-15,-5 2-11 16,-2 4 19-16,2 4-8 15,-4 2 0-15,0 2 4 16,-2 4-11-16,0-1 0 0,0 5 7 16,0 0-6-16,0 0 7 15,2 0-2-15,-2 0-5 16,0 0-23-16,0 12 29 16,0 9 0-16,0 4 0 15,-6 7-3-15,-2-3 10 16,2 5-7-16,-1 0 0 15,3 1 4-15,-3-2-7 16,2 0 3-16,-1-7 0 16,1-4-8-16,3-6-45 15,2-4 5-15,0-4-80 16,0-8-24-16,0 0-87 16,7 0-153-16</inkml:trace>
  <inkml:trace contextRef="#ctx0" brushRef="#br0" timeOffset="1650.64">27623 5617 382 0,'0'0'419'16,"0"0"-229"-16,0 0-93 16,0 0 5-16,0 0-31 15,0 0-69-15,141-9 8 16,-101 9 0-16,-3 0 1 15,-10 5-22-15,-8 2-18 0,-13-3-128 16,-6 1-95-16,0-5-350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2F1E-CACE-459C-BCBD-85C20A933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90135-C42D-4695-B7EB-3EC09525E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E514-B165-487B-9ACA-2BF285C6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C487-8192-4BB6-8334-12BEF935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4E0F-3EF2-4016-BB7A-D5E2C075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0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5D00-98C2-4854-901D-699D5621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FFDF8-5153-4F7E-A307-1EA1D6A6B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05F38-0321-469B-BB9D-E16EC559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8082-7C65-4F41-B06A-87771533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12ED-D044-44BC-94D6-C810A5DB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4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5BF88-0F44-4A20-81F4-171A9E3C6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3B739-1B79-46B4-895B-D8E47A5EF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B641-6EDE-42BF-B6E6-638ABA7B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E90A-E646-4F25-BB41-AE2A064F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BC5A-96A8-4909-820A-3AC1E826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5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7D6-DA03-4F79-B972-2EAE703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93AE-6286-41C5-BC60-2C1380FF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EC1D-D32C-432A-A767-21D95D06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61FC-7C2F-433B-AB76-CF29BCF0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DBB8-11A1-466D-B089-8258F0AE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E978-C029-465A-8824-8A206D41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65FB-F286-4D0B-88C4-63A87BFF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7429-5A4C-4C95-9C31-84AAC6B5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940F-CC4D-465C-8EEA-D9DBDF0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8CBA-CA9A-4413-84A5-1DD973C7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69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3329-5E09-4B1B-B0C0-E1D26648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E625-F5CA-466A-916E-E8ED67E74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2A5A-CFB6-48C3-A7F6-6F5B9E2A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F299F-FDEE-4333-962D-4B64A719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B26DA-0FB8-482B-8274-51587D16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1E4F-B9C5-4E36-8DC0-754E02E8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C16C-41C9-4690-B70A-0A833807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0B2E-870C-43E2-9C85-9AA2D9E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8F6A4-D115-4189-974E-13295128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7C7A3-E290-4085-868F-0A0E3DF3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9C7E6-C3FB-4E5A-893C-D23DF4AF5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95D46-24FD-409F-AC15-CF4FF0BF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52316-78AC-49F6-94D7-29F3D479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22F33-4D5E-4722-90AF-6581F763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5C6-50C7-4B92-82F1-2D469604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FC481-D94E-4748-A9AC-34A57F1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45782-37B4-4577-8F72-C2170A86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1CE79-4564-4AD5-8575-02F6C2CD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8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6C0BF-F421-45AA-8B88-870D9923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374F0-C90F-4B0C-8754-C296BE0D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6C55C-AC58-42EF-914D-83B2AC7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AF93-15C6-446B-8F5F-6F0285AD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58AB-1167-4207-AD96-08061475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8C5A5-BF01-4CFD-B5E8-6DB227A1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96FDC-9A8D-4BC7-ABC3-C0143039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601-A9BF-4B9D-8E75-FB89D6EE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101C2-9DFF-49C1-8824-AD531C5A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B7F8-C51F-40E6-95CB-4ECE42D6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010BF-92E2-4C3E-BDBE-858ADF2F0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54EE7-DC9A-45BA-964D-9A9B0713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3A27-B96F-4FCC-80D1-ED425A71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BA0DB-6D5A-4D60-8939-E6E47671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80D96-3C65-4057-A2C3-495D140C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2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F23FA-6C6C-4EB7-9DC8-D4C0824F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47152-0328-4672-81DF-1DB19223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58296-D89F-4CFB-B19B-C87B2C4A2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D74D-3CBB-4E3E-8BC7-761037EFCE73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8FEC-70EA-4CF0-901B-F77BE9C4D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E411-D812-4A77-A188-6E9224673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54D0-C3B7-4774-8453-D9E78DC70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0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11.png"/><Relationship Id="rId7" Type="http://schemas.openxmlformats.org/officeDocument/2006/relationships/image" Target="../media/image13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120.png"/><Relationship Id="rId4" Type="http://schemas.openxmlformats.org/officeDocument/2006/relationships/customXml" Target="../ink/ink28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A11622-557B-4041-97EC-B07870DB0893}"/>
                  </a:ext>
                </a:extLst>
              </p14:cNvPr>
              <p14:cNvContentPartPr/>
              <p14:nvPr/>
            </p14:nvContentPartPr>
            <p14:xfrm>
              <a:off x="89640" y="327240"/>
              <a:ext cx="11724120" cy="592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A11622-557B-4041-97EC-B07870DB0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80" y="317880"/>
                <a:ext cx="11742840" cy="59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0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4D9968-4E11-4EE1-ABEE-40007D2364EA}"/>
                  </a:ext>
                </a:extLst>
              </p14:cNvPr>
              <p14:cNvContentPartPr/>
              <p14:nvPr/>
            </p14:nvContentPartPr>
            <p14:xfrm>
              <a:off x="460440" y="285480"/>
              <a:ext cx="11383920" cy="618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4D9968-4E11-4EE1-ABEE-40007D2364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080" y="276120"/>
                <a:ext cx="11402640" cy="62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7905A1-FC52-4CC6-869E-D58A9869A715}"/>
                  </a:ext>
                </a:extLst>
              </p14:cNvPr>
              <p14:cNvContentPartPr/>
              <p14:nvPr/>
            </p14:nvContentPartPr>
            <p14:xfrm>
              <a:off x="791640" y="136080"/>
              <a:ext cx="11310120" cy="612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7905A1-FC52-4CC6-869E-D58A9869A7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280" y="126720"/>
                <a:ext cx="11328840" cy="61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55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97A1EA-4DE3-4647-B02D-F1EE497BDC23}"/>
                  </a:ext>
                </a:extLst>
              </p14:cNvPr>
              <p14:cNvContentPartPr/>
              <p14:nvPr/>
            </p14:nvContentPartPr>
            <p14:xfrm>
              <a:off x="230760" y="469080"/>
              <a:ext cx="11581560" cy="595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97A1EA-4DE3-4647-B02D-F1EE497BDC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00" y="459720"/>
                <a:ext cx="11600280" cy="59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49D1BE-BF08-440F-ADDD-EEE34C744001}"/>
                  </a:ext>
                </a:extLst>
              </p14:cNvPr>
              <p14:cNvContentPartPr/>
              <p14:nvPr/>
            </p14:nvContentPartPr>
            <p14:xfrm>
              <a:off x="5117400" y="4709520"/>
              <a:ext cx="1017720" cy="31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49D1BE-BF08-440F-ADDD-EEE34C7440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8040" y="4700160"/>
                <a:ext cx="103644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6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CD7E96-99E2-4837-8968-9E29356733C2}"/>
                  </a:ext>
                </a:extLst>
              </p14:cNvPr>
              <p14:cNvContentPartPr/>
              <p14:nvPr/>
            </p14:nvContentPartPr>
            <p14:xfrm>
              <a:off x="275760" y="306360"/>
              <a:ext cx="11505960" cy="634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CD7E96-99E2-4837-8968-9E293567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0" y="297000"/>
                <a:ext cx="11524680" cy="63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A77BB2-09A9-4043-ACDC-B2705FCCA007}"/>
                  </a:ext>
                </a:extLst>
              </p14:cNvPr>
              <p14:cNvContentPartPr/>
              <p14:nvPr/>
            </p14:nvContentPartPr>
            <p14:xfrm>
              <a:off x="246960" y="1601640"/>
              <a:ext cx="10612800" cy="211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A77BB2-09A9-4043-ACDC-B2705FCCA0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00" y="1592280"/>
                <a:ext cx="10631520" cy="21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82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B69BC9-A07C-4763-B8DF-D1DF35F1D2C5}"/>
                  </a:ext>
                </a:extLst>
              </p14:cNvPr>
              <p14:cNvContentPartPr/>
              <p14:nvPr/>
            </p14:nvContentPartPr>
            <p14:xfrm>
              <a:off x="151560" y="538560"/>
              <a:ext cx="11561040" cy="624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B69BC9-A07C-4763-B8DF-D1DF35F1D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200" y="529200"/>
                <a:ext cx="11579760" cy="62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0BEEE4-DEE0-45FA-AC6B-80DC5E2AB97E}"/>
                  </a:ext>
                </a:extLst>
              </p14:cNvPr>
              <p14:cNvContentPartPr/>
              <p14:nvPr/>
            </p14:nvContentPartPr>
            <p14:xfrm>
              <a:off x="4602240" y="1599480"/>
              <a:ext cx="54000" cy="10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0BEEE4-DEE0-45FA-AC6B-80DC5E2AB9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2880" y="1590120"/>
                <a:ext cx="7272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6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8D3658-FF56-4C29-9700-2DF8F9D1DDD9}"/>
                  </a:ext>
                </a:extLst>
              </p14:cNvPr>
              <p14:cNvContentPartPr/>
              <p14:nvPr/>
            </p14:nvContentPartPr>
            <p14:xfrm>
              <a:off x="117720" y="619200"/>
              <a:ext cx="11635560" cy="618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8D3658-FF56-4C29-9700-2DF8F9D1DD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360" y="609840"/>
                <a:ext cx="11654280" cy="62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80F7EA-0DAE-4B98-8903-2DD67A96E276}"/>
                  </a:ext>
                </a:extLst>
              </p14:cNvPr>
              <p14:cNvContentPartPr/>
              <p14:nvPr/>
            </p14:nvContentPartPr>
            <p14:xfrm>
              <a:off x="3681720" y="4531320"/>
              <a:ext cx="6254280" cy="225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80F7EA-0DAE-4B98-8903-2DD67A96E2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2360" y="4521960"/>
                <a:ext cx="6273000" cy="22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63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9EFA13-10C0-4FE9-A218-8299CF489471}"/>
                  </a:ext>
                </a:extLst>
              </p14:cNvPr>
              <p14:cNvContentPartPr/>
              <p14:nvPr/>
            </p14:nvContentPartPr>
            <p14:xfrm>
              <a:off x="17640" y="399600"/>
              <a:ext cx="8879040" cy="556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9EFA13-10C0-4FE9-A218-8299CF489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0" y="390240"/>
                <a:ext cx="8897760" cy="55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1DDA31-7B06-4ED2-979A-0E4EAF6178AB}"/>
                  </a:ext>
                </a:extLst>
              </p14:cNvPr>
              <p14:cNvContentPartPr/>
              <p14:nvPr/>
            </p14:nvContentPartPr>
            <p14:xfrm>
              <a:off x="60840" y="3618720"/>
              <a:ext cx="6626520" cy="119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1DDA31-7B06-4ED2-979A-0E4EAF617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3609360"/>
                <a:ext cx="6645240" cy="12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315976-956A-4EF7-B8F6-CFE0CDC6FF19}"/>
                  </a:ext>
                </a:extLst>
              </p14:cNvPr>
              <p14:cNvContentPartPr/>
              <p14:nvPr/>
            </p14:nvContentPartPr>
            <p14:xfrm>
              <a:off x="424440" y="1755720"/>
              <a:ext cx="11207880" cy="328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315976-956A-4EF7-B8F6-CFE0CDC6FF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080" y="1746360"/>
                <a:ext cx="11226600" cy="33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22FF9E-DB3B-4712-A82E-EF2628C4AC90}"/>
                  </a:ext>
                </a:extLst>
              </p14:cNvPr>
              <p14:cNvContentPartPr/>
              <p14:nvPr/>
            </p14:nvContentPartPr>
            <p14:xfrm>
              <a:off x="236520" y="2050200"/>
              <a:ext cx="11936880" cy="435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22FF9E-DB3B-4712-A82E-EF2628C4AC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160" y="2040840"/>
                <a:ext cx="11955600" cy="43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71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6E875-B179-4878-A4DF-E16D2DA67537}"/>
                  </a:ext>
                </a:extLst>
              </p14:cNvPr>
              <p14:cNvContentPartPr/>
              <p14:nvPr/>
            </p14:nvContentPartPr>
            <p14:xfrm>
              <a:off x="328680" y="263160"/>
              <a:ext cx="10748520" cy="60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6E875-B179-4878-A4DF-E16D2DA67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320" y="253800"/>
                <a:ext cx="10767240" cy="60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42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9BC979-00CF-4E09-BC29-62467AC44455}"/>
                  </a:ext>
                </a:extLst>
              </p14:cNvPr>
              <p14:cNvContentPartPr/>
              <p14:nvPr/>
            </p14:nvContentPartPr>
            <p14:xfrm>
              <a:off x="835200" y="49680"/>
              <a:ext cx="10587600" cy="618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9BC979-00CF-4E09-BC29-62467AC44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40" y="40320"/>
                <a:ext cx="1060632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75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31E7C2-9FF5-4C71-9D58-DBD739D969BE}"/>
                  </a:ext>
                </a:extLst>
              </p14:cNvPr>
              <p14:cNvContentPartPr/>
              <p14:nvPr/>
            </p14:nvContentPartPr>
            <p14:xfrm>
              <a:off x="3307680" y="754200"/>
              <a:ext cx="2961000" cy="214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31E7C2-9FF5-4C71-9D58-DBD739D969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8320" y="744840"/>
                <a:ext cx="2979720" cy="21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37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1D811D-96EF-4282-B62C-02CF52C9AC29}"/>
                  </a:ext>
                </a:extLst>
              </p14:cNvPr>
              <p14:cNvContentPartPr/>
              <p14:nvPr/>
            </p14:nvContentPartPr>
            <p14:xfrm>
              <a:off x="224640" y="292320"/>
              <a:ext cx="11495880" cy="600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1D811D-96EF-4282-B62C-02CF52C9A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280" y="282960"/>
                <a:ext cx="11514600" cy="60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00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C5A7D5-66AA-4517-ADFD-46B073A48B92}"/>
                  </a:ext>
                </a:extLst>
              </p14:cNvPr>
              <p14:cNvContentPartPr/>
              <p14:nvPr/>
            </p14:nvContentPartPr>
            <p14:xfrm>
              <a:off x="654840" y="547560"/>
              <a:ext cx="10387440" cy="371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C5A7D5-66AA-4517-ADFD-46B073A48B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480" y="538200"/>
                <a:ext cx="10406160" cy="37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084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98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454453-AE3B-4199-BF67-FADEFAD9CFC5}"/>
                  </a:ext>
                </a:extLst>
              </p14:cNvPr>
              <p14:cNvContentPartPr/>
              <p14:nvPr/>
            </p14:nvContentPartPr>
            <p14:xfrm>
              <a:off x="327960" y="639000"/>
              <a:ext cx="11819880" cy="558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454453-AE3B-4199-BF67-FADEFAD9CF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600" y="629640"/>
                <a:ext cx="11838600" cy="56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D055D3-5A92-4E63-93D4-4FD6F0C1F7F7}"/>
                  </a:ext>
                </a:extLst>
              </p14:cNvPr>
              <p14:cNvContentPartPr/>
              <p14:nvPr/>
            </p14:nvContentPartPr>
            <p14:xfrm>
              <a:off x="1299240" y="972360"/>
              <a:ext cx="573120" cy="9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D055D3-5A92-4E63-93D4-4FD6F0C1F7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9880" y="963000"/>
                <a:ext cx="5918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67434A-637F-43A3-A49A-C2AADB29E556}"/>
                  </a:ext>
                </a:extLst>
              </p14:cNvPr>
              <p14:cNvContentPartPr/>
              <p14:nvPr/>
            </p14:nvContentPartPr>
            <p14:xfrm>
              <a:off x="4471200" y="821520"/>
              <a:ext cx="6390000" cy="561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67434A-637F-43A3-A49A-C2AADB29E5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1840" y="812160"/>
                <a:ext cx="6408720" cy="56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14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935699-07CB-41F5-B944-C6346F610662}"/>
                  </a:ext>
                </a:extLst>
              </p14:cNvPr>
              <p14:cNvContentPartPr/>
              <p14:nvPr/>
            </p14:nvContentPartPr>
            <p14:xfrm>
              <a:off x="165240" y="192240"/>
              <a:ext cx="11503440" cy="553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935699-07CB-41F5-B944-C6346F6106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182880"/>
                <a:ext cx="11522160" cy="55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D12563-F11E-4A0E-87F6-E462839C1AE7}"/>
                  </a:ext>
                </a:extLst>
              </p14:cNvPr>
              <p14:cNvContentPartPr/>
              <p14:nvPr/>
            </p14:nvContentPartPr>
            <p14:xfrm>
              <a:off x="3431160" y="456120"/>
              <a:ext cx="885600" cy="2327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D12563-F11E-4A0E-87F6-E462839C1A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1800" y="446760"/>
                <a:ext cx="904320" cy="23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12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5A7305-4EEA-4B5E-8DBD-D9B2613FD3DA}"/>
                  </a:ext>
                </a:extLst>
              </p14:cNvPr>
              <p14:cNvContentPartPr/>
              <p14:nvPr/>
            </p14:nvContentPartPr>
            <p14:xfrm>
              <a:off x="192600" y="558720"/>
              <a:ext cx="11451960" cy="525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5A7305-4EEA-4B5E-8DBD-D9B2613FD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240" y="549360"/>
                <a:ext cx="11470680" cy="52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2120B2-64AE-4F63-922E-6ED618FA84EA}"/>
                  </a:ext>
                </a:extLst>
              </p14:cNvPr>
              <p14:cNvContentPartPr/>
              <p14:nvPr/>
            </p14:nvContentPartPr>
            <p14:xfrm>
              <a:off x="9418680" y="1941120"/>
              <a:ext cx="623160" cy="20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2120B2-64AE-4F63-922E-6ED618FA84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9320" y="1931760"/>
                <a:ext cx="641880" cy="2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5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37D92D-CE4C-490B-B517-B313C2A9862D}"/>
                  </a:ext>
                </a:extLst>
              </p14:cNvPr>
              <p14:cNvContentPartPr/>
              <p14:nvPr/>
            </p14:nvContentPartPr>
            <p14:xfrm>
              <a:off x="199440" y="516240"/>
              <a:ext cx="11306160" cy="577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37D92D-CE4C-490B-B517-B313C2A98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080" y="506880"/>
                <a:ext cx="11324880" cy="57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8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23FFD1-DFB2-49F1-AD95-BAEEC76A77C4}"/>
                  </a:ext>
                </a:extLst>
              </p14:cNvPr>
              <p14:cNvContentPartPr/>
              <p14:nvPr/>
            </p14:nvContentPartPr>
            <p14:xfrm>
              <a:off x="232560" y="659160"/>
              <a:ext cx="10439280" cy="523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23FFD1-DFB2-49F1-AD95-BAEEC76A7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0" y="649800"/>
                <a:ext cx="10458000" cy="52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714506-6896-4755-98E0-12CB4BEBF51C}"/>
                  </a:ext>
                </a:extLst>
              </p14:cNvPr>
              <p14:cNvContentPartPr/>
              <p14:nvPr/>
            </p14:nvContentPartPr>
            <p14:xfrm>
              <a:off x="8908920" y="3912480"/>
              <a:ext cx="407160" cy="32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714506-6896-4755-98E0-12CB4BEBF5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9560" y="3903120"/>
                <a:ext cx="42588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73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AE1F67-5448-42C0-8954-56BB7FD87800}"/>
                  </a:ext>
                </a:extLst>
              </p14:cNvPr>
              <p14:cNvContentPartPr/>
              <p14:nvPr/>
            </p14:nvContentPartPr>
            <p14:xfrm>
              <a:off x="76680" y="467280"/>
              <a:ext cx="10689120" cy="548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AE1F67-5448-42C0-8954-56BB7FD878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20" y="457920"/>
                <a:ext cx="10707840" cy="55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7D2FB1-AFE7-4E38-A628-95A50C0A23CD}"/>
                  </a:ext>
                </a:extLst>
              </p14:cNvPr>
              <p14:cNvContentPartPr/>
              <p14:nvPr/>
            </p14:nvContentPartPr>
            <p14:xfrm>
              <a:off x="772560" y="606600"/>
              <a:ext cx="4079520" cy="229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7D2FB1-AFE7-4E38-A628-95A50C0A23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200" y="597240"/>
                <a:ext cx="4098240" cy="23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4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366A69-4DE3-464F-A5C5-71DD103A18EA}"/>
                  </a:ext>
                </a:extLst>
              </p14:cNvPr>
              <p14:cNvContentPartPr/>
              <p14:nvPr/>
            </p14:nvContentPartPr>
            <p14:xfrm>
              <a:off x="0" y="612720"/>
              <a:ext cx="11781720" cy="602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366A69-4DE3-464F-A5C5-71DD103A18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03360"/>
                <a:ext cx="11800440" cy="60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A59A83-2728-42A1-AF1A-B948A2BBDC3B}"/>
                  </a:ext>
                </a:extLst>
              </p14:cNvPr>
              <p14:cNvContentPartPr/>
              <p14:nvPr/>
            </p14:nvContentPartPr>
            <p14:xfrm>
              <a:off x="1640880" y="4733280"/>
              <a:ext cx="9603000" cy="169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A59A83-2728-42A1-AF1A-B948A2BBDC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1520" y="4723920"/>
                <a:ext cx="9621720" cy="17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36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Aritra Sinha</cp:lastModifiedBy>
  <cp:revision>6</cp:revision>
  <dcterms:created xsi:type="dcterms:W3CDTF">2020-12-18T02:35:19Z</dcterms:created>
  <dcterms:modified xsi:type="dcterms:W3CDTF">2021-04-24T05:23:40Z</dcterms:modified>
</cp:coreProperties>
</file>