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notesSlides/notesSlide22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4" r:id="rId4"/>
    <p:sldId id="290" r:id="rId5"/>
    <p:sldId id="296" r:id="rId6"/>
    <p:sldId id="297" r:id="rId7"/>
    <p:sldId id="259" r:id="rId8"/>
    <p:sldId id="260" r:id="rId9"/>
    <p:sldId id="28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1" r:id="rId18"/>
    <p:sldId id="268" r:id="rId19"/>
    <p:sldId id="286" r:id="rId20"/>
    <p:sldId id="289" r:id="rId21"/>
    <p:sldId id="294" r:id="rId22"/>
    <p:sldId id="292" r:id="rId23"/>
    <p:sldId id="293" r:id="rId24"/>
    <p:sldId id="270" r:id="rId25"/>
    <p:sldId id="271" r:id="rId26"/>
    <p:sldId id="272" r:id="rId27"/>
    <p:sldId id="273" r:id="rId28"/>
    <p:sldId id="28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8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5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8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5" custScaleX="2000000"/>
      <dgm:spPr/>
    </dgm:pt>
    <dgm:pt modelId="{85152920-B250-4748-B03E-F99DB1561279}" type="pres">
      <dgm:prSet presAssocID="{F1399198-E0AB-4E03-9615-BFACF878F767}" presName="connTx" presStyleLbl="parChTrans1D3" presStyleIdx="1" presStyleCnt="5"/>
      <dgm:spPr/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8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5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8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8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5" presStyleCnt="8" custScaleX="2000000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5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6" presStyleCnt="8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6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7" presStyleCnt="8" custScaleX="2000000"/>
      <dgm:spPr/>
    </dgm:pt>
    <dgm:pt modelId="{24E54A03-77FF-4840-B9B2-19A5C27F3663}" type="pres">
      <dgm:prSet presAssocID="{3A3C26BF-BFC7-4864-A2E4-C5AECCF46777}" presName="connTx" presStyleLbl="parChTrans1D2" presStyleIdx="7" presStyleCnt="8"/>
      <dgm:spPr/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7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3" presStyleCnt="5" custScaleX="2000000"/>
      <dgm:spPr/>
    </dgm:pt>
    <dgm:pt modelId="{B927107C-5F4C-4C34-A9A9-7BC1DAA71E73}" type="pres">
      <dgm:prSet presAssocID="{64C79972-FCE7-4B77-ADAD-A759DE521B94}" presName="connTx" presStyleLbl="parChTrans1D3" presStyleIdx="3" presStyleCnt="5"/>
      <dgm:spPr/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3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4" presStyleCnt="5" custScaleX="2000000"/>
      <dgm:spPr/>
    </dgm:pt>
    <dgm:pt modelId="{16BC602B-464C-4F21-A80F-6CE2A1589677}" type="pres">
      <dgm:prSet presAssocID="{0938B1B8-3E76-47B2-B6B4-9358B19CCCEF}" presName="connTx" presStyleLbl="parChTrans1D3" presStyleIdx="4" presStyleCnt="5"/>
      <dgm:spPr/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4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40BAA09B-D435-45E2-8EF7-EA9123793367}" srcId="{AB1C5DDB-50C9-4B80-9408-9E365DF3EC94}" destId="{BE35C122-EE29-4F9F-98CA-AC95BDFC1A31}" srcOrd="5" destOrd="0" parTransId="{C7113C06-DA96-4258-9CA7-3B722BBCC0BC}" sibTransId="{3DEA9FA9-8263-4094-BE95-7CD81CFF127F}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5FDF9594-DF6B-47C8-B272-0AAAB4ED3123}" srcId="{AB1C5DDB-50C9-4B80-9408-9E365DF3EC94}" destId="{BB5B5232-C48F-4540-A344-B10C535D7767}" srcOrd="6" destOrd="0" parTransId="{4AEE58DD-3F0D-462F-AED9-0B67AD6EFD0C}" sibTransId="{2C105F24-482B-420D-B2CB-4DFD91A07A96}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DD000532-59A7-4709-8168-9377D77F9091}" srcId="{AB1C5DDB-50C9-4B80-9408-9E365DF3EC94}" destId="{3045E755-9F2A-49DC-959E-1269E2063E7D}" srcOrd="7" destOrd="0" parTransId="{3A3C26BF-BFC7-4864-A2E4-C5AECCF46777}" sibTransId="{D8E086D0-0287-4F6B-82D0-5BF8834CC665}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10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11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2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3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4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5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 custT="1"/>
      <dgm:spPr/>
      <dgm:t>
        <a:bodyPr/>
        <a:lstStyle/>
        <a:p>
          <a:r>
            <a:rPr lang="en-US" sz="1400" dirty="0" smtClean="0"/>
            <a:t>File</a:t>
          </a:r>
          <a:endParaRPr lang="en-US" sz="1400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 custT="1"/>
      <dgm:spPr/>
      <dgm:t>
        <a:bodyPr/>
        <a:lstStyle/>
        <a:p>
          <a:r>
            <a:rPr lang="en-US" sz="1400" dirty="0" smtClean="0"/>
            <a:t>Associate</a:t>
          </a:r>
          <a:endParaRPr lang="en-US" sz="1400" dirty="0"/>
        </a:p>
      </dgm:t>
    </dgm:pt>
    <dgm:pt modelId="{6EDCF1D2-7FA9-42CE-9EBD-5B2036C577D5}" type="parTrans" cxnId="{23958001-7303-42C7-872B-EF12EC5E33AA}">
      <dgm:prSet custT="1"/>
      <dgm:spPr/>
      <dgm:t>
        <a:bodyPr/>
        <a:lstStyle/>
        <a:p>
          <a:endParaRPr lang="en-US" sz="1050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 custT="1"/>
      <dgm:spPr/>
      <dgm:t>
        <a:bodyPr/>
        <a:lstStyle/>
        <a:p>
          <a:r>
            <a:rPr lang="en-US" sz="1400" dirty="0" smtClean="0"/>
            <a:t>KPI</a:t>
          </a:r>
          <a:endParaRPr lang="en-US" sz="1400" dirty="0"/>
        </a:p>
      </dgm:t>
    </dgm:pt>
    <dgm:pt modelId="{B1280406-2836-48EA-B4D8-58ACAE0D4B39}" type="parTrans" cxnId="{515D934E-5574-4BAC-A932-F75CEA543BE3}">
      <dgm:prSet custT="1"/>
      <dgm:spPr/>
      <dgm:t>
        <a:bodyPr/>
        <a:lstStyle/>
        <a:p>
          <a:endParaRPr lang="en-US" sz="900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 custT="1"/>
      <dgm:spPr/>
      <dgm:t>
        <a:bodyPr/>
        <a:lstStyle/>
        <a:p>
          <a:r>
            <a:rPr lang="en-US" sz="1400" dirty="0" smtClean="0"/>
            <a:t>Start date</a:t>
          </a:r>
          <a:endParaRPr lang="en-US" sz="1400" dirty="0"/>
        </a:p>
      </dgm:t>
    </dgm:pt>
    <dgm:pt modelId="{CD6C35FD-38B4-4796-B22B-C8249795FB3E}" type="parTrans" cxnId="{02A653DC-4220-46C4-8B32-6B400904E6B7}">
      <dgm:prSet custT="1"/>
      <dgm:spPr/>
      <dgm:t>
        <a:bodyPr/>
        <a:lstStyle/>
        <a:p>
          <a:endParaRPr lang="en-US" sz="700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 custT="1"/>
      <dgm:spPr/>
      <dgm:t>
        <a:bodyPr/>
        <a:lstStyle/>
        <a:p>
          <a:r>
            <a:rPr lang="en-US" sz="1400" dirty="0" smtClean="0"/>
            <a:t>End Date</a:t>
          </a:r>
          <a:endParaRPr lang="en-US" sz="1400" dirty="0"/>
        </a:p>
      </dgm:t>
    </dgm:pt>
    <dgm:pt modelId="{D9E7BDD5-BBBF-44C7-817A-2D2E3A3DC42F}" type="parTrans" cxnId="{694BE578-DC8C-4BF8-8A26-AA475B491D6C}">
      <dgm:prSet custT="1"/>
      <dgm:spPr/>
      <dgm:t>
        <a:bodyPr/>
        <a:lstStyle/>
        <a:p>
          <a:endParaRPr lang="en-US" sz="700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39C32152-7A7D-4E21-9A84-609B5F0D1DED}">
      <dgm:prSet phldrT="[Text]" custT="1"/>
      <dgm:spPr/>
      <dgm:t>
        <a:bodyPr/>
        <a:lstStyle/>
        <a:p>
          <a:r>
            <a:rPr lang="en-US" sz="1400" dirty="0" smtClean="0"/>
            <a:t>Assignee</a:t>
          </a:r>
          <a:endParaRPr lang="en-US" sz="1400" dirty="0"/>
        </a:p>
      </dgm:t>
    </dgm:pt>
    <dgm:pt modelId="{D9C29C88-75CB-48C8-8125-956F0F6BD74A}" type="parTrans" cxnId="{7B2F4679-9475-4DC3-9D79-8B2170AF2EC8}">
      <dgm:prSet custT="1"/>
      <dgm:spPr/>
      <dgm:t>
        <a:bodyPr/>
        <a:lstStyle/>
        <a:p>
          <a:endParaRPr lang="en-US" sz="700"/>
        </a:p>
      </dgm:t>
    </dgm:pt>
    <dgm:pt modelId="{1921DDD0-30DF-45FD-9EA6-A606B89BF11A}" type="sibTrans" cxnId="{7B2F4679-9475-4DC3-9D79-8B2170AF2EC8}">
      <dgm:prSet/>
      <dgm:spPr/>
      <dgm:t>
        <a:bodyPr/>
        <a:lstStyle/>
        <a:p>
          <a:endParaRPr lang="en-US"/>
        </a:p>
      </dgm:t>
    </dgm:pt>
    <dgm:pt modelId="{84CC1B81-5343-463D-8996-D9B5CAB18A3C}">
      <dgm:prSet phldrT="[Text]" custT="1"/>
      <dgm:spPr/>
      <dgm:t>
        <a:bodyPr/>
        <a:lstStyle/>
        <a:p>
          <a:r>
            <a:rPr lang="en-US" sz="1400" dirty="0" smtClean="0"/>
            <a:t>User</a:t>
          </a:r>
          <a:endParaRPr lang="en-US" sz="1400" dirty="0"/>
        </a:p>
      </dgm:t>
    </dgm:pt>
    <dgm:pt modelId="{67FE3282-6392-460D-A962-D7A474AC349E}" type="parTrans" cxnId="{0297EBD8-AB15-4499-9C0D-04102E9D358F}">
      <dgm:prSet custT="1"/>
      <dgm:spPr/>
      <dgm:t>
        <a:bodyPr/>
        <a:lstStyle/>
        <a:p>
          <a:endParaRPr lang="en-US" sz="700"/>
        </a:p>
      </dgm:t>
    </dgm:pt>
    <dgm:pt modelId="{E3F4A795-82FE-4A5F-8FE7-79C86597264A}" type="sibTrans" cxnId="{0297EBD8-AB15-4499-9C0D-04102E9D358F}">
      <dgm:prSet/>
      <dgm:spPr/>
      <dgm:t>
        <a:bodyPr/>
        <a:lstStyle/>
        <a:p>
          <a:endParaRPr lang="en-US"/>
        </a:p>
      </dgm:t>
    </dgm:pt>
    <dgm:pt modelId="{F73660DE-14B7-44E9-A610-16648C458EAE}">
      <dgm:prSet phldrT="[Text]" custT="1"/>
      <dgm:spPr/>
      <dgm:t>
        <a:bodyPr/>
        <a:lstStyle/>
        <a:p>
          <a:r>
            <a:rPr lang="en-US" sz="1400" dirty="0" smtClean="0"/>
            <a:t>Role</a:t>
          </a:r>
          <a:endParaRPr lang="en-US" sz="1400" dirty="0"/>
        </a:p>
      </dgm:t>
    </dgm:pt>
    <dgm:pt modelId="{27632CB4-1101-499D-951A-EBCC455B4CB7}" type="parTrans" cxnId="{3CEAC87E-235E-4810-B90C-EA1098F6C901}">
      <dgm:prSet custT="1"/>
      <dgm:spPr/>
      <dgm:t>
        <a:bodyPr/>
        <a:lstStyle/>
        <a:p>
          <a:endParaRPr lang="en-US" sz="700"/>
        </a:p>
      </dgm:t>
    </dgm:pt>
    <dgm:pt modelId="{04CE70C0-9E80-46E5-B881-4A4E03942BBA}" type="sibTrans" cxnId="{3CEAC87E-235E-4810-B90C-EA1098F6C901}">
      <dgm:prSet/>
      <dgm:spPr/>
      <dgm:t>
        <a:bodyPr/>
        <a:lstStyle/>
        <a:p>
          <a:endParaRPr lang="en-US"/>
        </a:p>
      </dgm:t>
    </dgm:pt>
    <dgm:pt modelId="{77897DB3-26D2-45ED-B1AC-922549D3ED3D}">
      <dgm:prSet phldrT="[Text]" custT="1"/>
      <dgm:spPr/>
      <dgm:t>
        <a:bodyPr/>
        <a:lstStyle/>
        <a:p>
          <a:r>
            <a:rPr lang="en-US" sz="1400" dirty="0" smtClean="0"/>
            <a:t>Group</a:t>
          </a:r>
          <a:endParaRPr lang="en-US" sz="1400" dirty="0"/>
        </a:p>
      </dgm:t>
    </dgm:pt>
    <dgm:pt modelId="{8BE10E69-002B-4092-8EE2-3125168DAE5D}" type="parTrans" cxnId="{1E8D9981-7C04-4BE2-94B6-91AD941C0EB5}">
      <dgm:prSet custT="1"/>
      <dgm:spPr/>
      <dgm:t>
        <a:bodyPr/>
        <a:lstStyle/>
        <a:p>
          <a:endParaRPr lang="en-US" sz="700"/>
        </a:p>
      </dgm:t>
    </dgm:pt>
    <dgm:pt modelId="{B6066D09-FECC-413F-BA53-0DB4973B573A}" type="sibTrans" cxnId="{1E8D9981-7C04-4BE2-94B6-91AD941C0EB5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 custT="1"/>
      <dgm:spPr/>
      <dgm:t>
        <a:bodyPr/>
        <a:lstStyle/>
        <a:p>
          <a:r>
            <a:rPr lang="en-US" sz="1400" dirty="0" smtClean="0"/>
            <a:t>Version</a:t>
          </a:r>
          <a:endParaRPr lang="en-US" sz="1400" dirty="0"/>
        </a:p>
      </dgm:t>
    </dgm:pt>
    <dgm:pt modelId="{EF843F52-3176-4723-8E04-C7C78C5E73CA}" type="parTrans" cxnId="{AD887BA0-7D83-41AF-B38A-68626CA0BFC3}">
      <dgm:prSet custT="1"/>
      <dgm:spPr/>
      <dgm:t>
        <a:bodyPr/>
        <a:lstStyle/>
        <a:p>
          <a:endParaRPr lang="en-US" sz="800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 custT="1"/>
      <dgm:spPr/>
      <dgm:t>
        <a:bodyPr/>
        <a:lstStyle/>
        <a:p>
          <a:r>
            <a:rPr lang="en-US" sz="1400" dirty="0" smtClean="0"/>
            <a:t>Workflow</a:t>
          </a:r>
          <a:endParaRPr lang="en-US" sz="1400" dirty="0"/>
        </a:p>
      </dgm:t>
    </dgm:pt>
    <dgm:pt modelId="{BAFFA347-609B-408D-B3E8-BCEDF93E99FA}" type="parTrans" cxnId="{7B232982-C13D-4218-9DDB-FD944204CD73}">
      <dgm:prSet custT="1"/>
      <dgm:spPr/>
      <dgm:t>
        <a:bodyPr/>
        <a:lstStyle/>
        <a:p>
          <a:endParaRPr lang="en-US" sz="900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 custT="1"/>
      <dgm:spPr/>
      <dgm:t>
        <a:bodyPr/>
        <a:lstStyle/>
        <a:p>
          <a:r>
            <a:rPr lang="en-US" sz="1400" dirty="0" smtClean="0"/>
            <a:t>Status</a:t>
          </a:r>
          <a:endParaRPr lang="en-US" sz="1400" dirty="0"/>
        </a:p>
      </dgm:t>
    </dgm:pt>
    <dgm:pt modelId="{16A8F22A-52A6-46A9-8C9F-5F441BB061F7}" type="parTrans" cxnId="{FA82270E-F0B6-4E4D-BF0B-FDEBC51C1009}">
      <dgm:prSet custT="1"/>
      <dgm:spPr/>
      <dgm:t>
        <a:bodyPr/>
        <a:lstStyle/>
        <a:p>
          <a:endParaRPr lang="en-US" sz="1050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 custT="1"/>
      <dgm:spPr/>
      <dgm:t>
        <a:bodyPr/>
        <a:lstStyle/>
        <a:p>
          <a:r>
            <a:rPr lang="en-US" sz="1400" dirty="0" smtClean="0"/>
            <a:t>Timelines</a:t>
          </a:r>
          <a:endParaRPr lang="en-US" sz="1400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 custT="1"/>
      <dgm:spPr/>
      <dgm:t>
        <a:bodyPr/>
        <a:lstStyle/>
        <a:p>
          <a:r>
            <a:rPr lang="en-US" sz="1400" dirty="0" smtClean="0"/>
            <a:t>QoS</a:t>
          </a:r>
          <a:endParaRPr lang="en-US" sz="1400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</dgm:pt>
    <dgm:pt modelId="{2DE71C26-4187-4B42-841F-860C812DE988}" type="pres">
      <dgm:prSet presAssocID="{6B1F5F61-D00F-4567-8689-5A419B125EB9}" presName="LevelOneTextNode" presStyleLbl="node0" presStyleIdx="0" presStyleCnt="1" custLinFactX="-14131" custLinFactNeighborX="-100000" custLinFactNeighborY="4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</dgm:pt>
    <dgm:pt modelId="{9FF5D71C-BC61-4082-854F-193894150664}" type="pres">
      <dgm:prSet presAssocID="{6EDCF1D2-7FA9-42CE-9EBD-5B2036C577D5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8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</dgm:pt>
    <dgm:pt modelId="{15FACD52-9C80-41F5-9D3A-5827F9D61964}" type="pres">
      <dgm:prSet presAssocID="{91D7076B-0D3D-4BE3-B957-980DA018E50F}" presName="LevelTwoTextNode" presStyleLbl="node2" presStyleIdx="0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8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</dgm:pt>
    <dgm:pt modelId="{635F33D4-923E-4E98-B6A4-85C4DE6A1BE4}" type="pres">
      <dgm:prSet presAssocID="{F87CF0BA-794F-4AD8-8391-2A0C5C3E0324}" presName="LevelTwoTextNode" presStyleLbl="node2" presStyleIdx="1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</dgm:pt>
    <dgm:pt modelId="{52297D88-E2FC-4DE1-BFD8-E07D5767D996}" type="pres">
      <dgm:prSet presAssocID="{2B59743C-085E-4CAB-B3B8-CBF1D888FEA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</dgm:pt>
    <dgm:pt modelId="{CCF8C26D-1880-4E17-AF10-EBA94F222A14}" type="pres">
      <dgm:prSet presAssocID="{AEE68118-3DBA-4C12-A1D1-DF02DD2EF715}" presName="LevelTwoTextNode" presStyleLbl="node3" presStyleIdx="0" presStyleCnt="5" custScaleX="136472" custLinFactX="3833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</dgm:pt>
    <dgm:pt modelId="{CC8D6C7A-B3D6-4521-9134-A284C5DC219C}" type="pres">
      <dgm:prSet presAssocID="{6A379E0F-B130-473E-BCFD-802C87A9BFA9}" presName="conn2-1" presStyleLbl="parChTrans1D3" presStyleIdx="1" presStyleCnt="5"/>
      <dgm:spPr/>
    </dgm:pt>
    <dgm:pt modelId="{4B8CD9E6-526E-4A03-8720-4F9F84B38464}" type="pres">
      <dgm:prSet presAssocID="{6A379E0F-B130-473E-BCFD-802C87A9BFA9}" presName="connTx" presStyleLbl="parChTrans1D3" presStyleIdx="1" presStyleCnt="5"/>
      <dgm:spPr/>
    </dgm:pt>
    <dgm:pt modelId="{EC2A9F0F-8651-45D7-AA9E-D61DC06C196A}" type="pres">
      <dgm:prSet presAssocID="{270E1E0B-8B14-4CEC-9D81-45EB807E41CA}" presName="root2" presStyleCnt="0"/>
      <dgm:spPr/>
    </dgm:pt>
    <dgm:pt modelId="{2E59286D-7B85-43BB-9979-CE35BD0417C4}" type="pres">
      <dgm:prSet presAssocID="{270E1E0B-8B14-4CEC-9D81-45EB807E41CA}" presName="LevelTwoTextNode" presStyleLbl="node3" presStyleIdx="1" presStyleCnt="5" custScaleX="136471" custLinFactX="3834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</dgm:pt>
    <dgm:pt modelId="{2E52B978-D8D6-4798-9E41-717C1676B18E}" type="pres">
      <dgm:prSet presAssocID="{CD6C35FD-38B4-4796-B22B-C8249795FB3E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8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</dgm:pt>
    <dgm:pt modelId="{B97F6A97-C993-417E-AD79-2E7ADE711B33}" type="pres">
      <dgm:prSet presAssocID="{2B2F1D60-F038-49C3-8DD8-0B13A3C1C2FA}" presName="LevelTwoTextNode" presStyleLbl="node2" presStyleIdx="2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</dgm:pt>
    <dgm:pt modelId="{8424CC1E-F571-455F-A594-5CF4972E37BF}" type="pres">
      <dgm:prSet presAssocID="{D9E7BDD5-BBBF-44C7-817A-2D2E3A3DC42F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</dgm:pt>
    <dgm:pt modelId="{61FF1401-A618-4C1B-B43A-C6B2261DFE04}" type="pres">
      <dgm:prSet presAssocID="{8DB48AD0-2ACA-4C98-9287-28B6B84097A2}" presName="LevelTwoTextNode" presStyleLbl="node2" presStyleIdx="3" presStyleCnt="8" custScaleX="118640" custLinFactNeighborX="-2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</dgm:pt>
    <dgm:pt modelId="{D587B625-FE45-4C20-A6F3-EC921662F157}" type="pres">
      <dgm:prSet presAssocID="{D9C29C88-75CB-48C8-8125-956F0F6BD74A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BEEED133-364B-4122-979D-264146F7DB88}" type="pres">
      <dgm:prSet presAssocID="{D9C29C88-75CB-48C8-8125-956F0F6BD74A}" presName="connTx" presStyleLbl="parChTrans1D2" presStyleIdx="4" presStyleCnt="8"/>
      <dgm:spPr/>
      <dgm:t>
        <a:bodyPr/>
        <a:lstStyle/>
        <a:p>
          <a:endParaRPr lang="en-US"/>
        </a:p>
      </dgm:t>
    </dgm:pt>
    <dgm:pt modelId="{652B809D-7957-488C-99A4-1F3354E6F7D9}" type="pres">
      <dgm:prSet presAssocID="{39C32152-7A7D-4E21-9A84-609B5F0D1DED}" presName="root2" presStyleCnt="0"/>
      <dgm:spPr/>
    </dgm:pt>
    <dgm:pt modelId="{713BAC2E-B3AA-4174-B4E3-4258608DBDAD}" type="pres">
      <dgm:prSet presAssocID="{39C32152-7A7D-4E21-9A84-609B5F0D1DED}" presName="LevelTwoTextNode" presStyleLbl="node2" presStyleIdx="4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CF15C-BDA9-4FB4-BFDC-0E58567EDA5A}" type="pres">
      <dgm:prSet presAssocID="{39C32152-7A7D-4E21-9A84-609B5F0D1DED}" presName="level3hierChild" presStyleCnt="0"/>
      <dgm:spPr/>
    </dgm:pt>
    <dgm:pt modelId="{5B8F4FE9-15CB-4119-B6AE-C02D2A8CC5EC}" type="pres">
      <dgm:prSet presAssocID="{67FE3282-6392-460D-A962-D7A474AC349E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8E0D65F-B281-4C05-B6D6-AB60F3F02BF9}" type="pres">
      <dgm:prSet presAssocID="{67FE3282-6392-460D-A962-D7A474AC349E}" presName="connTx" presStyleLbl="parChTrans1D3" presStyleIdx="2" presStyleCnt="5"/>
      <dgm:spPr/>
      <dgm:t>
        <a:bodyPr/>
        <a:lstStyle/>
        <a:p>
          <a:endParaRPr lang="en-US"/>
        </a:p>
      </dgm:t>
    </dgm:pt>
    <dgm:pt modelId="{78E2369A-69E3-4979-BE52-E4BC4ED91D68}" type="pres">
      <dgm:prSet presAssocID="{84CC1B81-5343-463D-8996-D9B5CAB18A3C}" presName="root2" presStyleCnt="0"/>
      <dgm:spPr/>
    </dgm:pt>
    <dgm:pt modelId="{298BD735-CC03-428B-BA6D-65D8872B9271}" type="pres">
      <dgm:prSet presAssocID="{84CC1B81-5343-463D-8996-D9B5CAB18A3C}" presName="LevelTwoTextNode" presStyleLbl="node3" presStyleIdx="2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9AD7-5B27-463E-B677-D966A69B37EE}" type="pres">
      <dgm:prSet presAssocID="{84CC1B81-5343-463D-8996-D9B5CAB18A3C}" presName="level3hierChild" presStyleCnt="0"/>
      <dgm:spPr/>
    </dgm:pt>
    <dgm:pt modelId="{560BBF02-0BF6-4136-A188-E9C80EBF71C1}" type="pres">
      <dgm:prSet presAssocID="{27632CB4-1101-499D-951A-EBCC455B4CB7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43174DD2-D168-469E-8072-2E027A834FD8}" type="pres">
      <dgm:prSet presAssocID="{27632CB4-1101-499D-951A-EBCC455B4CB7}" presName="connTx" presStyleLbl="parChTrans1D3" presStyleIdx="3" presStyleCnt="5"/>
      <dgm:spPr/>
      <dgm:t>
        <a:bodyPr/>
        <a:lstStyle/>
        <a:p>
          <a:endParaRPr lang="en-US"/>
        </a:p>
      </dgm:t>
    </dgm:pt>
    <dgm:pt modelId="{FD34D635-2113-4CA8-A3BF-8E546E5F387F}" type="pres">
      <dgm:prSet presAssocID="{F73660DE-14B7-44E9-A610-16648C458EAE}" presName="root2" presStyleCnt="0"/>
      <dgm:spPr/>
    </dgm:pt>
    <dgm:pt modelId="{8689B7E3-E5BB-42D0-AD56-50A8FCDCD0AB}" type="pres">
      <dgm:prSet presAssocID="{F73660DE-14B7-44E9-A610-16648C458EAE}" presName="LevelTwoTextNode" presStyleLbl="node3" presStyleIdx="3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C0B4F-A9AE-4F3E-97CA-9D284065322C}" type="pres">
      <dgm:prSet presAssocID="{F73660DE-14B7-44E9-A610-16648C458EAE}" presName="level3hierChild" presStyleCnt="0"/>
      <dgm:spPr/>
    </dgm:pt>
    <dgm:pt modelId="{0A1939C0-21DF-4884-A4D2-606F714DFD64}" type="pres">
      <dgm:prSet presAssocID="{8BE10E69-002B-4092-8EE2-3125168DAE5D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5E2DBE62-0C3A-4FA8-9667-F7F3924BB4E1}" type="pres">
      <dgm:prSet presAssocID="{8BE10E69-002B-4092-8EE2-3125168DAE5D}" presName="connTx" presStyleLbl="parChTrans1D3" presStyleIdx="4" presStyleCnt="5"/>
      <dgm:spPr/>
      <dgm:t>
        <a:bodyPr/>
        <a:lstStyle/>
        <a:p>
          <a:endParaRPr lang="en-US"/>
        </a:p>
      </dgm:t>
    </dgm:pt>
    <dgm:pt modelId="{7BD70A29-46BC-49A1-8845-892A79567842}" type="pres">
      <dgm:prSet presAssocID="{77897DB3-26D2-45ED-B1AC-922549D3ED3D}" presName="root2" presStyleCnt="0"/>
      <dgm:spPr/>
    </dgm:pt>
    <dgm:pt modelId="{A749A05B-5090-4105-9E79-A46F9FF67069}" type="pres">
      <dgm:prSet presAssocID="{77897DB3-26D2-45ED-B1AC-922549D3ED3D}" presName="LevelTwoTextNode" presStyleLbl="node3" presStyleIdx="4" presStyleCnt="5" custScaleX="135085" custLinFactX="4027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0A38F9-B6BE-4EE9-84F7-1FE859199E2F}" type="pres">
      <dgm:prSet presAssocID="{77897DB3-26D2-45ED-B1AC-922549D3ED3D}" presName="level3hierChild" presStyleCnt="0"/>
      <dgm:spPr/>
    </dgm:pt>
    <dgm:pt modelId="{C83DEB76-CC5B-40BE-A7C2-876414AEC692}" type="pres">
      <dgm:prSet presAssocID="{EF843F52-3176-4723-8E04-C7C78C5E73CA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</dgm:pt>
    <dgm:pt modelId="{B597A78C-4D1A-48C1-8EF2-7071108D2C45}" type="pres">
      <dgm:prSet presAssocID="{BB4989A1-012F-48ED-9EB5-A8ACFD1E8CF3}" presName="LevelTwoTextNode" presStyleLbl="node2" presStyleIdx="5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</dgm:pt>
    <dgm:pt modelId="{58BEFE17-B89F-477A-9F91-CC5D03AA8FCF}" type="pres">
      <dgm:prSet presAssocID="{BAFFA347-609B-408D-B3E8-BCEDF93E99FA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6" presStyleCnt="8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</dgm:pt>
    <dgm:pt modelId="{3EA55B37-F1C8-4855-B957-01CE2A359467}" type="pres">
      <dgm:prSet presAssocID="{53BC626F-789D-49D8-BB19-2C8D7E92FEDD}" presName="LevelTwoTextNode" presStyleLbl="node2" presStyleIdx="6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</dgm:pt>
    <dgm:pt modelId="{839665E3-5001-4C15-99E0-62E75581C3C1}" type="pres">
      <dgm:prSet presAssocID="{16A8F22A-52A6-46A9-8C9F-5F441BB061F7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</dgm:pt>
    <dgm:pt modelId="{4977F7C6-7D5E-4DA8-BC8B-515B36789A15}" type="pres">
      <dgm:prSet presAssocID="{1E853CDA-2DD5-42EF-B2DA-9DEF8BBC7D68}" presName="LevelTwoTextNode" presStyleLbl="node2" presStyleIdx="7" presStyleCnt="8" custScaleX="114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</dgm:pt>
  </dgm:ptLst>
  <dgm:cxnLst>
    <dgm:cxn modelId="{B8FC0DDD-34C6-4C8C-97CD-C9ADEFF82490}" type="presOf" srcId="{84CC1B81-5343-463D-8996-D9B5CAB18A3C}" destId="{298BD735-CC03-428B-BA6D-65D8872B9271}" srcOrd="0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07C51DF4-3099-44FD-B984-C86350BCCA4E}" type="presOf" srcId="{16A8F22A-52A6-46A9-8C9F-5F441BB061F7}" destId="{839665E3-5001-4C15-99E0-62E75581C3C1}" srcOrd="0" destOrd="0" presId="urn:microsoft.com/office/officeart/2005/8/layout/hierarchy2"/>
    <dgm:cxn modelId="{684F1D42-D7A7-480D-8FBD-D59388270CED}" type="presOf" srcId="{67FE3282-6392-460D-A962-D7A474AC349E}" destId="{D8E0D65F-B281-4C05-B6D6-AB60F3F02BF9}" srcOrd="1" destOrd="0" presId="urn:microsoft.com/office/officeart/2005/8/layout/hierarchy2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DA5DA044-149B-4828-BE8F-2030DA769DD9}" type="presOf" srcId="{D9C29C88-75CB-48C8-8125-956F0F6BD74A}" destId="{D587B625-FE45-4C20-A6F3-EC921662F157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71E44D23-7660-42DC-980F-22CC8302DC02}" type="presOf" srcId="{BAFFA347-609B-408D-B3E8-BCEDF93E99FA}" destId="{58BEFE17-B89F-477A-9F91-CC5D03AA8FCF}" srcOrd="0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E19F3028-914A-499F-8D98-A6001B500BA7}" type="presOf" srcId="{39C32152-7A7D-4E21-9A84-609B5F0D1DED}" destId="{713BAC2E-B3AA-4174-B4E3-4258608DBDAD}" srcOrd="0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9677E083-5C7C-49CD-8703-18D9A514A704}" type="presOf" srcId="{8BE10E69-002B-4092-8EE2-3125168DAE5D}" destId="{5E2DBE62-0C3A-4FA8-9667-F7F3924BB4E1}" srcOrd="1" destOrd="0" presId="urn:microsoft.com/office/officeart/2005/8/layout/hierarchy2"/>
    <dgm:cxn modelId="{5F65C82E-8983-4D6C-A20E-D1F749FD9507}" type="presOf" srcId="{8BE10E69-002B-4092-8EE2-3125168DAE5D}" destId="{0A1939C0-21DF-4884-A4D2-606F714DFD64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0297EBD8-AB15-4499-9C0D-04102E9D358F}" srcId="{39C32152-7A7D-4E21-9A84-609B5F0D1DED}" destId="{84CC1B81-5343-463D-8996-D9B5CAB18A3C}" srcOrd="0" destOrd="0" parTransId="{67FE3282-6392-460D-A962-D7A474AC349E}" sibTransId="{E3F4A795-82FE-4A5F-8FE7-79C86597264A}"/>
    <dgm:cxn modelId="{83ECCF53-3A3B-448D-B24C-4C5934F65CAA}" type="presOf" srcId="{16A8F22A-52A6-46A9-8C9F-5F441BB061F7}" destId="{160B041C-5932-4CC6-A121-70A79D333F37}" srcOrd="1" destOrd="0" presId="urn:microsoft.com/office/officeart/2005/8/layout/hierarchy2"/>
    <dgm:cxn modelId="{2E9A37E5-692B-4F0C-AECC-1FBAE20C2A03}" type="presOf" srcId="{EF843F52-3176-4723-8E04-C7C78C5E73CA}" destId="{C83DEB76-CC5B-40BE-A7C2-876414AEC692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FA82270E-F0B6-4E4D-BF0B-FDEBC51C1009}" srcId="{6B1F5F61-D00F-4567-8689-5A419B125EB9}" destId="{1E853CDA-2DD5-42EF-B2DA-9DEF8BBC7D68}" srcOrd="7" destOrd="0" parTransId="{16A8F22A-52A6-46A9-8C9F-5F441BB061F7}" sibTransId="{558A626A-857E-40FA-8FE0-035A4D5B6332}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EF882DB3-FC81-4699-8EF4-FBE2A2C4599E}" type="presOf" srcId="{67FE3282-6392-460D-A962-D7A474AC349E}" destId="{5B8F4FE9-15CB-4119-B6AE-C02D2A8CC5EC}" srcOrd="0" destOrd="0" presId="urn:microsoft.com/office/officeart/2005/8/layout/hierarchy2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29408752-6BD4-4ACB-A632-844C6CE257CD}" type="presOf" srcId="{BAFFA347-609B-408D-B3E8-BCEDF93E99FA}" destId="{235A687A-7FEE-4E15-85EE-C5FD8B231408}" srcOrd="1" destOrd="0" presId="urn:microsoft.com/office/officeart/2005/8/layout/hierarchy2"/>
    <dgm:cxn modelId="{7AB3E688-E405-4ACB-AFD7-58D6F3C2D62F}" type="presOf" srcId="{EF843F52-3176-4723-8E04-C7C78C5E73CA}" destId="{4CC2041E-3279-47E1-B5EC-831881C85137}" srcOrd="1" destOrd="0" presId="urn:microsoft.com/office/officeart/2005/8/layout/hierarchy2"/>
    <dgm:cxn modelId="{EA0EDC7B-571F-48ED-B6DA-D9FCD38E5AC1}" type="presOf" srcId="{D9C29C88-75CB-48C8-8125-956F0F6BD74A}" destId="{BEEED133-364B-4122-979D-264146F7DB88}" srcOrd="1" destOrd="0" presId="urn:microsoft.com/office/officeart/2005/8/layout/hierarchy2"/>
    <dgm:cxn modelId="{7B2F4679-9475-4DC3-9D79-8B2170AF2EC8}" srcId="{6B1F5F61-D00F-4567-8689-5A419B125EB9}" destId="{39C32152-7A7D-4E21-9A84-609B5F0D1DED}" srcOrd="4" destOrd="0" parTransId="{D9C29C88-75CB-48C8-8125-956F0F6BD74A}" sibTransId="{1921DDD0-30DF-45FD-9EA6-A606B89BF11A}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C2982357-9DB7-4AFB-B66F-BDE7DA39C7AD}" type="presOf" srcId="{1E853CDA-2DD5-42EF-B2DA-9DEF8BBC7D68}" destId="{4977F7C6-7D5E-4DA8-BC8B-515B36789A15}" srcOrd="0" destOrd="0" presId="urn:microsoft.com/office/officeart/2005/8/layout/hierarchy2"/>
    <dgm:cxn modelId="{F8DCAD14-E794-4E90-A312-25ECA0B66CD1}" type="presOf" srcId="{27632CB4-1101-499D-951A-EBCC455B4CB7}" destId="{560BBF02-0BF6-4136-A188-E9C80EBF71C1}" srcOrd="0" destOrd="0" presId="urn:microsoft.com/office/officeart/2005/8/layout/hierarchy2"/>
    <dgm:cxn modelId="{3CEAC87E-235E-4810-B90C-EA1098F6C901}" srcId="{39C32152-7A7D-4E21-9A84-609B5F0D1DED}" destId="{F73660DE-14B7-44E9-A610-16648C458EAE}" srcOrd="1" destOrd="0" parTransId="{27632CB4-1101-499D-951A-EBCC455B4CB7}" sibTransId="{04CE70C0-9E80-46E5-B881-4A4E03942BBA}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7B232982-C13D-4218-9DDB-FD944204CD73}" srcId="{6B1F5F61-D00F-4567-8689-5A419B125EB9}" destId="{53BC626F-789D-49D8-BB19-2C8D7E92FEDD}" srcOrd="6" destOrd="0" parTransId="{BAFFA347-609B-408D-B3E8-BCEDF93E99FA}" sibTransId="{AC9640D8-A2D4-4AFC-9F80-9A8B39089681}"/>
    <dgm:cxn modelId="{A3EC3758-7FD5-4B2C-9920-34738D07727F}" type="presOf" srcId="{77897DB3-26D2-45ED-B1AC-922549D3ED3D}" destId="{A749A05B-5090-4105-9E79-A46F9FF67069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AD887BA0-7D83-41AF-B38A-68626CA0BFC3}" srcId="{6B1F5F61-D00F-4567-8689-5A419B125EB9}" destId="{BB4989A1-012F-48ED-9EB5-A8ACFD1E8CF3}" srcOrd="5" destOrd="0" parTransId="{EF843F52-3176-4723-8E04-C7C78C5E73CA}" sibTransId="{451C5075-30F6-409B-A25C-C5B95A2888BC}"/>
    <dgm:cxn modelId="{25285212-09A1-4613-A0E1-2B3077B070E6}" type="presOf" srcId="{53BC626F-789D-49D8-BB19-2C8D7E92FEDD}" destId="{3EA55B37-F1C8-4855-B957-01CE2A359467}" srcOrd="0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55BD52D0-04B3-466A-8641-07A95668710E}" type="presOf" srcId="{BB4989A1-012F-48ED-9EB5-A8ACFD1E8CF3}" destId="{B597A78C-4D1A-48C1-8EF2-7071108D2C45}" srcOrd="0" destOrd="0" presId="urn:microsoft.com/office/officeart/2005/8/layout/hierarchy2"/>
    <dgm:cxn modelId="{65B1BD3F-D1BB-43F1-B022-028FA7B94E7D}" type="presOf" srcId="{27632CB4-1101-499D-951A-EBCC455B4CB7}" destId="{43174DD2-D168-469E-8072-2E027A834FD8}" srcOrd="1" destOrd="0" presId="urn:microsoft.com/office/officeart/2005/8/layout/hierarchy2"/>
    <dgm:cxn modelId="{592F7662-E940-45A9-87EE-B4D507516138}" type="presOf" srcId="{F73660DE-14B7-44E9-A610-16648C458EAE}" destId="{8689B7E3-E5BB-42D0-AD56-50A8FCDCD0AB}" srcOrd="0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1E8D9981-7C04-4BE2-94B6-91AD941C0EB5}" srcId="{39C32152-7A7D-4E21-9A84-609B5F0D1DED}" destId="{77897DB3-26D2-45ED-B1AC-922549D3ED3D}" srcOrd="2" destOrd="0" parTransId="{8BE10E69-002B-4092-8EE2-3125168DAE5D}" sibTransId="{B6066D09-FECC-413F-BA53-0DB4973B573A}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D8687001-72AA-465B-BA06-C38757517AFA}" type="presParOf" srcId="{CAE85B83-CB90-42AD-A8AD-0149AA24E70A}" destId="{D587B625-FE45-4C20-A6F3-EC921662F157}" srcOrd="8" destOrd="0" presId="urn:microsoft.com/office/officeart/2005/8/layout/hierarchy2"/>
    <dgm:cxn modelId="{C4BE4CEC-3D60-4A5D-BE18-D9046C397D94}" type="presParOf" srcId="{D587B625-FE45-4C20-A6F3-EC921662F157}" destId="{BEEED133-364B-4122-979D-264146F7DB88}" srcOrd="0" destOrd="0" presId="urn:microsoft.com/office/officeart/2005/8/layout/hierarchy2"/>
    <dgm:cxn modelId="{0C48ECFA-5D31-4BB5-B5F1-7CF2F535E372}" type="presParOf" srcId="{CAE85B83-CB90-42AD-A8AD-0149AA24E70A}" destId="{652B809D-7957-488C-99A4-1F3354E6F7D9}" srcOrd="9" destOrd="0" presId="urn:microsoft.com/office/officeart/2005/8/layout/hierarchy2"/>
    <dgm:cxn modelId="{33B088F0-39DB-45D0-96F5-9335C432A19D}" type="presParOf" srcId="{652B809D-7957-488C-99A4-1F3354E6F7D9}" destId="{713BAC2E-B3AA-4174-B4E3-4258608DBDAD}" srcOrd="0" destOrd="0" presId="urn:microsoft.com/office/officeart/2005/8/layout/hierarchy2"/>
    <dgm:cxn modelId="{A38CBC3E-4B1E-4E92-B7CC-921E4C12864D}" type="presParOf" srcId="{652B809D-7957-488C-99A4-1F3354E6F7D9}" destId="{E2ACF15C-BDA9-4FB4-BFDC-0E58567EDA5A}" srcOrd="1" destOrd="0" presId="urn:microsoft.com/office/officeart/2005/8/layout/hierarchy2"/>
    <dgm:cxn modelId="{B3FBB5C6-A071-4C0D-8DA8-C9D425FF5162}" type="presParOf" srcId="{E2ACF15C-BDA9-4FB4-BFDC-0E58567EDA5A}" destId="{5B8F4FE9-15CB-4119-B6AE-C02D2A8CC5EC}" srcOrd="0" destOrd="0" presId="urn:microsoft.com/office/officeart/2005/8/layout/hierarchy2"/>
    <dgm:cxn modelId="{A07F6852-BDC4-42DD-9F4B-9865D0282114}" type="presParOf" srcId="{5B8F4FE9-15CB-4119-B6AE-C02D2A8CC5EC}" destId="{D8E0D65F-B281-4C05-B6D6-AB60F3F02BF9}" srcOrd="0" destOrd="0" presId="urn:microsoft.com/office/officeart/2005/8/layout/hierarchy2"/>
    <dgm:cxn modelId="{9B58A238-EE42-4082-81B0-302B3E152321}" type="presParOf" srcId="{E2ACF15C-BDA9-4FB4-BFDC-0E58567EDA5A}" destId="{78E2369A-69E3-4979-BE52-E4BC4ED91D68}" srcOrd="1" destOrd="0" presId="urn:microsoft.com/office/officeart/2005/8/layout/hierarchy2"/>
    <dgm:cxn modelId="{8DD28E8D-034F-4C38-9121-9C28F6BEA8A3}" type="presParOf" srcId="{78E2369A-69E3-4979-BE52-E4BC4ED91D68}" destId="{298BD735-CC03-428B-BA6D-65D8872B9271}" srcOrd="0" destOrd="0" presId="urn:microsoft.com/office/officeart/2005/8/layout/hierarchy2"/>
    <dgm:cxn modelId="{D8DF7D49-3C80-4C3F-9815-9B4F92DEBB1A}" type="presParOf" srcId="{78E2369A-69E3-4979-BE52-E4BC4ED91D68}" destId="{E0169AD7-5B27-463E-B677-D966A69B37EE}" srcOrd="1" destOrd="0" presId="urn:microsoft.com/office/officeart/2005/8/layout/hierarchy2"/>
    <dgm:cxn modelId="{0B7E613D-74E3-4459-85EB-727946FA4B99}" type="presParOf" srcId="{E2ACF15C-BDA9-4FB4-BFDC-0E58567EDA5A}" destId="{560BBF02-0BF6-4136-A188-E9C80EBF71C1}" srcOrd="2" destOrd="0" presId="urn:microsoft.com/office/officeart/2005/8/layout/hierarchy2"/>
    <dgm:cxn modelId="{11F77FF5-FC6A-49F1-B54D-2BA540080BAB}" type="presParOf" srcId="{560BBF02-0BF6-4136-A188-E9C80EBF71C1}" destId="{43174DD2-D168-469E-8072-2E027A834FD8}" srcOrd="0" destOrd="0" presId="urn:microsoft.com/office/officeart/2005/8/layout/hierarchy2"/>
    <dgm:cxn modelId="{F1B56465-D6C4-4CB0-B214-EAAB2B5AAAA3}" type="presParOf" srcId="{E2ACF15C-BDA9-4FB4-BFDC-0E58567EDA5A}" destId="{FD34D635-2113-4CA8-A3BF-8E546E5F387F}" srcOrd="3" destOrd="0" presId="urn:microsoft.com/office/officeart/2005/8/layout/hierarchy2"/>
    <dgm:cxn modelId="{33261D02-391D-4840-AB5D-5FE99FEDCA56}" type="presParOf" srcId="{FD34D635-2113-4CA8-A3BF-8E546E5F387F}" destId="{8689B7E3-E5BB-42D0-AD56-50A8FCDCD0AB}" srcOrd="0" destOrd="0" presId="urn:microsoft.com/office/officeart/2005/8/layout/hierarchy2"/>
    <dgm:cxn modelId="{D1188758-E24D-4E36-9F96-748DD22518F2}" type="presParOf" srcId="{FD34D635-2113-4CA8-A3BF-8E546E5F387F}" destId="{524C0B4F-A9AE-4F3E-97CA-9D284065322C}" srcOrd="1" destOrd="0" presId="urn:microsoft.com/office/officeart/2005/8/layout/hierarchy2"/>
    <dgm:cxn modelId="{4C6BAABE-5BD3-43EB-B7BB-2D50245D6DD1}" type="presParOf" srcId="{E2ACF15C-BDA9-4FB4-BFDC-0E58567EDA5A}" destId="{0A1939C0-21DF-4884-A4D2-606F714DFD64}" srcOrd="4" destOrd="0" presId="urn:microsoft.com/office/officeart/2005/8/layout/hierarchy2"/>
    <dgm:cxn modelId="{F62FEE28-8D03-49E4-BA85-88A26907E57E}" type="presParOf" srcId="{0A1939C0-21DF-4884-A4D2-606F714DFD64}" destId="{5E2DBE62-0C3A-4FA8-9667-F7F3924BB4E1}" srcOrd="0" destOrd="0" presId="urn:microsoft.com/office/officeart/2005/8/layout/hierarchy2"/>
    <dgm:cxn modelId="{A8D12D28-11FB-44DA-9D10-7A3CC4B5B735}" type="presParOf" srcId="{E2ACF15C-BDA9-4FB4-BFDC-0E58567EDA5A}" destId="{7BD70A29-46BC-49A1-8845-892A79567842}" srcOrd="5" destOrd="0" presId="urn:microsoft.com/office/officeart/2005/8/layout/hierarchy2"/>
    <dgm:cxn modelId="{81A1A1A8-D30D-4036-8398-D93EC1DF2D79}" type="presParOf" srcId="{7BD70A29-46BC-49A1-8845-892A79567842}" destId="{A749A05B-5090-4105-9E79-A46F9FF67069}" srcOrd="0" destOrd="0" presId="urn:microsoft.com/office/officeart/2005/8/layout/hierarchy2"/>
    <dgm:cxn modelId="{3763D6D2-BC5F-4A99-8A16-F776FB2AEFD2}" type="presParOf" srcId="{7BD70A29-46BC-49A1-8845-892A79567842}" destId="{310A38F9-B6BE-4EE9-84F7-1FE859199E2F}" srcOrd="1" destOrd="0" presId="urn:microsoft.com/office/officeart/2005/8/layout/hierarchy2"/>
    <dgm:cxn modelId="{305B3CE3-E46D-4D9D-ADA1-C7884503ABA9}" type="presParOf" srcId="{CAE85B83-CB90-42AD-A8AD-0149AA24E70A}" destId="{C83DEB76-CC5B-40BE-A7C2-876414AEC692}" srcOrd="10" destOrd="0" presId="urn:microsoft.com/office/officeart/2005/8/layout/hierarchy2"/>
    <dgm:cxn modelId="{816AB372-ECB7-4B84-8CEA-636564CDA6F8}" type="presParOf" srcId="{C83DEB76-CC5B-40BE-A7C2-876414AEC692}" destId="{4CC2041E-3279-47E1-B5EC-831881C85137}" srcOrd="0" destOrd="0" presId="urn:microsoft.com/office/officeart/2005/8/layout/hierarchy2"/>
    <dgm:cxn modelId="{09FA88C6-DBEB-4C35-ADE8-9FBE3CA2AA09}" type="presParOf" srcId="{CAE85B83-CB90-42AD-A8AD-0149AA24E70A}" destId="{12340E23-6AA1-4551-A223-31DAE7B90129}" srcOrd="11" destOrd="0" presId="urn:microsoft.com/office/officeart/2005/8/layout/hierarchy2"/>
    <dgm:cxn modelId="{C9B33C87-9012-4622-8CE8-8E539E2E37F0}" type="presParOf" srcId="{12340E23-6AA1-4551-A223-31DAE7B90129}" destId="{B597A78C-4D1A-48C1-8EF2-7071108D2C45}" srcOrd="0" destOrd="0" presId="urn:microsoft.com/office/officeart/2005/8/layout/hierarchy2"/>
    <dgm:cxn modelId="{E20363F7-442A-4148-91EE-5E91DD3E8275}" type="presParOf" srcId="{12340E23-6AA1-4551-A223-31DAE7B90129}" destId="{A8BCEA78-F666-433A-B7E2-A61F2A21C9DA}" srcOrd="1" destOrd="0" presId="urn:microsoft.com/office/officeart/2005/8/layout/hierarchy2"/>
    <dgm:cxn modelId="{50798BBC-C7C3-4748-B810-CF3DB48C3C50}" type="presParOf" srcId="{CAE85B83-CB90-42AD-A8AD-0149AA24E70A}" destId="{58BEFE17-B89F-477A-9F91-CC5D03AA8FCF}" srcOrd="12" destOrd="0" presId="urn:microsoft.com/office/officeart/2005/8/layout/hierarchy2"/>
    <dgm:cxn modelId="{545E4A4D-1F5B-4914-8F91-B2D79441674E}" type="presParOf" srcId="{58BEFE17-B89F-477A-9F91-CC5D03AA8FCF}" destId="{235A687A-7FEE-4E15-85EE-C5FD8B231408}" srcOrd="0" destOrd="0" presId="urn:microsoft.com/office/officeart/2005/8/layout/hierarchy2"/>
    <dgm:cxn modelId="{F441D4A1-7C61-42C6-9707-052BEA697C21}" type="presParOf" srcId="{CAE85B83-CB90-42AD-A8AD-0149AA24E70A}" destId="{8E1B6ABF-3695-4E3B-A0B2-3B41F6F1FAD8}" srcOrd="13" destOrd="0" presId="urn:microsoft.com/office/officeart/2005/8/layout/hierarchy2"/>
    <dgm:cxn modelId="{071364A2-4888-4EE8-A0BD-6F9ED18566DD}" type="presParOf" srcId="{8E1B6ABF-3695-4E3B-A0B2-3B41F6F1FAD8}" destId="{3EA55B37-F1C8-4855-B957-01CE2A359467}" srcOrd="0" destOrd="0" presId="urn:microsoft.com/office/officeart/2005/8/layout/hierarchy2"/>
    <dgm:cxn modelId="{38ADEE7F-3781-4570-81B8-439A55C1FB5D}" type="presParOf" srcId="{8E1B6ABF-3695-4E3B-A0B2-3B41F6F1FAD8}" destId="{080F6324-2FD4-4785-926F-4BBBC8DC1B2E}" srcOrd="1" destOrd="0" presId="urn:microsoft.com/office/officeart/2005/8/layout/hierarchy2"/>
    <dgm:cxn modelId="{08FF496E-D0C3-44A8-BC78-94F6A8DBC2B7}" type="presParOf" srcId="{CAE85B83-CB90-42AD-A8AD-0149AA24E70A}" destId="{839665E3-5001-4C15-99E0-62E75581C3C1}" srcOrd="14" destOrd="0" presId="urn:microsoft.com/office/officeart/2005/8/layout/hierarchy2"/>
    <dgm:cxn modelId="{ECCAD4E4-7B3B-4934-8425-4404FAC3891C}" type="presParOf" srcId="{839665E3-5001-4C15-99E0-62E75581C3C1}" destId="{160B041C-5932-4CC6-A121-70A79D333F37}" srcOrd="0" destOrd="0" presId="urn:microsoft.com/office/officeart/2005/8/layout/hierarchy2"/>
    <dgm:cxn modelId="{B57B7E77-5957-474F-A19D-AF5F2374320F}" type="presParOf" srcId="{CAE85B83-CB90-42AD-A8AD-0149AA24E70A}" destId="{C6FC30D4-3C63-4073-B610-184382EFA465}" srcOrd="15" destOrd="0" presId="urn:microsoft.com/office/officeart/2005/8/layout/hierarchy2"/>
    <dgm:cxn modelId="{97F3BC3D-E976-4DC3-A7A4-4D5910A1E8C2}" type="presParOf" srcId="{C6FC30D4-3C63-4073-B610-184382EFA465}" destId="{4977F7C6-7D5E-4DA8-BC8B-515B36789A15}" srcOrd="0" destOrd="0" presId="urn:microsoft.com/office/officeart/2005/8/layout/hierarchy2"/>
    <dgm:cxn modelId="{8B611B2F-C356-45A8-98CA-7A33CB635548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60AB60B9-A606-4C31-AAA7-9F17F6678521}">
      <dgm:prSet phldrT="[Text]"/>
      <dgm:spPr/>
      <dgm:t>
        <a:bodyPr/>
        <a:lstStyle/>
        <a:p>
          <a:r>
            <a:rPr lang="en-US" dirty="0" smtClean="0"/>
            <a:t>Define Entity Fields</a:t>
          </a:r>
          <a:endParaRPr lang="en-US" dirty="0"/>
        </a:p>
      </dgm:t>
    </dgm:pt>
    <dgm:pt modelId="{5A6C7972-A762-4DBE-BE6A-3C9BBD438F48}" type="parTrans" cxnId="{A65776A3-3395-493C-97D4-B7BC40C5FAA1}">
      <dgm:prSet/>
      <dgm:spPr/>
      <dgm:t>
        <a:bodyPr/>
        <a:lstStyle/>
        <a:p>
          <a:endParaRPr lang="en-US"/>
        </a:p>
      </dgm:t>
    </dgm:pt>
    <dgm:pt modelId="{51F78DE4-B1FE-43AC-AB5F-0FB04BFC60CA}" type="sibTrans" cxnId="{A65776A3-3395-493C-97D4-B7BC40C5FAA1}">
      <dgm:prSet/>
      <dgm:spPr/>
      <dgm:t>
        <a:bodyPr/>
        <a:lstStyle/>
        <a:p>
          <a:endParaRPr lang="en-US"/>
        </a:p>
      </dgm:t>
    </dgm:pt>
    <dgm:pt modelId="{CB062D85-8433-41F0-83F7-7C05224FAB28}">
      <dgm:prSet phldrT="[Text]"/>
      <dgm:spPr/>
      <dgm:t>
        <a:bodyPr/>
        <a:lstStyle/>
        <a:p>
          <a:r>
            <a:rPr lang="en-US" dirty="0" smtClean="0"/>
            <a:t>Generate Forms from Entity Fields</a:t>
          </a:r>
          <a:endParaRPr lang="en-US" dirty="0"/>
        </a:p>
      </dgm:t>
    </dgm:pt>
    <dgm:pt modelId="{74D4DA36-A6C9-4591-9BE3-334CD2862AB6}" type="parTrans" cxnId="{8110E733-4E36-4083-B9D4-1D6E620227C6}">
      <dgm:prSet/>
      <dgm:spPr/>
      <dgm:t>
        <a:bodyPr/>
        <a:lstStyle/>
        <a:p>
          <a:endParaRPr lang="en-US"/>
        </a:p>
      </dgm:t>
    </dgm:pt>
    <dgm:pt modelId="{493884C1-7ED4-4274-BE75-561E79E348D5}" type="sibTrans" cxnId="{8110E733-4E36-4083-B9D4-1D6E620227C6}">
      <dgm:prSet/>
      <dgm:spPr/>
      <dgm:t>
        <a:bodyPr/>
        <a:lstStyle/>
        <a:p>
          <a:endParaRPr lang="en-US"/>
        </a:p>
      </dgm:t>
    </dgm:pt>
    <dgm:pt modelId="{27AE1655-2497-4C8A-825A-60A3F73CD1B7}">
      <dgm:prSet phldrT="[Text]"/>
      <dgm:spPr/>
      <dgm:t>
        <a:bodyPr/>
        <a:lstStyle/>
        <a:p>
          <a:r>
            <a:rPr lang="en-US" dirty="0" smtClean="0"/>
            <a:t>Visually modify Forms where required</a:t>
          </a:r>
          <a:endParaRPr lang="en-US" dirty="0"/>
        </a:p>
      </dgm:t>
    </dgm:pt>
    <dgm:pt modelId="{20CE38ED-C238-41D4-8222-60C8D93AE77D}" type="parTrans" cxnId="{7856981C-C296-48B5-98CC-99DD4F493267}">
      <dgm:prSet/>
      <dgm:spPr/>
      <dgm:t>
        <a:bodyPr/>
        <a:lstStyle/>
        <a:p>
          <a:endParaRPr lang="en-US"/>
        </a:p>
      </dgm:t>
    </dgm:pt>
    <dgm:pt modelId="{84A25491-18B9-4E96-AAF2-CBC9144F3CC3}" type="sibTrans" cxnId="{7856981C-C296-48B5-98CC-99DD4F493267}">
      <dgm:prSet/>
      <dgm:spPr/>
      <dgm:t>
        <a:bodyPr/>
        <a:lstStyle/>
        <a:p>
          <a:endParaRPr lang="en-US"/>
        </a:p>
      </dgm:t>
    </dgm:pt>
    <dgm:pt modelId="{FF322842-3956-4EEB-8CFE-BFD5B16D8D87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B3E26397-BE3C-4591-8D06-59268B4E717C}" type="parTrans" cxnId="{1EEC7CF1-74CC-4C95-8432-411B637587C7}">
      <dgm:prSet/>
      <dgm:spPr/>
      <dgm:t>
        <a:bodyPr/>
        <a:lstStyle/>
        <a:p>
          <a:endParaRPr lang="en-US"/>
        </a:p>
      </dgm:t>
    </dgm:pt>
    <dgm:pt modelId="{01F7C177-DB81-4037-B716-5502288ECC97}" type="sibTrans" cxnId="{1EEC7CF1-74CC-4C95-8432-411B637587C7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Implement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55FD981F-AE1E-470B-85FB-2939B0801490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8A384640-39BD-462A-B0F8-47AA188928BD}" type="parTrans" cxnId="{CB78FFDB-B1F5-44B7-ABE8-B062E01B75A5}">
      <dgm:prSet/>
      <dgm:spPr/>
      <dgm:t>
        <a:bodyPr/>
        <a:lstStyle/>
        <a:p>
          <a:endParaRPr lang="en-US"/>
        </a:p>
      </dgm:t>
    </dgm:pt>
    <dgm:pt modelId="{BAA2BE51-3F3B-4F3F-8A15-988B0110EF6C}" type="sibTrans" cxnId="{CB78FFDB-B1F5-44B7-ABE8-B062E01B75A5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0" presStyleCnt="15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0" presStyleCnt="15"/>
      <dgm:spPr/>
      <dgm:t>
        <a:bodyPr/>
        <a:lstStyle/>
        <a:p>
          <a:endParaRPr lang="en-US"/>
        </a:p>
      </dgm:t>
    </dgm:pt>
    <dgm:pt modelId="{FE528567-E014-4623-A656-3D40550DE183}" type="pres">
      <dgm:prSet presAssocID="{60AB60B9-A606-4C31-AAA7-9F17F667852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063608-4C16-417A-B410-8D7A9EC78785}" type="pres">
      <dgm:prSet presAssocID="{51F78DE4-B1FE-43AC-AB5F-0FB04BFC60CA}" presName="sibTrans" presStyleLbl="sibTrans2D1" presStyleIdx="1" presStyleCnt="15"/>
      <dgm:spPr/>
      <dgm:t>
        <a:bodyPr/>
        <a:lstStyle/>
        <a:p>
          <a:endParaRPr lang="en-US"/>
        </a:p>
      </dgm:t>
    </dgm:pt>
    <dgm:pt modelId="{7148C5EE-D3F5-47CC-AE6B-42B53AC621E9}" type="pres">
      <dgm:prSet presAssocID="{51F78DE4-B1FE-43AC-AB5F-0FB04BFC60CA}" presName="connectorText" presStyleLbl="sibTrans2D1" presStyleIdx="1" presStyleCnt="15"/>
      <dgm:spPr/>
      <dgm:t>
        <a:bodyPr/>
        <a:lstStyle/>
        <a:p>
          <a:endParaRPr lang="en-US"/>
        </a:p>
      </dgm:t>
    </dgm:pt>
    <dgm:pt modelId="{B55BE856-F3BB-4727-9979-F7E3166D7471}" type="pres">
      <dgm:prSet presAssocID="{CB062D85-8433-41F0-83F7-7C05224FAB28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4484D-70E6-406A-9615-FD301F992F6F}" type="pres">
      <dgm:prSet presAssocID="{493884C1-7ED4-4274-BE75-561E79E348D5}" presName="sibTrans" presStyleLbl="sibTrans2D1" presStyleIdx="2" presStyleCnt="15"/>
      <dgm:spPr/>
      <dgm:t>
        <a:bodyPr/>
        <a:lstStyle/>
        <a:p>
          <a:endParaRPr lang="en-US"/>
        </a:p>
      </dgm:t>
    </dgm:pt>
    <dgm:pt modelId="{462F463A-1C8E-4C3A-86D7-F590837D155C}" type="pres">
      <dgm:prSet presAssocID="{493884C1-7ED4-4274-BE75-561E79E348D5}" presName="connectorText" presStyleLbl="sibTrans2D1" presStyleIdx="2" presStyleCnt="15"/>
      <dgm:spPr/>
      <dgm:t>
        <a:bodyPr/>
        <a:lstStyle/>
        <a:p>
          <a:endParaRPr lang="en-US"/>
        </a:p>
      </dgm:t>
    </dgm:pt>
    <dgm:pt modelId="{C00FB6E7-B6A1-45A5-8B16-1690B5DE58C3}" type="pres">
      <dgm:prSet presAssocID="{27AE1655-2497-4C8A-825A-60A3F73CD1B7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C505C-98D4-45E1-81C0-C0C47E4C8128}" type="pres">
      <dgm:prSet presAssocID="{84A25491-18B9-4E96-AAF2-CBC9144F3CC3}" presName="sibTrans" presStyleLbl="sibTrans2D1" presStyleIdx="3" presStyleCnt="15"/>
      <dgm:spPr/>
      <dgm:t>
        <a:bodyPr/>
        <a:lstStyle/>
        <a:p>
          <a:endParaRPr lang="en-US"/>
        </a:p>
      </dgm:t>
    </dgm:pt>
    <dgm:pt modelId="{48F15FD8-104B-4FA0-A589-EEC506899F0B}" type="pres">
      <dgm:prSet presAssocID="{84A25491-18B9-4E96-AAF2-CBC9144F3CC3}" presName="connectorText" presStyleLbl="sibTrans2D1" presStyleIdx="3" presStyleCnt="15"/>
      <dgm:spPr/>
      <dgm:t>
        <a:bodyPr/>
        <a:lstStyle/>
        <a:p>
          <a:endParaRPr lang="en-US"/>
        </a:p>
      </dgm:t>
    </dgm:pt>
    <dgm:pt modelId="{40DD6CC9-B09C-48C1-8671-01E1042582D6}" type="pres">
      <dgm:prSet presAssocID="{FF322842-3956-4EEB-8CFE-BFD5B16D8D87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1A00F-F366-403E-91D8-BCABA718D406}" type="pres">
      <dgm:prSet presAssocID="{01F7C177-DB81-4037-B716-5502288ECC97}" presName="sibTrans" presStyleLbl="sibTrans2D1" presStyleIdx="4" presStyleCnt="15"/>
      <dgm:spPr/>
      <dgm:t>
        <a:bodyPr/>
        <a:lstStyle/>
        <a:p>
          <a:endParaRPr lang="en-US"/>
        </a:p>
      </dgm:t>
    </dgm:pt>
    <dgm:pt modelId="{2112CF91-B4DE-457D-BEC9-E98F901746B2}" type="pres">
      <dgm:prSet presAssocID="{01F7C177-DB81-4037-B716-5502288ECC97}" presName="connectorText" presStyleLbl="sibTrans2D1" presStyleIdx="4" presStyleCnt="15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5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5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5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5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5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5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5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5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5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5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5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5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1" presStyleCnt="15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1" presStyleCnt="15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2" presStyleCnt="15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2" presStyleCnt="15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3" presStyleCnt="15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3" presStyleCnt="15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89ECC-567A-4C01-8A29-02A19169BF0A}" type="pres">
      <dgm:prSet presAssocID="{9EED2977-CFDE-4053-BB2C-65327F380EF6}" presName="sibTrans" presStyleLbl="sibTrans2D1" presStyleIdx="14" presStyleCnt="15"/>
      <dgm:spPr/>
      <dgm:t>
        <a:bodyPr/>
        <a:lstStyle/>
        <a:p>
          <a:endParaRPr lang="en-US"/>
        </a:p>
      </dgm:t>
    </dgm:pt>
    <dgm:pt modelId="{033463E8-2B88-4A2A-B80F-419FFC6C2672}" type="pres">
      <dgm:prSet presAssocID="{9EED2977-CFDE-4053-BB2C-65327F380EF6}" presName="connectorText" presStyleLbl="sibTrans2D1" presStyleIdx="14" presStyleCnt="15"/>
      <dgm:spPr/>
      <dgm:t>
        <a:bodyPr/>
        <a:lstStyle/>
        <a:p>
          <a:endParaRPr lang="en-US"/>
        </a:p>
      </dgm:t>
    </dgm:pt>
    <dgm:pt modelId="{6B516F68-F13D-4BF1-8681-9329E578609D}" type="pres">
      <dgm:prSet presAssocID="{55FD981F-AE1E-470B-85FB-2939B0801490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769D2-FA9B-48C5-A3B6-F80364796EE3}" srcId="{9850C048-D9CB-4EBA-A605-662D61F0E51A}" destId="{F3B187CF-1C25-46B1-A117-896543459F6E}" srcOrd="14" destOrd="0" parTransId="{BADAC830-E079-4F37-995A-161BE2958353}" sibTransId="{9EED2977-CFDE-4053-BB2C-65327F380EF6}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FDA75D8C-77FB-4641-BC65-C45972813DF0}" type="presOf" srcId="{51F78DE4-B1FE-43AC-AB5F-0FB04BFC60CA}" destId="{7148C5EE-D3F5-47CC-AE6B-42B53AC621E9}" srcOrd="1" destOrd="0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7856981C-C296-48B5-98CC-99DD4F493267}" srcId="{9850C048-D9CB-4EBA-A605-662D61F0E51A}" destId="{27AE1655-2497-4C8A-825A-60A3F73CD1B7}" srcOrd="3" destOrd="0" parTransId="{20CE38ED-C238-41D4-8222-60C8D93AE77D}" sibTransId="{84A25491-18B9-4E96-AAF2-CBC9144F3CC3}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CD6B06A0-3B3E-4D53-8D05-0DBCFFA2510F}" type="presOf" srcId="{55FD981F-AE1E-470B-85FB-2939B0801490}" destId="{6B516F68-F13D-4BF1-8681-9329E578609D}" srcOrd="0" destOrd="0" presId="urn:microsoft.com/office/officeart/2005/8/layout/process5"/>
    <dgm:cxn modelId="{6FD2EAAF-A5B3-4612-94D3-CDD45EE3D7B6}" type="presOf" srcId="{9EED2977-CFDE-4053-BB2C-65327F380EF6}" destId="{033463E8-2B88-4A2A-B80F-419FFC6C2672}" srcOrd="1" destOrd="0" presId="urn:microsoft.com/office/officeart/2005/8/layout/process5"/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93589034-DFF1-400F-A29E-9B5086769624}" srcId="{9850C048-D9CB-4EBA-A605-662D61F0E51A}" destId="{07BCD60E-A353-4374-BC98-CB30A60E1522}" srcOrd="13" destOrd="0" parTransId="{FB2FDEED-65A5-4ED2-A02A-D12C438CD7DA}" sibTransId="{67641441-8EF4-4235-A4A5-27AC4711E5BE}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195AA2B2-13CE-44BA-BEC1-54D762A5462A}" type="presOf" srcId="{CB062D85-8433-41F0-83F7-7C05224FAB28}" destId="{B55BE856-F3BB-4727-9979-F7E3166D7471}" srcOrd="0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A65776A3-3395-493C-97D4-B7BC40C5FAA1}" srcId="{9850C048-D9CB-4EBA-A605-662D61F0E51A}" destId="{60AB60B9-A606-4C31-AAA7-9F17F6678521}" srcOrd="1" destOrd="0" parTransId="{5A6C7972-A762-4DBE-BE6A-3C9BBD438F48}" sibTransId="{51F78DE4-B1FE-43AC-AB5F-0FB04BFC60CA}"/>
    <dgm:cxn modelId="{C1DACD44-34CF-4E60-9598-970BE8974A14}" srcId="{9850C048-D9CB-4EBA-A605-662D61F0E51A}" destId="{E77FE712-57FF-420D-A7BE-E9F6D9A58163}" srcOrd="11" destOrd="0" parTransId="{0E158B34-44B1-41B2-8486-301B64FBDB73}" sibTransId="{C7D67ECE-1D7F-4AC7-96F0-A65340816313}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7ECC1945-569E-448B-B34A-28BB70B27029}" type="presOf" srcId="{51F78DE4-B1FE-43AC-AB5F-0FB04BFC60CA}" destId="{AB063608-4C16-417A-B410-8D7A9EC78785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8BF87B3C-8A9A-425D-8341-21D0A4113AF9}" type="presOf" srcId="{9EED2977-CFDE-4053-BB2C-65327F380EF6}" destId="{90689ECC-567A-4C01-8A29-02A19169BF0A}" srcOrd="0" destOrd="0" presId="urn:microsoft.com/office/officeart/2005/8/layout/process5"/>
    <dgm:cxn modelId="{0906B347-B984-48D1-A197-DCD702D08407}" type="presOf" srcId="{01F7C177-DB81-4037-B716-5502288ECC97}" destId="{9081A00F-F366-403E-91D8-BCABA718D406}" srcOrd="0" destOrd="0" presId="urn:microsoft.com/office/officeart/2005/8/layout/process5"/>
    <dgm:cxn modelId="{C7D8A13D-3163-4EF5-9865-DE5054435440}" type="presOf" srcId="{FF322842-3956-4EEB-8CFE-BFD5B16D8D87}" destId="{40DD6CC9-B09C-48C1-8671-01E1042582D6}" srcOrd="0" destOrd="0" presId="urn:microsoft.com/office/officeart/2005/8/layout/process5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DE1161D2-B6E1-4DED-94AE-9FEE25C68986}" srcId="{9850C048-D9CB-4EBA-A605-662D61F0E51A}" destId="{76DDE21C-1C3F-419D-B323-1ED4328EC85D}" srcOrd="0" destOrd="0" parTransId="{4720D0BE-077B-4A49-9DAE-C209B6760386}" sibTransId="{168B1715-CA8A-40A7-8F13-F4FE8B3414B2}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896AC88D-6AB8-4FA2-8757-6225992A7E0F}" type="presOf" srcId="{84A25491-18B9-4E96-AAF2-CBC9144F3CC3}" destId="{48F15FD8-104B-4FA0-A589-EEC506899F0B}" srcOrd="1" destOrd="0" presId="urn:microsoft.com/office/officeart/2005/8/layout/process5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DA745816-4864-4DA7-A387-A59CAFF64038}" type="presOf" srcId="{493884C1-7ED4-4274-BE75-561E79E348D5}" destId="{462F463A-1C8E-4C3A-86D7-F590837D155C}" srcOrd="1" destOrd="0" presId="urn:microsoft.com/office/officeart/2005/8/layout/process5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81D8040-CB33-4D96-859C-F14BC140449F}" type="presOf" srcId="{493884C1-7ED4-4274-BE75-561E79E348D5}" destId="{7E64484D-70E6-406A-9615-FD301F992F6F}" srcOrd="0" destOrd="0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3793069A-14A6-46A0-8A12-D8FF780B99D0}" type="presOf" srcId="{60AB60B9-A606-4C31-AAA7-9F17F6678521}" destId="{FE528567-E014-4623-A656-3D40550DE183}" srcOrd="0" destOrd="0" presId="urn:microsoft.com/office/officeart/2005/8/layout/process5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252A6903-756C-44BD-AD68-4E353387DA3C}" type="presOf" srcId="{01F7C177-DB81-4037-B716-5502288ECC97}" destId="{2112CF91-B4DE-457D-BEC9-E98F901746B2}" srcOrd="1" destOrd="0" presId="urn:microsoft.com/office/officeart/2005/8/layout/process5"/>
    <dgm:cxn modelId="{5B28F708-B5F5-44BB-925B-8C66D3BC65D9}" type="presOf" srcId="{27AE1655-2497-4C8A-825A-60A3F73CD1B7}" destId="{C00FB6E7-B6A1-45A5-8B16-1690B5DE58C3}" srcOrd="0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8D779D32-C66C-46ED-9DD6-0DBE6EC1F0EB}" type="presOf" srcId="{84A25491-18B9-4E96-AAF2-CBC9144F3CC3}" destId="{694C505C-98D4-45E1-81C0-C0C47E4C8128}" srcOrd="0" destOrd="0" presId="urn:microsoft.com/office/officeart/2005/8/layout/process5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B3F83FDE-0D0A-47E4-8742-8139A15E15CB}" srcId="{9850C048-D9CB-4EBA-A605-662D61F0E51A}" destId="{8D7B90A3-F081-4C9D-AC49-25C012F870D4}" srcOrd="12" destOrd="0" parTransId="{27206857-DA28-4B9A-AC05-9ADFE5A74614}" sibTransId="{DF398AEE-D931-46DA-BF19-356BAA7A77D4}"/>
    <dgm:cxn modelId="{CB78FFDB-B1F5-44B7-ABE8-B062E01B75A5}" srcId="{9850C048-D9CB-4EBA-A605-662D61F0E51A}" destId="{55FD981F-AE1E-470B-85FB-2939B0801490}" srcOrd="15" destOrd="0" parTransId="{8A384640-39BD-462A-B0F8-47AA188928BD}" sibTransId="{BAA2BE51-3F3B-4F3F-8A15-988B0110EF6C}"/>
    <dgm:cxn modelId="{1EEC7CF1-74CC-4C95-8432-411B637587C7}" srcId="{9850C048-D9CB-4EBA-A605-662D61F0E51A}" destId="{FF322842-3956-4EEB-8CFE-BFD5B16D8D87}" srcOrd="4" destOrd="0" parTransId="{B3E26397-BE3C-4591-8D06-59268B4E717C}" sibTransId="{01F7C177-DB81-4037-B716-5502288ECC97}"/>
    <dgm:cxn modelId="{8110E733-4E36-4083-B9D4-1D6E620227C6}" srcId="{9850C048-D9CB-4EBA-A605-662D61F0E51A}" destId="{CB062D85-8433-41F0-83F7-7C05224FAB28}" srcOrd="2" destOrd="0" parTransId="{74D4DA36-A6C9-4591-9BE3-334CD2862AB6}" sibTransId="{493884C1-7ED4-4274-BE75-561E79E348D5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F17FD7CE-3F5D-4FF5-B8E5-E70B49F883EC}" type="presParOf" srcId="{27384950-C513-4FC1-927C-FD8A606BB6C9}" destId="{A778F737-5B32-4484-AF6A-04E9DE8AFDA0}" srcOrd="0" destOrd="0" presId="urn:microsoft.com/office/officeart/2005/8/layout/process5"/>
    <dgm:cxn modelId="{CD525928-AE26-4A58-B633-409AEF2481DD}" type="presParOf" srcId="{27384950-C513-4FC1-927C-FD8A606BB6C9}" destId="{385117D3-21BE-4E4E-8B44-41CC09CD455C}" srcOrd="1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9CF70B05-2DC5-4AD9-9B0B-1AC5B8447E0B}" type="presParOf" srcId="{27384950-C513-4FC1-927C-FD8A606BB6C9}" destId="{FE528567-E014-4623-A656-3D40550DE183}" srcOrd="2" destOrd="0" presId="urn:microsoft.com/office/officeart/2005/8/layout/process5"/>
    <dgm:cxn modelId="{AB63B880-28A4-46B3-A8EA-AB639F84A192}" type="presParOf" srcId="{27384950-C513-4FC1-927C-FD8A606BB6C9}" destId="{AB063608-4C16-417A-B410-8D7A9EC78785}" srcOrd="3" destOrd="0" presId="urn:microsoft.com/office/officeart/2005/8/layout/process5"/>
    <dgm:cxn modelId="{E8DCB370-BBD8-4D59-A6C8-ED1A7B3DC575}" type="presParOf" srcId="{AB063608-4C16-417A-B410-8D7A9EC78785}" destId="{7148C5EE-D3F5-47CC-AE6B-42B53AC621E9}" srcOrd="0" destOrd="0" presId="urn:microsoft.com/office/officeart/2005/8/layout/process5"/>
    <dgm:cxn modelId="{D73FA809-8CD1-46D8-9828-8F98D026CB8D}" type="presParOf" srcId="{27384950-C513-4FC1-927C-FD8A606BB6C9}" destId="{B55BE856-F3BB-4727-9979-F7E3166D7471}" srcOrd="4" destOrd="0" presId="urn:microsoft.com/office/officeart/2005/8/layout/process5"/>
    <dgm:cxn modelId="{01E1EA80-37A3-42EB-B79B-10D465029074}" type="presParOf" srcId="{27384950-C513-4FC1-927C-FD8A606BB6C9}" destId="{7E64484D-70E6-406A-9615-FD301F992F6F}" srcOrd="5" destOrd="0" presId="urn:microsoft.com/office/officeart/2005/8/layout/process5"/>
    <dgm:cxn modelId="{A9938BE4-205F-4465-906D-3AC6BF398519}" type="presParOf" srcId="{7E64484D-70E6-406A-9615-FD301F992F6F}" destId="{462F463A-1C8E-4C3A-86D7-F590837D155C}" srcOrd="0" destOrd="0" presId="urn:microsoft.com/office/officeart/2005/8/layout/process5"/>
    <dgm:cxn modelId="{AF364810-32ED-4058-B8C0-39E0794648D4}" type="presParOf" srcId="{27384950-C513-4FC1-927C-FD8A606BB6C9}" destId="{C00FB6E7-B6A1-45A5-8B16-1690B5DE58C3}" srcOrd="6" destOrd="0" presId="urn:microsoft.com/office/officeart/2005/8/layout/process5"/>
    <dgm:cxn modelId="{389DF871-7A43-4A59-A7B5-3DB838303F28}" type="presParOf" srcId="{27384950-C513-4FC1-927C-FD8A606BB6C9}" destId="{694C505C-98D4-45E1-81C0-C0C47E4C8128}" srcOrd="7" destOrd="0" presId="urn:microsoft.com/office/officeart/2005/8/layout/process5"/>
    <dgm:cxn modelId="{5ADF1431-1031-4762-AFD7-A3DEE6B1FFD3}" type="presParOf" srcId="{694C505C-98D4-45E1-81C0-C0C47E4C8128}" destId="{48F15FD8-104B-4FA0-A589-EEC506899F0B}" srcOrd="0" destOrd="0" presId="urn:microsoft.com/office/officeart/2005/8/layout/process5"/>
    <dgm:cxn modelId="{EA417BFB-7C90-40EB-9011-1CF3B6CA40A1}" type="presParOf" srcId="{27384950-C513-4FC1-927C-FD8A606BB6C9}" destId="{40DD6CC9-B09C-48C1-8671-01E1042582D6}" srcOrd="8" destOrd="0" presId="urn:microsoft.com/office/officeart/2005/8/layout/process5"/>
    <dgm:cxn modelId="{0C3A1ECA-1B15-460A-A187-0B47B06C52B2}" type="presParOf" srcId="{27384950-C513-4FC1-927C-FD8A606BB6C9}" destId="{9081A00F-F366-403E-91D8-BCABA718D406}" srcOrd="9" destOrd="0" presId="urn:microsoft.com/office/officeart/2005/8/layout/process5"/>
    <dgm:cxn modelId="{E62B4D94-EE64-4DB9-97AF-1297B3AAFC4B}" type="presParOf" srcId="{9081A00F-F366-403E-91D8-BCABA718D406}" destId="{2112CF91-B4DE-457D-BEC9-E98F901746B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DA9CF56F-A414-4D9B-BB01-9A541FFCB919}" type="presParOf" srcId="{27384950-C513-4FC1-927C-FD8A606BB6C9}" destId="{C2030DD2-4196-42CC-9781-07187BC3316E}" srcOrd="22" destOrd="0" presId="urn:microsoft.com/office/officeart/2005/8/layout/process5"/>
    <dgm:cxn modelId="{227EC56C-8907-43A6-A0B6-054249A48770}" type="presParOf" srcId="{27384950-C513-4FC1-927C-FD8A606BB6C9}" destId="{19BF8D49-6710-41A1-97B9-9F96AEFEAFDC}" srcOrd="23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6BFBFF2-5DEE-41B0-8C42-F5A9106B5352}" type="presParOf" srcId="{27384950-C513-4FC1-927C-FD8A606BB6C9}" destId="{FC656B9D-0256-4608-B29B-6D6BF755D105}" srcOrd="24" destOrd="0" presId="urn:microsoft.com/office/officeart/2005/8/layout/process5"/>
    <dgm:cxn modelId="{63A44DB8-C0BE-4E32-84E8-29B786FE7D68}" type="presParOf" srcId="{27384950-C513-4FC1-927C-FD8A606BB6C9}" destId="{65671BF9-DBE4-4C00-8F6B-1484DD7835A0}" srcOrd="25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26" destOrd="0" presId="urn:microsoft.com/office/officeart/2005/8/layout/process5"/>
    <dgm:cxn modelId="{D1824184-F398-4007-8B54-1FC9D34090B8}" type="presParOf" srcId="{27384950-C513-4FC1-927C-FD8A606BB6C9}" destId="{5F5FC42A-0143-4969-A812-E58FB2E96D2F}" srcOrd="27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28" destOrd="0" presId="urn:microsoft.com/office/officeart/2005/8/layout/process5"/>
    <dgm:cxn modelId="{F0504A9B-989C-45BA-AEF5-5F58AEDFE55B}" type="presParOf" srcId="{27384950-C513-4FC1-927C-FD8A606BB6C9}" destId="{90689ECC-567A-4C01-8A29-02A19169BF0A}" srcOrd="29" destOrd="0" presId="urn:microsoft.com/office/officeart/2005/8/layout/process5"/>
    <dgm:cxn modelId="{CE6998EC-5348-4BBA-A147-B159F3261300}" type="presParOf" srcId="{90689ECC-567A-4C01-8A29-02A19169BF0A}" destId="{033463E8-2B88-4A2A-B80F-419FFC6C2672}" srcOrd="0" destOrd="0" presId="urn:microsoft.com/office/officeart/2005/8/layout/process5"/>
    <dgm:cxn modelId="{42907508-6157-4E58-87B2-728F5464FBAB}" type="presParOf" srcId="{27384950-C513-4FC1-927C-FD8A606BB6C9}" destId="{6B516F68-F13D-4BF1-8681-9329E578609D}" srcOrd="30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Tenant 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3A5687E0-8654-4384-83A4-7126788788DF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014E2121-AF9A-48D4-A58A-8DEB4626E166}" type="parTrans" cxnId="{D3EF0CB2-2236-4CB8-81DD-5DDABE3776D4}">
      <dgm:prSet/>
      <dgm:spPr/>
      <dgm:t>
        <a:bodyPr/>
        <a:lstStyle/>
        <a:p>
          <a:endParaRPr lang="en-US"/>
        </a:p>
      </dgm:t>
    </dgm:pt>
    <dgm:pt modelId="{75A355A1-0B44-4A59-856E-A30C51CF3042}" type="sibTrans" cxnId="{D3EF0CB2-2236-4CB8-81DD-5DDABE3776D4}">
      <dgm:prSet/>
      <dgm:spPr/>
      <dgm:t>
        <a:bodyPr/>
        <a:lstStyle/>
        <a:p>
          <a:endParaRPr lang="en-US"/>
        </a:p>
      </dgm:t>
    </dgm:pt>
    <dgm:pt modelId="{265C834C-F3FA-4015-BD0E-1800220BA8A3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6CD9361A-F6BF-492D-B502-3788098CDFDA}" type="parTrans" cxnId="{09385F96-43D3-47AE-AB44-75F248C6D431}">
      <dgm:prSet/>
      <dgm:spPr/>
      <dgm:t>
        <a:bodyPr/>
        <a:lstStyle/>
        <a:p>
          <a:endParaRPr lang="en-US"/>
        </a:p>
      </dgm:t>
    </dgm:pt>
    <dgm:pt modelId="{7C289D36-186D-4EF7-A749-A8B5412668A8}" type="sibTrans" cxnId="{09385F96-43D3-47AE-AB44-75F248C6D431}">
      <dgm:prSet/>
      <dgm:spPr/>
      <dgm:t>
        <a:bodyPr/>
        <a:lstStyle/>
        <a:p>
          <a:endParaRPr lang="en-US"/>
        </a:p>
      </dgm:t>
    </dgm:pt>
    <dgm:pt modelId="{CABBB868-CCDA-4D55-B511-B37C6E6A14F1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92BF63B5-4499-47F4-B2BA-DDE97BD3AF3C}" type="parTrans" cxnId="{6E8BA874-061E-4CB7-8B96-EEE5D91DC988}">
      <dgm:prSet/>
      <dgm:spPr/>
      <dgm:t>
        <a:bodyPr/>
        <a:lstStyle/>
        <a:p>
          <a:endParaRPr lang="en-US"/>
        </a:p>
      </dgm:t>
    </dgm:pt>
    <dgm:pt modelId="{3DC77CDE-16BB-4831-A810-E99030A40494}" type="sibTrans" cxnId="{6E8BA874-061E-4CB7-8B96-EEE5D91DC988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11522" custLinFactNeighborX="-12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4644" custLinFactNeighborX="-13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0F5CEE15-997E-4F7D-842B-4E2F06CD82B0}" type="pres">
      <dgm:prSet presAssocID="{E6C6F181-E1C3-4F53-9865-CFD2FD6396E4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</dgm:pt>
    <dgm:pt modelId="{BBF2A4BF-28B8-44A8-BAEB-375E226BCAF0}" type="pres">
      <dgm:prSet presAssocID="{F8751635-2F8A-4BCB-8CC2-465EC2BB01FF}" presName="LevelTwoTextNode" presStyleLbl="node3" presStyleIdx="1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</dgm:pt>
    <dgm:pt modelId="{BEC00984-DEA3-4A3A-9216-7C66A855D216}" type="pres">
      <dgm:prSet presAssocID="{314B9441-3FB2-4077-AFE1-7C62985414BE}" presName="conn2-1" presStyleLbl="parChTrans1D3" presStyleIdx="2" presStyleCnt="7"/>
      <dgm:spPr/>
    </dgm:pt>
    <dgm:pt modelId="{AE1D2DFC-6FE9-4DD1-8793-3068C7004EFC}" type="pres">
      <dgm:prSet presAssocID="{314B9441-3FB2-4077-AFE1-7C62985414BE}" presName="connTx" presStyleLbl="parChTrans1D3" presStyleIdx="2" presStyleCnt="7"/>
      <dgm:spPr/>
    </dgm:pt>
    <dgm:pt modelId="{8C2FF996-49B5-46F0-BBC1-52181CD2B9BB}" type="pres">
      <dgm:prSet presAssocID="{A086CD58-C59F-46F1-A2AD-6A4A9B9202C1}" presName="root2" presStyleCnt="0"/>
      <dgm:spPr/>
    </dgm:pt>
    <dgm:pt modelId="{438BBEFE-7071-419F-B396-9C5212975A2B}" type="pres">
      <dgm:prSet presAssocID="{A086CD58-C59F-46F1-A2AD-6A4A9B9202C1}" presName="LevelTwoTextNode" presStyleLbl="node3" presStyleIdx="2" presStyleCnt="7" custScaleX="111544" custLinFactNeighborX="-14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3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3" presStyleCnt="4" custScaleX="121806" custLinFactNeighborX="-21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4" presStyleCnt="7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4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C0657269-0324-4C77-A9DD-9CC79D656C3A}" type="pres">
      <dgm:prSet presAssocID="{3692DDFD-2EE8-49F8-A113-4350A3F60674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5" presStyleCnt="7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</dgm:pt>
    <dgm:pt modelId="{BEE9A136-096B-4A77-B173-62D69C5237AF}" type="pres">
      <dgm:prSet presAssocID="{AA9093D5-6E36-4D45-A10B-517466884EA9}" presName="LevelTwoTextNode" presStyleLbl="node3" presStyleIdx="5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</dgm:pt>
    <dgm:pt modelId="{4E3BF257-1ACF-4AF8-ADAF-85C9D488E9AA}" type="pres">
      <dgm:prSet presAssocID="{6CD9361A-F6BF-492D-B502-3788098CDFDA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99565798-C206-4F1F-8F31-E86337704A04}" type="pres">
      <dgm:prSet presAssocID="{6CD9361A-F6BF-492D-B502-3788098CDFDA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20856C3-8AFB-4ACD-944E-21C62C1F150F}" type="pres">
      <dgm:prSet presAssocID="{265C834C-F3FA-4015-BD0E-1800220BA8A3}" presName="root2" presStyleCnt="0"/>
      <dgm:spPr/>
    </dgm:pt>
    <dgm:pt modelId="{1FD92CDF-8FE1-4BFC-A27C-04CC88AECA45}" type="pres">
      <dgm:prSet presAssocID="{265C834C-F3FA-4015-BD0E-1800220BA8A3}" presName="LevelTwoTextNode" presStyleLbl="node4" presStyleIdx="1" presStyleCnt="3" custScaleX="124644" custLinFactNeighborX="-14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17AB5B-B6A7-4899-87B3-8B282201D34D}" type="pres">
      <dgm:prSet presAssocID="{265C834C-F3FA-4015-BD0E-1800220BA8A3}" presName="level3hierChild" presStyleCnt="0"/>
      <dgm:spPr/>
    </dgm:pt>
    <dgm:pt modelId="{1E38E093-1150-4B85-822E-E3C8A73753DF}" type="pres">
      <dgm:prSet presAssocID="{014E2121-AF9A-48D4-A58A-8DEB4626E166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0F6B4F8C-A669-49EE-A369-3910002B5625}" type="pres">
      <dgm:prSet presAssocID="{014E2121-AF9A-48D4-A58A-8DEB4626E166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221CC21-6E77-4974-AA68-D60E10AEFB60}" type="pres">
      <dgm:prSet presAssocID="{3A5687E0-8654-4384-83A4-7126788788DF}" presName="root2" presStyleCnt="0"/>
      <dgm:spPr/>
    </dgm:pt>
    <dgm:pt modelId="{52D6B6B4-E94B-4B0F-9C55-D99E45BB5B53}" type="pres">
      <dgm:prSet presAssocID="{3A5687E0-8654-4384-83A4-7126788788DF}" presName="LevelTwoTextNode" presStyleLbl="node3" presStyleIdx="6" presStyleCnt="7" custScaleX="115964" custLinFactNeighborX="-165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BAA2-8F28-40CD-BC7C-D321DC6E139A}" type="pres">
      <dgm:prSet presAssocID="{3A5687E0-8654-4384-83A4-7126788788DF}" presName="level3hierChild" presStyleCnt="0"/>
      <dgm:spPr/>
    </dgm:pt>
    <dgm:pt modelId="{1B059710-6945-476F-9620-6F99BC3597CE}" type="pres">
      <dgm:prSet presAssocID="{92BF63B5-4499-47F4-B2BA-DDE97BD3AF3C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D69389E4-A97A-4F12-87AB-9C79F6C8BA61}" type="pres">
      <dgm:prSet presAssocID="{92BF63B5-4499-47F4-B2BA-DDE97BD3AF3C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8BAF2AA-D1C7-4664-B211-61421F3FF8E0}" type="pres">
      <dgm:prSet presAssocID="{CABBB868-CCDA-4D55-B511-B37C6E6A14F1}" presName="root2" presStyleCnt="0"/>
      <dgm:spPr/>
    </dgm:pt>
    <dgm:pt modelId="{6762334D-5EC5-4984-A906-1B7CAD1348A9}" type="pres">
      <dgm:prSet presAssocID="{CABBB868-CCDA-4D55-B511-B37C6E6A14F1}" presName="LevelTwoTextNode" presStyleLbl="node4" presStyleIdx="2" presStyleCnt="3" custScaleX="124644" custLinFactNeighborX="-131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6391F-B7D5-404E-8A27-11AD03BDEF7D}" type="pres">
      <dgm:prSet presAssocID="{CABBB868-CCDA-4D55-B511-B37C6E6A14F1}" presName="level3hierChild" presStyleCnt="0"/>
      <dgm:spPr/>
    </dgm:pt>
  </dgm:ptLst>
  <dgm:cxnLst>
    <dgm:cxn modelId="{19C677D7-7764-4ADD-ACA8-82B3E1E90BC6}" type="presOf" srcId="{D307E9BD-9DB3-4ADB-B724-7413622E2023}" destId="{8B786502-8849-41A7-8E85-51678D980851}" srcOrd="0" destOrd="0" presId="urn:microsoft.com/office/officeart/2005/8/layout/hierarchy2"/>
    <dgm:cxn modelId="{4C2B32C7-2801-4362-A30A-003CD6C00FC6}" type="presOf" srcId="{014E2121-AF9A-48D4-A58A-8DEB4626E166}" destId="{0F6B4F8C-A669-49EE-A369-3910002B5625}" srcOrd="1" destOrd="0" presId="urn:microsoft.com/office/officeart/2005/8/layout/hierarchy2"/>
    <dgm:cxn modelId="{E1A2EB2B-DD12-4C71-ADF0-C17BF187698A}" type="presOf" srcId="{014E2121-AF9A-48D4-A58A-8DEB4626E166}" destId="{1E38E093-1150-4B85-822E-E3C8A73753DF}" srcOrd="0" destOrd="0" presId="urn:microsoft.com/office/officeart/2005/8/layout/hierarchy2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85875F80-3DB1-4021-BDBC-2C57BBB2ACA3}" type="presOf" srcId="{E8AD2B0B-62D1-429A-9D4D-7240476FD44C}" destId="{D4E78957-8597-4964-9EB8-2DDDC14052C4}" srcOrd="0" destOrd="0" presId="urn:microsoft.com/office/officeart/2005/8/layout/hierarchy2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6E986376-6CED-4886-8126-DDCF898D765A}" type="presOf" srcId="{DC0216DB-FBFB-4D05-AB7E-13216FCB0516}" destId="{21FB0002-939C-49EB-BD5A-95780C6C6D2A}" srcOrd="0" destOrd="0" presId="urn:microsoft.com/office/officeart/2005/8/layout/hierarchy2"/>
    <dgm:cxn modelId="{C9F6BA17-61F0-40CF-93DB-7CD67E53B783}" type="presOf" srcId="{4B435B99-0541-459A-AAE0-FBBD5CFDFD81}" destId="{9EE110ED-2C04-4C2C-87DE-6083EB4EAB9E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A2C4E14F-7100-4864-A163-1F676B84FD83}" type="presOf" srcId="{31AC0CCC-ADD4-453E-B707-717499A1892D}" destId="{F58434DB-253C-42BA-8C3E-3B782396C3E5}" srcOrd="0" destOrd="0" presId="urn:microsoft.com/office/officeart/2005/8/layout/hierarchy2"/>
    <dgm:cxn modelId="{CA39EE44-B3DE-4528-8448-EE834A12B9F7}" type="presOf" srcId="{6CD9361A-F6BF-492D-B502-3788098CDFDA}" destId="{4E3BF257-1ACF-4AF8-ADAF-85C9D488E9AA}" srcOrd="0" destOrd="0" presId="urn:microsoft.com/office/officeart/2005/8/layout/hierarchy2"/>
    <dgm:cxn modelId="{959CDF31-24A7-45FB-8E6F-8C2D51AF62A0}" srcId="{41453CE3-0A0C-47B3-A180-0F2B0CB3DCDA}" destId="{AA9093D5-6E36-4D45-A10B-517466884EA9}" srcOrd="1" destOrd="0" parTransId="{3692DDFD-2EE8-49F8-A113-4350A3F60674}" sibTransId="{30DCACEA-D2C4-4BFC-9051-FB239CF32114}"/>
    <dgm:cxn modelId="{97C6D095-5A00-4B88-A9B5-5FD910267F80}" type="presOf" srcId="{CABBB868-CCDA-4D55-B511-B37C6E6A14F1}" destId="{6762334D-5EC5-4984-A906-1B7CAD1348A9}" srcOrd="0" destOrd="0" presId="urn:microsoft.com/office/officeart/2005/8/layout/hierarchy2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3BD16492-4E8C-4E92-BD08-C28CFE14E4B9}" type="presOf" srcId="{6960654E-8D2D-4022-ABB2-241FDCCF2CE7}" destId="{A3C57B70-8165-45DB-85FB-590F302350EA}" srcOrd="0" destOrd="0" presId="urn:microsoft.com/office/officeart/2005/8/layout/hierarchy2"/>
    <dgm:cxn modelId="{FE301715-B362-4B24-A685-F9CE7E40BF3E}" type="presOf" srcId="{930FA777-290E-41BC-A635-9651FDA43D1C}" destId="{989CA6E2-5174-4B6B-9FD6-383FDE6CF3B7}" srcOrd="0" destOrd="0" presId="urn:microsoft.com/office/officeart/2005/8/layout/hierarchy2"/>
    <dgm:cxn modelId="{DF42DD9A-3B5F-4AA6-9433-6DA9A4D118EC}" type="presOf" srcId="{92BF63B5-4499-47F4-B2BA-DDE97BD3AF3C}" destId="{D69389E4-A97A-4F12-87AB-9C79F6C8BA61}" srcOrd="1" destOrd="0" presId="urn:microsoft.com/office/officeart/2005/8/layout/hierarchy2"/>
    <dgm:cxn modelId="{54A940D1-4A9D-4FA6-93AB-303156E5E2CD}" type="presOf" srcId="{930FA777-290E-41BC-A635-9651FDA43D1C}" destId="{7EE50D2F-7B0E-4938-961B-22990B1D13B6}" srcOrd="1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D3EF0CB2-2236-4CB8-81DD-5DDABE3776D4}" srcId="{41453CE3-0A0C-47B3-A180-0F2B0CB3DCDA}" destId="{3A5687E0-8654-4384-83A4-7126788788DF}" srcOrd="2" destOrd="0" parTransId="{014E2121-AF9A-48D4-A58A-8DEB4626E166}" sibTransId="{75A355A1-0B44-4A59-856E-A30C51CF3042}"/>
    <dgm:cxn modelId="{0C689BC1-D765-4E4B-87D5-CD00A13D46A3}" srcId="{4AC932CD-412B-4B90-B94D-D8CFF3286712}" destId="{A086CD58-C59F-46F1-A2AD-6A4A9B9202C1}" srcOrd="1" destOrd="0" parTransId="{314B9441-3FB2-4077-AFE1-7C62985414BE}" sibTransId="{8D5ACF06-3517-43B1-97D3-1669AF8CBFFD}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EED44713-C894-4D08-846A-EF61DE7808F7}" type="presOf" srcId="{EA2969AB-F977-40FF-AF2A-0D8C222E7CEB}" destId="{DCA1666E-2AF0-4678-86DC-BCC37820FEF1}" srcOrd="0" destOrd="0" presId="urn:microsoft.com/office/officeart/2005/8/layout/hierarchy2"/>
    <dgm:cxn modelId="{53A339F3-1B31-4F1E-8BDD-7A5A292169A6}" type="presOf" srcId="{E8AD2B0B-62D1-429A-9D4D-7240476FD44C}" destId="{28545878-CBD8-4155-A64A-1F0A19DA94D3}" srcOrd="1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3E79D305-3F19-4ACA-BF01-B488BA0D3F89}" type="presOf" srcId="{265C834C-F3FA-4015-BD0E-1800220BA8A3}" destId="{1FD92CDF-8FE1-4BFC-A27C-04CC88AECA45}" srcOrd="0" destOrd="0" presId="urn:microsoft.com/office/officeart/2005/8/layout/hierarchy2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57E9050C-7400-4661-B044-7C7E3A7AF984}" type="presOf" srcId="{D307E9BD-9DB3-4ADB-B724-7413622E2023}" destId="{327D14CF-CF39-47DA-89C4-6FD92FFA3C03}" srcOrd="1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6E8BA874-061E-4CB7-8B96-EEE5D91DC988}" srcId="{3A5687E0-8654-4384-83A4-7126788788DF}" destId="{CABBB868-CCDA-4D55-B511-B37C6E6A14F1}" srcOrd="0" destOrd="0" parTransId="{92BF63B5-4499-47F4-B2BA-DDE97BD3AF3C}" sibTransId="{3DC77CDE-16BB-4831-A810-E99030A40494}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AE4214F8-348F-4EA1-9350-27F718583DDB}" type="presOf" srcId="{92BF63B5-4499-47F4-B2BA-DDE97BD3AF3C}" destId="{1B059710-6945-476F-9620-6F99BC3597CE}" srcOrd="0" destOrd="0" presId="urn:microsoft.com/office/officeart/2005/8/layout/hierarchy2"/>
    <dgm:cxn modelId="{FA882E90-BF9F-4EC1-974D-5E0E9F985E2A}" srcId="{AB1C5DDB-50C9-4B80-9408-9E365DF3EC94}" destId="{41453CE3-0A0C-47B3-A180-0F2B0CB3DCDA}" srcOrd="3" destOrd="0" parTransId="{4F254B70-064E-46F8-8ACA-5CCE91B5402D}" sibTransId="{FF25978F-2EDC-4C8B-8FFB-58D1544B7B2D}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C0718A7B-12DB-4A82-8004-BF4C13A9F240}" type="presOf" srcId="{6CD9361A-F6BF-492D-B502-3788098CDFDA}" destId="{99565798-C206-4F1F-8F31-E86337704A04}" srcOrd="1" destOrd="0" presId="urn:microsoft.com/office/officeart/2005/8/layout/hierarchy2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09385F96-43D3-47AE-AB44-75F248C6D431}" srcId="{AA9093D5-6E36-4D45-A10B-517466884EA9}" destId="{265C834C-F3FA-4015-BD0E-1800220BA8A3}" srcOrd="0" destOrd="0" parTransId="{6CD9361A-F6BF-492D-B502-3788098CDFDA}" sibTransId="{7C289D36-186D-4EF7-A749-A8B5412668A8}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CC410AD6-18FD-4D06-A69D-F2B78296E3B5}" type="presOf" srcId="{EA2969AB-F977-40FF-AF2A-0D8C222E7CEB}" destId="{41F04A15-F2FA-4EB0-BEC8-8F8A08382C96}" srcOrd="1" destOrd="0" presId="urn:microsoft.com/office/officeart/2005/8/layout/hierarchy2"/>
    <dgm:cxn modelId="{E8B738B0-9B01-4A96-8119-220F55A872BF}" type="presOf" srcId="{3A5687E0-8654-4384-83A4-7126788788DF}" destId="{52D6B6B4-E94B-4B0F-9C55-D99E45BB5B53}" srcOrd="0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AD3BB0EE-B37E-4F14-BCC3-F124C105386F}" type="presParOf" srcId="{F2C6C983-25B5-4D62-93E8-B0C6CE498841}" destId="{DCA1666E-2AF0-4678-86DC-BCC37820FEF1}" srcOrd="0" destOrd="0" presId="urn:microsoft.com/office/officeart/2005/8/layout/hierarchy2"/>
    <dgm:cxn modelId="{F42026EA-1C1B-4945-86E8-599211CB3A8B}" type="presParOf" srcId="{DCA1666E-2AF0-4678-86DC-BCC37820FEF1}" destId="{41F04A15-F2FA-4EB0-BEC8-8F8A08382C96}" srcOrd="0" destOrd="0" presId="urn:microsoft.com/office/officeart/2005/8/layout/hierarchy2"/>
    <dgm:cxn modelId="{B026A206-1039-4DDF-9B87-AA79E88D3AA3}" type="presParOf" srcId="{F2C6C983-25B5-4D62-93E8-B0C6CE498841}" destId="{37CC1C37-630F-46B9-8439-2A1EF2CD688B}" srcOrd="1" destOrd="0" presId="urn:microsoft.com/office/officeart/2005/8/layout/hierarchy2"/>
    <dgm:cxn modelId="{F4C233B6-E96E-4E9F-8370-6899AE2AEF14}" type="presParOf" srcId="{37CC1C37-630F-46B9-8439-2A1EF2CD688B}" destId="{21FB0002-939C-49EB-BD5A-95780C6C6D2A}" srcOrd="0" destOrd="0" presId="urn:microsoft.com/office/officeart/2005/8/layout/hierarchy2"/>
    <dgm:cxn modelId="{B5EEBE3D-3F5C-44FA-8A69-A06132088DA0}" type="presParOf" srcId="{37CC1C37-630F-46B9-8439-2A1EF2CD688B}" destId="{C24C1EC9-C6D1-4095-936D-88F942F08484}" srcOrd="1" destOrd="0" presId="urn:microsoft.com/office/officeart/2005/8/layout/hierarchy2"/>
    <dgm:cxn modelId="{F1CBE37B-71A6-49BD-948A-F520ACCDCF63}" type="presParOf" srcId="{C24C1EC9-C6D1-4095-936D-88F942F08484}" destId="{989CA6E2-5174-4B6B-9FD6-383FDE6CF3B7}" srcOrd="0" destOrd="0" presId="urn:microsoft.com/office/officeart/2005/8/layout/hierarchy2"/>
    <dgm:cxn modelId="{6FA2D42B-673F-403F-A67D-13B48C92102B}" type="presParOf" srcId="{989CA6E2-5174-4B6B-9FD6-383FDE6CF3B7}" destId="{7EE50D2F-7B0E-4938-961B-22990B1D13B6}" srcOrd="0" destOrd="0" presId="urn:microsoft.com/office/officeart/2005/8/layout/hierarchy2"/>
    <dgm:cxn modelId="{32D867BC-F61A-4F36-878F-85842A0F5BC6}" type="presParOf" srcId="{C24C1EC9-C6D1-4095-936D-88F942F08484}" destId="{49966507-2F4F-42B1-960C-EBEB56DD3FC4}" srcOrd="1" destOrd="0" presId="urn:microsoft.com/office/officeart/2005/8/layout/hierarchy2"/>
    <dgm:cxn modelId="{BEFF26BF-C5A7-4979-A4EF-66B5EE24210F}" type="presParOf" srcId="{49966507-2F4F-42B1-960C-EBEB56DD3FC4}" destId="{A3C57B70-8165-45DB-85FB-590F302350EA}" srcOrd="0" destOrd="0" presId="urn:microsoft.com/office/officeart/2005/8/layout/hierarchy2"/>
    <dgm:cxn modelId="{6738372A-93B7-4EEC-8359-F80451EE62C3}" type="presParOf" srcId="{49966507-2F4F-42B1-960C-EBEB56DD3FC4}" destId="{DBCD76AB-E23F-44B4-A401-D4AD975883E1}" srcOrd="1" destOrd="0" presId="urn:microsoft.com/office/officeart/2005/8/layout/hierarchy2"/>
    <dgm:cxn modelId="{706B36EE-668C-45C2-93BF-237650293BBE}" type="presParOf" srcId="{DBCD76AB-E23F-44B4-A401-D4AD975883E1}" destId="{D4E78957-8597-4964-9EB8-2DDDC14052C4}" srcOrd="0" destOrd="0" presId="urn:microsoft.com/office/officeart/2005/8/layout/hierarchy2"/>
    <dgm:cxn modelId="{3AC9D483-DC2C-487A-A28F-C51AB9D78602}" type="presParOf" srcId="{D4E78957-8597-4964-9EB8-2DDDC14052C4}" destId="{28545878-CBD8-4155-A64A-1F0A19DA94D3}" srcOrd="0" destOrd="0" presId="urn:microsoft.com/office/officeart/2005/8/layout/hierarchy2"/>
    <dgm:cxn modelId="{A5339BE8-938E-4CF1-8A7E-F83C897ADCF4}" type="presParOf" srcId="{DBCD76AB-E23F-44B4-A401-D4AD975883E1}" destId="{111A615B-567A-4840-B5A0-98460DA1BC99}" srcOrd="1" destOrd="0" presId="urn:microsoft.com/office/officeart/2005/8/layout/hierarchy2"/>
    <dgm:cxn modelId="{12AFE448-69B6-4FFF-A6F1-779603815546}" type="presParOf" srcId="{111A615B-567A-4840-B5A0-98460DA1BC99}" destId="{9EE110ED-2C04-4C2C-87DE-6083EB4EAB9E}" srcOrd="0" destOrd="0" presId="urn:microsoft.com/office/officeart/2005/8/layout/hierarchy2"/>
    <dgm:cxn modelId="{CDC9C15B-0DB6-41D8-8506-EC17E73E4689}" type="presParOf" srcId="{111A615B-567A-4840-B5A0-98460DA1BC99}" destId="{1A347F53-6233-4CAB-A3D0-162B341462E7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C4230592-CB30-4627-9C4B-0D5D8F1FBAB9}" type="presParOf" srcId="{AECE24D4-FF9B-4685-8793-6A66164402DD}" destId="{BEC00984-DEA3-4A3A-9216-7C66A855D216}" srcOrd="2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3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7BA00DB0-2E51-4C0F-A37B-4ED66D2E48BD}" type="presParOf" srcId="{F2C6C983-25B5-4D62-93E8-B0C6CE498841}" destId="{FE55F809-4527-4ECA-A2F4-F8659409C82D}" srcOrd="6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7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CEA38C0C-B7A2-44FE-970A-CC6A124F26B4}" type="presParOf" srcId="{BEEDBBE6-3F48-48E7-A25F-8902D73020CC}" destId="{8B786502-8849-41A7-8E85-51678D980851}" srcOrd="0" destOrd="0" presId="urn:microsoft.com/office/officeart/2005/8/layout/hierarchy2"/>
    <dgm:cxn modelId="{B401739A-007C-4C80-BCEA-663C1D2085AE}" type="presParOf" srcId="{8B786502-8849-41A7-8E85-51678D980851}" destId="{327D14CF-CF39-47DA-89C4-6FD92FFA3C03}" srcOrd="0" destOrd="0" presId="urn:microsoft.com/office/officeart/2005/8/layout/hierarchy2"/>
    <dgm:cxn modelId="{768B8EEE-458B-4E8D-A184-F6CCFC6AD13E}" type="presParOf" srcId="{BEEDBBE6-3F48-48E7-A25F-8902D73020CC}" destId="{05D7A88B-D81A-4E00-BB4C-F30E07E12851}" srcOrd="1" destOrd="0" presId="urn:microsoft.com/office/officeart/2005/8/layout/hierarchy2"/>
    <dgm:cxn modelId="{64808500-9448-4D09-A7D2-A67AAEA9DEE2}" type="presParOf" srcId="{05D7A88B-D81A-4E00-BB4C-F30E07E12851}" destId="{F58434DB-253C-42BA-8C3E-3B782396C3E5}" srcOrd="0" destOrd="0" presId="urn:microsoft.com/office/officeart/2005/8/layout/hierarchy2"/>
    <dgm:cxn modelId="{6942DF0C-2453-469F-8265-5F70EABF3A5B}" type="presParOf" srcId="{05D7A88B-D81A-4E00-BB4C-F30E07E12851}" destId="{C87BFA55-53AB-4E7E-AD9E-7C121341BC80}" srcOrd="1" destOrd="0" presId="urn:microsoft.com/office/officeart/2005/8/layout/hierarchy2"/>
    <dgm:cxn modelId="{2820CDFE-E0BC-4428-9A9B-B8E5E766030F}" type="presParOf" srcId="{BEEDBBE6-3F48-48E7-A25F-8902D73020CC}" destId="{C0657269-0324-4C77-A9DD-9CC79D656C3A}" srcOrd="2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3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  <dgm:cxn modelId="{B79B3B9E-39BD-48E3-9D16-6F40FAB1752E}" type="presParOf" srcId="{003D5333-1C33-4340-8E6B-FA223CD38588}" destId="{4E3BF257-1ACF-4AF8-ADAF-85C9D488E9AA}" srcOrd="0" destOrd="0" presId="urn:microsoft.com/office/officeart/2005/8/layout/hierarchy2"/>
    <dgm:cxn modelId="{73DAE587-EE84-4E13-95C9-3078878B2E5D}" type="presParOf" srcId="{4E3BF257-1ACF-4AF8-ADAF-85C9D488E9AA}" destId="{99565798-C206-4F1F-8F31-E86337704A04}" srcOrd="0" destOrd="0" presId="urn:microsoft.com/office/officeart/2005/8/layout/hierarchy2"/>
    <dgm:cxn modelId="{9148E6F8-DE0F-4DE8-A2EB-5FD4D9E6D06B}" type="presParOf" srcId="{003D5333-1C33-4340-8E6B-FA223CD38588}" destId="{320856C3-8AFB-4ACD-944E-21C62C1F150F}" srcOrd="1" destOrd="0" presId="urn:microsoft.com/office/officeart/2005/8/layout/hierarchy2"/>
    <dgm:cxn modelId="{045860F9-95CF-4963-9C21-CE28006A22FA}" type="presParOf" srcId="{320856C3-8AFB-4ACD-944E-21C62C1F150F}" destId="{1FD92CDF-8FE1-4BFC-A27C-04CC88AECA45}" srcOrd="0" destOrd="0" presId="urn:microsoft.com/office/officeart/2005/8/layout/hierarchy2"/>
    <dgm:cxn modelId="{771BD05F-1C03-46F4-860E-9A5760D4A1B9}" type="presParOf" srcId="{320856C3-8AFB-4ACD-944E-21C62C1F150F}" destId="{7E17AB5B-B6A7-4899-87B3-8B282201D34D}" srcOrd="1" destOrd="0" presId="urn:microsoft.com/office/officeart/2005/8/layout/hierarchy2"/>
    <dgm:cxn modelId="{565859E5-9144-45B6-A5F1-F62A89B7B386}" type="presParOf" srcId="{BEEDBBE6-3F48-48E7-A25F-8902D73020CC}" destId="{1E38E093-1150-4B85-822E-E3C8A73753DF}" srcOrd="4" destOrd="0" presId="urn:microsoft.com/office/officeart/2005/8/layout/hierarchy2"/>
    <dgm:cxn modelId="{1168BC4B-30E4-4CF3-B590-7F4F58A37DAA}" type="presParOf" srcId="{1E38E093-1150-4B85-822E-E3C8A73753DF}" destId="{0F6B4F8C-A669-49EE-A369-3910002B5625}" srcOrd="0" destOrd="0" presId="urn:microsoft.com/office/officeart/2005/8/layout/hierarchy2"/>
    <dgm:cxn modelId="{38310ED1-EFB2-4736-BAF1-477A79DC8203}" type="presParOf" srcId="{BEEDBBE6-3F48-48E7-A25F-8902D73020CC}" destId="{9221CC21-6E77-4974-AA68-D60E10AEFB60}" srcOrd="5" destOrd="0" presId="urn:microsoft.com/office/officeart/2005/8/layout/hierarchy2"/>
    <dgm:cxn modelId="{5775AAD1-2EFA-4D0D-84E8-E9B899C72870}" type="presParOf" srcId="{9221CC21-6E77-4974-AA68-D60E10AEFB60}" destId="{52D6B6B4-E94B-4B0F-9C55-D99E45BB5B53}" srcOrd="0" destOrd="0" presId="urn:microsoft.com/office/officeart/2005/8/layout/hierarchy2"/>
    <dgm:cxn modelId="{ED9B4AA5-0AE8-4C8F-A3F0-0085B03F3979}" type="presParOf" srcId="{9221CC21-6E77-4974-AA68-D60E10AEFB60}" destId="{1223BAA2-8F28-40CD-BC7C-D321DC6E139A}" srcOrd="1" destOrd="0" presId="urn:microsoft.com/office/officeart/2005/8/layout/hierarchy2"/>
    <dgm:cxn modelId="{9EC29CBB-4B08-43C4-AB86-E2BDC40797BC}" type="presParOf" srcId="{1223BAA2-8F28-40CD-BC7C-D321DC6E139A}" destId="{1B059710-6945-476F-9620-6F99BC3597CE}" srcOrd="0" destOrd="0" presId="urn:microsoft.com/office/officeart/2005/8/layout/hierarchy2"/>
    <dgm:cxn modelId="{0A93B2A9-BC63-45DB-BF8A-0A6BBDDD9F7C}" type="presParOf" srcId="{1B059710-6945-476F-9620-6F99BC3597CE}" destId="{D69389E4-A97A-4F12-87AB-9C79F6C8BA61}" srcOrd="0" destOrd="0" presId="urn:microsoft.com/office/officeart/2005/8/layout/hierarchy2"/>
    <dgm:cxn modelId="{C06E2E71-B077-4926-B661-E44DCE2BFFD1}" type="presParOf" srcId="{1223BAA2-8F28-40CD-BC7C-D321DC6E139A}" destId="{F8BAF2AA-D1C7-4664-B211-61421F3FF8E0}" srcOrd="1" destOrd="0" presId="urn:microsoft.com/office/officeart/2005/8/layout/hierarchy2"/>
    <dgm:cxn modelId="{EF2B0F7D-5E62-4A66-8FF8-DBFFB6156A53}" type="presParOf" srcId="{F8BAF2AA-D1C7-4664-B211-61421F3FF8E0}" destId="{6762334D-5EC5-4984-A906-1B7CAD1348A9}" srcOrd="0" destOrd="0" presId="urn:microsoft.com/office/officeart/2005/8/layout/hierarchy2"/>
    <dgm:cxn modelId="{34B16140-9DC9-48AC-AE65-85B91CA9B3D0}" type="presParOf" srcId="{F8BAF2AA-D1C7-4664-B211-61421F3FF8E0}" destId="{F126391F-B7D5-404E-8A27-11AD03BDEF7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Associate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5700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715</Words>
  <PresentationFormat>Custom</PresentationFormat>
  <Paragraphs>340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Design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Implementation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121</cp:revision>
  <dcterms:created xsi:type="dcterms:W3CDTF">2019-11-11T17:49:18Z</dcterms:created>
  <dcterms:modified xsi:type="dcterms:W3CDTF">2020-06-10T16:38:03Z</dcterms:modified>
</cp:coreProperties>
</file>