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diagrams/layout16.xml" ContentType="application/vnd.openxmlformats-officedocument.drawingml.diagramLayout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quickStyle16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8" r:id="rId4"/>
    <p:sldId id="284" r:id="rId5"/>
    <p:sldId id="290" r:id="rId6"/>
    <p:sldId id="296" r:id="rId7"/>
    <p:sldId id="297" r:id="rId8"/>
    <p:sldId id="259" r:id="rId9"/>
    <p:sldId id="260" r:id="rId10"/>
    <p:sldId id="28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1" r:id="rId19"/>
    <p:sldId id="300" r:id="rId20"/>
    <p:sldId id="268" r:id="rId21"/>
    <p:sldId id="286" r:id="rId22"/>
    <p:sldId id="289" r:id="rId23"/>
    <p:sldId id="294" r:id="rId24"/>
    <p:sldId id="292" r:id="rId25"/>
    <p:sldId id="293" r:id="rId26"/>
    <p:sldId id="270" r:id="rId27"/>
    <p:sldId id="271" r:id="rId28"/>
    <p:sldId id="272" r:id="rId29"/>
    <p:sldId id="273" r:id="rId30"/>
    <p:sldId id="288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F5A24-53F7-4E91-92C4-4E2D2BB43D8D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F918F482-F881-422B-B24C-6F166217C370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3C0AF381-356F-456C-80CB-7BDB54618C44}" type="parTrans" cxnId="{82EAAF0A-7A7F-41C8-AB9D-3F6FD5F96328}">
      <dgm:prSet/>
      <dgm:spPr/>
      <dgm:t>
        <a:bodyPr/>
        <a:lstStyle/>
        <a:p>
          <a:endParaRPr lang="en-US"/>
        </a:p>
      </dgm:t>
    </dgm:pt>
    <dgm:pt modelId="{6BB14C7A-D34C-4B97-8897-916757E79164}" type="sibTrans" cxnId="{82EAAF0A-7A7F-41C8-AB9D-3F6FD5F96328}">
      <dgm:prSet/>
      <dgm:spPr/>
      <dgm:t>
        <a:bodyPr/>
        <a:lstStyle/>
        <a:p>
          <a:endParaRPr lang="en-US"/>
        </a:p>
      </dgm:t>
    </dgm:pt>
    <dgm:pt modelId="{EE151067-F01E-484C-B220-989E26A5D803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790E75AA-F85D-413D-A6E4-490E01CF93DA}" type="parTrans" cxnId="{5ABC068E-4B10-46A8-AC4E-68259E4F144B}">
      <dgm:prSet/>
      <dgm:spPr/>
      <dgm:t>
        <a:bodyPr/>
        <a:lstStyle/>
        <a:p>
          <a:endParaRPr lang="en-US"/>
        </a:p>
      </dgm:t>
    </dgm:pt>
    <dgm:pt modelId="{E6C31CB0-23D3-4B86-8C22-29F70E90858F}" type="sibTrans" cxnId="{5ABC068E-4B10-46A8-AC4E-68259E4F144B}">
      <dgm:prSet/>
      <dgm:spPr/>
      <dgm:t>
        <a:bodyPr/>
        <a:lstStyle/>
        <a:p>
          <a:endParaRPr lang="en-US"/>
        </a:p>
      </dgm:t>
    </dgm:pt>
    <dgm:pt modelId="{30647ECE-59F9-4A1C-BB41-DDB754F1F807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BF1BE1EF-92D0-4A4F-9E65-8C32EC44DA7F}" type="parTrans" cxnId="{DC304F79-7C94-421E-B6E7-6BE8339192F1}">
      <dgm:prSet/>
      <dgm:spPr/>
      <dgm:t>
        <a:bodyPr/>
        <a:lstStyle/>
        <a:p>
          <a:endParaRPr lang="en-US"/>
        </a:p>
      </dgm:t>
    </dgm:pt>
    <dgm:pt modelId="{77600CC3-4705-4608-8A0A-C82294DF9A4E}" type="sibTrans" cxnId="{DC304F79-7C94-421E-B6E7-6BE8339192F1}">
      <dgm:prSet/>
      <dgm:spPr/>
      <dgm:t>
        <a:bodyPr/>
        <a:lstStyle/>
        <a:p>
          <a:endParaRPr lang="en-US"/>
        </a:p>
      </dgm:t>
    </dgm:pt>
    <dgm:pt modelId="{87B1C6A7-487D-408F-8EAC-DD3802F32D5F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F48260B5-7057-4F8A-ADA7-23AB78F2C998}" type="parTrans" cxnId="{FC67A480-9BA3-4501-B1EA-A47BBEF5099D}">
      <dgm:prSet/>
      <dgm:spPr/>
      <dgm:t>
        <a:bodyPr/>
        <a:lstStyle/>
        <a:p>
          <a:endParaRPr lang="en-US"/>
        </a:p>
      </dgm:t>
    </dgm:pt>
    <dgm:pt modelId="{770494A1-B52E-4835-8DFB-E7A0438493FE}" type="sibTrans" cxnId="{FC67A480-9BA3-4501-B1EA-A47BBEF5099D}">
      <dgm:prSet/>
      <dgm:spPr/>
      <dgm:t>
        <a:bodyPr/>
        <a:lstStyle/>
        <a:p>
          <a:endParaRPr lang="en-US"/>
        </a:p>
      </dgm:t>
    </dgm:pt>
    <dgm:pt modelId="{3E954D46-03BB-42EF-893F-B3155AB20C33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14E947E7-8606-4C5B-869F-CA2387D833EA}" type="parTrans" cxnId="{3A68653B-E781-4388-8E02-102606149372}">
      <dgm:prSet/>
      <dgm:spPr/>
      <dgm:t>
        <a:bodyPr/>
        <a:lstStyle/>
        <a:p>
          <a:endParaRPr lang="en-US"/>
        </a:p>
      </dgm:t>
    </dgm:pt>
    <dgm:pt modelId="{797DA1B7-E197-43FE-A01A-E3A88851EA49}" type="sibTrans" cxnId="{3A68653B-E781-4388-8E02-102606149372}">
      <dgm:prSet/>
      <dgm:spPr/>
      <dgm:t>
        <a:bodyPr/>
        <a:lstStyle/>
        <a:p>
          <a:endParaRPr lang="en-US"/>
        </a:p>
      </dgm:t>
    </dgm:pt>
    <dgm:pt modelId="{0E8400C9-8E34-457D-AFE7-470C52660891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9082A1FA-F521-458F-A53E-46192DDC4613}" type="parTrans" cxnId="{73A95BB1-5FB8-44A3-AE20-36518AD56CEF}">
      <dgm:prSet/>
      <dgm:spPr/>
      <dgm:t>
        <a:bodyPr/>
        <a:lstStyle/>
        <a:p>
          <a:endParaRPr lang="en-US"/>
        </a:p>
      </dgm:t>
    </dgm:pt>
    <dgm:pt modelId="{C5F1FDAF-7EFB-4F46-893E-A5F4F1D74C10}" type="sibTrans" cxnId="{73A95BB1-5FB8-44A3-AE20-36518AD56CEF}">
      <dgm:prSet/>
      <dgm:spPr/>
      <dgm:t>
        <a:bodyPr/>
        <a:lstStyle/>
        <a:p>
          <a:endParaRPr lang="en-US"/>
        </a:p>
      </dgm:t>
    </dgm:pt>
    <dgm:pt modelId="{8D412E22-AA66-44EB-B996-734ECE5CCF75}" type="pres">
      <dgm:prSet presAssocID="{122F5A24-53F7-4E91-92C4-4E2D2BB43D8D}" presName="Name0" presStyleCnt="0">
        <dgm:presLayoutVars>
          <dgm:dir/>
          <dgm:resizeHandles val="exact"/>
        </dgm:presLayoutVars>
      </dgm:prSet>
      <dgm:spPr/>
    </dgm:pt>
    <dgm:pt modelId="{3EDA3CF3-DD89-4A5B-B2A1-CC432BCF6531}" type="pres">
      <dgm:prSet presAssocID="{122F5A24-53F7-4E91-92C4-4E2D2BB43D8D}" presName="fgShape" presStyleLbl="fgShp" presStyleIdx="0" presStyleCnt="1"/>
      <dgm:spPr/>
    </dgm:pt>
    <dgm:pt modelId="{1CB15E7D-F8E6-42A6-BE0F-A5B13CE5F7C7}" type="pres">
      <dgm:prSet presAssocID="{122F5A24-53F7-4E91-92C4-4E2D2BB43D8D}" presName="linComp" presStyleCnt="0"/>
      <dgm:spPr/>
    </dgm:pt>
    <dgm:pt modelId="{C9C02E0A-7DE1-4625-94D1-6B2A698EE9B9}" type="pres">
      <dgm:prSet presAssocID="{F918F482-F881-422B-B24C-6F166217C370}" presName="compNode" presStyleCnt="0"/>
      <dgm:spPr/>
    </dgm:pt>
    <dgm:pt modelId="{07D72C2E-3D2A-4B96-A86D-2E2EC20C9180}" type="pres">
      <dgm:prSet presAssocID="{F918F482-F881-422B-B24C-6F166217C370}" presName="bkgdShape" presStyleLbl="node1" presStyleIdx="0" presStyleCnt="3"/>
      <dgm:spPr/>
      <dgm:t>
        <a:bodyPr/>
        <a:lstStyle/>
        <a:p>
          <a:endParaRPr lang="en-US"/>
        </a:p>
      </dgm:t>
    </dgm:pt>
    <dgm:pt modelId="{8B059A0A-6400-455B-B703-006AE2219158}" type="pres">
      <dgm:prSet presAssocID="{F918F482-F881-422B-B24C-6F166217C37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09C8E-39CC-4021-9BCE-EB1F8BA11F50}" type="pres">
      <dgm:prSet presAssocID="{F918F482-F881-422B-B24C-6F166217C370}" presName="invisiNode" presStyleLbl="node1" presStyleIdx="0" presStyleCnt="3"/>
      <dgm:spPr/>
    </dgm:pt>
    <dgm:pt modelId="{B8D451A0-F261-4071-87E4-37516B5E6736}" type="pres">
      <dgm:prSet presAssocID="{F918F482-F881-422B-B24C-6F166217C370}" presName="imagNode" presStyleLbl="fgImgPlace1" presStyleIdx="0" presStyleCnt="3"/>
      <dgm:spPr/>
    </dgm:pt>
    <dgm:pt modelId="{4E2AFF8E-ABFD-4F69-B937-86B1221EA3A5}" type="pres">
      <dgm:prSet presAssocID="{6BB14C7A-D34C-4B97-8897-916757E7916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0769D8-2607-4369-BE07-84A8529DAB58}" type="pres">
      <dgm:prSet presAssocID="{EE151067-F01E-484C-B220-989E26A5D803}" presName="compNode" presStyleCnt="0"/>
      <dgm:spPr/>
    </dgm:pt>
    <dgm:pt modelId="{9681E27D-EB0D-4427-8D27-523994925315}" type="pres">
      <dgm:prSet presAssocID="{EE151067-F01E-484C-B220-989E26A5D803}" presName="bkgdShape" presStyleLbl="node1" presStyleIdx="1" presStyleCnt="3"/>
      <dgm:spPr/>
      <dgm:t>
        <a:bodyPr/>
        <a:lstStyle/>
        <a:p>
          <a:endParaRPr lang="en-US"/>
        </a:p>
      </dgm:t>
    </dgm:pt>
    <dgm:pt modelId="{8DA838EB-ABC3-45E4-9C1C-59D376180EAD}" type="pres">
      <dgm:prSet presAssocID="{EE151067-F01E-484C-B220-989E26A5D803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E639E-D950-4C49-A312-38076B9AFA35}" type="pres">
      <dgm:prSet presAssocID="{EE151067-F01E-484C-B220-989E26A5D803}" presName="invisiNode" presStyleLbl="node1" presStyleIdx="1" presStyleCnt="3"/>
      <dgm:spPr/>
    </dgm:pt>
    <dgm:pt modelId="{5102997D-55F2-4E4E-840A-BD10140C6DF5}" type="pres">
      <dgm:prSet presAssocID="{EE151067-F01E-484C-B220-989E26A5D803}" presName="imagNode" presStyleLbl="fgImgPlace1" presStyleIdx="1" presStyleCnt="3"/>
      <dgm:spPr/>
    </dgm:pt>
    <dgm:pt modelId="{0E14DDCE-045C-4F1F-87E7-220C456760E0}" type="pres">
      <dgm:prSet presAssocID="{E6C31CB0-23D3-4B86-8C22-29F70E9085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180D6CE-241F-4DB3-B616-B566278189E1}" type="pres">
      <dgm:prSet presAssocID="{30647ECE-59F9-4A1C-BB41-DDB754F1F807}" presName="compNode" presStyleCnt="0"/>
      <dgm:spPr/>
    </dgm:pt>
    <dgm:pt modelId="{3FF6E9A0-752D-43FB-BD63-B2D6036D9A76}" type="pres">
      <dgm:prSet presAssocID="{30647ECE-59F9-4A1C-BB41-DDB754F1F807}" presName="bkgdShape" presStyleLbl="node1" presStyleIdx="2" presStyleCnt="3"/>
      <dgm:spPr/>
      <dgm:t>
        <a:bodyPr/>
        <a:lstStyle/>
        <a:p>
          <a:endParaRPr lang="en-US"/>
        </a:p>
      </dgm:t>
    </dgm:pt>
    <dgm:pt modelId="{3614FC1E-E23A-4D09-B9F7-E5F1A6740407}" type="pres">
      <dgm:prSet presAssocID="{30647ECE-59F9-4A1C-BB41-DDB754F1F807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6F4E2-54FA-4ADB-A021-71053A18E984}" type="pres">
      <dgm:prSet presAssocID="{30647ECE-59F9-4A1C-BB41-DDB754F1F807}" presName="invisiNode" presStyleLbl="node1" presStyleIdx="2" presStyleCnt="3"/>
      <dgm:spPr/>
    </dgm:pt>
    <dgm:pt modelId="{F53C757C-2938-4623-B9D1-3F7FB06BA34D}" type="pres">
      <dgm:prSet presAssocID="{30647ECE-59F9-4A1C-BB41-DDB754F1F807}" presName="imagNode" presStyleLbl="fgImgPlace1" presStyleIdx="2" presStyleCnt="3"/>
      <dgm:spPr/>
    </dgm:pt>
  </dgm:ptLst>
  <dgm:cxnLst>
    <dgm:cxn modelId="{3F1BC1E4-71E5-4C2E-9A96-3A55243543FA}" type="presOf" srcId="{87B1C6A7-487D-408F-8EAC-DD3802F32D5F}" destId="{07D72C2E-3D2A-4B96-A86D-2E2EC20C9180}" srcOrd="0" destOrd="1" presId="urn:microsoft.com/office/officeart/2005/8/layout/hList7"/>
    <dgm:cxn modelId="{2C7B2030-7321-4C6C-AFF7-EDC689D252F4}" type="presOf" srcId="{0E8400C9-8E34-457D-AFE7-470C52660891}" destId="{3FF6E9A0-752D-43FB-BD63-B2D6036D9A76}" srcOrd="0" destOrd="1" presId="urn:microsoft.com/office/officeart/2005/8/layout/hList7"/>
    <dgm:cxn modelId="{DC304F79-7C94-421E-B6E7-6BE8339192F1}" srcId="{122F5A24-53F7-4E91-92C4-4E2D2BB43D8D}" destId="{30647ECE-59F9-4A1C-BB41-DDB754F1F807}" srcOrd="2" destOrd="0" parTransId="{BF1BE1EF-92D0-4A4F-9E65-8C32EC44DA7F}" sibTransId="{77600CC3-4705-4608-8A0A-C82294DF9A4E}"/>
    <dgm:cxn modelId="{29BBCAC8-2950-4691-A028-48F01E785210}" type="presOf" srcId="{EE151067-F01E-484C-B220-989E26A5D803}" destId="{8DA838EB-ABC3-45E4-9C1C-59D376180EAD}" srcOrd="1" destOrd="0" presId="urn:microsoft.com/office/officeart/2005/8/layout/hList7"/>
    <dgm:cxn modelId="{633B2148-212B-463D-81A0-FDB23B0C2406}" type="presOf" srcId="{3E954D46-03BB-42EF-893F-B3155AB20C33}" destId="{8DA838EB-ABC3-45E4-9C1C-59D376180EAD}" srcOrd="1" destOrd="1" presId="urn:microsoft.com/office/officeart/2005/8/layout/hList7"/>
    <dgm:cxn modelId="{3A68653B-E781-4388-8E02-102606149372}" srcId="{EE151067-F01E-484C-B220-989E26A5D803}" destId="{3E954D46-03BB-42EF-893F-B3155AB20C33}" srcOrd="0" destOrd="0" parTransId="{14E947E7-8606-4C5B-869F-CA2387D833EA}" sibTransId="{797DA1B7-E197-43FE-A01A-E3A88851EA49}"/>
    <dgm:cxn modelId="{82EAAF0A-7A7F-41C8-AB9D-3F6FD5F96328}" srcId="{122F5A24-53F7-4E91-92C4-4E2D2BB43D8D}" destId="{F918F482-F881-422B-B24C-6F166217C370}" srcOrd="0" destOrd="0" parTransId="{3C0AF381-356F-456C-80CB-7BDB54618C44}" sibTransId="{6BB14C7A-D34C-4B97-8897-916757E79164}"/>
    <dgm:cxn modelId="{AA918F40-8DB0-49D0-827F-B3EAD061396D}" type="presOf" srcId="{30647ECE-59F9-4A1C-BB41-DDB754F1F807}" destId="{3FF6E9A0-752D-43FB-BD63-B2D6036D9A76}" srcOrd="0" destOrd="0" presId="urn:microsoft.com/office/officeart/2005/8/layout/hList7"/>
    <dgm:cxn modelId="{669FF555-4FCF-44AE-8087-46B174541BB5}" type="presOf" srcId="{6BB14C7A-D34C-4B97-8897-916757E79164}" destId="{4E2AFF8E-ABFD-4F69-B937-86B1221EA3A5}" srcOrd="0" destOrd="0" presId="urn:microsoft.com/office/officeart/2005/8/layout/hList7"/>
    <dgm:cxn modelId="{FF576B1E-4DCB-44AD-9ED7-688BB2633E85}" type="presOf" srcId="{0E8400C9-8E34-457D-AFE7-470C52660891}" destId="{3614FC1E-E23A-4D09-B9F7-E5F1A6740407}" srcOrd="1" destOrd="1" presId="urn:microsoft.com/office/officeart/2005/8/layout/hList7"/>
    <dgm:cxn modelId="{5ABC068E-4B10-46A8-AC4E-68259E4F144B}" srcId="{122F5A24-53F7-4E91-92C4-4E2D2BB43D8D}" destId="{EE151067-F01E-484C-B220-989E26A5D803}" srcOrd="1" destOrd="0" parTransId="{790E75AA-F85D-413D-A6E4-490E01CF93DA}" sibTransId="{E6C31CB0-23D3-4B86-8C22-29F70E90858F}"/>
    <dgm:cxn modelId="{73A95BB1-5FB8-44A3-AE20-36518AD56CEF}" srcId="{30647ECE-59F9-4A1C-BB41-DDB754F1F807}" destId="{0E8400C9-8E34-457D-AFE7-470C52660891}" srcOrd="0" destOrd="0" parTransId="{9082A1FA-F521-458F-A53E-46192DDC4613}" sibTransId="{C5F1FDAF-7EFB-4F46-893E-A5F4F1D74C10}"/>
    <dgm:cxn modelId="{C51221C4-8263-4F59-82A6-CB7E1245F47A}" type="presOf" srcId="{F918F482-F881-422B-B24C-6F166217C370}" destId="{8B059A0A-6400-455B-B703-006AE2219158}" srcOrd="1" destOrd="0" presId="urn:microsoft.com/office/officeart/2005/8/layout/hList7"/>
    <dgm:cxn modelId="{23586879-8DC8-4E6B-9A38-C0B3FD6CBEDD}" type="presOf" srcId="{3E954D46-03BB-42EF-893F-B3155AB20C33}" destId="{9681E27D-EB0D-4427-8D27-523994925315}" srcOrd="0" destOrd="1" presId="urn:microsoft.com/office/officeart/2005/8/layout/hList7"/>
    <dgm:cxn modelId="{9314AAA5-61F5-453C-9D90-7966B6F8B59E}" type="presOf" srcId="{E6C31CB0-23D3-4B86-8C22-29F70E90858F}" destId="{0E14DDCE-045C-4F1F-87E7-220C456760E0}" srcOrd="0" destOrd="0" presId="urn:microsoft.com/office/officeart/2005/8/layout/hList7"/>
    <dgm:cxn modelId="{FC67A480-9BA3-4501-B1EA-A47BBEF5099D}" srcId="{F918F482-F881-422B-B24C-6F166217C370}" destId="{87B1C6A7-487D-408F-8EAC-DD3802F32D5F}" srcOrd="0" destOrd="0" parTransId="{F48260B5-7057-4F8A-ADA7-23AB78F2C998}" sibTransId="{770494A1-B52E-4835-8DFB-E7A0438493FE}"/>
    <dgm:cxn modelId="{5ED75008-FC41-43BC-A767-B3A079FCF572}" type="presOf" srcId="{F918F482-F881-422B-B24C-6F166217C370}" destId="{07D72C2E-3D2A-4B96-A86D-2E2EC20C9180}" srcOrd="0" destOrd="0" presId="urn:microsoft.com/office/officeart/2005/8/layout/hList7"/>
    <dgm:cxn modelId="{214DA925-CC92-4046-B483-4BD5666662E1}" type="presOf" srcId="{122F5A24-53F7-4E91-92C4-4E2D2BB43D8D}" destId="{8D412E22-AA66-44EB-B996-734ECE5CCF75}" srcOrd="0" destOrd="0" presId="urn:microsoft.com/office/officeart/2005/8/layout/hList7"/>
    <dgm:cxn modelId="{5E6C5D7D-A6C5-4DF4-AEC4-7FA00D14F6B3}" type="presOf" srcId="{30647ECE-59F9-4A1C-BB41-DDB754F1F807}" destId="{3614FC1E-E23A-4D09-B9F7-E5F1A6740407}" srcOrd="1" destOrd="0" presId="urn:microsoft.com/office/officeart/2005/8/layout/hList7"/>
    <dgm:cxn modelId="{61F43408-BC9D-4BF1-AC60-5C469E2D9A9B}" type="presOf" srcId="{EE151067-F01E-484C-B220-989E26A5D803}" destId="{9681E27D-EB0D-4427-8D27-523994925315}" srcOrd="0" destOrd="0" presId="urn:microsoft.com/office/officeart/2005/8/layout/hList7"/>
    <dgm:cxn modelId="{B8E6F06A-1BF0-4DDD-B7FB-B484EC8712EA}" type="presOf" srcId="{87B1C6A7-487D-408F-8EAC-DD3802F32D5F}" destId="{8B059A0A-6400-455B-B703-006AE2219158}" srcOrd="1" destOrd="1" presId="urn:microsoft.com/office/officeart/2005/8/layout/hList7"/>
    <dgm:cxn modelId="{AF5203A7-DB50-431E-9691-9C5E4280C7E5}" type="presParOf" srcId="{8D412E22-AA66-44EB-B996-734ECE5CCF75}" destId="{3EDA3CF3-DD89-4A5B-B2A1-CC432BCF6531}" srcOrd="0" destOrd="0" presId="urn:microsoft.com/office/officeart/2005/8/layout/hList7"/>
    <dgm:cxn modelId="{D6A56506-4F25-4593-96ED-F3A72DD2790F}" type="presParOf" srcId="{8D412E22-AA66-44EB-B996-734ECE5CCF75}" destId="{1CB15E7D-F8E6-42A6-BE0F-A5B13CE5F7C7}" srcOrd="1" destOrd="0" presId="urn:microsoft.com/office/officeart/2005/8/layout/hList7"/>
    <dgm:cxn modelId="{19BF5403-26DF-474D-9E38-768B357D2C71}" type="presParOf" srcId="{1CB15E7D-F8E6-42A6-BE0F-A5B13CE5F7C7}" destId="{C9C02E0A-7DE1-4625-94D1-6B2A698EE9B9}" srcOrd="0" destOrd="0" presId="urn:microsoft.com/office/officeart/2005/8/layout/hList7"/>
    <dgm:cxn modelId="{150DE9F6-6D7E-4F8F-BDD5-4880FE1C4D5C}" type="presParOf" srcId="{C9C02E0A-7DE1-4625-94D1-6B2A698EE9B9}" destId="{07D72C2E-3D2A-4B96-A86D-2E2EC20C9180}" srcOrd="0" destOrd="0" presId="urn:microsoft.com/office/officeart/2005/8/layout/hList7"/>
    <dgm:cxn modelId="{825F8179-97C3-44FE-9B41-546A2FD7D17F}" type="presParOf" srcId="{C9C02E0A-7DE1-4625-94D1-6B2A698EE9B9}" destId="{8B059A0A-6400-455B-B703-006AE2219158}" srcOrd="1" destOrd="0" presId="urn:microsoft.com/office/officeart/2005/8/layout/hList7"/>
    <dgm:cxn modelId="{319A99B4-E2E9-4EA3-B611-8693E6CC2FB8}" type="presParOf" srcId="{C9C02E0A-7DE1-4625-94D1-6B2A698EE9B9}" destId="{A8409C8E-39CC-4021-9BCE-EB1F8BA11F50}" srcOrd="2" destOrd="0" presId="urn:microsoft.com/office/officeart/2005/8/layout/hList7"/>
    <dgm:cxn modelId="{7F2CCEE4-460D-423D-B00A-BA7B65A8A7F6}" type="presParOf" srcId="{C9C02E0A-7DE1-4625-94D1-6B2A698EE9B9}" destId="{B8D451A0-F261-4071-87E4-37516B5E6736}" srcOrd="3" destOrd="0" presId="urn:microsoft.com/office/officeart/2005/8/layout/hList7"/>
    <dgm:cxn modelId="{0456E7C2-9A31-49EF-8FF3-94289C5B7D07}" type="presParOf" srcId="{1CB15E7D-F8E6-42A6-BE0F-A5B13CE5F7C7}" destId="{4E2AFF8E-ABFD-4F69-B937-86B1221EA3A5}" srcOrd="1" destOrd="0" presId="urn:microsoft.com/office/officeart/2005/8/layout/hList7"/>
    <dgm:cxn modelId="{8240E0D1-2D36-4A7F-B0E8-F71B97250E5B}" type="presParOf" srcId="{1CB15E7D-F8E6-42A6-BE0F-A5B13CE5F7C7}" destId="{450769D8-2607-4369-BE07-84A8529DAB58}" srcOrd="2" destOrd="0" presId="urn:microsoft.com/office/officeart/2005/8/layout/hList7"/>
    <dgm:cxn modelId="{860C145C-5082-49A7-83A0-10CE0DE58A21}" type="presParOf" srcId="{450769D8-2607-4369-BE07-84A8529DAB58}" destId="{9681E27D-EB0D-4427-8D27-523994925315}" srcOrd="0" destOrd="0" presId="urn:microsoft.com/office/officeart/2005/8/layout/hList7"/>
    <dgm:cxn modelId="{0638DD04-77CD-403B-A4C5-C5B13C56F681}" type="presParOf" srcId="{450769D8-2607-4369-BE07-84A8529DAB58}" destId="{8DA838EB-ABC3-45E4-9C1C-59D376180EAD}" srcOrd="1" destOrd="0" presId="urn:microsoft.com/office/officeart/2005/8/layout/hList7"/>
    <dgm:cxn modelId="{B841772A-02A4-486D-8C9A-26CCBBBB5DDA}" type="presParOf" srcId="{450769D8-2607-4369-BE07-84A8529DAB58}" destId="{E0AE639E-D950-4C49-A312-38076B9AFA35}" srcOrd="2" destOrd="0" presId="urn:microsoft.com/office/officeart/2005/8/layout/hList7"/>
    <dgm:cxn modelId="{2ED55F77-2FFB-40D1-9BBB-8AB2EDBA6828}" type="presParOf" srcId="{450769D8-2607-4369-BE07-84A8529DAB58}" destId="{5102997D-55F2-4E4E-840A-BD10140C6DF5}" srcOrd="3" destOrd="0" presId="urn:microsoft.com/office/officeart/2005/8/layout/hList7"/>
    <dgm:cxn modelId="{7287BB95-66B4-4B77-A393-B7DC14ACADC9}" type="presParOf" srcId="{1CB15E7D-F8E6-42A6-BE0F-A5B13CE5F7C7}" destId="{0E14DDCE-045C-4F1F-87E7-220C456760E0}" srcOrd="3" destOrd="0" presId="urn:microsoft.com/office/officeart/2005/8/layout/hList7"/>
    <dgm:cxn modelId="{DCDD78CF-2B57-4E5C-B083-A98DE63C4DA7}" type="presParOf" srcId="{1CB15E7D-F8E6-42A6-BE0F-A5B13CE5F7C7}" destId="{C180D6CE-241F-4DB3-B616-B566278189E1}" srcOrd="4" destOrd="0" presId="urn:microsoft.com/office/officeart/2005/8/layout/hList7"/>
    <dgm:cxn modelId="{9C61FA6A-2D6F-4158-84EE-64301499992F}" type="presParOf" srcId="{C180D6CE-241F-4DB3-B616-B566278189E1}" destId="{3FF6E9A0-752D-43FB-BD63-B2D6036D9A76}" srcOrd="0" destOrd="0" presId="urn:microsoft.com/office/officeart/2005/8/layout/hList7"/>
    <dgm:cxn modelId="{109161C3-C43B-4F74-A235-DC011C6009C8}" type="presParOf" srcId="{C180D6CE-241F-4DB3-B616-B566278189E1}" destId="{3614FC1E-E23A-4D09-B9F7-E5F1A6740407}" srcOrd="1" destOrd="0" presId="urn:microsoft.com/office/officeart/2005/8/layout/hList7"/>
    <dgm:cxn modelId="{A703011E-907A-4A0C-AF65-346FBC54C3DC}" type="presParOf" srcId="{C180D6CE-241F-4DB3-B616-B566278189E1}" destId="{5FB6F4E2-54FA-4ADB-A021-71053A18E984}" srcOrd="2" destOrd="0" presId="urn:microsoft.com/office/officeart/2005/8/layout/hList7"/>
    <dgm:cxn modelId="{8C6FA862-A574-4743-8BEF-14DAE52072A3}" type="presParOf" srcId="{C180D6CE-241F-4DB3-B616-B566278189E1}" destId="{F53C757C-2938-4623-B9D1-3F7FB06BA34D}" srcOrd="3" destOrd="0" presId="urn:microsoft.com/office/officeart/2005/8/layout/hList7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Account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Business Roles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User Roles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50B519E0-F81F-4DF2-935F-0EC7293E3769}">
      <dgm:prSet phldrT="[Text]"/>
      <dgm:spPr/>
      <dgm:t>
        <a:bodyPr/>
        <a:lstStyle/>
        <a:p>
          <a:r>
            <a:rPr lang="en-US" dirty="0" smtClean="0"/>
            <a:t>Product / Service</a:t>
          </a:r>
          <a:endParaRPr lang="en-US" dirty="0"/>
        </a:p>
      </dgm:t>
    </dgm:pt>
    <dgm:pt modelId="{0AE56537-1EE7-4FFE-9BF4-304243CEDFA0}" type="parTrans" cxnId="{E383F83B-93C3-41D5-AD9E-84CAFE85EDD0}">
      <dgm:prSet/>
      <dgm:spPr/>
      <dgm:t>
        <a:bodyPr/>
        <a:lstStyle/>
        <a:p>
          <a:endParaRPr lang="en-US"/>
        </a:p>
      </dgm:t>
    </dgm:pt>
    <dgm:pt modelId="{63722FBE-6A73-4BCB-8A10-4C0B23BD497A}" type="sibTrans" cxnId="{E383F83B-93C3-41D5-AD9E-84CAFE85EDD0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145AB594-E06F-4732-9C8C-02FEA8F0CC96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FF49054D-532C-4831-B91B-86781F9F746C}" type="parTrans" cxnId="{FB913A78-1474-4751-AE15-8539432EADB2}">
      <dgm:prSet/>
      <dgm:spPr/>
      <dgm:t>
        <a:bodyPr/>
        <a:lstStyle/>
        <a:p>
          <a:endParaRPr lang="en-US"/>
        </a:p>
      </dgm:t>
    </dgm:pt>
    <dgm:pt modelId="{F9BEE649-BF49-4D46-B847-73E833B60E31}" type="sibTrans" cxnId="{FB913A78-1474-4751-AE15-8539432EADB2}">
      <dgm:prSet/>
      <dgm:spPr/>
      <dgm:t>
        <a:bodyPr/>
        <a:lstStyle/>
        <a:p>
          <a:endParaRPr lang="en-US"/>
        </a:p>
      </dgm:t>
    </dgm:pt>
    <dgm:pt modelId="{BAF1906F-2D6B-4896-B476-228D949511EC}">
      <dgm:prSet phldrT="[Text]"/>
      <dgm:spPr/>
      <dgm:t>
        <a:bodyPr/>
        <a:lstStyle/>
        <a:p>
          <a:r>
            <a:rPr lang="en-US" dirty="0" smtClean="0"/>
            <a:t>Business Profile</a:t>
          </a:r>
          <a:endParaRPr lang="en-US" dirty="0"/>
        </a:p>
      </dgm:t>
    </dgm:pt>
    <dgm:pt modelId="{1FB7796E-FB70-45B8-BD27-E93E88C7275D}" type="parTrans" cxnId="{A84B1A6D-164C-49EB-A6E4-EE9EC8697FE4}">
      <dgm:prSet/>
      <dgm:spPr/>
      <dgm:t>
        <a:bodyPr/>
        <a:lstStyle/>
        <a:p>
          <a:endParaRPr lang="en-US"/>
        </a:p>
      </dgm:t>
    </dgm:pt>
    <dgm:pt modelId="{64F3B873-D913-4637-A9FE-88717112367A}" type="sibTrans" cxnId="{A84B1A6D-164C-49EB-A6E4-EE9EC8697FE4}">
      <dgm:prSet/>
      <dgm:spPr/>
      <dgm:t>
        <a:bodyPr/>
        <a:lstStyle/>
        <a:p>
          <a:endParaRPr lang="en-US"/>
        </a:p>
      </dgm:t>
    </dgm:pt>
    <dgm:pt modelId="{751FD5CB-1E12-442A-A0ED-CA83A8615C08}">
      <dgm:prSet phldrT="[Text]"/>
      <dgm:spPr/>
      <dgm:t>
        <a:bodyPr/>
        <a:lstStyle/>
        <a:p>
          <a:r>
            <a:rPr lang="en-US" dirty="0" smtClean="0"/>
            <a:t>Employee Profile</a:t>
          </a:r>
          <a:endParaRPr lang="en-US" dirty="0"/>
        </a:p>
      </dgm:t>
    </dgm:pt>
    <dgm:pt modelId="{C051BE77-6CFB-4CEF-BE98-1C5C8061EAE1}" type="parTrans" cxnId="{95785FF4-0635-477E-B15E-FFC2B4F38418}">
      <dgm:prSet/>
      <dgm:spPr/>
      <dgm:t>
        <a:bodyPr/>
        <a:lstStyle/>
        <a:p>
          <a:endParaRPr lang="en-US"/>
        </a:p>
      </dgm:t>
    </dgm:pt>
    <dgm:pt modelId="{82BFAF15-C7D6-4FEC-9B3B-C3C9436BD4DF}" type="sibTrans" cxnId="{95785FF4-0635-477E-B15E-FFC2B4F38418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  <dgm:t>
        <a:bodyPr/>
        <a:lstStyle/>
        <a:p>
          <a:endParaRPr lang="en-US"/>
        </a:p>
      </dgm:t>
    </dgm:pt>
    <dgm:pt modelId="{A971DC22-816E-4608-9EBE-1020EE7C44E2}" type="pres">
      <dgm:prSet presAssocID="{AB1C5DDB-50C9-4B80-9408-9E365DF3EC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  <dgm:t>
        <a:bodyPr/>
        <a:lstStyle/>
        <a:p>
          <a:endParaRPr lang="en-US"/>
        </a:p>
      </dgm:t>
    </dgm:pt>
    <dgm:pt modelId="{D8E9E479-128F-4263-BE9A-5472EFE0AD1C}" type="pres">
      <dgm:prSet presAssocID="{1FB7796E-FB70-45B8-BD27-E93E88C7275D}" presName="conn2-1" presStyleLbl="parChTrans1D2" presStyleIdx="0" presStyleCnt="3"/>
      <dgm:spPr/>
    </dgm:pt>
    <dgm:pt modelId="{3B9EEAFB-1832-492E-8726-D5A8B4484295}" type="pres">
      <dgm:prSet presAssocID="{1FB7796E-FB70-45B8-BD27-E93E88C7275D}" presName="connTx" presStyleLbl="parChTrans1D2" presStyleIdx="0" presStyleCnt="3"/>
      <dgm:spPr/>
    </dgm:pt>
    <dgm:pt modelId="{DB769ED1-4CE9-4BD4-A226-39EBF38294D3}" type="pres">
      <dgm:prSet presAssocID="{BAF1906F-2D6B-4896-B476-228D949511EC}" presName="root2" presStyleCnt="0"/>
      <dgm:spPr/>
    </dgm:pt>
    <dgm:pt modelId="{EBE899CD-0F81-4251-977F-D5E0C1ECC5A9}" type="pres">
      <dgm:prSet presAssocID="{BAF1906F-2D6B-4896-B476-228D949511E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C54D30-EF0A-463B-95B7-818CD2C3095C}" type="pres">
      <dgm:prSet presAssocID="{BAF1906F-2D6B-4896-B476-228D949511EC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  <dgm:t>
        <a:bodyPr/>
        <a:lstStyle/>
        <a:p>
          <a:endParaRPr lang="en-US"/>
        </a:p>
      </dgm:t>
    </dgm:pt>
    <dgm:pt modelId="{C650AC48-76FA-47FA-8009-A5FD346866B9}" type="pres">
      <dgm:prSet presAssocID="{4AC932CD-412B-4B90-B94D-D8CFF32867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  <dgm:t>
        <a:bodyPr/>
        <a:lstStyle/>
        <a:p>
          <a:endParaRPr lang="en-US"/>
        </a:p>
      </dgm:t>
    </dgm:pt>
    <dgm:pt modelId="{0F5CEE15-997E-4F7D-842B-4E2F06CD82B0}" type="pres">
      <dgm:prSet presAssocID="{E6C6F181-E1C3-4F53-9865-CFD2FD6396E4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  <dgm:t>
        <a:bodyPr/>
        <a:lstStyle/>
        <a:p>
          <a:endParaRPr lang="en-US"/>
        </a:p>
      </dgm:t>
    </dgm:pt>
    <dgm:pt modelId="{BBF2A4BF-28B8-44A8-BAEB-375E226BCAF0}" type="pres">
      <dgm:prSet presAssocID="{F8751635-2F8A-4BCB-8CC2-465EC2BB01F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  <dgm:t>
        <a:bodyPr/>
        <a:lstStyle/>
        <a:p>
          <a:endParaRPr lang="en-US"/>
        </a:p>
      </dgm:t>
    </dgm:pt>
    <dgm:pt modelId="{137078FE-6150-4116-B6A4-51243BFD0D77}" type="pres">
      <dgm:prSet presAssocID="{C051BE77-6CFB-4CEF-BE98-1C5C8061EAE1}" presName="conn2-1" presStyleLbl="parChTrans1D3" presStyleIdx="1" presStyleCnt="5"/>
      <dgm:spPr/>
    </dgm:pt>
    <dgm:pt modelId="{56490350-0AD8-42EB-AD41-1FA19922FF3C}" type="pres">
      <dgm:prSet presAssocID="{C051BE77-6CFB-4CEF-BE98-1C5C8061EAE1}" presName="connTx" presStyleLbl="parChTrans1D3" presStyleIdx="1" presStyleCnt="5"/>
      <dgm:spPr/>
    </dgm:pt>
    <dgm:pt modelId="{6475891D-D509-40E1-9CBA-D938EF8A5681}" type="pres">
      <dgm:prSet presAssocID="{751FD5CB-1E12-442A-A0ED-CA83A8615C08}" presName="root2" presStyleCnt="0"/>
      <dgm:spPr/>
    </dgm:pt>
    <dgm:pt modelId="{7D9FFF25-0FCF-4083-B75A-7AAF432EA917}" type="pres">
      <dgm:prSet presAssocID="{751FD5CB-1E12-442A-A0ED-CA83A8615C08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BA92F-60B8-48C3-84D7-C3F508A31129}" type="pres">
      <dgm:prSet presAssocID="{751FD5CB-1E12-442A-A0ED-CA83A8615C08}" presName="level3hierChild" presStyleCnt="0"/>
      <dgm:spPr/>
    </dgm:pt>
    <dgm:pt modelId="{BEC00984-DEA3-4A3A-9216-7C66A855D216}" type="pres">
      <dgm:prSet presAssocID="{314B9441-3FB2-4077-AFE1-7C62985414BE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AE1D2DFC-6FE9-4DD1-8793-3068C7004EFC}" type="pres">
      <dgm:prSet presAssocID="{314B9441-3FB2-4077-AFE1-7C62985414BE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C2FF996-49B5-46F0-BBC1-52181CD2B9BB}" type="pres">
      <dgm:prSet presAssocID="{A086CD58-C59F-46F1-A2AD-6A4A9B9202C1}" presName="root2" presStyleCnt="0"/>
      <dgm:spPr/>
      <dgm:t>
        <a:bodyPr/>
        <a:lstStyle/>
        <a:p>
          <a:endParaRPr lang="en-US"/>
        </a:p>
      </dgm:t>
    </dgm:pt>
    <dgm:pt modelId="{438BBEFE-7071-419F-B396-9C5212975A2B}" type="pres">
      <dgm:prSet presAssocID="{A086CD58-C59F-46F1-A2AD-6A4A9B9202C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  <dgm:t>
        <a:bodyPr/>
        <a:lstStyle/>
        <a:p>
          <a:endParaRPr lang="en-US"/>
        </a:p>
      </dgm:t>
    </dgm:pt>
    <dgm:pt modelId="{34FAADD3-4E25-4757-9393-CA06334BDF1F}" type="pres">
      <dgm:prSet presAssocID="{810F9E8E-57CB-4F02-A314-E0FD9EBC2D3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  <dgm:t>
        <a:bodyPr/>
        <a:lstStyle/>
        <a:p>
          <a:endParaRPr lang="en-US"/>
        </a:p>
      </dgm:t>
    </dgm:pt>
    <dgm:pt modelId="{548F056A-19AF-4E3A-A841-4D9B573D8132}" type="pres">
      <dgm:prSet presAssocID="{12BA1380-A4FC-4990-9FA4-11FC145E8D2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  <dgm:t>
        <a:bodyPr/>
        <a:lstStyle/>
        <a:p>
          <a:endParaRPr lang="en-US"/>
        </a:p>
      </dgm:t>
    </dgm:pt>
    <dgm:pt modelId="{485320E7-5865-4972-9E80-A4269F77B5B7}" type="pres">
      <dgm:prSet presAssocID="{F9DCF3D5-7BE4-4A59-889A-42A1A8F3CF85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3" presStyleCnt="5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  <dgm:t>
        <a:bodyPr/>
        <a:lstStyle/>
        <a:p>
          <a:endParaRPr lang="en-US"/>
        </a:p>
      </dgm:t>
    </dgm:pt>
    <dgm:pt modelId="{60343C22-5FF6-4D73-8AEA-370B4F7698A0}" type="pres">
      <dgm:prSet presAssocID="{1F38E69A-F07E-4C23-A122-63B93BAAC5C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  <dgm:t>
        <a:bodyPr/>
        <a:lstStyle/>
        <a:p>
          <a:endParaRPr lang="en-US"/>
        </a:p>
      </dgm:t>
    </dgm:pt>
    <dgm:pt modelId="{6D57935F-A2DC-43A5-AF8A-831299C35472}" type="pres">
      <dgm:prSet presAssocID="{0AE56537-1EE7-4FFE-9BF4-304243CEDFA0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D2F02084-1FDC-491F-ACE5-D02BCA86AA1B}" type="pres">
      <dgm:prSet presAssocID="{0AE56537-1EE7-4FFE-9BF4-304243CEDFA0}" presName="connTx" presStyleLbl="parChTrans1D3" presStyleIdx="4" presStyleCnt="5"/>
      <dgm:spPr/>
      <dgm:t>
        <a:bodyPr/>
        <a:lstStyle/>
        <a:p>
          <a:endParaRPr lang="en-US"/>
        </a:p>
      </dgm:t>
    </dgm:pt>
    <dgm:pt modelId="{682ED73E-0E22-4035-9061-98D3E464CB5D}" type="pres">
      <dgm:prSet presAssocID="{50B519E0-F81F-4DF2-935F-0EC7293E3769}" presName="root2" presStyleCnt="0"/>
      <dgm:spPr/>
    </dgm:pt>
    <dgm:pt modelId="{ACCD207B-945B-410E-8647-EE38065A7E20}" type="pres">
      <dgm:prSet presAssocID="{50B519E0-F81F-4DF2-935F-0EC7293E3769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12B5D-4E99-415C-99A9-3FD7F0775D1E}" type="pres">
      <dgm:prSet presAssocID="{50B519E0-F81F-4DF2-935F-0EC7293E3769}" presName="level3hierChild" presStyleCnt="0"/>
      <dgm:spPr/>
    </dgm:pt>
    <dgm:pt modelId="{8B1DC198-7756-4D5B-BF44-98AAAE47738B}" type="pres">
      <dgm:prSet presAssocID="{FF49054D-532C-4831-B91B-86781F9F746C}" presName="conn2-1" presStyleLbl="parChTrans1D4" presStyleIdx="0" presStyleCnt="1"/>
      <dgm:spPr/>
    </dgm:pt>
    <dgm:pt modelId="{F36C96E8-3B5B-471A-BC69-0F055A9CAED9}" type="pres">
      <dgm:prSet presAssocID="{FF49054D-532C-4831-B91B-86781F9F746C}" presName="connTx" presStyleLbl="parChTrans1D4" presStyleIdx="0" presStyleCnt="1"/>
      <dgm:spPr/>
    </dgm:pt>
    <dgm:pt modelId="{9F9E226B-94DC-41F8-AF97-F832DA1099E4}" type="pres">
      <dgm:prSet presAssocID="{145AB594-E06F-4732-9C8C-02FEA8F0CC96}" presName="root2" presStyleCnt="0"/>
      <dgm:spPr/>
    </dgm:pt>
    <dgm:pt modelId="{4B4C68B0-CB10-45D4-B22E-C052FA6A9347}" type="pres">
      <dgm:prSet presAssocID="{145AB594-E06F-4732-9C8C-02FEA8F0CC96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859CC-106C-45D5-BE01-E69C3F688B43}" type="pres">
      <dgm:prSet presAssocID="{145AB594-E06F-4732-9C8C-02FEA8F0CC96}" presName="level3hierChild" presStyleCnt="0"/>
      <dgm:spPr/>
    </dgm:pt>
  </dgm:ptLst>
  <dgm:cxnLst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13A153BC-3147-4A0C-A274-D2C6EDD36BAF}" type="presOf" srcId="{FF49054D-532C-4831-B91B-86781F9F746C}" destId="{F36C96E8-3B5B-471A-BC69-0F055A9CAED9}" srcOrd="1" destOrd="0" presId="urn:microsoft.com/office/officeart/2005/8/layout/hierarchy2"/>
    <dgm:cxn modelId="{7EEE4CCF-91E3-4451-BDD3-CC63AC114027}" type="presOf" srcId="{50B519E0-F81F-4DF2-935F-0EC7293E3769}" destId="{ACCD207B-945B-410E-8647-EE38065A7E20}" srcOrd="0" destOrd="0" presId="urn:microsoft.com/office/officeart/2005/8/layout/hierarchy2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95785FF4-0635-477E-B15E-FFC2B4F38418}" srcId="{4AC932CD-412B-4B90-B94D-D8CFF3286712}" destId="{751FD5CB-1E12-442A-A0ED-CA83A8615C08}" srcOrd="1" destOrd="0" parTransId="{C051BE77-6CFB-4CEF-BE98-1C5C8061EAE1}" sibTransId="{82BFAF15-C7D6-4FEC-9B3B-C3C9436BD4DF}"/>
    <dgm:cxn modelId="{E383F83B-93C3-41D5-AD9E-84CAFE85EDD0}" srcId="{12BA1380-A4FC-4990-9FA4-11FC145E8D29}" destId="{50B519E0-F81F-4DF2-935F-0EC7293E3769}" srcOrd="1" destOrd="0" parTransId="{0AE56537-1EE7-4FFE-9BF4-304243CEDFA0}" sibTransId="{63722FBE-6A73-4BCB-8A10-4C0B23BD497A}"/>
    <dgm:cxn modelId="{A84B1A6D-164C-49EB-A6E4-EE9EC8697FE4}" srcId="{AB1C5DDB-50C9-4B80-9408-9E365DF3EC94}" destId="{BAF1906F-2D6B-4896-B476-228D949511EC}" srcOrd="0" destOrd="0" parTransId="{1FB7796E-FB70-45B8-BD27-E93E88C7275D}" sibTransId="{64F3B873-D913-4637-A9FE-88717112367A}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D79742DE-6B1B-427D-BFC1-7A02D5A887AA}" type="presOf" srcId="{FF49054D-532C-4831-B91B-86781F9F746C}" destId="{8B1DC198-7756-4D5B-BF44-98AAAE47738B}" srcOrd="0" destOrd="0" presId="urn:microsoft.com/office/officeart/2005/8/layout/hierarchy2"/>
    <dgm:cxn modelId="{DED6E77F-BC75-4B18-8665-DEBC4078773F}" type="presOf" srcId="{0AE56537-1EE7-4FFE-9BF4-304243CEDFA0}" destId="{6D57935F-A2DC-43A5-AF8A-831299C35472}" srcOrd="0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382730A0-462E-4D7A-8163-8201A44D7541}" type="presOf" srcId="{C051BE77-6CFB-4CEF-BE98-1C5C8061EAE1}" destId="{56490350-0AD8-42EB-AD41-1FA19922FF3C}" srcOrd="1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0C689BC1-D765-4E4B-87D5-CD00A13D46A3}" srcId="{4AC932CD-412B-4B90-B94D-D8CFF3286712}" destId="{A086CD58-C59F-46F1-A2AD-6A4A9B9202C1}" srcOrd="2" destOrd="0" parTransId="{314B9441-3FB2-4077-AFE1-7C62985414BE}" sibTransId="{8D5ACF06-3517-43B1-97D3-1669AF8CBFFD}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15293072-3DA5-4E09-BDF4-D6341E61D343}" type="presOf" srcId="{BAF1906F-2D6B-4896-B476-228D949511EC}" destId="{EBE899CD-0F81-4251-977F-D5E0C1ECC5A9}" srcOrd="0" destOrd="0" presId="urn:microsoft.com/office/officeart/2005/8/layout/hierarchy2"/>
    <dgm:cxn modelId="{212E7383-B7B6-40FA-B45E-425053372D3A}" type="presOf" srcId="{751FD5CB-1E12-442A-A0ED-CA83A8615C08}" destId="{7D9FFF25-0FCF-4083-B75A-7AAF432EA917}" srcOrd="0" destOrd="0" presId="urn:microsoft.com/office/officeart/2005/8/layout/hierarchy2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42474532-0625-4D05-AA3F-2540D7685DC4}" type="presOf" srcId="{C051BE77-6CFB-4CEF-BE98-1C5C8061EAE1}" destId="{137078FE-6150-4116-B6A4-51243BFD0D77}" srcOrd="0" destOrd="0" presId="urn:microsoft.com/office/officeart/2005/8/layout/hierarchy2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067155DD-54C9-47F0-A222-F2908B213A33}" type="presOf" srcId="{1FB7796E-FB70-45B8-BD27-E93E88C7275D}" destId="{3B9EEAFB-1832-492E-8726-D5A8B4484295}" srcOrd="1" destOrd="0" presId="urn:microsoft.com/office/officeart/2005/8/layout/hierarchy2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FB913A78-1474-4751-AE15-8539432EADB2}" srcId="{50B519E0-F81F-4DF2-935F-0EC7293E3769}" destId="{145AB594-E06F-4732-9C8C-02FEA8F0CC96}" srcOrd="0" destOrd="0" parTransId="{FF49054D-532C-4831-B91B-86781F9F746C}" sibTransId="{F9BEE649-BF49-4D46-B847-73E833B60E31}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F056CCBE-A3A1-43F7-88AA-D1177D9EB6AB}" type="presOf" srcId="{145AB594-E06F-4732-9C8C-02FEA8F0CC96}" destId="{4B4C68B0-CB10-45D4-B22E-C052FA6A9347}" srcOrd="0" destOrd="0" presId="urn:microsoft.com/office/officeart/2005/8/layout/hierarchy2"/>
    <dgm:cxn modelId="{8FF0101D-75AA-4E1D-B80D-8EF662C055D5}" type="presOf" srcId="{1FB7796E-FB70-45B8-BD27-E93E88C7275D}" destId="{D8E9E479-128F-4263-BE9A-5472EFE0AD1C}" srcOrd="0" destOrd="0" presId="urn:microsoft.com/office/officeart/2005/8/layout/hierarchy2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2A6401B8-90FC-494C-AE22-B53DE27593CC}" type="presOf" srcId="{0AE56537-1EE7-4FFE-9BF4-304243CEDFA0}" destId="{D2F02084-1FDC-491F-ACE5-D02BCA86AA1B}" srcOrd="1" destOrd="0" presId="urn:microsoft.com/office/officeart/2005/8/layout/hierarchy2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4973718D-B5E1-4BF3-AA3E-441BD2E3BB40}" type="presParOf" srcId="{F2C6C983-25B5-4D62-93E8-B0C6CE498841}" destId="{D8E9E479-128F-4263-BE9A-5472EFE0AD1C}" srcOrd="0" destOrd="0" presId="urn:microsoft.com/office/officeart/2005/8/layout/hierarchy2"/>
    <dgm:cxn modelId="{DA7652BC-F63E-42E1-8803-C5538281EC8D}" type="presParOf" srcId="{D8E9E479-128F-4263-BE9A-5472EFE0AD1C}" destId="{3B9EEAFB-1832-492E-8726-D5A8B4484295}" srcOrd="0" destOrd="0" presId="urn:microsoft.com/office/officeart/2005/8/layout/hierarchy2"/>
    <dgm:cxn modelId="{8000D8F7-50F2-414D-9387-E5C2C18C1A37}" type="presParOf" srcId="{F2C6C983-25B5-4D62-93E8-B0C6CE498841}" destId="{DB769ED1-4CE9-4BD4-A226-39EBF38294D3}" srcOrd="1" destOrd="0" presId="urn:microsoft.com/office/officeart/2005/8/layout/hierarchy2"/>
    <dgm:cxn modelId="{B2765057-3715-4E88-BF3B-92FF9A8FABDE}" type="presParOf" srcId="{DB769ED1-4CE9-4BD4-A226-39EBF38294D3}" destId="{EBE899CD-0F81-4251-977F-D5E0C1ECC5A9}" srcOrd="0" destOrd="0" presId="urn:microsoft.com/office/officeart/2005/8/layout/hierarchy2"/>
    <dgm:cxn modelId="{72BE38E2-87DA-4493-850C-CA71BB4B5265}" type="presParOf" srcId="{DB769ED1-4CE9-4BD4-A226-39EBF38294D3}" destId="{37C54D30-EF0A-463B-95B7-818CD2C3095C}" srcOrd="1" destOrd="0" presId="urn:microsoft.com/office/officeart/2005/8/layout/hierarchy2"/>
    <dgm:cxn modelId="{632F8A8E-EDF3-4BA0-9F50-1740F1FBD3AC}" type="presParOf" srcId="{F2C6C983-25B5-4D62-93E8-B0C6CE498841}" destId="{3A1C9A1A-16A1-4D01-AD9F-F0DCC893522F}" srcOrd="2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3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52A8D2C9-47F7-4FA8-A3A2-AFFC183BDE23}" type="presParOf" srcId="{AECE24D4-FF9B-4685-8793-6A66164402DD}" destId="{137078FE-6150-4116-B6A4-51243BFD0D77}" srcOrd="2" destOrd="0" presId="urn:microsoft.com/office/officeart/2005/8/layout/hierarchy2"/>
    <dgm:cxn modelId="{E4E3F33D-25B4-4341-82A1-A20B40B8C7FB}" type="presParOf" srcId="{137078FE-6150-4116-B6A4-51243BFD0D77}" destId="{56490350-0AD8-42EB-AD41-1FA19922FF3C}" srcOrd="0" destOrd="0" presId="urn:microsoft.com/office/officeart/2005/8/layout/hierarchy2"/>
    <dgm:cxn modelId="{C13A7F64-5E62-4160-8916-E2AF8E912CDD}" type="presParOf" srcId="{AECE24D4-FF9B-4685-8793-6A66164402DD}" destId="{6475891D-D509-40E1-9CBA-D938EF8A5681}" srcOrd="3" destOrd="0" presId="urn:microsoft.com/office/officeart/2005/8/layout/hierarchy2"/>
    <dgm:cxn modelId="{AABF93E2-9695-4437-861A-0CF7F96B0959}" type="presParOf" srcId="{6475891D-D509-40E1-9CBA-D938EF8A5681}" destId="{7D9FFF25-0FCF-4083-B75A-7AAF432EA917}" srcOrd="0" destOrd="0" presId="urn:microsoft.com/office/officeart/2005/8/layout/hierarchy2"/>
    <dgm:cxn modelId="{5EF6AB34-13AE-4164-999F-BA94E2BEFF08}" type="presParOf" srcId="{6475891D-D509-40E1-9CBA-D938EF8A5681}" destId="{A55BA92F-60B8-48C3-84D7-C3F508A31129}" srcOrd="1" destOrd="0" presId="urn:microsoft.com/office/officeart/2005/8/layout/hierarchy2"/>
    <dgm:cxn modelId="{C4230592-CB30-4627-9C4B-0D5D8F1FBAB9}" type="presParOf" srcId="{AECE24D4-FF9B-4685-8793-6A66164402DD}" destId="{BEC00984-DEA3-4A3A-9216-7C66A855D216}" srcOrd="4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5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4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5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C419C432-E3F0-4A61-B25D-E11E3482596C}" type="presParOf" srcId="{68AF59F0-0826-498B-B0FD-64284F80E27E}" destId="{6D57935F-A2DC-43A5-AF8A-831299C35472}" srcOrd="2" destOrd="0" presId="urn:microsoft.com/office/officeart/2005/8/layout/hierarchy2"/>
    <dgm:cxn modelId="{79CC78F7-18E6-4382-8E01-3CD86D0EA4AE}" type="presParOf" srcId="{6D57935F-A2DC-43A5-AF8A-831299C35472}" destId="{D2F02084-1FDC-491F-ACE5-D02BCA86AA1B}" srcOrd="0" destOrd="0" presId="urn:microsoft.com/office/officeart/2005/8/layout/hierarchy2"/>
    <dgm:cxn modelId="{51A72CD0-C549-4A36-BD23-400CDD5ECB6E}" type="presParOf" srcId="{68AF59F0-0826-498B-B0FD-64284F80E27E}" destId="{682ED73E-0E22-4035-9061-98D3E464CB5D}" srcOrd="3" destOrd="0" presId="urn:microsoft.com/office/officeart/2005/8/layout/hierarchy2"/>
    <dgm:cxn modelId="{889AC935-530F-4511-A31F-73176A30C526}" type="presParOf" srcId="{682ED73E-0E22-4035-9061-98D3E464CB5D}" destId="{ACCD207B-945B-410E-8647-EE38065A7E20}" srcOrd="0" destOrd="0" presId="urn:microsoft.com/office/officeart/2005/8/layout/hierarchy2"/>
    <dgm:cxn modelId="{885C24C8-B7D3-4F82-BFE4-184844F785BD}" type="presParOf" srcId="{682ED73E-0E22-4035-9061-98D3E464CB5D}" destId="{56012B5D-4E99-415C-99A9-3FD7F0775D1E}" srcOrd="1" destOrd="0" presId="urn:microsoft.com/office/officeart/2005/8/layout/hierarchy2"/>
    <dgm:cxn modelId="{2B40964B-16B4-4B77-9BB6-64D152E97103}" type="presParOf" srcId="{56012B5D-4E99-415C-99A9-3FD7F0775D1E}" destId="{8B1DC198-7756-4D5B-BF44-98AAAE47738B}" srcOrd="0" destOrd="0" presId="urn:microsoft.com/office/officeart/2005/8/layout/hierarchy2"/>
    <dgm:cxn modelId="{310990BE-A387-413F-8AED-4E2A036C4F40}" type="presParOf" srcId="{8B1DC198-7756-4D5B-BF44-98AAAE47738B}" destId="{F36C96E8-3B5B-471A-BC69-0F055A9CAED9}" srcOrd="0" destOrd="0" presId="urn:microsoft.com/office/officeart/2005/8/layout/hierarchy2"/>
    <dgm:cxn modelId="{DF317C94-34BF-4465-9F97-98AA45CF9795}" type="presParOf" srcId="{56012B5D-4E99-415C-99A9-3FD7F0775D1E}" destId="{9F9E226B-94DC-41F8-AF97-F832DA1099E4}" srcOrd="1" destOrd="0" presId="urn:microsoft.com/office/officeart/2005/8/layout/hierarchy2"/>
    <dgm:cxn modelId="{DC843823-1E2A-4A63-B37A-C6140882D85F}" type="presParOf" srcId="{9F9E226B-94DC-41F8-AF97-F832DA1099E4}" destId="{4B4C68B0-CB10-45D4-B22E-C052FA6A9347}" srcOrd="0" destOrd="0" presId="urn:microsoft.com/office/officeart/2005/8/layout/hierarchy2"/>
    <dgm:cxn modelId="{C66BA154-ECBB-4DF6-8042-CF9955D9D52D}" type="presParOf" srcId="{9F9E226B-94DC-41F8-AF97-F832DA1099E4}" destId="{BED859CC-106C-45D5-BE01-E69C3F688B43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1EED0B-BBAB-4E49-8F07-C43AEFCA988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E8970-DC94-4B4E-853F-A69671795960}">
      <dgm:prSet phldrT="[Text]"/>
      <dgm:spPr/>
      <dgm:t>
        <a:bodyPr/>
        <a:lstStyle/>
        <a:p>
          <a:r>
            <a:rPr lang="en-US" dirty="0" smtClean="0"/>
            <a:t>Org 1</a:t>
          </a:r>
          <a:endParaRPr lang="en-US" dirty="0"/>
        </a:p>
      </dgm:t>
    </dgm:pt>
    <dgm:pt modelId="{C00A03DC-E579-4234-BE6F-FEE763E52E95}" type="parTrans" cxnId="{99F7E91B-8BC3-4C60-BE5B-6D54EE338CF6}">
      <dgm:prSet/>
      <dgm:spPr/>
      <dgm:t>
        <a:bodyPr/>
        <a:lstStyle/>
        <a:p>
          <a:endParaRPr lang="en-US"/>
        </a:p>
      </dgm:t>
    </dgm:pt>
    <dgm:pt modelId="{7B601F6F-019C-4A69-841A-0F774E936F06}" type="sibTrans" cxnId="{99F7E91B-8BC3-4C60-BE5B-6D54EE338CF6}">
      <dgm:prSet/>
      <dgm:spPr/>
      <dgm:t>
        <a:bodyPr/>
        <a:lstStyle/>
        <a:p>
          <a:endParaRPr lang="en-US"/>
        </a:p>
      </dgm:t>
    </dgm:pt>
    <dgm:pt modelId="{D55A316D-FE28-4557-A797-67630B0C286A}">
      <dgm:prSet phldrT="[Text]"/>
      <dgm:spPr/>
      <dgm:t>
        <a:bodyPr/>
        <a:lstStyle/>
        <a:p>
          <a:r>
            <a:rPr lang="en-US" dirty="0" smtClean="0"/>
            <a:t>Initiate Workflow</a:t>
          </a:r>
          <a:endParaRPr lang="en-US" dirty="0"/>
        </a:p>
      </dgm:t>
    </dgm:pt>
    <dgm:pt modelId="{F175FCF3-11EA-4698-83C3-71546EFBC19E}" type="parTrans" cxnId="{269FC598-16E3-406F-8CA7-CF4017C14378}">
      <dgm:prSet/>
      <dgm:spPr/>
      <dgm:t>
        <a:bodyPr/>
        <a:lstStyle/>
        <a:p>
          <a:endParaRPr lang="en-US"/>
        </a:p>
      </dgm:t>
    </dgm:pt>
    <dgm:pt modelId="{68EAB7DE-3712-4B10-9115-0EB1974151FB}" type="sibTrans" cxnId="{269FC598-16E3-406F-8CA7-CF4017C14378}">
      <dgm:prSet/>
      <dgm:spPr/>
      <dgm:t>
        <a:bodyPr/>
        <a:lstStyle/>
        <a:p>
          <a:endParaRPr lang="en-US"/>
        </a:p>
      </dgm:t>
    </dgm:pt>
    <dgm:pt modelId="{E0AFF4D1-6406-4DA3-9E3B-4FE7B9F90591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6314DA4F-96B1-4826-8618-3C9B84461F5E}" type="parTrans" cxnId="{3558EC62-7A3A-4CA1-B69F-A09FB5873988}">
      <dgm:prSet/>
      <dgm:spPr/>
      <dgm:t>
        <a:bodyPr/>
        <a:lstStyle/>
        <a:p>
          <a:endParaRPr lang="en-US"/>
        </a:p>
      </dgm:t>
    </dgm:pt>
    <dgm:pt modelId="{2F34B447-4AE7-45B1-9C7E-6D7DCC20FCCF}" type="sibTrans" cxnId="{3558EC62-7A3A-4CA1-B69F-A09FB5873988}">
      <dgm:prSet/>
      <dgm:spPr/>
      <dgm:t>
        <a:bodyPr/>
        <a:lstStyle/>
        <a:p>
          <a:endParaRPr lang="en-US"/>
        </a:p>
      </dgm:t>
    </dgm:pt>
    <dgm:pt modelId="{5844EEAB-873C-450C-8EF8-89C60A6AEC2C}">
      <dgm:prSet phldrT="[Text]"/>
      <dgm:spPr/>
      <dgm:t>
        <a:bodyPr/>
        <a:lstStyle/>
        <a:p>
          <a:r>
            <a:rPr lang="en-US" dirty="0" smtClean="0"/>
            <a:t>Task Assigned to public contacts for the role</a:t>
          </a:r>
          <a:endParaRPr lang="en-US" dirty="0"/>
        </a:p>
      </dgm:t>
    </dgm:pt>
    <dgm:pt modelId="{E67143D2-F1F7-4D9C-A4D9-49BD4BE688E0}" type="parTrans" cxnId="{6050A019-BAA4-496C-8569-5AAEEF9B9C10}">
      <dgm:prSet/>
      <dgm:spPr/>
      <dgm:t>
        <a:bodyPr/>
        <a:lstStyle/>
        <a:p>
          <a:endParaRPr lang="en-US"/>
        </a:p>
      </dgm:t>
    </dgm:pt>
    <dgm:pt modelId="{929A5ECB-0389-4699-8F0D-80C6A1DE6DCF}" type="sibTrans" cxnId="{6050A019-BAA4-496C-8569-5AAEEF9B9C10}">
      <dgm:prSet/>
      <dgm:spPr/>
      <dgm:t>
        <a:bodyPr/>
        <a:lstStyle/>
        <a:p>
          <a:endParaRPr lang="en-US"/>
        </a:p>
      </dgm:t>
    </dgm:pt>
    <dgm:pt modelId="{0218B649-C070-4B4C-A982-46AF97ABCD52}">
      <dgm:prSet phldrT="[Text]"/>
      <dgm:spPr/>
      <dgm:t>
        <a:bodyPr/>
        <a:lstStyle/>
        <a:p>
          <a:r>
            <a:rPr lang="en-US" dirty="0" smtClean="0"/>
            <a:t>Internal tasks can be assigned to specific users/roles within organization</a:t>
          </a:r>
          <a:endParaRPr lang="en-US" dirty="0"/>
        </a:p>
      </dgm:t>
    </dgm:pt>
    <dgm:pt modelId="{43E82374-C8CC-4C28-B657-3B6F6B5F5995}" type="parTrans" cxnId="{7DA20783-E2DE-47B1-8766-972860BDF8C1}">
      <dgm:prSet/>
      <dgm:spPr/>
      <dgm:t>
        <a:bodyPr/>
        <a:lstStyle/>
        <a:p>
          <a:endParaRPr lang="en-US"/>
        </a:p>
      </dgm:t>
    </dgm:pt>
    <dgm:pt modelId="{7BBA930B-94DA-4285-9370-C6297CCDC053}" type="sibTrans" cxnId="{7DA20783-E2DE-47B1-8766-972860BDF8C1}">
      <dgm:prSet/>
      <dgm:spPr/>
      <dgm:t>
        <a:bodyPr/>
        <a:lstStyle/>
        <a:p>
          <a:endParaRPr lang="en-US"/>
        </a:p>
      </dgm:t>
    </dgm:pt>
    <dgm:pt modelId="{1F66A171-BFE1-4936-98DA-6C4E93D25C1B}">
      <dgm:prSet phldrT="[Text]"/>
      <dgm:spPr/>
      <dgm:t>
        <a:bodyPr/>
        <a:lstStyle/>
        <a:p>
          <a:r>
            <a:rPr lang="en-US" dirty="0" smtClean="0"/>
            <a:t>Select Business Participant Organization to assign the next activity to</a:t>
          </a:r>
          <a:endParaRPr lang="en-US" dirty="0"/>
        </a:p>
      </dgm:t>
    </dgm:pt>
    <dgm:pt modelId="{BB209CBF-2072-4797-92A9-91F643033E3D}" type="parTrans" cxnId="{E215D3B8-DD6B-49BF-8CE5-44A8E0BD2CC1}">
      <dgm:prSet/>
      <dgm:spPr/>
      <dgm:t>
        <a:bodyPr/>
        <a:lstStyle/>
        <a:p>
          <a:endParaRPr lang="en-US"/>
        </a:p>
      </dgm:t>
    </dgm:pt>
    <dgm:pt modelId="{57E67967-3211-475D-A21E-C73AB1EB4DBA}" type="sibTrans" cxnId="{E215D3B8-DD6B-49BF-8CE5-44A8E0BD2CC1}">
      <dgm:prSet/>
      <dgm:spPr/>
      <dgm:t>
        <a:bodyPr/>
        <a:lstStyle/>
        <a:p>
          <a:endParaRPr lang="en-US"/>
        </a:p>
      </dgm:t>
    </dgm:pt>
    <dgm:pt modelId="{A686B5CE-B097-4E80-8FF3-03D86548FC19}">
      <dgm:prSet phldrT="[Text]"/>
      <dgm:spPr/>
      <dgm:t>
        <a:bodyPr/>
        <a:lstStyle/>
        <a:p>
          <a:r>
            <a:rPr lang="en-US" dirty="0" smtClean="0"/>
            <a:t>Chat communication with contact users in other organization</a:t>
          </a:r>
          <a:endParaRPr lang="en-US" dirty="0"/>
        </a:p>
      </dgm:t>
    </dgm:pt>
    <dgm:pt modelId="{258AD00B-10B2-40D4-9011-B246F7AF05B6}" type="parTrans" cxnId="{AF310227-B54B-4014-9921-E4D513178B79}">
      <dgm:prSet/>
      <dgm:spPr/>
      <dgm:t>
        <a:bodyPr/>
        <a:lstStyle/>
        <a:p>
          <a:endParaRPr lang="en-US"/>
        </a:p>
      </dgm:t>
    </dgm:pt>
    <dgm:pt modelId="{8445104E-9E0D-4777-94FE-DEF28DB999EA}" type="sibTrans" cxnId="{AF310227-B54B-4014-9921-E4D513178B79}">
      <dgm:prSet/>
      <dgm:spPr/>
      <dgm:t>
        <a:bodyPr/>
        <a:lstStyle/>
        <a:p>
          <a:endParaRPr lang="en-US"/>
        </a:p>
      </dgm:t>
    </dgm:pt>
    <dgm:pt modelId="{D8A8534B-C6D2-4D27-BE48-5E30798655ED}">
      <dgm:prSet phldrT="[Text]"/>
      <dgm:spPr/>
      <dgm:t>
        <a:bodyPr/>
        <a:lstStyle/>
        <a:p>
          <a:r>
            <a:rPr lang="en-US" dirty="0" smtClean="0"/>
            <a:t>Chat messages are  visible to contact people who can respond back</a:t>
          </a:r>
          <a:endParaRPr lang="en-US" dirty="0"/>
        </a:p>
      </dgm:t>
    </dgm:pt>
    <dgm:pt modelId="{6B9758D3-7F1A-41E2-845B-29335C61E4AA}" type="parTrans" cxnId="{80762143-553C-4778-BEC4-1CF3E896490A}">
      <dgm:prSet/>
      <dgm:spPr/>
      <dgm:t>
        <a:bodyPr/>
        <a:lstStyle/>
        <a:p>
          <a:endParaRPr lang="en-US"/>
        </a:p>
      </dgm:t>
    </dgm:pt>
    <dgm:pt modelId="{DE2EFCA9-B0FF-491B-8C61-339498478CC8}" type="sibTrans" cxnId="{80762143-553C-4778-BEC4-1CF3E896490A}">
      <dgm:prSet/>
      <dgm:spPr/>
      <dgm:t>
        <a:bodyPr/>
        <a:lstStyle/>
        <a:p>
          <a:endParaRPr lang="en-US"/>
        </a:p>
      </dgm:t>
    </dgm:pt>
    <dgm:pt modelId="{73B24646-8B15-476D-81AB-849CEB96CF5F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414105BD-78DA-422A-A89A-D63E20BC5351}" type="parTrans" cxnId="{BFC17189-46A3-43E9-96E8-61D007412CC4}">
      <dgm:prSet/>
      <dgm:spPr/>
      <dgm:t>
        <a:bodyPr/>
        <a:lstStyle/>
        <a:p>
          <a:endParaRPr lang="en-US"/>
        </a:p>
      </dgm:t>
    </dgm:pt>
    <dgm:pt modelId="{C2BCDCA5-4C0A-4BD3-A435-8729850E46FB}" type="sibTrans" cxnId="{BFC17189-46A3-43E9-96E8-61D007412CC4}">
      <dgm:prSet/>
      <dgm:spPr/>
      <dgm:t>
        <a:bodyPr/>
        <a:lstStyle/>
        <a:p>
          <a:endParaRPr lang="en-US"/>
        </a:p>
      </dgm:t>
    </dgm:pt>
    <dgm:pt modelId="{C885D173-2E28-4627-AD41-9E0740054C20}">
      <dgm:prSet phldrT="[Text]"/>
      <dgm:spPr/>
      <dgm:t>
        <a:bodyPr/>
        <a:lstStyle/>
        <a:p>
          <a:r>
            <a:rPr lang="en-US" dirty="0" smtClean="0"/>
            <a:t>Chat communication can happen with other users within the organization</a:t>
          </a:r>
          <a:endParaRPr lang="en-US" dirty="0"/>
        </a:p>
      </dgm:t>
    </dgm:pt>
    <dgm:pt modelId="{54CCA6FF-7089-4CF7-8634-6589273D985D}" type="parTrans" cxnId="{5C1CA334-132A-489D-8096-653F1F271415}">
      <dgm:prSet/>
      <dgm:spPr/>
      <dgm:t>
        <a:bodyPr/>
        <a:lstStyle/>
        <a:p>
          <a:endParaRPr lang="en-US"/>
        </a:p>
      </dgm:t>
    </dgm:pt>
    <dgm:pt modelId="{88037D71-DC55-4B38-9844-BB39DB9D00FF}" type="sibTrans" cxnId="{5C1CA334-132A-489D-8096-653F1F271415}">
      <dgm:prSet/>
      <dgm:spPr/>
      <dgm:t>
        <a:bodyPr/>
        <a:lstStyle/>
        <a:p>
          <a:endParaRPr lang="en-US"/>
        </a:p>
      </dgm:t>
    </dgm:pt>
    <dgm:pt modelId="{6E8B4B33-4B19-4041-9FCD-F0C7DE4263A5}">
      <dgm:prSet phldrT="[Text]"/>
      <dgm:spPr/>
      <dgm:t>
        <a:bodyPr/>
        <a:lstStyle/>
        <a:p>
          <a:r>
            <a:rPr lang="en-US" dirty="0" smtClean="0"/>
            <a:t>Tasks can be assigned to other users within the organization</a:t>
          </a:r>
          <a:endParaRPr lang="en-US" dirty="0"/>
        </a:p>
      </dgm:t>
    </dgm:pt>
    <dgm:pt modelId="{39328F09-9661-4F7A-87A3-47F374BDCC99}" type="parTrans" cxnId="{D39A15B2-B41A-4262-8447-CE0C16CBF169}">
      <dgm:prSet/>
      <dgm:spPr/>
      <dgm:t>
        <a:bodyPr/>
        <a:lstStyle/>
        <a:p>
          <a:endParaRPr lang="en-US"/>
        </a:p>
      </dgm:t>
    </dgm:pt>
    <dgm:pt modelId="{270A6FE8-047E-4E5F-8C2D-D2F908D7A33E}" type="sibTrans" cxnId="{D39A15B2-B41A-4262-8447-CE0C16CBF169}">
      <dgm:prSet/>
      <dgm:spPr/>
      <dgm:t>
        <a:bodyPr/>
        <a:lstStyle/>
        <a:p>
          <a:endParaRPr lang="en-US"/>
        </a:p>
      </dgm:t>
    </dgm:pt>
    <dgm:pt modelId="{5453EBC9-C650-49A3-AC0A-1E727D397054}" type="pres">
      <dgm:prSet presAssocID="{E81EED0B-BBAB-4E49-8F07-C43AEFCA98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6EED1-0948-4CEB-8BB9-C57779708FF8}" type="pres">
      <dgm:prSet presAssocID="{E81EED0B-BBAB-4E49-8F07-C43AEFCA9883}" presName="tSp" presStyleCnt="0"/>
      <dgm:spPr/>
    </dgm:pt>
    <dgm:pt modelId="{FD57E0E4-F03D-47DC-AD76-65D4718A35EB}" type="pres">
      <dgm:prSet presAssocID="{E81EED0B-BBAB-4E49-8F07-C43AEFCA9883}" presName="bSp" presStyleCnt="0"/>
      <dgm:spPr/>
    </dgm:pt>
    <dgm:pt modelId="{7231143E-89FB-4916-A75B-0912DE759C2A}" type="pres">
      <dgm:prSet presAssocID="{E81EED0B-BBAB-4E49-8F07-C43AEFCA9883}" presName="process" presStyleCnt="0"/>
      <dgm:spPr/>
    </dgm:pt>
    <dgm:pt modelId="{00A23122-1008-4626-9590-22C5FCA24F6A}" type="pres">
      <dgm:prSet presAssocID="{89DE8970-DC94-4B4E-853F-A69671795960}" presName="composite1" presStyleCnt="0"/>
      <dgm:spPr/>
    </dgm:pt>
    <dgm:pt modelId="{54BF8323-B3B7-4A7D-ADEF-5C6E31408689}" type="pres">
      <dgm:prSet presAssocID="{89DE8970-DC94-4B4E-853F-A69671795960}" presName="dummyNode1" presStyleLbl="node1" presStyleIdx="0" presStyleCnt="3"/>
      <dgm:spPr/>
    </dgm:pt>
    <dgm:pt modelId="{48D6FD85-D079-4DE1-9B4E-A47910A7E5EA}" type="pres">
      <dgm:prSet presAssocID="{89DE8970-DC94-4B4E-853F-A69671795960}" presName="childNode1" presStyleLbl="bgAcc1" presStyleIdx="0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E97FE-96F1-44FA-BD39-5B53E46D47F2}" type="pres">
      <dgm:prSet presAssocID="{89DE8970-DC94-4B4E-853F-A6967179596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1567A-440B-4001-9DD7-F83757261842}" type="pres">
      <dgm:prSet presAssocID="{89DE8970-DC94-4B4E-853F-A69671795960}" presName="parentNode1" presStyleLbl="node1" presStyleIdx="0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AFDDB-983A-46B1-8900-CC073C232C86}" type="pres">
      <dgm:prSet presAssocID="{89DE8970-DC94-4B4E-853F-A69671795960}" presName="connSite1" presStyleCnt="0"/>
      <dgm:spPr/>
    </dgm:pt>
    <dgm:pt modelId="{F8F10506-FB00-4428-A4A0-E1677482C9EA}" type="pres">
      <dgm:prSet presAssocID="{7B601F6F-019C-4A69-841A-0F774E936F06}" presName="Name9" presStyleLbl="sibTrans2D1" presStyleIdx="0" presStyleCnt="2" custAng="1092298" custLinFactNeighborY="14106"/>
      <dgm:spPr/>
      <dgm:t>
        <a:bodyPr/>
        <a:lstStyle/>
        <a:p>
          <a:endParaRPr lang="en-US"/>
        </a:p>
      </dgm:t>
    </dgm:pt>
    <dgm:pt modelId="{808CD681-D1B6-4B6C-8BA9-777AA72B9BB4}" type="pres">
      <dgm:prSet presAssocID="{E0AFF4D1-6406-4DA3-9E3B-4FE7B9F90591}" presName="composite2" presStyleCnt="0"/>
      <dgm:spPr/>
    </dgm:pt>
    <dgm:pt modelId="{3F27C73E-0A8C-49DB-A1E9-19CA87E74AD4}" type="pres">
      <dgm:prSet presAssocID="{E0AFF4D1-6406-4DA3-9E3B-4FE7B9F90591}" presName="dummyNode2" presStyleLbl="node1" presStyleIdx="0" presStyleCnt="3"/>
      <dgm:spPr/>
    </dgm:pt>
    <dgm:pt modelId="{ADF72B8F-77E9-446F-9F63-D8BA5E9AD4DD}" type="pres">
      <dgm:prSet presAssocID="{E0AFF4D1-6406-4DA3-9E3B-4FE7B9F90591}" presName="childNode2" presStyleLbl="bgAcc1" presStyleIdx="1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9131-FF06-49C8-A861-1A371E1860F8}" type="pres">
      <dgm:prSet presAssocID="{E0AFF4D1-6406-4DA3-9E3B-4FE7B9F90591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3F3EB-FE53-430C-98C5-BEF65706EE24}" type="pres">
      <dgm:prSet presAssocID="{E0AFF4D1-6406-4DA3-9E3B-4FE7B9F90591}" presName="parentNode2" presStyleLbl="node1" presStyleIdx="1" presStyleCnt="3" custLinFactNeighborY="-824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391E5-C454-44A2-852B-7D6EEF2A6E5D}" type="pres">
      <dgm:prSet presAssocID="{E0AFF4D1-6406-4DA3-9E3B-4FE7B9F90591}" presName="connSite2" presStyleCnt="0"/>
      <dgm:spPr/>
    </dgm:pt>
    <dgm:pt modelId="{6028D198-2715-41E9-93AB-2BE0325C32A6}" type="pres">
      <dgm:prSet presAssocID="{2F34B447-4AE7-45B1-9C7E-6D7DCC20FCCF}" presName="Name18" presStyleLbl="sibTrans2D1" presStyleIdx="1" presStyleCnt="2" custAng="20820725" custLinFactNeighborY="-8043"/>
      <dgm:spPr/>
      <dgm:t>
        <a:bodyPr/>
        <a:lstStyle/>
        <a:p>
          <a:endParaRPr lang="en-US"/>
        </a:p>
      </dgm:t>
    </dgm:pt>
    <dgm:pt modelId="{D50D4124-535E-48FF-A97B-59C124419524}" type="pres">
      <dgm:prSet presAssocID="{73B24646-8B15-476D-81AB-849CEB96CF5F}" presName="composite1" presStyleCnt="0"/>
      <dgm:spPr/>
    </dgm:pt>
    <dgm:pt modelId="{74F18B41-6BC3-4C6D-A2AE-FC1EB700B317}" type="pres">
      <dgm:prSet presAssocID="{73B24646-8B15-476D-81AB-849CEB96CF5F}" presName="dummyNode1" presStyleLbl="node1" presStyleIdx="1" presStyleCnt="3"/>
      <dgm:spPr/>
    </dgm:pt>
    <dgm:pt modelId="{3E174B08-520D-44B0-BEF6-85B2E281F407}" type="pres">
      <dgm:prSet presAssocID="{73B24646-8B15-476D-81AB-849CEB96CF5F}" presName="childNode1" presStyleLbl="bgAcc1" presStyleIdx="2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F28CF-4077-4AD6-89A4-2823AF26A7EB}" type="pres">
      <dgm:prSet presAssocID="{73B24646-8B15-476D-81AB-849CEB96CF5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ED75E-5FF9-4F8A-811B-C05F66A1E8EE}" type="pres">
      <dgm:prSet presAssocID="{73B24646-8B15-476D-81AB-849CEB96CF5F}" presName="parentNode1" presStyleLbl="node1" presStyleIdx="2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5033E-02C5-4508-8FDF-956D4023562E}" type="pres">
      <dgm:prSet presAssocID="{73B24646-8B15-476D-81AB-849CEB96CF5F}" presName="connSite1" presStyleCnt="0"/>
      <dgm:spPr/>
    </dgm:pt>
  </dgm:ptLst>
  <dgm:cxnLst>
    <dgm:cxn modelId="{7DA20783-E2DE-47B1-8766-972860BDF8C1}" srcId="{E0AFF4D1-6406-4DA3-9E3B-4FE7B9F90591}" destId="{0218B649-C070-4B4C-A982-46AF97ABCD52}" srcOrd="1" destOrd="0" parTransId="{43E82374-C8CC-4C28-B657-3B6F6B5F5995}" sibTransId="{7BBA930B-94DA-4285-9370-C6297CCDC053}"/>
    <dgm:cxn modelId="{E215D3B8-DD6B-49BF-8CE5-44A8E0BD2CC1}" srcId="{89DE8970-DC94-4B4E-853F-A69671795960}" destId="{1F66A171-BFE1-4936-98DA-6C4E93D25C1B}" srcOrd="1" destOrd="0" parTransId="{BB209CBF-2072-4797-92A9-91F643033E3D}" sibTransId="{57E67967-3211-475D-A21E-C73AB1EB4DBA}"/>
    <dgm:cxn modelId="{EE4E6234-5FF1-4AC4-932A-8E1E0EEF08A0}" type="presOf" srcId="{C885D173-2E28-4627-AD41-9E0740054C20}" destId="{EDDF28CF-4077-4AD6-89A4-2823AF26A7EB}" srcOrd="1" destOrd="1" presId="urn:microsoft.com/office/officeart/2005/8/layout/hProcess4"/>
    <dgm:cxn modelId="{428A31DF-CB3A-4721-9ABF-AA1EB3ABA623}" type="presOf" srcId="{89DE8970-DC94-4B4E-853F-A69671795960}" destId="{7A31567A-440B-4001-9DD7-F83757261842}" srcOrd="0" destOrd="0" presId="urn:microsoft.com/office/officeart/2005/8/layout/hProcess4"/>
    <dgm:cxn modelId="{A867CB15-2522-4446-9AA5-1876B5E8083B}" type="presOf" srcId="{D55A316D-FE28-4557-A797-67630B0C286A}" destId="{80CE97FE-96F1-44FA-BD39-5B53E46D47F2}" srcOrd="1" destOrd="0" presId="urn:microsoft.com/office/officeart/2005/8/layout/hProcess4"/>
    <dgm:cxn modelId="{B3F01617-B95E-4F80-B0FC-EE6DD653430A}" type="presOf" srcId="{E0AFF4D1-6406-4DA3-9E3B-4FE7B9F90591}" destId="{0A33F3EB-FE53-430C-98C5-BEF65706EE24}" srcOrd="0" destOrd="0" presId="urn:microsoft.com/office/officeart/2005/8/layout/hProcess4"/>
    <dgm:cxn modelId="{8728ECAE-4519-4C28-A41B-33C07AD5A286}" type="presOf" srcId="{D8A8534B-C6D2-4D27-BE48-5E30798655ED}" destId="{A53C9131-FF06-49C8-A861-1A371E1860F8}" srcOrd="1" destOrd="2" presId="urn:microsoft.com/office/officeart/2005/8/layout/hProcess4"/>
    <dgm:cxn modelId="{D8A667A4-C3C0-4D7B-8173-EDD9A066C34C}" type="presOf" srcId="{C885D173-2E28-4627-AD41-9E0740054C20}" destId="{3E174B08-520D-44B0-BEF6-85B2E281F407}" srcOrd="0" destOrd="1" presId="urn:microsoft.com/office/officeart/2005/8/layout/hProcess4"/>
    <dgm:cxn modelId="{80762143-553C-4778-BEC4-1CF3E896490A}" srcId="{E0AFF4D1-6406-4DA3-9E3B-4FE7B9F90591}" destId="{D8A8534B-C6D2-4D27-BE48-5E30798655ED}" srcOrd="2" destOrd="0" parTransId="{6B9758D3-7F1A-41E2-845B-29335C61E4AA}" sibTransId="{DE2EFCA9-B0FF-491B-8C61-339498478CC8}"/>
    <dgm:cxn modelId="{AEA25D4B-3E64-4B3D-8DA6-C3B022647BAC}" type="presOf" srcId="{E81EED0B-BBAB-4E49-8F07-C43AEFCA9883}" destId="{5453EBC9-C650-49A3-AC0A-1E727D397054}" srcOrd="0" destOrd="0" presId="urn:microsoft.com/office/officeart/2005/8/layout/hProcess4"/>
    <dgm:cxn modelId="{AF310227-B54B-4014-9921-E4D513178B79}" srcId="{89DE8970-DC94-4B4E-853F-A69671795960}" destId="{A686B5CE-B097-4E80-8FF3-03D86548FC19}" srcOrd="2" destOrd="0" parTransId="{258AD00B-10B2-40D4-9011-B246F7AF05B6}" sibTransId="{8445104E-9E0D-4777-94FE-DEF28DB999EA}"/>
    <dgm:cxn modelId="{D39A15B2-B41A-4262-8447-CE0C16CBF169}" srcId="{73B24646-8B15-476D-81AB-849CEB96CF5F}" destId="{6E8B4B33-4B19-4041-9FCD-F0C7DE4263A5}" srcOrd="0" destOrd="0" parTransId="{39328F09-9661-4F7A-87A3-47F374BDCC99}" sibTransId="{270A6FE8-047E-4E5F-8C2D-D2F908D7A33E}"/>
    <dgm:cxn modelId="{695EE3A8-D5D8-4FA3-B70E-7E48F3C82731}" type="presOf" srcId="{0218B649-C070-4B4C-A982-46AF97ABCD52}" destId="{A53C9131-FF06-49C8-A861-1A371E1860F8}" srcOrd="1" destOrd="1" presId="urn:microsoft.com/office/officeart/2005/8/layout/hProcess4"/>
    <dgm:cxn modelId="{BFC17189-46A3-43E9-96E8-61D007412CC4}" srcId="{E81EED0B-BBAB-4E49-8F07-C43AEFCA9883}" destId="{73B24646-8B15-476D-81AB-849CEB96CF5F}" srcOrd="2" destOrd="0" parTransId="{414105BD-78DA-422A-A89A-D63E20BC5351}" sibTransId="{C2BCDCA5-4C0A-4BD3-A435-8729850E46FB}"/>
    <dgm:cxn modelId="{D2E14E02-0A64-4508-9747-90C0EB1EAC15}" type="presOf" srcId="{73B24646-8B15-476D-81AB-849CEB96CF5F}" destId="{3C4ED75E-5FF9-4F8A-811B-C05F66A1E8EE}" srcOrd="0" destOrd="0" presId="urn:microsoft.com/office/officeart/2005/8/layout/hProcess4"/>
    <dgm:cxn modelId="{C28232F4-2EBE-4F88-B4A2-D946219A2582}" type="presOf" srcId="{5844EEAB-873C-450C-8EF8-89C60A6AEC2C}" destId="{ADF72B8F-77E9-446F-9F63-D8BA5E9AD4DD}" srcOrd="0" destOrd="0" presId="urn:microsoft.com/office/officeart/2005/8/layout/hProcess4"/>
    <dgm:cxn modelId="{5C1CA334-132A-489D-8096-653F1F271415}" srcId="{73B24646-8B15-476D-81AB-849CEB96CF5F}" destId="{C885D173-2E28-4627-AD41-9E0740054C20}" srcOrd="1" destOrd="0" parTransId="{54CCA6FF-7089-4CF7-8634-6589273D985D}" sibTransId="{88037D71-DC55-4B38-9844-BB39DB9D00FF}"/>
    <dgm:cxn modelId="{B000614B-4DBF-49A6-ABDA-B4CF37CB094F}" type="presOf" srcId="{D8A8534B-C6D2-4D27-BE48-5E30798655ED}" destId="{ADF72B8F-77E9-446F-9F63-D8BA5E9AD4DD}" srcOrd="0" destOrd="2" presId="urn:microsoft.com/office/officeart/2005/8/layout/hProcess4"/>
    <dgm:cxn modelId="{3EC8613C-1DA9-43F4-BE27-F565A8ADAB62}" type="presOf" srcId="{A686B5CE-B097-4E80-8FF3-03D86548FC19}" destId="{80CE97FE-96F1-44FA-BD39-5B53E46D47F2}" srcOrd="1" destOrd="2" presId="urn:microsoft.com/office/officeart/2005/8/layout/hProcess4"/>
    <dgm:cxn modelId="{9DE18414-0019-4C54-849D-D52BD3CF265A}" type="presOf" srcId="{6E8B4B33-4B19-4041-9FCD-F0C7DE4263A5}" destId="{EDDF28CF-4077-4AD6-89A4-2823AF26A7EB}" srcOrd="1" destOrd="0" presId="urn:microsoft.com/office/officeart/2005/8/layout/hProcess4"/>
    <dgm:cxn modelId="{DB212907-C0A0-459C-8B66-654D269A1157}" type="presOf" srcId="{1F66A171-BFE1-4936-98DA-6C4E93D25C1B}" destId="{80CE97FE-96F1-44FA-BD39-5B53E46D47F2}" srcOrd="1" destOrd="1" presId="urn:microsoft.com/office/officeart/2005/8/layout/hProcess4"/>
    <dgm:cxn modelId="{FEDE1DF0-EC92-4761-A782-BDF45FEC8D0D}" type="presOf" srcId="{D55A316D-FE28-4557-A797-67630B0C286A}" destId="{48D6FD85-D079-4DE1-9B4E-A47910A7E5EA}" srcOrd="0" destOrd="0" presId="urn:microsoft.com/office/officeart/2005/8/layout/hProcess4"/>
    <dgm:cxn modelId="{3558EC62-7A3A-4CA1-B69F-A09FB5873988}" srcId="{E81EED0B-BBAB-4E49-8F07-C43AEFCA9883}" destId="{E0AFF4D1-6406-4DA3-9E3B-4FE7B9F90591}" srcOrd="1" destOrd="0" parTransId="{6314DA4F-96B1-4826-8618-3C9B84461F5E}" sibTransId="{2F34B447-4AE7-45B1-9C7E-6D7DCC20FCCF}"/>
    <dgm:cxn modelId="{388E90ED-6458-40D9-A80C-4FD64C9E01FD}" type="presOf" srcId="{1F66A171-BFE1-4936-98DA-6C4E93D25C1B}" destId="{48D6FD85-D079-4DE1-9B4E-A47910A7E5EA}" srcOrd="0" destOrd="1" presId="urn:microsoft.com/office/officeart/2005/8/layout/hProcess4"/>
    <dgm:cxn modelId="{99F7E91B-8BC3-4C60-BE5B-6D54EE338CF6}" srcId="{E81EED0B-BBAB-4E49-8F07-C43AEFCA9883}" destId="{89DE8970-DC94-4B4E-853F-A69671795960}" srcOrd="0" destOrd="0" parTransId="{C00A03DC-E579-4234-BE6F-FEE763E52E95}" sibTransId="{7B601F6F-019C-4A69-841A-0F774E936F06}"/>
    <dgm:cxn modelId="{6CA52471-B51A-442E-9361-A93BCDAD3C66}" type="presOf" srcId="{6E8B4B33-4B19-4041-9FCD-F0C7DE4263A5}" destId="{3E174B08-520D-44B0-BEF6-85B2E281F407}" srcOrd="0" destOrd="0" presId="urn:microsoft.com/office/officeart/2005/8/layout/hProcess4"/>
    <dgm:cxn modelId="{FCC6F74A-AD7D-4D4D-8D34-C3F0CFC1A5B8}" type="presOf" srcId="{5844EEAB-873C-450C-8EF8-89C60A6AEC2C}" destId="{A53C9131-FF06-49C8-A861-1A371E1860F8}" srcOrd="1" destOrd="0" presId="urn:microsoft.com/office/officeart/2005/8/layout/hProcess4"/>
    <dgm:cxn modelId="{093CC112-795B-45D6-BA49-A24D377FA6C8}" type="presOf" srcId="{0218B649-C070-4B4C-A982-46AF97ABCD52}" destId="{ADF72B8F-77E9-446F-9F63-D8BA5E9AD4DD}" srcOrd="0" destOrd="1" presId="urn:microsoft.com/office/officeart/2005/8/layout/hProcess4"/>
    <dgm:cxn modelId="{6F955B3B-36EE-4DB9-8C16-7EC5CB0D002A}" type="presOf" srcId="{2F34B447-4AE7-45B1-9C7E-6D7DCC20FCCF}" destId="{6028D198-2715-41E9-93AB-2BE0325C32A6}" srcOrd="0" destOrd="0" presId="urn:microsoft.com/office/officeart/2005/8/layout/hProcess4"/>
    <dgm:cxn modelId="{269FC598-16E3-406F-8CA7-CF4017C14378}" srcId="{89DE8970-DC94-4B4E-853F-A69671795960}" destId="{D55A316D-FE28-4557-A797-67630B0C286A}" srcOrd="0" destOrd="0" parTransId="{F175FCF3-11EA-4698-83C3-71546EFBC19E}" sibTransId="{68EAB7DE-3712-4B10-9115-0EB1974151FB}"/>
    <dgm:cxn modelId="{29B65833-4C4A-4FBF-B387-5687A9BC1CFD}" type="presOf" srcId="{A686B5CE-B097-4E80-8FF3-03D86548FC19}" destId="{48D6FD85-D079-4DE1-9B4E-A47910A7E5EA}" srcOrd="0" destOrd="2" presId="urn:microsoft.com/office/officeart/2005/8/layout/hProcess4"/>
    <dgm:cxn modelId="{B4F2BF2E-0DC9-4DEF-881E-3DED294A87C2}" type="presOf" srcId="{7B601F6F-019C-4A69-841A-0F774E936F06}" destId="{F8F10506-FB00-4428-A4A0-E1677482C9EA}" srcOrd="0" destOrd="0" presId="urn:microsoft.com/office/officeart/2005/8/layout/hProcess4"/>
    <dgm:cxn modelId="{6050A019-BAA4-496C-8569-5AAEEF9B9C10}" srcId="{E0AFF4D1-6406-4DA3-9E3B-4FE7B9F90591}" destId="{5844EEAB-873C-450C-8EF8-89C60A6AEC2C}" srcOrd="0" destOrd="0" parTransId="{E67143D2-F1F7-4D9C-A4D9-49BD4BE688E0}" sibTransId="{929A5ECB-0389-4699-8F0D-80C6A1DE6DCF}"/>
    <dgm:cxn modelId="{576F5941-A7BF-4956-B023-974B16FAB3BD}" type="presParOf" srcId="{5453EBC9-C650-49A3-AC0A-1E727D397054}" destId="{D8B6EED1-0948-4CEB-8BB9-C57779708FF8}" srcOrd="0" destOrd="0" presId="urn:microsoft.com/office/officeart/2005/8/layout/hProcess4"/>
    <dgm:cxn modelId="{76714114-4ECF-489D-A980-185EB2061B57}" type="presParOf" srcId="{5453EBC9-C650-49A3-AC0A-1E727D397054}" destId="{FD57E0E4-F03D-47DC-AD76-65D4718A35EB}" srcOrd="1" destOrd="0" presId="urn:microsoft.com/office/officeart/2005/8/layout/hProcess4"/>
    <dgm:cxn modelId="{BB493BAA-EB88-43E1-9D69-70E010825979}" type="presParOf" srcId="{5453EBC9-C650-49A3-AC0A-1E727D397054}" destId="{7231143E-89FB-4916-A75B-0912DE759C2A}" srcOrd="2" destOrd="0" presId="urn:microsoft.com/office/officeart/2005/8/layout/hProcess4"/>
    <dgm:cxn modelId="{5E46DA2B-BC73-47E5-91F5-6CA4616A4F29}" type="presParOf" srcId="{7231143E-89FB-4916-A75B-0912DE759C2A}" destId="{00A23122-1008-4626-9590-22C5FCA24F6A}" srcOrd="0" destOrd="0" presId="urn:microsoft.com/office/officeart/2005/8/layout/hProcess4"/>
    <dgm:cxn modelId="{46C46E4A-81A2-4CFF-A689-0E4BE8E1B503}" type="presParOf" srcId="{00A23122-1008-4626-9590-22C5FCA24F6A}" destId="{54BF8323-B3B7-4A7D-ADEF-5C6E31408689}" srcOrd="0" destOrd="0" presId="urn:microsoft.com/office/officeart/2005/8/layout/hProcess4"/>
    <dgm:cxn modelId="{B8C37575-1E6B-40CB-91B0-6EDC7CE89963}" type="presParOf" srcId="{00A23122-1008-4626-9590-22C5FCA24F6A}" destId="{48D6FD85-D079-4DE1-9B4E-A47910A7E5EA}" srcOrd="1" destOrd="0" presId="urn:microsoft.com/office/officeart/2005/8/layout/hProcess4"/>
    <dgm:cxn modelId="{373A2CBD-A9F7-490C-959F-906A5B9756D9}" type="presParOf" srcId="{00A23122-1008-4626-9590-22C5FCA24F6A}" destId="{80CE97FE-96F1-44FA-BD39-5B53E46D47F2}" srcOrd="2" destOrd="0" presId="urn:microsoft.com/office/officeart/2005/8/layout/hProcess4"/>
    <dgm:cxn modelId="{A57E2BC5-1395-4CE2-9B3E-FE03559B7D6E}" type="presParOf" srcId="{00A23122-1008-4626-9590-22C5FCA24F6A}" destId="{7A31567A-440B-4001-9DD7-F83757261842}" srcOrd="3" destOrd="0" presId="urn:microsoft.com/office/officeart/2005/8/layout/hProcess4"/>
    <dgm:cxn modelId="{992443ED-13DB-411D-8CB7-CD328030CB52}" type="presParOf" srcId="{00A23122-1008-4626-9590-22C5FCA24F6A}" destId="{0DFAFDDB-983A-46B1-8900-CC073C232C86}" srcOrd="4" destOrd="0" presId="urn:microsoft.com/office/officeart/2005/8/layout/hProcess4"/>
    <dgm:cxn modelId="{C36939AC-31EC-47FE-B69C-07A003FEA737}" type="presParOf" srcId="{7231143E-89FB-4916-A75B-0912DE759C2A}" destId="{F8F10506-FB00-4428-A4A0-E1677482C9EA}" srcOrd="1" destOrd="0" presId="urn:microsoft.com/office/officeart/2005/8/layout/hProcess4"/>
    <dgm:cxn modelId="{894C1981-D19F-4348-A266-41C1A6EE37C9}" type="presParOf" srcId="{7231143E-89FB-4916-A75B-0912DE759C2A}" destId="{808CD681-D1B6-4B6C-8BA9-777AA72B9BB4}" srcOrd="2" destOrd="0" presId="urn:microsoft.com/office/officeart/2005/8/layout/hProcess4"/>
    <dgm:cxn modelId="{5119E598-FEC5-4DE3-9652-37070ADBD995}" type="presParOf" srcId="{808CD681-D1B6-4B6C-8BA9-777AA72B9BB4}" destId="{3F27C73E-0A8C-49DB-A1E9-19CA87E74AD4}" srcOrd="0" destOrd="0" presId="urn:microsoft.com/office/officeart/2005/8/layout/hProcess4"/>
    <dgm:cxn modelId="{F8F1B325-87BB-43AF-AF58-A6480744E62D}" type="presParOf" srcId="{808CD681-D1B6-4B6C-8BA9-777AA72B9BB4}" destId="{ADF72B8F-77E9-446F-9F63-D8BA5E9AD4DD}" srcOrd="1" destOrd="0" presId="urn:microsoft.com/office/officeart/2005/8/layout/hProcess4"/>
    <dgm:cxn modelId="{75EE71A1-5F5C-4FB9-8407-62D3A0728EAC}" type="presParOf" srcId="{808CD681-D1B6-4B6C-8BA9-777AA72B9BB4}" destId="{A53C9131-FF06-49C8-A861-1A371E1860F8}" srcOrd="2" destOrd="0" presId="urn:microsoft.com/office/officeart/2005/8/layout/hProcess4"/>
    <dgm:cxn modelId="{E06EEB1C-C403-46BC-84A8-6BA060B5B228}" type="presParOf" srcId="{808CD681-D1B6-4B6C-8BA9-777AA72B9BB4}" destId="{0A33F3EB-FE53-430C-98C5-BEF65706EE24}" srcOrd="3" destOrd="0" presId="urn:microsoft.com/office/officeart/2005/8/layout/hProcess4"/>
    <dgm:cxn modelId="{9DDB5DAC-C387-420E-8F2E-1B267713A497}" type="presParOf" srcId="{808CD681-D1B6-4B6C-8BA9-777AA72B9BB4}" destId="{F6E391E5-C454-44A2-852B-7D6EEF2A6E5D}" srcOrd="4" destOrd="0" presId="urn:microsoft.com/office/officeart/2005/8/layout/hProcess4"/>
    <dgm:cxn modelId="{043DE8C2-E13F-4901-86C7-FD1C12BEBC78}" type="presParOf" srcId="{7231143E-89FB-4916-A75B-0912DE759C2A}" destId="{6028D198-2715-41E9-93AB-2BE0325C32A6}" srcOrd="3" destOrd="0" presId="urn:microsoft.com/office/officeart/2005/8/layout/hProcess4"/>
    <dgm:cxn modelId="{55181F2A-31FC-473C-880C-876CB646D105}" type="presParOf" srcId="{7231143E-89FB-4916-A75B-0912DE759C2A}" destId="{D50D4124-535E-48FF-A97B-59C124419524}" srcOrd="4" destOrd="0" presId="urn:microsoft.com/office/officeart/2005/8/layout/hProcess4"/>
    <dgm:cxn modelId="{A14043F1-CE15-4723-A0F5-CD27E02820CB}" type="presParOf" srcId="{D50D4124-535E-48FF-A97B-59C124419524}" destId="{74F18B41-6BC3-4C6D-A2AE-FC1EB700B317}" srcOrd="0" destOrd="0" presId="urn:microsoft.com/office/officeart/2005/8/layout/hProcess4"/>
    <dgm:cxn modelId="{766E8C8D-1480-41F9-906C-38C9A0FA1F8D}" type="presParOf" srcId="{D50D4124-535E-48FF-A97B-59C124419524}" destId="{3E174B08-520D-44B0-BEF6-85B2E281F407}" srcOrd="1" destOrd="0" presId="urn:microsoft.com/office/officeart/2005/8/layout/hProcess4"/>
    <dgm:cxn modelId="{2979CCEF-C472-45F4-BB71-282D51FBEF79}" type="presParOf" srcId="{D50D4124-535E-48FF-A97B-59C124419524}" destId="{EDDF28CF-4077-4AD6-89A4-2823AF26A7EB}" srcOrd="2" destOrd="0" presId="urn:microsoft.com/office/officeart/2005/8/layout/hProcess4"/>
    <dgm:cxn modelId="{B02C1B60-816E-4B1A-9356-2303FBFA6AD5}" type="presParOf" srcId="{D50D4124-535E-48FF-A97B-59C124419524}" destId="{3C4ED75E-5FF9-4F8A-811B-C05F66A1E8EE}" srcOrd="3" destOrd="0" presId="urn:microsoft.com/office/officeart/2005/8/layout/hProcess4"/>
    <dgm:cxn modelId="{99087E7A-D962-4227-A147-DF837F14A088}" type="presParOf" srcId="{D50D4124-535E-48FF-A97B-59C124419524}" destId="{4975033E-02C5-4508-8FDF-956D4023562E}" srcOrd="4" destOrd="0" presId="urn:microsoft.com/office/officeart/2005/8/layout/hProcess4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28920" custLinFactNeighborX="-837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7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7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5" custScaleX="200000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 custScaleX="2000000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7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7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D6E489B2-2F7D-4E05-BC5E-F7998D62BA45}" type="pres">
      <dgm:prSet presAssocID="{F1399198-E0AB-4E03-9615-BFACF878F767}" presName="conn2-1" presStyleLbl="parChTrans1D3" presStyleIdx="1" presStyleCnt="5" custScaleX="2000000"/>
      <dgm:spPr/>
      <dgm:t>
        <a:bodyPr/>
        <a:lstStyle/>
        <a:p>
          <a:endParaRPr lang="en-US"/>
        </a:p>
      </dgm:t>
    </dgm:pt>
    <dgm:pt modelId="{85152920-B250-4748-B03E-F99DB1561279}" type="pres">
      <dgm:prSet presAssocID="{F1399198-E0AB-4E03-9615-BFACF878F767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45FF265-4918-4669-AEE3-368606F9387E}" type="pres">
      <dgm:prSet presAssocID="{610E6F1B-F888-48B9-8A74-3EBC495EBEB9}" presName="root2" presStyleCnt="0"/>
      <dgm:spPr/>
    </dgm:pt>
    <dgm:pt modelId="{6F0983B9-52F9-49F6-A5A8-A1045E6FE498}" type="pres">
      <dgm:prSet presAssocID="{610E6F1B-F888-48B9-8A74-3EBC495EBEB9}" presName="LevelTwoTextNode" presStyleLbl="node3" presStyleIdx="1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15EB2-5959-4F44-AF29-C69C7FE16A85}" type="pres">
      <dgm:prSet presAssocID="{610E6F1B-F888-48B9-8A74-3EBC495EBEB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7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7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2" presStyleCnt="5" custScaleX="2000000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2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4" presStyleIdx="1" presStyleCnt="3" custScaleX="200000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4" presStyleIdx="1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7E88C15A-53E1-4F3A-89D3-23B4A27088E6}" type="pres">
      <dgm:prSet presAssocID="{9F416EC0-CFE8-4B68-9318-705B9EFE5F4B}" presName="conn2-1" presStyleLbl="parChTrans1D4" presStyleIdx="2" presStyleCnt="3" custScaleX="2000000"/>
      <dgm:spPr/>
      <dgm:t>
        <a:bodyPr/>
        <a:lstStyle/>
        <a:p>
          <a:endParaRPr lang="en-US"/>
        </a:p>
      </dgm:t>
    </dgm:pt>
    <dgm:pt modelId="{72A0808F-2FE3-4DC1-B216-3E09C7978D80}" type="pres">
      <dgm:prSet presAssocID="{9F416EC0-CFE8-4B68-9318-705B9EFE5F4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E5B5CDB-9183-494E-9860-00FB4DED4A89}" type="pres">
      <dgm:prSet presAssocID="{DD5559D7-BE73-46CB-B09E-C6C00313D097}" presName="root2" presStyleCnt="0"/>
      <dgm:spPr/>
    </dgm:pt>
    <dgm:pt modelId="{A7E21FB7-F783-4B54-9331-5A3B87E63845}" type="pres">
      <dgm:prSet presAssocID="{DD5559D7-BE73-46CB-B09E-C6C00313D097}" presName="LevelTwoTextNode" presStyleLbl="node4" presStyleIdx="2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7396B4-5E6E-49BD-84E9-1CF00A8FFC3B}" type="pres">
      <dgm:prSet presAssocID="{DD5559D7-BE73-46CB-B09E-C6C00313D097}" presName="level3hierChild" presStyleCnt="0"/>
      <dgm:spPr/>
    </dgm:pt>
    <dgm:pt modelId="{A72AFDF1-38A4-4071-AF92-2441A00DDD0D}" type="pres">
      <dgm:prSet presAssocID="{752A0BA0-E948-421D-BBFD-FD3E6A49C9AC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74DA619D-A40E-4B96-8946-7D72F827A2B5}" type="pres">
      <dgm:prSet presAssocID="{752A0BA0-E948-421D-BBFD-FD3E6A49C9AC}" presName="connTx" presStyleLbl="parChTrans1D2" presStyleIdx="3" presStyleCnt="7"/>
      <dgm:spPr/>
      <dgm:t>
        <a:bodyPr/>
        <a:lstStyle/>
        <a:p>
          <a:endParaRPr lang="en-US"/>
        </a:p>
      </dgm:t>
    </dgm:pt>
    <dgm:pt modelId="{31DE8D2D-567A-4680-8732-61C64E2B8701}" type="pres">
      <dgm:prSet presAssocID="{0E789B44-1B47-442C-A1F1-E20D3EA6255C}" presName="root2" presStyleCnt="0"/>
      <dgm:spPr/>
    </dgm:pt>
    <dgm:pt modelId="{4462129C-63FC-443B-A0BF-94980CE07F3B}" type="pres">
      <dgm:prSet presAssocID="{0E789B44-1B47-442C-A1F1-E20D3EA6255C}" presName="LevelTwoTextNode" presStyleLbl="node2" presStyleIdx="3" presStyleCnt="7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326C5-9B28-47F2-855B-01E3A420E527}" type="pres">
      <dgm:prSet presAssocID="{0E789B44-1B47-442C-A1F1-E20D3EA6255C}" presName="level3hierChild" presStyleCnt="0"/>
      <dgm:spPr/>
    </dgm:pt>
    <dgm:pt modelId="{488EFA99-6F56-405E-8CA0-92E39600381E}" type="pres">
      <dgm:prSet presAssocID="{08234424-F5B8-4410-BA3B-E2F5A235960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81088E8A-0E80-4C99-853D-EFCD85920EC7}" type="pres">
      <dgm:prSet presAssocID="{08234424-F5B8-4410-BA3B-E2F5A235960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9CF2DF4C-A050-448B-B0D3-522CE7B7FAC1}" type="pres">
      <dgm:prSet presAssocID="{320036A8-38A2-4E0A-B766-58B8E13A53A8}" presName="root2" presStyleCnt="0"/>
      <dgm:spPr/>
    </dgm:pt>
    <dgm:pt modelId="{372D42B4-E0CE-4C52-99AD-66738446DC49}" type="pres">
      <dgm:prSet presAssocID="{320036A8-38A2-4E0A-B766-58B8E13A53A8}" presName="LevelTwoTextNode" presStyleLbl="node2" presStyleIdx="4" presStyleCnt="7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2D2C1-8711-463C-9E06-F0D60FB86FF1}" type="pres">
      <dgm:prSet presAssocID="{320036A8-38A2-4E0A-B766-58B8E13A53A8}" presName="level3hierChild" presStyleCnt="0"/>
      <dgm:spPr/>
    </dgm:pt>
    <dgm:pt modelId="{46EDA934-7995-47EF-8B1D-A72529A5A093}" type="pres">
      <dgm:prSet presAssocID="{4AEE58DD-3F0D-462F-AED9-0B67AD6EFD0C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98E4B0EF-0B62-46A9-8C27-2A4C061B8826}" type="pres">
      <dgm:prSet presAssocID="{4AEE58DD-3F0D-462F-AED9-0B67AD6EFD0C}" presName="connTx" presStyleLbl="parChTrans1D2" presStyleIdx="5" presStyleCnt="7"/>
      <dgm:spPr/>
      <dgm:t>
        <a:bodyPr/>
        <a:lstStyle/>
        <a:p>
          <a:endParaRPr lang="en-US"/>
        </a:p>
      </dgm:t>
    </dgm:pt>
    <dgm:pt modelId="{A7A9DD5C-640B-492B-9275-027597D24577}" type="pres">
      <dgm:prSet presAssocID="{BB5B5232-C48F-4540-A344-B10C535D7767}" presName="root2" presStyleCnt="0"/>
      <dgm:spPr/>
    </dgm:pt>
    <dgm:pt modelId="{AAD36CA8-68D5-4F15-8E8A-D0E4D54A3AC4}" type="pres">
      <dgm:prSet presAssocID="{BB5B5232-C48F-4540-A344-B10C535D7767}" presName="LevelTwoTextNode" presStyleLbl="node2" presStyleIdx="5" presStyleCnt="7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60C98-AC91-4A8E-8592-65C56FCDE485}" type="pres">
      <dgm:prSet presAssocID="{BB5B5232-C48F-4540-A344-B10C535D7767}" presName="level3hierChild" presStyleCnt="0"/>
      <dgm:spPr/>
    </dgm:pt>
    <dgm:pt modelId="{E94D037D-C0F1-407D-9A66-A374ACFCBA58}" type="pres">
      <dgm:prSet presAssocID="{3A3C26BF-BFC7-4864-A2E4-C5AECCF46777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24E54A03-77FF-4840-B9B2-19A5C27F3663}" type="pres">
      <dgm:prSet presAssocID="{3A3C26BF-BFC7-4864-A2E4-C5AECCF46777}" presName="connTx" presStyleLbl="parChTrans1D2" presStyleIdx="6" presStyleCnt="7"/>
      <dgm:spPr/>
      <dgm:t>
        <a:bodyPr/>
        <a:lstStyle/>
        <a:p>
          <a:endParaRPr lang="en-US"/>
        </a:p>
      </dgm:t>
    </dgm:pt>
    <dgm:pt modelId="{6EBE9D6C-453F-40CF-8C21-974AB58870FF}" type="pres">
      <dgm:prSet presAssocID="{3045E755-9F2A-49DC-959E-1269E2063E7D}" presName="root2" presStyleCnt="0"/>
      <dgm:spPr/>
    </dgm:pt>
    <dgm:pt modelId="{B0F0B24F-9434-41B2-BED2-FE8FE512EA50}" type="pres">
      <dgm:prSet presAssocID="{3045E755-9F2A-49DC-959E-1269E2063E7D}" presName="LevelTwoTextNode" presStyleLbl="node2" presStyleIdx="6" presStyleCnt="7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51BB-328F-4BB6-9ACD-69836592079A}" type="pres">
      <dgm:prSet presAssocID="{3045E755-9F2A-49DC-959E-1269E2063E7D}" presName="level3hierChild" presStyleCnt="0"/>
      <dgm:spPr/>
    </dgm:pt>
    <dgm:pt modelId="{3BD4EA06-C360-4E3D-80D0-FAA2EFF62CED}" type="pres">
      <dgm:prSet presAssocID="{64C79972-FCE7-4B77-ADAD-A759DE521B94}" presName="conn2-1" presStyleLbl="parChTrans1D3" presStyleIdx="3" presStyleCnt="5" custScaleX="2000000"/>
      <dgm:spPr/>
      <dgm:t>
        <a:bodyPr/>
        <a:lstStyle/>
        <a:p>
          <a:endParaRPr lang="en-US"/>
        </a:p>
      </dgm:t>
    </dgm:pt>
    <dgm:pt modelId="{B927107C-5F4C-4C34-A9A9-7BC1DAA71E73}" type="pres">
      <dgm:prSet presAssocID="{64C79972-FCE7-4B77-ADAD-A759DE521B94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2CB483D-17AF-4162-800D-8591568968B1}" type="pres">
      <dgm:prSet presAssocID="{CE2697D7-56EA-406B-AEB0-565469CC0BB6}" presName="root2" presStyleCnt="0"/>
      <dgm:spPr/>
    </dgm:pt>
    <dgm:pt modelId="{C7D1CC97-9547-47A3-A0F7-4C1C7F186ED1}" type="pres">
      <dgm:prSet presAssocID="{CE2697D7-56EA-406B-AEB0-565469CC0BB6}" presName="LevelTwoTextNode" presStyleLbl="node3" presStyleIdx="3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E5490-559D-4DA5-892A-9DC6F8DDADB0}" type="pres">
      <dgm:prSet presAssocID="{CE2697D7-56EA-406B-AEB0-565469CC0BB6}" presName="level3hierChild" presStyleCnt="0"/>
      <dgm:spPr/>
    </dgm:pt>
    <dgm:pt modelId="{2CB05F0A-731C-4ED5-8E9C-6C45C3CCD2B4}" type="pres">
      <dgm:prSet presAssocID="{0938B1B8-3E76-47B2-B6B4-9358B19CCCEF}" presName="conn2-1" presStyleLbl="parChTrans1D3" presStyleIdx="4" presStyleCnt="5" custScaleX="2000000"/>
      <dgm:spPr/>
      <dgm:t>
        <a:bodyPr/>
        <a:lstStyle/>
        <a:p>
          <a:endParaRPr lang="en-US"/>
        </a:p>
      </dgm:t>
    </dgm:pt>
    <dgm:pt modelId="{16BC602B-464C-4F21-A80F-6CE2A1589677}" type="pres">
      <dgm:prSet presAssocID="{0938B1B8-3E76-47B2-B6B4-9358B19CCCE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FDCA1B6-7989-46CB-B44F-8E69B62CFD0A}" type="pres">
      <dgm:prSet presAssocID="{338C2BF5-1432-4FA1-AF1F-847E7E4475B3}" presName="root2" presStyleCnt="0"/>
      <dgm:spPr/>
    </dgm:pt>
    <dgm:pt modelId="{EF5270E7-4D10-49DC-9730-69B7A10EF397}" type="pres">
      <dgm:prSet presAssocID="{338C2BF5-1432-4FA1-AF1F-847E7E4475B3}" presName="LevelTwoTextNode" presStyleLbl="node3" presStyleIdx="4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657A8-0B66-4FF4-9DBF-1DCE9198D94F}" type="pres">
      <dgm:prSet presAssocID="{338C2BF5-1432-4FA1-AF1F-847E7E4475B3}" presName="level3hierChild" presStyleCnt="0"/>
      <dgm:spPr/>
    </dgm:pt>
  </dgm:ptLst>
  <dgm:cxnLst>
    <dgm:cxn modelId="{DD000532-59A7-4709-8168-9377D77F9091}" srcId="{AB1C5DDB-50C9-4B80-9408-9E365DF3EC94}" destId="{3045E755-9F2A-49DC-959E-1269E2063E7D}" srcOrd="6" destOrd="0" parTransId="{3A3C26BF-BFC7-4864-A2E4-C5AECCF46777}" sibTransId="{D8E086D0-0287-4F6B-82D0-5BF8834CC665}"/>
    <dgm:cxn modelId="{F3E6B19A-32D4-4D1A-9274-09CEE38F0377}" type="presOf" srcId="{41453CE3-0A0C-47B3-A180-0F2B0CB3DCDA}" destId="{D8C934F6-7159-489A-9FE5-88CEE15E7046}" srcOrd="0" destOrd="0" presId="urn:microsoft.com/office/officeart/2005/8/layout/hierarchy2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8CEE9B02-ACE5-42AA-AE88-67197FEBD245}" type="presOf" srcId="{F9DCF3D5-7BE4-4A59-889A-42A1A8F3CF85}" destId="{8BAAF196-E572-43D2-AB16-9C773144AEAA}" srcOrd="1" destOrd="0" presId="urn:microsoft.com/office/officeart/2005/8/layout/hierarchy2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40FC9A14-4921-4687-BEFB-C0E84E90B4C1}" type="presOf" srcId="{4AEE58DD-3F0D-462F-AED9-0B67AD6EFD0C}" destId="{98E4B0EF-0B62-46A9-8C27-2A4C061B8826}" srcOrd="1" destOrd="0" presId="urn:microsoft.com/office/officeart/2005/8/layout/hierarchy2"/>
    <dgm:cxn modelId="{FFEB077B-CECC-423E-BE3A-E4871BD36D37}" type="presOf" srcId="{3A3C26BF-BFC7-4864-A2E4-C5AECCF46777}" destId="{E94D037D-C0F1-407D-9A66-A374ACFCBA58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12406F90-1954-42A5-8217-B28A903900FE}" type="presOf" srcId="{BB5B5232-C48F-4540-A344-B10C535D7767}" destId="{AAD36CA8-68D5-4F15-8E8A-D0E4D54A3AC4}" srcOrd="0" destOrd="0" presId="urn:microsoft.com/office/officeart/2005/8/layout/hierarchy2"/>
    <dgm:cxn modelId="{D8AE786D-97E4-4A20-B7B4-F9A7B2545C39}" type="presOf" srcId="{4B435B99-0541-459A-AAE0-FBBD5CFDFD81}" destId="{9EE110ED-2C04-4C2C-87DE-6083EB4EAB9E}" srcOrd="0" destOrd="0" presId="urn:microsoft.com/office/officeart/2005/8/layout/hierarchy2"/>
    <dgm:cxn modelId="{6D991D5A-5B4B-4042-9127-4CACDC2AC3E2}" type="presOf" srcId="{810F9E8E-57CB-4F02-A314-E0FD9EBC2D37}" destId="{A6BE8BB4-5A52-45A9-A000-620018270B2C}" srcOrd="1" destOrd="0" presId="urn:microsoft.com/office/officeart/2005/8/layout/hierarchy2"/>
    <dgm:cxn modelId="{E0619955-95A9-435C-8793-242EEBEB53E7}" type="presOf" srcId="{3A3C26BF-BFC7-4864-A2E4-C5AECCF46777}" destId="{24E54A03-77FF-4840-B9B2-19A5C27F3663}" srcOrd="1" destOrd="0" presId="urn:microsoft.com/office/officeart/2005/8/layout/hierarchy2"/>
    <dgm:cxn modelId="{509FDA9D-1322-47EC-B2D8-2D1E4B8B4071}" type="presOf" srcId="{0938B1B8-3E76-47B2-B6B4-9358B19CCCEF}" destId="{16BC602B-464C-4F21-A80F-6CE2A1589677}" srcOrd="1" destOrd="0" presId="urn:microsoft.com/office/officeart/2005/8/layout/hierarchy2"/>
    <dgm:cxn modelId="{E9174ADF-5F97-4E84-91A8-456ABB2B9C2D}" type="presOf" srcId="{0A5FC0A6-18E5-4DD8-8D78-E94DEB469ADF}" destId="{3A1C9A1A-16A1-4D01-AD9F-F0DCC893522F}" srcOrd="0" destOrd="0" presId="urn:microsoft.com/office/officeart/2005/8/layout/hierarchy2"/>
    <dgm:cxn modelId="{D1F4EAE9-8F2D-4E43-8B79-CC94CE4FF964}" type="presOf" srcId="{810F9E8E-57CB-4F02-A314-E0FD9EBC2D37}" destId="{34FAADD3-4E25-4757-9393-CA06334BDF1F}" srcOrd="0" destOrd="0" presId="urn:microsoft.com/office/officeart/2005/8/layout/hierarchy2"/>
    <dgm:cxn modelId="{DAB0823E-1C50-4D13-8823-C280249E76EC}" type="presOf" srcId="{64C79972-FCE7-4B77-ADAD-A759DE521B94}" destId="{3BD4EA06-C360-4E3D-80D0-FAA2EFF62CED}" srcOrd="0" destOrd="0" presId="urn:microsoft.com/office/officeart/2005/8/layout/hierarchy2"/>
    <dgm:cxn modelId="{8278518B-A412-4007-BDEB-A382996693AD}" type="presOf" srcId="{E8AD2B0B-62D1-429A-9D4D-7240476FD44C}" destId="{D4E78957-8597-4964-9EB8-2DDDC14052C4}" srcOrd="0" destOrd="0" presId="urn:microsoft.com/office/officeart/2005/8/layout/hierarchy2"/>
    <dgm:cxn modelId="{56576589-50C8-4897-BF44-BBF98AF04F94}" type="presOf" srcId="{F9DCF3D5-7BE4-4A59-889A-42A1A8F3CF85}" destId="{485320E7-5865-4972-9E80-A4269F77B5B7}" srcOrd="0" destOrd="0" presId="urn:microsoft.com/office/officeart/2005/8/layout/hierarchy2"/>
    <dgm:cxn modelId="{04F3E617-C6F8-4637-8551-E32061D0E864}" type="presOf" srcId="{08234424-F5B8-4410-BA3B-E2F5A2359605}" destId="{81088E8A-0E80-4C99-853D-EFCD85920EC7}" srcOrd="1" destOrd="0" presId="urn:microsoft.com/office/officeart/2005/8/layout/hierarchy2"/>
    <dgm:cxn modelId="{7DD13361-C883-4792-82BD-810520CC5FD4}" type="presOf" srcId="{752A0BA0-E948-421D-BBFD-FD3E6A49C9AC}" destId="{A72AFDF1-38A4-4071-AF92-2441A00DDD0D}" srcOrd="0" destOrd="0" presId="urn:microsoft.com/office/officeart/2005/8/layout/hierarchy2"/>
    <dgm:cxn modelId="{0E5AFEF5-3D01-49A4-8BEE-120C4DFD394A}" type="presOf" srcId="{F1399198-E0AB-4E03-9615-BFACF878F767}" destId="{85152920-B250-4748-B03E-F99DB1561279}" srcOrd="1" destOrd="0" presId="urn:microsoft.com/office/officeart/2005/8/layout/hierarchy2"/>
    <dgm:cxn modelId="{301A4D43-7F84-4E50-AFDA-8369644DE26B}" type="presOf" srcId="{6960654E-8D2D-4022-ABB2-241FDCCF2CE7}" destId="{A3C57B70-8165-45DB-85FB-590F302350EA}" srcOrd="0" destOrd="0" presId="urn:microsoft.com/office/officeart/2005/8/layout/hierarchy2"/>
    <dgm:cxn modelId="{156AD6F1-27D7-4917-9344-2FEF25CF79B3}" type="presOf" srcId="{320036A8-38A2-4E0A-B766-58B8E13A53A8}" destId="{372D42B4-E0CE-4C52-99AD-66738446DC49}" srcOrd="0" destOrd="0" presId="urn:microsoft.com/office/officeart/2005/8/layout/hierarchy2"/>
    <dgm:cxn modelId="{0BBD7C30-A6F6-49D7-8AEC-971B4ABE08BE}" type="presOf" srcId="{EA2969AB-F977-40FF-AF2A-0D8C222E7CEB}" destId="{41F04A15-F2FA-4EB0-BEC8-8F8A08382C96}" srcOrd="1" destOrd="0" presId="urn:microsoft.com/office/officeart/2005/8/layout/hierarchy2"/>
    <dgm:cxn modelId="{6302729E-0BF5-45EC-9942-1499C83D0F7B}" type="presOf" srcId="{752A0BA0-E948-421D-BBFD-FD3E6A49C9AC}" destId="{74DA619D-A40E-4B96-8946-7D72F827A2B5}" srcOrd="1" destOrd="0" presId="urn:microsoft.com/office/officeart/2005/8/layout/hierarchy2"/>
    <dgm:cxn modelId="{98716601-ADE2-4BDF-A9B6-D7EFDB3B264B}" type="presOf" srcId="{1F38E69A-F07E-4C23-A122-63B93BAAC5C8}" destId="{60343C22-5FF6-4D73-8AEA-370B4F7698A0}" srcOrd="0" destOrd="0" presId="urn:microsoft.com/office/officeart/2005/8/layout/hierarchy2"/>
    <dgm:cxn modelId="{48AD29FB-79F3-4028-8B88-236D162998EE}" type="presOf" srcId="{610E6F1B-F888-48B9-8A74-3EBC495EBEB9}" destId="{6F0983B9-52F9-49F6-A5A8-A1045E6FE498}" srcOrd="0" destOrd="0" presId="urn:microsoft.com/office/officeart/2005/8/layout/hierarchy2"/>
    <dgm:cxn modelId="{6CAB1CAE-2771-44A0-B5C2-178252403726}" type="presOf" srcId="{4F254B70-064E-46F8-8ACA-5CCE91B5402D}" destId="{FB0E1510-E578-4988-B7C3-74DEF05A07EF}" srcOrd="1" destOrd="0" presId="urn:microsoft.com/office/officeart/2005/8/layout/hierarchy2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26256576-3D82-4AA7-93A7-374D172E7967}" type="presOf" srcId="{42CCC850-D30A-46C7-97C7-CB01C223903B}" destId="{A401BC38-6C5E-4D22-8942-D52EFFABE52B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DACE223D-82CE-42B9-9A36-B8BED95237DA}" type="presOf" srcId="{CE2697D7-56EA-406B-AEB0-565469CC0BB6}" destId="{C7D1CC97-9547-47A3-A0F7-4C1C7F186ED1}" srcOrd="0" destOrd="0" presId="urn:microsoft.com/office/officeart/2005/8/layout/hierarchy2"/>
    <dgm:cxn modelId="{7F9E276B-6405-4E03-BFE9-6E6FBFB5A438}" type="presOf" srcId="{12BA1380-A4FC-4990-9FA4-11FC145E8D29}" destId="{548F056A-19AF-4E3A-A841-4D9B573D8132}" srcOrd="0" destOrd="0" presId="urn:microsoft.com/office/officeart/2005/8/layout/hierarchy2"/>
    <dgm:cxn modelId="{90B2758A-8A02-4B2E-B840-600E74AA8E98}" type="presOf" srcId="{930FA777-290E-41BC-A635-9651FDA43D1C}" destId="{989CA6E2-5174-4B6B-9FD6-383FDE6CF3B7}" srcOrd="0" destOrd="0" presId="urn:microsoft.com/office/officeart/2005/8/layout/hierarchy2"/>
    <dgm:cxn modelId="{FFFDEFE8-235C-4FDD-B012-478E3D3B255D}" type="presOf" srcId="{9F416EC0-CFE8-4B68-9318-705B9EFE5F4B}" destId="{7E88C15A-53E1-4F3A-89D3-23B4A27088E6}" srcOrd="0" destOrd="0" presId="urn:microsoft.com/office/officeart/2005/8/layout/hierarchy2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AE952FFA-7DD9-4CF1-8ECA-952B94C6F020}" type="presOf" srcId="{3045E755-9F2A-49DC-959E-1269E2063E7D}" destId="{B0F0B24F-9434-41B2-BED2-FE8FE512EA50}" srcOrd="0" destOrd="0" presId="urn:microsoft.com/office/officeart/2005/8/layout/hierarchy2"/>
    <dgm:cxn modelId="{A0CEF8BB-0E45-495E-B4AF-35829A41416D}" type="presOf" srcId="{64C79972-FCE7-4B77-ADAD-A759DE521B94}" destId="{B927107C-5F4C-4C34-A9A9-7BC1DAA71E73}" srcOrd="1" destOrd="0" presId="urn:microsoft.com/office/officeart/2005/8/layout/hierarchy2"/>
    <dgm:cxn modelId="{5646E4CC-37D8-4E1C-9E49-6AED72960354}" type="presOf" srcId="{DD5559D7-BE73-46CB-B09E-C6C00313D097}" destId="{A7E21FB7-F783-4B54-9331-5A3B87E63845}" srcOrd="0" destOrd="0" presId="urn:microsoft.com/office/officeart/2005/8/layout/hierarchy2"/>
    <dgm:cxn modelId="{7552A73C-8E63-43BD-8649-E93BEDEEC26C}" type="presOf" srcId="{08234424-F5B8-4410-BA3B-E2F5A2359605}" destId="{488EFA99-6F56-405E-8CA0-92E39600381E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F1750EA7-3A53-4658-A741-8A9322B08530}" type="presOf" srcId="{E8AD2B0B-62D1-429A-9D4D-7240476FD44C}" destId="{28545878-CBD8-4155-A64A-1F0A19DA94D3}" srcOrd="1" destOrd="0" presId="urn:microsoft.com/office/officeart/2005/8/layout/hierarchy2"/>
    <dgm:cxn modelId="{291542CA-782D-4DA6-8EB2-09BCE6EA6A63}" type="presOf" srcId="{930FA777-290E-41BC-A635-9651FDA43D1C}" destId="{7EE50D2F-7B0E-4938-961B-22990B1D13B6}" srcOrd="1" destOrd="0" presId="urn:microsoft.com/office/officeart/2005/8/layout/hierarchy2"/>
    <dgm:cxn modelId="{E0EF0D4E-A9D3-461C-97DF-1FB0616A56E5}" type="presOf" srcId="{4AC932CD-412B-4B90-B94D-D8CFF3286712}" destId="{C650AC48-76FA-47FA-8009-A5FD346866B9}" srcOrd="0" destOrd="0" presId="urn:microsoft.com/office/officeart/2005/8/layout/hierarchy2"/>
    <dgm:cxn modelId="{5FDF9594-DF6B-47C8-B272-0AAAB4ED3123}" srcId="{AB1C5DDB-50C9-4B80-9408-9E365DF3EC94}" destId="{BB5B5232-C48F-4540-A344-B10C535D7767}" srcOrd="5" destOrd="0" parTransId="{4AEE58DD-3F0D-462F-AED9-0B67AD6EFD0C}" sibTransId="{2C105F24-482B-420D-B2CB-4DFD91A07A96}"/>
    <dgm:cxn modelId="{96699C84-1E00-4AC5-A626-385ECC1D3BCA}" type="presOf" srcId="{0A5FC0A6-18E5-4DD8-8D78-E94DEB469ADF}" destId="{219CC42C-307A-48EB-AEFF-051F3B095DA5}" srcOrd="1" destOrd="0" presId="urn:microsoft.com/office/officeart/2005/8/layout/hierarchy2"/>
    <dgm:cxn modelId="{5D951D75-B215-4738-B216-F58141980383}" type="presOf" srcId="{EA2969AB-F977-40FF-AF2A-0D8C222E7CEB}" destId="{DCA1666E-2AF0-4678-86DC-BCC37820FEF1}" srcOrd="0" destOrd="0" presId="urn:microsoft.com/office/officeart/2005/8/layout/hierarchy2"/>
    <dgm:cxn modelId="{977474F5-D74B-49EC-8231-40D07C52D873}" type="presOf" srcId="{4AEE58DD-3F0D-462F-AED9-0B67AD6EFD0C}" destId="{46EDA934-7995-47EF-8B1D-A72529A5A093}" srcOrd="0" destOrd="0" presId="urn:microsoft.com/office/officeart/2005/8/layout/hierarchy2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317258E3-5AF2-4D57-B786-21FA7D5066DB}" type="presOf" srcId="{AB1C5DDB-50C9-4B80-9408-9E365DF3EC94}" destId="{A971DC22-816E-4608-9EBE-1020EE7C44E2}" srcOrd="0" destOrd="0" presId="urn:microsoft.com/office/officeart/2005/8/layout/hierarchy2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BE5E11D9-E4AD-48F5-81AB-95615160F82D}" type="presOf" srcId="{0E789B44-1B47-442C-A1F1-E20D3EA6255C}" destId="{4462129C-63FC-443B-A0BF-94980CE07F3B}" srcOrd="0" destOrd="0" presId="urn:microsoft.com/office/officeart/2005/8/layout/hierarchy2"/>
    <dgm:cxn modelId="{18ED597B-A405-4E6A-A978-2A0B9CE894AB}" type="presOf" srcId="{F1399198-E0AB-4E03-9615-BFACF878F767}" destId="{D6E489B2-2F7D-4E05-BC5E-F7998D62BA45}" srcOrd="0" destOrd="0" presId="urn:microsoft.com/office/officeart/2005/8/layout/hierarchy2"/>
    <dgm:cxn modelId="{20EF866B-360D-4BE4-A1F8-2127537C1A54}" type="presOf" srcId="{DC0216DB-FBFB-4D05-AB7E-13216FCB0516}" destId="{21FB0002-939C-49EB-BD5A-95780C6C6D2A}" srcOrd="0" destOrd="0" presId="urn:microsoft.com/office/officeart/2005/8/layout/hierarchy2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BFFA362E-0084-41D3-927B-09603ECD35B0}" type="presOf" srcId="{0938B1B8-3E76-47B2-B6B4-9358B19CCCEF}" destId="{2CB05F0A-731C-4ED5-8E9C-6C45C3CCD2B4}" srcOrd="0" destOrd="0" presId="urn:microsoft.com/office/officeart/2005/8/layout/hierarchy2"/>
    <dgm:cxn modelId="{AB06C71B-957A-4944-84CD-E96DE94F72D4}" type="presOf" srcId="{4F254B70-064E-46F8-8ACA-5CCE91B5402D}" destId="{FE55F809-4527-4ECA-A2F4-F8659409C82D}" srcOrd="0" destOrd="0" presId="urn:microsoft.com/office/officeart/2005/8/layout/hierarchy2"/>
    <dgm:cxn modelId="{C1AA89C1-A7CC-44FB-9460-7C96A131BCF8}" type="presOf" srcId="{338C2BF5-1432-4FA1-AF1F-847E7E4475B3}" destId="{EF5270E7-4D10-49DC-9730-69B7A10EF397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4BAEA47F-5A9C-4249-90BA-D80DA28BD6FB}" type="presOf" srcId="{9F416EC0-CFE8-4B68-9318-705B9EFE5F4B}" destId="{72A0808F-2FE3-4DC1-B216-3E09C7978D80}" srcOrd="1" destOrd="0" presId="urn:microsoft.com/office/officeart/2005/8/layout/hierarchy2"/>
    <dgm:cxn modelId="{D46851DB-A986-4822-A75E-55BC4C41267D}" type="presParOf" srcId="{A401BC38-6C5E-4D22-8942-D52EFFABE52B}" destId="{E1620A2A-6525-4807-840E-3FE16EB7B1DD}" srcOrd="0" destOrd="0" presId="urn:microsoft.com/office/officeart/2005/8/layout/hierarchy2"/>
    <dgm:cxn modelId="{691F0991-FDFC-410C-8A60-A13F4AF188D1}" type="presParOf" srcId="{E1620A2A-6525-4807-840E-3FE16EB7B1DD}" destId="{A971DC22-816E-4608-9EBE-1020EE7C44E2}" srcOrd="0" destOrd="0" presId="urn:microsoft.com/office/officeart/2005/8/layout/hierarchy2"/>
    <dgm:cxn modelId="{A0D36FAE-DC4A-4C91-865B-0CF7672F196C}" type="presParOf" srcId="{E1620A2A-6525-4807-840E-3FE16EB7B1DD}" destId="{F2C6C983-25B5-4D62-93E8-B0C6CE498841}" srcOrd="1" destOrd="0" presId="urn:microsoft.com/office/officeart/2005/8/layout/hierarchy2"/>
    <dgm:cxn modelId="{E0483729-692E-4532-AB65-EE801DA71E09}" type="presParOf" srcId="{F2C6C983-25B5-4D62-93E8-B0C6CE498841}" destId="{DCA1666E-2AF0-4678-86DC-BCC37820FEF1}" srcOrd="0" destOrd="0" presId="urn:microsoft.com/office/officeart/2005/8/layout/hierarchy2"/>
    <dgm:cxn modelId="{15221606-0CC6-41B9-90F3-3E0BBE37C930}" type="presParOf" srcId="{DCA1666E-2AF0-4678-86DC-BCC37820FEF1}" destId="{41F04A15-F2FA-4EB0-BEC8-8F8A08382C96}" srcOrd="0" destOrd="0" presId="urn:microsoft.com/office/officeart/2005/8/layout/hierarchy2"/>
    <dgm:cxn modelId="{F33512A2-8063-4131-9DCB-E624BFCB8566}" type="presParOf" srcId="{F2C6C983-25B5-4D62-93E8-B0C6CE498841}" destId="{37CC1C37-630F-46B9-8439-2A1EF2CD688B}" srcOrd="1" destOrd="0" presId="urn:microsoft.com/office/officeart/2005/8/layout/hierarchy2"/>
    <dgm:cxn modelId="{2407968D-0914-454A-B42B-9B8C857102A4}" type="presParOf" srcId="{37CC1C37-630F-46B9-8439-2A1EF2CD688B}" destId="{21FB0002-939C-49EB-BD5A-95780C6C6D2A}" srcOrd="0" destOrd="0" presId="urn:microsoft.com/office/officeart/2005/8/layout/hierarchy2"/>
    <dgm:cxn modelId="{22ED3CFF-337A-4E63-AED8-AC79B350FA18}" type="presParOf" srcId="{37CC1C37-630F-46B9-8439-2A1EF2CD688B}" destId="{C24C1EC9-C6D1-4095-936D-88F942F08484}" srcOrd="1" destOrd="0" presId="urn:microsoft.com/office/officeart/2005/8/layout/hierarchy2"/>
    <dgm:cxn modelId="{81C7C0E0-B589-479A-B2BC-990C7EEF211C}" type="presParOf" srcId="{C24C1EC9-C6D1-4095-936D-88F942F08484}" destId="{989CA6E2-5174-4B6B-9FD6-383FDE6CF3B7}" srcOrd="0" destOrd="0" presId="urn:microsoft.com/office/officeart/2005/8/layout/hierarchy2"/>
    <dgm:cxn modelId="{99913AAA-F833-44D9-9DA0-57CCC861E757}" type="presParOf" srcId="{989CA6E2-5174-4B6B-9FD6-383FDE6CF3B7}" destId="{7EE50D2F-7B0E-4938-961B-22990B1D13B6}" srcOrd="0" destOrd="0" presId="urn:microsoft.com/office/officeart/2005/8/layout/hierarchy2"/>
    <dgm:cxn modelId="{AAE2200B-EF15-48C6-B8F0-2DF89A2EBC90}" type="presParOf" srcId="{C24C1EC9-C6D1-4095-936D-88F942F08484}" destId="{49966507-2F4F-42B1-960C-EBEB56DD3FC4}" srcOrd="1" destOrd="0" presId="urn:microsoft.com/office/officeart/2005/8/layout/hierarchy2"/>
    <dgm:cxn modelId="{C2A100E6-11C6-4408-ACA7-6E17A9703DEA}" type="presParOf" srcId="{49966507-2F4F-42B1-960C-EBEB56DD3FC4}" destId="{A3C57B70-8165-45DB-85FB-590F302350EA}" srcOrd="0" destOrd="0" presId="urn:microsoft.com/office/officeart/2005/8/layout/hierarchy2"/>
    <dgm:cxn modelId="{A2663839-C813-4EA5-A82E-2DFFF20450A4}" type="presParOf" srcId="{49966507-2F4F-42B1-960C-EBEB56DD3FC4}" destId="{DBCD76AB-E23F-44B4-A401-D4AD975883E1}" srcOrd="1" destOrd="0" presId="urn:microsoft.com/office/officeart/2005/8/layout/hierarchy2"/>
    <dgm:cxn modelId="{83581520-CD01-42A4-A818-34FA94D52DC6}" type="presParOf" srcId="{DBCD76AB-E23F-44B4-A401-D4AD975883E1}" destId="{D4E78957-8597-4964-9EB8-2DDDC14052C4}" srcOrd="0" destOrd="0" presId="urn:microsoft.com/office/officeart/2005/8/layout/hierarchy2"/>
    <dgm:cxn modelId="{385C8287-C24E-4B6B-9A58-854D2DEE21D4}" type="presParOf" srcId="{D4E78957-8597-4964-9EB8-2DDDC14052C4}" destId="{28545878-CBD8-4155-A64A-1F0A19DA94D3}" srcOrd="0" destOrd="0" presId="urn:microsoft.com/office/officeart/2005/8/layout/hierarchy2"/>
    <dgm:cxn modelId="{0CD6CC84-E193-46E7-812C-16C9BB99F96E}" type="presParOf" srcId="{DBCD76AB-E23F-44B4-A401-D4AD975883E1}" destId="{111A615B-567A-4840-B5A0-98460DA1BC99}" srcOrd="1" destOrd="0" presId="urn:microsoft.com/office/officeart/2005/8/layout/hierarchy2"/>
    <dgm:cxn modelId="{B3211D3B-DD63-4899-B678-576FF4D63638}" type="presParOf" srcId="{111A615B-567A-4840-B5A0-98460DA1BC99}" destId="{9EE110ED-2C04-4C2C-87DE-6083EB4EAB9E}" srcOrd="0" destOrd="0" presId="urn:microsoft.com/office/officeart/2005/8/layout/hierarchy2"/>
    <dgm:cxn modelId="{3075E813-E848-43CE-9DDF-1267FBC04D43}" type="presParOf" srcId="{111A615B-567A-4840-B5A0-98460DA1BC99}" destId="{1A347F53-6233-4CAB-A3D0-162B341462E7}" srcOrd="1" destOrd="0" presId="urn:microsoft.com/office/officeart/2005/8/layout/hierarchy2"/>
    <dgm:cxn modelId="{27A693BC-C217-4C7C-9F73-B6F1051D61B2}" type="presParOf" srcId="{F2C6C983-25B5-4D62-93E8-B0C6CE498841}" destId="{3A1C9A1A-16A1-4D01-AD9F-F0DCC893522F}" srcOrd="2" destOrd="0" presId="urn:microsoft.com/office/officeart/2005/8/layout/hierarchy2"/>
    <dgm:cxn modelId="{7F6951FC-FFC2-45AB-8DCC-2C1DF7BB204A}" type="presParOf" srcId="{3A1C9A1A-16A1-4D01-AD9F-F0DCC893522F}" destId="{219CC42C-307A-48EB-AEFF-051F3B095DA5}" srcOrd="0" destOrd="0" presId="urn:microsoft.com/office/officeart/2005/8/layout/hierarchy2"/>
    <dgm:cxn modelId="{73747A12-94DA-4890-BB1E-A4B4CEAE97E2}" type="presParOf" srcId="{F2C6C983-25B5-4D62-93E8-B0C6CE498841}" destId="{F8BC7482-8427-4AF3-94CD-E25BF4F7F148}" srcOrd="3" destOrd="0" presId="urn:microsoft.com/office/officeart/2005/8/layout/hierarchy2"/>
    <dgm:cxn modelId="{3A93385B-01E3-48B9-ACE3-AEA69E3C1AF9}" type="presParOf" srcId="{F8BC7482-8427-4AF3-94CD-E25BF4F7F148}" destId="{C650AC48-76FA-47FA-8009-A5FD346866B9}" srcOrd="0" destOrd="0" presId="urn:microsoft.com/office/officeart/2005/8/layout/hierarchy2"/>
    <dgm:cxn modelId="{7DEBEABA-E433-481C-8B6F-7513C3434F34}" type="presParOf" srcId="{F8BC7482-8427-4AF3-94CD-E25BF4F7F148}" destId="{AECE24D4-FF9B-4685-8793-6A66164402DD}" srcOrd="1" destOrd="0" presId="urn:microsoft.com/office/officeart/2005/8/layout/hierarchy2"/>
    <dgm:cxn modelId="{96CCA626-46B9-4D01-ABF0-123E1B1B89A9}" type="presParOf" srcId="{AECE24D4-FF9B-4685-8793-6A66164402DD}" destId="{D6E489B2-2F7D-4E05-BC5E-F7998D62BA45}" srcOrd="0" destOrd="0" presId="urn:microsoft.com/office/officeart/2005/8/layout/hierarchy2"/>
    <dgm:cxn modelId="{2FA1ABBA-6AF7-4AD6-A525-1D4EC8890B0D}" type="presParOf" srcId="{D6E489B2-2F7D-4E05-BC5E-F7998D62BA45}" destId="{85152920-B250-4748-B03E-F99DB1561279}" srcOrd="0" destOrd="0" presId="urn:microsoft.com/office/officeart/2005/8/layout/hierarchy2"/>
    <dgm:cxn modelId="{2726F9C8-5F6F-43E8-AEE1-3E7A662CE279}" type="presParOf" srcId="{AECE24D4-FF9B-4685-8793-6A66164402DD}" destId="{045FF265-4918-4669-AEE3-368606F9387E}" srcOrd="1" destOrd="0" presId="urn:microsoft.com/office/officeart/2005/8/layout/hierarchy2"/>
    <dgm:cxn modelId="{78F100A8-33FE-4A7D-BD77-A821ED88CFA3}" type="presParOf" srcId="{045FF265-4918-4669-AEE3-368606F9387E}" destId="{6F0983B9-52F9-49F6-A5A8-A1045E6FE498}" srcOrd="0" destOrd="0" presId="urn:microsoft.com/office/officeart/2005/8/layout/hierarchy2"/>
    <dgm:cxn modelId="{8D9CE2BE-DE6F-4752-81D9-CC058A7A81B9}" type="presParOf" srcId="{045FF265-4918-4669-AEE3-368606F9387E}" destId="{80315EB2-5959-4F44-AF29-C69C7FE16A85}" srcOrd="1" destOrd="0" presId="urn:microsoft.com/office/officeart/2005/8/layout/hierarchy2"/>
    <dgm:cxn modelId="{F84F22BE-A638-444C-82E6-D3FA029DBC7A}" type="presParOf" srcId="{F2C6C983-25B5-4D62-93E8-B0C6CE498841}" destId="{34FAADD3-4E25-4757-9393-CA06334BDF1F}" srcOrd="4" destOrd="0" presId="urn:microsoft.com/office/officeart/2005/8/layout/hierarchy2"/>
    <dgm:cxn modelId="{48321249-8C9F-4807-82D4-3F3693D634FD}" type="presParOf" srcId="{34FAADD3-4E25-4757-9393-CA06334BDF1F}" destId="{A6BE8BB4-5A52-45A9-A000-620018270B2C}" srcOrd="0" destOrd="0" presId="urn:microsoft.com/office/officeart/2005/8/layout/hierarchy2"/>
    <dgm:cxn modelId="{145AF0AA-F013-4280-B6C5-8E80D6C2E72C}" type="presParOf" srcId="{F2C6C983-25B5-4D62-93E8-B0C6CE498841}" destId="{90A01BD8-5D51-49D3-BF2F-866769EEBED3}" srcOrd="5" destOrd="0" presId="urn:microsoft.com/office/officeart/2005/8/layout/hierarchy2"/>
    <dgm:cxn modelId="{487B67EB-BA5A-425B-8898-E78771F47EF6}" type="presParOf" srcId="{90A01BD8-5D51-49D3-BF2F-866769EEBED3}" destId="{548F056A-19AF-4E3A-A841-4D9B573D8132}" srcOrd="0" destOrd="0" presId="urn:microsoft.com/office/officeart/2005/8/layout/hierarchy2"/>
    <dgm:cxn modelId="{FDA00EF5-8BFA-4839-94E1-A66950C32922}" type="presParOf" srcId="{90A01BD8-5D51-49D3-BF2F-866769EEBED3}" destId="{68AF59F0-0826-498B-B0FD-64284F80E27E}" srcOrd="1" destOrd="0" presId="urn:microsoft.com/office/officeart/2005/8/layout/hierarchy2"/>
    <dgm:cxn modelId="{1E6C24B1-6F20-42D4-B848-17448B5CEAE0}" type="presParOf" srcId="{68AF59F0-0826-498B-B0FD-64284F80E27E}" destId="{485320E7-5865-4972-9E80-A4269F77B5B7}" srcOrd="0" destOrd="0" presId="urn:microsoft.com/office/officeart/2005/8/layout/hierarchy2"/>
    <dgm:cxn modelId="{127C3308-4C5D-4F0A-87CF-13B27BF95689}" type="presParOf" srcId="{485320E7-5865-4972-9E80-A4269F77B5B7}" destId="{8BAAF196-E572-43D2-AB16-9C773144AEAA}" srcOrd="0" destOrd="0" presId="urn:microsoft.com/office/officeart/2005/8/layout/hierarchy2"/>
    <dgm:cxn modelId="{D2BA8969-FDC6-4CB1-BD29-69DDFDF2DBF9}" type="presParOf" srcId="{68AF59F0-0826-498B-B0FD-64284F80E27E}" destId="{BF9EE0BD-CB5E-4371-AD10-C4FB8725B98A}" srcOrd="1" destOrd="0" presId="urn:microsoft.com/office/officeart/2005/8/layout/hierarchy2"/>
    <dgm:cxn modelId="{7AC5F637-985A-4514-8F30-F77E229B96D0}" type="presParOf" srcId="{BF9EE0BD-CB5E-4371-AD10-C4FB8725B98A}" destId="{60343C22-5FF6-4D73-8AEA-370B4F7698A0}" srcOrd="0" destOrd="0" presId="urn:microsoft.com/office/officeart/2005/8/layout/hierarchy2"/>
    <dgm:cxn modelId="{21938EF7-D0BA-4734-9C69-DB0C1060010B}" type="presParOf" srcId="{BF9EE0BD-CB5E-4371-AD10-C4FB8725B98A}" destId="{921D0ED5-9F5A-4F4E-AFF7-DCC01F82D08C}" srcOrd="1" destOrd="0" presId="urn:microsoft.com/office/officeart/2005/8/layout/hierarchy2"/>
    <dgm:cxn modelId="{32C0CE72-6E20-4433-9027-D8DDA17D7724}" type="presParOf" srcId="{921D0ED5-9F5A-4F4E-AFF7-DCC01F82D08C}" destId="{FE55F809-4527-4ECA-A2F4-F8659409C82D}" srcOrd="0" destOrd="0" presId="urn:microsoft.com/office/officeart/2005/8/layout/hierarchy2"/>
    <dgm:cxn modelId="{69F56160-3DBD-420F-B221-8E9A4CCF1779}" type="presParOf" srcId="{FE55F809-4527-4ECA-A2F4-F8659409C82D}" destId="{FB0E1510-E578-4988-B7C3-74DEF05A07EF}" srcOrd="0" destOrd="0" presId="urn:microsoft.com/office/officeart/2005/8/layout/hierarchy2"/>
    <dgm:cxn modelId="{AEE0E75B-090C-4200-9BE9-229FCCE180B6}" type="presParOf" srcId="{921D0ED5-9F5A-4F4E-AFF7-DCC01F82D08C}" destId="{09139C9F-4E9A-4296-A47F-37B2D1B06F3E}" srcOrd="1" destOrd="0" presId="urn:microsoft.com/office/officeart/2005/8/layout/hierarchy2"/>
    <dgm:cxn modelId="{2D898916-E946-4E88-A927-3E1BCB8EF7A9}" type="presParOf" srcId="{09139C9F-4E9A-4296-A47F-37B2D1B06F3E}" destId="{D8C934F6-7159-489A-9FE5-88CEE15E7046}" srcOrd="0" destOrd="0" presId="urn:microsoft.com/office/officeart/2005/8/layout/hierarchy2"/>
    <dgm:cxn modelId="{8E39601D-22A0-4DFC-BE2F-37AD4244DF43}" type="presParOf" srcId="{09139C9F-4E9A-4296-A47F-37B2D1B06F3E}" destId="{BEEDBBE6-3F48-48E7-A25F-8902D73020CC}" srcOrd="1" destOrd="0" presId="urn:microsoft.com/office/officeart/2005/8/layout/hierarchy2"/>
    <dgm:cxn modelId="{4CD5EE4C-BA10-4AB3-882F-1BFAA6EE84AA}" type="presParOf" srcId="{921D0ED5-9F5A-4F4E-AFF7-DCC01F82D08C}" destId="{7E88C15A-53E1-4F3A-89D3-23B4A27088E6}" srcOrd="2" destOrd="0" presId="urn:microsoft.com/office/officeart/2005/8/layout/hierarchy2"/>
    <dgm:cxn modelId="{FED8F1DF-8B4A-4B24-A016-1B1DE4A47A6E}" type="presParOf" srcId="{7E88C15A-53E1-4F3A-89D3-23B4A27088E6}" destId="{72A0808F-2FE3-4DC1-B216-3E09C7978D80}" srcOrd="0" destOrd="0" presId="urn:microsoft.com/office/officeart/2005/8/layout/hierarchy2"/>
    <dgm:cxn modelId="{2C8F9691-A911-45B2-8A05-F70FBC96A680}" type="presParOf" srcId="{921D0ED5-9F5A-4F4E-AFF7-DCC01F82D08C}" destId="{6E5B5CDB-9183-494E-9860-00FB4DED4A89}" srcOrd="3" destOrd="0" presId="urn:microsoft.com/office/officeart/2005/8/layout/hierarchy2"/>
    <dgm:cxn modelId="{09912089-495A-4E93-A815-07259763E1C3}" type="presParOf" srcId="{6E5B5CDB-9183-494E-9860-00FB4DED4A89}" destId="{A7E21FB7-F783-4B54-9331-5A3B87E63845}" srcOrd="0" destOrd="0" presId="urn:microsoft.com/office/officeart/2005/8/layout/hierarchy2"/>
    <dgm:cxn modelId="{0173EEE1-522D-4611-B755-CA9CC6990A97}" type="presParOf" srcId="{6E5B5CDB-9183-494E-9860-00FB4DED4A89}" destId="{A67396B4-5E6E-49BD-84E9-1CF00A8FFC3B}" srcOrd="1" destOrd="0" presId="urn:microsoft.com/office/officeart/2005/8/layout/hierarchy2"/>
    <dgm:cxn modelId="{D24463BD-EEFB-435B-B66C-6FDC6C08AD55}" type="presParOf" srcId="{F2C6C983-25B5-4D62-93E8-B0C6CE498841}" destId="{A72AFDF1-38A4-4071-AF92-2441A00DDD0D}" srcOrd="6" destOrd="0" presId="urn:microsoft.com/office/officeart/2005/8/layout/hierarchy2"/>
    <dgm:cxn modelId="{3E733D4A-C513-4BA8-A702-2C593609B5EA}" type="presParOf" srcId="{A72AFDF1-38A4-4071-AF92-2441A00DDD0D}" destId="{74DA619D-A40E-4B96-8946-7D72F827A2B5}" srcOrd="0" destOrd="0" presId="urn:microsoft.com/office/officeart/2005/8/layout/hierarchy2"/>
    <dgm:cxn modelId="{BD98DC97-F2E4-4246-A7C2-D08683E44DE2}" type="presParOf" srcId="{F2C6C983-25B5-4D62-93E8-B0C6CE498841}" destId="{31DE8D2D-567A-4680-8732-61C64E2B8701}" srcOrd="7" destOrd="0" presId="urn:microsoft.com/office/officeart/2005/8/layout/hierarchy2"/>
    <dgm:cxn modelId="{4DBB3A2A-824F-4B98-90C8-1D3BD0E8C230}" type="presParOf" srcId="{31DE8D2D-567A-4680-8732-61C64E2B8701}" destId="{4462129C-63FC-443B-A0BF-94980CE07F3B}" srcOrd="0" destOrd="0" presId="urn:microsoft.com/office/officeart/2005/8/layout/hierarchy2"/>
    <dgm:cxn modelId="{6AB18F87-FC18-44FE-865A-3705C5EF40A9}" type="presParOf" srcId="{31DE8D2D-567A-4680-8732-61C64E2B8701}" destId="{C11326C5-9B28-47F2-855B-01E3A420E527}" srcOrd="1" destOrd="0" presId="urn:microsoft.com/office/officeart/2005/8/layout/hierarchy2"/>
    <dgm:cxn modelId="{B93B1B6C-C73A-4844-86BD-6287EBC45715}" type="presParOf" srcId="{F2C6C983-25B5-4D62-93E8-B0C6CE498841}" destId="{488EFA99-6F56-405E-8CA0-92E39600381E}" srcOrd="8" destOrd="0" presId="urn:microsoft.com/office/officeart/2005/8/layout/hierarchy2"/>
    <dgm:cxn modelId="{D93E0AC4-3658-4449-B0BA-C9FE83209399}" type="presParOf" srcId="{488EFA99-6F56-405E-8CA0-92E39600381E}" destId="{81088E8A-0E80-4C99-853D-EFCD85920EC7}" srcOrd="0" destOrd="0" presId="urn:microsoft.com/office/officeart/2005/8/layout/hierarchy2"/>
    <dgm:cxn modelId="{CA0D9F05-3A51-41EF-AF0C-B8F9D1633FCE}" type="presParOf" srcId="{F2C6C983-25B5-4D62-93E8-B0C6CE498841}" destId="{9CF2DF4C-A050-448B-B0D3-522CE7B7FAC1}" srcOrd="9" destOrd="0" presId="urn:microsoft.com/office/officeart/2005/8/layout/hierarchy2"/>
    <dgm:cxn modelId="{6DCA8313-C8FF-46C2-AB30-BDB8BE9F67B3}" type="presParOf" srcId="{9CF2DF4C-A050-448B-B0D3-522CE7B7FAC1}" destId="{372D42B4-E0CE-4C52-99AD-66738446DC49}" srcOrd="0" destOrd="0" presId="urn:microsoft.com/office/officeart/2005/8/layout/hierarchy2"/>
    <dgm:cxn modelId="{463FD8B0-3115-4DA0-AB59-374E48ADAF9E}" type="presParOf" srcId="{9CF2DF4C-A050-448B-B0D3-522CE7B7FAC1}" destId="{1E22D2C1-8711-463C-9E06-F0D60FB86FF1}" srcOrd="1" destOrd="0" presId="urn:microsoft.com/office/officeart/2005/8/layout/hierarchy2"/>
    <dgm:cxn modelId="{408CC187-67CC-4A2D-8F93-AB7644759FA6}" type="presParOf" srcId="{F2C6C983-25B5-4D62-93E8-B0C6CE498841}" destId="{46EDA934-7995-47EF-8B1D-A72529A5A093}" srcOrd="10" destOrd="0" presId="urn:microsoft.com/office/officeart/2005/8/layout/hierarchy2"/>
    <dgm:cxn modelId="{84A51D3B-73E9-4394-BD98-DD04A215B6C2}" type="presParOf" srcId="{46EDA934-7995-47EF-8B1D-A72529A5A093}" destId="{98E4B0EF-0B62-46A9-8C27-2A4C061B8826}" srcOrd="0" destOrd="0" presId="urn:microsoft.com/office/officeart/2005/8/layout/hierarchy2"/>
    <dgm:cxn modelId="{026B643A-E0CD-43A1-85DE-AEED607B6ECE}" type="presParOf" srcId="{F2C6C983-25B5-4D62-93E8-B0C6CE498841}" destId="{A7A9DD5C-640B-492B-9275-027597D24577}" srcOrd="11" destOrd="0" presId="urn:microsoft.com/office/officeart/2005/8/layout/hierarchy2"/>
    <dgm:cxn modelId="{7C612AE8-B751-4F7E-8DF4-4A0EC2EB868C}" type="presParOf" srcId="{A7A9DD5C-640B-492B-9275-027597D24577}" destId="{AAD36CA8-68D5-4F15-8E8A-D0E4D54A3AC4}" srcOrd="0" destOrd="0" presId="urn:microsoft.com/office/officeart/2005/8/layout/hierarchy2"/>
    <dgm:cxn modelId="{463A286C-FD67-4265-B0D4-F3CF89F53AB4}" type="presParOf" srcId="{A7A9DD5C-640B-492B-9275-027597D24577}" destId="{42260C98-AC91-4A8E-8592-65C56FCDE485}" srcOrd="1" destOrd="0" presId="urn:microsoft.com/office/officeart/2005/8/layout/hierarchy2"/>
    <dgm:cxn modelId="{613A3211-1EB4-47D0-9CA7-9411FAD440F5}" type="presParOf" srcId="{F2C6C983-25B5-4D62-93E8-B0C6CE498841}" destId="{E94D037D-C0F1-407D-9A66-A374ACFCBA58}" srcOrd="12" destOrd="0" presId="urn:microsoft.com/office/officeart/2005/8/layout/hierarchy2"/>
    <dgm:cxn modelId="{8E972F94-077B-43E2-B5F6-4246208B69C6}" type="presParOf" srcId="{E94D037D-C0F1-407D-9A66-A374ACFCBA58}" destId="{24E54A03-77FF-4840-B9B2-19A5C27F3663}" srcOrd="0" destOrd="0" presId="urn:microsoft.com/office/officeart/2005/8/layout/hierarchy2"/>
    <dgm:cxn modelId="{78B41F8E-2894-4A8C-B198-C430A341DD99}" type="presParOf" srcId="{F2C6C983-25B5-4D62-93E8-B0C6CE498841}" destId="{6EBE9D6C-453F-40CF-8C21-974AB58870FF}" srcOrd="13" destOrd="0" presId="urn:microsoft.com/office/officeart/2005/8/layout/hierarchy2"/>
    <dgm:cxn modelId="{5EFBB7BF-F445-41BC-A9D2-DA1B2B5E6B3A}" type="presParOf" srcId="{6EBE9D6C-453F-40CF-8C21-974AB58870FF}" destId="{B0F0B24F-9434-41B2-BED2-FE8FE512EA50}" srcOrd="0" destOrd="0" presId="urn:microsoft.com/office/officeart/2005/8/layout/hierarchy2"/>
    <dgm:cxn modelId="{919A10E5-FA13-48F9-AB40-37922295E661}" type="presParOf" srcId="{6EBE9D6C-453F-40CF-8C21-974AB58870FF}" destId="{2D0751BB-328F-4BB6-9ACD-69836592079A}" srcOrd="1" destOrd="0" presId="urn:microsoft.com/office/officeart/2005/8/layout/hierarchy2"/>
    <dgm:cxn modelId="{BD76C84C-83CA-4FE4-B5F4-5CFC6C9157CF}" type="presParOf" srcId="{2D0751BB-328F-4BB6-9ACD-69836592079A}" destId="{3BD4EA06-C360-4E3D-80D0-FAA2EFF62CED}" srcOrd="0" destOrd="0" presId="urn:microsoft.com/office/officeart/2005/8/layout/hierarchy2"/>
    <dgm:cxn modelId="{B512A6F9-3FAC-494D-A7BE-DC46EEDC504E}" type="presParOf" srcId="{3BD4EA06-C360-4E3D-80D0-FAA2EFF62CED}" destId="{B927107C-5F4C-4C34-A9A9-7BC1DAA71E73}" srcOrd="0" destOrd="0" presId="urn:microsoft.com/office/officeart/2005/8/layout/hierarchy2"/>
    <dgm:cxn modelId="{30BD79AB-724B-46AA-8D69-46BF97E7AE53}" type="presParOf" srcId="{2D0751BB-328F-4BB6-9ACD-69836592079A}" destId="{12CB483D-17AF-4162-800D-8591568968B1}" srcOrd="1" destOrd="0" presId="urn:microsoft.com/office/officeart/2005/8/layout/hierarchy2"/>
    <dgm:cxn modelId="{4EDD98DE-CBE0-4DF4-AB31-715272157A06}" type="presParOf" srcId="{12CB483D-17AF-4162-800D-8591568968B1}" destId="{C7D1CC97-9547-47A3-A0F7-4C1C7F186ED1}" srcOrd="0" destOrd="0" presId="urn:microsoft.com/office/officeart/2005/8/layout/hierarchy2"/>
    <dgm:cxn modelId="{9F0A8EC3-9703-4CA0-8424-E0CD07AF04B0}" type="presParOf" srcId="{12CB483D-17AF-4162-800D-8591568968B1}" destId="{06BE5490-559D-4DA5-892A-9DC6F8DDADB0}" srcOrd="1" destOrd="0" presId="urn:microsoft.com/office/officeart/2005/8/layout/hierarchy2"/>
    <dgm:cxn modelId="{550A43DB-A926-4A17-AEE8-056FF2D66F26}" type="presParOf" srcId="{2D0751BB-328F-4BB6-9ACD-69836592079A}" destId="{2CB05F0A-731C-4ED5-8E9C-6C45C3CCD2B4}" srcOrd="2" destOrd="0" presId="urn:microsoft.com/office/officeart/2005/8/layout/hierarchy2"/>
    <dgm:cxn modelId="{C18547D4-CCFF-4B25-9AA9-413D6892C9A4}" type="presParOf" srcId="{2CB05F0A-731C-4ED5-8E9C-6C45C3CCD2B4}" destId="{16BC602B-464C-4F21-A80F-6CE2A1589677}" srcOrd="0" destOrd="0" presId="urn:microsoft.com/office/officeart/2005/8/layout/hierarchy2"/>
    <dgm:cxn modelId="{AE4C6B43-BDDB-4471-BEAD-CA075ADDAE68}" type="presParOf" srcId="{2D0751BB-328F-4BB6-9ACD-69836592079A}" destId="{5FDCA1B6-7989-46CB-B44F-8E69B62CFD0A}" srcOrd="3" destOrd="0" presId="urn:microsoft.com/office/officeart/2005/8/layout/hierarchy2"/>
    <dgm:cxn modelId="{2E3A99C1-555E-46FD-A6C4-3D4529EB1D69}" type="presParOf" srcId="{5FDCA1B6-7989-46CB-B44F-8E69B62CFD0A}" destId="{EF5270E7-4D10-49DC-9730-69B7A10EF397}" srcOrd="0" destOrd="0" presId="urn:microsoft.com/office/officeart/2005/8/layout/hierarchy2"/>
    <dgm:cxn modelId="{07EB1375-44C1-43C5-A816-EACAB96F53C4}" type="presParOf" srcId="{5FDCA1B6-7989-46CB-B44F-8E69B62CFD0A}" destId="{889657A8-0B66-4FF4-9DBF-1DCE9198D94F}" srcOrd="1" destOrd="0" presId="urn:microsoft.com/office/officeart/2005/8/layout/hierarchy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/>
      <dgm:spPr/>
      <dgm:t>
        <a:bodyPr/>
        <a:lstStyle/>
        <a:p>
          <a:r>
            <a:rPr lang="en-US" dirty="0" smtClean="0"/>
            <a:t>Business Participants</a:t>
          </a:r>
          <a:endParaRPr lang="en-US" dirty="0"/>
        </a:p>
      </dgm:t>
    </dgm:pt>
    <dgm:pt modelId="{6EDCF1D2-7FA9-42CE-9EBD-5B2036C577D5}" type="parTrans" cxnId="{23958001-7303-42C7-872B-EF12EC5E33AA}">
      <dgm:prSet/>
      <dgm:spPr/>
      <dgm:t>
        <a:bodyPr/>
        <a:lstStyle/>
        <a:p>
          <a:endParaRPr lang="en-US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B1280406-2836-48EA-B4D8-58ACAE0D4B39}" type="parTrans" cxnId="{515D934E-5574-4BAC-A932-F75CEA543BE3}">
      <dgm:prSet/>
      <dgm:spPr/>
      <dgm:t>
        <a:bodyPr/>
        <a:lstStyle/>
        <a:p>
          <a:endParaRPr lang="en-US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/>
      <dgm:spPr/>
      <dgm:t>
        <a:bodyPr/>
        <a:lstStyle/>
        <a:p>
          <a:r>
            <a:rPr lang="en-US" dirty="0" smtClean="0"/>
            <a:t>Start date</a:t>
          </a:r>
          <a:endParaRPr lang="en-US" dirty="0"/>
        </a:p>
      </dgm:t>
    </dgm:pt>
    <dgm:pt modelId="{CD6C35FD-38B4-4796-B22B-C8249795FB3E}" type="parTrans" cxnId="{02A653DC-4220-46C4-8B32-6B400904E6B7}">
      <dgm:prSet/>
      <dgm:spPr/>
      <dgm:t>
        <a:bodyPr/>
        <a:lstStyle/>
        <a:p>
          <a:endParaRPr lang="en-US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/>
      <dgm:spPr/>
      <dgm:t>
        <a:bodyPr/>
        <a:lstStyle/>
        <a:p>
          <a:r>
            <a:rPr lang="en-US" dirty="0" smtClean="0"/>
            <a:t>End Date</a:t>
          </a:r>
          <a:endParaRPr lang="en-US" dirty="0"/>
        </a:p>
      </dgm:t>
    </dgm:pt>
    <dgm:pt modelId="{D9E7BDD5-BBBF-44C7-817A-2D2E3A3DC42F}" type="parTrans" cxnId="{694BE578-DC8C-4BF8-8A26-AA475B491D6C}">
      <dgm:prSet/>
      <dgm:spPr/>
      <dgm:t>
        <a:bodyPr/>
        <a:lstStyle/>
        <a:p>
          <a:endParaRPr lang="en-US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/>
      <dgm:spPr/>
      <dgm:t>
        <a:bodyPr/>
        <a:lstStyle/>
        <a:p>
          <a:r>
            <a:rPr lang="en-US" dirty="0" smtClean="0"/>
            <a:t>Version</a:t>
          </a:r>
          <a:endParaRPr lang="en-US" dirty="0"/>
        </a:p>
      </dgm:t>
    </dgm:pt>
    <dgm:pt modelId="{EF843F52-3176-4723-8E04-C7C78C5E73CA}" type="parTrans" cxnId="{AD887BA0-7D83-41AF-B38A-68626CA0BFC3}">
      <dgm:prSet/>
      <dgm:spPr/>
      <dgm:t>
        <a:bodyPr/>
        <a:lstStyle/>
        <a:p>
          <a:endParaRPr lang="en-US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BAFFA347-609B-408D-B3E8-BCEDF93E99FA}" type="parTrans" cxnId="{7B232982-C13D-4218-9DDB-FD944204CD73}">
      <dgm:prSet/>
      <dgm:spPr/>
      <dgm:t>
        <a:bodyPr/>
        <a:lstStyle/>
        <a:p>
          <a:endParaRPr lang="en-US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16A8F22A-52A6-46A9-8C9F-5F441BB061F7}" type="parTrans" cxnId="{FA82270E-F0B6-4E4D-BF0B-FDEBC51C1009}">
      <dgm:prSet/>
      <dgm:spPr/>
      <dgm:t>
        <a:bodyPr/>
        <a:lstStyle/>
        <a:p>
          <a:endParaRPr lang="en-US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F0B2C2B4-42E2-412F-8C74-94BF64C14649}">
      <dgm:prSet phldrT="[Text]"/>
      <dgm:spPr/>
      <dgm:t>
        <a:bodyPr/>
        <a:lstStyle/>
        <a:p>
          <a:r>
            <a:rPr lang="en-US" dirty="0" smtClean="0"/>
            <a:t>Business Role</a:t>
          </a:r>
          <a:endParaRPr lang="en-US" dirty="0"/>
        </a:p>
      </dgm:t>
    </dgm:pt>
    <dgm:pt modelId="{61C7EFE7-363A-41CA-A88C-71AB1E5D97CE}" type="parTrans" cxnId="{A0DA9325-542B-4D2E-B104-2A93B5474D6F}">
      <dgm:prSet/>
      <dgm:spPr/>
      <dgm:t>
        <a:bodyPr/>
        <a:lstStyle/>
        <a:p>
          <a:endParaRPr lang="en-US"/>
        </a:p>
      </dgm:t>
    </dgm:pt>
    <dgm:pt modelId="{98C669BF-D033-4CC8-A83A-78C9710E0821}" type="sibTrans" cxnId="{A0DA9325-542B-4D2E-B104-2A93B5474D6F}">
      <dgm:prSet/>
      <dgm:spPr/>
      <dgm:t>
        <a:bodyPr/>
        <a:lstStyle/>
        <a:p>
          <a:endParaRPr lang="en-US"/>
        </a:p>
      </dgm:t>
    </dgm:pt>
    <dgm:pt modelId="{3F3C21F1-4917-4167-AFF3-37C680958EE9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B640A79E-8959-4F1E-A7EE-7FC92F132E54}" type="parTrans" cxnId="{811C96B2-E37B-4EAC-AE5E-3A737B499648}">
      <dgm:prSet/>
      <dgm:spPr/>
      <dgm:t>
        <a:bodyPr/>
        <a:lstStyle/>
        <a:p>
          <a:endParaRPr lang="en-US"/>
        </a:p>
      </dgm:t>
    </dgm:pt>
    <dgm:pt modelId="{2F5C1AC6-4BA2-4B33-8E01-6714B84A3590}" type="sibTrans" cxnId="{811C96B2-E37B-4EAC-AE5E-3A737B499648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  <dgm:t>
        <a:bodyPr/>
        <a:lstStyle/>
        <a:p>
          <a:endParaRPr lang="en-US"/>
        </a:p>
      </dgm:t>
    </dgm:pt>
    <dgm:pt modelId="{2DE71C26-4187-4B42-841F-860C812DE988}" type="pres">
      <dgm:prSet presAssocID="{6B1F5F61-D00F-4567-8689-5A419B125EB9}" presName="LevelOneTextNode" presStyleLbl="node0" presStyleIdx="0" presStyleCnt="1" custLinFactNeighborX="-56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  <dgm:t>
        <a:bodyPr/>
        <a:lstStyle/>
        <a:p>
          <a:endParaRPr lang="en-US"/>
        </a:p>
      </dgm:t>
    </dgm:pt>
    <dgm:pt modelId="{9FF5D71C-BC61-4082-854F-193894150664}" type="pres">
      <dgm:prSet presAssocID="{6EDCF1D2-7FA9-42CE-9EBD-5B2036C577D5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  <dgm:t>
        <a:bodyPr/>
        <a:lstStyle/>
        <a:p>
          <a:endParaRPr lang="en-US"/>
        </a:p>
      </dgm:t>
    </dgm:pt>
    <dgm:pt modelId="{15FACD52-9C80-41F5-9D3A-5827F9D61964}" type="pres">
      <dgm:prSet presAssocID="{91D7076B-0D3D-4BE3-B957-980DA018E50F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  <dgm:t>
        <a:bodyPr/>
        <a:lstStyle/>
        <a:p>
          <a:endParaRPr lang="en-US"/>
        </a:p>
      </dgm:t>
    </dgm:pt>
    <dgm:pt modelId="{6CCE72A7-6AFF-4EF8-9586-278E922C3DDA}" type="pres">
      <dgm:prSet presAssocID="{61C7EFE7-363A-41CA-A88C-71AB1E5D97CE}" presName="conn2-1" presStyleLbl="parChTrans1D3" presStyleIdx="0" presStyleCnt="4"/>
      <dgm:spPr/>
    </dgm:pt>
    <dgm:pt modelId="{827A3AC2-3DBE-4A35-865F-0AFC4390AF77}" type="pres">
      <dgm:prSet presAssocID="{61C7EFE7-363A-41CA-A88C-71AB1E5D97CE}" presName="connTx" presStyleLbl="parChTrans1D3" presStyleIdx="0" presStyleCnt="4"/>
      <dgm:spPr/>
    </dgm:pt>
    <dgm:pt modelId="{CF6E77FE-152E-4C8E-BC79-CB87AD7FB9C7}" type="pres">
      <dgm:prSet presAssocID="{F0B2C2B4-42E2-412F-8C74-94BF64C14649}" presName="root2" presStyleCnt="0"/>
      <dgm:spPr/>
    </dgm:pt>
    <dgm:pt modelId="{FEDE5A33-33DE-433C-9D04-B36B0122B867}" type="pres">
      <dgm:prSet presAssocID="{F0B2C2B4-42E2-412F-8C74-94BF64C14649}" presName="LevelTwoTextNode" presStyleLbl="node3" presStyleIdx="0" presStyleCnt="4" custLinFactNeighborX="46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26AF5-0090-4A0F-98A1-7E478EA44122}" type="pres">
      <dgm:prSet presAssocID="{F0B2C2B4-42E2-412F-8C74-94BF64C14649}" presName="level3hierChild" presStyleCnt="0"/>
      <dgm:spPr/>
    </dgm:pt>
    <dgm:pt modelId="{5757AB43-3C66-4F79-8217-BDEAA13D1C9F}" type="pres">
      <dgm:prSet presAssocID="{B640A79E-8959-4F1E-A7EE-7FC92F132E54}" presName="conn2-1" presStyleLbl="parChTrans1D3" presStyleIdx="1" presStyleCnt="4"/>
      <dgm:spPr/>
    </dgm:pt>
    <dgm:pt modelId="{73C2FF7D-491E-4D72-A9DD-442BC710D6B1}" type="pres">
      <dgm:prSet presAssocID="{B640A79E-8959-4F1E-A7EE-7FC92F132E54}" presName="connTx" presStyleLbl="parChTrans1D3" presStyleIdx="1" presStyleCnt="4"/>
      <dgm:spPr/>
    </dgm:pt>
    <dgm:pt modelId="{7DD79BB7-2E21-415A-B351-2A50979D6F74}" type="pres">
      <dgm:prSet presAssocID="{3F3C21F1-4917-4167-AFF3-37C680958EE9}" presName="root2" presStyleCnt="0"/>
      <dgm:spPr/>
    </dgm:pt>
    <dgm:pt modelId="{8B01DCE8-5751-467B-8A96-9D5B1DC08DA6}" type="pres">
      <dgm:prSet presAssocID="{3F3C21F1-4917-4167-AFF3-37C680958EE9}" presName="LevelTwoTextNode" presStyleLbl="node3" presStyleIdx="1" presStyleCnt="4" custLinFactNeighborX="46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9D2A2B-F9D8-4BF2-B896-F7CBE1682658}" type="pres">
      <dgm:prSet presAssocID="{3F3C21F1-4917-4167-AFF3-37C680958EE9}" presName="level3hierChild" presStyleCnt="0"/>
      <dgm:spPr/>
    </dgm:pt>
    <dgm:pt modelId="{D07B856D-18D6-441A-97C3-447E28309B77}" type="pres">
      <dgm:prSet presAssocID="{B1280406-2836-48EA-B4D8-58ACAE0D4B39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  <dgm:t>
        <a:bodyPr/>
        <a:lstStyle/>
        <a:p>
          <a:endParaRPr lang="en-US"/>
        </a:p>
      </dgm:t>
    </dgm:pt>
    <dgm:pt modelId="{635F33D4-923E-4E98-B6A4-85C4DE6A1BE4}" type="pres">
      <dgm:prSet presAssocID="{F87CF0BA-794F-4AD8-8391-2A0C5C3E0324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  <dgm:t>
        <a:bodyPr/>
        <a:lstStyle/>
        <a:p>
          <a:endParaRPr lang="en-US"/>
        </a:p>
      </dgm:t>
    </dgm:pt>
    <dgm:pt modelId="{52297D88-E2FC-4DE1-BFD8-E07D5767D996}" type="pres">
      <dgm:prSet presAssocID="{2B59743C-085E-4CAB-B3B8-CBF1D888FEA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  <dgm:t>
        <a:bodyPr/>
        <a:lstStyle/>
        <a:p>
          <a:endParaRPr lang="en-US"/>
        </a:p>
      </dgm:t>
    </dgm:pt>
    <dgm:pt modelId="{CCF8C26D-1880-4E17-AF10-EBA94F222A14}" type="pres">
      <dgm:prSet presAssocID="{AEE68118-3DBA-4C12-A1D1-DF02DD2EF715}" presName="LevelTwoTextNode" presStyleLbl="node3" presStyleIdx="2" presStyleCnt="4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  <dgm:t>
        <a:bodyPr/>
        <a:lstStyle/>
        <a:p>
          <a:endParaRPr lang="en-US"/>
        </a:p>
      </dgm:t>
    </dgm:pt>
    <dgm:pt modelId="{CC8D6C7A-B3D6-4521-9134-A284C5DC219C}" type="pres">
      <dgm:prSet presAssocID="{6A379E0F-B130-473E-BCFD-802C87A9BFA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B8CD9E6-526E-4A03-8720-4F9F84B38464}" type="pres">
      <dgm:prSet presAssocID="{6A379E0F-B130-473E-BCFD-802C87A9BFA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EC2A9F0F-8651-45D7-AA9E-D61DC06C196A}" type="pres">
      <dgm:prSet presAssocID="{270E1E0B-8B14-4CEC-9D81-45EB807E41CA}" presName="root2" presStyleCnt="0"/>
      <dgm:spPr/>
      <dgm:t>
        <a:bodyPr/>
        <a:lstStyle/>
        <a:p>
          <a:endParaRPr lang="en-US"/>
        </a:p>
      </dgm:t>
    </dgm:pt>
    <dgm:pt modelId="{2E59286D-7B85-43BB-9979-CE35BD0417C4}" type="pres">
      <dgm:prSet presAssocID="{270E1E0B-8B14-4CEC-9D81-45EB807E41CA}" presName="LevelTwoTextNode" presStyleLbl="node3" presStyleIdx="3" presStyleCnt="4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  <dgm:t>
        <a:bodyPr/>
        <a:lstStyle/>
        <a:p>
          <a:endParaRPr lang="en-US"/>
        </a:p>
      </dgm:t>
    </dgm:pt>
    <dgm:pt modelId="{2E52B978-D8D6-4798-9E41-717C1676B18E}" type="pres">
      <dgm:prSet presAssocID="{CD6C35FD-38B4-4796-B22B-C8249795FB3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  <dgm:t>
        <a:bodyPr/>
        <a:lstStyle/>
        <a:p>
          <a:endParaRPr lang="en-US"/>
        </a:p>
      </dgm:t>
    </dgm:pt>
    <dgm:pt modelId="{B97F6A97-C993-417E-AD79-2E7ADE711B33}" type="pres">
      <dgm:prSet presAssocID="{2B2F1D60-F038-49C3-8DD8-0B13A3C1C2F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  <dgm:t>
        <a:bodyPr/>
        <a:lstStyle/>
        <a:p>
          <a:endParaRPr lang="en-US"/>
        </a:p>
      </dgm:t>
    </dgm:pt>
    <dgm:pt modelId="{8424CC1E-F571-455F-A594-5CF4972E37BF}" type="pres">
      <dgm:prSet presAssocID="{D9E7BDD5-BBBF-44C7-817A-2D2E3A3DC42F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  <dgm:t>
        <a:bodyPr/>
        <a:lstStyle/>
        <a:p>
          <a:endParaRPr lang="en-US"/>
        </a:p>
      </dgm:t>
    </dgm:pt>
    <dgm:pt modelId="{61FF1401-A618-4C1B-B43A-C6B2261DFE04}" type="pres">
      <dgm:prSet presAssocID="{8DB48AD0-2ACA-4C98-9287-28B6B84097A2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  <dgm:t>
        <a:bodyPr/>
        <a:lstStyle/>
        <a:p>
          <a:endParaRPr lang="en-US"/>
        </a:p>
      </dgm:t>
    </dgm:pt>
    <dgm:pt modelId="{C83DEB76-CC5B-40BE-A7C2-876414AEC692}" type="pres">
      <dgm:prSet presAssocID="{EF843F52-3176-4723-8E04-C7C78C5E73CA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4" presStyleCnt="7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  <dgm:t>
        <a:bodyPr/>
        <a:lstStyle/>
        <a:p>
          <a:endParaRPr lang="en-US"/>
        </a:p>
      </dgm:t>
    </dgm:pt>
    <dgm:pt modelId="{B597A78C-4D1A-48C1-8EF2-7071108D2C45}" type="pres">
      <dgm:prSet presAssocID="{BB4989A1-012F-48ED-9EB5-A8ACFD1E8CF3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  <dgm:t>
        <a:bodyPr/>
        <a:lstStyle/>
        <a:p>
          <a:endParaRPr lang="en-US"/>
        </a:p>
      </dgm:t>
    </dgm:pt>
    <dgm:pt modelId="{58BEFE17-B89F-477A-9F91-CC5D03AA8FCF}" type="pres">
      <dgm:prSet presAssocID="{BAFFA347-609B-408D-B3E8-BCEDF93E99FA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5" presStyleCnt="7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  <dgm:t>
        <a:bodyPr/>
        <a:lstStyle/>
        <a:p>
          <a:endParaRPr lang="en-US"/>
        </a:p>
      </dgm:t>
    </dgm:pt>
    <dgm:pt modelId="{3EA55B37-F1C8-4855-B957-01CE2A359467}" type="pres">
      <dgm:prSet presAssocID="{53BC626F-789D-49D8-BB19-2C8D7E92FED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  <dgm:t>
        <a:bodyPr/>
        <a:lstStyle/>
        <a:p>
          <a:endParaRPr lang="en-US"/>
        </a:p>
      </dgm:t>
    </dgm:pt>
    <dgm:pt modelId="{839665E3-5001-4C15-99E0-62E75581C3C1}" type="pres">
      <dgm:prSet presAssocID="{16A8F22A-52A6-46A9-8C9F-5F441BB061F7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6" presStyleCnt="7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  <dgm:t>
        <a:bodyPr/>
        <a:lstStyle/>
        <a:p>
          <a:endParaRPr lang="en-US"/>
        </a:p>
      </dgm:t>
    </dgm:pt>
    <dgm:pt modelId="{4977F7C6-7D5E-4DA8-BC8B-515B36789A15}" type="pres">
      <dgm:prSet presAssocID="{1E853CDA-2DD5-42EF-B2DA-9DEF8BBC7D68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  <dgm:t>
        <a:bodyPr/>
        <a:lstStyle/>
        <a:p>
          <a:endParaRPr lang="en-US"/>
        </a:p>
      </dgm:t>
    </dgm:pt>
  </dgm:ptLst>
  <dgm:cxnLst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C2323E35-2AC9-46EB-BB8C-1FC91FB9E98F}" type="presOf" srcId="{16A8F22A-52A6-46A9-8C9F-5F441BB061F7}" destId="{839665E3-5001-4C15-99E0-62E75581C3C1}" srcOrd="0" destOrd="0" presId="urn:microsoft.com/office/officeart/2005/8/layout/hierarchy2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0EF1B007-177B-4C16-9233-6260702F6A6C}" type="presOf" srcId="{1E853CDA-2DD5-42EF-B2DA-9DEF8BBC7D68}" destId="{4977F7C6-7D5E-4DA8-BC8B-515B36789A15}" srcOrd="0" destOrd="0" presId="urn:microsoft.com/office/officeart/2005/8/layout/hierarchy2"/>
    <dgm:cxn modelId="{0B13CB71-F78E-430C-A1CE-B8B3D68B40ED}" type="presOf" srcId="{BB4989A1-012F-48ED-9EB5-A8ACFD1E8CF3}" destId="{B597A78C-4D1A-48C1-8EF2-7071108D2C45}" srcOrd="0" destOrd="0" presId="urn:microsoft.com/office/officeart/2005/8/layout/hierarchy2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BC7CA048-0707-4CB4-9390-60B45B3AE246}" type="presOf" srcId="{3F3C21F1-4917-4167-AFF3-37C680958EE9}" destId="{8B01DCE8-5751-467B-8A96-9D5B1DC08DA6}" srcOrd="0" destOrd="0" presId="urn:microsoft.com/office/officeart/2005/8/layout/hierarchy2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FA82270E-F0B6-4E4D-BF0B-FDEBC51C1009}" srcId="{6B1F5F61-D00F-4567-8689-5A419B125EB9}" destId="{1E853CDA-2DD5-42EF-B2DA-9DEF8BBC7D68}" srcOrd="6" destOrd="0" parTransId="{16A8F22A-52A6-46A9-8C9F-5F441BB061F7}" sibTransId="{558A626A-857E-40FA-8FE0-035A4D5B6332}"/>
    <dgm:cxn modelId="{A10EB461-8FC4-43C9-A9D6-F4CC02F1C846}" type="presOf" srcId="{61C7EFE7-363A-41CA-A88C-71AB1E5D97CE}" destId="{827A3AC2-3DBE-4A35-865F-0AFC4390AF77}" srcOrd="1" destOrd="0" presId="urn:microsoft.com/office/officeart/2005/8/layout/hierarchy2"/>
    <dgm:cxn modelId="{7B232982-C13D-4218-9DDB-FD944204CD73}" srcId="{6B1F5F61-D00F-4567-8689-5A419B125EB9}" destId="{53BC626F-789D-49D8-BB19-2C8D7E92FEDD}" srcOrd="5" destOrd="0" parTransId="{BAFFA347-609B-408D-B3E8-BCEDF93E99FA}" sibTransId="{AC9640D8-A2D4-4AFC-9F80-9A8B39089681}"/>
    <dgm:cxn modelId="{811C96B2-E37B-4EAC-AE5E-3A737B499648}" srcId="{91D7076B-0D3D-4BE3-B957-980DA018E50F}" destId="{3F3C21F1-4917-4167-AFF3-37C680958EE9}" srcOrd="1" destOrd="0" parTransId="{B640A79E-8959-4F1E-A7EE-7FC92F132E54}" sibTransId="{2F5C1AC6-4BA2-4B33-8E01-6714B84A3590}"/>
    <dgm:cxn modelId="{BCDFA737-7AAE-48F7-8859-808D7B0155D0}" type="presOf" srcId="{61C7EFE7-363A-41CA-A88C-71AB1E5D97CE}" destId="{6CCE72A7-6AFF-4EF8-9586-278E922C3DDA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3661B0C3-E413-492E-8671-C6CB4E83E326}" type="presOf" srcId="{16A8F22A-52A6-46A9-8C9F-5F441BB061F7}" destId="{160B041C-5932-4CC6-A121-70A79D333F37}" srcOrd="1" destOrd="0" presId="urn:microsoft.com/office/officeart/2005/8/layout/hierarchy2"/>
    <dgm:cxn modelId="{AD887BA0-7D83-41AF-B38A-68626CA0BFC3}" srcId="{6B1F5F61-D00F-4567-8689-5A419B125EB9}" destId="{BB4989A1-012F-48ED-9EB5-A8ACFD1E8CF3}" srcOrd="4" destOrd="0" parTransId="{EF843F52-3176-4723-8E04-C7C78C5E73CA}" sibTransId="{451C5075-30F6-409B-A25C-C5B95A2888BC}"/>
    <dgm:cxn modelId="{5D578A67-E2BD-4CA4-B3AF-2F503ADF2583}" type="presOf" srcId="{F0B2C2B4-42E2-412F-8C74-94BF64C14649}" destId="{FEDE5A33-33DE-433C-9D04-B36B0122B867}" srcOrd="0" destOrd="0" presId="urn:microsoft.com/office/officeart/2005/8/layout/hierarchy2"/>
    <dgm:cxn modelId="{EBD822F0-A4F4-4633-AA2C-6CFA3F6CF5B6}" type="presOf" srcId="{BAFFA347-609B-408D-B3E8-BCEDF93E99FA}" destId="{235A687A-7FEE-4E15-85EE-C5FD8B231408}" srcOrd="1" destOrd="0" presId="urn:microsoft.com/office/officeart/2005/8/layout/hierarchy2"/>
    <dgm:cxn modelId="{CC21B103-39F8-4D60-A7BA-36CA496F6E04}" type="presOf" srcId="{EF843F52-3176-4723-8E04-C7C78C5E73CA}" destId="{4CC2041E-3279-47E1-B5EC-831881C85137}" srcOrd="1" destOrd="0" presId="urn:microsoft.com/office/officeart/2005/8/layout/hierarchy2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A0DA9325-542B-4D2E-B104-2A93B5474D6F}" srcId="{91D7076B-0D3D-4BE3-B957-980DA018E50F}" destId="{F0B2C2B4-42E2-412F-8C74-94BF64C14649}" srcOrd="0" destOrd="0" parTransId="{61C7EFE7-363A-41CA-A88C-71AB1E5D97CE}" sibTransId="{98C669BF-D033-4CC8-A83A-78C9710E0821}"/>
    <dgm:cxn modelId="{237DB172-FA80-495C-8629-73EBA55F523F}" type="presOf" srcId="{EF843F52-3176-4723-8E04-C7C78C5E73CA}" destId="{C83DEB76-CC5B-40BE-A7C2-876414AEC692}" srcOrd="0" destOrd="0" presId="urn:microsoft.com/office/officeart/2005/8/layout/hierarchy2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175942D2-016F-4AEB-9EBD-2C4564C40083}" type="presOf" srcId="{B640A79E-8959-4F1E-A7EE-7FC92F132E54}" destId="{73C2FF7D-491E-4D72-A9DD-442BC710D6B1}" srcOrd="1" destOrd="0" presId="urn:microsoft.com/office/officeart/2005/8/layout/hierarchy2"/>
    <dgm:cxn modelId="{B3A95D53-5735-48C0-8A5A-2CFACC0C5B22}" type="presOf" srcId="{53BC626F-789D-49D8-BB19-2C8D7E92FEDD}" destId="{3EA55B37-F1C8-4855-B957-01CE2A359467}" srcOrd="0" destOrd="0" presId="urn:microsoft.com/office/officeart/2005/8/layout/hierarchy2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2C089A60-7013-48AA-A470-4B6DD12EE99C}" type="presOf" srcId="{BAFFA347-609B-408D-B3E8-BCEDF93E99FA}" destId="{58BEFE17-B89F-477A-9F91-CC5D03AA8FCF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831721DC-3B4F-427C-B12B-DAD98B2549EE}" type="presOf" srcId="{B640A79E-8959-4F1E-A7EE-7FC92F132E54}" destId="{5757AB43-3C66-4F79-8217-BDEAA13D1C9F}" srcOrd="0" destOrd="0" presId="urn:microsoft.com/office/officeart/2005/8/layout/hierarchy2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9FA3416F-9153-4F59-89F5-9780CE4808DB}" type="presParOf" srcId="{CC4D1E37-5C77-4CF7-86E1-7A724C9F029E}" destId="{6CCE72A7-6AFF-4EF8-9586-278E922C3DDA}" srcOrd="0" destOrd="0" presId="urn:microsoft.com/office/officeart/2005/8/layout/hierarchy2"/>
    <dgm:cxn modelId="{99BEBB55-CB44-48E9-BF48-1A6BF2120F8E}" type="presParOf" srcId="{6CCE72A7-6AFF-4EF8-9586-278E922C3DDA}" destId="{827A3AC2-3DBE-4A35-865F-0AFC4390AF77}" srcOrd="0" destOrd="0" presId="urn:microsoft.com/office/officeart/2005/8/layout/hierarchy2"/>
    <dgm:cxn modelId="{1C78C7A4-1C21-431A-9E89-22640998FCDD}" type="presParOf" srcId="{CC4D1E37-5C77-4CF7-86E1-7A724C9F029E}" destId="{CF6E77FE-152E-4C8E-BC79-CB87AD7FB9C7}" srcOrd="1" destOrd="0" presId="urn:microsoft.com/office/officeart/2005/8/layout/hierarchy2"/>
    <dgm:cxn modelId="{34EF191F-401E-4A53-AAB9-BA6B29AE781E}" type="presParOf" srcId="{CF6E77FE-152E-4C8E-BC79-CB87AD7FB9C7}" destId="{FEDE5A33-33DE-433C-9D04-B36B0122B867}" srcOrd="0" destOrd="0" presId="urn:microsoft.com/office/officeart/2005/8/layout/hierarchy2"/>
    <dgm:cxn modelId="{55F99E63-D6ED-492D-BCD5-0EE64C11FD35}" type="presParOf" srcId="{CF6E77FE-152E-4C8E-BC79-CB87AD7FB9C7}" destId="{82526AF5-0090-4A0F-98A1-7E478EA44122}" srcOrd="1" destOrd="0" presId="urn:microsoft.com/office/officeart/2005/8/layout/hierarchy2"/>
    <dgm:cxn modelId="{8DC6772E-3075-4388-A61C-3E938E318830}" type="presParOf" srcId="{CC4D1E37-5C77-4CF7-86E1-7A724C9F029E}" destId="{5757AB43-3C66-4F79-8217-BDEAA13D1C9F}" srcOrd="2" destOrd="0" presId="urn:microsoft.com/office/officeart/2005/8/layout/hierarchy2"/>
    <dgm:cxn modelId="{D168F00B-EB91-48FD-8A8B-5E9A13C28224}" type="presParOf" srcId="{5757AB43-3C66-4F79-8217-BDEAA13D1C9F}" destId="{73C2FF7D-491E-4D72-A9DD-442BC710D6B1}" srcOrd="0" destOrd="0" presId="urn:microsoft.com/office/officeart/2005/8/layout/hierarchy2"/>
    <dgm:cxn modelId="{7388A621-9471-498E-842B-52F9C858F887}" type="presParOf" srcId="{CC4D1E37-5C77-4CF7-86E1-7A724C9F029E}" destId="{7DD79BB7-2E21-415A-B351-2A50979D6F74}" srcOrd="3" destOrd="0" presId="urn:microsoft.com/office/officeart/2005/8/layout/hierarchy2"/>
    <dgm:cxn modelId="{84D82329-6457-406C-A3BC-F38CE10F909A}" type="presParOf" srcId="{7DD79BB7-2E21-415A-B351-2A50979D6F74}" destId="{8B01DCE8-5751-467B-8A96-9D5B1DC08DA6}" srcOrd="0" destOrd="0" presId="urn:microsoft.com/office/officeart/2005/8/layout/hierarchy2"/>
    <dgm:cxn modelId="{44E59131-C9ED-4A7B-813F-BC45660A102F}" type="presParOf" srcId="{7DD79BB7-2E21-415A-B351-2A50979D6F74}" destId="{A79D2A2B-F9D8-4BF2-B896-F7CBE1682658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1CB5C4C8-C875-4153-9F0E-4B5B7BD094CA}" type="presParOf" srcId="{CAE85B83-CB90-42AD-A8AD-0149AA24E70A}" destId="{C83DEB76-CC5B-40BE-A7C2-876414AEC692}" srcOrd="8" destOrd="0" presId="urn:microsoft.com/office/officeart/2005/8/layout/hierarchy2"/>
    <dgm:cxn modelId="{6EDAF5BC-B624-4BFB-A298-4C1EE968392E}" type="presParOf" srcId="{C83DEB76-CC5B-40BE-A7C2-876414AEC692}" destId="{4CC2041E-3279-47E1-B5EC-831881C85137}" srcOrd="0" destOrd="0" presId="urn:microsoft.com/office/officeart/2005/8/layout/hierarchy2"/>
    <dgm:cxn modelId="{FEFC0D78-A521-42C6-B4D8-6B2E37837AF9}" type="presParOf" srcId="{CAE85B83-CB90-42AD-A8AD-0149AA24E70A}" destId="{12340E23-6AA1-4551-A223-31DAE7B90129}" srcOrd="9" destOrd="0" presId="urn:microsoft.com/office/officeart/2005/8/layout/hierarchy2"/>
    <dgm:cxn modelId="{CE226982-F851-49C5-8C61-E7269E5BDCCB}" type="presParOf" srcId="{12340E23-6AA1-4551-A223-31DAE7B90129}" destId="{B597A78C-4D1A-48C1-8EF2-7071108D2C45}" srcOrd="0" destOrd="0" presId="urn:microsoft.com/office/officeart/2005/8/layout/hierarchy2"/>
    <dgm:cxn modelId="{762EA030-5F35-4510-8C8C-326B48BF82C4}" type="presParOf" srcId="{12340E23-6AA1-4551-A223-31DAE7B90129}" destId="{A8BCEA78-F666-433A-B7E2-A61F2A21C9DA}" srcOrd="1" destOrd="0" presId="urn:microsoft.com/office/officeart/2005/8/layout/hierarchy2"/>
    <dgm:cxn modelId="{4CD4DD68-4240-4E88-9009-1622370FD9B7}" type="presParOf" srcId="{CAE85B83-CB90-42AD-A8AD-0149AA24E70A}" destId="{58BEFE17-B89F-477A-9F91-CC5D03AA8FCF}" srcOrd="10" destOrd="0" presId="urn:microsoft.com/office/officeart/2005/8/layout/hierarchy2"/>
    <dgm:cxn modelId="{E4588C49-EAB2-445B-B2ED-3FA078B8B6BC}" type="presParOf" srcId="{58BEFE17-B89F-477A-9F91-CC5D03AA8FCF}" destId="{235A687A-7FEE-4E15-85EE-C5FD8B231408}" srcOrd="0" destOrd="0" presId="urn:microsoft.com/office/officeart/2005/8/layout/hierarchy2"/>
    <dgm:cxn modelId="{E3BAD7A5-5850-4C88-8CAB-000DDDB2C67A}" type="presParOf" srcId="{CAE85B83-CB90-42AD-A8AD-0149AA24E70A}" destId="{8E1B6ABF-3695-4E3B-A0B2-3B41F6F1FAD8}" srcOrd="11" destOrd="0" presId="urn:microsoft.com/office/officeart/2005/8/layout/hierarchy2"/>
    <dgm:cxn modelId="{FA028A4B-99F7-4132-AC0C-7CF9C93C1EC7}" type="presParOf" srcId="{8E1B6ABF-3695-4E3B-A0B2-3B41F6F1FAD8}" destId="{3EA55B37-F1C8-4855-B957-01CE2A359467}" srcOrd="0" destOrd="0" presId="urn:microsoft.com/office/officeart/2005/8/layout/hierarchy2"/>
    <dgm:cxn modelId="{07FE4911-C9BD-4482-809C-5D703E37468E}" type="presParOf" srcId="{8E1B6ABF-3695-4E3B-A0B2-3B41F6F1FAD8}" destId="{080F6324-2FD4-4785-926F-4BBBC8DC1B2E}" srcOrd="1" destOrd="0" presId="urn:microsoft.com/office/officeart/2005/8/layout/hierarchy2"/>
    <dgm:cxn modelId="{57B5BEF7-5F3B-4C4D-BB05-5CC32D800CA9}" type="presParOf" srcId="{CAE85B83-CB90-42AD-A8AD-0149AA24E70A}" destId="{839665E3-5001-4C15-99E0-62E75581C3C1}" srcOrd="12" destOrd="0" presId="urn:microsoft.com/office/officeart/2005/8/layout/hierarchy2"/>
    <dgm:cxn modelId="{AB0FC3EE-975C-491E-B123-048356E3E257}" type="presParOf" srcId="{839665E3-5001-4C15-99E0-62E75581C3C1}" destId="{160B041C-5932-4CC6-A121-70A79D333F37}" srcOrd="0" destOrd="0" presId="urn:microsoft.com/office/officeart/2005/8/layout/hierarchy2"/>
    <dgm:cxn modelId="{9F9EA81B-54D9-4503-BD40-EAC17C541864}" type="presParOf" srcId="{CAE85B83-CB90-42AD-A8AD-0149AA24E70A}" destId="{C6FC30D4-3C63-4073-B610-184382EFA465}" srcOrd="13" destOrd="0" presId="urn:microsoft.com/office/officeart/2005/8/layout/hierarchy2"/>
    <dgm:cxn modelId="{64B9690F-A772-419D-B620-E8913E88CD79}" type="presParOf" srcId="{C6FC30D4-3C63-4073-B610-184382EFA465}" destId="{4977F7C6-7D5E-4DA8-BC8B-515B36789A15}" srcOrd="0" destOrd="0" presId="urn:microsoft.com/office/officeart/2005/8/layout/hierarchy2"/>
    <dgm:cxn modelId="{853FF994-8929-47B7-A7CC-BB30B2AB00BD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1B10937-3807-41F8-8537-F7CF7A02C3F8}" type="pres">
      <dgm:prSet presAssocID="{23A4C90A-1786-45F8-8A20-0EAC86E2E9B3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B26AE42-2960-44D9-BFBB-6A91C9933838}" type="pres">
      <dgm:prSet presAssocID="{3417A8BB-A1B1-4BD3-B975-B6094A35B29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9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9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9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9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 Activities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Develop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Deploy App in Dev Server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Version &amp; 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&amp; Deploy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691AFA6D-CF67-4FC6-B00B-EE9187549E1F}">
      <dgm:prSet phldrT="[Text]"/>
      <dgm:spPr/>
      <dgm:t>
        <a:bodyPr/>
        <a:lstStyle/>
        <a:p>
          <a:r>
            <a:rPr lang="en-US" dirty="0" smtClean="0"/>
            <a:t>Create App</a:t>
          </a:r>
          <a:endParaRPr lang="en-US" dirty="0"/>
        </a:p>
      </dgm:t>
    </dgm:pt>
    <dgm:pt modelId="{8F8CB205-CB6E-4F22-9EEA-5EBCD4D5922B}" type="parTrans" cxnId="{FCF04110-48CE-4FAA-9B9D-56520846ECFC}">
      <dgm:prSet/>
      <dgm:spPr/>
      <dgm:t>
        <a:bodyPr/>
        <a:lstStyle/>
        <a:p>
          <a:endParaRPr lang="en-US"/>
        </a:p>
      </dgm:t>
    </dgm:pt>
    <dgm:pt modelId="{574303D3-C867-4298-9767-96268D965B78}" type="sibTrans" cxnId="{FCF04110-48CE-4FAA-9B9D-56520846ECFC}">
      <dgm:prSet/>
      <dgm:spPr/>
      <dgm:t>
        <a:bodyPr/>
        <a:lstStyle/>
        <a:p>
          <a:endParaRPr lang="en-US"/>
        </a:p>
      </dgm:t>
    </dgm:pt>
    <dgm:pt modelId="{F2552E61-C47F-4E3B-A77C-D516C2BFBEC6}">
      <dgm:prSet phldrT="[Text]"/>
      <dgm:spPr/>
      <dgm:t>
        <a:bodyPr/>
        <a:lstStyle/>
        <a:p>
          <a:r>
            <a:rPr lang="en-US" dirty="0" smtClean="0"/>
            <a:t>Define App details</a:t>
          </a:r>
          <a:endParaRPr lang="en-US" dirty="0"/>
        </a:p>
      </dgm:t>
    </dgm:pt>
    <dgm:pt modelId="{C563EFBA-66C7-4360-8652-1BBBAA843AA1}" type="parTrans" cxnId="{DD27A8CE-9F26-48D3-8A26-8BB2456B3732}">
      <dgm:prSet/>
      <dgm:spPr/>
      <dgm:t>
        <a:bodyPr/>
        <a:lstStyle/>
        <a:p>
          <a:endParaRPr lang="en-US"/>
        </a:p>
      </dgm:t>
    </dgm:pt>
    <dgm:pt modelId="{0831E628-6270-4206-9978-78803013CEEE}" type="sibTrans" cxnId="{DD27A8CE-9F26-48D3-8A26-8BB2456B3732}">
      <dgm:prSet/>
      <dgm:spPr/>
      <dgm:t>
        <a:bodyPr/>
        <a:lstStyle/>
        <a:p>
          <a:endParaRPr lang="en-US"/>
        </a:p>
      </dgm:t>
    </dgm:pt>
    <dgm:pt modelId="{76E1D5CE-35F6-4A52-A0F6-2B26EE8664EA}">
      <dgm:prSet phldrT="[Text]"/>
      <dgm:spPr/>
      <dgm:t>
        <a:bodyPr/>
        <a:lstStyle/>
        <a:p>
          <a:r>
            <a:rPr lang="en-US" dirty="0" smtClean="0"/>
            <a:t>Start App Builder</a:t>
          </a:r>
          <a:endParaRPr lang="en-US" dirty="0"/>
        </a:p>
      </dgm:t>
    </dgm:pt>
    <dgm:pt modelId="{ADBEA2EF-CD55-4754-BCFE-257727210A58}" type="parTrans" cxnId="{B6724504-1F74-403B-825A-AE3F0E9C224E}">
      <dgm:prSet/>
      <dgm:spPr/>
      <dgm:t>
        <a:bodyPr/>
        <a:lstStyle/>
        <a:p>
          <a:endParaRPr lang="en-US"/>
        </a:p>
      </dgm:t>
    </dgm:pt>
    <dgm:pt modelId="{0C54B2AD-C959-4A4F-832E-7C1BC97C6B29}" type="sibTrans" cxnId="{B6724504-1F74-403B-825A-AE3F0E9C224E}">
      <dgm:prSet/>
      <dgm:spPr/>
      <dgm:t>
        <a:bodyPr/>
        <a:lstStyle/>
        <a:p>
          <a:endParaRPr lang="en-US"/>
        </a:p>
      </dgm:t>
    </dgm:pt>
    <dgm:pt modelId="{BEFC9E45-9016-4918-B893-10609ACE7FBC}">
      <dgm:prSet phldrT="[Text]"/>
      <dgm:spPr/>
      <dgm:t>
        <a:bodyPr/>
        <a:lstStyle/>
        <a:p>
          <a:r>
            <a:rPr lang="en-US" dirty="0" smtClean="0"/>
            <a:t>Load the Application Folder</a:t>
          </a:r>
          <a:endParaRPr lang="en-US" dirty="0"/>
        </a:p>
      </dgm:t>
    </dgm:pt>
    <dgm:pt modelId="{4D0C7A2D-BB87-49B3-A850-E9683AFFD5C6}" type="parTrans" cxnId="{C2BC2641-5333-457C-AA29-2CBD5A6F342E}">
      <dgm:prSet/>
      <dgm:spPr/>
      <dgm:t>
        <a:bodyPr/>
        <a:lstStyle/>
        <a:p>
          <a:endParaRPr lang="en-US"/>
        </a:p>
      </dgm:t>
    </dgm:pt>
    <dgm:pt modelId="{FF46CBC9-DB46-446E-869A-C8A950CF86E6}" type="sibTrans" cxnId="{C2BC2641-5333-457C-AA29-2CBD5A6F342E}">
      <dgm:prSet/>
      <dgm:spPr/>
      <dgm:t>
        <a:bodyPr/>
        <a:lstStyle/>
        <a:p>
          <a:endParaRPr lang="en-US"/>
        </a:p>
      </dgm:t>
    </dgm:pt>
    <dgm:pt modelId="{4FC28E8B-704A-468C-B75A-76742D26A0E9}">
      <dgm:prSet phldrT="[Text]"/>
      <dgm:spPr/>
      <dgm:t>
        <a:bodyPr/>
        <a:lstStyle/>
        <a:p>
          <a:r>
            <a:rPr lang="en-US" dirty="0" smtClean="0"/>
            <a:t>Design Form</a:t>
          </a:r>
          <a:endParaRPr lang="en-US" dirty="0"/>
        </a:p>
      </dgm:t>
    </dgm:pt>
    <dgm:pt modelId="{6CA5D614-5B1C-41AE-B234-9F29ADC5FC85}" type="parTrans" cxnId="{61F1664C-3957-44DE-8829-D91D3702FC06}">
      <dgm:prSet/>
      <dgm:spPr/>
      <dgm:t>
        <a:bodyPr/>
        <a:lstStyle/>
        <a:p>
          <a:endParaRPr lang="en-US"/>
        </a:p>
      </dgm:t>
    </dgm:pt>
    <dgm:pt modelId="{D29C02D6-D4FE-4557-9666-4B7796783C19}" type="sibTrans" cxnId="{61F1664C-3957-44DE-8829-D91D3702FC06}">
      <dgm:prSet/>
      <dgm:spPr/>
      <dgm:t>
        <a:bodyPr/>
        <a:lstStyle/>
        <a:p>
          <a:endParaRPr lang="en-US"/>
        </a:p>
      </dgm:t>
    </dgm:pt>
    <dgm:pt modelId="{6CC64D1B-7C84-4529-B25E-5E5354FCDC27}">
      <dgm:prSet phldrT="[Text]"/>
      <dgm:spPr/>
      <dgm:t>
        <a:bodyPr/>
        <a:lstStyle/>
        <a:p>
          <a:r>
            <a:rPr lang="en-US" dirty="0" smtClean="0"/>
            <a:t>Fields are validated against entity fields</a:t>
          </a:r>
          <a:endParaRPr lang="en-US" dirty="0"/>
        </a:p>
      </dgm:t>
    </dgm:pt>
    <dgm:pt modelId="{7DADFCA8-5066-45AA-9A9F-BBE3E766D6BF}" type="parTrans" cxnId="{54238536-EAF2-4F0C-9098-1ACE5A307B98}">
      <dgm:prSet/>
      <dgm:spPr/>
      <dgm:t>
        <a:bodyPr/>
        <a:lstStyle/>
        <a:p>
          <a:endParaRPr lang="en-US"/>
        </a:p>
      </dgm:t>
    </dgm:pt>
    <dgm:pt modelId="{ED8C7FC5-40B0-4CCC-9135-B431CC0EA028}" type="sibTrans" cxnId="{54238536-EAF2-4F0C-9098-1ACE5A307B98}">
      <dgm:prSet/>
      <dgm:spPr/>
      <dgm:t>
        <a:bodyPr/>
        <a:lstStyle/>
        <a:p>
          <a:endParaRPr lang="en-US"/>
        </a:p>
      </dgm:t>
    </dgm:pt>
    <dgm:pt modelId="{5D9549D4-E365-43E2-86E4-47532681A84E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FFB03480-B55E-4E38-84AD-88E13034700D}" type="parTrans" cxnId="{81E7E0A9-E2B7-4BE2-AAEC-A0D8A1F6A2C4}">
      <dgm:prSet/>
      <dgm:spPr/>
      <dgm:t>
        <a:bodyPr/>
        <a:lstStyle/>
        <a:p>
          <a:endParaRPr lang="en-US"/>
        </a:p>
      </dgm:t>
    </dgm:pt>
    <dgm:pt modelId="{D354FE2C-D92C-4AC2-B9DB-1BDBE43D6226}" type="sibTrans" cxnId="{81E7E0A9-E2B7-4BE2-AAEC-A0D8A1F6A2C4}">
      <dgm:prSet/>
      <dgm:spPr/>
      <dgm:t>
        <a:bodyPr/>
        <a:lstStyle/>
        <a:p>
          <a:endParaRPr lang="en-US"/>
        </a:p>
      </dgm:t>
    </dgm:pt>
    <dgm:pt modelId="{5BF462CD-132C-41AF-9064-D81537DD561C}">
      <dgm:prSet phldrT="[Text]"/>
      <dgm:spPr/>
      <dgm:t>
        <a:bodyPr/>
        <a:lstStyle/>
        <a:p>
          <a:r>
            <a:rPr lang="en-US" dirty="0" smtClean="0"/>
            <a:t>Write unit tests</a:t>
          </a:r>
          <a:endParaRPr lang="en-US" dirty="0"/>
        </a:p>
      </dgm:t>
    </dgm:pt>
    <dgm:pt modelId="{5BA97B2C-A9C1-4B6D-95EA-21FF6AF721E5}" type="parTrans" cxnId="{477748A2-D2C4-4D43-A67F-C468CF2C9020}">
      <dgm:prSet/>
      <dgm:spPr/>
      <dgm:t>
        <a:bodyPr/>
        <a:lstStyle/>
        <a:p>
          <a:endParaRPr lang="en-US"/>
        </a:p>
      </dgm:t>
    </dgm:pt>
    <dgm:pt modelId="{E54295E7-8CFF-44E3-828B-71BE351C7364}" type="sibTrans" cxnId="{477748A2-D2C4-4D43-A67F-C468CF2C9020}">
      <dgm:prSet/>
      <dgm:spPr/>
      <dgm:t>
        <a:bodyPr/>
        <a:lstStyle/>
        <a:p>
          <a:endParaRPr lang="en-US"/>
        </a:p>
      </dgm:t>
    </dgm:pt>
    <dgm:pt modelId="{6CD7DBB2-814A-43C8-A57B-E90467F01291}">
      <dgm:prSet phldrT="[Text]"/>
      <dgm:spPr/>
      <dgm:t>
        <a:bodyPr/>
        <a:lstStyle/>
        <a:p>
          <a:r>
            <a:rPr lang="en-US" dirty="0" smtClean="0"/>
            <a:t>Test Delegates</a:t>
          </a:r>
          <a:endParaRPr lang="en-US" dirty="0"/>
        </a:p>
      </dgm:t>
    </dgm:pt>
    <dgm:pt modelId="{EE4E1770-53DF-41E8-824B-6E4494347923}" type="parTrans" cxnId="{E7B786BF-92A9-4CFE-ADF3-2AF9F11E0C30}">
      <dgm:prSet/>
      <dgm:spPr/>
      <dgm:t>
        <a:bodyPr/>
        <a:lstStyle/>
        <a:p>
          <a:endParaRPr lang="en-US"/>
        </a:p>
      </dgm:t>
    </dgm:pt>
    <dgm:pt modelId="{321F8384-00C5-4437-A662-CFB76372ADE9}" type="sibTrans" cxnId="{E7B786BF-92A9-4CFE-ADF3-2AF9F11E0C30}">
      <dgm:prSet/>
      <dgm:spPr/>
      <dgm:t>
        <a:bodyPr/>
        <a:lstStyle/>
        <a:p>
          <a:endParaRPr lang="en-US"/>
        </a:p>
      </dgm:t>
    </dgm:pt>
    <dgm:pt modelId="{5C80DDBE-9FD3-40EF-BD2F-CF2641BA9147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519AFCD5-196C-448B-AE7E-F9038637D321}" type="parTrans" cxnId="{EC8255EF-BA8F-4828-9CE2-ABD4B141ED9C}">
      <dgm:prSet/>
      <dgm:spPr/>
      <dgm:t>
        <a:bodyPr/>
        <a:lstStyle/>
        <a:p>
          <a:endParaRPr lang="en-US"/>
        </a:p>
      </dgm:t>
    </dgm:pt>
    <dgm:pt modelId="{740B21E9-ED14-4603-9230-693858EE1680}" type="sibTrans" cxnId="{EC8255EF-BA8F-4828-9CE2-ABD4B141ED9C}">
      <dgm:prSet/>
      <dgm:spPr/>
      <dgm:t>
        <a:bodyPr/>
        <a:lstStyle/>
        <a:p>
          <a:endParaRPr lang="en-US"/>
        </a:p>
      </dgm:t>
    </dgm:pt>
    <dgm:pt modelId="{95BC787C-81DE-4287-A4D9-C34B9E0F8AED}">
      <dgm:prSet phldrT="[Text]"/>
      <dgm:spPr/>
      <dgm:t>
        <a:bodyPr/>
        <a:lstStyle/>
        <a:p>
          <a:r>
            <a:rPr lang="en-US" dirty="0" smtClean="0"/>
            <a:t>Check in to </a:t>
          </a:r>
          <a:r>
            <a:rPr lang="en-US" dirty="0" err="1" smtClean="0"/>
            <a:t>Git</a:t>
          </a:r>
          <a:endParaRPr lang="en-US" dirty="0"/>
        </a:p>
      </dgm:t>
    </dgm:pt>
    <dgm:pt modelId="{DABC2323-6E4C-40F6-988E-A7624DF04A27}" type="parTrans" cxnId="{E2936CD1-AD79-4470-8CE9-75089E40A762}">
      <dgm:prSet/>
      <dgm:spPr/>
      <dgm:t>
        <a:bodyPr/>
        <a:lstStyle/>
        <a:p>
          <a:endParaRPr lang="en-US"/>
        </a:p>
      </dgm:t>
    </dgm:pt>
    <dgm:pt modelId="{32A9D098-6949-4209-9338-F86960A66719}" type="sibTrans" cxnId="{E2936CD1-AD79-4470-8CE9-75089E40A762}">
      <dgm:prSet/>
      <dgm:spPr/>
      <dgm:t>
        <a:bodyPr/>
        <a:lstStyle/>
        <a:p>
          <a:endParaRPr lang="en-US"/>
        </a:p>
      </dgm:t>
    </dgm:pt>
    <dgm:pt modelId="{564B9A8B-F865-4100-8263-CB3F1FF17766}">
      <dgm:prSet phldrT="[Text]"/>
      <dgm:spPr/>
      <dgm:t>
        <a:bodyPr/>
        <a:lstStyle/>
        <a:p>
          <a:r>
            <a:rPr lang="en-US" dirty="0" smtClean="0"/>
            <a:t>Setup Org specific configurations</a:t>
          </a:r>
          <a:endParaRPr lang="en-US" dirty="0"/>
        </a:p>
      </dgm:t>
    </dgm:pt>
    <dgm:pt modelId="{5B04E3DE-1F8B-41F2-98BC-A7A7E5BEA833}" type="parTrans" cxnId="{12A8B0F3-C8E3-463E-9025-2D8AE3A70A2F}">
      <dgm:prSet/>
      <dgm:spPr/>
      <dgm:t>
        <a:bodyPr/>
        <a:lstStyle/>
        <a:p>
          <a:endParaRPr lang="en-US"/>
        </a:p>
      </dgm:t>
    </dgm:pt>
    <dgm:pt modelId="{4677DAAD-1B12-4C58-9C97-9A3A82F3A292}" type="sibTrans" cxnId="{12A8B0F3-C8E3-463E-9025-2D8AE3A70A2F}">
      <dgm:prSet/>
      <dgm:spPr/>
      <dgm:t>
        <a:bodyPr/>
        <a:lstStyle/>
        <a:p>
          <a:endParaRPr lang="en-US"/>
        </a:p>
      </dgm:t>
    </dgm:pt>
    <dgm:pt modelId="{5B88BA2C-0458-4FBC-BBC3-222A00ECE81A}">
      <dgm:prSet phldrT="[Text]"/>
      <dgm:spPr/>
      <dgm:t>
        <a:bodyPr/>
        <a:lstStyle/>
        <a:p>
          <a:r>
            <a:rPr lang="en-US" dirty="0" smtClean="0"/>
            <a:t>UI Testing</a:t>
          </a:r>
          <a:endParaRPr lang="en-US" dirty="0"/>
        </a:p>
      </dgm:t>
    </dgm:pt>
    <dgm:pt modelId="{D3D07F2F-B5E4-4977-9879-BF6315E78092}" type="parTrans" cxnId="{A435970C-73ED-4B1D-9CAA-9A8C510FF508}">
      <dgm:prSet/>
      <dgm:spPr/>
      <dgm:t>
        <a:bodyPr/>
        <a:lstStyle/>
        <a:p>
          <a:endParaRPr lang="en-US"/>
        </a:p>
      </dgm:t>
    </dgm:pt>
    <dgm:pt modelId="{C0B2A964-AEA5-4BA5-A89A-F3BAA484C57D}" type="sibTrans" cxnId="{A435970C-73ED-4B1D-9CAA-9A8C510FF508}">
      <dgm:prSet/>
      <dgm:spPr/>
      <dgm:t>
        <a:bodyPr/>
        <a:lstStyle/>
        <a:p>
          <a:endParaRPr lang="en-US"/>
        </a:p>
      </dgm:t>
    </dgm:pt>
    <dgm:pt modelId="{36EFF6AA-1CD5-4B56-8628-E536035E8EE4}">
      <dgm:prSet phldrT="[Text]"/>
      <dgm:spPr/>
      <dgm:t>
        <a:bodyPr/>
        <a:lstStyle/>
        <a:p>
          <a:r>
            <a:rPr lang="en-US" dirty="0" smtClean="0"/>
            <a:t>From Admin</a:t>
          </a:r>
          <a:endParaRPr lang="en-US" dirty="0"/>
        </a:p>
      </dgm:t>
    </dgm:pt>
    <dgm:pt modelId="{0B302BC7-1DF1-4DD4-9FAF-6EFCE96807E1}" type="parTrans" cxnId="{9020B1D9-540B-4597-95B5-C5A028832767}">
      <dgm:prSet/>
      <dgm:spPr/>
      <dgm:t>
        <a:bodyPr/>
        <a:lstStyle/>
        <a:p>
          <a:endParaRPr lang="en-US"/>
        </a:p>
      </dgm:t>
    </dgm:pt>
    <dgm:pt modelId="{ED2309D4-86D5-426F-B82A-E56B29C8F3AD}" type="sibTrans" cxnId="{9020B1D9-540B-4597-95B5-C5A028832767}">
      <dgm:prSet/>
      <dgm:spPr/>
      <dgm:t>
        <a:bodyPr/>
        <a:lstStyle/>
        <a:p>
          <a:endParaRPr lang="en-US"/>
        </a:p>
      </dgm:t>
    </dgm:pt>
    <dgm:pt modelId="{E5F0ED64-1F44-46EE-9B37-93A5A419E214}">
      <dgm:prSet phldrT="[Text]"/>
      <dgm:spPr/>
      <dgm:t>
        <a:bodyPr/>
        <a:lstStyle/>
        <a:p>
          <a:r>
            <a:rPr lang="en-US" dirty="0" smtClean="0"/>
            <a:t>Template based App setup</a:t>
          </a:r>
          <a:endParaRPr lang="en-US" dirty="0"/>
        </a:p>
      </dgm:t>
    </dgm:pt>
    <dgm:pt modelId="{7226EA79-E5C0-4846-9AAD-3AAEF1D96FEB}" type="parTrans" cxnId="{D7B77632-55B3-4193-B50A-251D276BE4D1}">
      <dgm:prSet/>
      <dgm:spPr/>
      <dgm:t>
        <a:bodyPr/>
        <a:lstStyle/>
        <a:p>
          <a:endParaRPr lang="en-US"/>
        </a:p>
      </dgm:t>
    </dgm:pt>
    <dgm:pt modelId="{29BE17D3-C7EA-4D78-A0BB-C53A0F708C6C}" type="sibTrans" cxnId="{D7B77632-55B3-4193-B50A-251D276BE4D1}">
      <dgm:prSet/>
      <dgm:spPr/>
      <dgm:t>
        <a:bodyPr/>
        <a:lstStyle/>
        <a:p>
          <a:endParaRPr lang="en-US"/>
        </a:p>
      </dgm:t>
    </dgm:pt>
    <dgm:pt modelId="{BEB78348-BAC2-4522-884E-A64BB69592C3}">
      <dgm:prSet phldrT="[Text]"/>
      <dgm:spPr/>
      <dgm:t>
        <a:bodyPr/>
        <a:lstStyle/>
        <a:p>
          <a:r>
            <a:rPr lang="en-US" dirty="0" smtClean="0"/>
            <a:t>Setup Scheduled Jobs</a:t>
          </a:r>
          <a:endParaRPr lang="en-US" dirty="0"/>
        </a:p>
      </dgm:t>
    </dgm:pt>
    <dgm:pt modelId="{E2B50D7A-F7E8-4BB9-949D-32EB4C7FD663}" type="parTrans" cxnId="{B7606007-4BF9-4534-8DE3-227FCD13A39D}">
      <dgm:prSet/>
      <dgm:spPr/>
      <dgm:t>
        <a:bodyPr/>
        <a:lstStyle/>
        <a:p>
          <a:endParaRPr lang="en-US"/>
        </a:p>
      </dgm:t>
    </dgm:pt>
    <dgm:pt modelId="{3965B020-8C2F-4662-8E02-27902D0E55DE}" type="sibTrans" cxnId="{B7606007-4BF9-4534-8DE3-227FCD13A39D}">
      <dgm:prSet/>
      <dgm:spPr/>
      <dgm:t>
        <a:bodyPr/>
        <a:lstStyle/>
        <a:p>
          <a:endParaRPr lang="en-US"/>
        </a:p>
      </dgm:t>
    </dgm:pt>
    <dgm:pt modelId="{F9CE4066-EBC9-49F3-9959-73D7D782DBAB}">
      <dgm:prSet phldrT="[Text]"/>
      <dgm:spPr/>
      <dgm:t>
        <a:bodyPr/>
        <a:lstStyle/>
        <a:p>
          <a:r>
            <a:rPr lang="en-US" dirty="0" smtClean="0"/>
            <a:t>Create New Fields</a:t>
          </a:r>
          <a:endParaRPr lang="en-US" dirty="0"/>
        </a:p>
      </dgm:t>
    </dgm:pt>
    <dgm:pt modelId="{2BF153BA-CA41-4F9F-8F96-7864C5F653D9}" type="parTrans" cxnId="{17EB036E-637F-4041-A972-DC3F6598AFB5}">
      <dgm:prSet/>
      <dgm:spPr/>
      <dgm:t>
        <a:bodyPr/>
        <a:lstStyle/>
        <a:p>
          <a:endParaRPr lang="en-US"/>
        </a:p>
      </dgm:t>
    </dgm:pt>
    <dgm:pt modelId="{0C656B32-EFFE-4848-A09E-9E7A18531ED5}" type="sibTrans" cxnId="{17EB036E-637F-4041-A972-DC3F6598AFB5}">
      <dgm:prSet/>
      <dgm:spPr/>
      <dgm:t>
        <a:bodyPr/>
        <a:lstStyle/>
        <a:p>
          <a:endParaRPr lang="en-US"/>
        </a:p>
      </dgm:t>
    </dgm:pt>
    <dgm:pt modelId="{8D8B0652-A7B4-4603-9479-6434028AF51F}">
      <dgm:prSet phldrT="[Text]"/>
      <dgm:spPr/>
      <dgm:t>
        <a:bodyPr/>
        <a:lstStyle/>
        <a:p>
          <a:r>
            <a:rPr lang="en-US" dirty="0" smtClean="0"/>
            <a:t>Add existing entity fields</a:t>
          </a:r>
          <a:endParaRPr lang="en-US" dirty="0"/>
        </a:p>
      </dgm:t>
    </dgm:pt>
    <dgm:pt modelId="{B01FAD69-EAA1-4BAA-B83B-983178EC304E}" type="parTrans" cxnId="{CDEF61E9-AD13-41D6-937A-D7695CDB0E06}">
      <dgm:prSet/>
      <dgm:spPr/>
      <dgm:t>
        <a:bodyPr/>
        <a:lstStyle/>
        <a:p>
          <a:endParaRPr lang="en-US"/>
        </a:p>
      </dgm:t>
    </dgm:pt>
    <dgm:pt modelId="{0B3DFA12-FE1B-4816-986A-E832966E5F51}" type="sibTrans" cxnId="{CDEF61E9-AD13-41D6-937A-D7695CDB0E06}">
      <dgm:prSet/>
      <dgm:spPr/>
      <dgm:t>
        <a:bodyPr/>
        <a:lstStyle/>
        <a:p>
          <a:endParaRPr lang="en-US"/>
        </a:p>
      </dgm:t>
    </dgm:pt>
    <dgm:pt modelId="{1805A188-5C63-459F-85B1-467CBE765CE9}">
      <dgm:prSet phldrT="[Text]"/>
      <dgm:spPr/>
      <dgm:t>
        <a:bodyPr/>
        <a:lstStyle/>
        <a:p>
          <a:r>
            <a:rPr lang="en-US" dirty="0" smtClean="0"/>
            <a:t>Fields can be added here</a:t>
          </a:r>
          <a:endParaRPr lang="en-US" dirty="0"/>
        </a:p>
      </dgm:t>
    </dgm:pt>
    <dgm:pt modelId="{2ABB8560-C103-4E6A-B1EE-3818A1385E6D}" type="parTrans" cxnId="{095B0E58-66D4-4C6E-AA4C-CB3B558D47B9}">
      <dgm:prSet/>
      <dgm:spPr/>
      <dgm:t>
        <a:bodyPr/>
        <a:lstStyle/>
        <a:p>
          <a:endParaRPr lang="en-US"/>
        </a:p>
      </dgm:t>
    </dgm:pt>
    <dgm:pt modelId="{6CECAC24-CD46-4615-81B3-0442D8D298F6}" type="sibTrans" cxnId="{095B0E58-66D4-4C6E-AA4C-CB3B558D47B9}">
      <dgm:prSet/>
      <dgm:spPr/>
      <dgm:t>
        <a:bodyPr/>
        <a:lstStyle/>
        <a:p>
          <a:endParaRPr lang="en-US"/>
        </a:p>
      </dgm:t>
    </dgm:pt>
    <dgm:pt modelId="{89109EB2-4611-40BA-9977-17A32622D33E}">
      <dgm:prSet phldrT="[Text]"/>
      <dgm:spPr/>
      <dgm:t>
        <a:bodyPr/>
        <a:lstStyle/>
        <a:p>
          <a:r>
            <a:rPr lang="en-US" dirty="0" smtClean="0"/>
            <a:t>Fields are added during Form design</a:t>
          </a:r>
          <a:endParaRPr lang="en-US" dirty="0"/>
        </a:p>
      </dgm:t>
    </dgm:pt>
    <dgm:pt modelId="{5A256D36-1291-46DE-B252-750D413F8D9E}" type="parTrans" cxnId="{BCA648D0-12FA-4F6D-94C7-28A77D473646}">
      <dgm:prSet/>
      <dgm:spPr/>
      <dgm:t>
        <a:bodyPr/>
        <a:lstStyle/>
        <a:p>
          <a:endParaRPr lang="en-US"/>
        </a:p>
      </dgm:t>
    </dgm:pt>
    <dgm:pt modelId="{86AD6FED-D9A9-4846-84D7-BCBA85757621}" type="sibTrans" cxnId="{BCA648D0-12FA-4F6D-94C7-28A77D473646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D68CF-1566-46FF-BE3B-55AAE9E95084}" type="pres">
      <dgm:prSet presAssocID="{691AFA6D-CF67-4FC6-B00B-EE9187549E1F}" presName="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4E9-7767-4979-A51B-BDF3266AAC38}" type="pres">
      <dgm:prSet presAssocID="{574303D3-C867-4298-9767-96268D965B78}" presName="sibTrans" presStyleLbl="sibTrans2D1" presStyleIdx="0" presStyleCnt="16"/>
      <dgm:spPr/>
      <dgm:t>
        <a:bodyPr/>
        <a:lstStyle/>
        <a:p>
          <a:endParaRPr lang="en-US"/>
        </a:p>
      </dgm:t>
    </dgm:pt>
    <dgm:pt modelId="{564F2C30-5CAB-46C7-A680-43CA5542957D}" type="pres">
      <dgm:prSet presAssocID="{574303D3-C867-4298-9767-96268D965B78}" presName="connectorText" presStyleLbl="sibTrans2D1" presStyleIdx="0" presStyleCnt="16"/>
      <dgm:spPr/>
      <dgm:t>
        <a:bodyPr/>
        <a:lstStyle/>
        <a:p>
          <a:endParaRPr lang="en-US"/>
        </a:p>
      </dgm:t>
    </dgm:pt>
    <dgm:pt modelId="{F6E1AE6C-9F03-4728-80D5-FC3EE51BC9D2}" type="pres">
      <dgm:prSet presAssocID="{76E1D5CE-35F6-4A52-A0F6-2B26EE8664EA}" presName="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EE238-F452-41B6-B28C-6D3F9DAEE217}" type="pres">
      <dgm:prSet presAssocID="{0C54B2AD-C959-4A4F-832E-7C1BC97C6B29}" presName="sibTrans" presStyleLbl="sibTrans2D1" presStyleIdx="1" presStyleCnt="16"/>
      <dgm:spPr/>
      <dgm:t>
        <a:bodyPr/>
        <a:lstStyle/>
        <a:p>
          <a:endParaRPr lang="en-US"/>
        </a:p>
      </dgm:t>
    </dgm:pt>
    <dgm:pt modelId="{CF06F0DF-E8B3-4B8E-961E-AF2B6C9017E2}" type="pres">
      <dgm:prSet presAssocID="{0C54B2AD-C959-4A4F-832E-7C1BC97C6B29}" presName="connectorText" presStyleLbl="sibTrans2D1" presStyleIdx="1" presStyleCnt="16"/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2" presStyleCnt="16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2" presStyleCnt="16"/>
      <dgm:spPr/>
      <dgm:t>
        <a:bodyPr/>
        <a:lstStyle/>
        <a:p>
          <a:endParaRPr lang="en-US"/>
        </a:p>
      </dgm:t>
    </dgm:pt>
    <dgm:pt modelId="{F33FFA3B-B44F-4373-A2BC-948EF7A9A020}" type="pres">
      <dgm:prSet presAssocID="{4FC28E8B-704A-468C-B75A-76742D26A0E9}" presName="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89E48-F675-40C9-9565-9124AC86CC27}" type="pres">
      <dgm:prSet presAssocID="{D29C02D6-D4FE-4557-9666-4B7796783C19}" presName="sibTrans" presStyleLbl="sibTrans2D1" presStyleIdx="3" presStyleCnt="16"/>
      <dgm:spPr/>
      <dgm:t>
        <a:bodyPr/>
        <a:lstStyle/>
        <a:p>
          <a:endParaRPr lang="en-US"/>
        </a:p>
      </dgm:t>
    </dgm:pt>
    <dgm:pt modelId="{37ED74C0-DD7B-4AAB-9F0C-CE36F3115DF9}" type="pres">
      <dgm:prSet presAssocID="{D29C02D6-D4FE-4557-9666-4B7796783C19}" presName="connectorText" presStyleLbl="sibTrans2D1" presStyleIdx="3" presStyleCnt="16"/>
      <dgm:spPr/>
      <dgm:t>
        <a:bodyPr/>
        <a:lstStyle/>
        <a:p>
          <a:endParaRPr lang="en-US"/>
        </a:p>
      </dgm:t>
    </dgm:pt>
    <dgm:pt modelId="{1B46747C-AF31-4F4A-B65E-5724CC5D0BA5}" type="pres">
      <dgm:prSet presAssocID="{5D9549D4-E365-43E2-86E4-47532681A84E}" presName="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6B0D-3768-4455-A694-E332CBEEF4B1}" type="pres">
      <dgm:prSet presAssocID="{D354FE2C-D92C-4AC2-B9DB-1BDBE43D6226}" presName="sibTrans" presStyleLbl="sibTrans2D1" presStyleIdx="4" presStyleCnt="16"/>
      <dgm:spPr/>
      <dgm:t>
        <a:bodyPr/>
        <a:lstStyle/>
        <a:p>
          <a:endParaRPr lang="en-US"/>
        </a:p>
      </dgm:t>
    </dgm:pt>
    <dgm:pt modelId="{A33E450C-CFE6-462A-B6DB-D5CD1996A532}" type="pres">
      <dgm:prSet presAssocID="{D354FE2C-D92C-4AC2-B9DB-1BDBE43D6226}" presName="connectorText" presStyleLbl="sibTrans2D1" presStyleIdx="4" presStyleCnt="16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6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6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6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6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6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6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6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6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6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6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6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6"/>
      <dgm:spPr/>
      <dgm:t>
        <a:bodyPr/>
        <a:lstStyle/>
        <a:p>
          <a:endParaRPr lang="en-US"/>
        </a:p>
      </dgm:t>
    </dgm:pt>
    <dgm:pt modelId="{4475D96F-CC77-46EF-BE3C-38F758ABFFA0}" type="pres">
      <dgm:prSet presAssocID="{BEB78348-BAC2-4522-884E-A64BB69592C3}" presName="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75129-B15C-465C-A740-86824ADDF969}" type="pres">
      <dgm:prSet presAssocID="{3965B020-8C2F-4662-8E02-27902D0E55DE}" presName="sibTrans" presStyleLbl="sibTrans2D1" presStyleIdx="11" presStyleCnt="16"/>
      <dgm:spPr/>
      <dgm:t>
        <a:bodyPr/>
        <a:lstStyle/>
        <a:p>
          <a:endParaRPr lang="en-US"/>
        </a:p>
      </dgm:t>
    </dgm:pt>
    <dgm:pt modelId="{499E0D2F-15BB-428D-BDE0-006B61AB1245}" type="pres">
      <dgm:prSet presAssocID="{3965B020-8C2F-4662-8E02-27902D0E55DE}" presName="connectorText" presStyleLbl="sibTrans2D1" presStyleIdx="11" presStyleCnt="16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2" presStyleCnt="16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2" presStyleCnt="16"/>
      <dgm:spPr/>
      <dgm:t>
        <a:bodyPr/>
        <a:lstStyle/>
        <a:p>
          <a:endParaRPr lang="en-US"/>
        </a:p>
      </dgm:t>
    </dgm:pt>
    <dgm:pt modelId="{600ED67C-926B-4B73-B628-195B9264A125}" type="pres">
      <dgm:prSet presAssocID="{5C80DDBE-9FD3-40EF-BD2F-CF2641BA9147}" presName="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AF61-CD29-497F-958D-40ED4B3F388C}" type="pres">
      <dgm:prSet presAssocID="{740B21E9-ED14-4603-9230-693858EE1680}" presName="sibTrans" presStyleLbl="sibTrans2D1" presStyleIdx="13" presStyleCnt="16"/>
      <dgm:spPr/>
      <dgm:t>
        <a:bodyPr/>
        <a:lstStyle/>
        <a:p>
          <a:endParaRPr lang="en-US"/>
        </a:p>
      </dgm:t>
    </dgm:pt>
    <dgm:pt modelId="{AF254341-A0BA-4C16-9D14-C2F115C8CCFE}" type="pres">
      <dgm:prSet presAssocID="{740B21E9-ED14-4603-9230-693858EE1680}" presName="connectorText" presStyleLbl="sibTrans2D1" presStyleIdx="13" presStyleCnt="16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4" presStyleCnt="16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4" presStyleCnt="16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5" presStyleCnt="16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5" presStyleCnt="16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20B1D9-540B-4597-95B5-C5A028832767}" srcId="{691AFA6D-CF67-4FC6-B00B-EE9187549E1F}" destId="{36EFF6AA-1CD5-4B56-8628-E536035E8EE4}" srcOrd="0" destOrd="0" parTransId="{0B302BC7-1DF1-4DD4-9FAF-6EFCE96807E1}" sibTransId="{ED2309D4-86D5-426F-B82A-E56B29C8F3AD}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E7B786BF-92A9-4CFE-ADF3-2AF9F11E0C30}" srcId="{7F0CCFB5-93C0-45F5-9896-4DB79CC8B969}" destId="{6CD7DBB2-814A-43C8-A57B-E90467F01291}" srcOrd="1" destOrd="0" parTransId="{EE4E1770-53DF-41E8-824B-6E4494347923}" sibTransId="{321F8384-00C5-4437-A662-CFB76372ADE9}"/>
    <dgm:cxn modelId="{60232F11-CC1B-4A22-9836-861D655F1B91}" type="presOf" srcId="{4FC28E8B-704A-468C-B75A-76742D26A0E9}" destId="{F33FFA3B-B44F-4373-A2BC-948EF7A9A020}" srcOrd="0" destOrd="0" presId="urn:microsoft.com/office/officeart/2005/8/layout/process5"/>
    <dgm:cxn modelId="{C0B58DFD-BD75-42F5-9946-BE0B7E48C649}" type="presOf" srcId="{3965B020-8C2F-4662-8E02-27902D0E55DE}" destId="{499E0D2F-15BB-428D-BDE0-006B61AB1245}" srcOrd="1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E3CB03DF-0D57-44CD-BAAD-345569487406}" type="presOf" srcId="{D354FE2C-D92C-4AC2-B9DB-1BDBE43D6226}" destId="{3C406B0D-3768-4455-A694-E332CBEEF4B1}" srcOrd="0" destOrd="0" presId="urn:microsoft.com/office/officeart/2005/8/layout/process5"/>
    <dgm:cxn modelId="{17EB036E-637F-4041-A972-DC3F6598AFB5}" srcId="{4FC28E8B-704A-468C-B75A-76742D26A0E9}" destId="{F9CE4066-EBC9-49F3-9959-73D7D782DBAB}" srcOrd="0" destOrd="0" parTransId="{2BF153BA-CA41-4F9F-8F96-7864C5F653D9}" sibTransId="{0C656B32-EFFE-4848-A09E-9E7A18531ED5}"/>
    <dgm:cxn modelId="{F224434C-41AB-465A-BCBB-20D927C0B709}" type="presOf" srcId="{D354FE2C-D92C-4AC2-B9DB-1BDBE43D6226}" destId="{A33E450C-CFE6-462A-B6DB-D5CD1996A532}" srcOrd="1" destOrd="0" presId="urn:microsoft.com/office/officeart/2005/8/layout/process5"/>
    <dgm:cxn modelId="{936B7E2C-F326-4324-A837-21954B76EB29}" type="presOf" srcId="{5B88BA2C-0458-4FBC-BBC3-222A00ECE81A}" destId="{600ED67C-926B-4B73-B628-195B9264A125}" srcOrd="0" destOrd="1" presId="urn:microsoft.com/office/officeart/2005/8/layout/process5"/>
    <dgm:cxn modelId="{5590A558-1F1A-417A-BE78-125A3E82D674}" type="presOf" srcId="{36EFF6AA-1CD5-4B56-8628-E536035E8EE4}" destId="{A40D68CF-1566-46FF-BE3B-55AAE9E95084}" srcOrd="0" destOrd="1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1A38499B-5941-47EB-B31F-345989862356}" type="presOf" srcId="{740B21E9-ED14-4603-9230-693858EE1680}" destId="{AF254341-A0BA-4C16-9D14-C2F115C8CCFE}" srcOrd="1" destOrd="0" presId="urn:microsoft.com/office/officeart/2005/8/layout/process5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C0131C22-D1F5-4ECF-875F-565033E969BD}" type="presOf" srcId="{574303D3-C867-4298-9767-96268D965B78}" destId="{564F2C30-5CAB-46C7-A680-43CA5542957D}" srcOrd="1" destOrd="0" presId="urn:microsoft.com/office/officeart/2005/8/layout/process5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9E4FC270-9361-4B36-BA93-E63DB0EB5115}" type="presOf" srcId="{8D8B0652-A7B4-4603-9479-6434028AF51F}" destId="{F33FFA3B-B44F-4373-A2BC-948EF7A9A020}" srcOrd="0" destOrd="2" presId="urn:microsoft.com/office/officeart/2005/8/layout/process5"/>
    <dgm:cxn modelId="{B50F4ACF-1858-4658-AD6D-84BD710EC5E7}" type="presOf" srcId="{6CC64D1B-7C84-4529-B25E-5E5354FCDC27}" destId="{F33FFA3B-B44F-4373-A2BC-948EF7A9A020}" srcOrd="0" destOrd="3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A435970C-73ED-4B1D-9CAA-9A8C510FF508}" srcId="{5C80DDBE-9FD3-40EF-BD2F-CF2641BA9147}" destId="{5B88BA2C-0458-4FBC-BBC3-222A00ECE81A}" srcOrd="0" destOrd="0" parTransId="{D3D07F2F-B5E4-4977-9879-BF6315E78092}" sibTransId="{C0B2A964-AEA5-4BA5-A89A-F3BAA484C57D}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D7B77632-55B3-4193-B50A-251D276BE4D1}" srcId="{76E1D5CE-35F6-4A52-A0F6-2B26EE8664EA}" destId="{E5F0ED64-1F44-46EE-9B37-93A5A419E214}" srcOrd="0" destOrd="0" parTransId="{7226EA79-E5C0-4846-9AAD-3AAEF1D96FEB}" sibTransId="{29BE17D3-C7EA-4D78-A0BB-C53A0F708C6C}"/>
    <dgm:cxn modelId="{C1DACD44-34CF-4E60-9598-970BE8974A14}" srcId="{9850C048-D9CB-4EBA-A605-662D61F0E51A}" destId="{E77FE712-57FF-420D-A7BE-E9F6D9A58163}" srcOrd="12" destOrd="0" parTransId="{0E158B34-44B1-41B2-8486-301B64FBDB73}" sibTransId="{C7D67ECE-1D7F-4AC7-96F0-A65340816313}"/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7563DF07-8A67-4F3C-B16C-37F2BD49A98C}" type="presOf" srcId="{1805A188-5C63-459F-85B1-467CBE765CE9}" destId="{A778F737-5B32-4484-AF6A-04E9DE8AFDA0}" srcOrd="0" destOrd="1" presId="urn:microsoft.com/office/officeart/2005/8/layout/process5"/>
    <dgm:cxn modelId="{BBEF3EE4-D25A-4DCE-8914-9CE960D0BED8}" type="presOf" srcId="{5BF462CD-132C-41AF-9064-D81537DD561C}" destId="{1D97C274-BCB3-4120-A626-C1F297DD7C27}" srcOrd="0" destOrd="1" presId="urn:microsoft.com/office/officeart/2005/8/layout/process5"/>
    <dgm:cxn modelId="{51C489FF-0975-4A69-A136-89BD0AF44F98}" type="presOf" srcId="{F2552E61-C47F-4E3B-A77C-D516C2BFBEC6}" destId="{A40D68CF-1566-46FF-BE3B-55AAE9E95084}" srcOrd="0" destOrd="2" presId="urn:microsoft.com/office/officeart/2005/8/layout/process5"/>
    <dgm:cxn modelId="{B7606007-4BF9-4534-8DE3-227FCD13A39D}" srcId="{9850C048-D9CB-4EBA-A605-662D61F0E51A}" destId="{BEB78348-BAC2-4522-884E-A64BB69592C3}" srcOrd="11" destOrd="0" parTransId="{E2B50D7A-F7E8-4BB9-949D-32EB4C7FD663}" sibTransId="{3965B020-8C2F-4662-8E02-27902D0E55DE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E2936CD1-AD79-4470-8CE9-75089E40A762}" srcId="{8D7B90A3-F081-4C9D-AC49-25C012F870D4}" destId="{95BC787C-81DE-4287-A4D9-C34B9E0F8AED}" srcOrd="0" destOrd="0" parTransId="{DABC2323-6E4C-40F6-988E-A7624DF04A27}" sibTransId="{32A9D098-6949-4209-9338-F86960A66719}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E0E256ED-7174-4CAF-B614-837D89959D8C}" type="presOf" srcId="{740B21E9-ED14-4603-9230-693858EE1680}" destId="{F278AF61-CD29-497F-958D-40ED4B3F388C}" srcOrd="0" destOrd="0" presId="urn:microsoft.com/office/officeart/2005/8/layout/process5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88713327-6C30-4618-8A43-18BFCDC6C157}" type="presOf" srcId="{0C54B2AD-C959-4A4F-832E-7C1BC97C6B29}" destId="{272EE238-F452-41B6-B28C-6D3F9DAEE217}" srcOrd="0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4307CC76-40B6-49F5-A4FD-BDF47A608DE6}" type="presOf" srcId="{BEFC9E45-9016-4918-B893-10609ACE7FBC}" destId="{F6E1AE6C-9F03-4728-80D5-FC3EE51BC9D2}" srcOrd="0" destOrd="2" presId="urn:microsoft.com/office/officeart/2005/8/layout/process5"/>
    <dgm:cxn modelId="{CDEF61E9-AD13-41D6-937A-D7695CDB0E06}" srcId="{4FC28E8B-704A-468C-B75A-76742D26A0E9}" destId="{8D8B0652-A7B4-4603-9479-6434028AF51F}" srcOrd="1" destOrd="0" parTransId="{B01FAD69-EAA1-4BAA-B83B-983178EC304E}" sibTransId="{0B3DFA12-FE1B-4816-986A-E832966E5F51}"/>
    <dgm:cxn modelId="{214E6375-7DF2-478A-B50F-DF3265FF692B}" type="presOf" srcId="{564B9A8B-F865-4100-8263-CB3F1FF17766}" destId="{52F2F91F-8A80-4B1C-9DA6-96593ABDEB77}" srcOrd="0" destOrd="1" presId="urn:microsoft.com/office/officeart/2005/8/layout/process5"/>
    <dgm:cxn modelId="{0AB44DE7-4FDB-46A1-8C0E-E4D315F1E8EC}" type="presOf" srcId="{E5F0ED64-1F44-46EE-9B37-93A5A419E214}" destId="{F6E1AE6C-9F03-4728-80D5-FC3EE51BC9D2}" srcOrd="0" destOrd="1" presId="urn:microsoft.com/office/officeart/2005/8/layout/process5"/>
    <dgm:cxn modelId="{06D7EA26-04D5-432F-B0D0-D914A72D590D}" type="presOf" srcId="{76E1D5CE-35F6-4A52-A0F6-2B26EE8664EA}" destId="{F6E1AE6C-9F03-4728-80D5-FC3EE51BC9D2}" srcOrd="0" destOrd="0" presId="urn:microsoft.com/office/officeart/2005/8/layout/process5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DE1161D2-B6E1-4DED-94AE-9FEE25C68986}" srcId="{9850C048-D9CB-4EBA-A605-662D61F0E51A}" destId="{76DDE21C-1C3F-419D-B323-1ED4328EC85D}" srcOrd="2" destOrd="0" parTransId="{4720D0BE-077B-4A49-9DAE-C209B6760386}" sibTransId="{168B1715-CA8A-40A7-8F13-F4FE8B3414B2}"/>
    <dgm:cxn modelId="{BCA648D0-12FA-4F6D-94C7-28A77D473646}" srcId="{76DDE21C-1C3F-419D-B323-1ED4328EC85D}" destId="{89109EB2-4611-40BA-9977-17A32622D33E}" srcOrd="1" destOrd="0" parTransId="{5A256D36-1291-46DE-B252-750D413F8D9E}" sibTransId="{86AD6FED-D9A9-4846-84D7-BCBA85757621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A5F249F9-4753-4F05-9D21-4DFCA6A33974}" type="presOf" srcId="{5D9549D4-E365-43E2-86E4-47532681A84E}" destId="{1B46747C-AF31-4F4A-B65E-5724CC5D0BA5}" srcOrd="0" destOrd="0" presId="urn:microsoft.com/office/officeart/2005/8/layout/process5"/>
    <dgm:cxn modelId="{6E074A38-4029-4808-A325-CF2D4956FE77}" type="presOf" srcId="{F9CE4066-EBC9-49F3-9959-73D7D782DBAB}" destId="{F33FFA3B-B44F-4373-A2BC-948EF7A9A020}" srcOrd="0" destOrd="1" presId="urn:microsoft.com/office/officeart/2005/8/layout/process5"/>
    <dgm:cxn modelId="{27FEA3D5-E68A-4DA9-B6F2-156979B8E4F8}" type="presOf" srcId="{D29C02D6-D4FE-4557-9666-4B7796783C19}" destId="{37ED74C0-DD7B-4AAB-9F0C-CE36F3115DF9}" srcOrd="1" destOrd="0" presId="urn:microsoft.com/office/officeart/2005/8/layout/process5"/>
    <dgm:cxn modelId="{C2BC2641-5333-457C-AA29-2CBD5A6F342E}" srcId="{76E1D5CE-35F6-4A52-A0F6-2B26EE8664EA}" destId="{BEFC9E45-9016-4918-B893-10609ACE7FBC}" srcOrd="1" destOrd="0" parTransId="{4D0C7A2D-BB87-49B3-A850-E9683AFFD5C6}" sibTransId="{FF46CBC9-DB46-446E-869A-C8A950CF86E6}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EC8255EF-BA8F-4828-9CE2-ABD4B141ED9C}" srcId="{9850C048-D9CB-4EBA-A605-662D61F0E51A}" destId="{5C80DDBE-9FD3-40EF-BD2F-CF2641BA9147}" srcOrd="13" destOrd="0" parTransId="{519AFCD5-196C-448B-AE7E-F9038637D321}" sibTransId="{740B21E9-ED14-4603-9230-693858EE1680}"/>
    <dgm:cxn modelId="{81E7E0A9-E2B7-4BE2-AAEC-A0D8A1F6A2C4}" srcId="{9850C048-D9CB-4EBA-A605-662D61F0E51A}" destId="{5D9549D4-E365-43E2-86E4-47532681A84E}" srcOrd="4" destOrd="0" parTransId="{FFB03480-B55E-4E38-84AD-88E13034700D}" sibTransId="{D354FE2C-D92C-4AC2-B9DB-1BDBE43D6226}"/>
    <dgm:cxn modelId="{834B85BA-69AC-4565-AF2E-C3AD7BC11E65}" type="presOf" srcId="{3965B020-8C2F-4662-8E02-27902D0E55DE}" destId="{09175129-B15C-465C-A740-86824ADDF969}" srcOrd="0" destOrd="0" presId="urn:microsoft.com/office/officeart/2005/8/layout/process5"/>
    <dgm:cxn modelId="{2A6BCBA8-D2D6-49B2-BD6D-E7278D943414}" type="presOf" srcId="{0C54B2AD-C959-4A4F-832E-7C1BC97C6B29}" destId="{CF06F0DF-E8B3-4B8E-961E-AF2B6C9017E2}" srcOrd="1" destOrd="0" presId="urn:microsoft.com/office/officeart/2005/8/layout/process5"/>
    <dgm:cxn modelId="{FCF04110-48CE-4FAA-9B9D-56520846ECFC}" srcId="{9850C048-D9CB-4EBA-A605-662D61F0E51A}" destId="{691AFA6D-CF67-4FC6-B00B-EE9187549E1F}" srcOrd="0" destOrd="0" parTransId="{8F8CB205-CB6E-4F22-9EEA-5EBCD4D5922B}" sibTransId="{574303D3-C867-4298-9767-96268D965B78}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12A8B0F3-C8E3-463E-9025-2D8AE3A70A2F}" srcId="{F3B187CF-1C25-46B1-A117-896543459F6E}" destId="{564B9A8B-F865-4100-8263-CB3F1FF17766}" srcOrd="0" destOrd="0" parTransId="{5B04E3DE-1F8B-41F2-98BC-A7A7E5BEA833}" sibTransId="{4677DAAD-1B12-4C58-9C97-9A3A82F3A292}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477748A2-D2C4-4D43-A67F-C468CF2C9020}" srcId="{7F0CCFB5-93C0-45F5-9896-4DB79CC8B969}" destId="{5BF462CD-132C-41AF-9064-D81537DD561C}" srcOrd="0" destOrd="0" parTransId="{5BA97B2C-A9C1-4B6D-95EA-21FF6AF721E5}" sibTransId="{E54295E7-8CFF-44E3-828B-71BE351C7364}"/>
    <dgm:cxn modelId="{53F92474-FD83-4D66-BDA8-9960A735BF3A}" type="presOf" srcId="{D29C02D6-D4FE-4557-9666-4B7796783C19}" destId="{CDE89E48-F675-40C9-9565-9124AC86CC27}" srcOrd="0" destOrd="0" presId="urn:microsoft.com/office/officeart/2005/8/layout/process5"/>
    <dgm:cxn modelId="{B2EAB901-7036-4360-A2C4-0520E32AAE97}" type="presOf" srcId="{BEB78348-BAC2-4522-884E-A64BB69592C3}" destId="{4475D96F-CC77-46EF-BE3C-38F758ABFFA0}" srcOrd="0" destOrd="0" presId="urn:microsoft.com/office/officeart/2005/8/layout/process5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E21CD0D7-1A7E-4BFB-AFFA-D09A3619F5B7}" type="presOf" srcId="{89109EB2-4611-40BA-9977-17A32622D33E}" destId="{A778F737-5B32-4484-AF6A-04E9DE8AFDA0}" srcOrd="0" destOrd="2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D6192CB5-A89F-427C-A8BF-6DD50F35DF06}" type="presOf" srcId="{5C80DDBE-9FD3-40EF-BD2F-CF2641BA9147}" destId="{600ED67C-926B-4B73-B628-195B9264A125}" srcOrd="0" destOrd="0" presId="urn:microsoft.com/office/officeart/2005/8/layout/process5"/>
    <dgm:cxn modelId="{7D63FA61-3300-464F-8332-4AF6496E7C9D}" type="presOf" srcId="{691AFA6D-CF67-4FC6-B00B-EE9187549E1F}" destId="{A40D68CF-1566-46FF-BE3B-55AAE9E95084}" srcOrd="0" destOrd="0" presId="urn:microsoft.com/office/officeart/2005/8/layout/process5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DD27A8CE-9F26-48D3-8A26-8BB2456B3732}" srcId="{691AFA6D-CF67-4FC6-B00B-EE9187549E1F}" destId="{F2552E61-C47F-4E3B-A77C-D516C2BFBEC6}" srcOrd="1" destOrd="0" parTransId="{C563EFBA-66C7-4360-8652-1BBBAA843AA1}" sibTransId="{0831E628-6270-4206-9978-78803013CEEE}"/>
    <dgm:cxn modelId="{4DA769D2-FA9B-48C5-A3B6-F80364796EE3}" srcId="{9850C048-D9CB-4EBA-A605-662D61F0E51A}" destId="{F3B187CF-1C25-46B1-A117-896543459F6E}" srcOrd="16" destOrd="0" parTransId="{BADAC830-E079-4F37-995A-161BE2958353}" sibTransId="{9EED2977-CFDE-4053-BB2C-65327F380EF6}"/>
    <dgm:cxn modelId="{F328AF53-91DA-439D-91BD-C99657D88F2C}" type="presOf" srcId="{95BC787C-81DE-4287-A4D9-C34B9E0F8AED}" destId="{FC656B9D-0256-4608-B29B-6D6BF755D105}" srcOrd="0" destOrd="1" presId="urn:microsoft.com/office/officeart/2005/8/layout/process5"/>
    <dgm:cxn modelId="{54238536-EAF2-4F0C-9098-1ACE5A307B98}" srcId="{4FC28E8B-704A-468C-B75A-76742D26A0E9}" destId="{6CC64D1B-7C84-4529-B25E-5E5354FCDC27}" srcOrd="2" destOrd="0" parTransId="{7DADFCA8-5066-45AA-9A9F-BBE3E766D6BF}" sibTransId="{ED8C7FC5-40B0-4CCC-9135-B431CC0EA028}"/>
    <dgm:cxn modelId="{135D3898-99A6-4E67-9301-15FCEAF62617}" type="presOf" srcId="{6CD7DBB2-814A-43C8-A57B-E90467F01291}" destId="{1D97C274-BCB3-4120-A626-C1F297DD7C27}" srcOrd="0" destOrd="2" presId="urn:microsoft.com/office/officeart/2005/8/layout/process5"/>
    <dgm:cxn modelId="{93589034-DFF1-400F-A29E-9B5086769624}" srcId="{9850C048-D9CB-4EBA-A605-662D61F0E51A}" destId="{07BCD60E-A353-4374-BC98-CB30A60E1522}" srcOrd="15" destOrd="0" parTransId="{FB2FDEED-65A5-4ED2-A02A-D12C438CD7DA}" sibTransId="{67641441-8EF4-4235-A4A5-27AC4711E5BE}"/>
    <dgm:cxn modelId="{61F1664C-3957-44DE-8829-D91D3702FC06}" srcId="{9850C048-D9CB-4EBA-A605-662D61F0E51A}" destId="{4FC28E8B-704A-468C-B75A-76742D26A0E9}" srcOrd="3" destOrd="0" parTransId="{6CA5D614-5B1C-41AE-B234-9F29ADC5FC85}" sibTransId="{D29C02D6-D4FE-4557-9666-4B7796783C19}"/>
    <dgm:cxn modelId="{095B0E58-66D4-4C6E-AA4C-CB3B558D47B9}" srcId="{76DDE21C-1C3F-419D-B323-1ED4328EC85D}" destId="{1805A188-5C63-459F-85B1-467CBE765CE9}" srcOrd="0" destOrd="0" parTransId="{2ABB8560-C103-4E6A-B1EE-3818A1385E6D}" sibTransId="{6CECAC24-CD46-4615-81B3-0442D8D298F6}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B3F83FDE-0D0A-47E4-8742-8139A15E15CB}" srcId="{9850C048-D9CB-4EBA-A605-662D61F0E51A}" destId="{8D7B90A3-F081-4C9D-AC49-25C012F870D4}" srcOrd="14" destOrd="0" parTransId="{27206857-DA28-4B9A-AC05-9ADFE5A74614}" sibTransId="{DF398AEE-D931-46DA-BF19-356BAA7A77D4}"/>
    <dgm:cxn modelId="{B6724504-1F74-403B-825A-AE3F0E9C224E}" srcId="{9850C048-D9CB-4EBA-A605-662D61F0E51A}" destId="{76E1D5CE-35F6-4A52-A0F6-2B26EE8664EA}" srcOrd="1" destOrd="0" parTransId="{ADBEA2EF-CD55-4754-BCFE-257727210A58}" sibTransId="{0C54B2AD-C959-4A4F-832E-7C1BC97C6B29}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DF841AA3-CD8C-4428-AF7E-F49BD0A17EC7}" type="presOf" srcId="{574303D3-C867-4298-9767-96268D965B78}" destId="{8B19F4E9-7767-4979-A51B-BDF3266AAC38}" srcOrd="0" destOrd="0" presId="urn:microsoft.com/office/officeart/2005/8/layout/process5"/>
    <dgm:cxn modelId="{5613D5D8-25B0-4392-A9C6-DB86AC3D73A6}" type="presParOf" srcId="{27384950-C513-4FC1-927C-FD8A606BB6C9}" destId="{A40D68CF-1566-46FF-BE3B-55AAE9E95084}" srcOrd="0" destOrd="0" presId="urn:microsoft.com/office/officeart/2005/8/layout/process5"/>
    <dgm:cxn modelId="{2BAC9805-4E06-4440-889D-CC9419FDB267}" type="presParOf" srcId="{27384950-C513-4FC1-927C-FD8A606BB6C9}" destId="{8B19F4E9-7767-4979-A51B-BDF3266AAC38}" srcOrd="1" destOrd="0" presId="urn:microsoft.com/office/officeart/2005/8/layout/process5"/>
    <dgm:cxn modelId="{E3CCBC7F-9F93-45AC-84A8-793B6F87A64C}" type="presParOf" srcId="{8B19F4E9-7767-4979-A51B-BDF3266AAC38}" destId="{564F2C30-5CAB-46C7-A680-43CA5542957D}" srcOrd="0" destOrd="0" presId="urn:microsoft.com/office/officeart/2005/8/layout/process5"/>
    <dgm:cxn modelId="{D8B27294-2AB2-44C9-82C4-91367A999483}" type="presParOf" srcId="{27384950-C513-4FC1-927C-FD8A606BB6C9}" destId="{F6E1AE6C-9F03-4728-80D5-FC3EE51BC9D2}" srcOrd="2" destOrd="0" presId="urn:microsoft.com/office/officeart/2005/8/layout/process5"/>
    <dgm:cxn modelId="{50167519-7DB8-41BB-8125-13C201364C30}" type="presParOf" srcId="{27384950-C513-4FC1-927C-FD8A606BB6C9}" destId="{272EE238-F452-41B6-B28C-6D3F9DAEE217}" srcOrd="3" destOrd="0" presId="urn:microsoft.com/office/officeart/2005/8/layout/process5"/>
    <dgm:cxn modelId="{2FC6F90A-EF19-4B9B-B4EE-47D6B4389441}" type="presParOf" srcId="{272EE238-F452-41B6-B28C-6D3F9DAEE217}" destId="{CF06F0DF-E8B3-4B8E-961E-AF2B6C9017E2}" srcOrd="0" destOrd="0" presId="urn:microsoft.com/office/officeart/2005/8/layout/process5"/>
    <dgm:cxn modelId="{F17FD7CE-3F5D-4FF5-B8E5-E70B49F883EC}" type="presParOf" srcId="{27384950-C513-4FC1-927C-FD8A606BB6C9}" destId="{A778F737-5B32-4484-AF6A-04E9DE8AFDA0}" srcOrd="4" destOrd="0" presId="urn:microsoft.com/office/officeart/2005/8/layout/process5"/>
    <dgm:cxn modelId="{CD525928-AE26-4A58-B633-409AEF2481DD}" type="presParOf" srcId="{27384950-C513-4FC1-927C-FD8A606BB6C9}" destId="{385117D3-21BE-4E4E-8B44-41CC09CD455C}" srcOrd="5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B09EF09D-130E-45D8-BC1D-CA7F11C88867}" type="presParOf" srcId="{27384950-C513-4FC1-927C-FD8A606BB6C9}" destId="{F33FFA3B-B44F-4373-A2BC-948EF7A9A020}" srcOrd="6" destOrd="0" presId="urn:microsoft.com/office/officeart/2005/8/layout/process5"/>
    <dgm:cxn modelId="{FCBD6331-0E6C-482B-AAE1-DF0D3CCDF750}" type="presParOf" srcId="{27384950-C513-4FC1-927C-FD8A606BB6C9}" destId="{CDE89E48-F675-40C9-9565-9124AC86CC27}" srcOrd="7" destOrd="0" presId="urn:microsoft.com/office/officeart/2005/8/layout/process5"/>
    <dgm:cxn modelId="{59F47358-38C0-4146-AB7E-8954A6DAAABD}" type="presParOf" srcId="{CDE89E48-F675-40C9-9565-9124AC86CC27}" destId="{37ED74C0-DD7B-4AAB-9F0C-CE36F3115DF9}" srcOrd="0" destOrd="0" presId="urn:microsoft.com/office/officeart/2005/8/layout/process5"/>
    <dgm:cxn modelId="{7454A429-A2FD-4A84-B977-0BEADA9F3000}" type="presParOf" srcId="{27384950-C513-4FC1-927C-FD8A606BB6C9}" destId="{1B46747C-AF31-4F4A-B65E-5724CC5D0BA5}" srcOrd="8" destOrd="0" presId="urn:microsoft.com/office/officeart/2005/8/layout/process5"/>
    <dgm:cxn modelId="{A15A2838-DCDD-49DA-A573-B6A942737647}" type="presParOf" srcId="{27384950-C513-4FC1-927C-FD8A606BB6C9}" destId="{3C406B0D-3768-4455-A694-E332CBEEF4B1}" srcOrd="9" destOrd="0" presId="urn:microsoft.com/office/officeart/2005/8/layout/process5"/>
    <dgm:cxn modelId="{38A4136B-65D9-4E74-AA85-1610AC4DB620}" type="presParOf" srcId="{3C406B0D-3768-4455-A694-E332CBEEF4B1}" destId="{A33E450C-CFE6-462A-B6DB-D5CD1996A53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8D147508-E7C3-475C-9CBD-BA191ACEEF92}" type="presParOf" srcId="{27384950-C513-4FC1-927C-FD8A606BB6C9}" destId="{4475D96F-CC77-46EF-BE3C-38F758ABFFA0}" srcOrd="22" destOrd="0" presId="urn:microsoft.com/office/officeart/2005/8/layout/process5"/>
    <dgm:cxn modelId="{0EF26078-BE17-4D1F-AFD9-D1D8ABE53639}" type="presParOf" srcId="{27384950-C513-4FC1-927C-FD8A606BB6C9}" destId="{09175129-B15C-465C-A740-86824ADDF969}" srcOrd="23" destOrd="0" presId="urn:microsoft.com/office/officeart/2005/8/layout/process5"/>
    <dgm:cxn modelId="{ABDC0F71-B0DE-4653-A8FA-9627AA2EB367}" type="presParOf" srcId="{09175129-B15C-465C-A740-86824ADDF969}" destId="{499E0D2F-15BB-428D-BDE0-006B61AB1245}" srcOrd="0" destOrd="0" presId="urn:microsoft.com/office/officeart/2005/8/layout/process5"/>
    <dgm:cxn modelId="{DA9CF56F-A414-4D9B-BB01-9A541FFCB919}" type="presParOf" srcId="{27384950-C513-4FC1-927C-FD8A606BB6C9}" destId="{C2030DD2-4196-42CC-9781-07187BC3316E}" srcOrd="24" destOrd="0" presId="urn:microsoft.com/office/officeart/2005/8/layout/process5"/>
    <dgm:cxn modelId="{227EC56C-8907-43A6-A0B6-054249A48770}" type="presParOf" srcId="{27384950-C513-4FC1-927C-FD8A606BB6C9}" destId="{19BF8D49-6710-41A1-97B9-9F96AEFEAFDC}" srcOrd="25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D45C6B9-A256-44C9-B5F7-D880D381AC3F}" type="presParOf" srcId="{27384950-C513-4FC1-927C-FD8A606BB6C9}" destId="{600ED67C-926B-4B73-B628-195B9264A125}" srcOrd="26" destOrd="0" presId="urn:microsoft.com/office/officeart/2005/8/layout/process5"/>
    <dgm:cxn modelId="{DB56077A-6242-44F8-BC4E-2C8EA8E499B9}" type="presParOf" srcId="{27384950-C513-4FC1-927C-FD8A606BB6C9}" destId="{F278AF61-CD29-497F-958D-40ED4B3F388C}" srcOrd="27" destOrd="0" presId="urn:microsoft.com/office/officeart/2005/8/layout/process5"/>
    <dgm:cxn modelId="{E6C38A09-DA1A-4C14-B319-457028112488}" type="presParOf" srcId="{F278AF61-CD29-497F-958D-40ED4B3F388C}" destId="{AF254341-A0BA-4C16-9D14-C2F115C8CCFE}" srcOrd="0" destOrd="0" presId="urn:microsoft.com/office/officeart/2005/8/layout/process5"/>
    <dgm:cxn modelId="{F6BFBFF2-5DEE-41B0-8C42-F5A9106B5352}" type="presParOf" srcId="{27384950-C513-4FC1-927C-FD8A606BB6C9}" destId="{FC656B9D-0256-4608-B29B-6D6BF755D105}" srcOrd="28" destOrd="0" presId="urn:microsoft.com/office/officeart/2005/8/layout/process5"/>
    <dgm:cxn modelId="{63A44DB8-C0BE-4E32-84E8-29B786FE7D68}" type="presParOf" srcId="{27384950-C513-4FC1-927C-FD8A606BB6C9}" destId="{65671BF9-DBE4-4C00-8F6B-1484DD7835A0}" srcOrd="29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30" destOrd="0" presId="urn:microsoft.com/office/officeart/2005/8/layout/process5"/>
    <dgm:cxn modelId="{D1824184-F398-4007-8B54-1FC9D34090B8}" type="presParOf" srcId="{27384950-C513-4FC1-927C-FD8A606BB6C9}" destId="{5F5FC42A-0143-4969-A812-E58FB2E96D2F}" srcOrd="31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32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38162" y="1341437"/>
          <a:ext cx="884555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Inter-organization Collaboration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68312" y="1189037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Diagram 6"/>
          <p:cNvGraphicFramePr/>
          <p:nvPr/>
        </p:nvGraphicFramePr>
        <p:xfrm>
          <a:off x="1001712" y="1341437"/>
          <a:ext cx="80772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12" y="203444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Digital Platform for participants to connect and conduct business through end-to-end workflows, communication and exchange of data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763712" y="2865437"/>
          <a:ext cx="6560608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1512" y="6443860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Workflows / Communication / Data Exchange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 Digital Maturity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7986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 lnSpcReduction="10000"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</a:t>
            </a:r>
            <a:r>
              <a:rPr lang="en-US" sz="320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Indicators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spcFirstLastPara="1" wrap="square" lIns="0" tIns="0" rIns="0" bIns="0" anchor="ctr" anchorCtr="0">
        <a:noAutofit/>
      </a:bodyPr>
      <a:lstStyle>
        <a:defPPr marL="0" marR="0" indent="0" algn="ctr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ts val="4400"/>
          <a:buFont typeface="Arial"/>
          <a:buNone/>
          <a:defRPr sz="4200" dirty="0">
            <a:solidFill>
              <a:srgbClr val="FFFFFF"/>
            </a:solidFill>
            <a:latin typeface="Proxima Nova"/>
            <a:ea typeface="Proxima Nova"/>
            <a:cs typeface="Proxima Nova"/>
            <a:sym typeface="Proxima Nov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886</Words>
  <PresentationFormat>Custom</PresentationFormat>
  <Paragraphs>368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Design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Implementation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202</cp:revision>
  <dcterms:created xsi:type="dcterms:W3CDTF">2019-11-11T17:49:18Z</dcterms:created>
  <dcterms:modified xsi:type="dcterms:W3CDTF">2020-07-17T12:14:45Z</dcterms:modified>
</cp:coreProperties>
</file>