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notesSlides/notesSlide20.xml" ContentType="application/vnd.openxmlformats-officedocument.presentationml.notesSlide+xml"/>
  <Override PartName="/ppt/diagrams/layout16.xml" ContentType="application/vnd.openxmlformats-officedocument.drawingml.diagramLayout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notesSlides/notesSlide3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5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quickStyle16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8" r:id="rId4"/>
    <p:sldId id="284" r:id="rId5"/>
    <p:sldId id="290" r:id="rId6"/>
    <p:sldId id="296" r:id="rId7"/>
    <p:sldId id="297" r:id="rId8"/>
    <p:sldId id="259" r:id="rId9"/>
    <p:sldId id="260" r:id="rId10"/>
    <p:sldId id="287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91" r:id="rId19"/>
    <p:sldId id="300" r:id="rId20"/>
    <p:sldId id="268" r:id="rId21"/>
    <p:sldId id="286" r:id="rId22"/>
    <p:sldId id="289" r:id="rId23"/>
    <p:sldId id="294" r:id="rId24"/>
    <p:sldId id="292" r:id="rId25"/>
    <p:sldId id="293" r:id="rId26"/>
    <p:sldId id="270" r:id="rId27"/>
    <p:sldId id="271" r:id="rId28"/>
    <p:sldId id="272" r:id="rId29"/>
    <p:sldId id="273" r:id="rId30"/>
    <p:sldId id="288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</p:sldIdLst>
  <p:sldSz cx="10080625" cy="7559675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ieqqCxaOJCumUeEb51SOsSizJ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572" y="-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F5A24-53F7-4E91-92C4-4E2D2BB43D8D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F918F482-F881-422B-B24C-6F166217C370}">
      <dgm:prSet phldrT="[Text]"/>
      <dgm:spPr/>
      <dgm:t>
        <a:bodyPr/>
        <a:lstStyle/>
        <a:p>
          <a:r>
            <a:rPr lang="en-US" dirty="0" smtClean="0"/>
            <a:t>Participant</a:t>
          </a:r>
          <a:endParaRPr lang="en-US" dirty="0"/>
        </a:p>
      </dgm:t>
    </dgm:pt>
    <dgm:pt modelId="{3C0AF381-356F-456C-80CB-7BDB54618C44}" type="parTrans" cxnId="{82EAAF0A-7A7F-41C8-AB9D-3F6FD5F96328}">
      <dgm:prSet/>
      <dgm:spPr/>
      <dgm:t>
        <a:bodyPr/>
        <a:lstStyle/>
        <a:p>
          <a:endParaRPr lang="en-US"/>
        </a:p>
      </dgm:t>
    </dgm:pt>
    <dgm:pt modelId="{6BB14C7A-D34C-4B97-8897-916757E79164}" type="sibTrans" cxnId="{82EAAF0A-7A7F-41C8-AB9D-3F6FD5F96328}">
      <dgm:prSet/>
      <dgm:spPr/>
      <dgm:t>
        <a:bodyPr/>
        <a:lstStyle/>
        <a:p>
          <a:endParaRPr lang="en-US"/>
        </a:p>
      </dgm:t>
    </dgm:pt>
    <dgm:pt modelId="{EE151067-F01E-484C-B220-989E26A5D803}">
      <dgm:prSet phldrT="[Text]"/>
      <dgm:spPr/>
      <dgm:t>
        <a:bodyPr/>
        <a:lstStyle/>
        <a:p>
          <a:r>
            <a:rPr lang="en-US" dirty="0" smtClean="0"/>
            <a:t>Participant</a:t>
          </a:r>
          <a:endParaRPr lang="en-US" dirty="0"/>
        </a:p>
      </dgm:t>
    </dgm:pt>
    <dgm:pt modelId="{790E75AA-F85D-413D-A6E4-490E01CF93DA}" type="parTrans" cxnId="{5ABC068E-4B10-46A8-AC4E-68259E4F144B}">
      <dgm:prSet/>
      <dgm:spPr/>
      <dgm:t>
        <a:bodyPr/>
        <a:lstStyle/>
        <a:p>
          <a:endParaRPr lang="en-US"/>
        </a:p>
      </dgm:t>
    </dgm:pt>
    <dgm:pt modelId="{E6C31CB0-23D3-4B86-8C22-29F70E90858F}" type="sibTrans" cxnId="{5ABC068E-4B10-46A8-AC4E-68259E4F144B}">
      <dgm:prSet/>
      <dgm:spPr/>
      <dgm:t>
        <a:bodyPr/>
        <a:lstStyle/>
        <a:p>
          <a:endParaRPr lang="en-US"/>
        </a:p>
      </dgm:t>
    </dgm:pt>
    <dgm:pt modelId="{30647ECE-59F9-4A1C-BB41-DDB754F1F807}">
      <dgm:prSet phldrT="[Text]"/>
      <dgm:spPr/>
      <dgm:t>
        <a:bodyPr/>
        <a:lstStyle/>
        <a:p>
          <a:r>
            <a:rPr lang="en-US" dirty="0" smtClean="0"/>
            <a:t>Participant</a:t>
          </a:r>
          <a:endParaRPr lang="en-US" dirty="0"/>
        </a:p>
      </dgm:t>
    </dgm:pt>
    <dgm:pt modelId="{BF1BE1EF-92D0-4A4F-9E65-8C32EC44DA7F}" type="parTrans" cxnId="{DC304F79-7C94-421E-B6E7-6BE8339192F1}">
      <dgm:prSet/>
      <dgm:spPr/>
      <dgm:t>
        <a:bodyPr/>
        <a:lstStyle/>
        <a:p>
          <a:endParaRPr lang="en-US"/>
        </a:p>
      </dgm:t>
    </dgm:pt>
    <dgm:pt modelId="{77600CC3-4705-4608-8A0A-C82294DF9A4E}" type="sibTrans" cxnId="{DC304F79-7C94-421E-B6E7-6BE8339192F1}">
      <dgm:prSet/>
      <dgm:spPr/>
      <dgm:t>
        <a:bodyPr/>
        <a:lstStyle/>
        <a:p>
          <a:endParaRPr lang="en-US"/>
        </a:p>
      </dgm:t>
    </dgm:pt>
    <dgm:pt modelId="{87B1C6A7-487D-408F-8EAC-DD3802F32D5F}">
      <dgm:prSet phldrT="[Text]"/>
      <dgm:spPr/>
      <dgm:t>
        <a:bodyPr/>
        <a:lstStyle/>
        <a:p>
          <a:r>
            <a:rPr lang="en-US" dirty="0" smtClean="0"/>
            <a:t>System of Records</a:t>
          </a:r>
          <a:endParaRPr lang="en-US" dirty="0"/>
        </a:p>
      </dgm:t>
    </dgm:pt>
    <dgm:pt modelId="{F48260B5-7057-4F8A-ADA7-23AB78F2C998}" type="parTrans" cxnId="{FC67A480-9BA3-4501-B1EA-A47BBEF5099D}">
      <dgm:prSet/>
      <dgm:spPr/>
      <dgm:t>
        <a:bodyPr/>
        <a:lstStyle/>
        <a:p>
          <a:endParaRPr lang="en-US"/>
        </a:p>
      </dgm:t>
    </dgm:pt>
    <dgm:pt modelId="{770494A1-B52E-4835-8DFB-E7A0438493FE}" type="sibTrans" cxnId="{FC67A480-9BA3-4501-B1EA-A47BBEF5099D}">
      <dgm:prSet/>
      <dgm:spPr/>
      <dgm:t>
        <a:bodyPr/>
        <a:lstStyle/>
        <a:p>
          <a:endParaRPr lang="en-US"/>
        </a:p>
      </dgm:t>
    </dgm:pt>
    <dgm:pt modelId="{3E954D46-03BB-42EF-893F-B3155AB20C33}">
      <dgm:prSet phldrT="[Text]"/>
      <dgm:spPr/>
      <dgm:t>
        <a:bodyPr/>
        <a:lstStyle/>
        <a:p>
          <a:r>
            <a:rPr lang="en-US" dirty="0" smtClean="0"/>
            <a:t>System of Records</a:t>
          </a:r>
          <a:endParaRPr lang="en-US" dirty="0"/>
        </a:p>
      </dgm:t>
    </dgm:pt>
    <dgm:pt modelId="{14E947E7-8606-4C5B-869F-CA2387D833EA}" type="parTrans" cxnId="{3A68653B-E781-4388-8E02-102606149372}">
      <dgm:prSet/>
      <dgm:spPr/>
      <dgm:t>
        <a:bodyPr/>
        <a:lstStyle/>
        <a:p>
          <a:endParaRPr lang="en-US"/>
        </a:p>
      </dgm:t>
    </dgm:pt>
    <dgm:pt modelId="{797DA1B7-E197-43FE-A01A-E3A88851EA49}" type="sibTrans" cxnId="{3A68653B-E781-4388-8E02-102606149372}">
      <dgm:prSet/>
      <dgm:spPr/>
      <dgm:t>
        <a:bodyPr/>
        <a:lstStyle/>
        <a:p>
          <a:endParaRPr lang="en-US"/>
        </a:p>
      </dgm:t>
    </dgm:pt>
    <dgm:pt modelId="{0E8400C9-8E34-457D-AFE7-470C52660891}">
      <dgm:prSet phldrT="[Text]"/>
      <dgm:spPr/>
      <dgm:t>
        <a:bodyPr/>
        <a:lstStyle/>
        <a:p>
          <a:r>
            <a:rPr lang="en-US" dirty="0" smtClean="0"/>
            <a:t>System of Records</a:t>
          </a:r>
          <a:endParaRPr lang="en-US" dirty="0"/>
        </a:p>
      </dgm:t>
    </dgm:pt>
    <dgm:pt modelId="{9082A1FA-F521-458F-A53E-46192DDC4613}" type="parTrans" cxnId="{73A95BB1-5FB8-44A3-AE20-36518AD56CEF}">
      <dgm:prSet/>
      <dgm:spPr/>
      <dgm:t>
        <a:bodyPr/>
        <a:lstStyle/>
        <a:p>
          <a:endParaRPr lang="en-US"/>
        </a:p>
      </dgm:t>
    </dgm:pt>
    <dgm:pt modelId="{C5F1FDAF-7EFB-4F46-893E-A5F4F1D74C10}" type="sibTrans" cxnId="{73A95BB1-5FB8-44A3-AE20-36518AD56CEF}">
      <dgm:prSet/>
      <dgm:spPr/>
      <dgm:t>
        <a:bodyPr/>
        <a:lstStyle/>
        <a:p>
          <a:endParaRPr lang="en-US"/>
        </a:p>
      </dgm:t>
    </dgm:pt>
    <dgm:pt modelId="{8D412E22-AA66-44EB-B996-734ECE5CCF75}" type="pres">
      <dgm:prSet presAssocID="{122F5A24-53F7-4E91-92C4-4E2D2BB43D8D}" presName="Name0" presStyleCnt="0">
        <dgm:presLayoutVars>
          <dgm:dir/>
          <dgm:resizeHandles val="exact"/>
        </dgm:presLayoutVars>
      </dgm:prSet>
      <dgm:spPr/>
    </dgm:pt>
    <dgm:pt modelId="{3EDA3CF3-DD89-4A5B-B2A1-CC432BCF6531}" type="pres">
      <dgm:prSet presAssocID="{122F5A24-53F7-4E91-92C4-4E2D2BB43D8D}" presName="fgShape" presStyleLbl="fgShp" presStyleIdx="0" presStyleCnt="1"/>
      <dgm:spPr/>
    </dgm:pt>
    <dgm:pt modelId="{1CB15E7D-F8E6-42A6-BE0F-A5B13CE5F7C7}" type="pres">
      <dgm:prSet presAssocID="{122F5A24-53F7-4E91-92C4-4E2D2BB43D8D}" presName="linComp" presStyleCnt="0"/>
      <dgm:spPr/>
    </dgm:pt>
    <dgm:pt modelId="{C9C02E0A-7DE1-4625-94D1-6B2A698EE9B9}" type="pres">
      <dgm:prSet presAssocID="{F918F482-F881-422B-B24C-6F166217C370}" presName="compNode" presStyleCnt="0"/>
      <dgm:spPr/>
    </dgm:pt>
    <dgm:pt modelId="{07D72C2E-3D2A-4B96-A86D-2E2EC20C9180}" type="pres">
      <dgm:prSet presAssocID="{F918F482-F881-422B-B24C-6F166217C370}" presName="bkgdShape" presStyleLbl="node1" presStyleIdx="0" presStyleCnt="3"/>
      <dgm:spPr/>
      <dgm:t>
        <a:bodyPr/>
        <a:lstStyle/>
        <a:p>
          <a:endParaRPr lang="en-US"/>
        </a:p>
      </dgm:t>
    </dgm:pt>
    <dgm:pt modelId="{8B059A0A-6400-455B-B703-006AE2219158}" type="pres">
      <dgm:prSet presAssocID="{F918F482-F881-422B-B24C-6F166217C370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09C8E-39CC-4021-9BCE-EB1F8BA11F50}" type="pres">
      <dgm:prSet presAssocID="{F918F482-F881-422B-B24C-6F166217C370}" presName="invisiNode" presStyleLbl="node1" presStyleIdx="0" presStyleCnt="3"/>
      <dgm:spPr/>
    </dgm:pt>
    <dgm:pt modelId="{B8D451A0-F261-4071-87E4-37516B5E6736}" type="pres">
      <dgm:prSet presAssocID="{F918F482-F881-422B-B24C-6F166217C370}" presName="imagNode" presStyleLbl="fgImgPlace1" presStyleIdx="0" presStyleCnt="3"/>
      <dgm:spPr/>
    </dgm:pt>
    <dgm:pt modelId="{4E2AFF8E-ABFD-4F69-B937-86B1221EA3A5}" type="pres">
      <dgm:prSet presAssocID="{6BB14C7A-D34C-4B97-8897-916757E7916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50769D8-2607-4369-BE07-84A8529DAB58}" type="pres">
      <dgm:prSet presAssocID="{EE151067-F01E-484C-B220-989E26A5D803}" presName="compNode" presStyleCnt="0"/>
      <dgm:spPr/>
    </dgm:pt>
    <dgm:pt modelId="{9681E27D-EB0D-4427-8D27-523994925315}" type="pres">
      <dgm:prSet presAssocID="{EE151067-F01E-484C-B220-989E26A5D803}" presName="bkgdShape" presStyleLbl="node1" presStyleIdx="1" presStyleCnt="3"/>
      <dgm:spPr/>
      <dgm:t>
        <a:bodyPr/>
        <a:lstStyle/>
        <a:p>
          <a:endParaRPr lang="en-US"/>
        </a:p>
      </dgm:t>
    </dgm:pt>
    <dgm:pt modelId="{8DA838EB-ABC3-45E4-9C1C-59D376180EAD}" type="pres">
      <dgm:prSet presAssocID="{EE151067-F01E-484C-B220-989E26A5D803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AE639E-D950-4C49-A312-38076B9AFA35}" type="pres">
      <dgm:prSet presAssocID="{EE151067-F01E-484C-B220-989E26A5D803}" presName="invisiNode" presStyleLbl="node1" presStyleIdx="1" presStyleCnt="3"/>
      <dgm:spPr/>
    </dgm:pt>
    <dgm:pt modelId="{5102997D-55F2-4E4E-840A-BD10140C6DF5}" type="pres">
      <dgm:prSet presAssocID="{EE151067-F01E-484C-B220-989E26A5D803}" presName="imagNode" presStyleLbl="fgImgPlace1" presStyleIdx="1" presStyleCnt="3"/>
      <dgm:spPr/>
    </dgm:pt>
    <dgm:pt modelId="{0E14DDCE-045C-4F1F-87E7-220C456760E0}" type="pres">
      <dgm:prSet presAssocID="{E6C31CB0-23D3-4B86-8C22-29F70E90858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180D6CE-241F-4DB3-B616-B566278189E1}" type="pres">
      <dgm:prSet presAssocID="{30647ECE-59F9-4A1C-BB41-DDB754F1F807}" presName="compNode" presStyleCnt="0"/>
      <dgm:spPr/>
    </dgm:pt>
    <dgm:pt modelId="{3FF6E9A0-752D-43FB-BD63-B2D6036D9A76}" type="pres">
      <dgm:prSet presAssocID="{30647ECE-59F9-4A1C-BB41-DDB754F1F807}" presName="bkgdShape" presStyleLbl="node1" presStyleIdx="2" presStyleCnt="3"/>
      <dgm:spPr/>
      <dgm:t>
        <a:bodyPr/>
        <a:lstStyle/>
        <a:p>
          <a:endParaRPr lang="en-US"/>
        </a:p>
      </dgm:t>
    </dgm:pt>
    <dgm:pt modelId="{3614FC1E-E23A-4D09-B9F7-E5F1A6740407}" type="pres">
      <dgm:prSet presAssocID="{30647ECE-59F9-4A1C-BB41-DDB754F1F807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6F4E2-54FA-4ADB-A021-71053A18E984}" type="pres">
      <dgm:prSet presAssocID="{30647ECE-59F9-4A1C-BB41-DDB754F1F807}" presName="invisiNode" presStyleLbl="node1" presStyleIdx="2" presStyleCnt="3"/>
      <dgm:spPr/>
    </dgm:pt>
    <dgm:pt modelId="{F53C757C-2938-4623-B9D1-3F7FB06BA34D}" type="pres">
      <dgm:prSet presAssocID="{30647ECE-59F9-4A1C-BB41-DDB754F1F807}" presName="imagNode" presStyleLbl="fgImgPlace1" presStyleIdx="2" presStyleCnt="3"/>
      <dgm:spPr/>
    </dgm:pt>
  </dgm:ptLst>
  <dgm:cxnLst>
    <dgm:cxn modelId="{3F1BC1E4-71E5-4C2E-9A96-3A55243543FA}" type="presOf" srcId="{87B1C6A7-487D-408F-8EAC-DD3802F32D5F}" destId="{07D72C2E-3D2A-4B96-A86D-2E2EC20C9180}" srcOrd="0" destOrd="1" presId="urn:microsoft.com/office/officeart/2005/8/layout/hList7"/>
    <dgm:cxn modelId="{2C7B2030-7321-4C6C-AFF7-EDC689D252F4}" type="presOf" srcId="{0E8400C9-8E34-457D-AFE7-470C52660891}" destId="{3FF6E9A0-752D-43FB-BD63-B2D6036D9A76}" srcOrd="0" destOrd="1" presId="urn:microsoft.com/office/officeart/2005/8/layout/hList7"/>
    <dgm:cxn modelId="{DC304F79-7C94-421E-B6E7-6BE8339192F1}" srcId="{122F5A24-53F7-4E91-92C4-4E2D2BB43D8D}" destId="{30647ECE-59F9-4A1C-BB41-DDB754F1F807}" srcOrd="2" destOrd="0" parTransId="{BF1BE1EF-92D0-4A4F-9E65-8C32EC44DA7F}" sibTransId="{77600CC3-4705-4608-8A0A-C82294DF9A4E}"/>
    <dgm:cxn modelId="{29BBCAC8-2950-4691-A028-48F01E785210}" type="presOf" srcId="{EE151067-F01E-484C-B220-989E26A5D803}" destId="{8DA838EB-ABC3-45E4-9C1C-59D376180EAD}" srcOrd="1" destOrd="0" presId="urn:microsoft.com/office/officeart/2005/8/layout/hList7"/>
    <dgm:cxn modelId="{633B2148-212B-463D-81A0-FDB23B0C2406}" type="presOf" srcId="{3E954D46-03BB-42EF-893F-B3155AB20C33}" destId="{8DA838EB-ABC3-45E4-9C1C-59D376180EAD}" srcOrd="1" destOrd="1" presId="urn:microsoft.com/office/officeart/2005/8/layout/hList7"/>
    <dgm:cxn modelId="{3A68653B-E781-4388-8E02-102606149372}" srcId="{EE151067-F01E-484C-B220-989E26A5D803}" destId="{3E954D46-03BB-42EF-893F-B3155AB20C33}" srcOrd="0" destOrd="0" parTransId="{14E947E7-8606-4C5B-869F-CA2387D833EA}" sibTransId="{797DA1B7-E197-43FE-A01A-E3A88851EA49}"/>
    <dgm:cxn modelId="{82EAAF0A-7A7F-41C8-AB9D-3F6FD5F96328}" srcId="{122F5A24-53F7-4E91-92C4-4E2D2BB43D8D}" destId="{F918F482-F881-422B-B24C-6F166217C370}" srcOrd="0" destOrd="0" parTransId="{3C0AF381-356F-456C-80CB-7BDB54618C44}" sibTransId="{6BB14C7A-D34C-4B97-8897-916757E79164}"/>
    <dgm:cxn modelId="{AA918F40-8DB0-49D0-827F-B3EAD061396D}" type="presOf" srcId="{30647ECE-59F9-4A1C-BB41-DDB754F1F807}" destId="{3FF6E9A0-752D-43FB-BD63-B2D6036D9A76}" srcOrd="0" destOrd="0" presId="urn:microsoft.com/office/officeart/2005/8/layout/hList7"/>
    <dgm:cxn modelId="{669FF555-4FCF-44AE-8087-46B174541BB5}" type="presOf" srcId="{6BB14C7A-D34C-4B97-8897-916757E79164}" destId="{4E2AFF8E-ABFD-4F69-B937-86B1221EA3A5}" srcOrd="0" destOrd="0" presId="urn:microsoft.com/office/officeart/2005/8/layout/hList7"/>
    <dgm:cxn modelId="{FF576B1E-4DCB-44AD-9ED7-688BB2633E85}" type="presOf" srcId="{0E8400C9-8E34-457D-AFE7-470C52660891}" destId="{3614FC1E-E23A-4D09-B9F7-E5F1A6740407}" srcOrd="1" destOrd="1" presId="urn:microsoft.com/office/officeart/2005/8/layout/hList7"/>
    <dgm:cxn modelId="{5ABC068E-4B10-46A8-AC4E-68259E4F144B}" srcId="{122F5A24-53F7-4E91-92C4-4E2D2BB43D8D}" destId="{EE151067-F01E-484C-B220-989E26A5D803}" srcOrd="1" destOrd="0" parTransId="{790E75AA-F85D-413D-A6E4-490E01CF93DA}" sibTransId="{E6C31CB0-23D3-4B86-8C22-29F70E90858F}"/>
    <dgm:cxn modelId="{73A95BB1-5FB8-44A3-AE20-36518AD56CEF}" srcId="{30647ECE-59F9-4A1C-BB41-DDB754F1F807}" destId="{0E8400C9-8E34-457D-AFE7-470C52660891}" srcOrd="0" destOrd="0" parTransId="{9082A1FA-F521-458F-A53E-46192DDC4613}" sibTransId="{C5F1FDAF-7EFB-4F46-893E-A5F4F1D74C10}"/>
    <dgm:cxn modelId="{C51221C4-8263-4F59-82A6-CB7E1245F47A}" type="presOf" srcId="{F918F482-F881-422B-B24C-6F166217C370}" destId="{8B059A0A-6400-455B-B703-006AE2219158}" srcOrd="1" destOrd="0" presId="urn:microsoft.com/office/officeart/2005/8/layout/hList7"/>
    <dgm:cxn modelId="{23586879-8DC8-4E6B-9A38-C0B3FD6CBEDD}" type="presOf" srcId="{3E954D46-03BB-42EF-893F-B3155AB20C33}" destId="{9681E27D-EB0D-4427-8D27-523994925315}" srcOrd="0" destOrd="1" presId="urn:microsoft.com/office/officeart/2005/8/layout/hList7"/>
    <dgm:cxn modelId="{9314AAA5-61F5-453C-9D90-7966B6F8B59E}" type="presOf" srcId="{E6C31CB0-23D3-4B86-8C22-29F70E90858F}" destId="{0E14DDCE-045C-4F1F-87E7-220C456760E0}" srcOrd="0" destOrd="0" presId="urn:microsoft.com/office/officeart/2005/8/layout/hList7"/>
    <dgm:cxn modelId="{FC67A480-9BA3-4501-B1EA-A47BBEF5099D}" srcId="{F918F482-F881-422B-B24C-6F166217C370}" destId="{87B1C6A7-487D-408F-8EAC-DD3802F32D5F}" srcOrd="0" destOrd="0" parTransId="{F48260B5-7057-4F8A-ADA7-23AB78F2C998}" sibTransId="{770494A1-B52E-4835-8DFB-E7A0438493FE}"/>
    <dgm:cxn modelId="{5ED75008-FC41-43BC-A767-B3A079FCF572}" type="presOf" srcId="{F918F482-F881-422B-B24C-6F166217C370}" destId="{07D72C2E-3D2A-4B96-A86D-2E2EC20C9180}" srcOrd="0" destOrd="0" presId="urn:microsoft.com/office/officeart/2005/8/layout/hList7"/>
    <dgm:cxn modelId="{214DA925-CC92-4046-B483-4BD5666662E1}" type="presOf" srcId="{122F5A24-53F7-4E91-92C4-4E2D2BB43D8D}" destId="{8D412E22-AA66-44EB-B996-734ECE5CCF75}" srcOrd="0" destOrd="0" presId="urn:microsoft.com/office/officeart/2005/8/layout/hList7"/>
    <dgm:cxn modelId="{5E6C5D7D-A6C5-4DF4-AEC4-7FA00D14F6B3}" type="presOf" srcId="{30647ECE-59F9-4A1C-BB41-DDB754F1F807}" destId="{3614FC1E-E23A-4D09-B9F7-E5F1A6740407}" srcOrd="1" destOrd="0" presId="urn:microsoft.com/office/officeart/2005/8/layout/hList7"/>
    <dgm:cxn modelId="{61F43408-BC9D-4BF1-AC60-5C469E2D9A9B}" type="presOf" srcId="{EE151067-F01E-484C-B220-989E26A5D803}" destId="{9681E27D-EB0D-4427-8D27-523994925315}" srcOrd="0" destOrd="0" presId="urn:microsoft.com/office/officeart/2005/8/layout/hList7"/>
    <dgm:cxn modelId="{B8E6F06A-1BF0-4DDD-B7FB-B484EC8712EA}" type="presOf" srcId="{87B1C6A7-487D-408F-8EAC-DD3802F32D5F}" destId="{8B059A0A-6400-455B-B703-006AE2219158}" srcOrd="1" destOrd="1" presId="urn:microsoft.com/office/officeart/2005/8/layout/hList7"/>
    <dgm:cxn modelId="{AF5203A7-DB50-431E-9691-9C5E4280C7E5}" type="presParOf" srcId="{8D412E22-AA66-44EB-B996-734ECE5CCF75}" destId="{3EDA3CF3-DD89-4A5B-B2A1-CC432BCF6531}" srcOrd="0" destOrd="0" presId="urn:microsoft.com/office/officeart/2005/8/layout/hList7"/>
    <dgm:cxn modelId="{D6A56506-4F25-4593-96ED-F3A72DD2790F}" type="presParOf" srcId="{8D412E22-AA66-44EB-B996-734ECE5CCF75}" destId="{1CB15E7D-F8E6-42A6-BE0F-A5B13CE5F7C7}" srcOrd="1" destOrd="0" presId="urn:microsoft.com/office/officeart/2005/8/layout/hList7"/>
    <dgm:cxn modelId="{19BF5403-26DF-474D-9E38-768B357D2C71}" type="presParOf" srcId="{1CB15E7D-F8E6-42A6-BE0F-A5B13CE5F7C7}" destId="{C9C02E0A-7DE1-4625-94D1-6B2A698EE9B9}" srcOrd="0" destOrd="0" presId="urn:microsoft.com/office/officeart/2005/8/layout/hList7"/>
    <dgm:cxn modelId="{150DE9F6-6D7E-4F8F-BDD5-4880FE1C4D5C}" type="presParOf" srcId="{C9C02E0A-7DE1-4625-94D1-6B2A698EE9B9}" destId="{07D72C2E-3D2A-4B96-A86D-2E2EC20C9180}" srcOrd="0" destOrd="0" presId="urn:microsoft.com/office/officeart/2005/8/layout/hList7"/>
    <dgm:cxn modelId="{825F8179-97C3-44FE-9B41-546A2FD7D17F}" type="presParOf" srcId="{C9C02E0A-7DE1-4625-94D1-6B2A698EE9B9}" destId="{8B059A0A-6400-455B-B703-006AE2219158}" srcOrd="1" destOrd="0" presId="urn:microsoft.com/office/officeart/2005/8/layout/hList7"/>
    <dgm:cxn modelId="{319A99B4-E2E9-4EA3-B611-8693E6CC2FB8}" type="presParOf" srcId="{C9C02E0A-7DE1-4625-94D1-6B2A698EE9B9}" destId="{A8409C8E-39CC-4021-9BCE-EB1F8BA11F50}" srcOrd="2" destOrd="0" presId="urn:microsoft.com/office/officeart/2005/8/layout/hList7"/>
    <dgm:cxn modelId="{7F2CCEE4-460D-423D-B00A-BA7B65A8A7F6}" type="presParOf" srcId="{C9C02E0A-7DE1-4625-94D1-6B2A698EE9B9}" destId="{B8D451A0-F261-4071-87E4-37516B5E6736}" srcOrd="3" destOrd="0" presId="urn:microsoft.com/office/officeart/2005/8/layout/hList7"/>
    <dgm:cxn modelId="{0456E7C2-9A31-49EF-8FF3-94289C5B7D07}" type="presParOf" srcId="{1CB15E7D-F8E6-42A6-BE0F-A5B13CE5F7C7}" destId="{4E2AFF8E-ABFD-4F69-B937-86B1221EA3A5}" srcOrd="1" destOrd="0" presId="urn:microsoft.com/office/officeart/2005/8/layout/hList7"/>
    <dgm:cxn modelId="{8240E0D1-2D36-4A7F-B0E8-F71B97250E5B}" type="presParOf" srcId="{1CB15E7D-F8E6-42A6-BE0F-A5B13CE5F7C7}" destId="{450769D8-2607-4369-BE07-84A8529DAB58}" srcOrd="2" destOrd="0" presId="urn:microsoft.com/office/officeart/2005/8/layout/hList7"/>
    <dgm:cxn modelId="{860C145C-5082-49A7-83A0-10CE0DE58A21}" type="presParOf" srcId="{450769D8-2607-4369-BE07-84A8529DAB58}" destId="{9681E27D-EB0D-4427-8D27-523994925315}" srcOrd="0" destOrd="0" presId="urn:microsoft.com/office/officeart/2005/8/layout/hList7"/>
    <dgm:cxn modelId="{0638DD04-77CD-403B-A4C5-C5B13C56F681}" type="presParOf" srcId="{450769D8-2607-4369-BE07-84A8529DAB58}" destId="{8DA838EB-ABC3-45E4-9C1C-59D376180EAD}" srcOrd="1" destOrd="0" presId="urn:microsoft.com/office/officeart/2005/8/layout/hList7"/>
    <dgm:cxn modelId="{B841772A-02A4-486D-8C9A-26CCBBBB5DDA}" type="presParOf" srcId="{450769D8-2607-4369-BE07-84A8529DAB58}" destId="{E0AE639E-D950-4C49-A312-38076B9AFA35}" srcOrd="2" destOrd="0" presId="urn:microsoft.com/office/officeart/2005/8/layout/hList7"/>
    <dgm:cxn modelId="{2ED55F77-2FFB-40D1-9BBB-8AB2EDBA6828}" type="presParOf" srcId="{450769D8-2607-4369-BE07-84A8529DAB58}" destId="{5102997D-55F2-4E4E-840A-BD10140C6DF5}" srcOrd="3" destOrd="0" presId="urn:microsoft.com/office/officeart/2005/8/layout/hList7"/>
    <dgm:cxn modelId="{7287BB95-66B4-4B77-A393-B7DC14ACADC9}" type="presParOf" srcId="{1CB15E7D-F8E6-42A6-BE0F-A5B13CE5F7C7}" destId="{0E14DDCE-045C-4F1F-87E7-220C456760E0}" srcOrd="3" destOrd="0" presId="urn:microsoft.com/office/officeart/2005/8/layout/hList7"/>
    <dgm:cxn modelId="{DCDD78CF-2B57-4E5C-B083-A98DE63C4DA7}" type="presParOf" srcId="{1CB15E7D-F8E6-42A6-BE0F-A5B13CE5F7C7}" destId="{C180D6CE-241F-4DB3-B616-B566278189E1}" srcOrd="4" destOrd="0" presId="urn:microsoft.com/office/officeart/2005/8/layout/hList7"/>
    <dgm:cxn modelId="{9C61FA6A-2D6F-4158-84EE-64301499992F}" type="presParOf" srcId="{C180D6CE-241F-4DB3-B616-B566278189E1}" destId="{3FF6E9A0-752D-43FB-BD63-B2D6036D9A76}" srcOrd="0" destOrd="0" presId="urn:microsoft.com/office/officeart/2005/8/layout/hList7"/>
    <dgm:cxn modelId="{109161C3-C43B-4F74-A235-DC011C6009C8}" type="presParOf" srcId="{C180D6CE-241F-4DB3-B616-B566278189E1}" destId="{3614FC1E-E23A-4D09-B9F7-E5F1A6740407}" srcOrd="1" destOrd="0" presId="urn:microsoft.com/office/officeart/2005/8/layout/hList7"/>
    <dgm:cxn modelId="{A703011E-907A-4A0C-AF65-346FBC54C3DC}" type="presParOf" srcId="{C180D6CE-241F-4DB3-B616-B566278189E1}" destId="{5FB6F4E2-54FA-4ADB-A021-71053A18E984}" srcOrd="2" destOrd="0" presId="urn:microsoft.com/office/officeart/2005/8/layout/hList7"/>
    <dgm:cxn modelId="{8C6FA862-A574-4743-8BEF-14DAE52072A3}" type="presParOf" srcId="{C180D6CE-241F-4DB3-B616-B566278189E1}" destId="{F53C757C-2938-4623-B9D1-3F7FB06BA34D}" srcOrd="3" destOrd="0" presId="urn:microsoft.com/office/officeart/2005/8/layout/hList7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Account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Offering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1F38E69A-F07E-4C23-A122-63B93BAAC5C8}">
      <dgm:prSet phldrT="[Text]"/>
      <dgm:spPr/>
      <dgm:t>
        <a:bodyPr/>
        <a:lstStyle/>
        <a:p>
          <a:r>
            <a:rPr lang="en-US" dirty="0" smtClean="0"/>
            <a:t>Business Role</a:t>
          </a:r>
          <a:endParaRPr lang="en-US" dirty="0"/>
        </a:p>
      </dgm:t>
    </dgm:pt>
    <dgm:pt modelId="{F9DCF3D5-7BE4-4A59-889A-42A1A8F3CF85}" type="parTrans" cxnId="{01C303F0-A2BB-4D73-B383-28A922439267}">
      <dgm:prSet/>
      <dgm:spPr/>
      <dgm:t>
        <a:bodyPr/>
        <a:lstStyle/>
        <a:p>
          <a:endParaRPr lang="en-US"/>
        </a:p>
      </dgm:t>
    </dgm:pt>
    <dgm:pt modelId="{D52BFF10-AA17-4442-A334-4D297E92C4ED}" type="sibTrans" cxnId="{01C303F0-A2BB-4D73-B383-28A922439267}">
      <dgm:prSet/>
      <dgm:spPr/>
      <dgm:t>
        <a:bodyPr/>
        <a:lstStyle/>
        <a:p>
          <a:endParaRPr lang="en-US"/>
        </a:p>
      </dgm:t>
    </dgm:pt>
    <dgm:pt modelId="{A086CD58-C59F-46F1-A2AD-6A4A9B9202C1}">
      <dgm:prSet phldrT="[Text]"/>
      <dgm:spPr/>
      <dgm:t>
        <a:bodyPr/>
        <a:lstStyle/>
        <a:p>
          <a:r>
            <a:rPr lang="en-US" dirty="0" smtClean="0"/>
            <a:t>User Roles</a:t>
          </a:r>
          <a:endParaRPr lang="en-US" dirty="0"/>
        </a:p>
      </dgm:t>
    </dgm:pt>
    <dgm:pt modelId="{314B9441-3FB2-4077-AFE1-7C62985414BE}" type="parTrans" cxnId="{0C689BC1-D765-4E4B-87D5-CD00A13D46A3}">
      <dgm:prSet/>
      <dgm:spPr/>
      <dgm:t>
        <a:bodyPr/>
        <a:lstStyle/>
        <a:p>
          <a:endParaRPr lang="en-US"/>
        </a:p>
      </dgm:t>
    </dgm:pt>
    <dgm:pt modelId="{8D5ACF06-3517-43B1-97D3-1669AF8CBFFD}" type="sibTrans" cxnId="{0C689BC1-D765-4E4B-87D5-CD00A13D46A3}">
      <dgm:prSet/>
      <dgm:spPr/>
      <dgm:t>
        <a:bodyPr/>
        <a:lstStyle/>
        <a:p>
          <a:endParaRPr lang="en-US"/>
        </a:p>
      </dgm:t>
    </dgm:pt>
    <dgm:pt modelId="{F8751635-2F8A-4BCB-8CC2-465EC2BB01FF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602C4181-CD9E-4C2F-B70E-A27512B436B0}" type="sibTrans" cxnId="{11F6096C-0EDC-4B0E-9611-373FE5FA80D4}">
      <dgm:prSet/>
      <dgm:spPr/>
      <dgm:t>
        <a:bodyPr/>
        <a:lstStyle/>
        <a:p>
          <a:endParaRPr lang="en-US"/>
        </a:p>
      </dgm:t>
    </dgm:pt>
    <dgm:pt modelId="{E6C6F181-E1C3-4F53-9865-CFD2FD6396E4}" type="parTrans" cxnId="{11F6096C-0EDC-4B0E-9611-373FE5FA80D4}">
      <dgm:prSet/>
      <dgm:spPr/>
      <dgm:t>
        <a:bodyPr/>
        <a:lstStyle/>
        <a:p>
          <a:endParaRPr lang="en-US"/>
        </a:p>
      </dgm:t>
    </dgm:pt>
    <dgm:pt modelId="{145AB594-E06F-4732-9C8C-02FEA8F0CC96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FF49054D-532C-4831-B91B-86781F9F746C}" type="parTrans" cxnId="{FB913A78-1474-4751-AE15-8539432EADB2}">
      <dgm:prSet/>
      <dgm:spPr/>
      <dgm:t>
        <a:bodyPr/>
        <a:lstStyle/>
        <a:p>
          <a:endParaRPr lang="en-US"/>
        </a:p>
      </dgm:t>
    </dgm:pt>
    <dgm:pt modelId="{F9BEE649-BF49-4D46-B847-73E833B60E31}" type="sibTrans" cxnId="{FB913A78-1474-4751-AE15-8539432EADB2}">
      <dgm:prSet/>
      <dgm:spPr/>
      <dgm:t>
        <a:bodyPr/>
        <a:lstStyle/>
        <a:p>
          <a:endParaRPr lang="en-US"/>
        </a:p>
      </dgm:t>
    </dgm:pt>
    <dgm:pt modelId="{BAF1906F-2D6B-4896-B476-228D949511EC}">
      <dgm:prSet phldrT="[Text]"/>
      <dgm:spPr/>
      <dgm:t>
        <a:bodyPr/>
        <a:lstStyle/>
        <a:p>
          <a:r>
            <a:rPr lang="en-US" dirty="0" smtClean="0"/>
            <a:t>Business Profile</a:t>
          </a:r>
          <a:endParaRPr lang="en-US" dirty="0"/>
        </a:p>
      </dgm:t>
    </dgm:pt>
    <dgm:pt modelId="{1FB7796E-FB70-45B8-BD27-E93E88C7275D}" type="parTrans" cxnId="{A84B1A6D-164C-49EB-A6E4-EE9EC8697FE4}">
      <dgm:prSet/>
      <dgm:spPr/>
      <dgm:t>
        <a:bodyPr/>
        <a:lstStyle/>
        <a:p>
          <a:endParaRPr lang="en-US"/>
        </a:p>
      </dgm:t>
    </dgm:pt>
    <dgm:pt modelId="{64F3B873-D913-4637-A9FE-88717112367A}" type="sibTrans" cxnId="{A84B1A6D-164C-49EB-A6E4-EE9EC8697FE4}">
      <dgm:prSet/>
      <dgm:spPr/>
      <dgm:t>
        <a:bodyPr/>
        <a:lstStyle/>
        <a:p>
          <a:endParaRPr lang="en-US"/>
        </a:p>
      </dgm:t>
    </dgm:pt>
    <dgm:pt modelId="{751FD5CB-1E12-442A-A0ED-CA83A8615C08}">
      <dgm:prSet phldrT="[Text]"/>
      <dgm:spPr/>
      <dgm:t>
        <a:bodyPr/>
        <a:lstStyle/>
        <a:p>
          <a:r>
            <a:rPr lang="en-US" dirty="0" smtClean="0"/>
            <a:t>Employee Profile</a:t>
          </a:r>
          <a:endParaRPr lang="en-US" dirty="0"/>
        </a:p>
      </dgm:t>
    </dgm:pt>
    <dgm:pt modelId="{C051BE77-6CFB-4CEF-BE98-1C5C8061EAE1}" type="parTrans" cxnId="{95785FF4-0635-477E-B15E-FFC2B4F38418}">
      <dgm:prSet/>
      <dgm:spPr/>
      <dgm:t>
        <a:bodyPr/>
        <a:lstStyle/>
        <a:p>
          <a:endParaRPr lang="en-US"/>
        </a:p>
      </dgm:t>
    </dgm:pt>
    <dgm:pt modelId="{82BFAF15-C7D6-4FEC-9B3B-C3C9436BD4DF}" type="sibTrans" cxnId="{95785FF4-0635-477E-B15E-FFC2B4F38418}">
      <dgm:prSet/>
      <dgm:spPr/>
      <dgm:t>
        <a:bodyPr/>
        <a:lstStyle/>
        <a:p>
          <a:endParaRPr lang="en-US"/>
        </a:p>
      </dgm:t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  <dgm:t>
        <a:bodyPr/>
        <a:lstStyle/>
        <a:p>
          <a:endParaRPr lang="en-US"/>
        </a:p>
      </dgm:t>
    </dgm:pt>
    <dgm:pt modelId="{A971DC22-816E-4608-9EBE-1020EE7C44E2}" type="pres">
      <dgm:prSet presAssocID="{AB1C5DDB-50C9-4B80-9408-9E365DF3EC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  <dgm:t>
        <a:bodyPr/>
        <a:lstStyle/>
        <a:p>
          <a:endParaRPr lang="en-US"/>
        </a:p>
      </dgm:t>
    </dgm:pt>
    <dgm:pt modelId="{D8E9E479-128F-4263-BE9A-5472EFE0AD1C}" type="pres">
      <dgm:prSet presAssocID="{1FB7796E-FB70-45B8-BD27-E93E88C7275D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3B9EEAFB-1832-492E-8726-D5A8B4484295}" type="pres">
      <dgm:prSet presAssocID="{1FB7796E-FB70-45B8-BD27-E93E88C7275D}" presName="connTx" presStyleLbl="parChTrans1D2" presStyleIdx="0" presStyleCnt="3"/>
      <dgm:spPr/>
      <dgm:t>
        <a:bodyPr/>
        <a:lstStyle/>
        <a:p>
          <a:endParaRPr lang="en-US"/>
        </a:p>
      </dgm:t>
    </dgm:pt>
    <dgm:pt modelId="{DB769ED1-4CE9-4BD4-A226-39EBF38294D3}" type="pres">
      <dgm:prSet presAssocID="{BAF1906F-2D6B-4896-B476-228D949511EC}" presName="root2" presStyleCnt="0"/>
      <dgm:spPr/>
    </dgm:pt>
    <dgm:pt modelId="{EBE899CD-0F81-4251-977F-D5E0C1ECC5A9}" type="pres">
      <dgm:prSet presAssocID="{BAF1906F-2D6B-4896-B476-228D949511EC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C54D30-EF0A-463B-95B7-818CD2C3095C}" type="pres">
      <dgm:prSet presAssocID="{BAF1906F-2D6B-4896-B476-228D949511EC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1" presStyleCnt="3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  <dgm:t>
        <a:bodyPr/>
        <a:lstStyle/>
        <a:p>
          <a:endParaRPr lang="en-US"/>
        </a:p>
      </dgm:t>
    </dgm:pt>
    <dgm:pt modelId="{C650AC48-76FA-47FA-8009-A5FD346866B9}" type="pres">
      <dgm:prSet presAssocID="{4AC932CD-412B-4B90-B94D-D8CFF32867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  <dgm:t>
        <a:bodyPr/>
        <a:lstStyle/>
        <a:p>
          <a:endParaRPr lang="en-US"/>
        </a:p>
      </dgm:t>
    </dgm:pt>
    <dgm:pt modelId="{0F5CEE15-997E-4F7D-842B-4E2F06CD82B0}" type="pres">
      <dgm:prSet presAssocID="{E6C6F181-E1C3-4F53-9865-CFD2FD6396E4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EAF1449-5E8B-49FB-9E9A-B6BD322A22DE}" type="pres">
      <dgm:prSet presAssocID="{E6C6F181-E1C3-4F53-9865-CFD2FD6396E4}" presName="connTx" presStyleLbl="parChTrans1D3" presStyleIdx="0" presStyleCnt="5"/>
      <dgm:spPr/>
      <dgm:t>
        <a:bodyPr/>
        <a:lstStyle/>
        <a:p>
          <a:endParaRPr lang="en-US"/>
        </a:p>
      </dgm:t>
    </dgm:pt>
    <dgm:pt modelId="{88BE8B84-3029-4A77-8115-E3816DFD19A4}" type="pres">
      <dgm:prSet presAssocID="{F8751635-2F8A-4BCB-8CC2-465EC2BB01FF}" presName="root2" presStyleCnt="0"/>
      <dgm:spPr/>
      <dgm:t>
        <a:bodyPr/>
        <a:lstStyle/>
        <a:p>
          <a:endParaRPr lang="en-US"/>
        </a:p>
      </dgm:t>
    </dgm:pt>
    <dgm:pt modelId="{BBF2A4BF-28B8-44A8-BAEB-375E226BCAF0}" type="pres">
      <dgm:prSet presAssocID="{F8751635-2F8A-4BCB-8CC2-465EC2BB01FF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BD70EF-A3C3-4242-AB03-3005F26E8157}" type="pres">
      <dgm:prSet presAssocID="{F8751635-2F8A-4BCB-8CC2-465EC2BB01FF}" presName="level3hierChild" presStyleCnt="0"/>
      <dgm:spPr/>
      <dgm:t>
        <a:bodyPr/>
        <a:lstStyle/>
        <a:p>
          <a:endParaRPr lang="en-US"/>
        </a:p>
      </dgm:t>
    </dgm:pt>
    <dgm:pt modelId="{137078FE-6150-4116-B6A4-51243BFD0D77}" type="pres">
      <dgm:prSet presAssocID="{C051BE77-6CFB-4CEF-BE98-1C5C8061EAE1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56490350-0AD8-42EB-AD41-1FA19922FF3C}" type="pres">
      <dgm:prSet presAssocID="{C051BE77-6CFB-4CEF-BE98-1C5C8061EAE1}" presName="connTx" presStyleLbl="parChTrans1D3" presStyleIdx="1" presStyleCnt="5"/>
      <dgm:spPr/>
      <dgm:t>
        <a:bodyPr/>
        <a:lstStyle/>
        <a:p>
          <a:endParaRPr lang="en-US"/>
        </a:p>
      </dgm:t>
    </dgm:pt>
    <dgm:pt modelId="{6475891D-D509-40E1-9CBA-D938EF8A5681}" type="pres">
      <dgm:prSet presAssocID="{751FD5CB-1E12-442A-A0ED-CA83A8615C08}" presName="root2" presStyleCnt="0"/>
      <dgm:spPr/>
    </dgm:pt>
    <dgm:pt modelId="{7D9FFF25-0FCF-4083-B75A-7AAF432EA917}" type="pres">
      <dgm:prSet presAssocID="{751FD5CB-1E12-442A-A0ED-CA83A8615C08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5BA92F-60B8-48C3-84D7-C3F508A31129}" type="pres">
      <dgm:prSet presAssocID="{751FD5CB-1E12-442A-A0ED-CA83A8615C08}" presName="level3hierChild" presStyleCnt="0"/>
      <dgm:spPr/>
    </dgm:pt>
    <dgm:pt modelId="{BEC00984-DEA3-4A3A-9216-7C66A855D216}" type="pres">
      <dgm:prSet presAssocID="{314B9441-3FB2-4077-AFE1-7C62985414BE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AE1D2DFC-6FE9-4DD1-8793-3068C7004EFC}" type="pres">
      <dgm:prSet presAssocID="{314B9441-3FB2-4077-AFE1-7C62985414BE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C2FF996-49B5-46F0-BBC1-52181CD2B9BB}" type="pres">
      <dgm:prSet presAssocID="{A086CD58-C59F-46F1-A2AD-6A4A9B9202C1}" presName="root2" presStyleCnt="0"/>
      <dgm:spPr/>
      <dgm:t>
        <a:bodyPr/>
        <a:lstStyle/>
        <a:p>
          <a:endParaRPr lang="en-US"/>
        </a:p>
      </dgm:t>
    </dgm:pt>
    <dgm:pt modelId="{438BBEFE-7071-419F-B396-9C5212975A2B}" type="pres">
      <dgm:prSet presAssocID="{A086CD58-C59F-46F1-A2AD-6A4A9B9202C1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A7C7E8-6FDD-4D0A-9344-82F7E3D87677}" type="pres">
      <dgm:prSet presAssocID="{A086CD58-C59F-46F1-A2AD-6A4A9B9202C1}" presName="level3hierChild" presStyleCnt="0"/>
      <dgm:spPr/>
      <dgm:t>
        <a:bodyPr/>
        <a:lstStyle/>
        <a:p>
          <a:endParaRPr lang="en-US"/>
        </a:p>
      </dgm:t>
    </dgm:pt>
    <dgm:pt modelId="{34FAADD3-4E25-4757-9393-CA06334BDF1F}" type="pres">
      <dgm:prSet presAssocID="{810F9E8E-57CB-4F02-A314-E0FD9EBC2D37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2" presStyleCnt="3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  <dgm:t>
        <a:bodyPr/>
        <a:lstStyle/>
        <a:p>
          <a:endParaRPr lang="en-US"/>
        </a:p>
      </dgm:t>
    </dgm:pt>
    <dgm:pt modelId="{548F056A-19AF-4E3A-A841-4D9B573D8132}" type="pres">
      <dgm:prSet presAssocID="{12BA1380-A4FC-4990-9FA4-11FC145E8D2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  <dgm:t>
        <a:bodyPr/>
        <a:lstStyle/>
        <a:p>
          <a:endParaRPr lang="en-US"/>
        </a:p>
      </dgm:t>
    </dgm:pt>
    <dgm:pt modelId="{485320E7-5865-4972-9E80-A4269F77B5B7}" type="pres">
      <dgm:prSet presAssocID="{F9DCF3D5-7BE4-4A59-889A-42A1A8F3CF85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8BAAF196-E572-43D2-AB16-9C773144AEAA}" type="pres">
      <dgm:prSet presAssocID="{F9DCF3D5-7BE4-4A59-889A-42A1A8F3CF85}" presName="connTx" presStyleLbl="parChTrans1D3" presStyleIdx="3" presStyleCnt="5"/>
      <dgm:spPr/>
      <dgm:t>
        <a:bodyPr/>
        <a:lstStyle/>
        <a:p>
          <a:endParaRPr lang="en-US"/>
        </a:p>
      </dgm:t>
    </dgm:pt>
    <dgm:pt modelId="{BF9EE0BD-CB5E-4371-AD10-C4FB8725B98A}" type="pres">
      <dgm:prSet presAssocID="{1F38E69A-F07E-4C23-A122-63B93BAAC5C8}" presName="root2" presStyleCnt="0"/>
      <dgm:spPr/>
      <dgm:t>
        <a:bodyPr/>
        <a:lstStyle/>
        <a:p>
          <a:endParaRPr lang="en-US"/>
        </a:p>
      </dgm:t>
    </dgm:pt>
    <dgm:pt modelId="{60343C22-5FF6-4D73-8AEA-370B4F7698A0}" type="pres">
      <dgm:prSet presAssocID="{1F38E69A-F07E-4C23-A122-63B93BAAC5C8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D0ED5-9F5A-4F4E-AFF7-DCC01F82D08C}" type="pres">
      <dgm:prSet presAssocID="{1F38E69A-F07E-4C23-A122-63B93BAAC5C8}" presName="level3hierChild" presStyleCnt="0"/>
      <dgm:spPr/>
      <dgm:t>
        <a:bodyPr/>
        <a:lstStyle/>
        <a:p>
          <a:endParaRPr lang="en-US"/>
        </a:p>
      </dgm:t>
    </dgm:pt>
    <dgm:pt modelId="{8B1DC198-7756-4D5B-BF44-98AAAE47738B}" type="pres">
      <dgm:prSet presAssocID="{FF49054D-532C-4831-B91B-86781F9F746C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F36C96E8-3B5B-471A-BC69-0F055A9CAED9}" type="pres">
      <dgm:prSet presAssocID="{FF49054D-532C-4831-B91B-86781F9F746C}" presName="connTx" presStyleLbl="parChTrans1D3" presStyleIdx="4" presStyleCnt="5"/>
      <dgm:spPr/>
      <dgm:t>
        <a:bodyPr/>
        <a:lstStyle/>
        <a:p>
          <a:endParaRPr lang="en-US"/>
        </a:p>
      </dgm:t>
    </dgm:pt>
    <dgm:pt modelId="{9F9E226B-94DC-41F8-AF97-F832DA1099E4}" type="pres">
      <dgm:prSet presAssocID="{145AB594-E06F-4732-9C8C-02FEA8F0CC96}" presName="root2" presStyleCnt="0"/>
      <dgm:spPr/>
    </dgm:pt>
    <dgm:pt modelId="{4B4C68B0-CB10-45D4-B22E-C052FA6A9347}" type="pres">
      <dgm:prSet presAssocID="{145AB594-E06F-4732-9C8C-02FEA8F0CC96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D859CC-106C-45D5-BE01-E69C3F688B43}" type="pres">
      <dgm:prSet presAssocID="{145AB594-E06F-4732-9C8C-02FEA8F0CC96}" presName="level3hierChild" presStyleCnt="0"/>
      <dgm:spPr/>
    </dgm:pt>
  </dgm:ptLst>
  <dgm:cxnLst>
    <dgm:cxn modelId="{01C303F0-A2BB-4D73-B383-28A922439267}" srcId="{12BA1380-A4FC-4990-9FA4-11FC145E8D29}" destId="{1F38E69A-F07E-4C23-A122-63B93BAAC5C8}" srcOrd="0" destOrd="0" parTransId="{F9DCF3D5-7BE4-4A59-889A-42A1A8F3CF85}" sibTransId="{D52BFF10-AA17-4442-A334-4D297E92C4ED}"/>
    <dgm:cxn modelId="{EBB6A83D-1D61-469B-A798-D5C08DA69CDF}" type="presOf" srcId="{145AB594-E06F-4732-9C8C-02FEA8F0CC96}" destId="{4B4C68B0-CB10-45D4-B22E-C052FA6A9347}" srcOrd="0" destOrd="0" presId="urn:microsoft.com/office/officeart/2005/8/layout/hierarchy2"/>
    <dgm:cxn modelId="{A3299C1D-03A1-4598-8D58-9EEFD22CADEE}" type="presOf" srcId="{1F38E69A-F07E-4C23-A122-63B93BAAC5C8}" destId="{60343C22-5FF6-4D73-8AEA-370B4F7698A0}" srcOrd="0" destOrd="0" presId="urn:microsoft.com/office/officeart/2005/8/layout/hierarchy2"/>
    <dgm:cxn modelId="{48198A5C-2C89-4618-9E59-953DF8D13341}" type="presOf" srcId="{0A5FC0A6-18E5-4DD8-8D78-E94DEB469ADF}" destId="{219CC42C-307A-48EB-AEFF-051F3B095DA5}" srcOrd="1" destOrd="0" presId="urn:microsoft.com/office/officeart/2005/8/layout/hierarchy2"/>
    <dgm:cxn modelId="{95785FF4-0635-477E-B15E-FFC2B4F38418}" srcId="{4AC932CD-412B-4B90-B94D-D8CFF3286712}" destId="{751FD5CB-1E12-442A-A0ED-CA83A8615C08}" srcOrd="1" destOrd="0" parTransId="{C051BE77-6CFB-4CEF-BE98-1C5C8061EAE1}" sibTransId="{82BFAF15-C7D6-4FEC-9B3B-C3C9436BD4DF}"/>
    <dgm:cxn modelId="{A84B1A6D-164C-49EB-A6E4-EE9EC8697FE4}" srcId="{AB1C5DDB-50C9-4B80-9408-9E365DF3EC94}" destId="{BAF1906F-2D6B-4896-B476-228D949511EC}" srcOrd="0" destOrd="0" parTransId="{1FB7796E-FB70-45B8-BD27-E93E88C7275D}" sibTransId="{64F3B873-D913-4637-A9FE-88717112367A}"/>
    <dgm:cxn modelId="{4280815B-0464-4AB1-BB43-F6887AE20F2D}" type="presOf" srcId="{4AC932CD-412B-4B90-B94D-D8CFF3286712}" destId="{C650AC48-76FA-47FA-8009-A5FD346866B9}" srcOrd="0" destOrd="0" presId="urn:microsoft.com/office/officeart/2005/8/layout/hierarchy2"/>
    <dgm:cxn modelId="{A22B86D8-2F3F-4497-ADD6-2CCC111AFDB3}" type="presOf" srcId="{314B9441-3FB2-4077-AFE1-7C62985414BE}" destId="{AE1D2DFC-6FE9-4DD1-8793-3068C7004EFC}" srcOrd="1" destOrd="0" presId="urn:microsoft.com/office/officeart/2005/8/layout/hierarchy2"/>
    <dgm:cxn modelId="{382730A0-462E-4D7A-8163-8201A44D7541}" type="presOf" srcId="{C051BE77-6CFB-4CEF-BE98-1C5C8061EAE1}" destId="{56490350-0AD8-42EB-AD41-1FA19922FF3C}" srcOrd="1" destOrd="0" presId="urn:microsoft.com/office/officeart/2005/8/layout/hierarchy2"/>
    <dgm:cxn modelId="{A40844F3-32BD-4D31-8309-AC95BF062131}" type="presOf" srcId="{42CCC850-D30A-46C7-97C7-CB01C223903B}" destId="{A401BC38-6C5E-4D22-8942-D52EFFABE52B}" srcOrd="0" destOrd="0" presId="urn:microsoft.com/office/officeart/2005/8/layout/hierarchy2"/>
    <dgm:cxn modelId="{0C689BC1-D765-4E4B-87D5-CD00A13D46A3}" srcId="{4AC932CD-412B-4B90-B94D-D8CFF3286712}" destId="{A086CD58-C59F-46F1-A2AD-6A4A9B9202C1}" srcOrd="2" destOrd="0" parTransId="{314B9441-3FB2-4077-AFE1-7C62985414BE}" sibTransId="{8D5ACF06-3517-43B1-97D3-1669AF8CBFFD}"/>
    <dgm:cxn modelId="{5AAA32EA-27A0-4773-A745-3FBDF670D028}" type="presOf" srcId="{E6C6F181-E1C3-4F53-9865-CFD2FD6396E4}" destId="{0F5CEE15-997E-4F7D-842B-4E2F06CD82B0}" srcOrd="0" destOrd="0" presId="urn:microsoft.com/office/officeart/2005/8/layout/hierarchy2"/>
    <dgm:cxn modelId="{B87A9B91-4679-4BA6-9DAD-8563834B0203}" type="presOf" srcId="{0A5FC0A6-18E5-4DD8-8D78-E94DEB469ADF}" destId="{3A1C9A1A-16A1-4D01-AD9F-F0DCC893522F}" srcOrd="0" destOrd="0" presId="urn:microsoft.com/office/officeart/2005/8/layout/hierarchy2"/>
    <dgm:cxn modelId="{11F6096C-0EDC-4B0E-9611-373FE5FA80D4}" srcId="{4AC932CD-412B-4B90-B94D-D8CFF3286712}" destId="{F8751635-2F8A-4BCB-8CC2-465EC2BB01FF}" srcOrd="0" destOrd="0" parTransId="{E6C6F181-E1C3-4F53-9865-CFD2FD6396E4}" sibTransId="{602C4181-CD9E-4C2F-B70E-A27512B436B0}"/>
    <dgm:cxn modelId="{15293072-3DA5-4E09-BDF4-D6341E61D343}" type="presOf" srcId="{BAF1906F-2D6B-4896-B476-228D949511EC}" destId="{EBE899CD-0F81-4251-977F-D5E0C1ECC5A9}" srcOrd="0" destOrd="0" presId="urn:microsoft.com/office/officeart/2005/8/layout/hierarchy2"/>
    <dgm:cxn modelId="{212E7383-B7B6-40FA-B45E-425053372D3A}" type="presOf" srcId="{751FD5CB-1E12-442A-A0ED-CA83A8615C08}" destId="{7D9FFF25-0FCF-4083-B75A-7AAF432EA917}" srcOrd="0" destOrd="0" presId="urn:microsoft.com/office/officeart/2005/8/layout/hierarchy2"/>
    <dgm:cxn modelId="{0873F47D-0937-43C1-AED2-80718D3AFC86}" type="presOf" srcId="{FF49054D-532C-4831-B91B-86781F9F746C}" destId="{8B1DC198-7756-4D5B-BF44-98AAAE47738B}" srcOrd="0" destOrd="0" presId="urn:microsoft.com/office/officeart/2005/8/layout/hierarchy2"/>
    <dgm:cxn modelId="{4A4D45A9-2233-4F0D-ACFB-ABE5131E03FC}" type="presOf" srcId="{810F9E8E-57CB-4F02-A314-E0FD9EBC2D37}" destId="{34FAADD3-4E25-4757-9393-CA06334BDF1F}" srcOrd="0" destOrd="0" presId="urn:microsoft.com/office/officeart/2005/8/layout/hierarchy2"/>
    <dgm:cxn modelId="{7D9949BD-8E7D-4062-8D98-D07D36846E76}" srcId="{AB1C5DDB-50C9-4B80-9408-9E365DF3EC94}" destId="{4AC932CD-412B-4B90-B94D-D8CFF3286712}" srcOrd="1" destOrd="0" parTransId="{0A5FC0A6-18E5-4DD8-8D78-E94DEB469ADF}" sibTransId="{B46F950D-8EF7-4137-B9CC-88FD399E82FE}"/>
    <dgm:cxn modelId="{42474532-0625-4D05-AA3F-2540D7685DC4}" type="presOf" srcId="{C051BE77-6CFB-4CEF-BE98-1C5C8061EAE1}" destId="{137078FE-6150-4116-B6A4-51243BFD0D77}" srcOrd="0" destOrd="0" presId="urn:microsoft.com/office/officeart/2005/8/layout/hierarchy2"/>
    <dgm:cxn modelId="{9C1B3C55-7DE4-46C7-9F5C-A2F0B66D714F}" type="presOf" srcId="{12BA1380-A4FC-4990-9FA4-11FC145E8D29}" destId="{548F056A-19AF-4E3A-A841-4D9B573D8132}" srcOrd="0" destOrd="0" presId="urn:microsoft.com/office/officeart/2005/8/layout/hierarchy2"/>
    <dgm:cxn modelId="{067155DD-54C9-47F0-A222-F2908B213A33}" type="presOf" srcId="{1FB7796E-FB70-45B8-BD27-E93E88C7275D}" destId="{3B9EEAFB-1832-492E-8726-D5A8B4484295}" srcOrd="1" destOrd="0" presId="urn:microsoft.com/office/officeart/2005/8/layout/hierarchy2"/>
    <dgm:cxn modelId="{AA9406EF-D0F2-4289-9830-888763D60439}" type="presOf" srcId="{A086CD58-C59F-46F1-A2AD-6A4A9B9202C1}" destId="{438BBEFE-7071-419F-B396-9C5212975A2B}" srcOrd="0" destOrd="0" presId="urn:microsoft.com/office/officeart/2005/8/layout/hierarchy2"/>
    <dgm:cxn modelId="{DDAB7CCD-FC01-422E-8927-ED3EFF70540E}" type="presOf" srcId="{FF49054D-532C-4831-B91B-86781F9F746C}" destId="{F36C96E8-3B5B-471A-BC69-0F055A9CAED9}" srcOrd="1" destOrd="0" presId="urn:microsoft.com/office/officeart/2005/8/layout/hierarchy2"/>
    <dgm:cxn modelId="{B037CB0E-6EC1-4467-A871-8D66CAECD366}" type="presOf" srcId="{810F9E8E-57CB-4F02-A314-E0FD9EBC2D37}" destId="{A6BE8BB4-5A52-45A9-A000-620018270B2C}" srcOrd="1" destOrd="0" presId="urn:microsoft.com/office/officeart/2005/8/layout/hierarchy2"/>
    <dgm:cxn modelId="{3F8014CE-1C46-46FA-993A-D7BEE08F53C2}" type="presOf" srcId="{314B9441-3FB2-4077-AFE1-7C62985414BE}" destId="{BEC00984-DEA3-4A3A-9216-7C66A855D216}" srcOrd="0" destOrd="0" presId="urn:microsoft.com/office/officeart/2005/8/layout/hierarchy2"/>
    <dgm:cxn modelId="{B38B9F98-F4B0-401D-80AD-611512A40ACD}" type="presOf" srcId="{F9DCF3D5-7BE4-4A59-889A-42A1A8F3CF85}" destId="{8BAAF196-E572-43D2-AB16-9C773144AEAA}" srcOrd="1" destOrd="0" presId="urn:microsoft.com/office/officeart/2005/8/layout/hierarchy2"/>
    <dgm:cxn modelId="{3B93DC1F-41F4-4CE6-8700-B9465D4570B3}" srcId="{AB1C5DDB-50C9-4B80-9408-9E365DF3EC94}" destId="{12BA1380-A4FC-4990-9FA4-11FC145E8D29}" srcOrd="2" destOrd="0" parTransId="{810F9E8E-57CB-4F02-A314-E0FD9EBC2D37}" sibTransId="{8A93ACA0-D663-4A8B-B318-1181C5757674}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594BDD23-E800-4C40-88CE-867071B02DC4}" type="presOf" srcId="{AB1C5DDB-50C9-4B80-9408-9E365DF3EC94}" destId="{A971DC22-816E-4608-9EBE-1020EE7C44E2}" srcOrd="0" destOrd="0" presId="urn:microsoft.com/office/officeart/2005/8/layout/hierarchy2"/>
    <dgm:cxn modelId="{FB913A78-1474-4751-AE15-8539432EADB2}" srcId="{12BA1380-A4FC-4990-9FA4-11FC145E8D29}" destId="{145AB594-E06F-4732-9C8C-02FEA8F0CC96}" srcOrd="1" destOrd="0" parTransId="{FF49054D-532C-4831-B91B-86781F9F746C}" sibTransId="{F9BEE649-BF49-4D46-B847-73E833B60E31}"/>
    <dgm:cxn modelId="{F8536607-308A-4641-81D3-0F5F5520F381}" type="presOf" srcId="{F8751635-2F8A-4BCB-8CC2-465EC2BB01FF}" destId="{BBF2A4BF-28B8-44A8-BAEB-375E226BCAF0}" srcOrd="0" destOrd="0" presId="urn:microsoft.com/office/officeart/2005/8/layout/hierarchy2"/>
    <dgm:cxn modelId="{4E0538AE-4F30-41CD-93DF-73C5C300B16A}" type="presOf" srcId="{F9DCF3D5-7BE4-4A59-889A-42A1A8F3CF85}" destId="{485320E7-5865-4972-9E80-A4269F77B5B7}" srcOrd="0" destOrd="0" presId="urn:microsoft.com/office/officeart/2005/8/layout/hierarchy2"/>
    <dgm:cxn modelId="{1AB87A97-D26C-4276-9D58-677A5E1BAC0F}" type="presOf" srcId="{E6C6F181-E1C3-4F53-9865-CFD2FD6396E4}" destId="{1EAF1449-5E8B-49FB-9E9A-B6BD322A22DE}" srcOrd="1" destOrd="0" presId="urn:microsoft.com/office/officeart/2005/8/layout/hierarchy2"/>
    <dgm:cxn modelId="{8FF0101D-75AA-4E1D-B80D-8EF662C055D5}" type="presOf" srcId="{1FB7796E-FB70-45B8-BD27-E93E88C7275D}" destId="{D8E9E479-128F-4263-BE9A-5472EFE0AD1C}" srcOrd="0" destOrd="0" presId="urn:microsoft.com/office/officeart/2005/8/layout/hierarchy2"/>
    <dgm:cxn modelId="{7CF69767-FA07-4D48-877A-B0747444FC68}" type="presParOf" srcId="{A401BC38-6C5E-4D22-8942-D52EFFABE52B}" destId="{E1620A2A-6525-4807-840E-3FE16EB7B1DD}" srcOrd="0" destOrd="0" presId="urn:microsoft.com/office/officeart/2005/8/layout/hierarchy2"/>
    <dgm:cxn modelId="{4B212316-AA69-41DE-BE74-A3B6E052CB8E}" type="presParOf" srcId="{E1620A2A-6525-4807-840E-3FE16EB7B1DD}" destId="{A971DC22-816E-4608-9EBE-1020EE7C44E2}" srcOrd="0" destOrd="0" presId="urn:microsoft.com/office/officeart/2005/8/layout/hierarchy2"/>
    <dgm:cxn modelId="{65977FE0-45F8-49B9-9B39-206F15E7F13B}" type="presParOf" srcId="{E1620A2A-6525-4807-840E-3FE16EB7B1DD}" destId="{F2C6C983-25B5-4D62-93E8-B0C6CE498841}" srcOrd="1" destOrd="0" presId="urn:microsoft.com/office/officeart/2005/8/layout/hierarchy2"/>
    <dgm:cxn modelId="{4973718D-B5E1-4BF3-AA3E-441BD2E3BB40}" type="presParOf" srcId="{F2C6C983-25B5-4D62-93E8-B0C6CE498841}" destId="{D8E9E479-128F-4263-BE9A-5472EFE0AD1C}" srcOrd="0" destOrd="0" presId="urn:microsoft.com/office/officeart/2005/8/layout/hierarchy2"/>
    <dgm:cxn modelId="{DA7652BC-F63E-42E1-8803-C5538281EC8D}" type="presParOf" srcId="{D8E9E479-128F-4263-BE9A-5472EFE0AD1C}" destId="{3B9EEAFB-1832-492E-8726-D5A8B4484295}" srcOrd="0" destOrd="0" presId="urn:microsoft.com/office/officeart/2005/8/layout/hierarchy2"/>
    <dgm:cxn modelId="{8000D8F7-50F2-414D-9387-E5C2C18C1A37}" type="presParOf" srcId="{F2C6C983-25B5-4D62-93E8-B0C6CE498841}" destId="{DB769ED1-4CE9-4BD4-A226-39EBF38294D3}" srcOrd="1" destOrd="0" presId="urn:microsoft.com/office/officeart/2005/8/layout/hierarchy2"/>
    <dgm:cxn modelId="{B2765057-3715-4E88-BF3B-92FF9A8FABDE}" type="presParOf" srcId="{DB769ED1-4CE9-4BD4-A226-39EBF38294D3}" destId="{EBE899CD-0F81-4251-977F-D5E0C1ECC5A9}" srcOrd="0" destOrd="0" presId="urn:microsoft.com/office/officeart/2005/8/layout/hierarchy2"/>
    <dgm:cxn modelId="{72BE38E2-87DA-4493-850C-CA71BB4B5265}" type="presParOf" srcId="{DB769ED1-4CE9-4BD4-A226-39EBF38294D3}" destId="{37C54D30-EF0A-463B-95B7-818CD2C3095C}" srcOrd="1" destOrd="0" presId="urn:microsoft.com/office/officeart/2005/8/layout/hierarchy2"/>
    <dgm:cxn modelId="{632F8A8E-EDF3-4BA0-9F50-1740F1FBD3AC}" type="presParOf" srcId="{F2C6C983-25B5-4D62-93E8-B0C6CE498841}" destId="{3A1C9A1A-16A1-4D01-AD9F-F0DCC893522F}" srcOrd="2" destOrd="0" presId="urn:microsoft.com/office/officeart/2005/8/layout/hierarchy2"/>
    <dgm:cxn modelId="{77B5EFE4-CB38-4186-A275-31FE846ACB33}" type="presParOf" srcId="{3A1C9A1A-16A1-4D01-AD9F-F0DCC893522F}" destId="{219CC42C-307A-48EB-AEFF-051F3B095DA5}" srcOrd="0" destOrd="0" presId="urn:microsoft.com/office/officeart/2005/8/layout/hierarchy2"/>
    <dgm:cxn modelId="{A2C3CAB5-145B-43B1-B85B-672802734237}" type="presParOf" srcId="{F2C6C983-25B5-4D62-93E8-B0C6CE498841}" destId="{F8BC7482-8427-4AF3-94CD-E25BF4F7F148}" srcOrd="3" destOrd="0" presId="urn:microsoft.com/office/officeart/2005/8/layout/hierarchy2"/>
    <dgm:cxn modelId="{05C48A20-F92E-4BC1-A53F-9D4A7AF0FE4C}" type="presParOf" srcId="{F8BC7482-8427-4AF3-94CD-E25BF4F7F148}" destId="{C650AC48-76FA-47FA-8009-A5FD346866B9}" srcOrd="0" destOrd="0" presId="urn:microsoft.com/office/officeart/2005/8/layout/hierarchy2"/>
    <dgm:cxn modelId="{3D1613CF-96E4-4A08-8C5C-C17F90060342}" type="presParOf" srcId="{F8BC7482-8427-4AF3-94CD-E25BF4F7F148}" destId="{AECE24D4-FF9B-4685-8793-6A66164402DD}" srcOrd="1" destOrd="0" presId="urn:microsoft.com/office/officeart/2005/8/layout/hierarchy2"/>
    <dgm:cxn modelId="{50257234-8F7F-4112-BE90-687EC0E28104}" type="presParOf" srcId="{AECE24D4-FF9B-4685-8793-6A66164402DD}" destId="{0F5CEE15-997E-4F7D-842B-4E2F06CD82B0}" srcOrd="0" destOrd="0" presId="urn:microsoft.com/office/officeart/2005/8/layout/hierarchy2"/>
    <dgm:cxn modelId="{FAB244FE-3498-493A-B9E5-BE98FF1F3539}" type="presParOf" srcId="{0F5CEE15-997E-4F7D-842B-4E2F06CD82B0}" destId="{1EAF1449-5E8B-49FB-9E9A-B6BD322A22DE}" srcOrd="0" destOrd="0" presId="urn:microsoft.com/office/officeart/2005/8/layout/hierarchy2"/>
    <dgm:cxn modelId="{970046B0-44DD-4E9D-AF72-F5794A632E00}" type="presParOf" srcId="{AECE24D4-FF9B-4685-8793-6A66164402DD}" destId="{88BE8B84-3029-4A77-8115-E3816DFD19A4}" srcOrd="1" destOrd="0" presId="urn:microsoft.com/office/officeart/2005/8/layout/hierarchy2"/>
    <dgm:cxn modelId="{688F9E58-C5BB-4B92-95D3-0273DA7293EC}" type="presParOf" srcId="{88BE8B84-3029-4A77-8115-E3816DFD19A4}" destId="{BBF2A4BF-28B8-44A8-BAEB-375E226BCAF0}" srcOrd="0" destOrd="0" presId="urn:microsoft.com/office/officeart/2005/8/layout/hierarchy2"/>
    <dgm:cxn modelId="{F3BE22A0-BF80-4519-AE08-AD6D162DFAD6}" type="presParOf" srcId="{88BE8B84-3029-4A77-8115-E3816DFD19A4}" destId="{E4BD70EF-A3C3-4242-AB03-3005F26E8157}" srcOrd="1" destOrd="0" presId="urn:microsoft.com/office/officeart/2005/8/layout/hierarchy2"/>
    <dgm:cxn modelId="{52A8D2C9-47F7-4FA8-A3A2-AFFC183BDE23}" type="presParOf" srcId="{AECE24D4-FF9B-4685-8793-6A66164402DD}" destId="{137078FE-6150-4116-B6A4-51243BFD0D77}" srcOrd="2" destOrd="0" presId="urn:microsoft.com/office/officeart/2005/8/layout/hierarchy2"/>
    <dgm:cxn modelId="{E4E3F33D-25B4-4341-82A1-A20B40B8C7FB}" type="presParOf" srcId="{137078FE-6150-4116-B6A4-51243BFD0D77}" destId="{56490350-0AD8-42EB-AD41-1FA19922FF3C}" srcOrd="0" destOrd="0" presId="urn:microsoft.com/office/officeart/2005/8/layout/hierarchy2"/>
    <dgm:cxn modelId="{C13A7F64-5E62-4160-8916-E2AF8E912CDD}" type="presParOf" srcId="{AECE24D4-FF9B-4685-8793-6A66164402DD}" destId="{6475891D-D509-40E1-9CBA-D938EF8A5681}" srcOrd="3" destOrd="0" presId="urn:microsoft.com/office/officeart/2005/8/layout/hierarchy2"/>
    <dgm:cxn modelId="{AABF93E2-9695-4437-861A-0CF7F96B0959}" type="presParOf" srcId="{6475891D-D509-40E1-9CBA-D938EF8A5681}" destId="{7D9FFF25-0FCF-4083-B75A-7AAF432EA917}" srcOrd="0" destOrd="0" presId="urn:microsoft.com/office/officeart/2005/8/layout/hierarchy2"/>
    <dgm:cxn modelId="{5EF6AB34-13AE-4164-999F-BA94E2BEFF08}" type="presParOf" srcId="{6475891D-D509-40E1-9CBA-D938EF8A5681}" destId="{A55BA92F-60B8-48C3-84D7-C3F508A31129}" srcOrd="1" destOrd="0" presId="urn:microsoft.com/office/officeart/2005/8/layout/hierarchy2"/>
    <dgm:cxn modelId="{C4230592-CB30-4627-9C4B-0D5D8F1FBAB9}" type="presParOf" srcId="{AECE24D4-FF9B-4685-8793-6A66164402DD}" destId="{BEC00984-DEA3-4A3A-9216-7C66A855D216}" srcOrd="4" destOrd="0" presId="urn:microsoft.com/office/officeart/2005/8/layout/hierarchy2"/>
    <dgm:cxn modelId="{8A09CC06-D448-4C79-A5E9-92B69B54E2C2}" type="presParOf" srcId="{BEC00984-DEA3-4A3A-9216-7C66A855D216}" destId="{AE1D2DFC-6FE9-4DD1-8793-3068C7004EFC}" srcOrd="0" destOrd="0" presId="urn:microsoft.com/office/officeart/2005/8/layout/hierarchy2"/>
    <dgm:cxn modelId="{2EC1AD1D-BC14-4F0A-A226-2D63B2E6A631}" type="presParOf" srcId="{AECE24D4-FF9B-4685-8793-6A66164402DD}" destId="{8C2FF996-49B5-46F0-BBC1-52181CD2B9BB}" srcOrd="5" destOrd="0" presId="urn:microsoft.com/office/officeart/2005/8/layout/hierarchy2"/>
    <dgm:cxn modelId="{1BA8F88E-C63B-4E35-BB0F-68A321939AAC}" type="presParOf" srcId="{8C2FF996-49B5-46F0-BBC1-52181CD2B9BB}" destId="{438BBEFE-7071-419F-B396-9C5212975A2B}" srcOrd="0" destOrd="0" presId="urn:microsoft.com/office/officeart/2005/8/layout/hierarchy2"/>
    <dgm:cxn modelId="{EC39F50C-1E4B-41AA-A1A1-A386F3371ED8}" type="presParOf" srcId="{8C2FF996-49B5-46F0-BBC1-52181CD2B9BB}" destId="{B8A7C7E8-6FDD-4D0A-9344-82F7E3D87677}" srcOrd="1" destOrd="0" presId="urn:microsoft.com/office/officeart/2005/8/layout/hierarchy2"/>
    <dgm:cxn modelId="{936720BD-DD0E-4EC3-BB3F-B9DA97B399DC}" type="presParOf" srcId="{F2C6C983-25B5-4D62-93E8-B0C6CE498841}" destId="{34FAADD3-4E25-4757-9393-CA06334BDF1F}" srcOrd="4" destOrd="0" presId="urn:microsoft.com/office/officeart/2005/8/layout/hierarchy2"/>
    <dgm:cxn modelId="{D4A85DF8-6BF7-42BF-9AE2-8A1CEBD9E72E}" type="presParOf" srcId="{34FAADD3-4E25-4757-9393-CA06334BDF1F}" destId="{A6BE8BB4-5A52-45A9-A000-620018270B2C}" srcOrd="0" destOrd="0" presId="urn:microsoft.com/office/officeart/2005/8/layout/hierarchy2"/>
    <dgm:cxn modelId="{61D1E6DF-F23D-4DE2-9578-93ADC9045CC2}" type="presParOf" srcId="{F2C6C983-25B5-4D62-93E8-B0C6CE498841}" destId="{90A01BD8-5D51-49D3-BF2F-866769EEBED3}" srcOrd="5" destOrd="0" presId="urn:microsoft.com/office/officeart/2005/8/layout/hierarchy2"/>
    <dgm:cxn modelId="{3883410E-0D2D-4FBC-8B45-FA6409D3CA05}" type="presParOf" srcId="{90A01BD8-5D51-49D3-BF2F-866769EEBED3}" destId="{548F056A-19AF-4E3A-A841-4D9B573D8132}" srcOrd="0" destOrd="0" presId="urn:microsoft.com/office/officeart/2005/8/layout/hierarchy2"/>
    <dgm:cxn modelId="{FAFF38CF-E42B-4887-A635-E99AC1A6B8FF}" type="presParOf" srcId="{90A01BD8-5D51-49D3-BF2F-866769EEBED3}" destId="{68AF59F0-0826-498B-B0FD-64284F80E27E}" srcOrd="1" destOrd="0" presId="urn:microsoft.com/office/officeart/2005/8/layout/hierarchy2"/>
    <dgm:cxn modelId="{1D1568DD-75CC-4AD7-B916-CAA057633E00}" type="presParOf" srcId="{68AF59F0-0826-498B-B0FD-64284F80E27E}" destId="{485320E7-5865-4972-9E80-A4269F77B5B7}" srcOrd="0" destOrd="0" presId="urn:microsoft.com/office/officeart/2005/8/layout/hierarchy2"/>
    <dgm:cxn modelId="{0C7B78EC-4899-4D2F-8BFA-007618E63AC7}" type="presParOf" srcId="{485320E7-5865-4972-9E80-A4269F77B5B7}" destId="{8BAAF196-E572-43D2-AB16-9C773144AEAA}" srcOrd="0" destOrd="0" presId="urn:microsoft.com/office/officeart/2005/8/layout/hierarchy2"/>
    <dgm:cxn modelId="{D5966176-B149-43AF-BD85-3E1B7A7710B2}" type="presParOf" srcId="{68AF59F0-0826-498B-B0FD-64284F80E27E}" destId="{BF9EE0BD-CB5E-4371-AD10-C4FB8725B98A}" srcOrd="1" destOrd="0" presId="urn:microsoft.com/office/officeart/2005/8/layout/hierarchy2"/>
    <dgm:cxn modelId="{3A0968B0-2322-414F-9469-476FC71E8E34}" type="presParOf" srcId="{BF9EE0BD-CB5E-4371-AD10-C4FB8725B98A}" destId="{60343C22-5FF6-4D73-8AEA-370B4F7698A0}" srcOrd="0" destOrd="0" presId="urn:microsoft.com/office/officeart/2005/8/layout/hierarchy2"/>
    <dgm:cxn modelId="{69BEB3BF-94F3-47DF-9F5D-4B3E45297F7B}" type="presParOf" srcId="{BF9EE0BD-CB5E-4371-AD10-C4FB8725B98A}" destId="{921D0ED5-9F5A-4F4E-AFF7-DCC01F82D08C}" srcOrd="1" destOrd="0" presId="urn:microsoft.com/office/officeart/2005/8/layout/hierarchy2"/>
    <dgm:cxn modelId="{1D60E1D2-D468-46F9-90AF-625F17A82FF9}" type="presParOf" srcId="{68AF59F0-0826-498B-B0FD-64284F80E27E}" destId="{8B1DC198-7756-4D5B-BF44-98AAAE47738B}" srcOrd="2" destOrd="0" presId="urn:microsoft.com/office/officeart/2005/8/layout/hierarchy2"/>
    <dgm:cxn modelId="{AFE8A178-F684-4954-8B25-B2A9A57679BD}" type="presParOf" srcId="{8B1DC198-7756-4D5B-BF44-98AAAE47738B}" destId="{F36C96E8-3B5B-471A-BC69-0F055A9CAED9}" srcOrd="0" destOrd="0" presId="urn:microsoft.com/office/officeart/2005/8/layout/hierarchy2"/>
    <dgm:cxn modelId="{53C43F3D-9B21-4998-A600-8692004B7D6B}" type="presParOf" srcId="{68AF59F0-0826-498B-B0FD-64284F80E27E}" destId="{9F9E226B-94DC-41F8-AF97-F832DA1099E4}" srcOrd="3" destOrd="0" presId="urn:microsoft.com/office/officeart/2005/8/layout/hierarchy2"/>
    <dgm:cxn modelId="{EA064B00-61D1-4F18-9F51-272199BA3988}" type="presParOf" srcId="{9F9E226B-94DC-41F8-AF97-F832DA1099E4}" destId="{4B4C68B0-CB10-45D4-B22E-C052FA6A9347}" srcOrd="0" destOrd="0" presId="urn:microsoft.com/office/officeart/2005/8/layout/hierarchy2"/>
    <dgm:cxn modelId="{764401AF-361B-41CB-94F6-1140D71E8B7A}" type="presParOf" srcId="{9F9E226B-94DC-41F8-AF97-F832DA1099E4}" destId="{BED859CC-106C-45D5-BE01-E69C3F688B43}" srcOrd="1" destOrd="0" presId="urn:microsoft.com/office/officeart/2005/8/layout/hierarchy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81EED0B-BBAB-4E49-8F07-C43AEFCA988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DE8970-DC94-4B4E-853F-A69671795960}">
      <dgm:prSet phldrT="[Text]"/>
      <dgm:spPr/>
      <dgm:t>
        <a:bodyPr/>
        <a:lstStyle/>
        <a:p>
          <a:r>
            <a:rPr lang="en-US" dirty="0" smtClean="0"/>
            <a:t>Org 1</a:t>
          </a:r>
          <a:endParaRPr lang="en-US" dirty="0"/>
        </a:p>
      </dgm:t>
    </dgm:pt>
    <dgm:pt modelId="{C00A03DC-E579-4234-BE6F-FEE763E52E95}" type="parTrans" cxnId="{99F7E91B-8BC3-4C60-BE5B-6D54EE338CF6}">
      <dgm:prSet/>
      <dgm:spPr/>
      <dgm:t>
        <a:bodyPr/>
        <a:lstStyle/>
        <a:p>
          <a:endParaRPr lang="en-US"/>
        </a:p>
      </dgm:t>
    </dgm:pt>
    <dgm:pt modelId="{7B601F6F-019C-4A69-841A-0F774E936F06}" type="sibTrans" cxnId="{99F7E91B-8BC3-4C60-BE5B-6D54EE338CF6}">
      <dgm:prSet/>
      <dgm:spPr/>
      <dgm:t>
        <a:bodyPr/>
        <a:lstStyle/>
        <a:p>
          <a:endParaRPr lang="en-US"/>
        </a:p>
      </dgm:t>
    </dgm:pt>
    <dgm:pt modelId="{D55A316D-FE28-4557-A797-67630B0C286A}">
      <dgm:prSet phldrT="[Text]"/>
      <dgm:spPr/>
      <dgm:t>
        <a:bodyPr/>
        <a:lstStyle/>
        <a:p>
          <a:r>
            <a:rPr lang="en-US" dirty="0" smtClean="0"/>
            <a:t>Initiate Workflow</a:t>
          </a:r>
          <a:endParaRPr lang="en-US" dirty="0"/>
        </a:p>
      </dgm:t>
    </dgm:pt>
    <dgm:pt modelId="{F175FCF3-11EA-4698-83C3-71546EFBC19E}" type="parTrans" cxnId="{269FC598-16E3-406F-8CA7-CF4017C14378}">
      <dgm:prSet/>
      <dgm:spPr/>
      <dgm:t>
        <a:bodyPr/>
        <a:lstStyle/>
        <a:p>
          <a:endParaRPr lang="en-US"/>
        </a:p>
      </dgm:t>
    </dgm:pt>
    <dgm:pt modelId="{68EAB7DE-3712-4B10-9115-0EB1974151FB}" type="sibTrans" cxnId="{269FC598-16E3-406F-8CA7-CF4017C14378}">
      <dgm:prSet/>
      <dgm:spPr/>
      <dgm:t>
        <a:bodyPr/>
        <a:lstStyle/>
        <a:p>
          <a:endParaRPr lang="en-US"/>
        </a:p>
      </dgm:t>
    </dgm:pt>
    <dgm:pt modelId="{E0AFF4D1-6406-4DA3-9E3B-4FE7B9F90591}">
      <dgm:prSet phldrT="[Text]"/>
      <dgm:spPr/>
      <dgm:t>
        <a:bodyPr/>
        <a:lstStyle/>
        <a:p>
          <a:r>
            <a:rPr lang="en-US" dirty="0" smtClean="0"/>
            <a:t>Org 2</a:t>
          </a:r>
          <a:endParaRPr lang="en-US" dirty="0"/>
        </a:p>
      </dgm:t>
    </dgm:pt>
    <dgm:pt modelId="{6314DA4F-96B1-4826-8618-3C9B84461F5E}" type="parTrans" cxnId="{3558EC62-7A3A-4CA1-B69F-A09FB5873988}">
      <dgm:prSet/>
      <dgm:spPr/>
      <dgm:t>
        <a:bodyPr/>
        <a:lstStyle/>
        <a:p>
          <a:endParaRPr lang="en-US"/>
        </a:p>
      </dgm:t>
    </dgm:pt>
    <dgm:pt modelId="{2F34B447-4AE7-45B1-9C7E-6D7DCC20FCCF}" type="sibTrans" cxnId="{3558EC62-7A3A-4CA1-B69F-A09FB5873988}">
      <dgm:prSet/>
      <dgm:spPr/>
      <dgm:t>
        <a:bodyPr/>
        <a:lstStyle/>
        <a:p>
          <a:endParaRPr lang="en-US"/>
        </a:p>
      </dgm:t>
    </dgm:pt>
    <dgm:pt modelId="{5844EEAB-873C-450C-8EF8-89C60A6AEC2C}">
      <dgm:prSet phldrT="[Text]"/>
      <dgm:spPr/>
      <dgm:t>
        <a:bodyPr/>
        <a:lstStyle/>
        <a:p>
          <a:r>
            <a:rPr lang="en-US" dirty="0" smtClean="0"/>
            <a:t>Task Assigned to public contacts for the role</a:t>
          </a:r>
          <a:endParaRPr lang="en-US" dirty="0"/>
        </a:p>
      </dgm:t>
    </dgm:pt>
    <dgm:pt modelId="{E67143D2-F1F7-4D9C-A4D9-49BD4BE688E0}" type="parTrans" cxnId="{6050A019-BAA4-496C-8569-5AAEEF9B9C10}">
      <dgm:prSet/>
      <dgm:spPr/>
      <dgm:t>
        <a:bodyPr/>
        <a:lstStyle/>
        <a:p>
          <a:endParaRPr lang="en-US"/>
        </a:p>
      </dgm:t>
    </dgm:pt>
    <dgm:pt modelId="{929A5ECB-0389-4699-8F0D-80C6A1DE6DCF}" type="sibTrans" cxnId="{6050A019-BAA4-496C-8569-5AAEEF9B9C10}">
      <dgm:prSet/>
      <dgm:spPr/>
      <dgm:t>
        <a:bodyPr/>
        <a:lstStyle/>
        <a:p>
          <a:endParaRPr lang="en-US"/>
        </a:p>
      </dgm:t>
    </dgm:pt>
    <dgm:pt modelId="{0218B649-C070-4B4C-A982-46AF97ABCD52}">
      <dgm:prSet phldrT="[Text]"/>
      <dgm:spPr/>
      <dgm:t>
        <a:bodyPr/>
        <a:lstStyle/>
        <a:p>
          <a:r>
            <a:rPr lang="en-US" dirty="0" smtClean="0"/>
            <a:t>Internal tasks can be assigned to specific users/roles within organization</a:t>
          </a:r>
          <a:endParaRPr lang="en-US" dirty="0"/>
        </a:p>
      </dgm:t>
    </dgm:pt>
    <dgm:pt modelId="{43E82374-C8CC-4C28-B657-3B6F6B5F5995}" type="parTrans" cxnId="{7DA20783-E2DE-47B1-8766-972860BDF8C1}">
      <dgm:prSet/>
      <dgm:spPr/>
      <dgm:t>
        <a:bodyPr/>
        <a:lstStyle/>
        <a:p>
          <a:endParaRPr lang="en-US"/>
        </a:p>
      </dgm:t>
    </dgm:pt>
    <dgm:pt modelId="{7BBA930B-94DA-4285-9370-C6297CCDC053}" type="sibTrans" cxnId="{7DA20783-E2DE-47B1-8766-972860BDF8C1}">
      <dgm:prSet/>
      <dgm:spPr/>
      <dgm:t>
        <a:bodyPr/>
        <a:lstStyle/>
        <a:p>
          <a:endParaRPr lang="en-US"/>
        </a:p>
      </dgm:t>
    </dgm:pt>
    <dgm:pt modelId="{1F66A171-BFE1-4936-98DA-6C4E93D25C1B}">
      <dgm:prSet phldrT="[Text]"/>
      <dgm:spPr/>
      <dgm:t>
        <a:bodyPr/>
        <a:lstStyle/>
        <a:p>
          <a:r>
            <a:rPr lang="en-US" dirty="0" smtClean="0"/>
            <a:t>Select Business Participant Organization to assign the next activity to</a:t>
          </a:r>
          <a:endParaRPr lang="en-US" dirty="0"/>
        </a:p>
      </dgm:t>
    </dgm:pt>
    <dgm:pt modelId="{BB209CBF-2072-4797-92A9-91F643033E3D}" type="parTrans" cxnId="{E215D3B8-DD6B-49BF-8CE5-44A8E0BD2CC1}">
      <dgm:prSet/>
      <dgm:spPr/>
      <dgm:t>
        <a:bodyPr/>
        <a:lstStyle/>
        <a:p>
          <a:endParaRPr lang="en-US"/>
        </a:p>
      </dgm:t>
    </dgm:pt>
    <dgm:pt modelId="{57E67967-3211-475D-A21E-C73AB1EB4DBA}" type="sibTrans" cxnId="{E215D3B8-DD6B-49BF-8CE5-44A8E0BD2CC1}">
      <dgm:prSet/>
      <dgm:spPr/>
      <dgm:t>
        <a:bodyPr/>
        <a:lstStyle/>
        <a:p>
          <a:endParaRPr lang="en-US"/>
        </a:p>
      </dgm:t>
    </dgm:pt>
    <dgm:pt modelId="{A686B5CE-B097-4E80-8FF3-03D86548FC19}">
      <dgm:prSet phldrT="[Text]"/>
      <dgm:spPr/>
      <dgm:t>
        <a:bodyPr/>
        <a:lstStyle/>
        <a:p>
          <a:r>
            <a:rPr lang="en-US" dirty="0" smtClean="0"/>
            <a:t>Chat communication with contact users in other organization</a:t>
          </a:r>
          <a:endParaRPr lang="en-US" dirty="0"/>
        </a:p>
      </dgm:t>
    </dgm:pt>
    <dgm:pt modelId="{258AD00B-10B2-40D4-9011-B246F7AF05B6}" type="parTrans" cxnId="{AF310227-B54B-4014-9921-E4D513178B79}">
      <dgm:prSet/>
      <dgm:spPr/>
      <dgm:t>
        <a:bodyPr/>
        <a:lstStyle/>
        <a:p>
          <a:endParaRPr lang="en-US"/>
        </a:p>
      </dgm:t>
    </dgm:pt>
    <dgm:pt modelId="{8445104E-9E0D-4777-94FE-DEF28DB999EA}" type="sibTrans" cxnId="{AF310227-B54B-4014-9921-E4D513178B79}">
      <dgm:prSet/>
      <dgm:spPr/>
      <dgm:t>
        <a:bodyPr/>
        <a:lstStyle/>
        <a:p>
          <a:endParaRPr lang="en-US"/>
        </a:p>
      </dgm:t>
    </dgm:pt>
    <dgm:pt modelId="{D8A8534B-C6D2-4D27-BE48-5E30798655ED}">
      <dgm:prSet phldrT="[Text]"/>
      <dgm:spPr/>
      <dgm:t>
        <a:bodyPr/>
        <a:lstStyle/>
        <a:p>
          <a:r>
            <a:rPr lang="en-US" dirty="0" smtClean="0"/>
            <a:t>Chat messages are  visible to contact people who can respond back</a:t>
          </a:r>
          <a:endParaRPr lang="en-US" dirty="0"/>
        </a:p>
      </dgm:t>
    </dgm:pt>
    <dgm:pt modelId="{6B9758D3-7F1A-41E2-845B-29335C61E4AA}" type="parTrans" cxnId="{80762143-553C-4778-BEC4-1CF3E896490A}">
      <dgm:prSet/>
      <dgm:spPr/>
      <dgm:t>
        <a:bodyPr/>
        <a:lstStyle/>
        <a:p>
          <a:endParaRPr lang="en-US"/>
        </a:p>
      </dgm:t>
    </dgm:pt>
    <dgm:pt modelId="{DE2EFCA9-B0FF-491B-8C61-339498478CC8}" type="sibTrans" cxnId="{80762143-553C-4778-BEC4-1CF3E896490A}">
      <dgm:prSet/>
      <dgm:spPr/>
      <dgm:t>
        <a:bodyPr/>
        <a:lstStyle/>
        <a:p>
          <a:endParaRPr lang="en-US"/>
        </a:p>
      </dgm:t>
    </dgm:pt>
    <dgm:pt modelId="{73B24646-8B15-476D-81AB-849CEB96CF5F}">
      <dgm:prSet phldrT="[Text]"/>
      <dgm:spPr/>
      <dgm:t>
        <a:bodyPr/>
        <a:lstStyle/>
        <a:p>
          <a:r>
            <a:rPr lang="en-US" dirty="0" smtClean="0"/>
            <a:t>Org 2</a:t>
          </a:r>
          <a:endParaRPr lang="en-US" dirty="0"/>
        </a:p>
      </dgm:t>
    </dgm:pt>
    <dgm:pt modelId="{414105BD-78DA-422A-A89A-D63E20BC5351}" type="parTrans" cxnId="{BFC17189-46A3-43E9-96E8-61D007412CC4}">
      <dgm:prSet/>
      <dgm:spPr/>
      <dgm:t>
        <a:bodyPr/>
        <a:lstStyle/>
        <a:p>
          <a:endParaRPr lang="en-US"/>
        </a:p>
      </dgm:t>
    </dgm:pt>
    <dgm:pt modelId="{C2BCDCA5-4C0A-4BD3-A435-8729850E46FB}" type="sibTrans" cxnId="{BFC17189-46A3-43E9-96E8-61D007412CC4}">
      <dgm:prSet/>
      <dgm:spPr/>
      <dgm:t>
        <a:bodyPr/>
        <a:lstStyle/>
        <a:p>
          <a:endParaRPr lang="en-US"/>
        </a:p>
      </dgm:t>
    </dgm:pt>
    <dgm:pt modelId="{C885D173-2E28-4627-AD41-9E0740054C20}">
      <dgm:prSet phldrT="[Text]"/>
      <dgm:spPr/>
      <dgm:t>
        <a:bodyPr/>
        <a:lstStyle/>
        <a:p>
          <a:r>
            <a:rPr lang="en-US" dirty="0" smtClean="0"/>
            <a:t>Chat communication can happen with other users within the organization</a:t>
          </a:r>
          <a:endParaRPr lang="en-US" dirty="0"/>
        </a:p>
      </dgm:t>
    </dgm:pt>
    <dgm:pt modelId="{54CCA6FF-7089-4CF7-8634-6589273D985D}" type="parTrans" cxnId="{5C1CA334-132A-489D-8096-653F1F271415}">
      <dgm:prSet/>
      <dgm:spPr/>
      <dgm:t>
        <a:bodyPr/>
        <a:lstStyle/>
        <a:p>
          <a:endParaRPr lang="en-US"/>
        </a:p>
      </dgm:t>
    </dgm:pt>
    <dgm:pt modelId="{88037D71-DC55-4B38-9844-BB39DB9D00FF}" type="sibTrans" cxnId="{5C1CA334-132A-489D-8096-653F1F271415}">
      <dgm:prSet/>
      <dgm:spPr/>
      <dgm:t>
        <a:bodyPr/>
        <a:lstStyle/>
        <a:p>
          <a:endParaRPr lang="en-US"/>
        </a:p>
      </dgm:t>
    </dgm:pt>
    <dgm:pt modelId="{6E8B4B33-4B19-4041-9FCD-F0C7DE4263A5}">
      <dgm:prSet phldrT="[Text]"/>
      <dgm:spPr/>
      <dgm:t>
        <a:bodyPr/>
        <a:lstStyle/>
        <a:p>
          <a:r>
            <a:rPr lang="en-US" dirty="0" smtClean="0"/>
            <a:t>Tasks can be assigned to other users within the organization</a:t>
          </a:r>
          <a:endParaRPr lang="en-US" dirty="0"/>
        </a:p>
      </dgm:t>
    </dgm:pt>
    <dgm:pt modelId="{39328F09-9661-4F7A-87A3-47F374BDCC99}" type="parTrans" cxnId="{D39A15B2-B41A-4262-8447-CE0C16CBF169}">
      <dgm:prSet/>
      <dgm:spPr/>
      <dgm:t>
        <a:bodyPr/>
        <a:lstStyle/>
        <a:p>
          <a:endParaRPr lang="en-US"/>
        </a:p>
      </dgm:t>
    </dgm:pt>
    <dgm:pt modelId="{270A6FE8-047E-4E5F-8C2D-D2F908D7A33E}" type="sibTrans" cxnId="{D39A15B2-B41A-4262-8447-CE0C16CBF169}">
      <dgm:prSet/>
      <dgm:spPr/>
      <dgm:t>
        <a:bodyPr/>
        <a:lstStyle/>
        <a:p>
          <a:endParaRPr lang="en-US"/>
        </a:p>
      </dgm:t>
    </dgm:pt>
    <dgm:pt modelId="{5453EBC9-C650-49A3-AC0A-1E727D397054}" type="pres">
      <dgm:prSet presAssocID="{E81EED0B-BBAB-4E49-8F07-C43AEFCA98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B6EED1-0948-4CEB-8BB9-C57779708FF8}" type="pres">
      <dgm:prSet presAssocID="{E81EED0B-BBAB-4E49-8F07-C43AEFCA9883}" presName="tSp" presStyleCnt="0"/>
      <dgm:spPr/>
    </dgm:pt>
    <dgm:pt modelId="{FD57E0E4-F03D-47DC-AD76-65D4718A35EB}" type="pres">
      <dgm:prSet presAssocID="{E81EED0B-BBAB-4E49-8F07-C43AEFCA9883}" presName="bSp" presStyleCnt="0"/>
      <dgm:spPr/>
    </dgm:pt>
    <dgm:pt modelId="{7231143E-89FB-4916-A75B-0912DE759C2A}" type="pres">
      <dgm:prSet presAssocID="{E81EED0B-BBAB-4E49-8F07-C43AEFCA9883}" presName="process" presStyleCnt="0"/>
      <dgm:spPr/>
    </dgm:pt>
    <dgm:pt modelId="{00A23122-1008-4626-9590-22C5FCA24F6A}" type="pres">
      <dgm:prSet presAssocID="{89DE8970-DC94-4B4E-853F-A69671795960}" presName="composite1" presStyleCnt="0"/>
      <dgm:spPr/>
    </dgm:pt>
    <dgm:pt modelId="{54BF8323-B3B7-4A7D-ADEF-5C6E31408689}" type="pres">
      <dgm:prSet presAssocID="{89DE8970-DC94-4B4E-853F-A69671795960}" presName="dummyNode1" presStyleLbl="node1" presStyleIdx="0" presStyleCnt="3"/>
      <dgm:spPr/>
    </dgm:pt>
    <dgm:pt modelId="{48D6FD85-D079-4DE1-9B4E-A47910A7E5EA}" type="pres">
      <dgm:prSet presAssocID="{89DE8970-DC94-4B4E-853F-A69671795960}" presName="childNode1" presStyleLbl="bgAcc1" presStyleIdx="0" presStyleCnt="3" custScaleY="172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E97FE-96F1-44FA-BD39-5B53E46D47F2}" type="pres">
      <dgm:prSet presAssocID="{89DE8970-DC94-4B4E-853F-A69671795960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1567A-440B-4001-9DD7-F83757261842}" type="pres">
      <dgm:prSet presAssocID="{89DE8970-DC94-4B4E-853F-A69671795960}" presName="parentNode1" presStyleLbl="node1" presStyleIdx="0" presStyleCnt="3" custLinFactNeighborY="824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FAFDDB-983A-46B1-8900-CC073C232C86}" type="pres">
      <dgm:prSet presAssocID="{89DE8970-DC94-4B4E-853F-A69671795960}" presName="connSite1" presStyleCnt="0"/>
      <dgm:spPr/>
    </dgm:pt>
    <dgm:pt modelId="{F8F10506-FB00-4428-A4A0-E1677482C9EA}" type="pres">
      <dgm:prSet presAssocID="{7B601F6F-019C-4A69-841A-0F774E936F06}" presName="Name9" presStyleLbl="sibTrans2D1" presStyleIdx="0" presStyleCnt="2" custAng="1092298" custLinFactNeighborY="14106"/>
      <dgm:spPr/>
      <dgm:t>
        <a:bodyPr/>
        <a:lstStyle/>
        <a:p>
          <a:endParaRPr lang="en-US"/>
        </a:p>
      </dgm:t>
    </dgm:pt>
    <dgm:pt modelId="{808CD681-D1B6-4B6C-8BA9-777AA72B9BB4}" type="pres">
      <dgm:prSet presAssocID="{E0AFF4D1-6406-4DA3-9E3B-4FE7B9F90591}" presName="composite2" presStyleCnt="0"/>
      <dgm:spPr/>
    </dgm:pt>
    <dgm:pt modelId="{3F27C73E-0A8C-49DB-A1E9-19CA87E74AD4}" type="pres">
      <dgm:prSet presAssocID="{E0AFF4D1-6406-4DA3-9E3B-4FE7B9F90591}" presName="dummyNode2" presStyleLbl="node1" presStyleIdx="0" presStyleCnt="3"/>
      <dgm:spPr/>
    </dgm:pt>
    <dgm:pt modelId="{ADF72B8F-77E9-446F-9F63-D8BA5E9AD4DD}" type="pres">
      <dgm:prSet presAssocID="{E0AFF4D1-6406-4DA3-9E3B-4FE7B9F90591}" presName="childNode2" presStyleLbl="bgAcc1" presStyleIdx="1" presStyleCnt="3" custScaleY="172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C9131-FF06-49C8-A861-1A371E1860F8}" type="pres">
      <dgm:prSet presAssocID="{E0AFF4D1-6406-4DA3-9E3B-4FE7B9F90591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33F3EB-FE53-430C-98C5-BEF65706EE24}" type="pres">
      <dgm:prSet presAssocID="{E0AFF4D1-6406-4DA3-9E3B-4FE7B9F90591}" presName="parentNode2" presStyleLbl="node1" presStyleIdx="1" presStyleCnt="3" custLinFactNeighborY="-824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391E5-C454-44A2-852B-7D6EEF2A6E5D}" type="pres">
      <dgm:prSet presAssocID="{E0AFF4D1-6406-4DA3-9E3B-4FE7B9F90591}" presName="connSite2" presStyleCnt="0"/>
      <dgm:spPr/>
    </dgm:pt>
    <dgm:pt modelId="{6028D198-2715-41E9-93AB-2BE0325C32A6}" type="pres">
      <dgm:prSet presAssocID="{2F34B447-4AE7-45B1-9C7E-6D7DCC20FCCF}" presName="Name18" presStyleLbl="sibTrans2D1" presStyleIdx="1" presStyleCnt="2" custAng="20820725" custLinFactNeighborY="-8043"/>
      <dgm:spPr/>
      <dgm:t>
        <a:bodyPr/>
        <a:lstStyle/>
        <a:p>
          <a:endParaRPr lang="en-US"/>
        </a:p>
      </dgm:t>
    </dgm:pt>
    <dgm:pt modelId="{D50D4124-535E-48FF-A97B-59C124419524}" type="pres">
      <dgm:prSet presAssocID="{73B24646-8B15-476D-81AB-849CEB96CF5F}" presName="composite1" presStyleCnt="0"/>
      <dgm:spPr/>
    </dgm:pt>
    <dgm:pt modelId="{74F18B41-6BC3-4C6D-A2AE-FC1EB700B317}" type="pres">
      <dgm:prSet presAssocID="{73B24646-8B15-476D-81AB-849CEB96CF5F}" presName="dummyNode1" presStyleLbl="node1" presStyleIdx="1" presStyleCnt="3"/>
      <dgm:spPr/>
    </dgm:pt>
    <dgm:pt modelId="{3E174B08-520D-44B0-BEF6-85B2E281F407}" type="pres">
      <dgm:prSet presAssocID="{73B24646-8B15-476D-81AB-849CEB96CF5F}" presName="childNode1" presStyleLbl="bgAcc1" presStyleIdx="2" presStyleCnt="3" custScaleY="172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F28CF-4077-4AD6-89A4-2823AF26A7EB}" type="pres">
      <dgm:prSet presAssocID="{73B24646-8B15-476D-81AB-849CEB96CF5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ED75E-5FF9-4F8A-811B-C05F66A1E8EE}" type="pres">
      <dgm:prSet presAssocID="{73B24646-8B15-476D-81AB-849CEB96CF5F}" presName="parentNode1" presStyleLbl="node1" presStyleIdx="2" presStyleCnt="3" custLinFactNeighborY="824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5033E-02C5-4508-8FDF-956D4023562E}" type="pres">
      <dgm:prSet presAssocID="{73B24646-8B15-476D-81AB-849CEB96CF5F}" presName="connSite1" presStyleCnt="0"/>
      <dgm:spPr/>
    </dgm:pt>
  </dgm:ptLst>
  <dgm:cxnLst>
    <dgm:cxn modelId="{7DA20783-E2DE-47B1-8766-972860BDF8C1}" srcId="{E0AFF4D1-6406-4DA3-9E3B-4FE7B9F90591}" destId="{0218B649-C070-4B4C-A982-46AF97ABCD52}" srcOrd="1" destOrd="0" parTransId="{43E82374-C8CC-4C28-B657-3B6F6B5F5995}" sibTransId="{7BBA930B-94DA-4285-9370-C6297CCDC053}"/>
    <dgm:cxn modelId="{E215D3B8-DD6B-49BF-8CE5-44A8E0BD2CC1}" srcId="{89DE8970-DC94-4B4E-853F-A69671795960}" destId="{1F66A171-BFE1-4936-98DA-6C4E93D25C1B}" srcOrd="1" destOrd="0" parTransId="{BB209CBF-2072-4797-92A9-91F643033E3D}" sibTransId="{57E67967-3211-475D-A21E-C73AB1EB4DBA}"/>
    <dgm:cxn modelId="{EE4E6234-5FF1-4AC4-932A-8E1E0EEF08A0}" type="presOf" srcId="{C885D173-2E28-4627-AD41-9E0740054C20}" destId="{EDDF28CF-4077-4AD6-89A4-2823AF26A7EB}" srcOrd="1" destOrd="1" presId="urn:microsoft.com/office/officeart/2005/8/layout/hProcess4"/>
    <dgm:cxn modelId="{428A31DF-CB3A-4721-9ABF-AA1EB3ABA623}" type="presOf" srcId="{89DE8970-DC94-4B4E-853F-A69671795960}" destId="{7A31567A-440B-4001-9DD7-F83757261842}" srcOrd="0" destOrd="0" presId="urn:microsoft.com/office/officeart/2005/8/layout/hProcess4"/>
    <dgm:cxn modelId="{A867CB15-2522-4446-9AA5-1876B5E8083B}" type="presOf" srcId="{D55A316D-FE28-4557-A797-67630B0C286A}" destId="{80CE97FE-96F1-44FA-BD39-5B53E46D47F2}" srcOrd="1" destOrd="0" presId="urn:microsoft.com/office/officeart/2005/8/layout/hProcess4"/>
    <dgm:cxn modelId="{B3F01617-B95E-4F80-B0FC-EE6DD653430A}" type="presOf" srcId="{E0AFF4D1-6406-4DA3-9E3B-4FE7B9F90591}" destId="{0A33F3EB-FE53-430C-98C5-BEF65706EE24}" srcOrd="0" destOrd="0" presId="urn:microsoft.com/office/officeart/2005/8/layout/hProcess4"/>
    <dgm:cxn modelId="{8728ECAE-4519-4C28-A41B-33C07AD5A286}" type="presOf" srcId="{D8A8534B-C6D2-4D27-BE48-5E30798655ED}" destId="{A53C9131-FF06-49C8-A861-1A371E1860F8}" srcOrd="1" destOrd="2" presId="urn:microsoft.com/office/officeart/2005/8/layout/hProcess4"/>
    <dgm:cxn modelId="{D8A667A4-C3C0-4D7B-8173-EDD9A066C34C}" type="presOf" srcId="{C885D173-2E28-4627-AD41-9E0740054C20}" destId="{3E174B08-520D-44B0-BEF6-85B2E281F407}" srcOrd="0" destOrd="1" presId="urn:microsoft.com/office/officeart/2005/8/layout/hProcess4"/>
    <dgm:cxn modelId="{80762143-553C-4778-BEC4-1CF3E896490A}" srcId="{E0AFF4D1-6406-4DA3-9E3B-4FE7B9F90591}" destId="{D8A8534B-C6D2-4D27-BE48-5E30798655ED}" srcOrd="2" destOrd="0" parTransId="{6B9758D3-7F1A-41E2-845B-29335C61E4AA}" sibTransId="{DE2EFCA9-B0FF-491B-8C61-339498478CC8}"/>
    <dgm:cxn modelId="{AEA25D4B-3E64-4B3D-8DA6-C3B022647BAC}" type="presOf" srcId="{E81EED0B-BBAB-4E49-8F07-C43AEFCA9883}" destId="{5453EBC9-C650-49A3-AC0A-1E727D397054}" srcOrd="0" destOrd="0" presId="urn:microsoft.com/office/officeart/2005/8/layout/hProcess4"/>
    <dgm:cxn modelId="{AF310227-B54B-4014-9921-E4D513178B79}" srcId="{89DE8970-DC94-4B4E-853F-A69671795960}" destId="{A686B5CE-B097-4E80-8FF3-03D86548FC19}" srcOrd="2" destOrd="0" parTransId="{258AD00B-10B2-40D4-9011-B246F7AF05B6}" sibTransId="{8445104E-9E0D-4777-94FE-DEF28DB999EA}"/>
    <dgm:cxn modelId="{D39A15B2-B41A-4262-8447-CE0C16CBF169}" srcId="{73B24646-8B15-476D-81AB-849CEB96CF5F}" destId="{6E8B4B33-4B19-4041-9FCD-F0C7DE4263A5}" srcOrd="0" destOrd="0" parTransId="{39328F09-9661-4F7A-87A3-47F374BDCC99}" sibTransId="{270A6FE8-047E-4E5F-8C2D-D2F908D7A33E}"/>
    <dgm:cxn modelId="{695EE3A8-D5D8-4FA3-B70E-7E48F3C82731}" type="presOf" srcId="{0218B649-C070-4B4C-A982-46AF97ABCD52}" destId="{A53C9131-FF06-49C8-A861-1A371E1860F8}" srcOrd="1" destOrd="1" presId="urn:microsoft.com/office/officeart/2005/8/layout/hProcess4"/>
    <dgm:cxn modelId="{BFC17189-46A3-43E9-96E8-61D007412CC4}" srcId="{E81EED0B-BBAB-4E49-8F07-C43AEFCA9883}" destId="{73B24646-8B15-476D-81AB-849CEB96CF5F}" srcOrd="2" destOrd="0" parTransId="{414105BD-78DA-422A-A89A-D63E20BC5351}" sibTransId="{C2BCDCA5-4C0A-4BD3-A435-8729850E46FB}"/>
    <dgm:cxn modelId="{D2E14E02-0A64-4508-9747-90C0EB1EAC15}" type="presOf" srcId="{73B24646-8B15-476D-81AB-849CEB96CF5F}" destId="{3C4ED75E-5FF9-4F8A-811B-C05F66A1E8EE}" srcOrd="0" destOrd="0" presId="urn:microsoft.com/office/officeart/2005/8/layout/hProcess4"/>
    <dgm:cxn modelId="{C28232F4-2EBE-4F88-B4A2-D946219A2582}" type="presOf" srcId="{5844EEAB-873C-450C-8EF8-89C60A6AEC2C}" destId="{ADF72B8F-77E9-446F-9F63-D8BA5E9AD4DD}" srcOrd="0" destOrd="0" presId="urn:microsoft.com/office/officeart/2005/8/layout/hProcess4"/>
    <dgm:cxn modelId="{5C1CA334-132A-489D-8096-653F1F271415}" srcId="{73B24646-8B15-476D-81AB-849CEB96CF5F}" destId="{C885D173-2E28-4627-AD41-9E0740054C20}" srcOrd="1" destOrd="0" parTransId="{54CCA6FF-7089-4CF7-8634-6589273D985D}" sibTransId="{88037D71-DC55-4B38-9844-BB39DB9D00FF}"/>
    <dgm:cxn modelId="{B000614B-4DBF-49A6-ABDA-B4CF37CB094F}" type="presOf" srcId="{D8A8534B-C6D2-4D27-BE48-5E30798655ED}" destId="{ADF72B8F-77E9-446F-9F63-D8BA5E9AD4DD}" srcOrd="0" destOrd="2" presId="urn:microsoft.com/office/officeart/2005/8/layout/hProcess4"/>
    <dgm:cxn modelId="{3EC8613C-1DA9-43F4-BE27-F565A8ADAB62}" type="presOf" srcId="{A686B5CE-B097-4E80-8FF3-03D86548FC19}" destId="{80CE97FE-96F1-44FA-BD39-5B53E46D47F2}" srcOrd="1" destOrd="2" presId="urn:microsoft.com/office/officeart/2005/8/layout/hProcess4"/>
    <dgm:cxn modelId="{9DE18414-0019-4C54-849D-D52BD3CF265A}" type="presOf" srcId="{6E8B4B33-4B19-4041-9FCD-F0C7DE4263A5}" destId="{EDDF28CF-4077-4AD6-89A4-2823AF26A7EB}" srcOrd="1" destOrd="0" presId="urn:microsoft.com/office/officeart/2005/8/layout/hProcess4"/>
    <dgm:cxn modelId="{DB212907-C0A0-459C-8B66-654D269A1157}" type="presOf" srcId="{1F66A171-BFE1-4936-98DA-6C4E93D25C1B}" destId="{80CE97FE-96F1-44FA-BD39-5B53E46D47F2}" srcOrd="1" destOrd="1" presId="urn:microsoft.com/office/officeart/2005/8/layout/hProcess4"/>
    <dgm:cxn modelId="{FEDE1DF0-EC92-4761-A782-BDF45FEC8D0D}" type="presOf" srcId="{D55A316D-FE28-4557-A797-67630B0C286A}" destId="{48D6FD85-D079-4DE1-9B4E-A47910A7E5EA}" srcOrd="0" destOrd="0" presId="urn:microsoft.com/office/officeart/2005/8/layout/hProcess4"/>
    <dgm:cxn modelId="{3558EC62-7A3A-4CA1-B69F-A09FB5873988}" srcId="{E81EED0B-BBAB-4E49-8F07-C43AEFCA9883}" destId="{E0AFF4D1-6406-4DA3-9E3B-4FE7B9F90591}" srcOrd="1" destOrd="0" parTransId="{6314DA4F-96B1-4826-8618-3C9B84461F5E}" sibTransId="{2F34B447-4AE7-45B1-9C7E-6D7DCC20FCCF}"/>
    <dgm:cxn modelId="{388E90ED-6458-40D9-A80C-4FD64C9E01FD}" type="presOf" srcId="{1F66A171-BFE1-4936-98DA-6C4E93D25C1B}" destId="{48D6FD85-D079-4DE1-9B4E-A47910A7E5EA}" srcOrd="0" destOrd="1" presId="urn:microsoft.com/office/officeart/2005/8/layout/hProcess4"/>
    <dgm:cxn modelId="{99F7E91B-8BC3-4C60-BE5B-6D54EE338CF6}" srcId="{E81EED0B-BBAB-4E49-8F07-C43AEFCA9883}" destId="{89DE8970-DC94-4B4E-853F-A69671795960}" srcOrd="0" destOrd="0" parTransId="{C00A03DC-E579-4234-BE6F-FEE763E52E95}" sibTransId="{7B601F6F-019C-4A69-841A-0F774E936F06}"/>
    <dgm:cxn modelId="{6CA52471-B51A-442E-9361-A93BCDAD3C66}" type="presOf" srcId="{6E8B4B33-4B19-4041-9FCD-F0C7DE4263A5}" destId="{3E174B08-520D-44B0-BEF6-85B2E281F407}" srcOrd="0" destOrd="0" presId="urn:microsoft.com/office/officeart/2005/8/layout/hProcess4"/>
    <dgm:cxn modelId="{FCC6F74A-AD7D-4D4D-8D34-C3F0CFC1A5B8}" type="presOf" srcId="{5844EEAB-873C-450C-8EF8-89C60A6AEC2C}" destId="{A53C9131-FF06-49C8-A861-1A371E1860F8}" srcOrd="1" destOrd="0" presId="urn:microsoft.com/office/officeart/2005/8/layout/hProcess4"/>
    <dgm:cxn modelId="{093CC112-795B-45D6-BA49-A24D377FA6C8}" type="presOf" srcId="{0218B649-C070-4B4C-A982-46AF97ABCD52}" destId="{ADF72B8F-77E9-446F-9F63-D8BA5E9AD4DD}" srcOrd="0" destOrd="1" presId="urn:microsoft.com/office/officeart/2005/8/layout/hProcess4"/>
    <dgm:cxn modelId="{6F955B3B-36EE-4DB9-8C16-7EC5CB0D002A}" type="presOf" srcId="{2F34B447-4AE7-45B1-9C7E-6D7DCC20FCCF}" destId="{6028D198-2715-41E9-93AB-2BE0325C32A6}" srcOrd="0" destOrd="0" presId="urn:microsoft.com/office/officeart/2005/8/layout/hProcess4"/>
    <dgm:cxn modelId="{269FC598-16E3-406F-8CA7-CF4017C14378}" srcId="{89DE8970-DC94-4B4E-853F-A69671795960}" destId="{D55A316D-FE28-4557-A797-67630B0C286A}" srcOrd="0" destOrd="0" parTransId="{F175FCF3-11EA-4698-83C3-71546EFBC19E}" sibTransId="{68EAB7DE-3712-4B10-9115-0EB1974151FB}"/>
    <dgm:cxn modelId="{29B65833-4C4A-4FBF-B387-5687A9BC1CFD}" type="presOf" srcId="{A686B5CE-B097-4E80-8FF3-03D86548FC19}" destId="{48D6FD85-D079-4DE1-9B4E-A47910A7E5EA}" srcOrd="0" destOrd="2" presId="urn:microsoft.com/office/officeart/2005/8/layout/hProcess4"/>
    <dgm:cxn modelId="{B4F2BF2E-0DC9-4DEF-881E-3DED294A87C2}" type="presOf" srcId="{7B601F6F-019C-4A69-841A-0F774E936F06}" destId="{F8F10506-FB00-4428-A4A0-E1677482C9EA}" srcOrd="0" destOrd="0" presId="urn:microsoft.com/office/officeart/2005/8/layout/hProcess4"/>
    <dgm:cxn modelId="{6050A019-BAA4-496C-8569-5AAEEF9B9C10}" srcId="{E0AFF4D1-6406-4DA3-9E3B-4FE7B9F90591}" destId="{5844EEAB-873C-450C-8EF8-89C60A6AEC2C}" srcOrd="0" destOrd="0" parTransId="{E67143D2-F1F7-4D9C-A4D9-49BD4BE688E0}" sibTransId="{929A5ECB-0389-4699-8F0D-80C6A1DE6DCF}"/>
    <dgm:cxn modelId="{576F5941-A7BF-4956-B023-974B16FAB3BD}" type="presParOf" srcId="{5453EBC9-C650-49A3-AC0A-1E727D397054}" destId="{D8B6EED1-0948-4CEB-8BB9-C57779708FF8}" srcOrd="0" destOrd="0" presId="urn:microsoft.com/office/officeart/2005/8/layout/hProcess4"/>
    <dgm:cxn modelId="{76714114-4ECF-489D-A980-185EB2061B57}" type="presParOf" srcId="{5453EBC9-C650-49A3-AC0A-1E727D397054}" destId="{FD57E0E4-F03D-47DC-AD76-65D4718A35EB}" srcOrd="1" destOrd="0" presId="urn:microsoft.com/office/officeart/2005/8/layout/hProcess4"/>
    <dgm:cxn modelId="{BB493BAA-EB88-43E1-9D69-70E010825979}" type="presParOf" srcId="{5453EBC9-C650-49A3-AC0A-1E727D397054}" destId="{7231143E-89FB-4916-A75B-0912DE759C2A}" srcOrd="2" destOrd="0" presId="urn:microsoft.com/office/officeart/2005/8/layout/hProcess4"/>
    <dgm:cxn modelId="{5E46DA2B-BC73-47E5-91F5-6CA4616A4F29}" type="presParOf" srcId="{7231143E-89FB-4916-A75B-0912DE759C2A}" destId="{00A23122-1008-4626-9590-22C5FCA24F6A}" srcOrd="0" destOrd="0" presId="urn:microsoft.com/office/officeart/2005/8/layout/hProcess4"/>
    <dgm:cxn modelId="{46C46E4A-81A2-4CFF-A689-0E4BE8E1B503}" type="presParOf" srcId="{00A23122-1008-4626-9590-22C5FCA24F6A}" destId="{54BF8323-B3B7-4A7D-ADEF-5C6E31408689}" srcOrd="0" destOrd="0" presId="urn:microsoft.com/office/officeart/2005/8/layout/hProcess4"/>
    <dgm:cxn modelId="{B8C37575-1E6B-40CB-91B0-6EDC7CE89963}" type="presParOf" srcId="{00A23122-1008-4626-9590-22C5FCA24F6A}" destId="{48D6FD85-D079-4DE1-9B4E-A47910A7E5EA}" srcOrd="1" destOrd="0" presId="urn:microsoft.com/office/officeart/2005/8/layout/hProcess4"/>
    <dgm:cxn modelId="{373A2CBD-A9F7-490C-959F-906A5B9756D9}" type="presParOf" srcId="{00A23122-1008-4626-9590-22C5FCA24F6A}" destId="{80CE97FE-96F1-44FA-BD39-5B53E46D47F2}" srcOrd="2" destOrd="0" presId="urn:microsoft.com/office/officeart/2005/8/layout/hProcess4"/>
    <dgm:cxn modelId="{A57E2BC5-1395-4CE2-9B3E-FE03559B7D6E}" type="presParOf" srcId="{00A23122-1008-4626-9590-22C5FCA24F6A}" destId="{7A31567A-440B-4001-9DD7-F83757261842}" srcOrd="3" destOrd="0" presId="urn:microsoft.com/office/officeart/2005/8/layout/hProcess4"/>
    <dgm:cxn modelId="{992443ED-13DB-411D-8CB7-CD328030CB52}" type="presParOf" srcId="{00A23122-1008-4626-9590-22C5FCA24F6A}" destId="{0DFAFDDB-983A-46B1-8900-CC073C232C86}" srcOrd="4" destOrd="0" presId="urn:microsoft.com/office/officeart/2005/8/layout/hProcess4"/>
    <dgm:cxn modelId="{C36939AC-31EC-47FE-B69C-07A003FEA737}" type="presParOf" srcId="{7231143E-89FB-4916-A75B-0912DE759C2A}" destId="{F8F10506-FB00-4428-A4A0-E1677482C9EA}" srcOrd="1" destOrd="0" presId="urn:microsoft.com/office/officeart/2005/8/layout/hProcess4"/>
    <dgm:cxn modelId="{894C1981-D19F-4348-A266-41C1A6EE37C9}" type="presParOf" srcId="{7231143E-89FB-4916-A75B-0912DE759C2A}" destId="{808CD681-D1B6-4B6C-8BA9-777AA72B9BB4}" srcOrd="2" destOrd="0" presId="urn:microsoft.com/office/officeart/2005/8/layout/hProcess4"/>
    <dgm:cxn modelId="{5119E598-FEC5-4DE3-9652-37070ADBD995}" type="presParOf" srcId="{808CD681-D1B6-4B6C-8BA9-777AA72B9BB4}" destId="{3F27C73E-0A8C-49DB-A1E9-19CA87E74AD4}" srcOrd="0" destOrd="0" presId="urn:microsoft.com/office/officeart/2005/8/layout/hProcess4"/>
    <dgm:cxn modelId="{F8F1B325-87BB-43AF-AF58-A6480744E62D}" type="presParOf" srcId="{808CD681-D1B6-4B6C-8BA9-777AA72B9BB4}" destId="{ADF72B8F-77E9-446F-9F63-D8BA5E9AD4DD}" srcOrd="1" destOrd="0" presId="urn:microsoft.com/office/officeart/2005/8/layout/hProcess4"/>
    <dgm:cxn modelId="{75EE71A1-5F5C-4FB9-8407-62D3A0728EAC}" type="presParOf" srcId="{808CD681-D1B6-4B6C-8BA9-777AA72B9BB4}" destId="{A53C9131-FF06-49C8-A861-1A371E1860F8}" srcOrd="2" destOrd="0" presId="urn:microsoft.com/office/officeart/2005/8/layout/hProcess4"/>
    <dgm:cxn modelId="{E06EEB1C-C403-46BC-84A8-6BA060B5B228}" type="presParOf" srcId="{808CD681-D1B6-4B6C-8BA9-777AA72B9BB4}" destId="{0A33F3EB-FE53-430C-98C5-BEF65706EE24}" srcOrd="3" destOrd="0" presId="urn:microsoft.com/office/officeart/2005/8/layout/hProcess4"/>
    <dgm:cxn modelId="{9DDB5DAC-C387-420E-8F2E-1B267713A497}" type="presParOf" srcId="{808CD681-D1B6-4B6C-8BA9-777AA72B9BB4}" destId="{F6E391E5-C454-44A2-852B-7D6EEF2A6E5D}" srcOrd="4" destOrd="0" presId="urn:microsoft.com/office/officeart/2005/8/layout/hProcess4"/>
    <dgm:cxn modelId="{043DE8C2-E13F-4901-86C7-FD1C12BEBC78}" type="presParOf" srcId="{7231143E-89FB-4916-A75B-0912DE759C2A}" destId="{6028D198-2715-41E9-93AB-2BE0325C32A6}" srcOrd="3" destOrd="0" presId="urn:microsoft.com/office/officeart/2005/8/layout/hProcess4"/>
    <dgm:cxn modelId="{55181F2A-31FC-473C-880C-876CB646D105}" type="presParOf" srcId="{7231143E-89FB-4916-A75B-0912DE759C2A}" destId="{D50D4124-535E-48FF-A97B-59C124419524}" srcOrd="4" destOrd="0" presId="urn:microsoft.com/office/officeart/2005/8/layout/hProcess4"/>
    <dgm:cxn modelId="{A14043F1-CE15-4723-A0F5-CD27E02820CB}" type="presParOf" srcId="{D50D4124-535E-48FF-A97B-59C124419524}" destId="{74F18B41-6BC3-4C6D-A2AE-FC1EB700B317}" srcOrd="0" destOrd="0" presId="urn:microsoft.com/office/officeart/2005/8/layout/hProcess4"/>
    <dgm:cxn modelId="{766E8C8D-1480-41F9-906C-38C9A0FA1F8D}" type="presParOf" srcId="{D50D4124-535E-48FF-A97B-59C124419524}" destId="{3E174B08-520D-44B0-BEF6-85B2E281F407}" srcOrd="1" destOrd="0" presId="urn:microsoft.com/office/officeart/2005/8/layout/hProcess4"/>
    <dgm:cxn modelId="{2979CCEF-C472-45F4-BB71-282D51FBEF79}" type="presParOf" srcId="{D50D4124-535E-48FF-A97B-59C124419524}" destId="{EDDF28CF-4077-4AD6-89A4-2823AF26A7EB}" srcOrd="2" destOrd="0" presId="urn:microsoft.com/office/officeart/2005/8/layout/hProcess4"/>
    <dgm:cxn modelId="{B02C1B60-816E-4B1A-9356-2303FBFA6AD5}" type="presParOf" srcId="{D50D4124-535E-48FF-A97B-59C124419524}" destId="{3C4ED75E-5FF9-4F8A-811B-C05F66A1E8EE}" srcOrd="3" destOrd="0" presId="urn:microsoft.com/office/officeart/2005/8/layout/hProcess4"/>
    <dgm:cxn modelId="{99087E7A-D962-4227-A147-DF837F14A088}" type="presParOf" srcId="{D50D4124-535E-48FF-A97B-59C124419524}" destId="{4975033E-02C5-4508-8FDF-956D4023562E}" srcOrd="4" destOrd="0" presId="urn:microsoft.com/office/officeart/2005/8/layout/hProcess4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Activity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Fields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1F38E69A-F07E-4C23-A122-63B93BAAC5C8}">
      <dgm:prSet phldrT="[Text]"/>
      <dgm:spPr/>
      <dgm:t>
        <a:bodyPr/>
        <a:lstStyle/>
        <a:p>
          <a:r>
            <a:rPr lang="en-US" dirty="0" smtClean="0"/>
            <a:t>Fields</a:t>
          </a:r>
          <a:endParaRPr lang="en-US" dirty="0"/>
        </a:p>
      </dgm:t>
    </dgm:pt>
    <dgm:pt modelId="{F9DCF3D5-7BE4-4A59-889A-42A1A8F3CF85}" type="parTrans" cxnId="{01C303F0-A2BB-4D73-B383-28A922439267}">
      <dgm:prSet/>
      <dgm:spPr/>
      <dgm:t>
        <a:bodyPr/>
        <a:lstStyle/>
        <a:p>
          <a:endParaRPr lang="en-US"/>
        </a:p>
      </dgm:t>
    </dgm:pt>
    <dgm:pt modelId="{D52BFF10-AA17-4442-A334-4D297E92C4ED}" type="sibTrans" cxnId="{01C303F0-A2BB-4D73-B383-28A922439267}">
      <dgm:prSet/>
      <dgm:spPr/>
      <dgm:t>
        <a:bodyPr/>
        <a:lstStyle/>
        <a:p>
          <a:endParaRPr lang="en-US"/>
        </a:p>
      </dgm:t>
    </dgm:pt>
    <dgm:pt modelId="{4B435B99-0541-459A-AAE0-FBBD5CFDFD81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E8AD2B0B-62D1-429A-9D4D-7240476FD44C}" type="parTrans" cxnId="{05016365-8F20-4B6A-818A-03DEECA21560}">
      <dgm:prSet/>
      <dgm:spPr/>
      <dgm:t>
        <a:bodyPr/>
        <a:lstStyle/>
        <a:p>
          <a:endParaRPr lang="en-US"/>
        </a:p>
      </dgm:t>
    </dgm:pt>
    <dgm:pt modelId="{E79740F6-EFF3-469F-86BA-394CD623EB58}" type="sibTrans" cxnId="{05016365-8F20-4B6A-818A-03DEECA21560}">
      <dgm:prSet/>
      <dgm:spPr/>
      <dgm:t>
        <a:bodyPr/>
        <a:lstStyle/>
        <a:p>
          <a:endParaRPr lang="en-US"/>
        </a:p>
      </dgm:t>
    </dgm:pt>
    <dgm:pt modelId="{BB5B5232-C48F-4540-A344-B10C535D7767}">
      <dgm:prSet phldrT="[Text]"/>
      <dgm:spPr/>
      <dgm:t>
        <a:bodyPr/>
        <a:lstStyle/>
        <a:p>
          <a:r>
            <a:rPr lang="en-US" dirty="0" smtClean="0"/>
            <a:t>Status Field</a:t>
          </a:r>
          <a:endParaRPr lang="en-US" dirty="0"/>
        </a:p>
      </dgm:t>
    </dgm:pt>
    <dgm:pt modelId="{4AEE58DD-3F0D-462F-AED9-0B67AD6EFD0C}" type="parTrans" cxnId="{5FDF9594-DF6B-47C8-B272-0AAAB4ED3123}">
      <dgm:prSet/>
      <dgm:spPr/>
      <dgm:t>
        <a:bodyPr/>
        <a:lstStyle/>
        <a:p>
          <a:endParaRPr lang="en-US"/>
        </a:p>
      </dgm:t>
    </dgm:pt>
    <dgm:pt modelId="{2C105F24-482B-420D-B2CB-4DFD91A07A96}" type="sibTrans" cxnId="{5FDF9594-DF6B-47C8-B272-0AAAB4ED3123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DD5559D7-BE73-46CB-B09E-C6C00313D097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9F416EC0-CFE8-4B68-9318-705B9EFE5F4B}" type="parTrans" cxnId="{088E355F-066C-473E-A49E-D493DFFB84EC}">
      <dgm:prSet/>
      <dgm:spPr/>
      <dgm:t>
        <a:bodyPr/>
        <a:lstStyle/>
        <a:p>
          <a:endParaRPr lang="en-US"/>
        </a:p>
      </dgm:t>
    </dgm:pt>
    <dgm:pt modelId="{C707FC5B-726F-4976-A87F-207A3F18E106}" type="sibTrans" cxnId="{088E355F-066C-473E-A49E-D493DFFB84EC}">
      <dgm:prSet/>
      <dgm:spPr/>
      <dgm:t>
        <a:bodyPr/>
        <a:lstStyle/>
        <a:p>
          <a:endParaRPr lang="en-US"/>
        </a:p>
      </dgm:t>
    </dgm:pt>
    <dgm:pt modelId="{0E789B44-1B47-442C-A1F1-E20D3EA6255C}">
      <dgm:prSet phldrT="[Text]"/>
      <dgm:spPr/>
      <dgm:t>
        <a:bodyPr/>
        <a:lstStyle/>
        <a:p>
          <a:r>
            <a:rPr lang="en-US" dirty="0" smtClean="0"/>
            <a:t>Start Date Field</a:t>
          </a:r>
          <a:endParaRPr lang="en-US" dirty="0"/>
        </a:p>
      </dgm:t>
    </dgm:pt>
    <dgm:pt modelId="{752A0BA0-E948-421D-BBFD-FD3E6A49C9AC}" type="parTrans" cxnId="{70F47381-54AF-486F-8E2E-63B035784A28}">
      <dgm:prSet/>
      <dgm:spPr/>
      <dgm:t>
        <a:bodyPr/>
        <a:lstStyle/>
        <a:p>
          <a:endParaRPr lang="en-US"/>
        </a:p>
      </dgm:t>
    </dgm:pt>
    <dgm:pt modelId="{F5E69F5A-93E3-4446-98D3-839DC249C029}" type="sibTrans" cxnId="{70F47381-54AF-486F-8E2E-63B035784A28}">
      <dgm:prSet/>
      <dgm:spPr/>
      <dgm:t>
        <a:bodyPr/>
        <a:lstStyle/>
        <a:p>
          <a:endParaRPr lang="en-US"/>
        </a:p>
      </dgm:t>
    </dgm:pt>
    <dgm:pt modelId="{320036A8-38A2-4E0A-B766-58B8E13A53A8}">
      <dgm:prSet phldrT="[Text]"/>
      <dgm:spPr/>
      <dgm:t>
        <a:bodyPr/>
        <a:lstStyle/>
        <a:p>
          <a:r>
            <a:rPr lang="en-US" dirty="0" smtClean="0"/>
            <a:t>End Date Field</a:t>
          </a:r>
          <a:endParaRPr lang="en-US" dirty="0"/>
        </a:p>
      </dgm:t>
    </dgm:pt>
    <dgm:pt modelId="{08234424-F5B8-4410-BA3B-E2F5A2359605}" type="parTrans" cxnId="{810989BA-5E4E-4E87-A222-51F37B13825D}">
      <dgm:prSet/>
      <dgm:spPr/>
      <dgm:t>
        <a:bodyPr/>
        <a:lstStyle/>
        <a:p>
          <a:endParaRPr lang="en-US"/>
        </a:p>
      </dgm:t>
    </dgm:pt>
    <dgm:pt modelId="{5AFEF98E-79F5-462A-B483-0CD5AEE8A6C5}" type="sibTrans" cxnId="{810989BA-5E4E-4E87-A222-51F37B13825D}">
      <dgm:prSet/>
      <dgm:spPr/>
      <dgm:t>
        <a:bodyPr/>
        <a:lstStyle/>
        <a:p>
          <a:endParaRPr lang="en-US"/>
        </a:p>
      </dgm:t>
    </dgm:pt>
    <dgm:pt modelId="{3045E755-9F2A-49DC-959E-1269E2063E7D}">
      <dgm:prSet phldrT="[Text]"/>
      <dgm:spPr/>
      <dgm:t>
        <a:bodyPr/>
        <a:lstStyle/>
        <a:p>
          <a:r>
            <a:rPr lang="en-US" dirty="0" smtClean="0"/>
            <a:t>KPIs</a:t>
          </a:r>
          <a:endParaRPr lang="en-US" dirty="0"/>
        </a:p>
      </dgm:t>
    </dgm:pt>
    <dgm:pt modelId="{3A3C26BF-BFC7-4864-A2E4-C5AECCF46777}" type="parTrans" cxnId="{DD000532-59A7-4709-8168-9377D77F9091}">
      <dgm:prSet/>
      <dgm:spPr/>
      <dgm:t>
        <a:bodyPr/>
        <a:lstStyle/>
        <a:p>
          <a:endParaRPr lang="en-US"/>
        </a:p>
      </dgm:t>
    </dgm:pt>
    <dgm:pt modelId="{D8E086D0-0287-4F6B-82D0-5BF8834CC665}" type="sibTrans" cxnId="{DD000532-59A7-4709-8168-9377D77F9091}">
      <dgm:prSet/>
      <dgm:spPr/>
      <dgm:t>
        <a:bodyPr/>
        <a:lstStyle/>
        <a:p>
          <a:endParaRPr lang="en-US"/>
        </a:p>
      </dgm:t>
    </dgm:pt>
    <dgm:pt modelId="{CE2697D7-56EA-406B-AEB0-565469CC0BB6}">
      <dgm:prSet phldrT="[Text]"/>
      <dgm:spPr/>
      <dgm:t>
        <a:bodyPr/>
        <a:lstStyle/>
        <a:p>
          <a:r>
            <a:rPr lang="en-US" dirty="0" smtClean="0"/>
            <a:t>Timelines</a:t>
          </a:r>
          <a:endParaRPr lang="en-US" dirty="0"/>
        </a:p>
      </dgm:t>
    </dgm:pt>
    <dgm:pt modelId="{64C79972-FCE7-4B77-ADAD-A759DE521B94}" type="parTrans" cxnId="{AE79532D-E338-4F66-9BA4-C42D6D6DB73F}">
      <dgm:prSet/>
      <dgm:spPr/>
      <dgm:t>
        <a:bodyPr/>
        <a:lstStyle/>
        <a:p>
          <a:endParaRPr lang="en-US"/>
        </a:p>
      </dgm:t>
    </dgm:pt>
    <dgm:pt modelId="{40E3CC50-514C-46A5-B22F-9428723D9845}" type="sibTrans" cxnId="{AE79532D-E338-4F66-9BA4-C42D6D6DB73F}">
      <dgm:prSet/>
      <dgm:spPr/>
      <dgm:t>
        <a:bodyPr/>
        <a:lstStyle/>
        <a:p>
          <a:endParaRPr lang="en-US"/>
        </a:p>
      </dgm:t>
    </dgm:pt>
    <dgm:pt modelId="{338C2BF5-1432-4FA1-AF1F-847E7E4475B3}">
      <dgm:prSet phldrT="[Text]"/>
      <dgm:spPr/>
      <dgm:t>
        <a:bodyPr/>
        <a:lstStyle/>
        <a:p>
          <a:r>
            <a:rPr lang="en-US" dirty="0" smtClean="0"/>
            <a:t>QoS</a:t>
          </a:r>
          <a:endParaRPr lang="en-US" dirty="0"/>
        </a:p>
      </dgm:t>
    </dgm:pt>
    <dgm:pt modelId="{0938B1B8-3E76-47B2-B6B4-9358B19CCCEF}" type="parTrans" cxnId="{5F98CCD1-8E2C-41DD-9BD6-BED7E7F66726}">
      <dgm:prSet/>
      <dgm:spPr/>
      <dgm:t>
        <a:bodyPr/>
        <a:lstStyle/>
        <a:p>
          <a:endParaRPr lang="en-US"/>
        </a:p>
      </dgm:t>
    </dgm:pt>
    <dgm:pt modelId="{79F8C8C2-A797-4E91-BD3D-F9A6D6B8027E}" type="sibTrans" cxnId="{5F98CCD1-8E2C-41DD-9BD6-BED7E7F66726}">
      <dgm:prSet/>
      <dgm:spPr/>
      <dgm:t>
        <a:bodyPr/>
        <a:lstStyle/>
        <a:p>
          <a:endParaRPr lang="en-US"/>
        </a:p>
      </dgm:t>
    </dgm:pt>
    <dgm:pt modelId="{610E6F1B-F888-48B9-8A74-3EBC495EBEB9}">
      <dgm:prSet phldrT="[Text]"/>
      <dgm:spPr/>
      <dgm:t>
        <a:bodyPr/>
        <a:lstStyle/>
        <a:p>
          <a:r>
            <a:rPr lang="en-US" dirty="0" smtClean="0"/>
            <a:t>Indexed (Y/N)</a:t>
          </a:r>
          <a:endParaRPr lang="en-US" dirty="0"/>
        </a:p>
      </dgm:t>
    </dgm:pt>
    <dgm:pt modelId="{F1399198-E0AB-4E03-9615-BFACF878F767}" type="parTrans" cxnId="{5198491A-78DF-4F3C-9E5F-89B8167A2AC9}">
      <dgm:prSet/>
      <dgm:spPr/>
      <dgm:t>
        <a:bodyPr/>
        <a:lstStyle/>
        <a:p>
          <a:endParaRPr lang="en-US"/>
        </a:p>
      </dgm:t>
    </dgm:pt>
    <dgm:pt modelId="{FA0AC9CB-858F-410A-A8E7-9CA195EE8D45}" type="sibTrans" cxnId="{5198491A-78DF-4F3C-9E5F-89B8167A2AC9}">
      <dgm:prSet/>
      <dgm:spPr/>
      <dgm:t>
        <a:bodyPr/>
        <a:lstStyle/>
        <a:p>
          <a:endParaRPr lang="en-US"/>
        </a:p>
      </dgm:t>
    </dgm:pt>
    <dgm:pt modelId="{E90AF19A-3BAF-4695-A36A-C5F276B8BBE4}">
      <dgm:prSet phldrT="[Text]"/>
      <dgm:spPr/>
      <dgm:t>
        <a:bodyPr/>
        <a:lstStyle/>
        <a:p>
          <a:r>
            <a:rPr lang="en-US" dirty="0" smtClean="0"/>
            <a:t>Participant</a:t>
          </a:r>
          <a:endParaRPr lang="en-US" dirty="0"/>
        </a:p>
      </dgm:t>
    </dgm:pt>
    <dgm:pt modelId="{EB2DA3C2-5852-46CA-B950-E1A11C6B8B3F}" type="parTrans" cxnId="{FF10FC9E-56F6-43D7-BDED-F884D1F93F5E}">
      <dgm:prSet/>
      <dgm:spPr/>
      <dgm:t>
        <a:bodyPr/>
        <a:lstStyle/>
        <a:p>
          <a:endParaRPr lang="en-US"/>
        </a:p>
      </dgm:t>
    </dgm:pt>
    <dgm:pt modelId="{018ED212-0158-4C43-A748-ABC3B81469ED}" type="sibTrans" cxnId="{FF10FC9E-56F6-43D7-BDED-F884D1F93F5E}">
      <dgm:prSet/>
      <dgm:spPr/>
      <dgm:t>
        <a:bodyPr/>
        <a:lstStyle/>
        <a:p>
          <a:endParaRPr lang="en-US"/>
        </a:p>
      </dgm:t>
    </dgm:pt>
    <dgm:pt modelId="{34112517-CB49-4944-B66B-284DA5A2AC51}">
      <dgm:prSet phldrT="[Text]"/>
      <dgm:spPr/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3A3AE76A-5664-4F5C-BCF2-BABB078191F6}" type="parTrans" cxnId="{0B651A8C-6873-41CE-8992-1C7E34B55AF2}">
      <dgm:prSet/>
      <dgm:spPr/>
      <dgm:t>
        <a:bodyPr/>
        <a:lstStyle/>
        <a:p>
          <a:endParaRPr lang="en-US"/>
        </a:p>
      </dgm:t>
    </dgm:pt>
    <dgm:pt modelId="{074C1105-1632-4394-B9B3-461B001714F3}" type="sibTrans" cxnId="{0B651A8C-6873-41CE-8992-1C7E34B55AF2}">
      <dgm:prSet/>
      <dgm:spPr/>
      <dgm:t>
        <a:bodyPr/>
        <a:lstStyle/>
        <a:p>
          <a:endParaRPr lang="en-US"/>
        </a:p>
      </dgm:t>
    </dgm:pt>
    <dgm:pt modelId="{BC615A40-3100-4329-8333-4910A43851F6}">
      <dgm:prSet phldrT="[Text]"/>
      <dgm:spPr/>
      <dgm:t>
        <a:bodyPr/>
        <a:lstStyle/>
        <a:p>
          <a:r>
            <a:rPr lang="en-US" dirty="0" smtClean="0"/>
            <a:t>Account Type</a:t>
          </a:r>
          <a:endParaRPr lang="en-US" dirty="0"/>
        </a:p>
      </dgm:t>
    </dgm:pt>
    <dgm:pt modelId="{12D97F5F-1D42-46FD-97F8-320BBD0E1402}" type="parTrans" cxnId="{B7471B25-DE34-4989-9D9F-FBC9CA25394C}">
      <dgm:prSet/>
      <dgm:spPr/>
      <dgm:t>
        <a:bodyPr/>
        <a:lstStyle/>
        <a:p>
          <a:endParaRPr lang="en-US"/>
        </a:p>
      </dgm:t>
    </dgm:pt>
    <dgm:pt modelId="{60C3996E-A14B-4DC4-87BC-1D0502A7C656}" type="sibTrans" cxnId="{B7471B25-DE34-4989-9D9F-FBC9CA25394C}">
      <dgm:prSet/>
      <dgm:spPr/>
      <dgm:t>
        <a:bodyPr/>
        <a:lstStyle/>
        <a:p>
          <a:endParaRPr lang="en-US"/>
        </a:p>
      </dgm:t>
    </dgm:pt>
    <dgm:pt modelId="{4DA56717-A9E5-47F1-890F-ED575DCEFE1F}">
      <dgm:prSet phldrT="[Text]"/>
      <dgm:spPr/>
      <dgm:t>
        <a:bodyPr/>
        <a:lstStyle/>
        <a:p>
          <a:r>
            <a:rPr lang="en-US" dirty="0" smtClean="0"/>
            <a:t>Business Role</a:t>
          </a:r>
          <a:endParaRPr lang="en-US" dirty="0"/>
        </a:p>
      </dgm:t>
    </dgm:pt>
    <dgm:pt modelId="{72B11B13-0A6E-4065-B2FD-C52180A175C2}" type="parTrans" cxnId="{0FD4B883-7F13-48AD-93D6-BB0712193ABE}">
      <dgm:prSet/>
      <dgm:spPr/>
      <dgm:t>
        <a:bodyPr/>
        <a:lstStyle/>
        <a:p>
          <a:endParaRPr lang="en-US"/>
        </a:p>
      </dgm:t>
    </dgm:pt>
    <dgm:pt modelId="{F6E59D28-F2CD-4AD6-A393-C21DE122994A}" type="sibTrans" cxnId="{0FD4B883-7F13-48AD-93D6-BB0712193ABE}">
      <dgm:prSet/>
      <dgm:spPr/>
      <dgm:t>
        <a:bodyPr/>
        <a:lstStyle/>
        <a:p>
          <a:endParaRPr lang="en-US"/>
        </a:p>
      </dgm:t>
    </dgm:pt>
    <dgm:pt modelId="{97660D08-0A5A-462F-99A0-B45CB799A2F0}" type="pres">
      <dgm:prSet presAssocID="{42CCC850-D30A-46C7-97C7-CB01C22390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31F9EAA-0B55-45FE-80D2-AEE61F33E895}" type="pres">
      <dgm:prSet presAssocID="{AB1C5DDB-50C9-4B80-9408-9E365DF3EC94}" presName="hierRoot1" presStyleCnt="0">
        <dgm:presLayoutVars>
          <dgm:hierBranch val="init"/>
        </dgm:presLayoutVars>
      </dgm:prSet>
      <dgm:spPr/>
    </dgm:pt>
    <dgm:pt modelId="{99786DF2-02B8-49A4-8D43-6904DEAEB0A2}" type="pres">
      <dgm:prSet presAssocID="{AB1C5DDB-50C9-4B80-9408-9E365DF3EC94}" presName="rootComposite1" presStyleCnt="0"/>
      <dgm:spPr/>
    </dgm:pt>
    <dgm:pt modelId="{7C840B88-607A-441F-85C0-3FE8ECB891F6}" type="pres">
      <dgm:prSet presAssocID="{AB1C5DDB-50C9-4B80-9408-9E365DF3EC9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699A9C-B375-4065-825D-674362FA4029}" type="pres">
      <dgm:prSet presAssocID="{AB1C5DDB-50C9-4B80-9408-9E365DF3EC9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D9C8E0F-543A-4B92-A5BA-86BF6DF40243}" type="pres">
      <dgm:prSet presAssocID="{AB1C5DDB-50C9-4B80-9408-9E365DF3EC94}" presName="hierChild2" presStyleCnt="0"/>
      <dgm:spPr/>
    </dgm:pt>
    <dgm:pt modelId="{1815DD29-B6D1-4A19-8066-5E69C144D842}" type="pres">
      <dgm:prSet presAssocID="{EA2969AB-F977-40FF-AF2A-0D8C222E7CEB}" presName="Name37" presStyleLbl="parChTrans1D2" presStyleIdx="0" presStyleCnt="8"/>
      <dgm:spPr/>
      <dgm:t>
        <a:bodyPr/>
        <a:lstStyle/>
        <a:p>
          <a:endParaRPr lang="en-US"/>
        </a:p>
      </dgm:t>
    </dgm:pt>
    <dgm:pt modelId="{1DCE610F-8F84-4BE0-A974-C2B952810350}" type="pres">
      <dgm:prSet presAssocID="{DC0216DB-FBFB-4D05-AB7E-13216FCB0516}" presName="hierRoot2" presStyleCnt="0">
        <dgm:presLayoutVars>
          <dgm:hierBranch val="init"/>
        </dgm:presLayoutVars>
      </dgm:prSet>
      <dgm:spPr/>
    </dgm:pt>
    <dgm:pt modelId="{BDB824A3-77B1-4DA4-B94B-AEDEA4427217}" type="pres">
      <dgm:prSet presAssocID="{DC0216DB-FBFB-4D05-AB7E-13216FCB0516}" presName="rootComposite" presStyleCnt="0"/>
      <dgm:spPr/>
    </dgm:pt>
    <dgm:pt modelId="{A6C2A38B-3ACE-4A36-BF64-60A856F73388}" type="pres">
      <dgm:prSet presAssocID="{DC0216DB-FBFB-4D05-AB7E-13216FCB0516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1981EC-6A24-407D-82A7-AF344313EE34}" type="pres">
      <dgm:prSet presAssocID="{DC0216DB-FBFB-4D05-AB7E-13216FCB0516}" presName="rootConnector" presStyleLbl="node2" presStyleIdx="0" presStyleCnt="8"/>
      <dgm:spPr/>
      <dgm:t>
        <a:bodyPr/>
        <a:lstStyle/>
        <a:p>
          <a:endParaRPr lang="en-US"/>
        </a:p>
      </dgm:t>
    </dgm:pt>
    <dgm:pt modelId="{92B96A66-A7C7-454B-B1F1-D439E64C2788}" type="pres">
      <dgm:prSet presAssocID="{DC0216DB-FBFB-4D05-AB7E-13216FCB0516}" presName="hierChild4" presStyleCnt="0"/>
      <dgm:spPr/>
    </dgm:pt>
    <dgm:pt modelId="{2AB30704-15DE-41A9-93F9-BB336CE2C8C3}" type="pres">
      <dgm:prSet presAssocID="{930FA777-290E-41BC-A635-9651FDA43D1C}" presName="Name37" presStyleLbl="parChTrans1D3" presStyleIdx="0" presStyleCnt="8"/>
      <dgm:spPr/>
      <dgm:t>
        <a:bodyPr/>
        <a:lstStyle/>
        <a:p>
          <a:endParaRPr lang="en-US"/>
        </a:p>
      </dgm:t>
    </dgm:pt>
    <dgm:pt modelId="{8165DB00-0392-4759-8565-48D026F27690}" type="pres">
      <dgm:prSet presAssocID="{6960654E-8D2D-4022-ABB2-241FDCCF2CE7}" presName="hierRoot2" presStyleCnt="0">
        <dgm:presLayoutVars>
          <dgm:hierBranch val="init"/>
        </dgm:presLayoutVars>
      </dgm:prSet>
      <dgm:spPr/>
    </dgm:pt>
    <dgm:pt modelId="{8E797F51-A1AF-4317-9BE0-7DD7E347164E}" type="pres">
      <dgm:prSet presAssocID="{6960654E-8D2D-4022-ABB2-241FDCCF2CE7}" presName="rootComposite" presStyleCnt="0"/>
      <dgm:spPr/>
    </dgm:pt>
    <dgm:pt modelId="{1CC04D35-17FC-434E-AC17-BAFA9169ACAE}" type="pres">
      <dgm:prSet presAssocID="{6960654E-8D2D-4022-ABB2-241FDCCF2CE7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D796CF-197F-4E39-A5F1-19BAD5FB8961}" type="pres">
      <dgm:prSet presAssocID="{6960654E-8D2D-4022-ABB2-241FDCCF2CE7}" presName="rootConnector" presStyleLbl="node3" presStyleIdx="0" presStyleCnt="8"/>
      <dgm:spPr/>
      <dgm:t>
        <a:bodyPr/>
        <a:lstStyle/>
        <a:p>
          <a:endParaRPr lang="en-US"/>
        </a:p>
      </dgm:t>
    </dgm:pt>
    <dgm:pt modelId="{A26B3A8F-8CAD-4672-85FD-D2047724A871}" type="pres">
      <dgm:prSet presAssocID="{6960654E-8D2D-4022-ABB2-241FDCCF2CE7}" presName="hierChild4" presStyleCnt="0"/>
      <dgm:spPr/>
    </dgm:pt>
    <dgm:pt modelId="{B956FE75-B538-4D51-8B48-661A295A4931}" type="pres">
      <dgm:prSet presAssocID="{E8AD2B0B-62D1-429A-9D4D-7240476FD44C}" presName="Name37" presStyleLbl="parChTrans1D4" presStyleIdx="0" presStyleCnt="3"/>
      <dgm:spPr/>
      <dgm:t>
        <a:bodyPr/>
        <a:lstStyle/>
        <a:p>
          <a:endParaRPr lang="en-US"/>
        </a:p>
      </dgm:t>
    </dgm:pt>
    <dgm:pt modelId="{0D5A3069-5F29-4A19-BD14-4D2CEE2E2DA3}" type="pres">
      <dgm:prSet presAssocID="{4B435B99-0541-459A-AAE0-FBBD5CFDFD81}" presName="hierRoot2" presStyleCnt="0">
        <dgm:presLayoutVars>
          <dgm:hierBranch val="init"/>
        </dgm:presLayoutVars>
      </dgm:prSet>
      <dgm:spPr/>
    </dgm:pt>
    <dgm:pt modelId="{7878A20A-E9EA-4D46-8677-7D83368CA860}" type="pres">
      <dgm:prSet presAssocID="{4B435B99-0541-459A-AAE0-FBBD5CFDFD81}" presName="rootComposite" presStyleCnt="0"/>
      <dgm:spPr/>
    </dgm:pt>
    <dgm:pt modelId="{C3CBAC93-AC14-4838-A97F-DE18BB955603}" type="pres">
      <dgm:prSet presAssocID="{4B435B99-0541-459A-AAE0-FBBD5CFDFD81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F2850C-B47E-4E60-95E4-D7A2CA362671}" type="pres">
      <dgm:prSet presAssocID="{4B435B99-0541-459A-AAE0-FBBD5CFDFD81}" presName="rootConnector" presStyleLbl="node4" presStyleIdx="0" presStyleCnt="3"/>
      <dgm:spPr/>
      <dgm:t>
        <a:bodyPr/>
        <a:lstStyle/>
        <a:p>
          <a:endParaRPr lang="en-US"/>
        </a:p>
      </dgm:t>
    </dgm:pt>
    <dgm:pt modelId="{9A93A0EB-522F-46BC-8967-9F41C7AD0153}" type="pres">
      <dgm:prSet presAssocID="{4B435B99-0541-459A-AAE0-FBBD5CFDFD81}" presName="hierChild4" presStyleCnt="0"/>
      <dgm:spPr/>
    </dgm:pt>
    <dgm:pt modelId="{871861E3-1EAA-4E44-A692-223B43586B3E}" type="pres">
      <dgm:prSet presAssocID="{4B435B99-0541-459A-AAE0-FBBD5CFDFD81}" presName="hierChild5" presStyleCnt="0"/>
      <dgm:spPr/>
    </dgm:pt>
    <dgm:pt modelId="{2C1B3998-41F1-41AC-8698-E807EB98125D}" type="pres">
      <dgm:prSet presAssocID="{6960654E-8D2D-4022-ABB2-241FDCCF2CE7}" presName="hierChild5" presStyleCnt="0"/>
      <dgm:spPr/>
    </dgm:pt>
    <dgm:pt modelId="{DCFD9D34-41B5-4103-92F0-943A9D443AC6}" type="pres">
      <dgm:prSet presAssocID="{DC0216DB-FBFB-4D05-AB7E-13216FCB0516}" presName="hierChild5" presStyleCnt="0"/>
      <dgm:spPr/>
    </dgm:pt>
    <dgm:pt modelId="{E2053F39-0BB2-4D73-9C33-552D49740C39}" type="pres">
      <dgm:prSet presAssocID="{0A5FC0A6-18E5-4DD8-8D78-E94DEB469ADF}" presName="Name37" presStyleLbl="parChTrans1D2" presStyleIdx="1" presStyleCnt="8"/>
      <dgm:spPr/>
      <dgm:t>
        <a:bodyPr/>
        <a:lstStyle/>
        <a:p>
          <a:endParaRPr lang="en-US"/>
        </a:p>
      </dgm:t>
    </dgm:pt>
    <dgm:pt modelId="{B4F5A924-A0D0-40B9-BDC2-5DD5A1E21928}" type="pres">
      <dgm:prSet presAssocID="{4AC932CD-412B-4B90-B94D-D8CFF3286712}" presName="hierRoot2" presStyleCnt="0">
        <dgm:presLayoutVars>
          <dgm:hierBranch val="init"/>
        </dgm:presLayoutVars>
      </dgm:prSet>
      <dgm:spPr/>
    </dgm:pt>
    <dgm:pt modelId="{7FA0914C-3FA2-4747-A50A-D7F77F700457}" type="pres">
      <dgm:prSet presAssocID="{4AC932CD-412B-4B90-B94D-D8CFF3286712}" presName="rootComposite" presStyleCnt="0"/>
      <dgm:spPr/>
    </dgm:pt>
    <dgm:pt modelId="{C1A822F7-90D1-489E-BDCB-FDAF2BF22BD8}" type="pres">
      <dgm:prSet presAssocID="{4AC932CD-412B-4B90-B94D-D8CFF3286712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E5BB95-236A-4760-AD01-DC1FED41D5A6}" type="pres">
      <dgm:prSet presAssocID="{4AC932CD-412B-4B90-B94D-D8CFF3286712}" presName="rootConnector" presStyleLbl="node2" presStyleIdx="1" presStyleCnt="8"/>
      <dgm:spPr/>
      <dgm:t>
        <a:bodyPr/>
        <a:lstStyle/>
        <a:p>
          <a:endParaRPr lang="en-US"/>
        </a:p>
      </dgm:t>
    </dgm:pt>
    <dgm:pt modelId="{2B34C629-5888-46C4-ABCB-5B59A66564D7}" type="pres">
      <dgm:prSet presAssocID="{4AC932CD-412B-4B90-B94D-D8CFF3286712}" presName="hierChild4" presStyleCnt="0"/>
      <dgm:spPr/>
    </dgm:pt>
    <dgm:pt modelId="{C9C9362B-AAF2-462F-9185-E6307E856539}" type="pres">
      <dgm:prSet presAssocID="{F1399198-E0AB-4E03-9615-BFACF878F767}" presName="Name37" presStyleLbl="parChTrans1D3" presStyleIdx="1" presStyleCnt="8"/>
      <dgm:spPr/>
      <dgm:t>
        <a:bodyPr/>
        <a:lstStyle/>
        <a:p>
          <a:endParaRPr lang="en-US"/>
        </a:p>
      </dgm:t>
    </dgm:pt>
    <dgm:pt modelId="{C09720C5-EFA8-4379-BEA0-F9CA62B9CA07}" type="pres">
      <dgm:prSet presAssocID="{610E6F1B-F888-48B9-8A74-3EBC495EBEB9}" presName="hierRoot2" presStyleCnt="0">
        <dgm:presLayoutVars>
          <dgm:hierBranch val="init"/>
        </dgm:presLayoutVars>
      </dgm:prSet>
      <dgm:spPr/>
    </dgm:pt>
    <dgm:pt modelId="{9E8A2044-29E7-4526-A2DE-B6E2C25F5A31}" type="pres">
      <dgm:prSet presAssocID="{610E6F1B-F888-48B9-8A74-3EBC495EBEB9}" presName="rootComposite" presStyleCnt="0"/>
      <dgm:spPr/>
    </dgm:pt>
    <dgm:pt modelId="{1CFCC945-C793-4611-A310-B84AC40900B2}" type="pres">
      <dgm:prSet presAssocID="{610E6F1B-F888-48B9-8A74-3EBC495EBEB9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71D5A9-557B-4353-9812-907783E3866A}" type="pres">
      <dgm:prSet presAssocID="{610E6F1B-F888-48B9-8A74-3EBC495EBEB9}" presName="rootConnector" presStyleLbl="node3" presStyleIdx="1" presStyleCnt="8"/>
      <dgm:spPr/>
      <dgm:t>
        <a:bodyPr/>
        <a:lstStyle/>
        <a:p>
          <a:endParaRPr lang="en-US"/>
        </a:p>
      </dgm:t>
    </dgm:pt>
    <dgm:pt modelId="{99121775-0E44-40DD-B148-534C3B0AE87B}" type="pres">
      <dgm:prSet presAssocID="{610E6F1B-F888-48B9-8A74-3EBC495EBEB9}" presName="hierChild4" presStyleCnt="0"/>
      <dgm:spPr/>
    </dgm:pt>
    <dgm:pt modelId="{5EAECDEA-77FA-453C-AEEB-AA1EE6CE4745}" type="pres">
      <dgm:prSet presAssocID="{610E6F1B-F888-48B9-8A74-3EBC495EBEB9}" presName="hierChild5" presStyleCnt="0"/>
      <dgm:spPr/>
    </dgm:pt>
    <dgm:pt modelId="{5C3D6BE6-1C95-41CD-97D4-E4E4FB73E6F0}" type="pres">
      <dgm:prSet presAssocID="{4AC932CD-412B-4B90-B94D-D8CFF3286712}" presName="hierChild5" presStyleCnt="0"/>
      <dgm:spPr/>
    </dgm:pt>
    <dgm:pt modelId="{3DC20BE8-A75F-4C9C-AA54-FA246DC9CF7B}" type="pres">
      <dgm:prSet presAssocID="{810F9E8E-57CB-4F02-A314-E0FD9EBC2D37}" presName="Name37" presStyleLbl="parChTrans1D2" presStyleIdx="2" presStyleCnt="8"/>
      <dgm:spPr/>
      <dgm:t>
        <a:bodyPr/>
        <a:lstStyle/>
        <a:p>
          <a:endParaRPr lang="en-US"/>
        </a:p>
      </dgm:t>
    </dgm:pt>
    <dgm:pt modelId="{DE228C52-0844-4524-9D5B-AC6A88D3BDB3}" type="pres">
      <dgm:prSet presAssocID="{12BA1380-A4FC-4990-9FA4-11FC145E8D29}" presName="hierRoot2" presStyleCnt="0">
        <dgm:presLayoutVars>
          <dgm:hierBranch val="init"/>
        </dgm:presLayoutVars>
      </dgm:prSet>
      <dgm:spPr/>
    </dgm:pt>
    <dgm:pt modelId="{AC2E092E-74D9-4B5C-8B45-0C7C1A637D3C}" type="pres">
      <dgm:prSet presAssocID="{12BA1380-A4FC-4990-9FA4-11FC145E8D29}" presName="rootComposite" presStyleCnt="0"/>
      <dgm:spPr/>
    </dgm:pt>
    <dgm:pt modelId="{F39EBF8D-7EAD-4078-9AA2-5200AD86C63C}" type="pres">
      <dgm:prSet presAssocID="{12BA1380-A4FC-4990-9FA4-11FC145E8D29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7D80D5-3373-4847-8B69-C2C8B0342435}" type="pres">
      <dgm:prSet presAssocID="{12BA1380-A4FC-4990-9FA4-11FC145E8D29}" presName="rootConnector" presStyleLbl="node2" presStyleIdx="2" presStyleCnt="8"/>
      <dgm:spPr/>
      <dgm:t>
        <a:bodyPr/>
        <a:lstStyle/>
        <a:p>
          <a:endParaRPr lang="en-US"/>
        </a:p>
      </dgm:t>
    </dgm:pt>
    <dgm:pt modelId="{CD668AC0-55CA-4C9C-B504-FD1B83C631EC}" type="pres">
      <dgm:prSet presAssocID="{12BA1380-A4FC-4990-9FA4-11FC145E8D29}" presName="hierChild4" presStyleCnt="0"/>
      <dgm:spPr/>
    </dgm:pt>
    <dgm:pt modelId="{9C3E16C2-89C8-46E7-BCB6-31EC2FCA5AAD}" type="pres">
      <dgm:prSet presAssocID="{F9DCF3D5-7BE4-4A59-889A-42A1A8F3CF85}" presName="Name37" presStyleLbl="parChTrans1D3" presStyleIdx="2" presStyleCnt="8"/>
      <dgm:spPr/>
      <dgm:t>
        <a:bodyPr/>
        <a:lstStyle/>
        <a:p>
          <a:endParaRPr lang="en-US"/>
        </a:p>
      </dgm:t>
    </dgm:pt>
    <dgm:pt modelId="{2DCF73FB-A225-49ED-B278-0C8A6BF7580C}" type="pres">
      <dgm:prSet presAssocID="{1F38E69A-F07E-4C23-A122-63B93BAAC5C8}" presName="hierRoot2" presStyleCnt="0">
        <dgm:presLayoutVars>
          <dgm:hierBranch val="init"/>
        </dgm:presLayoutVars>
      </dgm:prSet>
      <dgm:spPr/>
    </dgm:pt>
    <dgm:pt modelId="{BFD2D0C2-3C85-47A9-9CAB-C5C1D7AA87DF}" type="pres">
      <dgm:prSet presAssocID="{1F38E69A-F07E-4C23-A122-63B93BAAC5C8}" presName="rootComposite" presStyleCnt="0"/>
      <dgm:spPr/>
    </dgm:pt>
    <dgm:pt modelId="{5FDE06AE-2808-4FDF-9EC3-F4A2D16F29B9}" type="pres">
      <dgm:prSet presAssocID="{1F38E69A-F07E-4C23-A122-63B93BAAC5C8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C87533-0418-4D2B-B555-7A2D25473DB6}" type="pres">
      <dgm:prSet presAssocID="{1F38E69A-F07E-4C23-A122-63B93BAAC5C8}" presName="rootConnector" presStyleLbl="node3" presStyleIdx="2" presStyleCnt="8"/>
      <dgm:spPr/>
      <dgm:t>
        <a:bodyPr/>
        <a:lstStyle/>
        <a:p>
          <a:endParaRPr lang="en-US"/>
        </a:p>
      </dgm:t>
    </dgm:pt>
    <dgm:pt modelId="{30186778-6482-4A67-83C4-39D653B2B904}" type="pres">
      <dgm:prSet presAssocID="{1F38E69A-F07E-4C23-A122-63B93BAAC5C8}" presName="hierChild4" presStyleCnt="0"/>
      <dgm:spPr/>
    </dgm:pt>
    <dgm:pt modelId="{E01B86B8-A013-431E-A0E7-64ABEDB9F590}" type="pres">
      <dgm:prSet presAssocID="{4F254B70-064E-46F8-8ACA-5CCE91B5402D}" presName="Name37" presStyleLbl="parChTrans1D4" presStyleIdx="1" presStyleCnt="3"/>
      <dgm:spPr/>
      <dgm:t>
        <a:bodyPr/>
        <a:lstStyle/>
        <a:p>
          <a:endParaRPr lang="en-US"/>
        </a:p>
      </dgm:t>
    </dgm:pt>
    <dgm:pt modelId="{21D35D25-2438-48F3-BABD-B27BB1B6C830}" type="pres">
      <dgm:prSet presAssocID="{41453CE3-0A0C-47B3-A180-0F2B0CB3DCDA}" presName="hierRoot2" presStyleCnt="0">
        <dgm:presLayoutVars>
          <dgm:hierBranch val="init"/>
        </dgm:presLayoutVars>
      </dgm:prSet>
      <dgm:spPr/>
    </dgm:pt>
    <dgm:pt modelId="{2F4598CF-3491-4638-BFF5-9E2014515E1A}" type="pres">
      <dgm:prSet presAssocID="{41453CE3-0A0C-47B3-A180-0F2B0CB3DCDA}" presName="rootComposite" presStyleCnt="0"/>
      <dgm:spPr/>
    </dgm:pt>
    <dgm:pt modelId="{800899C9-7989-4460-AF98-CD66C14BC918}" type="pres">
      <dgm:prSet presAssocID="{41453CE3-0A0C-47B3-A180-0F2B0CB3DCDA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B270D7-4FAA-478C-AA49-51A70C786EE7}" type="pres">
      <dgm:prSet presAssocID="{41453CE3-0A0C-47B3-A180-0F2B0CB3DCDA}" presName="rootConnector" presStyleLbl="node4" presStyleIdx="1" presStyleCnt="3"/>
      <dgm:spPr/>
      <dgm:t>
        <a:bodyPr/>
        <a:lstStyle/>
        <a:p>
          <a:endParaRPr lang="en-US"/>
        </a:p>
      </dgm:t>
    </dgm:pt>
    <dgm:pt modelId="{A0A9BAD5-EFDE-4913-B382-0B9D349A6E1C}" type="pres">
      <dgm:prSet presAssocID="{41453CE3-0A0C-47B3-A180-0F2B0CB3DCDA}" presName="hierChild4" presStyleCnt="0"/>
      <dgm:spPr/>
    </dgm:pt>
    <dgm:pt modelId="{244A8806-B1C3-4FF9-8861-1D4A06E3CD69}" type="pres">
      <dgm:prSet presAssocID="{41453CE3-0A0C-47B3-A180-0F2B0CB3DCDA}" presName="hierChild5" presStyleCnt="0"/>
      <dgm:spPr/>
    </dgm:pt>
    <dgm:pt modelId="{AFC36F0E-9CC6-40D9-B8AC-6E2FE74AD04E}" type="pres">
      <dgm:prSet presAssocID="{9F416EC0-CFE8-4B68-9318-705B9EFE5F4B}" presName="Name37" presStyleLbl="parChTrans1D4" presStyleIdx="2" presStyleCnt="3"/>
      <dgm:spPr/>
      <dgm:t>
        <a:bodyPr/>
        <a:lstStyle/>
        <a:p>
          <a:endParaRPr lang="en-US"/>
        </a:p>
      </dgm:t>
    </dgm:pt>
    <dgm:pt modelId="{32CFE837-3730-46EA-ABF2-824EACB67F25}" type="pres">
      <dgm:prSet presAssocID="{DD5559D7-BE73-46CB-B09E-C6C00313D097}" presName="hierRoot2" presStyleCnt="0">
        <dgm:presLayoutVars>
          <dgm:hierBranch val="init"/>
        </dgm:presLayoutVars>
      </dgm:prSet>
      <dgm:spPr/>
    </dgm:pt>
    <dgm:pt modelId="{2DD8AF11-1AF7-42BF-AEC6-406D257973EA}" type="pres">
      <dgm:prSet presAssocID="{DD5559D7-BE73-46CB-B09E-C6C00313D097}" presName="rootComposite" presStyleCnt="0"/>
      <dgm:spPr/>
    </dgm:pt>
    <dgm:pt modelId="{FF6FFBF9-2F09-466E-A526-4FAADBB981FD}" type="pres">
      <dgm:prSet presAssocID="{DD5559D7-BE73-46CB-B09E-C6C00313D097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14553F-7F21-4760-B861-B1C068D766CE}" type="pres">
      <dgm:prSet presAssocID="{DD5559D7-BE73-46CB-B09E-C6C00313D097}" presName="rootConnector" presStyleLbl="node4" presStyleIdx="2" presStyleCnt="3"/>
      <dgm:spPr/>
      <dgm:t>
        <a:bodyPr/>
        <a:lstStyle/>
        <a:p>
          <a:endParaRPr lang="en-US"/>
        </a:p>
      </dgm:t>
    </dgm:pt>
    <dgm:pt modelId="{EE9B82C4-0587-4C81-B959-CBE203EF3BFD}" type="pres">
      <dgm:prSet presAssocID="{DD5559D7-BE73-46CB-B09E-C6C00313D097}" presName="hierChild4" presStyleCnt="0"/>
      <dgm:spPr/>
    </dgm:pt>
    <dgm:pt modelId="{ADB620E9-66B8-402C-B431-86BE89886CB5}" type="pres">
      <dgm:prSet presAssocID="{DD5559D7-BE73-46CB-B09E-C6C00313D097}" presName="hierChild5" presStyleCnt="0"/>
      <dgm:spPr/>
    </dgm:pt>
    <dgm:pt modelId="{CF879AC4-17E1-4951-A257-EECB1C1DD3A7}" type="pres">
      <dgm:prSet presAssocID="{1F38E69A-F07E-4C23-A122-63B93BAAC5C8}" presName="hierChild5" presStyleCnt="0"/>
      <dgm:spPr/>
    </dgm:pt>
    <dgm:pt modelId="{A3C148B9-EC6F-4D1B-B8C6-821DC4F42E03}" type="pres">
      <dgm:prSet presAssocID="{12BA1380-A4FC-4990-9FA4-11FC145E8D29}" presName="hierChild5" presStyleCnt="0"/>
      <dgm:spPr/>
    </dgm:pt>
    <dgm:pt modelId="{C5F79B3F-046F-4FB4-B659-FED1BC757F5C}" type="pres">
      <dgm:prSet presAssocID="{752A0BA0-E948-421D-BBFD-FD3E6A49C9AC}" presName="Name37" presStyleLbl="parChTrans1D2" presStyleIdx="3" presStyleCnt="8"/>
      <dgm:spPr/>
      <dgm:t>
        <a:bodyPr/>
        <a:lstStyle/>
        <a:p>
          <a:endParaRPr lang="en-US"/>
        </a:p>
      </dgm:t>
    </dgm:pt>
    <dgm:pt modelId="{D0335324-AD23-4475-84E5-431AB6959EF5}" type="pres">
      <dgm:prSet presAssocID="{0E789B44-1B47-442C-A1F1-E20D3EA6255C}" presName="hierRoot2" presStyleCnt="0">
        <dgm:presLayoutVars>
          <dgm:hierBranch val="init"/>
        </dgm:presLayoutVars>
      </dgm:prSet>
      <dgm:spPr/>
    </dgm:pt>
    <dgm:pt modelId="{913148CF-3FBD-405E-AE2E-B22A363BE68A}" type="pres">
      <dgm:prSet presAssocID="{0E789B44-1B47-442C-A1F1-E20D3EA6255C}" presName="rootComposite" presStyleCnt="0"/>
      <dgm:spPr/>
    </dgm:pt>
    <dgm:pt modelId="{6E429335-8E72-4DC4-A0AC-505A53DEEFD2}" type="pres">
      <dgm:prSet presAssocID="{0E789B44-1B47-442C-A1F1-E20D3EA6255C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D20E50-89A1-4812-AB6C-ADAB316F6DC2}" type="pres">
      <dgm:prSet presAssocID="{0E789B44-1B47-442C-A1F1-E20D3EA6255C}" presName="rootConnector" presStyleLbl="node2" presStyleIdx="3" presStyleCnt="8"/>
      <dgm:spPr/>
      <dgm:t>
        <a:bodyPr/>
        <a:lstStyle/>
        <a:p>
          <a:endParaRPr lang="en-US"/>
        </a:p>
      </dgm:t>
    </dgm:pt>
    <dgm:pt modelId="{7BCB882C-9094-4973-BA67-F087A7813BC8}" type="pres">
      <dgm:prSet presAssocID="{0E789B44-1B47-442C-A1F1-E20D3EA6255C}" presName="hierChild4" presStyleCnt="0"/>
      <dgm:spPr/>
    </dgm:pt>
    <dgm:pt modelId="{21EDA581-ED14-4A93-8C4E-6E18793153D3}" type="pres">
      <dgm:prSet presAssocID="{0E789B44-1B47-442C-A1F1-E20D3EA6255C}" presName="hierChild5" presStyleCnt="0"/>
      <dgm:spPr/>
    </dgm:pt>
    <dgm:pt modelId="{B9DBB14F-B546-4CC7-A4C2-250EE42E09D0}" type="pres">
      <dgm:prSet presAssocID="{08234424-F5B8-4410-BA3B-E2F5A2359605}" presName="Name37" presStyleLbl="parChTrans1D2" presStyleIdx="4" presStyleCnt="8"/>
      <dgm:spPr/>
      <dgm:t>
        <a:bodyPr/>
        <a:lstStyle/>
        <a:p>
          <a:endParaRPr lang="en-US"/>
        </a:p>
      </dgm:t>
    </dgm:pt>
    <dgm:pt modelId="{0F62E73A-E31D-4328-A5C7-AAD6764FA925}" type="pres">
      <dgm:prSet presAssocID="{320036A8-38A2-4E0A-B766-58B8E13A53A8}" presName="hierRoot2" presStyleCnt="0">
        <dgm:presLayoutVars>
          <dgm:hierBranch val="init"/>
        </dgm:presLayoutVars>
      </dgm:prSet>
      <dgm:spPr/>
    </dgm:pt>
    <dgm:pt modelId="{19A58F4D-61F7-47A3-97D8-6D6D0725E00E}" type="pres">
      <dgm:prSet presAssocID="{320036A8-38A2-4E0A-B766-58B8E13A53A8}" presName="rootComposite" presStyleCnt="0"/>
      <dgm:spPr/>
    </dgm:pt>
    <dgm:pt modelId="{2C1B648F-732F-4178-B867-4360E4EEDE4A}" type="pres">
      <dgm:prSet presAssocID="{320036A8-38A2-4E0A-B766-58B8E13A53A8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27D657-98B5-4F51-B201-B6FF02A1F47E}" type="pres">
      <dgm:prSet presAssocID="{320036A8-38A2-4E0A-B766-58B8E13A53A8}" presName="rootConnector" presStyleLbl="node2" presStyleIdx="4" presStyleCnt="8"/>
      <dgm:spPr/>
      <dgm:t>
        <a:bodyPr/>
        <a:lstStyle/>
        <a:p>
          <a:endParaRPr lang="en-US"/>
        </a:p>
      </dgm:t>
    </dgm:pt>
    <dgm:pt modelId="{C5D01232-7066-4018-A51B-62FFF85D6610}" type="pres">
      <dgm:prSet presAssocID="{320036A8-38A2-4E0A-B766-58B8E13A53A8}" presName="hierChild4" presStyleCnt="0"/>
      <dgm:spPr/>
    </dgm:pt>
    <dgm:pt modelId="{C1FCAB47-64AE-4218-80CD-6C2B83B1B792}" type="pres">
      <dgm:prSet presAssocID="{320036A8-38A2-4E0A-B766-58B8E13A53A8}" presName="hierChild5" presStyleCnt="0"/>
      <dgm:spPr/>
    </dgm:pt>
    <dgm:pt modelId="{31159ECC-2862-46B4-B2EC-933D18284C9D}" type="pres">
      <dgm:prSet presAssocID="{4AEE58DD-3F0D-462F-AED9-0B67AD6EFD0C}" presName="Name37" presStyleLbl="parChTrans1D2" presStyleIdx="5" presStyleCnt="8"/>
      <dgm:spPr/>
      <dgm:t>
        <a:bodyPr/>
        <a:lstStyle/>
        <a:p>
          <a:endParaRPr lang="en-US"/>
        </a:p>
      </dgm:t>
    </dgm:pt>
    <dgm:pt modelId="{B656DCB9-D832-44BF-B59A-1EF2E1920771}" type="pres">
      <dgm:prSet presAssocID="{BB5B5232-C48F-4540-A344-B10C535D7767}" presName="hierRoot2" presStyleCnt="0">
        <dgm:presLayoutVars>
          <dgm:hierBranch val="init"/>
        </dgm:presLayoutVars>
      </dgm:prSet>
      <dgm:spPr/>
    </dgm:pt>
    <dgm:pt modelId="{0331F6DA-ED75-489F-A54F-619818787B9F}" type="pres">
      <dgm:prSet presAssocID="{BB5B5232-C48F-4540-A344-B10C535D7767}" presName="rootComposite" presStyleCnt="0"/>
      <dgm:spPr/>
    </dgm:pt>
    <dgm:pt modelId="{D277D9E2-70B9-481B-A6D2-FA0549A8A364}" type="pres">
      <dgm:prSet presAssocID="{BB5B5232-C48F-4540-A344-B10C535D7767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22F658-63AA-456A-B903-60F78AF31233}" type="pres">
      <dgm:prSet presAssocID="{BB5B5232-C48F-4540-A344-B10C535D7767}" presName="rootConnector" presStyleLbl="node2" presStyleIdx="5" presStyleCnt="8"/>
      <dgm:spPr/>
      <dgm:t>
        <a:bodyPr/>
        <a:lstStyle/>
        <a:p>
          <a:endParaRPr lang="en-US"/>
        </a:p>
      </dgm:t>
    </dgm:pt>
    <dgm:pt modelId="{07622339-523F-4E02-AC0A-AE9D8FA18042}" type="pres">
      <dgm:prSet presAssocID="{BB5B5232-C48F-4540-A344-B10C535D7767}" presName="hierChild4" presStyleCnt="0"/>
      <dgm:spPr/>
    </dgm:pt>
    <dgm:pt modelId="{4B3B234C-8CC9-4A92-93B7-FD4EC60B04D0}" type="pres">
      <dgm:prSet presAssocID="{BB5B5232-C48F-4540-A344-B10C535D7767}" presName="hierChild5" presStyleCnt="0"/>
      <dgm:spPr/>
    </dgm:pt>
    <dgm:pt modelId="{87FB9A60-537E-416B-835F-1D030E435996}" type="pres">
      <dgm:prSet presAssocID="{3A3C26BF-BFC7-4864-A2E4-C5AECCF46777}" presName="Name37" presStyleLbl="parChTrans1D2" presStyleIdx="6" presStyleCnt="8"/>
      <dgm:spPr/>
      <dgm:t>
        <a:bodyPr/>
        <a:lstStyle/>
        <a:p>
          <a:endParaRPr lang="en-US"/>
        </a:p>
      </dgm:t>
    </dgm:pt>
    <dgm:pt modelId="{EB2A8C16-517A-4055-91EB-DD4EDFC67DD7}" type="pres">
      <dgm:prSet presAssocID="{3045E755-9F2A-49DC-959E-1269E2063E7D}" presName="hierRoot2" presStyleCnt="0">
        <dgm:presLayoutVars>
          <dgm:hierBranch val="init"/>
        </dgm:presLayoutVars>
      </dgm:prSet>
      <dgm:spPr/>
    </dgm:pt>
    <dgm:pt modelId="{41E0F01B-A7BE-477D-8AF0-CCE03C4B0FB2}" type="pres">
      <dgm:prSet presAssocID="{3045E755-9F2A-49DC-959E-1269E2063E7D}" presName="rootComposite" presStyleCnt="0"/>
      <dgm:spPr/>
    </dgm:pt>
    <dgm:pt modelId="{8536B65A-5C42-4AF1-8F76-1352B87E950C}" type="pres">
      <dgm:prSet presAssocID="{3045E755-9F2A-49DC-959E-1269E2063E7D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5CEB2C-DA24-4C00-B650-ABDD1FEEC07C}" type="pres">
      <dgm:prSet presAssocID="{3045E755-9F2A-49DC-959E-1269E2063E7D}" presName="rootConnector" presStyleLbl="node2" presStyleIdx="6" presStyleCnt="8"/>
      <dgm:spPr/>
      <dgm:t>
        <a:bodyPr/>
        <a:lstStyle/>
        <a:p>
          <a:endParaRPr lang="en-US"/>
        </a:p>
      </dgm:t>
    </dgm:pt>
    <dgm:pt modelId="{5837A670-42AE-4048-85DC-DC3C04DA33C5}" type="pres">
      <dgm:prSet presAssocID="{3045E755-9F2A-49DC-959E-1269E2063E7D}" presName="hierChild4" presStyleCnt="0"/>
      <dgm:spPr/>
    </dgm:pt>
    <dgm:pt modelId="{B9CCB1EB-E8D4-4DB9-82AE-1588CC8CDC80}" type="pres">
      <dgm:prSet presAssocID="{64C79972-FCE7-4B77-ADAD-A759DE521B94}" presName="Name37" presStyleLbl="parChTrans1D3" presStyleIdx="3" presStyleCnt="8"/>
      <dgm:spPr/>
      <dgm:t>
        <a:bodyPr/>
        <a:lstStyle/>
        <a:p>
          <a:endParaRPr lang="en-US"/>
        </a:p>
      </dgm:t>
    </dgm:pt>
    <dgm:pt modelId="{83161D13-D963-42FC-8914-8EEEB44FD1DD}" type="pres">
      <dgm:prSet presAssocID="{CE2697D7-56EA-406B-AEB0-565469CC0BB6}" presName="hierRoot2" presStyleCnt="0">
        <dgm:presLayoutVars>
          <dgm:hierBranch val="init"/>
        </dgm:presLayoutVars>
      </dgm:prSet>
      <dgm:spPr/>
    </dgm:pt>
    <dgm:pt modelId="{C5CB1F37-7966-489A-8844-0E9CCD922583}" type="pres">
      <dgm:prSet presAssocID="{CE2697D7-56EA-406B-AEB0-565469CC0BB6}" presName="rootComposite" presStyleCnt="0"/>
      <dgm:spPr/>
    </dgm:pt>
    <dgm:pt modelId="{0FBEB638-42C2-42A9-8F8A-8A1381D8A75B}" type="pres">
      <dgm:prSet presAssocID="{CE2697D7-56EA-406B-AEB0-565469CC0BB6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9D1CBB-9323-4DC2-94B2-7DA6796ADB9D}" type="pres">
      <dgm:prSet presAssocID="{CE2697D7-56EA-406B-AEB0-565469CC0BB6}" presName="rootConnector" presStyleLbl="node3" presStyleIdx="3" presStyleCnt="8"/>
      <dgm:spPr/>
      <dgm:t>
        <a:bodyPr/>
        <a:lstStyle/>
        <a:p>
          <a:endParaRPr lang="en-US"/>
        </a:p>
      </dgm:t>
    </dgm:pt>
    <dgm:pt modelId="{00A98BED-4FBF-42C7-B719-717DC8F88897}" type="pres">
      <dgm:prSet presAssocID="{CE2697D7-56EA-406B-AEB0-565469CC0BB6}" presName="hierChild4" presStyleCnt="0"/>
      <dgm:spPr/>
    </dgm:pt>
    <dgm:pt modelId="{9D07B767-CE59-43E9-805E-85B9C8F2D30D}" type="pres">
      <dgm:prSet presAssocID="{CE2697D7-56EA-406B-AEB0-565469CC0BB6}" presName="hierChild5" presStyleCnt="0"/>
      <dgm:spPr/>
    </dgm:pt>
    <dgm:pt modelId="{59FFBC47-6D80-4C0E-B26B-F5479C625A96}" type="pres">
      <dgm:prSet presAssocID="{0938B1B8-3E76-47B2-B6B4-9358B19CCCEF}" presName="Name37" presStyleLbl="parChTrans1D3" presStyleIdx="4" presStyleCnt="8"/>
      <dgm:spPr/>
      <dgm:t>
        <a:bodyPr/>
        <a:lstStyle/>
        <a:p>
          <a:endParaRPr lang="en-US"/>
        </a:p>
      </dgm:t>
    </dgm:pt>
    <dgm:pt modelId="{335EB95D-3110-44A3-9907-D076B67C020E}" type="pres">
      <dgm:prSet presAssocID="{338C2BF5-1432-4FA1-AF1F-847E7E4475B3}" presName="hierRoot2" presStyleCnt="0">
        <dgm:presLayoutVars>
          <dgm:hierBranch val="init"/>
        </dgm:presLayoutVars>
      </dgm:prSet>
      <dgm:spPr/>
    </dgm:pt>
    <dgm:pt modelId="{0B95128C-2A88-4E24-832C-D03D2FC8A2BD}" type="pres">
      <dgm:prSet presAssocID="{338C2BF5-1432-4FA1-AF1F-847E7E4475B3}" presName="rootComposite" presStyleCnt="0"/>
      <dgm:spPr/>
    </dgm:pt>
    <dgm:pt modelId="{5A04F5F8-94D1-45D1-886A-5D4C41E97111}" type="pres">
      <dgm:prSet presAssocID="{338C2BF5-1432-4FA1-AF1F-847E7E4475B3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1D85F5-E144-4710-828A-DB467603E93E}" type="pres">
      <dgm:prSet presAssocID="{338C2BF5-1432-4FA1-AF1F-847E7E4475B3}" presName="rootConnector" presStyleLbl="node3" presStyleIdx="4" presStyleCnt="8"/>
      <dgm:spPr/>
      <dgm:t>
        <a:bodyPr/>
        <a:lstStyle/>
        <a:p>
          <a:endParaRPr lang="en-US"/>
        </a:p>
      </dgm:t>
    </dgm:pt>
    <dgm:pt modelId="{BD1055CF-17D5-4453-B6D8-963E9FC46261}" type="pres">
      <dgm:prSet presAssocID="{338C2BF5-1432-4FA1-AF1F-847E7E4475B3}" presName="hierChild4" presStyleCnt="0"/>
      <dgm:spPr/>
    </dgm:pt>
    <dgm:pt modelId="{4F44BAB8-DBD9-43E4-80D3-A919C00AD149}" type="pres">
      <dgm:prSet presAssocID="{338C2BF5-1432-4FA1-AF1F-847E7E4475B3}" presName="hierChild5" presStyleCnt="0"/>
      <dgm:spPr/>
    </dgm:pt>
    <dgm:pt modelId="{C6E0592B-F4A0-480C-BC54-A5562B343E4C}" type="pres">
      <dgm:prSet presAssocID="{3045E755-9F2A-49DC-959E-1269E2063E7D}" presName="hierChild5" presStyleCnt="0"/>
      <dgm:spPr/>
    </dgm:pt>
    <dgm:pt modelId="{2CE5CE1A-289F-4F50-968E-F473D6B6D5FC}" type="pres">
      <dgm:prSet presAssocID="{EB2DA3C2-5852-46CA-B950-E1A11C6B8B3F}" presName="Name37" presStyleLbl="parChTrans1D2" presStyleIdx="7" presStyleCnt="8"/>
      <dgm:spPr/>
    </dgm:pt>
    <dgm:pt modelId="{49CAE301-E1F6-4C81-95B5-D155F7629D52}" type="pres">
      <dgm:prSet presAssocID="{E90AF19A-3BAF-4695-A36A-C5F276B8BBE4}" presName="hierRoot2" presStyleCnt="0">
        <dgm:presLayoutVars>
          <dgm:hierBranch val="init"/>
        </dgm:presLayoutVars>
      </dgm:prSet>
      <dgm:spPr/>
    </dgm:pt>
    <dgm:pt modelId="{015342C4-C18E-478F-8105-FE0EB06F4A25}" type="pres">
      <dgm:prSet presAssocID="{E90AF19A-3BAF-4695-A36A-C5F276B8BBE4}" presName="rootComposite" presStyleCnt="0"/>
      <dgm:spPr/>
    </dgm:pt>
    <dgm:pt modelId="{C51BD761-8676-4362-A59A-9118247739B7}" type="pres">
      <dgm:prSet presAssocID="{E90AF19A-3BAF-4695-A36A-C5F276B8BBE4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A6F03E-1886-49E5-AABC-7AB63A5CA5CB}" type="pres">
      <dgm:prSet presAssocID="{E90AF19A-3BAF-4695-A36A-C5F276B8BBE4}" presName="rootConnector" presStyleLbl="node2" presStyleIdx="7" presStyleCnt="8"/>
      <dgm:spPr/>
      <dgm:t>
        <a:bodyPr/>
        <a:lstStyle/>
        <a:p>
          <a:endParaRPr lang="en-US"/>
        </a:p>
      </dgm:t>
    </dgm:pt>
    <dgm:pt modelId="{C6383DA8-E4C5-46A2-9D1F-1539F53A758B}" type="pres">
      <dgm:prSet presAssocID="{E90AF19A-3BAF-4695-A36A-C5F276B8BBE4}" presName="hierChild4" presStyleCnt="0"/>
      <dgm:spPr/>
    </dgm:pt>
    <dgm:pt modelId="{ADF58791-43DE-441C-BDC2-8BB107493F54}" type="pres">
      <dgm:prSet presAssocID="{3A3AE76A-5664-4F5C-BCF2-BABB078191F6}" presName="Name37" presStyleLbl="parChTrans1D3" presStyleIdx="5" presStyleCnt="8"/>
      <dgm:spPr/>
    </dgm:pt>
    <dgm:pt modelId="{1736FA85-CF33-4E3F-AAD1-C5E21DE99922}" type="pres">
      <dgm:prSet presAssocID="{34112517-CB49-4944-B66B-284DA5A2AC51}" presName="hierRoot2" presStyleCnt="0">
        <dgm:presLayoutVars>
          <dgm:hierBranch val="init"/>
        </dgm:presLayoutVars>
      </dgm:prSet>
      <dgm:spPr/>
    </dgm:pt>
    <dgm:pt modelId="{B9D61324-F163-41DC-AA74-079995B67B2B}" type="pres">
      <dgm:prSet presAssocID="{34112517-CB49-4944-B66B-284DA5A2AC51}" presName="rootComposite" presStyleCnt="0"/>
      <dgm:spPr/>
    </dgm:pt>
    <dgm:pt modelId="{99DFBF34-49B6-46B0-89BF-328A95097C17}" type="pres">
      <dgm:prSet presAssocID="{34112517-CB49-4944-B66B-284DA5A2AC51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5AD30-38E7-414E-81B5-834DD256C437}" type="pres">
      <dgm:prSet presAssocID="{34112517-CB49-4944-B66B-284DA5A2AC51}" presName="rootConnector" presStyleLbl="node3" presStyleIdx="5" presStyleCnt="8"/>
      <dgm:spPr/>
      <dgm:t>
        <a:bodyPr/>
        <a:lstStyle/>
        <a:p>
          <a:endParaRPr lang="en-US"/>
        </a:p>
      </dgm:t>
    </dgm:pt>
    <dgm:pt modelId="{B167B7E7-223B-4C52-B0C8-15CE16C7C07E}" type="pres">
      <dgm:prSet presAssocID="{34112517-CB49-4944-B66B-284DA5A2AC51}" presName="hierChild4" presStyleCnt="0"/>
      <dgm:spPr/>
    </dgm:pt>
    <dgm:pt modelId="{3528B169-E8DF-44A3-B3D6-BEC876373ED4}" type="pres">
      <dgm:prSet presAssocID="{34112517-CB49-4944-B66B-284DA5A2AC51}" presName="hierChild5" presStyleCnt="0"/>
      <dgm:spPr/>
    </dgm:pt>
    <dgm:pt modelId="{953242EA-EF38-4456-9719-D8386D8BB464}" type="pres">
      <dgm:prSet presAssocID="{12D97F5F-1D42-46FD-97F8-320BBD0E1402}" presName="Name37" presStyleLbl="parChTrans1D3" presStyleIdx="6" presStyleCnt="8"/>
      <dgm:spPr/>
    </dgm:pt>
    <dgm:pt modelId="{C921A3A4-F5AA-4A0C-A44C-CCDABBCF31C0}" type="pres">
      <dgm:prSet presAssocID="{BC615A40-3100-4329-8333-4910A43851F6}" presName="hierRoot2" presStyleCnt="0">
        <dgm:presLayoutVars>
          <dgm:hierBranch val="init"/>
        </dgm:presLayoutVars>
      </dgm:prSet>
      <dgm:spPr/>
    </dgm:pt>
    <dgm:pt modelId="{42A8390D-FD82-403B-A4F3-8F1BB28D7CB0}" type="pres">
      <dgm:prSet presAssocID="{BC615A40-3100-4329-8333-4910A43851F6}" presName="rootComposite" presStyleCnt="0"/>
      <dgm:spPr/>
    </dgm:pt>
    <dgm:pt modelId="{A55A67E8-CCCF-4CDB-9CC6-BBDDB02F2A78}" type="pres">
      <dgm:prSet presAssocID="{BC615A40-3100-4329-8333-4910A43851F6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385DBD-E1DD-4C4F-BC39-EFAA31DF8B3C}" type="pres">
      <dgm:prSet presAssocID="{BC615A40-3100-4329-8333-4910A43851F6}" presName="rootConnector" presStyleLbl="node3" presStyleIdx="6" presStyleCnt="8"/>
      <dgm:spPr/>
      <dgm:t>
        <a:bodyPr/>
        <a:lstStyle/>
        <a:p>
          <a:endParaRPr lang="en-US"/>
        </a:p>
      </dgm:t>
    </dgm:pt>
    <dgm:pt modelId="{C423CDF0-A86D-486A-A054-79EAF620C21D}" type="pres">
      <dgm:prSet presAssocID="{BC615A40-3100-4329-8333-4910A43851F6}" presName="hierChild4" presStyleCnt="0"/>
      <dgm:spPr/>
    </dgm:pt>
    <dgm:pt modelId="{E31A92C2-82C7-4030-9F9F-E4E38DEEFC0A}" type="pres">
      <dgm:prSet presAssocID="{BC615A40-3100-4329-8333-4910A43851F6}" presName="hierChild5" presStyleCnt="0"/>
      <dgm:spPr/>
    </dgm:pt>
    <dgm:pt modelId="{B269837D-9D22-4B09-A73F-FC92615C8192}" type="pres">
      <dgm:prSet presAssocID="{72B11B13-0A6E-4065-B2FD-C52180A175C2}" presName="Name37" presStyleLbl="parChTrans1D3" presStyleIdx="7" presStyleCnt="8"/>
      <dgm:spPr/>
    </dgm:pt>
    <dgm:pt modelId="{51DE6AAF-5826-448A-8E9C-C0E679DCE719}" type="pres">
      <dgm:prSet presAssocID="{4DA56717-A9E5-47F1-890F-ED575DCEFE1F}" presName="hierRoot2" presStyleCnt="0">
        <dgm:presLayoutVars>
          <dgm:hierBranch val="init"/>
        </dgm:presLayoutVars>
      </dgm:prSet>
      <dgm:spPr/>
    </dgm:pt>
    <dgm:pt modelId="{FC8EC974-738B-4FB9-8140-6AABF1D090FD}" type="pres">
      <dgm:prSet presAssocID="{4DA56717-A9E5-47F1-890F-ED575DCEFE1F}" presName="rootComposite" presStyleCnt="0"/>
      <dgm:spPr/>
    </dgm:pt>
    <dgm:pt modelId="{0D205E02-8029-42C9-9222-4FE5C097339F}" type="pres">
      <dgm:prSet presAssocID="{4DA56717-A9E5-47F1-890F-ED575DCEFE1F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0497EA-8523-4962-B8E9-D0149F1EA69F}" type="pres">
      <dgm:prSet presAssocID="{4DA56717-A9E5-47F1-890F-ED575DCEFE1F}" presName="rootConnector" presStyleLbl="node3" presStyleIdx="7" presStyleCnt="8"/>
      <dgm:spPr/>
      <dgm:t>
        <a:bodyPr/>
        <a:lstStyle/>
        <a:p>
          <a:endParaRPr lang="en-US"/>
        </a:p>
      </dgm:t>
    </dgm:pt>
    <dgm:pt modelId="{BA65DA06-EEB6-455C-B6BA-F7407258B006}" type="pres">
      <dgm:prSet presAssocID="{4DA56717-A9E5-47F1-890F-ED575DCEFE1F}" presName="hierChild4" presStyleCnt="0"/>
      <dgm:spPr/>
    </dgm:pt>
    <dgm:pt modelId="{FD8CC1AA-164E-498C-A37C-F86853AA95BC}" type="pres">
      <dgm:prSet presAssocID="{4DA56717-A9E5-47F1-890F-ED575DCEFE1F}" presName="hierChild5" presStyleCnt="0"/>
      <dgm:spPr/>
    </dgm:pt>
    <dgm:pt modelId="{B133F4DC-1679-4B83-8F09-98C2F04D706E}" type="pres">
      <dgm:prSet presAssocID="{E90AF19A-3BAF-4695-A36A-C5F276B8BBE4}" presName="hierChild5" presStyleCnt="0"/>
      <dgm:spPr/>
    </dgm:pt>
    <dgm:pt modelId="{12D740F0-447F-4775-AA99-54B8B1CEF3A1}" type="pres">
      <dgm:prSet presAssocID="{AB1C5DDB-50C9-4B80-9408-9E365DF3EC94}" presName="hierChild3" presStyleCnt="0"/>
      <dgm:spPr/>
    </dgm:pt>
  </dgm:ptLst>
  <dgm:cxnLst>
    <dgm:cxn modelId="{E3393CE5-B926-4441-86FB-3C7B504D38BA}" type="presOf" srcId="{6960654E-8D2D-4022-ABB2-241FDCCF2CE7}" destId="{DFD796CF-197F-4E39-A5F1-19BAD5FB8961}" srcOrd="1" destOrd="0" presId="urn:microsoft.com/office/officeart/2005/8/layout/orgChart1"/>
    <dgm:cxn modelId="{8D0849B5-027B-4A6C-B9F8-209E96507502}" type="presOf" srcId="{1F38E69A-F07E-4C23-A122-63B93BAAC5C8}" destId="{B7C87533-0418-4D2B-B555-7A2D25473DB6}" srcOrd="1" destOrd="0" presId="urn:microsoft.com/office/officeart/2005/8/layout/orgChart1"/>
    <dgm:cxn modelId="{EA5E24C0-61A5-4E78-912E-BBEB362E406A}" type="presOf" srcId="{12BA1380-A4FC-4990-9FA4-11FC145E8D29}" destId="{F39EBF8D-7EAD-4078-9AA2-5200AD86C63C}" srcOrd="0" destOrd="0" presId="urn:microsoft.com/office/officeart/2005/8/layout/orgChart1"/>
    <dgm:cxn modelId="{BF8E3846-4633-43A0-8DC5-7396E1FC6A4A}" type="presOf" srcId="{72B11B13-0A6E-4065-B2FD-C52180A175C2}" destId="{B269837D-9D22-4B09-A73F-FC92615C8192}" srcOrd="0" destOrd="0" presId="urn:microsoft.com/office/officeart/2005/8/layout/orgChart1"/>
    <dgm:cxn modelId="{4089A5A4-56B3-4F0E-A145-146A376C03FF}" type="presOf" srcId="{E8AD2B0B-62D1-429A-9D4D-7240476FD44C}" destId="{B956FE75-B538-4D51-8B48-661A295A4931}" srcOrd="0" destOrd="0" presId="urn:microsoft.com/office/officeart/2005/8/layout/orgChart1"/>
    <dgm:cxn modelId="{EF0E83F0-38E4-42D3-80B8-27A0556EFA85}" type="presOf" srcId="{338C2BF5-1432-4FA1-AF1F-847E7E4475B3}" destId="{FB1D85F5-E144-4710-828A-DB467603E93E}" srcOrd="1" destOrd="0" presId="urn:microsoft.com/office/officeart/2005/8/layout/orgChart1"/>
    <dgm:cxn modelId="{B7471B25-DE34-4989-9D9F-FBC9CA25394C}" srcId="{E90AF19A-3BAF-4695-A36A-C5F276B8BBE4}" destId="{BC615A40-3100-4329-8333-4910A43851F6}" srcOrd="1" destOrd="0" parTransId="{12D97F5F-1D42-46FD-97F8-320BBD0E1402}" sibTransId="{60C3996E-A14B-4DC4-87BC-1D0502A7C656}"/>
    <dgm:cxn modelId="{DD000532-59A7-4709-8168-9377D77F9091}" srcId="{AB1C5DDB-50C9-4B80-9408-9E365DF3EC94}" destId="{3045E755-9F2A-49DC-959E-1269E2063E7D}" srcOrd="6" destOrd="0" parTransId="{3A3C26BF-BFC7-4864-A2E4-C5AECCF46777}" sibTransId="{D8E086D0-0287-4F6B-82D0-5BF8834CC665}"/>
    <dgm:cxn modelId="{501A58C8-474E-449E-A97C-23871893A6E5}" type="presOf" srcId="{610E6F1B-F888-48B9-8A74-3EBC495EBEB9}" destId="{3B71D5A9-557B-4353-9812-907783E3866A}" srcOrd="1" destOrd="0" presId="urn:microsoft.com/office/officeart/2005/8/layout/orgChart1"/>
    <dgm:cxn modelId="{42BD6B05-F9D2-4E4F-89C2-404BE73F9477}" type="presOf" srcId="{1F38E69A-F07E-4C23-A122-63B93BAAC5C8}" destId="{5FDE06AE-2808-4FDF-9EC3-F4A2D16F29B9}" srcOrd="0" destOrd="0" presId="urn:microsoft.com/office/officeart/2005/8/layout/orgChart1"/>
    <dgm:cxn modelId="{5198491A-78DF-4F3C-9E5F-89B8167A2AC9}" srcId="{4AC932CD-412B-4B90-B94D-D8CFF3286712}" destId="{610E6F1B-F888-48B9-8A74-3EBC495EBEB9}" srcOrd="0" destOrd="0" parTransId="{F1399198-E0AB-4E03-9615-BFACF878F767}" sibTransId="{FA0AC9CB-858F-410A-A8E7-9CA195EE8D45}"/>
    <dgm:cxn modelId="{B1CF4EAC-8097-4A86-81D3-374962B1A490}" type="presOf" srcId="{42CCC850-D30A-46C7-97C7-CB01C223903B}" destId="{97660D08-0A5A-462F-99A0-B45CB799A2F0}" srcOrd="0" destOrd="0" presId="urn:microsoft.com/office/officeart/2005/8/layout/orgChart1"/>
    <dgm:cxn modelId="{A0726ACB-3ACF-4E3D-B33D-8889EE9A6649}" type="presOf" srcId="{338C2BF5-1432-4FA1-AF1F-847E7E4475B3}" destId="{5A04F5F8-94D1-45D1-886A-5D4C41E97111}" srcOrd="0" destOrd="0" presId="urn:microsoft.com/office/officeart/2005/8/layout/orgChart1"/>
    <dgm:cxn modelId="{AE79532D-E338-4F66-9BA4-C42D6D6DB73F}" srcId="{3045E755-9F2A-49DC-959E-1269E2063E7D}" destId="{CE2697D7-56EA-406B-AEB0-565469CC0BB6}" srcOrd="0" destOrd="0" parTransId="{64C79972-FCE7-4B77-ADAD-A759DE521B94}" sibTransId="{40E3CC50-514C-46A5-B22F-9428723D9845}"/>
    <dgm:cxn modelId="{3F07EB4E-A0AB-4950-9C40-5BEAE4409D0C}" type="presOf" srcId="{34112517-CB49-4944-B66B-284DA5A2AC51}" destId="{99DFBF34-49B6-46B0-89BF-328A95097C17}" srcOrd="0" destOrd="0" presId="urn:microsoft.com/office/officeart/2005/8/layout/orgChart1"/>
    <dgm:cxn modelId="{7F7EE20D-AD4C-4202-A600-3DFD5091F3E5}" type="presOf" srcId="{BC615A40-3100-4329-8333-4910A43851F6}" destId="{6B385DBD-E1DD-4C4F-BC39-EFAA31DF8B3C}" srcOrd="1" destOrd="0" presId="urn:microsoft.com/office/officeart/2005/8/layout/orgChart1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01C303F0-A2BB-4D73-B383-28A922439267}" srcId="{12BA1380-A4FC-4990-9FA4-11FC145E8D29}" destId="{1F38E69A-F07E-4C23-A122-63B93BAAC5C8}" srcOrd="0" destOrd="0" parTransId="{F9DCF3D5-7BE4-4A59-889A-42A1A8F3CF85}" sibTransId="{D52BFF10-AA17-4442-A334-4D297E92C4ED}"/>
    <dgm:cxn modelId="{68C4B3CD-D75F-4ADD-A2FB-E9BE70197234}" type="presOf" srcId="{08234424-F5B8-4410-BA3B-E2F5A2359605}" destId="{B9DBB14F-B546-4CC7-A4C2-250EE42E09D0}" srcOrd="0" destOrd="0" presId="urn:microsoft.com/office/officeart/2005/8/layout/orgChart1"/>
    <dgm:cxn modelId="{E8BEC2EC-8F6C-4F91-AA06-55F351EC5113}" type="presOf" srcId="{6960654E-8D2D-4022-ABB2-241FDCCF2CE7}" destId="{1CC04D35-17FC-434E-AC17-BAFA9169ACAE}" srcOrd="0" destOrd="0" presId="urn:microsoft.com/office/officeart/2005/8/layout/orgChart1"/>
    <dgm:cxn modelId="{0CB3F604-85F3-4782-89BF-F89C936F1E74}" type="presOf" srcId="{930FA777-290E-41BC-A635-9651FDA43D1C}" destId="{2AB30704-15DE-41A9-93F9-BB336CE2C8C3}" srcOrd="0" destOrd="0" presId="urn:microsoft.com/office/officeart/2005/8/layout/orgChart1"/>
    <dgm:cxn modelId="{0FD4B883-7F13-48AD-93D6-BB0712193ABE}" srcId="{E90AF19A-3BAF-4695-A36A-C5F276B8BBE4}" destId="{4DA56717-A9E5-47F1-890F-ED575DCEFE1F}" srcOrd="2" destOrd="0" parTransId="{72B11B13-0A6E-4065-B2FD-C52180A175C2}" sibTransId="{F6E59D28-F2CD-4AD6-A393-C21DE122994A}"/>
    <dgm:cxn modelId="{F06FB14B-150C-4067-994F-6AE529B6A29A}" type="presOf" srcId="{0E789B44-1B47-442C-A1F1-E20D3EA6255C}" destId="{6E429335-8E72-4DC4-A0AC-505A53DEEFD2}" srcOrd="0" destOrd="0" presId="urn:microsoft.com/office/officeart/2005/8/layout/orgChart1"/>
    <dgm:cxn modelId="{E36894DA-AC0C-4B9E-9A6B-5AD4018BD9CA}" type="presOf" srcId="{12BA1380-A4FC-4990-9FA4-11FC145E8D29}" destId="{387D80D5-3373-4847-8B69-C2C8B0342435}" srcOrd="1" destOrd="0" presId="urn:microsoft.com/office/officeart/2005/8/layout/orgChart1"/>
    <dgm:cxn modelId="{1312448F-F3E8-4CA8-B2D8-666B6B667D59}" type="presOf" srcId="{810F9E8E-57CB-4F02-A314-E0FD9EBC2D37}" destId="{3DC20BE8-A75F-4C9C-AA54-FA246DC9CF7B}" srcOrd="0" destOrd="0" presId="urn:microsoft.com/office/officeart/2005/8/layout/orgChart1"/>
    <dgm:cxn modelId="{C4D6C9B4-B38A-4E6C-9110-3A14B33EFD3F}" type="presOf" srcId="{F1399198-E0AB-4E03-9615-BFACF878F767}" destId="{C9C9362B-AAF2-462F-9185-E6307E856539}" srcOrd="0" destOrd="0" presId="urn:microsoft.com/office/officeart/2005/8/layout/orgChart1"/>
    <dgm:cxn modelId="{4C1EA1AF-2227-410B-8D61-0912B85DEF9F}" type="presOf" srcId="{BB5B5232-C48F-4540-A344-B10C535D7767}" destId="{D277D9E2-70B9-481B-A6D2-FA0549A8A364}" srcOrd="0" destOrd="0" presId="urn:microsoft.com/office/officeart/2005/8/layout/orgChart1"/>
    <dgm:cxn modelId="{70F47381-54AF-486F-8E2E-63B035784A28}" srcId="{AB1C5DDB-50C9-4B80-9408-9E365DF3EC94}" destId="{0E789B44-1B47-442C-A1F1-E20D3EA6255C}" srcOrd="3" destOrd="0" parTransId="{752A0BA0-E948-421D-BBFD-FD3E6A49C9AC}" sibTransId="{F5E69F5A-93E3-4446-98D3-839DC249C029}"/>
    <dgm:cxn modelId="{7EE72202-1CF4-40D2-9D26-6A3E81680A09}" type="presOf" srcId="{4AEE58DD-3F0D-462F-AED9-0B67AD6EFD0C}" destId="{31159ECC-2862-46B4-B2EC-933D18284C9D}" srcOrd="0" destOrd="0" presId="urn:microsoft.com/office/officeart/2005/8/layout/orgChart1"/>
    <dgm:cxn modelId="{86D9796B-24E7-414B-BA5E-13341B03215C}" type="presOf" srcId="{3045E755-9F2A-49DC-959E-1269E2063E7D}" destId="{355CEB2C-DA24-4C00-B650-ABDD1FEEC07C}" srcOrd="1" destOrd="0" presId="urn:microsoft.com/office/officeart/2005/8/layout/orgChart1"/>
    <dgm:cxn modelId="{4A73B369-920D-4422-A3E1-1BE223B69EF8}" type="presOf" srcId="{4F254B70-064E-46F8-8ACA-5CCE91B5402D}" destId="{E01B86B8-A013-431E-A0E7-64ABEDB9F590}" srcOrd="0" destOrd="0" presId="urn:microsoft.com/office/officeart/2005/8/layout/orgChart1"/>
    <dgm:cxn modelId="{9C5E7C90-DE83-4978-8512-DD64B302E05B}" type="presOf" srcId="{CE2697D7-56EA-406B-AEB0-565469CC0BB6}" destId="{0FBEB638-42C2-42A9-8F8A-8A1381D8A75B}" srcOrd="0" destOrd="0" presId="urn:microsoft.com/office/officeart/2005/8/layout/orgChart1"/>
    <dgm:cxn modelId="{B5E29D30-F684-447B-82BE-2A83DBF20F96}" type="presOf" srcId="{12D97F5F-1D42-46FD-97F8-320BBD0E1402}" destId="{953242EA-EF38-4456-9719-D8386D8BB464}" srcOrd="0" destOrd="0" presId="urn:microsoft.com/office/officeart/2005/8/layout/orgChart1"/>
    <dgm:cxn modelId="{5FDF9594-DF6B-47C8-B272-0AAAB4ED3123}" srcId="{AB1C5DDB-50C9-4B80-9408-9E365DF3EC94}" destId="{BB5B5232-C48F-4540-A344-B10C535D7767}" srcOrd="5" destOrd="0" parTransId="{4AEE58DD-3F0D-462F-AED9-0B67AD6EFD0C}" sibTransId="{2C105F24-482B-420D-B2CB-4DFD91A07A96}"/>
    <dgm:cxn modelId="{68617316-F45B-46B8-83CC-867C6C8AE2F1}" type="presOf" srcId="{9F416EC0-CFE8-4B68-9318-705B9EFE5F4B}" destId="{AFC36F0E-9CC6-40D9-B8AC-6E2FE74AD04E}" srcOrd="0" destOrd="0" presId="urn:microsoft.com/office/officeart/2005/8/layout/orgChart1"/>
    <dgm:cxn modelId="{FDC0F89E-1266-42CC-8419-035D11E06442}" type="presOf" srcId="{64C79972-FCE7-4B77-ADAD-A759DE521B94}" destId="{B9CCB1EB-E8D4-4DB9-82AE-1588CC8CDC80}" srcOrd="0" destOrd="0" presId="urn:microsoft.com/office/officeart/2005/8/layout/orgChart1"/>
    <dgm:cxn modelId="{85AF70E3-D927-4FE1-B94D-4DCD96F92C9F}" type="presOf" srcId="{34112517-CB49-4944-B66B-284DA5A2AC51}" destId="{3065AD30-38E7-414E-81B5-834DD256C437}" srcOrd="1" destOrd="0" presId="urn:microsoft.com/office/officeart/2005/8/layout/orgChart1"/>
    <dgm:cxn modelId="{3511152D-8DD8-47E8-9B83-7E89F14ED605}" type="presOf" srcId="{CE2697D7-56EA-406B-AEB0-565469CC0BB6}" destId="{6E9D1CBB-9323-4DC2-94B2-7DA6796ADB9D}" srcOrd="1" destOrd="0" presId="urn:microsoft.com/office/officeart/2005/8/layout/orgChart1"/>
    <dgm:cxn modelId="{CAD5BB31-0FDE-43FC-A566-C9D714A788A3}" type="presOf" srcId="{0E789B44-1B47-442C-A1F1-E20D3EA6255C}" destId="{6FD20E50-89A1-4812-AB6C-ADAB316F6DC2}" srcOrd="1" destOrd="0" presId="urn:microsoft.com/office/officeart/2005/8/layout/orgChart1"/>
    <dgm:cxn modelId="{D6FC60F6-C8C6-4668-AC06-7B8C1CCA665F}" type="presOf" srcId="{4AC932CD-412B-4B90-B94D-D8CFF3286712}" destId="{05E5BB95-236A-4760-AD01-DC1FED41D5A6}" srcOrd="1" destOrd="0" presId="urn:microsoft.com/office/officeart/2005/8/layout/orgChart1"/>
    <dgm:cxn modelId="{3B93DC1F-41F4-4CE6-8700-B9465D4570B3}" srcId="{AB1C5DDB-50C9-4B80-9408-9E365DF3EC94}" destId="{12BA1380-A4FC-4990-9FA4-11FC145E8D29}" srcOrd="2" destOrd="0" parTransId="{810F9E8E-57CB-4F02-A314-E0FD9EBC2D37}" sibTransId="{8A93ACA0-D663-4A8B-B318-1181C5757674}"/>
    <dgm:cxn modelId="{60AD33A3-1BCD-4D7A-AF4C-8494E11DA8C0}" type="presOf" srcId="{DD5559D7-BE73-46CB-B09E-C6C00313D097}" destId="{FF6FFBF9-2F09-466E-A526-4FAADBB981FD}" srcOrd="0" destOrd="0" presId="urn:microsoft.com/office/officeart/2005/8/layout/orgChart1"/>
    <dgm:cxn modelId="{C8B28E91-8C95-4729-8619-CF66900269DB}" type="presOf" srcId="{3A3C26BF-BFC7-4864-A2E4-C5AECCF46777}" destId="{87FB9A60-537E-416B-835F-1D030E435996}" srcOrd="0" destOrd="0" presId="urn:microsoft.com/office/officeart/2005/8/layout/orgChart1"/>
    <dgm:cxn modelId="{6F869F4C-959A-4E78-85FE-52DFF9A465BB}" type="presOf" srcId="{0A5FC0A6-18E5-4DD8-8D78-E94DEB469ADF}" destId="{E2053F39-0BB2-4D73-9C33-552D49740C39}" srcOrd="0" destOrd="0" presId="urn:microsoft.com/office/officeart/2005/8/layout/orgChart1"/>
    <dgm:cxn modelId="{5B48D350-ED61-4196-8376-8FA41D037BA1}" type="presOf" srcId="{610E6F1B-F888-48B9-8A74-3EBC495EBEB9}" destId="{1CFCC945-C793-4611-A310-B84AC40900B2}" srcOrd="0" destOrd="0" presId="urn:microsoft.com/office/officeart/2005/8/layout/orgChart1"/>
    <dgm:cxn modelId="{05016365-8F20-4B6A-818A-03DEECA21560}" srcId="{6960654E-8D2D-4022-ABB2-241FDCCF2CE7}" destId="{4B435B99-0541-459A-AAE0-FBBD5CFDFD81}" srcOrd="0" destOrd="0" parTransId="{E8AD2B0B-62D1-429A-9D4D-7240476FD44C}" sibTransId="{E79740F6-EFF3-469F-86BA-394CD623EB58}"/>
    <dgm:cxn modelId="{35562600-20C4-4679-B580-F14B2CA2E74C}" type="presOf" srcId="{4DA56717-A9E5-47F1-890F-ED575DCEFE1F}" destId="{0D205E02-8029-42C9-9222-4FE5C097339F}" srcOrd="0" destOrd="0" presId="urn:microsoft.com/office/officeart/2005/8/layout/orgChart1"/>
    <dgm:cxn modelId="{96CED7C9-5CED-403B-A26B-E7C2C2FC1FF3}" type="presOf" srcId="{41453CE3-0A0C-47B3-A180-0F2B0CB3DCDA}" destId="{89B270D7-4FAA-478C-AA49-51A70C786EE7}" srcOrd="1" destOrd="0" presId="urn:microsoft.com/office/officeart/2005/8/layout/orgChart1"/>
    <dgm:cxn modelId="{FA882E90-BF9F-4EC1-974D-5E0E9F985E2A}" srcId="{1F38E69A-F07E-4C23-A122-63B93BAAC5C8}" destId="{41453CE3-0A0C-47B3-A180-0F2B0CB3DCDA}" srcOrd="0" destOrd="0" parTransId="{4F254B70-064E-46F8-8ACA-5CCE91B5402D}" sibTransId="{FF25978F-2EDC-4C8B-8FFB-58D1544B7B2D}"/>
    <dgm:cxn modelId="{D97A52FA-443F-4F05-8E67-9DF61C5AB463}" type="presOf" srcId="{F9DCF3D5-7BE4-4A59-889A-42A1A8F3CF85}" destId="{9C3E16C2-89C8-46E7-BCB6-31EC2FCA5AAD}" srcOrd="0" destOrd="0" presId="urn:microsoft.com/office/officeart/2005/8/layout/orgChart1"/>
    <dgm:cxn modelId="{D65BFB67-9583-416C-85A5-0798F2049450}" type="presOf" srcId="{BC615A40-3100-4329-8333-4910A43851F6}" destId="{A55A67E8-CCCF-4CDB-9CC6-BBDDB02F2A78}" srcOrd="0" destOrd="0" presId="urn:microsoft.com/office/officeart/2005/8/layout/orgChart1"/>
    <dgm:cxn modelId="{0EAF3424-628D-4BE1-A897-643C7EA5519B}" type="presOf" srcId="{4DA56717-A9E5-47F1-890F-ED575DCEFE1F}" destId="{930497EA-8523-4962-B8E9-D0149F1EA69F}" srcOrd="1" destOrd="0" presId="urn:microsoft.com/office/officeart/2005/8/layout/orgChart1"/>
    <dgm:cxn modelId="{E2B075FA-617A-4E68-B9E9-05F5FC0353A4}" type="presOf" srcId="{E90AF19A-3BAF-4695-A36A-C5F276B8BBE4}" destId="{C51BD761-8676-4362-A59A-9118247739B7}" srcOrd="0" destOrd="0" presId="urn:microsoft.com/office/officeart/2005/8/layout/orgChart1"/>
    <dgm:cxn modelId="{0A06B41B-44A2-47B8-AC6C-BE6A3ECCE90F}" type="presOf" srcId="{0938B1B8-3E76-47B2-B6B4-9358B19CCCEF}" destId="{59FFBC47-6D80-4C0E-B26B-F5479C625A96}" srcOrd="0" destOrd="0" presId="urn:microsoft.com/office/officeart/2005/8/layout/orgChart1"/>
    <dgm:cxn modelId="{FF10FC9E-56F6-43D7-BDED-F884D1F93F5E}" srcId="{AB1C5DDB-50C9-4B80-9408-9E365DF3EC94}" destId="{E90AF19A-3BAF-4695-A36A-C5F276B8BBE4}" srcOrd="7" destOrd="0" parTransId="{EB2DA3C2-5852-46CA-B950-E1A11C6B8B3F}" sibTransId="{018ED212-0158-4C43-A748-ABC3B81469ED}"/>
    <dgm:cxn modelId="{BAC47AE7-EB10-4550-AB67-4AFEA5D30C6A}" type="presOf" srcId="{DD5559D7-BE73-46CB-B09E-C6C00313D097}" destId="{8B14553F-7F21-4760-B861-B1C068D766CE}" srcOrd="1" destOrd="0" presId="urn:microsoft.com/office/officeart/2005/8/layout/orgChart1"/>
    <dgm:cxn modelId="{7D9949BD-8E7D-4062-8D98-D07D36846E76}" srcId="{AB1C5DDB-50C9-4B80-9408-9E365DF3EC94}" destId="{4AC932CD-412B-4B90-B94D-D8CFF3286712}" srcOrd="1" destOrd="0" parTransId="{0A5FC0A6-18E5-4DD8-8D78-E94DEB469ADF}" sibTransId="{B46F950D-8EF7-4137-B9CC-88FD399E82FE}"/>
    <dgm:cxn modelId="{468CD2C6-0260-43A1-BC64-DC35E5ABB453}" type="presOf" srcId="{EA2969AB-F977-40FF-AF2A-0D8C222E7CEB}" destId="{1815DD29-B6D1-4A19-8066-5E69C144D842}" srcOrd="0" destOrd="0" presId="urn:microsoft.com/office/officeart/2005/8/layout/orgChart1"/>
    <dgm:cxn modelId="{088E355F-066C-473E-A49E-D493DFFB84EC}" srcId="{1F38E69A-F07E-4C23-A122-63B93BAAC5C8}" destId="{DD5559D7-BE73-46CB-B09E-C6C00313D097}" srcOrd="1" destOrd="0" parTransId="{9F416EC0-CFE8-4B68-9318-705B9EFE5F4B}" sibTransId="{C707FC5B-726F-4976-A87F-207A3F18E106}"/>
    <dgm:cxn modelId="{03E84014-490F-4E44-889E-7B9EF1A258BB}" type="presOf" srcId="{AB1C5DDB-50C9-4B80-9408-9E365DF3EC94}" destId="{7C840B88-607A-441F-85C0-3FE8ECB891F6}" srcOrd="0" destOrd="0" presId="urn:microsoft.com/office/officeart/2005/8/layout/orgChart1"/>
    <dgm:cxn modelId="{BBAD35C8-9796-41B0-8FCC-E6C8FF9050B3}" type="presOf" srcId="{DC0216DB-FBFB-4D05-AB7E-13216FCB0516}" destId="{E21981EC-6A24-407D-82A7-AF344313EE34}" srcOrd="1" destOrd="0" presId="urn:microsoft.com/office/officeart/2005/8/layout/orgChart1"/>
    <dgm:cxn modelId="{8D58B45A-096E-4D4F-9A1A-5EDB474D0CAF}" type="presOf" srcId="{BB5B5232-C48F-4540-A344-B10C535D7767}" destId="{2622F658-63AA-456A-B903-60F78AF31233}" srcOrd="1" destOrd="0" presId="urn:microsoft.com/office/officeart/2005/8/layout/orgChart1"/>
    <dgm:cxn modelId="{664A6AF5-FE93-45FE-9CCD-0A0D2C8A5C3C}" type="presOf" srcId="{3045E755-9F2A-49DC-959E-1269E2063E7D}" destId="{8536B65A-5C42-4AF1-8F76-1352B87E950C}" srcOrd="0" destOrd="0" presId="urn:microsoft.com/office/officeart/2005/8/layout/orgChart1"/>
    <dgm:cxn modelId="{7A078A96-4126-4036-A13B-B37863DD7018}" type="presOf" srcId="{320036A8-38A2-4E0A-B766-58B8E13A53A8}" destId="{8127D657-98B5-4F51-B201-B6FF02A1F47E}" srcOrd="1" destOrd="0" presId="urn:microsoft.com/office/officeart/2005/8/layout/orgChart1"/>
    <dgm:cxn modelId="{9B56F74A-2A12-4806-91A1-86537F930E0F}" type="presOf" srcId="{4B435B99-0541-459A-AAE0-FBBD5CFDFD81}" destId="{0DF2850C-B47E-4E60-95E4-D7A2CA362671}" srcOrd="1" destOrd="0" presId="urn:microsoft.com/office/officeart/2005/8/layout/orgChart1"/>
    <dgm:cxn modelId="{2DE7996D-6789-4521-B179-767D1D3B455F}" type="presOf" srcId="{4B435B99-0541-459A-AAE0-FBBD5CFDFD81}" destId="{C3CBAC93-AC14-4838-A97F-DE18BB955603}" srcOrd="0" destOrd="0" presId="urn:microsoft.com/office/officeart/2005/8/layout/orgChart1"/>
    <dgm:cxn modelId="{0232C9FC-2752-475C-A0D0-067BB91514C3}" type="presOf" srcId="{320036A8-38A2-4E0A-B766-58B8E13A53A8}" destId="{2C1B648F-732F-4178-B867-4360E4EEDE4A}" srcOrd="0" destOrd="0" presId="urn:microsoft.com/office/officeart/2005/8/layout/orgChart1"/>
    <dgm:cxn modelId="{0B651A8C-6873-41CE-8992-1C7E34B55AF2}" srcId="{E90AF19A-3BAF-4695-A36A-C5F276B8BBE4}" destId="{34112517-CB49-4944-B66B-284DA5A2AC51}" srcOrd="0" destOrd="0" parTransId="{3A3AE76A-5664-4F5C-BCF2-BABB078191F6}" sibTransId="{074C1105-1632-4394-B9B3-461B001714F3}"/>
    <dgm:cxn modelId="{7BE6FEA4-E898-4A28-B0D3-52E4687C0539}" type="presOf" srcId="{752A0BA0-E948-421D-BBFD-FD3E6A49C9AC}" destId="{C5F79B3F-046F-4FB4-B659-FED1BC757F5C}" srcOrd="0" destOrd="0" presId="urn:microsoft.com/office/officeart/2005/8/layout/orgChart1"/>
    <dgm:cxn modelId="{900308B4-A776-4E56-9EE6-FDE85F36083A}" type="presOf" srcId="{4AC932CD-412B-4B90-B94D-D8CFF3286712}" destId="{C1A822F7-90D1-489E-BDCB-FDAF2BF22BD8}" srcOrd="0" destOrd="0" presId="urn:microsoft.com/office/officeart/2005/8/layout/orgChart1"/>
    <dgm:cxn modelId="{3A1B3BFB-D468-4E68-BE08-FC6F56B924A8}" type="presOf" srcId="{DC0216DB-FBFB-4D05-AB7E-13216FCB0516}" destId="{A6C2A38B-3ACE-4A36-BF64-60A856F73388}" srcOrd="0" destOrd="0" presId="urn:microsoft.com/office/officeart/2005/8/layout/orgChart1"/>
    <dgm:cxn modelId="{0FBFDB53-F4D7-40E7-B5F6-9C7C9E95830B}" type="presOf" srcId="{E90AF19A-3BAF-4695-A36A-C5F276B8BBE4}" destId="{A0A6F03E-1886-49E5-AABC-7AB63A5CA5CB}" srcOrd="1" destOrd="0" presId="urn:microsoft.com/office/officeart/2005/8/layout/orgChart1"/>
    <dgm:cxn modelId="{C563D500-1204-47BC-961F-A930E46AEBA0}" type="presOf" srcId="{AB1C5DDB-50C9-4B80-9408-9E365DF3EC94}" destId="{DE699A9C-B375-4065-825D-674362FA4029}" srcOrd="1" destOrd="0" presId="urn:microsoft.com/office/officeart/2005/8/layout/orgChart1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C172A585-009A-4B89-9FD3-68C966C47127}" type="presOf" srcId="{3A3AE76A-5664-4F5C-BCF2-BABB078191F6}" destId="{ADF58791-43DE-441C-BDC2-8BB107493F54}" srcOrd="0" destOrd="0" presId="urn:microsoft.com/office/officeart/2005/8/layout/orgChart1"/>
    <dgm:cxn modelId="{5F98CCD1-8E2C-41DD-9BD6-BED7E7F66726}" srcId="{3045E755-9F2A-49DC-959E-1269E2063E7D}" destId="{338C2BF5-1432-4FA1-AF1F-847E7E4475B3}" srcOrd="1" destOrd="0" parTransId="{0938B1B8-3E76-47B2-B6B4-9358B19CCCEF}" sibTransId="{79F8C8C2-A797-4E91-BD3D-F9A6D6B8027E}"/>
    <dgm:cxn modelId="{1A44E8DE-378B-4382-B3A1-E34C92AA5A3E}" type="presOf" srcId="{EB2DA3C2-5852-46CA-B950-E1A11C6B8B3F}" destId="{2CE5CE1A-289F-4F50-968E-F473D6B6D5FC}" srcOrd="0" destOrd="0" presId="urn:microsoft.com/office/officeart/2005/8/layout/orgChart1"/>
    <dgm:cxn modelId="{FF7641C0-0DAE-4323-B4E3-D965B2E3D075}" type="presOf" srcId="{41453CE3-0A0C-47B3-A180-0F2B0CB3DCDA}" destId="{800899C9-7989-4460-AF98-CD66C14BC918}" srcOrd="0" destOrd="0" presId="urn:microsoft.com/office/officeart/2005/8/layout/orgChart1"/>
    <dgm:cxn modelId="{A6632708-7CB9-4B21-8AD1-403704702E15}" srcId="{DC0216DB-FBFB-4D05-AB7E-13216FCB0516}" destId="{6960654E-8D2D-4022-ABB2-241FDCCF2CE7}" srcOrd="0" destOrd="0" parTransId="{930FA777-290E-41BC-A635-9651FDA43D1C}" sibTransId="{CD28AB09-E0DA-4700-A48C-D65F20A36154}"/>
    <dgm:cxn modelId="{810989BA-5E4E-4E87-A222-51F37B13825D}" srcId="{AB1C5DDB-50C9-4B80-9408-9E365DF3EC94}" destId="{320036A8-38A2-4E0A-B766-58B8E13A53A8}" srcOrd="4" destOrd="0" parTransId="{08234424-F5B8-4410-BA3B-E2F5A2359605}" sibTransId="{5AFEF98E-79F5-462A-B483-0CD5AEE8A6C5}"/>
    <dgm:cxn modelId="{1F86701B-4585-4808-938D-008BBB871778}" type="presParOf" srcId="{97660D08-0A5A-462F-99A0-B45CB799A2F0}" destId="{031F9EAA-0B55-45FE-80D2-AEE61F33E895}" srcOrd="0" destOrd="0" presId="urn:microsoft.com/office/officeart/2005/8/layout/orgChart1"/>
    <dgm:cxn modelId="{5C6D5FC8-C5A5-4277-8A5F-734FC407B255}" type="presParOf" srcId="{031F9EAA-0B55-45FE-80D2-AEE61F33E895}" destId="{99786DF2-02B8-49A4-8D43-6904DEAEB0A2}" srcOrd="0" destOrd="0" presId="urn:microsoft.com/office/officeart/2005/8/layout/orgChart1"/>
    <dgm:cxn modelId="{EBFE9816-EC21-47C0-BDD5-1D8A173728E4}" type="presParOf" srcId="{99786DF2-02B8-49A4-8D43-6904DEAEB0A2}" destId="{7C840B88-607A-441F-85C0-3FE8ECB891F6}" srcOrd="0" destOrd="0" presId="urn:microsoft.com/office/officeart/2005/8/layout/orgChart1"/>
    <dgm:cxn modelId="{07180BC3-B9A0-4D7C-A162-80DC539A0C9B}" type="presParOf" srcId="{99786DF2-02B8-49A4-8D43-6904DEAEB0A2}" destId="{DE699A9C-B375-4065-825D-674362FA4029}" srcOrd="1" destOrd="0" presId="urn:microsoft.com/office/officeart/2005/8/layout/orgChart1"/>
    <dgm:cxn modelId="{5AE3ED1D-EDD6-46CE-9962-E5F34796006E}" type="presParOf" srcId="{031F9EAA-0B55-45FE-80D2-AEE61F33E895}" destId="{ED9C8E0F-543A-4B92-A5BA-86BF6DF40243}" srcOrd="1" destOrd="0" presId="urn:microsoft.com/office/officeart/2005/8/layout/orgChart1"/>
    <dgm:cxn modelId="{D143E2E2-7AFE-4138-B586-2CFD55AA09B8}" type="presParOf" srcId="{ED9C8E0F-543A-4B92-A5BA-86BF6DF40243}" destId="{1815DD29-B6D1-4A19-8066-5E69C144D842}" srcOrd="0" destOrd="0" presId="urn:microsoft.com/office/officeart/2005/8/layout/orgChart1"/>
    <dgm:cxn modelId="{C80CD821-06DE-4B05-AF8F-0689ECF0E8CD}" type="presParOf" srcId="{ED9C8E0F-543A-4B92-A5BA-86BF6DF40243}" destId="{1DCE610F-8F84-4BE0-A974-C2B952810350}" srcOrd="1" destOrd="0" presId="urn:microsoft.com/office/officeart/2005/8/layout/orgChart1"/>
    <dgm:cxn modelId="{614468AD-D8CA-4D46-BD95-54B78A6E1166}" type="presParOf" srcId="{1DCE610F-8F84-4BE0-A974-C2B952810350}" destId="{BDB824A3-77B1-4DA4-B94B-AEDEA4427217}" srcOrd="0" destOrd="0" presId="urn:microsoft.com/office/officeart/2005/8/layout/orgChart1"/>
    <dgm:cxn modelId="{E53D2896-37FF-4ECD-8875-FAE0CB514570}" type="presParOf" srcId="{BDB824A3-77B1-4DA4-B94B-AEDEA4427217}" destId="{A6C2A38B-3ACE-4A36-BF64-60A856F73388}" srcOrd="0" destOrd="0" presId="urn:microsoft.com/office/officeart/2005/8/layout/orgChart1"/>
    <dgm:cxn modelId="{2D61E4BC-716D-4802-A244-CB2CFF924FB7}" type="presParOf" srcId="{BDB824A3-77B1-4DA4-B94B-AEDEA4427217}" destId="{E21981EC-6A24-407D-82A7-AF344313EE34}" srcOrd="1" destOrd="0" presId="urn:microsoft.com/office/officeart/2005/8/layout/orgChart1"/>
    <dgm:cxn modelId="{3BCB59B8-9C4C-4C65-A19F-A12702E43CCB}" type="presParOf" srcId="{1DCE610F-8F84-4BE0-A974-C2B952810350}" destId="{92B96A66-A7C7-454B-B1F1-D439E64C2788}" srcOrd="1" destOrd="0" presId="urn:microsoft.com/office/officeart/2005/8/layout/orgChart1"/>
    <dgm:cxn modelId="{61591A57-3582-4227-BE41-C8117BC1968F}" type="presParOf" srcId="{92B96A66-A7C7-454B-B1F1-D439E64C2788}" destId="{2AB30704-15DE-41A9-93F9-BB336CE2C8C3}" srcOrd="0" destOrd="0" presId="urn:microsoft.com/office/officeart/2005/8/layout/orgChart1"/>
    <dgm:cxn modelId="{D40C2E10-1D13-488A-95BF-7B0FD63C08EE}" type="presParOf" srcId="{92B96A66-A7C7-454B-B1F1-D439E64C2788}" destId="{8165DB00-0392-4759-8565-48D026F27690}" srcOrd="1" destOrd="0" presId="urn:microsoft.com/office/officeart/2005/8/layout/orgChart1"/>
    <dgm:cxn modelId="{A6FE844D-496D-42B7-A5F1-D8A459F2F504}" type="presParOf" srcId="{8165DB00-0392-4759-8565-48D026F27690}" destId="{8E797F51-A1AF-4317-9BE0-7DD7E347164E}" srcOrd="0" destOrd="0" presId="urn:microsoft.com/office/officeart/2005/8/layout/orgChart1"/>
    <dgm:cxn modelId="{2AE29109-198E-41E1-AC08-3FE1BA551E00}" type="presParOf" srcId="{8E797F51-A1AF-4317-9BE0-7DD7E347164E}" destId="{1CC04D35-17FC-434E-AC17-BAFA9169ACAE}" srcOrd="0" destOrd="0" presId="urn:microsoft.com/office/officeart/2005/8/layout/orgChart1"/>
    <dgm:cxn modelId="{E5363158-A0BE-481D-B2CC-63B613D8DAF9}" type="presParOf" srcId="{8E797F51-A1AF-4317-9BE0-7DD7E347164E}" destId="{DFD796CF-197F-4E39-A5F1-19BAD5FB8961}" srcOrd="1" destOrd="0" presId="urn:microsoft.com/office/officeart/2005/8/layout/orgChart1"/>
    <dgm:cxn modelId="{122F7420-8BBA-4DED-BBD9-9E0BACCEAACA}" type="presParOf" srcId="{8165DB00-0392-4759-8565-48D026F27690}" destId="{A26B3A8F-8CAD-4672-85FD-D2047724A871}" srcOrd="1" destOrd="0" presId="urn:microsoft.com/office/officeart/2005/8/layout/orgChart1"/>
    <dgm:cxn modelId="{59CBE58F-4FDB-4645-B8C4-193E8C0BCA1E}" type="presParOf" srcId="{A26B3A8F-8CAD-4672-85FD-D2047724A871}" destId="{B956FE75-B538-4D51-8B48-661A295A4931}" srcOrd="0" destOrd="0" presId="urn:microsoft.com/office/officeart/2005/8/layout/orgChart1"/>
    <dgm:cxn modelId="{B254EBDD-78D8-4FC0-90A6-19AF85898316}" type="presParOf" srcId="{A26B3A8F-8CAD-4672-85FD-D2047724A871}" destId="{0D5A3069-5F29-4A19-BD14-4D2CEE2E2DA3}" srcOrd="1" destOrd="0" presId="urn:microsoft.com/office/officeart/2005/8/layout/orgChart1"/>
    <dgm:cxn modelId="{5F778FF9-DB4F-4E3E-BF2C-3F209A8405DC}" type="presParOf" srcId="{0D5A3069-5F29-4A19-BD14-4D2CEE2E2DA3}" destId="{7878A20A-E9EA-4D46-8677-7D83368CA860}" srcOrd="0" destOrd="0" presId="urn:microsoft.com/office/officeart/2005/8/layout/orgChart1"/>
    <dgm:cxn modelId="{BF5D93BD-0946-4157-A0AF-2DBB4C4B6C51}" type="presParOf" srcId="{7878A20A-E9EA-4D46-8677-7D83368CA860}" destId="{C3CBAC93-AC14-4838-A97F-DE18BB955603}" srcOrd="0" destOrd="0" presId="urn:microsoft.com/office/officeart/2005/8/layout/orgChart1"/>
    <dgm:cxn modelId="{18E84867-F7DD-453A-A9C0-7F23639C0B45}" type="presParOf" srcId="{7878A20A-E9EA-4D46-8677-7D83368CA860}" destId="{0DF2850C-B47E-4E60-95E4-D7A2CA362671}" srcOrd="1" destOrd="0" presId="urn:microsoft.com/office/officeart/2005/8/layout/orgChart1"/>
    <dgm:cxn modelId="{02FE94B8-43AA-4E6B-BCA6-2660E366045D}" type="presParOf" srcId="{0D5A3069-5F29-4A19-BD14-4D2CEE2E2DA3}" destId="{9A93A0EB-522F-46BC-8967-9F41C7AD0153}" srcOrd="1" destOrd="0" presId="urn:microsoft.com/office/officeart/2005/8/layout/orgChart1"/>
    <dgm:cxn modelId="{7125950D-2477-4532-A23E-03421EEF1CBD}" type="presParOf" srcId="{0D5A3069-5F29-4A19-BD14-4D2CEE2E2DA3}" destId="{871861E3-1EAA-4E44-A692-223B43586B3E}" srcOrd="2" destOrd="0" presId="urn:microsoft.com/office/officeart/2005/8/layout/orgChart1"/>
    <dgm:cxn modelId="{07AD659D-4C1A-4F0E-8974-ADFDE4A80E33}" type="presParOf" srcId="{8165DB00-0392-4759-8565-48D026F27690}" destId="{2C1B3998-41F1-41AC-8698-E807EB98125D}" srcOrd="2" destOrd="0" presId="urn:microsoft.com/office/officeart/2005/8/layout/orgChart1"/>
    <dgm:cxn modelId="{39242398-5463-4E2F-94AC-13A26680B6DC}" type="presParOf" srcId="{1DCE610F-8F84-4BE0-A974-C2B952810350}" destId="{DCFD9D34-41B5-4103-92F0-943A9D443AC6}" srcOrd="2" destOrd="0" presId="urn:microsoft.com/office/officeart/2005/8/layout/orgChart1"/>
    <dgm:cxn modelId="{7EA8CF71-1D48-45D2-A0DF-19B4BB5A3D94}" type="presParOf" srcId="{ED9C8E0F-543A-4B92-A5BA-86BF6DF40243}" destId="{E2053F39-0BB2-4D73-9C33-552D49740C39}" srcOrd="2" destOrd="0" presId="urn:microsoft.com/office/officeart/2005/8/layout/orgChart1"/>
    <dgm:cxn modelId="{93DB7D3D-5639-479E-B318-C236552514DB}" type="presParOf" srcId="{ED9C8E0F-543A-4B92-A5BA-86BF6DF40243}" destId="{B4F5A924-A0D0-40B9-BDC2-5DD5A1E21928}" srcOrd="3" destOrd="0" presId="urn:microsoft.com/office/officeart/2005/8/layout/orgChart1"/>
    <dgm:cxn modelId="{C8853528-01A4-4FF9-94DB-3D951C39C0B7}" type="presParOf" srcId="{B4F5A924-A0D0-40B9-BDC2-5DD5A1E21928}" destId="{7FA0914C-3FA2-4747-A50A-D7F77F700457}" srcOrd="0" destOrd="0" presId="urn:microsoft.com/office/officeart/2005/8/layout/orgChart1"/>
    <dgm:cxn modelId="{36A6663C-AB90-46BB-8CB5-46C5DEA8FEB9}" type="presParOf" srcId="{7FA0914C-3FA2-4747-A50A-D7F77F700457}" destId="{C1A822F7-90D1-489E-BDCB-FDAF2BF22BD8}" srcOrd="0" destOrd="0" presId="urn:microsoft.com/office/officeart/2005/8/layout/orgChart1"/>
    <dgm:cxn modelId="{30C6AAE8-2C7E-4500-87F7-2D1D629489CE}" type="presParOf" srcId="{7FA0914C-3FA2-4747-A50A-D7F77F700457}" destId="{05E5BB95-236A-4760-AD01-DC1FED41D5A6}" srcOrd="1" destOrd="0" presId="urn:microsoft.com/office/officeart/2005/8/layout/orgChart1"/>
    <dgm:cxn modelId="{45C5CA27-BC80-4288-9DDF-19D614AB23D9}" type="presParOf" srcId="{B4F5A924-A0D0-40B9-BDC2-5DD5A1E21928}" destId="{2B34C629-5888-46C4-ABCB-5B59A66564D7}" srcOrd="1" destOrd="0" presId="urn:microsoft.com/office/officeart/2005/8/layout/orgChart1"/>
    <dgm:cxn modelId="{60F1A78C-333B-4F0F-84A4-1A655A1B0989}" type="presParOf" srcId="{2B34C629-5888-46C4-ABCB-5B59A66564D7}" destId="{C9C9362B-AAF2-462F-9185-E6307E856539}" srcOrd="0" destOrd="0" presId="urn:microsoft.com/office/officeart/2005/8/layout/orgChart1"/>
    <dgm:cxn modelId="{25A62618-3E2E-4EA8-AB88-2E2D1DBFBE82}" type="presParOf" srcId="{2B34C629-5888-46C4-ABCB-5B59A66564D7}" destId="{C09720C5-EFA8-4379-BEA0-F9CA62B9CA07}" srcOrd="1" destOrd="0" presId="urn:microsoft.com/office/officeart/2005/8/layout/orgChart1"/>
    <dgm:cxn modelId="{E847FDBB-881A-4087-BCA6-A3CB4F9C72A4}" type="presParOf" srcId="{C09720C5-EFA8-4379-BEA0-F9CA62B9CA07}" destId="{9E8A2044-29E7-4526-A2DE-B6E2C25F5A31}" srcOrd="0" destOrd="0" presId="urn:microsoft.com/office/officeart/2005/8/layout/orgChart1"/>
    <dgm:cxn modelId="{9AB491C8-D6B4-4A01-BE87-34E05936D1FA}" type="presParOf" srcId="{9E8A2044-29E7-4526-A2DE-B6E2C25F5A31}" destId="{1CFCC945-C793-4611-A310-B84AC40900B2}" srcOrd="0" destOrd="0" presId="urn:microsoft.com/office/officeart/2005/8/layout/orgChart1"/>
    <dgm:cxn modelId="{D2CFA0DE-6A2F-4F6C-8052-AEDF92BF3CEF}" type="presParOf" srcId="{9E8A2044-29E7-4526-A2DE-B6E2C25F5A31}" destId="{3B71D5A9-557B-4353-9812-907783E3866A}" srcOrd="1" destOrd="0" presId="urn:microsoft.com/office/officeart/2005/8/layout/orgChart1"/>
    <dgm:cxn modelId="{038A1E70-21C2-4F90-AE56-C38DBD360CEB}" type="presParOf" srcId="{C09720C5-EFA8-4379-BEA0-F9CA62B9CA07}" destId="{99121775-0E44-40DD-B148-534C3B0AE87B}" srcOrd="1" destOrd="0" presId="urn:microsoft.com/office/officeart/2005/8/layout/orgChart1"/>
    <dgm:cxn modelId="{D4F32C6D-5777-4CBA-AA81-EA0AE2067168}" type="presParOf" srcId="{C09720C5-EFA8-4379-BEA0-F9CA62B9CA07}" destId="{5EAECDEA-77FA-453C-AEEB-AA1EE6CE4745}" srcOrd="2" destOrd="0" presId="urn:microsoft.com/office/officeart/2005/8/layout/orgChart1"/>
    <dgm:cxn modelId="{5C131A6C-54CC-4E37-A6D3-4A62D6F11821}" type="presParOf" srcId="{B4F5A924-A0D0-40B9-BDC2-5DD5A1E21928}" destId="{5C3D6BE6-1C95-41CD-97D4-E4E4FB73E6F0}" srcOrd="2" destOrd="0" presId="urn:microsoft.com/office/officeart/2005/8/layout/orgChart1"/>
    <dgm:cxn modelId="{BBBF76C4-F02D-4458-A57B-F787CE835BBD}" type="presParOf" srcId="{ED9C8E0F-543A-4B92-A5BA-86BF6DF40243}" destId="{3DC20BE8-A75F-4C9C-AA54-FA246DC9CF7B}" srcOrd="4" destOrd="0" presId="urn:microsoft.com/office/officeart/2005/8/layout/orgChart1"/>
    <dgm:cxn modelId="{86A740C1-70F8-46B5-BFAA-EE66A9A716FB}" type="presParOf" srcId="{ED9C8E0F-543A-4B92-A5BA-86BF6DF40243}" destId="{DE228C52-0844-4524-9D5B-AC6A88D3BDB3}" srcOrd="5" destOrd="0" presId="urn:microsoft.com/office/officeart/2005/8/layout/orgChart1"/>
    <dgm:cxn modelId="{89450693-5FBE-4B97-A642-CC168088833A}" type="presParOf" srcId="{DE228C52-0844-4524-9D5B-AC6A88D3BDB3}" destId="{AC2E092E-74D9-4B5C-8B45-0C7C1A637D3C}" srcOrd="0" destOrd="0" presId="urn:microsoft.com/office/officeart/2005/8/layout/orgChart1"/>
    <dgm:cxn modelId="{E212C2FF-30E1-4910-8BB9-36473A5DA740}" type="presParOf" srcId="{AC2E092E-74D9-4B5C-8B45-0C7C1A637D3C}" destId="{F39EBF8D-7EAD-4078-9AA2-5200AD86C63C}" srcOrd="0" destOrd="0" presId="urn:microsoft.com/office/officeart/2005/8/layout/orgChart1"/>
    <dgm:cxn modelId="{829BCFAB-A635-4563-9129-6BC5D8261FE7}" type="presParOf" srcId="{AC2E092E-74D9-4B5C-8B45-0C7C1A637D3C}" destId="{387D80D5-3373-4847-8B69-C2C8B0342435}" srcOrd="1" destOrd="0" presId="urn:microsoft.com/office/officeart/2005/8/layout/orgChart1"/>
    <dgm:cxn modelId="{EBA820EC-071E-43BF-85E0-D64D13BB247C}" type="presParOf" srcId="{DE228C52-0844-4524-9D5B-AC6A88D3BDB3}" destId="{CD668AC0-55CA-4C9C-B504-FD1B83C631EC}" srcOrd="1" destOrd="0" presId="urn:microsoft.com/office/officeart/2005/8/layout/orgChart1"/>
    <dgm:cxn modelId="{4E07E3CA-1F2B-4254-9783-6F94FE8B5EDE}" type="presParOf" srcId="{CD668AC0-55CA-4C9C-B504-FD1B83C631EC}" destId="{9C3E16C2-89C8-46E7-BCB6-31EC2FCA5AAD}" srcOrd="0" destOrd="0" presId="urn:microsoft.com/office/officeart/2005/8/layout/orgChart1"/>
    <dgm:cxn modelId="{1820F3F7-CD1B-447D-9B43-87B1DB60D4AA}" type="presParOf" srcId="{CD668AC0-55CA-4C9C-B504-FD1B83C631EC}" destId="{2DCF73FB-A225-49ED-B278-0C8A6BF7580C}" srcOrd="1" destOrd="0" presId="urn:microsoft.com/office/officeart/2005/8/layout/orgChart1"/>
    <dgm:cxn modelId="{2FD603A3-C030-4424-9C7B-3B261D271394}" type="presParOf" srcId="{2DCF73FB-A225-49ED-B278-0C8A6BF7580C}" destId="{BFD2D0C2-3C85-47A9-9CAB-C5C1D7AA87DF}" srcOrd="0" destOrd="0" presId="urn:microsoft.com/office/officeart/2005/8/layout/orgChart1"/>
    <dgm:cxn modelId="{0E36E38D-CAE0-4525-99F5-4974805F5DFF}" type="presParOf" srcId="{BFD2D0C2-3C85-47A9-9CAB-C5C1D7AA87DF}" destId="{5FDE06AE-2808-4FDF-9EC3-F4A2D16F29B9}" srcOrd="0" destOrd="0" presId="urn:microsoft.com/office/officeart/2005/8/layout/orgChart1"/>
    <dgm:cxn modelId="{2AC5D9A8-DF11-44D5-BF65-1D09121CC8D8}" type="presParOf" srcId="{BFD2D0C2-3C85-47A9-9CAB-C5C1D7AA87DF}" destId="{B7C87533-0418-4D2B-B555-7A2D25473DB6}" srcOrd="1" destOrd="0" presId="urn:microsoft.com/office/officeart/2005/8/layout/orgChart1"/>
    <dgm:cxn modelId="{AB614674-8348-425D-B9AB-98DB4E8086C8}" type="presParOf" srcId="{2DCF73FB-A225-49ED-B278-0C8A6BF7580C}" destId="{30186778-6482-4A67-83C4-39D653B2B904}" srcOrd="1" destOrd="0" presId="urn:microsoft.com/office/officeart/2005/8/layout/orgChart1"/>
    <dgm:cxn modelId="{8B183598-1C71-4282-A3C0-C4964CDC29AC}" type="presParOf" srcId="{30186778-6482-4A67-83C4-39D653B2B904}" destId="{E01B86B8-A013-431E-A0E7-64ABEDB9F590}" srcOrd="0" destOrd="0" presId="urn:microsoft.com/office/officeart/2005/8/layout/orgChart1"/>
    <dgm:cxn modelId="{C260A5A6-B745-41A6-BC9F-8603738395AA}" type="presParOf" srcId="{30186778-6482-4A67-83C4-39D653B2B904}" destId="{21D35D25-2438-48F3-BABD-B27BB1B6C830}" srcOrd="1" destOrd="0" presId="urn:microsoft.com/office/officeart/2005/8/layout/orgChart1"/>
    <dgm:cxn modelId="{A32F43BF-3B19-4B14-ADEC-B755FC0C79B8}" type="presParOf" srcId="{21D35D25-2438-48F3-BABD-B27BB1B6C830}" destId="{2F4598CF-3491-4638-BFF5-9E2014515E1A}" srcOrd="0" destOrd="0" presId="urn:microsoft.com/office/officeart/2005/8/layout/orgChart1"/>
    <dgm:cxn modelId="{98FEC81C-7CCB-465F-B9EA-C00FB937D55F}" type="presParOf" srcId="{2F4598CF-3491-4638-BFF5-9E2014515E1A}" destId="{800899C9-7989-4460-AF98-CD66C14BC918}" srcOrd="0" destOrd="0" presId="urn:microsoft.com/office/officeart/2005/8/layout/orgChart1"/>
    <dgm:cxn modelId="{AFC0A47B-C84D-4822-A6B4-04E6A1343FCD}" type="presParOf" srcId="{2F4598CF-3491-4638-BFF5-9E2014515E1A}" destId="{89B270D7-4FAA-478C-AA49-51A70C786EE7}" srcOrd="1" destOrd="0" presId="urn:microsoft.com/office/officeart/2005/8/layout/orgChart1"/>
    <dgm:cxn modelId="{CC4682E5-3FCB-43FB-A01B-87E7C64A1930}" type="presParOf" srcId="{21D35D25-2438-48F3-BABD-B27BB1B6C830}" destId="{A0A9BAD5-EFDE-4913-B382-0B9D349A6E1C}" srcOrd="1" destOrd="0" presId="urn:microsoft.com/office/officeart/2005/8/layout/orgChart1"/>
    <dgm:cxn modelId="{2BEAA010-2A16-48B6-A471-7AB4F033F749}" type="presParOf" srcId="{21D35D25-2438-48F3-BABD-B27BB1B6C830}" destId="{244A8806-B1C3-4FF9-8861-1D4A06E3CD69}" srcOrd="2" destOrd="0" presId="urn:microsoft.com/office/officeart/2005/8/layout/orgChart1"/>
    <dgm:cxn modelId="{A36B9545-0183-4370-9C5F-4E5015979927}" type="presParOf" srcId="{30186778-6482-4A67-83C4-39D653B2B904}" destId="{AFC36F0E-9CC6-40D9-B8AC-6E2FE74AD04E}" srcOrd="2" destOrd="0" presId="urn:microsoft.com/office/officeart/2005/8/layout/orgChart1"/>
    <dgm:cxn modelId="{3432EA52-F8BF-4D05-BAAA-463C5EF8D8A8}" type="presParOf" srcId="{30186778-6482-4A67-83C4-39D653B2B904}" destId="{32CFE837-3730-46EA-ABF2-824EACB67F25}" srcOrd="3" destOrd="0" presId="urn:microsoft.com/office/officeart/2005/8/layout/orgChart1"/>
    <dgm:cxn modelId="{32755590-58DE-4C93-A93D-E3BDD3DA7F35}" type="presParOf" srcId="{32CFE837-3730-46EA-ABF2-824EACB67F25}" destId="{2DD8AF11-1AF7-42BF-AEC6-406D257973EA}" srcOrd="0" destOrd="0" presId="urn:microsoft.com/office/officeart/2005/8/layout/orgChart1"/>
    <dgm:cxn modelId="{0AF41FC5-91C0-4407-9D00-70BB7BEDD889}" type="presParOf" srcId="{2DD8AF11-1AF7-42BF-AEC6-406D257973EA}" destId="{FF6FFBF9-2F09-466E-A526-4FAADBB981FD}" srcOrd="0" destOrd="0" presId="urn:microsoft.com/office/officeart/2005/8/layout/orgChart1"/>
    <dgm:cxn modelId="{ED17E533-861F-403E-A400-F88BB57994AE}" type="presParOf" srcId="{2DD8AF11-1AF7-42BF-AEC6-406D257973EA}" destId="{8B14553F-7F21-4760-B861-B1C068D766CE}" srcOrd="1" destOrd="0" presId="urn:microsoft.com/office/officeart/2005/8/layout/orgChart1"/>
    <dgm:cxn modelId="{979947FD-BC6A-46B4-B5B2-664D7A293C2C}" type="presParOf" srcId="{32CFE837-3730-46EA-ABF2-824EACB67F25}" destId="{EE9B82C4-0587-4C81-B959-CBE203EF3BFD}" srcOrd="1" destOrd="0" presId="urn:microsoft.com/office/officeart/2005/8/layout/orgChart1"/>
    <dgm:cxn modelId="{44BBF090-D0DC-4AD1-9B40-D34335D1E35A}" type="presParOf" srcId="{32CFE837-3730-46EA-ABF2-824EACB67F25}" destId="{ADB620E9-66B8-402C-B431-86BE89886CB5}" srcOrd="2" destOrd="0" presId="urn:microsoft.com/office/officeart/2005/8/layout/orgChart1"/>
    <dgm:cxn modelId="{4AEDF5A6-9427-46F3-9003-FB741FC9D794}" type="presParOf" srcId="{2DCF73FB-A225-49ED-B278-0C8A6BF7580C}" destId="{CF879AC4-17E1-4951-A257-EECB1C1DD3A7}" srcOrd="2" destOrd="0" presId="urn:microsoft.com/office/officeart/2005/8/layout/orgChart1"/>
    <dgm:cxn modelId="{8DB0E027-ACF1-4199-9203-D56E5C7E07B0}" type="presParOf" srcId="{DE228C52-0844-4524-9D5B-AC6A88D3BDB3}" destId="{A3C148B9-EC6F-4D1B-B8C6-821DC4F42E03}" srcOrd="2" destOrd="0" presId="urn:microsoft.com/office/officeart/2005/8/layout/orgChart1"/>
    <dgm:cxn modelId="{2C713DAA-687D-4CC9-B78F-8A7EB49FF3E1}" type="presParOf" srcId="{ED9C8E0F-543A-4B92-A5BA-86BF6DF40243}" destId="{C5F79B3F-046F-4FB4-B659-FED1BC757F5C}" srcOrd="6" destOrd="0" presId="urn:microsoft.com/office/officeart/2005/8/layout/orgChart1"/>
    <dgm:cxn modelId="{52DE798F-511A-45D3-A94B-4A43080F404F}" type="presParOf" srcId="{ED9C8E0F-543A-4B92-A5BA-86BF6DF40243}" destId="{D0335324-AD23-4475-84E5-431AB6959EF5}" srcOrd="7" destOrd="0" presId="urn:microsoft.com/office/officeart/2005/8/layout/orgChart1"/>
    <dgm:cxn modelId="{5F47E302-6025-46C9-8B97-50E87AE82989}" type="presParOf" srcId="{D0335324-AD23-4475-84E5-431AB6959EF5}" destId="{913148CF-3FBD-405E-AE2E-B22A363BE68A}" srcOrd="0" destOrd="0" presId="urn:microsoft.com/office/officeart/2005/8/layout/orgChart1"/>
    <dgm:cxn modelId="{3A892488-9582-4EF6-BBB5-ACDDC487CD37}" type="presParOf" srcId="{913148CF-3FBD-405E-AE2E-B22A363BE68A}" destId="{6E429335-8E72-4DC4-A0AC-505A53DEEFD2}" srcOrd="0" destOrd="0" presId="urn:microsoft.com/office/officeart/2005/8/layout/orgChart1"/>
    <dgm:cxn modelId="{E2C1F595-E5DA-4913-BE9D-B7C189491ACA}" type="presParOf" srcId="{913148CF-3FBD-405E-AE2E-B22A363BE68A}" destId="{6FD20E50-89A1-4812-AB6C-ADAB316F6DC2}" srcOrd="1" destOrd="0" presId="urn:microsoft.com/office/officeart/2005/8/layout/orgChart1"/>
    <dgm:cxn modelId="{5145359E-61EB-41C5-9ED5-74513B8DEB00}" type="presParOf" srcId="{D0335324-AD23-4475-84E5-431AB6959EF5}" destId="{7BCB882C-9094-4973-BA67-F087A7813BC8}" srcOrd="1" destOrd="0" presId="urn:microsoft.com/office/officeart/2005/8/layout/orgChart1"/>
    <dgm:cxn modelId="{878573AF-917E-4CC6-9A00-D77397AEBE2C}" type="presParOf" srcId="{D0335324-AD23-4475-84E5-431AB6959EF5}" destId="{21EDA581-ED14-4A93-8C4E-6E18793153D3}" srcOrd="2" destOrd="0" presId="urn:microsoft.com/office/officeart/2005/8/layout/orgChart1"/>
    <dgm:cxn modelId="{4BC84E87-155F-43E2-AF1A-15121DAAFEC4}" type="presParOf" srcId="{ED9C8E0F-543A-4B92-A5BA-86BF6DF40243}" destId="{B9DBB14F-B546-4CC7-A4C2-250EE42E09D0}" srcOrd="8" destOrd="0" presId="urn:microsoft.com/office/officeart/2005/8/layout/orgChart1"/>
    <dgm:cxn modelId="{55F3D33C-23B8-41DE-A817-6B51307742E4}" type="presParOf" srcId="{ED9C8E0F-543A-4B92-A5BA-86BF6DF40243}" destId="{0F62E73A-E31D-4328-A5C7-AAD6764FA925}" srcOrd="9" destOrd="0" presId="urn:microsoft.com/office/officeart/2005/8/layout/orgChart1"/>
    <dgm:cxn modelId="{77E29FA6-7DDC-4539-AB0D-DC2A1C1BCAF8}" type="presParOf" srcId="{0F62E73A-E31D-4328-A5C7-AAD6764FA925}" destId="{19A58F4D-61F7-47A3-97D8-6D6D0725E00E}" srcOrd="0" destOrd="0" presId="urn:microsoft.com/office/officeart/2005/8/layout/orgChart1"/>
    <dgm:cxn modelId="{E8059203-952A-4491-B173-4D3DE506C73F}" type="presParOf" srcId="{19A58F4D-61F7-47A3-97D8-6D6D0725E00E}" destId="{2C1B648F-732F-4178-B867-4360E4EEDE4A}" srcOrd="0" destOrd="0" presId="urn:microsoft.com/office/officeart/2005/8/layout/orgChart1"/>
    <dgm:cxn modelId="{31B1FF48-3B1C-429E-B6D1-4D58B7EB0493}" type="presParOf" srcId="{19A58F4D-61F7-47A3-97D8-6D6D0725E00E}" destId="{8127D657-98B5-4F51-B201-B6FF02A1F47E}" srcOrd="1" destOrd="0" presId="urn:microsoft.com/office/officeart/2005/8/layout/orgChart1"/>
    <dgm:cxn modelId="{E71AFFE9-6070-4901-BF3A-6AEF962E3A2F}" type="presParOf" srcId="{0F62E73A-E31D-4328-A5C7-AAD6764FA925}" destId="{C5D01232-7066-4018-A51B-62FFF85D6610}" srcOrd="1" destOrd="0" presId="urn:microsoft.com/office/officeart/2005/8/layout/orgChart1"/>
    <dgm:cxn modelId="{249B7778-CE86-445D-A5D1-B4BF4298D18E}" type="presParOf" srcId="{0F62E73A-E31D-4328-A5C7-AAD6764FA925}" destId="{C1FCAB47-64AE-4218-80CD-6C2B83B1B792}" srcOrd="2" destOrd="0" presId="urn:microsoft.com/office/officeart/2005/8/layout/orgChart1"/>
    <dgm:cxn modelId="{53632AFE-F945-4551-AD20-8DEF3FED3A0D}" type="presParOf" srcId="{ED9C8E0F-543A-4B92-A5BA-86BF6DF40243}" destId="{31159ECC-2862-46B4-B2EC-933D18284C9D}" srcOrd="10" destOrd="0" presId="urn:microsoft.com/office/officeart/2005/8/layout/orgChart1"/>
    <dgm:cxn modelId="{AB4ECAF0-2A4F-4060-AF00-B6187345DCC6}" type="presParOf" srcId="{ED9C8E0F-543A-4B92-A5BA-86BF6DF40243}" destId="{B656DCB9-D832-44BF-B59A-1EF2E1920771}" srcOrd="11" destOrd="0" presId="urn:microsoft.com/office/officeart/2005/8/layout/orgChart1"/>
    <dgm:cxn modelId="{89322DB1-161C-4D8A-9860-5BB47840D53E}" type="presParOf" srcId="{B656DCB9-D832-44BF-B59A-1EF2E1920771}" destId="{0331F6DA-ED75-489F-A54F-619818787B9F}" srcOrd="0" destOrd="0" presId="urn:microsoft.com/office/officeart/2005/8/layout/orgChart1"/>
    <dgm:cxn modelId="{B6B6898D-F8B8-49E2-B7C2-998C4DBA385B}" type="presParOf" srcId="{0331F6DA-ED75-489F-A54F-619818787B9F}" destId="{D277D9E2-70B9-481B-A6D2-FA0549A8A364}" srcOrd="0" destOrd="0" presId="urn:microsoft.com/office/officeart/2005/8/layout/orgChart1"/>
    <dgm:cxn modelId="{50120BE4-6662-4748-80B7-8C15596C8E82}" type="presParOf" srcId="{0331F6DA-ED75-489F-A54F-619818787B9F}" destId="{2622F658-63AA-456A-B903-60F78AF31233}" srcOrd="1" destOrd="0" presId="urn:microsoft.com/office/officeart/2005/8/layout/orgChart1"/>
    <dgm:cxn modelId="{0B99A498-E6AE-4BF9-9F17-DE95BDBC9418}" type="presParOf" srcId="{B656DCB9-D832-44BF-B59A-1EF2E1920771}" destId="{07622339-523F-4E02-AC0A-AE9D8FA18042}" srcOrd="1" destOrd="0" presId="urn:microsoft.com/office/officeart/2005/8/layout/orgChart1"/>
    <dgm:cxn modelId="{25780546-71B5-47FE-810C-BDD09A80313A}" type="presParOf" srcId="{B656DCB9-D832-44BF-B59A-1EF2E1920771}" destId="{4B3B234C-8CC9-4A92-93B7-FD4EC60B04D0}" srcOrd="2" destOrd="0" presId="urn:microsoft.com/office/officeart/2005/8/layout/orgChart1"/>
    <dgm:cxn modelId="{2BA5DB3E-FD0B-464D-8BC5-779663B4AFD0}" type="presParOf" srcId="{ED9C8E0F-543A-4B92-A5BA-86BF6DF40243}" destId="{87FB9A60-537E-416B-835F-1D030E435996}" srcOrd="12" destOrd="0" presId="urn:microsoft.com/office/officeart/2005/8/layout/orgChart1"/>
    <dgm:cxn modelId="{603E2702-108F-44B3-B3E7-50609193E3A2}" type="presParOf" srcId="{ED9C8E0F-543A-4B92-A5BA-86BF6DF40243}" destId="{EB2A8C16-517A-4055-91EB-DD4EDFC67DD7}" srcOrd="13" destOrd="0" presId="urn:microsoft.com/office/officeart/2005/8/layout/orgChart1"/>
    <dgm:cxn modelId="{6257ACF8-13D9-47DC-A16A-67313AE1540C}" type="presParOf" srcId="{EB2A8C16-517A-4055-91EB-DD4EDFC67DD7}" destId="{41E0F01B-A7BE-477D-8AF0-CCE03C4B0FB2}" srcOrd="0" destOrd="0" presId="urn:microsoft.com/office/officeart/2005/8/layout/orgChart1"/>
    <dgm:cxn modelId="{9C5E76A9-F1B4-4ED6-AE1D-6045331DDEAA}" type="presParOf" srcId="{41E0F01B-A7BE-477D-8AF0-CCE03C4B0FB2}" destId="{8536B65A-5C42-4AF1-8F76-1352B87E950C}" srcOrd="0" destOrd="0" presId="urn:microsoft.com/office/officeart/2005/8/layout/orgChart1"/>
    <dgm:cxn modelId="{C2C19612-6DBC-4DD2-8BAA-1CED0911DDFC}" type="presParOf" srcId="{41E0F01B-A7BE-477D-8AF0-CCE03C4B0FB2}" destId="{355CEB2C-DA24-4C00-B650-ABDD1FEEC07C}" srcOrd="1" destOrd="0" presId="urn:microsoft.com/office/officeart/2005/8/layout/orgChart1"/>
    <dgm:cxn modelId="{9EF444CC-69B9-4D0B-B7B4-29DBE9D6CF15}" type="presParOf" srcId="{EB2A8C16-517A-4055-91EB-DD4EDFC67DD7}" destId="{5837A670-42AE-4048-85DC-DC3C04DA33C5}" srcOrd="1" destOrd="0" presId="urn:microsoft.com/office/officeart/2005/8/layout/orgChart1"/>
    <dgm:cxn modelId="{B240DCED-FEA9-4AB3-81BA-F639741224AA}" type="presParOf" srcId="{5837A670-42AE-4048-85DC-DC3C04DA33C5}" destId="{B9CCB1EB-E8D4-4DB9-82AE-1588CC8CDC80}" srcOrd="0" destOrd="0" presId="urn:microsoft.com/office/officeart/2005/8/layout/orgChart1"/>
    <dgm:cxn modelId="{A730821D-615E-41AD-8062-74A646D44444}" type="presParOf" srcId="{5837A670-42AE-4048-85DC-DC3C04DA33C5}" destId="{83161D13-D963-42FC-8914-8EEEB44FD1DD}" srcOrd="1" destOrd="0" presId="urn:microsoft.com/office/officeart/2005/8/layout/orgChart1"/>
    <dgm:cxn modelId="{71965AFE-2BE1-47B0-96E0-4C6DF6324D4A}" type="presParOf" srcId="{83161D13-D963-42FC-8914-8EEEB44FD1DD}" destId="{C5CB1F37-7966-489A-8844-0E9CCD922583}" srcOrd="0" destOrd="0" presId="urn:microsoft.com/office/officeart/2005/8/layout/orgChart1"/>
    <dgm:cxn modelId="{2B755FF1-80D8-4E91-BC6D-B3F715513D59}" type="presParOf" srcId="{C5CB1F37-7966-489A-8844-0E9CCD922583}" destId="{0FBEB638-42C2-42A9-8F8A-8A1381D8A75B}" srcOrd="0" destOrd="0" presId="urn:microsoft.com/office/officeart/2005/8/layout/orgChart1"/>
    <dgm:cxn modelId="{97E764D8-8735-4637-9990-92B61338F4DC}" type="presParOf" srcId="{C5CB1F37-7966-489A-8844-0E9CCD922583}" destId="{6E9D1CBB-9323-4DC2-94B2-7DA6796ADB9D}" srcOrd="1" destOrd="0" presId="urn:microsoft.com/office/officeart/2005/8/layout/orgChart1"/>
    <dgm:cxn modelId="{12BE9FC7-B6DB-4707-85BC-5E14B5E54FE4}" type="presParOf" srcId="{83161D13-D963-42FC-8914-8EEEB44FD1DD}" destId="{00A98BED-4FBF-42C7-B719-717DC8F88897}" srcOrd="1" destOrd="0" presId="urn:microsoft.com/office/officeart/2005/8/layout/orgChart1"/>
    <dgm:cxn modelId="{FA5358E5-5926-42F7-BAC0-05AF3F0C3E10}" type="presParOf" srcId="{83161D13-D963-42FC-8914-8EEEB44FD1DD}" destId="{9D07B767-CE59-43E9-805E-85B9C8F2D30D}" srcOrd="2" destOrd="0" presId="urn:microsoft.com/office/officeart/2005/8/layout/orgChart1"/>
    <dgm:cxn modelId="{E15DABC3-4B5D-49E9-9FAC-12CC5622A79A}" type="presParOf" srcId="{5837A670-42AE-4048-85DC-DC3C04DA33C5}" destId="{59FFBC47-6D80-4C0E-B26B-F5479C625A96}" srcOrd="2" destOrd="0" presId="urn:microsoft.com/office/officeart/2005/8/layout/orgChart1"/>
    <dgm:cxn modelId="{56B2C5F7-CDBA-44D0-9F2A-0B930E378533}" type="presParOf" srcId="{5837A670-42AE-4048-85DC-DC3C04DA33C5}" destId="{335EB95D-3110-44A3-9907-D076B67C020E}" srcOrd="3" destOrd="0" presId="urn:microsoft.com/office/officeart/2005/8/layout/orgChart1"/>
    <dgm:cxn modelId="{7986FD28-8BFE-40AF-A731-14B5599723DF}" type="presParOf" srcId="{335EB95D-3110-44A3-9907-D076B67C020E}" destId="{0B95128C-2A88-4E24-832C-D03D2FC8A2BD}" srcOrd="0" destOrd="0" presId="urn:microsoft.com/office/officeart/2005/8/layout/orgChart1"/>
    <dgm:cxn modelId="{08A8E8DB-9DA5-4DA9-84A4-FDF7B127AC1D}" type="presParOf" srcId="{0B95128C-2A88-4E24-832C-D03D2FC8A2BD}" destId="{5A04F5F8-94D1-45D1-886A-5D4C41E97111}" srcOrd="0" destOrd="0" presId="urn:microsoft.com/office/officeart/2005/8/layout/orgChart1"/>
    <dgm:cxn modelId="{7F55FABE-C23A-4247-8B60-A1A350021932}" type="presParOf" srcId="{0B95128C-2A88-4E24-832C-D03D2FC8A2BD}" destId="{FB1D85F5-E144-4710-828A-DB467603E93E}" srcOrd="1" destOrd="0" presId="urn:microsoft.com/office/officeart/2005/8/layout/orgChart1"/>
    <dgm:cxn modelId="{FE6766B6-7A30-4C1E-92A2-E05C2A325B9A}" type="presParOf" srcId="{335EB95D-3110-44A3-9907-D076B67C020E}" destId="{BD1055CF-17D5-4453-B6D8-963E9FC46261}" srcOrd="1" destOrd="0" presId="urn:microsoft.com/office/officeart/2005/8/layout/orgChart1"/>
    <dgm:cxn modelId="{2E12452F-E5EE-4721-8C27-9C40D5E4FF4D}" type="presParOf" srcId="{335EB95D-3110-44A3-9907-D076B67C020E}" destId="{4F44BAB8-DBD9-43E4-80D3-A919C00AD149}" srcOrd="2" destOrd="0" presId="urn:microsoft.com/office/officeart/2005/8/layout/orgChart1"/>
    <dgm:cxn modelId="{80200630-EAE1-4462-AA9A-8AC9B2E3FD9B}" type="presParOf" srcId="{EB2A8C16-517A-4055-91EB-DD4EDFC67DD7}" destId="{C6E0592B-F4A0-480C-BC54-A5562B343E4C}" srcOrd="2" destOrd="0" presId="urn:microsoft.com/office/officeart/2005/8/layout/orgChart1"/>
    <dgm:cxn modelId="{8FFF96D7-CDBB-4430-84C5-DA1D57EA0075}" type="presParOf" srcId="{ED9C8E0F-543A-4B92-A5BA-86BF6DF40243}" destId="{2CE5CE1A-289F-4F50-968E-F473D6B6D5FC}" srcOrd="14" destOrd="0" presId="urn:microsoft.com/office/officeart/2005/8/layout/orgChart1"/>
    <dgm:cxn modelId="{50AD4842-EE6F-4881-BF31-BABDE2913D68}" type="presParOf" srcId="{ED9C8E0F-543A-4B92-A5BA-86BF6DF40243}" destId="{49CAE301-E1F6-4C81-95B5-D155F7629D52}" srcOrd="15" destOrd="0" presId="urn:microsoft.com/office/officeart/2005/8/layout/orgChart1"/>
    <dgm:cxn modelId="{98D4DAC9-4E6A-42D8-AEAC-1CB823C36F90}" type="presParOf" srcId="{49CAE301-E1F6-4C81-95B5-D155F7629D52}" destId="{015342C4-C18E-478F-8105-FE0EB06F4A25}" srcOrd="0" destOrd="0" presId="urn:microsoft.com/office/officeart/2005/8/layout/orgChart1"/>
    <dgm:cxn modelId="{EB9D6F58-92AE-48C9-8914-DCF80657B371}" type="presParOf" srcId="{015342C4-C18E-478F-8105-FE0EB06F4A25}" destId="{C51BD761-8676-4362-A59A-9118247739B7}" srcOrd="0" destOrd="0" presId="urn:microsoft.com/office/officeart/2005/8/layout/orgChart1"/>
    <dgm:cxn modelId="{B5A95E2E-712B-4E2A-9F71-71C0EB7E5A7C}" type="presParOf" srcId="{015342C4-C18E-478F-8105-FE0EB06F4A25}" destId="{A0A6F03E-1886-49E5-AABC-7AB63A5CA5CB}" srcOrd="1" destOrd="0" presId="urn:microsoft.com/office/officeart/2005/8/layout/orgChart1"/>
    <dgm:cxn modelId="{43B938A8-0EC8-475A-A417-EBE418E51BB1}" type="presParOf" srcId="{49CAE301-E1F6-4C81-95B5-D155F7629D52}" destId="{C6383DA8-E4C5-46A2-9D1F-1539F53A758B}" srcOrd="1" destOrd="0" presId="urn:microsoft.com/office/officeart/2005/8/layout/orgChart1"/>
    <dgm:cxn modelId="{E5BC4C19-6C06-4729-9F31-08EF1CA4331D}" type="presParOf" srcId="{C6383DA8-E4C5-46A2-9D1F-1539F53A758B}" destId="{ADF58791-43DE-441C-BDC2-8BB107493F54}" srcOrd="0" destOrd="0" presId="urn:microsoft.com/office/officeart/2005/8/layout/orgChart1"/>
    <dgm:cxn modelId="{F40CE078-BA6A-4FCC-9901-D8B142E8293F}" type="presParOf" srcId="{C6383DA8-E4C5-46A2-9D1F-1539F53A758B}" destId="{1736FA85-CF33-4E3F-AAD1-C5E21DE99922}" srcOrd="1" destOrd="0" presId="urn:microsoft.com/office/officeart/2005/8/layout/orgChart1"/>
    <dgm:cxn modelId="{6B06DB9F-619B-46C9-99FA-CE69770D3D70}" type="presParOf" srcId="{1736FA85-CF33-4E3F-AAD1-C5E21DE99922}" destId="{B9D61324-F163-41DC-AA74-079995B67B2B}" srcOrd="0" destOrd="0" presId="urn:microsoft.com/office/officeart/2005/8/layout/orgChart1"/>
    <dgm:cxn modelId="{834B0365-0EA9-41F9-9E27-97BAEDC77FE5}" type="presParOf" srcId="{B9D61324-F163-41DC-AA74-079995B67B2B}" destId="{99DFBF34-49B6-46B0-89BF-328A95097C17}" srcOrd="0" destOrd="0" presId="urn:microsoft.com/office/officeart/2005/8/layout/orgChart1"/>
    <dgm:cxn modelId="{067C5F79-2BCA-41D4-8FB7-5204E9098520}" type="presParOf" srcId="{B9D61324-F163-41DC-AA74-079995B67B2B}" destId="{3065AD30-38E7-414E-81B5-834DD256C437}" srcOrd="1" destOrd="0" presId="urn:microsoft.com/office/officeart/2005/8/layout/orgChart1"/>
    <dgm:cxn modelId="{DBD3D00F-1327-47AC-95D3-A69EB82A227A}" type="presParOf" srcId="{1736FA85-CF33-4E3F-AAD1-C5E21DE99922}" destId="{B167B7E7-223B-4C52-B0C8-15CE16C7C07E}" srcOrd="1" destOrd="0" presId="urn:microsoft.com/office/officeart/2005/8/layout/orgChart1"/>
    <dgm:cxn modelId="{6D92BBE4-9A08-4A1E-859D-B1FA5D20AAD7}" type="presParOf" srcId="{1736FA85-CF33-4E3F-AAD1-C5E21DE99922}" destId="{3528B169-E8DF-44A3-B3D6-BEC876373ED4}" srcOrd="2" destOrd="0" presId="urn:microsoft.com/office/officeart/2005/8/layout/orgChart1"/>
    <dgm:cxn modelId="{28405EB1-A897-4DC9-8047-E89DAE6CFA0B}" type="presParOf" srcId="{C6383DA8-E4C5-46A2-9D1F-1539F53A758B}" destId="{953242EA-EF38-4456-9719-D8386D8BB464}" srcOrd="2" destOrd="0" presId="urn:microsoft.com/office/officeart/2005/8/layout/orgChart1"/>
    <dgm:cxn modelId="{3DF4FAAC-95B4-479A-8E2B-809D8CB503C4}" type="presParOf" srcId="{C6383DA8-E4C5-46A2-9D1F-1539F53A758B}" destId="{C921A3A4-F5AA-4A0C-A44C-CCDABBCF31C0}" srcOrd="3" destOrd="0" presId="urn:microsoft.com/office/officeart/2005/8/layout/orgChart1"/>
    <dgm:cxn modelId="{D97C36B9-5448-4477-B1A6-CE7258836627}" type="presParOf" srcId="{C921A3A4-F5AA-4A0C-A44C-CCDABBCF31C0}" destId="{42A8390D-FD82-403B-A4F3-8F1BB28D7CB0}" srcOrd="0" destOrd="0" presId="urn:microsoft.com/office/officeart/2005/8/layout/orgChart1"/>
    <dgm:cxn modelId="{D24610C3-26CB-4134-83F8-2DD901C95A04}" type="presParOf" srcId="{42A8390D-FD82-403B-A4F3-8F1BB28D7CB0}" destId="{A55A67E8-CCCF-4CDB-9CC6-BBDDB02F2A78}" srcOrd="0" destOrd="0" presId="urn:microsoft.com/office/officeart/2005/8/layout/orgChart1"/>
    <dgm:cxn modelId="{954033BC-F3FD-4A9C-8D87-E3C9E0C2A355}" type="presParOf" srcId="{42A8390D-FD82-403B-A4F3-8F1BB28D7CB0}" destId="{6B385DBD-E1DD-4C4F-BC39-EFAA31DF8B3C}" srcOrd="1" destOrd="0" presId="urn:microsoft.com/office/officeart/2005/8/layout/orgChart1"/>
    <dgm:cxn modelId="{0DF84AA9-E8A3-4FDE-B98B-28E6A5C94241}" type="presParOf" srcId="{C921A3A4-F5AA-4A0C-A44C-CCDABBCF31C0}" destId="{C423CDF0-A86D-486A-A054-79EAF620C21D}" srcOrd="1" destOrd="0" presId="urn:microsoft.com/office/officeart/2005/8/layout/orgChart1"/>
    <dgm:cxn modelId="{9B8D9FFE-1B95-4C91-899C-4F522945FA33}" type="presParOf" srcId="{C921A3A4-F5AA-4A0C-A44C-CCDABBCF31C0}" destId="{E31A92C2-82C7-4030-9F9F-E4E38DEEFC0A}" srcOrd="2" destOrd="0" presId="urn:microsoft.com/office/officeart/2005/8/layout/orgChart1"/>
    <dgm:cxn modelId="{E85CCF5F-6E65-4E65-803B-EB5A88C06FE2}" type="presParOf" srcId="{C6383DA8-E4C5-46A2-9D1F-1539F53A758B}" destId="{B269837D-9D22-4B09-A73F-FC92615C8192}" srcOrd="4" destOrd="0" presId="urn:microsoft.com/office/officeart/2005/8/layout/orgChart1"/>
    <dgm:cxn modelId="{6173D7A3-92D1-4BDA-BA76-E85C01E6E00A}" type="presParOf" srcId="{C6383DA8-E4C5-46A2-9D1F-1539F53A758B}" destId="{51DE6AAF-5826-448A-8E9C-C0E679DCE719}" srcOrd="5" destOrd="0" presId="urn:microsoft.com/office/officeart/2005/8/layout/orgChart1"/>
    <dgm:cxn modelId="{B6840427-B8EE-4578-88FC-C3698D62DDC6}" type="presParOf" srcId="{51DE6AAF-5826-448A-8E9C-C0E679DCE719}" destId="{FC8EC974-738B-4FB9-8140-6AABF1D090FD}" srcOrd="0" destOrd="0" presId="urn:microsoft.com/office/officeart/2005/8/layout/orgChart1"/>
    <dgm:cxn modelId="{EFBB764E-D56F-4FC7-AE42-5B31E63E83D1}" type="presParOf" srcId="{FC8EC974-738B-4FB9-8140-6AABF1D090FD}" destId="{0D205E02-8029-42C9-9222-4FE5C097339F}" srcOrd="0" destOrd="0" presId="urn:microsoft.com/office/officeart/2005/8/layout/orgChart1"/>
    <dgm:cxn modelId="{D8D4CE51-96A9-4F67-8838-256643275786}" type="presParOf" srcId="{FC8EC974-738B-4FB9-8140-6AABF1D090FD}" destId="{930497EA-8523-4962-B8E9-D0149F1EA69F}" srcOrd="1" destOrd="0" presId="urn:microsoft.com/office/officeart/2005/8/layout/orgChart1"/>
    <dgm:cxn modelId="{EB990726-0B2E-4CA3-AB82-D5E78BA9EC69}" type="presParOf" srcId="{51DE6AAF-5826-448A-8E9C-C0E679DCE719}" destId="{BA65DA06-EEB6-455C-B6BA-F7407258B006}" srcOrd="1" destOrd="0" presId="urn:microsoft.com/office/officeart/2005/8/layout/orgChart1"/>
    <dgm:cxn modelId="{337F8181-523C-4CA0-A44F-ABD2AEAB0A8D}" type="presParOf" srcId="{51DE6AAF-5826-448A-8E9C-C0E679DCE719}" destId="{FD8CC1AA-164E-498C-A37C-F86853AA95BC}" srcOrd="2" destOrd="0" presId="urn:microsoft.com/office/officeart/2005/8/layout/orgChart1"/>
    <dgm:cxn modelId="{D72001FC-D3BB-4130-A420-89394DA7FF12}" type="presParOf" srcId="{49CAE301-E1F6-4C81-95B5-D155F7629D52}" destId="{B133F4DC-1679-4B83-8F09-98C2F04D706E}" srcOrd="2" destOrd="0" presId="urn:microsoft.com/office/officeart/2005/8/layout/orgChart1"/>
    <dgm:cxn modelId="{6F5DF1B5-A335-4098-B89C-88FAEC74EF8F}" type="presParOf" srcId="{031F9EAA-0B55-45FE-80D2-AEE61F33E895}" destId="{12D740F0-447F-4775-AA99-54B8B1CEF3A1}" srcOrd="2" destOrd="0" presId="urn:microsoft.com/office/officeart/2005/8/layout/orgChart1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447E1B2-51E6-419A-BC42-89416C5043E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F5F61-D00F-4567-8689-5A419B125EB9}">
      <dgm:prSet phldrT="[Text]"/>
      <dgm:spPr/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1F98EA75-2DCF-4CCD-B3A1-B9F178A773F7}" type="parTrans" cxnId="{4DAA6668-5D7B-4B29-A0C9-F1B81888B911}">
      <dgm:prSet/>
      <dgm:spPr/>
      <dgm:t>
        <a:bodyPr/>
        <a:lstStyle/>
        <a:p>
          <a:endParaRPr lang="en-US"/>
        </a:p>
      </dgm:t>
    </dgm:pt>
    <dgm:pt modelId="{521442AF-FADF-45C7-8210-EC12DD4C37DA}" type="sibTrans" cxnId="{4DAA6668-5D7B-4B29-A0C9-F1B81888B911}">
      <dgm:prSet/>
      <dgm:spPr/>
      <dgm:t>
        <a:bodyPr/>
        <a:lstStyle/>
        <a:p>
          <a:endParaRPr lang="en-US"/>
        </a:p>
      </dgm:t>
    </dgm:pt>
    <dgm:pt modelId="{91D7076B-0D3D-4BE3-B957-980DA018E50F}">
      <dgm:prSet phldrT="[Text]"/>
      <dgm:spPr/>
      <dgm:t>
        <a:bodyPr/>
        <a:lstStyle/>
        <a:p>
          <a:r>
            <a:rPr lang="en-US" dirty="0" smtClean="0"/>
            <a:t>Business Participants</a:t>
          </a:r>
          <a:endParaRPr lang="en-US" dirty="0"/>
        </a:p>
      </dgm:t>
    </dgm:pt>
    <dgm:pt modelId="{6EDCF1D2-7FA9-42CE-9EBD-5B2036C577D5}" type="parTrans" cxnId="{23958001-7303-42C7-872B-EF12EC5E33AA}">
      <dgm:prSet/>
      <dgm:spPr/>
      <dgm:t>
        <a:bodyPr/>
        <a:lstStyle/>
        <a:p>
          <a:endParaRPr lang="en-US"/>
        </a:p>
      </dgm:t>
    </dgm:pt>
    <dgm:pt modelId="{7C1C4DAA-77A1-4DCE-9C36-319F1490968F}" type="sibTrans" cxnId="{23958001-7303-42C7-872B-EF12EC5E33AA}">
      <dgm:prSet/>
      <dgm:spPr/>
      <dgm:t>
        <a:bodyPr/>
        <a:lstStyle/>
        <a:p>
          <a:endParaRPr lang="en-US"/>
        </a:p>
      </dgm:t>
    </dgm:pt>
    <dgm:pt modelId="{F87CF0BA-794F-4AD8-8391-2A0C5C3E0324}">
      <dgm:prSet phldrT="[Text]"/>
      <dgm:spPr/>
      <dgm:t>
        <a:bodyPr/>
        <a:lstStyle/>
        <a:p>
          <a:r>
            <a:rPr lang="en-US" dirty="0" smtClean="0"/>
            <a:t>KPIs</a:t>
          </a:r>
          <a:endParaRPr lang="en-US" dirty="0"/>
        </a:p>
      </dgm:t>
    </dgm:pt>
    <dgm:pt modelId="{B1280406-2836-48EA-B4D8-58ACAE0D4B39}" type="parTrans" cxnId="{515D934E-5574-4BAC-A932-F75CEA543BE3}">
      <dgm:prSet/>
      <dgm:spPr/>
      <dgm:t>
        <a:bodyPr/>
        <a:lstStyle/>
        <a:p>
          <a:endParaRPr lang="en-US"/>
        </a:p>
      </dgm:t>
    </dgm:pt>
    <dgm:pt modelId="{F4E57177-C537-42AA-BCE2-B6E138662DC4}" type="sibTrans" cxnId="{515D934E-5574-4BAC-A932-F75CEA543BE3}">
      <dgm:prSet/>
      <dgm:spPr/>
      <dgm:t>
        <a:bodyPr/>
        <a:lstStyle/>
        <a:p>
          <a:endParaRPr lang="en-US"/>
        </a:p>
      </dgm:t>
    </dgm:pt>
    <dgm:pt modelId="{2B2F1D60-F038-49C3-8DD8-0B13A3C1C2FA}">
      <dgm:prSet phldrT="[Text]"/>
      <dgm:spPr/>
      <dgm:t>
        <a:bodyPr/>
        <a:lstStyle/>
        <a:p>
          <a:r>
            <a:rPr lang="en-US" dirty="0" smtClean="0"/>
            <a:t>Start date</a:t>
          </a:r>
          <a:endParaRPr lang="en-US" dirty="0"/>
        </a:p>
      </dgm:t>
    </dgm:pt>
    <dgm:pt modelId="{CD6C35FD-38B4-4796-B22B-C8249795FB3E}" type="parTrans" cxnId="{02A653DC-4220-46C4-8B32-6B400904E6B7}">
      <dgm:prSet/>
      <dgm:spPr/>
      <dgm:t>
        <a:bodyPr/>
        <a:lstStyle/>
        <a:p>
          <a:endParaRPr lang="en-US"/>
        </a:p>
      </dgm:t>
    </dgm:pt>
    <dgm:pt modelId="{49EDEB55-162C-49D8-939A-40F96FE6DC63}" type="sibTrans" cxnId="{02A653DC-4220-46C4-8B32-6B400904E6B7}">
      <dgm:prSet/>
      <dgm:spPr/>
      <dgm:t>
        <a:bodyPr/>
        <a:lstStyle/>
        <a:p>
          <a:endParaRPr lang="en-US"/>
        </a:p>
      </dgm:t>
    </dgm:pt>
    <dgm:pt modelId="{8DB48AD0-2ACA-4C98-9287-28B6B84097A2}">
      <dgm:prSet phldrT="[Text]"/>
      <dgm:spPr/>
      <dgm:t>
        <a:bodyPr/>
        <a:lstStyle/>
        <a:p>
          <a:r>
            <a:rPr lang="en-US" dirty="0" smtClean="0"/>
            <a:t>End Date</a:t>
          </a:r>
          <a:endParaRPr lang="en-US" dirty="0"/>
        </a:p>
      </dgm:t>
    </dgm:pt>
    <dgm:pt modelId="{D9E7BDD5-BBBF-44C7-817A-2D2E3A3DC42F}" type="parTrans" cxnId="{694BE578-DC8C-4BF8-8A26-AA475B491D6C}">
      <dgm:prSet/>
      <dgm:spPr/>
      <dgm:t>
        <a:bodyPr/>
        <a:lstStyle/>
        <a:p>
          <a:endParaRPr lang="en-US"/>
        </a:p>
      </dgm:t>
    </dgm:pt>
    <dgm:pt modelId="{BCD149F2-2140-48D6-BBCC-A1270795059E}" type="sibTrans" cxnId="{694BE578-DC8C-4BF8-8A26-AA475B491D6C}">
      <dgm:prSet/>
      <dgm:spPr/>
      <dgm:t>
        <a:bodyPr/>
        <a:lstStyle/>
        <a:p>
          <a:endParaRPr lang="en-US"/>
        </a:p>
      </dgm:t>
    </dgm:pt>
    <dgm:pt modelId="{BB4989A1-012F-48ED-9EB5-A8ACFD1E8CF3}">
      <dgm:prSet phldrT="[Text]"/>
      <dgm:spPr/>
      <dgm:t>
        <a:bodyPr/>
        <a:lstStyle/>
        <a:p>
          <a:r>
            <a:rPr lang="en-US" dirty="0" smtClean="0"/>
            <a:t>Version</a:t>
          </a:r>
          <a:endParaRPr lang="en-US" dirty="0"/>
        </a:p>
      </dgm:t>
    </dgm:pt>
    <dgm:pt modelId="{EF843F52-3176-4723-8E04-C7C78C5E73CA}" type="parTrans" cxnId="{AD887BA0-7D83-41AF-B38A-68626CA0BFC3}">
      <dgm:prSet/>
      <dgm:spPr/>
      <dgm:t>
        <a:bodyPr/>
        <a:lstStyle/>
        <a:p>
          <a:endParaRPr lang="en-US"/>
        </a:p>
      </dgm:t>
    </dgm:pt>
    <dgm:pt modelId="{451C5075-30F6-409B-A25C-C5B95A2888BC}" type="sibTrans" cxnId="{AD887BA0-7D83-41AF-B38A-68626CA0BFC3}">
      <dgm:prSet/>
      <dgm:spPr/>
      <dgm:t>
        <a:bodyPr/>
        <a:lstStyle/>
        <a:p>
          <a:endParaRPr lang="en-US"/>
        </a:p>
      </dgm:t>
    </dgm:pt>
    <dgm:pt modelId="{53BC626F-789D-49D8-BB19-2C8D7E92FEDD}">
      <dgm:prSet phldrT="[Text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BAFFA347-609B-408D-B3E8-BCEDF93E99FA}" type="parTrans" cxnId="{7B232982-C13D-4218-9DDB-FD944204CD73}">
      <dgm:prSet/>
      <dgm:spPr/>
      <dgm:t>
        <a:bodyPr/>
        <a:lstStyle/>
        <a:p>
          <a:endParaRPr lang="en-US"/>
        </a:p>
      </dgm:t>
    </dgm:pt>
    <dgm:pt modelId="{AC9640D8-A2D4-4AFC-9F80-9A8B39089681}" type="sibTrans" cxnId="{7B232982-C13D-4218-9DDB-FD944204CD73}">
      <dgm:prSet/>
      <dgm:spPr/>
      <dgm:t>
        <a:bodyPr/>
        <a:lstStyle/>
        <a:p>
          <a:endParaRPr lang="en-US"/>
        </a:p>
      </dgm:t>
    </dgm:pt>
    <dgm:pt modelId="{1E853CDA-2DD5-42EF-B2DA-9DEF8BBC7D68}">
      <dgm:prSet phldrT="[Text]"/>
      <dgm:spPr/>
      <dgm:t>
        <a:bodyPr/>
        <a:lstStyle/>
        <a:p>
          <a:r>
            <a:rPr lang="en-US" dirty="0" smtClean="0"/>
            <a:t>Status</a:t>
          </a:r>
          <a:endParaRPr lang="en-US" dirty="0"/>
        </a:p>
      </dgm:t>
    </dgm:pt>
    <dgm:pt modelId="{16A8F22A-52A6-46A9-8C9F-5F441BB061F7}" type="parTrans" cxnId="{FA82270E-F0B6-4E4D-BF0B-FDEBC51C1009}">
      <dgm:prSet/>
      <dgm:spPr/>
      <dgm:t>
        <a:bodyPr/>
        <a:lstStyle/>
        <a:p>
          <a:endParaRPr lang="en-US"/>
        </a:p>
      </dgm:t>
    </dgm:pt>
    <dgm:pt modelId="{558A626A-857E-40FA-8FE0-035A4D5B6332}" type="sibTrans" cxnId="{FA82270E-F0B6-4E4D-BF0B-FDEBC51C1009}">
      <dgm:prSet/>
      <dgm:spPr/>
      <dgm:t>
        <a:bodyPr/>
        <a:lstStyle/>
        <a:p>
          <a:endParaRPr lang="en-US"/>
        </a:p>
      </dgm:t>
    </dgm:pt>
    <dgm:pt modelId="{AEE68118-3DBA-4C12-A1D1-DF02DD2EF715}">
      <dgm:prSet phldrT="[Text]"/>
      <dgm:spPr/>
      <dgm:t>
        <a:bodyPr/>
        <a:lstStyle/>
        <a:p>
          <a:r>
            <a:rPr lang="en-US" dirty="0" smtClean="0"/>
            <a:t>Timelines</a:t>
          </a:r>
          <a:endParaRPr lang="en-US" dirty="0"/>
        </a:p>
      </dgm:t>
    </dgm:pt>
    <dgm:pt modelId="{2B59743C-085E-4CAB-B3B8-CBF1D888FEAC}" type="parTrans" cxnId="{8581E1DE-C8A6-4B51-B070-DE9B7C539CB2}">
      <dgm:prSet/>
      <dgm:spPr/>
      <dgm:t>
        <a:bodyPr/>
        <a:lstStyle/>
        <a:p>
          <a:endParaRPr lang="en-US"/>
        </a:p>
      </dgm:t>
    </dgm:pt>
    <dgm:pt modelId="{60853BA6-00D1-475D-B25B-5715BF25567C}" type="sibTrans" cxnId="{8581E1DE-C8A6-4B51-B070-DE9B7C539CB2}">
      <dgm:prSet/>
      <dgm:spPr/>
      <dgm:t>
        <a:bodyPr/>
        <a:lstStyle/>
        <a:p>
          <a:endParaRPr lang="en-US"/>
        </a:p>
      </dgm:t>
    </dgm:pt>
    <dgm:pt modelId="{270E1E0B-8B14-4CEC-9D81-45EB807E41CA}">
      <dgm:prSet phldrT="[Text]"/>
      <dgm:spPr/>
      <dgm:t>
        <a:bodyPr/>
        <a:lstStyle/>
        <a:p>
          <a:r>
            <a:rPr lang="en-US" dirty="0" smtClean="0"/>
            <a:t>QoS</a:t>
          </a:r>
          <a:endParaRPr lang="en-US" dirty="0"/>
        </a:p>
      </dgm:t>
    </dgm:pt>
    <dgm:pt modelId="{6A379E0F-B130-473E-BCFD-802C87A9BFA9}" type="parTrans" cxnId="{B55972D8-B746-435B-8163-E03526505AD2}">
      <dgm:prSet/>
      <dgm:spPr/>
      <dgm:t>
        <a:bodyPr/>
        <a:lstStyle/>
        <a:p>
          <a:endParaRPr lang="en-US"/>
        </a:p>
      </dgm:t>
    </dgm:pt>
    <dgm:pt modelId="{29DDB9E2-4B06-48CE-AA43-FE024B36B509}" type="sibTrans" cxnId="{B55972D8-B746-435B-8163-E03526505AD2}">
      <dgm:prSet/>
      <dgm:spPr/>
      <dgm:t>
        <a:bodyPr/>
        <a:lstStyle/>
        <a:p>
          <a:endParaRPr lang="en-US"/>
        </a:p>
      </dgm:t>
    </dgm:pt>
    <dgm:pt modelId="{F0B2C2B4-42E2-412F-8C74-94BF64C14649}">
      <dgm:prSet phldrT="[Text]"/>
      <dgm:spPr/>
      <dgm:t>
        <a:bodyPr/>
        <a:lstStyle/>
        <a:p>
          <a:r>
            <a:rPr lang="en-US" dirty="0" smtClean="0"/>
            <a:t>Business Role</a:t>
          </a:r>
          <a:endParaRPr lang="en-US" dirty="0"/>
        </a:p>
      </dgm:t>
    </dgm:pt>
    <dgm:pt modelId="{61C7EFE7-363A-41CA-A88C-71AB1E5D97CE}" type="parTrans" cxnId="{A0DA9325-542B-4D2E-B104-2A93B5474D6F}">
      <dgm:prSet/>
      <dgm:spPr/>
      <dgm:t>
        <a:bodyPr/>
        <a:lstStyle/>
        <a:p>
          <a:endParaRPr lang="en-US"/>
        </a:p>
      </dgm:t>
    </dgm:pt>
    <dgm:pt modelId="{98C669BF-D033-4CC8-A83A-78C9710E0821}" type="sibTrans" cxnId="{A0DA9325-542B-4D2E-B104-2A93B5474D6F}">
      <dgm:prSet/>
      <dgm:spPr/>
      <dgm:t>
        <a:bodyPr/>
        <a:lstStyle/>
        <a:p>
          <a:endParaRPr lang="en-US"/>
        </a:p>
      </dgm:t>
    </dgm:pt>
    <dgm:pt modelId="{3F3C21F1-4917-4167-AFF3-37C680958EE9}">
      <dgm:prSet phldrT="[Text]"/>
      <dgm:spPr/>
      <dgm:t>
        <a:bodyPr/>
        <a:lstStyle/>
        <a:p>
          <a:r>
            <a:rPr lang="en-US" dirty="0" smtClean="0"/>
            <a:t>Organization</a:t>
          </a:r>
          <a:endParaRPr lang="en-US" dirty="0"/>
        </a:p>
      </dgm:t>
    </dgm:pt>
    <dgm:pt modelId="{B640A79E-8959-4F1E-A7EE-7FC92F132E54}" type="parTrans" cxnId="{811C96B2-E37B-4EAC-AE5E-3A737B499648}">
      <dgm:prSet/>
      <dgm:spPr/>
      <dgm:t>
        <a:bodyPr/>
        <a:lstStyle/>
        <a:p>
          <a:endParaRPr lang="en-US"/>
        </a:p>
      </dgm:t>
    </dgm:pt>
    <dgm:pt modelId="{2F5C1AC6-4BA2-4B33-8E01-6714B84A3590}" type="sibTrans" cxnId="{811C96B2-E37B-4EAC-AE5E-3A737B499648}">
      <dgm:prSet/>
      <dgm:spPr/>
      <dgm:t>
        <a:bodyPr/>
        <a:lstStyle/>
        <a:p>
          <a:endParaRPr lang="en-US"/>
        </a:p>
      </dgm:t>
    </dgm:pt>
    <dgm:pt modelId="{0C3A699A-A66D-4E67-A901-30184AC489C8}" type="pres">
      <dgm:prSet presAssocID="{D447E1B2-51E6-419A-BC42-89416C5043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35C598-6948-4CB7-89D6-79EAFD5848F0}" type="pres">
      <dgm:prSet presAssocID="{6B1F5F61-D00F-4567-8689-5A419B125EB9}" presName="root1" presStyleCnt="0"/>
      <dgm:spPr/>
      <dgm:t>
        <a:bodyPr/>
        <a:lstStyle/>
        <a:p>
          <a:endParaRPr lang="en-US"/>
        </a:p>
      </dgm:t>
    </dgm:pt>
    <dgm:pt modelId="{2DE71C26-4187-4B42-841F-860C812DE988}" type="pres">
      <dgm:prSet presAssocID="{6B1F5F61-D00F-4567-8689-5A419B125EB9}" presName="LevelOneTextNode" presStyleLbl="node0" presStyleIdx="0" presStyleCnt="1" custLinFactNeighborX="-566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E85B83-CB90-42AD-A8AD-0149AA24E70A}" type="pres">
      <dgm:prSet presAssocID="{6B1F5F61-D00F-4567-8689-5A419B125EB9}" presName="level2hierChild" presStyleCnt="0"/>
      <dgm:spPr/>
      <dgm:t>
        <a:bodyPr/>
        <a:lstStyle/>
        <a:p>
          <a:endParaRPr lang="en-US"/>
        </a:p>
      </dgm:t>
    </dgm:pt>
    <dgm:pt modelId="{9FF5D71C-BC61-4082-854F-193894150664}" type="pres">
      <dgm:prSet presAssocID="{6EDCF1D2-7FA9-42CE-9EBD-5B2036C577D5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CF4961F4-1E88-4A0A-9F2F-D85C0E032827}" type="pres">
      <dgm:prSet presAssocID="{6EDCF1D2-7FA9-42CE-9EBD-5B2036C577D5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4C6544E-C6A6-4AA5-A8EE-2A273E5615B1}" type="pres">
      <dgm:prSet presAssocID="{91D7076B-0D3D-4BE3-B957-980DA018E50F}" presName="root2" presStyleCnt="0"/>
      <dgm:spPr/>
      <dgm:t>
        <a:bodyPr/>
        <a:lstStyle/>
        <a:p>
          <a:endParaRPr lang="en-US"/>
        </a:p>
      </dgm:t>
    </dgm:pt>
    <dgm:pt modelId="{15FACD52-9C80-41F5-9D3A-5827F9D61964}" type="pres">
      <dgm:prSet presAssocID="{91D7076B-0D3D-4BE3-B957-980DA018E50F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D1E37-5C77-4CF7-86E1-7A724C9F029E}" type="pres">
      <dgm:prSet presAssocID="{91D7076B-0D3D-4BE3-B957-980DA018E50F}" presName="level3hierChild" presStyleCnt="0"/>
      <dgm:spPr/>
      <dgm:t>
        <a:bodyPr/>
        <a:lstStyle/>
        <a:p>
          <a:endParaRPr lang="en-US"/>
        </a:p>
      </dgm:t>
    </dgm:pt>
    <dgm:pt modelId="{6CCE72A7-6AFF-4EF8-9586-278E922C3DDA}" type="pres">
      <dgm:prSet presAssocID="{61C7EFE7-363A-41CA-A88C-71AB1E5D97CE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827A3AC2-3DBE-4A35-865F-0AFC4390AF77}" type="pres">
      <dgm:prSet presAssocID="{61C7EFE7-363A-41CA-A88C-71AB1E5D97CE}" presName="connTx" presStyleLbl="parChTrans1D3" presStyleIdx="0" presStyleCnt="4"/>
      <dgm:spPr/>
      <dgm:t>
        <a:bodyPr/>
        <a:lstStyle/>
        <a:p>
          <a:endParaRPr lang="en-US"/>
        </a:p>
      </dgm:t>
    </dgm:pt>
    <dgm:pt modelId="{CF6E77FE-152E-4C8E-BC79-CB87AD7FB9C7}" type="pres">
      <dgm:prSet presAssocID="{F0B2C2B4-42E2-412F-8C74-94BF64C14649}" presName="root2" presStyleCnt="0"/>
      <dgm:spPr/>
    </dgm:pt>
    <dgm:pt modelId="{FEDE5A33-33DE-433C-9D04-B36B0122B867}" type="pres">
      <dgm:prSet presAssocID="{F0B2C2B4-42E2-412F-8C74-94BF64C14649}" presName="LevelTwoTextNode" presStyleLbl="node3" presStyleIdx="0" presStyleCnt="4" custLinFactNeighborX="462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526AF5-0090-4A0F-98A1-7E478EA44122}" type="pres">
      <dgm:prSet presAssocID="{F0B2C2B4-42E2-412F-8C74-94BF64C14649}" presName="level3hierChild" presStyleCnt="0"/>
      <dgm:spPr/>
    </dgm:pt>
    <dgm:pt modelId="{5757AB43-3C66-4F79-8217-BDEAA13D1C9F}" type="pres">
      <dgm:prSet presAssocID="{B640A79E-8959-4F1E-A7EE-7FC92F132E54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73C2FF7D-491E-4D72-A9DD-442BC710D6B1}" type="pres">
      <dgm:prSet presAssocID="{B640A79E-8959-4F1E-A7EE-7FC92F132E54}" presName="connTx" presStyleLbl="parChTrans1D3" presStyleIdx="1" presStyleCnt="4"/>
      <dgm:spPr/>
      <dgm:t>
        <a:bodyPr/>
        <a:lstStyle/>
        <a:p>
          <a:endParaRPr lang="en-US"/>
        </a:p>
      </dgm:t>
    </dgm:pt>
    <dgm:pt modelId="{7DD79BB7-2E21-415A-B351-2A50979D6F74}" type="pres">
      <dgm:prSet presAssocID="{3F3C21F1-4917-4167-AFF3-37C680958EE9}" presName="root2" presStyleCnt="0"/>
      <dgm:spPr/>
    </dgm:pt>
    <dgm:pt modelId="{8B01DCE8-5751-467B-8A96-9D5B1DC08DA6}" type="pres">
      <dgm:prSet presAssocID="{3F3C21F1-4917-4167-AFF3-37C680958EE9}" presName="LevelTwoTextNode" presStyleLbl="node3" presStyleIdx="1" presStyleCnt="4" custLinFactNeighborX="462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9D2A2B-F9D8-4BF2-B896-F7CBE1682658}" type="pres">
      <dgm:prSet presAssocID="{3F3C21F1-4917-4167-AFF3-37C680958EE9}" presName="level3hierChild" presStyleCnt="0"/>
      <dgm:spPr/>
    </dgm:pt>
    <dgm:pt modelId="{D07B856D-18D6-441A-97C3-447E28309B77}" type="pres">
      <dgm:prSet presAssocID="{B1280406-2836-48EA-B4D8-58ACAE0D4B39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C78ECDDC-D39E-4C1A-9065-C5B3597E28F7}" type="pres">
      <dgm:prSet presAssocID="{B1280406-2836-48EA-B4D8-58ACAE0D4B39}" presName="connTx" presStyleLbl="parChTrans1D2" presStyleIdx="1" presStyleCnt="7"/>
      <dgm:spPr/>
      <dgm:t>
        <a:bodyPr/>
        <a:lstStyle/>
        <a:p>
          <a:endParaRPr lang="en-US"/>
        </a:p>
      </dgm:t>
    </dgm:pt>
    <dgm:pt modelId="{A1F755BB-24F7-4448-B05A-EB8557C01F8D}" type="pres">
      <dgm:prSet presAssocID="{F87CF0BA-794F-4AD8-8391-2A0C5C3E0324}" presName="root2" presStyleCnt="0"/>
      <dgm:spPr/>
      <dgm:t>
        <a:bodyPr/>
        <a:lstStyle/>
        <a:p>
          <a:endParaRPr lang="en-US"/>
        </a:p>
      </dgm:t>
    </dgm:pt>
    <dgm:pt modelId="{635F33D4-923E-4E98-B6A4-85C4DE6A1BE4}" type="pres">
      <dgm:prSet presAssocID="{F87CF0BA-794F-4AD8-8391-2A0C5C3E0324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02212-5016-4E0C-8C5E-96E398825175}" type="pres">
      <dgm:prSet presAssocID="{F87CF0BA-794F-4AD8-8391-2A0C5C3E0324}" presName="level3hierChild" presStyleCnt="0"/>
      <dgm:spPr/>
      <dgm:t>
        <a:bodyPr/>
        <a:lstStyle/>
        <a:p>
          <a:endParaRPr lang="en-US"/>
        </a:p>
      </dgm:t>
    </dgm:pt>
    <dgm:pt modelId="{52297D88-E2FC-4DE1-BFD8-E07D5767D996}" type="pres">
      <dgm:prSet presAssocID="{2B59743C-085E-4CAB-B3B8-CBF1D888FEAC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1497F497-CBDF-4CE0-902A-D6D00AC1BCD9}" type="pres">
      <dgm:prSet presAssocID="{2B59743C-085E-4CAB-B3B8-CBF1D888FEAC}" presName="connTx" presStyleLbl="parChTrans1D3" presStyleIdx="2" presStyleCnt="4"/>
      <dgm:spPr/>
      <dgm:t>
        <a:bodyPr/>
        <a:lstStyle/>
        <a:p>
          <a:endParaRPr lang="en-US"/>
        </a:p>
      </dgm:t>
    </dgm:pt>
    <dgm:pt modelId="{D9D39BAD-C3F9-4CBE-B57D-65C32B12EB78}" type="pres">
      <dgm:prSet presAssocID="{AEE68118-3DBA-4C12-A1D1-DF02DD2EF715}" presName="root2" presStyleCnt="0"/>
      <dgm:spPr/>
      <dgm:t>
        <a:bodyPr/>
        <a:lstStyle/>
        <a:p>
          <a:endParaRPr lang="en-US"/>
        </a:p>
      </dgm:t>
    </dgm:pt>
    <dgm:pt modelId="{CCF8C26D-1880-4E17-AF10-EBA94F222A14}" type="pres">
      <dgm:prSet presAssocID="{AEE68118-3DBA-4C12-A1D1-DF02DD2EF715}" presName="LevelTwoTextNode" presStyleLbl="node3" presStyleIdx="2" presStyleCnt="4" custLinFactNeighborX="46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EB694-BF31-455A-BCD4-97E4F6CEB829}" type="pres">
      <dgm:prSet presAssocID="{AEE68118-3DBA-4C12-A1D1-DF02DD2EF715}" presName="level3hierChild" presStyleCnt="0"/>
      <dgm:spPr/>
      <dgm:t>
        <a:bodyPr/>
        <a:lstStyle/>
        <a:p>
          <a:endParaRPr lang="en-US"/>
        </a:p>
      </dgm:t>
    </dgm:pt>
    <dgm:pt modelId="{CC8D6C7A-B3D6-4521-9134-A284C5DC219C}" type="pres">
      <dgm:prSet presAssocID="{6A379E0F-B130-473E-BCFD-802C87A9BFA9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4B8CD9E6-526E-4A03-8720-4F9F84B38464}" type="pres">
      <dgm:prSet presAssocID="{6A379E0F-B130-473E-BCFD-802C87A9BFA9}" presName="connTx" presStyleLbl="parChTrans1D3" presStyleIdx="3" presStyleCnt="4"/>
      <dgm:spPr/>
      <dgm:t>
        <a:bodyPr/>
        <a:lstStyle/>
        <a:p>
          <a:endParaRPr lang="en-US"/>
        </a:p>
      </dgm:t>
    </dgm:pt>
    <dgm:pt modelId="{EC2A9F0F-8651-45D7-AA9E-D61DC06C196A}" type="pres">
      <dgm:prSet presAssocID="{270E1E0B-8B14-4CEC-9D81-45EB807E41CA}" presName="root2" presStyleCnt="0"/>
      <dgm:spPr/>
      <dgm:t>
        <a:bodyPr/>
        <a:lstStyle/>
        <a:p>
          <a:endParaRPr lang="en-US"/>
        </a:p>
      </dgm:t>
    </dgm:pt>
    <dgm:pt modelId="{2E59286D-7B85-43BB-9979-CE35BD0417C4}" type="pres">
      <dgm:prSet presAssocID="{270E1E0B-8B14-4CEC-9D81-45EB807E41CA}" presName="LevelTwoTextNode" presStyleLbl="node3" presStyleIdx="3" presStyleCnt="4" custLinFactNeighborX="46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ECC85-2AFC-4375-9E38-81C27337B1C9}" type="pres">
      <dgm:prSet presAssocID="{270E1E0B-8B14-4CEC-9D81-45EB807E41CA}" presName="level3hierChild" presStyleCnt="0"/>
      <dgm:spPr/>
      <dgm:t>
        <a:bodyPr/>
        <a:lstStyle/>
        <a:p>
          <a:endParaRPr lang="en-US"/>
        </a:p>
      </dgm:t>
    </dgm:pt>
    <dgm:pt modelId="{2E52B978-D8D6-4798-9E41-717C1676B18E}" type="pres">
      <dgm:prSet presAssocID="{CD6C35FD-38B4-4796-B22B-C8249795FB3E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B8240007-B37F-48BF-B5CE-96C0B6C4EA8F}" type="pres">
      <dgm:prSet presAssocID="{CD6C35FD-38B4-4796-B22B-C8249795FB3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B7F3F078-5F1C-4E45-A957-052323922DFC}" type="pres">
      <dgm:prSet presAssocID="{2B2F1D60-F038-49C3-8DD8-0B13A3C1C2FA}" presName="root2" presStyleCnt="0"/>
      <dgm:spPr/>
      <dgm:t>
        <a:bodyPr/>
        <a:lstStyle/>
        <a:p>
          <a:endParaRPr lang="en-US"/>
        </a:p>
      </dgm:t>
    </dgm:pt>
    <dgm:pt modelId="{B97F6A97-C993-417E-AD79-2E7ADE711B33}" type="pres">
      <dgm:prSet presAssocID="{2B2F1D60-F038-49C3-8DD8-0B13A3C1C2FA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78699-9A78-4C71-A8AC-6A7ED86B684E}" type="pres">
      <dgm:prSet presAssocID="{2B2F1D60-F038-49C3-8DD8-0B13A3C1C2FA}" presName="level3hierChild" presStyleCnt="0"/>
      <dgm:spPr/>
      <dgm:t>
        <a:bodyPr/>
        <a:lstStyle/>
        <a:p>
          <a:endParaRPr lang="en-US"/>
        </a:p>
      </dgm:t>
    </dgm:pt>
    <dgm:pt modelId="{8424CC1E-F571-455F-A594-5CF4972E37BF}" type="pres">
      <dgm:prSet presAssocID="{D9E7BDD5-BBBF-44C7-817A-2D2E3A3DC42F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5C66AE2E-E89A-4FC1-ABA9-C9EC0936E90D}" type="pres">
      <dgm:prSet presAssocID="{D9E7BDD5-BBBF-44C7-817A-2D2E3A3DC42F}" presName="connTx" presStyleLbl="parChTrans1D2" presStyleIdx="3" presStyleCnt="7"/>
      <dgm:spPr/>
      <dgm:t>
        <a:bodyPr/>
        <a:lstStyle/>
        <a:p>
          <a:endParaRPr lang="en-US"/>
        </a:p>
      </dgm:t>
    </dgm:pt>
    <dgm:pt modelId="{8066A96C-A689-401B-BBD2-88967DC315DB}" type="pres">
      <dgm:prSet presAssocID="{8DB48AD0-2ACA-4C98-9287-28B6B84097A2}" presName="root2" presStyleCnt="0"/>
      <dgm:spPr/>
      <dgm:t>
        <a:bodyPr/>
        <a:lstStyle/>
        <a:p>
          <a:endParaRPr lang="en-US"/>
        </a:p>
      </dgm:t>
    </dgm:pt>
    <dgm:pt modelId="{61FF1401-A618-4C1B-B43A-C6B2261DFE04}" type="pres">
      <dgm:prSet presAssocID="{8DB48AD0-2ACA-4C98-9287-28B6B84097A2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85F713-701E-467F-A6EE-4B3884419306}" type="pres">
      <dgm:prSet presAssocID="{8DB48AD0-2ACA-4C98-9287-28B6B84097A2}" presName="level3hierChild" presStyleCnt="0"/>
      <dgm:spPr/>
      <dgm:t>
        <a:bodyPr/>
        <a:lstStyle/>
        <a:p>
          <a:endParaRPr lang="en-US"/>
        </a:p>
      </dgm:t>
    </dgm:pt>
    <dgm:pt modelId="{C83DEB76-CC5B-40BE-A7C2-876414AEC692}" type="pres">
      <dgm:prSet presAssocID="{EF843F52-3176-4723-8E04-C7C78C5E73CA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4CC2041E-3279-47E1-B5EC-831881C85137}" type="pres">
      <dgm:prSet presAssocID="{EF843F52-3176-4723-8E04-C7C78C5E73CA}" presName="connTx" presStyleLbl="parChTrans1D2" presStyleIdx="4" presStyleCnt="7"/>
      <dgm:spPr/>
      <dgm:t>
        <a:bodyPr/>
        <a:lstStyle/>
        <a:p>
          <a:endParaRPr lang="en-US"/>
        </a:p>
      </dgm:t>
    </dgm:pt>
    <dgm:pt modelId="{12340E23-6AA1-4551-A223-31DAE7B90129}" type="pres">
      <dgm:prSet presAssocID="{BB4989A1-012F-48ED-9EB5-A8ACFD1E8CF3}" presName="root2" presStyleCnt="0"/>
      <dgm:spPr/>
      <dgm:t>
        <a:bodyPr/>
        <a:lstStyle/>
        <a:p>
          <a:endParaRPr lang="en-US"/>
        </a:p>
      </dgm:t>
    </dgm:pt>
    <dgm:pt modelId="{B597A78C-4D1A-48C1-8EF2-7071108D2C45}" type="pres">
      <dgm:prSet presAssocID="{BB4989A1-012F-48ED-9EB5-A8ACFD1E8CF3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BCEA78-F666-433A-B7E2-A61F2A21C9DA}" type="pres">
      <dgm:prSet presAssocID="{BB4989A1-012F-48ED-9EB5-A8ACFD1E8CF3}" presName="level3hierChild" presStyleCnt="0"/>
      <dgm:spPr/>
      <dgm:t>
        <a:bodyPr/>
        <a:lstStyle/>
        <a:p>
          <a:endParaRPr lang="en-US"/>
        </a:p>
      </dgm:t>
    </dgm:pt>
    <dgm:pt modelId="{58BEFE17-B89F-477A-9F91-CC5D03AA8FCF}" type="pres">
      <dgm:prSet presAssocID="{BAFFA347-609B-408D-B3E8-BCEDF93E99FA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235A687A-7FEE-4E15-85EE-C5FD8B231408}" type="pres">
      <dgm:prSet presAssocID="{BAFFA347-609B-408D-B3E8-BCEDF93E99FA}" presName="connTx" presStyleLbl="parChTrans1D2" presStyleIdx="5" presStyleCnt="7"/>
      <dgm:spPr/>
      <dgm:t>
        <a:bodyPr/>
        <a:lstStyle/>
        <a:p>
          <a:endParaRPr lang="en-US"/>
        </a:p>
      </dgm:t>
    </dgm:pt>
    <dgm:pt modelId="{8E1B6ABF-3695-4E3B-A0B2-3B41F6F1FAD8}" type="pres">
      <dgm:prSet presAssocID="{53BC626F-789D-49D8-BB19-2C8D7E92FEDD}" presName="root2" presStyleCnt="0"/>
      <dgm:spPr/>
      <dgm:t>
        <a:bodyPr/>
        <a:lstStyle/>
        <a:p>
          <a:endParaRPr lang="en-US"/>
        </a:p>
      </dgm:t>
    </dgm:pt>
    <dgm:pt modelId="{3EA55B37-F1C8-4855-B957-01CE2A359467}" type="pres">
      <dgm:prSet presAssocID="{53BC626F-789D-49D8-BB19-2C8D7E92FEDD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0F6324-2FD4-4785-926F-4BBBC8DC1B2E}" type="pres">
      <dgm:prSet presAssocID="{53BC626F-789D-49D8-BB19-2C8D7E92FEDD}" presName="level3hierChild" presStyleCnt="0"/>
      <dgm:spPr/>
      <dgm:t>
        <a:bodyPr/>
        <a:lstStyle/>
        <a:p>
          <a:endParaRPr lang="en-US"/>
        </a:p>
      </dgm:t>
    </dgm:pt>
    <dgm:pt modelId="{839665E3-5001-4C15-99E0-62E75581C3C1}" type="pres">
      <dgm:prSet presAssocID="{16A8F22A-52A6-46A9-8C9F-5F441BB061F7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160B041C-5932-4CC6-A121-70A79D333F37}" type="pres">
      <dgm:prSet presAssocID="{16A8F22A-52A6-46A9-8C9F-5F441BB061F7}" presName="connTx" presStyleLbl="parChTrans1D2" presStyleIdx="6" presStyleCnt="7"/>
      <dgm:spPr/>
      <dgm:t>
        <a:bodyPr/>
        <a:lstStyle/>
        <a:p>
          <a:endParaRPr lang="en-US"/>
        </a:p>
      </dgm:t>
    </dgm:pt>
    <dgm:pt modelId="{C6FC30D4-3C63-4073-B610-184382EFA465}" type="pres">
      <dgm:prSet presAssocID="{1E853CDA-2DD5-42EF-B2DA-9DEF8BBC7D68}" presName="root2" presStyleCnt="0"/>
      <dgm:spPr/>
      <dgm:t>
        <a:bodyPr/>
        <a:lstStyle/>
        <a:p>
          <a:endParaRPr lang="en-US"/>
        </a:p>
      </dgm:t>
    </dgm:pt>
    <dgm:pt modelId="{4977F7C6-7D5E-4DA8-BC8B-515B36789A15}" type="pres">
      <dgm:prSet presAssocID="{1E853CDA-2DD5-42EF-B2DA-9DEF8BBC7D68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BA4564-86EC-4960-827C-8762B46E44CF}" type="pres">
      <dgm:prSet presAssocID="{1E853CDA-2DD5-42EF-B2DA-9DEF8BBC7D68}" presName="level3hierChild" presStyleCnt="0"/>
      <dgm:spPr/>
      <dgm:t>
        <a:bodyPr/>
        <a:lstStyle/>
        <a:p>
          <a:endParaRPr lang="en-US"/>
        </a:p>
      </dgm:t>
    </dgm:pt>
  </dgm:ptLst>
  <dgm:cxnLst>
    <dgm:cxn modelId="{23958001-7303-42C7-872B-EF12EC5E33AA}" srcId="{6B1F5F61-D00F-4567-8689-5A419B125EB9}" destId="{91D7076B-0D3D-4BE3-B957-980DA018E50F}" srcOrd="0" destOrd="0" parTransId="{6EDCF1D2-7FA9-42CE-9EBD-5B2036C577D5}" sibTransId="{7C1C4DAA-77A1-4DCE-9C36-319F1490968F}"/>
    <dgm:cxn modelId="{940DFFCD-7925-4477-84F9-291578514B3A}" type="presOf" srcId="{B1280406-2836-48EA-B4D8-58ACAE0D4B39}" destId="{C78ECDDC-D39E-4C1A-9065-C5B3597E28F7}" srcOrd="1" destOrd="0" presId="urn:microsoft.com/office/officeart/2005/8/layout/hierarchy2"/>
    <dgm:cxn modelId="{887C272B-0D42-4121-806D-E2DAAF798A85}" type="presOf" srcId="{2B2F1D60-F038-49C3-8DD8-0B13A3C1C2FA}" destId="{B97F6A97-C993-417E-AD79-2E7ADE711B33}" srcOrd="0" destOrd="0" presId="urn:microsoft.com/office/officeart/2005/8/layout/hierarchy2"/>
    <dgm:cxn modelId="{175942D2-016F-4AEB-9EBD-2C4564C40083}" type="presOf" srcId="{B640A79E-8959-4F1E-A7EE-7FC92F132E54}" destId="{73C2FF7D-491E-4D72-A9DD-442BC710D6B1}" srcOrd="1" destOrd="0" presId="urn:microsoft.com/office/officeart/2005/8/layout/hierarchy2"/>
    <dgm:cxn modelId="{196C9BC1-8E24-4B69-BFA7-80B8938DA7DE}" type="presOf" srcId="{AEE68118-3DBA-4C12-A1D1-DF02DD2EF715}" destId="{CCF8C26D-1880-4E17-AF10-EBA94F222A14}" srcOrd="0" destOrd="0" presId="urn:microsoft.com/office/officeart/2005/8/layout/hierarchy2"/>
    <dgm:cxn modelId="{4E9B804F-DC3B-4F5A-8E31-BC5B26C7888B}" type="presOf" srcId="{F87CF0BA-794F-4AD8-8391-2A0C5C3E0324}" destId="{635F33D4-923E-4E98-B6A4-85C4DE6A1BE4}" srcOrd="0" destOrd="0" presId="urn:microsoft.com/office/officeart/2005/8/layout/hierarchy2"/>
    <dgm:cxn modelId="{43DBBC33-23BF-42E5-8988-44099A91B664}" type="presOf" srcId="{2B59743C-085E-4CAB-B3B8-CBF1D888FEAC}" destId="{1497F497-CBDF-4CE0-902A-D6D00AC1BCD9}" srcOrd="1" destOrd="0" presId="urn:microsoft.com/office/officeart/2005/8/layout/hierarchy2"/>
    <dgm:cxn modelId="{694BE578-DC8C-4BF8-8A26-AA475B491D6C}" srcId="{6B1F5F61-D00F-4567-8689-5A419B125EB9}" destId="{8DB48AD0-2ACA-4C98-9287-28B6B84097A2}" srcOrd="3" destOrd="0" parTransId="{D9E7BDD5-BBBF-44C7-817A-2D2E3A3DC42F}" sibTransId="{BCD149F2-2140-48D6-BBCC-A1270795059E}"/>
    <dgm:cxn modelId="{5D578A67-E2BD-4CA4-B3AF-2F503ADF2583}" type="presOf" srcId="{F0B2C2B4-42E2-412F-8C74-94BF64C14649}" destId="{FEDE5A33-33DE-433C-9D04-B36B0122B867}" srcOrd="0" destOrd="0" presId="urn:microsoft.com/office/officeart/2005/8/layout/hierarchy2"/>
    <dgm:cxn modelId="{3661B0C3-E413-492E-8671-C6CB4E83E326}" type="presOf" srcId="{16A8F22A-52A6-46A9-8C9F-5F441BB061F7}" destId="{160B041C-5932-4CC6-A121-70A79D333F37}" srcOrd="1" destOrd="0" presId="urn:microsoft.com/office/officeart/2005/8/layout/hierarchy2"/>
    <dgm:cxn modelId="{02A653DC-4220-46C4-8B32-6B400904E6B7}" srcId="{6B1F5F61-D00F-4567-8689-5A419B125EB9}" destId="{2B2F1D60-F038-49C3-8DD8-0B13A3C1C2FA}" srcOrd="2" destOrd="0" parTransId="{CD6C35FD-38B4-4796-B22B-C8249795FB3E}" sibTransId="{49EDEB55-162C-49D8-939A-40F96FE6DC63}"/>
    <dgm:cxn modelId="{24BA6D14-B8D8-4FAB-877E-C4F19093982B}" type="presOf" srcId="{6EDCF1D2-7FA9-42CE-9EBD-5B2036C577D5}" destId="{9FF5D71C-BC61-4082-854F-193894150664}" srcOrd="0" destOrd="0" presId="urn:microsoft.com/office/officeart/2005/8/layout/hierarchy2"/>
    <dgm:cxn modelId="{C68D31F9-9B09-4CDC-BA66-F8428E3D3B93}" type="presOf" srcId="{D9E7BDD5-BBBF-44C7-817A-2D2E3A3DC42F}" destId="{8424CC1E-F571-455F-A594-5CF4972E37BF}" srcOrd="0" destOrd="0" presId="urn:microsoft.com/office/officeart/2005/8/layout/hierarchy2"/>
    <dgm:cxn modelId="{831721DC-3B4F-427C-B12B-DAD98B2549EE}" type="presOf" srcId="{B640A79E-8959-4F1E-A7EE-7FC92F132E54}" destId="{5757AB43-3C66-4F79-8217-BDEAA13D1C9F}" srcOrd="0" destOrd="0" presId="urn:microsoft.com/office/officeart/2005/8/layout/hierarchy2"/>
    <dgm:cxn modelId="{8C6F0E7C-B6D3-4EDE-86A3-2A626F7D87BF}" type="presOf" srcId="{6A379E0F-B130-473E-BCFD-802C87A9BFA9}" destId="{CC8D6C7A-B3D6-4521-9134-A284C5DC219C}" srcOrd="0" destOrd="0" presId="urn:microsoft.com/office/officeart/2005/8/layout/hierarchy2"/>
    <dgm:cxn modelId="{A10EB461-8FC4-43C9-A9D6-F4CC02F1C846}" type="presOf" srcId="{61C7EFE7-363A-41CA-A88C-71AB1E5D97CE}" destId="{827A3AC2-3DBE-4A35-865F-0AFC4390AF77}" srcOrd="1" destOrd="0" presId="urn:microsoft.com/office/officeart/2005/8/layout/hierarchy2"/>
    <dgm:cxn modelId="{EBD822F0-A4F4-4633-AA2C-6CFA3F6CF5B6}" type="presOf" srcId="{BAFFA347-609B-408D-B3E8-BCEDF93E99FA}" destId="{235A687A-7FEE-4E15-85EE-C5FD8B231408}" srcOrd="1" destOrd="0" presId="urn:microsoft.com/office/officeart/2005/8/layout/hierarchy2"/>
    <dgm:cxn modelId="{AD887BA0-7D83-41AF-B38A-68626CA0BFC3}" srcId="{6B1F5F61-D00F-4567-8689-5A419B125EB9}" destId="{BB4989A1-012F-48ED-9EB5-A8ACFD1E8CF3}" srcOrd="4" destOrd="0" parTransId="{EF843F52-3176-4723-8E04-C7C78C5E73CA}" sibTransId="{451C5075-30F6-409B-A25C-C5B95A2888BC}"/>
    <dgm:cxn modelId="{515D934E-5574-4BAC-A932-F75CEA543BE3}" srcId="{6B1F5F61-D00F-4567-8689-5A419B125EB9}" destId="{F87CF0BA-794F-4AD8-8391-2A0C5C3E0324}" srcOrd="1" destOrd="0" parTransId="{B1280406-2836-48EA-B4D8-58ACAE0D4B39}" sibTransId="{F4E57177-C537-42AA-BCE2-B6E138662DC4}"/>
    <dgm:cxn modelId="{237DB172-FA80-495C-8629-73EBA55F523F}" type="presOf" srcId="{EF843F52-3176-4723-8E04-C7C78C5E73CA}" destId="{C83DEB76-CC5B-40BE-A7C2-876414AEC692}" srcOrd="0" destOrd="0" presId="urn:microsoft.com/office/officeart/2005/8/layout/hierarchy2"/>
    <dgm:cxn modelId="{BCDFA737-7AAE-48F7-8859-808D7B0155D0}" type="presOf" srcId="{61C7EFE7-363A-41CA-A88C-71AB1E5D97CE}" destId="{6CCE72A7-6AFF-4EF8-9586-278E922C3DDA}" srcOrd="0" destOrd="0" presId="urn:microsoft.com/office/officeart/2005/8/layout/hierarchy2"/>
    <dgm:cxn modelId="{B29412CF-6A6E-44C0-9B9F-D77403E879BC}" type="presOf" srcId="{B1280406-2836-48EA-B4D8-58ACAE0D4B39}" destId="{D07B856D-18D6-441A-97C3-447E28309B77}" srcOrd="0" destOrd="0" presId="urn:microsoft.com/office/officeart/2005/8/layout/hierarchy2"/>
    <dgm:cxn modelId="{2C089A60-7013-48AA-A470-4B6DD12EE99C}" type="presOf" srcId="{BAFFA347-609B-408D-B3E8-BCEDF93E99FA}" destId="{58BEFE17-B89F-477A-9F91-CC5D03AA8FCF}" srcOrd="0" destOrd="0" presId="urn:microsoft.com/office/officeart/2005/8/layout/hierarchy2"/>
    <dgm:cxn modelId="{8581E1DE-C8A6-4B51-B070-DE9B7C539CB2}" srcId="{F87CF0BA-794F-4AD8-8391-2A0C5C3E0324}" destId="{AEE68118-3DBA-4C12-A1D1-DF02DD2EF715}" srcOrd="0" destOrd="0" parTransId="{2B59743C-085E-4CAB-B3B8-CBF1D888FEAC}" sibTransId="{60853BA6-00D1-475D-B25B-5715BF25567C}"/>
    <dgm:cxn modelId="{4DAA6668-5D7B-4B29-A0C9-F1B81888B911}" srcId="{D447E1B2-51E6-419A-BC42-89416C5043E3}" destId="{6B1F5F61-D00F-4567-8689-5A419B125EB9}" srcOrd="0" destOrd="0" parTransId="{1F98EA75-2DCF-4CCD-B3A1-B9F178A773F7}" sibTransId="{521442AF-FADF-45C7-8210-EC12DD4C37DA}"/>
    <dgm:cxn modelId="{CC21B103-39F8-4D60-A7BA-36CA496F6E04}" type="presOf" srcId="{EF843F52-3176-4723-8E04-C7C78C5E73CA}" destId="{4CC2041E-3279-47E1-B5EC-831881C85137}" srcOrd="1" destOrd="0" presId="urn:microsoft.com/office/officeart/2005/8/layout/hierarchy2"/>
    <dgm:cxn modelId="{8B7D9E82-72AB-4E44-B129-1BE7694E1AEE}" type="presOf" srcId="{CD6C35FD-38B4-4796-B22B-C8249795FB3E}" destId="{B8240007-B37F-48BF-B5CE-96C0B6C4EA8F}" srcOrd="1" destOrd="0" presId="urn:microsoft.com/office/officeart/2005/8/layout/hierarchy2"/>
    <dgm:cxn modelId="{E545B3F4-C3B3-4415-8B99-E06F970FB394}" type="presOf" srcId="{6EDCF1D2-7FA9-42CE-9EBD-5B2036C577D5}" destId="{CF4961F4-1E88-4A0A-9F2F-D85C0E032827}" srcOrd="1" destOrd="0" presId="urn:microsoft.com/office/officeart/2005/8/layout/hierarchy2"/>
    <dgm:cxn modelId="{F6F080BB-3ED5-495E-8F9C-6383A5CE245E}" type="presOf" srcId="{8DB48AD0-2ACA-4C98-9287-28B6B84097A2}" destId="{61FF1401-A618-4C1B-B43A-C6B2261DFE04}" srcOrd="0" destOrd="0" presId="urn:microsoft.com/office/officeart/2005/8/layout/hierarchy2"/>
    <dgm:cxn modelId="{B55972D8-B746-435B-8163-E03526505AD2}" srcId="{F87CF0BA-794F-4AD8-8391-2A0C5C3E0324}" destId="{270E1E0B-8B14-4CEC-9D81-45EB807E41CA}" srcOrd="1" destOrd="0" parTransId="{6A379E0F-B130-473E-BCFD-802C87A9BFA9}" sibTransId="{29DDB9E2-4B06-48CE-AA43-FE024B36B509}"/>
    <dgm:cxn modelId="{BC7CA048-0707-4CB4-9390-60B45B3AE246}" type="presOf" srcId="{3F3C21F1-4917-4167-AFF3-37C680958EE9}" destId="{8B01DCE8-5751-467B-8A96-9D5B1DC08DA6}" srcOrd="0" destOrd="0" presId="urn:microsoft.com/office/officeart/2005/8/layout/hierarchy2"/>
    <dgm:cxn modelId="{FA82270E-F0B6-4E4D-BF0B-FDEBC51C1009}" srcId="{6B1F5F61-D00F-4567-8689-5A419B125EB9}" destId="{1E853CDA-2DD5-42EF-B2DA-9DEF8BBC7D68}" srcOrd="6" destOrd="0" parTransId="{16A8F22A-52A6-46A9-8C9F-5F441BB061F7}" sibTransId="{558A626A-857E-40FA-8FE0-035A4D5B6332}"/>
    <dgm:cxn modelId="{06A41E29-D946-447C-B701-C7D7A5F481B5}" type="presOf" srcId="{91D7076B-0D3D-4BE3-B957-980DA018E50F}" destId="{15FACD52-9C80-41F5-9D3A-5827F9D61964}" srcOrd="0" destOrd="0" presId="urn:microsoft.com/office/officeart/2005/8/layout/hierarchy2"/>
    <dgm:cxn modelId="{6F793720-7254-4714-B00D-4FED83AE6972}" type="presOf" srcId="{2B59743C-085E-4CAB-B3B8-CBF1D888FEAC}" destId="{52297D88-E2FC-4DE1-BFD8-E07D5767D996}" srcOrd="0" destOrd="0" presId="urn:microsoft.com/office/officeart/2005/8/layout/hierarchy2"/>
    <dgm:cxn modelId="{B3A95D53-5735-48C0-8A5A-2CFACC0C5B22}" type="presOf" srcId="{53BC626F-789D-49D8-BB19-2C8D7E92FEDD}" destId="{3EA55B37-F1C8-4855-B957-01CE2A359467}" srcOrd="0" destOrd="0" presId="urn:microsoft.com/office/officeart/2005/8/layout/hierarchy2"/>
    <dgm:cxn modelId="{B0A080D8-A8BC-4DB1-B07F-8E0734A8CA99}" type="presOf" srcId="{D447E1B2-51E6-419A-BC42-89416C5043E3}" destId="{0C3A699A-A66D-4E67-A901-30184AC489C8}" srcOrd="0" destOrd="0" presId="urn:microsoft.com/office/officeart/2005/8/layout/hierarchy2"/>
    <dgm:cxn modelId="{CE7DDDF6-0283-4780-BB34-47EE49B98552}" type="presOf" srcId="{CD6C35FD-38B4-4796-B22B-C8249795FB3E}" destId="{2E52B978-D8D6-4798-9E41-717C1676B18E}" srcOrd="0" destOrd="0" presId="urn:microsoft.com/office/officeart/2005/8/layout/hierarchy2"/>
    <dgm:cxn modelId="{F251895D-04A2-4F74-9745-66DEAFA07CC1}" type="presOf" srcId="{270E1E0B-8B14-4CEC-9D81-45EB807E41CA}" destId="{2E59286D-7B85-43BB-9979-CE35BD0417C4}" srcOrd="0" destOrd="0" presId="urn:microsoft.com/office/officeart/2005/8/layout/hierarchy2"/>
    <dgm:cxn modelId="{811C96B2-E37B-4EAC-AE5E-3A737B499648}" srcId="{91D7076B-0D3D-4BE3-B957-980DA018E50F}" destId="{3F3C21F1-4917-4167-AFF3-37C680958EE9}" srcOrd="1" destOrd="0" parTransId="{B640A79E-8959-4F1E-A7EE-7FC92F132E54}" sibTransId="{2F5C1AC6-4BA2-4B33-8E01-6714B84A3590}"/>
    <dgm:cxn modelId="{0B13CB71-F78E-430C-A1CE-B8B3D68B40ED}" type="presOf" srcId="{BB4989A1-012F-48ED-9EB5-A8ACFD1E8CF3}" destId="{B597A78C-4D1A-48C1-8EF2-7071108D2C45}" srcOrd="0" destOrd="0" presId="urn:microsoft.com/office/officeart/2005/8/layout/hierarchy2"/>
    <dgm:cxn modelId="{7B232982-C13D-4218-9DDB-FD944204CD73}" srcId="{6B1F5F61-D00F-4567-8689-5A419B125EB9}" destId="{53BC626F-789D-49D8-BB19-2C8D7E92FEDD}" srcOrd="5" destOrd="0" parTransId="{BAFFA347-609B-408D-B3E8-BCEDF93E99FA}" sibTransId="{AC9640D8-A2D4-4AFC-9F80-9A8B39089681}"/>
    <dgm:cxn modelId="{FF31074B-DF96-4B63-A4F9-DF0B1FB72626}" type="presOf" srcId="{D9E7BDD5-BBBF-44C7-817A-2D2E3A3DC42F}" destId="{5C66AE2E-E89A-4FC1-ABA9-C9EC0936E90D}" srcOrd="1" destOrd="0" presId="urn:microsoft.com/office/officeart/2005/8/layout/hierarchy2"/>
    <dgm:cxn modelId="{A0DA9325-542B-4D2E-B104-2A93B5474D6F}" srcId="{91D7076B-0D3D-4BE3-B957-980DA018E50F}" destId="{F0B2C2B4-42E2-412F-8C74-94BF64C14649}" srcOrd="0" destOrd="0" parTransId="{61C7EFE7-363A-41CA-A88C-71AB1E5D97CE}" sibTransId="{98C669BF-D033-4CC8-A83A-78C9710E0821}"/>
    <dgm:cxn modelId="{0EF1B007-177B-4C16-9233-6260702F6A6C}" type="presOf" srcId="{1E853CDA-2DD5-42EF-B2DA-9DEF8BBC7D68}" destId="{4977F7C6-7D5E-4DA8-BC8B-515B36789A15}" srcOrd="0" destOrd="0" presId="urn:microsoft.com/office/officeart/2005/8/layout/hierarchy2"/>
    <dgm:cxn modelId="{C2323E35-2AC9-46EB-BB8C-1FC91FB9E98F}" type="presOf" srcId="{16A8F22A-52A6-46A9-8C9F-5F441BB061F7}" destId="{839665E3-5001-4C15-99E0-62E75581C3C1}" srcOrd="0" destOrd="0" presId="urn:microsoft.com/office/officeart/2005/8/layout/hierarchy2"/>
    <dgm:cxn modelId="{89660798-EFF1-4FDA-9AC8-099A54346D3C}" type="presOf" srcId="{6A379E0F-B130-473E-BCFD-802C87A9BFA9}" destId="{4B8CD9E6-526E-4A03-8720-4F9F84B38464}" srcOrd="1" destOrd="0" presId="urn:microsoft.com/office/officeart/2005/8/layout/hierarchy2"/>
    <dgm:cxn modelId="{B52E96A9-6268-45AA-88C9-20631927003B}" type="presOf" srcId="{6B1F5F61-D00F-4567-8689-5A419B125EB9}" destId="{2DE71C26-4187-4B42-841F-860C812DE988}" srcOrd="0" destOrd="0" presId="urn:microsoft.com/office/officeart/2005/8/layout/hierarchy2"/>
    <dgm:cxn modelId="{1E0F4E5C-1BD3-4BD5-BB4C-69A090565415}" type="presParOf" srcId="{0C3A699A-A66D-4E67-A901-30184AC489C8}" destId="{DB35C598-6948-4CB7-89D6-79EAFD5848F0}" srcOrd="0" destOrd="0" presId="urn:microsoft.com/office/officeart/2005/8/layout/hierarchy2"/>
    <dgm:cxn modelId="{D02D63D0-3B01-4312-A17F-21EA53B687B6}" type="presParOf" srcId="{DB35C598-6948-4CB7-89D6-79EAFD5848F0}" destId="{2DE71C26-4187-4B42-841F-860C812DE988}" srcOrd="0" destOrd="0" presId="urn:microsoft.com/office/officeart/2005/8/layout/hierarchy2"/>
    <dgm:cxn modelId="{B20DB46A-FD97-402C-AE61-FFBEEAE6C53F}" type="presParOf" srcId="{DB35C598-6948-4CB7-89D6-79EAFD5848F0}" destId="{CAE85B83-CB90-42AD-A8AD-0149AA24E70A}" srcOrd="1" destOrd="0" presId="urn:microsoft.com/office/officeart/2005/8/layout/hierarchy2"/>
    <dgm:cxn modelId="{53F32045-3981-40DB-9EAA-A6D3EC1D48F7}" type="presParOf" srcId="{CAE85B83-CB90-42AD-A8AD-0149AA24E70A}" destId="{9FF5D71C-BC61-4082-854F-193894150664}" srcOrd="0" destOrd="0" presId="urn:microsoft.com/office/officeart/2005/8/layout/hierarchy2"/>
    <dgm:cxn modelId="{81529AC8-9F73-4D91-B86C-B22C3E438EB6}" type="presParOf" srcId="{9FF5D71C-BC61-4082-854F-193894150664}" destId="{CF4961F4-1E88-4A0A-9F2F-D85C0E032827}" srcOrd="0" destOrd="0" presId="urn:microsoft.com/office/officeart/2005/8/layout/hierarchy2"/>
    <dgm:cxn modelId="{AE5A8BA7-7B3D-4FD2-A373-B77B4BCC1E50}" type="presParOf" srcId="{CAE85B83-CB90-42AD-A8AD-0149AA24E70A}" destId="{74C6544E-C6A6-4AA5-A8EE-2A273E5615B1}" srcOrd="1" destOrd="0" presId="urn:microsoft.com/office/officeart/2005/8/layout/hierarchy2"/>
    <dgm:cxn modelId="{6CADB08A-14B0-47DD-9A9C-89161BF8BFEA}" type="presParOf" srcId="{74C6544E-C6A6-4AA5-A8EE-2A273E5615B1}" destId="{15FACD52-9C80-41F5-9D3A-5827F9D61964}" srcOrd="0" destOrd="0" presId="urn:microsoft.com/office/officeart/2005/8/layout/hierarchy2"/>
    <dgm:cxn modelId="{81C81EB1-1032-46F4-89F4-4ABAD5F8E061}" type="presParOf" srcId="{74C6544E-C6A6-4AA5-A8EE-2A273E5615B1}" destId="{CC4D1E37-5C77-4CF7-86E1-7A724C9F029E}" srcOrd="1" destOrd="0" presId="urn:microsoft.com/office/officeart/2005/8/layout/hierarchy2"/>
    <dgm:cxn modelId="{9FA3416F-9153-4F59-89F5-9780CE4808DB}" type="presParOf" srcId="{CC4D1E37-5C77-4CF7-86E1-7A724C9F029E}" destId="{6CCE72A7-6AFF-4EF8-9586-278E922C3DDA}" srcOrd="0" destOrd="0" presId="urn:microsoft.com/office/officeart/2005/8/layout/hierarchy2"/>
    <dgm:cxn modelId="{99BEBB55-CB44-48E9-BF48-1A6BF2120F8E}" type="presParOf" srcId="{6CCE72A7-6AFF-4EF8-9586-278E922C3DDA}" destId="{827A3AC2-3DBE-4A35-865F-0AFC4390AF77}" srcOrd="0" destOrd="0" presId="urn:microsoft.com/office/officeart/2005/8/layout/hierarchy2"/>
    <dgm:cxn modelId="{1C78C7A4-1C21-431A-9E89-22640998FCDD}" type="presParOf" srcId="{CC4D1E37-5C77-4CF7-86E1-7A724C9F029E}" destId="{CF6E77FE-152E-4C8E-BC79-CB87AD7FB9C7}" srcOrd="1" destOrd="0" presId="urn:microsoft.com/office/officeart/2005/8/layout/hierarchy2"/>
    <dgm:cxn modelId="{34EF191F-401E-4A53-AAB9-BA6B29AE781E}" type="presParOf" srcId="{CF6E77FE-152E-4C8E-BC79-CB87AD7FB9C7}" destId="{FEDE5A33-33DE-433C-9D04-B36B0122B867}" srcOrd="0" destOrd="0" presId="urn:microsoft.com/office/officeart/2005/8/layout/hierarchy2"/>
    <dgm:cxn modelId="{55F99E63-D6ED-492D-BCD5-0EE64C11FD35}" type="presParOf" srcId="{CF6E77FE-152E-4C8E-BC79-CB87AD7FB9C7}" destId="{82526AF5-0090-4A0F-98A1-7E478EA44122}" srcOrd="1" destOrd="0" presId="urn:microsoft.com/office/officeart/2005/8/layout/hierarchy2"/>
    <dgm:cxn modelId="{8DC6772E-3075-4388-A61C-3E938E318830}" type="presParOf" srcId="{CC4D1E37-5C77-4CF7-86E1-7A724C9F029E}" destId="{5757AB43-3C66-4F79-8217-BDEAA13D1C9F}" srcOrd="2" destOrd="0" presId="urn:microsoft.com/office/officeart/2005/8/layout/hierarchy2"/>
    <dgm:cxn modelId="{D168F00B-EB91-48FD-8A8B-5E9A13C28224}" type="presParOf" srcId="{5757AB43-3C66-4F79-8217-BDEAA13D1C9F}" destId="{73C2FF7D-491E-4D72-A9DD-442BC710D6B1}" srcOrd="0" destOrd="0" presId="urn:microsoft.com/office/officeart/2005/8/layout/hierarchy2"/>
    <dgm:cxn modelId="{7388A621-9471-498E-842B-52F9C858F887}" type="presParOf" srcId="{CC4D1E37-5C77-4CF7-86E1-7A724C9F029E}" destId="{7DD79BB7-2E21-415A-B351-2A50979D6F74}" srcOrd="3" destOrd="0" presId="urn:microsoft.com/office/officeart/2005/8/layout/hierarchy2"/>
    <dgm:cxn modelId="{84D82329-6457-406C-A3BC-F38CE10F909A}" type="presParOf" srcId="{7DD79BB7-2E21-415A-B351-2A50979D6F74}" destId="{8B01DCE8-5751-467B-8A96-9D5B1DC08DA6}" srcOrd="0" destOrd="0" presId="urn:microsoft.com/office/officeart/2005/8/layout/hierarchy2"/>
    <dgm:cxn modelId="{44E59131-C9ED-4A7B-813F-BC45660A102F}" type="presParOf" srcId="{7DD79BB7-2E21-415A-B351-2A50979D6F74}" destId="{A79D2A2B-F9D8-4BF2-B896-F7CBE1682658}" srcOrd="1" destOrd="0" presId="urn:microsoft.com/office/officeart/2005/8/layout/hierarchy2"/>
    <dgm:cxn modelId="{53E1C76D-F4BC-41B2-ADD0-67A7FFADC07C}" type="presParOf" srcId="{CAE85B83-CB90-42AD-A8AD-0149AA24E70A}" destId="{D07B856D-18D6-441A-97C3-447E28309B77}" srcOrd="2" destOrd="0" presId="urn:microsoft.com/office/officeart/2005/8/layout/hierarchy2"/>
    <dgm:cxn modelId="{7C2F008C-642F-481D-9CF3-928F349FE034}" type="presParOf" srcId="{D07B856D-18D6-441A-97C3-447E28309B77}" destId="{C78ECDDC-D39E-4C1A-9065-C5B3597E28F7}" srcOrd="0" destOrd="0" presId="urn:microsoft.com/office/officeart/2005/8/layout/hierarchy2"/>
    <dgm:cxn modelId="{2CB01D5D-ABA7-4D07-A537-70592B9C1F8A}" type="presParOf" srcId="{CAE85B83-CB90-42AD-A8AD-0149AA24E70A}" destId="{A1F755BB-24F7-4448-B05A-EB8557C01F8D}" srcOrd="3" destOrd="0" presId="urn:microsoft.com/office/officeart/2005/8/layout/hierarchy2"/>
    <dgm:cxn modelId="{F14FE7AE-D190-4633-8DA5-C1806043FEA5}" type="presParOf" srcId="{A1F755BB-24F7-4448-B05A-EB8557C01F8D}" destId="{635F33D4-923E-4E98-B6A4-85C4DE6A1BE4}" srcOrd="0" destOrd="0" presId="urn:microsoft.com/office/officeart/2005/8/layout/hierarchy2"/>
    <dgm:cxn modelId="{F61DCE65-4906-4FF8-8BBC-9EB6D703297F}" type="presParOf" srcId="{A1F755BB-24F7-4448-B05A-EB8557C01F8D}" destId="{0C002212-5016-4E0C-8C5E-96E398825175}" srcOrd="1" destOrd="0" presId="urn:microsoft.com/office/officeart/2005/8/layout/hierarchy2"/>
    <dgm:cxn modelId="{54357908-9967-40A5-9CA0-D1912093295C}" type="presParOf" srcId="{0C002212-5016-4E0C-8C5E-96E398825175}" destId="{52297D88-E2FC-4DE1-BFD8-E07D5767D996}" srcOrd="0" destOrd="0" presId="urn:microsoft.com/office/officeart/2005/8/layout/hierarchy2"/>
    <dgm:cxn modelId="{9A424D67-C45E-4F83-A745-128471ACDF91}" type="presParOf" srcId="{52297D88-E2FC-4DE1-BFD8-E07D5767D996}" destId="{1497F497-CBDF-4CE0-902A-D6D00AC1BCD9}" srcOrd="0" destOrd="0" presId="urn:microsoft.com/office/officeart/2005/8/layout/hierarchy2"/>
    <dgm:cxn modelId="{02E72002-E424-4874-9051-1B25B1F0DE75}" type="presParOf" srcId="{0C002212-5016-4E0C-8C5E-96E398825175}" destId="{D9D39BAD-C3F9-4CBE-B57D-65C32B12EB78}" srcOrd="1" destOrd="0" presId="urn:microsoft.com/office/officeart/2005/8/layout/hierarchy2"/>
    <dgm:cxn modelId="{1F292439-3766-4A8C-820F-5A0D6D24CADA}" type="presParOf" srcId="{D9D39BAD-C3F9-4CBE-B57D-65C32B12EB78}" destId="{CCF8C26D-1880-4E17-AF10-EBA94F222A14}" srcOrd="0" destOrd="0" presId="urn:microsoft.com/office/officeart/2005/8/layout/hierarchy2"/>
    <dgm:cxn modelId="{B6197094-01D5-4B2A-8D78-539D2AEC892F}" type="presParOf" srcId="{D9D39BAD-C3F9-4CBE-B57D-65C32B12EB78}" destId="{9F5EB694-BF31-455A-BCD4-97E4F6CEB829}" srcOrd="1" destOrd="0" presId="urn:microsoft.com/office/officeart/2005/8/layout/hierarchy2"/>
    <dgm:cxn modelId="{AF7842E6-A2C9-44DB-BFB6-6A82CB4800CA}" type="presParOf" srcId="{0C002212-5016-4E0C-8C5E-96E398825175}" destId="{CC8D6C7A-B3D6-4521-9134-A284C5DC219C}" srcOrd="2" destOrd="0" presId="urn:microsoft.com/office/officeart/2005/8/layout/hierarchy2"/>
    <dgm:cxn modelId="{FFC3665F-63FA-4990-A4E6-47DB4CDA8DB9}" type="presParOf" srcId="{CC8D6C7A-B3D6-4521-9134-A284C5DC219C}" destId="{4B8CD9E6-526E-4A03-8720-4F9F84B38464}" srcOrd="0" destOrd="0" presId="urn:microsoft.com/office/officeart/2005/8/layout/hierarchy2"/>
    <dgm:cxn modelId="{969931C0-A7ED-4DFB-BE88-58633746CBD5}" type="presParOf" srcId="{0C002212-5016-4E0C-8C5E-96E398825175}" destId="{EC2A9F0F-8651-45D7-AA9E-D61DC06C196A}" srcOrd="3" destOrd="0" presId="urn:microsoft.com/office/officeart/2005/8/layout/hierarchy2"/>
    <dgm:cxn modelId="{D42882F7-DDA0-4586-A9A7-704972E0459D}" type="presParOf" srcId="{EC2A9F0F-8651-45D7-AA9E-D61DC06C196A}" destId="{2E59286D-7B85-43BB-9979-CE35BD0417C4}" srcOrd="0" destOrd="0" presId="urn:microsoft.com/office/officeart/2005/8/layout/hierarchy2"/>
    <dgm:cxn modelId="{2F58D115-B03A-4826-B722-BFFB2892BFC3}" type="presParOf" srcId="{EC2A9F0F-8651-45D7-AA9E-D61DC06C196A}" destId="{560ECC85-2AFC-4375-9E38-81C27337B1C9}" srcOrd="1" destOrd="0" presId="urn:microsoft.com/office/officeart/2005/8/layout/hierarchy2"/>
    <dgm:cxn modelId="{34BECA52-7439-426F-82CA-4524D96584B2}" type="presParOf" srcId="{CAE85B83-CB90-42AD-A8AD-0149AA24E70A}" destId="{2E52B978-D8D6-4798-9E41-717C1676B18E}" srcOrd="4" destOrd="0" presId="urn:microsoft.com/office/officeart/2005/8/layout/hierarchy2"/>
    <dgm:cxn modelId="{2D74E91B-D918-465D-A10C-38CD98743FFC}" type="presParOf" srcId="{2E52B978-D8D6-4798-9E41-717C1676B18E}" destId="{B8240007-B37F-48BF-B5CE-96C0B6C4EA8F}" srcOrd="0" destOrd="0" presId="urn:microsoft.com/office/officeart/2005/8/layout/hierarchy2"/>
    <dgm:cxn modelId="{91E0FB22-B7EF-425F-AD93-7B699370AB1A}" type="presParOf" srcId="{CAE85B83-CB90-42AD-A8AD-0149AA24E70A}" destId="{B7F3F078-5F1C-4E45-A957-052323922DFC}" srcOrd="5" destOrd="0" presId="urn:microsoft.com/office/officeart/2005/8/layout/hierarchy2"/>
    <dgm:cxn modelId="{0C914D37-A245-4000-9F95-71556B242A43}" type="presParOf" srcId="{B7F3F078-5F1C-4E45-A957-052323922DFC}" destId="{B97F6A97-C993-417E-AD79-2E7ADE711B33}" srcOrd="0" destOrd="0" presId="urn:microsoft.com/office/officeart/2005/8/layout/hierarchy2"/>
    <dgm:cxn modelId="{871451E4-3156-431D-8FD1-E0FBFACDA57F}" type="presParOf" srcId="{B7F3F078-5F1C-4E45-A957-052323922DFC}" destId="{11B78699-9A78-4C71-A8AC-6A7ED86B684E}" srcOrd="1" destOrd="0" presId="urn:microsoft.com/office/officeart/2005/8/layout/hierarchy2"/>
    <dgm:cxn modelId="{AED49213-C965-4B98-A972-A6A3A30AF252}" type="presParOf" srcId="{CAE85B83-CB90-42AD-A8AD-0149AA24E70A}" destId="{8424CC1E-F571-455F-A594-5CF4972E37BF}" srcOrd="6" destOrd="0" presId="urn:microsoft.com/office/officeart/2005/8/layout/hierarchy2"/>
    <dgm:cxn modelId="{9127C489-8DDF-4522-A18D-F43257CB7F6C}" type="presParOf" srcId="{8424CC1E-F571-455F-A594-5CF4972E37BF}" destId="{5C66AE2E-E89A-4FC1-ABA9-C9EC0936E90D}" srcOrd="0" destOrd="0" presId="urn:microsoft.com/office/officeart/2005/8/layout/hierarchy2"/>
    <dgm:cxn modelId="{75AB52D5-CA1E-4647-A245-62E8B11643E3}" type="presParOf" srcId="{CAE85B83-CB90-42AD-A8AD-0149AA24E70A}" destId="{8066A96C-A689-401B-BBD2-88967DC315DB}" srcOrd="7" destOrd="0" presId="urn:microsoft.com/office/officeart/2005/8/layout/hierarchy2"/>
    <dgm:cxn modelId="{1DDBCC1F-7583-479D-A0B1-2434F4C1DF22}" type="presParOf" srcId="{8066A96C-A689-401B-BBD2-88967DC315DB}" destId="{61FF1401-A618-4C1B-B43A-C6B2261DFE04}" srcOrd="0" destOrd="0" presId="urn:microsoft.com/office/officeart/2005/8/layout/hierarchy2"/>
    <dgm:cxn modelId="{CC2B99DF-2A3B-4ADE-96F6-F002045FE78E}" type="presParOf" srcId="{8066A96C-A689-401B-BBD2-88967DC315DB}" destId="{2185F713-701E-467F-A6EE-4B3884419306}" srcOrd="1" destOrd="0" presId="urn:microsoft.com/office/officeart/2005/8/layout/hierarchy2"/>
    <dgm:cxn modelId="{1CB5C4C8-C875-4153-9F0E-4B5B7BD094CA}" type="presParOf" srcId="{CAE85B83-CB90-42AD-A8AD-0149AA24E70A}" destId="{C83DEB76-CC5B-40BE-A7C2-876414AEC692}" srcOrd="8" destOrd="0" presId="urn:microsoft.com/office/officeart/2005/8/layout/hierarchy2"/>
    <dgm:cxn modelId="{6EDAF5BC-B624-4BFB-A298-4C1EE968392E}" type="presParOf" srcId="{C83DEB76-CC5B-40BE-A7C2-876414AEC692}" destId="{4CC2041E-3279-47E1-B5EC-831881C85137}" srcOrd="0" destOrd="0" presId="urn:microsoft.com/office/officeart/2005/8/layout/hierarchy2"/>
    <dgm:cxn modelId="{FEFC0D78-A521-42C6-B4D8-6B2E37837AF9}" type="presParOf" srcId="{CAE85B83-CB90-42AD-A8AD-0149AA24E70A}" destId="{12340E23-6AA1-4551-A223-31DAE7B90129}" srcOrd="9" destOrd="0" presId="urn:microsoft.com/office/officeart/2005/8/layout/hierarchy2"/>
    <dgm:cxn modelId="{CE226982-F851-49C5-8C61-E7269E5BDCCB}" type="presParOf" srcId="{12340E23-6AA1-4551-A223-31DAE7B90129}" destId="{B597A78C-4D1A-48C1-8EF2-7071108D2C45}" srcOrd="0" destOrd="0" presId="urn:microsoft.com/office/officeart/2005/8/layout/hierarchy2"/>
    <dgm:cxn modelId="{762EA030-5F35-4510-8C8C-326B48BF82C4}" type="presParOf" srcId="{12340E23-6AA1-4551-A223-31DAE7B90129}" destId="{A8BCEA78-F666-433A-B7E2-A61F2A21C9DA}" srcOrd="1" destOrd="0" presId="urn:microsoft.com/office/officeart/2005/8/layout/hierarchy2"/>
    <dgm:cxn modelId="{4CD4DD68-4240-4E88-9009-1622370FD9B7}" type="presParOf" srcId="{CAE85B83-CB90-42AD-A8AD-0149AA24E70A}" destId="{58BEFE17-B89F-477A-9F91-CC5D03AA8FCF}" srcOrd="10" destOrd="0" presId="urn:microsoft.com/office/officeart/2005/8/layout/hierarchy2"/>
    <dgm:cxn modelId="{E4588C49-EAB2-445B-B2ED-3FA078B8B6BC}" type="presParOf" srcId="{58BEFE17-B89F-477A-9F91-CC5D03AA8FCF}" destId="{235A687A-7FEE-4E15-85EE-C5FD8B231408}" srcOrd="0" destOrd="0" presId="urn:microsoft.com/office/officeart/2005/8/layout/hierarchy2"/>
    <dgm:cxn modelId="{E3BAD7A5-5850-4C88-8CAB-000DDDB2C67A}" type="presParOf" srcId="{CAE85B83-CB90-42AD-A8AD-0149AA24E70A}" destId="{8E1B6ABF-3695-4E3B-A0B2-3B41F6F1FAD8}" srcOrd="11" destOrd="0" presId="urn:microsoft.com/office/officeart/2005/8/layout/hierarchy2"/>
    <dgm:cxn modelId="{FA028A4B-99F7-4132-AC0C-7CF9C93C1EC7}" type="presParOf" srcId="{8E1B6ABF-3695-4E3B-A0B2-3B41F6F1FAD8}" destId="{3EA55B37-F1C8-4855-B957-01CE2A359467}" srcOrd="0" destOrd="0" presId="urn:microsoft.com/office/officeart/2005/8/layout/hierarchy2"/>
    <dgm:cxn modelId="{07FE4911-C9BD-4482-809C-5D703E37468E}" type="presParOf" srcId="{8E1B6ABF-3695-4E3B-A0B2-3B41F6F1FAD8}" destId="{080F6324-2FD4-4785-926F-4BBBC8DC1B2E}" srcOrd="1" destOrd="0" presId="urn:microsoft.com/office/officeart/2005/8/layout/hierarchy2"/>
    <dgm:cxn modelId="{57B5BEF7-5F3B-4C4D-BB05-5CC32D800CA9}" type="presParOf" srcId="{CAE85B83-CB90-42AD-A8AD-0149AA24E70A}" destId="{839665E3-5001-4C15-99E0-62E75581C3C1}" srcOrd="12" destOrd="0" presId="urn:microsoft.com/office/officeart/2005/8/layout/hierarchy2"/>
    <dgm:cxn modelId="{AB0FC3EE-975C-491E-B123-048356E3E257}" type="presParOf" srcId="{839665E3-5001-4C15-99E0-62E75581C3C1}" destId="{160B041C-5932-4CC6-A121-70A79D333F37}" srcOrd="0" destOrd="0" presId="urn:microsoft.com/office/officeart/2005/8/layout/hierarchy2"/>
    <dgm:cxn modelId="{9F9EA81B-54D9-4503-BD40-EAC17C541864}" type="presParOf" srcId="{CAE85B83-CB90-42AD-A8AD-0149AA24E70A}" destId="{C6FC30D4-3C63-4073-B610-184382EFA465}" srcOrd="13" destOrd="0" presId="urn:microsoft.com/office/officeart/2005/8/layout/hierarchy2"/>
    <dgm:cxn modelId="{64B9690F-A772-419D-B620-E8913E88CD79}" type="presParOf" srcId="{C6FC30D4-3C63-4073-B610-184382EFA465}" destId="{4977F7C6-7D5E-4DA8-BC8B-515B36789A15}" srcOrd="0" destOrd="0" presId="urn:microsoft.com/office/officeart/2005/8/layout/hierarchy2"/>
    <dgm:cxn modelId="{853FF994-8929-47B7-A7CC-BB30B2AB00BD}" type="presParOf" srcId="{C6FC30D4-3C63-4073-B610-184382EFA465}" destId="{E5BA4564-86EC-4960-827C-8762B46E44CF}" srcOrd="1" destOrd="0" presId="urn:microsoft.com/office/officeart/2005/8/layout/hierarchy2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2AA1965-C14E-4D2C-A77B-5043E22CE0C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2F660B-0E4A-429B-8E50-B551E934AE82}">
      <dgm:prSet phldrT="[Text]" custT="1"/>
      <dgm:spPr/>
      <dgm:t>
        <a:bodyPr/>
        <a:lstStyle/>
        <a:p>
          <a:r>
            <a:rPr lang="en-US" sz="1200" dirty="0" smtClean="0"/>
            <a:t>AppDelegate</a:t>
          </a:r>
          <a:endParaRPr lang="en-US" sz="1200" dirty="0"/>
        </a:p>
      </dgm:t>
    </dgm:pt>
    <dgm:pt modelId="{9A6AA945-B359-4EC4-84A4-62483F282B88}" type="parTrans" cxnId="{294AC1D4-B26D-4B54-93C7-2BC2532ADA07}">
      <dgm:prSet/>
      <dgm:spPr/>
      <dgm:t>
        <a:bodyPr/>
        <a:lstStyle/>
        <a:p>
          <a:endParaRPr lang="en-US"/>
        </a:p>
      </dgm:t>
    </dgm:pt>
    <dgm:pt modelId="{2E6A95C9-3443-4BA6-8275-2C820153288D}" type="sibTrans" cxnId="{294AC1D4-B26D-4B54-93C7-2BC2532ADA07}">
      <dgm:prSet/>
      <dgm:spPr/>
      <dgm:t>
        <a:bodyPr/>
        <a:lstStyle/>
        <a:p>
          <a:endParaRPr lang="en-US"/>
        </a:p>
      </dgm:t>
    </dgm:pt>
    <dgm:pt modelId="{6FB5892C-C3A6-4457-B8B3-DF1CBEEE6D0B}">
      <dgm:prSet phldrT="[Text]" custT="1"/>
      <dgm:spPr/>
      <dgm:t>
        <a:bodyPr/>
        <a:lstStyle/>
        <a:p>
          <a:r>
            <a:rPr lang="en-US" sz="1200" dirty="0" smtClean="0"/>
            <a:t>AbstractAppDelegate</a:t>
          </a:r>
          <a:endParaRPr lang="en-US" sz="1200" dirty="0"/>
        </a:p>
      </dgm:t>
    </dgm:pt>
    <dgm:pt modelId="{71FF8DDC-FC71-4FEE-A1CA-629A2408E266}" type="parTrans" cxnId="{06C903B3-FA83-479B-9C82-F687F4F310BF}">
      <dgm:prSet custT="1"/>
      <dgm:spPr/>
      <dgm:t>
        <a:bodyPr/>
        <a:lstStyle/>
        <a:p>
          <a:endParaRPr lang="en-US" sz="800"/>
        </a:p>
      </dgm:t>
    </dgm:pt>
    <dgm:pt modelId="{475F272F-14AD-4EB3-881E-C0E3E91FD77C}" type="sibTrans" cxnId="{06C903B3-FA83-479B-9C82-F687F4F310BF}">
      <dgm:prSet/>
      <dgm:spPr/>
      <dgm:t>
        <a:bodyPr/>
        <a:lstStyle/>
        <a:p>
          <a:endParaRPr lang="en-US"/>
        </a:p>
      </dgm:t>
    </dgm:pt>
    <dgm:pt modelId="{35F75651-1295-4963-BA9A-F24E6E8B89AC}">
      <dgm:prSet phldrT="[Text]" custT="1"/>
      <dgm:spPr/>
      <dgm:t>
        <a:bodyPr/>
        <a:lstStyle/>
        <a:p>
          <a:r>
            <a:rPr lang="en-US" sz="1200" dirty="0" smtClean="0"/>
            <a:t>DocumentAppDelegate</a:t>
          </a:r>
          <a:endParaRPr lang="en-US" sz="1200" dirty="0"/>
        </a:p>
      </dgm:t>
    </dgm:pt>
    <dgm:pt modelId="{94CF72E9-7E54-49D7-84F7-5CA033DF9473}" type="parTrans" cxnId="{8F76581E-2A0E-432E-BC47-C862D6C1C1F5}">
      <dgm:prSet custT="1"/>
      <dgm:spPr/>
      <dgm:t>
        <a:bodyPr/>
        <a:lstStyle/>
        <a:p>
          <a:endParaRPr lang="en-US" sz="800"/>
        </a:p>
      </dgm:t>
    </dgm:pt>
    <dgm:pt modelId="{41445380-205A-4F30-B8CB-FF650FF9441D}" type="sibTrans" cxnId="{8F76581E-2A0E-432E-BC47-C862D6C1C1F5}">
      <dgm:prSet/>
      <dgm:spPr/>
      <dgm:t>
        <a:bodyPr/>
        <a:lstStyle/>
        <a:p>
          <a:endParaRPr lang="en-US"/>
        </a:p>
      </dgm:t>
    </dgm:pt>
    <dgm:pt modelId="{4AC1742D-1BB5-43DF-A199-BB1ECC7DD64A}">
      <dgm:prSet phldrT="[Text]" custT="1"/>
      <dgm:spPr/>
      <dgm:t>
        <a:bodyPr/>
        <a:lstStyle/>
        <a:p>
          <a:r>
            <a:rPr lang="en-US" sz="1000" dirty="0" smtClean="0"/>
            <a:t>AbstractDocumentAppDelegate</a:t>
          </a:r>
          <a:endParaRPr lang="en-US" sz="1000" dirty="0"/>
        </a:p>
      </dgm:t>
    </dgm:pt>
    <dgm:pt modelId="{F3C9E7BF-5A97-41DA-B0F0-CF431A7B9DF7}" type="parTrans" cxnId="{E27C5362-71C9-4670-90D3-78CDA74F9632}">
      <dgm:prSet custT="1"/>
      <dgm:spPr/>
      <dgm:t>
        <a:bodyPr/>
        <a:lstStyle/>
        <a:p>
          <a:endParaRPr lang="en-US" sz="800"/>
        </a:p>
      </dgm:t>
    </dgm:pt>
    <dgm:pt modelId="{6D5606B4-61D8-43D0-9FC4-5C47ED07B8DF}" type="sibTrans" cxnId="{E27C5362-71C9-4670-90D3-78CDA74F9632}">
      <dgm:prSet/>
      <dgm:spPr/>
      <dgm:t>
        <a:bodyPr/>
        <a:lstStyle/>
        <a:p>
          <a:endParaRPr lang="en-US"/>
        </a:p>
      </dgm:t>
    </dgm:pt>
    <dgm:pt modelId="{9298EF64-CD93-4ED4-A4CB-22F5E9B5BAAC}">
      <dgm:prSet phldrT="[Text]" custT="1"/>
      <dgm:spPr/>
      <dgm:t>
        <a:bodyPr/>
        <a:lstStyle/>
        <a:p>
          <a:r>
            <a:rPr lang="en-US" sz="1200" dirty="0" smtClean="0"/>
            <a:t>CommunicationDelegate</a:t>
          </a:r>
          <a:endParaRPr lang="en-US" sz="1200" dirty="0"/>
        </a:p>
      </dgm:t>
    </dgm:pt>
    <dgm:pt modelId="{93955524-D2C1-45B9-9BFF-2A25D675B577}" type="parTrans" cxnId="{49C595DA-D890-48A7-9BDD-A1673D6F9533}">
      <dgm:prSet custT="1"/>
      <dgm:spPr/>
      <dgm:t>
        <a:bodyPr/>
        <a:lstStyle/>
        <a:p>
          <a:endParaRPr lang="en-US" sz="800"/>
        </a:p>
      </dgm:t>
    </dgm:pt>
    <dgm:pt modelId="{D2C76CCA-A3A1-47A7-A69F-89222EA22CDE}" type="sibTrans" cxnId="{49C595DA-D890-48A7-9BDD-A1673D6F9533}">
      <dgm:prSet/>
      <dgm:spPr/>
      <dgm:t>
        <a:bodyPr/>
        <a:lstStyle/>
        <a:p>
          <a:endParaRPr lang="en-US"/>
        </a:p>
      </dgm:t>
    </dgm:pt>
    <dgm:pt modelId="{19CE6715-9276-4DB6-A43E-0C2460B26CC1}">
      <dgm:prSet phldrT="[Text]" custT="1"/>
      <dgm:spPr/>
      <dgm:t>
        <a:bodyPr/>
        <a:lstStyle/>
        <a:p>
          <a:r>
            <a:rPr lang="en-US" sz="1200" dirty="0" smtClean="0"/>
            <a:t>MailDelegate</a:t>
          </a:r>
          <a:endParaRPr lang="en-US" sz="1200" dirty="0"/>
        </a:p>
      </dgm:t>
    </dgm:pt>
    <dgm:pt modelId="{1E877170-9F52-49D5-AA59-A21FFE103B36}" type="parTrans" cxnId="{7E8A34DE-C914-4424-AA43-30BAF8320EB0}">
      <dgm:prSet custT="1"/>
      <dgm:spPr/>
      <dgm:t>
        <a:bodyPr/>
        <a:lstStyle/>
        <a:p>
          <a:endParaRPr lang="en-US" sz="800"/>
        </a:p>
      </dgm:t>
    </dgm:pt>
    <dgm:pt modelId="{33D35B81-4D8B-41C5-9E40-7F34FF67D209}" type="sibTrans" cxnId="{7E8A34DE-C914-4424-AA43-30BAF8320EB0}">
      <dgm:prSet/>
      <dgm:spPr/>
      <dgm:t>
        <a:bodyPr/>
        <a:lstStyle/>
        <a:p>
          <a:endParaRPr lang="en-US"/>
        </a:p>
      </dgm:t>
    </dgm:pt>
    <dgm:pt modelId="{230CE368-7626-4C78-AB6A-4561404F819C}">
      <dgm:prSet phldrT="[Text]" custT="1"/>
      <dgm:spPr/>
      <dgm:t>
        <a:bodyPr/>
        <a:lstStyle/>
        <a:p>
          <a:r>
            <a:rPr lang="en-US" sz="1200" dirty="0" smtClean="0"/>
            <a:t>TemplateAppDelegate</a:t>
          </a:r>
          <a:endParaRPr lang="en-US" sz="1200" dirty="0"/>
        </a:p>
      </dgm:t>
    </dgm:pt>
    <dgm:pt modelId="{4FFB4A62-B10A-429E-9DB8-6628736193EE}" type="parTrans" cxnId="{4DA94402-86CD-42E3-A600-31A053EA260A}">
      <dgm:prSet custT="1"/>
      <dgm:spPr/>
      <dgm:t>
        <a:bodyPr/>
        <a:lstStyle/>
        <a:p>
          <a:endParaRPr lang="en-US" sz="800"/>
        </a:p>
      </dgm:t>
    </dgm:pt>
    <dgm:pt modelId="{5AAC4E31-5681-4358-A9CC-AAE8F48C4E14}" type="sibTrans" cxnId="{4DA94402-86CD-42E3-A600-31A053EA260A}">
      <dgm:prSet/>
      <dgm:spPr/>
      <dgm:t>
        <a:bodyPr/>
        <a:lstStyle/>
        <a:p>
          <a:endParaRPr lang="en-US"/>
        </a:p>
      </dgm:t>
    </dgm:pt>
    <dgm:pt modelId="{43945153-BF94-4BD9-9047-3C0E77729668}">
      <dgm:prSet phldrT="[Text]" custT="1"/>
      <dgm:spPr/>
      <dgm:t>
        <a:bodyPr/>
        <a:lstStyle/>
        <a:p>
          <a:r>
            <a:rPr lang="en-US" sz="1200" dirty="0" smtClean="0"/>
            <a:t>FileDelegate</a:t>
          </a:r>
          <a:endParaRPr lang="en-US" sz="1200" dirty="0"/>
        </a:p>
      </dgm:t>
    </dgm:pt>
    <dgm:pt modelId="{F830C677-756B-4C72-80F6-CC2E620767A8}" type="parTrans" cxnId="{9F4D63A4-F296-4276-80E9-707307600760}">
      <dgm:prSet custT="1"/>
      <dgm:spPr/>
      <dgm:t>
        <a:bodyPr/>
        <a:lstStyle/>
        <a:p>
          <a:endParaRPr lang="en-US" sz="800"/>
        </a:p>
      </dgm:t>
    </dgm:pt>
    <dgm:pt modelId="{3AA28EF6-AB13-4B2F-880C-EF2104181914}" type="sibTrans" cxnId="{9F4D63A4-F296-4276-80E9-707307600760}">
      <dgm:prSet/>
      <dgm:spPr/>
      <dgm:t>
        <a:bodyPr/>
        <a:lstStyle/>
        <a:p>
          <a:endParaRPr lang="en-US"/>
        </a:p>
      </dgm:t>
    </dgm:pt>
    <dgm:pt modelId="{F13EC0F3-3CFE-4914-AEDE-FBD24D299700}">
      <dgm:prSet phldrT="[Text]" custT="1"/>
      <dgm:spPr/>
      <dgm:t>
        <a:bodyPr/>
        <a:lstStyle/>
        <a:p>
          <a:r>
            <a:rPr lang="en-US" sz="1200" dirty="0" smtClean="0"/>
            <a:t>Traits</a:t>
          </a:r>
          <a:endParaRPr lang="en-US" sz="1200" dirty="0"/>
        </a:p>
      </dgm:t>
    </dgm:pt>
    <dgm:pt modelId="{778D5D0D-AEC4-4CF3-91A6-6EAEB2D90274}" type="parTrans" cxnId="{17A814F9-5B00-43F0-BAFF-FCEBC7E0F363}">
      <dgm:prSet/>
      <dgm:spPr/>
      <dgm:t>
        <a:bodyPr/>
        <a:lstStyle/>
        <a:p>
          <a:endParaRPr lang="en-US"/>
        </a:p>
      </dgm:t>
    </dgm:pt>
    <dgm:pt modelId="{90616B88-29E8-4AE6-B3E8-2BF2695730A7}" type="sibTrans" cxnId="{17A814F9-5B00-43F0-BAFF-FCEBC7E0F363}">
      <dgm:prSet/>
      <dgm:spPr/>
      <dgm:t>
        <a:bodyPr/>
        <a:lstStyle/>
        <a:p>
          <a:endParaRPr lang="en-US"/>
        </a:p>
      </dgm:t>
    </dgm:pt>
    <dgm:pt modelId="{2691E3C0-E8BE-4912-8630-DBFA42B3C3A3}">
      <dgm:prSet phldrT="[Text]" custT="1"/>
      <dgm:spPr/>
      <dgm:t>
        <a:bodyPr/>
        <a:lstStyle/>
        <a:p>
          <a:r>
            <a:rPr lang="en-US" sz="1200" dirty="0" smtClean="0"/>
            <a:t>FileTrait</a:t>
          </a:r>
          <a:endParaRPr lang="en-US" sz="1200" dirty="0"/>
        </a:p>
      </dgm:t>
    </dgm:pt>
    <dgm:pt modelId="{78192F9C-0DBC-40E8-BE23-D45B7C45A935}" type="parTrans" cxnId="{57C2CA1B-1F15-480E-BD07-CDFFE6B2ADB2}">
      <dgm:prSet custT="1"/>
      <dgm:spPr/>
      <dgm:t>
        <a:bodyPr/>
        <a:lstStyle/>
        <a:p>
          <a:endParaRPr lang="en-US" sz="800"/>
        </a:p>
      </dgm:t>
    </dgm:pt>
    <dgm:pt modelId="{8BC53F24-A4AF-42ED-99DC-2A41445ECA9C}" type="sibTrans" cxnId="{57C2CA1B-1F15-480E-BD07-CDFFE6B2ADB2}">
      <dgm:prSet/>
      <dgm:spPr/>
      <dgm:t>
        <a:bodyPr/>
        <a:lstStyle/>
        <a:p>
          <a:endParaRPr lang="en-US"/>
        </a:p>
      </dgm:t>
    </dgm:pt>
    <dgm:pt modelId="{51213AC4-B2DB-4471-BB11-11159DB2E26B}">
      <dgm:prSet phldrT="[Text]" custT="1"/>
      <dgm:spPr/>
      <dgm:t>
        <a:bodyPr/>
        <a:lstStyle/>
        <a:p>
          <a:r>
            <a:rPr lang="en-US" sz="1200" dirty="0" smtClean="0"/>
            <a:t>UserContextTrait</a:t>
          </a:r>
          <a:endParaRPr lang="en-US" sz="1200" dirty="0"/>
        </a:p>
      </dgm:t>
    </dgm:pt>
    <dgm:pt modelId="{7E9097C5-F8FB-4582-8046-57B2E3855322}" type="parTrans" cxnId="{7B9E6724-828B-4762-9BA9-2A5CD3AA3A3E}">
      <dgm:prSet custT="1"/>
      <dgm:spPr/>
      <dgm:t>
        <a:bodyPr/>
        <a:lstStyle/>
        <a:p>
          <a:endParaRPr lang="en-US" sz="800"/>
        </a:p>
      </dgm:t>
    </dgm:pt>
    <dgm:pt modelId="{BC9B75A6-DDE6-4517-9FB5-965158E16B7A}" type="sibTrans" cxnId="{7B9E6724-828B-4762-9BA9-2A5CD3AA3A3E}">
      <dgm:prSet/>
      <dgm:spPr/>
      <dgm:t>
        <a:bodyPr/>
        <a:lstStyle/>
        <a:p>
          <a:endParaRPr lang="en-US"/>
        </a:p>
      </dgm:t>
    </dgm:pt>
    <dgm:pt modelId="{3A40EED8-EBC1-4534-A947-07B242BE48F6}">
      <dgm:prSet phldrT="[Text]" custT="1"/>
      <dgm:spPr/>
      <dgm:t>
        <a:bodyPr/>
        <a:lstStyle/>
        <a:p>
          <a:r>
            <a:rPr lang="en-US" sz="1200" dirty="0" smtClean="0"/>
            <a:t>SmsDelegate</a:t>
          </a:r>
          <a:endParaRPr lang="en-US" sz="1200" dirty="0"/>
        </a:p>
      </dgm:t>
    </dgm:pt>
    <dgm:pt modelId="{C70FF37A-9446-4B58-A45D-666F971B3AD4}" type="parTrans" cxnId="{6D12CBFA-C2E4-4980-98E9-0ED38793BC12}">
      <dgm:prSet custT="1"/>
      <dgm:spPr/>
      <dgm:t>
        <a:bodyPr/>
        <a:lstStyle/>
        <a:p>
          <a:endParaRPr lang="en-US" sz="800"/>
        </a:p>
      </dgm:t>
    </dgm:pt>
    <dgm:pt modelId="{BCEE1E33-FE63-40A5-B712-B62C4BB65006}" type="sibTrans" cxnId="{6D12CBFA-C2E4-4980-98E9-0ED38793BC12}">
      <dgm:prSet/>
      <dgm:spPr/>
      <dgm:t>
        <a:bodyPr/>
        <a:lstStyle/>
        <a:p>
          <a:endParaRPr lang="en-US"/>
        </a:p>
      </dgm:t>
    </dgm:pt>
    <dgm:pt modelId="{C26F73E9-0A62-4416-8AFF-AF41AFE1AF9B}">
      <dgm:prSet phldrT="[Text]" custT="1"/>
      <dgm:spPr/>
      <dgm:t>
        <a:bodyPr/>
        <a:lstStyle/>
        <a:p>
          <a:r>
            <a:rPr lang="en-US" sz="1200" dirty="0" smtClean="0"/>
            <a:t>WorkflowTrait</a:t>
          </a:r>
          <a:endParaRPr lang="en-US" sz="1200" dirty="0"/>
        </a:p>
      </dgm:t>
    </dgm:pt>
    <dgm:pt modelId="{264E36C5-04F8-4C59-813B-5036EF2902BD}" type="parTrans" cxnId="{348B12CF-DB09-4608-988E-11D14FD5758C}">
      <dgm:prSet custT="1"/>
      <dgm:spPr/>
      <dgm:t>
        <a:bodyPr/>
        <a:lstStyle/>
        <a:p>
          <a:endParaRPr lang="en-US" sz="800"/>
        </a:p>
      </dgm:t>
    </dgm:pt>
    <dgm:pt modelId="{DFE15BB1-4FC8-48C1-882F-8A4121C78A93}" type="sibTrans" cxnId="{348B12CF-DB09-4608-988E-11D14FD5758C}">
      <dgm:prSet/>
      <dgm:spPr/>
      <dgm:t>
        <a:bodyPr/>
        <a:lstStyle/>
        <a:p>
          <a:endParaRPr lang="en-US"/>
        </a:p>
      </dgm:t>
    </dgm:pt>
    <dgm:pt modelId="{2F0C0B44-E320-40CB-8222-CC1AAB71CF06}" type="pres">
      <dgm:prSet presAssocID="{12AA1965-C14E-4D2C-A77B-5043E22CE0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F060B7-97EA-4F9C-A967-25242ED58DD3}" type="pres">
      <dgm:prSet presAssocID="{E32F660B-0E4A-429B-8E50-B551E934AE82}" presName="root1" presStyleCnt="0"/>
      <dgm:spPr/>
    </dgm:pt>
    <dgm:pt modelId="{59582A16-CDEA-4C57-A9B3-F84F4D43E124}" type="pres">
      <dgm:prSet presAssocID="{E32F660B-0E4A-429B-8E50-B551E934AE82}" presName="LevelOneTextNode" presStyleLbl="node0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B61161-6928-4BFC-80A4-7181D095B395}" type="pres">
      <dgm:prSet presAssocID="{E32F660B-0E4A-429B-8E50-B551E934AE82}" presName="level2hierChild" presStyleCnt="0"/>
      <dgm:spPr/>
    </dgm:pt>
    <dgm:pt modelId="{8231C651-A019-42A1-BEA7-A9FCEB78AA33}" type="pres">
      <dgm:prSet presAssocID="{71FF8DDC-FC71-4FEE-A1CA-629A2408E266}" presName="conn2-1" presStyleLbl="parChTrans1D2" presStyleIdx="0" presStyleCnt="7" custScaleX="2000000"/>
      <dgm:spPr/>
      <dgm:t>
        <a:bodyPr/>
        <a:lstStyle/>
        <a:p>
          <a:endParaRPr lang="en-US"/>
        </a:p>
      </dgm:t>
    </dgm:pt>
    <dgm:pt modelId="{26A028D9-DA2B-448F-BB70-B3069459B25E}" type="pres">
      <dgm:prSet presAssocID="{71FF8DDC-FC71-4FEE-A1CA-629A2408E266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CA130BC-12DF-4A8E-875A-91F2C8CC0501}" type="pres">
      <dgm:prSet presAssocID="{6FB5892C-C3A6-4457-B8B3-DF1CBEEE6D0B}" presName="root2" presStyleCnt="0"/>
      <dgm:spPr/>
    </dgm:pt>
    <dgm:pt modelId="{B377E87F-34BF-4026-A1E1-98CB0FEAF09C}" type="pres">
      <dgm:prSet presAssocID="{6FB5892C-C3A6-4457-B8B3-DF1CBEEE6D0B}" presName="LevelTwoTextNode" presStyleLbl="node2" presStyleIdx="0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EBF8EB-27EE-4156-8134-8802D36E80A4}" type="pres">
      <dgm:prSet presAssocID="{6FB5892C-C3A6-4457-B8B3-DF1CBEEE6D0B}" presName="level3hierChild" presStyleCnt="0"/>
      <dgm:spPr/>
    </dgm:pt>
    <dgm:pt modelId="{80B55467-D160-4E2C-9E4B-6C9AC39CB7C4}" type="pres">
      <dgm:prSet presAssocID="{93955524-D2C1-45B9-9BFF-2A25D675B577}" presName="conn2-1" presStyleLbl="parChTrans1D3" presStyleIdx="0" presStyleCnt="2" custScaleX="2000000"/>
      <dgm:spPr/>
      <dgm:t>
        <a:bodyPr/>
        <a:lstStyle/>
        <a:p>
          <a:endParaRPr lang="en-US"/>
        </a:p>
      </dgm:t>
    </dgm:pt>
    <dgm:pt modelId="{207E0B4A-A491-4C3B-900C-7C9D78C3B67D}" type="pres">
      <dgm:prSet presAssocID="{93955524-D2C1-45B9-9BFF-2A25D675B577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F186819-5589-4A0E-B4D7-1240E2CE89B3}" type="pres">
      <dgm:prSet presAssocID="{9298EF64-CD93-4ED4-A4CB-22F5E9B5BAAC}" presName="root2" presStyleCnt="0"/>
      <dgm:spPr/>
    </dgm:pt>
    <dgm:pt modelId="{65949BD6-1193-47C1-9CD6-59527C8F3EDB}" type="pres">
      <dgm:prSet presAssocID="{9298EF64-CD93-4ED4-A4CB-22F5E9B5BAAC}" presName="LevelTwoTextNode" presStyleLbl="node3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1D25AD-9B42-425B-9BAE-922DABD70BDE}" type="pres">
      <dgm:prSet presAssocID="{9298EF64-CD93-4ED4-A4CB-22F5E9B5BAAC}" presName="level3hierChild" presStyleCnt="0"/>
      <dgm:spPr/>
    </dgm:pt>
    <dgm:pt modelId="{A426F871-9357-4E41-9A72-030F7A0F2E65}" type="pres">
      <dgm:prSet presAssocID="{1E877170-9F52-49D5-AA59-A21FFE103B36}" presName="conn2-1" presStyleLbl="parChTrans1D4" presStyleIdx="0" presStyleCnt="2" custScaleX="2000000"/>
      <dgm:spPr/>
      <dgm:t>
        <a:bodyPr/>
        <a:lstStyle/>
        <a:p>
          <a:endParaRPr lang="en-US"/>
        </a:p>
      </dgm:t>
    </dgm:pt>
    <dgm:pt modelId="{943CF89E-F85F-4214-8E7E-C2C77FDA5E14}" type="pres">
      <dgm:prSet presAssocID="{1E877170-9F52-49D5-AA59-A21FFE103B36}" presName="connTx" presStyleLbl="parChTrans1D4" presStyleIdx="0" presStyleCnt="2"/>
      <dgm:spPr/>
      <dgm:t>
        <a:bodyPr/>
        <a:lstStyle/>
        <a:p>
          <a:endParaRPr lang="en-US"/>
        </a:p>
      </dgm:t>
    </dgm:pt>
    <dgm:pt modelId="{B44BEE07-588D-45A9-A7AA-D60FB363078D}" type="pres">
      <dgm:prSet presAssocID="{19CE6715-9276-4DB6-A43E-0C2460B26CC1}" presName="root2" presStyleCnt="0"/>
      <dgm:spPr/>
    </dgm:pt>
    <dgm:pt modelId="{46224EAD-6945-463F-8116-40EDAAD27332}" type="pres">
      <dgm:prSet presAssocID="{19CE6715-9276-4DB6-A43E-0C2460B26CC1}" presName="LevelTwoTextNode" presStyleLbl="node4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0F855-7D99-4A9B-A71E-7FFC0E81B8A1}" type="pres">
      <dgm:prSet presAssocID="{19CE6715-9276-4DB6-A43E-0C2460B26CC1}" presName="level3hierChild" presStyleCnt="0"/>
      <dgm:spPr/>
    </dgm:pt>
    <dgm:pt modelId="{FE13BB51-629F-4D2A-AD7B-6FADB780391F}" type="pres">
      <dgm:prSet presAssocID="{C70FF37A-9446-4B58-A45D-666F971B3AD4}" presName="conn2-1" presStyleLbl="parChTrans1D4" presStyleIdx="1" presStyleCnt="2" custScaleX="2000000"/>
      <dgm:spPr/>
      <dgm:t>
        <a:bodyPr/>
        <a:lstStyle/>
        <a:p>
          <a:endParaRPr lang="en-US"/>
        </a:p>
      </dgm:t>
    </dgm:pt>
    <dgm:pt modelId="{D58ACE24-906D-46C5-92C2-60EB3F550F67}" type="pres">
      <dgm:prSet presAssocID="{C70FF37A-9446-4B58-A45D-666F971B3AD4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9B1D705-D5E5-4879-AD85-63B72D4BD3FF}" type="pres">
      <dgm:prSet presAssocID="{3A40EED8-EBC1-4534-A947-07B242BE48F6}" presName="root2" presStyleCnt="0"/>
      <dgm:spPr/>
    </dgm:pt>
    <dgm:pt modelId="{3EA7B568-8084-4B45-9196-CB86210C5184}" type="pres">
      <dgm:prSet presAssocID="{3A40EED8-EBC1-4534-A947-07B242BE48F6}" presName="LevelTwoTextNode" presStyleLbl="node4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5A3E52-31AD-4646-B615-A085A9624077}" type="pres">
      <dgm:prSet presAssocID="{3A40EED8-EBC1-4534-A947-07B242BE48F6}" presName="level3hierChild" presStyleCnt="0"/>
      <dgm:spPr/>
    </dgm:pt>
    <dgm:pt modelId="{ECE2871B-14CC-4522-9ECE-16A18A48213D}" type="pres">
      <dgm:prSet presAssocID="{94CF72E9-7E54-49D7-84F7-5CA033DF9473}" presName="conn2-1" presStyleLbl="parChTrans1D2" presStyleIdx="1" presStyleCnt="7" custScaleX="2000000"/>
      <dgm:spPr/>
      <dgm:t>
        <a:bodyPr/>
        <a:lstStyle/>
        <a:p>
          <a:endParaRPr lang="en-US"/>
        </a:p>
      </dgm:t>
    </dgm:pt>
    <dgm:pt modelId="{0CB2AE10-7164-4C2E-9246-AA89688E1CF6}" type="pres">
      <dgm:prSet presAssocID="{94CF72E9-7E54-49D7-84F7-5CA033DF9473}" presName="connTx" presStyleLbl="parChTrans1D2" presStyleIdx="1" presStyleCnt="7"/>
      <dgm:spPr/>
      <dgm:t>
        <a:bodyPr/>
        <a:lstStyle/>
        <a:p>
          <a:endParaRPr lang="en-US"/>
        </a:p>
      </dgm:t>
    </dgm:pt>
    <dgm:pt modelId="{7111FDFC-0613-4C6A-AA6C-5BE3057FCFD7}" type="pres">
      <dgm:prSet presAssocID="{35F75651-1295-4963-BA9A-F24E6E8B89AC}" presName="root2" presStyleCnt="0"/>
      <dgm:spPr/>
    </dgm:pt>
    <dgm:pt modelId="{0D49D7A6-5E71-4734-A594-00C69ADD8BB9}" type="pres">
      <dgm:prSet presAssocID="{35F75651-1295-4963-BA9A-F24E6E8B89AC}" presName="LevelTwoTextNode" presStyleLbl="node2" presStyleIdx="1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93799-4883-400E-83F1-FF7DDF6C4358}" type="pres">
      <dgm:prSet presAssocID="{35F75651-1295-4963-BA9A-F24E6E8B89AC}" presName="level3hierChild" presStyleCnt="0"/>
      <dgm:spPr/>
    </dgm:pt>
    <dgm:pt modelId="{273D512D-DA3E-4CDE-B4AA-88B0F2F02A0B}" type="pres">
      <dgm:prSet presAssocID="{F3C9E7BF-5A97-41DA-B0F0-CF431A7B9DF7}" presName="conn2-1" presStyleLbl="parChTrans1D3" presStyleIdx="1" presStyleCnt="2" custScaleX="2000000"/>
      <dgm:spPr/>
      <dgm:t>
        <a:bodyPr/>
        <a:lstStyle/>
        <a:p>
          <a:endParaRPr lang="en-US"/>
        </a:p>
      </dgm:t>
    </dgm:pt>
    <dgm:pt modelId="{45621A2E-4396-425E-BFD2-F30A8EE9A86A}" type="pres">
      <dgm:prSet presAssocID="{F3C9E7BF-5A97-41DA-B0F0-CF431A7B9DF7}" presName="connTx" presStyleLbl="parChTrans1D3" presStyleIdx="1" presStyleCnt="2"/>
      <dgm:spPr/>
      <dgm:t>
        <a:bodyPr/>
        <a:lstStyle/>
        <a:p>
          <a:endParaRPr lang="en-US"/>
        </a:p>
      </dgm:t>
    </dgm:pt>
    <dgm:pt modelId="{51E2E046-4F93-4351-B277-D6C5923AE642}" type="pres">
      <dgm:prSet presAssocID="{4AC1742D-1BB5-43DF-A199-BB1ECC7DD64A}" presName="root2" presStyleCnt="0"/>
      <dgm:spPr/>
    </dgm:pt>
    <dgm:pt modelId="{C2A5689A-88A5-445F-8690-25164398B224}" type="pres">
      <dgm:prSet presAssocID="{4AC1742D-1BB5-43DF-A199-BB1ECC7DD64A}" presName="LevelTwoTextNode" presStyleLbl="node3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09C82C-4B26-492C-ABB0-50E651D505D0}" type="pres">
      <dgm:prSet presAssocID="{4AC1742D-1BB5-43DF-A199-BB1ECC7DD64A}" presName="level3hierChild" presStyleCnt="0"/>
      <dgm:spPr/>
    </dgm:pt>
    <dgm:pt modelId="{604FCC83-1399-4AB7-A95B-7FE4AE5C2FBB}" type="pres">
      <dgm:prSet presAssocID="{4FFB4A62-B10A-429E-9DB8-6628736193EE}" presName="conn2-1" presStyleLbl="parChTrans1D2" presStyleIdx="2" presStyleCnt="7" custScaleX="2000000"/>
      <dgm:spPr/>
      <dgm:t>
        <a:bodyPr/>
        <a:lstStyle/>
        <a:p>
          <a:endParaRPr lang="en-US"/>
        </a:p>
      </dgm:t>
    </dgm:pt>
    <dgm:pt modelId="{587C0FF1-B2FA-4871-9C9E-AB2A09E336AB}" type="pres">
      <dgm:prSet presAssocID="{4FFB4A62-B10A-429E-9DB8-6628736193E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AA8988B3-21F4-4AA5-A9B6-460F41103E49}" type="pres">
      <dgm:prSet presAssocID="{230CE368-7626-4C78-AB6A-4561404F819C}" presName="root2" presStyleCnt="0"/>
      <dgm:spPr/>
    </dgm:pt>
    <dgm:pt modelId="{609C8466-00A9-45EF-85BB-161748D52BED}" type="pres">
      <dgm:prSet presAssocID="{230CE368-7626-4C78-AB6A-4561404F819C}" presName="LevelTwoTextNode" presStyleLbl="node2" presStyleIdx="2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CFC933-B229-4396-8B61-44DB9D1C8492}" type="pres">
      <dgm:prSet presAssocID="{230CE368-7626-4C78-AB6A-4561404F819C}" presName="level3hierChild" presStyleCnt="0"/>
      <dgm:spPr/>
    </dgm:pt>
    <dgm:pt modelId="{90D94B5C-6C73-4837-9064-9F91CBF41AA8}" type="pres">
      <dgm:prSet presAssocID="{F830C677-756B-4C72-80F6-CC2E620767A8}" presName="conn2-1" presStyleLbl="parChTrans1D2" presStyleIdx="3" presStyleCnt="7" custScaleX="2000000"/>
      <dgm:spPr/>
      <dgm:t>
        <a:bodyPr/>
        <a:lstStyle/>
        <a:p>
          <a:endParaRPr lang="en-US"/>
        </a:p>
      </dgm:t>
    </dgm:pt>
    <dgm:pt modelId="{1C8E28CB-A80D-4CA2-B3CA-46DC0DAD39AF}" type="pres">
      <dgm:prSet presAssocID="{F830C677-756B-4C72-80F6-CC2E620767A8}" presName="connTx" presStyleLbl="parChTrans1D2" presStyleIdx="3" presStyleCnt="7"/>
      <dgm:spPr/>
      <dgm:t>
        <a:bodyPr/>
        <a:lstStyle/>
        <a:p>
          <a:endParaRPr lang="en-US"/>
        </a:p>
      </dgm:t>
    </dgm:pt>
    <dgm:pt modelId="{C14BFEF8-3370-4BA6-AFA2-8B47BB534406}" type="pres">
      <dgm:prSet presAssocID="{43945153-BF94-4BD9-9047-3C0E77729668}" presName="root2" presStyleCnt="0"/>
      <dgm:spPr/>
    </dgm:pt>
    <dgm:pt modelId="{9044F1F0-F2C4-431D-B58A-BB6DACAC47DF}" type="pres">
      <dgm:prSet presAssocID="{43945153-BF94-4BD9-9047-3C0E77729668}" presName="LevelTwoTextNode" presStyleLbl="node2" presStyleIdx="3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747B4B-FC29-4D8B-826B-8CBC89E7C4B6}" type="pres">
      <dgm:prSet presAssocID="{43945153-BF94-4BD9-9047-3C0E77729668}" presName="level3hierChild" presStyleCnt="0"/>
      <dgm:spPr/>
    </dgm:pt>
    <dgm:pt modelId="{26860F5D-D251-448D-B9AF-AB71DE7E023D}" type="pres">
      <dgm:prSet presAssocID="{F13EC0F3-3CFE-4914-AEDE-FBD24D299700}" presName="root1" presStyleCnt="0"/>
      <dgm:spPr/>
    </dgm:pt>
    <dgm:pt modelId="{EF10624A-B8A0-4E9E-8051-F64BBE961CD3}" type="pres">
      <dgm:prSet presAssocID="{F13EC0F3-3CFE-4914-AEDE-FBD24D299700}" presName="LevelOneTextNode" presStyleLbl="node0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E8AE9A-EA63-4292-BC96-0F7F7163A03C}" type="pres">
      <dgm:prSet presAssocID="{F13EC0F3-3CFE-4914-AEDE-FBD24D299700}" presName="level2hierChild" presStyleCnt="0"/>
      <dgm:spPr/>
    </dgm:pt>
    <dgm:pt modelId="{9526583B-B1B9-49D6-8991-9F7C3A57C7E9}" type="pres">
      <dgm:prSet presAssocID="{78192F9C-0DBC-40E8-BE23-D45B7C45A935}" presName="conn2-1" presStyleLbl="parChTrans1D2" presStyleIdx="4" presStyleCnt="7" custScaleX="2000000"/>
      <dgm:spPr/>
      <dgm:t>
        <a:bodyPr/>
        <a:lstStyle/>
        <a:p>
          <a:endParaRPr lang="en-US"/>
        </a:p>
      </dgm:t>
    </dgm:pt>
    <dgm:pt modelId="{D330497A-CA37-4490-91EF-234BBFB58711}" type="pres">
      <dgm:prSet presAssocID="{78192F9C-0DBC-40E8-BE23-D45B7C45A935}" presName="connTx" presStyleLbl="parChTrans1D2" presStyleIdx="4" presStyleCnt="7"/>
      <dgm:spPr/>
      <dgm:t>
        <a:bodyPr/>
        <a:lstStyle/>
        <a:p>
          <a:endParaRPr lang="en-US"/>
        </a:p>
      </dgm:t>
    </dgm:pt>
    <dgm:pt modelId="{5BE78423-4E8A-43C7-8EB6-874944A5440B}" type="pres">
      <dgm:prSet presAssocID="{2691E3C0-E8BE-4912-8630-DBFA42B3C3A3}" presName="root2" presStyleCnt="0"/>
      <dgm:spPr/>
    </dgm:pt>
    <dgm:pt modelId="{4C0A339D-43B5-4125-9A21-517C5F79EF04}" type="pres">
      <dgm:prSet presAssocID="{2691E3C0-E8BE-4912-8630-DBFA42B3C3A3}" presName="LevelTwoTextNode" presStyleLbl="node2" presStyleIdx="4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0B19B9-5B9D-491A-96F7-709972778092}" type="pres">
      <dgm:prSet presAssocID="{2691E3C0-E8BE-4912-8630-DBFA42B3C3A3}" presName="level3hierChild" presStyleCnt="0"/>
      <dgm:spPr/>
    </dgm:pt>
    <dgm:pt modelId="{D276558D-C974-47C9-B484-CBBE45AF7D73}" type="pres">
      <dgm:prSet presAssocID="{7E9097C5-F8FB-4582-8046-57B2E3855322}" presName="conn2-1" presStyleLbl="parChTrans1D2" presStyleIdx="5" presStyleCnt="7" custScaleX="2000000"/>
      <dgm:spPr/>
      <dgm:t>
        <a:bodyPr/>
        <a:lstStyle/>
        <a:p>
          <a:endParaRPr lang="en-US"/>
        </a:p>
      </dgm:t>
    </dgm:pt>
    <dgm:pt modelId="{81C9102C-8234-43FC-BF38-A0F80138E708}" type="pres">
      <dgm:prSet presAssocID="{7E9097C5-F8FB-4582-8046-57B2E3855322}" presName="connTx" presStyleLbl="parChTrans1D2" presStyleIdx="5" presStyleCnt="7"/>
      <dgm:spPr/>
      <dgm:t>
        <a:bodyPr/>
        <a:lstStyle/>
        <a:p>
          <a:endParaRPr lang="en-US"/>
        </a:p>
      </dgm:t>
    </dgm:pt>
    <dgm:pt modelId="{2B8EFE46-B8FE-4C08-A0DC-50F18BBE3E46}" type="pres">
      <dgm:prSet presAssocID="{51213AC4-B2DB-4471-BB11-11159DB2E26B}" presName="root2" presStyleCnt="0"/>
      <dgm:spPr/>
    </dgm:pt>
    <dgm:pt modelId="{88BE6DE9-5B0E-457E-B269-1101934F051D}" type="pres">
      <dgm:prSet presAssocID="{51213AC4-B2DB-4471-BB11-11159DB2E26B}" presName="LevelTwoTextNode" presStyleLbl="node2" presStyleIdx="5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C4CE7-9748-437C-B3BC-1D5CDC00A2AA}" type="pres">
      <dgm:prSet presAssocID="{51213AC4-B2DB-4471-BB11-11159DB2E26B}" presName="level3hierChild" presStyleCnt="0"/>
      <dgm:spPr/>
    </dgm:pt>
    <dgm:pt modelId="{1711289E-9FE2-4A87-B461-0D8AD13878F2}" type="pres">
      <dgm:prSet presAssocID="{264E36C5-04F8-4C59-813B-5036EF2902BD}" presName="conn2-1" presStyleLbl="parChTrans1D2" presStyleIdx="6" presStyleCnt="7" custScaleX="2000000"/>
      <dgm:spPr/>
      <dgm:t>
        <a:bodyPr/>
        <a:lstStyle/>
        <a:p>
          <a:endParaRPr lang="en-US"/>
        </a:p>
      </dgm:t>
    </dgm:pt>
    <dgm:pt modelId="{D09BAEED-9EFA-46E3-9C83-72B9303835C8}" type="pres">
      <dgm:prSet presAssocID="{264E36C5-04F8-4C59-813B-5036EF2902BD}" presName="connTx" presStyleLbl="parChTrans1D2" presStyleIdx="6" presStyleCnt="7"/>
      <dgm:spPr/>
      <dgm:t>
        <a:bodyPr/>
        <a:lstStyle/>
        <a:p>
          <a:endParaRPr lang="en-US"/>
        </a:p>
      </dgm:t>
    </dgm:pt>
    <dgm:pt modelId="{8ACB1C20-852F-4973-B9E5-ADF288763258}" type="pres">
      <dgm:prSet presAssocID="{C26F73E9-0A62-4416-8AFF-AF41AFE1AF9B}" presName="root2" presStyleCnt="0"/>
      <dgm:spPr/>
    </dgm:pt>
    <dgm:pt modelId="{D88CCEFB-9A5B-4BE3-8BB8-607C079A0239}" type="pres">
      <dgm:prSet presAssocID="{C26F73E9-0A62-4416-8AFF-AF41AFE1AF9B}" presName="LevelTwoTextNode" presStyleLbl="node2" presStyleIdx="6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3D2A08-D949-416C-AF17-0ED826763329}" type="pres">
      <dgm:prSet presAssocID="{C26F73E9-0A62-4416-8AFF-AF41AFE1AF9B}" presName="level3hierChild" presStyleCnt="0"/>
      <dgm:spPr/>
    </dgm:pt>
  </dgm:ptLst>
  <dgm:cxnLst>
    <dgm:cxn modelId="{25AE24E0-72E9-4BFE-AEEF-55ED38A8257B}" type="presOf" srcId="{1E877170-9F52-49D5-AA59-A21FFE103B36}" destId="{943CF89E-F85F-4214-8E7E-C2C77FDA5E14}" srcOrd="1" destOrd="0" presId="urn:microsoft.com/office/officeart/2005/8/layout/hierarchy2"/>
    <dgm:cxn modelId="{06C903B3-FA83-479B-9C82-F687F4F310BF}" srcId="{E32F660B-0E4A-429B-8E50-B551E934AE82}" destId="{6FB5892C-C3A6-4457-B8B3-DF1CBEEE6D0B}" srcOrd="0" destOrd="0" parTransId="{71FF8DDC-FC71-4FEE-A1CA-629A2408E266}" sibTransId="{475F272F-14AD-4EB3-881E-C0E3E91FD77C}"/>
    <dgm:cxn modelId="{44E0B075-85CA-4470-AB92-CE3CE3F844CF}" type="presOf" srcId="{4AC1742D-1BB5-43DF-A199-BB1ECC7DD64A}" destId="{C2A5689A-88A5-445F-8690-25164398B224}" srcOrd="0" destOrd="0" presId="urn:microsoft.com/office/officeart/2005/8/layout/hierarchy2"/>
    <dgm:cxn modelId="{7B9E6724-828B-4762-9BA9-2A5CD3AA3A3E}" srcId="{F13EC0F3-3CFE-4914-AEDE-FBD24D299700}" destId="{51213AC4-B2DB-4471-BB11-11159DB2E26B}" srcOrd="1" destOrd="0" parTransId="{7E9097C5-F8FB-4582-8046-57B2E3855322}" sibTransId="{BC9B75A6-DDE6-4517-9FB5-965158E16B7A}"/>
    <dgm:cxn modelId="{7076F03E-BF68-4D80-B68F-527FB23ED079}" type="presOf" srcId="{94CF72E9-7E54-49D7-84F7-5CA033DF9473}" destId="{ECE2871B-14CC-4522-9ECE-16A18A48213D}" srcOrd="0" destOrd="0" presId="urn:microsoft.com/office/officeart/2005/8/layout/hierarchy2"/>
    <dgm:cxn modelId="{9F4D63A4-F296-4276-80E9-707307600760}" srcId="{E32F660B-0E4A-429B-8E50-B551E934AE82}" destId="{43945153-BF94-4BD9-9047-3C0E77729668}" srcOrd="3" destOrd="0" parTransId="{F830C677-756B-4C72-80F6-CC2E620767A8}" sibTransId="{3AA28EF6-AB13-4B2F-880C-EF2104181914}"/>
    <dgm:cxn modelId="{05666F6D-5B11-45D7-BB71-8604B268C367}" type="presOf" srcId="{94CF72E9-7E54-49D7-84F7-5CA033DF9473}" destId="{0CB2AE10-7164-4C2E-9246-AA89688E1CF6}" srcOrd="1" destOrd="0" presId="urn:microsoft.com/office/officeart/2005/8/layout/hierarchy2"/>
    <dgm:cxn modelId="{C47BE2E4-E869-40AA-87E2-096D0F72D7F2}" type="presOf" srcId="{230CE368-7626-4C78-AB6A-4561404F819C}" destId="{609C8466-00A9-45EF-85BB-161748D52BED}" srcOrd="0" destOrd="0" presId="urn:microsoft.com/office/officeart/2005/8/layout/hierarchy2"/>
    <dgm:cxn modelId="{96FD5AF5-A302-4C6E-9F9B-7BAE88084CAD}" type="presOf" srcId="{43945153-BF94-4BD9-9047-3C0E77729668}" destId="{9044F1F0-F2C4-431D-B58A-BB6DACAC47DF}" srcOrd="0" destOrd="0" presId="urn:microsoft.com/office/officeart/2005/8/layout/hierarchy2"/>
    <dgm:cxn modelId="{EB4135EF-7587-4614-8507-5C86F5A41803}" type="presOf" srcId="{9298EF64-CD93-4ED4-A4CB-22F5E9B5BAAC}" destId="{65949BD6-1193-47C1-9CD6-59527C8F3EDB}" srcOrd="0" destOrd="0" presId="urn:microsoft.com/office/officeart/2005/8/layout/hierarchy2"/>
    <dgm:cxn modelId="{1A22050B-3B7F-4CB5-9556-EA1E13E722FE}" type="presOf" srcId="{78192F9C-0DBC-40E8-BE23-D45B7C45A935}" destId="{9526583B-B1B9-49D6-8991-9F7C3A57C7E9}" srcOrd="0" destOrd="0" presId="urn:microsoft.com/office/officeart/2005/8/layout/hierarchy2"/>
    <dgm:cxn modelId="{49C595DA-D890-48A7-9BDD-A1673D6F9533}" srcId="{6FB5892C-C3A6-4457-B8B3-DF1CBEEE6D0B}" destId="{9298EF64-CD93-4ED4-A4CB-22F5E9B5BAAC}" srcOrd="0" destOrd="0" parTransId="{93955524-D2C1-45B9-9BFF-2A25D675B577}" sibTransId="{D2C76CCA-A3A1-47A7-A69F-89222EA22CDE}"/>
    <dgm:cxn modelId="{17A814F9-5B00-43F0-BAFF-FCEBC7E0F363}" srcId="{12AA1965-C14E-4D2C-A77B-5043E22CE0C2}" destId="{F13EC0F3-3CFE-4914-AEDE-FBD24D299700}" srcOrd="1" destOrd="0" parTransId="{778D5D0D-AEC4-4CF3-91A6-6EAEB2D90274}" sibTransId="{90616B88-29E8-4AE6-B3E8-2BF2695730A7}"/>
    <dgm:cxn modelId="{DA94490B-9C49-4189-8540-C177FB58B8CD}" type="presOf" srcId="{F830C677-756B-4C72-80F6-CC2E620767A8}" destId="{1C8E28CB-A80D-4CA2-B3CA-46DC0DAD39AF}" srcOrd="1" destOrd="0" presId="urn:microsoft.com/office/officeart/2005/8/layout/hierarchy2"/>
    <dgm:cxn modelId="{7E8A34DE-C914-4424-AA43-30BAF8320EB0}" srcId="{9298EF64-CD93-4ED4-A4CB-22F5E9B5BAAC}" destId="{19CE6715-9276-4DB6-A43E-0C2460B26CC1}" srcOrd="0" destOrd="0" parTransId="{1E877170-9F52-49D5-AA59-A21FFE103B36}" sibTransId="{33D35B81-4D8B-41C5-9E40-7F34FF67D209}"/>
    <dgm:cxn modelId="{9C0FD523-4EAA-477B-88FB-F2A5F8E73290}" type="presOf" srcId="{F830C677-756B-4C72-80F6-CC2E620767A8}" destId="{90D94B5C-6C73-4837-9064-9F91CBF41AA8}" srcOrd="0" destOrd="0" presId="urn:microsoft.com/office/officeart/2005/8/layout/hierarchy2"/>
    <dgm:cxn modelId="{297EF0E2-E943-42AC-AED9-A56747A95FB2}" type="presOf" srcId="{4FFB4A62-B10A-429E-9DB8-6628736193EE}" destId="{604FCC83-1399-4AB7-A95B-7FE4AE5C2FBB}" srcOrd="0" destOrd="0" presId="urn:microsoft.com/office/officeart/2005/8/layout/hierarchy2"/>
    <dgm:cxn modelId="{FB69765B-CAB9-4F6D-8D22-87194A1645E0}" type="presOf" srcId="{93955524-D2C1-45B9-9BFF-2A25D675B577}" destId="{80B55467-D160-4E2C-9E4B-6C9AC39CB7C4}" srcOrd="0" destOrd="0" presId="urn:microsoft.com/office/officeart/2005/8/layout/hierarchy2"/>
    <dgm:cxn modelId="{FE5FAFE2-59F7-4084-B9CC-B12821A16A03}" type="presOf" srcId="{7E9097C5-F8FB-4582-8046-57B2E3855322}" destId="{81C9102C-8234-43FC-BF38-A0F80138E708}" srcOrd="1" destOrd="0" presId="urn:microsoft.com/office/officeart/2005/8/layout/hierarchy2"/>
    <dgm:cxn modelId="{862DC3CC-FE94-4A1E-9378-B03D6DF9FF78}" type="presOf" srcId="{C26F73E9-0A62-4416-8AFF-AF41AFE1AF9B}" destId="{D88CCEFB-9A5B-4BE3-8BB8-607C079A0239}" srcOrd="0" destOrd="0" presId="urn:microsoft.com/office/officeart/2005/8/layout/hierarchy2"/>
    <dgm:cxn modelId="{4DA94402-86CD-42E3-A600-31A053EA260A}" srcId="{E32F660B-0E4A-429B-8E50-B551E934AE82}" destId="{230CE368-7626-4C78-AB6A-4561404F819C}" srcOrd="2" destOrd="0" parTransId="{4FFB4A62-B10A-429E-9DB8-6628736193EE}" sibTransId="{5AAC4E31-5681-4358-A9CC-AAE8F48C4E14}"/>
    <dgm:cxn modelId="{294AC1D4-B26D-4B54-93C7-2BC2532ADA07}" srcId="{12AA1965-C14E-4D2C-A77B-5043E22CE0C2}" destId="{E32F660B-0E4A-429B-8E50-B551E934AE82}" srcOrd="0" destOrd="0" parTransId="{9A6AA945-B359-4EC4-84A4-62483F282B88}" sibTransId="{2E6A95C9-3443-4BA6-8275-2C820153288D}"/>
    <dgm:cxn modelId="{6D12CBFA-C2E4-4980-98E9-0ED38793BC12}" srcId="{9298EF64-CD93-4ED4-A4CB-22F5E9B5BAAC}" destId="{3A40EED8-EBC1-4534-A947-07B242BE48F6}" srcOrd="1" destOrd="0" parTransId="{C70FF37A-9446-4B58-A45D-666F971B3AD4}" sibTransId="{BCEE1E33-FE63-40A5-B712-B62C4BB65006}"/>
    <dgm:cxn modelId="{57C2CA1B-1F15-480E-BD07-CDFFE6B2ADB2}" srcId="{F13EC0F3-3CFE-4914-AEDE-FBD24D299700}" destId="{2691E3C0-E8BE-4912-8630-DBFA42B3C3A3}" srcOrd="0" destOrd="0" parTransId="{78192F9C-0DBC-40E8-BE23-D45B7C45A935}" sibTransId="{8BC53F24-A4AF-42ED-99DC-2A41445ECA9C}"/>
    <dgm:cxn modelId="{67155C64-D945-4CDE-A0A0-6C6553616BE5}" type="presOf" srcId="{3A40EED8-EBC1-4534-A947-07B242BE48F6}" destId="{3EA7B568-8084-4B45-9196-CB86210C5184}" srcOrd="0" destOrd="0" presId="urn:microsoft.com/office/officeart/2005/8/layout/hierarchy2"/>
    <dgm:cxn modelId="{7F183E94-8AA4-4402-B394-B5F49EFDFFEB}" type="presOf" srcId="{35F75651-1295-4963-BA9A-F24E6E8B89AC}" destId="{0D49D7A6-5E71-4734-A594-00C69ADD8BB9}" srcOrd="0" destOrd="0" presId="urn:microsoft.com/office/officeart/2005/8/layout/hierarchy2"/>
    <dgm:cxn modelId="{1BECD1BE-6543-42C3-B522-9FA9DBAEE2DA}" type="presOf" srcId="{F3C9E7BF-5A97-41DA-B0F0-CF431A7B9DF7}" destId="{45621A2E-4396-425E-BFD2-F30A8EE9A86A}" srcOrd="1" destOrd="0" presId="urn:microsoft.com/office/officeart/2005/8/layout/hierarchy2"/>
    <dgm:cxn modelId="{FB5AF465-CFF4-4DC4-A8E5-1BAA9EB7B0A6}" type="presOf" srcId="{C70FF37A-9446-4B58-A45D-666F971B3AD4}" destId="{D58ACE24-906D-46C5-92C2-60EB3F550F67}" srcOrd="1" destOrd="0" presId="urn:microsoft.com/office/officeart/2005/8/layout/hierarchy2"/>
    <dgm:cxn modelId="{E27C5362-71C9-4670-90D3-78CDA74F9632}" srcId="{35F75651-1295-4963-BA9A-F24E6E8B89AC}" destId="{4AC1742D-1BB5-43DF-A199-BB1ECC7DD64A}" srcOrd="0" destOrd="0" parTransId="{F3C9E7BF-5A97-41DA-B0F0-CF431A7B9DF7}" sibTransId="{6D5606B4-61D8-43D0-9FC4-5C47ED07B8DF}"/>
    <dgm:cxn modelId="{DC9365E5-CB14-48E5-B04D-114159EAD144}" type="presOf" srcId="{E32F660B-0E4A-429B-8E50-B551E934AE82}" destId="{59582A16-CDEA-4C57-A9B3-F84F4D43E124}" srcOrd="0" destOrd="0" presId="urn:microsoft.com/office/officeart/2005/8/layout/hierarchy2"/>
    <dgm:cxn modelId="{03665FB0-E34B-499A-9D91-75362DDA5586}" type="presOf" srcId="{7E9097C5-F8FB-4582-8046-57B2E3855322}" destId="{D276558D-C974-47C9-B484-CBBE45AF7D73}" srcOrd="0" destOrd="0" presId="urn:microsoft.com/office/officeart/2005/8/layout/hierarchy2"/>
    <dgm:cxn modelId="{31E3C062-399F-4EDA-967E-5523003D5B0C}" type="presOf" srcId="{264E36C5-04F8-4C59-813B-5036EF2902BD}" destId="{D09BAEED-9EFA-46E3-9C83-72B9303835C8}" srcOrd="1" destOrd="0" presId="urn:microsoft.com/office/officeart/2005/8/layout/hierarchy2"/>
    <dgm:cxn modelId="{35B06B98-AB80-474A-AEE0-CB29261DF407}" type="presOf" srcId="{93955524-D2C1-45B9-9BFF-2A25D675B577}" destId="{207E0B4A-A491-4C3B-900C-7C9D78C3B67D}" srcOrd="1" destOrd="0" presId="urn:microsoft.com/office/officeart/2005/8/layout/hierarchy2"/>
    <dgm:cxn modelId="{E7B35314-446B-4295-AC35-F5BD923DB53F}" type="presOf" srcId="{1E877170-9F52-49D5-AA59-A21FFE103B36}" destId="{A426F871-9357-4E41-9A72-030F7A0F2E65}" srcOrd="0" destOrd="0" presId="urn:microsoft.com/office/officeart/2005/8/layout/hierarchy2"/>
    <dgm:cxn modelId="{A75458B9-190D-43C7-AEC8-C1D5DC323248}" type="presOf" srcId="{F3C9E7BF-5A97-41DA-B0F0-CF431A7B9DF7}" destId="{273D512D-DA3E-4CDE-B4AA-88B0F2F02A0B}" srcOrd="0" destOrd="0" presId="urn:microsoft.com/office/officeart/2005/8/layout/hierarchy2"/>
    <dgm:cxn modelId="{25FD993B-BDB3-4167-80A8-1AD993B7D063}" type="presOf" srcId="{71FF8DDC-FC71-4FEE-A1CA-629A2408E266}" destId="{26A028D9-DA2B-448F-BB70-B3069459B25E}" srcOrd="1" destOrd="0" presId="urn:microsoft.com/office/officeart/2005/8/layout/hierarchy2"/>
    <dgm:cxn modelId="{22E3BCB5-B233-4E1C-973A-9267BEF52DBB}" type="presOf" srcId="{2691E3C0-E8BE-4912-8630-DBFA42B3C3A3}" destId="{4C0A339D-43B5-4125-9A21-517C5F79EF04}" srcOrd="0" destOrd="0" presId="urn:microsoft.com/office/officeart/2005/8/layout/hierarchy2"/>
    <dgm:cxn modelId="{B94A0A59-6348-4C90-AEE2-3C55D96E66EE}" type="presOf" srcId="{78192F9C-0DBC-40E8-BE23-D45B7C45A935}" destId="{D330497A-CA37-4490-91EF-234BBFB58711}" srcOrd="1" destOrd="0" presId="urn:microsoft.com/office/officeart/2005/8/layout/hierarchy2"/>
    <dgm:cxn modelId="{CB85733B-50A5-4BF9-B184-0FB9B46B0422}" type="presOf" srcId="{C70FF37A-9446-4B58-A45D-666F971B3AD4}" destId="{FE13BB51-629F-4D2A-AD7B-6FADB780391F}" srcOrd="0" destOrd="0" presId="urn:microsoft.com/office/officeart/2005/8/layout/hierarchy2"/>
    <dgm:cxn modelId="{53024BF2-84CD-4C09-92EC-8C8D38906CA1}" type="presOf" srcId="{19CE6715-9276-4DB6-A43E-0C2460B26CC1}" destId="{46224EAD-6945-463F-8116-40EDAAD27332}" srcOrd="0" destOrd="0" presId="urn:microsoft.com/office/officeart/2005/8/layout/hierarchy2"/>
    <dgm:cxn modelId="{67DCE32E-C649-4048-9B40-B40A48D274AB}" type="presOf" srcId="{6FB5892C-C3A6-4457-B8B3-DF1CBEEE6D0B}" destId="{B377E87F-34BF-4026-A1E1-98CB0FEAF09C}" srcOrd="0" destOrd="0" presId="urn:microsoft.com/office/officeart/2005/8/layout/hierarchy2"/>
    <dgm:cxn modelId="{56A8908E-4056-4F99-A45D-1E06D06BBFD6}" type="presOf" srcId="{12AA1965-C14E-4D2C-A77B-5043E22CE0C2}" destId="{2F0C0B44-E320-40CB-8222-CC1AAB71CF06}" srcOrd="0" destOrd="0" presId="urn:microsoft.com/office/officeart/2005/8/layout/hierarchy2"/>
    <dgm:cxn modelId="{9FE30BC8-9DAE-4511-9CCC-7C8CD0394410}" type="presOf" srcId="{F13EC0F3-3CFE-4914-AEDE-FBD24D299700}" destId="{EF10624A-B8A0-4E9E-8051-F64BBE961CD3}" srcOrd="0" destOrd="0" presId="urn:microsoft.com/office/officeart/2005/8/layout/hierarchy2"/>
    <dgm:cxn modelId="{E248DB04-D711-4E30-8911-1AFD3F8424BA}" type="presOf" srcId="{51213AC4-B2DB-4471-BB11-11159DB2E26B}" destId="{88BE6DE9-5B0E-457E-B269-1101934F051D}" srcOrd="0" destOrd="0" presId="urn:microsoft.com/office/officeart/2005/8/layout/hierarchy2"/>
    <dgm:cxn modelId="{348B12CF-DB09-4608-988E-11D14FD5758C}" srcId="{F13EC0F3-3CFE-4914-AEDE-FBD24D299700}" destId="{C26F73E9-0A62-4416-8AFF-AF41AFE1AF9B}" srcOrd="2" destOrd="0" parTransId="{264E36C5-04F8-4C59-813B-5036EF2902BD}" sibTransId="{DFE15BB1-4FC8-48C1-882F-8A4121C78A93}"/>
    <dgm:cxn modelId="{6A999D93-F654-40FE-9430-EA5E14455A29}" type="presOf" srcId="{71FF8DDC-FC71-4FEE-A1CA-629A2408E266}" destId="{8231C651-A019-42A1-BEA7-A9FCEB78AA33}" srcOrd="0" destOrd="0" presId="urn:microsoft.com/office/officeart/2005/8/layout/hierarchy2"/>
    <dgm:cxn modelId="{F2D62FD6-FD7D-480D-837F-26144AAB9254}" type="presOf" srcId="{264E36C5-04F8-4C59-813B-5036EF2902BD}" destId="{1711289E-9FE2-4A87-B461-0D8AD13878F2}" srcOrd="0" destOrd="0" presId="urn:microsoft.com/office/officeart/2005/8/layout/hierarchy2"/>
    <dgm:cxn modelId="{56B151BF-DB49-42D8-B723-BB9C0F70834E}" type="presOf" srcId="{4FFB4A62-B10A-429E-9DB8-6628736193EE}" destId="{587C0FF1-B2FA-4871-9C9E-AB2A09E336AB}" srcOrd="1" destOrd="0" presId="urn:microsoft.com/office/officeart/2005/8/layout/hierarchy2"/>
    <dgm:cxn modelId="{8F76581E-2A0E-432E-BC47-C862D6C1C1F5}" srcId="{E32F660B-0E4A-429B-8E50-B551E934AE82}" destId="{35F75651-1295-4963-BA9A-F24E6E8B89AC}" srcOrd="1" destOrd="0" parTransId="{94CF72E9-7E54-49D7-84F7-5CA033DF9473}" sibTransId="{41445380-205A-4F30-B8CB-FF650FF9441D}"/>
    <dgm:cxn modelId="{79E88087-9CCC-4E8B-B452-529384F28CA3}" type="presParOf" srcId="{2F0C0B44-E320-40CB-8222-CC1AAB71CF06}" destId="{14F060B7-97EA-4F9C-A967-25242ED58DD3}" srcOrd="0" destOrd="0" presId="urn:microsoft.com/office/officeart/2005/8/layout/hierarchy2"/>
    <dgm:cxn modelId="{72F665B8-A946-41F9-AD9A-329DB4FE1174}" type="presParOf" srcId="{14F060B7-97EA-4F9C-A967-25242ED58DD3}" destId="{59582A16-CDEA-4C57-A9B3-F84F4D43E124}" srcOrd="0" destOrd="0" presId="urn:microsoft.com/office/officeart/2005/8/layout/hierarchy2"/>
    <dgm:cxn modelId="{BEC82CBE-7AE4-415C-AD97-891F0FE45772}" type="presParOf" srcId="{14F060B7-97EA-4F9C-A967-25242ED58DD3}" destId="{4DB61161-6928-4BFC-80A4-7181D095B395}" srcOrd="1" destOrd="0" presId="urn:microsoft.com/office/officeart/2005/8/layout/hierarchy2"/>
    <dgm:cxn modelId="{3A64668B-089C-4E93-A9A8-D361F3A88ED0}" type="presParOf" srcId="{4DB61161-6928-4BFC-80A4-7181D095B395}" destId="{8231C651-A019-42A1-BEA7-A9FCEB78AA33}" srcOrd="0" destOrd="0" presId="urn:microsoft.com/office/officeart/2005/8/layout/hierarchy2"/>
    <dgm:cxn modelId="{4F4EDC84-F22B-4C08-87A3-6F1DF93555C5}" type="presParOf" srcId="{8231C651-A019-42A1-BEA7-A9FCEB78AA33}" destId="{26A028D9-DA2B-448F-BB70-B3069459B25E}" srcOrd="0" destOrd="0" presId="urn:microsoft.com/office/officeart/2005/8/layout/hierarchy2"/>
    <dgm:cxn modelId="{12093ACB-0546-4459-84E0-08274DD9B4EF}" type="presParOf" srcId="{4DB61161-6928-4BFC-80A4-7181D095B395}" destId="{7CA130BC-12DF-4A8E-875A-91F2C8CC0501}" srcOrd="1" destOrd="0" presId="urn:microsoft.com/office/officeart/2005/8/layout/hierarchy2"/>
    <dgm:cxn modelId="{B57F65F5-41F7-4FB9-A687-19858A547DF9}" type="presParOf" srcId="{7CA130BC-12DF-4A8E-875A-91F2C8CC0501}" destId="{B377E87F-34BF-4026-A1E1-98CB0FEAF09C}" srcOrd="0" destOrd="0" presId="urn:microsoft.com/office/officeart/2005/8/layout/hierarchy2"/>
    <dgm:cxn modelId="{DAD880B6-C464-47C0-917E-771C519F6002}" type="presParOf" srcId="{7CA130BC-12DF-4A8E-875A-91F2C8CC0501}" destId="{54EBF8EB-27EE-4156-8134-8802D36E80A4}" srcOrd="1" destOrd="0" presId="urn:microsoft.com/office/officeart/2005/8/layout/hierarchy2"/>
    <dgm:cxn modelId="{9E2A8116-FDA3-444C-B94B-FB8CA56F29D8}" type="presParOf" srcId="{54EBF8EB-27EE-4156-8134-8802D36E80A4}" destId="{80B55467-D160-4E2C-9E4B-6C9AC39CB7C4}" srcOrd="0" destOrd="0" presId="urn:microsoft.com/office/officeart/2005/8/layout/hierarchy2"/>
    <dgm:cxn modelId="{BE9EE052-C957-44CD-B537-8F470C797E90}" type="presParOf" srcId="{80B55467-D160-4E2C-9E4B-6C9AC39CB7C4}" destId="{207E0B4A-A491-4C3B-900C-7C9D78C3B67D}" srcOrd="0" destOrd="0" presId="urn:microsoft.com/office/officeart/2005/8/layout/hierarchy2"/>
    <dgm:cxn modelId="{B775FF74-F82C-4D51-91AB-920DD75C712E}" type="presParOf" srcId="{54EBF8EB-27EE-4156-8134-8802D36E80A4}" destId="{CF186819-5589-4A0E-B4D7-1240E2CE89B3}" srcOrd="1" destOrd="0" presId="urn:microsoft.com/office/officeart/2005/8/layout/hierarchy2"/>
    <dgm:cxn modelId="{3B72C609-97A6-44EB-BAB4-7DE10470C6ED}" type="presParOf" srcId="{CF186819-5589-4A0E-B4D7-1240E2CE89B3}" destId="{65949BD6-1193-47C1-9CD6-59527C8F3EDB}" srcOrd="0" destOrd="0" presId="urn:microsoft.com/office/officeart/2005/8/layout/hierarchy2"/>
    <dgm:cxn modelId="{D8D84327-31D0-4FBE-A7FA-CC83E1B8657E}" type="presParOf" srcId="{CF186819-5589-4A0E-B4D7-1240E2CE89B3}" destId="{AF1D25AD-9B42-425B-9BAE-922DABD70BDE}" srcOrd="1" destOrd="0" presId="urn:microsoft.com/office/officeart/2005/8/layout/hierarchy2"/>
    <dgm:cxn modelId="{AD4AF7D8-149A-4622-8E8A-38D4F042C8D7}" type="presParOf" srcId="{AF1D25AD-9B42-425B-9BAE-922DABD70BDE}" destId="{A426F871-9357-4E41-9A72-030F7A0F2E65}" srcOrd="0" destOrd="0" presId="urn:microsoft.com/office/officeart/2005/8/layout/hierarchy2"/>
    <dgm:cxn modelId="{E9D68EC6-1B9E-4FEE-84A9-08A346F8A5BE}" type="presParOf" srcId="{A426F871-9357-4E41-9A72-030F7A0F2E65}" destId="{943CF89E-F85F-4214-8E7E-C2C77FDA5E14}" srcOrd="0" destOrd="0" presId="urn:microsoft.com/office/officeart/2005/8/layout/hierarchy2"/>
    <dgm:cxn modelId="{07528BDD-212A-4913-A039-55DDCE51430D}" type="presParOf" srcId="{AF1D25AD-9B42-425B-9BAE-922DABD70BDE}" destId="{B44BEE07-588D-45A9-A7AA-D60FB363078D}" srcOrd="1" destOrd="0" presId="urn:microsoft.com/office/officeart/2005/8/layout/hierarchy2"/>
    <dgm:cxn modelId="{72150550-C6AF-4E88-897A-90BD464AB7A8}" type="presParOf" srcId="{B44BEE07-588D-45A9-A7AA-D60FB363078D}" destId="{46224EAD-6945-463F-8116-40EDAAD27332}" srcOrd="0" destOrd="0" presId="urn:microsoft.com/office/officeart/2005/8/layout/hierarchy2"/>
    <dgm:cxn modelId="{5C68DFED-387E-47BD-9938-2AEF8FA06CA3}" type="presParOf" srcId="{B44BEE07-588D-45A9-A7AA-D60FB363078D}" destId="{3F30F855-7D99-4A9B-A71E-7FFC0E81B8A1}" srcOrd="1" destOrd="0" presId="urn:microsoft.com/office/officeart/2005/8/layout/hierarchy2"/>
    <dgm:cxn modelId="{9C8B6674-7812-4249-BAC6-8D986BE71C86}" type="presParOf" srcId="{AF1D25AD-9B42-425B-9BAE-922DABD70BDE}" destId="{FE13BB51-629F-4D2A-AD7B-6FADB780391F}" srcOrd="2" destOrd="0" presId="urn:microsoft.com/office/officeart/2005/8/layout/hierarchy2"/>
    <dgm:cxn modelId="{16FD0A90-C522-4A4D-938E-38003ED1AE63}" type="presParOf" srcId="{FE13BB51-629F-4D2A-AD7B-6FADB780391F}" destId="{D58ACE24-906D-46C5-92C2-60EB3F550F67}" srcOrd="0" destOrd="0" presId="urn:microsoft.com/office/officeart/2005/8/layout/hierarchy2"/>
    <dgm:cxn modelId="{09DCFD7F-A956-4B25-8D4F-CE6B02A21919}" type="presParOf" srcId="{AF1D25AD-9B42-425B-9BAE-922DABD70BDE}" destId="{D9B1D705-D5E5-4879-AD85-63B72D4BD3FF}" srcOrd="3" destOrd="0" presId="urn:microsoft.com/office/officeart/2005/8/layout/hierarchy2"/>
    <dgm:cxn modelId="{2A4D9569-0CED-4FCC-B522-D9CFA3AE3F3D}" type="presParOf" srcId="{D9B1D705-D5E5-4879-AD85-63B72D4BD3FF}" destId="{3EA7B568-8084-4B45-9196-CB86210C5184}" srcOrd="0" destOrd="0" presId="urn:microsoft.com/office/officeart/2005/8/layout/hierarchy2"/>
    <dgm:cxn modelId="{E2E3564A-E886-4041-B1BD-662AA966071B}" type="presParOf" srcId="{D9B1D705-D5E5-4879-AD85-63B72D4BD3FF}" destId="{385A3E52-31AD-4646-B615-A085A9624077}" srcOrd="1" destOrd="0" presId="urn:microsoft.com/office/officeart/2005/8/layout/hierarchy2"/>
    <dgm:cxn modelId="{072D3EDF-A023-4661-B755-17A43548A112}" type="presParOf" srcId="{4DB61161-6928-4BFC-80A4-7181D095B395}" destId="{ECE2871B-14CC-4522-9ECE-16A18A48213D}" srcOrd="2" destOrd="0" presId="urn:microsoft.com/office/officeart/2005/8/layout/hierarchy2"/>
    <dgm:cxn modelId="{FF296B46-CF6A-4FB5-8D16-1960FB002181}" type="presParOf" srcId="{ECE2871B-14CC-4522-9ECE-16A18A48213D}" destId="{0CB2AE10-7164-4C2E-9246-AA89688E1CF6}" srcOrd="0" destOrd="0" presId="urn:microsoft.com/office/officeart/2005/8/layout/hierarchy2"/>
    <dgm:cxn modelId="{09C17F42-B6A8-4017-9266-C8B67E78D5E5}" type="presParOf" srcId="{4DB61161-6928-4BFC-80A4-7181D095B395}" destId="{7111FDFC-0613-4C6A-AA6C-5BE3057FCFD7}" srcOrd="3" destOrd="0" presId="urn:microsoft.com/office/officeart/2005/8/layout/hierarchy2"/>
    <dgm:cxn modelId="{C3EDA3A6-87EA-41EF-A09A-FD60C4E11E7E}" type="presParOf" srcId="{7111FDFC-0613-4C6A-AA6C-5BE3057FCFD7}" destId="{0D49D7A6-5E71-4734-A594-00C69ADD8BB9}" srcOrd="0" destOrd="0" presId="urn:microsoft.com/office/officeart/2005/8/layout/hierarchy2"/>
    <dgm:cxn modelId="{411E5C48-5307-4CB3-ADF0-8284AD6B850B}" type="presParOf" srcId="{7111FDFC-0613-4C6A-AA6C-5BE3057FCFD7}" destId="{56893799-4883-400E-83F1-FF7DDF6C4358}" srcOrd="1" destOrd="0" presId="urn:microsoft.com/office/officeart/2005/8/layout/hierarchy2"/>
    <dgm:cxn modelId="{A5AFBE09-15BB-434E-91C2-67E395FB2B24}" type="presParOf" srcId="{56893799-4883-400E-83F1-FF7DDF6C4358}" destId="{273D512D-DA3E-4CDE-B4AA-88B0F2F02A0B}" srcOrd="0" destOrd="0" presId="urn:microsoft.com/office/officeart/2005/8/layout/hierarchy2"/>
    <dgm:cxn modelId="{2CA0373B-D5E5-48BA-851A-5D331FE9194F}" type="presParOf" srcId="{273D512D-DA3E-4CDE-B4AA-88B0F2F02A0B}" destId="{45621A2E-4396-425E-BFD2-F30A8EE9A86A}" srcOrd="0" destOrd="0" presId="urn:microsoft.com/office/officeart/2005/8/layout/hierarchy2"/>
    <dgm:cxn modelId="{A8750E97-5227-4B10-BF8F-5664189B3BC9}" type="presParOf" srcId="{56893799-4883-400E-83F1-FF7DDF6C4358}" destId="{51E2E046-4F93-4351-B277-D6C5923AE642}" srcOrd="1" destOrd="0" presId="urn:microsoft.com/office/officeart/2005/8/layout/hierarchy2"/>
    <dgm:cxn modelId="{3784AF51-D785-4E35-8EC5-3ECBCE29ECDA}" type="presParOf" srcId="{51E2E046-4F93-4351-B277-D6C5923AE642}" destId="{C2A5689A-88A5-445F-8690-25164398B224}" srcOrd="0" destOrd="0" presId="urn:microsoft.com/office/officeart/2005/8/layout/hierarchy2"/>
    <dgm:cxn modelId="{A7613FCD-38AA-422D-94F0-9CC1AB4DA3E9}" type="presParOf" srcId="{51E2E046-4F93-4351-B277-D6C5923AE642}" destId="{4809C82C-4B26-492C-ABB0-50E651D505D0}" srcOrd="1" destOrd="0" presId="urn:microsoft.com/office/officeart/2005/8/layout/hierarchy2"/>
    <dgm:cxn modelId="{AB824C99-E387-4B4E-A72B-1EFB4130A1F1}" type="presParOf" srcId="{4DB61161-6928-4BFC-80A4-7181D095B395}" destId="{604FCC83-1399-4AB7-A95B-7FE4AE5C2FBB}" srcOrd="4" destOrd="0" presId="urn:microsoft.com/office/officeart/2005/8/layout/hierarchy2"/>
    <dgm:cxn modelId="{A01928FC-7CBE-4ADF-8186-C2780A5B9B3C}" type="presParOf" srcId="{604FCC83-1399-4AB7-A95B-7FE4AE5C2FBB}" destId="{587C0FF1-B2FA-4871-9C9E-AB2A09E336AB}" srcOrd="0" destOrd="0" presId="urn:microsoft.com/office/officeart/2005/8/layout/hierarchy2"/>
    <dgm:cxn modelId="{8EF6F61D-62AB-4863-A1D8-FDBE90156143}" type="presParOf" srcId="{4DB61161-6928-4BFC-80A4-7181D095B395}" destId="{AA8988B3-21F4-4AA5-A9B6-460F41103E49}" srcOrd="5" destOrd="0" presId="urn:microsoft.com/office/officeart/2005/8/layout/hierarchy2"/>
    <dgm:cxn modelId="{C8BC817F-3F47-4EC3-8776-7588A69B31A0}" type="presParOf" srcId="{AA8988B3-21F4-4AA5-A9B6-460F41103E49}" destId="{609C8466-00A9-45EF-85BB-161748D52BED}" srcOrd="0" destOrd="0" presId="urn:microsoft.com/office/officeart/2005/8/layout/hierarchy2"/>
    <dgm:cxn modelId="{17CDC799-A0A9-44BF-AC58-B7BCF50BABAD}" type="presParOf" srcId="{AA8988B3-21F4-4AA5-A9B6-460F41103E49}" destId="{18CFC933-B229-4396-8B61-44DB9D1C8492}" srcOrd="1" destOrd="0" presId="urn:microsoft.com/office/officeart/2005/8/layout/hierarchy2"/>
    <dgm:cxn modelId="{A8754BC5-75FD-4E69-B5C6-8189A20E153E}" type="presParOf" srcId="{4DB61161-6928-4BFC-80A4-7181D095B395}" destId="{90D94B5C-6C73-4837-9064-9F91CBF41AA8}" srcOrd="6" destOrd="0" presId="urn:microsoft.com/office/officeart/2005/8/layout/hierarchy2"/>
    <dgm:cxn modelId="{B3F27D87-03CE-45F4-9344-B199789B20C9}" type="presParOf" srcId="{90D94B5C-6C73-4837-9064-9F91CBF41AA8}" destId="{1C8E28CB-A80D-4CA2-B3CA-46DC0DAD39AF}" srcOrd="0" destOrd="0" presId="urn:microsoft.com/office/officeart/2005/8/layout/hierarchy2"/>
    <dgm:cxn modelId="{A7376E48-42C3-4A4A-BB50-A21AD9D43449}" type="presParOf" srcId="{4DB61161-6928-4BFC-80A4-7181D095B395}" destId="{C14BFEF8-3370-4BA6-AFA2-8B47BB534406}" srcOrd="7" destOrd="0" presId="urn:microsoft.com/office/officeart/2005/8/layout/hierarchy2"/>
    <dgm:cxn modelId="{BCACE0AA-CE7B-4A26-95E8-02D0F55100EA}" type="presParOf" srcId="{C14BFEF8-3370-4BA6-AFA2-8B47BB534406}" destId="{9044F1F0-F2C4-431D-B58A-BB6DACAC47DF}" srcOrd="0" destOrd="0" presId="urn:microsoft.com/office/officeart/2005/8/layout/hierarchy2"/>
    <dgm:cxn modelId="{D1A39C4F-14ED-4F2F-8547-19C20C8E4BD4}" type="presParOf" srcId="{C14BFEF8-3370-4BA6-AFA2-8B47BB534406}" destId="{08747B4B-FC29-4D8B-826B-8CBC89E7C4B6}" srcOrd="1" destOrd="0" presId="urn:microsoft.com/office/officeart/2005/8/layout/hierarchy2"/>
    <dgm:cxn modelId="{247CB1A4-539F-4B83-9BE2-9A3E2326067D}" type="presParOf" srcId="{2F0C0B44-E320-40CB-8222-CC1AAB71CF06}" destId="{26860F5D-D251-448D-B9AF-AB71DE7E023D}" srcOrd="1" destOrd="0" presId="urn:microsoft.com/office/officeart/2005/8/layout/hierarchy2"/>
    <dgm:cxn modelId="{4EB7BA9C-3B2E-4EE3-99C6-669BD3854F8E}" type="presParOf" srcId="{26860F5D-D251-448D-B9AF-AB71DE7E023D}" destId="{EF10624A-B8A0-4E9E-8051-F64BBE961CD3}" srcOrd="0" destOrd="0" presId="urn:microsoft.com/office/officeart/2005/8/layout/hierarchy2"/>
    <dgm:cxn modelId="{F4A40CDB-3101-4E6A-8F8E-428ACAC3A9EE}" type="presParOf" srcId="{26860F5D-D251-448D-B9AF-AB71DE7E023D}" destId="{63E8AE9A-EA63-4292-BC96-0F7F7163A03C}" srcOrd="1" destOrd="0" presId="urn:microsoft.com/office/officeart/2005/8/layout/hierarchy2"/>
    <dgm:cxn modelId="{882F7F4D-479A-4FFA-8E55-3B5CE1F697F4}" type="presParOf" srcId="{63E8AE9A-EA63-4292-BC96-0F7F7163A03C}" destId="{9526583B-B1B9-49D6-8991-9F7C3A57C7E9}" srcOrd="0" destOrd="0" presId="urn:microsoft.com/office/officeart/2005/8/layout/hierarchy2"/>
    <dgm:cxn modelId="{50460DE0-D9AF-4950-A0F4-2A8B4317FD9A}" type="presParOf" srcId="{9526583B-B1B9-49D6-8991-9F7C3A57C7E9}" destId="{D330497A-CA37-4490-91EF-234BBFB58711}" srcOrd="0" destOrd="0" presId="urn:microsoft.com/office/officeart/2005/8/layout/hierarchy2"/>
    <dgm:cxn modelId="{F0820943-9C6F-4391-918A-A20DC7F703BC}" type="presParOf" srcId="{63E8AE9A-EA63-4292-BC96-0F7F7163A03C}" destId="{5BE78423-4E8A-43C7-8EB6-874944A5440B}" srcOrd="1" destOrd="0" presId="urn:microsoft.com/office/officeart/2005/8/layout/hierarchy2"/>
    <dgm:cxn modelId="{EC681EA2-E7DB-4F8E-B748-DE8D3561863B}" type="presParOf" srcId="{5BE78423-4E8A-43C7-8EB6-874944A5440B}" destId="{4C0A339D-43B5-4125-9A21-517C5F79EF04}" srcOrd="0" destOrd="0" presId="urn:microsoft.com/office/officeart/2005/8/layout/hierarchy2"/>
    <dgm:cxn modelId="{59565DE8-7141-4448-AF74-0C5DFAFFB932}" type="presParOf" srcId="{5BE78423-4E8A-43C7-8EB6-874944A5440B}" destId="{4F0B19B9-5B9D-491A-96F7-709972778092}" srcOrd="1" destOrd="0" presId="urn:microsoft.com/office/officeart/2005/8/layout/hierarchy2"/>
    <dgm:cxn modelId="{B76A6BC4-AA1B-4174-AFEF-DC9A001E4D89}" type="presParOf" srcId="{63E8AE9A-EA63-4292-BC96-0F7F7163A03C}" destId="{D276558D-C974-47C9-B484-CBBE45AF7D73}" srcOrd="2" destOrd="0" presId="urn:microsoft.com/office/officeart/2005/8/layout/hierarchy2"/>
    <dgm:cxn modelId="{489915DF-9EB4-49B7-9F6D-A8BADE837E5D}" type="presParOf" srcId="{D276558D-C974-47C9-B484-CBBE45AF7D73}" destId="{81C9102C-8234-43FC-BF38-A0F80138E708}" srcOrd="0" destOrd="0" presId="urn:microsoft.com/office/officeart/2005/8/layout/hierarchy2"/>
    <dgm:cxn modelId="{A9C87E70-DB85-45D9-846F-F92E946D2DB1}" type="presParOf" srcId="{63E8AE9A-EA63-4292-BC96-0F7F7163A03C}" destId="{2B8EFE46-B8FE-4C08-A0DC-50F18BBE3E46}" srcOrd="3" destOrd="0" presId="urn:microsoft.com/office/officeart/2005/8/layout/hierarchy2"/>
    <dgm:cxn modelId="{A97BB7F0-6965-4513-915F-7BDC6CEED8EB}" type="presParOf" srcId="{2B8EFE46-B8FE-4C08-A0DC-50F18BBE3E46}" destId="{88BE6DE9-5B0E-457E-B269-1101934F051D}" srcOrd="0" destOrd="0" presId="urn:microsoft.com/office/officeart/2005/8/layout/hierarchy2"/>
    <dgm:cxn modelId="{1C3086A7-0C23-4467-A01E-EA6283B7C1BF}" type="presParOf" srcId="{2B8EFE46-B8FE-4C08-A0DC-50F18BBE3E46}" destId="{D5DC4CE7-9748-437C-B3BC-1D5CDC00A2AA}" srcOrd="1" destOrd="0" presId="urn:microsoft.com/office/officeart/2005/8/layout/hierarchy2"/>
    <dgm:cxn modelId="{CB6B9988-3AEB-4E92-9C79-EF510A280E51}" type="presParOf" srcId="{63E8AE9A-EA63-4292-BC96-0F7F7163A03C}" destId="{1711289E-9FE2-4A87-B461-0D8AD13878F2}" srcOrd="4" destOrd="0" presId="urn:microsoft.com/office/officeart/2005/8/layout/hierarchy2"/>
    <dgm:cxn modelId="{6359E246-994D-480A-9D7D-27DCE2B53DB7}" type="presParOf" srcId="{1711289E-9FE2-4A87-B461-0D8AD13878F2}" destId="{D09BAEED-9EFA-46E3-9C83-72B9303835C8}" srcOrd="0" destOrd="0" presId="urn:microsoft.com/office/officeart/2005/8/layout/hierarchy2"/>
    <dgm:cxn modelId="{7BA69AA1-FFD3-408A-9A21-69A46F06F832}" type="presParOf" srcId="{63E8AE9A-EA63-4292-BC96-0F7F7163A03C}" destId="{8ACB1C20-852F-4973-B9E5-ADF288763258}" srcOrd="5" destOrd="0" presId="urn:microsoft.com/office/officeart/2005/8/layout/hierarchy2"/>
    <dgm:cxn modelId="{AD7E4E27-FCB7-49AD-B583-813501F38A6F}" type="presParOf" srcId="{8ACB1C20-852F-4973-B9E5-ADF288763258}" destId="{D88CCEFB-9A5B-4BE3-8BB8-607C079A0239}" srcOrd="0" destOrd="0" presId="urn:microsoft.com/office/officeart/2005/8/layout/hierarchy2"/>
    <dgm:cxn modelId="{9359DF5D-9BB8-4850-A2FA-149A63E4D223}" type="presParOf" srcId="{8ACB1C20-852F-4973-B9E5-ADF288763258}" destId="{E83D2A08-D949-416C-AF17-0ED826763329}" srcOrd="1" destOrd="0" presId="urn:microsoft.com/office/officeart/2005/8/layout/hierarchy2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App Builder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Form Builder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BPMN Builder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Page Builder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Job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1633997F-4885-4F9C-BAE6-33BEE792862D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en-US" dirty="0"/>
        </a:p>
      </dgm:t>
    </dgm:pt>
    <dgm:pt modelId="{6E6D9CA2-2884-465D-AB52-AF61A065EF9E}" type="parTrans" cxnId="{62A792E7-6369-4ADF-997B-76E7E74E09F7}">
      <dgm:prSet/>
      <dgm:spPr/>
      <dgm:t>
        <a:bodyPr/>
        <a:lstStyle/>
        <a:p>
          <a:endParaRPr lang="en-US"/>
        </a:p>
      </dgm:t>
    </dgm:pt>
    <dgm:pt modelId="{02190F11-5E6E-47B5-8ABB-619A01AF83C0}" type="sibTrans" cxnId="{62A792E7-6369-4ADF-997B-76E7E74E09F7}">
      <dgm:prSet/>
      <dgm:spPr/>
      <dgm:t>
        <a:bodyPr/>
        <a:lstStyle/>
        <a:p>
          <a:endParaRPr lang="en-US"/>
        </a:p>
      </dgm:t>
    </dgm:pt>
    <dgm:pt modelId="{AA92B530-B0DA-4944-ACBE-12318C402DE7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F816BFDA-B1C4-464C-AB68-652556504E2B}" type="parTrans" cxnId="{71913BB9-C000-4134-ABB6-FC4BB55D57A9}">
      <dgm:prSet/>
      <dgm:spPr/>
      <dgm:t>
        <a:bodyPr/>
        <a:lstStyle/>
        <a:p>
          <a:endParaRPr lang="en-US"/>
        </a:p>
      </dgm:t>
    </dgm:pt>
    <dgm:pt modelId="{EF75BAAB-234D-448F-A8DD-86EE856DDA82}" type="sibTrans" cxnId="{71913BB9-C000-4134-ABB6-FC4BB55D57A9}">
      <dgm:prSet/>
      <dgm:spPr/>
      <dgm:t>
        <a:bodyPr/>
        <a:lstStyle/>
        <a:p>
          <a:endParaRPr lang="en-US"/>
        </a:p>
      </dgm:t>
    </dgm:pt>
    <dgm:pt modelId="{007C6495-F05D-4DBF-BDFB-6EFC7D58B8A6}">
      <dgm:prSet phldrT="[Text]"/>
      <dgm:spPr/>
      <dgm:t>
        <a:bodyPr/>
        <a:lstStyle/>
        <a:p>
          <a:r>
            <a:rPr lang="en-US" dirty="0" smtClean="0"/>
            <a:t>Menu Builder</a:t>
          </a:r>
          <a:endParaRPr lang="en-US" dirty="0"/>
        </a:p>
      </dgm:t>
    </dgm:pt>
    <dgm:pt modelId="{3CC90ADB-8CA2-4E0A-8773-10888B19F277}" type="parTrans" cxnId="{5948F617-11A8-40CA-8D34-524CEFA67227}">
      <dgm:prSet/>
      <dgm:spPr/>
      <dgm:t>
        <a:bodyPr/>
        <a:lstStyle/>
        <a:p>
          <a:endParaRPr lang="en-US"/>
        </a:p>
      </dgm:t>
    </dgm:pt>
    <dgm:pt modelId="{3788408E-F2D6-43B0-8478-D8FDE7002636}" type="sibTrans" cxnId="{5948F617-11A8-40CA-8D34-524CEFA67227}">
      <dgm:prSet/>
      <dgm:spPr/>
      <dgm:t>
        <a:bodyPr/>
        <a:lstStyle/>
        <a:p>
          <a:endParaRPr lang="en-US"/>
        </a:p>
      </dgm:t>
    </dgm:pt>
    <dgm:pt modelId="{31AC0CCC-ADD4-453E-B707-717499A1892D}">
      <dgm:prSet phldrT="[Text]"/>
      <dgm:spPr/>
      <dgm:t>
        <a:bodyPr/>
        <a:lstStyle/>
        <a:p>
          <a:r>
            <a:rPr lang="en-US" dirty="0" smtClean="0"/>
            <a:t>Privileges</a:t>
          </a:r>
          <a:endParaRPr lang="en-US" dirty="0"/>
        </a:p>
      </dgm:t>
    </dgm:pt>
    <dgm:pt modelId="{D307E9BD-9DB3-4ADB-B724-7413622E2023}" type="parTrans" cxnId="{A12A14FD-59D5-4042-AB0F-19F3CA28670C}">
      <dgm:prSet/>
      <dgm:spPr/>
      <dgm:t>
        <a:bodyPr/>
        <a:lstStyle/>
        <a:p>
          <a:endParaRPr lang="en-US"/>
        </a:p>
      </dgm:t>
    </dgm:pt>
    <dgm:pt modelId="{86333892-D936-4C23-8F70-9F6465A63DED}" type="sibTrans" cxnId="{A12A14FD-59D5-4042-AB0F-19F3CA28670C}">
      <dgm:prSet/>
      <dgm:spPr/>
      <dgm:t>
        <a:bodyPr/>
        <a:lstStyle/>
        <a:p>
          <a:endParaRPr lang="en-US"/>
        </a:p>
      </dgm:t>
    </dgm:pt>
    <dgm:pt modelId="{71D17D33-23A6-425A-846D-2BBAE9F3AD04}">
      <dgm:prSet phldrT="[Text]"/>
      <dgm:spPr/>
      <dgm:t>
        <a:bodyPr/>
        <a:lstStyle/>
        <a:p>
          <a:r>
            <a:rPr lang="en-US" dirty="0" smtClean="0"/>
            <a:t>Field Reference</a:t>
          </a:r>
          <a:endParaRPr lang="en-US" dirty="0"/>
        </a:p>
      </dgm:t>
    </dgm:pt>
    <dgm:pt modelId="{5FE2C5B6-83EC-4DBE-8B56-EABDDACDD926}" type="parTrans" cxnId="{9EF3EF58-EB53-42BF-BA04-5CC191861251}">
      <dgm:prSet/>
      <dgm:spPr/>
      <dgm:t>
        <a:bodyPr/>
        <a:lstStyle/>
        <a:p>
          <a:endParaRPr lang="en-US"/>
        </a:p>
      </dgm:t>
    </dgm:pt>
    <dgm:pt modelId="{E238716E-298F-4EF0-9E0B-C67F1D39F89F}" type="sibTrans" cxnId="{9EF3EF58-EB53-42BF-BA04-5CC191861251}">
      <dgm:prSet/>
      <dgm:spPr/>
      <dgm:t>
        <a:bodyPr/>
        <a:lstStyle/>
        <a:p>
          <a:endParaRPr lang="en-US"/>
        </a:p>
      </dgm:t>
    </dgm:pt>
    <dgm:pt modelId="{508EC685-57CA-48F7-87FC-94B812741B61}">
      <dgm:prSet phldrT="[Text]"/>
      <dgm:spPr/>
      <dgm:t>
        <a:bodyPr/>
        <a:lstStyle/>
        <a:p>
          <a:r>
            <a:rPr lang="en-US" dirty="0" smtClean="0"/>
            <a:t>Base Form Generator</a:t>
          </a:r>
          <a:endParaRPr lang="en-US" dirty="0"/>
        </a:p>
      </dgm:t>
    </dgm:pt>
    <dgm:pt modelId="{23A4C90A-1786-45F8-8A20-0EAC86E2E9B3}" type="parTrans" cxnId="{3AFB932C-A01F-41D4-8667-1FE77C929BC1}">
      <dgm:prSet/>
      <dgm:spPr/>
      <dgm:t>
        <a:bodyPr/>
        <a:lstStyle/>
        <a:p>
          <a:endParaRPr lang="en-US"/>
        </a:p>
      </dgm:t>
    </dgm:pt>
    <dgm:pt modelId="{7C38DCBB-F3C1-4126-94B7-4E19907782F0}" type="sibTrans" cxnId="{3AFB932C-A01F-41D4-8667-1FE77C929BC1}">
      <dgm:prSet/>
      <dgm:spPr/>
      <dgm:t>
        <a:bodyPr/>
        <a:lstStyle/>
        <a:p>
          <a:endParaRPr lang="en-US"/>
        </a:p>
      </dgm:t>
    </dgm:pt>
    <dgm:pt modelId="{24277A82-6478-4B21-BCDF-58E2FDC41522}">
      <dgm:prSet phldrT="[Text]"/>
      <dgm:spPr/>
      <dgm:t>
        <a:bodyPr/>
        <a:lstStyle/>
        <a:p>
          <a:r>
            <a:rPr lang="en-US" dirty="0" smtClean="0"/>
            <a:t>FormIO Builder</a:t>
          </a:r>
          <a:endParaRPr lang="en-US" dirty="0"/>
        </a:p>
      </dgm:t>
    </dgm:pt>
    <dgm:pt modelId="{ADB7CAEE-A808-488F-93DE-A8135EC1E5E0}" type="parTrans" cxnId="{005C9351-A914-42B5-8D80-FD7E2A9AE801}">
      <dgm:prSet/>
      <dgm:spPr/>
      <dgm:t>
        <a:bodyPr/>
        <a:lstStyle/>
        <a:p>
          <a:endParaRPr lang="en-US"/>
        </a:p>
      </dgm:t>
    </dgm:pt>
    <dgm:pt modelId="{A28CD087-2EDC-4EB4-BC67-88D94B1DB83A}" type="sibTrans" cxnId="{005C9351-A914-42B5-8D80-FD7E2A9AE801}">
      <dgm:prSet/>
      <dgm:spPr/>
      <dgm:t>
        <a:bodyPr/>
        <a:lstStyle/>
        <a:p>
          <a:endParaRPr lang="en-US"/>
        </a:p>
      </dgm:t>
    </dgm:pt>
    <dgm:pt modelId="{B8CDCD2B-CE5A-418F-8115-94766A5EA9C1}">
      <dgm:prSet phldrT="[Text]"/>
      <dgm:spPr/>
      <dgm:t>
        <a:bodyPr/>
        <a:lstStyle/>
        <a:p>
          <a:r>
            <a:rPr lang="en-US" dirty="0" smtClean="0"/>
            <a:t>Field Reference Generator</a:t>
          </a:r>
          <a:endParaRPr lang="en-US" dirty="0"/>
        </a:p>
      </dgm:t>
    </dgm:pt>
    <dgm:pt modelId="{3417A8BB-A1B1-4BD3-B975-B6094A35B292}" type="parTrans" cxnId="{256BF2B0-0D6C-4C79-A57C-CEC3AA2E0DDA}">
      <dgm:prSet/>
      <dgm:spPr/>
      <dgm:t>
        <a:bodyPr/>
        <a:lstStyle/>
        <a:p>
          <a:endParaRPr lang="en-US"/>
        </a:p>
      </dgm:t>
    </dgm:pt>
    <dgm:pt modelId="{00F11885-B7EC-48E9-A89E-CE144A4E9E7A}" type="sibTrans" cxnId="{256BF2B0-0D6C-4C79-A57C-CEC3AA2E0DDA}">
      <dgm:prSet/>
      <dgm:spPr/>
      <dgm:t>
        <a:bodyPr/>
        <a:lstStyle/>
        <a:p>
          <a:endParaRPr lang="en-US"/>
        </a:p>
      </dgm:t>
    </dgm:pt>
    <dgm:pt modelId="{8827C277-FD3A-48DA-B53F-476D41988399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1E4748DB-7701-4D56-98BC-FEF7E5F9A572}" type="parTrans" cxnId="{DBDB8FA9-C9BA-402C-A5BB-FB2EE2156BA1}">
      <dgm:prSet/>
      <dgm:spPr/>
      <dgm:t>
        <a:bodyPr/>
        <a:lstStyle/>
        <a:p>
          <a:endParaRPr lang="en-US"/>
        </a:p>
      </dgm:t>
    </dgm:pt>
    <dgm:pt modelId="{220BED56-5716-4B7A-A8F6-16C68668A84A}" type="sibTrans" cxnId="{DBDB8FA9-C9BA-402C-A5BB-FB2EE2156BA1}">
      <dgm:prSet/>
      <dgm:spPr/>
      <dgm:t>
        <a:bodyPr/>
        <a:lstStyle/>
        <a:p>
          <a:endParaRPr lang="en-US"/>
        </a:p>
      </dgm:t>
    </dgm:pt>
    <dgm:pt modelId="{87D5A7E8-E002-44BD-A6FD-50B4F9D46F99}">
      <dgm:prSet phldrT="[Text]"/>
      <dgm:spPr/>
      <dgm:t>
        <a:bodyPr/>
        <a:lstStyle/>
        <a:p>
          <a:r>
            <a:rPr lang="en-US" dirty="0" smtClean="0"/>
            <a:t>Activity Log</a:t>
          </a:r>
          <a:endParaRPr lang="en-US" dirty="0"/>
        </a:p>
      </dgm:t>
    </dgm:pt>
    <dgm:pt modelId="{316150D2-5C80-44AE-9C55-BE5C3BE0A4EA}" type="parTrans" cxnId="{92D40470-4B87-4CE4-8957-78EF8440CCEE}">
      <dgm:prSet/>
      <dgm:spPr/>
      <dgm:t>
        <a:bodyPr/>
        <a:lstStyle/>
        <a:p>
          <a:endParaRPr lang="en-US"/>
        </a:p>
      </dgm:t>
    </dgm:pt>
    <dgm:pt modelId="{2DD205DD-392D-4B76-9D7C-74C2ED9DBE76}" type="sibTrans" cxnId="{92D40470-4B87-4CE4-8957-78EF8440CCEE}">
      <dgm:prSet/>
      <dgm:spPr/>
      <dgm:t>
        <a:bodyPr/>
        <a:lstStyle/>
        <a:p>
          <a:endParaRPr lang="en-US"/>
        </a:p>
      </dgm:t>
    </dgm:pt>
    <dgm:pt modelId="{DA3312E5-66FC-42D2-80B2-D8A5E1AE8A2A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3D661224-1CF7-414C-A539-BEC2FA2DED41}" type="parTrans" cxnId="{8BA6D0B6-0E3A-4581-9B07-168432A20E59}">
      <dgm:prSet/>
      <dgm:spPr/>
      <dgm:t>
        <a:bodyPr/>
        <a:lstStyle/>
        <a:p>
          <a:endParaRPr lang="en-US"/>
        </a:p>
      </dgm:t>
    </dgm:pt>
    <dgm:pt modelId="{8AB4AF46-B004-4110-B68B-2AE47E86DFCF}" type="sibTrans" cxnId="{8BA6D0B6-0E3A-4581-9B07-168432A20E59}">
      <dgm:prSet/>
      <dgm:spPr/>
      <dgm:t>
        <a:bodyPr/>
        <a:lstStyle/>
        <a:p>
          <a:endParaRPr lang="en-US"/>
        </a:p>
      </dgm:t>
    </dgm:pt>
    <dgm:pt modelId="{F92CE9CD-B102-4EEF-9779-915AEBFAE9ED}">
      <dgm:prSet phldrT="[Text]"/>
      <dgm:spPr/>
      <dgm:t>
        <a:bodyPr/>
        <a:lstStyle/>
        <a:p>
          <a:r>
            <a:rPr lang="en-US" dirty="0" smtClean="0"/>
            <a:t>HTML Content</a:t>
          </a:r>
          <a:endParaRPr lang="en-US" dirty="0"/>
        </a:p>
      </dgm:t>
    </dgm:pt>
    <dgm:pt modelId="{E009D742-B7AC-4CCD-9E1B-21EE4730F920}" type="parTrans" cxnId="{0146EEB9-93D2-4E26-90FE-A4C95C130E49}">
      <dgm:prSet/>
      <dgm:spPr/>
      <dgm:t>
        <a:bodyPr/>
        <a:lstStyle/>
        <a:p>
          <a:endParaRPr lang="en-US"/>
        </a:p>
      </dgm:t>
    </dgm:pt>
    <dgm:pt modelId="{A00A227C-2F40-4E02-B9E6-2E6771FAF001}" type="sibTrans" cxnId="{0146EEB9-93D2-4E26-90FE-A4C95C130E49}">
      <dgm:prSet/>
      <dgm:spPr/>
      <dgm:t>
        <a:bodyPr/>
        <a:lstStyle/>
        <a:p>
          <a:endParaRPr lang="en-US"/>
        </a:p>
      </dgm:t>
    </dgm:pt>
    <dgm:pt modelId="{9D363B17-A428-472D-87B9-0976E6394CF9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4441294A-13DD-46F0-8D61-D4578DAD697E}" type="parTrans" cxnId="{451FD908-A386-45A5-B13D-E78C33E8118E}">
      <dgm:prSet/>
      <dgm:spPr/>
      <dgm:t>
        <a:bodyPr/>
        <a:lstStyle/>
        <a:p>
          <a:endParaRPr lang="en-US"/>
        </a:p>
      </dgm:t>
    </dgm:pt>
    <dgm:pt modelId="{EA06A9D9-D674-4511-9A39-07BD0C8897DD}" type="sibTrans" cxnId="{451FD908-A386-45A5-B13D-E78C33E8118E}">
      <dgm:prSet/>
      <dgm:spPr/>
      <dgm:t>
        <a:bodyPr/>
        <a:lstStyle/>
        <a:p>
          <a:endParaRPr lang="en-US"/>
        </a:p>
      </dgm:t>
    </dgm:pt>
    <dgm:pt modelId="{F8B23390-016C-480B-B789-A3B925008609}">
      <dgm:prSet phldrT="[Text]"/>
      <dgm:spPr/>
      <dgm:t>
        <a:bodyPr/>
        <a:lstStyle/>
        <a:p>
          <a:r>
            <a:rPr lang="en-US" dirty="0" smtClean="0"/>
            <a:t>Field Validator</a:t>
          </a:r>
          <a:endParaRPr lang="en-US" dirty="0"/>
        </a:p>
      </dgm:t>
    </dgm:pt>
    <dgm:pt modelId="{3C063BD0-15B6-4BC2-BE7C-AE4E1F92597E}" type="parTrans" cxnId="{E30E2916-673A-48E7-AC98-DB4C5A58F0C8}">
      <dgm:prSet/>
      <dgm:spPr/>
      <dgm:t>
        <a:bodyPr/>
        <a:lstStyle/>
        <a:p>
          <a:endParaRPr lang="en-US"/>
        </a:p>
      </dgm:t>
    </dgm:pt>
    <dgm:pt modelId="{0800D531-5428-4F99-988A-2A6B986B0326}" type="sibTrans" cxnId="{E30E2916-673A-48E7-AC98-DB4C5A58F0C8}">
      <dgm:prSet/>
      <dgm:spPr/>
      <dgm:t>
        <a:bodyPr/>
        <a:lstStyle/>
        <a:p>
          <a:endParaRPr lang="en-US"/>
        </a:p>
      </dgm:t>
    </dgm:pt>
    <dgm:pt modelId="{A9AB13ED-22AD-41E6-876D-F6C6BF64C724}">
      <dgm:prSet phldrT="[Text]"/>
      <dgm:spPr/>
      <dgm:t>
        <a:bodyPr/>
        <a:lstStyle/>
        <a:p>
          <a:r>
            <a:rPr lang="en-US" dirty="0" smtClean="0"/>
            <a:t>Export / Import</a:t>
          </a:r>
          <a:endParaRPr lang="en-US" dirty="0"/>
        </a:p>
      </dgm:t>
    </dgm:pt>
    <dgm:pt modelId="{AEE19115-C9CC-4942-AECD-A6E1CA6C2842}" type="parTrans" cxnId="{65092C53-1A24-4F9A-B0C2-E501E9BDBE1B}">
      <dgm:prSet/>
      <dgm:spPr/>
      <dgm:t>
        <a:bodyPr/>
        <a:lstStyle/>
        <a:p>
          <a:endParaRPr lang="en-US"/>
        </a:p>
      </dgm:t>
    </dgm:pt>
    <dgm:pt modelId="{459C28D9-DD13-4CD3-8292-2EBA883DA81B}" type="sibTrans" cxnId="{65092C53-1A24-4F9A-B0C2-E501E9BDBE1B}">
      <dgm:prSet/>
      <dgm:spPr/>
      <dgm:t>
        <a:bodyPr/>
        <a:lstStyle/>
        <a:p>
          <a:endParaRPr lang="en-US"/>
        </a:p>
      </dgm:t>
    </dgm:pt>
    <dgm:pt modelId="{3241A284-A3BA-4D8D-8F3B-AC0FFB6C50FA}">
      <dgm:prSet phldrT="[Text]"/>
      <dgm:spPr/>
      <dgm:t>
        <a:bodyPr/>
        <a:lstStyle/>
        <a:p>
          <a:r>
            <a:rPr lang="en-US" dirty="0" smtClean="0"/>
            <a:t>Deploy App</a:t>
          </a:r>
          <a:endParaRPr lang="en-US" dirty="0"/>
        </a:p>
      </dgm:t>
    </dgm:pt>
    <dgm:pt modelId="{7EE4637F-35C5-4E16-94EE-0BDC4870EC6F}" type="parTrans" cxnId="{C1DD3D41-EFFC-4196-93FB-4E4E5E44CAC6}">
      <dgm:prSet/>
      <dgm:spPr/>
      <dgm:t>
        <a:bodyPr/>
        <a:lstStyle/>
        <a:p>
          <a:endParaRPr lang="en-US"/>
        </a:p>
      </dgm:t>
    </dgm:pt>
    <dgm:pt modelId="{6B34C6CC-8634-47FD-B4FE-FF4134EAC56E}" type="sibTrans" cxnId="{C1DD3D41-EFFC-4196-93FB-4E4E5E44CAC6}">
      <dgm:prSet/>
      <dgm:spPr/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52485" custLinFactX="-1770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31BD5B74-9FE0-4E26-B63F-024B932D0988}" type="pres">
      <dgm:prSet presAssocID="{5FE2C5B6-83EC-4DBE-8B56-EABDDACDD926}" presName="conn2-1" presStyleLbl="parChTrans1D3" presStyleIdx="0" presStyleCnt="9"/>
      <dgm:spPr/>
      <dgm:t>
        <a:bodyPr/>
        <a:lstStyle/>
        <a:p>
          <a:endParaRPr lang="en-US"/>
        </a:p>
      </dgm:t>
    </dgm:pt>
    <dgm:pt modelId="{F22ED3AA-0441-4324-A199-C3CD6B4EBB07}" type="pres">
      <dgm:prSet presAssocID="{5FE2C5B6-83EC-4DBE-8B56-EABDDACDD926}" presName="connTx" presStyleLbl="parChTrans1D3" presStyleIdx="0" presStyleCnt="9"/>
      <dgm:spPr/>
      <dgm:t>
        <a:bodyPr/>
        <a:lstStyle/>
        <a:p>
          <a:endParaRPr lang="en-US"/>
        </a:p>
      </dgm:t>
    </dgm:pt>
    <dgm:pt modelId="{2150AF99-A77E-488E-812B-A97FB8CBB503}" type="pres">
      <dgm:prSet presAssocID="{71D17D33-23A6-425A-846D-2BBAE9F3AD04}" presName="root2" presStyleCnt="0"/>
      <dgm:spPr/>
    </dgm:pt>
    <dgm:pt modelId="{7107561F-DA2B-4B59-969C-CFD22B65389D}" type="pres">
      <dgm:prSet presAssocID="{71D17D33-23A6-425A-846D-2BBAE9F3AD04}" presName="LevelTwoTextNode" presStyleLbl="node3" presStyleIdx="0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8D7412-8587-48C0-855B-784C13BF9FA7}" type="pres">
      <dgm:prSet presAssocID="{71D17D33-23A6-425A-846D-2BBAE9F3AD04}" presName="level3hierChild" presStyleCnt="0"/>
      <dgm:spPr/>
    </dgm:pt>
    <dgm:pt modelId="{E6E49EFF-0D80-451D-BB6E-04B4EBAC7391}" type="pres">
      <dgm:prSet presAssocID="{23A4C90A-1786-45F8-8A20-0EAC86E2E9B3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21B10937-3807-41F8-8537-F7CF7A02C3F8}" type="pres">
      <dgm:prSet presAssocID="{23A4C90A-1786-45F8-8A20-0EAC86E2E9B3}" presName="connTx" presStyleLbl="parChTrans1D4" presStyleIdx="0" presStyleCnt="2"/>
      <dgm:spPr/>
      <dgm:t>
        <a:bodyPr/>
        <a:lstStyle/>
        <a:p>
          <a:endParaRPr lang="en-US"/>
        </a:p>
      </dgm:t>
    </dgm:pt>
    <dgm:pt modelId="{D88B1CC8-D50D-449C-BC3F-607779011FFF}" type="pres">
      <dgm:prSet presAssocID="{508EC685-57CA-48F7-87FC-94B812741B61}" presName="root2" presStyleCnt="0"/>
      <dgm:spPr/>
    </dgm:pt>
    <dgm:pt modelId="{104B1CF3-8CF8-4FBC-B408-8314D7C7CF82}" type="pres">
      <dgm:prSet presAssocID="{508EC685-57CA-48F7-87FC-94B812741B61}" presName="LevelTwoTextNode" presStyleLbl="node4" presStyleIdx="0" presStyleCnt="2" custScaleX="166685" custLinFactNeighborX="63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A5C8CA-4BDA-434D-9B5C-F903BAA7240F}" type="pres">
      <dgm:prSet presAssocID="{508EC685-57CA-48F7-87FC-94B812741B61}" presName="level3hierChild" presStyleCnt="0"/>
      <dgm:spPr/>
    </dgm:pt>
    <dgm:pt modelId="{03C13A56-7177-4C5E-912A-0D76C6111258}" type="pres">
      <dgm:prSet presAssocID="{ADB7CAEE-A808-488F-93DE-A8135EC1E5E0}" presName="conn2-1" presStyleLbl="parChTrans1D3" presStyleIdx="1" presStyleCnt="9"/>
      <dgm:spPr/>
      <dgm:t>
        <a:bodyPr/>
        <a:lstStyle/>
        <a:p>
          <a:endParaRPr lang="en-US"/>
        </a:p>
      </dgm:t>
    </dgm:pt>
    <dgm:pt modelId="{FC6C7DAF-E1AE-4378-83F5-729B31A84A6B}" type="pres">
      <dgm:prSet presAssocID="{ADB7CAEE-A808-488F-93DE-A8135EC1E5E0}" presName="connTx" presStyleLbl="parChTrans1D3" presStyleIdx="1" presStyleCnt="9"/>
      <dgm:spPr/>
      <dgm:t>
        <a:bodyPr/>
        <a:lstStyle/>
        <a:p>
          <a:endParaRPr lang="en-US"/>
        </a:p>
      </dgm:t>
    </dgm:pt>
    <dgm:pt modelId="{D8BBCB03-CC0A-4E25-846D-1B8EE6488F58}" type="pres">
      <dgm:prSet presAssocID="{24277A82-6478-4B21-BCDF-58E2FDC41522}" presName="root2" presStyleCnt="0"/>
      <dgm:spPr/>
    </dgm:pt>
    <dgm:pt modelId="{EF0F5004-A97F-4F4E-A672-365FBBEC4678}" type="pres">
      <dgm:prSet presAssocID="{24277A82-6478-4B21-BCDF-58E2FDC41522}" presName="LevelTwoTextNode" presStyleLbl="node3" presStyleIdx="1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07105-04BD-4177-9E7A-148CD76B3F51}" type="pres">
      <dgm:prSet presAssocID="{24277A82-6478-4B21-BCDF-58E2FDC41522}" presName="level3hierChild" presStyleCnt="0"/>
      <dgm:spPr/>
    </dgm:pt>
    <dgm:pt modelId="{20802A94-8472-4B3F-B33D-A4DCFE9F2C59}" type="pres">
      <dgm:prSet presAssocID="{3417A8BB-A1B1-4BD3-B975-B6094A35B29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4B26AE42-2960-44D9-BFBB-6A91C9933838}" type="pres">
      <dgm:prSet presAssocID="{3417A8BB-A1B1-4BD3-B975-B6094A35B29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671B23B-9B34-486C-8A34-B8D67275DDFA}" type="pres">
      <dgm:prSet presAssocID="{B8CDCD2B-CE5A-418F-8115-94766A5EA9C1}" presName="root2" presStyleCnt="0"/>
      <dgm:spPr/>
    </dgm:pt>
    <dgm:pt modelId="{0B213775-4EB1-4E5F-B0F8-D3C85083CDEB}" type="pres">
      <dgm:prSet presAssocID="{B8CDCD2B-CE5A-418F-8115-94766A5EA9C1}" presName="LevelTwoTextNode" presStyleLbl="node4" presStyleIdx="1" presStyleCnt="2" custScaleX="166685" custLinFactNeighborX="63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D14DF8-F7D0-46D9-9B9C-DA4396D92F63}" type="pres">
      <dgm:prSet presAssocID="{B8CDCD2B-CE5A-418F-8115-94766A5EA9C1}" presName="level3hierChild" presStyleCnt="0"/>
      <dgm:spPr/>
    </dgm:pt>
    <dgm:pt modelId="{FB68B66E-1F85-4D8D-AA44-D833D85BEAD5}" type="pres">
      <dgm:prSet presAssocID="{3C063BD0-15B6-4BC2-BE7C-AE4E1F92597E}" presName="conn2-1" presStyleLbl="parChTrans1D3" presStyleIdx="2" presStyleCnt="9"/>
      <dgm:spPr/>
      <dgm:t>
        <a:bodyPr/>
        <a:lstStyle/>
        <a:p>
          <a:endParaRPr lang="en-US"/>
        </a:p>
      </dgm:t>
    </dgm:pt>
    <dgm:pt modelId="{C2707617-5C89-48D0-BF01-A65890EDD276}" type="pres">
      <dgm:prSet presAssocID="{3C063BD0-15B6-4BC2-BE7C-AE4E1F92597E}" presName="connTx" presStyleLbl="parChTrans1D3" presStyleIdx="2" presStyleCnt="9"/>
      <dgm:spPr/>
      <dgm:t>
        <a:bodyPr/>
        <a:lstStyle/>
        <a:p>
          <a:endParaRPr lang="en-US"/>
        </a:p>
      </dgm:t>
    </dgm:pt>
    <dgm:pt modelId="{5D99A676-0276-437F-8C65-0E02BEED6FB9}" type="pres">
      <dgm:prSet presAssocID="{F8B23390-016C-480B-B789-A3B925008609}" presName="root2" presStyleCnt="0"/>
      <dgm:spPr/>
    </dgm:pt>
    <dgm:pt modelId="{46B60B61-BB81-474B-A28F-90915E049307}" type="pres">
      <dgm:prSet presAssocID="{F8B23390-016C-480B-B789-A3B925008609}" presName="LevelTwoTextNode" presStyleLbl="node3" presStyleIdx="2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141129-3113-4E0F-BFEE-C1702E77B3E1}" type="pres">
      <dgm:prSet presAssocID="{F8B23390-016C-480B-B789-A3B925008609}" presName="level3hierChild" presStyleCnt="0"/>
      <dgm:spPr/>
    </dgm:pt>
    <dgm:pt modelId="{989CA6E2-5174-4B6B-9FD6-383FDE6CF3B7}" type="pres">
      <dgm:prSet presAssocID="{930FA777-290E-41BC-A635-9651FDA43D1C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2" presStyleIdx="1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CA2EA51D-74DD-4DE7-ACC0-18C56D529E3E}" type="pres">
      <dgm:prSet presAssocID="{3CC90ADB-8CA2-4E0A-8773-10888B19F277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4876B272-F2A8-47F4-82DE-6AD6C37372C6}" type="pres">
      <dgm:prSet presAssocID="{3CC90ADB-8CA2-4E0A-8773-10888B19F277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A108159A-4C12-44E9-B5C2-A6812F91DBEB}" type="pres">
      <dgm:prSet presAssocID="{007C6495-F05D-4DBF-BDFB-6EFC7D58B8A6}" presName="root2" presStyleCnt="0"/>
      <dgm:spPr/>
    </dgm:pt>
    <dgm:pt modelId="{ABFD7543-3AD7-4647-87B1-99FECA6AFA8C}" type="pres">
      <dgm:prSet presAssocID="{007C6495-F05D-4DBF-BDFB-6EFC7D58B8A6}" presName="LevelTwoTextNode" presStyleLbl="node2" presStyleIdx="2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63D17B-DBFC-4099-BA4C-7CED37A20493}" type="pres">
      <dgm:prSet presAssocID="{007C6495-F05D-4DBF-BDFB-6EFC7D58B8A6}" presName="level3hierChild" presStyleCnt="0"/>
      <dgm:spPr/>
    </dgm:pt>
    <dgm:pt modelId="{12972A78-3C75-4877-8930-F53DEB530AD2}" type="pres">
      <dgm:prSet presAssocID="{AEE19115-C9CC-4942-AECD-A6E1CA6C2842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C4D6FD80-93BE-4E6D-B6EF-5FB721EFB899}" type="pres">
      <dgm:prSet presAssocID="{AEE19115-C9CC-4942-AECD-A6E1CA6C2842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92BAA93A-2298-4C74-A687-8A75B90E3677}" type="pres">
      <dgm:prSet presAssocID="{A9AB13ED-22AD-41E6-876D-F6C6BF64C724}" presName="root2" presStyleCnt="0"/>
      <dgm:spPr/>
    </dgm:pt>
    <dgm:pt modelId="{E08AE309-C053-4799-A040-9E90A68C1B13}" type="pres">
      <dgm:prSet presAssocID="{A9AB13ED-22AD-41E6-876D-F6C6BF64C724}" presName="LevelTwoTextNode" presStyleLbl="node2" presStyleIdx="3" presStyleCnt="10" custScaleX="163364" custLinFactNeighborX="-55546" custLinFactNeighborY="2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7C6CEA-6F95-478B-B49C-C7D66DE8D3B6}" type="pres">
      <dgm:prSet presAssocID="{A9AB13ED-22AD-41E6-876D-F6C6BF64C724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4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A57D3062-BA30-4191-AD62-AF6BC0895BF3}" type="pres">
      <dgm:prSet presAssocID="{6E6D9CA2-2884-465D-AB52-AF61A065EF9E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A84A4484-6628-48E4-BD18-BA05896087C8}" type="pres">
      <dgm:prSet presAssocID="{6E6D9CA2-2884-465D-AB52-AF61A065EF9E}" presName="connTx" presStyleLbl="parChTrans1D3" presStyleIdx="3" presStyleCnt="9"/>
      <dgm:spPr/>
      <dgm:t>
        <a:bodyPr/>
        <a:lstStyle/>
        <a:p>
          <a:endParaRPr lang="en-US"/>
        </a:p>
      </dgm:t>
    </dgm:pt>
    <dgm:pt modelId="{0C3E773F-F762-4D82-A8EB-6F992AFCB3E8}" type="pres">
      <dgm:prSet presAssocID="{1633997F-4885-4F9C-BAE6-33BEE792862D}" presName="root2" presStyleCnt="0"/>
      <dgm:spPr/>
    </dgm:pt>
    <dgm:pt modelId="{ECEA0DE7-0949-4CB5-8243-7B45F070FF81}" type="pres">
      <dgm:prSet presAssocID="{1633997F-4885-4F9C-BAE6-33BEE792862D}" presName="LevelTwoTextNode" presStyleLbl="node3" presStyleIdx="3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9B1169-38C1-4DBB-AA4D-CC5D3546BAAE}" type="pres">
      <dgm:prSet presAssocID="{1633997F-4885-4F9C-BAE6-33BEE792862D}" presName="level3hierChild" presStyleCnt="0"/>
      <dgm:spPr/>
    </dgm:pt>
    <dgm:pt modelId="{00269B4F-11ED-44E8-801B-327E7EC5E02B}" type="pres">
      <dgm:prSet presAssocID="{1E4748DB-7701-4D56-98BC-FEF7E5F9A572}" presName="conn2-1" presStyleLbl="parChTrans1D3" presStyleIdx="4" presStyleCnt="9"/>
      <dgm:spPr/>
      <dgm:t>
        <a:bodyPr/>
        <a:lstStyle/>
        <a:p>
          <a:endParaRPr lang="en-US"/>
        </a:p>
      </dgm:t>
    </dgm:pt>
    <dgm:pt modelId="{E5975884-55A4-408C-B9AC-412B34C0DAED}" type="pres">
      <dgm:prSet presAssocID="{1E4748DB-7701-4D56-98BC-FEF7E5F9A572}" presName="connTx" presStyleLbl="parChTrans1D3" presStyleIdx="4" presStyleCnt="9"/>
      <dgm:spPr/>
      <dgm:t>
        <a:bodyPr/>
        <a:lstStyle/>
        <a:p>
          <a:endParaRPr lang="en-US"/>
        </a:p>
      </dgm:t>
    </dgm:pt>
    <dgm:pt modelId="{B8D8C85A-9379-4CCA-A1FE-EEDFF6BC3E27}" type="pres">
      <dgm:prSet presAssocID="{8827C277-FD3A-48DA-B53F-476D41988399}" presName="root2" presStyleCnt="0"/>
      <dgm:spPr/>
    </dgm:pt>
    <dgm:pt modelId="{694EEC8C-67D6-4016-B2D7-E6D8FAAB4DEE}" type="pres">
      <dgm:prSet presAssocID="{8827C277-FD3A-48DA-B53F-476D41988399}" presName="LevelTwoTextNode" presStyleLbl="node3" presStyleIdx="4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C460C-2104-48B1-9E04-0B852D9103A2}" type="pres">
      <dgm:prSet presAssocID="{8827C277-FD3A-48DA-B53F-476D41988399}" presName="level3hierChild" presStyleCnt="0"/>
      <dgm:spPr/>
    </dgm:pt>
    <dgm:pt modelId="{99715D8D-2477-4948-9537-C05E6CEC92A3}" type="pres">
      <dgm:prSet presAssocID="{3D661224-1CF7-414C-A539-BEC2FA2DED41}" presName="conn2-1" presStyleLbl="parChTrans1D3" presStyleIdx="5" presStyleCnt="9"/>
      <dgm:spPr/>
      <dgm:t>
        <a:bodyPr/>
        <a:lstStyle/>
        <a:p>
          <a:endParaRPr lang="en-US"/>
        </a:p>
      </dgm:t>
    </dgm:pt>
    <dgm:pt modelId="{CD8643FA-C63C-45D4-948E-0FAC2434683B}" type="pres">
      <dgm:prSet presAssocID="{3D661224-1CF7-414C-A539-BEC2FA2DED41}" presName="connTx" presStyleLbl="parChTrans1D3" presStyleIdx="5" presStyleCnt="9"/>
      <dgm:spPr/>
      <dgm:t>
        <a:bodyPr/>
        <a:lstStyle/>
        <a:p>
          <a:endParaRPr lang="en-US"/>
        </a:p>
      </dgm:t>
    </dgm:pt>
    <dgm:pt modelId="{D9003E4E-0382-426E-B34C-93CABE06ED8E}" type="pres">
      <dgm:prSet presAssocID="{DA3312E5-66FC-42D2-80B2-D8A5E1AE8A2A}" presName="root2" presStyleCnt="0"/>
      <dgm:spPr/>
    </dgm:pt>
    <dgm:pt modelId="{A01EAD09-40BB-4408-895B-E62C0920FE91}" type="pres">
      <dgm:prSet presAssocID="{DA3312E5-66FC-42D2-80B2-D8A5E1AE8A2A}" presName="LevelTwoTextNode" presStyleLbl="node3" presStyleIdx="5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93C3B-F5DD-4084-B91E-501EF62815C7}" type="pres">
      <dgm:prSet presAssocID="{DA3312E5-66FC-42D2-80B2-D8A5E1AE8A2A}" presName="level3hierChild" presStyleCnt="0"/>
      <dgm:spPr/>
    </dgm:pt>
    <dgm:pt modelId="{98F9119B-30DA-4F73-9E03-7AD2DB7E9EB3}" type="pres">
      <dgm:prSet presAssocID="{E009D742-B7AC-4CCD-9E1B-21EE4730F920}" presName="conn2-1" presStyleLbl="parChTrans1D3" presStyleIdx="6" presStyleCnt="9"/>
      <dgm:spPr/>
      <dgm:t>
        <a:bodyPr/>
        <a:lstStyle/>
        <a:p>
          <a:endParaRPr lang="en-US"/>
        </a:p>
      </dgm:t>
    </dgm:pt>
    <dgm:pt modelId="{FBE0BC2A-F70F-4391-B99A-8B72FB4EE376}" type="pres">
      <dgm:prSet presAssocID="{E009D742-B7AC-4CCD-9E1B-21EE4730F920}" presName="connTx" presStyleLbl="parChTrans1D3" presStyleIdx="6" presStyleCnt="9"/>
      <dgm:spPr/>
      <dgm:t>
        <a:bodyPr/>
        <a:lstStyle/>
        <a:p>
          <a:endParaRPr lang="en-US"/>
        </a:p>
      </dgm:t>
    </dgm:pt>
    <dgm:pt modelId="{1B06E6D9-6374-4112-ACAC-997ECB7B7A40}" type="pres">
      <dgm:prSet presAssocID="{F92CE9CD-B102-4EEF-9779-915AEBFAE9ED}" presName="root2" presStyleCnt="0"/>
      <dgm:spPr/>
    </dgm:pt>
    <dgm:pt modelId="{AC5C447A-AF7D-48C1-8CAD-B7AD905534E6}" type="pres">
      <dgm:prSet presAssocID="{F92CE9CD-B102-4EEF-9779-915AEBFAE9ED}" presName="LevelTwoTextNode" presStyleLbl="node3" presStyleIdx="6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6C377-9FFB-4DD5-BB0D-FCBC61D3306D}" type="pres">
      <dgm:prSet presAssocID="{F92CE9CD-B102-4EEF-9779-915AEBFAE9ED}" presName="level3hierChild" presStyleCnt="0"/>
      <dgm:spPr/>
    </dgm:pt>
    <dgm:pt modelId="{00D28DEF-71D4-4552-8353-78A28A9303CC}" type="pres">
      <dgm:prSet presAssocID="{316150D2-5C80-44AE-9C55-BE5C3BE0A4EA}" presName="conn2-1" presStyleLbl="parChTrans1D3" presStyleIdx="7" presStyleCnt="9"/>
      <dgm:spPr/>
      <dgm:t>
        <a:bodyPr/>
        <a:lstStyle/>
        <a:p>
          <a:endParaRPr lang="en-US"/>
        </a:p>
      </dgm:t>
    </dgm:pt>
    <dgm:pt modelId="{7A42F07B-9925-4858-A4AC-2B5FCCB17D78}" type="pres">
      <dgm:prSet presAssocID="{316150D2-5C80-44AE-9C55-BE5C3BE0A4EA}" presName="connTx" presStyleLbl="parChTrans1D3" presStyleIdx="7" presStyleCnt="9"/>
      <dgm:spPr/>
      <dgm:t>
        <a:bodyPr/>
        <a:lstStyle/>
        <a:p>
          <a:endParaRPr lang="en-US"/>
        </a:p>
      </dgm:t>
    </dgm:pt>
    <dgm:pt modelId="{B91A00ED-353F-4E38-B302-AD836D8C1A3A}" type="pres">
      <dgm:prSet presAssocID="{87D5A7E8-E002-44BD-A6FD-50B4F9D46F99}" presName="root2" presStyleCnt="0"/>
      <dgm:spPr/>
    </dgm:pt>
    <dgm:pt modelId="{23018522-E786-4C42-99D2-9CD0FF3D6A6B}" type="pres">
      <dgm:prSet presAssocID="{87D5A7E8-E002-44BD-A6FD-50B4F9D46F99}" presName="LevelTwoTextNode" presStyleLbl="node3" presStyleIdx="7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8DB950-F9DB-4886-9144-57ACE2363D9B}" type="pres">
      <dgm:prSet presAssocID="{87D5A7E8-E002-44BD-A6FD-50B4F9D46F99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5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20CC66A6-2729-41CE-AE46-3F9B4C8D97C0}" type="pres">
      <dgm:prSet presAssocID="{7EE4637F-35C5-4E16-94EE-0BDC4870EC6F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3B77F942-8BFC-4A7C-B8FD-44F585B5FE50}" type="pres">
      <dgm:prSet presAssocID="{7EE4637F-35C5-4E16-94EE-0BDC4870EC6F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B9F91001-E5E0-4B45-B0D8-970730C3AFD9}" type="pres">
      <dgm:prSet presAssocID="{3241A284-A3BA-4D8D-8F3B-AC0FFB6C50FA}" presName="root2" presStyleCnt="0"/>
      <dgm:spPr/>
    </dgm:pt>
    <dgm:pt modelId="{6EBF820B-8361-4803-8040-558F058DB87C}" type="pres">
      <dgm:prSet presAssocID="{3241A284-A3BA-4D8D-8F3B-AC0FFB6C50FA}" presName="LevelTwoTextNode" presStyleLbl="node2" presStyleIdx="6" presStyleCnt="10" custScaleX="156270" custLinFactNeighborX="-536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FCE54-EDC6-4C43-8374-C579EACADCAF}" type="pres">
      <dgm:prSet presAssocID="{3241A284-A3BA-4D8D-8F3B-AC0FFB6C50FA}" presName="level3hierChild" presStyleCnt="0"/>
      <dgm:spPr/>
    </dgm:pt>
    <dgm:pt modelId="{FE55F809-4527-4ECA-A2F4-F8659409C82D}" type="pres">
      <dgm:prSet presAssocID="{4F254B70-064E-46F8-8ACA-5CCE91B5402D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2" presStyleIdx="7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8B786502-8849-41A7-8E85-51678D980851}" type="pres">
      <dgm:prSet presAssocID="{D307E9BD-9DB3-4ADB-B724-7413622E2023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327D14CF-CF39-47DA-89C4-6FD92FFA3C03}" type="pres">
      <dgm:prSet presAssocID="{D307E9BD-9DB3-4ADB-B724-7413622E2023}" presName="connTx" presStyleLbl="parChTrans1D3" presStyleIdx="8" presStyleCnt="9"/>
      <dgm:spPr/>
      <dgm:t>
        <a:bodyPr/>
        <a:lstStyle/>
        <a:p>
          <a:endParaRPr lang="en-US"/>
        </a:p>
      </dgm:t>
    </dgm:pt>
    <dgm:pt modelId="{05D7A88B-D81A-4E00-BB4C-F30E07E12851}" type="pres">
      <dgm:prSet presAssocID="{31AC0CCC-ADD4-453E-B707-717499A1892D}" presName="root2" presStyleCnt="0"/>
      <dgm:spPr/>
    </dgm:pt>
    <dgm:pt modelId="{F58434DB-253C-42BA-8C3E-3B782396C3E5}" type="pres">
      <dgm:prSet presAssocID="{31AC0CCC-ADD4-453E-B707-717499A1892D}" presName="LevelTwoTextNode" presStyleLbl="node3" presStyleIdx="8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BFA55-53AB-4E7E-AD9E-7C121341BC80}" type="pres">
      <dgm:prSet presAssocID="{31AC0CCC-ADD4-453E-B707-717499A1892D}" presName="level3hierChild" presStyleCnt="0"/>
      <dgm:spPr/>
    </dgm:pt>
    <dgm:pt modelId="{D47727DF-C7EA-443B-BEEF-708C525C0C22}" type="pres">
      <dgm:prSet presAssocID="{F816BFDA-B1C4-464C-AB68-652556504E2B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9012DC63-43D0-46BE-93A5-0E68D959083E}" type="pres">
      <dgm:prSet presAssocID="{F816BFDA-B1C4-464C-AB68-652556504E2B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2BE94D59-0FEE-48C0-AB0E-8B1BEB989577}" type="pres">
      <dgm:prSet presAssocID="{AA92B530-B0DA-4944-ACBE-12318C402DE7}" presName="root2" presStyleCnt="0"/>
      <dgm:spPr/>
    </dgm:pt>
    <dgm:pt modelId="{A9AAF8CC-5013-4585-A494-73EECDF7C9C5}" type="pres">
      <dgm:prSet presAssocID="{AA92B530-B0DA-4944-ACBE-12318C402DE7}" presName="LevelTwoTextNode" presStyleLbl="node2" presStyleIdx="8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DC03EF-BA26-4A96-81FF-872B9F36FD11}" type="pres">
      <dgm:prSet presAssocID="{AA92B530-B0DA-4944-ACBE-12318C402DE7}" presName="level3hierChild" presStyleCnt="0"/>
      <dgm:spPr/>
    </dgm:pt>
    <dgm:pt modelId="{9AECDB45-B597-47FD-A3A5-58AA1FCA0656}" type="pres">
      <dgm:prSet presAssocID="{4441294A-13DD-46F0-8D61-D4578DAD697E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8626C6C9-A6ED-4C75-AC1D-56E1D99D96B7}" type="pres">
      <dgm:prSet presAssocID="{4441294A-13DD-46F0-8D61-D4578DAD697E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B6E6DCAB-4FB3-487D-BFBA-32B5D9A7715B}" type="pres">
      <dgm:prSet presAssocID="{9D363B17-A428-472D-87B9-0976E6394CF9}" presName="root2" presStyleCnt="0"/>
      <dgm:spPr/>
    </dgm:pt>
    <dgm:pt modelId="{B17622C3-31A5-47F0-A2FD-FCEE093517DC}" type="pres">
      <dgm:prSet presAssocID="{9D363B17-A428-472D-87B9-0976E6394CF9}" presName="LevelTwoTextNode" presStyleLbl="node2" presStyleIdx="9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44C87F-0FA4-4AC3-AAD5-B1E55019483C}" type="pres">
      <dgm:prSet presAssocID="{9D363B17-A428-472D-87B9-0976E6394CF9}" presName="level3hierChild" presStyleCnt="0"/>
      <dgm:spPr/>
    </dgm:pt>
  </dgm:ptLst>
  <dgm:cxnLst>
    <dgm:cxn modelId="{6C62E375-5C45-4D53-85B7-7714F3702588}" type="presOf" srcId="{316150D2-5C80-44AE-9C55-BE5C3BE0A4EA}" destId="{00D28DEF-71D4-4552-8353-78A28A9303CC}" srcOrd="0" destOrd="0" presId="urn:microsoft.com/office/officeart/2005/8/layout/hierarchy2"/>
    <dgm:cxn modelId="{6D924359-4568-4ABA-A1D7-D68B9FEC0A8D}" type="presOf" srcId="{930FA777-290E-41BC-A635-9651FDA43D1C}" destId="{989CA6E2-5174-4B6B-9FD6-383FDE6CF3B7}" srcOrd="0" destOrd="0" presId="urn:microsoft.com/office/officeart/2005/8/layout/hierarchy2"/>
    <dgm:cxn modelId="{A4CE5DAB-3604-4FA6-B12C-F72681379EC7}" type="presOf" srcId="{12BA1380-A4FC-4990-9FA4-11FC145E8D29}" destId="{548F056A-19AF-4E3A-A841-4D9B573D8132}" srcOrd="0" destOrd="0" presId="urn:microsoft.com/office/officeart/2005/8/layout/hierarchy2"/>
    <dgm:cxn modelId="{1372DE04-9084-417F-9A75-971CEE99C285}" type="presOf" srcId="{A9AB13ED-22AD-41E6-876D-F6C6BF64C724}" destId="{E08AE309-C053-4799-A040-9E90A68C1B13}" srcOrd="0" destOrd="0" presId="urn:microsoft.com/office/officeart/2005/8/layout/hierarchy2"/>
    <dgm:cxn modelId="{E76E48E5-26B3-4DFC-BEF3-3A3FACF0B1B2}" type="presOf" srcId="{1E4748DB-7701-4D56-98BC-FEF7E5F9A572}" destId="{00269B4F-11ED-44E8-801B-327E7EC5E02B}" srcOrd="0" destOrd="0" presId="urn:microsoft.com/office/officeart/2005/8/layout/hierarchy2"/>
    <dgm:cxn modelId="{85CA5356-A4A1-461F-BD7A-C5C9AD32A443}" type="presOf" srcId="{DA3312E5-66FC-42D2-80B2-D8A5E1AE8A2A}" destId="{A01EAD09-40BB-4408-895B-E62C0920FE91}" srcOrd="0" destOrd="0" presId="urn:microsoft.com/office/officeart/2005/8/layout/hierarchy2"/>
    <dgm:cxn modelId="{65092C53-1A24-4F9A-B0C2-E501E9BDBE1B}" srcId="{AB1C5DDB-50C9-4B80-9408-9E365DF3EC94}" destId="{A9AB13ED-22AD-41E6-876D-F6C6BF64C724}" srcOrd="3" destOrd="0" parTransId="{AEE19115-C9CC-4942-AECD-A6E1CA6C2842}" sibTransId="{459C28D9-DD13-4CD3-8292-2EBA883DA81B}"/>
    <dgm:cxn modelId="{E0AEA6F9-B6DC-42EB-8C91-78DCD184BDDC}" type="presOf" srcId="{71D17D33-23A6-425A-846D-2BBAE9F3AD04}" destId="{7107561F-DA2B-4B59-969C-CFD22B65389D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ED05EFCD-39FA-48DA-ACD4-AA409B374D3D}" type="presOf" srcId="{7EE4637F-35C5-4E16-94EE-0BDC4870EC6F}" destId="{20CC66A6-2729-41CE-AE46-3F9B4C8D97C0}" srcOrd="0" destOrd="0" presId="urn:microsoft.com/office/officeart/2005/8/layout/hierarchy2"/>
    <dgm:cxn modelId="{B701788B-7F42-407E-B63A-30CFF6D18743}" type="presOf" srcId="{3CC90ADB-8CA2-4E0A-8773-10888B19F277}" destId="{CA2EA51D-74DD-4DE7-ACC0-18C56D529E3E}" srcOrd="0" destOrd="0" presId="urn:microsoft.com/office/officeart/2005/8/layout/hierarchy2"/>
    <dgm:cxn modelId="{62A792E7-6369-4ADF-997B-76E7E74E09F7}" srcId="{4AC932CD-412B-4B90-B94D-D8CFF3286712}" destId="{1633997F-4885-4F9C-BAE6-33BEE792862D}" srcOrd="0" destOrd="0" parTransId="{6E6D9CA2-2884-465D-AB52-AF61A065EF9E}" sibTransId="{02190F11-5E6E-47B5-8ABB-619A01AF83C0}"/>
    <dgm:cxn modelId="{DBDB8FA9-C9BA-402C-A5BB-FB2EE2156BA1}" srcId="{4AC932CD-412B-4B90-B94D-D8CFF3286712}" destId="{8827C277-FD3A-48DA-B53F-476D41988399}" srcOrd="1" destOrd="0" parTransId="{1E4748DB-7701-4D56-98BC-FEF7E5F9A572}" sibTransId="{220BED56-5716-4B7A-A8F6-16C68668A84A}"/>
    <dgm:cxn modelId="{8EDF654B-7AAA-4FE1-BDB9-C646FFE03606}" type="presOf" srcId="{4AC932CD-412B-4B90-B94D-D8CFF3286712}" destId="{C650AC48-76FA-47FA-8009-A5FD346866B9}" srcOrd="0" destOrd="0" presId="urn:microsoft.com/office/officeart/2005/8/layout/hierarchy2"/>
    <dgm:cxn modelId="{17316AD0-B8D7-40F1-90C2-2C82D9BE59B9}" type="presOf" srcId="{930FA777-290E-41BC-A635-9651FDA43D1C}" destId="{7EE50D2F-7B0E-4938-961B-22990B1D13B6}" srcOrd="1" destOrd="0" presId="urn:microsoft.com/office/officeart/2005/8/layout/hierarchy2"/>
    <dgm:cxn modelId="{01B0CDFD-1B5C-4921-AC0B-8F13665C8414}" type="presOf" srcId="{3C063BD0-15B6-4BC2-BE7C-AE4E1F92597E}" destId="{FB68B66E-1F85-4D8D-AA44-D833D85BEAD5}" srcOrd="0" destOrd="0" presId="urn:microsoft.com/office/officeart/2005/8/layout/hierarchy2"/>
    <dgm:cxn modelId="{1F6D8213-CFCE-4C4E-8945-6FD5749F1FED}" type="presOf" srcId="{42CCC850-D30A-46C7-97C7-CB01C223903B}" destId="{A401BC38-6C5E-4D22-8942-D52EFFABE52B}" srcOrd="0" destOrd="0" presId="urn:microsoft.com/office/officeart/2005/8/layout/hierarchy2"/>
    <dgm:cxn modelId="{E4994575-0C23-4151-8E6F-248392C7E895}" type="presOf" srcId="{D307E9BD-9DB3-4ADB-B724-7413622E2023}" destId="{327D14CF-CF39-47DA-89C4-6FD92FFA3C03}" srcOrd="1" destOrd="0" presId="urn:microsoft.com/office/officeart/2005/8/layout/hierarchy2"/>
    <dgm:cxn modelId="{5948F617-11A8-40CA-8D34-524CEFA67227}" srcId="{AB1C5DDB-50C9-4B80-9408-9E365DF3EC94}" destId="{007C6495-F05D-4DBF-BDFB-6EFC7D58B8A6}" srcOrd="2" destOrd="0" parTransId="{3CC90ADB-8CA2-4E0A-8773-10888B19F277}" sibTransId="{3788408E-F2D6-43B0-8478-D8FDE7002636}"/>
    <dgm:cxn modelId="{FDCCAA51-84B0-44E9-B527-9B6B908E2475}" type="presOf" srcId="{9D363B17-A428-472D-87B9-0976E6394CF9}" destId="{B17622C3-31A5-47F0-A2FD-FCEE093517DC}" srcOrd="0" destOrd="0" presId="urn:microsoft.com/office/officeart/2005/8/layout/hierarchy2"/>
    <dgm:cxn modelId="{212A4A71-2440-40BD-95FC-2FAB792FE233}" type="presOf" srcId="{4441294A-13DD-46F0-8D61-D4578DAD697E}" destId="{8626C6C9-A6ED-4C75-AC1D-56E1D99D96B7}" srcOrd="1" destOrd="0" presId="urn:microsoft.com/office/officeart/2005/8/layout/hierarchy2"/>
    <dgm:cxn modelId="{83E80ECD-4777-43A4-B42C-D0B22EDB6558}" type="presOf" srcId="{87D5A7E8-E002-44BD-A6FD-50B4F9D46F99}" destId="{23018522-E786-4C42-99D2-9CD0FF3D6A6B}" srcOrd="0" destOrd="0" presId="urn:microsoft.com/office/officeart/2005/8/layout/hierarchy2"/>
    <dgm:cxn modelId="{13E6A7AC-84D5-4201-AD3F-518A0089DFB9}" type="presOf" srcId="{810F9E8E-57CB-4F02-A314-E0FD9EBC2D37}" destId="{34FAADD3-4E25-4757-9393-CA06334BDF1F}" srcOrd="0" destOrd="0" presId="urn:microsoft.com/office/officeart/2005/8/layout/hierarchy2"/>
    <dgm:cxn modelId="{0F7BA7D4-EE71-46A7-A0DD-B9482AB1FFF1}" type="presOf" srcId="{007C6495-F05D-4DBF-BDFB-6EFC7D58B8A6}" destId="{ABFD7543-3AD7-4647-87B1-99FECA6AFA8C}" srcOrd="0" destOrd="0" presId="urn:microsoft.com/office/officeart/2005/8/layout/hierarchy2"/>
    <dgm:cxn modelId="{C4033FEB-3415-422C-8C36-8CFF1E1CFC5C}" type="presOf" srcId="{4F254B70-064E-46F8-8ACA-5CCE91B5402D}" destId="{FB0E1510-E578-4988-B7C3-74DEF05A07EF}" srcOrd="1" destOrd="0" presId="urn:microsoft.com/office/officeart/2005/8/layout/hierarchy2"/>
    <dgm:cxn modelId="{B9FF6E00-A51C-4A6F-AC33-F15103B31EB3}" type="presOf" srcId="{3C063BD0-15B6-4BC2-BE7C-AE4E1F92597E}" destId="{C2707617-5C89-48D0-BF01-A65890EDD276}" srcOrd="1" destOrd="0" presId="urn:microsoft.com/office/officeart/2005/8/layout/hierarchy2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0146EEB9-93D2-4E26-90FE-A4C95C130E49}" srcId="{4AC932CD-412B-4B90-B94D-D8CFF3286712}" destId="{F92CE9CD-B102-4EEF-9779-915AEBFAE9ED}" srcOrd="3" destOrd="0" parTransId="{E009D742-B7AC-4CCD-9E1B-21EE4730F920}" sibTransId="{A00A227C-2F40-4E02-B9E6-2E6771FAF001}"/>
    <dgm:cxn modelId="{93FB9E78-FCB2-4285-9ACF-19AAB5C44EEF}" type="presOf" srcId="{ADB7CAEE-A808-488F-93DE-A8135EC1E5E0}" destId="{03C13A56-7177-4C5E-912A-0D76C6111258}" srcOrd="0" destOrd="0" presId="urn:microsoft.com/office/officeart/2005/8/layout/hierarchy2"/>
    <dgm:cxn modelId="{642DF40A-9C25-40D0-B411-5B5D87A9843D}" type="presOf" srcId="{EA2969AB-F977-40FF-AF2A-0D8C222E7CEB}" destId="{DCA1666E-2AF0-4678-86DC-BCC37820FEF1}" srcOrd="0" destOrd="0" presId="urn:microsoft.com/office/officeart/2005/8/layout/hierarchy2"/>
    <dgm:cxn modelId="{B6550116-8A04-4DBA-AFDB-3629DA57F178}" type="presOf" srcId="{B8CDCD2B-CE5A-418F-8115-94766A5EA9C1}" destId="{0B213775-4EB1-4E5F-B0F8-D3C85083CDEB}" srcOrd="0" destOrd="0" presId="urn:microsoft.com/office/officeart/2005/8/layout/hierarchy2"/>
    <dgm:cxn modelId="{7C36EA67-02C2-4F78-BC80-002BDE92C182}" type="presOf" srcId="{3D661224-1CF7-414C-A539-BEC2FA2DED41}" destId="{CD8643FA-C63C-45D4-948E-0FAC2434683B}" srcOrd="1" destOrd="0" presId="urn:microsoft.com/office/officeart/2005/8/layout/hierarchy2"/>
    <dgm:cxn modelId="{92D40470-4B87-4CE4-8957-78EF8440CCEE}" srcId="{4AC932CD-412B-4B90-B94D-D8CFF3286712}" destId="{87D5A7E8-E002-44BD-A6FD-50B4F9D46F99}" srcOrd="4" destOrd="0" parTransId="{316150D2-5C80-44AE-9C55-BE5C3BE0A4EA}" sibTransId="{2DD205DD-392D-4B76-9D7C-74C2ED9DBE76}"/>
    <dgm:cxn modelId="{259D8799-7E8A-4AC9-B808-8354F326D374}" type="presOf" srcId="{23A4C90A-1786-45F8-8A20-0EAC86E2E9B3}" destId="{E6E49EFF-0D80-451D-BB6E-04B4EBAC7391}" srcOrd="0" destOrd="0" presId="urn:microsoft.com/office/officeart/2005/8/layout/hierarchy2"/>
    <dgm:cxn modelId="{DF773B49-B0E8-446C-A09A-95D5A409F7C2}" type="presOf" srcId="{41453CE3-0A0C-47B3-A180-0F2B0CB3DCDA}" destId="{D8C934F6-7159-489A-9FE5-88CEE15E7046}" srcOrd="0" destOrd="0" presId="urn:microsoft.com/office/officeart/2005/8/layout/hierarchy2"/>
    <dgm:cxn modelId="{44F6786B-5D8F-4415-A7CB-B80DF7CF30DA}" type="presOf" srcId="{E009D742-B7AC-4CCD-9E1B-21EE4730F920}" destId="{98F9119B-30DA-4F73-9E03-7AD2DB7E9EB3}" srcOrd="0" destOrd="0" presId="urn:microsoft.com/office/officeart/2005/8/layout/hierarchy2"/>
    <dgm:cxn modelId="{D31BA244-47D5-4859-89CF-7F55F3016605}" type="presOf" srcId="{3241A284-A3BA-4D8D-8F3B-AC0FFB6C50FA}" destId="{6EBF820B-8361-4803-8040-558F058DB87C}" srcOrd="0" destOrd="0" presId="urn:microsoft.com/office/officeart/2005/8/layout/hierarchy2"/>
    <dgm:cxn modelId="{A1A5263B-AAEE-42CF-A9BE-D5FC9DB429E1}" type="presOf" srcId="{ADB7CAEE-A808-488F-93DE-A8135EC1E5E0}" destId="{FC6C7DAF-E1AE-4378-83F5-729B31A84A6B}" srcOrd="1" destOrd="0" presId="urn:microsoft.com/office/officeart/2005/8/layout/hierarchy2"/>
    <dgm:cxn modelId="{FB67CE27-996B-4CA4-980F-A4B8EB0BBBDD}" type="presOf" srcId="{6E6D9CA2-2884-465D-AB52-AF61A065EF9E}" destId="{A84A4484-6628-48E4-BD18-BA05896087C8}" srcOrd="1" destOrd="0" presId="urn:microsoft.com/office/officeart/2005/8/layout/hierarchy2"/>
    <dgm:cxn modelId="{C1DD3D41-EFFC-4196-93FB-4E4E5E44CAC6}" srcId="{AB1C5DDB-50C9-4B80-9408-9E365DF3EC94}" destId="{3241A284-A3BA-4D8D-8F3B-AC0FFB6C50FA}" srcOrd="6" destOrd="0" parTransId="{7EE4637F-35C5-4E16-94EE-0BDC4870EC6F}" sibTransId="{6B34C6CC-8634-47FD-B4FE-FF4134EAC56E}"/>
    <dgm:cxn modelId="{A12A14FD-59D5-4042-AB0F-19F3CA28670C}" srcId="{41453CE3-0A0C-47B3-A180-0F2B0CB3DCDA}" destId="{31AC0CCC-ADD4-453E-B707-717499A1892D}" srcOrd="0" destOrd="0" parTransId="{D307E9BD-9DB3-4ADB-B724-7413622E2023}" sibTransId="{86333892-D936-4C23-8F70-9F6465A63DED}"/>
    <dgm:cxn modelId="{F36A7B8D-3E14-419D-8350-4991AFE05C6D}" type="presOf" srcId="{E009D742-B7AC-4CCD-9E1B-21EE4730F920}" destId="{FBE0BC2A-F70F-4391-B99A-8B72FB4EE376}" srcOrd="1" destOrd="0" presId="urn:microsoft.com/office/officeart/2005/8/layout/hierarchy2"/>
    <dgm:cxn modelId="{BF78FD9E-E0DF-47CA-A589-2B8C3A0F5CA0}" type="presOf" srcId="{F816BFDA-B1C4-464C-AB68-652556504E2B}" destId="{D47727DF-C7EA-443B-BEEF-708C525C0C22}" srcOrd="0" destOrd="0" presId="urn:microsoft.com/office/officeart/2005/8/layout/hierarchy2"/>
    <dgm:cxn modelId="{FBE26168-6708-425F-8FCE-C4AF359CBE5C}" type="presOf" srcId="{AA92B530-B0DA-4944-ACBE-12318C402DE7}" destId="{A9AAF8CC-5013-4585-A494-73EECDF7C9C5}" srcOrd="0" destOrd="0" presId="urn:microsoft.com/office/officeart/2005/8/layout/hierarchy2"/>
    <dgm:cxn modelId="{E8C0ABE2-7FFD-4BCA-9B4B-F72CE053970C}" type="presOf" srcId="{EA2969AB-F977-40FF-AF2A-0D8C222E7CEB}" destId="{41F04A15-F2FA-4EB0-BEC8-8F8A08382C96}" srcOrd="1" destOrd="0" presId="urn:microsoft.com/office/officeart/2005/8/layout/hierarchy2"/>
    <dgm:cxn modelId="{43A5F4D0-BF5C-4A49-9D64-7AA95AEDEEAE}" type="presOf" srcId="{F816BFDA-B1C4-464C-AB68-652556504E2B}" destId="{9012DC63-43D0-46BE-93A5-0E68D959083E}" srcOrd="1" destOrd="0" presId="urn:microsoft.com/office/officeart/2005/8/layout/hierarchy2"/>
    <dgm:cxn modelId="{D1770F1A-8286-4782-BFCF-4D9398A68184}" type="presOf" srcId="{0A5FC0A6-18E5-4DD8-8D78-E94DEB469ADF}" destId="{3A1C9A1A-16A1-4D01-AD9F-F0DCC893522F}" srcOrd="0" destOrd="0" presId="urn:microsoft.com/office/officeart/2005/8/layout/hierarchy2"/>
    <dgm:cxn modelId="{3AFB932C-A01F-41D4-8667-1FE77C929BC1}" srcId="{71D17D33-23A6-425A-846D-2BBAE9F3AD04}" destId="{508EC685-57CA-48F7-87FC-94B812741B61}" srcOrd="0" destOrd="0" parTransId="{23A4C90A-1786-45F8-8A20-0EAC86E2E9B3}" sibTransId="{7C38DCBB-F3C1-4126-94B7-4E19907782F0}"/>
    <dgm:cxn modelId="{15DEBDCA-BA49-4DC3-8A25-E3E6E3C429CA}" type="presOf" srcId="{DC0216DB-FBFB-4D05-AB7E-13216FCB0516}" destId="{21FB0002-939C-49EB-BD5A-95780C6C6D2A}" srcOrd="0" destOrd="0" presId="urn:microsoft.com/office/officeart/2005/8/layout/hierarchy2"/>
    <dgm:cxn modelId="{04B9EEAE-B102-47BC-AFE0-1F07EFDE4E31}" type="presOf" srcId="{810F9E8E-57CB-4F02-A314-E0FD9EBC2D37}" destId="{A6BE8BB4-5A52-45A9-A000-620018270B2C}" srcOrd="1" destOrd="0" presId="urn:microsoft.com/office/officeart/2005/8/layout/hierarchy2"/>
    <dgm:cxn modelId="{D861AF74-F996-496C-B621-A6F883C49EBA}" type="presOf" srcId="{3D661224-1CF7-414C-A539-BEC2FA2DED41}" destId="{99715D8D-2477-4948-9537-C05E6CEC92A3}" srcOrd="0" destOrd="0" presId="urn:microsoft.com/office/officeart/2005/8/layout/hierarchy2"/>
    <dgm:cxn modelId="{005C9351-A914-42B5-8D80-FD7E2A9AE801}" srcId="{DC0216DB-FBFB-4D05-AB7E-13216FCB0516}" destId="{24277A82-6478-4B21-BCDF-58E2FDC41522}" srcOrd="1" destOrd="0" parTransId="{ADB7CAEE-A808-488F-93DE-A8135EC1E5E0}" sibTransId="{A28CD087-2EDC-4EB4-BC67-88D94B1DB83A}"/>
    <dgm:cxn modelId="{E30E2916-673A-48E7-AC98-DB4C5A58F0C8}" srcId="{DC0216DB-FBFB-4D05-AB7E-13216FCB0516}" destId="{F8B23390-016C-480B-B789-A3B925008609}" srcOrd="2" destOrd="0" parTransId="{3C063BD0-15B6-4BC2-BE7C-AE4E1F92597E}" sibTransId="{0800D531-5428-4F99-988A-2A6B986B0326}"/>
    <dgm:cxn modelId="{3B93DC1F-41F4-4CE6-8700-B9465D4570B3}" srcId="{AB1C5DDB-50C9-4B80-9408-9E365DF3EC94}" destId="{12BA1380-A4FC-4990-9FA4-11FC145E8D29}" srcOrd="5" destOrd="0" parTransId="{810F9E8E-57CB-4F02-A314-E0FD9EBC2D37}" sibTransId="{8A93ACA0-D663-4A8B-B318-1181C5757674}"/>
    <dgm:cxn modelId="{A6632708-7CB9-4B21-8AD1-403704702E15}" srcId="{AB1C5DDB-50C9-4B80-9408-9E365DF3EC94}" destId="{6960654E-8D2D-4022-ABB2-241FDCCF2CE7}" srcOrd="1" destOrd="0" parTransId="{930FA777-290E-41BC-A635-9651FDA43D1C}" sibTransId="{CD28AB09-E0DA-4700-A48C-D65F20A36154}"/>
    <dgm:cxn modelId="{303A128E-8FAA-4F1F-896F-78D41ABD0266}" type="presOf" srcId="{3CC90ADB-8CA2-4E0A-8773-10888B19F277}" destId="{4876B272-F2A8-47F4-82DE-6AD6C37372C6}" srcOrd="1" destOrd="0" presId="urn:microsoft.com/office/officeart/2005/8/layout/hierarchy2"/>
    <dgm:cxn modelId="{5E0E688D-0887-4575-836B-3219F08F36CE}" type="presOf" srcId="{AEE19115-C9CC-4942-AECD-A6E1CA6C2842}" destId="{12972A78-3C75-4877-8930-F53DEB530AD2}" srcOrd="0" destOrd="0" presId="urn:microsoft.com/office/officeart/2005/8/layout/hierarchy2"/>
    <dgm:cxn modelId="{90B22C0B-DC33-4587-A329-F76B09ABCAAB}" type="presOf" srcId="{D307E9BD-9DB3-4ADB-B724-7413622E2023}" destId="{8B786502-8849-41A7-8E85-51678D980851}" srcOrd="0" destOrd="0" presId="urn:microsoft.com/office/officeart/2005/8/layout/hierarchy2"/>
    <dgm:cxn modelId="{FA882E90-BF9F-4EC1-974D-5E0E9F985E2A}" srcId="{AB1C5DDB-50C9-4B80-9408-9E365DF3EC94}" destId="{41453CE3-0A0C-47B3-A180-0F2B0CB3DCDA}" srcOrd="7" destOrd="0" parTransId="{4F254B70-064E-46F8-8ACA-5CCE91B5402D}" sibTransId="{FF25978F-2EDC-4C8B-8FFB-58D1544B7B2D}"/>
    <dgm:cxn modelId="{177F4E8B-2058-4E82-995A-A50901D0D102}" type="presOf" srcId="{1633997F-4885-4F9C-BAE6-33BEE792862D}" destId="{ECEA0DE7-0949-4CB5-8243-7B45F070FF81}" srcOrd="0" destOrd="0" presId="urn:microsoft.com/office/officeart/2005/8/layout/hierarchy2"/>
    <dgm:cxn modelId="{68A00335-D8EE-4B07-B4EA-8BC4BAA89AFF}" type="presOf" srcId="{24277A82-6478-4B21-BCDF-58E2FDC41522}" destId="{EF0F5004-A97F-4F4E-A672-365FBBEC4678}" srcOrd="0" destOrd="0" presId="urn:microsoft.com/office/officeart/2005/8/layout/hierarchy2"/>
    <dgm:cxn modelId="{D0996353-A0AA-4C76-A81E-5C7BE57619E4}" type="presOf" srcId="{3417A8BB-A1B1-4BD3-B975-B6094A35B292}" destId="{20802A94-8472-4B3F-B33D-A4DCFE9F2C59}" srcOrd="0" destOrd="0" presId="urn:microsoft.com/office/officeart/2005/8/layout/hierarchy2"/>
    <dgm:cxn modelId="{7D9949BD-8E7D-4062-8D98-D07D36846E76}" srcId="{AB1C5DDB-50C9-4B80-9408-9E365DF3EC94}" destId="{4AC932CD-412B-4B90-B94D-D8CFF3286712}" srcOrd="4" destOrd="0" parTransId="{0A5FC0A6-18E5-4DD8-8D78-E94DEB469ADF}" sibTransId="{B46F950D-8EF7-4137-B9CC-88FD399E82FE}"/>
    <dgm:cxn modelId="{37F9233A-3468-4740-9B28-A105772CC540}" type="presOf" srcId="{3417A8BB-A1B1-4BD3-B975-B6094A35B292}" destId="{4B26AE42-2960-44D9-BFBB-6A91C9933838}" srcOrd="1" destOrd="0" presId="urn:microsoft.com/office/officeart/2005/8/layout/hierarchy2"/>
    <dgm:cxn modelId="{451FD908-A386-45A5-B13D-E78C33E8118E}" srcId="{AB1C5DDB-50C9-4B80-9408-9E365DF3EC94}" destId="{9D363B17-A428-472D-87B9-0976E6394CF9}" srcOrd="9" destOrd="0" parTransId="{4441294A-13DD-46F0-8D61-D4578DAD697E}" sibTransId="{EA06A9D9-D674-4511-9A39-07BD0C8897DD}"/>
    <dgm:cxn modelId="{86A8E289-2A5B-4470-9DA5-E67C71EEF057}" type="presOf" srcId="{F92CE9CD-B102-4EEF-9779-915AEBFAE9ED}" destId="{AC5C447A-AF7D-48C1-8CAD-B7AD905534E6}" srcOrd="0" destOrd="0" presId="urn:microsoft.com/office/officeart/2005/8/layout/hierarchy2"/>
    <dgm:cxn modelId="{B295408E-C8A4-4045-96B8-000357B6D6F3}" type="presOf" srcId="{8827C277-FD3A-48DA-B53F-476D41988399}" destId="{694EEC8C-67D6-4016-B2D7-E6D8FAAB4DEE}" srcOrd="0" destOrd="0" presId="urn:microsoft.com/office/officeart/2005/8/layout/hierarchy2"/>
    <dgm:cxn modelId="{8BA6D0B6-0E3A-4581-9B07-168432A20E59}" srcId="{4AC932CD-412B-4B90-B94D-D8CFF3286712}" destId="{DA3312E5-66FC-42D2-80B2-D8A5E1AE8A2A}" srcOrd="2" destOrd="0" parTransId="{3D661224-1CF7-414C-A539-BEC2FA2DED41}" sibTransId="{8AB4AF46-B004-4110-B68B-2AE47E86DFCF}"/>
    <dgm:cxn modelId="{CF847715-2876-488B-AEB7-03CFC02B0E2F}" type="presOf" srcId="{F8B23390-016C-480B-B789-A3B925008609}" destId="{46B60B61-BB81-474B-A28F-90915E049307}" srcOrd="0" destOrd="0" presId="urn:microsoft.com/office/officeart/2005/8/layout/hierarchy2"/>
    <dgm:cxn modelId="{9EF3EF58-EB53-42BF-BA04-5CC191861251}" srcId="{DC0216DB-FBFB-4D05-AB7E-13216FCB0516}" destId="{71D17D33-23A6-425A-846D-2BBAE9F3AD04}" srcOrd="0" destOrd="0" parTransId="{5FE2C5B6-83EC-4DBE-8B56-EABDDACDD926}" sibTransId="{E238716E-298F-4EF0-9E0B-C67F1D39F89F}"/>
    <dgm:cxn modelId="{256BF2B0-0D6C-4C79-A57C-CEC3AA2E0DDA}" srcId="{24277A82-6478-4B21-BCDF-58E2FDC41522}" destId="{B8CDCD2B-CE5A-418F-8115-94766A5EA9C1}" srcOrd="0" destOrd="0" parTransId="{3417A8BB-A1B1-4BD3-B975-B6094A35B292}" sibTransId="{00F11885-B7EC-48E9-A89E-CE144A4E9E7A}"/>
    <dgm:cxn modelId="{D7DA45E4-2EFE-41F0-96A9-044A44EE08EF}" type="presOf" srcId="{1E4748DB-7701-4D56-98BC-FEF7E5F9A572}" destId="{E5975884-55A4-408C-B9AC-412B34C0DAED}" srcOrd="1" destOrd="0" presId="urn:microsoft.com/office/officeart/2005/8/layout/hierarchy2"/>
    <dgm:cxn modelId="{C702EF70-2952-4357-9A10-F7AF67F5E38D}" type="presOf" srcId="{5FE2C5B6-83EC-4DBE-8B56-EABDDACDD926}" destId="{31BD5B74-9FE0-4E26-B63F-024B932D0988}" srcOrd="0" destOrd="0" presId="urn:microsoft.com/office/officeart/2005/8/layout/hierarchy2"/>
    <dgm:cxn modelId="{5EDB4465-33FD-4756-8753-CE9ED0601350}" type="presOf" srcId="{6E6D9CA2-2884-465D-AB52-AF61A065EF9E}" destId="{A57D3062-BA30-4191-AD62-AF6BC0895BF3}" srcOrd="0" destOrd="0" presId="urn:microsoft.com/office/officeart/2005/8/layout/hierarchy2"/>
    <dgm:cxn modelId="{77226131-DA68-44A1-BC99-1ADD8CEB8EBC}" type="presOf" srcId="{508EC685-57CA-48F7-87FC-94B812741B61}" destId="{104B1CF3-8CF8-4FBC-B408-8314D7C7CF82}" srcOrd="0" destOrd="0" presId="urn:microsoft.com/office/officeart/2005/8/layout/hierarchy2"/>
    <dgm:cxn modelId="{77A0A07C-B7C8-4B5E-8941-AF4A519934A9}" type="presOf" srcId="{7EE4637F-35C5-4E16-94EE-0BDC4870EC6F}" destId="{3B77F942-8BFC-4A7C-B8FD-44F585B5FE50}" srcOrd="1" destOrd="0" presId="urn:microsoft.com/office/officeart/2005/8/layout/hierarchy2"/>
    <dgm:cxn modelId="{DD02EB94-B6C6-41D3-B909-8EEE50CB5908}" type="presOf" srcId="{4F254B70-064E-46F8-8ACA-5CCE91B5402D}" destId="{FE55F809-4527-4ECA-A2F4-F8659409C82D}" srcOrd="0" destOrd="0" presId="urn:microsoft.com/office/officeart/2005/8/layout/hierarchy2"/>
    <dgm:cxn modelId="{6DA69EB0-DE73-46C2-B514-341CA2EA3659}" type="presOf" srcId="{6960654E-8D2D-4022-ABB2-241FDCCF2CE7}" destId="{A3C57B70-8165-45DB-85FB-590F302350EA}" srcOrd="0" destOrd="0" presId="urn:microsoft.com/office/officeart/2005/8/layout/hierarchy2"/>
    <dgm:cxn modelId="{2DA5B22B-1140-4961-9CED-DB714FE8FDAC}" type="presOf" srcId="{5FE2C5B6-83EC-4DBE-8B56-EABDDACDD926}" destId="{F22ED3AA-0441-4324-A199-C3CD6B4EBB07}" srcOrd="1" destOrd="0" presId="urn:microsoft.com/office/officeart/2005/8/layout/hierarchy2"/>
    <dgm:cxn modelId="{2626E438-D5CF-4C22-97D3-746C4A2D13C1}" type="presOf" srcId="{23A4C90A-1786-45F8-8A20-0EAC86E2E9B3}" destId="{21B10937-3807-41F8-8537-F7CF7A02C3F8}" srcOrd="1" destOrd="0" presId="urn:microsoft.com/office/officeart/2005/8/layout/hierarchy2"/>
    <dgm:cxn modelId="{F55BA75D-4A83-4638-BED5-8147D7EC1F8C}" type="presOf" srcId="{4441294A-13DD-46F0-8D61-D4578DAD697E}" destId="{9AECDB45-B597-47FD-A3A5-58AA1FCA0656}" srcOrd="0" destOrd="0" presId="urn:microsoft.com/office/officeart/2005/8/layout/hierarchy2"/>
    <dgm:cxn modelId="{950327CC-94EB-45F7-8E60-2F0FD230510B}" type="presOf" srcId="{AB1C5DDB-50C9-4B80-9408-9E365DF3EC94}" destId="{A971DC22-816E-4608-9EBE-1020EE7C44E2}" srcOrd="0" destOrd="0" presId="urn:microsoft.com/office/officeart/2005/8/layout/hierarchy2"/>
    <dgm:cxn modelId="{AF9D3FA2-CD9A-4572-90E6-6E6C4F0AFC41}" type="presOf" srcId="{31AC0CCC-ADD4-453E-B707-717499A1892D}" destId="{F58434DB-253C-42BA-8C3E-3B782396C3E5}" srcOrd="0" destOrd="0" presId="urn:microsoft.com/office/officeart/2005/8/layout/hierarchy2"/>
    <dgm:cxn modelId="{D477109D-8D4C-4A9E-843D-C2A6223BD7AE}" type="presOf" srcId="{AEE19115-C9CC-4942-AECD-A6E1CA6C2842}" destId="{C4D6FD80-93BE-4E6D-B6EF-5FB721EFB899}" srcOrd="1" destOrd="0" presId="urn:microsoft.com/office/officeart/2005/8/layout/hierarchy2"/>
    <dgm:cxn modelId="{F8BF3951-2E58-41C8-8F60-A2D1150EAABB}" type="presOf" srcId="{316150D2-5C80-44AE-9C55-BE5C3BE0A4EA}" destId="{7A42F07B-9925-4858-A4AC-2B5FCCB17D78}" srcOrd="1" destOrd="0" presId="urn:microsoft.com/office/officeart/2005/8/layout/hierarchy2"/>
    <dgm:cxn modelId="{71913BB9-C000-4134-ABB6-FC4BB55D57A9}" srcId="{AB1C5DDB-50C9-4B80-9408-9E365DF3EC94}" destId="{AA92B530-B0DA-4944-ACBE-12318C402DE7}" srcOrd="8" destOrd="0" parTransId="{F816BFDA-B1C4-464C-AB68-652556504E2B}" sibTransId="{EF75BAAB-234D-448F-A8DD-86EE856DDA82}"/>
    <dgm:cxn modelId="{5B0316A4-0CF0-490A-BC35-96B15BAD9C24}" type="presOf" srcId="{0A5FC0A6-18E5-4DD8-8D78-E94DEB469ADF}" destId="{219CC42C-307A-48EB-AEFF-051F3B095DA5}" srcOrd="1" destOrd="0" presId="urn:microsoft.com/office/officeart/2005/8/layout/hierarchy2"/>
    <dgm:cxn modelId="{CFCD52BA-E247-4D0A-8994-6811CD727CCC}" type="presParOf" srcId="{A401BC38-6C5E-4D22-8942-D52EFFABE52B}" destId="{E1620A2A-6525-4807-840E-3FE16EB7B1DD}" srcOrd="0" destOrd="0" presId="urn:microsoft.com/office/officeart/2005/8/layout/hierarchy2"/>
    <dgm:cxn modelId="{BD34B7E4-AFA6-40CC-B2BA-9BD6E44AEF7B}" type="presParOf" srcId="{E1620A2A-6525-4807-840E-3FE16EB7B1DD}" destId="{A971DC22-816E-4608-9EBE-1020EE7C44E2}" srcOrd="0" destOrd="0" presId="urn:microsoft.com/office/officeart/2005/8/layout/hierarchy2"/>
    <dgm:cxn modelId="{0E61C3CC-F256-4A5D-95A2-B6714E935A89}" type="presParOf" srcId="{E1620A2A-6525-4807-840E-3FE16EB7B1DD}" destId="{F2C6C983-25B5-4D62-93E8-B0C6CE498841}" srcOrd="1" destOrd="0" presId="urn:microsoft.com/office/officeart/2005/8/layout/hierarchy2"/>
    <dgm:cxn modelId="{FBA8CB23-F1A2-4E22-A392-80F0DD68C19C}" type="presParOf" srcId="{F2C6C983-25B5-4D62-93E8-B0C6CE498841}" destId="{DCA1666E-2AF0-4678-86DC-BCC37820FEF1}" srcOrd="0" destOrd="0" presId="urn:microsoft.com/office/officeart/2005/8/layout/hierarchy2"/>
    <dgm:cxn modelId="{181261EB-15C9-4F16-BFF4-89B391A33DF2}" type="presParOf" srcId="{DCA1666E-2AF0-4678-86DC-BCC37820FEF1}" destId="{41F04A15-F2FA-4EB0-BEC8-8F8A08382C96}" srcOrd="0" destOrd="0" presId="urn:microsoft.com/office/officeart/2005/8/layout/hierarchy2"/>
    <dgm:cxn modelId="{A1A4F5E4-EB7E-4E76-BB97-97B92A612AC4}" type="presParOf" srcId="{F2C6C983-25B5-4D62-93E8-B0C6CE498841}" destId="{37CC1C37-630F-46B9-8439-2A1EF2CD688B}" srcOrd="1" destOrd="0" presId="urn:microsoft.com/office/officeart/2005/8/layout/hierarchy2"/>
    <dgm:cxn modelId="{7CF28925-6DEA-4462-894F-E56D8CFD69A1}" type="presParOf" srcId="{37CC1C37-630F-46B9-8439-2A1EF2CD688B}" destId="{21FB0002-939C-49EB-BD5A-95780C6C6D2A}" srcOrd="0" destOrd="0" presId="urn:microsoft.com/office/officeart/2005/8/layout/hierarchy2"/>
    <dgm:cxn modelId="{082CE3A6-DF02-4635-80EF-44B56AE95810}" type="presParOf" srcId="{37CC1C37-630F-46B9-8439-2A1EF2CD688B}" destId="{C24C1EC9-C6D1-4095-936D-88F942F08484}" srcOrd="1" destOrd="0" presId="urn:microsoft.com/office/officeart/2005/8/layout/hierarchy2"/>
    <dgm:cxn modelId="{742BA377-0053-4B8D-AB6E-007161F253E1}" type="presParOf" srcId="{C24C1EC9-C6D1-4095-936D-88F942F08484}" destId="{31BD5B74-9FE0-4E26-B63F-024B932D0988}" srcOrd="0" destOrd="0" presId="urn:microsoft.com/office/officeart/2005/8/layout/hierarchy2"/>
    <dgm:cxn modelId="{03B9338B-DEDF-4338-92CF-EAA0AB6A0599}" type="presParOf" srcId="{31BD5B74-9FE0-4E26-B63F-024B932D0988}" destId="{F22ED3AA-0441-4324-A199-C3CD6B4EBB07}" srcOrd="0" destOrd="0" presId="urn:microsoft.com/office/officeart/2005/8/layout/hierarchy2"/>
    <dgm:cxn modelId="{9FBAB5A4-EDE6-4863-BE39-9F51770CE103}" type="presParOf" srcId="{C24C1EC9-C6D1-4095-936D-88F942F08484}" destId="{2150AF99-A77E-488E-812B-A97FB8CBB503}" srcOrd="1" destOrd="0" presId="urn:microsoft.com/office/officeart/2005/8/layout/hierarchy2"/>
    <dgm:cxn modelId="{CC2F65AD-4EF5-4B90-AA14-4E8BE2B6C236}" type="presParOf" srcId="{2150AF99-A77E-488E-812B-A97FB8CBB503}" destId="{7107561F-DA2B-4B59-969C-CFD22B65389D}" srcOrd="0" destOrd="0" presId="urn:microsoft.com/office/officeart/2005/8/layout/hierarchy2"/>
    <dgm:cxn modelId="{18F66B10-4E65-4CE0-AB2A-3FBFC2EE7CFF}" type="presParOf" srcId="{2150AF99-A77E-488E-812B-A97FB8CBB503}" destId="{908D7412-8587-48C0-855B-784C13BF9FA7}" srcOrd="1" destOrd="0" presId="urn:microsoft.com/office/officeart/2005/8/layout/hierarchy2"/>
    <dgm:cxn modelId="{F971C71F-E474-4F81-862B-23BCF970ED25}" type="presParOf" srcId="{908D7412-8587-48C0-855B-784C13BF9FA7}" destId="{E6E49EFF-0D80-451D-BB6E-04B4EBAC7391}" srcOrd="0" destOrd="0" presId="urn:microsoft.com/office/officeart/2005/8/layout/hierarchy2"/>
    <dgm:cxn modelId="{3F6B525F-242F-44E1-A075-F0CB44345F4D}" type="presParOf" srcId="{E6E49EFF-0D80-451D-BB6E-04B4EBAC7391}" destId="{21B10937-3807-41F8-8537-F7CF7A02C3F8}" srcOrd="0" destOrd="0" presId="urn:microsoft.com/office/officeart/2005/8/layout/hierarchy2"/>
    <dgm:cxn modelId="{D4CD16D3-2068-4B46-9E79-9F9F4EE69E33}" type="presParOf" srcId="{908D7412-8587-48C0-855B-784C13BF9FA7}" destId="{D88B1CC8-D50D-449C-BC3F-607779011FFF}" srcOrd="1" destOrd="0" presId="urn:microsoft.com/office/officeart/2005/8/layout/hierarchy2"/>
    <dgm:cxn modelId="{95E3EE96-0835-4FBB-8DC8-26F381258E24}" type="presParOf" srcId="{D88B1CC8-D50D-449C-BC3F-607779011FFF}" destId="{104B1CF3-8CF8-4FBC-B408-8314D7C7CF82}" srcOrd="0" destOrd="0" presId="urn:microsoft.com/office/officeart/2005/8/layout/hierarchy2"/>
    <dgm:cxn modelId="{64F3B5D6-BC07-44AF-8B69-35F76DC94BD2}" type="presParOf" srcId="{D88B1CC8-D50D-449C-BC3F-607779011FFF}" destId="{BEA5C8CA-4BDA-434D-9B5C-F903BAA7240F}" srcOrd="1" destOrd="0" presId="urn:microsoft.com/office/officeart/2005/8/layout/hierarchy2"/>
    <dgm:cxn modelId="{0C7E3F06-D9D1-4DC8-B3AF-4990435AE036}" type="presParOf" srcId="{C24C1EC9-C6D1-4095-936D-88F942F08484}" destId="{03C13A56-7177-4C5E-912A-0D76C6111258}" srcOrd="2" destOrd="0" presId="urn:microsoft.com/office/officeart/2005/8/layout/hierarchy2"/>
    <dgm:cxn modelId="{F45B9283-36F1-4591-BA78-F373C22DE90C}" type="presParOf" srcId="{03C13A56-7177-4C5E-912A-0D76C6111258}" destId="{FC6C7DAF-E1AE-4378-83F5-729B31A84A6B}" srcOrd="0" destOrd="0" presId="urn:microsoft.com/office/officeart/2005/8/layout/hierarchy2"/>
    <dgm:cxn modelId="{761A52E5-5177-4BFB-A494-712CF926974E}" type="presParOf" srcId="{C24C1EC9-C6D1-4095-936D-88F942F08484}" destId="{D8BBCB03-CC0A-4E25-846D-1B8EE6488F58}" srcOrd="3" destOrd="0" presId="urn:microsoft.com/office/officeart/2005/8/layout/hierarchy2"/>
    <dgm:cxn modelId="{2F5F0F6D-0BBF-4A60-8226-5DED02C62DBD}" type="presParOf" srcId="{D8BBCB03-CC0A-4E25-846D-1B8EE6488F58}" destId="{EF0F5004-A97F-4F4E-A672-365FBBEC4678}" srcOrd="0" destOrd="0" presId="urn:microsoft.com/office/officeart/2005/8/layout/hierarchy2"/>
    <dgm:cxn modelId="{36EFC2D3-49A0-4C2F-95F9-F52243298D53}" type="presParOf" srcId="{D8BBCB03-CC0A-4E25-846D-1B8EE6488F58}" destId="{CA607105-04BD-4177-9E7A-148CD76B3F51}" srcOrd="1" destOrd="0" presId="urn:microsoft.com/office/officeart/2005/8/layout/hierarchy2"/>
    <dgm:cxn modelId="{612AF18F-8143-40A1-8071-2BEA9C70E00E}" type="presParOf" srcId="{CA607105-04BD-4177-9E7A-148CD76B3F51}" destId="{20802A94-8472-4B3F-B33D-A4DCFE9F2C59}" srcOrd="0" destOrd="0" presId="urn:microsoft.com/office/officeart/2005/8/layout/hierarchy2"/>
    <dgm:cxn modelId="{F75CB432-1D17-476D-8315-066AC0B3D6D8}" type="presParOf" srcId="{20802A94-8472-4B3F-B33D-A4DCFE9F2C59}" destId="{4B26AE42-2960-44D9-BFBB-6A91C9933838}" srcOrd="0" destOrd="0" presId="urn:microsoft.com/office/officeart/2005/8/layout/hierarchy2"/>
    <dgm:cxn modelId="{4DB0E16D-545D-424E-A69E-E3924540E644}" type="presParOf" srcId="{CA607105-04BD-4177-9E7A-148CD76B3F51}" destId="{D671B23B-9B34-486C-8A34-B8D67275DDFA}" srcOrd="1" destOrd="0" presId="urn:microsoft.com/office/officeart/2005/8/layout/hierarchy2"/>
    <dgm:cxn modelId="{35AF8552-6A0C-42AF-8473-B3A9D2A57D10}" type="presParOf" srcId="{D671B23B-9B34-486C-8A34-B8D67275DDFA}" destId="{0B213775-4EB1-4E5F-B0F8-D3C85083CDEB}" srcOrd="0" destOrd="0" presId="urn:microsoft.com/office/officeart/2005/8/layout/hierarchy2"/>
    <dgm:cxn modelId="{86D272AB-6DCD-4CCC-ABB5-35D2483AE2A2}" type="presParOf" srcId="{D671B23B-9B34-486C-8A34-B8D67275DDFA}" destId="{85D14DF8-F7D0-46D9-9B9C-DA4396D92F63}" srcOrd="1" destOrd="0" presId="urn:microsoft.com/office/officeart/2005/8/layout/hierarchy2"/>
    <dgm:cxn modelId="{3915F782-2B52-44A5-B85C-DB8EE4802C57}" type="presParOf" srcId="{C24C1EC9-C6D1-4095-936D-88F942F08484}" destId="{FB68B66E-1F85-4D8D-AA44-D833D85BEAD5}" srcOrd="4" destOrd="0" presId="urn:microsoft.com/office/officeart/2005/8/layout/hierarchy2"/>
    <dgm:cxn modelId="{C337B8E1-65C1-4C75-8784-1FC2B5BD30AB}" type="presParOf" srcId="{FB68B66E-1F85-4D8D-AA44-D833D85BEAD5}" destId="{C2707617-5C89-48D0-BF01-A65890EDD276}" srcOrd="0" destOrd="0" presId="urn:microsoft.com/office/officeart/2005/8/layout/hierarchy2"/>
    <dgm:cxn modelId="{5986F519-3077-4752-9F8A-B6BED631EA19}" type="presParOf" srcId="{C24C1EC9-C6D1-4095-936D-88F942F08484}" destId="{5D99A676-0276-437F-8C65-0E02BEED6FB9}" srcOrd="5" destOrd="0" presId="urn:microsoft.com/office/officeart/2005/8/layout/hierarchy2"/>
    <dgm:cxn modelId="{C0859DB2-2478-4659-9C78-01C0892F6FE5}" type="presParOf" srcId="{5D99A676-0276-437F-8C65-0E02BEED6FB9}" destId="{46B60B61-BB81-474B-A28F-90915E049307}" srcOrd="0" destOrd="0" presId="urn:microsoft.com/office/officeart/2005/8/layout/hierarchy2"/>
    <dgm:cxn modelId="{10E2A896-2F2F-47F5-8E5F-7526B0607390}" type="presParOf" srcId="{5D99A676-0276-437F-8C65-0E02BEED6FB9}" destId="{67141129-3113-4E0F-BFEE-C1702E77B3E1}" srcOrd="1" destOrd="0" presId="urn:microsoft.com/office/officeart/2005/8/layout/hierarchy2"/>
    <dgm:cxn modelId="{6C7A1C77-E4EE-41D8-8CD5-B11FE1042A3E}" type="presParOf" srcId="{F2C6C983-25B5-4D62-93E8-B0C6CE498841}" destId="{989CA6E2-5174-4B6B-9FD6-383FDE6CF3B7}" srcOrd="2" destOrd="0" presId="urn:microsoft.com/office/officeart/2005/8/layout/hierarchy2"/>
    <dgm:cxn modelId="{900E233B-F9BB-43ED-80E0-A411415FC6D7}" type="presParOf" srcId="{989CA6E2-5174-4B6B-9FD6-383FDE6CF3B7}" destId="{7EE50D2F-7B0E-4938-961B-22990B1D13B6}" srcOrd="0" destOrd="0" presId="urn:microsoft.com/office/officeart/2005/8/layout/hierarchy2"/>
    <dgm:cxn modelId="{95A71D50-F758-4AA9-BFA8-75F23007FF5A}" type="presParOf" srcId="{F2C6C983-25B5-4D62-93E8-B0C6CE498841}" destId="{49966507-2F4F-42B1-960C-EBEB56DD3FC4}" srcOrd="3" destOrd="0" presId="urn:microsoft.com/office/officeart/2005/8/layout/hierarchy2"/>
    <dgm:cxn modelId="{C243C49C-3FE4-45F0-AF6D-D0391AFCC250}" type="presParOf" srcId="{49966507-2F4F-42B1-960C-EBEB56DD3FC4}" destId="{A3C57B70-8165-45DB-85FB-590F302350EA}" srcOrd="0" destOrd="0" presId="urn:microsoft.com/office/officeart/2005/8/layout/hierarchy2"/>
    <dgm:cxn modelId="{67FF116D-1F94-428A-9E45-CEF33603D9F6}" type="presParOf" srcId="{49966507-2F4F-42B1-960C-EBEB56DD3FC4}" destId="{DBCD76AB-E23F-44B4-A401-D4AD975883E1}" srcOrd="1" destOrd="0" presId="urn:microsoft.com/office/officeart/2005/8/layout/hierarchy2"/>
    <dgm:cxn modelId="{0A41084F-9E1A-4452-8626-63CF6D53250B}" type="presParOf" srcId="{F2C6C983-25B5-4D62-93E8-B0C6CE498841}" destId="{CA2EA51D-74DD-4DE7-ACC0-18C56D529E3E}" srcOrd="4" destOrd="0" presId="urn:microsoft.com/office/officeart/2005/8/layout/hierarchy2"/>
    <dgm:cxn modelId="{E552F934-1DF7-4AA5-8A81-CD3B5D7D3043}" type="presParOf" srcId="{CA2EA51D-74DD-4DE7-ACC0-18C56D529E3E}" destId="{4876B272-F2A8-47F4-82DE-6AD6C37372C6}" srcOrd="0" destOrd="0" presId="urn:microsoft.com/office/officeart/2005/8/layout/hierarchy2"/>
    <dgm:cxn modelId="{71BA1008-EEFF-48B3-B8B6-6FD135534EBB}" type="presParOf" srcId="{F2C6C983-25B5-4D62-93E8-B0C6CE498841}" destId="{A108159A-4C12-44E9-B5C2-A6812F91DBEB}" srcOrd="5" destOrd="0" presId="urn:microsoft.com/office/officeart/2005/8/layout/hierarchy2"/>
    <dgm:cxn modelId="{CFCE1543-5178-4827-B53A-E5CC009A6FBB}" type="presParOf" srcId="{A108159A-4C12-44E9-B5C2-A6812F91DBEB}" destId="{ABFD7543-3AD7-4647-87B1-99FECA6AFA8C}" srcOrd="0" destOrd="0" presId="urn:microsoft.com/office/officeart/2005/8/layout/hierarchy2"/>
    <dgm:cxn modelId="{8C02A95E-47B3-4756-8A83-744BE0141CE1}" type="presParOf" srcId="{A108159A-4C12-44E9-B5C2-A6812F91DBEB}" destId="{0563D17B-DBFC-4099-BA4C-7CED37A20493}" srcOrd="1" destOrd="0" presId="urn:microsoft.com/office/officeart/2005/8/layout/hierarchy2"/>
    <dgm:cxn modelId="{97A319A6-637A-458E-BE10-8ED27C58413D}" type="presParOf" srcId="{F2C6C983-25B5-4D62-93E8-B0C6CE498841}" destId="{12972A78-3C75-4877-8930-F53DEB530AD2}" srcOrd="6" destOrd="0" presId="urn:microsoft.com/office/officeart/2005/8/layout/hierarchy2"/>
    <dgm:cxn modelId="{1645D624-0BBB-40F8-BF7A-0A93AB7FD098}" type="presParOf" srcId="{12972A78-3C75-4877-8930-F53DEB530AD2}" destId="{C4D6FD80-93BE-4E6D-B6EF-5FB721EFB899}" srcOrd="0" destOrd="0" presId="urn:microsoft.com/office/officeart/2005/8/layout/hierarchy2"/>
    <dgm:cxn modelId="{46A8BC7B-4D68-4091-8BF2-F452C8438180}" type="presParOf" srcId="{F2C6C983-25B5-4D62-93E8-B0C6CE498841}" destId="{92BAA93A-2298-4C74-A687-8A75B90E3677}" srcOrd="7" destOrd="0" presId="urn:microsoft.com/office/officeart/2005/8/layout/hierarchy2"/>
    <dgm:cxn modelId="{D73FC27A-5133-47C6-911E-8CD054152D3C}" type="presParOf" srcId="{92BAA93A-2298-4C74-A687-8A75B90E3677}" destId="{E08AE309-C053-4799-A040-9E90A68C1B13}" srcOrd="0" destOrd="0" presId="urn:microsoft.com/office/officeart/2005/8/layout/hierarchy2"/>
    <dgm:cxn modelId="{C12725B2-9CD2-4A23-BF50-AC4C66F30930}" type="presParOf" srcId="{92BAA93A-2298-4C74-A687-8A75B90E3677}" destId="{9C7C6CEA-6F95-478B-B49C-C7D66DE8D3B6}" srcOrd="1" destOrd="0" presId="urn:microsoft.com/office/officeart/2005/8/layout/hierarchy2"/>
    <dgm:cxn modelId="{CC4AAEBE-EB10-4A69-8E12-2D5CBC51AC14}" type="presParOf" srcId="{F2C6C983-25B5-4D62-93E8-B0C6CE498841}" destId="{3A1C9A1A-16A1-4D01-AD9F-F0DCC893522F}" srcOrd="8" destOrd="0" presId="urn:microsoft.com/office/officeart/2005/8/layout/hierarchy2"/>
    <dgm:cxn modelId="{610C1142-495D-4CED-B0BE-6E484C35DDE0}" type="presParOf" srcId="{3A1C9A1A-16A1-4D01-AD9F-F0DCC893522F}" destId="{219CC42C-307A-48EB-AEFF-051F3B095DA5}" srcOrd="0" destOrd="0" presId="urn:microsoft.com/office/officeart/2005/8/layout/hierarchy2"/>
    <dgm:cxn modelId="{30123B2E-B819-4DED-A3D0-42A0EDF6EDDA}" type="presParOf" srcId="{F2C6C983-25B5-4D62-93E8-B0C6CE498841}" destId="{F8BC7482-8427-4AF3-94CD-E25BF4F7F148}" srcOrd="9" destOrd="0" presId="urn:microsoft.com/office/officeart/2005/8/layout/hierarchy2"/>
    <dgm:cxn modelId="{45F591E4-E0DE-4632-8E6C-F86E94B681F9}" type="presParOf" srcId="{F8BC7482-8427-4AF3-94CD-E25BF4F7F148}" destId="{C650AC48-76FA-47FA-8009-A5FD346866B9}" srcOrd="0" destOrd="0" presId="urn:microsoft.com/office/officeart/2005/8/layout/hierarchy2"/>
    <dgm:cxn modelId="{21F823F5-DBC1-4C81-BB2C-F025283DD98E}" type="presParOf" srcId="{F8BC7482-8427-4AF3-94CD-E25BF4F7F148}" destId="{AECE24D4-FF9B-4685-8793-6A66164402DD}" srcOrd="1" destOrd="0" presId="urn:microsoft.com/office/officeart/2005/8/layout/hierarchy2"/>
    <dgm:cxn modelId="{79A74AD0-35B4-45DA-BB2F-BA258647CC86}" type="presParOf" srcId="{AECE24D4-FF9B-4685-8793-6A66164402DD}" destId="{A57D3062-BA30-4191-AD62-AF6BC0895BF3}" srcOrd="0" destOrd="0" presId="urn:microsoft.com/office/officeart/2005/8/layout/hierarchy2"/>
    <dgm:cxn modelId="{D800FDA2-EE29-424E-9A91-18941D99F61C}" type="presParOf" srcId="{A57D3062-BA30-4191-AD62-AF6BC0895BF3}" destId="{A84A4484-6628-48E4-BD18-BA05896087C8}" srcOrd="0" destOrd="0" presId="urn:microsoft.com/office/officeart/2005/8/layout/hierarchy2"/>
    <dgm:cxn modelId="{BB6C9134-2365-40C7-9C59-E92E02D46C3B}" type="presParOf" srcId="{AECE24D4-FF9B-4685-8793-6A66164402DD}" destId="{0C3E773F-F762-4D82-A8EB-6F992AFCB3E8}" srcOrd="1" destOrd="0" presId="urn:microsoft.com/office/officeart/2005/8/layout/hierarchy2"/>
    <dgm:cxn modelId="{6B159EFF-50B1-4812-97FF-15F02EAD5FDD}" type="presParOf" srcId="{0C3E773F-F762-4D82-A8EB-6F992AFCB3E8}" destId="{ECEA0DE7-0949-4CB5-8243-7B45F070FF81}" srcOrd="0" destOrd="0" presId="urn:microsoft.com/office/officeart/2005/8/layout/hierarchy2"/>
    <dgm:cxn modelId="{90213142-7AA7-4B8A-AE83-82728651E74B}" type="presParOf" srcId="{0C3E773F-F762-4D82-A8EB-6F992AFCB3E8}" destId="{EA9B1169-38C1-4DBB-AA4D-CC5D3546BAAE}" srcOrd="1" destOrd="0" presId="urn:microsoft.com/office/officeart/2005/8/layout/hierarchy2"/>
    <dgm:cxn modelId="{B6DBAD88-0E45-4946-A501-B4274289C101}" type="presParOf" srcId="{AECE24D4-FF9B-4685-8793-6A66164402DD}" destId="{00269B4F-11ED-44E8-801B-327E7EC5E02B}" srcOrd="2" destOrd="0" presId="urn:microsoft.com/office/officeart/2005/8/layout/hierarchy2"/>
    <dgm:cxn modelId="{BF1D93D8-076A-4E49-ADED-289CD5E82ED7}" type="presParOf" srcId="{00269B4F-11ED-44E8-801B-327E7EC5E02B}" destId="{E5975884-55A4-408C-B9AC-412B34C0DAED}" srcOrd="0" destOrd="0" presId="urn:microsoft.com/office/officeart/2005/8/layout/hierarchy2"/>
    <dgm:cxn modelId="{E0CEA32E-A688-440D-8EFB-FA5525860719}" type="presParOf" srcId="{AECE24D4-FF9B-4685-8793-6A66164402DD}" destId="{B8D8C85A-9379-4CCA-A1FE-EEDFF6BC3E27}" srcOrd="3" destOrd="0" presId="urn:microsoft.com/office/officeart/2005/8/layout/hierarchy2"/>
    <dgm:cxn modelId="{3E8654B5-9B03-41B8-AD44-526F2D0332B9}" type="presParOf" srcId="{B8D8C85A-9379-4CCA-A1FE-EEDFF6BC3E27}" destId="{694EEC8C-67D6-4016-B2D7-E6D8FAAB4DEE}" srcOrd="0" destOrd="0" presId="urn:microsoft.com/office/officeart/2005/8/layout/hierarchy2"/>
    <dgm:cxn modelId="{6CAFE291-D571-4830-8716-BBF65B46F0C7}" type="presParOf" srcId="{B8D8C85A-9379-4CCA-A1FE-EEDFF6BC3E27}" destId="{23BC460C-2104-48B1-9E04-0B852D9103A2}" srcOrd="1" destOrd="0" presId="urn:microsoft.com/office/officeart/2005/8/layout/hierarchy2"/>
    <dgm:cxn modelId="{BE4D4209-4902-45E6-80C4-083FE1A3B87A}" type="presParOf" srcId="{AECE24D4-FF9B-4685-8793-6A66164402DD}" destId="{99715D8D-2477-4948-9537-C05E6CEC92A3}" srcOrd="4" destOrd="0" presId="urn:microsoft.com/office/officeart/2005/8/layout/hierarchy2"/>
    <dgm:cxn modelId="{315EF528-D054-4E3F-80FD-423A87A5E7EE}" type="presParOf" srcId="{99715D8D-2477-4948-9537-C05E6CEC92A3}" destId="{CD8643FA-C63C-45D4-948E-0FAC2434683B}" srcOrd="0" destOrd="0" presId="urn:microsoft.com/office/officeart/2005/8/layout/hierarchy2"/>
    <dgm:cxn modelId="{1FA826F6-692F-4526-8A58-EA58DC56B9A0}" type="presParOf" srcId="{AECE24D4-FF9B-4685-8793-6A66164402DD}" destId="{D9003E4E-0382-426E-B34C-93CABE06ED8E}" srcOrd="5" destOrd="0" presId="urn:microsoft.com/office/officeart/2005/8/layout/hierarchy2"/>
    <dgm:cxn modelId="{4F6218E7-A0FE-4602-9DCF-CE8F422B9120}" type="presParOf" srcId="{D9003E4E-0382-426E-B34C-93CABE06ED8E}" destId="{A01EAD09-40BB-4408-895B-E62C0920FE91}" srcOrd="0" destOrd="0" presId="urn:microsoft.com/office/officeart/2005/8/layout/hierarchy2"/>
    <dgm:cxn modelId="{190340D4-27CA-4BA0-83B3-FC50A434A7CD}" type="presParOf" srcId="{D9003E4E-0382-426E-B34C-93CABE06ED8E}" destId="{4B693C3B-F5DD-4084-B91E-501EF62815C7}" srcOrd="1" destOrd="0" presId="urn:microsoft.com/office/officeart/2005/8/layout/hierarchy2"/>
    <dgm:cxn modelId="{E8A098BD-0612-462E-B240-F2C494153F7E}" type="presParOf" srcId="{AECE24D4-FF9B-4685-8793-6A66164402DD}" destId="{98F9119B-30DA-4F73-9E03-7AD2DB7E9EB3}" srcOrd="6" destOrd="0" presId="urn:microsoft.com/office/officeart/2005/8/layout/hierarchy2"/>
    <dgm:cxn modelId="{64D46537-012D-41C9-A1F0-276CE517350C}" type="presParOf" srcId="{98F9119B-30DA-4F73-9E03-7AD2DB7E9EB3}" destId="{FBE0BC2A-F70F-4391-B99A-8B72FB4EE376}" srcOrd="0" destOrd="0" presId="urn:microsoft.com/office/officeart/2005/8/layout/hierarchy2"/>
    <dgm:cxn modelId="{D0CF375E-CB6F-442D-9347-C7F60C5F8798}" type="presParOf" srcId="{AECE24D4-FF9B-4685-8793-6A66164402DD}" destId="{1B06E6D9-6374-4112-ACAC-997ECB7B7A40}" srcOrd="7" destOrd="0" presId="urn:microsoft.com/office/officeart/2005/8/layout/hierarchy2"/>
    <dgm:cxn modelId="{5C425490-6760-4C96-A4A4-E9DFC32E8E08}" type="presParOf" srcId="{1B06E6D9-6374-4112-ACAC-997ECB7B7A40}" destId="{AC5C447A-AF7D-48C1-8CAD-B7AD905534E6}" srcOrd="0" destOrd="0" presId="urn:microsoft.com/office/officeart/2005/8/layout/hierarchy2"/>
    <dgm:cxn modelId="{A9B4101B-6747-420D-9889-70ED2FCE7E43}" type="presParOf" srcId="{1B06E6D9-6374-4112-ACAC-997ECB7B7A40}" destId="{30E6C377-9FFB-4DD5-BB0D-FCBC61D3306D}" srcOrd="1" destOrd="0" presId="urn:microsoft.com/office/officeart/2005/8/layout/hierarchy2"/>
    <dgm:cxn modelId="{B28FF1DF-B134-4D66-95E8-FA7BDCA4E739}" type="presParOf" srcId="{AECE24D4-FF9B-4685-8793-6A66164402DD}" destId="{00D28DEF-71D4-4552-8353-78A28A9303CC}" srcOrd="8" destOrd="0" presId="urn:microsoft.com/office/officeart/2005/8/layout/hierarchy2"/>
    <dgm:cxn modelId="{44F780D5-9FF1-4FAC-902D-013467A02ED2}" type="presParOf" srcId="{00D28DEF-71D4-4552-8353-78A28A9303CC}" destId="{7A42F07B-9925-4858-A4AC-2B5FCCB17D78}" srcOrd="0" destOrd="0" presId="urn:microsoft.com/office/officeart/2005/8/layout/hierarchy2"/>
    <dgm:cxn modelId="{6182EF28-8E92-4F44-93A3-3E28053AEE41}" type="presParOf" srcId="{AECE24D4-FF9B-4685-8793-6A66164402DD}" destId="{B91A00ED-353F-4E38-B302-AD836D8C1A3A}" srcOrd="9" destOrd="0" presId="urn:microsoft.com/office/officeart/2005/8/layout/hierarchy2"/>
    <dgm:cxn modelId="{67613522-F10E-4A61-8E30-3A126A38AFA0}" type="presParOf" srcId="{B91A00ED-353F-4E38-B302-AD836D8C1A3A}" destId="{23018522-E786-4C42-99D2-9CD0FF3D6A6B}" srcOrd="0" destOrd="0" presId="urn:microsoft.com/office/officeart/2005/8/layout/hierarchy2"/>
    <dgm:cxn modelId="{45AD2A8A-2859-4F28-86EA-863A2CFC4019}" type="presParOf" srcId="{B91A00ED-353F-4E38-B302-AD836D8C1A3A}" destId="{C88DB950-F9DB-4886-9144-57ACE2363D9B}" srcOrd="1" destOrd="0" presId="urn:microsoft.com/office/officeart/2005/8/layout/hierarchy2"/>
    <dgm:cxn modelId="{578ACD4C-E192-4082-8717-50FE96DAA118}" type="presParOf" srcId="{F2C6C983-25B5-4D62-93E8-B0C6CE498841}" destId="{34FAADD3-4E25-4757-9393-CA06334BDF1F}" srcOrd="10" destOrd="0" presId="urn:microsoft.com/office/officeart/2005/8/layout/hierarchy2"/>
    <dgm:cxn modelId="{8859190F-6CDD-41DE-9A16-44F9452EBE91}" type="presParOf" srcId="{34FAADD3-4E25-4757-9393-CA06334BDF1F}" destId="{A6BE8BB4-5A52-45A9-A000-620018270B2C}" srcOrd="0" destOrd="0" presId="urn:microsoft.com/office/officeart/2005/8/layout/hierarchy2"/>
    <dgm:cxn modelId="{39725C9C-2A0E-4CFC-9846-4B72EC311A25}" type="presParOf" srcId="{F2C6C983-25B5-4D62-93E8-B0C6CE498841}" destId="{90A01BD8-5D51-49D3-BF2F-866769EEBED3}" srcOrd="11" destOrd="0" presId="urn:microsoft.com/office/officeart/2005/8/layout/hierarchy2"/>
    <dgm:cxn modelId="{25F88392-6997-463E-A0E3-C22C97A803A9}" type="presParOf" srcId="{90A01BD8-5D51-49D3-BF2F-866769EEBED3}" destId="{548F056A-19AF-4E3A-A841-4D9B573D8132}" srcOrd="0" destOrd="0" presId="urn:microsoft.com/office/officeart/2005/8/layout/hierarchy2"/>
    <dgm:cxn modelId="{A3C06FD2-CABA-4AE2-BCA1-32F6382DD964}" type="presParOf" srcId="{90A01BD8-5D51-49D3-BF2F-866769EEBED3}" destId="{68AF59F0-0826-498B-B0FD-64284F80E27E}" srcOrd="1" destOrd="0" presId="urn:microsoft.com/office/officeart/2005/8/layout/hierarchy2"/>
    <dgm:cxn modelId="{920DEFE1-4D2B-4862-B6A5-00CED67949A9}" type="presParOf" srcId="{F2C6C983-25B5-4D62-93E8-B0C6CE498841}" destId="{20CC66A6-2729-41CE-AE46-3F9B4C8D97C0}" srcOrd="12" destOrd="0" presId="urn:microsoft.com/office/officeart/2005/8/layout/hierarchy2"/>
    <dgm:cxn modelId="{BC875FDC-19E6-487A-9E7F-7B8A7B611A0B}" type="presParOf" srcId="{20CC66A6-2729-41CE-AE46-3F9B4C8D97C0}" destId="{3B77F942-8BFC-4A7C-B8FD-44F585B5FE50}" srcOrd="0" destOrd="0" presId="urn:microsoft.com/office/officeart/2005/8/layout/hierarchy2"/>
    <dgm:cxn modelId="{21832E3B-AC6D-4CD5-996F-D058F9C901C9}" type="presParOf" srcId="{F2C6C983-25B5-4D62-93E8-B0C6CE498841}" destId="{B9F91001-E5E0-4B45-B0D8-970730C3AFD9}" srcOrd="13" destOrd="0" presId="urn:microsoft.com/office/officeart/2005/8/layout/hierarchy2"/>
    <dgm:cxn modelId="{0C8F13DB-045C-4427-9485-AF4A6D8E087E}" type="presParOf" srcId="{B9F91001-E5E0-4B45-B0D8-970730C3AFD9}" destId="{6EBF820B-8361-4803-8040-558F058DB87C}" srcOrd="0" destOrd="0" presId="urn:microsoft.com/office/officeart/2005/8/layout/hierarchy2"/>
    <dgm:cxn modelId="{2BABFFDE-9D37-4C99-AD5F-85F2220C048A}" type="presParOf" srcId="{B9F91001-E5E0-4B45-B0D8-970730C3AFD9}" destId="{518FCE54-EDC6-4C43-8374-C579EACADCAF}" srcOrd="1" destOrd="0" presId="urn:microsoft.com/office/officeart/2005/8/layout/hierarchy2"/>
    <dgm:cxn modelId="{B2000D3D-056B-483F-A7F3-ECAFC9CF2532}" type="presParOf" srcId="{F2C6C983-25B5-4D62-93E8-B0C6CE498841}" destId="{FE55F809-4527-4ECA-A2F4-F8659409C82D}" srcOrd="14" destOrd="0" presId="urn:microsoft.com/office/officeart/2005/8/layout/hierarchy2"/>
    <dgm:cxn modelId="{70DA31CF-23B9-41B2-8AFF-B7BE7912157C}" type="presParOf" srcId="{FE55F809-4527-4ECA-A2F4-F8659409C82D}" destId="{FB0E1510-E578-4988-B7C3-74DEF05A07EF}" srcOrd="0" destOrd="0" presId="urn:microsoft.com/office/officeart/2005/8/layout/hierarchy2"/>
    <dgm:cxn modelId="{3ACB86D1-8D18-478A-A5EC-7C9C6D3A40B2}" type="presParOf" srcId="{F2C6C983-25B5-4D62-93E8-B0C6CE498841}" destId="{09139C9F-4E9A-4296-A47F-37B2D1B06F3E}" srcOrd="15" destOrd="0" presId="urn:microsoft.com/office/officeart/2005/8/layout/hierarchy2"/>
    <dgm:cxn modelId="{5C7EB0AB-2FA3-40D6-925C-0F0564E3B1AC}" type="presParOf" srcId="{09139C9F-4E9A-4296-A47F-37B2D1B06F3E}" destId="{D8C934F6-7159-489A-9FE5-88CEE15E7046}" srcOrd="0" destOrd="0" presId="urn:microsoft.com/office/officeart/2005/8/layout/hierarchy2"/>
    <dgm:cxn modelId="{7884F5F5-A9DB-4ACB-80AC-ECB6B81538E9}" type="presParOf" srcId="{09139C9F-4E9A-4296-A47F-37B2D1B06F3E}" destId="{BEEDBBE6-3F48-48E7-A25F-8902D73020CC}" srcOrd="1" destOrd="0" presId="urn:microsoft.com/office/officeart/2005/8/layout/hierarchy2"/>
    <dgm:cxn modelId="{42B8B3A0-A556-4C9C-A8EE-7E6AEBA89F3E}" type="presParOf" srcId="{BEEDBBE6-3F48-48E7-A25F-8902D73020CC}" destId="{8B786502-8849-41A7-8E85-51678D980851}" srcOrd="0" destOrd="0" presId="urn:microsoft.com/office/officeart/2005/8/layout/hierarchy2"/>
    <dgm:cxn modelId="{2D3222C0-17C4-4523-8D56-4CAAD8FB00EF}" type="presParOf" srcId="{8B786502-8849-41A7-8E85-51678D980851}" destId="{327D14CF-CF39-47DA-89C4-6FD92FFA3C03}" srcOrd="0" destOrd="0" presId="urn:microsoft.com/office/officeart/2005/8/layout/hierarchy2"/>
    <dgm:cxn modelId="{4289971D-9290-47BB-8142-C44F2993AA04}" type="presParOf" srcId="{BEEDBBE6-3F48-48E7-A25F-8902D73020CC}" destId="{05D7A88B-D81A-4E00-BB4C-F30E07E12851}" srcOrd="1" destOrd="0" presId="urn:microsoft.com/office/officeart/2005/8/layout/hierarchy2"/>
    <dgm:cxn modelId="{C9D01017-A3C8-4A0A-AE9A-51FEF2FCCC73}" type="presParOf" srcId="{05D7A88B-D81A-4E00-BB4C-F30E07E12851}" destId="{F58434DB-253C-42BA-8C3E-3B782396C3E5}" srcOrd="0" destOrd="0" presId="urn:microsoft.com/office/officeart/2005/8/layout/hierarchy2"/>
    <dgm:cxn modelId="{0ED818DA-4B3D-4A60-9EB5-6919C03ADC76}" type="presParOf" srcId="{05D7A88B-D81A-4E00-BB4C-F30E07E12851}" destId="{C87BFA55-53AB-4E7E-AD9E-7C121341BC80}" srcOrd="1" destOrd="0" presId="urn:microsoft.com/office/officeart/2005/8/layout/hierarchy2"/>
    <dgm:cxn modelId="{8D08E8AD-2A40-4D03-BB98-01EBB0AC9FED}" type="presParOf" srcId="{F2C6C983-25B5-4D62-93E8-B0C6CE498841}" destId="{D47727DF-C7EA-443B-BEEF-708C525C0C22}" srcOrd="16" destOrd="0" presId="urn:microsoft.com/office/officeart/2005/8/layout/hierarchy2"/>
    <dgm:cxn modelId="{86020410-3E6D-4FF9-A69E-C35E66304464}" type="presParOf" srcId="{D47727DF-C7EA-443B-BEEF-708C525C0C22}" destId="{9012DC63-43D0-46BE-93A5-0E68D959083E}" srcOrd="0" destOrd="0" presId="urn:microsoft.com/office/officeart/2005/8/layout/hierarchy2"/>
    <dgm:cxn modelId="{718DD924-9D9D-4109-930E-442CC514350A}" type="presParOf" srcId="{F2C6C983-25B5-4D62-93E8-B0C6CE498841}" destId="{2BE94D59-0FEE-48C0-AB0E-8B1BEB989577}" srcOrd="17" destOrd="0" presId="urn:microsoft.com/office/officeart/2005/8/layout/hierarchy2"/>
    <dgm:cxn modelId="{B539D0E5-6729-455F-ADBB-1FB031253352}" type="presParOf" srcId="{2BE94D59-0FEE-48C0-AB0E-8B1BEB989577}" destId="{A9AAF8CC-5013-4585-A494-73EECDF7C9C5}" srcOrd="0" destOrd="0" presId="urn:microsoft.com/office/officeart/2005/8/layout/hierarchy2"/>
    <dgm:cxn modelId="{6D8BE1F0-E66A-4570-B9F6-248A0716786B}" type="presParOf" srcId="{2BE94D59-0FEE-48C0-AB0E-8B1BEB989577}" destId="{D6DC03EF-BA26-4A96-81FF-872B9F36FD11}" srcOrd="1" destOrd="0" presId="urn:microsoft.com/office/officeart/2005/8/layout/hierarchy2"/>
    <dgm:cxn modelId="{8B7BD1CF-E270-4D8B-B74A-E11F60C52323}" type="presParOf" srcId="{F2C6C983-25B5-4D62-93E8-B0C6CE498841}" destId="{9AECDB45-B597-47FD-A3A5-58AA1FCA0656}" srcOrd="18" destOrd="0" presId="urn:microsoft.com/office/officeart/2005/8/layout/hierarchy2"/>
    <dgm:cxn modelId="{209D4B93-C06F-4DC1-8050-E660E5072D5A}" type="presParOf" srcId="{9AECDB45-B597-47FD-A3A5-58AA1FCA0656}" destId="{8626C6C9-A6ED-4C75-AC1D-56E1D99D96B7}" srcOrd="0" destOrd="0" presId="urn:microsoft.com/office/officeart/2005/8/layout/hierarchy2"/>
    <dgm:cxn modelId="{297F52E7-0F19-4746-9CD9-4781388E77A7}" type="presParOf" srcId="{F2C6C983-25B5-4D62-93E8-B0C6CE498841}" destId="{B6E6DCAB-4FB3-487D-BFBA-32B5D9A7715B}" srcOrd="19" destOrd="0" presId="urn:microsoft.com/office/officeart/2005/8/layout/hierarchy2"/>
    <dgm:cxn modelId="{757B2741-5D3C-46C2-A680-7A9F358FC087}" type="presParOf" srcId="{B6E6DCAB-4FB3-487D-BFBA-32B5D9A7715B}" destId="{B17622C3-31A5-47F0-A2FD-FCEE093517DC}" srcOrd="0" destOrd="0" presId="urn:microsoft.com/office/officeart/2005/8/layout/hierarchy2"/>
    <dgm:cxn modelId="{4716EAE5-203D-4A59-BCC3-984BF0D3EC53}" type="presParOf" srcId="{B6E6DCAB-4FB3-487D-BFBA-32B5D9A7715B}" destId="{F444C87F-0FA4-4AC3-AAD5-B1E55019483C}" srcOrd="1" destOrd="0" presId="urn:microsoft.com/office/officeart/2005/8/layout/hierarchy2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850C048-D9CB-4EBA-A605-662D61F0E51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DDE21C-1C3F-419D-B323-1ED4328EC85D}">
      <dgm:prSet phldrT="[Text]"/>
      <dgm:spPr/>
      <dgm:t>
        <a:bodyPr/>
        <a:lstStyle/>
        <a:p>
          <a:r>
            <a:rPr lang="en-US" dirty="0" smtClean="0"/>
            <a:t>Define Entity</a:t>
          </a:r>
          <a:endParaRPr lang="en-US" dirty="0"/>
        </a:p>
      </dgm:t>
    </dgm:pt>
    <dgm:pt modelId="{4720D0BE-077B-4A49-9DAE-C209B6760386}" type="parTrans" cxnId="{DE1161D2-B6E1-4DED-94AE-9FEE25C68986}">
      <dgm:prSet/>
      <dgm:spPr/>
      <dgm:t>
        <a:bodyPr/>
        <a:lstStyle/>
        <a:p>
          <a:endParaRPr lang="en-US"/>
        </a:p>
      </dgm:t>
    </dgm:pt>
    <dgm:pt modelId="{168B1715-CA8A-40A7-8F13-F4FE8B3414B2}" type="sibTrans" cxnId="{DE1161D2-B6E1-4DED-94AE-9FEE25C68986}">
      <dgm:prSet/>
      <dgm:spPr/>
      <dgm:t>
        <a:bodyPr/>
        <a:lstStyle/>
        <a:p>
          <a:endParaRPr lang="en-US"/>
        </a:p>
      </dgm:t>
    </dgm:pt>
    <dgm:pt modelId="{966A573D-2AC2-43B4-9131-1AFC0F4E051B}">
      <dgm:prSet phldrT="[Text]"/>
      <dgm:spPr/>
      <dgm:t>
        <a:bodyPr/>
        <a:lstStyle/>
        <a:p>
          <a:r>
            <a:rPr lang="en-US" dirty="0" smtClean="0"/>
            <a:t>Link forms to Workflow Activities</a:t>
          </a:r>
          <a:endParaRPr lang="en-US" dirty="0"/>
        </a:p>
      </dgm:t>
    </dgm:pt>
    <dgm:pt modelId="{62018455-CB5B-4180-A9EE-F57E0E7E3720}" type="parTrans" cxnId="{E5F2A65E-0E6C-445D-8741-C9EDD1E9D93E}">
      <dgm:prSet/>
      <dgm:spPr/>
      <dgm:t>
        <a:bodyPr/>
        <a:lstStyle/>
        <a:p>
          <a:endParaRPr lang="en-US"/>
        </a:p>
      </dgm:t>
    </dgm:pt>
    <dgm:pt modelId="{FAA536B5-6C32-496F-BF59-90599C6EAD19}" type="sibTrans" cxnId="{E5F2A65E-0E6C-445D-8741-C9EDD1E9D93E}">
      <dgm:prSet/>
      <dgm:spPr/>
      <dgm:t>
        <a:bodyPr/>
        <a:lstStyle/>
        <a:p>
          <a:endParaRPr lang="en-US"/>
        </a:p>
      </dgm:t>
    </dgm:pt>
    <dgm:pt modelId="{485269DF-8994-46D4-877B-7BBBF5475546}">
      <dgm:prSet phldrT="[Text]"/>
      <dgm:spPr/>
      <dgm:t>
        <a:bodyPr/>
        <a:lstStyle/>
        <a:p>
          <a:r>
            <a:rPr lang="en-US" dirty="0" smtClean="0"/>
            <a:t>Implement Templates</a:t>
          </a:r>
          <a:endParaRPr lang="en-US" dirty="0"/>
        </a:p>
      </dgm:t>
    </dgm:pt>
    <dgm:pt modelId="{DF1C7064-24A4-4351-9A16-1DDBC3F77200}" type="parTrans" cxnId="{36077092-7418-49A9-B7C7-336C65554111}">
      <dgm:prSet/>
      <dgm:spPr/>
      <dgm:t>
        <a:bodyPr/>
        <a:lstStyle/>
        <a:p>
          <a:endParaRPr lang="en-US"/>
        </a:p>
      </dgm:t>
    </dgm:pt>
    <dgm:pt modelId="{603DA1E5-F2EC-4397-9EC3-0A2EA9D0F76C}" type="sibTrans" cxnId="{36077092-7418-49A9-B7C7-336C65554111}">
      <dgm:prSet/>
      <dgm:spPr/>
      <dgm:t>
        <a:bodyPr/>
        <a:lstStyle/>
        <a:p>
          <a:endParaRPr lang="en-US"/>
        </a:p>
      </dgm:t>
    </dgm:pt>
    <dgm:pt modelId="{7F0CCFB5-93C0-45F5-9896-4DB79CC8B969}">
      <dgm:prSet phldrT="[Text]"/>
      <dgm:spPr/>
      <dgm:t>
        <a:bodyPr/>
        <a:lstStyle/>
        <a:p>
          <a:r>
            <a:rPr lang="en-US" dirty="0" smtClean="0"/>
            <a:t>Develop Delegates</a:t>
          </a:r>
          <a:endParaRPr lang="en-US" dirty="0"/>
        </a:p>
      </dgm:t>
    </dgm:pt>
    <dgm:pt modelId="{92436851-BCA2-431D-9B99-8F17EFDE7CFA}" type="parTrans" cxnId="{EB4A0184-988E-404F-8D4F-131BB6D0B17D}">
      <dgm:prSet/>
      <dgm:spPr/>
      <dgm:t>
        <a:bodyPr/>
        <a:lstStyle/>
        <a:p>
          <a:endParaRPr lang="en-US"/>
        </a:p>
      </dgm:t>
    </dgm:pt>
    <dgm:pt modelId="{0508B3DF-81B8-43FF-BAA7-DC41B5C433AB}" type="sibTrans" cxnId="{EB4A0184-988E-404F-8D4F-131BB6D0B17D}">
      <dgm:prSet/>
      <dgm:spPr/>
      <dgm:t>
        <a:bodyPr/>
        <a:lstStyle/>
        <a:p>
          <a:endParaRPr lang="en-US"/>
        </a:p>
      </dgm:t>
    </dgm:pt>
    <dgm:pt modelId="{A1804794-1D30-4E36-9B03-E48C41A158B6}">
      <dgm:prSet phldrT="[Text]"/>
      <dgm:spPr/>
      <dgm:t>
        <a:bodyPr/>
        <a:lstStyle/>
        <a:p>
          <a:r>
            <a:rPr lang="en-US" dirty="0" smtClean="0"/>
            <a:t>Implement DB Migrations</a:t>
          </a:r>
          <a:endParaRPr lang="en-US" dirty="0"/>
        </a:p>
      </dgm:t>
    </dgm:pt>
    <dgm:pt modelId="{0F91D805-6C77-497B-AF92-A87AA2BF14E6}" type="parTrans" cxnId="{4453F281-2AB8-4750-B3EF-E2CC99CA9952}">
      <dgm:prSet/>
      <dgm:spPr/>
      <dgm:t>
        <a:bodyPr/>
        <a:lstStyle/>
        <a:p>
          <a:endParaRPr lang="en-US"/>
        </a:p>
      </dgm:t>
    </dgm:pt>
    <dgm:pt modelId="{EF5CB893-695D-4D4B-9BAE-E6D7F5375880}" type="sibTrans" cxnId="{4453F281-2AB8-4750-B3EF-E2CC99CA9952}">
      <dgm:prSet/>
      <dgm:spPr/>
      <dgm:t>
        <a:bodyPr/>
        <a:lstStyle/>
        <a:p>
          <a:endParaRPr lang="en-US"/>
        </a:p>
      </dgm:t>
    </dgm:pt>
    <dgm:pt modelId="{7F5B34E0-824F-4DB0-BD51-F6C04ACB71D1}">
      <dgm:prSet phldrT="[Text]"/>
      <dgm:spPr/>
      <dgm:t>
        <a:bodyPr/>
        <a:lstStyle/>
        <a:p>
          <a:r>
            <a:rPr lang="en-US" dirty="0" smtClean="0"/>
            <a:t>Setup Menu / Pages</a:t>
          </a:r>
          <a:endParaRPr lang="en-US" dirty="0"/>
        </a:p>
      </dgm:t>
    </dgm:pt>
    <dgm:pt modelId="{A60D860D-6862-4F62-A7FC-20799CF95D60}" type="parTrans" cxnId="{146B799F-49B5-415D-BF30-407745F53FF5}">
      <dgm:prSet/>
      <dgm:spPr/>
      <dgm:t>
        <a:bodyPr/>
        <a:lstStyle/>
        <a:p>
          <a:endParaRPr lang="en-US"/>
        </a:p>
      </dgm:t>
    </dgm:pt>
    <dgm:pt modelId="{426A5BD5-987B-4F67-AB94-455B15FB6EDC}" type="sibTrans" cxnId="{146B799F-49B5-415D-BF30-407745F53FF5}">
      <dgm:prSet/>
      <dgm:spPr/>
      <dgm:t>
        <a:bodyPr/>
        <a:lstStyle/>
        <a:p>
          <a:endParaRPr lang="en-US"/>
        </a:p>
      </dgm:t>
    </dgm:pt>
    <dgm:pt modelId="{E77FE712-57FF-420D-A7BE-E9F6D9A58163}">
      <dgm:prSet phldrT="[Text]"/>
      <dgm:spPr/>
      <dgm:t>
        <a:bodyPr/>
        <a:lstStyle/>
        <a:p>
          <a:r>
            <a:rPr lang="en-US" dirty="0" smtClean="0"/>
            <a:t>Deploy App in Dev Server</a:t>
          </a:r>
          <a:endParaRPr lang="en-US" dirty="0"/>
        </a:p>
      </dgm:t>
    </dgm:pt>
    <dgm:pt modelId="{0E158B34-44B1-41B2-8486-301B64FBDB73}" type="parTrans" cxnId="{C1DACD44-34CF-4E60-9598-970BE8974A14}">
      <dgm:prSet/>
      <dgm:spPr/>
      <dgm:t>
        <a:bodyPr/>
        <a:lstStyle/>
        <a:p>
          <a:endParaRPr lang="en-US"/>
        </a:p>
      </dgm:t>
    </dgm:pt>
    <dgm:pt modelId="{C7D67ECE-1D7F-4AC7-96F0-A65340816313}" type="sibTrans" cxnId="{C1DACD44-34CF-4E60-9598-970BE8974A14}">
      <dgm:prSet/>
      <dgm:spPr/>
      <dgm:t>
        <a:bodyPr/>
        <a:lstStyle/>
        <a:p>
          <a:endParaRPr lang="en-US"/>
        </a:p>
      </dgm:t>
    </dgm:pt>
    <dgm:pt modelId="{8D7B90A3-F081-4C9D-AC49-25C012F870D4}">
      <dgm:prSet phldrT="[Text]"/>
      <dgm:spPr/>
      <dgm:t>
        <a:bodyPr/>
        <a:lstStyle/>
        <a:p>
          <a:r>
            <a:rPr lang="en-US" dirty="0" smtClean="0"/>
            <a:t>Version &amp; Export App</a:t>
          </a:r>
          <a:endParaRPr lang="en-US" dirty="0"/>
        </a:p>
      </dgm:t>
    </dgm:pt>
    <dgm:pt modelId="{27206857-DA28-4B9A-AC05-9ADFE5A74614}" type="parTrans" cxnId="{B3F83FDE-0D0A-47E4-8742-8139A15E15CB}">
      <dgm:prSet/>
      <dgm:spPr/>
      <dgm:t>
        <a:bodyPr/>
        <a:lstStyle/>
        <a:p>
          <a:endParaRPr lang="en-US"/>
        </a:p>
      </dgm:t>
    </dgm:pt>
    <dgm:pt modelId="{DF398AEE-D931-46DA-BF19-356BAA7A77D4}" type="sibTrans" cxnId="{B3F83FDE-0D0A-47E4-8742-8139A15E15CB}">
      <dgm:prSet/>
      <dgm:spPr/>
      <dgm:t>
        <a:bodyPr/>
        <a:lstStyle/>
        <a:p>
          <a:endParaRPr lang="en-US"/>
        </a:p>
      </dgm:t>
    </dgm:pt>
    <dgm:pt modelId="{07BCD60E-A353-4374-BC98-CB30A60E1522}">
      <dgm:prSet phldrT="[Text]"/>
      <dgm:spPr/>
      <dgm:t>
        <a:bodyPr/>
        <a:lstStyle/>
        <a:p>
          <a:r>
            <a:rPr lang="en-US" dirty="0" smtClean="0"/>
            <a:t>Import &amp; Deploy in target Environment</a:t>
          </a:r>
          <a:endParaRPr lang="en-US" dirty="0"/>
        </a:p>
      </dgm:t>
    </dgm:pt>
    <dgm:pt modelId="{FB2FDEED-65A5-4ED2-A02A-D12C438CD7DA}" type="parTrans" cxnId="{93589034-DFF1-400F-A29E-9B5086769624}">
      <dgm:prSet/>
      <dgm:spPr/>
      <dgm:t>
        <a:bodyPr/>
        <a:lstStyle/>
        <a:p>
          <a:endParaRPr lang="en-US"/>
        </a:p>
      </dgm:t>
    </dgm:pt>
    <dgm:pt modelId="{67641441-8EF4-4235-A4A5-27AC4711E5BE}" type="sibTrans" cxnId="{93589034-DFF1-400F-A29E-9B5086769624}">
      <dgm:prSet/>
      <dgm:spPr/>
      <dgm:t>
        <a:bodyPr/>
        <a:lstStyle/>
        <a:p>
          <a:endParaRPr lang="en-US"/>
        </a:p>
      </dgm:t>
    </dgm:pt>
    <dgm:pt modelId="{F3B187CF-1C25-46B1-A117-896543459F6E}">
      <dgm:prSet phldrT="[Text]"/>
      <dgm:spPr/>
      <dgm:t>
        <a:bodyPr/>
        <a:lstStyle/>
        <a:p>
          <a:r>
            <a:rPr lang="en-US" dirty="0" smtClean="0"/>
            <a:t>Install for Organization</a:t>
          </a:r>
          <a:endParaRPr lang="en-US" dirty="0"/>
        </a:p>
      </dgm:t>
    </dgm:pt>
    <dgm:pt modelId="{BADAC830-E079-4F37-995A-161BE2958353}" type="parTrans" cxnId="{4DA769D2-FA9B-48C5-A3B6-F80364796EE3}">
      <dgm:prSet/>
      <dgm:spPr/>
      <dgm:t>
        <a:bodyPr/>
        <a:lstStyle/>
        <a:p>
          <a:endParaRPr lang="en-US"/>
        </a:p>
      </dgm:t>
    </dgm:pt>
    <dgm:pt modelId="{9EED2977-CFDE-4053-BB2C-65327F380EF6}" type="sibTrans" cxnId="{4DA769D2-FA9B-48C5-A3B6-F80364796EE3}">
      <dgm:prSet/>
      <dgm:spPr/>
      <dgm:t>
        <a:bodyPr/>
        <a:lstStyle/>
        <a:p>
          <a:endParaRPr lang="en-US"/>
        </a:p>
      </dgm:t>
    </dgm:pt>
    <dgm:pt modelId="{CD982EED-E24F-40AD-A6D7-BAB60B04C7BC}">
      <dgm:prSet phldrT="[Text]"/>
      <dgm:spPr/>
      <dgm:t>
        <a:bodyPr/>
        <a:lstStyle/>
        <a:p>
          <a:r>
            <a:rPr lang="en-US" dirty="0" smtClean="0"/>
            <a:t>Setup Roles/Privileges</a:t>
          </a:r>
          <a:endParaRPr lang="en-US" dirty="0"/>
        </a:p>
      </dgm:t>
    </dgm:pt>
    <dgm:pt modelId="{4D5450A7-27AC-470C-B707-917B4A914F57}" type="parTrans" cxnId="{C021D217-DAA4-40D7-86BD-F1163D9F9A82}">
      <dgm:prSet/>
      <dgm:spPr/>
      <dgm:t>
        <a:bodyPr/>
        <a:lstStyle/>
        <a:p>
          <a:endParaRPr lang="en-US"/>
        </a:p>
      </dgm:t>
    </dgm:pt>
    <dgm:pt modelId="{7C1C65AE-292A-4B95-8248-E47B06D5803D}" type="sibTrans" cxnId="{C021D217-DAA4-40D7-86BD-F1163D9F9A82}">
      <dgm:prSet/>
      <dgm:spPr/>
      <dgm:t>
        <a:bodyPr/>
        <a:lstStyle/>
        <a:p>
          <a:endParaRPr lang="en-US"/>
        </a:p>
      </dgm:t>
    </dgm:pt>
    <dgm:pt modelId="{691AFA6D-CF67-4FC6-B00B-EE9187549E1F}">
      <dgm:prSet phldrT="[Text]"/>
      <dgm:spPr/>
      <dgm:t>
        <a:bodyPr/>
        <a:lstStyle/>
        <a:p>
          <a:r>
            <a:rPr lang="en-US" dirty="0" smtClean="0"/>
            <a:t>Create App</a:t>
          </a:r>
          <a:endParaRPr lang="en-US" dirty="0"/>
        </a:p>
      </dgm:t>
    </dgm:pt>
    <dgm:pt modelId="{8F8CB205-CB6E-4F22-9EEA-5EBCD4D5922B}" type="parTrans" cxnId="{FCF04110-48CE-4FAA-9B9D-56520846ECFC}">
      <dgm:prSet/>
      <dgm:spPr/>
      <dgm:t>
        <a:bodyPr/>
        <a:lstStyle/>
        <a:p>
          <a:endParaRPr lang="en-US"/>
        </a:p>
      </dgm:t>
    </dgm:pt>
    <dgm:pt modelId="{574303D3-C867-4298-9767-96268D965B78}" type="sibTrans" cxnId="{FCF04110-48CE-4FAA-9B9D-56520846ECFC}">
      <dgm:prSet/>
      <dgm:spPr/>
      <dgm:t>
        <a:bodyPr/>
        <a:lstStyle/>
        <a:p>
          <a:endParaRPr lang="en-US"/>
        </a:p>
      </dgm:t>
    </dgm:pt>
    <dgm:pt modelId="{F2552E61-C47F-4E3B-A77C-D516C2BFBEC6}">
      <dgm:prSet phldrT="[Text]"/>
      <dgm:spPr/>
      <dgm:t>
        <a:bodyPr/>
        <a:lstStyle/>
        <a:p>
          <a:r>
            <a:rPr lang="en-US" dirty="0" smtClean="0"/>
            <a:t>Define App details</a:t>
          </a:r>
          <a:endParaRPr lang="en-US" dirty="0"/>
        </a:p>
      </dgm:t>
    </dgm:pt>
    <dgm:pt modelId="{C563EFBA-66C7-4360-8652-1BBBAA843AA1}" type="parTrans" cxnId="{DD27A8CE-9F26-48D3-8A26-8BB2456B3732}">
      <dgm:prSet/>
      <dgm:spPr/>
      <dgm:t>
        <a:bodyPr/>
        <a:lstStyle/>
        <a:p>
          <a:endParaRPr lang="en-US"/>
        </a:p>
      </dgm:t>
    </dgm:pt>
    <dgm:pt modelId="{0831E628-6270-4206-9978-78803013CEEE}" type="sibTrans" cxnId="{DD27A8CE-9F26-48D3-8A26-8BB2456B3732}">
      <dgm:prSet/>
      <dgm:spPr/>
      <dgm:t>
        <a:bodyPr/>
        <a:lstStyle/>
        <a:p>
          <a:endParaRPr lang="en-US"/>
        </a:p>
      </dgm:t>
    </dgm:pt>
    <dgm:pt modelId="{76E1D5CE-35F6-4A52-A0F6-2B26EE8664EA}">
      <dgm:prSet phldrT="[Text]"/>
      <dgm:spPr/>
      <dgm:t>
        <a:bodyPr/>
        <a:lstStyle/>
        <a:p>
          <a:r>
            <a:rPr lang="en-US" dirty="0" smtClean="0"/>
            <a:t>Start App Builder</a:t>
          </a:r>
          <a:endParaRPr lang="en-US" dirty="0"/>
        </a:p>
      </dgm:t>
    </dgm:pt>
    <dgm:pt modelId="{ADBEA2EF-CD55-4754-BCFE-257727210A58}" type="parTrans" cxnId="{B6724504-1F74-403B-825A-AE3F0E9C224E}">
      <dgm:prSet/>
      <dgm:spPr/>
      <dgm:t>
        <a:bodyPr/>
        <a:lstStyle/>
        <a:p>
          <a:endParaRPr lang="en-US"/>
        </a:p>
      </dgm:t>
    </dgm:pt>
    <dgm:pt modelId="{0C54B2AD-C959-4A4F-832E-7C1BC97C6B29}" type="sibTrans" cxnId="{B6724504-1F74-403B-825A-AE3F0E9C224E}">
      <dgm:prSet/>
      <dgm:spPr/>
      <dgm:t>
        <a:bodyPr/>
        <a:lstStyle/>
        <a:p>
          <a:endParaRPr lang="en-US"/>
        </a:p>
      </dgm:t>
    </dgm:pt>
    <dgm:pt modelId="{BEFC9E45-9016-4918-B893-10609ACE7FBC}">
      <dgm:prSet phldrT="[Text]"/>
      <dgm:spPr/>
      <dgm:t>
        <a:bodyPr/>
        <a:lstStyle/>
        <a:p>
          <a:r>
            <a:rPr lang="en-US" dirty="0" smtClean="0"/>
            <a:t>Load the Application Folder</a:t>
          </a:r>
          <a:endParaRPr lang="en-US" dirty="0"/>
        </a:p>
      </dgm:t>
    </dgm:pt>
    <dgm:pt modelId="{4D0C7A2D-BB87-49B3-A850-E9683AFFD5C6}" type="parTrans" cxnId="{C2BC2641-5333-457C-AA29-2CBD5A6F342E}">
      <dgm:prSet/>
      <dgm:spPr/>
      <dgm:t>
        <a:bodyPr/>
        <a:lstStyle/>
        <a:p>
          <a:endParaRPr lang="en-US"/>
        </a:p>
      </dgm:t>
    </dgm:pt>
    <dgm:pt modelId="{FF46CBC9-DB46-446E-869A-C8A950CF86E6}" type="sibTrans" cxnId="{C2BC2641-5333-457C-AA29-2CBD5A6F342E}">
      <dgm:prSet/>
      <dgm:spPr/>
      <dgm:t>
        <a:bodyPr/>
        <a:lstStyle/>
        <a:p>
          <a:endParaRPr lang="en-US"/>
        </a:p>
      </dgm:t>
    </dgm:pt>
    <dgm:pt modelId="{4FC28E8B-704A-468C-B75A-76742D26A0E9}">
      <dgm:prSet phldrT="[Text]"/>
      <dgm:spPr/>
      <dgm:t>
        <a:bodyPr/>
        <a:lstStyle/>
        <a:p>
          <a:r>
            <a:rPr lang="en-US" dirty="0" smtClean="0"/>
            <a:t>Design Form</a:t>
          </a:r>
          <a:endParaRPr lang="en-US" dirty="0"/>
        </a:p>
      </dgm:t>
    </dgm:pt>
    <dgm:pt modelId="{6CA5D614-5B1C-41AE-B234-9F29ADC5FC85}" type="parTrans" cxnId="{61F1664C-3957-44DE-8829-D91D3702FC06}">
      <dgm:prSet/>
      <dgm:spPr/>
      <dgm:t>
        <a:bodyPr/>
        <a:lstStyle/>
        <a:p>
          <a:endParaRPr lang="en-US"/>
        </a:p>
      </dgm:t>
    </dgm:pt>
    <dgm:pt modelId="{D29C02D6-D4FE-4557-9666-4B7796783C19}" type="sibTrans" cxnId="{61F1664C-3957-44DE-8829-D91D3702FC06}">
      <dgm:prSet/>
      <dgm:spPr/>
      <dgm:t>
        <a:bodyPr/>
        <a:lstStyle/>
        <a:p>
          <a:endParaRPr lang="en-US"/>
        </a:p>
      </dgm:t>
    </dgm:pt>
    <dgm:pt modelId="{6CC64D1B-7C84-4529-B25E-5E5354FCDC27}">
      <dgm:prSet phldrT="[Text]"/>
      <dgm:spPr/>
      <dgm:t>
        <a:bodyPr/>
        <a:lstStyle/>
        <a:p>
          <a:r>
            <a:rPr lang="en-US" dirty="0" smtClean="0"/>
            <a:t>Fields are validated against entity fields</a:t>
          </a:r>
          <a:endParaRPr lang="en-US" dirty="0"/>
        </a:p>
      </dgm:t>
    </dgm:pt>
    <dgm:pt modelId="{7DADFCA8-5066-45AA-9A9F-BBE3E766D6BF}" type="parTrans" cxnId="{54238536-EAF2-4F0C-9098-1ACE5A307B98}">
      <dgm:prSet/>
      <dgm:spPr/>
      <dgm:t>
        <a:bodyPr/>
        <a:lstStyle/>
        <a:p>
          <a:endParaRPr lang="en-US"/>
        </a:p>
      </dgm:t>
    </dgm:pt>
    <dgm:pt modelId="{ED8C7FC5-40B0-4CCC-9135-B431CC0EA028}" type="sibTrans" cxnId="{54238536-EAF2-4F0C-9098-1ACE5A307B98}">
      <dgm:prSet/>
      <dgm:spPr/>
      <dgm:t>
        <a:bodyPr/>
        <a:lstStyle/>
        <a:p>
          <a:endParaRPr lang="en-US"/>
        </a:p>
      </dgm:t>
    </dgm:pt>
    <dgm:pt modelId="{5D9549D4-E365-43E2-86E4-47532681A84E}">
      <dgm:prSet phldrT="[Text]"/>
      <dgm:spPr/>
      <dgm:t>
        <a:bodyPr/>
        <a:lstStyle/>
        <a:p>
          <a:r>
            <a:rPr lang="en-US" dirty="0" smtClean="0"/>
            <a:t>Add Workflows for Entity</a:t>
          </a:r>
          <a:endParaRPr lang="en-US" dirty="0"/>
        </a:p>
      </dgm:t>
    </dgm:pt>
    <dgm:pt modelId="{FFB03480-B55E-4E38-84AD-88E13034700D}" type="parTrans" cxnId="{81E7E0A9-E2B7-4BE2-AAEC-A0D8A1F6A2C4}">
      <dgm:prSet/>
      <dgm:spPr/>
      <dgm:t>
        <a:bodyPr/>
        <a:lstStyle/>
        <a:p>
          <a:endParaRPr lang="en-US"/>
        </a:p>
      </dgm:t>
    </dgm:pt>
    <dgm:pt modelId="{D354FE2C-D92C-4AC2-B9DB-1BDBE43D6226}" type="sibTrans" cxnId="{81E7E0A9-E2B7-4BE2-AAEC-A0D8A1F6A2C4}">
      <dgm:prSet/>
      <dgm:spPr/>
      <dgm:t>
        <a:bodyPr/>
        <a:lstStyle/>
        <a:p>
          <a:endParaRPr lang="en-US"/>
        </a:p>
      </dgm:t>
    </dgm:pt>
    <dgm:pt modelId="{5BF462CD-132C-41AF-9064-D81537DD561C}">
      <dgm:prSet phldrT="[Text]"/>
      <dgm:spPr/>
      <dgm:t>
        <a:bodyPr/>
        <a:lstStyle/>
        <a:p>
          <a:r>
            <a:rPr lang="en-US" dirty="0" smtClean="0"/>
            <a:t>Write unit tests</a:t>
          </a:r>
          <a:endParaRPr lang="en-US" dirty="0"/>
        </a:p>
      </dgm:t>
    </dgm:pt>
    <dgm:pt modelId="{5BA97B2C-A9C1-4B6D-95EA-21FF6AF721E5}" type="parTrans" cxnId="{477748A2-D2C4-4D43-A67F-C468CF2C9020}">
      <dgm:prSet/>
      <dgm:spPr/>
      <dgm:t>
        <a:bodyPr/>
        <a:lstStyle/>
        <a:p>
          <a:endParaRPr lang="en-US"/>
        </a:p>
      </dgm:t>
    </dgm:pt>
    <dgm:pt modelId="{E54295E7-8CFF-44E3-828B-71BE351C7364}" type="sibTrans" cxnId="{477748A2-D2C4-4D43-A67F-C468CF2C9020}">
      <dgm:prSet/>
      <dgm:spPr/>
      <dgm:t>
        <a:bodyPr/>
        <a:lstStyle/>
        <a:p>
          <a:endParaRPr lang="en-US"/>
        </a:p>
      </dgm:t>
    </dgm:pt>
    <dgm:pt modelId="{6CD7DBB2-814A-43C8-A57B-E90467F01291}">
      <dgm:prSet phldrT="[Text]"/>
      <dgm:spPr/>
      <dgm:t>
        <a:bodyPr/>
        <a:lstStyle/>
        <a:p>
          <a:r>
            <a:rPr lang="en-US" dirty="0" smtClean="0"/>
            <a:t>Test Delegates</a:t>
          </a:r>
          <a:endParaRPr lang="en-US" dirty="0"/>
        </a:p>
      </dgm:t>
    </dgm:pt>
    <dgm:pt modelId="{EE4E1770-53DF-41E8-824B-6E4494347923}" type="parTrans" cxnId="{E7B786BF-92A9-4CFE-ADF3-2AF9F11E0C30}">
      <dgm:prSet/>
      <dgm:spPr/>
      <dgm:t>
        <a:bodyPr/>
        <a:lstStyle/>
        <a:p>
          <a:endParaRPr lang="en-US"/>
        </a:p>
      </dgm:t>
    </dgm:pt>
    <dgm:pt modelId="{321F8384-00C5-4437-A662-CFB76372ADE9}" type="sibTrans" cxnId="{E7B786BF-92A9-4CFE-ADF3-2AF9F11E0C30}">
      <dgm:prSet/>
      <dgm:spPr/>
      <dgm:t>
        <a:bodyPr/>
        <a:lstStyle/>
        <a:p>
          <a:endParaRPr lang="en-US"/>
        </a:p>
      </dgm:t>
    </dgm:pt>
    <dgm:pt modelId="{5C80DDBE-9FD3-40EF-BD2F-CF2641BA9147}">
      <dgm:prSet phldrT="[Text]"/>
      <dgm:spPr/>
      <dgm:t>
        <a:bodyPr/>
        <a:lstStyle/>
        <a:p>
          <a:r>
            <a:rPr lang="en-US" dirty="0" smtClean="0"/>
            <a:t>Test App</a:t>
          </a:r>
          <a:endParaRPr lang="en-US" dirty="0"/>
        </a:p>
      </dgm:t>
    </dgm:pt>
    <dgm:pt modelId="{519AFCD5-196C-448B-AE7E-F9038637D321}" type="parTrans" cxnId="{EC8255EF-BA8F-4828-9CE2-ABD4B141ED9C}">
      <dgm:prSet/>
      <dgm:spPr/>
      <dgm:t>
        <a:bodyPr/>
        <a:lstStyle/>
        <a:p>
          <a:endParaRPr lang="en-US"/>
        </a:p>
      </dgm:t>
    </dgm:pt>
    <dgm:pt modelId="{740B21E9-ED14-4603-9230-693858EE1680}" type="sibTrans" cxnId="{EC8255EF-BA8F-4828-9CE2-ABD4B141ED9C}">
      <dgm:prSet/>
      <dgm:spPr/>
      <dgm:t>
        <a:bodyPr/>
        <a:lstStyle/>
        <a:p>
          <a:endParaRPr lang="en-US"/>
        </a:p>
      </dgm:t>
    </dgm:pt>
    <dgm:pt modelId="{95BC787C-81DE-4287-A4D9-C34B9E0F8AED}">
      <dgm:prSet phldrT="[Text]"/>
      <dgm:spPr/>
      <dgm:t>
        <a:bodyPr/>
        <a:lstStyle/>
        <a:p>
          <a:r>
            <a:rPr lang="en-US" dirty="0" smtClean="0"/>
            <a:t>Check in to </a:t>
          </a:r>
          <a:r>
            <a:rPr lang="en-US" dirty="0" err="1" smtClean="0"/>
            <a:t>Git</a:t>
          </a:r>
          <a:endParaRPr lang="en-US" dirty="0"/>
        </a:p>
      </dgm:t>
    </dgm:pt>
    <dgm:pt modelId="{DABC2323-6E4C-40F6-988E-A7624DF04A27}" type="parTrans" cxnId="{E2936CD1-AD79-4470-8CE9-75089E40A762}">
      <dgm:prSet/>
      <dgm:spPr/>
      <dgm:t>
        <a:bodyPr/>
        <a:lstStyle/>
        <a:p>
          <a:endParaRPr lang="en-US"/>
        </a:p>
      </dgm:t>
    </dgm:pt>
    <dgm:pt modelId="{32A9D098-6949-4209-9338-F86960A66719}" type="sibTrans" cxnId="{E2936CD1-AD79-4470-8CE9-75089E40A762}">
      <dgm:prSet/>
      <dgm:spPr/>
      <dgm:t>
        <a:bodyPr/>
        <a:lstStyle/>
        <a:p>
          <a:endParaRPr lang="en-US"/>
        </a:p>
      </dgm:t>
    </dgm:pt>
    <dgm:pt modelId="{564B9A8B-F865-4100-8263-CB3F1FF17766}">
      <dgm:prSet phldrT="[Text]"/>
      <dgm:spPr/>
      <dgm:t>
        <a:bodyPr/>
        <a:lstStyle/>
        <a:p>
          <a:r>
            <a:rPr lang="en-US" dirty="0" smtClean="0"/>
            <a:t>Setup Org specific configurations</a:t>
          </a:r>
          <a:endParaRPr lang="en-US" dirty="0"/>
        </a:p>
      </dgm:t>
    </dgm:pt>
    <dgm:pt modelId="{5B04E3DE-1F8B-41F2-98BC-A7A7E5BEA833}" type="parTrans" cxnId="{12A8B0F3-C8E3-463E-9025-2D8AE3A70A2F}">
      <dgm:prSet/>
      <dgm:spPr/>
      <dgm:t>
        <a:bodyPr/>
        <a:lstStyle/>
        <a:p>
          <a:endParaRPr lang="en-US"/>
        </a:p>
      </dgm:t>
    </dgm:pt>
    <dgm:pt modelId="{4677DAAD-1B12-4C58-9C97-9A3A82F3A292}" type="sibTrans" cxnId="{12A8B0F3-C8E3-463E-9025-2D8AE3A70A2F}">
      <dgm:prSet/>
      <dgm:spPr/>
      <dgm:t>
        <a:bodyPr/>
        <a:lstStyle/>
        <a:p>
          <a:endParaRPr lang="en-US"/>
        </a:p>
      </dgm:t>
    </dgm:pt>
    <dgm:pt modelId="{5B88BA2C-0458-4FBC-BBC3-222A00ECE81A}">
      <dgm:prSet phldrT="[Text]"/>
      <dgm:spPr/>
      <dgm:t>
        <a:bodyPr/>
        <a:lstStyle/>
        <a:p>
          <a:r>
            <a:rPr lang="en-US" dirty="0" smtClean="0"/>
            <a:t>UI Testing</a:t>
          </a:r>
          <a:endParaRPr lang="en-US" dirty="0"/>
        </a:p>
      </dgm:t>
    </dgm:pt>
    <dgm:pt modelId="{D3D07F2F-B5E4-4977-9879-BF6315E78092}" type="parTrans" cxnId="{A435970C-73ED-4B1D-9CAA-9A8C510FF508}">
      <dgm:prSet/>
      <dgm:spPr/>
      <dgm:t>
        <a:bodyPr/>
        <a:lstStyle/>
        <a:p>
          <a:endParaRPr lang="en-US"/>
        </a:p>
      </dgm:t>
    </dgm:pt>
    <dgm:pt modelId="{C0B2A964-AEA5-4BA5-A89A-F3BAA484C57D}" type="sibTrans" cxnId="{A435970C-73ED-4B1D-9CAA-9A8C510FF508}">
      <dgm:prSet/>
      <dgm:spPr/>
      <dgm:t>
        <a:bodyPr/>
        <a:lstStyle/>
        <a:p>
          <a:endParaRPr lang="en-US"/>
        </a:p>
      </dgm:t>
    </dgm:pt>
    <dgm:pt modelId="{36EFF6AA-1CD5-4B56-8628-E536035E8EE4}">
      <dgm:prSet phldrT="[Text]"/>
      <dgm:spPr/>
      <dgm:t>
        <a:bodyPr/>
        <a:lstStyle/>
        <a:p>
          <a:r>
            <a:rPr lang="en-US" dirty="0" smtClean="0"/>
            <a:t>From Admin</a:t>
          </a:r>
          <a:endParaRPr lang="en-US" dirty="0"/>
        </a:p>
      </dgm:t>
    </dgm:pt>
    <dgm:pt modelId="{0B302BC7-1DF1-4DD4-9FAF-6EFCE96807E1}" type="parTrans" cxnId="{9020B1D9-540B-4597-95B5-C5A028832767}">
      <dgm:prSet/>
      <dgm:spPr/>
      <dgm:t>
        <a:bodyPr/>
        <a:lstStyle/>
        <a:p>
          <a:endParaRPr lang="en-US"/>
        </a:p>
      </dgm:t>
    </dgm:pt>
    <dgm:pt modelId="{ED2309D4-86D5-426F-B82A-E56B29C8F3AD}" type="sibTrans" cxnId="{9020B1D9-540B-4597-95B5-C5A028832767}">
      <dgm:prSet/>
      <dgm:spPr/>
      <dgm:t>
        <a:bodyPr/>
        <a:lstStyle/>
        <a:p>
          <a:endParaRPr lang="en-US"/>
        </a:p>
      </dgm:t>
    </dgm:pt>
    <dgm:pt modelId="{E5F0ED64-1F44-46EE-9B37-93A5A419E214}">
      <dgm:prSet phldrT="[Text]"/>
      <dgm:spPr/>
      <dgm:t>
        <a:bodyPr/>
        <a:lstStyle/>
        <a:p>
          <a:r>
            <a:rPr lang="en-US" dirty="0" smtClean="0"/>
            <a:t>Template based App setup</a:t>
          </a:r>
          <a:endParaRPr lang="en-US" dirty="0"/>
        </a:p>
      </dgm:t>
    </dgm:pt>
    <dgm:pt modelId="{7226EA79-E5C0-4846-9AAD-3AAEF1D96FEB}" type="parTrans" cxnId="{D7B77632-55B3-4193-B50A-251D276BE4D1}">
      <dgm:prSet/>
      <dgm:spPr/>
      <dgm:t>
        <a:bodyPr/>
        <a:lstStyle/>
        <a:p>
          <a:endParaRPr lang="en-US"/>
        </a:p>
      </dgm:t>
    </dgm:pt>
    <dgm:pt modelId="{29BE17D3-C7EA-4D78-A0BB-C53A0F708C6C}" type="sibTrans" cxnId="{D7B77632-55B3-4193-B50A-251D276BE4D1}">
      <dgm:prSet/>
      <dgm:spPr/>
      <dgm:t>
        <a:bodyPr/>
        <a:lstStyle/>
        <a:p>
          <a:endParaRPr lang="en-US"/>
        </a:p>
      </dgm:t>
    </dgm:pt>
    <dgm:pt modelId="{BEB78348-BAC2-4522-884E-A64BB69592C3}">
      <dgm:prSet phldrT="[Text]"/>
      <dgm:spPr/>
      <dgm:t>
        <a:bodyPr/>
        <a:lstStyle/>
        <a:p>
          <a:r>
            <a:rPr lang="en-US" dirty="0" smtClean="0"/>
            <a:t>Setup Scheduled Jobs</a:t>
          </a:r>
          <a:endParaRPr lang="en-US" dirty="0"/>
        </a:p>
      </dgm:t>
    </dgm:pt>
    <dgm:pt modelId="{E2B50D7A-F7E8-4BB9-949D-32EB4C7FD663}" type="parTrans" cxnId="{B7606007-4BF9-4534-8DE3-227FCD13A39D}">
      <dgm:prSet/>
      <dgm:spPr/>
      <dgm:t>
        <a:bodyPr/>
        <a:lstStyle/>
        <a:p>
          <a:endParaRPr lang="en-US"/>
        </a:p>
      </dgm:t>
    </dgm:pt>
    <dgm:pt modelId="{3965B020-8C2F-4662-8E02-27902D0E55DE}" type="sibTrans" cxnId="{B7606007-4BF9-4534-8DE3-227FCD13A39D}">
      <dgm:prSet/>
      <dgm:spPr/>
      <dgm:t>
        <a:bodyPr/>
        <a:lstStyle/>
        <a:p>
          <a:endParaRPr lang="en-US"/>
        </a:p>
      </dgm:t>
    </dgm:pt>
    <dgm:pt modelId="{F9CE4066-EBC9-49F3-9959-73D7D782DBAB}">
      <dgm:prSet phldrT="[Text]"/>
      <dgm:spPr/>
      <dgm:t>
        <a:bodyPr/>
        <a:lstStyle/>
        <a:p>
          <a:r>
            <a:rPr lang="en-US" dirty="0" smtClean="0"/>
            <a:t>Create New Fields</a:t>
          </a:r>
          <a:endParaRPr lang="en-US" dirty="0"/>
        </a:p>
      </dgm:t>
    </dgm:pt>
    <dgm:pt modelId="{2BF153BA-CA41-4F9F-8F96-7864C5F653D9}" type="parTrans" cxnId="{17EB036E-637F-4041-A972-DC3F6598AFB5}">
      <dgm:prSet/>
      <dgm:spPr/>
      <dgm:t>
        <a:bodyPr/>
        <a:lstStyle/>
        <a:p>
          <a:endParaRPr lang="en-US"/>
        </a:p>
      </dgm:t>
    </dgm:pt>
    <dgm:pt modelId="{0C656B32-EFFE-4848-A09E-9E7A18531ED5}" type="sibTrans" cxnId="{17EB036E-637F-4041-A972-DC3F6598AFB5}">
      <dgm:prSet/>
      <dgm:spPr/>
      <dgm:t>
        <a:bodyPr/>
        <a:lstStyle/>
        <a:p>
          <a:endParaRPr lang="en-US"/>
        </a:p>
      </dgm:t>
    </dgm:pt>
    <dgm:pt modelId="{8D8B0652-A7B4-4603-9479-6434028AF51F}">
      <dgm:prSet phldrT="[Text]"/>
      <dgm:spPr/>
      <dgm:t>
        <a:bodyPr/>
        <a:lstStyle/>
        <a:p>
          <a:r>
            <a:rPr lang="en-US" dirty="0" smtClean="0"/>
            <a:t>Add existing entity fields</a:t>
          </a:r>
          <a:endParaRPr lang="en-US" dirty="0"/>
        </a:p>
      </dgm:t>
    </dgm:pt>
    <dgm:pt modelId="{B01FAD69-EAA1-4BAA-B83B-983178EC304E}" type="parTrans" cxnId="{CDEF61E9-AD13-41D6-937A-D7695CDB0E06}">
      <dgm:prSet/>
      <dgm:spPr/>
      <dgm:t>
        <a:bodyPr/>
        <a:lstStyle/>
        <a:p>
          <a:endParaRPr lang="en-US"/>
        </a:p>
      </dgm:t>
    </dgm:pt>
    <dgm:pt modelId="{0B3DFA12-FE1B-4816-986A-E832966E5F51}" type="sibTrans" cxnId="{CDEF61E9-AD13-41D6-937A-D7695CDB0E06}">
      <dgm:prSet/>
      <dgm:spPr/>
      <dgm:t>
        <a:bodyPr/>
        <a:lstStyle/>
        <a:p>
          <a:endParaRPr lang="en-US"/>
        </a:p>
      </dgm:t>
    </dgm:pt>
    <dgm:pt modelId="{1805A188-5C63-459F-85B1-467CBE765CE9}">
      <dgm:prSet phldrT="[Text]"/>
      <dgm:spPr/>
      <dgm:t>
        <a:bodyPr/>
        <a:lstStyle/>
        <a:p>
          <a:r>
            <a:rPr lang="en-US" dirty="0" smtClean="0"/>
            <a:t>Fields can be added here</a:t>
          </a:r>
          <a:endParaRPr lang="en-US" dirty="0"/>
        </a:p>
      </dgm:t>
    </dgm:pt>
    <dgm:pt modelId="{2ABB8560-C103-4E6A-B1EE-3818A1385E6D}" type="parTrans" cxnId="{095B0E58-66D4-4C6E-AA4C-CB3B558D47B9}">
      <dgm:prSet/>
      <dgm:spPr/>
      <dgm:t>
        <a:bodyPr/>
        <a:lstStyle/>
        <a:p>
          <a:endParaRPr lang="en-US"/>
        </a:p>
      </dgm:t>
    </dgm:pt>
    <dgm:pt modelId="{6CECAC24-CD46-4615-81B3-0442D8D298F6}" type="sibTrans" cxnId="{095B0E58-66D4-4C6E-AA4C-CB3B558D47B9}">
      <dgm:prSet/>
      <dgm:spPr/>
      <dgm:t>
        <a:bodyPr/>
        <a:lstStyle/>
        <a:p>
          <a:endParaRPr lang="en-US"/>
        </a:p>
      </dgm:t>
    </dgm:pt>
    <dgm:pt modelId="{89109EB2-4611-40BA-9977-17A32622D33E}">
      <dgm:prSet phldrT="[Text]"/>
      <dgm:spPr/>
      <dgm:t>
        <a:bodyPr/>
        <a:lstStyle/>
        <a:p>
          <a:r>
            <a:rPr lang="en-US" dirty="0" smtClean="0"/>
            <a:t>Fields are added during Form design</a:t>
          </a:r>
          <a:endParaRPr lang="en-US" dirty="0"/>
        </a:p>
      </dgm:t>
    </dgm:pt>
    <dgm:pt modelId="{5A256D36-1291-46DE-B252-750D413F8D9E}" type="parTrans" cxnId="{BCA648D0-12FA-4F6D-94C7-28A77D473646}">
      <dgm:prSet/>
      <dgm:spPr/>
      <dgm:t>
        <a:bodyPr/>
        <a:lstStyle/>
        <a:p>
          <a:endParaRPr lang="en-US"/>
        </a:p>
      </dgm:t>
    </dgm:pt>
    <dgm:pt modelId="{86AD6FED-D9A9-4846-84D7-BCBA85757621}" type="sibTrans" cxnId="{BCA648D0-12FA-4F6D-94C7-28A77D473646}">
      <dgm:prSet/>
      <dgm:spPr/>
      <dgm:t>
        <a:bodyPr/>
        <a:lstStyle/>
        <a:p>
          <a:endParaRPr lang="en-US"/>
        </a:p>
      </dgm:t>
    </dgm:pt>
    <dgm:pt modelId="{27384950-C513-4FC1-927C-FD8A606BB6C9}" type="pres">
      <dgm:prSet presAssocID="{9850C048-D9CB-4EBA-A605-662D61F0E51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0D68CF-1566-46FF-BE3B-55AAE9E95084}" type="pres">
      <dgm:prSet presAssocID="{691AFA6D-CF67-4FC6-B00B-EE9187549E1F}" presName="node" presStyleLbl="node1" presStyleIdx="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9F4E9-7767-4979-A51B-BDF3266AAC38}" type="pres">
      <dgm:prSet presAssocID="{574303D3-C867-4298-9767-96268D965B78}" presName="sibTrans" presStyleLbl="sibTrans2D1" presStyleIdx="0" presStyleCnt="16"/>
      <dgm:spPr/>
      <dgm:t>
        <a:bodyPr/>
        <a:lstStyle/>
        <a:p>
          <a:endParaRPr lang="en-US"/>
        </a:p>
      </dgm:t>
    </dgm:pt>
    <dgm:pt modelId="{564F2C30-5CAB-46C7-A680-43CA5542957D}" type="pres">
      <dgm:prSet presAssocID="{574303D3-C867-4298-9767-96268D965B78}" presName="connectorText" presStyleLbl="sibTrans2D1" presStyleIdx="0" presStyleCnt="16"/>
      <dgm:spPr/>
      <dgm:t>
        <a:bodyPr/>
        <a:lstStyle/>
        <a:p>
          <a:endParaRPr lang="en-US"/>
        </a:p>
      </dgm:t>
    </dgm:pt>
    <dgm:pt modelId="{F6E1AE6C-9F03-4728-80D5-FC3EE51BC9D2}" type="pres">
      <dgm:prSet presAssocID="{76E1D5CE-35F6-4A52-A0F6-2B26EE8664EA}" presName="node" presStyleLbl="node1" presStyleIdx="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2EE238-F452-41B6-B28C-6D3F9DAEE217}" type="pres">
      <dgm:prSet presAssocID="{0C54B2AD-C959-4A4F-832E-7C1BC97C6B29}" presName="sibTrans" presStyleLbl="sibTrans2D1" presStyleIdx="1" presStyleCnt="16"/>
      <dgm:spPr/>
      <dgm:t>
        <a:bodyPr/>
        <a:lstStyle/>
        <a:p>
          <a:endParaRPr lang="en-US"/>
        </a:p>
      </dgm:t>
    </dgm:pt>
    <dgm:pt modelId="{CF06F0DF-E8B3-4B8E-961E-AF2B6C9017E2}" type="pres">
      <dgm:prSet presAssocID="{0C54B2AD-C959-4A4F-832E-7C1BC97C6B29}" presName="connectorText" presStyleLbl="sibTrans2D1" presStyleIdx="1" presStyleCnt="16"/>
      <dgm:spPr/>
      <dgm:t>
        <a:bodyPr/>
        <a:lstStyle/>
        <a:p>
          <a:endParaRPr lang="en-US"/>
        </a:p>
      </dgm:t>
    </dgm:pt>
    <dgm:pt modelId="{A778F737-5B32-4484-AF6A-04E9DE8AFDA0}" type="pres">
      <dgm:prSet presAssocID="{76DDE21C-1C3F-419D-B323-1ED4328EC85D}" presName="node" presStyleLbl="node1" presStyleIdx="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117D3-21BE-4E4E-8B44-41CC09CD455C}" type="pres">
      <dgm:prSet presAssocID="{168B1715-CA8A-40A7-8F13-F4FE8B3414B2}" presName="sibTrans" presStyleLbl="sibTrans2D1" presStyleIdx="2" presStyleCnt="16"/>
      <dgm:spPr/>
      <dgm:t>
        <a:bodyPr/>
        <a:lstStyle/>
        <a:p>
          <a:endParaRPr lang="en-US"/>
        </a:p>
      </dgm:t>
    </dgm:pt>
    <dgm:pt modelId="{2E543A68-E243-409A-8B5D-3044E281F18E}" type="pres">
      <dgm:prSet presAssocID="{168B1715-CA8A-40A7-8F13-F4FE8B3414B2}" presName="connectorText" presStyleLbl="sibTrans2D1" presStyleIdx="2" presStyleCnt="16"/>
      <dgm:spPr/>
      <dgm:t>
        <a:bodyPr/>
        <a:lstStyle/>
        <a:p>
          <a:endParaRPr lang="en-US"/>
        </a:p>
      </dgm:t>
    </dgm:pt>
    <dgm:pt modelId="{F33FFA3B-B44F-4373-A2BC-948EF7A9A020}" type="pres">
      <dgm:prSet presAssocID="{4FC28E8B-704A-468C-B75A-76742D26A0E9}" presName="node" presStyleLbl="node1" presStyleIdx="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E89E48-F675-40C9-9565-9124AC86CC27}" type="pres">
      <dgm:prSet presAssocID="{D29C02D6-D4FE-4557-9666-4B7796783C19}" presName="sibTrans" presStyleLbl="sibTrans2D1" presStyleIdx="3" presStyleCnt="16"/>
      <dgm:spPr/>
      <dgm:t>
        <a:bodyPr/>
        <a:lstStyle/>
        <a:p>
          <a:endParaRPr lang="en-US"/>
        </a:p>
      </dgm:t>
    </dgm:pt>
    <dgm:pt modelId="{37ED74C0-DD7B-4AAB-9F0C-CE36F3115DF9}" type="pres">
      <dgm:prSet presAssocID="{D29C02D6-D4FE-4557-9666-4B7796783C19}" presName="connectorText" presStyleLbl="sibTrans2D1" presStyleIdx="3" presStyleCnt="16"/>
      <dgm:spPr/>
      <dgm:t>
        <a:bodyPr/>
        <a:lstStyle/>
        <a:p>
          <a:endParaRPr lang="en-US"/>
        </a:p>
      </dgm:t>
    </dgm:pt>
    <dgm:pt modelId="{1B46747C-AF31-4F4A-B65E-5724CC5D0BA5}" type="pres">
      <dgm:prSet presAssocID="{5D9549D4-E365-43E2-86E4-47532681A84E}" presName="node" presStyleLbl="node1" presStyleIdx="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06B0D-3768-4455-A694-E332CBEEF4B1}" type="pres">
      <dgm:prSet presAssocID="{D354FE2C-D92C-4AC2-B9DB-1BDBE43D6226}" presName="sibTrans" presStyleLbl="sibTrans2D1" presStyleIdx="4" presStyleCnt="16"/>
      <dgm:spPr/>
      <dgm:t>
        <a:bodyPr/>
        <a:lstStyle/>
        <a:p>
          <a:endParaRPr lang="en-US"/>
        </a:p>
      </dgm:t>
    </dgm:pt>
    <dgm:pt modelId="{A33E450C-CFE6-462A-B6DB-D5CD1996A532}" type="pres">
      <dgm:prSet presAssocID="{D354FE2C-D92C-4AC2-B9DB-1BDBE43D6226}" presName="connectorText" presStyleLbl="sibTrans2D1" presStyleIdx="4" presStyleCnt="16"/>
      <dgm:spPr/>
      <dgm:t>
        <a:bodyPr/>
        <a:lstStyle/>
        <a:p>
          <a:endParaRPr lang="en-US"/>
        </a:p>
      </dgm:t>
    </dgm:pt>
    <dgm:pt modelId="{4DEE89D6-0086-439C-9A8F-8A55BBD0DA48}" type="pres">
      <dgm:prSet presAssocID="{966A573D-2AC2-43B4-9131-1AFC0F4E051B}" presName="node" presStyleLbl="node1" presStyleIdx="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171-43E2-49A3-BFEA-78F2149FFB00}" type="pres">
      <dgm:prSet presAssocID="{FAA536B5-6C32-496F-BF59-90599C6EAD19}" presName="sibTrans" presStyleLbl="sibTrans2D1" presStyleIdx="5" presStyleCnt="16"/>
      <dgm:spPr/>
      <dgm:t>
        <a:bodyPr/>
        <a:lstStyle/>
        <a:p>
          <a:endParaRPr lang="en-US"/>
        </a:p>
      </dgm:t>
    </dgm:pt>
    <dgm:pt modelId="{F9EF4B68-B143-42E9-BDED-4CF1A5CEC008}" type="pres">
      <dgm:prSet presAssocID="{FAA536B5-6C32-496F-BF59-90599C6EAD19}" presName="connectorText" presStyleLbl="sibTrans2D1" presStyleIdx="5" presStyleCnt="16"/>
      <dgm:spPr/>
      <dgm:t>
        <a:bodyPr/>
        <a:lstStyle/>
        <a:p>
          <a:endParaRPr lang="en-US"/>
        </a:p>
      </dgm:t>
    </dgm:pt>
    <dgm:pt modelId="{F7F64004-52C3-4908-B61D-5D8A8ED48F61}" type="pres">
      <dgm:prSet presAssocID="{485269DF-8994-46D4-877B-7BBBF5475546}" presName="node" presStyleLbl="node1" presStyleIdx="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E71DD-5C62-4FBA-A318-09706B635FA7}" type="pres">
      <dgm:prSet presAssocID="{603DA1E5-F2EC-4397-9EC3-0A2EA9D0F76C}" presName="sibTrans" presStyleLbl="sibTrans2D1" presStyleIdx="6" presStyleCnt="16"/>
      <dgm:spPr/>
      <dgm:t>
        <a:bodyPr/>
        <a:lstStyle/>
        <a:p>
          <a:endParaRPr lang="en-US"/>
        </a:p>
      </dgm:t>
    </dgm:pt>
    <dgm:pt modelId="{76017842-A167-4DD4-9CCE-4330FE9FC774}" type="pres">
      <dgm:prSet presAssocID="{603DA1E5-F2EC-4397-9EC3-0A2EA9D0F76C}" presName="connectorText" presStyleLbl="sibTrans2D1" presStyleIdx="6" presStyleCnt="16"/>
      <dgm:spPr/>
      <dgm:t>
        <a:bodyPr/>
        <a:lstStyle/>
        <a:p>
          <a:endParaRPr lang="en-US"/>
        </a:p>
      </dgm:t>
    </dgm:pt>
    <dgm:pt modelId="{1D97C274-BCB3-4120-A626-C1F297DD7C27}" type="pres">
      <dgm:prSet presAssocID="{7F0CCFB5-93C0-45F5-9896-4DB79CC8B969}" presName="node" presStyleLbl="node1" presStyleIdx="7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9D4B1-BA5C-4906-864A-C369EC8AAEE5}" type="pres">
      <dgm:prSet presAssocID="{0508B3DF-81B8-43FF-BAA7-DC41B5C433AB}" presName="sibTrans" presStyleLbl="sibTrans2D1" presStyleIdx="7" presStyleCnt="16"/>
      <dgm:spPr/>
      <dgm:t>
        <a:bodyPr/>
        <a:lstStyle/>
        <a:p>
          <a:endParaRPr lang="en-US"/>
        </a:p>
      </dgm:t>
    </dgm:pt>
    <dgm:pt modelId="{C7017334-633E-41DA-B710-BE327D16E478}" type="pres">
      <dgm:prSet presAssocID="{0508B3DF-81B8-43FF-BAA7-DC41B5C433AB}" presName="connectorText" presStyleLbl="sibTrans2D1" presStyleIdx="7" presStyleCnt="16"/>
      <dgm:spPr/>
      <dgm:t>
        <a:bodyPr/>
        <a:lstStyle/>
        <a:p>
          <a:endParaRPr lang="en-US"/>
        </a:p>
      </dgm:t>
    </dgm:pt>
    <dgm:pt modelId="{EA661243-6648-4B4F-BFDA-B641BEFD718D}" type="pres">
      <dgm:prSet presAssocID="{A1804794-1D30-4E36-9B03-E48C41A158B6}" presName="node" presStyleLbl="node1" presStyleIdx="8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06847-F2B8-4D62-BC3C-C26CFA1F0CB2}" type="pres">
      <dgm:prSet presAssocID="{EF5CB893-695D-4D4B-9BAE-E6D7F5375880}" presName="sibTrans" presStyleLbl="sibTrans2D1" presStyleIdx="8" presStyleCnt="16"/>
      <dgm:spPr/>
      <dgm:t>
        <a:bodyPr/>
        <a:lstStyle/>
        <a:p>
          <a:endParaRPr lang="en-US"/>
        </a:p>
      </dgm:t>
    </dgm:pt>
    <dgm:pt modelId="{C21FC7BC-820F-4D27-96E7-0DAC5A57239B}" type="pres">
      <dgm:prSet presAssocID="{EF5CB893-695D-4D4B-9BAE-E6D7F5375880}" presName="connectorText" presStyleLbl="sibTrans2D1" presStyleIdx="8" presStyleCnt="16"/>
      <dgm:spPr/>
      <dgm:t>
        <a:bodyPr/>
        <a:lstStyle/>
        <a:p>
          <a:endParaRPr lang="en-US"/>
        </a:p>
      </dgm:t>
    </dgm:pt>
    <dgm:pt modelId="{335314B7-F941-4E94-8694-F97A968B3EEF}" type="pres">
      <dgm:prSet presAssocID="{CD982EED-E24F-40AD-A6D7-BAB60B04C7BC}" presName="node" presStyleLbl="node1" presStyleIdx="9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36B29-A08B-48B0-8C4C-4EFA3AAF0EB1}" type="pres">
      <dgm:prSet presAssocID="{7C1C65AE-292A-4B95-8248-E47B06D5803D}" presName="sibTrans" presStyleLbl="sibTrans2D1" presStyleIdx="9" presStyleCnt="16"/>
      <dgm:spPr/>
      <dgm:t>
        <a:bodyPr/>
        <a:lstStyle/>
        <a:p>
          <a:endParaRPr lang="en-US"/>
        </a:p>
      </dgm:t>
    </dgm:pt>
    <dgm:pt modelId="{4D5CA4EA-FEC8-4E27-9E3E-80E49DAE8DF8}" type="pres">
      <dgm:prSet presAssocID="{7C1C65AE-292A-4B95-8248-E47B06D5803D}" presName="connectorText" presStyleLbl="sibTrans2D1" presStyleIdx="9" presStyleCnt="16"/>
      <dgm:spPr/>
      <dgm:t>
        <a:bodyPr/>
        <a:lstStyle/>
        <a:p>
          <a:endParaRPr lang="en-US"/>
        </a:p>
      </dgm:t>
    </dgm:pt>
    <dgm:pt modelId="{C18E77B3-93F5-4497-834D-08EFD07A6415}" type="pres">
      <dgm:prSet presAssocID="{7F5B34E0-824F-4DB0-BD51-F6C04ACB71D1}" presName="node" presStyleLbl="node1" presStyleIdx="1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AE5D1-E4B4-424C-9F8A-94BDA1B1C0BD}" type="pres">
      <dgm:prSet presAssocID="{426A5BD5-987B-4F67-AB94-455B15FB6EDC}" presName="sibTrans" presStyleLbl="sibTrans2D1" presStyleIdx="10" presStyleCnt="16"/>
      <dgm:spPr/>
      <dgm:t>
        <a:bodyPr/>
        <a:lstStyle/>
        <a:p>
          <a:endParaRPr lang="en-US"/>
        </a:p>
      </dgm:t>
    </dgm:pt>
    <dgm:pt modelId="{AA441F8F-238E-4A98-B818-609EB9A9F007}" type="pres">
      <dgm:prSet presAssocID="{426A5BD5-987B-4F67-AB94-455B15FB6EDC}" presName="connectorText" presStyleLbl="sibTrans2D1" presStyleIdx="10" presStyleCnt="16"/>
      <dgm:spPr/>
      <dgm:t>
        <a:bodyPr/>
        <a:lstStyle/>
        <a:p>
          <a:endParaRPr lang="en-US"/>
        </a:p>
      </dgm:t>
    </dgm:pt>
    <dgm:pt modelId="{4475D96F-CC77-46EF-BE3C-38F758ABFFA0}" type="pres">
      <dgm:prSet presAssocID="{BEB78348-BAC2-4522-884E-A64BB69592C3}" presName="node" presStyleLbl="node1" presStyleIdx="1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75129-B15C-465C-A740-86824ADDF969}" type="pres">
      <dgm:prSet presAssocID="{3965B020-8C2F-4662-8E02-27902D0E55DE}" presName="sibTrans" presStyleLbl="sibTrans2D1" presStyleIdx="11" presStyleCnt="16"/>
      <dgm:spPr/>
      <dgm:t>
        <a:bodyPr/>
        <a:lstStyle/>
        <a:p>
          <a:endParaRPr lang="en-US"/>
        </a:p>
      </dgm:t>
    </dgm:pt>
    <dgm:pt modelId="{499E0D2F-15BB-428D-BDE0-006B61AB1245}" type="pres">
      <dgm:prSet presAssocID="{3965B020-8C2F-4662-8E02-27902D0E55DE}" presName="connectorText" presStyleLbl="sibTrans2D1" presStyleIdx="11" presStyleCnt="16"/>
      <dgm:spPr/>
      <dgm:t>
        <a:bodyPr/>
        <a:lstStyle/>
        <a:p>
          <a:endParaRPr lang="en-US"/>
        </a:p>
      </dgm:t>
    </dgm:pt>
    <dgm:pt modelId="{C2030DD2-4196-42CC-9781-07187BC3316E}" type="pres">
      <dgm:prSet presAssocID="{E77FE712-57FF-420D-A7BE-E9F6D9A58163}" presName="node" presStyleLbl="node1" presStyleIdx="1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F8D49-6710-41A1-97B9-9F96AEFEAFDC}" type="pres">
      <dgm:prSet presAssocID="{C7D67ECE-1D7F-4AC7-96F0-A65340816313}" presName="sibTrans" presStyleLbl="sibTrans2D1" presStyleIdx="12" presStyleCnt="16"/>
      <dgm:spPr/>
      <dgm:t>
        <a:bodyPr/>
        <a:lstStyle/>
        <a:p>
          <a:endParaRPr lang="en-US"/>
        </a:p>
      </dgm:t>
    </dgm:pt>
    <dgm:pt modelId="{46D29377-6F03-416F-8C3D-9C6F9A791513}" type="pres">
      <dgm:prSet presAssocID="{C7D67ECE-1D7F-4AC7-96F0-A65340816313}" presName="connectorText" presStyleLbl="sibTrans2D1" presStyleIdx="12" presStyleCnt="16"/>
      <dgm:spPr/>
      <dgm:t>
        <a:bodyPr/>
        <a:lstStyle/>
        <a:p>
          <a:endParaRPr lang="en-US"/>
        </a:p>
      </dgm:t>
    </dgm:pt>
    <dgm:pt modelId="{600ED67C-926B-4B73-B628-195B9264A125}" type="pres">
      <dgm:prSet presAssocID="{5C80DDBE-9FD3-40EF-BD2F-CF2641BA9147}" presName="node" presStyleLbl="node1" presStyleIdx="1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AF61-CD29-497F-958D-40ED4B3F388C}" type="pres">
      <dgm:prSet presAssocID="{740B21E9-ED14-4603-9230-693858EE1680}" presName="sibTrans" presStyleLbl="sibTrans2D1" presStyleIdx="13" presStyleCnt="16"/>
      <dgm:spPr/>
      <dgm:t>
        <a:bodyPr/>
        <a:lstStyle/>
        <a:p>
          <a:endParaRPr lang="en-US"/>
        </a:p>
      </dgm:t>
    </dgm:pt>
    <dgm:pt modelId="{AF254341-A0BA-4C16-9D14-C2F115C8CCFE}" type="pres">
      <dgm:prSet presAssocID="{740B21E9-ED14-4603-9230-693858EE1680}" presName="connectorText" presStyleLbl="sibTrans2D1" presStyleIdx="13" presStyleCnt="16"/>
      <dgm:spPr/>
      <dgm:t>
        <a:bodyPr/>
        <a:lstStyle/>
        <a:p>
          <a:endParaRPr lang="en-US"/>
        </a:p>
      </dgm:t>
    </dgm:pt>
    <dgm:pt modelId="{FC656B9D-0256-4608-B29B-6D6BF755D105}" type="pres">
      <dgm:prSet presAssocID="{8D7B90A3-F081-4C9D-AC49-25C012F870D4}" presName="node" presStyleLbl="node1" presStyleIdx="1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71BF9-DBE4-4C00-8F6B-1484DD7835A0}" type="pres">
      <dgm:prSet presAssocID="{DF398AEE-D931-46DA-BF19-356BAA7A77D4}" presName="sibTrans" presStyleLbl="sibTrans2D1" presStyleIdx="14" presStyleCnt="16"/>
      <dgm:spPr/>
      <dgm:t>
        <a:bodyPr/>
        <a:lstStyle/>
        <a:p>
          <a:endParaRPr lang="en-US"/>
        </a:p>
      </dgm:t>
    </dgm:pt>
    <dgm:pt modelId="{148D752F-32EA-45E8-8ABD-61CD0C04D2BC}" type="pres">
      <dgm:prSet presAssocID="{DF398AEE-D931-46DA-BF19-356BAA7A77D4}" presName="connectorText" presStyleLbl="sibTrans2D1" presStyleIdx="14" presStyleCnt="16"/>
      <dgm:spPr/>
      <dgm:t>
        <a:bodyPr/>
        <a:lstStyle/>
        <a:p>
          <a:endParaRPr lang="en-US"/>
        </a:p>
      </dgm:t>
    </dgm:pt>
    <dgm:pt modelId="{5314636A-5E85-4338-9F14-2FAF83270BBB}" type="pres">
      <dgm:prSet presAssocID="{07BCD60E-A353-4374-BC98-CB30A60E1522}" presName="node" presStyleLbl="node1" presStyleIdx="1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FC42A-0143-4969-A812-E58FB2E96D2F}" type="pres">
      <dgm:prSet presAssocID="{67641441-8EF4-4235-A4A5-27AC4711E5BE}" presName="sibTrans" presStyleLbl="sibTrans2D1" presStyleIdx="15" presStyleCnt="16"/>
      <dgm:spPr/>
      <dgm:t>
        <a:bodyPr/>
        <a:lstStyle/>
        <a:p>
          <a:endParaRPr lang="en-US"/>
        </a:p>
      </dgm:t>
    </dgm:pt>
    <dgm:pt modelId="{57A52B1A-3ABD-4E06-9D13-703A79DB41CE}" type="pres">
      <dgm:prSet presAssocID="{67641441-8EF4-4235-A4A5-27AC4711E5BE}" presName="connectorText" presStyleLbl="sibTrans2D1" presStyleIdx="15" presStyleCnt="16"/>
      <dgm:spPr/>
      <dgm:t>
        <a:bodyPr/>
        <a:lstStyle/>
        <a:p>
          <a:endParaRPr lang="en-US"/>
        </a:p>
      </dgm:t>
    </dgm:pt>
    <dgm:pt modelId="{52F2F91F-8A80-4B1C-9DA6-96593ABDEB77}" type="pres">
      <dgm:prSet presAssocID="{F3B187CF-1C25-46B1-A117-896543459F6E}" presName="node" presStyleLbl="node1" presStyleIdx="1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C412C1-4593-4574-820D-67B2857767E5}" type="presOf" srcId="{A1804794-1D30-4E36-9B03-E48C41A158B6}" destId="{EA661243-6648-4B4F-BFDA-B641BEFD718D}" srcOrd="0" destOrd="0" presId="urn:microsoft.com/office/officeart/2005/8/layout/process5"/>
    <dgm:cxn modelId="{3233762F-91A7-430F-B9B1-935AF4CF45C1}" type="presOf" srcId="{67641441-8EF4-4235-A4A5-27AC4711E5BE}" destId="{57A52B1A-3ABD-4E06-9D13-703A79DB41CE}" srcOrd="1" destOrd="0" presId="urn:microsoft.com/office/officeart/2005/8/layout/process5"/>
    <dgm:cxn modelId="{81E7E0A9-E2B7-4BE2-AAEC-A0D8A1F6A2C4}" srcId="{9850C048-D9CB-4EBA-A605-662D61F0E51A}" destId="{5D9549D4-E365-43E2-86E4-47532681A84E}" srcOrd="4" destOrd="0" parTransId="{FFB03480-B55E-4E38-84AD-88E13034700D}" sibTransId="{D354FE2C-D92C-4AC2-B9DB-1BDBE43D6226}"/>
    <dgm:cxn modelId="{17EB036E-637F-4041-A972-DC3F6598AFB5}" srcId="{4FC28E8B-704A-468C-B75A-76742D26A0E9}" destId="{F9CE4066-EBC9-49F3-9959-73D7D782DBAB}" srcOrd="0" destOrd="0" parTransId="{2BF153BA-CA41-4F9F-8F96-7864C5F653D9}" sibTransId="{0C656B32-EFFE-4848-A09E-9E7A18531ED5}"/>
    <dgm:cxn modelId="{834B85BA-69AC-4565-AF2E-C3AD7BC11E65}" type="presOf" srcId="{3965B020-8C2F-4662-8E02-27902D0E55DE}" destId="{09175129-B15C-465C-A740-86824ADDF969}" srcOrd="0" destOrd="0" presId="urn:microsoft.com/office/officeart/2005/8/layout/process5"/>
    <dgm:cxn modelId="{2A6BCBA8-D2D6-49B2-BD6D-E7278D943414}" type="presOf" srcId="{0C54B2AD-C959-4A4F-832E-7C1BC97C6B29}" destId="{CF06F0DF-E8B3-4B8E-961E-AF2B6C9017E2}" srcOrd="1" destOrd="0" presId="urn:microsoft.com/office/officeart/2005/8/layout/process5"/>
    <dgm:cxn modelId="{CDEF61E9-AD13-41D6-937A-D7695CDB0E06}" srcId="{4FC28E8B-704A-468C-B75A-76742D26A0E9}" destId="{8D8B0652-A7B4-4603-9479-6434028AF51F}" srcOrd="1" destOrd="0" parTransId="{B01FAD69-EAA1-4BAA-B83B-983178EC304E}" sibTransId="{0B3DFA12-FE1B-4816-986A-E832966E5F51}"/>
    <dgm:cxn modelId="{53F92474-FD83-4D66-BDA8-9960A735BF3A}" type="presOf" srcId="{D29C02D6-D4FE-4557-9666-4B7796783C19}" destId="{CDE89E48-F675-40C9-9565-9124AC86CC27}" srcOrd="0" destOrd="0" presId="urn:microsoft.com/office/officeart/2005/8/layout/process5"/>
    <dgm:cxn modelId="{B50F4ACF-1858-4658-AD6D-84BD710EC5E7}" type="presOf" srcId="{6CC64D1B-7C84-4529-B25E-5E5354FCDC27}" destId="{F33FFA3B-B44F-4373-A2BC-948EF7A9A020}" srcOrd="0" destOrd="3" presId="urn:microsoft.com/office/officeart/2005/8/layout/process5"/>
    <dgm:cxn modelId="{66BC8108-EEA0-42F3-BF4C-426E3BC847E7}" type="presOf" srcId="{603DA1E5-F2EC-4397-9EC3-0A2EA9D0F76C}" destId="{76017842-A167-4DD4-9CCE-4330FE9FC774}" srcOrd="1" destOrd="0" presId="urn:microsoft.com/office/officeart/2005/8/layout/process5"/>
    <dgm:cxn modelId="{C5D0BF46-16B2-4C91-B791-999ABDF44040}" type="presOf" srcId="{EF5CB893-695D-4D4B-9BAE-E6D7F5375880}" destId="{EA806847-F2B8-4D62-BC3C-C26CFA1F0CB2}" srcOrd="0" destOrd="0" presId="urn:microsoft.com/office/officeart/2005/8/layout/process5"/>
    <dgm:cxn modelId="{E21CD0D7-1A7E-4BFB-AFFA-D09A3619F5B7}" type="presOf" srcId="{89109EB2-4611-40BA-9977-17A32622D33E}" destId="{A778F737-5B32-4484-AF6A-04E9DE8AFDA0}" srcOrd="0" destOrd="2" presId="urn:microsoft.com/office/officeart/2005/8/layout/process5"/>
    <dgm:cxn modelId="{06D7EA26-04D5-432F-B0D0-D914A72D590D}" type="presOf" srcId="{76E1D5CE-35F6-4A52-A0F6-2B26EE8664EA}" destId="{F6E1AE6C-9F03-4728-80D5-FC3EE51BC9D2}" srcOrd="0" destOrd="0" presId="urn:microsoft.com/office/officeart/2005/8/layout/process5"/>
    <dgm:cxn modelId="{BCA648D0-12FA-4F6D-94C7-28A77D473646}" srcId="{76DDE21C-1C3F-419D-B323-1ED4328EC85D}" destId="{89109EB2-4611-40BA-9977-17A32622D33E}" srcOrd="1" destOrd="0" parTransId="{5A256D36-1291-46DE-B252-750D413F8D9E}" sibTransId="{86AD6FED-D9A9-4846-84D7-BCBA85757621}"/>
    <dgm:cxn modelId="{A435970C-73ED-4B1D-9CAA-9A8C510FF508}" srcId="{5C80DDBE-9FD3-40EF-BD2F-CF2641BA9147}" destId="{5B88BA2C-0458-4FBC-BBC3-222A00ECE81A}" srcOrd="0" destOrd="0" parTransId="{D3D07F2F-B5E4-4977-9879-BF6315E78092}" sibTransId="{C0B2A964-AEA5-4BA5-A89A-F3BAA484C57D}"/>
    <dgm:cxn modelId="{88713327-6C30-4618-8A43-18BFCDC6C157}" type="presOf" srcId="{0C54B2AD-C959-4A4F-832E-7C1BC97C6B29}" destId="{272EE238-F452-41B6-B28C-6D3F9DAEE217}" srcOrd="0" destOrd="0" presId="urn:microsoft.com/office/officeart/2005/8/layout/process5"/>
    <dgm:cxn modelId="{F328AF53-91DA-439D-91BD-C99657D88F2C}" type="presOf" srcId="{95BC787C-81DE-4287-A4D9-C34B9E0F8AED}" destId="{FC656B9D-0256-4608-B29B-6D6BF755D105}" srcOrd="0" destOrd="1" presId="urn:microsoft.com/office/officeart/2005/8/layout/process5"/>
    <dgm:cxn modelId="{DF841AA3-CD8C-4428-AF7E-F49BD0A17EC7}" type="presOf" srcId="{574303D3-C867-4298-9767-96268D965B78}" destId="{8B19F4E9-7767-4979-A51B-BDF3266AAC38}" srcOrd="0" destOrd="0" presId="urn:microsoft.com/office/officeart/2005/8/layout/process5"/>
    <dgm:cxn modelId="{7CFFA82E-FAEE-4A73-BC9C-E5B6166D98B3}" type="presOf" srcId="{C7D67ECE-1D7F-4AC7-96F0-A65340816313}" destId="{46D29377-6F03-416F-8C3D-9C6F9A791513}" srcOrd="1" destOrd="0" presId="urn:microsoft.com/office/officeart/2005/8/layout/process5"/>
    <dgm:cxn modelId="{214E6375-7DF2-478A-B50F-DF3265FF692B}" type="presOf" srcId="{564B9A8B-F865-4100-8263-CB3F1FF17766}" destId="{52F2F91F-8A80-4B1C-9DA6-96593ABDEB77}" srcOrd="0" destOrd="1" presId="urn:microsoft.com/office/officeart/2005/8/layout/process5"/>
    <dgm:cxn modelId="{DE1161D2-B6E1-4DED-94AE-9FEE25C68986}" srcId="{9850C048-D9CB-4EBA-A605-662D61F0E51A}" destId="{76DDE21C-1C3F-419D-B323-1ED4328EC85D}" srcOrd="2" destOrd="0" parTransId="{4720D0BE-077B-4A49-9DAE-C209B6760386}" sibTransId="{168B1715-CA8A-40A7-8F13-F4FE8B3414B2}"/>
    <dgm:cxn modelId="{36077092-7418-49A9-B7C7-336C65554111}" srcId="{9850C048-D9CB-4EBA-A605-662D61F0E51A}" destId="{485269DF-8994-46D4-877B-7BBBF5475546}" srcOrd="6" destOrd="0" parTransId="{DF1C7064-24A4-4351-9A16-1DDBC3F77200}" sibTransId="{603DA1E5-F2EC-4397-9EC3-0A2EA9D0F76C}"/>
    <dgm:cxn modelId="{424646FB-BE38-4AF2-B206-A18BDBB7B7F9}" type="presOf" srcId="{FAA536B5-6C32-496F-BF59-90599C6EAD19}" destId="{4BB43171-43E2-49A3-BFEA-78F2149FFB00}" srcOrd="0" destOrd="0" presId="urn:microsoft.com/office/officeart/2005/8/layout/process5"/>
    <dgm:cxn modelId="{BBEF3EE4-D25A-4DCE-8914-9CE960D0BED8}" type="presOf" srcId="{5BF462CD-132C-41AF-9064-D81537DD561C}" destId="{1D97C274-BCB3-4120-A626-C1F297DD7C27}" srcOrd="0" destOrd="1" presId="urn:microsoft.com/office/officeart/2005/8/layout/process5"/>
    <dgm:cxn modelId="{E2936CD1-AD79-4470-8CE9-75089E40A762}" srcId="{8D7B90A3-F081-4C9D-AC49-25C012F870D4}" destId="{95BC787C-81DE-4287-A4D9-C34B9E0F8AED}" srcOrd="0" destOrd="0" parTransId="{DABC2323-6E4C-40F6-988E-A7624DF04A27}" sibTransId="{32A9D098-6949-4209-9338-F86960A66719}"/>
    <dgm:cxn modelId="{D421FF2F-97B4-454D-BAF0-7110F8258EE9}" type="presOf" srcId="{F3B187CF-1C25-46B1-A117-896543459F6E}" destId="{52F2F91F-8A80-4B1C-9DA6-96593ABDEB77}" srcOrd="0" destOrd="0" presId="urn:microsoft.com/office/officeart/2005/8/layout/process5"/>
    <dgm:cxn modelId="{1A38499B-5941-47EB-B31F-345989862356}" type="presOf" srcId="{740B21E9-ED14-4603-9230-693858EE1680}" destId="{AF254341-A0BA-4C16-9D14-C2F115C8CCFE}" srcOrd="1" destOrd="0" presId="urn:microsoft.com/office/officeart/2005/8/layout/process5"/>
    <dgm:cxn modelId="{18ED4E42-972C-48E4-B956-4D4274C0473D}" type="presOf" srcId="{0508B3DF-81B8-43FF-BAA7-DC41B5C433AB}" destId="{52B9D4B1-BA5C-4906-864A-C369EC8AAEE5}" srcOrd="0" destOrd="0" presId="urn:microsoft.com/office/officeart/2005/8/layout/process5"/>
    <dgm:cxn modelId="{27FEA3D5-E68A-4DA9-B6F2-156979B8E4F8}" type="presOf" srcId="{D29C02D6-D4FE-4557-9666-4B7796783C19}" destId="{37ED74C0-DD7B-4AAB-9F0C-CE36F3115DF9}" srcOrd="1" destOrd="0" presId="urn:microsoft.com/office/officeart/2005/8/layout/process5"/>
    <dgm:cxn modelId="{E0E256ED-7174-4CAF-B614-837D89959D8C}" type="presOf" srcId="{740B21E9-ED14-4603-9230-693858EE1680}" destId="{F278AF61-CD29-497F-958D-40ED4B3F388C}" srcOrd="0" destOrd="0" presId="urn:microsoft.com/office/officeart/2005/8/layout/process5"/>
    <dgm:cxn modelId="{DD27A8CE-9F26-48D3-8A26-8BB2456B3732}" srcId="{691AFA6D-CF67-4FC6-B00B-EE9187549E1F}" destId="{F2552E61-C47F-4E3B-A77C-D516C2BFBEC6}" srcOrd="1" destOrd="0" parTransId="{C563EFBA-66C7-4360-8652-1BBBAA843AA1}" sibTransId="{0831E628-6270-4206-9978-78803013CEEE}"/>
    <dgm:cxn modelId="{A5F249F9-4753-4F05-9D21-4DFCA6A33974}" type="presOf" srcId="{5D9549D4-E365-43E2-86E4-47532681A84E}" destId="{1B46747C-AF31-4F4A-B65E-5724CC5D0BA5}" srcOrd="0" destOrd="0" presId="urn:microsoft.com/office/officeart/2005/8/layout/process5"/>
    <dgm:cxn modelId="{936B7E2C-F326-4324-A837-21954B76EB29}" type="presOf" srcId="{5B88BA2C-0458-4FBC-BBC3-222A00ECE81A}" destId="{600ED67C-926B-4B73-B628-195B9264A125}" srcOrd="0" destOrd="1" presId="urn:microsoft.com/office/officeart/2005/8/layout/process5"/>
    <dgm:cxn modelId="{EC8255EF-BA8F-4828-9CE2-ABD4B141ED9C}" srcId="{9850C048-D9CB-4EBA-A605-662D61F0E51A}" destId="{5C80DDBE-9FD3-40EF-BD2F-CF2641BA9147}" srcOrd="13" destOrd="0" parTransId="{519AFCD5-196C-448B-AE7E-F9038637D321}" sibTransId="{740B21E9-ED14-4603-9230-693858EE1680}"/>
    <dgm:cxn modelId="{C021D217-DAA4-40D7-86BD-F1163D9F9A82}" srcId="{9850C048-D9CB-4EBA-A605-662D61F0E51A}" destId="{CD982EED-E24F-40AD-A6D7-BAB60B04C7BC}" srcOrd="9" destOrd="0" parTransId="{4D5450A7-27AC-470C-B707-917B4A914F57}" sibTransId="{7C1C65AE-292A-4B95-8248-E47B06D5803D}"/>
    <dgm:cxn modelId="{32B74BBB-90A1-42EC-8E38-C705785BCF4F}" type="presOf" srcId="{DF398AEE-D931-46DA-BF19-356BAA7A77D4}" destId="{148D752F-32EA-45E8-8ABD-61CD0C04D2BC}" srcOrd="1" destOrd="0" presId="urn:microsoft.com/office/officeart/2005/8/layout/process5"/>
    <dgm:cxn modelId="{0AB44DE7-4FDB-46A1-8C0E-E4D315F1E8EC}" type="presOf" srcId="{E5F0ED64-1F44-46EE-9B37-93A5A419E214}" destId="{F6E1AE6C-9F03-4728-80D5-FC3EE51BC9D2}" srcOrd="0" destOrd="1" presId="urn:microsoft.com/office/officeart/2005/8/layout/process5"/>
    <dgm:cxn modelId="{095B0E58-66D4-4C6E-AA4C-CB3B558D47B9}" srcId="{76DDE21C-1C3F-419D-B323-1ED4328EC85D}" destId="{1805A188-5C63-459F-85B1-467CBE765CE9}" srcOrd="0" destOrd="0" parTransId="{2ABB8560-C103-4E6A-B1EE-3818A1385E6D}" sibTransId="{6CECAC24-CD46-4615-81B3-0442D8D298F6}"/>
    <dgm:cxn modelId="{477748A2-D2C4-4D43-A67F-C468CF2C9020}" srcId="{7F0CCFB5-93C0-45F5-9896-4DB79CC8B969}" destId="{5BF462CD-132C-41AF-9064-D81537DD561C}" srcOrd="0" destOrd="0" parTransId="{5BA97B2C-A9C1-4B6D-95EA-21FF6AF721E5}" sibTransId="{E54295E7-8CFF-44E3-828B-71BE351C7364}"/>
    <dgm:cxn modelId="{F517A139-9CA9-4489-88ED-C66A1DC8C12C}" type="presOf" srcId="{7C1C65AE-292A-4B95-8248-E47B06D5803D}" destId="{24436B29-A08B-48B0-8C4C-4EFA3AAF0EB1}" srcOrd="0" destOrd="0" presId="urn:microsoft.com/office/officeart/2005/8/layout/process5"/>
    <dgm:cxn modelId="{EB92241D-5ED3-4177-99B5-637400366AD5}" type="presOf" srcId="{966A573D-2AC2-43B4-9131-1AFC0F4E051B}" destId="{4DEE89D6-0086-439C-9A8F-8A55BBD0DA48}" srcOrd="0" destOrd="0" presId="urn:microsoft.com/office/officeart/2005/8/layout/process5"/>
    <dgm:cxn modelId="{5590A558-1F1A-417A-BE78-125A3E82D674}" type="presOf" srcId="{36EFF6AA-1CD5-4B56-8628-E536035E8EE4}" destId="{A40D68CF-1566-46FF-BE3B-55AAE9E95084}" srcOrd="0" destOrd="1" presId="urn:microsoft.com/office/officeart/2005/8/layout/process5"/>
    <dgm:cxn modelId="{B3F6ADE4-3279-4ACF-BE98-B9E67D3F8B4A}" type="presOf" srcId="{426A5BD5-987B-4F67-AB94-455B15FB6EDC}" destId="{1B9AE5D1-E4B4-424C-9F8A-94BDA1B1C0BD}" srcOrd="0" destOrd="0" presId="urn:microsoft.com/office/officeart/2005/8/layout/process5"/>
    <dgm:cxn modelId="{C2BC2641-5333-457C-AA29-2CBD5A6F342E}" srcId="{76E1D5CE-35F6-4A52-A0F6-2B26EE8664EA}" destId="{BEFC9E45-9016-4918-B893-10609ACE7FBC}" srcOrd="1" destOrd="0" parTransId="{4D0C7A2D-BB87-49B3-A850-E9683AFFD5C6}" sibTransId="{FF46CBC9-DB46-446E-869A-C8A950CF86E6}"/>
    <dgm:cxn modelId="{B2EAB901-7036-4360-A2C4-0520E32AAE97}" type="presOf" srcId="{BEB78348-BAC2-4522-884E-A64BB69592C3}" destId="{4475D96F-CC77-46EF-BE3C-38F758ABFFA0}" srcOrd="0" destOrd="0" presId="urn:microsoft.com/office/officeart/2005/8/layout/process5"/>
    <dgm:cxn modelId="{7D63FA61-3300-464F-8332-4AF6496E7C9D}" type="presOf" srcId="{691AFA6D-CF67-4FC6-B00B-EE9187549E1F}" destId="{A40D68CF-1566-46FF-BE3B-55AAE9E95084}" srcOrd="0" destOrd="0" presId="urn:microsoft.com/office/officeart/2005/8/layout/process5"/>
    <dgm:cxn modelId="{15A27A19-6300-4CA0-AB24-8D1CD4BEF95E}" type="presOf" srcId="{FAA536B5-6C32-496F-BF59-90599C6EAD19}" destId="{F9EF4B68-B143-42E9-BDED-4CF1A5CEC008}" srcOrd="1" destOrd="0" presId="urn:microsoft.com/office/officeart/2005/8/layout/process5"/>
    <dgm:cxn modelId="{F4D02039-9E72-4397-AE85-CB960BD469C2}" type="presOf" srcId="{603DA1E5-F2EC-4397-9EC3-0A2EA9D0F76C}" destId="{9AFE71DD-5C62-4FBA-A318-09706B635FA7}" srcOrd="0" destOrd="0" presId="urn:microsoft.com/office/officeart/2005/8/layout/process5"/>
    <dgm:cxn modelId="{D7B77632-55B3-4193-B50A-251D276BE4D1}" srcId="{76E1D5CE-35F6-4A52-A0F6-2B26EE8664EA}" destId="{E5F0ED64-1F44-46EE-9B37-93A5A419E214}" srcOrd="0" destOrd="0" parTransId="{7226EA79-E5C0-4846-9AAD-3AAEF1D96FEB}" sibTransId="{29BE17D3-C7EA-4D78-A0BB-C53A0F708C6C}"/>
    <dgm:cxn modelId="{C0B58DFD-BD75-42F5-9946-BE0B7E48C649}" type="presOf" srcId="{3965B020-8C2F-4662-8E02-27902D0E55DE}" destId="{499E0D2F-15BB-428D-BDE0-006B61AB1245}" srcOrd="1" destOrd="0" presId="urn:microsoft.com/office/officeart/2005/8/layout/process5"/>
    <dgm:cxn modelId="{93589034-DFF1-400F-A29E-9B5086769624}" srcId="{9850C048-D9CB-4EBA-A605-662D61F0E51A}" destId="{07BCD60E-A353-4374-BC98-CB30A60E1522}" srcOrd="15" destOrd="0" parTransId="{FB2FDEED-65A5-4ED2-A02A-D12C438CD7DA}" sibTransId="{67641441-8EF4-4235-A4A5-27AC4711E5BE}"/>
    <dgm:cxn modelId="{6E074A38-4029-4808-A325-CF2D4956FE77}" type="presOf" srcId="{F9CE4066-EBC9-49F3-9959-73D7D782DBAB}" destId="{F33FFA3B-B44F-4373-A2BC-948EF7A9A020}" srcOrd="0" destOrd="1" presId="urn:microsoft.com/office/officeart/2005/8/layout/process5"/>
    <dgm:cxn modelId="{54238536-EAF2-4F0C-9098-1ACE5A307B98}" srcId="{4FC28E8B-704A-468C-B75A-76742D26A0E9}" destId="{6CC64D1B-7C84-4529-B25E-5E5354FCDC27}" srcOrd="2" destOrd="0" parTransId="{7DADFCA8-5066-45AA-9A9F-BBE3E766D6BF}" sibTransId="{ED8C7FC5-40B0-4CCC-9135-B431CC0EA028}"/>
    <dgm:cxn modelId="{F224434C-41AB-465A-BCBB-20D927C0B709}" type="presOf" srcId="{D354FE2C-D92C-4AC2-B9DB-1BDBE43D6226}" destId="{A33E450C-CFE6-462A-B6DB-D5CD1996A532}" srcOrd="1" destOrd="0" presId="urn:microsoft.com/office/officeart/2005/8/layout/process5"/>
    <dgm:cxn modelId="{2A4B7A84-18EB-4425-BF13-6B586E5BBE0F}" type="presOf" srcId="{CD982EED-E24F-40AD-A6D7-BAB60B04C7BC}" destId="{335314B7-F941-4E94-8694-F97A968B3EEF}" srcOrd="0" destOrd="0" presId="urn:microsoft.com/office/officeart/2005/8/layout/process5"/>
    <dgm:cxn modelId="{146B799F-49B5-415D-BF30-407745F53FF5}" srcId="{9850C048-D9CB-4EBA-A605-662D61F0E51A}" destId="{7F5B34E0-824F-4DB0-BD51-F6C04ACB71D1}" srcOrd="10" destOrd="0" parTransId="{A60D860D-6862-4F62-A7FC-20799CF95D60}" sibTransId="{426A5BD5-987B-4F67-AB94-455B15FB6EDC}"/>
    <dgm:cxn modelId="{E3CB03DF-0D57-44CD-BAAD-345569487406}" type="presOf" srcId="{D354FE2C-D92C-4AC2-B9DB-1BDBE43D6226}" destId="{3C406B0D-3768-4455-A694-E332CBEEF4B1}" srcOrd="0" destOrd="0" presId="urn:microsoft.com/office/officeart/2005/8/layout/process5"/>
    <dgm:cxn modelId="{9E4FC270-9361-4B36-BA93-E63DB0EB5115}" type="presOf" srcId="{8D8B0652-A7B4-4603-9479-6434028AF51F}" destId="{F33FFA3B-B44F-4373-A2BC-948EF7A9A020}" srcOrd="0" destOrd="2" presId="urn:microsoft.com/office/officeart/2005/8/layout/process5"/>
    <dgm:cxn modelId="{E5F2A65E-0E6C-445D-8741-C9EDD1E9D93E}" srcId="{9850C048-D9CB-4EBA-A605-662D61F0E51A}" destId="{966A573D-2AC2-43B4-9131-1AFC0F4E051B}" srcOrd="5" destOrd="0" parTransId="{62018455-CB5B-4180-A9EE-F57E0E7E3720}" sibTransId="{FAA536B5-6C32-496F-BF59-90599C6EAD19}"/>
    <dgm:cxn modelId="{FCF04110-48CE-4FAA-9B9D-56520846ECFC}" srcId="{9850C048-D9CB-4EBA-A605-662D61F0E51A}" destId="{691AFA6D-CF67-4FC6-B00B-EE9187549E1F}" srcOrd="0" destOrd="0" parTransId="{8F8CB205-CB6E-4F22-9EEA-5EBCD4D5922B}" sibTransId="{574303D3-C867-4298-9767-96268D965B78}"/>
    <dgm:cxn modelId="{308B5440-6458-4066-B692-9568E9D329C2}" type="presOf" srcId="{C7D67ECE-1D7F-4AC7-96F0-A65340816313}" destId="{19BF8D49-6710-41A1-97B9-9F96AEFEAFDC}" srcOrd="0" destOrd="0" presId="urn:microsoft.com/office/officeart/2005/8/layout/process5"/>
    <dgm:cxn modelId="{8954CEDF-3A35-4F08-8B1F-C80E9A5AADF2}" type="presOf" srcId="{67641441-8EF4-4235-A4A5-27AC4711E5BE}" destId="{5F5FC42A-0143-4969-A812-E58FB2E96D2F}" srcOrd="0" destOrd="0" presId="urn:microsoft.com/office/officeart/2005/8/layout/process5"/>
    <dgm:cxn modelId="{EB4A0184-988E-404F-8D4F-131BB6D0B17D}" srcId="{9850C048-D9CB-4EBA-A605-662D61F0E51A}" destId="{7F0CCFB5-93C0-45F5-9896-4DB79CC8B969}" srcOrd="7" destOrd="0" parTransId="{92436851-BCA2-431D-9B99-8F17EFDE7CFA}" sibTransId="{0508B3DF-81B8-43FF-BAA7-DC41B5C433AB}"/>
    <dgm:cxn modelId="{CC47526B-3C2D-424C-AA6E-B8064C13FEFF}" type="presOf" srcId="{7F0CCFB5-93C0-45F5-9896-4DB79CC8B969}" destId="{1D97C274-BCB3-4120-A626-C1F297DD7C27}" srcOrd="0" destOrd="0" presId="urn:microsoft.com/office/officeart/2005/8/layout/process5"/>
    <dgm:cxn modelId="{8B27740D-D184-4D86-A62D-90FC7D71C887}" type="presOf" srcId="{168B1715-CA8A-40A7-8F13-F4FE8B3414B2}" destId="{385117D3-21BE-4E4E-8B44-41CC09CD455C}" srcOrd="0" destOrd="0" presId="urn:microsoft.com/office/officeart/2005/8/layout/process5"/>
    <dgm:cxn modelId="{A194C754-2C7A-4E74-B889-073FA68823D9}" type="presOf" srcId="{168B1715-CA8A-40A7-8F13-F4FE8B3414B2}" destId="{2E543A68-E243-409A-8B5D-3044E281F18E}" srcOrd="1" destOrd="0" presId="urn:microsoft.com/office/officeart/2005/8/layout/process5"/>
    <dgm:cxn modelId="{D6192CB5-A89F-427C-A8BF-6DD50F35DF06}" type="presOf" srcId="{5C80DDBE-9FD3-40EF-BD2F-CF2641BA9147}" destId="{600ED67C-926B-4B73-B628-195B9264A125}" srcOrd="0" destOrd="0" presId="urn:microsoft.com/office/officeart/2005/8/layout/process5"/>
    <dgm:cxn modelId="{234DAA35-1599-4CA5-844C-623C25005808}" type="presOf" srcId="{9850C048-D9CB-4EBA-A605-662D61F0E51A}" destId="{27384950-C513-4FC1-927C-FD8A606BB6C9}" srcOrd="0" destOrd="0" presId="urn:microsoft.com/office/officeart/2005/8/layout/process5"/>
    <dgm:cxn modelId="{9D1A069C-36FC-441A-8D60-B35732A52773}" type="presOf" srcId="{07BCD60E-A353-4374-BC98-CB30A60E1522}" destId="{5314636A-5E85-4338-9F14-2FAF83270BBB}" srcOrd="0" destOrd="0" presId="urn:microsoft.com/office/officeart/2005/8/layout/process5"/>
    <dgm:cxn modelId="{4DA769D2-FA9B-48C5-A3B6-F80364796EE3}" srcId="{9850C048-D9CB-4EBA-A605-662D61F0E51A}" destId="{F3B187CF-1C25-46B1-A117-896543459F6E}" srcOrd="16" destOrd="0" parTransId="{BADAC830-E079-4F37-995A-161BE2958353}" sibTransId="{9EED2977-CFDE-4053-BB2C-65327F380EF6}"/>
    <dgm:cxn modelId="{01A6FA28-3BDC-4D61-8F65-2FF9D2C92C57}" type="presOf" srcId="{7C1C65AE-292A-4B95-8248-E47B06D5803D}" destId="{4D5CA4EA-FEC8-4E27-9E3E-80E49DAE8DF8}" srcOrd="1" destOrd="0" presId="urn:microsoft.com/office/officeart/2005/8/layout/process5"/>
    <dgm:cxn modelId="{B6724504-1F74-403B-825A-AE3F0E9C224E}" srcId="{9850C048-D9CB-4EBA-A605-662D61F0E51A}" destId="{76E1D5CE-35F6-4A52-A0F6-2B26EE8664EA}" srcOrd="1" destOrd="0" parTransId="{ADBEA2EF-CD55-4754-BCFE-257727210A58}" sibTransId="{0C54B2AD-C959-4A4F-832E-7C1BC97C6B29}"/>
    <dgm:cxn modelId="{60232F11-CC1B-4A22-9836-861D655F1B91}" type="presOf" srcId="{4FC28E8B-704A-468C-B75A-76742D26A0E9}" destId="{F33FFA3B-B44F-4373-A2BC-948EF7A9A020}" srcOrd="0" destOrd="0" presId="urn:microsoft.com/office/officeart/2005/8/layout/process5"/>
    <dgm:cxn modelId="{C0131C22-D1F5-4ECF-875F-565033E969BD}" type="presOf" srcId="{574303D3-C867-4298-9767-96268D965B78}" destId="{564F2C30-5CAB-46C7-A680-43CA5542957D}" srcOrd="1" destOrd="0" presId="urn:microsoft.com/office/officeart/2005/8/layout/process5"/>
    <dgm:cxn modelId="{B3F83FDE-0D0A-47E4-8742-8139A15E15CB}" srcId="{9850C048-D9CB-4EBA-A605-662D61F0E51A}" destId="{8D7B90A3-F081-4C9D-AC49-25C012F870D4}" srcOrd="14" destOrd="0" parTransId="{27206857-DA28-4B9A-AC05-9ADFE5A74614}" sibTransId="{DF398AEE-D931-46DA-BF19-356BAA7A77D4}"/>
    <dgm:cxn modelId="{B7606007-4BF9-4534-8DE3-227FCD13A39D}" srcId="{9850C048-D9CB-4EBA-A605-662D61F0E51A}" destId="{BEB78348-BAC2-4522-884E-A64BB69592C3}" srcOrd="11" destOrd="0" parTransId="{E2B50D7A-F7E8-4BB9-949D-32EB4C7FD663}" sibTransId="{3965B020-8C2F-4662-8E02-27902D0E55DE}"/>
    <dgm:cxn modelId="{4307CC76-40B6-49F5-A4FD-BDF47A608DE6}" type="presOf" srcId="{BEFC9E45-9016-4918-B893-10609ACE7FBC}" destId="{F6E1AE6C-9F03-4728-80D5-FC3EE51BC9D2}" srcOrd="0" destOrd="2" presId="urn:microsoft.com/office/officeart/2005/8/layout/process5"/>
    <dgm:cxn modelId="{E7B786BF-92A9-4CFE-ADF3-2AF9F11E0C30}" srcId="{7F0CCFB5-93C0-45F5-9896-4DB79CC8B969}" destId="{6CD7DBB2-814A-43C8-A57B-E90467F01291}" srcOrd="1" destOrd="0" parTransId="{EE4E1770-53DF-41E8-824B-6E4494347923}" sibTransId="{321F8384-00C5-4437-A662-CFB76372ADE9}"/>
    <dgm:cxn modelId="{DD3134CA-BBB1-4A3E-90C3-DCCE62BC8B7A}" type="presOf" srcId="{7F5B34E0-824F-4DB0-BD51-F6C04ACB71D1}" destId="{C18E77B3-93F5-4497-834D-08EFD07A6415}" srcOrd="0" destOrd="0" presId="urn:microsoft.com/office/officeart/2005/8/layout/process5"/>
    <dgm:cxn modelId="{84519104-1DCE-4F6E-994B-1887546217E1}" type="presOf" srcId="{0508B3DF-81B8-43FF-BAA7-DC41B5C433AB}" destId="{C7017334-633E-41DA-B710-BE327D16E478}" srcOrd="1" destOrd="0" presId="urn:microsoft.com/office/officeart/2005/8/layout/process5"/>
    <dgm:cxn modelId="{5A14E407-84C3-4638-B0CA-973DCE2D3260}" type="presOf" srcId="{EF5CB893-695D-4D4B-9BAE-E6D7F5375880}" destId="{C21FC7BC-820F-4D27-96E7-0DAC5A57239B}" srcOrd="1" destOrd="0" presId="urn:microsoft.com/office/officeart/2005/8/layout/process5"/>
    <dgm:cxn modelId="{F5FADD60-4BA4-4E94-A35C-E82B7EF02120}" type="presOf" srcId="{76DDE21C-1C3F-419D-B323-1ED4328EC85D}" destId="{A778F737-5B32-4484-AF6A-04E9DE8AFDA0}" srcOrd="0" destOrd="0" presId="urn:microsoft.com/office/officeart/2005/8/layout/process5"/>
    <dgm:cxn modelId="{9020B1D9-540B-4597-95B5-C5A028832767}" srcId="{691AFA6D-CF67-4FC6-B00B-EE9187549E1F}" destId="{36EFF6AA-1CD5-4B56-8628-E536035E8EE4}" srcOrd="0" destOrd="0" parTransId="{0B302BC7-1DF1-4DD4-9FAF-6EFCE96807E1}" sibTransId="{ED2309D4-86D5-426F-B82A-E56B29C8F3AD}"/>
    <dgm:cxn modelId="{0459CD68-8278-4CDD-818A-12CCA40CDF68}" type="presOf" srcId="{426A5BD5-987B-4F67-AB94-455B15FB6EDC}" destId="{AA441F8F-238E-4A98-B818-609EB9A9F007}" srcOrd="1" destOrd="0" presId="urn:microsoft.com/office/officeart/2005/8/layout/process5"/>
    <dgm:cxn modelId="{61F1664C-3957-44DE-8829-D91D3702FC06}" srcId="{9850C048-D9CB-4EBA-A605-662D61F0E51A}" destId="{4FC28E8B-704A-468C-B75A-76742D26A0E9}" srcOrd="3" destOrd="0" parTransId="{6CA5D614-5B1C-41AE-B234-9F29ADC5FC85}" sibTransId="{D29C02D6-D4FE-4557-9666-4B7796783C19}"/>
    <dgm:cxn modelId="{D5F6CA2B-A038-47DD-B0BF-6419E0272E76}" type="presOf" srcId="{8D7B90A3-F081-4C9D-AC49-25C012F870D4}" destId="{FC656B9D-0256-4608-B29B-6D6BF755D105}" srcOrd="0" destOrd="0" presId="urn:microsoft.com/office/officeart/2005/8/layout/process5"/>
    <dgm:cxn modelId="{7563DF07-8A67-4F3C-B16C-37F2BD49A98C}" type="presOf" srcId="{1805A188-5C63-459F-85B1-467CBE765CE9}" destId="{A778F737-5B32-4484-AF6A-04E9DE8AFDA0}" srcOrd="0" destOrd="1" presId="urn:microsoft.com/office/officeart/2005/8/layout/process5"/>
    <dgm:cxn modelId="{51C489FF-0975-4A69-A136-89BD0AF44F98}" type="presOf" srcId="{F2552E61-C47F-4E3B-A77C-D516C2BFBEC6}" destId="{A40D68CF-1566-46FF-BE3B-55AAE9E95084}" srcOrd="0" destOrd="2" presId="urn:microsoft.com/office/officeart/2005/8/layout/process5"/>
    <dgm:cxn modelId="{25698BAC-7F4D-4B21-8E3B-C4785FFB14B3}" type="presOf" srcId="{E77FE712-57FF-420D-A7BE-E9F6D9A58163}" destId="{C2030DD2-4196-42CC-9781-07187BC3316E}" srcOrd="0" destOrd="0" presId="urn:microsoft.com/office/officeart/2005/8/layout/process5"/>
    <dgm:cxn modelId="{12A8B0F3-C8E3-463E-9025-2D8AE3A70A2F}" srcId="{F3B187CF-1C25-46B1-A117-896543459F6E}" destId="{564B9A8B-F865-4100-8263-CB3F1FF17766}" srcOrd="0" destOrd="0" parTransId="{5B04E3DE-1F8B-41F2-98BC-A7A7E5BEA833}" sibTransId="{4677DAAD-1B12-4C58-9C97-9A3A82F3A292}"/>
    <dgm:cxn modelId="{C1DACD44-34CF-4E60-9598-970BE8974A14}" srcId="{9850C048-D9CB-4EBA-A605-662D61F0E51A}" destId="{E77FE712-57FF-420D-A7BE-E9F6D9A58163}" srcOrd="12" destOrd="0" parTransId="{0E158B34-44B1-41B2-8486-301B64FBDB73}" sibTransId="{C7D67ECE-1D7F-4AC7-96F0-A65340816313}"/>
    <dgm:cxn modelId="{CB33F4DE-F880-41FD-A71C-DED477837068}" type="presOf" srcId="{485269DF-8994-46D4-877B-7BBBF5475546}" destId="{F7F64004-52C3-4908-B61D-5D8A8ED48F61}" srcOrd="0" destOrd="0" presId="urn:microsoft.com/office/officeart/2005/8/layout/process5"/>
    <dgm:cxn modelId="{4453F281-2AB8-4750-B3EF-E2CC99CA9952}" srcId="{9850C048-D9CB-4EBA-A605-662D61F0E51A}" destId="{A1804794-1D30-4E36-9B03-E48C41A158B6}" srcOrd="8" destOrd="0" parTransId="{0F91D805-6C77-497B-AF92-A87AA2BF14E6}" sibTransId="{EF5CB893-695D-4D4B-9BAE-E6D7F5375880}"/>
    <dgm:cxn modelId="{1911689A-9002-4A5E-BF5C-AA88481B78CF}" type="presOf" srcId="{DF398AEE-D931-46DA-BF19-356BAA7A77D4}" destId="{65671BF9-DBE4-4C00-8F6B-1484DD7835A0}" srcOrd="0" destOrd="0" presId="urn:microsoft.com/office/officeart/2005/8/layout/process5"/>
    <dgm:cxn modelId="{135D3898-99A6-4E67-9301-15FCEAF62617}" type="presOf" srcId="{6CD7DBB2-814A-43C8-A57B-E90467F01291}" destId="{1D97C274-BCB3-4120-A626-C1F297DD7C27}" srcOrd="0" destOrd="2" presId="urn:microsoft.com/office/officeart/2005/8/layout/process5"/>
    <dgm:cxn modelId="{5613D5D8-25B0-4392-A9C6-DB86AC3D73A6}" type="presParOf" srcId="{27384950-C513-4FC1-927C-FD8A606BB6C9}" destId="{A40D68CF-1566-46FF-BE3B-55AAE9E95084}" srcOrd="0" destOrd="0" presId="urn:microsoft.com/office/officeart/2005/8/layout/process5"/>
    <dgm:cxn modelId="{2BAC9805-4E06-4440-889D-CC9419FDB267}" type="presParOf" srcId="{27384950-C513-4FC1-927C-FD8A606BB6C9}" destId="{8B19F4E9-7767-4979-A51B-BDF3266AAC38}" srcOrd="1" destOrd="0" presId="urn:microsoft.com/office/officeart/2005/8/layout/process5"/>
    <dgm:cxn modelId="{E3CCBC7F-9F93-45AC-84A8-793B6F87A64C}" type="presParOf" srcId="{8B19F4E9-7767-4979-A51B-BDF3266AAC38}" destId="{564F2C30-5CAB-46C7-A680-43CA5542957D}" srcOrd="0" destOrd="0" presId="urn:microsoft.com/office/officeart/2005/8/layout/process5"/>
    <dgm:cxn modelId="{D8B27294-2AB2-44C9-82C4-91367A999483}" type="presParOf" srcId="{27384950-C513-4FC1-927C-FD8A606BB6C9}" destId="{F6E1AE6C-9F03-4728-80D5-FC3EE51BC9D2}" srcOrd="2" destOrd="0" presId="urn:microsoft.com/office/officeart/2005/8/layout/process5"/>
    <dgm:cxn modelId="{50167519-7DB8-41BB-8125-13C201364C30}" type="presParOf" srcId="{27384950-C513-4FC1-927C-FD8A606BB6C9}" destId="{272EE238-F452-41B6-B28C-6D3F9DAEE217}" srcOrd="3" destOrd="0" presId="urn:microsoft.com/office/officeart/2005/8/layout/process5"/>
    <dgm:cxn modelId="{2FC6F90A-EF19-4B9B-B4EE-47D6B4389441}" type="presParOf" srcId="{272EE238-F452-41B6-B28C-6D3F9DAEE217}" destId="{CF06F0DF-E8B3-4B8E-961E-AF2B6C9017E2}" srcOrd="0" destOrd="0" presId="urn:microsoft.com/office/officeart/2005/8/layout/process5"/>
    <dgm:cxn modelId="{F17FD7CE-3F5D-4FF5-B8E5-E70B49F883EC}" type="presParOf" srcId="{27384950-C513-4FC1-927C-FD8A606BB6C9}" destId="{A778F737-5B32-4484-AF6A-04E9DE8AFDA0}" srcOrd="4" destOrd="0" presId="urn:microsoft.com/office/officeart/2005/8/layout/process5"/>
    <dgm:cxn modelId="{CD525928-AE26-4A58-B633-409AEF2481DD}" type="presParOf" srcId="{27384950-C513-4FC1-927C-FD8A606BB6C9}" destId="{385117D3-21BE-4E4E-8B44-41CC09CD455C}" srcOrd="5" destOrd="0" presId="urn:microsoft.com/office/officeart/2005/8/layout/process5"/>
    <dgm:cxn modelId="{1B554DF7-6025-44FA-B65B-C0A2285C38C2}" type="presParOf" srcId="{385117D3-21BE-4E4E-8B44-41CC09CD455C}" destId="{2E543A68-E243-409A-8B5D-3044E281F18E}" srcOrd="0" destOrd="0" presId="urn:microsoft.com/office/officeart/2005/8/layout/process5"/>
    <dgm:cxn modelId="{B09EF09D-130E-45D8-BC1D-CA7F11C88867}" type="presParOf" srcId="{27384950-C513-4FC1-927C-FD8A606BB6C9}" destId="{F33FFA3B-B44F-4373-A2BC-948EF7A9A020}" srcOrd="6" destOrd="0" presId="urn:microsoft.com/office/officeart/2005/8/layout/process5"/>
    <dgm:cxn modelId="{FCBD6331-0E6C-482B-AAE1-DF0D3CCDF750}" type="presParOf" srcId="{27384950-C513-4FC1-927C-FD8A606BB6C9}" destId="{CDE89E48-F675-40C9-9565-9124AC86CC27}" srcOrd="7" destOrd="0" presId="urn:microsoft.com/office/officeart/2005/8/layout/process5"/>
    <dgm:cxn modelId="{59F47358-38C0-4146-AB7E-8954A6DAAABD}" type="presParOf" srcId="{CDE89E48-F675-40C9-9565-9124AC86CC27}" destId="{37ED74C0-DD7B-4AAB-9F0C-CE36F3115DF9}" srcOrd="0" destOrd="0" presId="urn:microsoft.com/office/officeart/2005/8/layout/process5"/>
    <dgm:cxn modelId="{7454A429-A2FD-4A84-B977-0BEADA9F3000}" type="presParOf" srcId="{27384950-C513-4FC1-927C-FD8A606BB6C9}" destId="{1B46747C-AF31-4F4A-B65E-5724CC5D0BA5}" srcOrd="8" destOrd="0" presId="urn:microsoft.com/office/officeart/2005/8/layout/process5"/>
    <dgm:cxn modelId="{A15A2838-DCDD-49DA-A573-B6A942737647}" type="presParOf" srcId="{27384950-C513-4FC1-927C-FD8A606BB6C9}" destId="{3C406B0D-3768-4455-A694-E332CBEEF4B1}" srcOrd="9" destOrd="0" presId="urn:microsoft.com/office/officeart/2005/8/layout/process5"/>
    <dgm:cxn modelId="{38A4136B-65D9-4E74-AA85-1610AC4DB620}" type="presParOf" srcId="{3C406B0D-3768-4455-A694-E332CBEEF4B1}" destId="{A33E450C-CFE6-462A-B6DB-D5CD1996A532}" srcOrd="0" destOrd="0" presId="urn:microsoft.com/office/officeart/2005/8/layout/process5"/>
    <dgm:cxn modelId="{6F3883EF-1AC2-4F84-A84C-01E14FEA7996}" type="presParOf" srcId="{27384950-C513-4FC1-927C-FD8A606BB6C9}" destId="{4DEE89D6-0086-439C-9A8F-8A55BBD0DA48}" srcOrd="10" destOrd="0" presId="urn:microsoft.com/office/officeart/2005/8/layout/process5"/>
    <dgm:cxn modelId="{AAE36DD1-C635-4877-94D7-3696A1280872}" type="presParOf" srcId="{27384950-C513-4FC1-927C-FD8A606BB6C9}" destId="{4BB43171-43E2-49A3-BFEA-78F2149FFB00}" srcOrd="11" destOrd="0" presId="urn:microsoft.com/office/officeart/2005/8/layout/process5"/>
    <dgm:cxn modelId="{792B62A3-A44D-48A3-BBE9-20420D8BDA01}" type="presParOf" srcId="{4BB43171-43E2-49A3-BFEA-78F2149FFB00}" destId="{F9EF4B68-B143-42E9-BDED-4CF1A5CEC008}" srcOrd="0" destOrd="0" presId="urn:microsoft.com/office/officeart/2005/8/layout/process5"/>
    <dgm:cxn modelId="{EFAFFA74-CF90-45B1-93B9-F6E443D25420}" type="presParOf" srcId="{27384950-C513-4FC1-927C-FD8A606BB6C9}" destId="{F7F64004-52C3-4908-B61D-5D8A8ED48F61}" srcOrd="12" destOrd="0" presId="urn:microsoft.com/office/officeart/2005/8/layout/process5"/>
    <dgm:cxn modelId="{486E677B-63E2-4995-8A5D-232FEEAE96F7}" type="presParOf" srcId="{27384950-C513-4FC1-927C-FD8A606BB6C9}" destId="{9AFE71DD-5C62-4FBA-A318-09706B635FA7}" srcOrd="13" destOrd="0" presId="urn:microsoft.com/office/officeart/2005/8/layout/process5"/>
    <dgm:cxn modelId="{E2B2A746-6BE4-4F10-A3F8-1623333EE0D6}" type="presParOf" srcId="{9AFE71DD-5C62-4FBA-A318-09706B635FA7}" destId="{76017842-A167-4DD4-9CCE-4330FE9FC774}" srcOrd="0" destOrd="0" presId="urn:microsoft.com/office/officeart/2005/8/layout/process5"/>
    <dgm:cxn modelId="{434E3C92-78BE-4DED-BAD2-37F9DB8921EF}" type="presParOf" srcId="{27384950-C513-4FC1-927C-FD8A606BB6C9}" destId="{1D97C274-BCB3-4120-A626-C1F297DD7C27}" srcOrd="14" destOrd="0" presId="urn:microsoft.com/office/officeart/2005/8/layout/process5"/>
    <dgm:cxn modelId="{1CA59252-95D1-41CA-9B74-48DE8EE1D75C}" type="presParOf" srcId="{27384950-C513-4FC1-927C-FD8A606BB6C9}" destId="{52B9D4B1-BA5C-4906-864A-C369EC8AAEE5}" srcOrd="15" destOrd="0" presId="urn:microsoft.com/office/officeart/2005/8/layout/process5"/>
    <dgm:cxn modelId="{B2020CC8-1470-47F4-956C-626C096074B3}" type="presParOf" srcId="{52B9D4B1-BA5C-4906-864A-C369EC8AAEE5}" destId="{C7017334-633E-41DA-B710-BE327D16E478}" srcOrd="0" destOrd="0" presId="urn:microsoft.com/office/officeart/2005/8/layout/process5"/>
    <dgm:cxn modelId="{64A2FF9E-3322-4664-B503-52CD719CB3BB}" type="presParOf" srcId="{27384950-C513-4FC1-927C-FD8A606BB6C9}" destId="{EA661243-6648-4B4F-BFDA-B641BEFD718D}" srcOrd="16" destOrd="0" presId="urn:microsoft.com/office/officeart/2005/8/layout/process5"/>
    <dgm:cxn modelId="{878A256D-304A-49AB-ABC8-D4B33F5F2E76}" type="presParOf" srcId="{27384950-C513-4FC1-927C-FD8A606BB6C9}" destId="{EA806847-F2B8-4D62-BC3C-C26CFA1F0CB2}" srcOrd="17" destOrd="0" presId="urn:microsoft.com/office/officeart/2005/8/layout/process5"/>
    <dgm:cxn modelId="{5F960E3D-5B9C-4E52-A7E3-B2B061974E13}" type="presParOf" srcId="{EA806847-F2B8-4D62-BC3C-C26CFA1F0CB2}" destId="{C21FC7BC-820F-4D27-96E7-0DAC5A57239B}" srcOrd="0" destOrd="0" presId="urn:microsoft.com/office/officeart/2005/8/layout/process5"/>
    <dgm:cxn modelId="{62EB6543-E9B8-4E4F-841C-C35461C7EB57}" type="presParOf" srcId="{27384950-C513-4FC1-927C-FD8A606BB6C9}" destId="{335314B7-F941-4E94-8694-F97A968B3EEF}" srcOrd="18" destOrd="0" presId="urn:microsoft.com/office/officeart/2005/8/layout/process5"/>
    <dgm:cxn modelId="{8158EB53-F150-4012-901B-33290528FCA2}" type="presParOf" srcId="{27384950-C513-4FC1-927C-FD8A606BB6C9}" destId="{24436B29-A08B-48B0-8C4C-4EFA3AAF0EB1}" srcOrd="19" destOrd="0" presId="urn:microsoft.com/office/officeart/2005/8/layout/process5"/>
    <dgm:cxn modelId="{7009E555-00FD-49BF-91EE-C58C235735EC}" type="presParOf" srcId="{24436B29-A08B-48B0-8C4C-4EFA3AAF0EB1}" destId="{4D5CA4EA-FEC8-4E27-9E3E-80E49DAE8DF8}" srcOrd="0" destOrd="0" presId="urn:microsoft.com/office/officeart/2005/8/layout/process5"/>
    <dgm:cxn modelId="{DD5DD33C-1E5C-4A4C-A5B5-16F8E9825E7A}" type="presParOf" srcId="{27384950-C513-4FC1-927C-FD8A606BB6C9}" destId="{C18E77B3-93F5-4497-834D-08EFD07A6415}" srcOrd="20" destOrd="0" presId="urn:microsoft.com/office/officeart/2005/8/layout/process5"/>
    <dgm:cxn modelId="{841D306D-44E0-437A-B9C2-A326E88D9CA7}" type="presParOf" srcId="{27384950-C513-4FC1-927C-FD8A606BB6C9}" destId="{1B9AE5D1-E4B4-424C-9F8A-94BDA1B1C0BD}" srcOrd="21" destOrd="0" presId="urn:microsoft.com/office/officeart/2005/8/layout/process5"/>
    <dgm:cxn modelId="{CB9D0A76-493E-4005-90A2-5B7033E96F34}" type="presParOf" srcId="{1B9AE5D1-E4B4-424C-9F8A-94BDA1B1C0BD}" destId="{AA441F8F-238E-4A98-B818-609EB9A9F007}" srcOrd="0" destOrd="0" presId="urn:microsoft.com/office/officeart/2005/8/layout/process5"/>
    <dgm:cxn modelId="{8D147508-E7C3-475C-9CBD-BA191ACEEF92}" type="presParOf" srcId="{27384950-C513-4FC1-927C-FD8A606BB6C9}" destId="{4475D96F-CC77-46EF-BE3C-38F758ABFFA0}" srcOrd="22" destOrd="0" presId="urn:microsoft.com/office/officeart/2005/8/layout/process5"/>
    <dgm:cxn modelId="{0EF26078-BE17-4D1F-AFD9-D1D8ABE53639}" type="presParOf" srcId="{27384950-C513-4FC1-927C-FD8A606BB6C9}" destId="{09175129-B15C-465C-A740-86824ADDF969}" srcOrd="23" destOrd="0" presId="urn:microsoft.com/office/officeart/2005/8/layout/process5"/>
    <dgm:cxn modelId="{ABDC0F71-B0DE-4653-A8FA-9627AA2EB367}" type="presParOf" srcId="{09175129-B15C-465C-A740-86824ADDF969}" destId="{499E0D2F-15BB-428D-BDE0-006B61AB1245}" srcOrd="0" destOrd="0" presId="urn:microsoft.com/office/officeart/2005/8/layout/process5"/>
    <dgm:cxn modelId="{DA9CF56F-A414-4D9B-BB01-9A541FFCB919}" type="presParOf" srcId="{27384950-C513-4FC1-927C-FD8A606BB6C9}" destId="{C2030DD2-4196-42CC-9781-07187BC3316E}" srcOrd="24" destOrd="0" presId="urn:microsoft.com/office/officeart/2005/8/layout/process5"/>
    <dgm:cxn modelId="{227EC56C-8907-43A6-A0B6-054249A48770}" type="presParOf" srcId="{27384950-C513-4FC1-927C-FD8A606BB6C9}" destId="{19BF8D49-6710-41A1-97B9-9F96AEFEAFDC}" srcOrd="25" destOrd="0" presId="urn:microsoft.com/office/officeart/2005/8/layout/process5"/>
    <dgm:cxn modelId="{4AF8786D-F312-4F56-B275-87FB9E30A3C2}" type="presParOf" srcId="{19BF8D49-6710-41A1-97B9-9F96AEFEAFDC}" destId="{46D29377-6F03-416F-8C3D-9C6F9A791513}" srcOrd="0" destOrd="0" presId="urn:microsoft.com/office/officeart/2005/8/layout/process5"/>
    <dgm:cxn modelId="{FD45C6B9-A256-44C9-B5F7-D880D381AC3F}" type="presParOf" srcId="{27384950-C513-4FC1-927C-FD8A606BB6C9}" destId="{600ED67C-926B-4B73-B628-195B9264A125}" srcOrd="26" destOrd="0" presId="urn:microsoft.com/office/officeart/2005/8/layout/process5"/>
    <dgm:cxn modelId="{DB56077A-6242-44F8-BC4E-2C8EA8E499B9}" type="presParOf" srcId="{27384950-C513-4FC1-927C-FD8A606BB6C9}" destId="{F278AF61-CD29-497F-958D-40ED4B3F388C}" srcOrd="27" destOrd="0" presId="urn:microsoft.com/office/officeart/2005/8/layout/process5"/>
    <dgm:cxn modelId="{E6C38A09-DA1A-4C14-B319-457028112488}" type="presParOf" srcId="{F278AF61-CD29-497F-958D-40ED4B3F388C}" destId="{AF254341-A0BA-4C16-9D14-C2F115C8CCFE}" srcOrd="0" destOrd="0" presId="urn:microsoft.com/office/officeart/2005/8/layout/process5"/>
    <dgm:cxn modelId="{F6BFBFF2-5DEE-41B0-8C42-F5A9106B5352}" type="presParOf" srcId="{27384950-C513-4FC1-927C-FD8A606BB6C9}" destId="{FC656B9D-0256-4608-B29B-6D6BF755D105}" srcOrd="28" destOrd="0" presId="urn:microsoft.com/office/officeart/2005/8/layout/process5"/>
    <dgm:cxn modelId="{63A44DB8-C0BE-4E32-84E8-29B786FE7D68}" type="presParOf" srcId="{27384950-C513-4FC1-927C-FD8A606BB6C9}" destId="{65671BF9-DBE4-4C00-8F6B-1484DD7835A0}" srcOrd="29" destOrd="0" presId="urn:microsoft.com/office/officeart/2005/8/layout/process5"/>
    <dgm:cxn modelId="{A65FFED6-FCC3-4F62-9340-0F254B23BC79}" type="presParOf" srcId="{65671BF9-DBE4-4C00-8F6B-1484DD7835A0}" destId="{148D752F-32EA-45E8-8ABD-61CD0C04D2BC}" srcOrd="0" destOrd="0" presId="urn:microsoft.com/office/officeart/2005/8/layout/process5"/>
    <dgm:cxn modelId="{1DFC2BB1-A188-468C-8D7E-918A782AF15C}" type="presParOf" srcId="{27384950-C513-4FC1-927C-FD8A606BB6C9}" destId="{5314636A-5E85-4338-9F14-2FAF83270BBB}" srcOrd="30" destOrd="0" presId="urn:microsoft.com/office/officeart/2005/8/layout/process5"/>
    <dgm:cxn modelId="{D1824184-F398-4007-8B54-1FC9D34090B8}" type="presParOf" srcId="{27384950-C513-4FC1-927C-FD8A606BB6C9}" destId="{5F5FC42A-0143-4969-A812-E58FB2E96D2F}" srcOrd="31" destOrd="0" presId="urn:microsoft.com/office/officeart/2005/8/layout/process5"/>
    <dgm:cxn modelId="{420DDF3C-B36A-4515-9781-F1DD37E0AF22}" type="presParOf" srcId="{5F5FC42A-0143-4969-A812-E58FB2E96D2F}" destId="{57A52B1A-3ABD-4E06-9D13-703A79DB41CE}" srcOrd="0" destOrd="0" presId="urn:microsoft.com/office/officeart/2005/8/layout/process5"/>
    <dgm:cxn modelId="{9BF20CC0-A70C-4A0E-BAEF-226D2CBAD683}" type="presParOf" srcId="{27384950-C513-4FC1-927C-FD8A606BB6C9}" destId="{52F2F91F-8A80-4B1C-9DA6-96593ABDEB77}" srcOrd="32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40E16E-B7D0-43FC-877E-4509E5F4398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56F82-114B-42A2-9DD1-15DCE455F644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4400" dirty="0" smtClean="0"/>
            <a:t>Operations</a:t>
          </a:r>
          <a:endParaRPr lang="en-US" sz="4400" dirty="0"/>
        </a:p>
      </dgm:t>
    </dgm:pt>
    <dgm:pt modelId="{51A36DE1-097D-4E02-BD16-FE16130C20DC}" type="parTrans" cxnId="{868168ED-F318-4C2E-BE31-9AA4448228C8}">
      <dgm:prSet/>
      <dgm:spPr/>
      <dgm:t>
        <a:bodyPr/>
        <a:lstStyle/>
        <a:p>
          <a:endParaRPr lang="en-US"/>
        </a:p>
      </dgm:t>
    </dgm:pt>
    <dgm:pt modelId="{53B0F9CA-588D-4501-B241-46437E98AB42}" type="sibTrans" cxnId="{868168ED-F318-4C2E-BE31-9AA4448228C8}">
      <dgm:prSet/>
      <dgm:spPr/>
      <dgm:t>
        <a:bodyPr/>
        <a:lstStyle/>
        <a:p>
          <a:endParaRPr lang="en-US"/>
        </a:p>
      </dgm:t>
    </dgm:pt>
    <dgm:pt modelId="{7461C2D7-D325-4CB1-89B1-CA8230D2327C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Data Entry</a:t>
          </a:r>
          <a:endParaRPr lang="en-US" sz="3200" dirty="0"/>
        </a:p>
      </dgm:t>
    </dgm:pt>
    <dgm:pt modelId="{B9CB500C-9953-4EDE-9019-637AC5DAB069}" type="parTrans" cxnId="{6D43FF9D-0830-4429-BFDB-7C9B9DE57A78}">
      <dgm:prSet/>
      <dgm:spPr/>
      <dgm:t>
        <a:bodyPr/>
        <a:lstStyle/>
        <a:p>
          <a:endParaRPr lang="en-US"/>
        </a:p>
      </dgm:t>
    </dgm:pt>
    <dgm:pt modelId="{4ED7AB87-20D1-441F-85A0-5CEBA2624AAF}" type="sibTrans" cxnId="{6D43FF9D-0830-4429-BFDB-7C9B9DE57A78}">
      <dgm:prSet/>
      <dgm:spPr/>
      <dgm:t>
        <a:bodyPr/>
        <a:lstStyle/>
        <a:p>
          <a:endParaRPr lang="en-US"/>
        </a:p>
      </dgm:t>
    </dgm:pt>
    <dgm:pt modelId="{1D604548-DDF6-42AF-B2D3-FA99AB33B67B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4000" dirty="0" smtClean="0"/>
            <a:t>Governance</a:t>
          </a:r>
          <a:endParaRPr lang="en-US" sz="4000" dirty="0"/>
        </a:p>
      </dgm:t>
    </dgm:pt>
    <dgm:pt modelId="{5922CFFA-B526-43B5-977C-E3B5F99E4B0C}" type="parTrans" cxnId="{EB241F1A-1190-4D5D-AFFC-68A81985A9E6}">
      <dgm:prSet/>
      <dgm:spPr/>
      <dgm:t>
        <a:bodyPr/>
        <a:lstStyle/>
        <a:p>
          <a:endParaRPr lang="en-US"/>
        </a:p>
      </dgm:t>
    </dgm:pt>
    <dgm:pt modelId="{8A348E88-B3B5-4C56-82F8-D713F22933C1}" type="sibTrans" cxnId="{EB241F1A-1190-4D5D-AFFC-68A81985A9E6}">
      <dgm:prSet/>
      <dgm:spPr/>
      <dgm:t>
        <a:bodyPr/>
        <a:lstStyle/>
        <a:p>
          <a:endParaRPr lang="en-US"/>
        </a:p>
      </dgm:t>
    </dgm:pt>
    <dgm:pt modelId="{6B10220A-3EA4-4976-8E51-3F1B0E0BE25B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Real time Visibility</a:t>
          </a:r>
          <a:endParaRPr lang="en-US" sz="3200" dirty="0"/>
        </a:p>
      </dgm:t>
    </dgm:pt>
    <dgm:pt modelId="{956F7AD2-6731-431C-B1CF-BB7114D837AB}" type="parTrans" cxnId="{D3269AA1-4DE6-446E-9904-C7DF81DA41BC}">
      <dgm:prSet/>
      <dgm:spPr/>
      <dgm:t>
        <a:bodyPr/>
        <a:lstStyle/>
        <a:p>
          <a:endParaRPr lang="en-US"/>
        </a:p>
      </dgm:t>
    </dgm:pt>
    <dgm:pt modelId="{1F4E27DE-89D9-4604-881B-BE75B2B19044}" type="sibTrans" cxnId="{D3269AA1-4DE6-446E-9904-C7DF81DA41BC}">
      <dgm:prSet/>
      <dgm:spPr/>
      <dgm:t>
        <a:bodyPr/>
        <a:lstStyle/>
        <a:p>
          <a:endParaRPr lang="en-US"/>
        </a:p>
      </dgm:t>
    </dgm:pt>
    <dgm:pt modelId="{994322BE-C26F-4208-8DEC-8173D98612A0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Workflow Activities</a:t>
          </a:r>
          <a:endParaRPr lang="en-US" sz="3200" dirty="0"/>
        </a:p>
      </dgm:t>
    </dgm:pt>
    <dgm:pt modelId="{4BCB42A6-EC89-4912-8A75-F97531858BA2}" type="parTrans" cxnId="{67031A79-38E9-4A51-AD9A-3E3FC69D225D}">
      <dgm:prSet/>
      <dgm:spPr/>
      <dgm:t>
        <a:bodyPr/>
        <a:lstStyle/>
        <a:p>
          <a:endParaRPr lang="en-US"/>
        </a:p>
      </dgm:t>
    </dgm:pt>
    <dgm:pt modelId="{E9935E40-05AD-4278-9972-8DCA147663DD}" type="sibTrans" cxnId="{67031A79-38E9-4A51-AD9A-3E3FC69D225D}">
      <dgm:prSet/>
      <dgm:spPr/>
      <dgm:t>
        <a:bodyPr/>
        <a:lstStyle/>
        <a:p>
          <a:endParaRPr lang="en-US"/>
        </a:p>
      </dgm:t>
    </dgm:pt>
    <dgm:pt modelId="{5B0178BF-BDE4-494D-8987-950F3AF47FF4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Collaboration</a:t>
          </a:r>
          <a:endParaRPr lang="en-US" sz="3200" dirty="0"/>
        </a:p>
      </dgm:t>
    </dgm:pt>
    <dgm:pt modelId="{B83E972D-2964-4EF5-8BC9-98A53FE4BB17}" type="parTrans" cxnId="{51E06526-7D64-4CE7-8AAC-CEBEA3C2AAF4}">
      <dgm:prSet/>
      <dgm:spPr/>
      <dgm:t>
        <a:bodyPr/>
        <a:lstStyle/>
        <a:p>
          <a:endParaRPr lang="en-US"/>
        </a:p>
      </dgm:t>
    </dgm:pt>
    <dgm:pt modelId="{AA2B3B07-99A8-44F7-AA33-5FFAE92F7028}" type="sibTrans" cxnId="{51E06526-7D64-4CE7-8AAC-CEBEA3C2AAF4}">
      <dgm:prSet/>
      <dgm:spPr/>
      <dgm:t>
        <a:bodyPr/>
        <a:lstStyle/>
        <a:p>
          <a:endParaRPr lang="en-US"/>
        </a:p>
      </dgm:t>
    </dgm:pt>
    <dgm:pt modelId="{E2FD4578-EA16-481E-BBD6-71E5EC646CA2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Outcome Vs Goal</a:t>
          </a:r>
          <a:endParaRPr lang="en-US" sz="3200" dirty="0"/>
        </a:p>
      </dgm:t>
    </dgm:pt>
    <dgm:pt modelId="{38BC8BE3-9034-45A6-8486-948507238E70}" type="parTrans" cxnId="{2A447990-09AB-42DE-A971-7CB67743FDFD}">
      <dgm:prSet/>
      <dgm:spPr/>
      <dgm:t>
        <a:bodyPr/>
        <a:lstStyle/>
        <a:p>
          <a:endParaRPr lang="en-US"/>
        </a:p>
      </dgm:t>
    </dgm:pt>
    <dgm:pt modelId="{0F5061DF-E18F-46C9-82D7-1F0D4D2C03E2}" type="sibTrans" cxnId="{2A447990-09AB-42DE-A971-7CB67743FDFD}">
      <dgm:prSet/>
      <dgm:spPr/>
      <dgm:t>
        <a:bodyPr/>
        <a:lstStyle/>
        <a:p>
          <a:endParaRPr lang="en-US"/>
        </a:p>
      </dgm:t>
    </dgm:pt>
    <dgm:pt modelId="{D5F13EF8-C008-4D4F-98FE-C8A70CFCC963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Corrective Actions</a:t>
          </a:r>
          <a:endParaRPr lang="en-US" sz="3200" dirty="0"/>
        </a:p>
      </dgm:t>
    </dgm:pt>
    <dgm:pt modelId="{C2663C15-125B-413E-AA51-E5C6E3D6AD1D}" type="parTrans" cxnId="{D491A0F5-271D-4E35-A42F-55CC35DA3D70}">
      <dgm:prSet/>
      <dgm:spPr/>
      <dgm:t>
        <a:bodyPr/>
        <a:lstStyle/>
        <a:p>
          <a:endParaRPr lang="en-US"/>
        </a:p>
      </dgm:t>
    </dgm:pt>
    <dgm:pt modelId="{84593FC2-718B-4AA8-AD45-4DE91F953D5A}" type="sibTrans" cxnId="{D491A0F5-271D-4E35-A42F-55CC35DA3D70}">
      <dgm:prSet/>
      <dgm:spPr/>
      <dgm:t>
        <a:bodyPr/>
        <a:lstStyle/>
        <a:p>
          <a:endParaRPr lang="en-US"/>
        </a:p>
      </dgm:t>
    </dgm:pt>
    <dgm:pt modelId="{E39D13CE-C08A-42CF-8721-F023BE8EEA9B}" type="pres">
      <dgm:prSet presAssocID="{B340E16E-B7D0-43FC-877E-4509E5F439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CB5421-8091-4A48-A973-6DCA0618894F}" type="pres">
      <dgm:prSet presAssocID="{D0D56F82-114B-42A2-9DD1-15DCE455F644}" presName="composit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62020AF8-C6BC-44B6-9B7E-0876D746E9B5}" type="pres">
      <dgm:prSet presAssocID="{D0D56F82-114B-42A2-9DD1-15DCE455F64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13086-1625-4840-8B74-E5FDF5C178AE}" type="pres">
      <dgm:prSet presAssocID="{D0D56F82-114B-42A2-9DD1-15DCE455F64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F7435F-1586-4613-ADE0-99CD66619226}" type="pres">
      <dgm:prSet presAssocID="{53B0F9CA-588D-4501-B241-46437E98AB42}" presName="spac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9E4C5FEB-0996-41BD-9CC1-FAEC1701981F}" type="pres">
      <dgm:prSet presAssocID="{1D604548-DDF6-42AF-B2D3-FA99AB33B67B}" presName="composit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B845F68D-8C1B-441E-9B67-F2191BD40F83}" type="pres">
      <dgm:prSet presAssocID="{1D604548-DDF6-42AF-B2D3-FA99AB33B67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1598C-B920-4C0E-94DE-4007701FD2D1}" type="pres">
      <dgm:prSet presAssocID="{1D604548-DDF6-42AF-B2D3-FA99AB33B67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1F9E8E-CD8F-428F-9374-B6B7CF7B831A}" type="presOf" srcId="{7461C2D7-D325-4CB1-89B1-CA8230D2327C}" destId="{F6E13086-1625-4840-8B74-E5FDF5C178AE}" srcOrd="0" destOrd="0" presId="urn:microsoft.com/office/officeart/2005/8/layout/hList1"/>
    <dgm:cxn modelId="{9189499B-6BDB-42CB-988A-86B4F129C2A5}" type="presOf" srcId="{D0D56F82-114B-42A2-9DD1-15DCE455F644}" destId="{62020AF8-C6BC-44B6-9B7E-0876D746E9B5}" srcOrd="0" destOrd="0" presId="urn:microsoft.com/office/officeart/2005/8/layout/hList1"/>
    <dgm:cxn modelId="{D491A0F5-271D-4E35-A42F-55CC35DA3D70}" srcId="{1D604548-DDF6-42AF-B2D3-FA99AB33B67B}" destId="{D5F13EF8-C008-4D4F-98FE-C8A70CFCC963}" srcOrd="2" destOrd="0" parTransId="{C2663C15-125B-413E-AA51-E5C6E3D6AD1D}" sibTransId="{84593FC2-718B-4AA8-AD45-4DE91F953D5A}"/>
    <dgm:cxn modelId="{53F099F9-5DB9-40E2-8B9F-7E2C8342FCAC}" type="presOf" srcId="{1D604548-DDF6-42AF-B2D3-FA99AB33B67B}" destId="{B845F68D-8C1B-441E-9B67-F2191BD40F83}" srcOrd="0" destOrd="0" presId="urn:microsoft.com/office/officeart/2005/8/layout/hList1"/>
    <dgm:cxn modelId="{EB241F1A-1190-4D5D-AFFC-68A81985A9E6}" srcId="{B340E16E-B7D0-43FC-877E-4509E5F4398A}" destId="{1D604548-DDF6-42AF-B2D3-FA99AB33B67B}" srcOrd="1" destOrd="0" parTransId="{5922CFFA-B526-43B5-977C-E3B5F99E4B0C}" sibTransId="{8A348E88-B3B5-4C56-82F8-D713F22933C1}"/>
    <dgm:cxn modelId="{0A603DFC-F0D5-46DE-9E5A-EB2E9F9F85A9}" type="presOf" srcId="{D5F13EF8-C008-4D4F-98FE-C8A70CFCC963}" destId="{5C61598C-B920-4C0E-94DE-4007701FD2D1}" srcOrd="0" destOrd="2" presId="urn:microsoft.com/office/officeart/2005/8/layout/hList1"/>
    <dgm:cxn modelId="{6D43FF9D-0830-4429-BFDB-7C9B9DE57A78}" srcId="{D0D56F82-114B-42A2-9DD1-15DCE455F644}" destId="{7461C2D7-D325-4CB1-89B1-CA8230D2327C}" srcOrd="0" destOrd="0" parTransId="{B9CB500C-9953-4EDE-9019-637AC5DAB069}" sibTransId="{4ED7AB87-20D1-441F-85A0-5CEBA2624AAF}"/>
    <dgm:cxn modelId="{E21F397D-565E-48B8-BD29-310DE5E832F7}" type="presOf" srcId="{5B0178BF-BDE4-494D-8987-950F3AF47FF4}" destId="{F6E13086-1625-4840-8B74-E5FDF5C178AE}" srcOrd="0" destOrd="2" presId="urn:microsoft.com/office/officeart/2005/8/layout/hList1"/>
    <dgm:cxn modelId="{01452A11-E179-4977-AD96-1CD4CF9CC9C0}" type="presOf" srcId="{B340E16E-B7D0-43FC-877E-4509E5F4398A}" destId="{E39D13CE-C08A-42CF-8721-F023BE8EEA9B}" srcOrd="0" destOrd="0" presId="urn:microsoft.com/office/officeart/2005/8/layout/hList1"/>
    <dgm:cxn modelId="{510E8B85-551B-448E-B7F1-893069FD1658}" type="presOf" srcId="{6B10220A-3EA4-4976-8E51-3F1B0E0BE25B}" destId="{5C61598C-B920-4C0E-94DE-4007701FD2D1}" srcOrd="0" destOrd="0" presId="urn:microsoft.com/office/officeart/2005/8/layout/hList1"/>
    <dgm:cxn modelId="{42CBD3E8-9892-4C2A-957C-5456F22D9543}" type="presOf" srcId="{E2FD4578-EA16-481E-BBD6-71E5EC646CA2}" destId="{5C61598C-B920-4C0E-94DE-4007701FD2D1}" srcOrd="0" destOrd="1" presId="urn:microsoft.com/office/officeart/2005/8/layout/hList1"/>
    <dgm:cxn modelId="{51E06526-7D64-4CE7-8AAC-CEBEA3C2AAF4}" srcId="{D0D56F82-114B-42A2-9DD1-15DCE455F644}" destId="{5B0178BF-BDE4-494D-8987-950F3AF47FF4}" srcOrd="2" destOrd="0" parTransId="{B83E972D-2964-4EF5-8BC9-98A53FE4BB17}" sibTransId="{AA2B3B07-99A8-44F7-AA33-5FFAE92F7028}"/>
    <dgm:cxn modelId="{D3269AA1-4DE6-446E-9904-C7DF81DA41BC}" srcId="{1D604548-DDF6-42AF-B2D3-FA99AB33B67B}" destId="{6B10220A-3EA4-4976-8E51-3F1B0E0BE25B}" srcOrd="0" destOrd="0" parTransId="{956F7AD2-6731-431C-B1CF-BB7114D837AB}" sibTransId="{1F4E27DE-89D9-4604-881B-BE75B2B19044}"/>
    <dgm:cxn modelId="{868168ED-F318-4C2E-BE31-9AA4448228C8}" srcId="{B340E16E-B7D0-43FC-877E-4509E5F4398A}" destId="{D0D56F82-114B-42A2-9DD1-15DCE455F644}" srcOrd="0" destOrd="0" parTransId="{51A36DE1-097D-4E02-BD16-FE16130C20DC}" sibTransId="{53B0F9CA-588D-4501-B241-46437E98AB42}"/>
    <dgm:cxn modelId="{67031A79-38E9-4A51-AD9A-3E3FC69D225D}" srcId="{D0D56F82-114B-42A2-9DD1-15DCE455F644}" destId="{994322BE-C26F-4208-8DEC-8173D98612A0}" srcOrd="1" destOrd="0" parTransId="{4BCB42A6-EC89-4912-8A75-F97531858BA2}" sibTransId="{E9935E40-05AD-4278-9972-8DCA147663DD}"/>
    <dgm:cxn modelId="{0864FFCE-826E-4E24-BA3F-64B1A996C76D}" type="presOf" srcId="{994322BE-C26F-4208-8DEC-8173D98612A0}" destId="{F6E13086-1625-4840-8B74-E5FDF5C178AE}" srcOrd="0" destOrd="1" presId="urn:microsoft.com/office/officeart/2005/8/layout/hList1"/>
    <dgm:cxn modelId="{2A447990-09AB-42DE-A971-7CB67743FDFD}" srcId="{1D604548-DDF6-42AF-B2D3-FA99AB33B67B}" destId="{E2FD4578-EA16-481E-BBD6-71E5EC646CA2}" srcOrd="1" destOrd="0" parTransId="{38BC8BE3-9034-45A6-8486-948507238E70}" sibTransId="{0F5061DF-E18F-46C9-82D7-1F0D4D2C03E2}"/>
    <dgm:cxn modelId="{0A408FCB-EB9B-4AE8-84E6-AD69EBBE6F39}" type="presParOf" srcId="{E39D13CE-C08A-42CF-8721-F023BE8EEA9B}" destId="{87CB5421-8091-4A48-A973-6DCA0618894F}" srcOrd="0" destOrd="0" presId="urn:microsoft.com/office/officeart/2005/8/layout/hList1"/>
    <dgm:cxn modelId="{ED879E1A-3ACD-408D-AAC1-5DFA3F7EE055}" type="presParOf" srcId="{87CB5421-8091-4A48-A973-6DCA0618894F}" destId="{62020AF8-C6BC-44B6-9B7E-0876D746E9B5}" srcOrd="0" destOrd="0" presId="urn:microsoft.com/office/officeart/2005/8/layout/hList1"/>
    <dgm:cxn modelId="{65FEB590-B749-4AA5-AEA1-9ED1A9AF7119}" type="presParOf" srcId="{87CB5421-8091-4A48-A973-6DCA0618894F}" destId="{F6E13086-1625-4840-8B74-E5FDF5C178AE}" srcOrd="1" destOrd="0" presId="urn:microsoft.com/office/officeart/2005/8/layout/hList1"/>
    <dgm:cxn modelId="{02576792-F32E-4C8D-92CE-C3B547CFF784}" type="presParOf" srcId="{E39D13CE-C08A-42CF-8721-F023BE8EEA9B}" destId="{17F7435F-1586-4613-ADE0-99CD66619226}" srcOrd="1" destOrd="0" presId="urn:microsoft.com/office/officeart/2005/8/layout/hList1"/>
    <dgm:cxn modelId="{02EF3008-B49C-4971-AF06-AC1573C59672}" type="presParOf" srcId="{E39D13CE-C08A-42CF-8721-F023BE8EEA9B}" destId="{9E4C5FEB-0996-41BD-9CC1-FAEC1701981F}" srcOrd="2" destOrd="0" presId="urn:microsoft.com/office/officeart/2005/8/layout/hList1"/>
    <dgm:cxn modelId="{2BFAD057-CABE-4D2C-8E33-1CD72B2F120C}" type="presParOf" srcId="{9E4C5FEB-0996-41BD-9CC1-FAEC1701981F}" destId="{B845F68D-8C1B-441E-9B67-F2191BD40F83}" srcOrd="0" destOrd="0" presId="urn:microsoft.com/office/officeart/2005/8/layout/hList1"/>
    <dgm:cxn modelId="{8B7ECF6D-41B0-44F7-A849-7B6A40C34085}" type="presParOf" srcId="{9E4C5FEB-0996-41BD-9CC1-FAEC1701981F}" destId="{5C61598C-B920-4C0E-94DE-4007701FD2D1}" srcOrd="1" destOrd="0" presId="urn:microsoft.com/office/officeart/2005/8/layout/h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E4ADF4-889E-4871-BD8B-FE57C66F2F0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29F28-7AD7-4658-AC37-BB0DC6F702D1}">
      <dgm:prSet phldrT="[Text]"/>
      <dgm:spPr/>
      <dgm:t>
        <a:bodyPr/>
        <a:lstStyle/>
        <a:p>
          <a:r>
            <a:rPr lang="en-US" dirty="0" smtClean="0"/>
            <a:t>Level 1</a:t>
          </a:r>
          <a:endParaRPr lang="en-US" dirty="0"/>
        </a:p>
      </dgm:t>
    </dgm:pt>
    <dgm:pt modelId="{8AFEB9B6-616E-41E2-A7B4-ACB698B9F402}" type="parTrans" cxnId="{039F304C-3B1D-4327-B062-9386C88E41D2}">
      <dgm:prSet/>
      <dgm:spPr/>
      <dgm:t>
        <a:bodyPr/>
        <a:lstStyle/>
        <a:p>
          <a:endParaRPr lang="en-US"/>
        </a:p>
      </dgm:t>
    </dgm:pt>
    <dgm:pt modelId="{8D9E7318-5DED-4B39-B91B-BB142BBB6E50}" type="sibTrans" cxnId="{039F304C-3B1D-4327-B062-9386C88E41D2}">
      <dgm:prSet/>
      <dgm:spPr/>
      <dgm:t>
        <a:bodyPr/>
        <a:lstStyle/>
        <a:p>
          <a:endParaRPr lang="en-US"/>
        </a:p>
      </dgm:t>
    </dgm:pt>
    <dgm:pt modelId="{74AC0C2E-06FF-4074-8196-6A0EA1DEC57C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B1B283D4-312C-4DFC-A839-0FF65005804B}" type="parTrans" cxnId="{D1EFD6C0-431F-48D2-B03D-E5FE4DC2AE39}">
      <dgm:prSet/>
      <dgm:spPr/>
      <dgm:t>
        <a:bodyPr/>
        <a:lstStyle/>
        <a:p>
          <a:endParaRPr lang="en-US"/>
        </a:p>
      </dgm:t>
    </dgm:pt>
    <dgm:pt modelId="{945A6783-A913-48A8-AC05-A22ABCBD1BB7}" type="sibTrans" cxnId="{D1EFD6C0-431F-48D2-B03D-E5FE4DC2AE39}">
      <dgm:prSet/>
      <dgm:spPr/>
      <dgm:t>
        <a:bodyPr/>
        <a:lstStyle/>
        <a:p>
          <a:endParaRPr lang="en-US"/>
        </a:p>
      </dgm:t>
    </dgm:pt>
    <dgm:pt modelId="{774EE669-4F18-415C-B279-88CF5F8BD845}">
      <dgm:prSet phldrT="[Text]"/>
      <dgm:spPr/>
      <dgm:t>
        <a:bodyPr/>
        <a:lstStyle/>
        <a:p>
          <a:r>
            <a:rPr lang="en-US" dirty="0" smtClean="0"/>
            <a:t>Operational Reports</a:t>
          </a:r>
          <a:endParaRPr lang="en-US" dirty="0"/>
        </a:p>
      </dgm:t>
    </dgm:pt>
    <dgm:pt modelId="{65BC3069-28B4-4016-BE98-C64CAA084D23}" type="parTrans" cxnId="{02AEA7CF-9745-4E32-B441-85BC9EA1A435}">
      <dgm:prSet/>
      <dgm:spPr/>
      <dgm:t>
        <a:bodyPr/>
        <a:lstStyle/>
        <a:p>
          <a:endParaRPr lang="en-US"/>
        </a:p>
      </dgm:t>
    </dgm:pt>
    <dgm:pt modelId="{5DA60694-C439-425B-81E1-30991D43132A}" type="sibTrans" cxnId="{02AEA7CF-9745-4E32-B441-85BC9EA1A435}">
      <dgm:prSet/>
      <dgm:spPr/>
      <dgm:t>
        <a:bodyPr/>
        <a:lstStyle/>
        <a:p>
          <a:endParaRPr lang="en-US"/>
        </a:p>
      </dgm:t>
    </dgm:pt>
    <dgm:pt modelId="{321CAFC4-D579-4E5F-BC07-7F57F08DD842}">
      <dgm:prSet phldrT="[Text]"/>
      <dgm:spPr/>
      <dgm:t>
        <a:bodyPr/>
        <a:lstStyle/>
        <a:p>
          <a:r>
            <a:rPr lang="en-US" dirty="0" smtClean="0"/>
            <a:t>Level 2</a:t>
          </a:r>
          <a:endParaRPr lang="en-US" dirty="0"/>
        </a:p>
      </dgm:t>
    </dgm:pt>
    <dgm:pt modelId="{2D48EA4B-E4CA-48DC-B995-74B3CBFD4DB4}" type="parTrans" cxnId="{97A8013A-AEDD-4885-8C00-7A65296ABE4C}">
      <dgm:prSet/>
      <dgm:spPr/>
      <dgm:t>
        <a:bodyPr/>
        <a:lstStyle/>
        <a:p>
          <a:endParaRPr lang="en-US"/>
        </a:p>
      </dgm:t>
    </dgm:pt>
    <dgm:pt modelId="{76AEEAD3-1676-4F7B-8655-BE652955BCDF}" type="sibTrans" cxnId="{97A8013A-AEDD-4885-8C00-7A65296ABE4C}">
      <dgm:prSet/>
      <dgm:spPr/>
      <dgm:t>
        <a:bodyPr/>
        <a:lstStyle/>
        <a:p>
          <a:endParaRPr lang="en-US"/>
        </a:p>
      </dgm:t>
    </dgm:pt>
    <dgm:pt modelId="{91B54C8E-DD4C-4A36-AF37-F9AF784A1E8A}">
      <dgm:prSet phldrT="[Text]"/>
      <dgm:spPr/>
      <dgm:t>
        <a:bodyPr/>
        <a:lstStyle/>
        <a:p>
          <a:r>
            <a:rPr lang="en-US" dirty="0" smtClean="0"/>
            <a:t>Level 3</a:t>
          </a:r>
          <a:endParaRPr lang="en-US" dirty="0"/>
        </a:p>
      </dgm:t>
    </dgm:pt>
    <dgm:pt modelId="{F241BBC6-AD83-4CBD-BB62-3B400678EC3D}" type="parTrans" cxnId="{A8524DC8-6D10-4FD4-B6E2-E4792C251033}">
      <dgm:prSet/>
      <dgm:spPr/>
      <dgm:t>
        <a:bodyPr/>
        <a:lstStyle/>
        <a:p>
          <a:endParaRPr lang="en-US"/>
        </a:p>
      </dgm:t>
    </dgm:pt>
    <dgm:pt modelId="{F2897E5B-26F2-4675-9648-C8E3DD39A189}" type="sibTrans" cxnId="{A8524DC8-6D10-4FD4-B6E2-E4792C251033}">
      <dgm:prSet/>
      <dgm:spPr/>
      <dgm:t>
        <a:bodyPr/>
        <a:lstStyle/>
        <a:p>
          <a:endParaRPr lang="en-US"/>
        </a:p>
      </dgm:t>
    </dgm:pt>
    <dgm:pt modelId="{7D0EE095-0750-465B-B29C-675396660952}">
      <dgm:prSet phldrT="[Text]"/>
      <dgm:spPr/>
      <dgm:t>
        <a:bodyPr/>
        <a:lstStyle/>
        <a:p>
          <a:r>
            <a:rPr lang="en-US" dirty="0" smtClean="0"/>
            <a:t>Corrective Actions</a:t>
          </a:r>
          <a:endParaRPr lang="en-US" dirty="0"/>
        </a:p>
      </dgm:t>
    </dgm:pt>
    <dgm:pt modelId="{4B1F47C6-E04B-4350-A1DE-6BF5241B52FC}" type="parTrans" cxnId="{C3CF7FE3-61D2-4692-B431-17CCF5436B3D}">
      <dgm:prSet/>
      <dgm:spPr/>
      <dgm:t>
        <a:bodyPr/>
        <a:lstStyle/>
        <a:p>
          <a:endParaRPr lang="en-US"/>
        </a:p>
      </dgm:t>
    </dgm:pt>
    <dgm:pt modelId="{16AC33C0-256D-4543-9905-ADC9010014C8}" type="sibTrans" cxnId="{C3CF7FE3-61D2-4692-B431-17CCF5436B3D}">
      <dgm:prSet/>
      <dgm:spPr/>
      <dgm:t>
        <a:bodyPr/>
        <a:lstStyle/>
        <a:p>
          <a:endParaRPr lang="en-US"/>
        </a:p>
      </dgm:t>
    </dgm:pt>
    <dgm:pt modelId="{5EC11FA0-8768-41BD-AAE3-974F3D78C6A4}">
      <dgm:prSet phldrT="[Text]"/>
      <dgm:spPr/>
      <dgm:t>
        <a:bodyPr/>
        <a:lstStyle/>
        <a:p>
          <a:r>
            <a:rPr lang="en-US" dirty="0" smtClean="0"/>
            <a:t>RYG based tracking</a:t>
          </a:r>
          <a:endParaRPr lang="en-US" dirty="0"/>
        </a:p>
      </dgm:t>
    </dgm:pt>
    <dgm:pt modelId="{162A563A-A4D4-4D17-8D6C-BB4401717FF7}" type="parTrans" cxnId="{ADDF2A06-DBA8-4711-B56E-75E9D83EC0C5}">
      <dgm:prSet/>
      <dgm:spPr/>
      <dgm:t>
        <a:bodyPr/>
        <a:lstStyle/>
        <a:p>
          <a:endParaRPr lang="en-US"/>
        </a:p>
      </dgm:t>
    </dgm:pt>
    <dgm:pt modelId="{396FD9A7-8CB9-491D-8949-427FD6552035}" type="sibTrans" cxnId="{ADDF2A06-DBA8-4711-B56E-75E9D83EC0C5}">
      <dgm:prSet/>
      <dgm:spPr/>
      <dgm:t>
        <a:bodyPr/>
        <a:lstStyle/>
        <a:p>
          <a:endParaRPr lang="en-US"/>
        </a:p>
      </dgm:t>
    </dgm:pt>
    <dgm:pt modelId="{20C5D63A-60D3-44BD-AF8F-7B3E755BB054}">
      <dgm:prSet phldrT="[Text]"/>
      <dgm:spPr/>
      <dgm:t>
        <a:bodyPr/>
        <a:lstStyle/>
        <a:p>
          <a:r>
            <a:rPr lang="en-US" dirty="0" smtClean="0"/>
            <a:t>Dimension wise Facts Performance</a:t>
          </a:r>
          <a:endParaRPr lang="en-US" dirty="0"/>
        </a:p>
      </dgm:t>
    </dgm:pt>
    <dgm:pt modelId="{D356ECD9-D0D9-46E1-86B0-46F8E42F74F7}" type="parTrans" cxnId="{CA793326-F637-4156-9320-DE28BD3C9C05}">
      <dgm:prSet/>
      <dgm:spPr/>
      <dgm:t>
        <a:bodyPr/>
        <a:lstStyle/>
        <a:p>
          <a:endParaRPr lang="en-US"/>
        </a:p>
      </dgm:t>
    </dgm:pt>
    <dgm:pt modelId="{D52056B8-BC6E-4FC0-BB33-CC00D066DC21}" type="sibTrans" cxnId="{CA793326-F637-4156-9320-DE28BD3C9C05}">
      <dgm:prSet/>
      <dgm:spPr/>
      <dgm:t>
        <a:bodyPr/>
        <a:lstStyle/>
        <a:p>
          <a:endParaRPr lang="en-US"/>
        </a:p>
      </dgm:t>
    </dgm:pt>
    <dgm:pt modelId="{DAACFD36-B279-420F-B841-FDC1F8BDD742}">
      <dgm:prSet phldrT="[Text]"/>
      <dgm:spPr/>
      <dgm:t>
        <a:bodyPr/>
        <a:lstStyle/>
        <a:p>
          <a:r>
            <a:rPr lang="en-US" dirty="0" smtClean="0"/>
            <a:t>Timelines, QoS</a:t>
          </a:r>
          <a:endParaRPr lang="en-US" dirty="0"/>
        </a:p>
      </dgm:t>
    </dgm:pt>
    <dgm:pt modelId="{82F7874C-6D43-4A33-A50F-187D41831F58}" type="parTrans" cxnId="{61EB7E4A-1637-4ED0-9408-38025C6FEBB6}">
      <dgm:prSet/>
      <dgm:spPr/>
      <dgm:t>
        <a:bodyPr/>
        <a:lstStyle/>
        <a:p>
          <a:endParaRPr lang="en-US"/>
        </a:p>
      </dgm:t>
    </dgm:pt>
    <dgm:pt modelId="{17BB924B-4132-4A74-AB25-B5C82B6DCC54}" type="sibTrans" cxnId="{61EB7E4A-1637-4ED0-9408-38025C6FEBB6}">
      <dgm:prSet/>
      <dgm:spPr/>
      <dgm:t>
        <a:bodyPr/>
        <a:lstStyle/>
        <a:p>
          <a:endParaRPr lang="en-US"/>
        </a:p>
      </dgm:t>
    </dgm:pt>
    <dgm:pt modelId="{C266FD60-A100-4394-A16F-5FED80501384}" type="pres">
      <dgm:prSet presAssocID="{6FE4ADF4-889E-4871-BD8B-FE57C66F2F0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991654-2CAA-4A31-8929-B72D49DAD3ED}" type="pres">
      <dgm:prSet presAssocID="{7C729F28-7AD7-4658-AC37-BB0DC6F702D1}" presName="composite" presStyleCnt="0"/>
      <dgm:spPr/>
    </dgm:pt>
    <dgm:pt modelId="{FC2F51B6-4CFD-4D66-AF90-0D14B0C563E7}" type="pres">
      <dgm:prSet presAssocID="{7C729F28-7AD7-4658-AC37-BB0DC6F702D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24911-2E92-4C1F-859B-23B6DD765105}" type="pres">
      <dgm:prSet presAssocID="{7C729F28-7AD7-4658-AC37-BB0DC6F702D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B3362-9BCD-43F6-A213-E4B61081EC87}" type="pres">
      <dgm:prSet presAssocID="{8D9E7318-5DED-4B39-B91B-BB142BBB6E50}" presName="sp" presStyleCnt="0"/>
      <dgm:spPr/>
    </dgm:pt>
    <dgm:pt modelId="{2359B558-5936-4261-A0D0-10C95180F3F3}" type="pres">
      <dgm:prSet presAssocID="{321CAFC4-D579-4E5F-BC07-7F57F08DD842}" presName="composite" presStyleCnt="0"/>
      <dgm:spPr/>
    </dgm:pt>
    <dgm:pt modelId="{D9510079-150E-4411-AD94-FAC7466A8A7D}" type="pres">
      <dgm:prSet presAssocID="{321CAFC4-D579-4E5F-BC07-7F57F08DD84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A60B0-D532-4772-BFA5-F970ABA73B37}" type="pres">
      <dgm:prSet presAssocID="{321CAFC4-D579-4E5F-BC07-7F57F08DD84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12361-AD7F-4977-B30C-20AC7ADEE6C7}" type="pres">
      <dgm:prSet presAssocID="{76AEEAD3-1676-4F7B-8655-BE652955BCDF}" presName="sp" presStyleCnt="0"/>
      <dgm:spPr/>
    </dgm:pt>
    <dgm:pt modelId="{B2A39DE0-3586-447F-8A5E-64A2DA319F67}" type="pres">
      <dgm:prSet presAssocID="{91B54C8E-DD4C-4A36-AF37-F9AF784A1E8A}" presName="composite" presStyleCnt="0"/>
      <dgm:spPr/>
    </dgm:pt>
    <dgm:pt modelId="{E9A9E2EF-6CB2-433A-A10E-67FD29E48546}" type="pres">
      <dgm:prSet presAssocID="{91B54C8E-DD4C-4A36-AF37-F9AF784A1E8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F2A64-A0BD-4992-AE8D-12CB3CDF9102}" type="pres">
      <dgm:prSet presAssocID="{91B54C8E-DD4C-4A36-AF37-F9AF784A1E8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4184EA-2B00-406C-896E-5BC81981FA85}" type="presOf" srcId="{774EE669-4F18-415C-B279-88CF5F8BD845}" destId="{33224911-2E92-4C1F-859B-23B6DD765105}" srcOrd="0" destOrd="1" presId="urn:microsoft.com/office/officeart/2005/8/layout/chevron2"/>
    <dgm:cxn modelId="{A8524DC8-6D10-4FD4-B6E2-E4792C251033}" srcId="{6FE4ADF4-889E-4871-BD8B-FE57C66F2F0B}" destId="{91B54C8E-DD4C-4A36-AF37-F9AF784A1E8A}" srcOrd="2" destOrd="0" parTransId="{F241BBC6-AD83-4CBD-BB62-3B400678EC3D}" sibTransId="{F2897E5B-26F2-4675-9648-C8E3DD39A189}"/>
    <dgm:cxn modelId="{2AAE7B65-6D45-4D1F-A677-57D4EFB1C720}" type="presOf" srcId="{74AC0C2E-06FF-4074-8196-6A0EA1DEC57C}" destId="{33224911-2E92-4C1F-859B-23B6DD765105}" srcOrd="0" destOrd="0" presId="urn:microsoft.com/office/officeart/2005/8/layout/chevron2"/>
    <dgm:cxn modelId="{C436B3DF-F0FB-4B2C-A700-33B9DEA40CE5}" type="presOf" srcId="{91B54C8E-DD4C-4A36-AF37-F9AF784A1E8A}" destId="{E9A9E2EF-6CB2-433A-A10E-67FD29E48546}" srcOrd="0" destOrd="0" presId="urn:microsoft.com/office/officeart/2005/8/layout/chevron2"/>
    <dgm:cxn modelId="{C8D9F3C1-0F72-4C2A-A905-A164543D5062}" type="presOf" srcId="{5EC11FA0-8768-41BD-AAE3-974F3D78C6A4}" destId="{450A60B0-D532-4772-BFA5-F970ABA73B37}" srcOrd="0" destOrd="0" presId="urn:microsoft.com/office/officeart/2005/8/layout/chevron2"/>
    <dgm:cxn modelId="{CA793326-F637-4156-9320-DE28BD3C9C05}" srcId="{321CAFC4-D579-4E5F-BC07-7F57F08DD842}" destId="{20C5D63A-60D3-44BD-AF8F-7B3E755BB054}" srcOrd="1" destOrd="0" parTransId="{D356ECD9-D0D9-46E1-86B0-46F8E42F74F7}" sibTransId="{D52056B8-BC6E-4FC0-BB33-CC00D066DC21}"/>
    <dgm:cxn modelId="{78F2D10C-4CA4-4E25-ABF2-8F21A4FBD99F}" type="presOf" srcId="{7D0EE095-0750-465B-B29C-675396660952}" destId="{690F2A64-A0BD-4992-AE8D-12CB3CDF9102}" srcOrd="0" destOrd="0" presId="urn:microsoft.com/office/officeart/2005/8/layout/chevron2"/>
    <dgm:cxn modelId="{97A8013A-AEDD-4885-8C00-7A65296ABE4C}" srcId="{6FE4ADF4-889E-4871-BD8B-FE57C66F2F0B}" destId="{321CAFC4-D579-4E5F-BC07-7F57F08DD842}" srcOrd="1" destOrd="0" parTransId="{2D48EA4B-E4CA-48DC-B995-74B3CBFD4DB4}" sibTransId="{76AEEAD3-1676-4F7B-8655-BE652955BCDF}"/>
    <dgm:cxn modelId="{D1EFD6C0-431F-48D2-B03D-E5FE4DC2AE39}" srcId="{7C729F28-7AD7-4658-AC37-BB0DC6F702D1}" destId="{74AC0C2E-06FF-4074-8196-6A0EA1DEC57C}" srcOrd="0" destOrd="0" parTransId="{B1B283D4-312C-4DFC-A839-0FF65005804B}" sibTransId="{945A6783-A913-48A8-AC05-A22ABCBD1BB7}"/>
    <dgm:cxn modelId="{EDE49B7A-4178-46B7-A13E-412951AFC7D0}" type="presOf" srcId="{7C729F28-7AD7-4658-AC37-BB0DC6F702D1}" destId="{FC2F51B6-4CFD-4D66-AF90-0D14B0C563E7}" srcOrd="0" destOrd="0" presId="urn:microsoft.com/office/officeart/2005/8/layout/chevron2"/>
    <dgm:cxn modelId="{C3CF7FE3-61D2-4692-B431-17CCF5436B3D}" srcId="{91B54C8E-DD4C-4A36-AF37-F9AF784A1E8A}" destId="{7D0EE095-0750-465B-B29C-675396660952}" srcOrd="0" destOrd="0" parTransId="{4B1F47C6-E04B-4350-A1DE-6BF5241B52FC}" sibTransId="{16AC33C0-256D-4543-9905-ADC9010014C8}"/>
    <dgm:cxn modelId="{039F304C-3B1D-4327-B062-9386C88E41D2}" srcId="{6FE4ADF4-889E-4871-BD8B-FE57C66F2F0B}" destId="{7C729F28-7AD7-4658-AC37-BB0DC6F702D1}" srcOrd="0" destOrd="0" parTransId="{8AFEB9B6-616E-41E2-A7B4-ACB698B9F402}" sibTransId="{8D9E7318-5DED-4B39-B91B-BB142BBB6E50}"/>
    <dgm:cxn modelId="{61EB7E4A-1637-4ED0-9408-38025C6FEBB6}" srcId="{321CAFC4-D579-4E5F-BC07-7F57F08DD842}" destId="{DAACFD36-B279-420F-B841-FDC1F8BDD742}" srcOrd="2" destOrd="0" parTransId="{82F7874C-6D43-4A33-A50F-187D41831F58}" sibTransId="{17BB924B-4132-4A74-AB25-B5C82B6DCC54}"/>
    <dgm:cxn modelId="{BA967400-DD19-4CE1-8657-8454BE0E5D10}" type="presOf" srcId="{20C5D63A-60D3-44BD-AF8F-7B3E755BB054}" destId="{450A60B0-D532-4772-BFA5-F970ABA73B37}" srcOrd="0" destOrd="1" presId="urn:microsoft.com/office/officeart/2005/8/layout/chevron2"/>
    <dgm:cxn modelId="{5C4CB6D1-9CE4-4E09-88BD-AF463D844550}" type="presOf" srcId="{6FE4ADF4-889E-4871-BD8B-FE57C66F2F0B}" destId="{C266FD60-A100-4394-A16F-5FED80501384}" srcOrd="0" destOrd="0" presId="urn:microsoft.com/office/officeart/2005/8/layout/chevron2"/>
    <dgm:cxn modelId="{ADDF2A06-DBA8-4711-B56E-75E9D83EC0C5}" srcId="{321CAFC4-D579-4E5F-BC07-7F57F08DD842}" destId="{5EC11FA0-8768-41BD-AAE3-974F3D78C6A4}" srcOrd="0" destOrd="0" parTransId="{162A563A-A4D4-4D17-8D6C-BB4401717FF7}" sibTransId="{396FD9A7-8CB9-491D-8949-427FD6552035}"/>
    <dgm:cxn modelId="{FF6FCAB1-36F4-456D-A745-BD17164688D3}" type="presOf" srcId="{DAACFD36-B279-420F-B841-FDC1F8BDD742}" destId="{450A60B0-D532-4772-BFA5-F970ABA73B37}" srcOrd="0" destOrd="2" presId="urn:microsoft.com/office/officeart/2005/8/layout/chevron2"/>
    <dgm:cxn modelId="{09A591BD-2075-4258-816E-619892BE30E3}" type="presOf" srcId="{321CAFC4-D579-4E5F-BC07-7F57F08DD842}" destId="{D9510079-150E-4411-AD94-FAC7466A8A7D}" srcOrd="0" destOrd="0" presId="urn:microsoft.com/office/officeart/2005/8/layout/chevron2"/>
    <dgm:cxn modelId="{02AEA7CF-9745-4E32-B441-85BC9EA1A435}" srcId="{7C729F28-7AD7-4658-AC37-BB0DC6F702D1}" destId="{774EE669-4F18-415C-B279-88CF5F8BD845}" srcOrd="1" destOrd="0" parTransId="{65BC3069-28B4-4016-BE98-C64CAA084D23}" sibTransId="{5DA60694-C439-425B-81E1-30991D43132A}"/>
    <dgm:cxn modelId="{C2587673-FE23-4087-BFB0-593E44F59CBC}" type="presParOf" srcId="{C266FD60-A100-4394-A16F-5FED80501384}" destId="{12991654-2CAA-4A31-8929-B72D49DAD3ED}" srcOrd="0" destOrd="0" presId="urn:microsoft.com/office/officeart/2005/8/layout/chevron2"/>
    <dgm:cxn modelId="{81E0BF11-BE85-43B0-A467-DFB46BEB862F}" type="presParOf" srcId="{12991654-2CAA-4A31-8929-B72D49DAD3ED}" destId="{FC2F51B6-4CFD-4D66-AF90-0D14B0C563E7}" srcOrd="0" destOrd="0" presId="urn:microsoft.com/office/officeart/2005/8/layout/chevron2"/>
    <dgm:cxn modelId="{08FC06B9-73EF-4B53-8222-80ECC83B91B1}" type="presParOf" srcId="{12991654-2CAA-4A31-8929-B72D49DAD3ED}" destId="{33224911-2E92-4C1F-859B-23B6DD765105}" srcOrd="1" destOrd="0" presId="urn:microsoft.com/office/officeart/2005/8/layout/chevron2"/>
    <dgm:cxn modelId="{9B7BBC1C-A511-4147-B3DE-09D6516D1989}" type="presParOf" srcId="{C266FD60-A100-4394-A16F-5FED80501384}" destId="{D6BB3362-9BCD-43F6-A213-E4B61081EC87}" srcOrd="1" destOrd="0" presId="urn:microsoft.com/office/officeart/2005/8/layout/chevron2"/>
    <dgm:cxn modelId="{17A7E3D7-E90E-4752-BC06-E23AECF3A50E}" type="presParOf" srcId="{C266FD60-A100-4394-A16F-5FED80501384}" destId="{2359B558-5936-4261-A0D0-10C95180F3F3}" srcOrd="2" destOrd="0" presId="urn:microsoft.com/office/officeart/2005/8/layout/chevron2"/>
    <dgm:cxn modelId="{69FEB1CD-FF81-4B66-9E1A-BCE5D7BDC21B}" type="presParOf" srcId="{2359B558-5936-4261-A0D0-10C95180F3F3}" destId="{D9510079-150E-4411-AD94-FAC7466A8A7D}" srcOrd="0" destOrd="0" presId="urn:microsoft.com/office/officeart/2005/8/layout/chevron2"/>
    <dgm:cxn modelId="{F3A1D29A-22FD-4877-A225-98208E45EF08}" type="presParOf" srcId="{2359B558-5936-4261-A0D0-10C95180F3F3}" destId="{450A60B0-D532-4772-BFA5-F970ABA73B37}" srcOrd="1" destOrd="0" presId="urn:microsoft.com/office/officeart/2005/8/layout/chevron2"/>
    <dgm:cxn modelId="{59545623-0DEA-4C70-84FC-5776961B65A2}" type="presParOf" srcId="{C266FD60-A100-4394-A16F-5FED80501384}" destId="{D3412361-AD7F-4977-B30C-20AC7ADEE6C7}" srcOrd="3" destOrd="0" presId="urn:microsoft.com/office/officeart/2005/8/layout/chevron2"/>
    <dgm:cxn modelId="{0FC2C537-962F-48ED-8D27-35AF96B287AE}" type="presParOf" srcId="{C266FD60-A100-4394-A16F-5FED80501384}" destId="{B2A39DE0-3586-447F-8A5E-64A2DA319F67}" srcOrd="4" destOrd="0" presId="urn:microsoft.com/office/officeart/2005/8/layout/chevron2"/>
    <dgm:cxn modelId="{96E6D8A8-E821-4297-9962-CACAD67605FC}" type="presParOf" srcId="{B2A39DE0-3586-447F-8A5E-64A2DA319F67}" destId="{E9A9E2EF-6CB2-433A-A10E-67FD29E48546}" srcOrd="0" destOrd="0" presId="urn:microsoft.com/office/officeart/2005/8/layout/chevron2"/>
    <dgm:cxn modelId="{C5A8ED31-DC56-4C1B-913A-82B98465E028}" type="presParOf" srcId="{B2A39DE0-3586-447F-8A5E-64A2DA319F67}" destId="{690F2A64-A0BD-4992-AE8D-12CB3CDF9102}" srcOrd="1" destOrd="0" presId="urn:microsoft.com/office/officeart/2005/8/layout/chevron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206F9E-3852-4ADE-87E2-15C083F989B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9BA55-7AF6-475A-B7AC-7A77C0CAAE1A}">
      <dgm:prSet phldrT="[Text]" custT="1"/>
      <dgm:spPr/>
      <dgm:t>
        <a:bodyPr/>
        <a:lstStyle/>
        <a:p>
          <a:r>
            <a:rPr lang="en-US" sz="1400" dirty="0" smtClean="0"/>
            <a:t>Menu</a:t>
          </a:r>
          <a:endParaRPr lang="en-US" sz="1400" dirty="0"/>
        </a:p>
      </dgm:t>
    </dgm:pt>
    <dgm:pt modelId="{16F0CCB2-DC85-4F10-8AF5-CB3953D44FC4}" type="parTrans" cxnId="{7338AF8D-FD4B-4081-AC18-6EC1808B0479}">
      <dgm:prSet/>
      <dgm:spPr/>
      <dgm:t>
        <a:bodyPr/>
        <a:lstStyle/>
        <a:p>
          <a:endParaRPr lang="en-US"/>
        </a:p>
      </dgm:t>
    </dgm:pt>
    <dgm:pt modelId="{1346FCD3-C9D5-4FD5-B00D-90C09FF5C0CD}" type="sibTrans" cxnId="{7338AF8D-FD4B-4081-AC18-6EC1808B0479}">
      <dgm:prSet/>
      <dgm:spPr/>
      <dgm:t>
        <a:bodyPr/>
        <a:lstStyle/>
        <a:p>
          <a:endParaRPr lang="en-US"/>
        </a:p>
      </dgm:t>
    </dgm:pt>
    <dgm:pt modelId="{1308A96E-B259-43C4-AC4F-EBA567CAE871}">
      <dgm:prSet phldrT="[Text]" custT="1"/>
      <dgm:spPr/>
      <dgm:t>
        <a:bodyPr/>
        <a:lstStyle/>
        <a:p>
          <a:r>
            <a:rPr lang="en-US" sz="1400" dirty="0" smtClean="0"/>
            <a:t>Pages</a:t>
          </a:r>
          <a:endParaRPr lang="en-US" sz="1400" dirty="0"/>
        </a:p>
      </dgm:t>
    </dgm:pt>
    <dgm:pt modelId="{2E004FB4-EE99-4937-8121-A9E3D1C04368}" type="parTrans" cxnId="{6379ACFB-FB2B-479B-8D20-4C8C26D839FA}">
      <dgm:prSet/>
      <dgm:spPr/>
      <dgm:t>
        <a:bodyPr/>
        <a:lstStyle/>
        <a:p>
          <a:endParaRPr lang="en-US" sz="4000"/>
        </a:p>
      </dgm:t>
    </dgm:pt>
    <dgm:pt modelId="{F9B83AEE-882E-45B5-A3EC-EB1ECB167E5E}" type="sibTrans" cxnId="{6379ACFB-FB2B-479B-8D20-4C8C26D839FA}">
      <dgm:prSet/>
      <dgm:spPr/>
      <dgm:t>
        <a:bodyPr/>
        <a:lstStyle/>
        <a:p>
          <a:endParaRPr lang="en-US"/>
        </a:p>
      </dgm:t>
    </dgm:pt>
    <dgm:pt modelId="{25F6DDB1-0454-401C-AB7A-23C6CE448DD5}">
      <dgm:prSet phldrT="[Text]" custT="1"/>
      <dgm:spPr/>
      <dgm:t>
        <a:bodyPr/>
        <a:lstStyle/>
        <a:p>
          <a:r>
            <a:rPr lang="en-US" sz="1400" dirty="0" smtClean="0"/>
            <a:t>File Views</a:t>
          </a:r>
          <a:endParaRPr lang="en-US" sz="1400" dirty="0"/>
        </a:p>
      </dgm:t>
    </dgm:pt>
    <dgm:pt modelId="{ECB2A27B-5A74-42A1-8939-9CC8FA3410DD}" type="parTrans" cxnId="{2A5CD5C6-D2E7-47A7-8526-B1A70C533E99}">
      <dgm:prSet/>
      <dgm:spPr/>
      <dgm:t>
        <a:bodyPr/>
        <a:lstStyle/>
        <a:p>
          <a:endParaRPr lang="en-US" sz="4000"/>
        </a:p>
      </dgm:t>
    </dgm:pt>
    <dgm:pt modelId="{FEF390EA-6FB5-4FF6-A0DA-76258F0E02B0}" type="sibTrans" cxnId="{2A5CD5C6-D2E7-47A7-8526-B1A70C533E99}">
      <dgm:prSet/>
      <dgm:spPr/>
      <dgm:t>
        <a:bodyPr/>
        <a:lstStyle/>
        <a:p>
          <a:endParaRPr lang="en-US"/>
        </a:p>
      </dgm:t>
    </dgm:pt>
    <dgm:pt modelId="{28E7222D-3B6D-4C1C-B2EC-D3AFC4D0A25B}">
      <dgm:prSet phldrT="[Text]" custT="1"/>
      <dgm:spPr/>
      <dgm:t>
        <a:bodyPr/>
        <a:lstStyle/>
        <a:p>
          <a:r>
            <a:rPr lang="en-US" sz="1400" dirty="0" smtClean="0"/>
            <a:t>Assignments / Inbox</a:t>
          </a:r>
          <a:endParaRPr lang="en-US" sz="1400" dirty="0"/>
        </a:p>
      </dgm:t>
    </dgm:pt>
    <dgm:pt modelId="{72E58E99-7F69-4317-9845-B77DC1E83175}" type="parTrans" cxnId="{429DB274-7F66-4CBD-9DF2-1A7D58B2956E}">
      <dgm:prSet/>
      <dgm:spPr/>
      <dgm:t>
        <a:bodyPr/>
        <a:lstStyle/>
        <a:p>
          <a:endParaRPr lang="en-US" sz="4000"/>
        </a:p>
      </dgm:t>
    </dgm:pt>
    <dgm:pt modelId="{51702876-B5A2-489A-A594-009E8C15B66B}" type="sibTrans" cxnId="{429DB274-7F66-4CBD-9DF2-1A7D58B2956E}">
      <dgm:prSet/>
      <dgm:spPr/>
      <dgm:t>
        <a:bodyPr/>
        <a:lstStyle/>
        <a:p>
          <a:endParaRPr lang="en-US"/>
        </a:p>
      </dgm:t>
    </dgm:pt>
    <dgm:pt modelId="{7C7F1A98-1394-4064-B2F0-9B25D0FDD242}">
      <dgm:prSet phldrT="[Text]" custT="1"/>
      <dgm:spPr/>
      <dgm:t>
        <a:bodyPr/>
        <a:lstStyle/>
        <a:p>
          <a:r>
            <a:rPr lang="en-US" sz="1400" dirty="0" smtClean="0"/>
            <a:t>Claim</a:t>
          </a:r>
          <a:endParaRPr lang="en-US" sz="1400" dirty="0"/>
        </a:p>
      </dgm:t>
    </dgm:pt>
    <dgm:pt modelId="{E014A4A1-328E-40AF-B292-A626FACF2CCA}" type="parTrans" cxnId="{E09854DD-B07E-4EFF-9D58-C050E690B803}">
      <dgm:prSet/>
      <dgm:spPr/>
      <dgm:t>
        <a:bodyPr/>
        <a:lstStyle/>
        <a:p>
          <a:endParaRPr lang="en-US" sz="4000"/>
        </a:p>
      </dgm:t>
    </dgm:pt>
    <dgm:pt modelId="{AD58A4C3-8BAA-4A2A-9316-5CBFA9FF17B4}" type="sibTrans" cxnId="{E09854DD-B07E-4EFF-9D58-C050E690B803}">
      <dgm:prSet/>
      <dgm:spPr/>
      <dgm:t>
        <a:bodyPr/>
        <a:lstStyle/>
        <a:p>
          <a:endParaRPr lang="en-US"/>
        </a:p>
      </dgm:t>
    </dgm:pt>
    <dgm:pt modelId="{0E273074-F4FC-410A-93D0-11268F7454BA}">
      <dgm:prSet phldrT="[Text]" custT="1"/>
      <dgm:spPr/>
      <dgm:t>
        <a:bodyPr/>
        <a:lstStyle/>
        <a:p>
          <a:r>
            <a:rPr lang="en-US" sz="1400" dirty="0" smtClean="0"/>
            <a:t>Perform Activity</a:t>
          </a:r>
          <a:endParaRPr lang="en-US" sz="1400" dirty="0"/>
        </a:p>
      </dgm:t>
    </dgm:pt>
    <dgm:pt modelId="{EE3E13F0-149B-4A71-9107-58E7E00D5211}" type="parTrans" cxnId="{0E5B7ACA-98DA-42AA-A820-6167AA2D5704}">
      <dgm:prSet/>
      <dgm:spPr/>
      <dgm:t>
        <a:bodyPr/>
        <a:lstStyle/>
        <a:p>
          <a:endParaRPr lang="en-US" sz="4000"/>
        </a:p>
      </dgm:t>
    </dgm:pt>
    <dgm:pt modelId="{D4CD6BB7-40BD-4560-BE1D-DACEE18427C6}" type="sibTrans" cxnId="{0E5B7ACA-98DA-42AA-A820-6167AA2D5704}">
      <dgm:prSet/>
      <dgm:spPr/>
      <dgm:t>
        <a:bodyPr/>
        <a:lstStyle/>
        <a:p>
          <a:endParaRPr lang="en-US"/>
        </a:p>
      </dgm:t>
    </dgm:pt>
    <dgm:pt modelId="{33CDBF89-9B1D-41F6-A0BA-4532CC9164A2}">
      <dgm:prSet phldrT="[Text]" custT="1"/>
      <dgm:spPr/>
      <dgm:t>
        <a:bodyPr/>
        <a:lstStyle/>
        <a:p>
          <a:r>
            <a:rPr lang="en-US" sz="1400" dirty="0" smtClean="0"/>
            <a:t>Columns</a:t>
          </a:r>
          <a:endParaRPr lang="en-US" sz="1400" dirty="0"/>
        </a:p>
      </dgm:t>
    </dgm:pt>
    <dgm:pt modelId="{CB57DEB5-B5E3-4AEF-AE40-73D95CDFA16C}" type="parTrans" cxnId="{839A66CD-F63F-4CEB-87F2-6C031D139ABB}">
      <dgm:prSet/>
      <dgm:spPr/>
      <dgm:t>
        <a:bodyPr/>
        <a:lstStyle/>
        <a:p>
          <a:endParaRPr lang="en-US" sz="4000"/>
        </a:p>
      </dgm:t>
    </dgm:pt>
    <dgm:pt modelId="{6FBF9E1F-04DB-4EA7-A966-69114FE368FB}" type="sibTrans" cxnId="{839A66CD-F63F-4CEB-87F2-6C031D139ABB}">
      <dgm:prSet/>
      <dgm:spPr/>
      <dgm:t>
        <a:bodyPr/>
        <a:lstStyle/>
        <a:p>
          <a:endParaRPr lang="en-US"/>
        </a:p>
      </dgm:t>
    </dgm:pt>
    <dgm:pt modelId="{CAC76D05-A9A7-49B6-9396-CF1755C35316}">
      <dgm:prSet phldrT="[Text]" custT="1"/>
      <dgm:spPr/>
      <dgm:t>
        <a:bodyPr/>
        <a:lstStyle/>
        <a:p>
          <a:r>
            <a:rPr lang="en-US" sz="1400" dirty="0" smtClean="0"/>
            <a:t>Filters</a:t>
          </a:r>
          <a:endParaRPr lang="en-US" sz="1400" dirty="0"/>
        </a:p>
      </dgm:t>
    </dgm:pt>
    <dgm:pt modelId="{D67061B4-32C4-48DA-A1AF-1035363915E2}" type="parTrans" cxnId="{1D0EA1CB-8305-40C7-9816-04FCB1CA6FBD}">
      <dgm:prSet/>
      <dgm:spPr/>
      <dgm:t>
        <a:bodyPr/>
        <a:lstStyle/>
        <a:p>
          <a:endParaRPr lang="en-US" sz="4000"/>
        </a:p>
      </dgm:t>
    </dgm:pt>
    <dgm:pt modelId="{65D2BB5B-66CB-4C7A-9690-138E49CBD681}" type="sibTrans" cxnId="{1D0EA1CB-8305-40C7-9816-04FCB1CA6FBD}">
      <dgm:prSet/>
      <dgm:spPr/>
      <dgm:t>
        <a:bodyPr/>
        <a:lstStyle/>
        <a:p>
          <a:endParaRPr lang="en-US"/>
        </a:p>
      </dgm:t>
    </dgm:pt>
    <dgm:pt modelId="{95CE127B-A0A8-4C9B-A043-26874A5901F1}">
      <dgm:prSet phldrT="[Text]" custT="1"/>
      <dgm:spPr/>
      <dgm:t>
        <a:bodyPr/>
        <a:lstStyle/>
        <a:p>
          <a:r>
            <a:rPr lang="en-US" sz="1400" dirty="0" smtClean="0"/>
            <a:t>Sort</a:t>
          </a:r>
          <a:endParaRPr lang="en-US" sz="1400" dirty="0"/>
        </a:p>
      </dgm:t>
    </dgm:pt>
    <dgm:pt modelId="{7A157C59-B002-4258-9AAE-A54F97CFDA89}" type="parTrans" cxnId="{93DEF34D-4B0E-4415-85C3-BF56F74BA55C}">
      <dgm:prSet/>
      <dgm:spPr/>
      <dgm:t>
        <a:bodyPr/>
        <a:lstStyle/>
        <a:p>
          <a:endParaRPr lang="en-US" sz="4000"/>
        </a:p>
      </dgm:t>
    </dgm:pt>
    <dgm:pt modelId="{B6CA2450-F56A-46AF-9D36-82D341F79900}" type="sibTrans" cxnId="{93DEF34D-4B0E-4415-85C3-BF56F74BA55C}">
      <dgm:prSet/>
      <dgm:spPr/>
      <dgm:t>
        <a:bodyPr/>
        <a:lstStyle/>
        <a:p>
          <a:endParaRPr lang="en-US"/>
        </a:p>
      </dgm:t>
    </dgm:pt>
    <dgm:pt modelId="{577E11A8-0545-4B03-BAA8-B66C14D2DC14}">
      <dgm:prSet phldrT="[Text]" custT="1"/>
      <dgm:spPr/>
      <dgm:t>
        <a:bodyPr/>
        <a:lstStyle/>
        <a:p>
          <a:r>
            <a:rPr lang="en-US" sz="1400" dirty="0" smtClean="0"/>
            <a:t>Status wise Actions</a:t>
          </a:r>
          <a:endParaRPr lang="en-US" sz="1400" dirty="0"/>
        </a:p>
      </dgm:t>
    </dgm:pt>
    <dgm:pt modelId="{B0B09221-3071-4064-9F22-DB74A1B4AB2D}" type="parTrans" cxnId="{1A19E7E2-6B96-47F4-804A-38093218F073}">
      <dgm:prSet/>
      <dgm:spPr/>
      <dgm:t>
        <a:bodyPr/>
        <a:lstStyle/>
        <a:p>
          <a:endParaRPr lang="en-US" sz="4000"/>
        </a:p>
      </dgm:t>
    </dgm:pt>
    <dgm:pt modelId="{687CF163-6962-404E-8D88-8E95C65011F8}" type="sibTrans" cxnId="{1A19E7E2-6B96-47F4-804A-38093218F073}">
      <dgm:prSet/>
      <dgm:spPr/>
      <dgm:t>
        <a:bodyPr/>
        <a:lstStyle/>
        <a:p>
          <a:endParaRPr lang="en-US"/>
        </a:p>
      </dgm:t>
    </dgm:pt>
    <dgm:pt modelId="{0D009C78-B5E4-46E7-A17D-700746EA06AB}">
      <dgm:prSet phldrT="[Text]" custT="1"/>
      <dgm:spPr/>
      <dgm:t>
        <a:bodyPr/>
        <a:lstStyle/>
        <a:p>
          <a:r>
            <a:rPr lang="en-US" sz="1400" dirty="0" smtClean="0"/>
            <a:t>Activity Log</a:t>
          </a:r>
          <a:endParaRPr lang="en-US" sz="1400" dirty="0"/>
        </a:p>
      </dgm:t>
    </dgm:pt>
    <dgm:pt modelId="{8A824986-2E6C-4232-94F1-C4B066D5824A}" type="parTrans" cxnId="{B73185EB-3658-4BBD-96E7-3B0DD0DFE5AB}">
      <dgm:prSet/>
      <dgm:spPr/>
      <dgm:t>
        <a:bodyPr/>
        <a:lstStyle/>
        <a:p>
          <a:endParaRPr lang="en-US" sz="4000"/>
        </a:p>
      </dgm:t>
    </dgm:pt>
    <dgm:pt modelId="{1E86F705-930D-4824-A21E-0A9222B387B0}" type="sibTrans" cxnId="{B73185EB-3658-4BBD-96E7-3B0DD0DFE5AB}">
      <dgm:prSet/>
      <dgm:spPr/>
      <dgm:t>
        <a:bodyPr/>
        <a:lstStyle/>
        <a:p>
          <a:endParaRPr lang="en-US"/>
        </a:p>
      </dgm:t>
    </dgm:pt>
    <dgm:pt modelId="{4462F245-334E-4943-8048-A618FB77AE61}">
      <dgm:prSet phldrT="[Text]" custT="1"/>
      <dgm:spPr/>
      <dgm:t>
        <a:bodyPr/>
        <a:lstStyle/>
        <a:p>
          <a:r>
            <a:rPr lang="en-US" sz="1400" dirty="0" smtClean="0"/>
            <a:t>Comments</a:t>
          </a:r>
          <a:endParaRPr lang="en-US" sz="1400" dirty="0"/>
        </a:p>
      </dgm:t>
    </dgm:pt>
    <dgm:pt modelId="{FE8E98BC-9FA5-41FF-8C97-8270A8664616}" type="parTrans" cxnId="{E67FFC7E-F33A-4323-A70D-EA4C8990C1BC}">
      <dgm:prSet/>
      <dgm:spPr/>
      <dgm:t>
        <a:bodyPr/>
        <a:lstStyle/>
        <a:p>
          <a:endParaRPr lang="en-US" sz="4000"/>
        </a:p>
      </dgm:t>
    </dgm:pt>
    <dgm:pt modelId="{FDF14F30-70E8-4511-8EC7-3BF883F6FD38}" type="sibTrans" cxnId="{E67FFC7E-F33A-4323-A70D-EA4C8990C1BC}">
      <dgm:prSet/>
      <dgm:spPr/>
      <dgm:t>
        <a:bodyPr/>
        <a:lstStyle/>
        <a:p>
          <a:endParaRPr lang="en-US"/>
        </a:p>
      </dgm:t>
    </dgm:pt>
    <dgm:pt modelId="{83C71537-CD1D-42F4-BBA7-4EFEB7CD429E}">
      <dgm:prSet phldrT="[Text]" custT="1"/>
      <dgm:spPr/>
      <dgm:t>
        <a:bodyPr/>
        <a:lstStyle/>
        <a:p>
          <a:r>
            <a:rPr lang="en-US" sz="1400" dirty="0" smtClean="0"/>
            <a:t>View</a:t>
          </a:r>
          <a:endParaRPr lang="en-US" sz="1400" dirty="0"/>
        </a:p>
      </dgm:t>
    </dgm:pt>
    <dgm:pt modelId="{0D0CB57C-E673-4D66-B7A2-77B603F98368}" type="parTrans" cxnId="{5E667E62-96CA-41B8-BF0C-AFBF3B383E4C}">
      <dgm:prSet/>
      <dgm:spPr/>
      <dgm:t>
        <a:bodyPr/>
        <a:lstStyle/>
        <a:p>
          <a:endParaRPr lang="en-US" sz="4000"/>
        </a:p>
      </dgm:t>
    </dgm:pt>
    <dgm:pt modelId="{8DA4D387-2ECE-45A4-A2BD-C76996082CCA}" type="sibTrans" cxnId="{5E667E62-96CA-41B8-BF0C-AFBF3B383E4C}">
      <dgm:prSet/>
      <dgm:spPr/>
      <dgm:t>
        <a:bodyPr/>
        <a:lstStyle/>
        <a:p>
          <a:endParaRPr lang="en-US"/>
        </a:p>
      </dgm:t>
    </dgm:pt>
    <dgm:pt modelId="{282089E9-1AB1-4F0D-BFE5-2D03FBE71668}">
      <dgm:prSet phldrT="[Text]" custT="1"/>
      <dgm:spPr/>
      <dgm:t>
        <a:bodyPr/>
        <a:lstStyle/>
        <a:p>
          <a:r>
            <a:rPr lang="en-US" sz="1400" dirty="0" smtClean="0"/>
            <a:t>Modify</a:t>
          </a:r>
          <a:endParaRPr lang="en-US" sz="1400" dirty="0"/>
        </a:p>
      </dgm:t>
    </dgm:pt>
    <dgm:pt modelId="{72B25779-2F71-4EAA-AF88-FE8DCF38F3C7}" type="parTrans" cxnId="{26B5C02C-ED47-480C-A7AE-C26C63C35435}">
      <dgm:prSet/>
      <dgm:spPr/>
      <dgm:t>
        <a:bodyPr/>
        <a:lstStyle/>
        <a:p>
          <a:endParaRPr lang="en-US" sz="4000"/>
        </a:p>
      </dgm:t>
    </dgm:pt>
    <dgm:pt modelId="{3EE03EE0-2AD2-4BA2-8C1E-4FD136E19B4C}" type="sibTrans" cxnId="{26B5C02C-ED47-480C-A7AE-C26C63C35435}">
      <dgm:prSet/>
      <dgm:spPr/>
      <dgm:t>
        <a:bodyPr/>
        <a:lstStyle/>
        <a:p>
          <a:endParaRPr lang="en-US"/>
        </a:p>
      </dgm:t>
    </dgm:pt>
    <dgm:pt modelId="{DFDC391E-5EF8-49EB-B6A0-9BA7E3922124}">
      <dgm:prSet phldrT="[Text]" custT="1"/>
      <dgm:spPr/>
      <dgm:t>
        <a:bodyPr/>
        <a:lstStyle/>
        <a:p>
          <a:r>
            <a:rPr lang="en-US" sz="1400" dirty="0" smtClean="0"/>
            <a:t>Initiate Workflow</a:t>
          </a:r>
          <a:endParaRPr lang="en-US" sz="1400" dirty="0"/>
        </a:p>
      </dgm:t>
    </dgm:pt>
    <dgm:pt modelId="{04291C60-41C6-4382-B1DF-F91AA66C9A57}" type="parTrans" cxnId="{393EE6A1-5EE4-4D38-9DA9-54D82C676523}">
      <dgm:prSet/>
      <dgm:spPr/>
      <dgm:t>
        <a:bodyPr/>
        <a:lstStyle/>
        <a:p>
          <a:endParaRPr lang="en-US" sz="4000"/>
        </a:p>
      </dgm:t>
    </dgm:pt>
    <dgm:pt modelId="{5A416AEC-2C1C-429B-B3D9-3910433A97B6}" type="sibTrans" cxnId="{393EE6A1-5EE4-4D38-9DA9-54D82C676523}">
      <dgm:prSet/>
      <dgm:spPr/>
      <dgm:t>
        <a:bodyPr/>
        <a:lstStyle/>
        <a:p>
          <a:endParaRPr lang="en-US"/>
        </a:p>
      </dgm:t>
    </dgm:pt>
    <dgm:pt modelId="{3F62A80C-B688-4BE2-828B-E5CF35E990CE}">
      <dgm:prSet phldrT="[Text]" custT="1"/>
      <dgm:spPr/>
      <dgm:t>
        <a:bodyPr/>
        <a:lstStyle/>
        <a:p>
          <a:r>
            <a:rPr lang="en-US" sz="1400" dirty="0" smtClean="0"/>
            <a:t>Fields</a:t>
          </a:r>
          <a:endParaRPr lang="en-US" sz="1400" dirty="0"/>
        </a:p>
      </dgm:t>
    </dgm:pt>
    <dgm:pt modelId="{ED4FBFCD-9C45-447C-90BA-57415A7F7465}" type="parTrans" cxnId="{7B9C9267-8C76-4AEA-A08A-03AD05914DEC}">
      <dgm:prSet/>
      <dgm:spPr/>
      <dgm:t>
        <a:bodyPr/>
        <a:lstStyle/>
        <a:p>
          <a:endParaRPr lang="en-US" sz="4000"/>
        </a:p>
      </dgm:t>
    </dgm:pt>
    <dgm:pt modelId="{AFB8159E-5704-47E8-82D1-06EF92C2E58C}" type="sibTrans" cxnId="{7B9C9267-8C76-4AEA-A08A-03AD05914DEC}">
      <dgm:prSet/>
      <dgm:spPr/>
      <dgm:t>
        <a:bodyPr/>
        <a:lstStyle/>
        <a:p>
          <a:endParaRPr lang="en-US"/>
        </a:p>
      </dgm:t>
    </dgm:pt>
    <dgm:pt modelId="{2D87402F-4AEE-4A9A-9B63-96F8DA6F0ADC}">
      <dgm:prSet phldrT="[Text]" custT="1"/>
      <dgm:spPr/>
      <dgm:t>
        <a:bodyPr/>
        <a:lstStyle/>
        <a:p>
          <a:r>
            <a:rPr lang="en-US" sz="1400" dirty="0" smtClean="0"/>
            <a:t>Document Viewer</a:t>
          </a:r>
          <a:endParaRPr lang="en-US" sz="1400" dirty="0"/>
        </a:p>
      </dgm:t>
    </dgm:pt>
    <dgm:pt modelId="{CAFFA5F8-2409-4D38-A035-D29D67E6F053}" type="parTrans" cxnId="{A95A61FE-C394-4535-8ADB-49FD95F53071}">
      <dgm:prSet/>
      <dgm:spPr/>
      <dgm:t>
        <a:bodyPr/>
        <a:lstStyle/>
        <a:p>
          <a:endParaRPr lang="en-US" sz="4000"/>
        </a:p>
      </dgm:t>
    </dgm:pt>
    <dgm:pt modelId="{1B6A9B18-62DA-4762-90DF-531CB1764193}" type="sibTrans" cxnId="{A95A61FE-C394-4535-8ADB-49FD95F53071}">
      <dgm:prSet/>
      <dgm:spPr/>
      <dgm:t>
        <a:bodyPr/>
        <a:lstStyle/>
        <a:p>
          <a:endParaRPr lang="en-US"/>
        </a:p>
      </dgm:t>
    </dgm:pt>
    <dgm:pt modelId="{7A7989CD-C425-4A8D-8C72-31407F8F233A}">
      <dgm:prSet phldrT="[Text]" custT="1"/>
      <dgm:spPr/>
      <dgm:t>
        <a:bodyPr/>
        <a:lstStyle/>
        <a:p>
          <a:r>
            <a:rPr lang="en-US" sz="1400" dirty="0" smtClean="0"/>
            <a:t>Search</a:t>
          </a:r>
          <a:endParaRPr lang="en-US" sz="1400" dirty="0"/>
        </a:p>
      </dgm:t>
    </dgm:pt>
    <dgm:pt modelId="{953D0FD8-3418-416D-BDEB-805C0B96A1DF}" type="parTrans" cxnId="{DA6B1DC7-BF11-4D2C-8E88-42CF058490D0}">
      <dgm:prSet/>
      <dgm:spPr/>
      <dgm:t>
        <a:bodyPr/>
        <a:lstStyle/>
        <a:p>
          <a:endParaRPr lang="en-US" sz="4000"/>
        </a:p>
      </dgm:t>
    </dgm:pt>
    <dgm:pt modelId="{850875DB-0825-4BDF-8B08-5C97ABB4C5D1}" type="sibTrans" cxnId="{DA6B1DC7-BF11-4D2C-8E88-42CF058490D0}">
      <dgm:prSet/>
      <dgm:spPr/>
      <dgm:t>
        <a:bodyPr/>
        <a:lstStyle/>
        <a:p>
          <a:endParaRPr lang="en-US"/>
        </a:p>
      </dgm:t>
    </dgm:pt>
    <dgm:pt modelId="{9E3CAD60-0A1A-46C4-9E71-C1B8A7C1AA03}">
      <dgm:prSet phldrT="[Text]" custT="1"/>
      <dgm:spPr/>
      <dgm:t>
        <a:bodyPr/>
        <a:lstStyle/>
        <a:p>
          <a:r>
            <a:rPr lang="en-US" sz="1400" dirty="0" smtClean="0"/>
            <a:t>Custom Pages</a:t>
          </a:r>
          <a:endParaRPr lang="en-US" sz="1400" dirty="0"/>
        </a:p>
      </dgm:t>
    </dgm:pt>
    <dgm:pt modelId="{EF31B268-9971-48E2-958A-C79A27AD5895}" type="parTrans" cxnId="{EAB6D387-9F20-44C2-BABB-F2A166F9E6DF}">
      <dgm:prSet/>
      <dgm:spPr/>
      <dgm:t>
        <a:bodyPr/>
        <a:lstStyle/>
        <a:p>
          <a:endParaRPr lang="en-US" sz="4000"/>
        </a:p>
      </dgm:t>
    </dgm:pt>
    <dgm:pt modelId="{84ED78CA-C2BA-4094-B86A-6BC816CBFD82}" type="sibTrans" cxnId="{EAB6D387-9F20-44C2-BABB-F2A166F9E6DF}">
      <dgm:prSet/>
      <dgm:spPr/>
      <dgm:t>
        <a:bodyPr/>
        <a:lstStyle/>
        <a:p>
          <a:endParaRPr lang="en-US"/>
        </a:p>
      </dgm:t>
    </dgm:pt>
    <dgm:pt modelId="{B6DE46D9-0810-45FD-B3C9-6E7EBBAE58B6}">
      <dgm:prSet phldrT="[Text]" custT="1"/>
      <dgm:spPr/>
      <dgm:t>
        <a:bodyPr/>
        <a:lstStyle/>
        <a:p>
          <a:r>
            <a:rPr lang="en-US" sz="1400" dirty="0" smtClean="0"/>
            <a:t>Custom Pages</a:t>
          </a:r>
          <a:endParaRPr lang="en-US" sz="1400" dirty="0"/>
        </a:p>
      </dgm:t>
    </dgm:pt>
    <dgm:pt modelId="{5A8CC392-5BBF-4846-A864-9FD0289D7638}" type="parTrans" cxnId="{E647BD70-914C-4A94-ACD8-2B2AB49BA78C}">
      <dgm:prSet/>
      <dgm:spPr/>
      <dgm:t>
        <a:bodyPr/>
        <a:lstStyle/>
        <a:p>
          <a:endParaRPr lang="en-US" sz="4000"/>
        </a:p>
      </dgm:t>
    </dgm:pt>
    <dgm:pt modelId="{41A9D192-BDC9-4EFA-8771-15B618B678EB}" type="sibTrans" cxnId="{E647BD70-914C-4A94-ACD8-2B2AB49BA78C}">
      <dgm:prSet/>
      <dgm:spPr/>
      <dgm:t>
        <a:bodyPr/>
        <a:lstStyle/>
        <a:p>
          <a:endParaRPr lang="en-US"/>
        </a:p>
      </dgm:t>
    </dgm:pt>
    <dgm:pt modelId="{329B4A8D-0927-4F7D-B056-16DD278359E1}">
      <dgm:prSet phldrT="[Text]" custT="1"/>
      <dgm:spPr/>
      <dgm:t>
        <a:bodyPr/>
        <a:lstStyle/>
        <a:p>
          <a:r>
            <a:rPr lang="en-US" sz="1400" dirty="0" smtClean="0"/>
            <a:t>List</a:t>
          </a:r>
          <a:endParaRPr lang="en-US" sz="1400" dirty="0"/>
        </a:p>
      </dgm:t>
    </dgm:pt>
    <dgm:pt modelId="{1F18495F-745B-4463-BCA7-C74337D1473A}" type="parTrans" cxnId="{3290BD32-E3CA-4C96-A425-65CAC77194D2}">
      <dgm:prSet/>
      <dgm:spPr/>
      <dgm:t>
        <a:bodyPr/>
        <a:lstStyle/>
        <a:p>
          <a:endParaRPr lang="en-US" sz="4000"/>
        </a:p>
      </dgm:t>
    </dgm:pt>
    <dgm:pt modelId="{BD38B331-9650-4595-9F70-704A5159E212}" type="sibTrans" cxnId="{3290BD32-E3CA-4C96-A425-65CAC77194D2}">
      <dgm:prSet/>
      <dgm:spPr/>
      <dgm:t>
        <a:bodyPr/>
        <a:lstStyle/>
        <a:p>
          <a:endParaRPr lang="en-US"/>
        </a:p>
      </dgm:t>
    </dgm:pt>
    <dgm:pt modelId="{E700F74C-676E-4A33-8B63-4B13DFF850F6}">
      <dgm:prSet phldrT="[Text]" custT="1"/>
      <dgm:spPr/>
      <dgm:t>
        <a:bodyPr/>
        <a:lstStyle/>
        <a:p>
          <a:r>
            <a:rPr lang="en-US" sz="1400" dirty="0" smtClean="0"/>
            <a:t>HTML Document</a:t>
          </a:r>
          <a:endParaRPr lang="en-US" sz="1400" dirty="0"/>
        </a:p>
      </dgm:t>
    </dgm:pt>
    <dgm:pt modelId="{ED04E54C-3BF5-438B-A722-7774BE024D5E}" type="parTrans" cxnId="{A799AEF7-88A6-43B4-9186-3BA6D57B1D5F}">
      <dgm:prSet/>
      <dgm:spPr/>
      <dgm:t>
        <a:bodyPr/>
        <a:lstStyle/>
        <a:p>
          <a:endParaRPr lang="en-US" sz="4000"/>
        </a:p>
      </dgm:t>
    </dgm:pt>
    <dgm:pt modelId="{2984C9A4-FBCD-428E-A380-5D1894C986B5}" type="sibTrans" cxnId="{A799AEF7-88A6-43B4-9186-3BA6D57B1D5F}">
      <dgm:prSet/>
      <dgm:spPr/>
      <dgm:t>
        <a:bodyPr/>
        <a:lstStyle/>
        <a:p>
          <a:endParaRPr lang="en-US"/>
        </a:p>
      </dgm:t>
    </dgm:pt>
    <dgm:pt modelId="{694E5E66-ECFC-42DB-9EDC-DA65FD960189}">
      <dgm:prSet phldrT="[Text]" custT="1"/>
      <dgm:spPr/>
      <dgm:t>
        <a:bodyPr/>
        <a:lstStyle/>
        <a:p>
          <a:r>
            <a:rPr lang="en-US" sz="1400" dirty="0" smtClean="0"/>
            <a:t>Document Viewer</a:t>
          </a:r>
          <a:endParaRPr lang="en-US" sz="1400" dirty="0"/>
        </a:p>
      </dgm:t>
    </dgm:pt>
    <dgm:pt modelId="{499379A0-372B-49F8-BEAA-BA5FC5C2CD90}" type="parTrans" cxnId="{65B87741-289B-4610-BD58-CC5164A01F64}">
      <dgm:prSet/>
      <dgm:spPr/>
      <dgm:t>
        <a:bodyPr/>
        <a:lstStyle/>
        <a:p>
          <a:endParaRPr lang="en-US" sz="4000"/>
        </a:p>
      </dgm:t>
    </dgm:pt>
    <dgm:pt modelId="{7DCEE968-9F9E-4AD3-AF47-79F3A14A1A1B}" type="sibTrans" cxnId="{65B87741-289B-4610-BD58-CC5164A01F64}">
      <dgm:prSet/>
      <dgm:spPr/>
      <dgm:t>
        <a:bodyPr/>
        <a:lstStyle/>
        <a:p>
          <a:endParaRPr lang="en-US"/>
        </a:p>
      </dgm:t>
    </dgm:pt>
    <dgm:pt modelId="{828B2C68-2ACF-40E4-83B4-514A6890FB93}">
      <dgm:prSet phldrT="[Text]" custT="1"/>
      <dgm:spPr/>
      <dgm:t>
        <a:bodyPr/>
        <a:lstStyle/>
        <a:p>
          <a:r>
            <a:rPr lang="en-US" sz="1400" dirty="0" smtClean="0"/>
            <a:t>Forms</a:t>
          </a:r>
          <a:endParaRPr lang="en-US" sz="1400" dirty="0"/>
        </a:p>
      </dgm:t>
    </dgm:pt>
    <dgm:pt modelId="{839112E7-7ADE-4FCC-BA15-A87938FBC0A7}" type="parTrans" cxnId="{D083EC0A-79C8-43F8-9514-BC529A4B0BA0}">
      <dgm:prSet/>
      <dgm:spPr/>
      <dgm:t>
        <a:bodyPr/>
        <a:lstStyle/>
        <a:p>
          <a:endParaRPr lang="en-US" sz="4000"/>
        </a:p>
      </dgm:t>
    </dgm:pt>
    <dgm:pt modelId="{AA40C6D0-036A-4C66-9A9A-B531C70E2779}" type="sibTrans" cxnId="{D083EC0A-79C8-43F8-9514-BC529A4B0BA0}">
      <dgm:prSet/>
      <dgm:spPr/>
      <dgm:t>
        <a:bodyPr/>
        <a:lstStyle/>
        <a:p>
          <a:endParaRPr lang="en-US"/>
        </a:p>
      </dgm:t>
    </dgm:pt>
    <dgm:pt modelId="{9EB24614-D6DA-46C8-B6D9-7569AD2FB18F}">
      <dgm:prSet phldrT="[Text]" custT="1"/>
      <dgm:spPr/>
      <dgm:t>
        <a:bodyPr/>
        <a:lstStyle/>
        <a:p>
          <a:r>
            <a:rPr lang="en-US" sz="1400" dirty="0" smtClean="0"/>
            <a:t>Dashboard</a:t>
          </a:r>
          <a:endParaRPr lang="en-US" sz="1400" dirty="0"/>
        </a:p>
      </dgm:t>
    </dgm:pt>
    <dgm:pt modelId="{18A2655E-FE4B-4BAC-B048-E5B8A3457B54}" type="parTrans" cxnId="{F8C62E31-0EBA-46C9-A456-3AF181DB9265}">
      <dgm:prSet/>
      <dgm:spPr/>
      <dgm:t>
        <a:bodyPr/>
        <a:lstStyle/>
        <a:p>
          <a:endParaRPr lang="en-US"/>
        </a:p>
      </dgm:t>
    </dgm:pt>
    <dgm:pt modelId="{27DB7F4E-25B0-4713-984D-D77C8C25C1AB}" type="sibTrans" cxnId="{F8C62E31-0EBA-46C9-A456-3AF181DB9265}">
      <dgm:prSet/>
      <dgm:spPr/>
      <dgm:t>
        <a:bodyPr/>
        <a:lstStyle/>
        <a:p>
          <a:endParaRPr lang="en-US"/>
        </a:p>
      </dgm:t>
    </dgm:pt>
    <dgm:pt modelId="{E7DA2CFB-46B2-4ACA-B031-210A4FD450AE}" type="pres">
      <dgm:prSet presAssocID="{40206F9E-3852-4ADE-87E2-15C083F989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B1452C0-0A16-4A29-93D0-E60D102C94D5}" type="pres">
      <dgm:prSet presAssocID="{AE19BA55-7AF6-475A-B7AC-7A77C0CAAE1A}" presName="hierRoot1" presStyleCnt="0"/>
      <dgm:spPr/>
    </dgm:pt>
    <dgm:pt modelId="{CE53F670-439A-4F08-B909-FCE57C665A7D}" type="pres">
      <dgm:prSet presAssocID="{AE19BA55-7AF6-475A-B7AC-7A77C0CAAE1A}" presName="composite" presStyleCnt="0"/>
      <dgm:spPr/>
    </dgm:pt>
    <dgm:pt modelId="{70C257DE-5670-43A4-BA6F-06E559A78848}" type="pres">
      <dgm:prSet presAssocID="{AE19BA55-7AF6-475A-B7AC-7A77C0CAAE1A}" presName="background" presStyleLbl="node0" presStyleIdx="0" presStyleCnt="1"/>
      <dgm:spPr/>
    </dgm:pt>
    <dgm:pt modelId="{F4B72A44-793D-43D9-B1F3-F8FE27EBE689}" type="pres">
      <dgm:prSet presAssocID="{AE19BA55-7AF6-475A-B7AC-7A77C0CAAE1A}" presName="text" presStyleLbl="fgAcc0" presStyleIdx="0" presStyleCnt="1" custLinFactNeighborX="-88718" custLinFactNeighborY="-93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5BE374-8EED-463E-A33E-1BB6F03478B3}" type="pres">
      <dgm:prSet presAssocID="{AE19BA55-7AF6-475A-B7AC-7A77C0CAAE1A}" presName="hierChild2" presStyleCnt="0"/>
      <dgm:spPr/>
    </dgm:pt>
    <dgm:pt modelId="{7C9B8D4F-093A-4154-A69C-1B00682A435A}" type="pres">
      <dgm:prSet presAssocID="{2E004FB4-EE99-4937-8121-A9E3D1C04368}" presName="Name10" presStyleLbl="parChTrans1D2" presStyleIdx="0" presStyleCnt="1"/>
      <dgm:spPr/>
      <dgm:t>
        <a:bodyPr/>
        <a:lstStyle/>
        <a:p>
          <a:endParaRPr lang="en-US"/>
        </a:p>
      </dgm:t>
    </dgm:pt>
    <dgm:pt modelId="{4183541E-49A7-48B9-B7E5-748AD582EE1F}" type="pres">
      <dgm:prSet presAssocID="{1308A96E-B259-43C4-AC4F-EBA567CAE871}" presName="hierRoot2" presStyleCnt="0"/>
      <dgm:spPr/>
    </dgm:pt>
    <dgm:pt modelId="{8329C79D-1250-4706-827C-DE24D92230C9}" type="pres">
      <dgm:prSet presAssocID="{1308A96E-B259-43C4-AC4F-EBA567CAE871}" presName="composite2" presStyleCnt="0"/>
      <dgm:spPr/>
    </dgm:pt>
    <dgm:pt modelId="{C3B8FFB0-D80C-4AE9-9540-4A328DA2D525}" type="pres">
      <dgm:prSet presAssocID="{1308A96E-B259-43C4-AC4F-EBA567CAE871}" presName="background2" presStyleLbl="node2" presStyleIdx="0" presStyleCnt="1"/>
      <dgm:spPr/>
    </dgm:pt>
    <dgm:pt modelId="{E9EDE6D3-BEA7-4C81-8FE9-C74D14961525}" type="pres">
      <dgm:prSet presAssocID="{1308A96E-B259-43C4-AC4F-EBA567CAE871}" presName="text2" presStyleLbl="fgAcc2" presStyleIdx="0" presStyleCnt="1" custLinFactNeighborX="-88718" custLinFactNeighborY="-93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2ED2FB-E3EF-46BB-8FED-7D465819D6C9}" type="pres">
      <dgm:prSet presAssocID="{1308A96E-B259-43C4-AC4F-EBA567CAE871}" presName="hierChild3" presStyleCnt="0"/>
      <dgm:spPr/>
    </dgm:pt>
    <dgm:pt modelId="{92B8C631-F128-40BC-AF7E-DA1098B3BEE4}" type="pres">
      <dgm:prSet presAssocID="{ECB2A27B-5A74-42A1-8939-9CC8FA3410DD}" presName="Name17" presStyleLbl="parChTrans1D3" presStyleIdx="0" presStyleCnt="3"/>
      <dgm:spPr/>
      <dgm:t>
        <a:bodyPr/>
        <a:lstStyle/>
        <a:p>
          <a:endParaRPr lang="en-US"/>
        </a:p>
      </dgm:t>
    </dgm:pt>
    <dgm:pt modelId="{CC34EDF2-FD30-4D13-8AA0-6A2D3E1B5AA0}" type="pres">
      <dgm:prSet presAssocID="{25F6DDB1-0454-401C-AB7A-23C6CE448DD5}" presName="hierRoot3" presStyleCnt="0"/>
      <dgm:spPr/>
    </dgm:pt>
    <dgm:pt modelId="{BF9C9FD2-A4E6-4BA4-A35C-DD432478F129}" type="pres">
      <dgm:prSet presAssocID="{25F6DDB1-0454-401C-AB7A-23C6CE448DD5}" presName="composite3" presStyleCnt="0"/>
      <dgm:spPr/>
    </dgm:pt>
    <dgm:pt modelId="{9A0F4A8D-2049-47A3-80E0-96D11C49257A}" type="pres">
      <dgm:prSet presAssocID="{25F6DDB1-0454-401C-AB7A-23C6CE448DD5}" presName="background3" presStyleLbl="node3" presStyleIdx="0" presStyleCnt="3"/>
      <dgm:spPr/>
    </dgm:pt>
    <dgm:pt modelId="{7F17BE2C-80BA-43B2-9633-4A562E21700A}" type="pres">
      <dgm:prSet presAssocID="{25F6DDB1-0454-401C-AB7A-23C6CE448DD5}" presName="text3" presStyleLbl="fgAcc3" presStyleIdx="0" presStyleCnt="3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991C0F-45CC-441E-8A56-D1FB8F45F4FA}" type="pres">
      <dgm:prSet presAssocID="{25F6DDB1-0454-401C-AB7A-23C6CE448DD5}" presName="hierChild4" presStyleCnt="0"/>
      <dgm:spPr/>
    </dgm:pt>
    <dgm:pt modelId="{7319454A-E274-4B04-A60A-07DDC6F0F979}" type="pres">
      <dgm:prSet presAssocID="{CB57DEB5-B5E3-4AEF-AE40-73D95CDFA16C}" presName="Name23" presStyleLbl="parChTrans1D4" presStyleIdx="0" presStyleCnt="20"/>
      <dgm:spPr/>
      <dgm:t>
        <a:bodyPr/>
        <a:lstStyle/>
        <a:p>
          <a:endParaRPr lang="en-US"/>
        </a:p>
      </dgm:t>
    </dgm:pt>
    <dgm:pt modelId="{7C2176C7-C0EB-49B5-9024-4D36C5563967}" type="pres">
      <dgm:prSet presAssocID="{33CDBF89-9B1D-41F6-A0BA-4532CC9164A2}" presName="hierRoot4" presStyleCnt="0"/>
      <dgm:spPr/>
    </dgm:pt>
    <dgm:pt modelId="{8DBF9AFB-B22E-48F0-962F-93D34F475B86}" type="pres">
      <dgm:prSet presAssocID="{33CDBF89-9B1D-41F6-A0BA-4532CC9164A2}" presName="composite4" presStyleCnt="0"/>
      <dgm:spPr/>
    </dgm:pt>
    <dgm:pt modelId="{444DABB9-BD1A-4A48-9522-439BDA88AB93}" type="pres">
      <dgm:prSet presAssocID="{33CDBF89-9B1D-41F6-A0BA-4532CC9164A2}" presName="background4" presStyleLbl="node4" presStyleIdx="0" presStyleCnt="20"/>
      <dgm:spPr/>
    </dgm:pt>
    <dgm:pt modelId="{B52F3C99-D6DC-4483-997B-16FA0E734FAC}" type="pres">
      <dgm:prSet presAssocID="{33CDBF89-9B1D-41F6-A0BA-4532CC9164A2}" presName="text4" presStyleLbl="fgAcc4" presStyleIdx="0" presStyleCnt="20" custScaleX="123774" custLinFactNeighborX="-5913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2FFAC5-3D8B-4FC0-BF59-3DDDEF94E1E9}" type="pres">
      <dgm:prSet presAssocID="{33CDBF89-9B1D-41F6-A0BA-4532CC9164A2}" presName="hierChild5" presStyleCnt="0"/>
      <dgm:spPr/>
    </dgm:pt>
    <dgm:pt modelId="{859C1EC0-1798-4A8A-8DF2-A6BDEB9AE926}" type="pres">
      <dgm:prSet presAssocID="{D67061B4-32C4-48DA-A1AF-1035363915E2}" presName="Name23" presStyleLbl="parChTrans1D4" presStyleIdx="1" presStyleCnt="20"/>
      <dgm:spPr/>
      <dgm:t>
        <a:bodyPr/>
        <a:lstStyle/>
        <a:p>
          <a:endParaRPr lang="en-US"/>
        </a:p>
      </dgm:t>
    </dgm:pt>
    <dgm:pt modelId="{1073B864-B89D-45DE-AF4D-A2D9D19423D7}" type="pres">
      <dgm:prSet presAssocID="{CAC76D05-A9A7-49B6-9396-CF1755C35316}" presName="hierRoot4" presStyleCnt="0"/>
      <dgm:spPr/>
    </dgm:pt>
    <dgm:pt modelId="{10644211-E6C5-4BA7-AE2E-95E885176AEB}" type="pres">
      <dgm:prSet presAssocID="{CAC76D05-A9A7-49B6-9396-CF1755C35316}" presName="composite4" presStyleCnt="0"/>
      <dgm:spPr/>
    </dgm:pt>
    <dgm:pt modelId="{1E01B713-83B2-4A27-9CB2-DE1FBE4A695A}" type="pres">
      <dgm:prSet presAssocID="{CAC76D05-A9A7-49B6-9396-CF1755C35316}" presName="background4" presStyleLbl="node4" presStyleIdx="1" presStyleCnt="20"/>
      <dgm:spPr/>
    </dgm:pt>
    <dgm:pt modelId="{DB39C5DD-42A9-4463-90E9-234DD762C3EF}" type="pres">
      <dgm:prSet presAssocID="{CAC76D05-A9A7-49B6-9396-CF1755C35316}" presName="text4" presStyleLbl="fgAcc4" presStyleIdx="1" presStyleCnt="20" custLinFactNeighborX="-54925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B648E1-22BB-44C7-A783-45A1B4B71194}" type="pres">
      <dgm:prSet presAssocID="{CAC76D05-A9A7-49B6-9396-CF1755C35316}" presName="hierChild5" presStyleCnt="0"/>
      <dgm:spPr/>
    </dgm:pt>
    <dgm:pt modelId="{2276C84C-9DC4-422B-BA56-1749F2D2CA54}" type="pres">
      <dgm:prSet presAssocID="{7A157C59-B002-4258-9AAE-A54F97CFDA89}" presName="Name23" presStyleLbl="parChTrans1D4" presStyleIdx="2" presStyleCnt="20"/>
      <dgm:spPr/>
      <dgm:t>
        <a:bodyPr/>
        <a:lstStyle/>
        <a:p>
          <a:endParaRPr lang="en-US"/>
        </a:p>
      </dgm:t>
    </dgm:pt>
    <dgm:pt modelId="{95E3B2CD-DC0B-453C-86F6-B7186DF1F773}" type="pres">
      <dgm:prSet presAssocID="{95CE127B-A0A8-4C9B-A043-26874A5901F1}" presName="hierRoot4" presStyleCnt="0"/>
      <dgm:spPr/>
    </dgm:pt>
    <dgm:pt modelId="{71057FFD-2945-4906-904E-606F00094C85}" type="pres">
      <dgm:prSet presAssocID="{95CE127B-A0A8-4C9B-A043-26874A5901F1}" presName="composite4" presStyleCnt="0"/>
      <dgm:spPr/>
    </dgm:pt>
    <dgm:pt modelId="{701F1636-9EF7-4788-A69B-31E6C29EF36B}" type="pres">
      <dgm:prSet presAssocID="{95CE127B-A0A8-4C9B-A043-26874A5901F1}" presName="background4" presStyleLbl="node4" presStyleIdx="2" presStyleCnt="20"/>
      <dgm:spPr/>
    </dgm:pt>
    <dgm:pt modelId="{AB3772E0-7CA3-4A1F-890D-2A5120A18603}" type="pres">
      <dgm:prSet presAssocID="{95CE127B-A0A8-4C9B-A043-26874A5901F1}" presName="text4" presStyleLbl="fgAcc4" presStyleIdx="2" presStyleCnt="20" custLinFactNeighborX="-54925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7DC9AA-6BCE-4A0D-8860-91905F97962A}" type="pres">
      <dgm:prSet presAssocID="{95CE127B-A0A8-4C9B-A043-26874A5901F1}" presName="hierChild5" presStyleCnt="0"/>
      <dgm:spPr/>
    </dgm:pt>
    <dgm:pt modelId="{BB3BA1B6-4D07-4D9C-9A39-92E07BF60DFB}" type="pres">
      <dgm:prSet presAssocID="{953D0FD8-3418-416D-BDEB-805C0B96A1DF}" presName="Name23" presStyleLbl="parChTrans1D4" presStyleIdx="3" presStyleCnt="20"/>
      <dgm:spPr/>
      <dgm:t>
        <a:bodyPr/>
        <a:lstStyle/>
        <a:p>
          <a:endParaRPr lang="en-US"/>
        </a:p>
      </dgm:t>
    </dgm:pt>
    <dgm:pt modelId="{46459509-E342-40B4-91D4-4F140AEC5E20}" type="pres">
      <dgm:prSet presAssocID="{7A7989CD-C425-4A8D-8C72-31407F8F233A}" presName="hierRoot4" presStyleCnt="0"/>
      <dgm:spPr/>
    </dgm:pt>
    <dgm:pt modelId="{6E760300-B0DA-406E-8EF0-156C6985A408}" type="pres">
      <dgm:prSet presAssocID="{7A7989CD-C425-4A8D-8C72-31407F8F233A}" presName="composite4" presStyleCnt="0"/>
      <dgm:spPr/>
    </dgm:pt>
    <dgm:pt modelId="{601D0D53-3D9E-44A0-8A1B-02DFAAC7DC59}" type="pres">
      <dgm:prSet presAssocID="{7A7989CD-C425-4A8D-8C72-31407F8F233A}" presName="background4" presStyleLbl="node4" presStyleIdx="3" presStyleCnt="20"/>
      <dgm:spPr/>
    </dgm:pt>
    <dgm:pt modelId="{3F1B7DDA-F177-43AD-B8E0-F8D5893ECF91}" type="pres">
      <dgm:prSet presAssocID="{7A7989CD-C425-4A8D-8C72-31407F8F233A}" presName="text4" presStyleLbl="fgAcc4" presStyleIdx="3" presStyleCnt="20" custLinFactNeighborX="-55876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20580-BF55-4177-B2FF-E072812EFB9E}" type="pres">
      <dgm:prSet presAssocID="{7A7989CD-C425-4A8D-8C72-31407F8F233A}" presName="hierChild5" presStyleCnt="0"/>
      <dgm:spPr/>
    </dgm:pt>
    <dgm:pt modelId="{4F5DFBA5-8011-42C1-AF01-2B1449D71EBC}" type="pres">
      <dgm:prSet presAssocID="{B0B09221-3071-4064-9F22-DB74A1B4AB2D}" presName="Name23" presStyleLbl="parChTrans1D4" presStyleIdx="4" presStyleCnt="20"/>
      <dgm:spPr/>
      <dgm:t>
        <a:bodyPr/>
        <a:lstStyle/>
        <a:p>
          <a:endParaRPr lang="en-US"/>
        </a:p>
      </dgm:t>
    </dgm:pt>
    <dgm:pt modelId="{039ED3E6-B013-42B6-8D83-64452BEB6B0C}" type="pres">
      <dgm:prSet presAssocID="{577E11A8-0545-4B03-BAA8-B66C14D2DC14}" presName="hierRoot4" presStyleCnt="0"/>
      <dgm:spPr/>
    </dgm:pt>
    <dgm:pt modelId="{7127D143-E99D-488E-9D21-E83D55040CF8}" type="pres">
      <dgm:prSet presAssocID="{577E11A8-0545-4B03-BAA8-B66C14D2DC14}" presName="composite4" presStyleCnt="0"/>
      <dgm:spPr/>
    </dgm:pt>
    <dgm:pt modelId="{BF2BAC4F-B06D-4580-A73D-FA1B20126705}" type="pres">
      <dgm:prSet presAssocID="{577E11A8-0545-4B03-BAA8-B66C14D2DC14}" presName="background4" presStyleLbl="node4" presStyleIdx="4" presStyleCnt="20"/>
      <dgm:spPr/>
    </dgm:pt>
    <dgm:pt modelId="{E5E4F491-5C07-47AC-BF37-4985ECB957F4}" type="pres">
      <dgm:prSet presAssocID="{577E11A8-0545-4B03-BAA8-B66C14D2DC14}" presName="text4" presStyleLbl="fgAcc4" presStyleIdx="4" presStyleCnt="20" custScaleX="161655" custLinFactNeighborX="-4947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4AD565-9414-474C-9C4C-60B3D77C6322}" type="pres">
      <dgm:prSet presAssocID="{577E11A8-0545-4B03-BAA8-B66C14D2DC14}" presName="hierChild5" presStyleCnt="0"/>
      <dgm:spPr/>
    </dgm:pt>
    <dgm:pt modelId="{F5C565E1-6710-462F-B1F9-03302C010FDC}" type="pres">
      <dgm:prSet presAssocID="{5A8CC392-5BBF-4846-A864-9FD0289D7638}" presName="Name23" presStyleLbl="parChTrans1D4" presStyleIdx="5" presStyleCnt="20"/>
      <dgm:spPr/>
      <dgm:t>
        <a:bodyPr/>
        <a:lstStyle/>
        <a:p>
          <a:endParaRPr lang="en-US"/>
        </a:p>
      </dgm:t>
    </dgm:pt>
    <dgm:pt modelId="{6AE7A6F2-5961-48AA-8D49-5B1AE7F5F82A}" type="pres">
      <dgm:prSet presAssocID="{B6DE46D9-0810-45FD-B3C9-6E7EBBAE58B6}" presName="hierRoot4" presStyleCnt="0"/>
      <dgm:spPr/>
    </dgm:pt>
    <dgm:pt modelId="{4C687439-1284-4435-8A35-EEDD43C1920B}" type="pres">
      <dgm:prSet presAssocID="{B6DE46D9-0810-45FD-B3C9-6E7EBBAE58B6}" presName="composite4" presStyleCnt="0"/>
      <dgm:spPr/>
    </dgm:pt>
    <dgm:pt modelId="{830F03AE-38CB-480F-890F-2FB5E565C6CE}" type="pres">
      <dgm:prSet presAssocID="{B6DE46D9-0810-45FD-B3C9-6E7EBBAE58B6}" presName="background4" presStyleLbl="node4" presStyleIdx="5" presStyleCnt="20"/>
      <dgm:spPr/>
    </dgm:pt>
    <dgm:pt modelId="{BA149230-3E94-4BE2-AFB9-C46866B35EAC}" type="pres">
      <dgm:prSet presAssocID="{B6DE46D9-0810-45FD-B3C9-6E7EBBAE58B6}" presName="text4" presStyleLbl="fgAcc4" presStyleIdx="5" presStyleCnt="20" custLinFactNeighborX="-91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337F1-50EC-4736-8B60-B33F78BCB186}" type="pres">
      <dgm:prSet presAssocID="{B6DE46D9-0810-45FD-B3C9-6E7EBBAE58B6}" presName="hierChild5" presStyleCnt="0"/>
      <dgm:spPr/>
    </dgm:pt>
    <dgm:pt modelId="{21A78A7E-E055-4871-B24E-4E60249F5213}" type="pres">
      <dgm:prSet presAssocID="{1F18495F-745B-4463-BCA7-C74337D1473A}" presName="Name23" presStyleLbl="parChTrans1D4" presStyleIdx="6" presStyleCnt="20"/>
      <dgm:spPr/>
      <dgm:t>
        <a:bodyPr/>
        <a:lstStyle/>
        <a:p>
          <a:endParaRPr lang="en-US"/>
        </a:p>
      </dgm:t>
    </dgm:pt>
    <dgm:pt modelId="{C7FF88D5-71F8-46E1-A8A7-2334FA540FC7}" type="pres">
      <dgm:prSet presAssocID="{329B4A8D-0927-4F7D-B056-16DD278359E1}" presName="hierRoot4" presStyleCnt="0"/>
      <dgm:spPr/>
    </dgm:pt>
    <dgm:pt modelId="{AFF01788-F6F3-45F6-8E97-4E0E460750A0}" type="pres">
      <dgm:prSet presAssocID="{329B4A8D-0927-4F7D-B056-16DD278359E1}" presName="composite4" presStyleCnt="0"/>
      <dgm:spPr/>
    </dgm:pt>
    <dgm:pt modelId="{8D8DB345-5F73-4B4E-97B1-FB75277D236A}" type="pres">
      <dgm:prSet presAssocID="{329B4A8D-0927-4F7D-B056-16DD278359E1}" presName="background4" presStyleLbl="node4" presStyleIdx="6" presStyleCnt="20"/>
      <dgm:spPr/>
    </dgm:pt>
    <dgm:pt modelId="{3C88213E-4311-4873-8155-B95656A59F7C}" type="pres">
      <dgm:prSet presAssocID="{329B4A8D-0927-4F7D-B056-16DD278359E1}" presName="text4" presStyleLbl="fgAcc4" presStyleIdx="6" presStyleCnt="20" custLinFactNeighborX="27935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425A46-6CD4-402C-BF0C-4A4A9560FDFC}" type="pres">
      <dgm:prSet presAssocID="{329B4A8D-0927-4F7D-B056-16DD278359E1}" presName="hierChild5" presStyleCnt="0"/>
      <dgm:spPr/>
    </dgm:pt>
    <dgm:pt modelId="{33DCFB77-E802-40B0-A25A-7822B52FE171}" type="pres">
      <dgm:prSet presAssocID="{ED04E54C-3BF5-438B-A722-7774BE024D5E}" presName="Name23" presStyleLbl="parChTrans1D4" presStyleIdx="7" presStyleCnt="20"/>
      <dgm:spPr/>
      <dgm:t>
        <a:bodyPr/>
        <a:lstStyle/>
        <a:p>
          <a:endParaRPr lang="en-US"/>
        </a:p>
      </dgm:t>
    </dgm:pt>
    <dgm:pt modelId="{BA007672-BC18-4DCA-8DDF-C5720EAC814A}" type="pres">
      <dgm:prSet presAssocID="{E700F74C-676E-4A33-8B63-4B13DFF850F6}" presName="hierRoot4" presStyleCnt="0"/>
      <dgm:spPr/>
    </dgm:pt>
    <dgm:pt modelId="{30B031BD-F6C4-4DF4-9C80-22BAE4524807}" type="pres">
      <dgm:prSet presAssocID="{E700F74C-676E-4A33-8B63-4B13DFF850F6}" presName="composite4" presStyleCnt="0"/>
      <dgm:spPr/>
    </dgm:pt>
    <dgm:pt modelId="{BD2BA9E7-16F3-4D58-A279-0932723BC7FC}" type="pres">
      <dgm:prSet presAssocID="{E700F74C-676E-4A33-8B63-4B13DFF850F6}" presName="background4" presStyleLbl="node4" presStyleIdx="7" presStyleCnt="20"/>
      <dgm:spPr/>
    </dgm:pt>
    <dgm:pt modelId="{24D8EB13-63C9-488D-ACEE-A2222C8DFFC2}" type="pres">
      <dgm:prSet presAssocID="{E700F74C-676E-4A33-8B63-4B13DFF850F6}" presName="text4" presStyleLbl="fgAcc4" presStyleIdx="7" presStyleCnt="20" custScaleX="143444" custLinFactNeighborX="27935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CB3A9-4D57-4465-A9B5-29E1BA81718C}" type="pres">
      <dgm:prSet presAssocID="{E700F74C-676E-4A33-8B63-4B13DFF850F6}" presName="hierChild5" presStyleCnt="0"/>
      <dgm:spPr/>
    </dgm:pt>
    <dgm:pt modelId="{26E006E7-6214-49AC-BAB0-B0C9F88163E1}" type="pres">
      <dgm:prSet presAssocID="{499379A0-372B-49F8-BEAA-BA5FC5C2CD90}" presName="Name23" presStyleLbl="parChTrans1D4" presStyleIdx="8" presStyleCnt="20"/>
      <dgm:spPr/>
      <dgm:t>
        <a:bodyPr/>
        <a:lstStyle/>
        <a:p>
          <a:endParaRPr lang="en-US"/>
        </a:p>
      </dgm:t>
    </dgm:pt>
    <dgm:pt modelId="{94341D4B-ABAE-49EF-BAE3-D82A70670382}" type="pres">
      <dgm:prSet presAssocID="{694E5E66-ECFC-42DB-9EDC-DA65FD960189}" presName="hierRoot4" presStyleCnt="0"/>
      <dgm:spPr/>
    </dgm:pt>
    <dgm:pt modelId="{4E8D9BFF-D708-4C73-ACE5-CE3391482F4E}" type="pres">
      <dgm:prSet presAssocID="{694E5E66-ECFC-42DB-9EDC-DA65FD960189}" presName="composite4" presStyleCnt="0"/>
      <dgm:spPr/>
    </dgm:pt>
    <dgm:pt modelId="{2F65F40A-FFE1-4BCB-87DC-84D9A224F01E}" type="pres">
      <dgm:prSet presAssocID="{694E5E66-ECFC-42DB-9EDC-DA65FD960189}" presName="background4" presStyleLbl="node4" presStyleIdx="8" presStyleCnt="20"/>
      <dgm:spPr/>
    </dgm:pt>
    <dgm:pt modelId="{8C6F4956-3A21-4CF4-8946-2A0CBCC7E227}" type="pres">
      <dgm:prSet presAssocID="{694E5E66-ECFC-42DB-9EDC-DA65FD960189}" presName="text4" presStyleLbl="fgAcc4" presStyleIdx="8" presStyleCnt="20" custScaleX="128726" custLinFactNeighborX="56379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A310-6857-45EB-9F76-F8C26DFA104B}" type="pres">
      <dgm:prSet presAssocID="{694E5E66-ECFC-42DB-9EDC-DA65FD960189}" presName="hierChild5" presStyleCnt="0"/>
      <dgm:spPr/>
    </dgm:pt>
    <dgm:pt modelId="{4C8BEF70-9FCF-4D38-B6AB-64905D91C6C7}" type="pres">
      <dgm:prSet presAssocID="{839112E7-7ADE-4FCC-BA15-A87938FBC0A7}" presName="Name23" presStyleLbl="parChTrans1D4" presStyleIdx="9" presStyleCnt="20"/>
      <dgm:spPr/>
      <dgm:t>
        <a:bodyPr/>
        <a:lstStyle/>
        <a:p>
          <a:endParaRPr lang="en-US"/>
        </a:p>
      </dgm:t>
    </dgm:pt>
    <dgm:pt modelId="{727A492D-F478-4B7F-B943-F1A0F4B53E14}" type="pres">
      <dgm:prSet presAssocID="{828B2C68-2ACF-40E4-83B4-514A6890FB93}" presName="hierRoot4" presStyleCnt="0"/>
      <dgm:spPr/>
    </dgm:pt>
    <dgm:pt modelId="{1FE196FD-526E-4711-B323-2F83A0C79EA6}" type="pres">
      <dgm:prSet presAssocID="{828B2C68-2ACF-40E4-83B4-514A6890FB93}" presName="composite4" presStyleCnt="0"/>
      <dgm:spPr/>
    </dgm:pt>
    <dgm:pt modelId="{91395C5A-0140-4D8F-B7FB-626AED2D71A0}" type="pres">
      <dgm:prSet presAssocID="{828B2C68-2ACF-40E4-83B4-514A6890FB93}" presName="background4" presStyleLbl="node4" presStyleIdx="9" presStyleCnt="20"/>
      <dgm:spPr/>
    </dgm:pt>
    <dgm:pt modelId="{5824365F-F841-4FA8-AF6C-E5E8F55041DF}" type="pres">
      <dgm:prSet presAssocID="{828B2C68-2ACF-40E4-83B4-514A6890FB93}" presName="text4" presStyleLbl="fgAcc4" presStyleIdx="9" presStyleCnt="20" custLinFactNeighborX="56379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7ACACB-DDB2-4054-B4F5-C410E9E0FD8E}" type="pres">
      <dgm:prSet presAssocID="{828B2C68-2ACF-40E4-83B4-514A6890FB93}" presName="hierChild5" presStyleCnt="0"/>
      <dgm:spPr/>
    </dgm:pt>
    <dgm:pt modelId="{085AB111-FC81-466D-85CC-901171CBAD4D}" type="pres">
      <dgm:prSet presAssocID="{18A2655E-FE4B-4BAC-B048-E5B8A3457B54}" presName="Name23" presStyleLbl="parChTrans1D4" presStyleIdx="10" presStyleCnt="20"/>
      <dgm:spPr/>
      <dgm:t>
        <a:bodyPr/>
        <a:lstStyle/>
        <a:p>
          <a:endParaRPr lang="en-US"/>
        </a:p>
      </dgm:t>
    </dgm:pt>
    <dgm:pt modelId="{0669AE40-5F2E-4701-994E-E17316D9FA42}" type="pres">
      <dgm:prSet presAssocID="{9EB24614-D6DA-46C8-B6D9-7569AD2FB18F}" presName="hierRoot4" presStyleCnt="0"/>
      <dgm:spPr/>
    </dgm:pt>
    <dgm:pt modelId="{CEEF81D5-CC2E-4083-B4EE-9101A7688047}" type="pres">
      <dgm:prSet presAssocID="{9EB24614-D6DA-46C8-B6D9-7569AD2FB18F}" presName="composite4" presStyleCnt="0"/>
      <dgm:spPr/>
    </dgm:pt>
    <dgm:pt modelId="{00D3E216-55B5-482F-A577-660B34152D1F}" type="pres">
      <dgm:prSet presAssocID="{9EB24614-D6DA-46C8-B6D9-7569AD2FB18F}" presName="background4" presStyleLbl="node4" presStyleIdx="10" presStyleCnt="20"/>
      <dgm:spPr/>
    </dgm:pt>
    <dgm:pt modelId="{FF120B7A-49F6-4379-8AB8-B7113DD3EE8F}" type="pres">
      <dgm:prSet presAssocID="{9EB24614-D6DA-46C8-B6D9-7569AD2FB18F}" presName="text4" presStyleLbl="fgAcc4" presStyleIdx="10" presStyleCnt="20" custScaleX="138634" custLinFactNeighborX="60506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C0BDA-9FDA-4F58-9023-64D1CE2882ED}" type="pres">
      <dgm:prSet presAssocID="{9EB24614-D6DA-46C8-B6D9-7569AD2FB18F}" presName="hierChild5" presStyleCnt="0"/>
      <dgm:spPr/>
    </dgm:pt>
    <dgm:pt modelId="{0A935D61-EC96-4BAC-90F9-425B6B5913E4}" type="pres">
      <dgm:prSet presAssocID="{8A824986-2E6C-4232-94F1-C4B066D5824A}" presName="Name23" presStyleLbl="parChTrans1D4" presStyleIdx="11" presStyleCnt="20"/>
      <dgm:spPr/>
      <dgm:t>
        <a:bodyPr/>
        <a:lstStyle/>
        <a:p>
          <a:endParaRPr lang="en-US"/>
        </a:p>
      </dgm:t>
    </dgm:pt>
    <dgm:pt modelId="{EC91A4FC-8747-4289-AA58-0DCA01BDE748}" type="pres">
      <dgm:prSet presAssocID="{0D009C78-B5E4-46E7-A17D-700746EA06AB}" presName="hierRoot4" presStyleCnt="0"/>
      <dgm:spPr/>
    </dgm:pt>
    <dgm:pt modelId="{47577843-A908-4D64-8C4B-40AB7EADC39E}" type="pres">
      <dgm:prSet presAssocID="{0D009C78-B5E4-46E7-A17D-700746EA06AB}" presName="composite4" presStyleCnt="0"/>
      <dgm:spPr/>
    </dgm:pt>
    <dgm:pt modelId="{8C9C206B-AA24-42AF-B67C-F68B5640E303}" type="pres">
      <dgm:prSet presAssocID="{0D009C78-B5E4-46E7-A17D-700746EA06AB}" presName="background4" presStyleLbl="node4" presStyleIdx="11" presStyleCnt="20"/>
      <dgm:spPr/>
    </dgm:pt>
    <dgm:pt modelId="{EBEF7960-1B7A-41C4-96CD-A8EC357EE0D3}" type="pres">
      <dgm:prSet presAssocID="{0D009C78-B5E4-46E7-A17D-700746EA06AB}" presName="text4" presStyleLbl="fgAcc4" presStyleIdx="11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F890A3-FAFD-433D-B640-5D39B35C6B5D}" type="pres">
      <dgm:prSet presAssocID="{0D009C78-B5E4-46E7-A17D-700746EA06AB}" presName="hierChild5" presStyleCnt="0"/>
      <dgm:spPr/>
    </dgm:pt>
    <dgm:pt modelId="{EB229EF5-72D8-431B-A044-5DFBF7BB076D}" type="pres">
      <dgm:prSet presAssocID="{FE8E98BC-9FA5-41FF-8C97-8270A8664616}" presName="Name23" presStyleLbl="parChTrans1D4" presStyleIdx="12" presStyleCnt="20"/>
      <dgm:spPr/>
      <dgm:t>
        <a:bodyPr/>
        <a:lstStyle/>
        <a:p>
          <a:endParaRPr lang="en-US"/>
        </a:p>
      </dgm:t>
    </dgm:pt>
    <dgm:pt modelId="{34321051-B92F-4E6E-A087-CDEB8292C3FC}" type="pres">
      <dgm:prSet presAssocID="{4462F245-334E-4943-8048-A618FB77AE61}" presName="hierRoot4" presStyleCnt="0"/>
      <dgm:spPr/>
    </dgm:pt>
    <dgm:pt modelId="{91B91348-1D56-432B-A611-DFD8E9EC1CBB}" type="pres">
      <dgm:prSet presAssocID="{4462F245-334E-4943-8048-A618FB77AE61}" presName="composite4" presStyleCnt="0"/>
      <dgm:spPr/>
    </dgm:pt>
    <dgm:pt modelId="{66E0A638-7629-4AA3-B28A-8010B9F41247}" type="pres">
      <dgm:prSet presAssocID="{4462F245-334E-4943-8048-A618FB77AE61}" presName="background4" presStyleLbl="node4" presStyleIdx="12" presStyleCnt="20"/>
      <dgm:spPr/>
    </dgm:pt>
    <dgm:pt modelId="{A449E19F-66D0-4D56-B591-94337A7477EF}" type="pres">
      <dgm:prSet presAssocID="{4462F245-334E-4943-8048-A618FB77AE61}" presName="text4" presStyleLbl="fgAcc4" presStyleIdx="12" presStyleCnt="20" custScaleX="14234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2C5C7-6F78-4F7A-AFFB-C60493FE460F}" type="pres">
      <dgm:prSet presAssocID="{4462F245-334E-4943-8048-A618FB77AE61}" presName="hierChild5" presStyleCnt="0"/>
      <dgm:spPr/>
    </dgm:pt>
    <dgm:pt modelId="{B995E133-B230-494A-8E25-3659019D6DF8}" type="pres">
      <dgm:prSet presAssocID="{0D0CB57C-E673-4D66-B7A2-77B603F98368}" presName="Name23" presStyleLbl="parChTrans1D4" presStyleIdx="13" presStyleCnt="20"/>
      <dgm:spPr/>
      <dgm:t>
        <a:bodyPr/>
        <a:lstStyle/>
        <a:p>
          <a:endParaRPr lang="en-US"/>
        </a:p>
      </dgm:t>
    </dgm:pt>
    <dgm:pt modelId="{0E84581C-4C6D-472F-8FDE-612AB0EABAF0}" type="pres">
      <dgm:prSet presAssocID="{83C71537-CD1D-42F4-BBA7-4EFEB7CD429E}" presName="hierRoot4" presStyleCnt="0"/>
      <dgm:spPr/>
    </dgm:pt>
    <dgm:pt modelId="{83087635-3D4A-474E-91D1-9C3E62956A2F}" type="pres">
      <dgm:prSet presAssocID="{83C71537-CD1D-42F4-BBA7-4EFEB7CD429E}" presName="composite4" presStyleCnt="0"/>
      <dgm:spPr/>
    </dgm:pt>
    <dgm:pt modelId="{18A2559D-F529-4F1A-B3E0-0AC238F998D3}" type="pres">
      <dgm:prSet presAssocID="{83C71537-CD1D-42F4-BBA7-4EFEB7CD429E}" presName="background4" presStyleLbl="node4" presStyleIdx="13" presStyleCnt="20"/>
      <dgm:spPr/>
    </dgm:pt>
    <dgm:pt modelId="{0E15C98C-AFD8-4A3F-8B58-9983C72D7603}" type="pres">
      <dgm:prSet presAssocID="{83C71537-CD1D-42F4-BBA7-4EFEB7CD429E}" presName="text4" presStyleLbl="fgAcc4" presStyleIdx="13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93032B-BFA3-4E69-9980-9C2A184EDC3C}" type="pres">
      <dgm:prSet presAssocID="{83C71537-CD1D-42F4-BBA7-4EFEB7CD429E}" presName="hierChild5" presStyleCnt="0"/>
      <dgm:spPr/>
    </dgm:pt>
    <dgm:pt modelId="{33261AB4-872C-4342-8777-EBD25F11AC39}" type="pres">
      <dgm:prSet presAssocID="{ED4FBFCD-9C45-447C-90BA-57415A7F7465}" presName="Name23" presStyleLbl="parChTrans1D4" presStyleIdx="14" presStyleCnt="20"/>
      <dgm:spPr/>
      <dgm:t>
        <a:bodyPr/>
        <a:lstStyle/>
        <a:p>
          <a:endParaRPr lang="en-US"/>
        </a:p>
      </dgm:t>
    </dgm:pt>
    <dgm:pt modelId="{373E2B10-9B39-4329-B194-D7B02F5C0AA7}" type="pres">
      <dgm:prSet presAssocID="{3F62A80C-B688-4BE2-828B-E5CF35E990CE}" presName="hierRoot4" presStyleCnt="0"/>
      <dgm:spPr/>
    </dgm:pt>
    <dgm:pt modelId="{3321AD00-1DB3-4290-8F1F-B24034E05418}" type="pres">
      <dgm:prSet presAssocID="{3F62A80C-B688-4BE2-828B-E5CF35E990CE}" presName="composite4" presStyleCnt="0"/>
      <dgm:spPr/>
    </dgm:pt>
    <dgm:pt modelId="{6B7A6399-359A-4436-88C0-62EB74B0AA31}" type="pres">
      <dgm:prSet presAssocID="{3F62A80C-B688-4BE2-828B-E5CF35E990CE}" presName="background4" presStyleLbl="node4" presStyleIdx="14" presStyleCnt="20"/>
      <dgm:spPr/>
    </dgm:pt>
    <dgm:pt modelId="{7DBFDDF6-285B-4C37-A85E-C11859A9F377}" type="pres">
      <dgm:prSet presAssocID="{3F62A80C-B688-4BE2-828B-E5CF35E990CE}" presName="text4" presStyleLbl="fgAcc4" presStyleIdx="14" presStyleCnt="20" custLinFactNeighborX="96271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5CF75-F1D9-40F9-BAD4-F6DAE0AFCC13}" type="pres">
      <dgm:prSet presAssocID="{3F62A80C-B688-4BE2-828B-E5CF35E990CE}" presName="hierChild5" presStyleCnt="0"/>
      <dgm:spPr/>
    </dgm:pt>
    <dgm:pt modelId="{DC7EEEF2-4D68-467C-9B57-4F6801668B93}" type="pres">
      <dgm:prSet presAssocID="{CAFFA5F8-2409-4D38-A035-D29D67E6F053}" presName="Name23" presStyleLbl="parChTrans1D4" presStyleIdx="15" presStyleCnt="20"/>
      <dgm:spPr/>
      <dgm:t>
        <a:bodyPr/>
        <a:lstStyle/>
        <a:p>
          <a:endParaRPr lang="en-US"/>
        </a:p>
      </dgm:t>
    </dgm:pt>
    <dgm:pt modelId="{DBA9FBF2-E066-45EB-8C45-14F0EB234DCB}" type="pres">
      <dgm:prSet presAssocID="{2D87402F-4AEE-4A9A-9B63-96F8DA6F0ADC}" presName="hierRoot4" presStyleCnt="0"/>
      <dgm:spPr/>
    </dgm:pt>
    <dgm:pt modelId="{5DFB362A-16AB-4AB8-9E6F-C6BDF1665644}" type="pres">
      <dgm:prSet presAssocID="{2D87402F-4AEE-4A9A-9B63-96F8DA6F0ADC}" presName="composite4" presStyleCnt="0"/>
      <dgm:spPr/>
    </dgm:pt>
    <dgm:pt modelId="{1A46A4F4-EDCF-4A00-B19C-ED04A612590A}" type="pres">
      <dgm:prSet presAssocID="{2D87402F-4AEE-4A9A-9B63-96F8DA6F0ADC}" presName="background4" presStyleLbl="node4" presStyleIdx="15" presStyleCnt="20"/>
      <dgm:spPr/>
    </dgm:pt>
    <dgm:pt modelId="{82FF2644-0348-4C06-9C49-17544E20E062}" type="pres">
      <dgm:prSet presAssocID="{2D87402F-4AEE-4A9A-9B63-96F8DA6F0ADC}" presName="text4" presStyleLbl="fgAcc4" presStyleIdx="15" presStyleCnt="20" custScaleX="128864" custLinFactNeighborX="96271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690974-66E1-44B6-BA6C-3A2055479A8C}" type="pres">
      <dgm:prSet presAssocID="{2D87402F-4AEE-4A9A-9B63-96F8DA6F0ADC}" presName="hierChild5" presStyleCnt="0"/>
      <dgm:spPr/>
    </dgm:pt>
    <dgm:pt modelId="{A4A85556-B2DB-48E5-A9A5-240A28980635}" type="pres">
      <dgm:prSet presAssocID="{72B25779-2F71-4EAA-AF88-FE8DCF38F3C7}" presName="Name23" presStyleLbl="parChTrans1D4" presStyleIdx="16" presStyleCnt="20"/>
      <dgm:spPr/>
      <dgm:t>
        <a:bodyPr/>
        <a:lstStyle/>
        <a:p>
          <a:endParaRPr lang="en-US"/>
        </a:p>
      </dgm:t>
    </dgm:pt>
    <dgm:pt modelId="{8DC8B69C-A813-4B55-AC4D-530031E4ACD1}" type="pres">
      <dgm:prSet presAssocID="{282089E9-1AB1-4F0D-BFE5-2D03FBE71668}" presName="hierRoot4" presStyleCnt="0"/>
      <dgm:spPr/>
    </dgm:pt>
    <dgm:pt modelId="{AF4952BE-93DE-4025-B3B4-EB84364A4C24}" type="pres">
      <dgm:prSet presAssocID="{282089E9-1AB1-4F0D-BFE5-2D03FBE71668}" presName="composite4" presStyleCnt="0"/>
      <dgm:spPr/>
    </dgm:pt>
    <dgm:pt modelId="{7978E1B3-1FA9-4A22-8FFB-8C7B13A3F4E3}" type="pres">
      <dgm:prSet presAssocID="{282089E9-1AB1-4F0D-BFE5-2D03FBE71668}" presName="background4" presStyleLbl="node4" presStyleIdx="16" presStyleCnt="20"/>
      <dgm:spPr/>
    </dgm:pt>
    <dgm:pt modelId="{DBE75E46-F3B8-4378-894F-D0C34A9E2276}" type="pres">
      <dgm:prSet presAssocID="{282089E9-1AB1-4F0D-BFE5-2D03FBE71668}" presName="text4" presStyleLbl="fgAcc4" presStyleIdx="16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B5197A-42FD-410F-B3C9-5FD1427967A4}" type="pres">
      <dgm:prSet presAssocID="{282089E9-1AB1-4F0D-BFE5-2D03FBE71668}" presName="hierChild5" presStyleCnt="0"/>
      <dgm:spPr/>
    </dgm:pt>
    <dgm:pt modelId="{A309768D-A542-4235-8234-37F69D70E8DB}" type="pres">
      <dgm:prSet presAssocID="{04291C60-41C6-4382-B1DF-F91AA66C9A57}" presName="Name23" presStyleLbl="parChTrans1D4" presStyleIdx="17" presStyleCnt="20"/>
      <dgm:spPr/>
      <dgm:t>
        <a:bodyPr/>
        <a:lstStyle/>
        <a:p>
          <a:endParaRPr lang="en-US"/>
        </a:p>
      </dgm:t>
    </dgm:pt>
    <dgm:pt modelId="{01550F44-3040-46CF-A4B9-5651AD5FDF53}" type="pres">
      <dgm:prSet presAssocID="{DFDC391E-5EF8-49EB-B6A0-9BA7E3922124}" presName="hierRoot4" presStyleCnt="0"/>
      <dgm:spPr/>
    </dgm:pt>
    <dgm:pt modelId="{90DF22F5-F20C-4956-8EAB-D13EE1F97279}" type="pres">
      <dgm:prSet presAssocID="{DFDC391E-5EF8-49EB-B6A0-9BA7E3922124}" presName="composite4" presStyleCnt="0"/>
      <dgm:spPr/>
    </dgm:pt>
    <dgm:pt modelId="{7B58091F-CFC0-49AC-9623-848FA0C86D76}" type="pres">
      <dgm:prSet presAssocID="{DFDC391E-5EF8-49EB-B6A0-9BA7E3922124}" presName="background4" presStyleLbl="node4" presStyleIdx="17" presStyleCnt="20"/>
      <dgm:spPr/>
    </dgm:pt>
    <dgm:pt modelId="{CF09A10A-F96C-4B3F-B07A-93BDA3968478}" type="pres">
      <dgm:prSet presAssocID="{DFDC391E-5EF8-49EB-B6A0-9BA7E3922124}" presName="text4" presStyleLbl="fgAcc4" presStyleIdx="17" presStyleCnt="20" custScaleX="128314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FDABE4-DE8B-4FC1-8779-D7D433E4629F}" type="pres">
      <dgm:prSet presAssocID="{DFDC391E-5EF8-49EB-B6A0-9BA7E3922124}" presName="hierChild5" presStyleCnt="0"/>
      <dgm:spPr/>
    </dgm:pt>
    <dgm:pt modelId="{5B6EE1A5-B537-43AD-9C04-9BBE9B8F35FC}" type="pres">
      <dgm:prSet presAssocID="{72E58E99-7F69-4317-9845-B77DC1E83175}" presName="Name17" presStyleLbl="parChTrans1D3" presStyleIdx="1" presStyleCnt="3"/>
      <dgm:spPr/>
      <dgm:t>
        <a:bodyPr/>
        <a:lstStyle/>
        <a:p>
          <a:endParaRPr lang="en-US"/>
        </a:p>
      </dgm:t>
    </dgm:pt>
    <dgm:pt modelId="{7C2807F9-E4B3-4FCB-8E98-365E21D1E7EE}" type="pres">
      <dgm:prSet presAssocID="{28E7222D-3B6D-4C1C-B2EC-D3AFC4D0A25B}" presName="hierRoot3" presStyleCnt="0"/>
      <dgm:spPr/>
    </dgm:pt>
    <dgm:pt modelId="{358A7D26-DBDB-4300-A4FB-5FDF8A4B92CE}" type="pres">
      <dgm:prSet presAssocID="{28E7222D-3B6D-4C1C-B2EC-D3AFC4D0A25B}" presName="composite3" presStyleCnt="0"/>
      <dgm:spPr/>
    </dgm:pt>
    <dgm:pt modelId="{E26B4E3A-C293-48FF-8DA6-8E21ADE56475}" type="pres">
      <dgm:prSet presAssocID="{28E7222D-3B6D-4C1C-B2EC-D3AFC4D0A25B}" presName="background3" presStyleLbl="node3" presStyleIdx="1" presStyleCnt="3"/>
      <dgm:spPr/>
    </dgm:pt>
    <dgm:pt modelId="{76D3117B-9BA4-46F7-82D2-E03C41A7B91A}" type="pres">
      <dgm:prSet presAssocID="{28E7222D-3B6D-4C1C-B2EC-D3AFC4D0A25B}" presName="text3" presStyleLbl="fgAcc3" presStyleIdx="1" presStyleCnt="3" custScaleX="151261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74CF0-1FBD-42A1-845F-E0A68E2F4C1C}" type="pres">
      <dgm:prSet presAssocID="{28E7222D-3B6D-4C1C-B2EC-D3AFC4D0A25B}" presName="hierChild4" presStyleCnt="0"/>
      <dgm:spPr/>
    </dgm:pt>
    <dgm:pt modelId="{D4026287-4BFB-4B90-BBF7-4C5A171A9746}" type="pres">
      <dgm:prSet presAssocID="{E014A4A1-328E-40AF-B292-A626FACF2CCA}" presName="Name23" presStyleLbl="parChTrans1D4" presStyleIdx="18" presStyleCnt="20"/>
      <dgm:spPr/>
      <dgm:t>
        <a:bodyPr/>
        <a:lstStyle/>
        <a:p>
          <a:endParaRPr lang="en-US"/>
        </a:p>
      </dgm:t>
    </dgm:pt>
    <dgm:pt modelId="{729E43E5-8CC0-4259-BB2D-8A408AD15958}" type="pres">
      <dgm:prSet presAssocID="{7C7F1A98-1394-4064-B2F0-9B25D0FDD242}" presName="hierRoot4" presStyleCnt="0"/>
      <dgm:spPr/>
    </dgm:pt>
    <dgm:pt modelId="{083CE5B3-84EE-4341-8CA5-8E113B3BC1F3}" type="pres">
      <dgm:prSet presAssocID="{7C7F1A98-1394-4064-B2F0-9B25D0FDD242}" presName="composite4" presStyleCnt="0"/>
      <dgm:spPr/>
    </dgm:pt>
    <dgm:pt modelId="{DE9DF6C8-28B4-41EE-ADB8-E3C52210897C}" type="pres">
      <dgm:prSet presAssocID="{7C7F1A98-1394-4064-B2F0-9B25D0FDD242}" presName="background4" presStyleLbl="node4" presStyleIdx="18" presStyleCnt="20"/>
      <dgm:spPr/>
    </dgm:pt>
    <dgm:pt modelId="{B8B3C192-35EB-45D7-AFC4-5B3D137995F4}" type="pres">
      <dgm:prSet presAssocID="{7C7F1A98-1394-4064-B2F0-9B25D0FDD242}" presName="text4" presStyleLbl="fgAcc4" presStyleIdx="18" presStyleCnt="20" custLinFactNeighborX="18909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2B5E0E-E081-433E-A917-53FA750556D3}" type="pres">
      <dgm:prSet presAssocID="{7C7F1A98-1394-4064-B2F0-9B25D0FDD242}" presName="hierChild5" presStyleCnt="0"/>
      <dgm:spPr/>
    </dgm:pt>
    <dgm:pt modelId="{13D7FF4C-32C6-4CA9-A3DF-E730B5DD8A80}" type="pres">
      <dgm:prSet presAssocID="{EE3E13F0-149B-4A71-9107-58E7E00D5211}" presName="Name23" presStyleLbl="parChTrans1D4" presStyleIdx="19" presStyleCnt="20"/>
      <dgm:spPr/>
      <dgm:t>
        <a:bodyPr/>
        <a:lstStyle/>
        <a:p>
          <a:endParaRPr lang="en-US"/>
        </a:p>
      </dgm:t>
    </dgm:pt>
    <dgm:pt modelId="{BC245245-5797-418E-9070-7D38E9BE4773}" type="pres">
      <dgm:prSet presAssocID="{0E273074-F4FC-410A-93D0-11268F7454BA}" presName="hierRoot4" presStyleCnt="0"/>
      <dgm:spPr/>
    </dgm:pt>
    <dgm:pt modelId="{F32EA970-696B-4138-8251-F274849700CC}" type="pres">
      <dgm:prSet presAssocID="{0E273074-F4FC-410A-93D0-11268F7454BA}" presName="composite4" presStyleCnt="0"/>
      <dgm:spPr/>
    </dgm:pt>
    <dgm:pt modelId="{BC754725-4639-4D40-A4AD-D7734B802AD2}" type="pres">
      <dgm:prSet presAssocID="{0E273074-F4FC-410A-93D0-11268F7454BA}" presName="background4" presStyleLbl="node4" presStyleIdx="19" presStyleCnt="20"/>
      <dgm:spPr/>
    </dgm:pt>
    <dgm:pt modelId="{A37AB10E-11C8-48A8-B2AA-ACA76B7CB535}" type="pres">
      <dgm:prSet presAssocID="{0E273074-F4FC-410A-93D0-11268F7454BA}" presName="text4" presStyleLbl="fgAcc4" presStyleIdx="19" presStyleCnt="20" custScaleX="183540" custLinFactNeighborX="1890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FA7B5C-7568-4CA4-8D81-66CF279F347D}" type="pres">
      <dgm:prSet presAssocID="{0E273074-F4FC-410A-93D0-11268F7454BA}" presName="hierChild5" presStyleCnt="0"/>
      <dgm:spPr/>
    </dgm:pt>
    <dgm:pt modelId="{9518AA3C-FE8A-4144-84CC-27EDAD0476EF}" type="pres">
      <dgm:prSet presAssocID="{EF31B268-9971-48E2-958A-C79A27AD5895}" presName="Name17" presStyleLbl="parChTrans1D3" presStyleIdx="2" presStyleCnt="3"/>
      <dgm:spPr/>
      <dgm:t>
        <a:bodyPr/>
        <a:lstStyle/>
        <a:p>
          <a:endParaRPr lang="en-US"/>
        </a:p>
      </dgm:t>
    </dgm:pt>
    <dgm:pt modelId="{A056DB9A-01DA-4672-B25B-E3A8A8BC145D}" type="pres">
      <dgm:prSet presAssocID="{9E3CAD60-0A1A-46C4-9E71-C1B8A7C1AA03}" presName="hierRoot3" presStyleCnt="0"/>
      <dgm:spPr/>
    </dgm:pt>
    <dgm:pt modelId="{BC9220F2-282A-47CD-875D-A9BFAC2F2F26}" type="pres">
      <dgm:prSet presAssocID="{9E3CAD60-0A1A-46C4-9E71-C1B8A7C1AA03}" presName="composite3" presStyleCnt="0"/>
      <dgm:spPr/>
    </dgm:pt>
    <dgm:pt modelId="{AEC8638C-CA40-46A3-838F-66461D2703E5}" type="pres">
      <dgm:prSet presAssocID="{9E3CAD60-0A1A-46C4-9E71-C1B8A7C1AA03}" presName="background3" presStyleLbl="node3" presStyleIdx="2" presStyleCnt="3"/>
      <dgm:spPr/>
    </dgm:pt>
    <dgm:pt modelId="{F67F00FF-DFDD-453A-9A12-926FC9229CE6}" type="pres">
      <dgm:prSet presAssocID="{9E3CAD60-0A1A-46C4-9E71-C1B8A7C1AA03}" presName="text3" presStyleLbl="fgAcc3" presStyleIdx="2" presStyleCnt="3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6A3B92-D9A0-4C74-9EEC-E8BC8E5BDF2B}" type="pres">
      <dgm:prSet presAssocID="{9E3CAD60-0A1A-46C4-9E71-C1B8A7C1AA03}" presName="hierChild4" presStyleCnt="0"/>
      <dgm:spPr/>
    </dgm:pt>
  </dgm:ptLst>
  <dgm:cxnLst>
    <dgm:cxn modelId="{4D82DDA1-CE02-49BD-BF27-17E55768662A}" type="presOf" srcId="{839112E7-7ADE-4FCC-BA15-A87938FBC0A7}" destId="{4C8BEF70-9FCF-4D38-B6AB-64905D91C6C7}" srcOrd="0" destOrd="0" presId="urn:microsoft.com/office/officeart/2005/8/layout/hierarchy1"/>
    <dgm:cxn modelId="{3290BD32-E3CA-4C96-A425-65CAC77194D2}" srcId="{B6DE46D9-0810-45FD-B3C9-6E7EBBAE58B6}" destId="{329B4A8D-0927-4F7D-B056-16DD278359E1}" srcOrd="0" destOrd="0" parTransId="{1F18495F-745B-4463-BCA7-C74337D1473A}" sibTransId="{BD38B331-9650-4595-9F70-704A5159E212}"/>
    <dgm:cxn modelId="{839A66CD-F63F-4CEB-87F2-6C031D139ABB}" srcId="{25F6DDB1-0454-401C-AB7A-23C6CE448DD5}" destId="{33CDBF89-9B1D-41F6-A0BA-4532CC9164A2}" srcOrd="0" destOrd="0" parTransId="{CB57DEB5-B5E3-4AEF-AE40-73D95CDFA16C}" sibTransId="{6FBF9E1F-04DB-4EA7-A966-69114FE368FB}"/>
    <dgm:cxn modelId="{73E437D4-4EF6-4E71-A68F-AB1827C78565}" type="presOf" srcId="{40206F9E-3852-4ADE-87E2-15C083F989B6}" destId="{E7DA2CFB-46B2-4ACA-B031-210A4FD450AE}" srcOrd="0" destOrd="0" presId="urn:microsoft.com/office/officeart/2005/8/layout/hierarchy1"/>
    <dgm:cxn modelId="{0A60AB5E-488A-4DDF-80BF-797531EB833A}" type="presOf" srcId="{2D87402F-4AEE-4A9A-9B63-96F8DA6F0ADC}" destId="{82FF2644-0348-4C06-9C49-17544E20E062}" srcOrd="0" destOrd="0" presId="urn:microsoft.com/office/officeart/2005/8/layout/hierarchy1"/>
    <dgm:cxn modelId="{8747B958-4C47-4CC3-8F97-F1C4264BB87B}" type="presOf" srcId="{72B25779-2F71-4EAA-AF88-FE8DCF38F3C7}" destId="{A4A85556-B2DB-48E5-A9A5-240A28980635}" srcOrd="0" destOrd="0" presId="urn:microsoft.com/office/officeart/2005/8/layout/hierarchy1"/>
    <dgm:cxn modelId="{54E629E4-4F54-4A98-A7C9-3B04ED591C22}" type="presOf" srcId="{DFDC391E-5EF8-49EB-B6A0-9BA7E3922124}" destId="{CF09A10A-F96C-4B3F-B07A-93BDA3968478}" srcOrd="0" destOrd="0" presId="urn:microsoft.com/office/officeart/2005/8/layout/hierarchy1"/>
    <dgm:cxn modelId="{2A5CD5C6-D2E7-47A7-8526-B1A70C533E99}" srcId="{1308A96E-B259-43C4-AC4F-EBA567CAE871}" destId="{25F6DDB1-0454-401C-AB7A-23C6CE448DD5}" srcOrd="0" destOrd="0" parTransId="{ECB2A27B-5A74-42A1-8939-9CC8FA3410DD}" sibTransId="{FEF390EA-6FB5-4FF6-A0DA-76258F0E02B0}"/>
    <dgm:cxn modelId="{8C7D285D-A283-41EB-8B07-A951D6485D34}" type="presOf" srcId="{D67061B4-32C4-48DA-A1AF-1035363915E2}" destId="{859C1EC0-1798-4A8A-8DF2-A6BDEB9AE926}" srcOrd="0" destOrd="0" presId="urn:microsoft.com/office/officeart/2005/8/layout/hierarchy1"/>
    <dgm:cxn modelId="{E67FFC7E-F33A-4323-A70D-EA4C8990C1BC}" srcId="{577E11A8-0545-4B03-BAA8-B66C14D2DC14}" destId="{4462F245-334E-4943-8048-A618FB77AE61}" srcOrd="2" destOrd="0" parTransId="{FE8E98BC-9FA5-41FF-8C97-8270A8664616}" sibTransId="{FDF14F30-70E8-4511-8EC7-3BF883F6FD38}"/>
    <dgm:cxn modelId="{300EABFB-BA26-43EA-873A-EE1863D3FA33}" type="presOf" srcId="{1308A96E-B259-43C4-AC4F-EBA567CAE871}" destId="{E9EDE6D3-BEA7-4C81-8FE9-C74D14961525}" srcOrd="0" destOrd="0" presId="urn:microsoft.com/office/officeart/2005/8/layout/hierarchy1"/>
    <dgm:cxn modelId="{15E28F19-A14F-4AF2-B37F-080D44894858}" type="presOf" srcId="{E014A4A1-328E-40AF-B292-A626FACF2CCA}" destId="{D4026287-4BFB-4B90-BBF7-4C5A171A9746}" srcOrd="0" destOrd="0" presId="urn:microsoft.com/office/officeart/2005/8/layout/hierarchy1"/>
    <dgm:cxn modelId="{9242DA45-7A69-4551-A521-DB764533E540}" type="presOf" srcId="{0E273074-F4FC-410A-93D0-11268F7454BA}" destId="{A37AB10E-11C8-48A8-B2AA-ACA76B7CB535}" srcOrd="0" destOrd="0" presId="urn:microsoft.com/office/officeart/2005/8/layout/hierarchy1"/>
    <dgm:cxn modelId="{860A94DA-B1BD-4371-9AF2-0FE213FFD514}" type="presOf" srcId="{ECB2A27B-5A74-42A1-8939-9CC8FA3410DD}" destId="{92B8C631-F128-40BC-AF7E-DA1098B3BEE4}" srcOrd="0" destOrd="0" presId="urn:microsoft.com/office/officeart/2005/8/layout/hierarchy1"/>
    <dgm:cxn modelId="{47254FD4-8115-48A3-844E-C3B80894296C}" type="presOf" srcId="{499379A0-372B-49F8-BEAA-BA5FC5C2CD90}" destId="{26E006E7-6214-49AC-BAB0-B0C9F88163E1}" srcOrd="0" destOrd="0" presId="urn:microsoft.com/office/officeart/2005/8/layout/hierarchy1"/>
    <dgm:cxn modelId="{78A042AC-1BEE-4228-9DC1-239B1F189A1E}" type="presOf" srcId="{CAC76D05-A9A7-49B6-9396-CF1755C35316}" destId="{DB39C5DD-42A9-4463-90E9-234DD762C3EF}" srcOrd="0" destOrd="0" presId="urn:microsoft.com/office/officeart/2005/8/layout/hierarchy1"/>
    <dgm:cxn modelId="{393EE6A1-5EE4-4D38-9DA9-54D82C676523}" srcId="{577E11A8-0545-4B03-BAA8-B66C14D2DC14}" destId="{DFDC391E-5EF8-49EB-B6A0-9BA7E3922124}" srcOrd="5" destOrd="0" parTransId="{04291C60-41C6-4382-B1DF-F91AA66C9A57}" sibTransId="{5A416AEC-2C1C-429B-B3D9-3910433A97B6}"/>
    <dgm:cxn modelId="{5051FEC5-7B39-45AF-B2DB-70CBE4D81190}" type="presOf" srcId="{9E3CAD60-0A1A-46C4-9E71-C1B8A7C1AA03}" destId="{F67F00FF-DFDD-453A-9A12-926FC9229CE6}" srcOrd="0" destOrd="0" presId="urn:microsoft.com/office/officeart/2005/8/layout/hierarchy1"/>
    <dgm:cxn modelId="{1A19E7E2-6B96-47F4-804A-38093218F073}" srcId="{25F6DDB1-0454-401C-AB7A-23C6CE448DD5}" destId="{577E11A8-0545-4B03-BAA8-B66C14D2DC14}" srcOrd="4" destOrd="0" parTransId="{B0B09221-3071-4064-9F22-DB74A1B4AB2D}" sibTransId="{687CF163-6962-404E-8D88-8E95C65011F8}"/>
    <dgm:cxn modelId="{E647BD70-914C-4A94-ACD8-2B2AB49BA78C}" srcId="{577E11A8-0545-4B03-BAA8-B66C14D2DC14}" destId="{B6DE46D9-0810-45FD-B3C9-6E7EBBAE58B6}" srcOrd="0" destOrd="0" parTransId="{5A8CC392-5BBF-4846-A864-9FD0289D7638}" sibTransId="{41A9D192-BDC9-4EFA-8771-15B618B678EB}"/>
    <dgm:cxn modelId="{18CDEE43-F596-442B-9FE7-319509DBEF4F}" type="presOf" srcId="{E700F74C-676E-4A33-8B63-4B13DFF850F6}" destId="{24D8EB13-63C9-488D-ACEE-A2222C8DFFC2}" srcOrd="0" destOrd="0" presId="urn:microsoft.com/office/officeart/2005/8/layout/hierarchy1"/>
    <dgm:cxn modelId="{EAB6D387-9F20-44C2-BABB-F2A166F9E6DF}" srcId="{1308A96E-B259-43C4-AC4F-EBA567CAE871}" destId="{9E3CAD60-0A1A-46C4-9E71-C1B8A7C1AA03}" srcOrd="2" destOrd="0" parTransId="{EF31B268-9971-48E2-958A-C79A27AD5895}" sibTransId="{84ED78CA-C2BA-4094-B86A-6BC816CBFD82}"/>
    <dgm:cxn modelId="{26B5C02C-ED47-480C-A7AE-C26C63C35435}" srcId="{577E11A8-0545-4B03-BAA8-B66C14D2DC14}" destId="{282089E9-1AB1-4F0D-BFE5-2D03FBE71668}" srcOrd="4" destOrd="0" parTransId="{72B25779-2F71-4EAA-AF88-FE8DCF38F3C7}" sibTransId="{3EE03EE0-2AD2-4BA2-8C1E-4FD136E19B4C}"/>
    <dgm:cxn modelId="{F3A4460B-BBD6-46F1-94C2-8D8A6F80AE9C}" type="presOf" srcId="{FE8E98BC-9FA5-41FF-8C97-8270A8664616}" destId="{EB229EF5-72D8-431B-A044-5DFBF7BB076D}" srcOrd="0" destOrd="0" presId="urn:microsoft.com/office/officeart/2005/8/layout/hierarchy1"/>
    <dgm:cxn modelId="{2653F799-E62E-4198-B030-506BFA076B26}" type="presOf" srcId="{B0B09221-3071-4064-9F22-DB74A1B4AB2D}" destId="{4F5DFBA5-8011-42C1-AF01-2B1449D71EBC}" srcOrd="0" destOrd="0" presId="urn:microsoft.com/office/officeart/2005/8/layout/hierarchy1"/>
    <dgm:cxn modelId="{78459A47-AEDC-45CA-8E0B-78661E07E989}" type="presOf" srcId="{2E004FB4-EE99-4937-8121-A9E3D1C04368}" destId="{7C9B8D4F-093A-4154-A69C-1B00682A435A}" srcOrd="0" destOrd="0" presId="urn:microsoft.com/office/officeart/2005/8/layout/hierarchy1"/>
    <dgm:cxn modelId="{E23ADCF9-67A7-4337-824D-F917ECC732BC}" type="presOf" srcId="{828B2C68-2ACF-40E4-83B4-514A6890FB93}" destId="{5824365F-F841-4FA8-AF6C-E5E8F55041DF}" srcOrd="0" destOrd="0" presId="urn:microsoft.com/office/officeart/2005/8/layout/hierarchy1"/>
    <dgm:cxn modelId="{8D0CC19F-8B57-433E-9D7E-707BC71241FF}" type="presOf" srcId="{18A2655E-FE4B-4BAC-B048-E5B8A3457B54}" destId="{085AB111-FC81-466D-85CC-901171CBAD4D}" srcOrd="0" destOrd="0" presId="urn:microsoft.com/office/officeart/2005/8/layout/hierarchy1"/>
    <dgm:cxn modelId="{4A838915-A937-4A83-9581-AA78594C3F02}" type="presOf" srcId="{953D0FD8-3418-416D-BDEB-805C0B96A1DF}" destId="{BB3BA1B6-4D07-4D9C-9A39-92E07BF60DFB}" srcOrd="0" destOrd="0" presId="urn:microsoft.com/office/officeart/2005/8/layout/hierarchy1"/>
    <dgm:cxn modelId="{A5F3359F-A59E-41E6-A1E9-32D97CB4EC3B}" type="presOf" srcId="{8A824986-2E6C-4232-94F1-C4B066D5824A}" destId="{0A935D61-EC96-4BAC-90F9-425B6B5913E4}" srcOrd="0" destOrd="0" presId="urn:microsoft.com/office/officeart/2005/8/layout/hierarchy1"/>
    <dgm:cxn modelId="{A874C7BE-CF2E-4355-9C46-B75F604877EA}" type="presOf" srcId="{577E11A8-0545-4B03-BAA8-B66C14D2DC14}" destId="{E5E4F491-5C07-47AC-BF37-4985ECB957F4}" srcOrd="0" destOrd="0" presId="urn:microsoft.com/office/officeart/2005/8/layout/hierarchy1"/>
    <dgm:cxn modelId="{D083EC0A-79C8-43F8-9514-BC529A4B0BA0}" srcId="{B6DE46D9-0810-45FD-B3C9-6E7EBBAE58B6}" destId="{828B2C68-2ACF-40E4-83B4-514A6890FB93}" srcOrd="3" destOrd="0" parTransId="{839112E7-7ADE-4FCC-BA15-A87938FBC0A7}" sibTransId="{AA40C6D0-036A-4C66-9A9A-B531C70E2779}"/>
    <dgm:cxn modelId="{79BF2BC3-E567-4357-849E-AB9F1BFD13A0}" type="presOf" srcId="{7A7989CD-C425-4A8D-8C72-31407F8F233A}" destId="{3F1B7DDA-F177-43AD-B8E0-F8D5893ECF91}" srcOrd="0" destOrd="0" presId="urn:microsoft.com/office/officeart/2005/8/layout/hierarchy1"/>
    <dgm:cxn modelId="{97C6DB1C-6569-45EA-80FB-0A5A0DB40920}" type="presOf" srcId="{5A8CC392-5BBF-4846-A864-9FD0289D7638}" destId="{F5C565E1-6710-462F-B1F9-03302C010FDC}" srcOrd="0" destOrd="0" presId="urn:microsoft.com/office/officeart/2005/8/layout/hierarchy1"/>
    <dgm:cxn modelId="{A799AEF7-88A6-43B4-9186-3BA6D57B1D5F}" srcId="{B6DE46D9-0810-45FD-B3C9-6E7EBBAE58B6}" destId="{E700F74C-676E-4A33-8B63-4B13DFF850F6}" srcOrd="1" destOrd="0" parTransId="{ED04E54C-3BF5-438B-A722-7774BE024D5E}" sibTransId="{2984C9A4-FBCD-428E-A380-5D1894C986B5}"/>
    <dgm:cxn modelId="{0E5B7ACA-98DA-42AA-A820-6167AA2D5704}" srcId="{28E7222D-3B6D-4C1C-B2EC-D3AFC4D0A25B}" destId="{0E273074-F4FC-410A-93D0-11268F7454BA}" srcOrd="1" destOrd="0" parTransId="{EE3E13F0-149B-4A71-9107-58E7E00D5211}" sibTransId="{D4CD6BB7-40BD-4560-BE1D-DACEE18427C6}"/>
    <dgm:cxn modelId="{8862FBE7-5CBB-4655-A95E-ACA13A4D4758}" type="presOf" srcId="{72E58E99-7F69-4317-9845-B77DC1E83175}" destId="{5B6EE1A5-B537-43AD-9C04-9BBE9B8F35FC}" srcOrd="0" destOrd="0" presId="urn:microsoft.com/office/officeart/2005/8/layout/hierarchy1"/>
    <dgm:cxn modelId="{967602F4-D680-4702-96EC-5A8CFEE96FB8}" type="presOf" srcId="{329B4A8D-0927-4F7D-B056-16DD278359E1}" destId="{3C88213E-4311-4873-8155-B95656A59F7C}" srcOrd="0" destOrd="0" presId="urn:microsoft.com/office/officeart/2005/8/layout/hierarchy1"/>
    <dgm:cxn modelId="{089F420C-D21B-48C3-A566-3A0090FA7AC7}" type="presOf" srcId="{1F18495F-745B-4463-BCA7-C74337D1473A}" destId="{21A78A7E-E055-4871-B24E-4E60249F5213}" srcOrd="0" destOrd="0" presId="urn:microsoft.com/office/officeart/2005/8/layout/hierarchy1"/>
    <dgm:cxn modelId="{741A0F8E-BBC5-4349-BF96-694838939E5F}" type="presOf" srcId="{B6DE46D9-0810-45FD-B3C9-6E7EBBAE58B6}" destId="{BA149230-3E94-4BE2-AFB9-C46866B35EAC}" srcOrd="0" destOrd="0" presId="urn:microsoft.com/office/officeart/2005/8/layout/hierarchy1"/>
    <dgm:cxn modelId="{F5BE39C4-59D2-44D6-8504-B8F931BFB81F}" type="presOf" srcId="{33CDBF89-9B1D-41F6-A0BA-4532CC9164A2}" destId="{B52F3C99-D6DC-4483-997B-16FA0E734FAC}" srcOrd="0" destOrd="0" presId="urn:microsoft.com/office/officeart/2005/8/layout/hierarchy1"/>
    <dgm:cxn modelId="{09D405FA-2887-403B-8D75-5A0DE3E7F9AE}" type="presOf" srcId="{4462F245-334E-4943-8048-A618FB77AE61}" destId="{A449E19F-66D0-4D56-B591-94337A7477EF}" srcOrd="0" destOrd="0" presId="urn:microsoft.com/office/officeart/2005/8/layout/hierarchy1"/>
    <dgm:cxn modelId="{F0B5D117-C86A-49C2-A9A2-F70982EA2C80}" type="presOf" srcId="{694E5E66-ECFC-42DB-9EDC-DA65FD960189}" destId="{8C6F4956-3A21-4CF4-8946-2A0CBCC7E227}" srcOrd="0" destOrd="0" presId="urn:microsoft.com/office/officeart/2005/8/layout/hierarchy1"/>
    <dgm:cxn modelId="{BAEA3E3D-1E47-428E-9004-DF9CFE404324}" type="presOf" srcId="{9EB24614-D6DA-46C8-B6D9-7569AD2FB18F}" destId="{FF120B7A-49F6-4379-8AB8-B7113DD3EE8F}" srcOrd="0" destOrd="0" presId="urn:microsoft.com/office/officeart/2005/8/layout/hierarchy1"/>
    <dgm:cxn modelId="{1D0EA1CB-8305-40C7-9816-04FCB1CA6FBD}" srcId="{25F6DDB1-0454-401C-AB7A-23C6CE448DD5}" destId="{CAC76D05-A9A7-49B6-9396-CF1755C35316}" srcOrd="1" destOrd="0" parTransId="{D67061B4-32C4-48DA-A1AF-1035363915E2}" sibTransId="{65D2BB5B-66CB-4C7A-9690-138E49CBD681}"/>
    <dgm:cxn modelId="{5E667E62-96CA-41B8-BF0C-AFBF3B383E4C}" srcId="{577E11A8-0545-4B03-BAA8-B66C14D2DC14}" destId="{83C71537-CD1D-42F4-BBA7-4EFEB7CD429E}" srcOrd="3" destOrd="0" parTransId="{0D0CB57C-E673-4D66-B7A2-77B603F98368}" sibTransId="{8DA4D387-2ECE-45A4-A2BD-C76996082CCA}"/>
    <dgm:cxn modelId="{D9EC14DE-4E6E-41C2-9734-369F3E77B693}" type="presOf" srcId="{EE3E13F0-149B-4A71-9107-58E7E00D5211}" destId="{13D7FF4C-32C6-4CA9-A3DF-E730B5DD8A80}" srcOrd="0" destOrd="0" presId="urn:microsoft.com/office/officeart/2005/8/layout/hierarchy1"/>
    <dgm:cxn modelId="{7338AF8D-FD4B-4081-AC18-6EC1808B0479}" srcId="{40206F9E-3852-4ADE-87E2-15C083F989B6}" destId="{AE19BA55-7AF6-475A-B7AC-7A77C0CAAE1A}" srcOrd="0" destOrd="0" parTransId="{16F0CCB2-DC85-4F10-8AF5-CB3953D44FC4}" sibTransId="{1346FCD3-C9D5-4FD5-B00D-90C09FF5C0CD}"/>
    <dgm:cxn modelId="{0749AF17-5FA2-472A-8A1F-6443B59C59F0}" type="presOf" srcId="{28E7222D-3B6D-4C1C-B2EC-D3AFC4D0A25B}" destId="{76D3117B-9BA4-46F7-82D2-E03C41A7B91A}" srcOrd="0" destOrd="0" presId="urn:microsoft.com/office/officeart/2005/8/layout/hierarchy1"/>
    <dgm:cxn modelId="{C3D651B0-9D39-4EFC-A8D3-A708F9186FD1}" type="presOf" srcId="{0D0CB57C-E673-4D66-B7A2-77B603F98368}" destId="{B995E133-B230-494A-8E25-3659019D6DF8}" srcOrd="0" destOrd="0" presId="urn:microsoft.com/office/officeart/2005/8/layout/hierarchy1"/>
    <dgm:cxn modelId="{6379ACFB-FB2B-479B-8D20-4C8C26D839FA}" srcId="{AE19BA55-7AF6-475A-B7AC-7A77C0CAAE1A}" destId="{1308A96E-B259-43C4-AC4F-EBA567CAE871}" srcOrd="0" destOrd="0" parTransId="{2E004FB4-EE99-4937-8121-A9E3D1C04368}" sibTransId="{F9B83AEE-882E-45B5-A3EC-EB1ECB167E5E}"/>
    <dgm:cxn modelId="{4911569A-7D9B-4E81-A0FD-3EC5BE940A57}" type="presOf" srcId="{ED4FBFCD-9C45-447C-90BA-57415A7F7465}" destId="{33261AB4-872C-4342-8777-EBD25F11AC39}" srcOrd="0" destOrd="0" presId="urn:microsoft.com/office/officeart/2005/8/layout/hierarchy1"/>
    <dgm:cxn modelId="{DC7DBF4F-4219-4F47-9531-7EC8FD9F820C}" type="presOf" srcId="{7C7F1A98-1394-4064-B2F0-9B25D0FDD242}" destId="{B8B3C192-35EB-45D7-AFC4-5B3D137995F4}" srcOrd="0" destOrd="0" presId="urn:microsoft.com/office/officeart/2005/8/layout/hierarchy1"/>
    <dgm:cxn modelId="{8843B864-59B7-473F-A8DF-EC84F198646D}" type="presOf" srcId="{ED04E54C-3BF5-438B-A722-7774BE024D5E}" destId="{33DCFB77-E802-40B0-A25A-7822B52FE171}" srcOrd="0" destOrd="0" presId="urn:microsoft.com/office/officeart/2005/8/layout/hierarchy1"/>
    <dgm:cxn modelId="{74F58CAD-686D-4FEA-A906-34F5C6324931}" type="presOf" srcId="{95CE127B-A0A8-4C9B-A043-26874A5901F1}" destId="{AB3772E0-7CA3-4A1F-890D-2A5120A18603}" srcOrd="0" destOrd="0" presId="urn:microsoft.com/office/officeart/2005/8/layout/hierarchy1"/>
    <dgm:cxn modelId="{429DB274-7F66-4CBD-9DF2-1A7D58B2956E}" srcId="{1308A96E-B259-43C4-AC4F-EBA567CAE871}" destId="{28E7222D-3B6D-4C1C-B2EC-D3AFC4D0A25B}" srcOrd="1" destOrd="0" parTransId="{72E58E99-7F69-4317-9845-B77DC1E83175}" sibTransId="{51702876-B5A2-489A-A594-009E8C15B66B}"/>
    <dgm:cxn modelId="{7B9C9267-8C76-4AEA-A08A-03AD05914DEC}" srcId="{83C71537-CD1D-42F4-BBA7-4EFEB7CD429E}" destId="{3F62A80C-B688-4BE2-828B-E5CF35E990CE}" srcOrd="0" destOrd="0" parTransId="{ED4FBFCD-9C45-447C-90BA-57415A7F7465}" sibTransId="{AFB8159E-5704-47E8-82D1-06EF92C2E58C}"/>
    <dgm:cxn modelId="{F85ACEBC-B927-43DA-929E-B6B9BB71A6DB}" type="presOf" srcId="{83C71537-CD1D-42F4-BBA7-4EFEB7CD429E}" destId="{0E15C98C-AFD8-4A3F-8B58-9983C72D7603}" srcOrd="0" destOrd="0" presId="urn:microsoft.com/office/officeart/2005/8/layout/hierarchy1"/>
    <dgm:cxn modelId="{F134EF8D-5164-4382-B28F-6EB5ACD97C5A}" type="presOf" srcId="{04291C60-41C6-4382-B1DF-F91AA66C9A57}" destId="{A309768D-A542-4235-8234-37F69D70E8DB}" srcOrd="0" destOrd="0" presId="urn:microsoft.com/office/officeart/2005/8/layout/hierarchy1"/>
    <dgm:cxn modelId="{B0875428-1AA2-4210-B99C-5A473E865AA8}" type="presOf" srcId="{CAFFA5F8-2409-4D38-A035-D29D67E6F053}" destId="{DC7EEEF2-4D68-467C-9B57-4F6801668B93}" srcOrd="0" destOrd="0" presId="urn:microsoft.com/office/officeart/2005/8/layout/hierarchy1"/>
    <dgm:cxn modelId="{4D09CCBA-FC49-45F2-A157-AAD439D1D789}" type="presOf" srcId="{282089E9-1AB1-4F0D-BFE5-2D03FBE71668}" destId="{DBE75E46-F3B8-4378-894F-D0C34A9E2276}" srcOrd="0" destOrd="0" presId="urn:microsoft.com/office/officeart/2005/8/layout/hierarchy1"/>
    <dgm:cxn modelId="{F8C62E31-0EBA-46C9-A456-3AF181DB9265}" srcId="{B6DE46D9-0810-45FD-B3C9-6E7EBBAE58B6}" destId="{9EB24614-D6DA-46C8-B6D9-7569AD2FB18F}" srcOrd="4" destOrd="0" parTransId="{18A2655E-FE4B-4BAC-B048-E5B8A3457B54}" sibTransId="{27DB7F4E-25B0-4713-984D-D77C8C25C1AB}"/>
    <dgm:cxn modelId="{7D4629B1-E582-43E0-B61A-EFA9B6DDD154}" type="presOf" srcId="{AE19BA55-7AF6-475A-B7AC-7A77C0CAAE1A}" destId="{F4B72A44-793D-43D9-B1F3-F8FE27EBE689}" srcOrd="0" destOrd="0" presId="urn:microsoft.com/office/officeart/2005/8/layout/hierarchy1"/>
    <dgm:cxn modelId="{A95A61FE-C394-4535-8ADB-49FD95F53071}" srcId="{83C71537-CD1D-42F4-BBA7-4EFEB7CD429E}" destId="{2D87402F-4AEE-4A9A-9B63-96F8DA6F0ADC}" srcOrd="1" destOrd="0" parTransId="{CAFFA5F8-2409-4D38-A035-D29D67E6F053}" sibTransId="{1B6A9B18-62DA-4762-90DF-531CB1764193}"/>
    <dgm:cxn modelId="{681C7E7C-E22A-4245-B93D-72670D8C9964}" type="presOf" srcId="{CB57DEB5-B5E3-4AEF-AE40-73D95CDFA16C}" destId="{7319454A-E274-4B04-A60A-07DDC6F0F979}" srcOrd="0" destOrd="0" presId="urn:microsoft.com/office/officeart/2005/8/layout/hierarchy1"/>
    <dgm:cxn modelId="{93DEF34D-4B0E-4415-85C3-BF56F74BA55C}" srcId="{25F6DDB1-0454-401C-AB7A-23C6CE448DD5}" destId="{95CE127B-A0A8-4C9B-A043-26874A5901F1}" srcOrd="2" destOrd="0" parTransId="{7A157C59-B002-4258-9AAE-A54F97CFDA89}" sibTransId="{B6CA2450-F56A-46AF-9D36-82D341F79900}"/>
    <dgm:cxn modelId="{65B87741-289B-4610-BD58-CC5164A01F64}" srcId="{B6DE46D9-0810-45FD-B3C9-6E7EBBAE58B6}" destId="{694E5E66-ECFC-42DB-9EDC-DA65FD960189}" srcOrd="2" destOrd="0" parTransId="{499379A0-372B-49F8-BEAA-BA5FC5C2CD90}" sibTransId="{7DCEE968-9F9E-4AD3-AF47-79F3A14A1A1B}"/>
    <dgm:cxn modelId="{E09854DD-B07E-4EFF-9D58-C050E690B803}" srcId="{28E7222D-3B6D-4C1C-B2EC-D3AFC4D0A25B}" destId="{7C7F1A98-1394-4064-B2F0-9B25D0FDD242}" srcOrd="0" destOrd="0" parTransId="{E014A4A1-328E-40AF-B292-A626FACF2CCA}" sibTransId="{AD58A4C3-8BAA-4A2A-9316-5CBFA9FF17B4}"/>
    <dgm:cxn modelId="{7692AAA5-1D96-465C-A74B-6B9E8938725A}" type="presOf" srcId="{0D009C78-B5E4-46E7-A17D-700746EA06AB}" destId="{EBEF7960-1B7A-41C4-96CD-A8EC357EE0D3}" srcOrd="0" destOrd="0" presId="urn:microsoft.com/office/officeart/2005/8/layout/hierarchy1"/>
    <dgm:cxn modelId="{4EC87B19-48CC-4C0E-9F33-4417FA891630}" type="presOf" srcId="{7A157C59-B002-4258-9AAE-A54F97CFDA89}" destId="{2276C84C-9DC4-422B-BA56-1749F2D2CA54}" srcOrd="0" destOrd="0" presId="urn:microsoft.com/office/officeart/2005/8/layout/hierarchy1"/>
    <dgm:cxn modelId="{B73185EB-3658-4BBD-96E7-3B0DD0DFE5AB}" srcId="{577E11A8-0545-4B03-BAA8-B66C14D2DC14}" destId="{0D009C78-B5E4-46E7-A17D-700746EA06AB}" srcOrd="1" destOrd="0" parTransId="{8A824986-2E6C-4232-94F1-C4B066D5824A}" sibTransId="{1E86F705-930D-4824-A21E-0A9222B387B0}"/>
    <dgm:cxn modelId="{DA6B1DC7-BF11-4D2C-8E88-42CF058490D0}" srcId="{25F6DDB1-0454-401C-AB7A-23C6CE448DD5}" destId="{7A7989CD-C425-4A8D-8C72-31407F8F233A}" srcOrd="3" destOrd="0" parTransId="{953D0FD8-3418-416D-BDEB-805C0B96A1DF}" sibTransId="{850875DB-0825-4BDF-8B08-5C97ABB4C5D1}"/>
    <dgm:cxn modelId="{11F7F787-483F-4FA1-A7B8-51A59CDB2469}" type="presOf" srcId="{25F6DDB1-0454-401C-AB7A-23C6CE448DD5}" destId="{7F17BE2C-80BA-43B2-9633-4A562E21700A}" srcOrd="0" destOrd="0" presId="urn:microsoft.com/office/officeart/2005/8/layout/hierarchy1"/>
    <dgm:cxn modelId="{EB3F3594-E7DF-407F-BDCC-071EB67A0576}" type="presOf" srcId="{EF31B268-9971-48E2-958A-C79A27AD5895}" destId="{9518AA3C-FE8A-4144-84CC-27EDAD0476EF}" srcOrd="0" destOrd="0" presId="urn:microsoft.com/office/officeart/2005/8/layout/hierarchy1"/>
    <dgm:cxn modelId="{3D105F70-AE4D-45ED-B97C-DD2D27828E6F}" type="presOf" srcId="{3F62A80C-B688-4BE2-828B-E5CF35E990CE}" destId="{7DBFDDF6-285B-4C37-A85E-C11859A9F377}" srcOrd="0" destOrd="0" presId="urn:microsoft.com/office/officeart/2005/8/layout/hierarchy1"/>
    <dgm:cxn modelId="{51713D33-5CFD-4AC3-BFD7-2B190FD2E908}" type="presParOf" srcId="{E7DA2CFB-46B2-4ACA-B031-210A4FD450AE}" destId="{0B1452C0-0A16-4A29-93D0-E60D102C94D5}" srcOrd="0" destOrd="0" presId="urn:microsoft.com/office/officeart/2005/8/layout/hierarchy1"/>
    <dgm:cxn modelId="{8D1DCA39-6203-4CC9-A1DB-2D41E1CC776B}" type="presParOf" srcId="{0B1452C0-0A16-4A29-93D0-E60D102C94D5}" destId="{CE53F670-439A-4F08-B909-FCE57C665A7D}" srcOrd="0" destOrd="0" presId="urn:microsoft.com/office/officeart/2005/8/layout/hierarchy1"/>
    <dgm:cxn modelId="{A13B6DD4-0ABB-4E8F-B614-F50974D689EF}" type="presParOf" srcId="{CE53F670-439A-4F08-B909-FCE57C665A7D}" destId="{70C257DE-5670-43A4-BA6F-06E559A78848}" srcOrd="0" destOrd="0" presId="urn:microsoft.com/office/officeart/2005/8/layout/hierarchy1"/>
    <dgm:cxn modelId="{60B266F7-6AF1-4631-9C00-4D31D47AEF72}" type="presParOf" srcId="{CE53F670-439A-4F08-B909-FCE57C665A7D}" destId="{F4B72A44-793D-43D9-B1F3-F8FE27EBE689}" srcOrd="1" destOrd="0" presId="urn:microsoft.com/office/officeart/2005/8/layout/hierarchy1"/>
    <dgm:cxn modelId="{5618973C-69F2-433A-A78B-854FF4E58A9E}" type="presParOf" srcId="{0B1452C0-0A16-4A29-93D0-E60D102C94D5}" destId="{5C5BE374-8EED-463E-A33E-1BB6F03478B3}" srcOrd="1" destOrd="0" presId="urn:microsoft.com/office/officeart/2005/8/layout/hierarchy1"/>
    <dgm:cxn modelId="{CCC28097-3CBD-437D-B739-97CF3BE2BD98}" type="presParOf" srcId="{5C5BE374-8EED-463E-A33E-1BB6F03478B3}" destId="{7C9B8D4F-093A-4154-A69C-1B00682A435A}" srcOrd="0" destOrd="0" presId="urn:microsoft.com/office/officeart/2005/8/layout/hierarchy1"/>
    <dgm:cxn modelId="{BDEA9B37-E744-47B4-A784-B6B9F52D11ED}" type="presParOf" srcId="{5C5BE374-8EED-463E-A33E-1BB6F03478B3}" destId="{4183541E-49A7-48B9-B7E5-748AD582EE1F}" srcOrd="1" destOrd="0" presId="urn:microsoft.com/office/officeart/2005/8/layout/hierarchy1"/>
    <dgm:cxn modelId="{853B33E1-2CCD-4A0A-8BAC-FD579C012076}" type="presParOf" srcId="{4183541E-49A7-48B9-B7E5-748AD582EE1F}" destId="{8329C79D-1250-4706-827C-DE24D92230C9}" srcOrd="0" destOrd="0" presId="urn:microsoft.com/office/officeart/2005/8/layout/hierarchy1"/>
    <dgm:cxn modelId="{E28C70AE-96E0-4423-A358-EAE6D5831A3F}" type="presParOf" srcId="{8329C79D-1250-4706-827C-DE24D92230C9}" destId="{C3B8FFB0-D80C-4AE9-9540-4A328DA2D525}" srcOrd="0" destOrd="0" presId="urn:microsoft.com/office/officeart/2005/8/layout/hierarchy1"/>
    <dgm:cxn modelId="{C0620BF0-5842-49A8-98AE-C78CCE4FFF61}" type="presParOf" srcId="{8329C79D-1250-4706-827C-DE24D92230C9}" destId="{E9EDE6D3-BEA7-4C81-8FE9-C74D14961525}" srcOrd="1" destOrd="0" presId="urn:microsoft.com/office/officeart/2005/8/layout/hierarchy1"/>
    <dgm:cxn modelId="{4FE8C7C9-CB56-401A-94E4-6F784EE5025C}" type="presParOf" srcId="{4183541E-49A7-48B9-B7E5-748AD582EE1F}" destId="{E42ED2FB-E3EF-46BB-8FED-7D465819D6C9}" srcOrd="1" destOrd="0" presId="urn:microsoft.com/office/officeart/2005/8/layout/hierarchy1"/>
    <dgm:cxn modelId="{420303DA-B37B-4453-BAD9-4D804CC47092}" type="presParOf" srcId="{E42ED2FB-E3EF-46BB-8FED-7D465819D6C9}" destId="{92B8C631-F128-40BC-AF7E-DA1098B3BEE4}" srcOrd="0" destOrd="0" presId="urn:microsoft.com/office/officeart/2005/8/layout/hierarchy1"/>
    <dgm:cxn modelId="{31B4AB60-9D4D-4079-960C-AD95488DF0A5}" type="presParOf" srcId="{E42ED2FB-E3EF-46BB-8FED-7D465819D6C9}" destId="{CC34EDF2-FD30-4D13-8AA0-6A2D3E1B5AA0}" srcOrd="1" destOrd="0" presId="urn:microsoft.com/office/officeart/2005/8/layout/hierarchy1"/>
    <dgm:cxn modelId="{D9C11BC6-C7C2-4C94-AD41-713374854FE4}" type="presParOf" srcId="{CC34EDF2-FD30-4D13-8AA0-6A2D3E1B5AA0}" destId="{BF9C9FD2-A4E6-4BA4-A35C-DD432478F129}" srcOrd="0" destOrd="0" presId="urn:microsoft.com/office/officeart/2005/8/layout/hierarchy1"/>
    <dgm:cxn modelId="{5B311295-B474-4E3C-8618-154F05C5F6F0}" type="presParOf" srcId="{BF9C9FD2-A4E6-4BA4-A35C-DD432478F129}" destId="{9A0F4A8D-2049-47A3-80E0-96D11C49257A}" srcOrd="0" destOrd="0" presId="urn:microsoft.com/office/officeart/2005/8/layout/hierarchy1"/>
    <dgm:cxn modelId="{CB67CA6E-6DB8-4108-B913-7DBDD043615E}" type="presParOf" srcId="{BF9C9FD2-A4E6-4BA4-A35C-DD432478F129}" destId="{7F17BE2C-80BA-43B2-9633-4A562E21700A}" srcOrd="1" destOrd="0" presId="urn:microsoft.com/office/officeart/2005/8/layout/hierarchy1"/>
    <dgm:cxn modelId="{4787DA77-65DE-4FDC-A7E4-554A6F6E1FFC}" type="presParOf" srcId="{CC34EDF2-FD30-4D13-8AA0-6A2D3E1B5AA0}" destId="{18991C0F-45CC-441E-8A56-D1FB8F45F4FA}" srcOrd="1" destOrd="0" presId="urn:microsoft.com/office/officeart/2005/8/layout/hierarchy1"/>
    <dgm:cxn modelId="{FDDB2F0C-57AF-4B07-A613-F6ACF29BD029}" type="presParOf" srcId="{18991C0F-45CC-441E-8A56-D1FB8F45F4FA}" destId="{7319454A-E274-4B04-A60A-07DDC6F0F979}" srcOrd="0" destOrd="0" presId="urn:microsoft.com/office/officeart/2005/8/layout/hierarchy1"/>
    <dgm:cxn modelId="{1656B852-FBD3-4E98-8F95-CCEE4D1A3339}" type="presParOf" srcId="{18991C0F-45CC-441E-8A56-D1FB8F45F4FA}" destId="{7C2176C7-C0EB-49B5-9024-4D36C5563967}" srcOrd="1" destOrd="0" presId="urn:microsoft.com/office/officeart/2005/8/layout/hierarchy1"/>
    <dgm:cxn modelId="{0439ADA2-085B-42BA-97DC-5FA54417CAE3}" type="presParOf" srcId="{7C2176C7-C0EB-49B5-9024-4D36C5563967}" destId="{8DBF9AFB-B22E-48F0-962F-93D34F475B86}" srcOrd="0" destOrd="0" presId="urn:microsoft.com/office/officeart/2005/8/layout/hierarchy1"/>
    <dgm:cxn modelId="{7E54B5D7-2311-4922-8067-EC1872DB2191}" type="presParOf" srcId="{8DBF9AFB-B22E-48F0-962F-93D34F475B86}" destId="{444DABB9-BD1A-4A48-9522-439BDA88AB93}" srcOrd="0" destOrd="0" presId="urn:microsoft.com/office/officeart/2005/8/layout/hierarchy1"/>
    <dgm:cxn modelId="{56D3E618-8293-4311-9B15-D972DBD902AE}" type="presParOf" srcId="{8DBF9AFB-B22E-48F0-962F-93D34F475B86}" destId="{B52F3C99-D6DC-4483-997B-16FA0E734FAC}" srcOrd="1" destOrd="0" presId="urn:microsoft.com/office/officeart/2005/8/layout/hierarchy1"/>
    <dgm:cxn modelId="{0CD51F71-90D4-4C57-9059-3D93F3B1F45A}" type="presParOf" srcId="{7C2176C7-C0EB-49B5-9024-4D36C5563967}" destId="{612FFAC5-3D8B-4FC0-BF59-3DDDEF94E1E9}" srcOrd="1" destOrd="0" presId="urn:microsoft.com/office/officeart/2005/8/layout/hierarchy1"/>
    <dgm:cxn modelId="{A26536B3-7E86-4347-9BAF-0E30D8B85433}" type="presParOf" srcId="{18991C0F-45CC-441E-8A56-D1FB8F45F4FA}" destId="{859C1EC0-1798-4A8A-8DF2-A6BDEB9AE926}" srcOrd="2" destOrd="0" presId="urn:microsoft.com/office/officeart/2005/8/layout/hierarchy1"/>
    <dgm:cxn modelId="{FA6F9480-200F-4FB4-BCC7-5FF5455ECA69}" type="presParOf" srcId="{18991C0F-45CC-441E-8A56-D1FB8F45F4FA}" destId="{1073B864-B89D-45DE-AF4D-A2D9D19423D7}" srcOrd="3" destOrd="0" presId="urn:microsoft.com/office/officeart/2005/8/layout/hierarchy1"/>
    <dgm:cxn modelId="{36AA456C-FD92-414A-8CCE-37B77E33B54F}" type="presParOf" srcId="{1073B864-B89D-45DE-AF4D-A2D9D19423D7}" destId="{10644211-E6C5-4BA7-AE2E-95E885176AEB}" srcOrd="0" destOrd="0" presId="urn:microsoft.com/office/officeart/2005/8/layout/hierarchy1"/>
    <dgm:cxn modelId="{108BE1B2-B3A7-446C-83BB-B1F164622122}" type="presParOf" srcId="{10644211-E6C5-4BA7-AE2E-95E885176AEB}" destId="{1E01B713-83B2-4A27-9CB2-DE1FBE4A695A}" srcOrd="0" destOrd="0" presId="urn:microsoft.com/office/officeart/2005/8/layout/hierarchy1"/>
    <dgm:cxn modelId="{76B7A195-91E3-4417-B520-3A92D31B8C57}" type="presParOf" srcId="{10644211-E6C5-4BA7-AE2E-95E885176AEB}" destId="{DB39C5DD-42A9-4463-90E9-234DD762C3EF}" srcOrd="1" destOrd="0" presId="urn:microsoft.com/office/officeart/2005/8/layout/hierarchy1"/>
    <dgm:cxn modelId="{8DA1767B-7BFE-4A9D-AC3F-81080CA87E4F}" type="presParOf" srcId="{1073B864-B89D-45DE-AF4D-A2D9D19423D7}" destId="{BBB648E1-22BB-44C7-A783-45A1B4B71194}" srcOrd="1" destOrd="0" presId="urn:microsoft.com/office/officeart/2005/8/layout/hierarchy1"/>
    <dgm:cxn modelId="{4655BA59-6190-4D57-97D3-2D4C48292277}" type="presParOf" srcId="{18991C0F-45CC-441E-8A56-D1FB8F45F4FA}" destId="{2276C84C-9DC4-422B-BA56-1749F2D2CA54}" srcOrd="4" destOrd="0" presId="urn:microsoft.com/office/officeart/2005/8/layout/hierarchy1"/>
    <dgm:cxn modelId="{405A1812-849E-4ACC-8BAA-98B0C77BE152}" type="presParOf" srcId="{18991C0F-45CC-441E-8A56-D1FB8F45F4FA}" destId="{95E3B2CD-DC0B-453C-86F6-B7186DF1F773}" srcOrd="5" destOrd="0" presId="urn:microsoft.com/office/officeart/2005/8/layout/hierarchy1"/>
    <dgm:cxn modelId="{CD792E81-B942-46EE-9E64-C7BC5FB5E683}" type="presParOf" srcId="{95E3B2CD-DC0B-453C-86F6-B7186DF1F773}" destId="{71057FFD-2945-4906-904E-606F00094C85}" srcOrd="0" destOrd="0" presId="urn:microsoft.com/office/officeart/2005/8/layout/hierarchy1"/>
    <dgm:cxn modelId="{B4273A39-8F2A-4489-85CC-5D8FF729C135}" type="presParOf" srcId="{71057FFD-2945-4906-904E-606F00094C85}" destId="{701F1636-9EF7-4788-A69B-31E6C29EF36B}" srcOrd="0" destOrd="0" presId="urn:microsoft.com/office/officeart/2005/8/layout/hierarchy1"/>
    <dgm:cxn modelId="{94B838D5-E0CF-439B-BCA9-44F419D40F2E}" type="presParOf" srcId="{71057FFD-2945-4906-904E-606F00094C85}" destId="{AB3772E0-7CA3-4A1F-890D-2A5120A18603}" srcOrd="1" destOrd="0" presId="urn:microsoft.com/office/officeart/2005/8/layout/hierarchy1"/>
    <dgm:cxn modelId="{409F41BE-BD5C-4885-868D-C4852B7E1149}" type="presParOf" srcId="{95E3B2CD-DC0B-453C-86F6-B7186DF1F773}" destId="{E67DC9AA-6BCE-4A0D-8860-91905F97962A}" srcOrd="1" destOrd="0" presId="urn:microsoft.com/office/officeart/2005/8/layout/hierarchy1"/>
    <dgm:cxn modelId="{6B45002D-BA14-4464-AC5B-63B71696C000}" type="presParOf" srcId="{18991C0F-45CC-441E-8A56-D1FB8F45F4FA}" destId="{BB3BA1B6-4D07-4D9C-9A39-92E07BF60DFB}" srcOrd="6" destOrd="0" presId="urn:microsoft.com/office/officeart/2005/8/layout/hierarchy1"/>
    <dgm:cxn modelId="{A1FF84AC-20B7-4B9B-B1F4-6655A79859C2}" type="presParOf" srcId="{18991C0F-45CC-441E-8A56-D1FB8F45F4FA}" destId="{46459509-E342-40B4-91D4-4F140AEC5E20}" srcOrd="7" destOrd="0" presId="urn:microsoft.com/office/officeart/2005/8/layout/hierarchy1"/>
    <dgm:cxn modelId="{BCB3EE9D-2BDE-4BA8-9358-B8BDE414FBE5}" type="presParOf" srcId="{46459509-E342-40B4-91D4-4F140AEC5E20}" destId="{6E760300-B0DA-406E-8EF0-156C6985A408}" srcOrd="0" destOrd="0" presId="urn:microsoft.com/office/officeart/2005/8/layout/hierarchy1"/>
    <dgm:cxn modelId="{6CEC8E78-C1FD-4BC6-AD62-7D3E58B067DA}" type="presParOf" srcId="{6E760300-B0DA-406E-8EF0-156C6985A408}" destId="{601D0D53-3D9E-44A0-8A1B-02DFAAC7DC59}" srcOrd="0" destOrd="0" presId="urn:microsoft.com/office/officeart/2005/8/layout/hierarchy1"/>
    <dgm:cxn modelId="{7F48A6C8-4B81-47BA-8EBD-9BD99FE2D53F}" type="presParOf" srcId="{6E760300-B0DA-406E-8EF0-156C6985A408}" destId="{3F1B7DDA-F177-43AD-B8E0-F8D5893ECF91}" srcOrd="1" destOrd="0" presId="urn:microsoft.com/office/officeart/2005/8/layout/hierarchy1"/>
    <dgm:cxn modelId="{23187DDA-BB8E-4D8B-B41D-FB91A1EA982D}" type="presParOf" srcId="{46459509-E342-40B4-91D4-4F140AEC5E20}" destId="{87820580-BF55-4177-B2FF-E072812EFB9E}" srcOrd="1" destOrd="0" presId="urn:microsoft.com/office/officeart/2005/8/layout/hierarchy1"/>
    <dgm:cxn modelId="{B309E209-4AC5-451C-9E73-F33F997A92FF}" type="presParOf" srcId="{18991C0F-45CC-441E-8A56-D1FB8F45F4FA}" destId="{4F5DFBA5-8011-42C1-AF01-2B1449D71EBC}" srcOrd="8" destOrd="0" presId="urn:microsoft.com/office/officeart/2005/8/layout/hierarchy1"/>
    <dgm:cxn modelId="{A604F891-0369-485B-84D7-75BCF53569D9}" type="presParOf" srcId="{18991C0F-45CC-441E-8A56-D1FB8F45F4FA}" destId="{039ED3E6-B013-42B6-8D83-64452BEB6B0C}" srcOrd="9" destOrd="0" presId="urn:microsoft.com/office/officeart/2005/8/layout/hierarchy1"/>
    <dgm:cxn modelId="{A081BD07-69C3-4CAA-A5EF-A9204E9AC78D}" type="presParOf" srcId="{039ED3E6-B013-42B6-8D83-64452BEB6B0C}" destId="{7127D143-E99D-488E-9D21-E83D55040CF8}" srcOrd="0" destOrd="0" presId="urn:microsoft.com/office/officeart/2005/8/layout/hierarchy1"/>
    <dgm:cxn modelId="{AFAA90BB-1E17-4456-8920-E393022FEC25}" type="presParOf" srcId="{7127D143-E99D-488E-9D21-E83D55040CF8}" destId="{BF2BAC4F-B06D-4580-A73D-FA1B20126705}" srcOrd="0" destOrd="0" presId="urn:microsoft.com/office/officeart/2005/8/layout/hierarchy1"/>
    <dgm:cxn modelId="{65DA0D00-D0B8-41DA-992E-A18CE3813B4C}" type="presParOf" srcId="{7127D143-E99D-488E-9D21-E83D55040CF8}" destId="{E5E4F491-5C07-47AC-BF37-4985ECB957F4}" srcOrd="1" destOrd="0" presId="urn:microsoft.com/office/officeart/2005/8/layout/hierarchy1"/>
    <dgm:cxn modelId="{87665E38-7BD1-4059-A74E-C42C82AD048F}" type="presParOf" srcId="{039ED3E6-B013-42B6-8D83-64452BEB6B0C}" destId="{D14AD565-9414-474C-9C4C-60B3D77C6322}" srcOrd="1" destOrd="0" presId="urn:microsoft.com/office/officeart/2005/8/layout/hierarchy1"/>
    <dgm:cxn modelId="{3832C81D-B432-4C3B-8017-1E84E841EDC9}" type="presParOf" srcId="{D14AD565-9414-474C-9C4C-60B3D77C6322}" destId="{F5C565E1-6710-462F-B1F9-03302C010FDC}" srcOrd="0" destOrd="0" presId="urn:microsoft.com/office/officeart/2005/8/layout/hierarchy1"/>
    <dgm:cxn modelId="{FD276F50-3166-4AC5-9CCF-CC64210BE07D}" type="presParOf" srcId="{D14AD565-9414-474C-9C4C-60B3D77C6322}" destId="{6AE7A6F2-5961-48AA-8D49-5B1AE7F5F82A}" srcOrd="1" destOrd="0" presId="urn:microsoft.com/office/officeart/2005/8/layout/hierarchy1"/>
    <dgm:cxn modelId="{7D6C6C43-2115-4A26-8E23-E626902275E3}" type="presParOf" srcId="{6AE7A6F2-5961-48AA-8D49-5B1AE7F5F82A}" destId="{4C687439-1284-4435-8A35-EEDD43C1920B}" srcOrd="0" destOrd="0" presId="urn:microsoft.com/office/officeart/2005/8/layout/hierarchy1"/>
    <dgm:cxn modelId="{4AC9CD78-C710-467C-9820-CE44AE01769D}" type="presParOf" srcId="{4C687439-1284-4435-8A35-EEDD43C1920B}" destId="{830F03AE-38CB-480F-890F-2FB5E565C6CE}" srcOrd="0" destOrd="0" presId="urn:microsoft.com/office/officeart/2005/8/layout/hierarchy1"/>
    <dgm:cxn modelId="{71CCBED3-0463-4AE4-BE4A-A70F8DE5559D}" type="presParOf" srcId="{4C687439-1284-4435-8A35-EEDD43C1920B}" destId="{BA149230-3E94-4BE2-AFB9-C46866B35EAC}" srcOrd="1" destOrd="0" presId="urn:microsoft.com/office/officeart/2005/8/layout/hierarchy1"/>
    <dgm:cxn modelId="{18570385-FD32-4871-A360-CC10EA398D98}" type="presParOf" srcId="{6AE7A6F2-5961-48AA-8D49-5B1AE7F5F82A}" destId="{EB9337F1-50EC-4736-8B60-B33F78BCB186}" srcOrd="1" destOrd="0" presId="urn:microsoft.com/office/officeart/2005/8/layout/hierarchy1"/>
    <dgm:cxn modelId="{C27C57C4-A94A-41C4-95B9-538EBFF6B3E5}" type="presParOf" srcId="{EB9337F1-50EC-4736-8B60-B33F78BCB186}" destId="{21A78A7E-E055-4871-B24E-4E60249F5213}" srcOrd="0" destOrd="0" presId="urn:microsoft.com/office/officeart/2005/8/layout/hierarchy1"/>
    <dgm:cxn modelId="{242527C6-5602-4A28-83D4-A2006C13C384}" type="presParOf" srcId="{EB9337F1-50EC-4736-8B60-B33F78BCB186}" destId="{C7FF88D5-71F8-46E1-A8A7-2334FA540FC7}" srcOrd="1" destOrd="0" presId="urn:microsoft.com/office/officeart/2005/8/layout/hierarchy1"/>
    <dgm:cxn modelId="{FAFECC18-86CA-4E40-BED3-EAE6F89D02F8}" type="presParOf" srcId="{C7FF88D5-71F8-46E1-A8A7-2334FA540FC7}" destId="{AFF01788-F6F3-45F6-8E97-4E0E460750A0}" srcOrd="0" destOrd="0" presId="urn:microsoft.com/office/officeart/2005/8/layout/hierarchy1"/>
    <dgm:cxn modelId="{C3C65D33-280A-4060-8A25-B777BBB9E29E}" type="presParOf" srcId="{AFF01788-F6F3-45F6-8E97-4E0E460750A0}" destId="{8D8DB345-5F73-4B4E-97B1-FB75277D236A}" srcOrd="0" destOrd="0" presId="urn:microsoft.com/office/officeart/2005/8/layout/hierarchy1"/>
    <dgm:cxn modelId="{DD7F8F28-5FD5-4AA4-A797-60597404D6C4}" type="presParOf" srcId="{AFF01788-F6F3-45F6-8E97-4E0E460750A0}" destId="{3C88213E-4311-4873-8155-B95656A59F7C}" srcOrd="1" destOrd="0" presId="urn:microsoft.com/office/officeart/2005/8/layout/hierarchy1"/>
    <dgm:cxn modelId="{E4D8253A-E453-402A-AB43-84B2B821C166}" type="presParOf" srcId="{C7FF88D5-71F8-46E1-A8A7-2334FA540FC7}" destId="{15425A46-6CD4-402C-BF0C-4A4A9560FDFC}" srcOrd="1" destOrd="0" presId="urn:microsoft.com/office/officeart/2005/8/layout/hierarchy1"/>
    <dgm:cxn modelId="{195872AB-E9A6-43D1-8FA3-37BDF0EB9AEE}" type="presParOf" srcId="{EB9337F1-50EC-4736-8B60-B33F78BCB186}" destId="{33DCFB77-E802-40B0-A25A-7822B52FE171}" srcOrd="2" destOrd="0" presId="urn:microsoft.com/office/officeart/2005/8/layout/hierarchy1"/>
    <dgm:cxn modelId="{37038239-A6D7-4FEC-8203-37FCE466F13D}" type="presParOf" srcId="{EB9337F1-50EC-4736-8B60-B33F78BCB186}" destId="{BA007672-BC18-4DCA-8DDF-C5720EAC814A}" srcOrd="3" destOrd="0" presId="urn:microsoft.com/office/officeart/2005/8/layout/hierarchy1"/>
    <dgm:cxn modelId="{574082FA-4B17-4682-BFDC-15F2A843A892}" type="presParOf" srcId="{BA007672-BC18-4DCA-8DDF-C5720EAC814A}" destId="{30B031BD-F6C4-4DF4-9C80-22BAE4524807}" srcOrd="0" destOrd="0" presId="urn:microsoft.com/office/officeart/2005/8/layout/hierarchy1"/>
    <dgm:cxn modelId="{E1370B56-8995-4AF3-9F25-DC8448D4C634}" type="presParOf" srcId="{30B031BD-F6C4-4DF4-9C80-22BAE4524807}" destId="{BD2BA9E7-16F3-4D58-A279-0932723BC7FC}" srcOrd="0" destOrd="0" presId="urn:microsoft.com/office/officeart/2005/8/layout/hierarchy1"/>
    <dgm:cxn modelId="{EA7EDF33-9CC6-4A5B-8162-C055D906E7A6}" type="presParOf" srcId="{30B031BD-F6C4-4DF4-9C80-22BAE4524807}" destId="{24D8EB13-63C9-488D-ACEE-A2222C8DFFC2}" srcOrd="1" destOrd="0" presId="urn:microsoft.com/office/officeart/2005/8/layout/hierarchy1"/>
    <dgm:cxn modelId="{1660114A-5A2D-4483-ADDF-436F2D902FDB}" type="presParOf" srcId="{BA007672-BC18-4DCA-8DDF-C5720EAC814A}" destId="{DECCB3A9-4D57-4465-A9B5-29E1BA81718C}" srcOrd="1" destOrd="0" presId="urn:microsoft.com/office/officeart/2005/8/layout/hierarchy1"/>
    <dgm:cxn modelId="{7AC7BB29-884B-499A-8B28-262C53187E6E}" type="presParOf" srcId="{EB9337F1-50EC-4736-8B60-B33F78BCB186}" destId="{26E006E7-6214-49AC-BAB0-B0C9F88163E1}" srcOrd="4" destOrd="0" presId="urn:microsoft.com/office/officeart/2005/8/layout/hierarchy1"/>
    <dgm:cxn modelId="{7A5ADAF3-55BA-49B9-90F6-851AC1BB9F69}" type="presParOf" srcId="{EB9337F1-50EC-4736-8B60-B33F78BCB186}" destId="{94341D4B-ABAE-49EF-BAE3-D82A70670382}" srcOrd="5" destOrd="0" presId="urn:microsoft.com/office/officeart/2005/8/layout/hierarchy1"/>
    <dgm:cxn modelId="{834D97E5-D456-4F88-B78C-2627894F3358}" type="presParOf" srcId="{94341D4B-ABAE-49EF-BAE3-D82A70670382}" destId="{4E8D9BFF-D708-4C73-ACE5-CE3391482F4E}" srcOrd="0" destOrd="0" presId="urn:microsoft.com/office/officeart/2005/8/layout/hierarchy1"/>
    <dgm:cxn modelId="{A59E33CE-6B4A-4A89-8DBC-6533FB48A9FA}" type="presParOf" srcId="{4E8D9BFF-D708-4C73-ACE5-CE3391482F4E}" destId="{2F65F40A-FFE1-4BCB-87DC-84D9A224F01E}" srcOrd="0" destOrd="0" presId="urn:microsoft.com/office/officeart/2005/8/layout/hierarchy1"/>
    <dgm:cxn modelId="{57C13A54-3D41-4119-9F3E-659877C8C472}" type="presParOf" srcId="{4E8D9BFF-D708-4C73-ACE5-CE3391482F4E}" destId="{8C6F4956-3A21-4CF4-8946-2A0CBCC7E227}" srcOrd="1" destOrd="0" presId="urn:microsoft.com/office/officeart/2005/8/layout/hierarchy1"/>
    <dgm:cxn modelId="{D72FA3DD-CEC8-47CC-B947-CED265A2AD2F}" type="presParOf" srcId="{94341D4B-ABAE-49EF-BAE3-D82A70670382}" destId="{BA23A310-6857-45EB-9F76-F8C26DFA104B}" srcOrd="1" destOrd="0" presId="urn:microsoft.com/office/officeart/2005/8/layout/hierarchy1"/>
    <dgm:cxn modelId="{23C7536C-4DA6-4F0D-B149-A2F4DBF81704}" type="presParOf" srcId="{EB9337F1-50EC-4736-8B60-B33F78BCB186}" destId="{4C8BEF70-9FCF-4D38-B6AB-64905D91C6C7}" srcOrd="6" destOrd="0" presId="urn:microsoft.com/office/officeart/2005/8/layout/hierarchy1"/>
    <dgm:cxn modelId="{1A9B3CFE-CF95-498D-95FD-7C873AA23AF3}" type="presParOf" srcId="{EB9337F1-50EC-4736-8B60-B33F78BCB186}" destId="{727A492D-F478-4B7F-B943-F1A0F4B53E14}" srcOrd="7" destOrd="0" presId="urn:microsoft.com/office/officeart/2005/8/layout/hierarchy1"/>
    <dgm:cxn modelId="{E73A4E47-9200-4E85-9167-D305DC068020}" type="presParOf" srcId="{727A492D-F478-4B7F-B943-F1A0F4B53E14}" destId="{1FE196FD-526E-4711-B323-2F83A0C79EA6}" srcOrd="0" destOrd="0" presId="urn:microsoft.com/office/officeart/2005/8/layout/hierarchy1"/>
    <dgm:cxn modelId="{642ED5D3-3E23-4B3E-A9C7-1C46926D3AF1}" type="presParOf" srcId="{1FE196FD-526E-4711-B323-2F83A0C79EA6}" destId="{91395C5A-0140-4D8F-B7FB-626AED2D71A0}" srcOrd="0" destOrd="0" presId="urn:microsoft.com/office/officeart/2005/8/layout/hierarchy1"/>
    <dgm:cxn modelId="{23B1DE39-548C-41EE-88EF-8D9605B1C453}" type="presParOf" srcId="{1FE196FD-526E-4711-B323-2F83A0C79EA6}" destId="{5824365F-F841-4FA8-AF6C-E5E8F55041DF}" srcOrd="1" destOrd="0" presId="urn:microsoft.com/office/officeart/2005/8/layout/hierarchy1"/>
    <dgm:cxn modelId="{4F759427-8A2A-4EA8-8093-6848135F7F63}" type="presParOf" srcId="{727A492D-F478-4B7F-B943-F1A0F4B53E14}" destId="{8D7ACACB-DDB2-4054-B4F5-C410E9E0FD8E}" srcOrd="1" destOrd="0" presId="urn:microsoft.com/office/officeart/2005/8/layout/hierarchy1"/>
    <dgm:cxn modelId="{2FF2BA99-91CE-4BF7-9511-3C89484E8832}" type="presParOf" srcId="{EB9337F1-50EC-4736-8B60-B33F78BCB186}" destId="{085AB111-FC81-466D-85CC-901171CBAD4D}" srcOrd="8" destOrd="0" presId="urn:microsoft.com/office/officeart/2005/8/layout/hierarchy1"/>
    <dgm:cxn modelId="{ECFCDB6F-34CB-4215-9B78-0825C7E42323}" type="presParOf" srcId="{EB9337F1-50EC-4736-8B60-B33F78BCB186}" destId="{0669AE40-5F2E-4701-994E-E17316D9FA42}" srcOrd="9" destOrd="0" presId="urn:microsoft.com/office/officeart/2005/8/layout/hierarchy1"/>
    <dgm:cxn modelId="{EAD67FBA-1EEC-4AB6-B2FF-B506F4C3415C}" type="presParOf" srcId="{0669AE40-5F2E-4701-994E-E17316D9FA42}" destId="{CEEF81D5-CC2E-4083-B4EE-9101A7688047}" srcOrd="0" destOrd="0" presId="urn:microsoft.com/office/officeart/2005/8/layout/hierarchy1"/>
    <dgm:cxn modelId="{E18F1C0F-CF9B-446C-A6B8-8679E7C91656}" type="presParOf" srcId="{CEEF81D5-CC2E-4083-B4EE-9101A7688047}" destId="{00D3E216-55B5-482F-A577-660B34152D1F}" srcOrd="0" destOrd="0" presId="urn:microsoft.com/office/officeart/2005/8/layout/hierarchy1"/>
    <dgm:cxn modelId="{A7D83DD7-5F5C-4857-A925-E536E1E1A876}" type="presParOf" srcId="{CEEF81D5-CC2E-4083-B4EE-9101A7688047}" destId="{FF120B7A-49F6-4379-8AB8-B7113DD3EE8F}" srcOrd="1" destOrd="0" presId="urn:microsoft.com/office/officeart/2005/8/layout/hierarchy1"/>
    <dgm:cxn modelId="{A7FACA7E-FFC7-44BE-93AC-A498170EC425}" type="presParOf" srcId="{0669AE40-5F2E-4701-994E-E17316D9FA42}" destId="{A99C0BDA-9FDA-4F58-9023-64D1CE2882ED}" srcOrd="1" destOrd="0" presId="urn:microsoft.com/office/officeart/2005/8/layout/hierarchy1"/>
    <dgm:cxn modelId="{683A9516-448E-45E1-9AFB-E98E97386192}" type="presParOf" srcId="{D14AD565-9414-474C-9C4C-60B3D77C6322}" destId="{0A935D61-EC96-4BAC-90F9-425B6B5913E4}" srcOrd="2" destOrd="0" presId="urn:microsoft.com/office/officeart/2005/8/layout/hierarchy1"/>
    <dgm:cxn modelId="{B59C3ADD-985E-4C79-8B99-13D5554F1221}" type="presParOf" srcId="{D14AD565-9414-474C-9C4C-60B3D77C6322}" destId="{EC91A4FC-8747-4289-AA58-0DCA01BDE748}" srcOrd="3" destOrd="0" presId="urn:microsoft.com/office/officeart/2005/8/layout/hierarchy1"/>
    <dgm:cxn modelId="{C681A6A2-52BE-4EF9-9C21-8571200C1774}" type="presParOf" srcId="{EC91A4FC-8747-4289-AA58-0DCA01BDE748}" destId="{47577843-A908-4D64-8C4B-40AB7EADC39E}" srcOrd="0" destOrd="0" presId="urn:microsoft.com/office/officeart/2005/8/layout/hierarchy1"/>
    <dgm:cxn modelId="{CE763177-2DEA-4F31-9B2B-6440117A7B6D}" type="presParOf" srcId="{47577843-A908-4D64-8C4B-40AB7EADC39E}" destId="{8C9C206B-AA24-42AF-B67C-F68B5640E303}" srcOrd="0" destOrd="0" presId="urn:microsoft.com/office/officeart/2005/8/layout/hierarchy1"/>
    <dgm:cxn modelId="{784A9CB2-499B-41EA-AF0E-0003018DCCB3}" type="presParOf" srcId="{47577843-A908-4D64-8C4B-40AB7EADC39E}" destId="{EBEF7960-1B7A-41C4-96CD-A8EC357EE0D3}" srcOrd="1" destOrd="0" presId="urn:microsoft.com/office/officeart/2005/8/layout/hierarchy1"/>
    <dgm:cxn modelId="{8F2B4578-89A0-4FF8-9233-809891AFF99E}" type="presParOf" srcId="{EC91A4FC-8747-4289-AA58-0DCA01BDE748}" destId="{F5F890A3-FAFD-433D-B640-5D39B35C6B5D}" srcOrd="1" destOrd="0" presId="urn:microsoft.com/office/officeart/2005/8/layout/hierarchy1"/>
    <dgm:cxn modelId="{59CE69C5-9B7F-45C1-B469-58DAAEC98282}" type="presParOf" srcId="{D14AD565-9414-474C-9C4C-60B3D77C6322}" destId="{EB229EF5-72D8-431B-A044-5DFBF7BB076D}" srcOrd="4" destOrd="0" presId="urn:microsoft.com/office/officeart/2005/8/layout/hierarchy1"/>
    <dgm:cxn modelId="{C012E4AD-25E9-46A7-801D-16CCDBB1C088}" type="presParOf" srcId="{D14AD565-9414-474C-9C4C-60B3D77C6322}" destId="{34321051-B92F-4E6E-A087-CDEB8292C3FC}" srcOrd="5" destOrd="0" presId="urn:microsoft.com/office/officeart/2005/8/layout/hierarchy1"/>
    <dgm:cxn modelId="{A54D3C9B-5E18-4662-ABDA-7905024D4DDC}" type="presParOf" srcId="{34321051-B92F-4E6E-A087-CDEB8292C3FC}" destId="{91B91348-1D56-432B-A611-DFD8E9EC1CBB}" srcOrd="0" destOrd="0" presId="urn:microsoft.com/office/officeart/2005/8/layout/hierarchy1"/>
    <dgm:cxn modelId="{8F0D5443-F4DA-44F8-9CA7-2673413545C1}" type="presParOf" srcId="{91B91348-1D56-432B-A611-DFD8E9EC1CBB}" destId="{66E0A638-7629-4AA3-B28A-8010B9F41247}" srcOrd="0" destOrd="0" presId="urn:microsoft.com/office/officeart/2005/8/layout/hierarchy1"/>
    <dgm:cxn modelId="{B325D7EB-7282-4F15-8E2B-BF9B06997C22}" type="presParOf" srcId="{91B91348-1D56-432B-A611-DFD8E9EC1CBB}" destId="{A449E19F-66D0-4D56-B591-94337A7477EF}" srcOrd="1" destOrd="0" presId="urn:microsoft.com/office/officeart/2005/8/layout/hierarchy1"/>
    <dgm:cxn modelId="{5306A49D-9676-4361-B18F-EB27BD0E5374}" type="presParOf" srcId="{34321051-B92F-4E6E-A087-CDEB8292C3FC}" destId="{E7A2C5C7-6F78-4F7A-AFFB-C60493FE460F}" srcOrd="1" destOrd="0" presId="urn:microsoft.com/office/officeart/2005/8/layout/hierarchy1"/>
    <dgm:cxn modelId="{5C1492C8-D8B2-445D-934B-4F38312D7C6E}" type="presParOf" srcId="{D14AD565-9414-474C-9C4C-60B3D77C6322}" destId="{B995E133-B230-494A-8E25-3659019D6DF8}" srcOrd="6" destOrd="0" presId="urn:microsoft.com/office/officeart/2005/8/layout/hierarchy1"/>
    <dgm:cxn modelId="{913466FA-8C10-4F90-84AF-121EC24080A5}" type="presParOf" srcId="{D14AD565-9414-474C-9C4C-60B3D77C6322}" destId="{0E84581C-4C6D-472F-8FDE-612AB0EABAF0}" srcOrd="7" destOrd="0" presId="urn:microsoft.com/office/officeart/2005/8/layout/hierarchy1"/>
    <dgm:cxn modelId="{418CE42D-09B3-4CFB-A959-5A7272075971}" type="presParOf" srcId="{0E84581C-4C6D-472F-8FDE-612AB0EABAF0}" destId="{83087635-3D4A-474E-91D1-9C3E62956A2F}" srcOrd="0" destOrd="0" presId="urn:microsoft.com/office/officeart/2005/8/layout/hierarchy1"/>
    <dgm:cxn modelId="{9EA26F16-74E4-4831-9D30-CD436C9E20BF}" type="presParOf" srcId="{83087635-3D4A-474E-91D1-9C3E62956A2F}" destId="{18A2559D-F529-4F1A-B3E0-0AC238F998D3}" srcOrd="0" destOrd="0" presId="urn:microsoft.com/office/officeart/2005/8/layout/hierarchy1"/>
    <dgm:cxn modelId="{99B8052F-F5F4-423E-8DDE-E180485A1BDD}" type="presParOf" srcId="{83087635-3D4A-474E-91D1-9C3E62956A2F}" destId="{0E15C98C-AFD8-4A3F-8B58-9983C72D7603}" srcOrd="1" destOrd="0" presId="urn:microsoft.com/office/officeart/2005/8/layout/hierarchy1"/>
    <dgm:cxn modelId="{498FB56E-CA9D-45ED-9C04-54AD7F4AEDF1}" type="presParOf" srcId="{0E84581C-4C6D-472F-8FDE-612AB0EABAF0}" destId="{7393032B-BFA3-4E69-9980-9C2A184EDC3C}" srcOrd="1" destOrd="0" presId="urn:microsoft.com/office/officeart/2005/8/layout/hierarchy1"/>
    <dgm:cxn modelId="{8A3AFA73-57F1-4215-9D08-68A623074878}" type="presParOf" srcId="{7393032B-BFA3-4E69-9980-9C2A184EDC3C}" destId="{33261AB4-872C-4342-8777-EBD25F11AC39}" srcOrd="0" destOrd="0" presId="urn:microsoft.com/office/officeart/2005/8/layout/hierarchy1"/>
    <dgm:cxn modelId="{871A3932-947A-444B-85CD-0B0F2BBDE94C}" type="presParOf" srcId="{7393032B-BFA3-4E69-9980-9C2A184EDC3C}" destId="{373E2B10-9B39-4329-B194-D7B02F5C0AA7}" srcOrd="1" destOrd="0" presId="urn:microsoft.com/office/officeart/2005/8/layout/hierarchy1"/>
    <dgm:cxn modelId="{F934CCE7-A049-4A3D-AE0C-79ECBFDFFC5D}" type="presParOf" srcId="{373E2B10-9B39-4329-B194-D7B02F5C0AA7}" destId="{3321AD00-1DB3-4290-8F1F-B24034E05418}" srcOrd="0" destOrd="0" presId="urn:microsoft.com/office/officeart/2005/8/layout/hierarchy1"/>
    <dgm:cxn modelId="{5BA520AF-540D-4C18-9B6C-6F451A53E434}" type="presParOf" srcId="{3321AD00-1DB3-4290-8F1F-B24034E05418}" destId="{6B7A6399-359A-4436-88C0-62EB74B0AA31}" srcOrd="0" destOrd="0" presId="urn:microsoft.com/office/officeart/2005/8/layout/hierarchy1"/>
    <dgm:cxn modelId="{5BF01D09-79B2-47D0-996B-C8F8DD424792}" type="presParOf" srcId="{3321AD00-1DB3-4290-8F1F-B24034E05418}" destId="{7DBFDDF6-285B-4C37-A85E-C11859A9F377}" srcOrd="1" destOrd="0" presId="urn:microsoft.com/office/officeart/2005/8/layout/hierarchy1"/>
    <dgm:cxn modelId="{0CC123A4-7648-4EBF-9BC9-93795FF963B0}" type="presParOf" srcId="{373E2B10-9B39-4329-B194-D7B02F5C0AA7}" destId="{0985CF75-F1D9-40F9-BAD4-F6DAE0AFCC13}" srcOrd="1" destOrd="0" presId="urn:microsoft.com/office/officeart/2005/8/layout/hierarchy1"/>
    <dgm:cxn modelId="{6AFA4237-25E8-46CD-BDDD-59F31B676F46}" type="presParOf" srcId="{7393032B-BFA3-4E69-9980-9C2A184EDC3C}" destId="{DC7EEEF2-4D68-467C-9B57-4F6801668B93}" srcOrd="2" destOrd="0" presId="urn:microsoft.com/office/officeart/2005/8/layout/hierarchy1"/>
    <dgm:cxn modelId="{F2B15C1C-5B87-4FC8-9976-59BF8A558B30}" type="presParOf" srcId="{7393032B-BFA3-4E69-9980-9C2A184EDC3C}" destId="{DBA9FBF2-E066-45EB-8C45-14F0EB234DCB}" srcOrd="3" destOrd="0" presId="urn:microsoft.com/office/officeart/2005/8/layout/hierarchy1"/>
    <dgm:cxn modelId="{BC093FA7-55E3-43AB-96FF-67B9D1A7D521}" type="presParOf" srcId="{DBA9FBF2-E066-45EB-8C45-14F0EB234DCB}" destId="{5DFB362A-16AB-4AB8-9E6F-C6BDF1665644}" srcOrd="0" destOrd="0" presId="urn:microsoft.com/office/officeart/2005/8/layout/hierarchy1"/>
    <dgm:cxn modelId="{C7B994E9-9AA1-4AFC-9928-0356948A601F}" type="presParOf" srcId="{5DFB362A-16AB-4AB8-9E6F-C6BDF1665644}" destId="{1A46A4F4-EDCF-4A00-B19C-ED04A612590A}" srcOrd="0" destOrd="0" presId="urn:microsoft.com/office/officeart/2005/8/layout/hierarchy1"/>
    <dgm:cxn modelId="{9C15BEB7-0E3C-4BC7-9BEA-FF3C68A49255}" type="presParOf" srcId="{5DFB362A-16AB-4AB8-9E6F-C6BDF1665644}" destId="{82FF2644-0348-4C06-9C49-17544E20E062}" srcOrd="1" destOrd="0" presId="urn:microsoft.com/office/officeart/2005/8/layout/hierarchy1"/>
    <dgm:cxn modelId="{DE991B5F-7868-4318-AF6E-F6778A79D48B}" type="presParOf" srcId="{DBA9FBF2-E066-45EB-8C45-14F0EB234DCB}" destId="{B3690974-66E1-44B6-BA6C-3A2055479A8C}" srcOrd="1" destOrd="0" presId="urn:microsoft.com/office/officeart/2005/8/layout/hierarchy1"/>
    <dgm:cxn modelId="{4FF878EC-05CB-4742-BB35-8462CEBE5E05}" type="presParOf" srcId="{D14AD565-9414-474C-9C4C-60B3D77C6322}" destId="{A4A85556-B2DB-48E5-A9A5-240A28980635}" srcOrd="8" destOrd="0" presId="urn:microsoft.com/office/officeart/2005/8/layout/hierarchy1"/>
    <dgm:cxn modelId="{D9314418-ADE0-4DC1-B1E4-E18D4A2F86D2}" type="presParOf" srcId="{D14AD565-9414-474C-9C4C-60B3D77C6322}" destId="{8DC8B69C-A813-4B55-AC4D-530031E4ACD1}" srcOrd="9" destOrd="0" presId="urn:microsoft.com/office/officeart/2005/8/layout/hierarchy1"/>
    <dgm:cxn modelId="{7042C658-9EFB-4B80-8FB0-FDA4BEDBD564}" type="presParOf" srcId="{8DC8B69C-A813-4B55-AC4D-530031E4ACD1}" destId="{AF4952BE-93DE-4025-B3B4-EB84364A4C24}" srcOrd="0" destOrd="0" presId="urn:microsoft.com/office/officeart/2005/8/layout/hierarchy1"/>
    <dgm:cxn modelId="{18B1FC10-60BF-486C-8CBE-63A6C36FE14C}" type="presParOf" srcId="{AF4952BE-93DE-4025-B3B4-EB84364A4C24}" destId="{7978E1B3-1FA9-4A22-8FFB-8C7B13A3F4E3}" srcOrd="0" destOrd="0" presId="urn:microsoft.com/office/officeart/2005/8/layout/hierarchy1"/>
    <dgm:cxn modelId="{41623412-6E84-42DE-BCFC-10F8CE0EF387}" type="presParOf" srcId="{AF4952BE-93DE-4025-B3B4-EB84364A4C24}" destId="{DBE75E46-F3B8-4378-894F-D0C34A9E2276}" srcOrd="1" destOrd="0" presId="urn:microsoft.com/office/officeart/2005/8/layout/hierarchy1"/>
    <dgm:cxn modelId="{5C950FEA-477A-407E-AACF-FBA27DF44C69}" type="presParOf" srcId="{8DC8B69C-A813-4B55-AC4D-530031E4ACD1}" destId="{92B5197A-42FD-410F-B3C9-5FD1427967A4}" srcOrd="1" destOrd="0" presId="urn:microsoft.com/office/officeart/2005/8/layout/hierarchy1"/>
    <dgm:cxn modelId="{B424B64C-0163-4E3A-877D-546A5BD16F03}" type="presParOf" srcId="{D14AD565-9414-474C-9C4C-60B3D77C6322}" destId="{A309768D-A542-4235-8234-37F69D70E8DB}" srcOrd="10" destOrd="0" presId="urn:microsoft.com/office/officeart/2005/8/layout/hierarchy1"/>
    <dgm:cxn modelId="{CBC8A78A-36DD-4B62-970A-0F053ABE3874}" type="presParOf" srcId="{D14AD565-9414-474C-9C4C-60B3D77C6322}" destId="{01550F44-3040-46CF-A4B9-5651AD5FDF53}" srcOrd="11" destOrd="0" presId="urn:microsoft.com/office/officeart/2005/8/layout/hierarchy1"/>
    <dgm:cxn modelId="{BB4FE7ED-2240-4783-A404-CE402F1A31F0}" type="presParOf" srcId="{01550F44-3040-46CF-A4B9-5651AD5FDF53}" destId="{90DF22F5-F20C-4956-8EAB-D13EE1F97279}" srcOrd="0" destOrd="0" presId="urn:microsoft.com/office/officeart/2005/8/layout/hierarchy1"/>
    <dgm:cxn modelId="{279441C8-EA4E-49D7-B0A9-2A8C27D5AF69}" type="presParOf" srcId="{90DF22F5-F20C-4956-8EAB-D13EE1F97279}" destId="{7B58091F-CFC0-49AC-9623-848FA0C86D76}" srcOrd="0" destOrd="0" presId="urn:microsoft.com/office/officeart/2005/8/layout/hierarchy1"/>
    <dgm:cxn modelId="{94222D2A-C5F5-417B-BD3E-A62EA39FE6AE}" type="presParOf" srcId="{90DF22F5-F20C-4956-8EAB-D13EE1F97279}" destId="{CF09A10A-F96C-4B3F-B07A-93BDA3968478}" srcOrd="1" destOrd="0" presId="urn:microsoft.com/office/officeart/2005/8/layout/hierarchy1"/>
    <dgm:cxn modelId="{524EF38D-FA8F-42B9-B44A-B325C7A6F1B0}" type="presParOf" srcId="{01550F44-3040-46CF-A4B9-5651AD5FDF53}" destId="{06FDABE4-DE8B-4FC1-8779-D7D433E4629F}" srcOrd="1" destOrd="0" presId="urn:microsoft.com/office/officeart/2005/8/layout/hierarchy1"/>
    <dgm:cxn modelId="{B92F5798-64CA-4B9F-81EB-A9028E446A80}" type="presParOf" srcId="{E42ED2FB-E3EF-46BB-8FED-7D465819D6C9}" destId="{5B6EE1A5-B537-43AD-9C04-9BBE9B8F35FC}" srcOrd="2" destOrd="0" presId="urn:microsoft.com/office/officeart/2005/8/layout/hierarchy1"/>
    <dgm:cxn modelId="{D6CF175F-A373-4F16-9F4D-84E80062CEC9}" type="presParOf" srcId="{E42ED2FB-E3EF-46BB-8FED-7D465819D6C9}" destId="{7C2807F9-E4B3-4FCB-8E98-365E21D1E7EE}" srcOrd="3" destOrd="0" presId="urn:microsoft.com/office/officeart/2005/8/layout/hierarchy1"/>
    <dgm:cxn modelId="{FE6BB5BE-8256-47CC-BDBF-C1D78473229C}" type="presParOf" srcId="{7C2807F9-E4B3-4FCB-8E98-365E21D1E7EE}" destId="{358A7D26-DBDB-4300-A4FB-5FDF8A4B92CE}" srcOrd="0" destOrd="0" presId="urn:microsoft.com/office/officeart/2005/8/layout/hierarchy1"/>
    <dgm:cxn modelId="{48112A27-F365-4600-94FA-5395C20CAA8D}" type="presParOf" srcId="{358A7D26-DBDB-4300-A4FB-5FDF8A4B92CE}" destId="{E26B4E3A-C293-48FF-8DA6-8E21ADE56475}" srcOrd="0" destOrd="0" presId="urn:microsoft.com/office/officeart/2005/8/layout/hierarchy1"/>
    <dgm:cxn modelId="{8F810386-E70F-4028-BB63-A5418100EE7C}" type="presParOf" srcId="{358A7D26-DBDB-4300-A4FB-5FDF8A4B92CE}" destId="{76D3117B-9BA4-46F7-82D2-E03C41A7B91A}" srcOrd="1" destOrd="0" presId="urn:microsoft.com/office/officeart/2005/8/layout/hierarchy1"/>
    <dgm:cxn modelId="{423C58F1-7C90-42BC-94C0-C0A0EC5EAAAD}" type="presParOf" srcId="{7C2807F9-E4B3-4FCB-8E98-365E21D1E7EE}" destId="{AD374CF0-1FBD-42A1-845F-E0A68E2F4C1C}" srcOrd="1" destOrd="0" presId="urn:microsoft.com/office/officeart/2005/8/layout/hierarchy1"/>
    <dgm:cxn modelId="{6363F992-4104-42B8-9236-833A6EBE5FA8}" type="presParOf" srcId="{AD374CF0-1FBD-42A1-845F-E0A68E2F4C1C}" destId="{D4026287-4BFB-4B90-BBF7-4C5A171A9746}" srcOrd="0" destOrd="0" presId="urn:microsoft.com/office/officeart/2005/8/layout/hierarchy1"/>
    <dgm:cxn modelId="{42AFAA0A-AE4E-49F8-8A40-BF3B910B90AD}" type="presParOf" srcId="{AD374CF0-1FBD-42A1-845F-E0A68E2F4C1C}" destId="{729E43E5-8CC0-4259-BB2D-8A408AD15958}" srcOrd="1" destOrd="0" presId="urn:microsoft.com/office/officeart/2005/8/layout/hierarchy1"/>
    <dgm:cxn modelId="{7B19ACE8-9212-4335-8D4B-F09831D6EF98}" type="presParOf" srcId="{729E43E5-8CC0-4259-BB2D-8A408AD15958}" destId="{083CE5B3-84EE-4341-8CA5-8E113B3BC1F3}" srcOrd="0" destOrd="0" presId="urn:microsoft.com/office/officeart/2005/8/layout/hierarchy1"/>
    <dgm:cxn modelId="{6D8939EF-C340-409B-9C93-4828AAA975FC}" type="presParOf" srcId="{083CE5B3-84EE-4341-8CA5-8E113B3BC1F3}" destId="{DE9DF6C8-28B4-41EE-ADB8-E3C52210897C}" srcOrd="0" destOrd="0" presId="urn:microsoft.com/office/officeart/2005/8/layout/hierarchy1"/>
    <dgm:cxn modelId="{06D13B44-04C1-4488-A266-DD53B21FD1CB}" type="presParOf" srcId="{083CE5B3-84EE-4341-8CA5-8E113B3BC1F3}" destId="{B8B3C192-35EB-45D7-AFC4-5B3D137995F4}" srcOrd="1" destOrd="0" presId="urn:microsoft.com/office/officeart/2005/8/layout/hierarchy1"/>
    <dgm:cxn modelId="{B0A45744-6F93-45B8-8A7A-D1DB365C90FF}" type="presParOf" srcId="{729E43E5-8CC0-4259-BB2D-8A408AD15958}" destId="{742B5E0E-E081-433E-A917-53FA750556D3}" srcOrd="1" destOrd="0" presId="urn:microsoft.com/office/officeart/2005/8/layout/hierarchy1"/>
    <dgm:cxn modelId="{0A5CBD01-3B93-4197-9CCD-D2BE11934338}" type="presParOf" srcId="{AD374CF0-1FBD-42A1-845F-E0A68E2F4C1C}" destId="{13D7FF4C-32C6-4CA9-A3DF-E730B5DD8A80}" srcOrd="2" destOrd="0" presId="urn:microsoft.com/office/officeart/2005/8/layout/hierarchy1"/>
    <dgm:cxn modelId="{0A0530D0-4280-4637-B799-D719D6FAC25E}" type="presParOf" srcId="{AD374CF0-1FBD-42A1-845F-E0A68E2F4C1C}" destId="{BC245245-5797-418E-9070-7D38E9BE4773}" srcOrd="3" destOrd="0" presId="urn:microsoft.com/office/officeart/2005/8/layout/hierarchy1"/>
    <dgm:cxn modelId="{5BF29F99-233C-4320-A664-AD88A0AD2C61}" type="presParOf" srcId="{BC245245-5797-418E-9070-7D38E9BE4773}" destId="{F32EA970-696B-4138-8251-F274849700CC}" srcOrd="0" destOrd="0" presId="urn:microsoft.com/office/officeart/2005/8/layout/hierarchy1"/>
    <dgm:cxn modelId="{49EEFD74-A468-4DC0-B28F-0FD7C9A3A03E}" type="presParOf" srcId="{F32EA970-696B-4138-8251-F274849700CC}" destId="{BC754725-4639-4D40-A4AD-D7734B802AD2}" srcOrd="0" destOrd="0" presId="urn:microsoft.com/office/officeart/2005/8/layout/hierarchy1"/>
    <dgm:cxn modelId="{ECAAD54D-CF25-4FDA-9C69-6B9580E03100}" type="presParOf" srcId="{F32EA970-696B-4138-8251-F274849700CC}" destId="{A37AB10E-11C8-48A8-B2AA-ACA76B7CB535}" srcOrd="1" destOrd="0" presId="urn:microsoft.com/office/officeart/2005/8/layout/hierarchy1"/>
    <dgm:cxn modelId="{EB9F3201-D2BE-428B-9E57-81D1DD222521}" type="presParOf" srcId="{BC245245-5797-418E-9070-7D38E9BE4773}" destId="{19FA7B5C-7568-4CA4-8D81-66CF279F347D}" srcOrd="1" destOrd="0" presId="urn:microsoft.com/office/officeart/2005/8/layout/hierarchy1"/>
    <dgm:cxn modelId="{A4DE7C3C-8E97-45E2-BB10-50535B941EC4}" type="presParOf" srcId="{E42ED2FB-E3EF-46BB-8FED-7D465819D6C9}" destId="{9518AA3C-FE8A-4144-84CC-27EDAD0476EF}" srcOrd="4" destOrd="0" presId="urn:microsoft.com/office/officeart/2005/8/layout/hierarchy1"/>
    <dgm:cxn modelId="{15B16793-EF9E-49F5-9658-7733289E7026}" type="presParOf" srcId="{E42ED2FB-E3EF-46BB-8FED-7D465819D6C9}" destId="{A056DB9A-01DA-4672-B25B-E3A8A8BC145D}" srcOrd="5" destOrd="0" presId="urn:microsoft.com/office/officeart/2005/8/layout/hierarchy1"/>
    <dgm:cxn modelId="{B7311F0B-E5C9-4DD8-84D7-034566DB319B}" type="presParOf" srcId="{A056DB9A-01DA-4672-B25B-E3A8A8BC145D}" destId="{BC9220F2-282A-47CD-875D-A9BFAC2F2F26}" srcOrd="0" destOrd="0" presId="urn:microsoft.com/office/officeart/2005/8/layout/hierarchy1"/>
    <dgm:cxn modelId="{2FE44765-E072-41D5-9B18-8B35060514B1}" type="presParOf" srcId="{BC9220F2-282A-47CD-875D-A9BFAC2F2F26}" destId="{AEC8638C-CA40-46A3-838F-66461D2703E5}" srcOrd="0" destOrd="0" presId="urn:microsoft.com/office/officeart/2005/8/layout/hierarchy1"/>
    <dgm:cxn modelId="{930A4EBF-9B65-4541-8AD8-C32B2B6C618C}" type="presParOf" srcId="{BC9220F2-282A-47CD-875D-A9BFAC2F2F26}" destId="{F67F00FF-DFDD-453A-9A12-926FC9229CE6}" srcOrd="1" destOrd="0" presId="urn:microsoft.com/office/officeart/2005/8/layout/hierarchy1"/>
    <dgm:cxn modelId="{0F1C2764-AD9A-4B9C-B152-7400DBA34BDF}" type="presParOf" srcId="{A056DB9A-01DA-4672-B25B-E3A8A8BC145D}" destId="{196A3B92-D9A0-4C74-9EEC-E8BC8E5BDF2B}" srcOrd="1" destOrd="0" presId="urn:microsoft.com/office/officeart/2005/8/layout/hierarchy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FB98052B-C06C-42E6-B460-7FD6CC483DE5}" type="presOf" srcId="{D0122B04-84E6-4D12-AEDA-097728107042}" destId="{F5E02D72-6DDE-4B55-B341-03C3B9586512}" srcOrd="1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3E54E353-67F9-4DD6-8DC7-38282DAF9479}" type="presOf" srcId="{581AEFB6-18DA-469C-85F6-2040E63CFFF9}" destId="{ABBAF4B5-ED4E-469D-BEA0-462FC795BE1A}" srcOrd="0" destOrd="0" presId="urn:microsoft.com/office/officeart/2005/8/layout/hierarchy2"/>
    <dgm:cxn modelId="{AE206D1B-0307-4B60-9519-5DE7654D582D}" type="presOf" srcId="{210E0176-434C-40C9-A192-69922A62C0F3}" destId="{42D0F5CA-7891-4BE2-B57E-F6E7CF06DCF0}" srcOrd="0" destOrd="0" presId="urn:microsoft.com/office/officeart/2005/8/layout/hierarchy2"/>
    <dgm:cxn modelId="{6C2EB56F-D006-4AE3-8935-9C14E295F9ED}" type="presOf" srcId="{439C8F93-A832-44CD-ABD5-EBB0665F19F8}" destId="{77746DDE-7FBB-4B12-8482-EAA91F9EA407}" srcOrd="0" destOrd="0" presId="urn:microsoft.com/office/officeart/2005/8/layout/hierarchy2"/>
    <dgm:cxn modelId="{ED386CBF-D0B7-46D7-B75F-E3658B2086BD}" type="presOf" srcId="{581AEFB6-18DA-469C-85F6-2040E63CFFF9}" destId="{F05DCAE1-523A-4572-BB93-29811C97D938}" srcOrd="1" destOrd="0" presId="urn:microsoft.com/office/officeart/2005/8/layout/hierarchy2"/>
    <dgm:cxn modelId="{FD6EFFE3-CD3B-4D2D-8822-A8F3C3C07D81}" type="presOf" srcId="{5471BE64-4243-46C2-A6CA-F17AD61A33A3}" destId="{454F0356-4F17-4423-995D-2279D0C21686}" srcOrd="0" destOrd="0" presId="urn:microsoft.com/office/officeart/2005/8/layout/hierarchy2"/>
    <dgm:cxn modelId="{35E7588C-D15B-41F9-AE33-8A9FC0A21E23}" type="presOf" srcId="{B3250878-8491-4231-819E-24DC45F0B654}" destId="{70D85B33-47B7-4E9E-B55D-3628A2CB567F}" srcOrd="0" destOrd="0" presId="urn:microsoft.com/office/officeart/2005/8/layout/hierarchy2"/>
    <dgm:cxn modelId="{92140967-C10D-451C-B8D6-140BAA284A99}" type="presOf" srcId="{9787C43E-C6FC-4D3C-A91E-90E1A10698CC}" destId="{15FBEBE8-8BAF-43DE-BA36-F2E60ECFDCC0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F091FFE3-0420-4350-8ABD-270FB0D99504}" type="presOf" srcId="{8C139A99-C6D8-4F3E-8988-67525593D5E6}" destId="{09A4B61F-EA14-4616-9D63-86ABC6372E1F}" srcOrd="0" destOrd="0" presId="urn:microsoft.com/office/officeart/2005/8/layout/hierarchy2"/>
    <dgm:cxn modelId="{8EB01579-23B6-4FDC-85D5-5CDA941FB620}" type="presOf" srcId="{F568678A-72B0-4D66-9E8E-C6FB9AF0E237}" destId="{4B130B54-D23B-4936-9309-1C0B5704C610}" srcOrd="0" destOrd="0" presId="urn:microsoft.com/office/officeart/2005/8/layout/hierarchy2"/>
    <dgm:cxn modelId="{128F2008-8A6C-43EE-BAEB-FB32DDFFCEA6}" type="presOf" srcId="{ED67A12B-214A-4A46-80C4-6C792782C326}" destId="{A89FE229-4BE9-452E-8B3B-2C9CF5928A6F}" srcOrd="0" destOrd="0" presId="urn:microsoft.com/office/officeart/2005/8/layout/hierarchy2"/>
    <dgm:cxn modelId="{7D23EF55-561B-4C8D-BC35-0502E745D92B}" type="presOf" srcId="{5471BE64-4243-46C2-A6CA-F17AD61A33A3}" destId="{23ADAC95-2E5E-4614-AB50-625CC36EC211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4B28D767-7E4F-41B5-9067-778A53245153}" type="presOf" srcId="{B4A7E0E5-4E61-4248-B84A-65CA257E29C5}" destId="{8288DCD4-2D23-49F2-A902-EDAC6E234369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88A99BA1-E275-45C3-AA1B-908E8B645B23}" type="presOf" srcId="{CC72F853-0536-4E90-B32B-A16899E638CB}" destId="{966D329C-8B87-4AE1-A99F-6D7CC50C74DE}" srcOrd="0" destOrd="0" presId="urn:microsoft.com/office/officeart/2005/8/layout/hierarchy2"/>
    <dgm:cxn modelId="{D510A042-CC83-425F-ABA5-489203968216}" type="presOf" srcId="{BE1A4EAA-E0DC-4AC6-9ADA-CBC45C33A917}" destId="{81AC9CA9-6C87-4671-86A3-04670BB1198D}" srcOrd="0" destOrd="0" presId="urn:microsoft.com/office/officeart/2005/8/layout/hierarchy2"/>
    <dgm:cxn modelId="{F6BDA345-0BB3-421A-9C43-BDCB6AB15F7D}" type="presOf" srcId="{210E0176-434C-40C9-A192-69922A62C0F3}" destId="{92489409-394B-450E-B265-C507834B0F6C}" srcOrd="1" destOrd="0" presId="urn:microsoft.com/office/officeart/2005/8/layout/hierarchy2"/>
    <dgm:cxn modelId="{91EB1E32-92CB-48D3-8CB2-B275CEEF6EA0}" type="presOf" srcId="{9635FFFE-57F5-457E-8559-95F1FCACE0D3}" destId="{5896AAC2-CB07-45AC-8A28-9B5DC575D31D}" srcOrd="1" destOrd="0" presId="urn:microsoft.com/office/officeart/2005/8/layout/hierarchy2"/>
    <dgm:cxn modelId="{3C232337-6039-437F-97EF-DE72098044CA}" type="presOf" srcId="{4B66E169-6791-4434-B9FB-5ECC1C219F29}" destId="{8461E836-FB31-4A59-A472-4F3B1C890DE5}" srcOrd="0" destOrd="0" presId="urn:microsoft.com/office/officeart/2005/8/layout/hierarchy2"/>
    <dgm:cxn modelId="{5B5CED99-74D8-4D02-87F9-74CE25DBE8CF}" type="presOf" srcId="{F892DF24-8417-47CF-B1FC-1BC7C98E0BED}" destId="{F5F8D033-A8CA-468A-A7EF-C2BBA3C0236C}" srcOrd="1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8F3E2BB1-4444-4C77-ADAD-5BB93A795A42}" type="presOf" srcId="{8BC7CB87-718B-42F3-8C84-23F12AE9C831}" destId="{CBB43B13-A2DE-4D38-B742-52D75A96E2AB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1A017E85-2DCD-48D3-BC79-84549A8F3A91}" type="presOf" srcId="{30A77FCC-C457-489E-9FFF-B442BB56C5D3}" destId="{91879E89-F5D1-456A-BB40-3E29576B488A}" srcOrd="0" destOrd="0" presId="urn:microsoft.com/office/officeart/2005/8/layout/hierarchy2"/>
    <dgm:cxn modelId="{39A1119B-28D5-4463-8718-965FF573209E}" type="presOf" srcId="{5099DE25-F3BD-4388-892E-937856F937F3}" destId="{5DB2A2F8-0B46-4694-AEB0-9F35A4052414}" srcOrd="1" destOrd="0" presId="urn:microsoft.com/office/officeart/2005/8/layout/hierarchy2"/>
    <dgm:cxn modelId="{8945D8CC-5798-46A0-B10E-F97CA66A737F}" type="presOf" srcId="{48593F2C-7F7D-48FD-99B3-DE5C88726413}" destId="{512D9294-F7CE-4201-958D-17B8FFDBD6BD}" srcOrd="0" destOrd="0" presId="urn:microsoft.com/office/officeart/2005/8/layout/hierarchy2"/>
    <dgm:cxn modelId="{41A03CDF-5B62-4F92-BA54-0E1BE5765E76}" type="presOf" srcId="{439C8F93-A832-44CD-ABD5-EBB0665F19F8}" destId="{8974109D-FABE-4C3F-9FC7-5F2CADDFE36F}" srcOrd="1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9F112F36-91B6-4C2C-A792-A651731FA263}" type="presOf" srcId="{59C3407B-F08A-4DE3-AFF0-EDF1C15A862E}" destId="{B494D120-D314-4070-9A2F-D1D791F3DA79}" srcOrd="0" destOrd="0" presId="urn:microsoft.com/office/officeart/2005/8/layout/hierarchy2"/>
    <dgm:cxn modelId="{5B34A79F-A504-41CF-A144-D64D1969AA72}" type="presOf" srcId="{4B66E169-6791-4434-B9FB-5ECC1C219F29}" destId="{98693FB6-8017-41A2-91CD-642E327569B5}" srcOrd="1" destOrd="0" presId="urn:microsoft.com/office/officeart/2005/8/layout/hierarchy2"/>
    <dgm:cxn modelId="{306D0ABF-2B62-48B7-86B6-A80336C2428A}" type="presOf" srcId="{9635FFFE-57F5-457E-8559-95F1FCACE0D3}" destId="{41D6BD27-0148-4BDD-985E-4B59BB8BB623}" srcOrd="0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F1BFCC8D-99EA-4032-8580-26192399E799}" type="presOf" srcId="{B4A7E0E5-4E61-4248-B84A-65CA257E29C5}" destId="{D7D7D557-E71E-4F76-84A2-A97EA6274B02}" srcOrd="1" destOrd="0" presId="urn:microsoft.com/office/officeart/2005/8/layout/hierarchy2"/>
    <dgm:cxn modelId="{32D58C17-6374-43F5-8295-27C71D81C5F7}" type="presOf" srcId="{43A94BEC-A63F-400A-A41E-58E3C48A9353}" destId="{83F147F7-B3A9-41DF-A1E7-5DC57D2AC6FB}" srcOrd="0" destOrd="0" presId="urn:microsoft.com/office/officeart/2005/8/layout/hierarchy2"/>
    <dgm:cxn modelId="{14282548-A851-4422-95EE-028A5CA0A4E2}" type="presOf" srcId="{BD699AB8-B3E7-4EA6-9627-6D025EEB1847}" destId="{01F6D8E0-85DF-4DEC-8118-F97D1B188C9D}" srcOrd="0" destOrd="0" presId="urn:microsoft.com/office/officeart/2005/8/layout/hierarchy2"/>
    <dgm:cxn modelId="{6D2AFE5C-1B2C-484B-AB2E-1C21EDA3FC6B}" type="presOf" srcId="{F892DF24-8417-47CF-B1FC-1BC7C98E0BED}" destId="{39503164-F98E-4BBD-B6B1-8D23A87BEED8}" srcOrd="0" destOrd="0" presId="urn:microsoft.com/office/officeart/2005/8/layout/hierarchy2"/>
    <dgm:cxn modelId="{5330F5EC-B45B-4BE8-A6AF-FEF58E221A95}" type="presOf" srcId="{CB44BA80-D5A0-4D53-90A8-0D2050756B30}" destId="{808D7B61-DF69-4F70-80A6-A23338582BE8}" srcOrd="0" destOrd="0" presId="urn:microsoft.com/office/officeart/2005/8/layout/hierarchy2"/>
    <dgm:cxn modelId="{C46D4FE7-F066-47A9-A36B-C3C66F6EF0E1}" type="presOf" srcId="{D0122B04-84E6-4D12-AEDA-097728107042}" destId="{633E06F5-65F5-4B64-8553-8172B6BB686D}" srcOrd="0" destOrd="0" presId="urn:microsoft.com/office/officeart/2005/8/layout/hierarchy2"/>
    <dgm:cxn modelId="{50143B8A-CD95-4D78-AC54-30A53E8B478B}" type="presOf" srcId="{5099DE25-F3BD-4388-892E-937856F937F3}" destId="{938069F8-6672-4303-B09B-148ED0992AB7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754B6886-7227-45FC-8F92-D34AF9AD6F78}" type="presOf" srcId="{94AC0151-DF8C-4E08-A050-2E29FE4C156D}" destId="{D1A07A29-D048-4E4E-8DCE-AA5FF5E9D7EF}" srcOrd="0" destOrd="0" presId="urn:microsoft.com/office/officeart/2005/8/layout/hierarchy2"/>
    <dgm:cxn modelId="{4EB56C67-3B95-4251-9F06-C9701BB8B80E}" type="presOf" srcId="{ADE8319F-DA70-4558-B6B0-CB9251526DA8}" destId="{1F275CBB-1F9D-4BD7-AC3D-C5CE10C440A6}" srcOrd="0" destOrd="0" presId="urn:microsoft.com/office/officeart/2005/8/layout/hierarchy2"/>
    <dgm:cxn modelId="{93AFAB66-CBBA-42A2-AC7E-45ECCBD1D8FD}" type="presParOf" srcId="{512D9294-F7CE-4201-958D-17B8FFDBD6BD}" destId="{19F717D7-070D-4483-B832-AD696B904644}" srcOrd="0" destOrd="0" presId="urn:microsoft.com/office/officeart/2005/8/layout/hierarchy2"/>
    <dgm:cxn modelId="{DBA042AD-C731-491A-8F4B-F465874F6514}" type="presParOf" srcId="{19F717D7-070D-4483-B832-AD696B904644}" destId="{966D329C-8B87-4AE1-A99F-6D7CC50C74DE}" srcOrd="0" destOrd="0" presId="urn:microsoft.com/office/officeart/2005/8/layout/hierarchy2"/>
    <dgm:cxn modelId="{8CE62DFF-D67B-4143-9A7F-990E2276C834}" type="presParOf" srcId="{19F717D7-070D-4483-B832-AD696B904644}" destId="{91E4E80E-D8E3-4F69-A8FE-5C1CB19F880D}" srcOrd="1" destOrd="0" presId="urn:microsoft.com/office/officeart/2005/8/layout/hierarchy2"/>
    <dgm:cxn modelId="{FDECA50C-3AE8-405C-A6BF-4C9A61E434E5}" type="presParOf" srcId="{91E4E80E-D8E3-4F69-A8FE-5C1CB19F880D}" destId="{41D6BD27-0148-4BDD-985E-4B59BB8BB623}" srcOrd="0" destOrd="0" presId="urn:microsoft.com/office/officeart/2005/8/layout/hierarchy2"/>
    <dgm:cxn modelId="{40B03761-11F3-4C78-BBD3-BEFA1B16EDE4}" type="presParOf" srcId="{41D6BD27-0148-4BDD-985E-4B59BB8BB623}" destId="{5896AAC2-CB07-45AC-8A28-9B5DC575D31D}" srcOrd="0" destOrd="0" presId="urn:microsoft.com/office/officeart/2005/8/layout/hierarchy2"/>
    <dgm:cxn modelId="{95EB67E9-F9C2-475E-8965-F5D49EC0D002}" type="presParOf" srcId="{91E4E80E-D8E3-4F69-A8FE-5C1CB19F880D}" destId="{E618B1AF-CFC8-4739-A0FA-F63AA6E8AA09}" srcOrd="1" destOrd="0" presId="urn:microsoft.com/office/officeart/2005/8/layout/hierarchy2"/>
    <dgm:cxn modelId="{E735DC22-DE82-49B5-92C2-B91280FCD21B}" type="presParOf" srcId="{E618B1AF-CFC8-4739-A0FA-F63AA6E8AA09}" destId="{91879E89-F5D1-456A-BB40-3E29576B488A}" srcOrd="0" destOrd="0" presId="urn:microsoft.com/office/officeart/2005/8/layout/hierarchy2"/>
    <dgm:cxn modelId="{C8BF167C-25E5-47A1-BDFA-22899312E6EA}" type="presParOf" srcId="{E618B1AF-CFC8-4739-A0FA-F63AA6E8AA09}" destId="{2D18E2E9-8939-4383-9E52-4D0C2F89BCE8}" srcOrd="1" destOrd="0" presId="urn:microsoft.com/office/officeart/2005/8/layout/hierarchy2"/>
    <dgm:cxn modelId="{3904C91C-3F8A-4CD7-B1AC-65E7B640A77B}" type="presParOf" srcId="{91E4E80E-D8E3-4F69-A8FE-5C1CB19F880D}" destId="{8461E836-FB31-4A59-A472-4F3B1C890DE5}" srcOrd="2" destOrd="0" presId="urn:microsoft.com/office/officeart/2005/8/layout/hierarchy2"/>
    <dgm:cxn modelId="{89D7BEEE-9CB0-43B6-A957-447832108225}" type="presParOf" srcId="{8461E836-FB31-4A59-A472-4F3B1C890DE5}" destId="{98693FB6-8017-41A2-91CD-642E327569B5}" srcOrd="0" destOrd="0" presId="urn:microsoft.com/office/officeart/2005/8/layout/hierarchy2"/>
    <dgm:cxn modelId="{5FCB28F9-E944-42AE-BAEB-6013912A936C}" type="presParOf" srcId="{91E4E80E-D8E3-4F69-A8FE-5C1CB19F880D}" destId="{DC78330F-3298-4488-846C-09299C153B1A}" srcOrd="3" destOrd="0" presId="urn:microsoft.com/office/officeart/2005/8/layout/hierarchy2"/>
    <dgm:cxn modelId="{92961BCF-E8AE-45C3-95B8-D2BCFBF70623}" type="presParOf" srcId="{DC78330F-3298-4488-846C-09299C153B1A}" destId="{70D85B33-47B7-4E9E-B55D-3628A2CB567F}" srcOrd="0" destOrd="0" presId="urn:microsoft.com/office/officeart/2005/8/layout/hierarchy2"/>
    <dgm:cxn modelId="{E563D326-7A8C-4556-9BFD-C87219F14C56}" type="presParOf" srcId="{DC78330F-3298-4488-846C-09299C153B1A}" destId="{0054BE48-06C3-4E73-98A6-9FA6126F49BA}" srcOrd="1" destOrd="0" presId="urn:microsoft.com/office/officeart/2005/8/layout/hierarchy2"/>
    <dgm:cxn modelId="{7994E14B-65F4-4BCA-89B3-746E16DD6FC8}" type="presParOf" srcId="{91E4E80E-D8E3-4F69-A8FE-5C1CB19F880D}" destId="{633E06F5-65F5-4B64-8553-8172B6BB686D}" srcOrd="4" destOrd="0" presId="urn:microsoft.com/office/officeart/2005/8/layout/hierarchy2"/>
    <dgm:cxn modelId="{13380B54-42CA-4FBE-8AD1-7C36FE35F19D}" type="presParOf" srcId="{633E06F5-65F5-4B64-8553-8172B6BB686D}" destId="{F5E02D72-6DDE-4B55-B341-03C3B9586512}" srcOrd="0" destOrd="0" presId="urn:microsoft.com/office/officeart/2005/8/layout/hierarchy2"/>
    <dgm:cxn modelId="{D17FBC53-217E-43FC-B1D3-62D2F82F42A9}" type="presParOf" srcId="{91E4E80E-D8E3-4F69-A8FE-5C1CB19F880D}" destId="{2F33E53A-4BDA-4B5A-A261-856F73367BBA}" srcOrd="5" destOrd="0" presId="urn:microsoft.com/office/officeart/2005/8/layout/hierarchy2"/>
    <dgm:cxn modelId="{8C1067ED-311F-4EC4-B1BC-46A94CCF2EDE}" type="presParOf" srcId="{2F33E53A-4BDA-4B5A-A261-856F73367BBA}" destId="{A89FE229-4BE9-452E-8B3B-2C9CF5928A6F}" srcOrd="0" destOrd="0" presId="urn:microsoft.com/office/officeart/2005/8/layout/hierarchy2"/>
    <dgm:cxn modelId="{71A595DC-D90B-4294-B572-A98FE6E8D546}" type="presParOf" srcId="{2F33E53A-4BDA-4B5A-A261-856F73367BBA}" destId="{F4E6488A-D00B-4138-A4CB-08D1E2E4C586}" srcOrd="1" destOrd="0" presId="urn:microsoft.com/office/officeart/2005/8/layout/hierarchy2"/>
    <dgm:cxn modelId="{0E656521-731C-42A2-B605-AF94FDE1A27C}" type="presParOf" srcId="{91E4E80E-D8E3-4F69-A8FE-5C1CB19F880D}" destId="{938069F8-6672-4303-B09B-148ED0992AB7}" srcOrd="6" destOrd="0" presId="urn:microsoft.com/office/officeart/2005/8/layout/hierarchy2"/>
    <dgm:cxn modelId="{1ACDBFF4-0605-43A7-ACA9-862C4BCC6E41}" type="presParOf" srcId="{938069F8-6672-4303-B09B-148ED0992AB7}" destId="{5DB2A2F8-0B46-4694-AEB0-9F35A4052414}" srcOrd="0" destOrd="0" presId="urn:microsoft.com/office/officeart/2005/8/layout/hierarchy2"/>
    <dgm:cxn modelId="{8109F514-E63D-40E8-B778-9D03B04C9081}" type="presParOf" srcId="{91E4E80E-D8E3-4F69-A8FE-5C1CB19F880D}" destId="{8519942E-7F30-438B-B36D-3839C57F3216}" srcOrd="7" destOrd="0" presId="urn:microsoft.com/office/officeart/2005/8/layout/hierarchy2"/>
    <dgm:cxn modelId="{AB3895DC-C570-42CA-8A8A-3D358728A4CE}" type="presParOf" srcId="{8519942E-7F30-438B-B36D-3839C57F3216}" destId="{808D7B61-DF69-4F70-80A6-A23338582BE8}" srcOrd="0" destOrd="0" presId="urn:microsoft.com/office/officeart/2005/8/layout/hierarchy2"/>
    <dgm:cxn modelId="{DEC9B757-192F-4608-8244-ECD0F361C30E}" type="presParOf" srcId="{8519942E-7F30-438B-B36D-3839C57F3216}" destId="{064A8D95-5690-4699-BCA2-4125794B8645}" srcOrd="1" destOrd="0" presId="urn:microsoft.com/office/officeart/2005/8/layout/hierarchy2"/>
    <dgm:cxn modelId="{4CE58F6D-4F84-432C-9B36-14D9DB146E10}" type="presParOf" srcId="{512D9294-F7CE-4201-958D-17B8FFDBD6BD}" destId="{13ED57F5-5BC9-4FE9-8420-FFBADE0F7DA5}" srcOrd="1" destOrd="0" presId="urn:microsoft.com/office/officeart/2005/8/layout/hierarchy2"/>
    <dgm:cxn modelId="{0E662933-4F9B-471C-A775-099C98364E58}" type="presParOf" srcId="{13ED57F5-5BC9-4FE9-8420-FFBADE0F7DA5}" destId="{09A4B61F-EA14-4616-9D63-86ABC6372E1F}" srcOrd="0" destOrd="0" presId="urn:microsoft.com/office/officeart/2005/8/layout/hierarchy2"/>
    <dgm:cxn modelId="{733C6223-E038-45C6-85A6-FB8ABFAD9607}" type="presParOf" srcId="{13ED57F5-5BC9-4FE9-8420-FFBADE0F7DA5}" destId="{FB805E08-949B-41B2-9D2E-C087E474B7D3}" srcOrd="1" destOrd="0" presId="urn:microsoft.com/office/officeart/2005/8/layout/hierarchy2"/>
    <dgm:cxn modelId="{5329DF9C-A4CB-4235-9D5F-417951C7D173}" type="presParOf" srcId="{FB805E08-949B-41B2-9D2E-C087E474B7D3}" destId="{8288DCD4-2D23-49F2-A902-EDAC6E234369}" srcOrd="0" destOrd="0" presId="urn:microsoft.com/office/officeart/2005/8/layout/hierarchy2"/>
    <dgm:cxn modelId="{FCFDFA03-5BF0-4610-BB40-C90DD20A6045}" type="presParOf" srcId="{8288DCD4-2D23-49F2-A902-EDAC6E234369}" destId="{D7D7D557-E71E-4F76-84A2-A97EA6274B02}" srcOrd="0" destOrd="0" presId="urn:microsoft.com/office/officeart/2005/8/layout/hierarchy2"/>
    <dgm:cxn modelId="{A2E33CE2-54F6-4F64-BB44-E4D42EE029F9}" type="presParOf" srcId="{FB805E08-949B-41B2-9D2E-C087E474B7D3}" destId="{39EFC736-4436-41E0-89C8-4A1BE0948995}" srcOrd="1" destOrd="0" presId="urn:microsoft.com/office/officeart/2005/8/layout/hierarchy2"/>
    <dgm:cxn modelId="{E8879B13-170B-434C-AC36-88BC3EFDD6DD}" type="presParOf" srcId="{39EFC736-4436-41E0-89C8-4A1BE0948995}" destId="{B494D120-D314-4070-9A2F-D1D791F3DA79}" srcOrd="0" destOrd="0" presId="urn:microsoft.com/office/officeart/2005/8/layout/hierarchy2"/>
    <dgm:cxn modelId="{5E89F1AB-8112-4358-8DDC-B1488232F027}" type="presParOf" srcId="{39EFC736-4436-41E0-89C8-4A1BE0948995}" destId="{3509B4FC-A633-4821-945B-8D80F0B6C9A8}" srcOrd="1" destOrd="0" presId="urn:microsoft.com/office/officeart/2005/8/layout/hierarchy2"/>
    <dgm:cxn modelId="{F8809718-DE11-47A5-A2F8-E60471CEFD7F}" type="presParOf" srcId="{FB805E08-949B-41B2-9D2E-C087E474B7D3}" destId="{77746DDE-7FBB-4B12-8482-EAA91F9EA407}" srcOrd="2" destOrd="0" presId="urn:microsoft.com/office/officeart/2005/8/layout/hierarchy2"/>
    <dgm:cxn modelId="{4173DEEB-E412-4CB9-9B93-5A4CC62EB151}" type="presParOf" srcId="{77746DDE-7FBB-4B12-8482-EAA91F9EA407}" destId="{8974109D-FABE-4C3F-9FC7-5F2CADDFE36F}" srcOrd="0" destOrd="0" presId="urn:microsoft.com/office/officeart/2005/8/layout/hierarchy2"/>
    <dgm:cxn modelId="{1FF8BE9F-25C1-4EAE-8C01-2AF2BD62515B}" type="presParOf" srcId="{FB805E08-949B-41B2-9D2E-C087E474B7D3}" destId="{464B71E5-F462-479B-9F7C-38368072EC27}" srcOrd="3" destOrd="0" presId="urn:microsoft.com/office/officeart/2005/8/layout/hierarchy2"/>
    <dgm:cxn modelId="{065582EA-4607-4799-BD9D-6002BB6E7430}" type="presParOf" srcId="{464B71E5-F462-479B-9F7C-38368072EC27}" destId="{81AC9CA9-6C87-4671-86A3-04670BB1198D}" srcOrd="0" destOrd="0" presId="urn:microsoft.com/office/officeart/2005/8/layout/hierarchy2"/>
    <dgm:cxn modelId="{6F43A195-73B2-4501-86B7-3BBA1296B4BE}" type="presParOf" srcId="{464B71E5-F462-479B-9F7C-38368072EC27}" destId="{4643E11C-FE75-4E34-9E3E-799B2D8BC914}" srcOrd="1" destOrd="0" presId="urn:microsoft.com/office/officeart/2005/8/layout/hierarchy2"/>
    <dgm:cxn modelId="{A01BF602-B8CB-42E5-B57E-FD087BC7A032}" type="presParOf" srcId="{FB805E08-949B-41B2-9D2E-C087E474B7D3}" destId="{ABBAF4B5-ED4E-469D-BEA0-462FC795BE1A}" srcOrd="4" destOrd="0" presId="urn:microsoft.com/office/officeart/2005/8/layout/hierarchy2"/>
    <dgm:cxn modelId="{F11536FD-4F8C-4C46-B389-13191EE8CAFC}" type="presParOf" srcId="{ABBAF4B5-ED4E-469D-BEA0-462FC795BE1A}" destId="{F05DCAE1-523A-4572-BB93-29811C97D938}" srcOrd="0" destOrd="0" presId="urn:microsoft.com/office/officeart/2005/8/layout/hierarchy2"/>
    <dgm:cxn modelId="{19960872-7F9F-4C0F-911D-EFBB22C207D7}" type="presParOf" srcId="{FB805E08-949B-41B2-9D2E-C087E474B7D3}" destId="{CAF8683F-BA79-4B44-B0F5-79B82E9FB717}" srcOrd="5" destOrd="0" presId="urn:microsoft.com/office/officeart/2005/8/layout/hierarchy2"/>
    <dgm:cxn modelId="{54B54E04-2A89-4DFE-B0AA-4C5A4FD688C2}" type="presParOf" srcId="{CAF8683F-BA79-4B44-B0F5-79B82E9FB717}" destId="{01F6D8E0-85DF-4DEC-8118-F97D1B188C9D}" srcOrd="0" destOrd="0" presId="urn:microsoft.com/office/officeart/2005/8/layout/hierarchy2"/>
    <dgm:cxn modelId="{CDAE6811-4C65-4AA4-96C5-94FE490255A0}" type="presParOf" srcId="{CAF8683F-BA79-4B44-B0F5-79B82E9FB717}" destId="{C2F19A61-D1BE-42AE-AEC7-BE07A2E34D58}" srcOrd="1" destOrd="0" presId="urn:microsoft.com/office/officeart/2005/8/layout/hierarchy2"/>
    <dgm:cxn modelId="{B6872D95-2A77-4173-A321-1C06848344BB}" type="presParOf" srcId="{512D9294-F7CE-4201-958D-17B8FFDBD6BD}" destId="{6C2F3E63-DCD9-4557-9E45-EC0CF75B4AB2}" srcOrd="2" destOrd="0" presId="urn:microsoft.com/office/officeart/2005/8/layout/hierarchy2"/>
    <dgm:cxn modelId="{FC05C668-5285-414A-9AC2-FA87B77CA4C0}" type="presParOf" srcId="{6C2F3E63-DCD9-4557-9E45-EC0CF75B4AB2}" destId="{D1A07A29-D048-4E4E-8DCE-AA5FF5E9D7EF}" srcOrd="0" destOrd="0" presId="urn:microsoft.com/office/officeart/2005/8/layout/hierarchy2"/>
    <dgm:cxn modelId="{1CF04024-B80D-4E2A-8457-0B020083E693}" type="presParOf" srcId="{6C2F3E63-DCD9-4557-9E45-EC0CF75B4AB2}" destId="{89FA3006-D3AC-4CF7-AACD-D1902D5DC504}" srcOrd="1" destOrd="0" presId="urn:microsoft.com/office/officeart/2005/8/layout/hierarchy2"/>
    <dgm:cxn modelId="{255D4BF2-21F2-4292-B690-5BDDFE248673}" type="presParOf" srcId="{89FA3006-D3AC-4CF7-AACD-D1902D5DC504}" destId="{42D0F5CA-7891-4BE2-B57E-F6E7CF06DCF0}" srcOrd="0" destOrd="0" presId="urn:microsoft.com/office/officeart/2005/8/layout/hierarchy2"/>
    <dgm:cxn modelId="{E4EBD920-D440-4CC1-BB0D-180AC494819C}" type="presParOf" srcId="{42D0F5CA-7891-4BE2-B57E-F6E7CF06DCF0}" destId="{92489409-394B-450E-B265-C507834B0F6C}" srcOrd="0" destOrd="0" presId="urn:microsoft.com/office/officeart/2005/8/layout/hierarchy2"/>
    <dgm:cxn modelId="{92480F44-9813-430B-9A1C-D04ECE77CAC4}" type="presParOf" srcId="{89FA3006-D3AC-4CF7-AACD-D1902D5DC504}" destId="{6356437E-9A09-4526-B603-2776DE59C8A1}" srcOrd="1" destOrd="0" presId="urn:microsoft.com/office/officeart/2005/8/layout/hierarchy2"/>
    <dgm:cxn modelId="{A9397226-D88B-403E-9EE2-E1D0EA0382B3}" type="presParOf" srcId="{6356437E-9A09-4526-B603-2776DE59C8A1}" destId="{CBB43B13-A2DE-4D38-B742-52D75A96E2AB}" srcOrd="0" destOrd="0" presId="urn:microsoft.com/office/officeart/2005/8/layout/hierarchy2"/>
    <dgm:cxn modelId="{3CABCCBA-E0DF-45F2-9EA1-5E106FCC6D74}" type="presParOf" srcId="{6356437E-9A09-4526-B603-2776DE59C8A1}" destId="{2FA34095-6528-472A-A885-25EE774581BE}" srcOrd="1" destOrd="0" presId="urn:microsoft.com/office/officeart/2005/8/layout/hierarchy2"/>
    <dgm:cxn modelId="{41048BA1-DD7C-4A31-A747-49467A2A58E1}" type="presParOf" srcId="{89FA3006-D3AC-4CF7-AACD-D1902D5DC504}" destId="{454F0356-4F17-4423-995D-2279D0C21686}" srcOrd="2" destOrd="0" presId="urn:microsoft.com/office/officeart/2005/8/layout/hierarchy2"/>
    <dgm:cxn modelId="{D86A262D-3AED-48C4-A199-83F284E16E43}" type="presParOf" srcId="{454F0356-4F17-4423-995D-2279D0C21686}" destId="{23ADAC95-2E5E-4614-AB50-625CC36EC211}" srcOrd="0" destOrd="0" presId="urn:microsoft.com/office/officeart/2005/8/layout/hierarchy2"/>
    <dgm:cxn modelId="{D3739560-5DEF-4075-BC00-DF320080EEB2}" type="presParOf" srcId="{89FA3006-D3AC-4CF7-AACD-D1902D5DC504}" destId="{03C09A15-5AE7-4440-AD14-F78198AA0E76}" srcOrd="3" destOrd="0" presId="urn:microsoft.com/office/officeart/2005/8/layout/hierarchy2"/>
    <dgm:cxn modelId="{057C0E53-EB6D-43B7-8EC0-AA9609F33581}" type="presParOf" srcId="{03C09A15-5AE7-4440-AD14-F78198AA0E76}" destId="{83F147F7-B3A9-41DF-A1E7-5DC57D2AC6FB}" srcOrd="0" destOrd="0" presId="urn:microsoft.com/office/officeart/2005/8/layout/hierarchy2"/>
    <dgm:cxn modelId="{89B21E27-BEE2-46F8-916B-B7D4E3F2DD51}" type="presParOf" srcId="{03C09A15-5AE7-4440-AD14-F78198AA0E76}" destId="{346BE1CB-7F45-44AA-96DC-0A925650254C}" srcOrd="1" destOrd="0" presId="urn:microsoft.com/office/officeart/2005/8/layout/hierarchy2"/>
    <dgm:cxn modelId="{3A0F7811-864E-410B-B232-26101C83C9E4}" type="presParOf" srcId="{89FA3006-D3AC-4CF7-AACD-D1902D5DC504}" destId="{39503164-F98E-4BBD-B6B1-8D23A87BEED8}" srcOrd="4" destOrd="0" presId="urn:microsoft.com/office/officeart/2005/8/layout/hierarchy2"/>
    <dgm:cxn modelId="{52CDDE82-0F76-4CBA-8F09-DBF1A0DEBB7F}" type="presParOf" srcId="{39503164-F98E-4BBD-B6B1-8D23A87BEED8}" destId="{F5F8D033-A8CA-468A-A7EF-C2BBA3C0236C}" srcOrd="0" destOrd="0" presId="urn:microsoft.com/office/officeart/2005/8/layout/hierarchy2"/>
    <dgm:cxn modelId="{D98366F5-9219-4B63-9041-CCEC8CA68D10}" type="presParOf" srcId="{89FA3006-D3AC-4CF7-AACD-D1902D5DC504}" destId="{59BB21D4-A67D-4147-9955-038295F98AB8}" srcOrd="5" destOrd="0" presId="urn:microsoft.com/office/officeart/2005/8/layout/hierarchy2"/>
    <dgm:cxn modelId="{98B87081-7F2F-4AFC-8040-8719747CD6D5}" type="presParOf" srcId="{59BB21D4-A67D-4147-9955-038295F98AB8}" destId="{1F275CBB-1F9D-4BD7-AC3D-C5CE10C440A6}" srcOrd="0" destOrd="0" presId="urn:microsoft.com/office/officeart/2005/8/layout/hierarchy2"/>
    <dgm:cxn modelId="{C3505945-6A52-449D-A79C-7DAAFBAB9645}" type="presParOf" srcId="{59BB21D4-A67D-4147-9955-038295F98AB8}" destId="{A7C131F2-38C1-4312-B111-01B742EAE13E}" srcOrd="1" destOrd="0" presId="urn:microsoft.com/office/officeart/2005/8/layout/hierarchy2"/>
    <dgm:cxn modelId="{296B875E-1FFE-470D-97CF-5B24E23B07D1}" type="presParOf" srcId="{512D9294-F7CE-4201-958D-17B8FFDBD6BD}" destId="{15B741FC-F1D5-4EE0-BDBF-23B4632F1537}" srcOrd="3" destOrd="0" presId="urn:microsoft.com/office/officeart/2005/8/layout/hierarchy2"/>
    <dgm:cxn modelId="{F82645EE-5CBF-47A2-AD02-0ADEBB6C7B0B}" type="presParOf" srcId="{15B741FC-F1D5-4EE0-BDBF-23B4632F1537}" destId="{15FBEBE8-8BAF-43DE-BA36-F2E60ECFDCC0}" srcOrd="0" destOrd="0" presId="urn:microsoft.com/office/officeart/2005/8/layout/hierarchy2"/>
    <dgm:cxn modelId="{D7A39A01-18DB-45B3-BFED-35C90D20D89B}" type="presParOf" srcId="{15B741FC-F1D5-4EE0-BDBF-23B4632F1537}" destId="{EB8BAE17-9586-4DE2-8FE0-D301C5AACDA6}" srcOrd="1" destOrd="0" presId="urn:microsoft.com/office/officeart/2005/8/layout/hierarchy2"/>
    <dgm:cxn modelId="{4BFDE5DB-4218-4163-82EA-7ABAD29479C6}" type="presParOf" srcId="{512D9294-F7CE-4201-958D-17B8FFDBD6BD}" destId="{7AB6FBA5-8D5E-47BA-AB8A-7C334DEE4BC1}" srcOrd="4" destOrd="0" presId="urn:microsoft.com/office/officeart/2005/8/layout/hierarchy2"/>
    <dgm:cxn modelId="{267CA85F-6870-400E-8883-58B5F1DC0677}" type="presParOf" srcId="{7AB6FBA5-8D5E-47BA-AB8A-7C334DEE4BC1}" destId="{4B130B54-D23B-4936-9309-1C0B5704C610}" srcOrd="0" destOrd="0" presId="urn:microsoft.com/office/officeart/2005/8/layout/hierarchy2"/>
    <dgm:cxn modelId="{D0DF823E-F88D-450F-9776-41C15376092D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3A2C007A-726F-4F63-8A78-391A348ADB27}" type="presOf" srcId="{F892DF24-8417-47CF-B1FC-1BC7C98E0BED}" destId="{F5F8D033-A8CA-468A-A7EF-C2BBA3C0236C}" srcOrd="1" destOrd="0" presId="urn:microsoft.com/office/officeart/2005/8/layout/hierarchy2"/>
    <dgm:cxn modelId="{27923391-39B0-4F22-9BBF-C3D5D00D88A7}" type="presOf" srcId="{4B66E169-6791-4434-B9FB-5ECC1C219F29}" destId="{98693FB6-8017-41A2-91CD-642E327569B5}" srcOrd="1" destOrd="0" presId="urn:microsoft.com/office/officeart/2005/8/layout/hierarchy2"/>
    <dgm:cxn modelId="{650235E1-C55B-4874-A101-FE24E6D478C9}" type="presOf" srcId="{581AEFB6-18DA-469C-85F6-2040E63CFFF9}" destId="{F05DCAE1-523A-4572-BB93-29811C97D938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B611B0AA-18D5-4A19-8FE9-E21080D18803}" type="presOf" srcId="{BD699AB8-B3E7-4EA6-9627-6D025EEB1847}" destId="{01F6D8E0-85DF-4DEC-8118-F97D1B188C9D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9B24B0BA-9003-4A8A-9FAE-088630DF656A}" type="presOf" srcId="{8BC7CB87-718B-42F3-8C84-23F12AE9C831}" destId="{CBB43B13-A2DE-4D38-B742-52D75A96E2AB}" srcOrd="0" destOrd="0" presId="urn:microsoft.com/office/officeart/2005/8/layout/hierarchy2"/>
    <dgm:cxn modelId="{F29B19CE-0327-4C35-ABF2-EA42D956DB42}" type="presOf" srcId="{48593F2C-7F7D-48FD-99B3-DE5C88726413}" destId="{512D9294-F7CE-4201-958D-17B8FFDBD6BD}" srcOrd="0" destOrd="0" presId="urn:microsoft.com/office/officeart/2005/8/layout/hierarchy2"/>
    <dgm:cxn modelId="{33C658AC-D2E4-4886-B996-C91C3A188F46}" type="presOf" srcId="{ED67A12B-214A-4A46-80C4-6C792782C326}" destId="{A89FE229-4BE9-452E-8B3B-2C9CF5928A6F}" srcOrd="0" destOrd="0" presId="urn:microsoft.com/office/officeart/2005/8/layout/hierarchy2"/>
    <dgm:cxn modelId="{FE1B402B-B317-4C06-BB21-620974655434}" type="presOf" srcId="{F892DF24-8417-47CF-B1FC-1BC7C98E0BED}" destId="{39503164-F98E-4BBD-B6B1-8D23A87BEED8}" srcOrd="0" destOrd="0" presId="urn:microsoft.com/office/officeart/2005/8/layout/hierarchy2"/>
    <dgm:cxn modelId="{E973F190-3786-40F0-A7B3-A6F4019D6103}" type="presOf" srcId="{9787C43E-C6FC-4D3C-A91E-90E1A10698CC}" destId="{15FBEBE8-8BAF-43DE-BA36-F2E60ECFDCC0}" srcOrd="0" destOrd="0" presId="urn:microsoft.com/office/officeart/2005/8/layout/hierarchy2"/>
    <dgm:cxn modelId="{144E8DAD-1506-4B94-8EB3-F305696625A8}" type="presOf" srcId="{9635FFFE-57F5-457E-8559-95F1FCACE0D3}" destId="{5896AAC2-CB07-45AC-8A28-9B5DC575D31D}" srcOrd="1" destOrd="0" presId="urn:microsoft.com/office/officeart/2005/8/layout/hierarchy2"/>
    <dgm:cxn modelId="{9CAE3A0B-F449-49BC-A7E8-13C426E6E73D}" type="presOf" srcId="{43A94BEC-A63F-400A-A41E-58E3C48A9353}" destId="{83F147F7-B3A9-41DF-A1E7-5DC57D2AC6FB}" srcOrd="0" destOrd="0" presId="urn:microsoft.com/office/officeart/2005/8/layout/hierarchy2"/>
    <dgm:cxn modelId="{2E5F1D7C-DCFA-48E8-9BF6-911283D8EF72}" type="presOf" srcId="{5099DE25-F3BD-4388-892E-937856F937F3}" destId="{5DB2A2F8-0B46-4694-AEB0-9F35A4052414}" srcOrd="1" destOrd="0" presId="urn:microsoft.com/office/officeart/2005/8/layout/hierarchy2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EFA139A6-1514-4EBF-BBD3-A856699A7074}" type="presOf" srcId="{F568678A-72B0-4D66-9E8E-C6FB9AF0E237}" destId="{4B130B54-D23B-4936-9309-1C0B5704C610}" srcOrd="0" destOrd="0" presId="urn:microsoft.com/office/officeart/2005/8/layout/hierarchy2"/>
    <dgm:cxn modelId="{01C25FD7-1B70-4004-890D-186171D4E7B2}" type="presOf" srcId="{581AEFB6-18DA-469C-85F6-2040E63CFFF9}" destId="{ABBAF4B5-ED4E-469D-BEA0-462FC795BE1A}" srcOrd="0" destOrd="0" presId="urn:microsoft.com/office/officeart/2005/8/layout/hierarchy2"/>
    <dgm:cxn modelId="{AA0C0128-F941-4D20-B4D5-69E8123898B9}" type="presOf" srcId="{CC72F853-0536-4E90-B32B-A16899E638CB}" destId="{966D329C-8B87-4AE1-A99F-6D7CC50C74DE}" srcOrd="0" destOrd="0" presId="urn:microsoft.com/office/officeart/2005/8/layout/hierarchy2"/>
    <dgm:cxn modelId="{CF4436B6-B349-41F4-B952-A9833299867F}" type="presOf" srcId="{439C8F93-A832-44CD-ABD5-EBB0665F19F8}" destId="{8974109D-FABE-4C3F-9FC7-5F2CADDFE36F}" srcOrd="1" destOrd="0" presId="urn:microsoft.com/office/officeart/2005/8/layout/hierarchy2"/>
    <dgm:cxn modelId="{D5A73005-5CD8-4402-B21E-7BCE68C955DE}" type="presOf" srcId="{CB44BA80-D5A0-4D53-90A8-0D2050756B30}" destId="{808D7B61-DF69-4F70-80A6-A23338582BE8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EC0F3629-850C-4415-BFDA-42941D103B61}" type="presOf" srcId="{D0122B04-84E6-4D12-AEDA-097728107042}" destId="{633E06F5-65F5-4B64-8553-8172B6BB686D}" srcOrd="0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1B0B58B-CA6A-430E-8482-E3A34E08F4F4}" type="presOf" srcId="{210E0176-434C-40C9-A192-69922A62C0F3}" destId="{92489409-394B-450E-B265-C507834B0F6C}" srcOrd="1" destOrd="0" presId="urn:microsoft.com/office/officeart/2005/8/layout/hierarchy2"/>
    <dgm:cxn modelId="{23CCCBE3-F5C1-4685-B375-74659AFD8D8A}" type="presOf" srcId="{210E0176-434C-40C9-A192-69922A62C0F3}" destId="{42D0F5CA-7891-4BE2-B57E-F6E7CF06DCF0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FF41981E-CABF-4814-93E8-5340C6AFB376}" type="presOf" srcId="{5099DE25-F3BD-4388-892E-937856F937F3}" destId="{938069F8-6672-4303-B09B-148ED0992AB7}" srcOrd="0" destOrd="0" presId="urn:microsoft.com/office/officeart/2005/8/layout/hierarchy2"/>
    <dgm:cxn modelId="{36EE2C13-047B-492C-9901-56139C0802EB}" type="presOf" srcId="{94AC0151-DF8C-4E08-A050-2E29FE4C156D}" destId="{D1A07A29-D048-4E4E-8DCE-AA5FF5E9D7EF}" srcOrd="0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AC6FC32E-EA54-4DE9-9DE3-EB0F1451825C}" type="presOf" srcId="{5471BE64-4243-46C2-A6CA-F17AD61A33A3}" destId="{23ADAC95-2E5E-4614-AB50-625CC36EC211}" srcOrd="1" destOrd="0" presId="urn:microsoft.com/office/officeart/2005/8/layout/hierarchy2"/>
    <dgm:cxn modelId="{94E53F9E-F61A-4DD2-AEC1-4E5160F41FE7}" type="presOf" srcId="{8C139A99-C6D8-4F3E-8988-67525593D5E6}" destId="{09A4B61F-EA14-4616-9D63-86ABC6372E1F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56432EC4-1ED3-4E7C-B060-16A7A1260289}" type="presOf" srcId="{439C8F93-A832-44CD-ABD5-EBB0665F19F8}" destId="{77746DDE-7FBB-4B12-8482-EAA91F9EA407}" srcOrd="0" destOrd="0" presId="urn:microsoft.com/office/officeart/2005/8/layout/hierarchy2"/>
    <dgm:cxn modelId="{299F35B0-14EA-4163-AF5D-F51330B9C0E4}" type="presOf" srcId="{5471BE64-4243-46C2-A6CA-F17AD61A33A3}" destId="{454F0356-4F17-4423-995D-2279D0C21686}" srcOrd="0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E937F941-171D-403B-A3D7-359717313EC2}" type="presOf" srcId="{59C3407B-F08A-4DE3-AFF0-EDF1C15A862E}" destId="{B494D120-D314-4070-9A2F-D1D791F3DA79}" srcOrd="0" destOrd="0" presId="urn:microsoft.com/office/officeart/2005/8/layout/hierarchy2"/>
    <dgm:cxn modelId="{512DFA31-7BF2-4873-8F59-04728785C101}" type="presOf" srcId="{9635FFFE-57F5-457E-8559-95F1FCACE0D3}" destId="{41D6BD27-0148-4BDD-985E-4B59BB8BB623}" srcOrd="0" destOrd="0" presId="urn:microsoft.com/office/officeart/2005/8/layout/hierarchy2"/>
    <dgm:cxn modelId="{7CAEF2DD-AD63-468F-B5C1-51095D5AFC14}" type="presOf" srcId="{4B66E169-6791-4434-B9FB-5ECC1C219F29}" destId="{8461E836-FB31-4A59-A472-4F3B1C890DE5}" srcOrd="0" destOrd="0" presId="urn:microsoft.com/office/officeart/2005/8/layout/hierarchy2"/>
    <dgm:cxn modelId="{0CB8BDA9-9146-49D1-BA93-4311F6D6006F}" type="presOf" srcId="{30A77FCC-C457-489E-9FFF-B442BB56C5D3}" destId="{91879E89-F5D1-456A-BB40-3E29576B488A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F493E61F-C30A-40D8-A924-B635C4DAC57E}" type="presOf" srcId="{BE1A4EAA-E0DC-4AC6-9ADA-CBC45C33A917}" destId="{81AC9CA9-6C87-4671-86A3-04670BB1198D}" srcOrd="0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7BDAA61-CAB1-4DFD-91BB-51984D394638}" type="presOf" srcId="{B4A7E0E5-4E61-4248-B84A-65CA257E29C5}" destId="{D7D7D557-E71E-4F76-84A2-A97EA6274B02}" srcOrd="1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9541DD02-F0DF-4A07-A14A-C9A259FF92DB}" type="presOf" srcId="{ADE8319F-DA70-4558-B6B0-CB9251526DA8}" destId="{1F275CBB-1F9D-4BD7-AC3D-C5CE10C440A6}" srcOrd="0" destOrd="0" presId="urn:microsoft.com/office/officeart/2005/8/layout/hierarchy2"/>
    <dgm:cxn modelId="{7E8D0FA8-C64E-4CAD-B6C6-060BFD645071}" type="presOf" srcId="{B3250878-8491-4231-819E-24DC45F0B654}" destId="{70D85B33-47B7-4E9E-B55D-3628A2CB567F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94A2BCCC-9684-4739-ABA0-17D72DF0693F}" type="presOf" srcId="{D0122B04-84E6-4D12-AEDA-097728107042}" destId="{F5E02D72-6DDE-4B55-B341-03C3B9586512}" srcOrd="1" destOrd="0" presId="urn:microsoft.com/office/officeart/2005/8/layout/hierarchy2"/>
    <dgm:cxn modelId="{EBB5F550-493A-4E2C-9846-6C5905736FBD}" type="presOf" srcId="{B4A7E0E5-4E61-4248-B84A-65CA257E29C5}" destId="{8288DCD4-2D23-49F2-A902-EDAC6E234369}" srcOrd="0" destOrd="0" presId="urn:microsoft.com/office/officeart/2005/8/layout/hierarchy2"/>
    <dgm:cxn modelId="{1711DC37-9BAA-44BA-B525-F0DD0488BEBC}" type="presParOf" srcId="{512D9294-F7CE-4201-958D-17B8FFDBD6BD}" destId="{19F717D7-070D-4483-B832-AD696B904644}" srcOrd="0" destOrd="0" presId="urn:microsoft.com/office/officeart/2005/8/layout/hierarchy2"/>
    <dgm:cxn modelId="{8F917B86-C618-4300-95E8-F4696E97B76C}" type="presParOf" srcId="{19F717D7-070D-4483-B832-AD696B904644}" destId="{966D329C-8B87-4AE1-A99F-6D7CC50C74DE}" srcOrd="0" destOrd="0" presId="urn:microsoft.com/office/officeart/2005/8/layout/hierarchy2"/>
    <dgm:cxn modelId="{58519521-F0D0-48D9-9D34-9DACE907BC89}" type="presParOf" srcId="{19F717D7-070D-4483-B832-AD696B904644}" destId="{91E4E80E-D8E3-4F69-A8FE-5C1CB19F880D}" srcOrd="1" destOrd="0" presId="urn:microsoft.com/office/officeart/2005/8/layout/hierarchy2"/>
    <dgm:cxn modelId="{EDAA008C-7C6D-4ECC-85A4-027F81C63F1B}" type="presParOf" srcId="{91E4E80E-D8E3-4F69-A8FE-5C1CB19F880D}" destId="{41D6BD27-0148-4BDD-985E-4B59BB8BB623}" srcOrd="0" destOrd="0" presId="urn:microsoft.com/office/officeart/2005/8/layout/hierarchy2"/>
    <dgm:cxn modelId="{9A4C81AC-4BD7-4CDA-891E-EF72C764DABF}" type="presParOf" srcId="{41D6BD27-0148-4BDD-985E-4B59BB8BB623}" destId="{5896AAC2-CB07-45AC-8A28-9B5DC575D31D}" srcOrd="0" destOrd="0" presId="urn:microsoft.com/office/officeart/2005/8/layout/hierarchy2"/>
    <dgm:cxn modelId="{34216665-11BB-4E40-8B34-800B19B3A931}" type="presParOf" srcId="{91E4E80E-D8E3-4F69-A8FE-5C1CB19F880D}" destId="{E618B1AF-CFC8-4739-A0FA-F63AA6E8AA09}" srcOrd="1" destOrd="0" presId="urn:microsoft.com/office/officeart/2005/8/layout/hierarchy2"/>
    <dgm:cxn modelId="{96DC600B-8217-4A70-9F4E-7D08CAF945D7}" type="presParOf" srcId="{E618B1AF-CFC8-4739-A0FA-F63AA6E8AA09}" destId="{91879E89-F5D1-456A-BB40-3E29576B488A}" srcOrd="0" destOrd="0" presId="urn:microsoft.com/office/officeart/2005/8/layout/hierarchy2"/>
    <dgm:cxn modelId="{532C01C6-ABA9-4C4A-AD0B-DC0A2EF165EF}" type="presParOf" srcId="{E618B1AF-CFC8-4739-A0FA-F63AA6E8AA09}" destId="{2D18E2E9-8939-4383-9E52-4D0C2F89BCE8}" srcOrd="1" destOrd="0" presId="urn:microsoft.com/office/officeart/2005/8/layout/hierarchy2"/>
    <dgm:cxn modelId="{FF06B44D-BC79-41F4-B4DC-21837D253F58}" type="presParOf" srcId="{91E4E80E-D8E3-4F69-A8FE-5C1CB19F880D}" destId="{8461E836-FB31-4A59-A472-4F3B1C890DE5}" srcOrd="2" destOrd="0" presId="urn:microsoft.com/office/officeart/2005/8/layout/hierarchy2"/>
    <dgm:cxn modelId="{5E5B4CD4-5998-47F7-8AB9-82B5DCB5909A}" type="presParOf" srcId="{8461E836-FB31-4A59-A472-4F3B1C890DE5}" destId="{98693FB6-8017-41A2-91CD-642E327569B5}" srcOrd="0" destOrd="0" presId="urn:microsoft.com/office/officeart/2005/8/layout/hierarchy2"/>
    <dgm:cxn modelId="{006A8AB7-7213-4032-8485-705111EA8E1F}" type="presParOf" srcId="{91E4E80E-D8E3-4F69-A8FE-5C1CB19F880D}" destId="{DC78330F-3298-4488-846C-09299C153B1A}" srcOrd="3" destOrd="0" presId="urn:microsoft.com/office/officeart/2005/8/layout/hierarchy2"/>
    <dgm:cxn modelId="{599190B7-175E-4FBB-9E9B-5CE706C6A9CC}" type="presParOf" srcId="{DC78330F-3298-4488-846C-09299C153B1A}" destId="{70D85B33-47B7-4E9E-B55D-3628A2CB567F}" srcOrd="0" destOrd="0" presId="urn:microsoft.com/office/officeart/2005/8/layout/hierarchy2"/>
    <dgm:cxn modelId="{F0793227-700B-4850-AAFB-03F526BE2DC6}" type="presParOf" srcId="{DC78330F-3298-4488-846C-09299C153B1A}" destId="{0054BE48-06C3-4E73-98A6-9FA6126F49BA}" srcOrd="1" destOrd="0" presId="urn:microsoft.com/office/officeart/2005/8/layout/hierarchy2"/>
    <dgm:cxn modelId="{137E58E4-DB4F-46D9-A73C-8B6AB6A07D09}" type="presParOf" srcId="{91E4E80E-D8E3-4F69-A8FE-5C1CB19F880D}" destId="{633E06F5-65F5-4B64-8553-8172B6BB686D}" srcOrd="4" destOrd="0" presId="urn:microsoft.com/office/officeart/2005/8/layout/hierarchy2"/>
    <dgm:cxn modelId="{16189296-FAC0-4E78-BAEE-E240EDB8E01E}" type="presParOf" srcId="{633E06F5-65F5-4B64-8553-8172B6BB686D}" destId="{F5E02D72-6DDE-4B55-B341-03C3B9586512}" srcOrd="0" destOrd="0" presId="urn:microsoft.com/office/officeart/2005/8/layout/hierarchy2"/>
    <dgm:cxn modelId="{46030D65-28B2-425B-96AB-3C13F06FDF9E}" type="presParOf" srcId="{91E4E80E-D8E3-4F69-A8FE-5C1CB19F880D}" destId="{2F33E53A-4BDA-4B5A-A261-856F73367BBA}" srcOrd="5" destOrd="0" presId="urn:microsoft.com/office/officeart/2005/8/layout/hierarchy2"/>
    <dgm:cxn modelId="{ABDD319D-7BF3-4F0A-9DFB-95F5238BB544}" type="presParOf" srcId="{2F33E53A-4BDA-4B5A-A261-856F73367BBA}" destId="{A89FE229-4BE9-452E-8B3B-2C9CF5928A6F}" srcOrd="0" destOrd="0" presId="urn:microsoft.com/office/officeart/2005/8/layout/hierarchy2"/>
    <dgm:cxn modelId="{67E69C95-C247-4D46-AA9E-151097ED0908}" type="presParOf" srcId="{2F33E53A-4BDA-4B5A-A261-856F73367BBA}" destId="{F4E6488A-D00B-4138-A4CB-08D1E2E4C586}" srcOrd="1" destOrd="0" presId="urn:microsoft.com/office/officeart/2005/8/layout/hierarchy2"/>
    <dgm:cxn modelId="{3B07683A-6383-486A-8036-43D8AEDC166D}" type="presParOf" srcId="{91E4E80E-D8E3-4F69-A8FE-5C1CB19F880D}" destId="{938069F8-6672-4303-B09B-148ED0992AB7}" srcOrd="6" destOrd="0" presId="urn:microsoft.com/office/officeart/2005/8/layout/hierarchy2"/>
    <dgm:cxn modelId="{BFA9C71E-D522-41A2-BC11-D7480E14B972}" type="presParOf" srcId="{938069F8-6672-4303-B09B-148ED0992AB7}" destId="{5DB2A2F8-0B46-4694-AEB0-9F35A4052414}" srcOrd="0" destOrd="0" presId="urn:microsoft.com/office/officeart/2005/8/layout/hierarchy2"/>
    <dgm:cxn modelId="{61658935-79B8-4FC3-AB2E-32A01F6044D1}" type="presParOf" srcId="{91E4E80E-D8E3-4F69-A8FE-5C1CB19F880D}" destId="{8519942E-7F30-438B-B36D-3839C57F3216}" srcOrd="7" destOrd="0" presId="urn:microsoft.com/office/officeart/2005/8/layout/hierarchy2"/>
    <dgm:cxn modelId="{4E3DDE08-E7EE-4688-AC0D-05F6BC731A21}" type="presParOf" srcId="{8519942E-7F30-438B-B36D-3839C57F3216}" destId="{808D7B61-DF69-4F70-80A6-A23338582BE8}" srcOrd="0" destOrd="0" presId="urn:microsoft.com/office/officeart/2005/8/layout/hierarchy2"/>
    <dgm:cxn modelId="{FA96F9E8-5A33-4CF5-89E7-B34A90FFA0D3}" type="presParOf" srcId="{8519942E-7F30-438B-B36D-3839C57F3216}" destId="{064A8D95-5690-4699-BCA2-4125794B8645}" srcOrd="1" destOrd="0" presId="urn:microsoft.com/office/officeart/2005/8/layout/hierarchy2"/>
    <dgm:cxn modelId="{E13B7449-4D37-419A-B674-26AA7F3B9CEA}" type="presParOf" srcId="{512D9294-F7CE-4201-958D-17B8FFDBD6BD}" destId="{13ED57F5-5BC9-4FE9-8420-FFBADE0F7DA5}" srcOrd="1" destOrd="0" presId="urn:microsoft.com/office/officeart/2005/8/layout/hierarchy2"/>
    <dgm:cxn modelId="{0B061A18-7AF8-43FE-9356-4864F6487D82}" type="presParOf" srcId="{13ED57F5-5BC9-4FE9-8420-FFBADE0F7DA5}" destId="{09A4B61F-EA14-4616-9D63-86ABC6372E1F}" srcOrd="0" destOrd="0" presId="urn:microsoft.com/office/officeart/2005/8/layout/hierarchy2"/>
    <dgm:cxn modelId="{FAEF5143-6CC7-4236-9525-B04F48D80B49}" type="presParOf" srcId="{13ED57F5-5BC9-4FE9-8420-FFBADE0F7DA5}" destId="{FB805E08-949B-41B2-9D2E-C087E474B7D3}" srcOrd="1" destOrd="0" presId="urn:microsoft.com/office/officeart/2005/8/layout/hierarchy2"/>
    <dgm:cxn modelId="{E45FFF70-5119-43D0-BCAC-4889BDE93C38}" type="presParOf" srcId="{FB805E08-949B-41B2-9D2E-C087E474B7D3}" destId="{8288DCD4-2D23-49F2-A902-EDAC6E234369}" srcOrd="0" destOrd="0" presId="urn:microsoft.com/office/officeart/2005/8/layout/hierarchy2"/>
    <dgm:cxn modelId="{F36E46EC-8E5F-4487-B25F-28E030A1B8CB}" type="presParOf" srcId="{8288DCD4-2D23-49F2-A902-EDAC6E234369}" destId="{D7D7D557-E71E-4F76-84A2-A97EA6274B02}" srcOrd="0" destOrd="0" presId="urn:microsoft.com/office/officeart/2005/8/layout/hierarchy2"/>
    <dgm:cxn modelId="{3EEFDB42-0EAC-4EDE-9EF9-6CE281DEADF2}" type="presParOf" srcId="{FB805E08-949B-41B2-9D2E-C087E474B7D3}" destId="{39EFC736-4436-41E0-89C8-4A1BE0948995}" srcOrd="1" destOrd="0" presId="urn:microsoft.com/office/officeart/2005/8/layout/hierarchy2"/>
    <dgm:cxn modelId="{2CA80C8C-23C1-4396-9186-B6E1C1DF72BA}" type="presParOf" srcId="{39EFC736-4436-41E0-89C8-4A1BE0948995}" destId="{B494D120-D314-4070-9A2F-D1D791F3DA79}" srcOrd="0" destOrd="0" presId="urn:microsoft.com/office/officeart/2005/8/layout/hierarchy2"/>
    <dgm:cxn modelId="{44748706-F703-468A-B141-8A98ECD54A1F}" type="presParOf" srcId="{39EFC736-4436-41E0-89C8-4A1BE0948995}" destId="{3509B4FC-A633-4821-945B-8D80F0B6C9A8}" srcOrd="1" destOrd="0" presId="urn:microsoft.com/office/officeart/2005/8/layout/hierarchy2"/>
    <dgm:cxn modelId="{4ED9F594-E65C-4097-8A28-4087A026D7EF}" type="presParOf" srcId="{FB805E08-949B-41B2-9D2E-C087E474B7D3}" destId="{77746DDE-7FBB-4B12-8482-EAA91F9EA407}" srcOrd="2" destOrd="0" presId="urn:microsoft.com/office/officeart/2005/8/layout/hierarchy2"/>
    <dgm:cxn modelId="{68209D90-B7CD-42B0-9937-ECF7049320D6}" type="presParOf" srcId="{77746DDE-7FBB-4B12-8482-EAA91F9EA407}" destId="{8974109D-FABE-4C3F-9FC7-5F2CADDFE36F}" srcOrd="0" destOrd="0" presId="urn:microsoft.com/office/officeart/2005/8/layout/hierarchy2"/>
    <dgm:cxn modelId="{F8017AB3-E0F0-42F7-8710-ACE4500ABEBC}" type="presParOf" srcId="{FB805E08-949B-41B2-9D2E-C087E474B7D3}" destId="{464B71E5-F462-479B-9F7C-38368072EC27}" srcOrd="3" destOrd="0" presId="urn:microsoft.com/office/officeart/2005/8/layout/hierarchy2"/>
    <dgm:cxn modelId="{F60CF0F7-1B0E-47FD-B604-02F45FD44B9D}" type="presParOf" srcId="{464B71E5-F462-479B-9F7C-38368072EC27}" destId="{81AC9CA9-6C87-4671-86A3-04670BB1198D}" srcOrd="0" destOrd="0" presId="urn:microsoft.com/office/officeart/2005/8/layout/hierarchy2"/>
    <dgm:cxn modelId="{8F279361-7EF2-4B21-95F9-AFBBB51A533E}" type="presParOf" srcId="{464B71E5-F462-479B-9F7C-38368072EC27}" destId="{4643E11C-FE75-4E34-9E3E-799B2D8BC914}" srcOrd="1" destOrd="0" presId="urn:microsoft.com/office/officeart/2005/8/layout/hierarchy2"/>
    <dgm:cxn modelId="{6A041316-0E5D-4C4D-AF29-3116D3AD9D1C}" type="presParOf" srcId="{FB805E08-949B-41B2-9D2E-C087E474B7D3}" destId="{ABBAF4B5-ED4E-469D-BEA0-462FC795BE1A}" srcOrd="4" destOrd="0" presId="urn:microsoft.com/office/officeart/2005/8/layout/hierarchy2"/>
    <dgm:cxn modelId="{17FC0FF3-F3DA-4FAB-86E5-942BB9DE7020}" type="presParOf" srcId="{ABBAF4B5-ED4E-469D-BEA0-462FC795BE1A}" destId="{F05DCAE1-523A-4572-BB93-29811C97D938}" srcOrd="0" destOrd="0" presId="urn:microsoft.com/office/officeart/2005/8/layout/hierarchy2"/>
    <dgm:cxn modelId="{DFF65C54-4DBC-4CC0-A30E-1B0EECE12011}" type="presParOf" srcId="{FB805E08-949B-41B2-9D2E-C087E474B7D3}" destId="{CAF8683F-BA79-4B44-B0F5-79B82E9FB717}" srcOrd="5" destOrd="0" presId="urn:microsoft.com/office/officeart/2005/8/layout/hierarchy2"/>
    <dgm:cxn modelId="{960A9449-1FDD-4641-8A8A-AA915E604AA4}" type="presParOf" srcId="{CAF8683F-BA79-4B44-B0F5-79B82E9FB717}" destId="{01F6D8E0-85DF-4DEC-8118-F97D1B188C9D}" srcOrd="0" destOrd="0" presId="urn:microsoft.com/office/officeart/2005/8/layout/hierarchy2"/>
    <dgm:cxn modelId="{A49362A2-F7B8-4B0D-BACF-28AEE91FC3B5}" type="presParOf" srcId="{CAF8683F-BA79-4B44-B0F5-79B82E9FB717}" destId="{C2F19A61-D1BE-42AE-AEC7-BE07A2E34D58}" srcOrd="1" destOrd="0" presId="urn:microsoft.com/office/officeart/2005/8/layout/hierarchy2"/>
    <dgm:cxn modelId="{59239BBC-5691-4158-A065-9D33CBA02D0D}" type="presParOf" srcId="{512D9294-F7CE-4201-958D-17B8FFDBD6BD}" destId="{6C2F3E63-DCD9-4557-9E45-EC0CF75B4AB2}" srcOrd="2" destOrd="0" presId="urn:microsoft.com/office/officeart/2005/8/layout/hierarchy2"/>
    <dgm:cxn modelId="{C246FBF9-846C-4981-871A-125C5FE1FDAC}" type="presParOf" srcId="{6C2F3E63-DCD9-4557-9E45-EC0CF75B4AB2}" destId="{D1A07A29-D048-4E4E-8DCE-AA5FF5E9D7EF}" srcOrd="0" destOrd="0" presId="urn:microsoft.com/office/officeart/2005/8/layout/hierarchy2"/>
    <dgm:cxn modelId="{7C834D1A-C525-4372-B536-D114F7EE4DCF}" type="presParOf" srcId="{6C2F3E63-DCD9-4557-9E45-EC0CF75B4AB2}" destId="{89FA3006-D3AC-4CF7-AACD-D1902D5DC504}" srcOrd="1" destOrd="0" presId="urn:microsoft.com/office/officeart/2005/8/layout/hierarchy2"/>
    <dgm:cxn modelId="{87662C41-9CB0-40CC-917A-85F5F23BB6FB}" type="presParOf" srcId="{89FA3006-D3AC-4CF7-AACD-D1902D5DC504}" destId="{42D0F5CA-7891-4BE2-B57E-F6E7CF06DCF0}" srcOrd="0" destOrd="0" presId="urn:microsoft.com/office/officeart/2005/8/layout/hierarchy2"/>
    <dgm:cxn modelId="{4F0D4234-71A1-42C2-9206-0AE50F5F3B0A}" type="presParOf" srcId="{42D0F5CA-7891-4BE2-B57E-F6E7CF06DCF0}" destId="{92489409-394B-450E-B265-C507834B0F6C}" srcOrd="0" destOrd="0" presId="urn:microsoft.com/office/officeart/2005/8/layout/hierarchy2"/>
    <dgm:cxn modelId="{F98DC4A8-FE49-4B57-BE63-9CEB067BB367}" type="presParOf" srcId="{89FA3006-D3AC-4CF7-AACD-D1902D5DC504}" destId="{6356437E-9A09-4526-B603-2776DE59C8A1}" srcOrd="1" destOrd="0" presId="urn:microsoft.com/office/officeart/2005/8/layout/hierarchy2"/>
    <dgm:cxn modelId="{A025AABD-8E3A-47E8-9419-9156E95B10C3}" type="presParOf" srcId="{6356437E-9A09-4526-B603-2776DE59C8A1}" destId="{CBB43B13-A2DE-4D38-B742-52D75A96E2AB}" srcOrd="0" destOrd="0" presId="urn:microsoft.com/office/officeart/2005/8/layout/hierarchy2"/>
    <dgm:cxn modelId="{3DB6F050-8167-4DD6-BA75-B3B678F0D1FD}" type="presParOf" srcId="{6356437E-9A09-4526-B603-2776DE59C8A1}" destId="{2FA34095-6528-472A-A885-25EE774581BE}" srcOrd="1" destOrd="0" presId="urn:microsoft.com/office/officeart/2005/8/layout/hierarchy2"/>
    <dgm:cxn modelId="{9E33C0CD-505A-40AF-A844-D368BCB5C1F1}" type="presParOf" srcId="{89FA3006-D3AC-4CF7-AACD-D1902D5DC504}" destId="{454F0356-4F17-4423-995D-2279D0C21686}" srcOrd="2" destOrd="0" presId="urn:microsoft.com/office/officeart/2005/8/layout/hierarchy2"/>
    <dgm:cxn modelId="{5705536F-A5A1-4156-8215-1EBBD561EBD1}" type="presParOf" srcId="{454F0356-4F17-4423-995D-2279D0C21686}" destId="{23ADAC95-2E5E-4614-AB50-625CC36EC211}" srcOrd="0" destOrd="0" presId="urn:microsoft.com/office/officeart/2005/8/layout/hierarchy2"/>
    <dgm:cxn modelId="{AA12F889-6C3C-4DA6-847B-BE8435966CAE}" type="presParOf" srcId="{89FA3006-D3AC-4CF7-AACD-D1902D5DC504}" destId="{03C09A15-5AE7-4440-AD14-F78198AA0E76}" srcOrd="3" destOrd="0" presId="urn:microsoft.com/office/officeart/2005/8/layout/hierarchy2"/>
    <dgm:cxn modelId="{B23D235C-1F88-4807-81AD-BD865124C9DA}" type="presParOf" srcId="{03C09A15-5AE7-4440-AD14-F78198AA0E76}" destId="{83F147F7-B3A9-41DF-A1E7-5DC57D2AC6FB}" srcOrd="0" destOrd="0" presId="urn:microsoft.com/office/officeart/2005/8/layout/hierarchy2"/>
    <dgm:cxn modelId="{923A086B-37BD-47ED-A585-FCA18A10A3D6}" type="presParOf" srcId="{03C09A15-5AE7-4440-AD14-F78198AA0E76}" destId="{346BE1CB-7F45-44AA-96DC-0A925650254C}" srcOrd="1" destOrd="0" presId="urn:microsoft.com/office/officeart/2005/8/layout/hierarchy2"/>
    <dgm:cxn modelId="{95F03F3C-8FBF-4AFF-B7E7-5809D7948B5C}" type="presParOf" srcId="{89FA3006-D3AC-4CF7-AACD-D1902D5DC504}" destId="{39503164-F98E-4BBD-B6B1-8D23A87BEED8}" srcOrd="4" destOrd="0" presId="urn:microsoft.com/office/officeart/2005/8/layout/hierarchy2"/>
    <dgm:cxn modelId="{DE587D18-33ED-43BF-AFB9-4E67059B9952}" type="presParOf" srcId="{39503164-F98E-4BBD-B6B1-8D23A87BEED8}" destId="{F5F8D033-A8CA-468A-A7EF-C2BBA3C0236C}" srcOrd="0" destOrd="0" presId="urn:microsoft.com/office/officeart/2005/8/layout/hierarchy2"/>
    <dgm:cxn modelId="{3719BB36-7900-4C60-859E-B186D763C21D}" type="presParOf" srcId="{89FA3006-D3AC-4CF7-AACD-D1902D5DC504}" destId="{59BB21D4-A67D-4147-9955-038295F98AB8}" srcOrd="5" destOrd="0" presId="urn:microsoft.com/office/officeart/2005/8/layout/hierarchy2"/>
    <dgm:cxn modelId="{01F27C6B-474C-46EF-B9C8-200B635037ED}" type="presParOf" srcId="{59BB21D4-A67D-4147-9955-038295F98AB8}" destId="{1F275CBB-1F9D-4BD7-AC3D-C5CE10C440A6}" srcOrd="0" destOrd="0" presId="urn:microsoft.com/office/officeart/2005/8/layout/hierarchy2"/>
    <dgm:cxn modelId="{38C93944-9D03-48EE-A46C-95923799B0B1}" type="presParOf" srcId="{59BB21D4-A67D-4147-9955-038295F98AB8}" destId="{A7C131F2-38C1-4312-B111-01B742EAE13E}" srcOrd="1" destOrd="0" presId="urn:microsoft.com/office/officeart/2005/8/layout/hierarchy2"/>
    <dgm:cxn modelId="{B45CC79C-51E0-41D3-9A02-2C532B8ABECF}" type="presParOf" srcId="{512D9294-F7CE-4201-958D-17B8FFDBD6BD}" destId="{15B741FC-F1D5-4EE0-BDBF-23B4632F1537}" srcOrd="3" destOrd="0" presId="urn:microsoft.com/office/officeart/2005/8/layout/hierarchy2"/>
    <dgm:cxn modelId="{8D0A72DB-75B4-445C-BDD0-C9314B409FC6}" type="presParOf" srcId="{15B741FC-F1D5-4EE0-BDBF-23B4632F1537}" destId="{15FBEBE8-8BAF-43DE-BA36-F2E60ECFDCC0}" srcOrd="0" destOrd="0" presId="urn:microsoft.com/office/officeart/2005/8/layout/hierarchy2"/>
    <dgm:cxn modelId="{B47BB504-857B-4AF7-B4AB-61C980B28197}" type="presParOf" srcId="{15B741FC-F1D5-4EE0-BDBF-23B4632F1537}" destId="{EB8BAE17-9586-4DE2-8FE0-D301C5AACDA6}" srcOrd="1" destOrd="0" presId="urn:microsoft.com/office/officeart/2005/8/layout/hierarchy2"/>
    <dgm:cxn modelId="{47BB2EA1-F72D-4354-A024-7F60D97EA4F4}" type="presParOf" srcId="{512D9294-F7CE-4201-958D-17B8FFDBD6BD}" destId="{7AB6FBA5-8D5E-47BA-AB8A-7C334DEE4BC1}" srcOrd="4" destOrd="0" presId="urn:microsoft.com/office/officeart/2005/8/layout/hierarchy2"/>
    <dgm:cxn modelId="{FE8A9B79-B8A9-4A63-A9CC-01EDEFB0C872}" type="presParOf" srcId="{7AB6FBA5-8D5E-47BA-AB8A-7C334DEE4BC1}" destId="{4B130B54-D23B-4936-9309-1C0B5704C610}" srcOrd="0" destOrd="0" presId="urn:microsoft.com/office/officeart/2005/8/layout/hierarchy2"/>
    <dgm:cxn modelId="{D07FA5BA-B9AA-4482-B933-68A043BB0222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4F011BC4-9AD9-4E2E-BDB4-C4868938FF16}" type="presOf" srcId="{210E0176-434C-40C9-A192-69922A62C0F3}" destId="{92489409-394B-450E-B265-C507834B0F6C}" srcOrd="1" destOrd="0" presId="urn:microsoft.com/office/officeart/2005/8/layout/hierarchy2"/>
    <dgm:cxn modelId="{E6C1F665-ECF3-4DD6-B7FF-15A0B7709CEA}" type="presOf" srcId="{F568678A-72B0-4D66-9E8E-C6FB9AF0E237}" destId="{4B130B54-D23B-4936-9309-1C0B5704C610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8FBA3B16-DDBB-4005-B650-5EF173F2CC06}" type="presOf" srcId="{581AEFB6-18DA-469C-85F6-2040E63CFFF9}" destId="{ABBAF4B5-ED4E-469D-BEA0-462FC795BE1A}" srcOrd="0" destOrd="0" presId="urn:microsoft.com/office/officeart/2005/8/layout/hierarchy2"/>
    <dgm:cxn modelId="{DE2411A6-D1C3-41E7-838B-A0B4B78147F3}" type="presOf" srcId="{CB44BA80-D5A0-4D53-90A8-0D2050756B30}" destId="{808D7B61-DF69-4F70-80A6-A23338582BE8}" srcOrd="0" destOrd="0" presId="urn:microsoft.com/office/officeart/2005/8/layout/hierarchy2"/>
    <dgm:cxn modelId="{BFC451F8-15FC-4C7C-BB4B-0612CAEC3492}" type="presOf" srcId="{CC72F853-0536-4E90-B32B-A16899E638CB}" destId="{966D329C-8B87-4AE1-A99F-6D7CC50C74DE}" srcOrd="0" destOrd="0" presId="urn:microsoft.com/office/officeart/2005/8/layout/hierarchy2"/>
    <dgm:cxn modelId="{ECC3F731-E8C6-4246-BEE0-B94AFC7FCEA3}" type="presOf" srcId="{5471BE64-4243-46C2-A6CA-F17AD61A33A3}" destId="{454F0356-4F17-4423-995D-2279D0C21686}" srcOrd="0" destOrd="0" presId="urn:microsoft.com/office/officeart/2005/8/layout/hierarchy2"/>
    <dgm:cxn modelId="{A48FD481-35B0-452A-8337-4A6FAA9DECD1}" type="presOf" srcId="{210E0176-434C-40C9-A192-69922A62C0F3}" destId="{42D0F5CA-7891-4BE2-B57E-F6E7CF06DCF0}" srcOrd="0" destOrd="0" presId="urn:microsoft.com/office/officeart/2005/8/layout/hierarchy2"/>
    <dgm:cxn modelId="{DEEDDE9B-A97E-4D03-B227-EBB55E34F8BD}" type="presOf" srcId="{439C8F93-A832-44CD-ABD5-EBB0665F19F8}" destId="{77746DDE-7FBB-4B12-8482-EAA91F9EA407}" srcOrd="0" destOrd="0" presId="urn:microsoft.com/office/officeart/2005/8/layout/hierarchy2"/>
    <dgm:cxn modelId="{B1E44D66-A475-4599-B481-9DBDE5DAED45}" type="presOf" srcId="{94AC0151-DF8C-4E08-A050-2E29FE4C156D}" destId="{D1A07A29-D048-4E4E-8DCE-AA5FF5E9D7EF}" srcOrd="0" destOrd="0" presId="urn:microsoft.com/office/officeart/2005/8/layout/hierarchy2"/>
    <dgm:cxn modelId="{C0CC9DBD-CF1C-4808-9D22-DFFF63C63D64}" type="presOf" srcId="{F892DF24-8417-47CF-B1FC-1BC7C98E0BED}" destId="{F5F8D033-A8CA-468A-A7EF-C2BBA3C0236C}" srcOrd="1" destOrd="0" presId="urn:microsoft.com/office/officeart/2005/8/layout/hierarchy2"/>
    <dgm:cxn modelId="{96C60D81-1104-4589-9D19-23746CCD1D23}" type="presOf" srcId="{5099DE25-F3BD-4388-892E-937856F937F3}" destId="{5DB2A2F8-0B46-4694-AEB0-9F35A4052414}" srcOrd="1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0E7B686-309D-4560-A7D0-4B04CFA1A8C7}" type="presOf" srcId="{BE1A4EAA-E0DC-4AC6-9ADA-CBC45C33A917}" destId="{81AC9CA9-6C87-4671-86A3-04670BB1198D}" srcOrd="0" destOrd="0" presId="urn:microsoft.com/office/officeart/2005/8/layout/hierarchy2"/>
    <dgm:cxn modelId="{3AF85ECB-1269-40B8-9A39-7BC1266614A8}" type="presOf" srcId="{48593F2C-7F7D-48FD-99B3-DE5C88726413}" destId="{512D9294-F7CE-4201-958D-17B8FFDBD6BD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EE033E9E-F447-4F44-9CEA-C3DF2B8250A3}" type="presOf" srcId="{8C139A99-C6D8-4F3E-8988-67525593D5E6}" destId="{09A4B61F-EA14-4616-9D63-86ABC6372E1F}" srcOrd="0" destOrd="0" presId="urn:microsoft.com/office/officeart/2005/8/layout/hierarchy2"/>
    <dgm:cxn modelId="{57C2CBA4-9FCA-4A1B-B30D-AB32F216A5FB}" type="presOf" srcId="{9787C43E-C6FC-4D3C-A91E-90E1A10698CC}" destId="{15FBEBE8-8BAF-43DE-BA36-F2E60ECFDCC0}" srcOrd="0" destOrd="0" presId="urn:microsoft.com/office/officeart/2005/8/layout/hierarchy2"/>
    <dgm:cxn modelId="{5F5CB0AF-2A3C-443F-9988-390230F8BAA0}" type="presOf" srcId="{4B66E169-6791-4434-B9FB-5ECC1C219F29}" destId="{98693FB6-8017-41A2-91CD-642E327569B5}" srcOrd="1" destOrd="0" presId="urn:microsoft.com/office/officeart/2005/8/layout/hierarchy2"/>
    <dgm:cxn modelId="{7C92D690-4850-4773-97CD-1D633D790581}" type="presOf" srcId="{9635FFFE-57F5-457E-8559-95F1FCACE0D3}" destId="{5896AAC2-CB07-45AC-8A28-9B5DC575D31D}" srcOrd="1" destOrd="0" presId="urn:microsoft.com/office/officeart/2005/8/layout/hierarchy2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884CBD9B-4E40-4A61-814B-2B6FD036375E}" type="presOf" srcId="{BD699AB8-B3E7-4EA6-9627-6D025EEB1847}" destId="{01F6D8E0-85DF-4DEC-8118-F97D1B188C9D}" srcOrd="0" destOrd="0" presId="urn:microsoft.com/office/officeart/2005/8/layout/hierarchy2"/>
    <dgm:cxn modelId="{F719367C-2141-43F0-BE48-F3EB0CFD900E}" type="presOf" srcId="{581AEFB6-18DA-469C-85F6-2040E63CFFF9}" destId="{F05DCAE1-523A-4572-BB93-29811C97D938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3CAEC707-8085-4C59-933D-FD1BF5BF0B72}" type="presOf" srcId="{B4A7E0E5-4E61-4248-B84A-65CA257E29C5}" destId="{D7D7D557-E71E-4F76-84A2-A97EA6274B02}" srcOrd="1" destOrd="0" presId="urn:microsoft.com/office/officeart/2005/8/layout/hierarchy2"/>
    <dgm:cxn modelId="{02EFF0C4-C454-490B-BF56-18C7FF251D68}" type="presOf" srcId="{ED67A12B-214A-4A46-80C4-6C792782C326}" destId="{A89FE229-4BE9-452E-8B3B-2C9CF5928A6F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0210A96A-E0C3-439C-AA11-039219FE8797}" type="presOf" srcId="{D0122B04-84E6-4D12-AEDA-097728107042}" destId="{633E06F5-65F5-4B64-8553-8172B6BB686D}" srcOrd="0" destOrd="0" presId="urn:microsoft.com/office/officeart/2005/8/layout/hierarchy2"/>
    <dgm:cxn modelId="{5862E67D-6514-4C09-9D75-06EB4E23D0FF}" type="presOf" srcId="{5471BE64-4243-46C2-A6CA-F17AD61A33A3}" destId="{23ADAC95-2E5E-4614-AB50-625CC36EC211}" srcOrd="1" destOrd="0" presId="urn:microsoft.com/office/officeart/2005/8/layout/hierarchy2"/>
    <dgm:cxn modelId="{69FD7FD1-C5DE-49B9-A70F-D00DB1FBA43F}" type="presOf" srcId="{439C8F93-A832-44CD-ABD5-EBB0665F19F8}" destId="{8974109D-FABE-4C3F-9FC7-5F2CADDFE36F}" srcOrd="1" destOrd="0" presId="urn:microsoft.com/office/officeart/2005/8/layout/hierarchy2"/>
    <dgm:cxn modelId="{A95264B3-645E-4717-9005-407BA4019047}" type="presOf" srcId="{9635FFFE-57F5-457E-8559-95F1FCACE0D3}" destId="{41D6BD27-0148-4BDD-985E-4B59BB8BB623}" srcOrd="0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7B5CC98B-0C2B-4648-AE9D-DA123525A376}" type="presOf" srcId="{F892DF24-8417-47CF-B1FC-1BC7C98E0BED}" destId="{39503164-F98E-4BBD-B6B1-8D23A87BEED8}" srcOrd="0" destOrd="0" presId="urn:microsoft.com/office/officeart/2005/8/layout/hierarchy2"/>
    <dgm:cxn modelId="{83DF6D44-50FF-459C-A9DE-A1F6C1241A1E}" type="presOf" srcId="{30A77FCC-C457-489E-9FFF-B442BB56C5D3}" destId="{91879E89-F5D1-456A-BB40-3E29576B488A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F38319DF-ECEA-43C3-8E62-6C4F5FE663BB}" type="presOf" srcId="{ADE8319F-DA70-4558-B6B0-CB9251526DA8}" destId="{1F275CBB-1F9D-4BD7-AC3D-C5CE10C440A6}" srcOrd="0" destOrd="0" presId="urn:microsoft.com/office/officeart/2005/8/layout/hierarchy2"/>
    <dgm:cxn modelId="{53D2504E-5A78-4030-8172-86D76D49A45F}" type="presOf" srcId="{5099DE25-F3BD-4388-892E-937856F937F3}" destId="{938069F8-6672-4303-B09B-148ED0992AB7}" srcOrd="0" destOrd="0" presId="urn:microsoft.com/office/officeart/2005/8/layout/hierarchy2"/>
    <dgm:cxn modelId="{88980A12-D234-4E44-8469-117475A177AF}" type="presOf" srcId="{59C3407B-F08A-4DE3-AFF0-EDF1C15A862E}" destId="{B494D120-D314-4070-9A2F-D1D791F3DA79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6FD107CC-6416-4B07-AFEA-DDE54E6C1548}" type="presOf" srcId="{4B66E169-6791-4434-B9FB-5ECC1C219F29}" destId="{8461E836-FB31-4A59-A472-4F3B1C890DE5}" srcOrd="0" destOrd="0" presId="urn:microsoft.com/office/officeart/2005/8/layout/hierarchy2"/>
    <dgm:cxn modelId="{9650FC69-2F4B-4FF8-8383-BEB8DAF99CB4}" type="presOf" srcId="{B4A7E0E5-4E61-4248-B84A-65CA257E29C5}" destId="{8288DCD4-2D23-49F2-A902-EDAC6E234369}" srcOrd="0" destOrd="0" presId="urn:microsoft.com/office/officeart/2005/8/layout/hierarchy2"/>
    <dgm:cxn modelId="{9BDA2024-A04A-4486-9185-F829F08B24C2}" type="presOf" srcId="{43A94BEC-A63F-400A-A41E-58E3C48A9353}" destId="{83F147F7-B3A9-41DF-A1E7-5DC57D2AC6FB}" srcOrd="0" destOrd="0" presId="urn:microsoft.com/office/officeart/2005/8/layout/hierarchy2"/>
    <dgm:cxn modelId="{D46CE628-78C0-41A8-8FC1-2D14080A3EF1}" type="presOf" srcId="{D0122B04-84E6-4D12-AEDA-097728107042}" destId="{F5E02D72-6DDE-4B55-B341-03C3B9586512}" srcOrd="1" destOrd="0" presId="urn:microsoft.com/office/officeart/2005/8/layout/hierarchy2"/>
    <dgm:cxn modelId="{D3F7DD3D-AD22-4BC1-8A53-FE186D233707}" type="presOf" srcId="{B3250878-8491-4231-819E-24DC45F0B654}" destId="{70D85B33-47B7-4E9E-B55D-3628A2CB567F}" srcOrd="0" destOrd="0" presId="urn:microsoft.com/office/officeart/2005/8/layout/hierarchy2"/>
    <dgm:cxn modelId="{9E23465F-E73C-47A1-89D4-94AAC57459F9}" type="presOf" srcId="{8BC7CB87-718B-42F3-8C84-23F12AE9C831}" destId="{CBB43B13-A2DE-4D38-B742-52D75A96E2AB}" srcOrd="0" destOrd="0" presId="urn:microsoft.com/office/officeart/2005/8/layout/hierarchy2"/>
    <dgm:cxn modelId="{24DEDB00-51AF-452C-9669-6A2DAA98FDC5}" type="presParOf" srcId="{512D9294-F7CE-4201-958D-17B8FFDBD6BD}" destId="{19F717D7-070D-4483-B832-AD696B904644}" srcOrd="0" destOrd="0" presId="urn:microsoft.com/office/officeart/2005/8/layout/hierarchy2"/>
    <dgm:cxn modelId="{75BC4666-3D67-427E-BB89-E921E2493E9C}" type="presParOf" srcId="{19F717D7-070D-4483-B832-AD696B904644}" destId="{966D329C-8B87-4AE1-A99F-6D7CC50C74DE}" srcOrd="0" destOrd="0" presId="urn:microsoft.com/office/officeart/2005/8/layout/hierarchy2"/>
    <dgm:cxn modelId="{0A21E69F-CEC1-4950-BE39-96B095EE6A1B}" type="presParOf" srcId="{19F717D7-070D-4483-B832-AD696B904644}" destId="{91E4E80E-D8E3-4F69-A8FE-5C1CB19F880D}" srcOrd="1" destOrd="0" presId="urn:microsoft.com/office/officeart/2005/8/layout/hierarchy2"/>
    <dgm:cxn modelId="{D3E63E1D-486D-4387-B544-62F83AACF251}" type="presParOf" srcId="{91E4E80E-D8E3-4F69-A8FE-5C1CB19F880D}" destId="{41D6BD27-0148-4BDD-985E-4B59BB8BB623}" srcOrd="0" destOrd="0" presId="urn:microsoft.com/office/officeart/2005/8/layout/hierarchy2"/>
    <dgm:cxn modelId="{D7097094-35C8-4C02-8492-2FE2C4A62E1A}" type="presParOf" srcId="{41D6BD27-0148-4BDD-985E-4B59BB8BB623}" destId="{5896AAC2-CB07-45AC-8A28-9B5DC575D31D}" srcOrd="0" destOrd="0" presId="urn:microsoft.com/office/officeart/2005/8/layout/hierarchy2"/>
    <dgm:cxn modelId="{6A14990D-3374-446A-A4C7-34197E81F28B}" type="presParOf" srcId="{91E4E80E-D8E3-4F69-A8FE-5C1CB19F880D}" destId="{E618B1AF-CFC8-4739-A0FA-F63AA6E8AA09}" srcOrd="1" destOrd="0" presId="urn:microsoft.com/office/officeart/2005/8/layout/hierarchy2"/>
    <dgm:cxn modelId="{6B517795-ABB9-48F0-B967-BC5BD47BE092}" type="presParOf" srcId="{E618B1AF-CFC8-4739-A0FA-F63AA6E8AA09}" destId="{91879E89-F5D1-456A-BB40-3E29576B488A}" srcOrd="0" destOrd="0" presId="urn:microsoft.com/office/officeart/2005/8/layout/hierarchy2"/>
    <dgm:cxn modelId="{0B456664-69F7-4B57-98C6-39ABCDAE96D5}" type="presParOf" srcId="{E618B1AF-CFC8-4739-A0FA-F63AA6E8AA09}" destId="{2D18E2E9-8939-4383-9E52-4D0C2F89BCE8}" srcOrd="1" destOrd="0" presId="urn:microsoft.com/office/officeart/2005/8/layout/hierarchy2"/>
    <dgm:cxn modelId="{2A8BDC29-A2E1-44DA-BDE4-FAEAF25B900B}" type="presParOf" srcId="{91E4E80E-D8E3-4F69-A8FE-5C1CB19F880D}" destId="{8461E836-FB31-4A59-A472-4F3B1C890DE5}" srcOrd="2" destOrd="0" presId="urn:microsoft.com/office/officeart/2005/8/layout/hierarchy2"/>
    <dgm:cxn modelId="{D3063B54-2373-418B-A5B1-EB3E71C4733B}" type="presParOf" srcId="{8461E836-FB31-4A59-A472-4F3B1C890DE5}" destId="{98693FB6-8017-41A2-91CD-642E327569B5}" srcOrd="0" destOrd="0" presId="urn:microsoft.com/office/officeart/2005/8/layout/hierarchy2"/>
    <dgm:cxn modelId="{BA6B026C-8388-425B-91B3-49AF7A1C49DD}" type="presParOf" srcId="{91E4E80E-D8E3-4F69-A8FE-5C1CB19F880D}" destId="{DC78330F-3298-4488-846C-09299C153B1A}" srcOrd="3" destOrd="0" presId="urn:microsoft.com/office/officeart/2005/8/layout/hierarchy2"/>
    <dgm:cxn modelId="{A0486042-265F-4276-B0E6-FB50A89BCE84}" type="presParOf" srcId="{DC78330F-3298-4488-846C-09299C153B1A}" destId="{70D85B33-47B7-4E9E-B55D-3628A2CB567F}" srcOrd="0" destOrd="0" presId="urn:microsoft.com/office/officeart/2005/8/layout/hierarchy2"/>
    <dgm:cxn modelId="{324CA0B9-3EC9-4D04-A10D-FD98EB0991D8}" type="presParOf" srcId="{DC78330F-3298-4488-846C-09299C153B1A}" destId="{0054BE48-06C3-4E73-98A6-9FA6126F49BA}" srcOrd="1" destOrd="0" presId="urn:microsoft.com/office/officeart/2005/8/layout/hierarchy2"/>
    <dgm:cxn modelId="{BB83F814-3AC7-433F-B225-A9BD32C60E7D}" type="presParOf" srcId="{91E4E80E-D8E3-4F69-A8FE-5C1CB19F880D}" destId="{633E06F5-65F5-4B64-8553-8172B6BB686D}" srcOrd="4" destOrd="0" presId="urn:microsoft.com/office/officeart/2005/8/layout/hierarchy2"/>
    <dgm:cxn modelId="{641E6CAB-ACD1-4D52-8DBE-3AB748C5CCCC}" type="presParOf" srcId="{633E06F5-65F5-4B64-8553-8172B6BB686D}" destId="{F5E02D72-6DDE-4B55-B341-03C3B9586512}" srcOrd="0" destOrd="0" presId="urn:microsoft.com/office/officeart/2005/8/layout/hierarchy2"/>
    <dgm:cxn modelId="{171FDBF4-976F-4852-B836-6440E31F9A67}" type="presParOf" srcId="{91E4E80E-D8E3-4F69-A8FE-5C1CB19F880D}" destId="{2F33E53A-4BDA-4B5A-A261-856F73367BBA}" srcOrd="5" destOrd="0" presId="urn:microsoft.com/office/officeart/2005/8/layout/hierarchy2"/>
    <dgm:cxn modelId="{813C8031-938C-4BAE-8B6C-CF2BE5BD98E8}" type="presParOf" srcId="{2F33E53A-4BDA-4B5A-A261-856F73367BBA}" destId="{A89FE229-4BE9-452E-8B3B-2C9CF5928A6F}" srcOrd="0" destOrd="0" presId="urn:microsoft.com/office/officeart/2005/8/layout/hierarchy2"/>
    <dgm:cxn modelId="{963E40B7-BCF9-4346-9F79-9399A52B43AA}" type="presParOf" srcId="{2F33E53A-4BDA-4B5A-A261-856F73367BBA}" destId="{F4E6488A-D00B-4138-A4CB-08D1E2E4C586}" srcOrd="1" destOrd="0" presId="urn:microsoft.com/office/officeart/2005/8/layout/hierarchy2"/>
    <dgm:cxn modelId="{0197388F-14C9-4238-8C70-AD51BF2235AE}" type="presParOf" srcId="{91E4E80E-D8E3-4F69-A8FE-5C1CB19F880D}" destId="{938069F8-6672-4303-B09B-148ED0992AB7}" srcOrd="6" destOrd="0" presId="urn:microsoft.com/office/officeart/2005/8/layout/hierarchy2"/>
    <dgm:cxn modelId="{46DF9684-05ED-46CB-8608-C9E395E80F31}" type="presParOf" srcId="{938069F8-6672-4303-B09B-148ED0992AB7}" destId="{5DB2A2F8-0B46-4694-AEB0-9F35A4052414}" srcOrd="0" destOrd="0" presId="urn:microsoft.com/office/officeart/2005/8/layout/hierarchy2"/>
    <dgm:cxn modelId="{BA21FF56-44F3-48F9-82FC-63A23F91FB52}" type="presParOf" srcId="{91E4E80E-D8E3-4F69-A8FE-5C1CB19F880D}" destId="{8519942E-7F30-438B-B36D-3839C57F3216}" srcOrd="7" destOrd="0" presId="urn:microsoft.com/office/officeart/2005/8/layout/hierarchy2"/>
    <dgm:cxn modelId="{CB1950AC-D69A-48DA-A99E-E545A28A2A87}" type="presParOf" srcId="{8519942E-7F30-438B-B36D-3839C57F3216}" destId="{808D7B61-DF69-4F70-80A6-A23338582BE8}" srcOrd="0" destOrd="0" presId="urn:microsoft.com/office/officeart/2005/8/layout/hierarchy2"/>
    <dgm:cxn modelId="{AFCE14BE-169E-4262-8284-C563F4CF8F7D}" type="presParOf" srcId="{8519942E-7F30-438B-B36D-3839C57F3216}" destId="{064A8D95-5690-4699-BCA2-4125794B8645}" srcOrd="1" destOrd="0" presId="urn:microsoft.com/office/officeart/2005/8/layout/hierarchy2"/>
    <dgm:cxn modelId="{90E2AB36-93E8-47A3-860B-B25AE52A7EE1}" type="presParOf" srcId="{512D9294-F7CE-4201-958D-17B8FFDBD6BD}" destId="{13ED57F5-5BC9-4FE9-8420-FFBADE0F7DA5}" srcOrd="1" destOrd="0" presId="urn:microsoft.com/office/officeart/2005/8/layout/hierarchy2"/>
    <dgm:cxn modelId="{647C9A6A-25E7-4FA5-8778-42ED8D00228A}" type="presParOf" srcId="{13ED57F5-5BC9-4FE9-8420-FFBADE0F7DA5}" destId="{09A4B61F-EA14-4616-9D63-86ABC6372E1F}" srcOrd="0" destOrd="0" presId="urn:microsoft.com/office/officeart/2005/8/layout/hierarchy2"/>
    <dgm:cxn modelId="{6A1B685A-408D-4824-B5AE-66F02B1F1FF3}" type="presParOf" srcId="{13ED57F5-5BC9-4FE9-8420-FFBADE0F7DA5}" destId="{FB805E08-949B-41B2-9D2E-C087E474B7D3}" srcOrd="1" destOrd="0" presId="urn:microsoft.com/office/officeart/2005/8/layout/hierarchy2"/>
    <dgm:cxn modelId="{DA0175BD-ADA7-481D-9783-D90580EC9C5F}" type="presParOf" srcId="{FB805E08-949B-41B2-9D2E-C087E474B7D3}" destId="{8288DCD4-2D23-49F2-A902-EDAC6E234369}" srcOrd="0" destOrd="0" presId="urn:microsoft.com/office/officeart/2005/8/layout/hierarchy2"/>
    <dgm:cxn modelId="{AD7AAC34-FBDF-4284-ADAE-96FECCD52BB8}" type="presParOf" srcId="{8288DCD4-2D23-49F2-A902-EDAC6E234369}" destId="{D7D7D557-E71E-4F76-84A2-A97EA6274B02}" srcOrd="0" destOrd="0" presId="urn:microsoft.com/office/officeart/2005/8/layout/hierarchy2"/>
    <dgm:cxn modelId="{5973DBB2-BC7B-47D3-9F83-BF52092AEF32}" type="presParOf" srcId="{FB805E08-949B-41B2-9D2E-C087E474B7D3}" destId="{39EFC736-4436-41E0-89C8-4A1BE0948995}" srcOrd="1" destOrd="0" presId="urn:microsoft.com/office/officeart/2005/8/layout/hierarchy2"/>
    <dgm:cxn modelId="{69CC2ACD-AF1C-4A34-B28C-2CF28909082E}" type="presParOf" srcId="{39EFC736-4436-41E0-89C8-4A1BE0948995}" destId="{B494D120-D314-4070-9A2F-D1D791F3DA79}" srcOrd="0" destOrd="0" presId="urn:microsoft.com/office/officeart/2005/8/layout/hierarchy2"/>
    <dgm:cxn modelId="{0D698028-AEF4-49CF-B791-5875EF4E5742}" type="presParOf" srcId="{39EFC736-4436-41E0-89C8-4A1BE0948995}" destId="{3509B4FC-A633-4821-945B-8D80F0B6C9A8}" srcOrd="1" destOrd="0" presId="urn:microsoft.com/office/officeart/2005/8/layout/hierarchy2"/>
    <dgm:cxn modelId="{F49C18AD-D7A7-485C-9C5D-D2954FC13892}" type="presParOf" srcId="{FB805E08-949B-41B2-9D2E-C087E474B7D3}" destId="{77746DDE-7FBB-4B12-8482-EAA91F9EA407}" srcOrd="2" destOrd="0" presId="urn:microsoft.com/office/officeart/2005/8/layout/hierarchy2"/>
    <dgm:cxn modelId="{7D868CBB-3EA7-419B-BF99-B02C234D2D44}" type="presParOf" srcId="{77746DDE-7FBB-4B12-8482-EAA91F9EA407}" destId="{8974109D-FABE-4C3F-9FC7-5F2CADDFE36F}" srcOrd="0" destOrd="0" presId="urn:microsoft.com/office/officeart/2005/8/layout/hierarchy2"/>
    <dgm:cxn modelId="{3C5899E1-3D01-4BAB-BED9-443FDE4E174F}" type="presParOf" srcId="{FB805E08-949B-41B2-9D2E-C087E474B7D3}" destId="{464B71E5-F462-479B-9F7C-38368072EC27}" srcOrd="3" destOrd="0" presId="urn:microsoft.com/office/officeart/2005/8/layout/hierarchy2"/>
    <dgm:cxn modelId="{1AE37755-E23D-430D-AB5F-4F0704CB3CA5}" type="presParOf" srcId="{464B71E5-F462-479B-9F7C-38368072EC27}" destId="{81AC9CA9-6C87-4671-86A3-04670BB1198D}" srcOrd="0" destOrd="0" presId="urn:microsoft.com/office/officeart/2005/8/layout/hierarchy2"/>
    <dgm:cxn modelId="{E2B1272C-8C10-479F-90BB-305BB2326A9D}" type="presParOf" srcId="{464B71E5-F462-479B-9F7C-38368072EC27}" destId="{4643E11C-FE75-4E34-9E3E-799B2D8BC914}" srcOrd="1" destOrd="0" presId="urn:microsoft.com/office/officeart/2005/8/layout/hierarchy2"/>
    <dgm:cxn modelId="{6AC2A9A3-8B73-4F58-927D-B4D18E4A1F1E}" type="presParOf" srcId="{FB805E08-949B-41B2-9D2E-C087E474B7D3}" destId="{ABBAF4B5-ED4E-469D-BEA0-462FC795BE1A}" srcOrd="4" destOrd="0" presId="urn:microsoft.com/office/officeart/2005/8/layout/hierarchy2"/>
    <dgm:cxn modelId="{91FC31B5-B723-40EB-905C-318C7610AC8D}" type="presParOf" srcId="{ABBAF4B5-ED4E-469D-BEA0-462FC795BE1A}" destId="{F05DCAE1-523A-4572-BB93-29811C97D938}" srcOrd="0" destOrd="0" presId="urn:microsoft.com/office/officeart/2005/8/layout/hierarchy2"/>
    <dgm:cxn modelId="{33B1AEA5-3D50-4967-AACB-080AD3A663CF}" type="presParOf" srcId="{FB805E08-949B-41B2-9D2E-C087E474B7D3}" destId="{CAF8683F-BA79-4B44-B0F5-79B82E9FB717}" srcOrd="5" destOrd="0" presId="urn:microsoft.com/office/officeart/2005/8/layout/hierarchy2"/>
    <dgm:cxn modelId="{6F3A7CDF-5352-48C3-B132-D91A329BBD95}" type="presParOf" srcId="{CAF8683F-BA79-4B44-B0F5-79B82E9FB717}" destId="{01F6D8E0-85DF-4DEC-8118-F97D1B188C9D}" srcOrd="0" destOrd="0" presId="urn:microsoft.com/office/officeart/2005/8/layout/hierarchy2"/>
    <dgm:cxn modelId="{782A5900-C544-4559-AD6E-9829149A48D3}" type="presParOf" srcId="{CAF8683F-BA79-4B44-B0F5-79B82E9FB717}" destId="{C2F19A61-D1BE-42AE-AEC7-BE07A2E34D58}" srcOrd="1" destOrd="0" presId="urn:microsoft.com/office/officeart/2005/8/layout/hierarchy2"/>
    <dgm:cxn modelId="{828A56D8-3E27-4F3C-9B6E-722E1AD5175C}" type="presParOf" srcId="{512D9294-F7CE-4201-958D-17B8FFDBD6BD}" destId="{6C2F3E63-DCD9-4557-9E45-EC0CF75B4AB2}" srcOrd="2" destOrd="0" presId="urn:microsoft.com/office/officeart/2005/8/layout/hierarchy2"/>
    <dgm:cxn modelId="{CEB67B75-FC51-4D4E-8DB4-A7A820839F7A}" type="presParOf" srcId="{6C2F3E63-DCD9-4557-9E45-EC0CF75B4AB2}" destId="{D1A07A29-D048-4E4E-8DCE-AA5FF5E9D7EF}" srcOrd="0" destOrd="0" presId="urn:microsoft.com/office/officeart/2005/8/layout/hierarchy2"/>
    <dgm:cxn modelId="{A04283F5-6A79-4AB9-BE7D-74ABB391A3D6}" type="presParOf" srcId="{6C2F3E63-DCD9-4557-9E45-EC0CF75B4AB2}" destId="{89FA3006-D3AC-4CF7-AACD-D1902D5DC504}" srcOrd="1" destOrd="0" presId="urn:microsoft.com/office/officeart/2005/8/layout/hierarchy2"/>
    <dgm:cxn modelId="{3FBA5796-609F-41CB-98D0-FF5A74FBBCE5}" type="presParOf" srcId="{89FA3006-D3AC-4CF7-AACD-D1902D5DC504}" destId="{42D0F5CA-7891-4BE2-B57E-F6E7CF06DCF0}" srcOrd="0" destOrd="0" presId="urn:microsoft.com/office/officeart/2005/8/layout/hierarchy2"/>
    <dgm:cxn modelId="{B451A784-7706-4296-9C84-2FBF616B332D}" type="presParOf" srcId="{42D0F5CA-7891-4BE2-B57E-F6E7CF06DCF0}" destId="{92489409-394B-450E-B265-C507834B0F6C}" srcOrd="0" destOrd="0" presId="urn:microsoft.com/office/officeart/2005/8/layout/hierarchy2"/>
    <dgm:cxn modelId="{441EBC06-6202-430C-A851-1F2BC7E5CF2B}" type="presParOf" srcId="{89FA3006-D3AC-4CF7-AACD-D1902D5DC504}" destId="{6356437E-9A09-4526-B603-2776DE59C8A1}" srcOrd="1" destOrd="0" presId="urn:microsoft.com/office/officeart/2005/8/layout/hierarchy2"/>
    <dgm:cxn modelId="{E371FC58-2867-4E74-89D3-CF14441A3DBB}" type="presParOf" srcId="{6356437E-9A09-4526-B603-2776DE59C8A1}" destId="{CBB43B13-A2DE-4D38-B742-52D75A96E2AB}" srcOrd="0" destOrd="0" presId="urn:microsoft.com/office/officeart/2005/8/layout/hierarchy2"/>
    <dgm:cxn modelId="{5E03A3B9-9A8A-4429-B9B4-DFF3A71A95A8}" type="presParOf" srcId="{6356437E-9A09-4526-B603-2776DE59C8A1}" destId="{2FA34095-6528-472A-A885-25EE774581BE}" srcOrd="1" destOrd="0" presId="urn:microsoft.com/office/officeart/2005/8/layout/hierarchy2"/>
    <dgm:cxn modelId="{FA3010AD-5780-4C2D-9CB5-5AB1F0DDCEE9}" type="presParOf" srcId="{89FA3006-D3AC-4CF7-AACD-D1902D5DC504}" destId="{454F0356-4F17-4423-995D-2279D0C21686}" srcOrd="2" destOrd="0" presId="urn:microsoft.com/office/officeart/2005/8/layout/hierarchy2"/>
    <dgm:cxn modelId="{B767F394-6D41-4325-85E6-D7889255BC21}" type="presParOf" srcId="{454F0356-4F17-4423-995D-2279D0C21686}" destId="{23ADAC95-2E5E-4614-AB50-625CC36EC211}" srcOrd="0" destOrd="0" presId="urn:microsoft.com/office/officeart/2005/8/layout/hierarchy2"/>
    <dgm:cxn modelId="{4C37D419-9501-408E-BC15-D8C65DCCEE8E}" type="presParOf" srcId="{89FA3006-D3AC-4CF7-AACD-D1902D5DC504}" destId="{03C09A15-5AE7-4440-AD14-F78198AA0E76}" srcOrd="3" destOrd="0" presId="urn:microsoft.com/office/officeart/2005/8/layout/hierarchy2"/>
    <dgm:cxn modelId="{FD47C40D-00F0-4845-B726-807A2862F03C}" type="presParOf" srcId="{03C09A15-5AE7-4440-AD14-F78198AA0E76}" destId="{83F147F7-B3A9-41DF-A1E7-5DC57D2AC6FB}" srcOrd="0" destOrd="0" presId="urn:microsoft.com/office/officeart/2005/8/layout/hierarchy2"/>
    <dgm:cxn modelId="{C8B8D714-55F5-4562-B7D3-185DAFE94866}" type="presParOf" srcId="{03C09A15-5AE7-4440-AD14-F78198AA0E76}" destId="{346BE1CB-7F45-44AA-96DC-0A925650254C}" srcOrd="1" destOrd="0" presId="urn:microsoft.com/office/officeart/2005/8/layout/hierarchy2"/>
    <dgm:cxn modelId="{5879C81B-9F83-4C23-B212-86A1BE4372FE}" type="presParOf" srcId="{89FA3006-D3AC-4CF7-AACD-D1902D5DC504}" destId="{39503164-F98E-4BBD-B6B1-8D23A87BEED8}" srcOrd="4" destOrd="0" presId="urn:microsoft.com/office/officeart/2005/8/layout/hierarchy2"/>
    <dgm:cxn modelId="{CEE024AC-46BF-424B-AC89-52D35A3F81DD}" type="presParOf" srcId="{39503164-F98E-4BBD-B6B1-8D23A87BEED8}" destId="{F5F8D033-A8CA-468A-A7EF-C2BBA3C0236C}" srcOrd="0" destOrd="0" presId="urn:microsoft.com/office/officeart/2005/8/layout/hierarchy2"/>
    <dgm:cxn modelId="{E035208D-2E5C-41CA-8C61-99B8B31A995A}" type="presParOf" srcId="{89FA3006-D3AC-4CF7-AACD-D1902D5DC504}" destId="{59BB21D4-A67D-4147-9955-038295F98AB8}" srcOrd="5" destOrd="0" presId="urn:microsoft.com/office/officeart/2005/8/layout/hierarchy2"/>
    <dgm:cxn modelId="{7B631BF7-6000-49BF-86AC-BBDD4EB0D4CC}" type="presParOf" srcId="{59BB21D4-A67D-4147-9955-038295F98AB8}" destId="{1F275CBB-1F9D-4BD7-AC3D-C5CE10C440A6}" srcOrd="0" destOrd="0" presId="urn:microsoft.com/office/officeart/2005/8/layout/hierarchy2"/>
    <dgm:cxn modelId="{29247AA6-9E69-4121-895A-ECE442DA7C21}" type="presParOf" srcId="{59BB21D4-A67D-4147-9955-038295F98AB8}" destId="{A7C131F2-38C1-4312-B111-01B742EAE13E}" srcOrd="1" destOrd="0" presId="urn:microsoft.com/office/officeart/2005/8/layout/hierarchy2"/>
    <dgm:cxn modelId="{9ADE95E7-BF6D-4953-A92E-C4DAC0703315}" type="presParOf" srcId="{512D9294-F7CE-4201-958D-17B8FFDBD6BD}" destId="{15B741FC-F1D5-4EE0-BDBF-23B4632F1537}" srcOrd="3" destOrd="0" presId="urn:microsoft.com/office/officeart/2005/8/layout/hierarchy2"/>
    <dgm:cxn modelId="{95CA57FC-EE6A-4763-8E3E-E3B7796FAD40}" type="presParOf" srcId="{15B741FC-F1D5-4EE0-BDBF-23B4632F1537}" destId="{15FBEBE8-8BAF-43DE-BA36-F2E60ECFDCC0}" srcOrd="0" destOrd="0" presId="urn:microsoft.com/office/officeart/2005/8/layout/hierarchy2"/>
    <dgm:cxn modelId="{6077A0A6-0609-4CDA-BDF5-D14BE3CD6756}" type="presParOf" srcId="{15B741FC-F1D5-4EE0-BDBF-23B4632F1537}" destId="{EB8BAE17-9586-4DE2-8FE0-D301C5AACDA6}" srcOrd="1" destOrd="0" presId="urn:microsoft.com/office/officeart/2005/8/layout/hierarchy2"/>
    <dgm:cxn modelId="{42DB7F5E-8E7A-41E8-8514-1C8C29C1D0FC}" type="presParOf" srcId="{512D9294-F7CE-4201-958D-17B8FFDBD6BD}" destId="{7AB6FBA5-8D5E-47BA-AB8A-7C334DEE4BC1}" srcOrd="4" destOrd="0" presId="urn:microsoft.com/office/officeart/2005/8/layout/hierarchy2"/>
    <dgm:cxn modelId="{12D0C759-15F7-4AEF-8743-41F92DA6466A}" type="presParOf" srcId="{7AB6FBA5-8D5E-47BA-AB8A-7C334DEE4BC1}" destId="{4B130B54-D23B-4936-9309-1C0B5704C610}" srcOrd="0" destOrd="0" presId="urn:microsoft.com/office/officeart/2005/8/layout/hierarchy2"/>
    <dgm:cxn modelId="{F6D919EE-8E3C-4908-A5DE-CFE094DE4934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3CB313D3-A84B-403C-9D06-707ADDFD832B}" type="presOf" srcId="{BE1A4EAA-E0DC-4AC6-9ADA-CBC45C33A917}" destId="{81AC9CA9-6C87-4671-86A3-04670BB1198D}" srcOrd="0" destOrd="0" presId="urn:microsoft.com/office/officeart/2005/8/layout/hierarchy2"/>
    <dgm:cxn modelId="{1E97BC4D-A20B-4CDA-A13F-E17CE71D7E60}" type="presOf" srcId="{59C3407B-F08A-4DE3-AFF0-EDF1C15A862E}" destId="{B494D120-D314-4070-9A2F-D1D791F3DA79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DD1E1825-473B-49D8-A3BE-E5B7C5C14E0F}" type="presOf" srcId="{BD699AB8-B3E7-4EA6-9627-6D025EEB1847}" destId="{01F6D8E0-85DF-4DEC-8118-F97D1B188C9D}" srcOrd="0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B4BB95A6-42FB-4C0C-8F73-13505305E0AE}" type="presOf" srcId="{94AC0151-DF8C-4E08-A050-2E29FE4C156D}" destId="{D1A07A29-D048-4E4E-8DCE-AA5FF5E9D7EF}" srcOrd="0" destOrd="0" presId="urn:microsoft.com/office/officeart/2005/8/layout/hierarchy2"/>
    <dgm:cxn modelId="{236952D8-AF19-4102-9F75-E8F3FA59F7A4}" type="presOf" srcId="{8C139A99-C6D8-4F3E-8988-67525593D5E6}" destId="{09A4B61F-EA14-4616-9D63-86ABC6372E1F}" srcOrd="0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D17D6060-C4F8-40BC-993D-AFE05160B1C6}" type="presOf" srcId="{210E0176-434C-40C9-A192-69922A62C0F3}" destId="{42D0F5CA-7891-4BE2-B57E-F6E7CF06DCF0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CEB30A1E-362A-443C-9E97-33893B327FB8}" type="presOf" srcId="{210E0176-434C-40C9-A192-69922A62C0F3}" destId="{92489409-394B-450E-B265-C507834B0F6C}" srcOrd="1" destOrd="0" presId="urn:microsoft.com/office/officeart/2005/8/layout/hierarchy2"/>
    <dgm:cxn modelId="{69AA9234-6907-4A4A-B9C6-E3FD451D443D}" type="presOf" srcId="{CB44BA80-D5A0-4D53-90A8-0D2050756B30}" destId="{808D7B61-DF69-4F70-80A6-A23338582BE8}" srcOrd="0" destOrd="0" presId="urn:microsoft.com/office/officeart/2005/8/layout/hierarchy2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11E47D38-5577-47A2-B932-7B50B235B738}" type="presOf" srcId="{F892DF24-8417-47CF-B1FC-1BC7C98E0BED}" destId="{F5F8D033-A8CA-468A-A7EF-C2BBA3C0236C}" srcOrd="1" destOrd="0" presId="urn:microsoft.com/office/officeart/2005/8/layout/hierarchy2"/>
    <dgm:cxn modelId="{8E24FA88-512C-4A2A-8A69-5D308EA2C0C6}" type="presOf" srcId="{4B66E169-6791-4434-B9FB-5ECC1C219F29}" destId="{98693FB6-8017-41A2-91CD-642E327569B5}" srcOrd="1" destOrd="0" presId="urn:microsoft.com/office/officeart/2005/8/layout/hierarchy2"/>
    <dgm:cxn modelId="{7A066C72-26A0-4EE8-B1A9-BD8B0ECEBFCE}" type="presOf" srcId="{ADE8319F-DA70-4558-B6B0-CB9251526DA8}" destId="{1F275CBB-1F9D-4BD7-AC3D-C5CE10C440A6}" srcOrd="0" destOrd="0" presId="urn:microsoft.com/office/officeart/2005/8/layout/hierarchy2"/>
    <dgm:cxn modelId="{95B62D99-D1BB-4642-AC9D-AE57493AF5F9}" type="presOf" srcId="{439C8F93-A832-44CD-ABD5-EBB0665F19F8}" destId="{77746DDE-7FBB-4B12-8482-EAA91F9EA407}" srcOrd="0" destOrd="0" presId="urn:microsoft.com/office/officeart/2005/8/layout/hierarchy2"/>
    <dgm:cxn modelId="{87B0FD22-1F14-4583-AEDF-F2D5343CF1AA}" type="presOf" srcId="{439C8F93-A832-44CD-ABD5-EBB0665F19F8}" destId="{8974109D-FABE-4C3F-9FC7-5F2CADDFE36F}" srcOrd="1" destOrd="0" presId="urn:microsoft.com/office/officeart/2005/8/layout/hierarchy2"/>
    <dgm:cxn modelId="{05DD997F-854F-4EAE-B5A7-D8506CAAB069}" type="presOf" srcId="{F568678A-72B0-4D66-9E8E-C6FB9AF0E237}" destId="{4B130B54-D23B-4936-9309-1C0B5704C610}" srcOrd="0" destOrd="0" presId="urn:microsoft.com/office/officeart/2005/8/layout/hierarchy2"/>
    <dgm:cxn modelId="{4D6CB920-EF8C-41B9-BBCA-6610FFB4C1B4}" type="presOf" srcId="{5099DE25-F3BD-4388-892E-937856F937F3}" destId="{5DB2A2F8-0B46-4694-AEB0-9F35A4052414}" srcOrd="1" destOrd="0" presId="urn:microsoft.com/office/officeart/2005/8/layout/hierarchy2"/>
    <dgm:cxn modelId="{26B78A9C-78B7-4227-93F6-49E96924B70D}" type="presOf" srcId="{9787C43E-C6FC-4D3C-A91E-90E1A10698CC}" destId="{15FBEBE8-8BAF-43DE-BA36-F2E60ECFDCC0}" srcOrd="0" destOrd="0" presId="urn:microsoft.com/office/officeart/2005/8/layout/hierarchy2"/>
    <dgm:cxn modelId="{60224E09-4222-4C45-8A3A-7775C412D688}" type="presOf" srcId="{F892DF24-8417-47CF-B1FC-1BC7C98E0BED}" destId="{39503164-F98E-4BBD-B6B1-8D23A87BEED8}" srcOrd="0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153E2F31-6FD7-4E29-B09A-D7CB270B87AC}" type="presOf" srcId="{581AEFB6-18DA-469C-85F6-2040E63CFFF9}" destId="{ABBAF4B5-ED4E-469D-BEA0-462FC795BE1A}" srcOrd="0" destOrd="0" presId="urn:microsoft.com/office/officeart/2005/8/layout/hierarchy2"/>
    <dgm:cxn modelId="{0C000E8B-0E68-4F5B-91CA-5D5CF8721700}" type="presOf" srcId="{581AEFB6-18DA-469C-85F6-2040E63CFFF9}" destId="{F05DCAE1-523A-4572-BB93-29811C97D938}" srcOrd="1" destOrd="0" presId="urn:microsoft.com/office/officeart/2005/8/layout/hierarchy2"/>
    <dgm:cxn modelId="{FC1D130C-54A4-4B17-913C-11F94E0844DD}" type="presOf" srcId="{B4A7E0E5-4E61-4248-B84A-65CA257E29C5}" destId="{D7D7D557-E71E-4F76-84A2-A97EA6274B02}" srcOrd="1" destOrd="0" presId="urn:microsoft.com/office/officeart/2005/8/layout/hierarchy2"/>
    <dgm:cxn modelId="{4073BEB3-4DDB-4BAE-B17E-5792E566B3AE}" type="presOf" srcId="{43A94BEC-A63F-400A-A41E-58E3C48A9353}" destId="{83F147F7-B3A9-41DF-A1E7-5DC57D2AC6FB}" srcOrd="0" destOrd="0" presId="urn:microsoft.com/office/officeart/2005/8/layout/hierarchy2"/>
    <dgm:cxn modelId="{825593C2-4A68-443C-83C9-D28F5AABB681}" type="presOf" srcId="{8BC7CB87-718B-42F3-8C84-23F12AE9C831}" destId="{CBB43B13-A2DE-4D38-B742-52D75A96E2AB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5D0A0860-60DB-48B3-B2DC-A971FBEB82D3}" type="presOf" srcId="{9635FFFE-57F5-457E-8559-95F1FCACE0D3}" destId="{5896AAC2-CB07-45AC-8A28-9B5DC575D31D}" srcOrd="1" destOrd="0" presId="urn:microsoft.com/office/officeart/2005/8/layout/hierarchy2"/>
    <dgm:cxn modelId="{6A39ADED-9CDA-4CED-A809-62F59FDCE9AD}" type="presOf" srcId="{ED67A12B-214A-4A46-80C4-6C792782C326}" destId="{A89FE229-4BE9-452E-8B3B-2C9CF5928A6F}" srcOrd="0" destOrd="0" presId="urn:microsoft.com/office/officeart/2005/8/layout/hierarchy2"/>
    <dgm:cxn modelId="{9F5123AB-3EDE-4126-B76A-2CD94A44657F}" type="presOf" srcId="{4B66E169-6791-4434-B9FB-5ECC1C219F29}" destId="{8461E836-FB31-4A59-A472-4F3B1C890DE5}" srcOrd="0" destOrd="0" presId="urn:microsoft.com/office/officeart/2005/8/layout/hierarchy2"/>
    <dgm:cxn modelId="{862953A8-5564-4B65-8807-560ADAE9ACA0}" type="presOf" srcId="{B4A7E0E5-4E61-4248-B84A-65CA257E29C5}" destId="{8288DCD4-2D23-49F2-A902-EDAC6E234369}" srcOrd="0" destOrd="0" presId="urn:microsoft.com/office/officeart/2005/8/layout/hierarchy2"/>
    <dgm:cxn modelId="{8DE1AB28-D173-48B2-8E3F-08BFC04CF64D}" type="presOf" srcId="{5471BE64-4243-46C2-A6CA-F17AD61A33A3}" destId="{23ADAC95-2E5E-4614-AB50-625CC36EC211}" srcOrd="1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1E64A224-7F6C-4D3E-BA24-693A4325A9B0}" type="presOf" srcId="{D0122B04-84E6-4D12-AEDA-097728107042}" destId="{633E06F5-65F5-4B64-8553-8172B6BB686D}" srcOrd="0" destOrd="0" presId="urn:microsoft.com/office/officeart/2005/8/layout/hierarchy2"/>
    <dgm:cxn modelId="{8862267A-3470-4AC1-87C1-2D408900BC00}" type="presOf" srcId="{CC72F853-0536-4E90-B32B-A16899E638CB}" destId="{966D329C-8B87-4AE1-A99F-6D7CC50C74DE}" srcOrd="0" destOrd="0" presId="urn:microsoft.com/office/officeart/2005/8/layout/hierarchy2"/>
    <dgm:cxn modelId="{D92A7230-D7CE-4264-93D9-9EBE8CE99108}" type="presOf" srcId="{B3250878-8491-4231-819E-24DC45F0B654}" destId="{70D85B33-47B7-4E9E-B55D-3628A2CB567F}" srcOrd="0" destOrd="0" presId="urn:microsoft.com/office/officeart/2005/8/layout/hierarchy2"/>
    <dgm:cxn modelId="{C25B58EB-EB5C-442D-A8D7-7783400DAFDA}" type="presOf" srcId="{5099DE25-F3BD-4388-892E-937856F937F3}" destId="{938069F8-6672-4303-B09B-148ED0992AB7}" srcOrd="0" destOrd="0" presId="urn:microsoft.com/office/officeart/2005/8/layout/hierarchy2"/>
    <dgm:cxn modelId="{0185AF85-5BFE-42FD-842A-D392977EE0CE}" type="presOf" srcId="{5471BE64-4243-46C2-A6CA-F17AD61A33A3}" destId="{454F0356-4F17-4423-995D-2279D0C21686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8BB0099B-EE05-4285-B3D5-F25DF391D692}" type="presOf" srcId="{D0122B04-84E6-4D12-AEDA-097728107042}" destId="{F5E02D72-6DDE-4B55-B341-03C3B9586512}" srcOrd="1" destOrd="0" presId="urn:microsoft.com/office/officeart/2005/8/layout/hierarchy2"/>
    <dgm:cxn modelId="{5F0CD91F-C2C4-48E9-9332-CB85642A7C27}" type="presOf" srcId="{9635FFFE-57F5-457E-8559-95F1FCACE0D3}" destId="{41D6BD27-0148-4BDD-985E-4B59BB8BB623}" srcOrd="0" destOrd="0" presId="urn:microsoft.com/office/officeart/2005/8/layout/hierarchy2"/>
    <dgm:cxn modelId="{F969974F-7C4B-429A-B999-6777BC450610}" type="presOf" srcId="{30A77FCC-C457-489E-9FFF-B442BB56C5D3}" destId="{91879E89-F5D1-456A-BB40-3E29576B488A}" srcOrd="0" destOrd="0" presId="urn:microsoft.com/office/officeart/2005/8/layout/hierarchy2"/>
    <dgm:cxn modelId="{8E467BC6-AE38-4DBB-B98B-B6AF3DD591FC}" type="presOf" srcId="{48593F2C-7F7D-48FD-99B3-DE5C88726413}" destId="{512D9294-F7CE-4201-958D-17B8FFDBD6BD}" srcOrd="0" destOrd="0" presId="urn:microsoft.com/office/officeart/2005/8/layout/hierarchy2"/>
    <dgm:cxn modelId="{7F98EE2A-83BF-4EDD-AEC8-E7111C83FDC3}" type="presParOf" srcId="{512D9294-F7CE-4201-958D-17B8FFDBD6BD}" destId="{19F717D7-070D-4483-B832-AD696B904644}" srcOrd="0" destOrd="0" presId="urn:microsoft.com/office/officeart/2005/8/layout/hierarchy2"/>
    <dgm:cxn modelId="{163467B4-376A-446D-B553-2ABED24A09FF}" type="presParOf" srcId="{19F717D7-070D-4483-B832-AD696B904644}" destId="{966D329C-8B87-4AE1-A99F-6D7CC50C74DE}" srcOrd="0" destOrd="0" presId="urn:microsoft.com/office/officeart/2005/8/layout/hierarchy2"/>
    <dgm:cxn modelId="{546A4479-936A-4DB4-B557-33299945D230}" type="presParOf" srcId="{19F717D7-070D-4483-B832-AD696B904644}" destId="{91E4E80E-D8E3-4F69-A8FE-5C1CB19F880D}" srcOrd="1" destOrd="0" presId="urn:microsoft.com/office/officeart/2005/8/layout/hierarchy2"/>
    <dgm:cxn modelId="{BECACBCE-1973-44C6-AA18-31A543BA3ED3}" type="presParOf" srcId="{91E4E80E-D8E3-4F69-A8FE-5C1CB19F880D}" destId="{41D6BD27-0148-4BDD-985E-4B59BB8BB623}" srcOrd="0" destOrd="0" presId="urn:microsoft.com/office/officeart/2005/8/layout/hierarchy2"/>
    <dgm:cxn modelId="{16289FA5-73AC-4B68-B2DD-CB6C14CE1210}" type="presParOf" srcId="{41D6BD27-0148-4BDD-985E-4B59BB8BB623}" destId="{5896AAC2-CB07-45AC-8A28-9B5DC575D31D}" srcOrd="0" destOrd="0" presId="urn:microsoft.com/office/officeart/2005/8/layout/hierarchy2"/>
    <dgm:cxn modelId="{E8302ECA-804D-4E20-8264-EF15784B5506}" type="presParOf" srcId="{91E4E80E-D8E3-4F69-A8FE-5C1CB19F880D}" destId="{E618B1AF-CFC8-4739-A0FA-F63AA6E8AA09}" srcOrd="1" destOrd="0" presId="urn:microsoft.com/office/officeart/2005/8/layout/hierarchy2"/>
    <dgm:cxn modelId="{7E002982-6975-4115-9B01-ABF65D2BF80A}" type="presParOf" srcId="{E618B1AF-CFC8-4739-A0FA-F63AA6E8AA09}" destId="{91879E89-F5D1-456A-BB40-3E29576B488A}" srcOrd="0" destOrd="0" presId="urn:microsoft.com/office/officeart/2005/8/layout/hierarchy2"/>
    <dgm:cxn modelId="{91BE9337-1D7C-4EF3-9D27-9C54D85429B5}" type="presParOf" srcId="{E618B1AF-CFC8-4739-A0FA-F63AA6E8AA09}" destId="{2D18E2E9-8939-4383-9E52-4D0C2F89BCE8}" srcOrd="1" destOrd="0" presId="urn:microsoft.com/office/officeart/2005/8/layout/hierarchy2"/>
    <dgm:cxn modelId="{EB6D778C-3D81-474F-A03E-1E084DC6664E}" type="presParOf" srcId="{91E4E80E-D8E3-4F69-A8FE-5C1CB19F880D}" destId="{8461E836-FB31-4A59-A472-4F3B1C890DE5}" srcOrd="2" destOrd="0" presId="urn:microsoft.com/office/officeart/2005/8/layout/hierarchy2"/>
    <dgm:cxn modelId="{04321498-BCE0-45B6-9F31-D94634045F7E}" type="presParOf" srcId="{8461E836-FB31-4A59-A472-4F3B1C890DE5}" destId="{98693FB6-8017-41A2-91CD-642E327569B5}" srcOrd="0" destOrd="0" presId="urn:microsoft.com/office/officeart/2005/8/layout/hierarchy2"/>
    <dgm:cxn modelId="{B1AD310A-0F1B-4512-803F-C4C1E5C58848}" type="presParOf" srcId="{91E4E80E-D8E3-4F69-A8FE-5C1CB19F880D}" destId="{DC78330F-3298-4488-846C-09299C153B1A}" srcOrd="3" destOrd="0" presId="urn:microsoft.com/office/officeart/2005/8/layout/hierarchy2"/>
    <dgm:cxn modelId="{24C0FDF2-6648-4206-B565-598629F00275}" type="presParOf" srcId="{DC78330F-3298-4488-846C-09299C153B1A}" destId="{70D85B33-47B7-4E9E-B55D-3628A2CB567F}" srcOrd="0" destOrd="0" presId="urn:microsoft.com/office/officeart/2005/8/layout/hierarchy2"/>
    <dgm:cxn modelId="{724C1CD4-9FED-41E1-A38D-995D90606EC3}" type="presParOf" srcId="{DC78330F-3298-4488-846C-09299C153B1A}" destId="{0054BE48-06C3-4E73-98A6-9FA6126F49BA}" srcOrd="1" destOrd="0" presId="urn:microsoft.com/office/officeart/2005/8/layout/hierarchy2"/>
    <dgm:cxn modelId="{DD0E3A5A-AA54-44AB-A7CB-6FE3739B2E6F}" type="presParOf" srcId="{91E4E80E-D8E3-4F69-A8FE-5C1CB19F880D}" destId="{633E06F5-65F5-4B64-8553-8172B6BB686D}" srcOrd="4" destOrd="0" presId="urn:microsoft.com/office/officeart/2005/8/layout/hierarchy2"/>
    <dgm:cxn modelId="{F0CDE081-4655-4DB5-B3F2-A13372860A06}" type="presParOf" srcId="{633E06F5-65F5-4B64-8553-8172B6BB686D}" destId="{F5E02D72-6DDE-4B55-B341-03C3B9586512}" srcOrd="0" destOrd="0" presId="urn:microsoft.com/office/officeart/2005/8/layout/hierarchy2"/>
    <dgm:cxn modelId="{BA25286C-1057-4646-BD7A-77FC4368399C}" type="presParOf" srcId="{91E4E80E-D8E3-4F69-A8FE-5C1CB19F880D}" destId="{2F33E53A-4BDA-4B5A-A261-856F73367BBA}" srcOrd="5" destOrd="0" presId="urn:microsoft.com/office/officeart/2005/8/layout/hierarchy2"/>
    <dgm:cxn modelId="{492814A9-AF80-4112-8094-E18B4FEF4404}" type="presParOf" srcId="{2F33E53A-4BDA-4B5A-A261-856F73367BBA}" destId="{A89FE229-4BE9-452E-8B3B-2C9CF5928A6F}" srcOrd="0" destOrd="0" presId="urn:microsoft.com/office/officeart/2005/8/layout/hierarchy2"/>
    <dgm:cxn modelId="{5EEF4AF3-82A7-4F4A-B531-8E8C51AE51AD}" type="presParOf" srcId="{2F33E53A-4BDA-4B5A-A261-856F73367BBA}" destId="{F4E6488A-D00B-4138-A4CB-08D1E2E4C586}" srcOrd="1" destOrd="0" presId="urn:microsoft.com/office/officeart/2005/8/layout/hierarchy2"/>
    <dgm:cxn modelId="{44370FB3-52E5-4D89-8764-FE2323F3B6DA}" type="presParOf" srcId="{91E4E80E-D8E3-4F69-A8FE-5C1CB19F880D}" destId="{938069F8-6672-4303-B09B-148ED0992AB7}" srcOrd="6" destOrd="0" presId="urn:microsoft.com/office/officeart/2005/8/layout/hierarchy2"/>
    <dgm:cxn modelId="{0560EBC8-06FC-4F14-8BCF-84A3F4E33C34}" type="presParOf" srcId="{938069F8-6672-4303-B09B-148ED0992AB7}" destId="{5DB2A2F8-0B46-4694-AEB0-9F35A4052414}" srcOrd="0" destOrd="0" presId="urn:microsoft.com/office/officeart/2005/8/layout/hierarchy2"/>
    <dgm:cxn modelId="{46549687-9C40-41A9-8CEA-7F9C8D715499}" type="presParOf" srcId="{91E4E80E-D8E3-4F69-A8FE-5C1CB19F880D}" destId="{8519942E-7F30-438B-B36D-3839C57F3216}" srcOrd="7" destOrd="0" presId="urn:microsoft.com/office/officeart/2005/8/layout/hierarchy2"/>
    <dgm:cxn modelId="{B34EF2D2-CEA7-47C6-9AB9-0F628B4F1E3F}" type="presParOf" srcId="{8519942E-7F30-438B-B36D-3839C57F3216}" destId="{808D7B61-DF69-4F70-80A6-A23338582BE8}" srcOrd="0" destOrd="0" presId="urn:microsoft.com/office/officeart/2005/8/layout/hierarchy2"/>
    <dgm:cxn modelId="{A7E6FA9D-5714-414C-9F8C-1C49CE816799}" type="presParOf" srcId="{8519942E-7F30-438B-B36D-3839C57F3216}" destId="{064A8D95-5690-4699-BCA2-4125794B8645}" srcOrd="1" destOrd="0" presId="urn:microsoft.com/office/officeart/2005/8/layout/hierarchy2"/>
    <dgm:cxn modelId="{744FB98B-BF06-40BE-9734-4D7DB53A501C}" type="presParOf" srcId="{512D9294-F7CE-4201-958D-17B8FFDBD6BD}" destId="{13ED57F5-5BC9-4FE9-8420-FFBADE0F7DA5}" srcOrd="1" destOrd="0" presId="urn:microsoft.com/office/officeart/2005/8/layout/hierarchy2"/>
    <dgm:cxn modelId="{67714DBD-D4C8-4361-94BC-381F6A276CDF}" type="presParOf" srcId="{13ED57F5-5BC9-4FE9-8420-FFBADE0F7DA5}" destId="{09A4B61F-EA14-4616-9D63-86ABC6372E1F}" srcOrd="0" destOrd="0" presId="urn:microsoft.com/office/officeart/2005/8/layout/hierarchy2"/>
    <dgm:cxn modelId="{ECE1D0CE-D038-4598-BCD5-CF8E4E1232C1}" type="presParOf" srcId="{13ED57F5-5BC9-4FE9-8420-FFBADE0F7DA5}" destId="{FB805E08-949B-41B2-9D2E-C087E474B7D3}" srcOrd="1" destOrd="0" presId="urn:microsoft.com/office/officeart/2005/8/layout/hierarchy2"/>
    <dgm:cxn modelId="{C1C8366D-3BEC-4890-BD33-C91139D79D4B}" type="presParOf" srcId="{FB805E08-949B-41B2-9D2E-C087E474B7D3}" destId="{8288DCD4-2D23-49F2-A902-EDAC6E234369}" srcOrd="0" destOrd="0" presId="urn:microsoft.com/office/officeart/2005/8/layout/hierarchy2"/>
    <dgm:cxn modelId="{78E77CCF-38E9-4248-8BD4-D2957E7F7F13}" type="presParOf" srcId="{8288DCD4-2D23-49F2-A902-EDAC6E234369}" destId="{D7D7D557-E71E-4F76-84A2-A97EA6274B02}" srcOrd="0" destOrd="0" presId="urn:microsoft.com/office/officeart/2005/8/layout/hierarchy2"/>
    <dgm:cxn modelId="{979C6129-AA60-4789-B4BB-1F065F1E664E}" type="presParOf" srcId="{FB805E08-949B-41B2-9D2E-C087E474B7D3}" destId="{39EFC736-4436-41E0-89C8-4A1BE0948995}" srcOrd="1" destOrd="0" presId="urn:microsoft.com/office/officeart/2005/8/layout/hierarchy2"/>
    <dgm:cxn modelId="{9B393CEB-C64C-4835-ACFF-49576BF76A28}" type="presParOf" srcId="{39EFC736-4436-41E0-89C8-4A1BE0948995}" destId="{B494D120-D314-4070-9A2F-D1D791F3DA79}" srcOrd="0" destOrd="0" presId="urn:microsoft.com/office/officeart/2005/8/layout/hierarchy2"/>
    <dgm:cxn modelId="{79178364-D550-4184-B928-03286AD66DF7}" type="presParOf" srcId="{39EFC736-4436-41E0-89C8-4A1BE0948995}" destId="{3509B4FC-A633-4821-945B-8D80F0B6C9A8}" srcOrd="1" destOrd="0" presId="urn:microsoft.com/office/officeart/2005/8/layout/hierarchy2"/>
    <dgm:cxn modelId="{72CF9171-3281-4348-8F27-0F7543A887DB}" type="presParOf" srcId="{FB805E08-949B-41B2-9D2E-C087E474B7D3}" destId="{77746DDE-7FBB-4B12-8482-EAA91F9EA407}" srcOrd="2" destOrd="0" presId="urn:microsoft.com/office/officeart/2005/8/layout/hierarchy2"/>
    <dgm:cxn modelId="{2FEA406F-7C02-424E-B80B-B2718C411BC8}" type="presParOf" srcId="{77746DDE-7FBB-4B12-8482-EAA91F9EA407}" destId="{8974109D-FABE-4C3F-9FC7-5F2CADDFE36F}" srcOrd="0" destOrd="0" presId="urn:microsoft.com/office/officeart/2005/8/layout/hierarchy2"/>
    <dgm:cxn modelId="{96DDF3F5-3952-46E9-9EDB-A60A8B21A0F5}" type="presParOf" srcId="{FB805E08-949B-41B2-9D2E-C087E474B7D3}" destId="{464B71E5-F462-479B-9F7C-38368072EC27}" srcOrd="3" destOrd="0" presId="urn:microsoft.com/office/officeart/2005/8/layout/hierarchy2"/>
    <dgm:cxn modelId="{2A9935FF-D912-4641-8CA2-B197AED04EFB}" type="presParOf" srcId="{464B71E5-F462-479B-9F7C-38368072EC27}" destId="{81AC9CA9-6C87-4671-86A3-04670BB1198D}" srcOrd="0" destOrd="0" presId="urn:microsoft.com/office/officeart/2005/8/layout/hierarchy2"/>
    <dgm:cxn modelId="{B1706C5C-D880-438F-934C-2030B6416B5F}" type="presParOf" srcId="{464B71E5-F462-479B-9F7C-38368072EC27}" destId="{4643E11C-FE75-4E34-9E3E-799B2D8BC914}" srcOrd="1" destOrd="0" presId="urn:microsoft.com/office/officeart/2005/8/layout/hierarchy2"/>
    <dgm:cxn modelId="{B4A8F826-BD62-475F-9DED-99FD65386FE5}" type="presParOf" srcId="{FB805E08-949B-41B2-9D2E-C087E474B7D3}" destId="{ABBAF4B5-ED4E-469D-BEA0-462FC795BE1A}" srcOrd="4" destOrd="0" presId="urn:microsoft.com/office/officeart/2005/8/layout/hierarchy2"/>
    <dgm:cxn modelId="{D7DC2103-D954-4FDE-A78C-DA46185575DF}" type="presParOf" srcId="{ABBAF4B5-ED4E-469D-BEA0-462FC795BE1A}" destId="{F05DCAE1-523A-4572-BB93-29811C97D938}" srcOrd="0" destOrd="0" presId="urn:microsoft.com/office/officeart/2005/8/layout/hierarchy2"/>
    <dgm:cxn modelId="{F40DF67F-D0AD-4CD9-823B-E9245B0E16A2}" type="presParOf" srcId="{FB805E08-949B-41B2-9D2E-C087E474B7D3}" destId="{CAF8683F-BA79-4B44-B0F5-79B82E9FB717}" srcOrd="5" destOrd="0" presId="urn:microsoft.com/office/officeart/2005/8/layout/hierarchy2"/>
    <dgm:cxn modelId="{62757100-8D7B-4983-A832-77F216230158}" type="presParOf" srcId="{CAF8683F-BA79-4B44-B0F5-79B82E9FB717}" destId="{01F6D8E0-85DF-4DEC-8118-F97D1B188C9D}" srcOrd="0" destOrd="0" presId="urn:microsoft.com/office/officeart/2005/8/layout/hierarchy2"/>
    <dgm:cxn modelId="{7AD9EB5E-9D62-4AA4-BA65-B98B0440AE17}" type="presParOf" srcId="{CAF8683F-BA79-4B44-B0F5-79B82E9FB717}" destId="{C2F19A61-D1BE-42AE-AEC7-BE07A2E34D58}" srcOrd="1" destOrd="0" presId="urn:microsoft.com/office/officeart/2005/8/layout/hierarchy2"/>
    <dgm:cxn modelId="{5758C494-9D96-4F9E-944D-54115E77E9FE}" type="presParOf" srcId="{512D9294-F7CE-4201-958D-17B8FFDBD6BD}" destId="{6C2F3E63-DCD9-4557-9E45-EC0CF75B4AB2}" srcOrd="2" destOrd="0" presId="urn:microsoft.com/office/officeart/2005/8/layout/hierarchy2"/>
    <dgm:cxn modelId="{F555D802-A5D3-41B4-854A-BA00FEB18C19}" type="presParOf" srcId="{6C2F3E63-DCD9-4557-9E45-EC0CF75B4AB2}" destId="{D1A07A29-D048-4E4E-8DCE-AA5FF5E9D7EF}" srcOrd="0" destOrd="0" presId="urn:microsoft.com/office/officeart/2005/8/layout/hierarchy2"/>
    <dgm:cxn modelId="{D0D294A3-379F-44B3-8BBC-5283B53F2A92}" type="presParOf" srcId="{6C2F3E63-DCD9-4557-9E45-EC0CF75B4AB2}" destId="{89FA3006-D3AC-4CF7-AACD-D1902D5DC504}" srcOrd="1" destOrd="0" presId="urn:microsoft.com/office/officeart/2005/8/layout/hierarchy2"/>
    <dgm:cxn modelId="{CCFC7FA9-9A6E-44DF-9DBB-40F6DB9430D3}" type="presParOf" srcId="{89FA3006-D3AC-4CF7-AACD-D1902D5DC504}" destId="{42D0F5CA-7891-4BE2-B57E-F6E7CF06DCF0}" srcOrd="0" destOrd="0" presId="urn:microsoft.com/office/officeart/2005/8/layout/hierarchy2"/>
    <dgm:cxn modelId="{E0F518A2-1D44-4926-A894-3D7E2A2132CA}" type="presParOf" srcId="{42D0F5CA-7891-4BE2-B57E-F6E7CF06DCF0}" destId="{92489409-394B-450E-B265-C507834B0F6C}" srcOrd="0" destOrd="0" presId="urn:microsoft.com/office/officeart/2005/8/layout/hierarchy2"/>
    <dgm:cxn modelId="{C97E99D4-A618-47D1-BAD2-D9F6BDEAFE5B}" type="presParOf" srcId="{89FA3006-D3AC-4CF7-AACD-D1902D5DC504}" destId="{6356437E-9A09-4526-B603-2776DE59C8A1}" srcOrd="1" destOrd="0" presId="urn:microsoft.com/office/officeart/2005/8/layout/hierarchy2"/>
    <dgm:cxn modelId="{6FF5C622-4C13-4D49-8ED6-5823EE816E4C}" type="presParOf" srcId="{6356437E-9A09-4526-B603-2776DE59C8A1}" destId="{CBB43B13-A2DE-4D38-B742-52D75A96E2AB}" srcOrd="0" destOrd="0" presId="urn:microsoft.com/office/officeart/2005/8/layout/hierarchy2"/>
    <dgm:cxn modelId="{72CF627D-7B64-467A-A13E-0C0816D238E0}" type="presParOf" srcId="{6356437E-9A09-4526-B603-2776DE59C8A1}" destId="{2FA34095-6528-472A-A885-25EE774581BE}" srcOrd="1" destOrd="0" presId="urn:microsoft.com/office/officeart/2005/8/layout/hierarchy2"/>
    <dgm:cxn modelId="{91E770CD-0BC7-458C-B729-2468A13BEB94}" type="presParOf" srcId="{89FA3006-D3AC-4CF7-AACD-D1902D5DC504}" destId="{454F0356-4F17-4423-995D-2279D0C21686}" srcOrd="2" destOrd="0" presId="urn:microsoft.com/office/officeart/2005/8/layout/hierarchy2"/>
    <dgm:cxn modelId="{3E761A9C-93BF-4326-9222-985BBB4BAC41}" type="presParOf" srcId="{454F0356-4F17-4423-995D-2279D0C21686}" destId="{23ADAC95-2E5E-4614-AB50-625CC36EC211}" srcOrd="0" destOrd="0" presId="urn:microsoft.com/office/officeart/2005/8/layout/hierarchy2"/>
    <dgm:cxn modelId="{BED86418-1853-474F-9308-C5237770D059}" type="presParOf" srcId="{89FA3006-D3AC-4CF7-AACD-D1902D5DC504}" destId="{03C09A15-5AE7-4440-AD14-F78198AA0E76}" srcOrd="3" destOrd="0" presId="urn:microsoft.com/office/officeart/2005/8/layout/hierarchy2"/>
    <dgm:cxn modelId="{A5C12B0D-DCE1-423D-9A27-812E18DBA472}" type="presParOf" srcId="{03C09A15-5AE7-4440-AD14-F78198AA0E76}" destId="{83F147F7-B3A9-41DF-A1E7-5DC57D2AC6FB}" srcOrd="0" destOrd="0" presId="urn:microsoft.com/office/officeart/2005/8/layout/hierarchy2"/>
    <dgm:cxn modelId="{C2B32BAB-336A-427C-80B4-6C23457E46FC}" type="presParOf" srcId="{03C09A15-5AE7-4440-AD14-F78198AA0E76}" destId="{346BE1CB-7F45-44AA-96DC-0A925650254C}" srcOrd="1" destOrd="0" presId="urn:microsoft.com/office/officeart/2005/8/layout/hierarchy2"/>
    <dgm:cxn modelId="{F08AD654-DD4C-422A-9CBB-4FEFF0835759}" type="presParOf" srcId="{89FA3006-D3AC-4CF7-AACD-D1902D5DC504}" destId="{39503164-F98E-4BBD-B6B1-8D23A87BEED8}" srcOrd="4" destOrd="0" presId="urn:microsoft.com/office/officeart/2005/8/layout/hierarchy2"/>
    <dgm:cxn modelId="{3CAF1F29-F33B-4F01-9DB1-13E3C3CC7DF7}" type="presParOf" srcId="{39503164-F98E-4BBD-B6B1-8D23A87BEED8}" destId="{F5F8D033-A8CA-468A-A7EF-C2BBA3C0236C}" srcOrd="0" destOrd="0" presId="urn:microsoft.com/office/officeart/2005/8/layout/hierarchy2"/>
    <dgm:cxn modelId="{2AABAAA0-2154-4A48-BA53-B35F87FA910A}" type="presParOf" srcId="{89FA3006-D3AC-4CF7-AACD-D1902D5DC504}" destId="{59BB21D4-A67D-4147-9955-038295F98AB8}" srcOrd="5" destOrd="0" presId="urn:microsoft.com/office/officeart/2005/8/layout/hierarchy2"/>
    <dgm:cxn modelId="{9E456A70-19BC-4BD7-994A-6A56B815C477}" type="presParOf" srcId="{59BB21D4-A67D-4147-9955-038295F98AB8}" destId="{1F275CBB-1F9D-4BD7-AC3D-C5CE10C440A6}" srcOrd="0" destOrd="0" presId="urn:microsoft.com/office/officeart/2005/8/layout/hierarchy2"/>
    <dgm:cxn modelId="{C1D563F0-79D8-4C97-8D62-CAF06A9A5005}" type="presParOf" srcId="{59BB21D4-A67D-4147-9955-038295F98AB8}" destId="{A7C131F2-38C1-4312-B111-01B742EAE13E}" srcOrd="1" destOrd="0" presId="urn:microsoft.com/office/officeart/2005/8/layout/hierarchy2"/>
    <dgm:cxn modelId="{610502C5-F917-4DC4-A1F8-2C3DABC6DB78}" type="presParOf" srcId="{512D9294-F7CE-4201-958D-17B8FFDBD6BD}" destId="{15B741FC-F1D5-4EE0-BDBF-23B4632F1537}" srcOrd="3" destOrd="0" presId="urn:microsoft.com/office/officeart/2005/8/layout/hierarchy2"/>
    <dgm:cxn modelId="{A5AD46CE-F959-40B3-A3A4-05D3B12931AF}" type="presParOf" srcId="{15B741FC-F1D5-4EE0-BDBF-23B4632F1537}" destId="{15FBEBE8-8BAF-43DE-BA36-F2E60ECFDCC0}" srcOrd="0" destOrd="0" presId="urn:microsoft.com/office/officeart/2005/8/layout/hierarchy2"/>
    <dgm:cxn modelId="{F2E8623E-0277-4460-8DC8-947CCA4872D0}" type="presParOf" srcId="{15B741FC-F1D5-4EE0-BDBF-23B4632F1537}" destId="{EB8BAE17-9586-4DE2-8FE0-D301C5AACDA6}" srcOrd="1" destOrd="0" presId="urn:microsoft.com/office/officeart/2005/8/layout/hierarchy2"/>
    <dgm:cxn modelId="{8622EF66-8889-4E84-9B98-F8EE795012A2}" type="presParOf" srcId="{512D9294-F7CE-4201-958D-17B8FFDBD6BD}" destId="{7AB6FBA5-8D5E-47BA-AB8A-7C334DEE4BC1}" srcOrd="4" destOrd="0" presId="urn:microsoft.com/office/officeart/2005/8/layout/hierarchy2"/>
    <dgm:cxn modelId="{7E198AB8-B551-4F56-8DB4-317595E1EB26}" type="presParOf" srcId="{7AB6FBA5-8D5E-47BA-AB8A-7C334DEE4BC1}" destId="{4B130B54-D23B-4936-9309-1C0B5704C610}" srcOrd="0" destOrd="0" presId="urn:microsoft.com/office/officeart/2005/8/layout/hierarchy2"/>
    <dgm:cxn modelId="{944C586D-3F88-45A3-BD8B-B092AB01007D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C42D3C90-BEEA-457F-8CC0-5767D2FB4C19}" type="presOf" srcId="{9787C43E-C6FC-4D3C-A91E-90E1A10698CC}" destId="{15FBEBE8-8BAF-43DE-BA36-F2E60ECFDCC0}" srcOrd="0" destOrd="0" presId="urn:microsoft.com/office/officeart/2005/8/layout/hierarchy2"/>
    <dgm:cxn modelId="{25768F6E-FE33-4200-8BE1-9EC5F6FDA0B8}" type="presOf" srcId="{581AEFB6-18DA-469C-85F6-2040E63CFFF9}" destId="{ABBAF4B5-ED4E-469D-BEA0-462FC795BE1A}" srcOrd="0" destOrd="0" presId="urn:microsoft.com/office/officeart/2005/8/layout/hierarchy2"/>
    <dgm:cxn modelId="{372FC037-1E75-43D4-81A5-11C4190C957D}" type="presOf" srcId="{210E0176-434C-40C9-A192-69922A62C0F3}" destId="{92489409-394B-450E-B265-C507834B0F6C}" srcOrd="1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3E39A744-449E-43E0-BBB5-CCB03FBC0DA7}" type="presOf" srcId="{ED67A12B-214A-4A46-80C4-6C792782C326}" destId="{A89FE229-4BE9-452E-8B3B-2C9CF5928A6F}" srcOrd="0" destOrd="0" presId="urn:microsoft.com/office/officeart/2005/8/layout/hierarchy2"/>
    <dgm:cxn modelId="{1E8673B9-491B-4018-9811-2078C12FD711}" type="presOf" srcId="{4B66E169-6791-4434-B9FB-5ECC1C219F29}" destId="{8461E836-FB31-4A59-A472-4F3B1C890DE5}" srcOrd="0" destOrd="0" presId="urn:microsoft.com/office/officeart/2005/8/layout/hierarchy2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0606B73F-A791-4E2A-9AB4-A56868DA2942}" type="presOf" srcId="{30A77FCC-C457-489E-9FFF-B442BB56C5D3}" destId="{91879E89-F5D1-456A-BB40-3E29576B488A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122D2467-519E-4A65-BE80-E7126B198DE2}" type="presOf" srcId="{5099DE25-F3BD-4388-892E-937856F937F3}" destId="{938069F8-6672-4303-B09B-148ED0992AB7}" srcOrd="0" destOrd="0" presId="urn:microsoft.com/office/officeart/2005/8/layout/hierarchy2"/>
    <dgm:cxn modelId="{9AC21ACD-1F30-4E8D-AF85-54EA6003615A}" type="presOf" srcId="{BE1A4EAA-E0DC-4AC6-9ADA-CBC45C33A917}" destId="{81AC9CA9-6C87-4671-86A3-04670BB1198D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1B26F09-F87D-42EA-9BB4-BCB7455F82FD}" type="presOf" srcId="{D0122B04-84E6-4D12-AEDA-097728107042}" destId="{F5E02D72-6DDE-4B55-B341-03C3B9586512}" srcOrd="1" destOrd="0" presId="urn:microsoft.com/office/officeart/2005/8/layout/hierarchy2"/>
    <dgm:cxn modelId="{1ED495D8-995A-4411-9E8B-485D4F1F96DC}" type="presOf" srcId="{BD699AB8-B3E7-4EA6-9627-6D025EEB1847}" destId="{01F6D8E0-85DF-4DEC-8118-F97D1B188C9D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E16D996D-E3D3-4C12-A46E-42ED35D407A1}" type="presOf" srcId="{8BC7CB87-718B-42F3-8C84-23F12AE9C831}" destId="{CBB43B13-A2DE-4D38-B742-52D75A96E2AB}" srcOrd="0" destOrd="0" presId="urn:microsoft.com/office/officeart/2005/8/layout/hierarchy2"/>
    <dgm:cxn modelId="{61CFA343-5341-4DE3-9141-6135A04B2391}" type="presOf" srcId="{9635FFFE-57F5-457E-8559-95F1FCACE0D3}" destId="{41D6BD27-0148-4BDD-985E-4B59BB8BB623}" srcOrd="0" destOrd="0" presId="urn:microsoft.com/office/officeart/2005/8/layout/hierarchy2"/>
    <dgm:cxn modelId="{964E1F3F-88FC-478F-8F4B-CBD1FE1FC798}" type="presOf" srcId="{8C139A99-C6D8-4F3E-8988-67525593D5E6}" destId="{09A4B61F-EA14-4616-9D63-86ABC6372E1F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3A2FC62F-95DF-449F-84DA-114F29C1620C}" type="presOf" srcId="{CB44BA80-D5A0-4D53-90A8-0D2050756B30}" destId="{808D7B61-DF69-4F70-80A6-A23338582BE8}" srcOrd="0" destOrd="0" presId="urn:microsoft.com/office/officeart/2005/8/layout/hierarchy2"/>
    <dgm:cxn modelId="{82ACC2A4-7BE1-4E5A-A489-C5BC82A24CEE}" type="presOf" srcId="{B4A7E0E5-4E61-4248-B84A-65CA257E29C5}" destId="{D7D7D557-E71E-4F76-84A2-A97EA6274B02}" srcOrd="1" destOrd="0" presId="urn:microsoft.com/office/officeart/2005/8/layout/hierarchy2"/>
    <dgm:cxn modelId="{D4C4DB38-4F6F-4325-AA03-0C1338E45961}" type="presOf" srcId="{B4A7E0E5-4E61-4248-B84A-65CA257E29C5}" destId="{8288DCD4-2D23-49F2-A902-EDAC6E234369}" srcOrd="0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67358F55-A8BC-42B6-A525-243258B73DB0}" type="presOf" srcId="{F892DF24-8417-47CF-B1FC-1BC7C98E0BED}" destId="{39503164-F98E-4BBD-B6B1-8D23A87BEED8}" srcOrd="0" destOrd="0" presId="urn:microsoft.com/office/officeart/2005/8/layout/hierarchy2"/>
    <dgm:cxn modelId="{A98FBCAF-AB0D-4075-AB54-539BA1212049}" type="presOf" srcId="{D0122B04-84E6-4D12-AEDA-097728107042}" destId="{633E06F5-65F5-4B64-8553-8172B6BB686D}" srcOrd="0" destOrd="0" presId="urn:microsoft.com/office/officeart/2005/8/layout/hierarchy2"/>
    <dgm:cxn modelId="{B7A8A0CA-2AF6-4992-B059-B7FB5ACC3FA0}" type="presOf" srcId="{439C8F93-A832-44CD-ABD5-EBB0665F19F8}" destId="{8974109D-FABE-4C3F-9FC7-5F2CADDFE36F}" srcOrd="1" destOrd="0" presId="urn:microsoft.com/office/officeart/2005/8/layout/hierarchy2"/>
    <dgm:cxn modelId="{538E9EF3-5867-4D99-9E59-1109F502548F}" type="presOf" srcId="{439C8F93-A832-44CD-ABD5-EBB0665F19F8}" destId="{77746DDE-7FBB-4B12-8482-EAA91F9EA407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649779B8-C6DF-4E59-B142-8D8922BF121B}" type="presOf" srcId="{48593F2C-7F7D-48FD-99B3-DE5C88726413}" destId="{512D9294-F7CE-4201-958D-17B8FFDBD6BD}" srcOrd="0" destOrd="0" presId="urn:microsoft.com/office/officeart/2005/8/layout/hierarchy2"/>
    <dgm:cxn modelId="{E8ACC8A6-E957-4D49-AB25-83DAAA789405}" type="presOf" srcId="{F892DF24-8417-47CF-B1FC-1BC7C98E0BED}" destId="{F5F8D033-A8CA-468A-A7EF-C2BBA3C0236C}" srcOrd="1" destOrd="0" presId="urn:microsoft.com/office/officeart/2005/8/layout/hierarchy2"/>
    <dgm:cxn modelId="{C1F32810-BE48-4694-8654-32272E79322C}" type="presOf" srcId="{5471BE64-4243-46C2-A6CA-F17AD61A33A3}" destId="{23ADAC95-2E5E-4614-AB50-625CC36EC211}" srcOrd="1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5F1E177C-CBA4-4E2A-A78E-F42780C0619B}" type="presOf" srcId="{F568678A-72B0-4D66-9E8E-C6FB9AF0E237}" destId="{4B130B54-D23B-4936-9309-1C0B5704C610}" srcOrd="0" destOrd="0" presId="urn:microsoft.com/office/officeart/2005/8/layout/hierarchy2"/>
    <dgm:cxn modelId="{E0512AAC-4CD9-49E9-BE10-A42C69FE53BF}" type="presOf" srcId="{210E0176-434C-40C9-A192-69922A62C0F3}" destId="{42D0F5CA-7891-4BE2-B57E-F6E7CF06DCF0}" srcOrd="0" destOrd="0" presId="urn:microsoft.com/office/officeart/2005/8/layout/hierarchy2"/>
    <dgm:cxn modelId="{8E6B0C9D-D058-4E21-9227-17FF3ACD20DF}" type="presOf" srcId="{9635FFFE-57F5-457E-8559-95F1FCACE0D3}" destId="{5896AAC2-CB07-45AC-8A28-9B5DC575D31D}" srcOrd="1" destOrd="0" presId="urn:microsoft.com/office/officeart/2005/8/layout/hierarchy2"/>
    <dgm:cxn modelId="{E8BFF7E4-4E5C-4BFC-820C-A55595D62939}" type="presOf" srcId="{CC72F853-0536-4E90-B32B-A16899E638CB}" destId="{966D329C-8B87-4AE1-A99F-6D7CC50C74DE}" srcOrd="0" destOrd="0" presId="urn:microsoft.com/office/officeart/2005/8/layout/hierarchy2"/>
    <dgm:cxn modelId="{CAEAB04D-3E8D-460B-A2D1-7C10C6D2D31D}" type="presOf" srcId="{581AEFB6-18DA-469C-85F6-2040E63CFFF9}" destId="{F05DCAE1-523A-4572-BB93-29811C97D938}" srcOrd="1" destOrd="0" presId="urn:microsoft.com/office/officeart/2005/8/layout/hierarchy2"/>
    <dgm:cxn modelId="{5908A1EF-E062-4CCE-B404-304A367A5F38}" type="presOf" srcId="{4B66E169-6791-4434-B9FB-5ECC1C219F29}" destId="{98693FB6-8017-41A2-91CD-642E327569B5}" srcOrd="1" destOrd="0" presId="urn:microsoft.com/office/officeart/2005/8/layout/hierarchy2"/>
    <dgm:cxn modelId="{10379653-31A5-4FE1-B6A5-078388B6A1C2}" type="presOf" srcId="{59C3407B-F08A-4DE3-AFF0-EDF1C15A862E}" destId="{B494D120-D314-4070-9A2F-D1D791F3DA79}" srcOrd="0" destOrd="0" presId="urn:microsoft.com/office/officeart/2005/8/layout/hierarchy2"/>
    <dgm:cxn modelId="{59B81AF9-454D-4941-B140-6096B1CD6B1A}" type="presOf" srcId="{ADE8319F-DA70-4558-B6B0-CB9251526DA8}" destId="{1F275CBB-1F9D-4BD7-AC3D-C5CE10C440A6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1F8345F7-B66C-4E10-B069-AF7AF27D79A8}" type="presOf" srcId="{B3250878-8491-4231-819E-24DC45F0B654}" destId="{70D85B33-47B7-4E9E-B55D-3628A2CB567F}" srcOrd="0" destOrd="0" presId="urn:microsoft.com/office/officeart/2005/8/layout/hierarchy2"/>
    <dgm:cxn modelId="{DFD9BE5C-FFAB-42B0-A9F9-CA56CBF47EF9}" type="presOf" srcId="{43A94BEC-A63F-400A-A41E-58E3C48A9353}" destId="{83F147F7-B3A9-41DF-A1E7-5DC57D2AC6FB}" srcOrd="0" destOrd="0" presId="urn:microsoft.com/office/officeart/2005/8/layout/hierarchy2"/>
    <dgm:cxn modelId="{731EF001-C7FA-4537-8EEC-F3E2AF5AA2B0}" type="presOf" srcId="{5099DE25-F3BD-4388-892E-937856F937F3}" destId="{5DB2A2F8-0B46-4694-AEB0-9F35A4052414}" srcOrd="1" destOrd="0" presId="urn:microsoft.com/office/officeart/2005/8/layout/hierarchy2"/>
    <dgm:cxn modelId="{EDE904BF-AAFE-4E84-BCF7-B27D2192B42A}" type="presOf" srcId="{5471BE64-4243-46C2-A6CA-F17AD61A33A3}" destId="{454F0356-4F17-4423-995D-2279D0C21686}" srcOrd="0" destOrd="0" presId="urn:microsoft.com/office/officeart/2005/8/layout/hierarchy2"/>
    <dgm:cxn modelId="{1D352F2C-7454-488D-8303-E3CC3D535C67}" type="presOf" srcId="{94AC0151-DF8C-4E08-A050-2E29FE4C156D}" destId="{D1A07A29-D048-4E4E-8DCE-AA5FF5E9D7EF}" srcOrd="0" destOrd="0" presId="urn:microsoft.com/office/officeart/2005/8/layout/hierarchy2"/>
    <dgm:cxn modelId="{187F1F3C-EB36-4843-8175-8DBF5967CFE3}" type="presParOf" srcId="{512D9294-F7CE-4201-958D-17B8FFDBD6BD}" destId="{19F717D7-070D-4483-B832-AD696B904644}" srcOrd="0" destOrd="0" presId="urn:microsoft.com/office/officeart/2005/8/layout/hierarchy2"/>
    <dgm:cxn modelId="{12EEBFB1-4145-43A4-A2B7-0DAFBA40CDB7}" type="presParOf" srcId="{19F717D7-070D-4483-B832-AD696B904644}" destId="{966D329C-8B87-4AE1-A99F-6D7CC50C74DE}" srcOrd="0" destOrd="0" presId="urn:microsoft.com/office/officeart/2005/8/layout/hierarchy2"/>
    <dgm:cxn modelId="{126130EB-85FD-426C-A5C4-D4E243E2BC48}" type="presParOf" srcId="{19F717D7-070D-4483-B832-AD696B904644}" destId="{91E4E80E-D8E3-4F69-A8FE-5C1CB19F880D}" srcOrd="1" destOrd="0" presId="urn:microsoft.com/office/officeart/2005/8/layout/hierarchy2"/>
    <dgm:cxn modelId="{DB7B8225-B703-4F3C-BC62-30A01E8741D4}" type="presParOf" srcId="{91E4E80E-D8E3-4F69-A8FE-5C1CB19F880D}" destId="{41D6BD27-0148-4BDD-985E-4B59BB8BB623}" srcOrd="0" destOrd="0" presId="urn:microsoft.com/office/officeart/2005/8/layout/hierarchy2"/>
    <dgm:cxn modelId="{BADE4CEF-A84D-4198-BB68-90BB32B294FE}" type="presParOf" srcId="{41D6BD27-0148-4BDD-985E-4B59BB8BB623}" destId="{5896AAC2-CB07-45AC-8A28-9B5DC575D31D}" srcOrd="0" destOrd="0" presId="urn:microsoft.com/office/officeart/2005/8/layout/hierarchy2"/>
    <dgm:cxn modelId="{34E95191-B60B-44AC-A731-E60BE6D075CF}" type="presParOf" srcId="{91E4E80E-D8E3-4F69-A8FE-5C1CB19F880D}" destId="{E618B1AF-CFC8-4739-A0FA-F63AA6E8AA09}" srcOrd="1" destOrd="0" presId="urn:microsoft.com/office/officeart/2005/8/layout/hierarchy2"/>
    <dgm:cxn modelId="{456241AC-F308-49D8-922B-88FD88AD5D19}" type="presParOf" srcId="{E618B1AF-CFC8-4739-A0FA-F63AA6E8AA09}" destId="{91879E89-F5D1-456A-BB40-3E29576B488A}" srcOrd="0" destOrd="0" presId="urn:microsoft.com/office/officeart/2005/8/layout/hierarchy2"/>
    <dgm:cxn modelId="{D11C1090-4EBF-4F36-9C34-86D812DC8ED7}" type="presParOf" srcId="{E618B1AF-CFC8-4739-A0FA-F63AA6E8AA09}" destId="{2D18E2E9-8939-4383-9E52-4D0C2F89BCE8}" srcOrd="1" destOrd="0" presId="urn:microsoft.com/office/officeart/2005/8/layout/hierarchy2"/>
    <dgm:cxn modelId="{1D74ED3D-BBF0-4C5B-83E9-07A16E8F4614}" type="presParOf" srcId="{91E4E80E-D8E3-4F69-A8FE-5C1CB19F880D}" destId="{8461E836-FB31-4A59-A472-4F3B1C890DE5}" srcOrd="2" destOrd="0" presId="urn:microsoft.com/office/officeart/2005/8/layout/hierarchy2"/>
    <dgm:cxn modelId="{29A99FEF-4208-49B0-A691-482F1B453E58}" type="presParOf" srcId="{8461E836-FB31-4A59-A472-4F3B1C890DE5}" destId="{98693FB6-8017-41A2-91CD-642E327569B5}" srcOrd="0" destOrd="0" presId="urn:microsoft.com/office/officeart/2005/8/layout/hierarchy2"/>
    <dgm:cxn modelId="{8ADE1BE2-94E6-4461-8894-417701BACD6F}" type="presParOf" srcId="{91E4E80E-D8E3-4F69-A8FE-5C1CB19F880D}" destId="{DC78330F-3298-4488-846C-09299C153B1A}" srcOrd="3" destOrd="0" presId="urn:microsoft.com/office/officeart/2005/8/layout/hierarchy2"/>
    <dgm:cxn modelId="{261CF959-7CC4-4A7E-9C87-266EBD04747C}" type="presParOf" srcId="{DC78330F-3298-4488-846C-09299C153B1A}" destId="{70D85B33-47B7-4E9E-B55D-3628A2CB567F}" srcOrd="0" destOrd="0" presId="urn:microsoft.com/office/officeart/2005/8/layout/hierarchy2"/>
    <dgm:cxn modelId="{797B2CF4-CF68-4242-93EF-0ED3BBCC34EC}" type="presParOf" srcId="{DC78330F-3298-4488-846C-09299C153B1A}" destId="{0054BE48-06C3-4E73-98A6-9FA6126F49BA}" srcOrd="1" destOrd="0" presId="urn:microsoft.com/office/officeart/2005/8/layout/hierarchy2"/>
    <dgm:cxn modelId="{E8169909-9F27-4922-B153-29A00E4EC672}" type="presParOf" srcId="{91E4E80E-D8E3-4F69-A8FE-5C1CB19F880D}" destId="{633E06F5-65F5-4B64-8553-8172B6BB686D}" srcOrd="4" destOrd="0" presId="urn:microsoft.com/office/officeart/2005/8/layout/hierarchy2"/>
    <dgm:cxn modelId="{2DB9F991-871F-4350-AF48-185EA654F76E}" type="presParOf" srcId="{633E06F5-65F5-4B64-8553-8172B6BB686D}" destId="{F5E02D72-6DDE-4B55-B341-03C3B9586512}" srcOrd="0" destOrd="0" presId="urn:microsoft.com/office/officeart/2005/8/layout/hierarchy2"/>
    <dgm:cxn modelId="{F41EDF9F-008B-4A88-BFD7-150453029B9A}" type="presParOf" srcId="{91E4E80E-D8E3-4F69-A8FE-5C1CB19F880D}" destId="{2F33E53A-4BDA-4B5A-A261-856F73367BBA}" srcOrd="5" destOrd="0" presId="urn:microsoft.com/office/officeart/2005/8/layout/hierarchy2"/>
    <dgm:cxn modelId="{48975121-5B72-4DC9-BFC3-2CEF8648BD36}" type="presParOf" srcId="{2F33E53A-4BDA-4B5A-A261-856F73367BBA}" destId="{A89FE229-4BE9-452E-8B3B-2C9CF5928A6F}" srcOrd="0" destOrd="0" presId="urn:microsoft.com/office/officeart/2005/8/layout/hierarchy2"/>
    <dgm:cxn modelId="{DE205790-EE89-4923-BD40-24E6BAD405AF}" type="presParOf" srcId="{2F33E53A-4BDA-4B5A-A261-856F73367BBA}" destId="{F4E6488A-D00B-4138-A4CB-08D1E2E4C586}" srcOrd="1" destOrd="0" presId="urn:microsoft.com/office/officeart/2005/8/layout/hierarchy2"/>
    <dgm:cxn modelId="{B6002BBC-9BC7-4789-9074-7EDAB648E703}" type="presParOf" srcId="{91E4E80E-D8E3-4F69-A8FE-5C1CB19F880D}" destId="{938069F8-6672-4303-B09B-148ED0992AB7}" srcOrd="6" destOrd="0" presId="urn:microsoft.com/office/officeart/2005/8/layout/hierarchy2"/>
    <dgm:cxn modelId="{42C31EB2-55DD-4E29-BF47-74AD774A0F05}" type="presParOf" srcId="{938069F8-6672-4303-B09B-148ED0992AB7}" destId="{5DB2A2F8-0B46-4694-AEB0-9F35A4052414}" srcOrd="0" destOrd="0" presId="urn:microsoft.com/office/officeart/2005/8/layout/hierarchy2"/>
    <dgm:cxn modelId="{A425F804-9A2F-42C9-8B55-2C8846B618FE}" type="presParOf" srcId="{91E4E80E-D8E3-4F69-A8FE-5C1CB19F880D}" destId="{8519942E-7F30-438B-B36D-3839C57F3216}" srcOrd="7" destOrd="0" presId="urn:microsoft.com/office/officeart/2005/8/layout/hierarchy2"/>
    <dgm:cxn modelId="{27D36A47-32A1-4B94-A1A6-6D6F90C17609}" type="presParOf" srcId="{8519942E-7F30-438B-B36D-3839C57F3216}" destId="{808D7B61-DF69-4F70-80A6-A23338582BE8}" srcOrd="0" destOrd="0" presId="urn:microsoft.com/office/officeart/2005/8/layout/hierarchy2"/>
    <dgm:cxn modelId="{A0E026E9-A7D6-4DDE-A86D-BA5B328A866E}" type="presParOf" srcId="{8519942E-7F30-438B-B36D-3839C57F3216}" destId="{064A8D95-5690-4699-BCA2-4125794B8645}" srcOrd="1" destOrd="0" presId="urn:microsoft.com/office/officeart/2005/8/layout/hierarchy2"/>
    <dgm:cxn modelId="{552B888A-4158-4B4C-B4A7-5225F1F98E6A}" type="presParOf" srcId="{512D9294-F7CE-4201-958D-17B8FFDBD6BD}" destId="{13ED57F5-5BC9-4FE9-8420-FFBADE0F7DA5}" srcOrd="1" destOrd="0" presId="urn:microsoft.com/office/officeart/2005/8/layout/hierarchy2"/>
    <dgm:cxn modelId="{B5764070-A2C1-4930-A9C4-B63A6A18B729}" type="presParOf" srcId="{13ED57F5-5BC9-4FE9-8420-FFBADE0F7DA5}" destId="{09A4B61F-EA14-4616-9D63-86ABC6372E1F}" srcOrd="0" destOrd="0" presId="urn:microsoft.com/office/officeart/2005/8/layout/hierarchy2"/>
    <dgm:cxn modelId="{F88AF3B9-9622-4F63-B384-56703164F6B1}" type="presParOf" srcId="{13ED57F5-5BC9-4FE9-8420-FFBADE0F7DA5}" destId="{FB805E08-949B-41B2-9D2E-C087E474B7D3}" srcOrd="1" destOrd="0" presId="urn:microsoft.com/office/officeart/2005/8/layout/hierarchy2"/>
    <dgm:cxn modelId="{4A2DC250-CF61-473C-9611-6D054F030294}" type="presParOf" srcId="{FB805E08-949B-41B2-9D2E-C087E474B7D3}" destId="{8288DCD4-2D23-49F2-A902-EDAC6E234369}" srcOrd="0" destOrd="0" presId="urn:microsoft.com/office/officeart/2005/8/layout/hierarchy2"/>
    <dgm:cxn modelId="{E58059A6-2E24-4588-8F75-E0AE45E1C30A}" type="presParOf" srcId="{8288DCD4-2D23-49F2-A902-EDAC6E234369}" destId="{D7D7D557-E71E-4F76-84A2-A97EA6274B02}" srcOrd="0" destOrd="0" presId="urn:microsoft.com/office/officeart/2005/8/layout/hierarchy2"/>
    <dgm:cxn modelId="{BB325253-5F66-4AEE-9F0B-680635C6D405}" type="presParOf" srcId="{FB805E08-949B-41B2-9D2E-C087E474B7D3}" destId="{39EFC736-4436-41E0-89C8-4A1BE0948995}" srcOrd="1" destOrd="0" presId="urn:microsoft.com/office/officeart/2005/8/layout/hierarchy2"/>
    <dgm:cxn modelId="{DA043417-1FC2-435E-A63F-3FD12C9250FC}" type="presParOf" srcId="{39EFC736-4436-41E0-89C8-4A1BE0948995}" destId="{B494D120-D314-4070-9A2F-D1D791F3DA79}" srcOrd="0" destOrd="0" presId="urn:microsoft.com/office/officeart/2005/8/layout/hierarchy2"/>
    <dgm:cxn modelId="{1ED055E5-1849-4861-BB47-3B524E8C26D8}" type="presParOf" srcId="{39EFC736-4436-41E0-89C8-4A1BE0948995}" destId="{3509B4FC-A633-4821-945B-8D80F0B6C9A8}" srcOrd="1" destOrd="0" presId="urn:microsoft.com/office/officeart/2005/8/layout/hierarchy2"/>
    <dgm:cxn modelId="{496ACAD7-AD00-4036-855E-D5BA65D186C2}" type="presParOf" srcId="{FB805E08-949B-41B2-9D2E-C087E474B7D3}" destId="{77746DDE-7FBB-4B12-8482-EAA91F9EA407}" srcOrd="2" destOrd="0" presId="urn:microsoft.com/office/officeart/2005/8/layout/hierarchy2"/>
    <dgm:cxn modelId="{337B144F-021F-4C5B-A161-1E4175D1AE87}" type="presParOf" srcId="{77746DDE-7FBB-4B12-8482-EAA91F9EA407}" destId="{8974109D-FABE-4C3F-9FC7-5F2CADDFE36F}" srcOrd="0" destOrd="0" presId="urn:microsoft.com/office/officeart/2005/8/layout/hierarchy2"/>
    <dgm:cxn modelId="{34191899-44B4-49E4-8244-8235D4A423BE}" type="presParOf" srcId="{FB805E08-949B-41B2-9D2E-C087E474B7D3}" destId="{464B71E5-F462-479B-9F7C-38368072EC27}" srcOrd="3" destOrd="0" presId="urn:microsoft.com/office/officeart/2005/8/layout/hierarchy2"/>
    <dgm:cxn modelId="{7002DF3F-FEE5-4D6D-A384-B83E7859CE2C}" type="presParOf" srcId="{464B71E5-F462-479B-9F7C-38368072EC27}" destId="{81AC9CA9-6C87-4671-86A3-04670BB1198D}" srcOrd="0" destOrd="0" presId="urn:microsoft.com/office/officeart/2005/8/layout/hierarchy2"/>
    <dgm:cxn modelId="{5BF4DDAB-02DE-47CC-B807-EB86140A641B}" type="presParOf" srcId="{464B71E5-F462-479B-9F7C-38368072EC27}" destId="{4643E11C-FE75-4E34-9E3E-799B2D8BC914}" srcOrd="1" destOrd="0" presId="urn:microsoft.com/office/officeart/2005/8/layout/hierarchy2"/>
    <dgm:cxn modelId="{ACC11C4B-35FA-48C4-869A-E15AE3FEA2C6}" type="presParOf" srcId="{FB805E08-949B-41B2-9D2E-C087E474B7D3}" destId="{ABBAF4B5-ED4E-469D-BEA0-462FC795BE1A}" srcOrd="4" destOrd="0" presId="urn:microsoft.com/office/officeart/2005/8/layout/hierarchy2"/>
    <dgm:cxn modelId="{D99D0851-43D8-492B-A709-7AD0C3607D10}" type="presParOf" srcId="{ABBAF4B5-ED4E-469D-BEA0-462FC795BE1A}" destId="{F05DCAE1-523A-4572-BB93-29811C97D938}" srcOrd="0" destOrd="0" presId="urn:microsoft.com/office/officeart/2005/8/layout/hierarchy2"/>
    <dgm:cxn modelId="{30B4501F-860B-4785-86AB-01E595972537}" type="presParOf" srcId="{FB805E08-949B-41B2-9D2E-C087E474B7D3}" destId="{CAF8683F-BA79-4B44-B0F5-79B82E9FB717}" srcOrd="5" destOrd="0" presId="urn:microsoft.com/office/officeart/2005/8/layout/hierarchy2"/>
    <dgm:cxn modelId="{27E3BFF9-64F8-463E-A1E0-2417BFD475D3}" type="presParOf" srcId="{CAF8683F-BA79-4B44-B0F5-79B82E9FB717}" destId="{01F6D8E0-85DF-4DEC-8118-F97D1B188C9D}" srcOrd="0" destOrd="0" presId="urn:microsoft.com/office/officeart/2005/8/layout/hierarchy2"/>
    <dgm:cxn modelId="{26A7A9EB-1540-4628-9CFA-6081881E29E6}" type="presParOf" srcId="{CAF8683F-BA79-4B44-B0F5-79B82E9FB717}" destId="{C2F19A61-D1BE-42AE-AEC7-BE07A2E34D58}" srcOrd="1" destOrd="0" presId="urn:microsoft.com/office/officeart/2005/8/layout/hierarchy2"/>
    <dgm:cxn modelId="{D1DED615-625E-41BA-95EE-4B179B672CA1}" type="presParOf" srcId="{512D9294-F7CE-4201-958D-17B8FFDBD6BD}" destId="{6C2F3E63-DCD9-4557-9E45-EC0CF75B4AB2}" srcOrd="2" destOrd="0" presId="urn:microsoft.com/office/officeart/2005/8/layout/hierarchy2"/>
    <dgm:cxn modelId="{C70681FD-94DA-48A1-A655-A70A97B47978}" type="presParOf" srcId="{6C2F3E63-DCD9-4557-9E45-EC0CF75B4AB2}" destId="{D1A07A29-D048-4E4E-8DCE-AA5FF5E9D7EF}" srcOrd="0" destOrd="0" presId="urn:microsoft.com/office/officeart/2005/8/layout/hierarchy2"/>
    <dgm:cxn modelId="{DEF97A7C-66C6-41B7-910B-8E925188E5FC}" type="presParOf" srcId="{6C2F3E63-DCD9-4557-9E45-EC0CF75B4AB2}" destId="{89FA3006-D3AC-4CF7-AACD-D1902D5DC504}" srcOrd="1" destOrd="0" presId="urn:microsoft.com/office/officeart/2005/8/layout/hierarchy2"/>
    <dgm:cxn modelId="{9D006379-9219-4110-8B4E-1F7B94D57BE1}" type="presParOf" srcId="{89FA3006-D3AC-4CF7-AACD-D1902D5DC504}" destId="{42D0F5CA-7891-4BE2-B57E-F6E7CF06DCF0}" srcOrd="0" destOrd="0" presId="urn:microsoft.com/office/officeart/2005/8/layout/hierarchy2"/>
    <dgm:cxn modelId="{59D5FB91-9766-4BDE-94A2-3A99505EC64E}" type="presParOf" srcId="{42D0F5CA-7891-4BE2-B57E-F6E7CF06DCF0}" destId="{92489409-394B-450E-B265-C507834B0F6C}" srcOrd="0" destOrd="0" presId="urn:microsoft.com/office/officeart/2005/8/layout/hierarchy2"/>
    <dgm:cxn modelId="{A66E9409-1958-4683-85BB-47996DBC2D8B}" type="presParOf" srcId="{89FA3006-D3AC-4CF7-AACD-D1902D5DC504}" destId="{6356437E-9A09-4526-B603-2776DE59C8A1}" srcOrd="1" destOrd="0" presId="urn:microsoft.com/office/officeart/2005/8/layout/hierarchy2"/>
    <dgm:cxn modelId="{91435CEC-08B8-4280-84ED-F63354D552FF}" type="presParOf" srcId="{6356437E-9A09-4526-B603-2776DE59C8A1}" destId="{CBB43B13-A2DE-4D38-B742-52D75A96E2AB}" srcOrd="0" destOrd="0" presId="urn:microsoft.com/office/officeart/2005/8/layout/hierarchy2"/>
    <dgm:cxn modelId="{4B1BE50E-A6A3-4488-8B82-18209BCF4EE9}" type="presParOf" srcId="{6356437E-9A09-4526-B603-2776DE59C8A1}" destId="{2FA34095-6528-472A-A885-25EE774581BE}" srcOrd="1" destOrd="0" presId="urn:microsoft.com/office/officeart/2005/8/layout/hierarchy2"/>
    <dgm:cxn modelId="{30A7AAA8-186B-44B9-A547-25544B6B6F69}" type="presParOf" srcId="{89FA3006-D3AC-4CF7-AACD-D1902D5DC504}" destId="{454F0356-4F17-4423-995D-2279D0C21686}" srcOrd="2" destOrd="0" presId="urn:microsoft.com/office/officeart/2005/8/layout/hierarchy2"/>
    <dgm:cxn modelId="{4B3CBA1E-1259-4A98-ADAD-ACB1219B13B0}" type="presParOf" srcId="{454F0356-4F17-4423-995D-2279D0C21686}" destId="{23ADAC95-2E5E-4614-AB50-625CC36EC211}" srcOrd="0" destOrd="0" presId="urn:microsoft.com/office/officeart/2005/8/layout/hierarchy2"/>
    <dgm:cxn modelId="{458B5AF5-9569-46A2-992B-4D28A0EBF9D5}" type="presParOf" srcId="{89FA3006-D3AC-4CF7-AACD-D1902D5DC504}" destId="{03C09A15-5AE7-4440-AD14-F78198AA0E76}" srcOrd="3" destOrd="0" presId="urn:microsoft.com/office/officeart/2005/8/layout/hierarchy2"/>
    <dgm:cxn modelId="{7659D1F5-BF6E-4AC7-A6DC-B5F41601269F}" type="presParOf" srcId="{03C09A15-5AE7-4440-AD14-F78198AA0E76}" destId="{83F147F7-B3A9-41DF-A1E7-5DC57D2AC6FB}" srcOrd="0" destOrd="0" presId="urn:microsoft.com/office/officeart/2005/8/layout/hierarchy2"/>
    <dgm:cxn modelId="{6A433D7D-3E9B-43C2-A4C5-6B3F9523CFDB}" type="presParOf" srcId="{03C09A15-5AE7-4440-AD14-F78198AA0E76}" destId="{346BE1CB-7F45-44AA-96DC-0A925650254C}" srcOrd="1" destOrd="0" presId="urn:microsoft.com/office/officeart/2005/8/layout/hierarchy2"/>
    <dgm:cxn modelId="{8FB9A4CE-1931-4BF9-BB45-4A8224BEE774}" type="presParOf" srcId="{89FA3006-D3AC-4CF7-AACD-D1902D5DC504}" destId="{39503164-F98E-4BBD-B6B1-8D23A87BEED8}" srcOrd="4" destOrd="0" presId="urn:microsoft.com/office/officeart/2005/8/layout/hierarchy2"/>
    <dgm:cxn modelId="{2659A09E-11C6-46E4-BEF2-BBD287BA226C}" type="presParOf" srcId="{39503164-F98E-4BBD-B6B1-8D23A87BEED8}" destId="{F5F8D033-A8CA-468A-A7EF-C2BBA3C0236C}" srcOrd="0" destOrd="0" presId="urn:microsoft.com/office/officeart/2005/8/layout/hierarchy2"/>
    <dgm:cxn modelId="{FF1680D7-8658-4781-A756-F918FF9DFA25}" type="presParOf" srcId="{89FA3006-D3AC-4CF7-AACD-D1902D5DC504}" destId="{59BB21D4-A67D-4147-9955-038295F98AB8}" srcOrd="5" destOrd="0" presId="urn:microsoft.com/office/officeart/2005/8/layout/hierarchy2"/>
    <dgm:cxn modelId="{C165F231-F02F-48BB-929A-55177B83F9D5}" type="presParOf" srcId="{59BB21D4-A67D-4147-9955-038295F98AB8}" destId="{1F275CBB-1F9D-4BD7-AC3D-C5CE10C440A6}" srcOrd="0" destOrd="0" presId="urn:microsoft.com/office/officeart/2005/8/layout/hierarchy2"/>
    <dgm:cxn modelId="{01B00C7B-BB7B-4653-9672-B5A4E80D13D7}" type="presParOf" srcId="{59BB21D4-A67D-4147-9955-038295F98AB8}" destId="{A7C131F2-38C1-4312-B111-01B742EAE13E}" srcOrd="1" destOrd="0" presId="urn:microsoft.com/office/officeart/2005/8/layout/hierarchy2"/>
    <dgm:cxn modelId="{CE340B95-B9CF-4DB8-B6D5-1E388E39FA2D}" type="presParOf" srcId="{512D9294-F7CE-4201-958D-17B8FFDBD6BD}" destId="{15B741FC-F1D5-4EE0-BDBF-23B4632F1537}" srcOrd="3" destOrd="0" presId="urn:microsoft.com/office/officeart/2005/8/layout/hierarchy2"/>
    <dgm:cxn modelId="{C4ED1079-070F-4A00-B473-7E58ACAACCF1}" type="presParOf" srcId="{15B741FC-F1D5-4EE0-BDBF-23B4632F1537}" destId="{15FBEBE8-8BAF-43DE-BA36-F2E60ECFDCC0}" srcOrd="0" destOrd="0" presId="urn:microsoft.com/office/officeart/2005/8/layout/hierarchy2"/>
    <dgm:cxn modelId="{2B5E3685-5CA0-4691-94F9-C23F8A29C857}" type="presParOf" srcId="{15B741FC-F1D5-4EE0-BDBF-23B4632F1537}" destId="{EB8BAE17-9586-4DE2-8FE0-D301C5AACDA6}" srcOrd="1" destOrd="0" presId="urn:microsoft.com/office/officeart/2005/8/layout/hierarchy2"/>
    <dgm:cxn modelId="{F5F951CB-2181-4338-A9DB-E5453CEA60BC}" type="presParOf" srcId="{512D9294-F7CE-4201-958D-17B8FFDBD6BD}" destId="{7AB6FBA5-8D5E-47BA-AB8A-7C334DEE4BC1}" srcOrd="4" destOrd="0" presId="urn:microsoft.com/office/officeart/2005/8/layout/hierarchy2"/>
    <dgm:cxn modelId="{B8DA3B97-B9FF-4E34-ABC4-EE76810512CB}" type="presParOf" srcId="{7AB6FBA5-8D5E-47BA-AB8A-7C334DEE4BC1}" destId="{4B130B54-D23B-4936-9309-1C0B5704C610}" srcOrd="0" destOrd="0" presId="urn:microsoft.com/office/officeart/2005/8/layout/hierarchy2"/>
    <dgm:cxn modelId="{DAB1C09B-26B1-403D-A81C-89F495DDCDB1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207e07ab_0_105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6b207e07ab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207e07ab_0_106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6b207e07ab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207e07ab_0_107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g6b207e07ab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b207e07ab_0_92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g6b207e07ab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b207e07ab_0_94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g6b207e07ab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b207e07ab_0_95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g6b207e07ab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799dcaee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799dcaee5_2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799dcaee5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799dcaee5_2_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c831ff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70c831ff9a_0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0c831ff9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70c831ff9a_0_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c831ff9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70c831ff9a_0_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799dcaee5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799dcaee5_2_1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4" name="Google Shape;3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b207e07ab_0_95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1" name="Google Shape;321;g6b207e07ab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b207e07ab_0_97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6b207e07ab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07e07ab_0_10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b207e07a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07e07ab_0_10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b207e07a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207e07ab_0_104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6b207e07ab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7536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b207e07ab_0_750"/>
          <p:cNvSpPr/>
          <p:nvPr/>
        </p:nvSpPr>
        <p:spPr>
          <a:xfrm rot="5400000">
            <a:off x="7966675" y="302692"/>
            <a:ext cx="2415900" cy="18120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6b207e07ab_0_750"/>
          <p:cNvGrpSpPr/>
          <p:nvPr/>
        </p:nvGrpSpPr>
        <p:grpSpPr>
          <a:xfrm>
            <a:off x="0" y="720"/>
            <a:ext cx="5681444" cy="7546495"/>
            <a:chOff x="0" y="75"/>
            <a:chExt cx="5153705" cy="5152950"/>
          </a:xfrm>
        </p:grpSpPr>
        <p:sp>
          <p:nvSpPr>
            <p:cNvPr id="12" name="Google Shape;12;g6b207e07ab_0_75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6b207e07ab_0_75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6b207e07ab_0_75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6b207e07ab_0_75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6b207e07ab_0_750"/>
          <p:cNvSpPr txBox="1">
            <a:spLocks noGrp="1"/>
          </p:cNvSpPr>
          <p:nvPr>
            <p:ph type="ctrTitle"/>
          </p:nvPr>
        </p:nvSpPr>
        <p:spPr>
          <a:xfrm>
            <a:off x="3899462" y="2319858"/>
            <a:ext cx="5531400" cy="2320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7" name="Google Shape;17;g6b207e07ab_0_750"/>
          <p:cNvSpPr txBox="1">
            <a:spLocks noGrp="1"/>
          </p:cNvSpPr>
          <p:nvPr>
            <p:ph type="subTitle" idx="1"/>
          </p:nvPr>
        </p:nvSpPr>
        <p:spPr>
          <a:xfrm>
            <a:off x="5604702" y="5768671"/>
            <a:ext cx="3826200" cy="743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207e07ab_0_869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207e07ab_0_87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6b207e07ab_0_871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90714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207e07ab_0_874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2000" cy="58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207e07ab_0_87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6b207e07ab_0_876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44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6b207e07ab_0_876"/>
          <p:cNvSpPr txBox="1">
            <a:spLocks noGrp="1"/>
          </p:cNvSpPr>
          <p:nvPr>
            <p:ph type="body" idx="2"/>
          </p:nvPr>
        </p:nvSpPr>
        <p:spPr>
          <a:xfrm>
            <a:off x="5152320" y="301320"/>
            <a:ext cx="44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g6b207e07ab_0_760"/>
          <p:cNvGrpSpPr/>
          <p:nvPr/>
        </p:nvGrpSpPr>
        <p:grpSpPr>
          <a:xfrm>
            <a:off x="4857615" y="0"/>
            <a:ext cx="5222730" cy="7559277"/>
            <a:chOff x="4406400" y="0"/>
            <a:chExt cx="4737600" cy="5143065"/>
          </a:xfrm>
        </p:grpSpPr>
        <p:sp>
          <p:nvSpPr>
            <p:cNvPr id="20" name="Google Shape;20;g6b207e07ab_0_76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g6b207e07ab_0_76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6b207e07ab_0_76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6b207e07ab_0_76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6b207e07ab_0_76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6b207e07ab_0_76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6b207e07ab_0_76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6b207e07ab_0_76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6b207e07ab_0_76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6b207e07ab_0_76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6b207e07ab_0_76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6b207e07ab_0_76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6b207e07ab_0_76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6b207e07ab_0_76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6b207e07ab_0_76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6b207e07ab_0_76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6b207e07ab_0_76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6b207e07ab_0_76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g6b207e07ab_0_760"/>
          <p:cNvSpPr txBox="1">
            <a:spLocks noGrp="1"/>
          </p:cNvSpPr>
          <p:nvPr>
            <p:ph type="title"/>
          </p:nvPr>
        </p:nvSpPr>
        <p:spPr>
          <a:xfrm>
            <a:off x="908237" y="3017403"/>
            <a:ext cx="5056800" cy="168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6b207e07ab_0_76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g6b207e07ab_0_789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49" name="Google Shape;49;g6b207e07ab_0_78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g6b207e07ab_0_78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g6b207e07ab_0_789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77598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52" name="Google Shape;52;g6b207e07ab_0_789"/>
          <p:cNvSpPr txBox="1">
            <a:spLocks noGrp="1"/>
          </p:cNvSpPr>
          <p:nvPr>
            <p:ph type="body" idx="1"/>
          </p:nvPr>
        </p:nvSpPr>
        <p:spPr>
          <a:xfrm>
            <a:off x="1430404" y="2303911"/>
            <a:ext cx="3751800" cy="4278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6b207e07ab_0_789"/>
          <p:cNvSpPr txBox="1">
            <a:spLocks noGrp="1"/>
          </p:cNvSpPr>
          <p:nvPr>
            <p:ph type="body" idx="2"/>
          </p:nvPr>
        </p:nvSpPr>
        <p:spPr>
          <a:xfrm>
            <a:off x="5438534" y="2303911"/>
            <a:ext cx="3751800" cy="4278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b207e07ab_0_789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6b207e07ab_0_797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57" name="Google Shape;57;g6b207e07ab_0_79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6b207e07ab_0_79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6b207e07ab_0_797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77598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0" name="Google Shape;60;g6b207e07ab_0_797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g6b207e07ab_0_803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63" name="Google Shape;63;g6b207e07ab_0_80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g6b207e07ab_0_80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g6b207e07ab_0_803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4188000" cy="2194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6" name="Google Shape;66;g6b207e07ab_0_803"/>
          <p:cNvSpPr txBox="1">
            <a:spLocks noGrp="1"/>
          </p:cNvSpPr>
          <p:nvPr>
            <p:ph type="body" idx="1"/>
          </p:nvPr>
        </p:nvSpPr>
        <p:spPr>
          <a:xfrm>
            <a:off x="1430404" y="2899161"/>
            <a:ext cx="4188000" cy="35508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g6b207e07ab_0_803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6b207e07ab_0_810"/>
          <p:cNvGrpSpPr/>
          <p:nvPr/>
        </p:nvGrpSpPr>
        <p:grpSpPr>
          <a:xfrm>
            <a:off x="4857615" y="0"/>
            <a:ext cx="5222730" cy="7559916"/>
            <a:chOff x="4406400" y="0"/>
            <a:chExt cx="4737600" cy="5143500"/>
          </a:xfrm>
        </p:grpSpPr>
        <p:sp>
          <p:nvSpPr>
            <p:cNvPr id="70" name="Google Shape;70;g6b207e07ab_0_81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g6b207e07ab_0_81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6b207e07ab_0_81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6b207e07ab_0_81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6b207e07ab_0_81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6b207e07ab_0_81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6b207e07ab_0_81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6b207e07ab_0_81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6b207e07ab_0_81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6b207e07ab_0_81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6b207e07ab_0_81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6b207e07ab_0_81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6b207e07ab_0_81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6b207e07ab_0_81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6b207e07ab_0_81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6b207e07ab_0_81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6b207e07ab_0_81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6b207e07ab_0_81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g6b207e07ab_0_810"/>
          <p:cNvSpPr txBox="1">
            <a:spLocks noGrp="1"/>
          </p:cNvSpPr>
          <p:nvPr>
            <p:ph type="title"/>
          </p:nvPr>
        </p:nvSpPr>
        <p:spPr>
          <a:xfrm>
            <a:off x="908237" y="1273945"/>
            <a:ext cx="5056800" cy="51750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6b207e07ab_0_81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6b207e07ab_0_832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92" name="Google Shape;92;g6b207e07ab_0_83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g6b207e07ab_0_83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g6b207e07ab_0_832"/>
          <p:cNvSpPr txBox="1">
            <a:spLocks noGrp="1"/>
          </p:cNvSpPr>
          <p:nvPr>
            <p:ph type="title"/>
          </p:nvPr>
        </p:nvSpPr>
        <p:spPr>
          <a:xfrm>
            <a:off x="1430404" y="2437328"/>
            <a:ext cx="3347400" cy="2574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95" name="Google Shape;95;g6b207e07ab_0_832"/>
          <p:cNvSpPr txBox="1">
            <a:spLocks noGrp="1"/>
          </p:cNvSpPr>
          <p:nvPr>
            <p:ph type="subTitle" idx="1"/>
          </p:nvPr>
        </p:nvSpPr>
        <p:spPr>
          <a:xfrm>
            <a:off x="1430404" y="5199986"/>
            <a:ext cx="3347400" cy="743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g6b207e07ab_0_832"/>
          <p:cNvSpPr txBox="1">
            <a:spLocks noGrp="1"/>
          </p:cNvSpPr>
          <p:nvPr>
            <p:ph type="body" idx="2"/>
          </p:nvPr>
        </p:nvSpPr>
        <p:spPr>
          <a:xfrm>
            <a:off x="5124318" y="2493583"/>
            <a:ext cx="4053300" cy="34503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g6b207e07ab_0_832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g6b207e07ab_0_840"/>
          <p:cNvGrpSpPr/>
          <p:nvPr/>
        </p:nvGrpSpPr>
        <p:grpSpPr>
          <a:xfrm>
            <a:off x="0" y="6068159"/>
            <a:ext cx="770495" cy="1006309"/>
            <a:chOff x="0" y="3785672"/>
            <a:chExt cx="698925" cy="684657"/>
          </a:xfrm>
        </p:grpSpPr>
        <p:sp>
          <p:nvSpPr>
            <p:cNvPr id="100" name="Google Shape;100;g6b207e07ab_0_84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g6b207e07ab_0_84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g6b207e07ab_0_840"/>
          <p:cNvSpPr txBox="1">
            <a:spLocks noGrp="1"/>
          </p:cNvSpPr>
          <p:nvPr>
            <p:ph type="body" idx="1"/>
          </p:nvPr>
        </p:nvSpPr>
        <p:spPr>
          <a:xfrm>
            <a:off x="895973" y="6327838"/>
            <a:ext cx="7646400" cy="7698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103" name="Google Shape;103;g6b207e07ab_0_84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g6b207e07ab_0_846"/>
          <p:cNvGrpSpPr/>
          <p:nvPr/>
        </p:nvGrpSpPr>
        <p:grpSpPr>
          <a:xfrm>
            <a:off x="4857615" y="0"/>
            <a:ext cx="5222730" cy="7559277"/>
            <a:chOff x="4406400" y="0"/>
            <a:chExt cx="4737600" cy="5143065"/>
          </a:xfrm>
        </p:grpSpPr>
        <p:sp>
          <p:nvSpPr>
            <p:cNvPr id="106" name="Google Shape;106;g6b207e07ab_0_84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g6b207e07ab_0_84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6b207e07ab_0_84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6b207e07ab_0_84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6b207e07ab_0_84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6b207e07ab_0_84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6b207e07ab_0_84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6b207e07ab_0_84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6b207e07ab_0_84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6b207e07ab_0_84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6b207e07ab_0_84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6b207e07ab_0_84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6b207e07ab_0_84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6b207e07ab_0_84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6b207e07ab_0_84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6b207e07ab_0_84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6b207e07ab_0_84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6b207e07ab_0_84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g6b207e07ab_0_846"/>
          <p:cNvSpPr txBox="1">
            <a:spLocks noGrp="1"/>
          </p:cNvSpPr>
          <p:nvPr>
            <p:ph type="title" hasCustomPrompt="1"/>
          </p:nvPr>
        </p:nvSpPr>
        <p:spPr>
          <a:xfrm>
            <a:off x="908237" y="1888155"/>
            <a:ext cx="5265300" cy="19119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1pPr>
            <a:lvl2pPr lvl="1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2pPr>
            <a:lvl3pPr lvl="2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3pPr>
            <a:lvl4pPr lvl="3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4pPr>
            <a:lvl5pPr lvl="4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5pPr>
            <a:lvl6pPr lvl="5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6pPr>
            <a:lvl7pPr lvl="6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7pPr>
            <a:lvl8pPr lvl="7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8pPr>
            <a:lvl9pPr lvl="8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9pPr>
          </a:lstStyle>
          <a:p>
            <a:r>
              <a:t>xx%</a:t>
            </a:r>
          </a:p>
        </p:txBody>
      </p:sp>
      <p:sp>
        <p:nvSpPr>
          <p:cNvPr id="125" name="Google Shape;125;g6b207e07ab_0_846"/>
          <p:cNvSpPr txBox="1">
            <a:spLocks noGrp="1"/>
          </p:cNvSpPr>
          <p:nvPr>
            <p:ph type="body" idx="1"/>
          </p:nvPr>
        </p:nvSpPr>
        <p:spPr>
          <a:xfrm>
            <a:off x="908237" y="3884740"/>
            <a:ext cx="5265300" cy="1791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g6b207e07ab_0_846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27536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b207e07ab_0_746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6b207e07ab_0_746"/>
          <p:cNvSpPr txBox="1">
            <a:spLocks noGrp="1"/>
          </p:cNvSpPr>
          <p:nvPr>
            <p:ph type="body" idx="1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115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8" name="Google Shape;8;g6b207e07ab_0_746"/>
          <p:cNvPicPr preferRelativeResize="0"/>
          <p:nvPr/>
        </p:nvPicPr>
        <p:blipFill rotWithShape="1">
          <a:blip r:embed="rId15">
            <a:alphaModFix/>
          </a:blip>
          <a:srcRect t="16225" b="16225"/>
          <a:stretch/>
        </p:blipFill>
        <p:spPr>
          <a:xfrm>
            <a:off x="8019105" y="7117600"/>
            <a:ext cx="2071175" cy="352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3578150" y="1135000"/>
            <a:ext cx="5868000" cy="1275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b="1">
                <a:latin typeface="Raleway"/>
                <a:ea typeface="Raleway"/>
                <a:cs typeface="Raleway"/>
                <a:sym typeface="Raleway"/>
              </a:rPr>
              <a:t>EOX Application</a:t>
            </a:r>
            <a:endParaRPr sz="55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4480650" y="4339475"/>
            <a:ext cx="5371500" cy="19650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Overview</a:t>
            </a:r>
            <a:endParaRPr sz="360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Design</a:t>
            </a:r>
            <a:endParaRPr sz="3600"/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Implementation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207e07ab_0_102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App </a:t>
            </a: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6b207e07ab_0_1029"/>
          <p:cNvSpPr/>
          <p:nvPr/>
        </p:nvSpPr>
        <p:spPr>
          <a:xfrm>
            <a:off x="236250" y="105899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73258" y="1189037"/>
          <a:ext cx="9448800" cy="579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207e07ab_0_102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6b207e07ab_0_1029"/>
          <p:cNvSpPr/>
          <p:nvPr/>
        </p:nvSpPr>
        <p:spPr>
          <a:xfrm>
            <a:off x="236250" y="105899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Diagram 4"/>
          <p:cNvGraphicFramePr/>
          <p:nvPr/>
        </p:nvGraphicFramePr>
        <p:xfrm>
          <a:off x="12303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207e07ab_0_1044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g6b207e07ab_0_1044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g6b207e07ab_0_10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6b207e07ab_0_1044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4" name="Google Shape;184;g6b207e07ab_0_1044"/>
          <p:cNvSpPr/>
          <p:nvPr/>
        </p:nvSpPr>
        <p:spPr>
          <a:xfrm>
            <a:off x="4811712" y="1570037"/>
            <a:ext cx="4680000" cy="4536000"/>
          </a:xfrm>
          <a:prstGeom prst="wedgeRoundRectCallout">
            <a:avLst>
              <a:gd name="adj1" fmla="val -80309"/>
              <a:gd name="adj2" fmla="val -602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6b207e07ab_0_1044"/>
          <p:cNvSpPr txBox="1"/>
          <p:nvPr/>
        </p:nvSpPr>
        <p:spPr>
          <a:xfrm>
            <a:off x="5107800" y="19992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rules implemented using PHP.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restricted to application's database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207e07ab_0_1057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g6b207e07ab_0_1057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g6b207e07ab_0_10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6b207e07ab_0_1057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5" name="Google Shape;195;g6b207e07ab_0_1057"/>
          <p:cNvSpPr/>
          <p:nvPr/>
        </p:nvSpPr>
        <p:spPr>
          <a:xfrm>
            <a:off x="4747800" y="1643400"/>
            <a:ext cx="4680000" cy="4536000"/>
          </a:xfrm>
          <a:prstGeom prst="wedgeRoundRectCallout">
            <a:avLst>
              <a:gd name="adj1" fmla="val -78060"/>
              <a:gd name="adj2" fmla="val 13082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6b207e07ab_0_1057"/>
          <p:cNvSpPr txBox="1"/>
          <p:nvPr/>
        </p:nvSpPr>
        <p:spPr>
          <a:xfrm>
            <a:off x="5107800" y="20754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Migrations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Sandboxed Application database with multi tenant support.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"/>
            </a:pP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Version migrations using SQL scripts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207e07ab_0_106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g6b207e07ab_0_1069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g6b207e07ab_0_10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6b207e07ab_0_1069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6" name="Google Shape;206;g6b207e07ab_0_1069"/>
          <p:cNvSpPr/>
          <p:nvPr/>
        </p:nvSpPr>
        <p:spPr>
          <a:xfrm>
            <a:off x="4747800" y="1643400"/>
            <a:ext cx="4680000" cy="4536000"/>
          </a:xfrm>
          <a:prstGeom prst="wedgeRoundRectCallout">
            <a:avLst>
              <a:gd name="adj1" fmla="val -104036"/>
              <a:gd name="adj2" fmla="val 46597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6b207e07ab_0_1069"/>
          <p:cNvSpPr txBox="1"/>
          <p:nvPr/>
        </p:nvSpPr>
        <p:spPr>
          <a:xfrm>
            <a:off x="5107800" y="20754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Tests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PHPunit integration tests to verify the delegate tests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207e07ab_0_107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g6b207e07ab_0_1079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g6b207e07ab_0_10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6b207e07ab_0_1079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Diagram 9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464000" y="1211400"/>
            <a:ext cx="5025174" cy="5544000"/>
            <a:chOff x="4464000" y="1211400"/>
            <a:chExt cx="5025174" cy="5544000"/>
          </a:xfrm>
        </p:grpSpPr>
        <p:sp>
          <p:nvSpPr>
            <p:cNvPr id="217" name="Google Shape;217;g6b207e07ab_0_1079"/>
            <p:cNvSpPr/>
            <p:nvPr/>
          </p:nvSpPr>
          <p:spPr>
            <a:xfrm>
              <a:off x="4464000" y="1211400"/>
              <a:ext cx="4919712" cy="5544000"/>
            </a:xfrm>
            <a:prstGeom prst="wedgeRoundRectCallout">
              <a:avLst>
                <a:gd name="adj1" fmla="val -95368"/>
                <a:gd name="adj2" fmla="val 45862"/>
                <a:gd name="adj3" fmla="val 0"/>
              </a:avLst>
            </a:prstGeom>
            <a:solidFill>
              <a:schemeClr val="accent4"/>
            </a:solidFill>
            <a:ln w="38100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" name="Google Shape;218;g6b207e07ab_0_1079"/>
            <p:cNvPicPr preferRelativeResize="0"/>
            <p:nvPr/>
          </p:nvPicPr>
          <p:blipFill rotWithShape="1">
            <a:blip r:embed="rId8">
              <a:alphaModFix/>
            </a:blip>
            <a:srcRect r="33879" b="30603"/>
            <a:stretch/>
          </p:blipFill>
          <p:spPr>
            <a:xfrm>
              <a:off x="4583112" y="1715750"/>
              <a:ext cx="4776480" cy="5039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g6b207e07ab_0_1079"/>
            <p:cNvSpPr txBox="1"/>
            <p:nvPr/>
          </p:nvSpPr>
          <p:spPr>
            <a:xfrm>
              <a:off x="4811712" y="1211400"/>
              <a:ext cx="4677462" cy="61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IN" sz="2800" b="1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Deployment </a:t>
              </a:r>
              <a:r>
                <a:rPr lang="en-IN" sz="2800" b="1" dirty="0">
                  <a:latin typeface="Proxima Nova"/>
                  <a:ea typeface="Proxima Nova"/>
                  <a:cs typeface="Proxima Nova"/>
                  <a:sym typeface="Proxima Nova"/>
                </a:rPr>
                <a:t>Descriptor</a:t>
              </a:r>
              <a:endParaRPr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Web client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504000" y="1769040"/>
            <a:ext cx="9071280" cy="49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driven rendering of menu and pages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Multi-level menus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</a:t>
            </a: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control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Pages with various content elements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Tables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Static HTML content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Viewer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207e07ab_0_926"/>
          <p:cNvSpPr txBox="1">
            <a:spLocks noGrp="1"/>
          </p:cNvSpPr>
          <p:nvPr>
            <p:ph type="title"/>
          </p:nvPr>
        </p:nvSpPr>
        <p:spPr>
          <a:xfrm>
            <a:off x="3811963" y="3122374"/>
            <a:ext cx="24567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Design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Account 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538162" y="1341437"/>
          <a:ext cx="884555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Inter-organization Collaboration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68312" y="1189037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Diagram 6"/>
          <p:cNvGraphicFramePr/>
          <p:nvPr/>
        </p:nvGraphicFramePr>
        <p:xfrm>
          <a:off x="1001712" y="1341437"/>
          <a:ext cx="80772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>
            <a:spLocks noGrp="1"/>
          </p:cNvSpPr>
          <p:nvPr>
            <p:ph type="title"/>
          </p:nvPr>
        </p:nvSpPr>
        <p:spPr>
          <a:xfrm>
            <a:off x="3374702" y="3108125"/>
            <a:ext cx="33312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Overview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Entity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544512" y="1306513"/>
          <a:ext cx="89979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File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33362" y="1274664"/>
          <a:ext cx="9074150" cy="5673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 Model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6b207e07ab_0_932"/>
          <p:cNvSpPr/>
          <p:nvPr/>
        </p:nvSpPr>
        <p:spPr>
          <a:xfrm>
            <a:off x="297900" y="1019100"/>
            <a:ext cx="9483600" cy="600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Diagram 5"/>
          <p:cNvGraphicFramePr/>
          <p:nvPr/>
        </p:nvGraphicFramePr>
        <p:xfrm>
          <a:off x="620712" y="1341437"/>
          <a:ext cx="8915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392112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9211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 (FormIO Builder)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 descr="AppBuilder-FormDesign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189037"/>
            <a:ext cx="9474774" cy="5510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 (BPMN Builder)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ppBuilder-Work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189037"/>
            <a:ext cx="9527537" cy="5500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/>
        </p:nvSpPr>
        <p:spPr>
          <a:xfrm>
            <a:off x="428413" y="31345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Key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API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’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239712" y="1228275"/>
            <a:ext cx="9840913" cy="59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</a:t>
            </a: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– 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create, export, import, deploy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getMenu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getPage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getForm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saveForm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getWorkflow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saveWorkflow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User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Signup and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Signon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Payment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initiate, process, update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submission, assignments, search, claim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Pipeline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- </a:t>
            </a:r>
            <a:r>
              <a:rPr lang="en-IN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get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Email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send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Entity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get, save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Jobs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schedule, cancel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Analytics -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executeQuery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CRUDs for widget, query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b207e07ab_0_941"/>
          <p:cNvSpPr/>
          <p:nvPr/>
        </p:nvSpPr>
        <p:spPr>
          <a:xfrm>
            <a:off x="504000" y="-268907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Deployment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g6b207e07ab_0_941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6b207e07ab_0_941"/>
          <p:cNvSpPr/>
          <p:nvPr/>
        </p:nvSpPr>
        <p:spPr>
          <a:xfrm>
            <a:off x="192775" y="854475"/>
            <a:ext cx="9577200" cy="60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0" name="Google Shape;260;g6b207e07ab_0_9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50" y="1483350"/>
            <a:ext cx="9244651" cy="500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b207e07ab_0_950"/>
          <p:cNvSpPr txBox="1">
            <a:spLocks noGrp="1"/>
          </p:cNvSpPr>
          <p:nvPr>
            <p:ph type="title"/>
          </p:nvPr>
        </p:nvSpPr>
        <p:spPr>
          <a:xfrm>
            <a:off x="2341663" y="3108138"/>
            <a:ext cx="53973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/>
          <p:nvPr/>
        </p:nvSpPr>
        <p:spPr>
          <a:xfrm>
            <a:off x="504000" y="20073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Technology Stack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654600" y="1666202"/>
            <a:ext cx="4426500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Engine 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Engine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Templating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PDF generation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Bus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Charting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SMTP Server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Analytics Server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4998124" y="1666202"/>
            <a:ext cx="4918988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Camunda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FormIO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Smarty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Snappy, 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Wk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tml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df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ActiveMQ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AMCharts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Quartz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Postfix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Operating System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12" y="203444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Digital Platform for participants to connect and conduct business through end-to-end workflows, communication and exchange of data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763712" y="2865437"/>
          <a:ext cx="6560608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11512" y="6443860"/>
            <a:ext cx="3778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Workflows / Communication / Data Exchange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;g6b207e07ab_0_941"/>
          <p:cNvSpPr/>
          <p:nvPr/>
        </p:nvSpPr>
        <p:spPr>
          <a:xfrm>
            <a:off x="192775" y="923237"/>
            <a:ext cx="9577200" cy="60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799dcaee5_2_0"/>
          <p:cNvSpPr/>
          <p:nvPr/>
        </p:nvSpPr>
        <p:spPr>
          <a:xfrm>
            <a:off x="504000" y="-258763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Implementation Flow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96912" y="1265237"/>
          <a:ext cx="8763000" cy="5288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799dcaee5_2_9"/>
          <p:cNvSpPr/>
          <p:nvPr/>
        </p:nvSpPr>
        <p:spPr>
          <a:xfrm>
            <a:off x="504000" y="20073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5" name="Google Shape;285;g4799dcaee5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4934"/>
            <a:ext cx="9775825" cy="454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0c831ff9a_0_0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Delegate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g70c831ff9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769025" cy="52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70c831ff9a_0_0"/>
          <p:cNvSpPr/>
          <p:nvPr/>
        </p:nvSpPr>
        <p:spPr>
          <a:xfrm>
            <a:off x="5430100" y="4860550"/>
            <a:ext cx="4104000" cy="1528500"/>
          </a:xfrm>
          <a:prstGeom prst="wedgeRoundRectCallout">
            <a:avLst>
              <a:gd name="adj1" fmla="val -95036"/>
              <a:gd name="adj2" fmla="val 411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Delegate name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0c831ff9a_0_13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Javascript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g70c831ff9a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620350" cy="47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70c831ff9a_0_13"/>
          <p:cNvSpPr/>
          <p:nvPr/>
        </p:nvSpPr>
        <p:spPr>
          <a:xfrm>
            <a:off x="5287750" y="4710625"/>
            <a:ext cx="3052800" cy="1528500"/>
          </a:xfrm>
          <a:prstGeom prst="wedgeRoundRectCallout">
            <a:avLst>
              <a:gd name="adj1" fmla="val -95036"/>
              <a:gd name="adj2" fmla="val 411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 </a:t>
            </a:r>
            <a:r>
              <a:rPr lang="en-IN" sz="28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nitialization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0c831ff9a_0_20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Payment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g70c831ff9a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775825" cy="50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4799dcaee5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0537"/>
            <a:ext cx="9775824" cy="325860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4799dcaee5_2_16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- New Policy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99125"/>
            <a:ext cx="9775823" cy="221291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/>
          <p:nvPr/>
        </p:nvSpPr>
        <p:spPr>
          <a:xfrm>
            <a:off x="6494100" y="2521825"/>
            <a:ext cx="2862000" cy="1015500"/>
          </a:xfrm>
          <a:prstGeom prst="wedgeRoundRectCallout">
            <a:avLst>
              <a:gd name="adj1" fmla="val 8503"/>
              <a:gd name="adj2" fmla="val 97393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Form Template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– Form Template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b207e07ab_0_955"/>
          <p:cNvSpPr txBox="1"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- ServiceTask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4" name="Google Shape;324;g6b207e07ab_0_9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8" y="1666920"/>
            <a:ext cx="9775825" cy="529904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6b207e07ab_0_955"/>
          <p:cNvSpPr/>
          <p:nvPr/>
        </p:nvSpPr>
        <p:spPr>
          <a:xfrm>
            <a:off x="1449375" y="3977850"/>
            <a:ext cx="4065000" cy="2871000"/>
          </a:xfrm>
          <a:prstGeom prst="wedgeRoundRectCallout">
            <a:avLst>
              <a:gd name="adj1" fmla="val 70930"/>
              <a:gd name="adj2" fmla="val 389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7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Supported Commands</a:t>
            </a: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filesave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scheduleJob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cancelJob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delegate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/>
        </p:nvSpPr>
        <p:spPr>
          <a:xfrm>
            <a:off x="504000" y="1489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- Script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1" name="Google Shape;3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8" y="1834257"/>
            <a:ext cx="9775826" cy="454230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/>
          <p:nvPr/>
        </p:nvSpPr>
        <p:spPr>
          <a:xfrm>
            <a:off x="6253800" y="3080900"/>
            <a:ext cx="3321600" cy="1178700"/>
          </a:xfrm>
          <a:prstGeom prst="wedgeRoundRectCallout">
            <a:avLst>
              <a:gd name="adj1" fmla="val 8691"/>
              <a:gd name="adj2" fmla="val 131813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>
                <a:latin typeface="Proxima Nova"/>
                <a:ea typeface="Proxima Nova"/>
                <a:cs typeface="Proxima Nova"/>
                <a:sym typeface="Proxima Nova"/>
              </a:rPr>
              <a:t>Javascript / Groovy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b207e07ab_0_976"/>
          <p:cNvSpPr txBox="1">
            <a:spLocks noGrp="1"/>
          </p:cNvSpPr>
          <p:nvPr>
            <p:ph type="title"/>
          </p:nvPr>
        </p:nvSpPr>
        <p:spPr>
          <a:xfrm>
            <a:off x="3069450" y="3108138"/>
            <a:ext cx="39417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sz="54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 Organization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849312" y="2779057"/>
          <a:ext cx="8686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166" y="2103437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Digitally manage operations and governance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Organization Digital Maturity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80104" y="1798637"/>
          <a:ext cx="6720417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4400"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App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54;g6b207e07ab_0_985"/>
          <p:cNvSpPr txBox="1"/>
          <p:nvPr/>
        </p:nvSpPr>
        <p:spPr>
          <a:xfrm>
            <a:off x="620712" y="1417637"/>
            <a:ext cx="8791200" cy="5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 </a:t>
            </a: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ena</a:t>
            </a: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nt App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orms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logic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Interface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Email notifications with predefined  templates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 with support for Aggregates, charts and tables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6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6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Governance App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96912" y="1341437"/>
            <a:ext cx="8839200" cy="5715000"/>
          </a:xfrm>
        </p:spPr>
        <p:txBody>
          <a:bodyPr>
            <a:normAutofit lnSpcReduction="10000"/>
          </a:bodyPr>
          <a:lstStyle/>
          <a:p>
            <a:pPr lvl="0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 Tenant App</a:t>
            </a:r>
            <a:endParaRPr lang="en-US" sz="18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Custom</a:t>
            </a:r>
            <a:endParaRPr lang="en-US" sz="18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1" indent="-43180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</a:t>
            </a:r>
          </a:p>
          <a:p>
            <a:pPr marL="914400" lvl="4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Widgets with support for rich visualizations</a:t>
            </a:r>
          </a:p>
          <a:p>
            <a:pPr marL="914400" lvl="8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Define Performance Indicators against</a:t>
            </a:r>
          </a:p>
          <a:p>
            <a:pPr marL="1371600" lvl="8" indent="-431800">
              <a:lnSpc>
                <a:spcPct val="120000"/>
              </a:lnSpc>
              <a:buClr>
                <a:srgbClr val="FFFFFF"/>
              </a:buClr>
              <a:buSzPts val="32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Dimensions (Time, user) / Business Facts (Sales, Revenue)</a:t>
            </a:r>
          </a:p>
          <a:p>
            <a:pPr marL="1371600" lvl="8" indent="-431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Timelines, QoS</a:t>
            </a:r>
          </a:p>
          <a:p>
            <a:pPr marL="914400" lvl="8"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RYG tracking using </a:t>
            </a:r>
            <a:r>
              <a:rPr lang="en-US" sz="320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 Indicators</a:t>
            </a:r>
            <a:endParaRPr lang="en-US" sz="32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8"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Rules to trigger corrective actions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>
            <a:off x="504000" y="-19896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Architecture</a:t>
            </a:r>
            <a:endParaRPr sz="4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213325" y="906075"/>
            <a:ext cx="9654000" cy="6166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000" y="936700"/>
            <a:ext cx="8788600" cy="61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How is it built?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04000" y="1616651"/>
            <a:ext cx="9071400" cy="5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codebase management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BPMN Workflow builder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designer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Templating for email and 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pdf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documents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interface design - Menus, Pages and its content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Delegates - Develop and Test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 Designer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control for menus/pages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application deployment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spcFirstLastPara="1" wrap="square" lIns="0" tIns="0" rIns="0" bIns="0" anchor="ctr" anchorCtr="0">
        <a:noAutofit/>
      </a:bodyPr>
      <a:lstStyle>
        <a:defPPr marL="0" marR="0" indent="0" algn="ctr" rtl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Pts val="4400"/>
          <a:buFont typeface="Arial"/>
          <a:buNone/>
          <a:defRPr sz="4200" dirty="0">
            <a:solidFill>
              <a:srgbClr val="FFFFFF"/>
            </a:solidFill>
            <a:latin typeface="Proxima Nova"/>
            <a:ea typeface="Proxima Nova"/>
            <a:cs typeface="Proxima Nova"/>
            <a:sym typeface="Proxima Nov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889</Words>
  <PresentationFormat>Custom</PresentationFormat>
  <Paragraphs>371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Raleway</vt:lpstr>
      <vt:lpstr>Montserrat</vt:lpstr>
      <vt:lpstr>Lato</vt:lpstr>
      <vt:lpstr>Proxima Nova</vt:lpstr>
      <vt:lpstr>Wingdings</vt:lpstr>
      <vt:lpstr>Focus</vt:lpstr>
      <vt:lpstr>EOX Application</vt:lpstr>
      <vt:lpstr>Overview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Design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Implementation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EOX Application</dc:title>
  <dc:creator>rajesh</dc:creator>
  <cp:lastModifiedBy>Rajesh</cp:lastModifiedBy>
  <cp:revision>257</cp:revision>
  <dcterms:created xsi:type="dcterms:W3CDTF">2019-11-11T17:49:18Z</dcterms:created>
  <dcterms:modified xsi:type="dcterms:W3CDTF">2020-08-18T17:50:33Z</dcterms:modified>
</cp:coreProperties>
</file>