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diagrams/layout16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8" r:id="rId4"/>
    <p:sldId id="284" r:id="rId5"/>
    <p:sldId id="290" r:id="rId6"/>
    <p:sldId id="296" r:id="rId7"/>
    <p:sldId id="297" r:id="rId8"/>
    <p:sldId id="259" r:id="rId9"/>
    <p:sldId id="260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1" r:id="rId19"/>
    <p:sldId id="300" r:id="rId20"/>
    <p:sldId id="301" r:id="rId21"/>
    <p:sldId id="268" r:id="rId22"/>
    <p:sldId id="286" r:id="rId23"/>
    <p:sldId id="289" r:id="rId24"/>
    <p:sldId id="294" r:id="rId25"/>
    <p:sldId id="292" r:id="rId26"/>
    <p:sldId id="293" r:id="rId27"/>
    <p:sldId id="270" r:id="rId28"/>
    <p:sldId id="271" r:id="rId29"/>
    <p:sldId id="272" r:id="rId30"/>
    <p:sldId id="273" r:id="rId31"/>
    <p:sldId id="288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2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F5A24-53F7-4E91-92C4-4E2D2BB43D8D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918F482-F881-422B-B24C-6F166217C370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3C0AF381-356F-456C-80CB-7BDB54618C44}" type="parTrans" cxnId="{82EAAF0A-7A7F-41C8-AB9D-3F6FD5F96328}">
      <dgm:prSet/>
      <dgm:spPr/>
      <dgm:t>
        <a:bodyPr/>
        <a:lstStyle/>
        <a:p>
          <a:endParaRPr lang="en-US"/>
        </a:p>
      </dgm:t>
    </dgm:pt>
    <dgm:pt modelId="{6BB14C7A-D34C-4B97-8897-916757E79164}" type="sibTrans" cxnId="{82EAAF0A-7A7F-41C8-AB9D-3F6FD5F96328}">
      <dgm:prSet/>
      <dgm:spPr/>
      <dgm:t>
        <a:bodyPr/>
        <a:lstStyle/>
        <a:p>
          <a:endParaRPr lang="en-US"/>
        </a:p>
      </dgm:t>
    </dgm:pt>
    <dgm:pt modelId="{EE151067-F01E-484C-B220-989E26A5D803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790E75AA-F85D-413D-A6E4-490E01CF93DA}" type="parTrans" cxnId="{5ABC068E-4B10-46A8-AC4E-68259E4F144B}">
      <dgm:prSet/>
      <dgm:spPr/>
      <dgm:t>
        <a:bodyPr/>
        <a:lstStyle/>
        <a:p>
          <a:endParaRPr lang="en-US"/>
        </a:p>
      </dgm:t>
    </dgm:pt>
    <dgm:pt modelId="{E6C31CB0-23D3-4B86-8C22-29F70E90858F}" type="sibTrans" cxnId="{5ABC068E-4B10-46A8-AC4E-68259E4F144B}">
      <dgm:prSet/>
      <dgm:spPr/>
      <dgm:t>
        <a:bodyPr/>
        <a:lstStyle/>
        <a:p>
          <a:endParaRPr lang="en-US"/>
        </a:p>
      </dgm:t>
    </dgm:pt>
    <dgm:pt modelId="{30647ECE-59F9-4A1C-BB41-DDB754F1F807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BF1BE1EF-92D0-4A4F-9E65-8C32EC44DA7F}" type="parTrans" cxnId="{DC304F79-7C94-421E-B6E7-6BE8339192F1}">
      <dgm:prSet/>
      <dgm:spPr/>
      <dgm:t>
        <a:bodyPr/>
        <a:lstStyle/>
        <a:p>
          <a:endParaRPr lang="en-US"/>
        </a:p>
      </dgm:t>
    </dgm:pt>
    <dgm:pt modelId="{77600CC3-4705-4608-8A0A-C82294DF9A4E}" type="sibTrans" cxnId="{DC304F79-7C94-421E-B6E7-6BE8339192F1}">
      <dgm:prSet/>
      <dgm:spPr/>
      <dgm:t>
        <a:bodyPr/>
        <a:lstStyle/>
        <a:p>
          <a:endParaRPr lang="en-US"/>
        </a:p>
      </dgm:t>
    </dgm:pt>
    <dgm:pt modelId="{87B1C6A7-487D-408F-8EAC-DD3802F32D5F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F48260B5-7057-4F8A-ADA7-23AB78F2C998}" type="parTrans" cxnId="{FC67A480-9BA3-4501-B1EA-A47BBEF5099D}">
      <dgm:prSet/>
      <dgm:spPr/>
      <dgm:t>
        <a:bodyPr/>
        <a:lstStyle/>
        <a:p>
          <a:endParaRPr lang="en-US"/>
        </a:p>
      </dgm:t>
    </dgm:pt>
    <dgm:pt modelId="{770494A1-B52E-4835-8DFB-E7A0438493FE}" type="sibTrans" cxnId="{FC67A480-9BA3-4501-B1EA-A47BBEF5099D}">
      <dgm:prSet/>
      <dgm:spPr/>
      <dgm:t>
        <a:bodyPr/>
        <a:lstStyle/>
        <a:p>
          <a:endParaRPr lang="en-US"/>
        </a:p>
      </dgm:t>
    </dgm:pt>
    <dgm:pt modelId="{3E954D46-03BB-42EF-893F-B3155AB20C33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14E947E7-8606-4C5B-869F-CA2387D833EA}" type="parTrans" cxnId="{3A68653B-E781-4388-8E02-102606149372}">
      <dgm:prSet/>
      <dgm:spPr/>
      <dgm:t>
        <a:bodyPr/>
        <a:lstStyle/>
        <a:p>
          <a:endParaRPr lang="en-US"/>
        </a:p>
      </dgm:t>
    </dgm:pt>
    <dgm:pt modelId="{797DA1B7-E197-43FE-A01A-E3A88851EA49}" type="sibTrans" cxnId="{3A68653B-E781-4388-8E02-102606149372}">
      <dgm:prSet/>
      <dgm:spPr/>
      <dgm:t>
        <a:bodyPr/>
        <a:lstStyle/>
        <a:p>
          <a:endParaRPr lang="en-US"/>
        </a:p>
      </dgm:t>
    </dgm:pt>
    <dgm:pt modelId="{0E8400C9-8E34-457D-AFE7-470C52660891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9082A1FA-F521-458F-A53E-46192DDC4613}" type="parTrans" cxnId="{73A95BB1-5FB8-44A3-AE20-36518AD56CEF}">
      <dgm:prSet/>
      <dgm:spPr/>
      <dgm:t>
        <a:bodyPr/>
        <a:lstStyle/>
        <a:p>
          <a:endParaRPr lang="en-US"/>
        </a:p>
      </dgm:t>
    </dgm:pt>
    <dgm:pt modelId="{C5F1FDAF-7EFB-4F46-893E-A5F4F1D74C10}" type="sibTrans" cxnId="{73A95BB1-5FB8-44A3-AE20-36518AD56CEF}">
      <dgm:prSet/>
      <dgm:spPr/>
      <dgm:t>
        <a:bodyPr/>
        <a:lstStyle/>
        <a:p>
          <a:endParaRPr lang="en-US"/>
        </a:p>
      </dgm:t>
    </dgm:pt>
    <dgm:pt modelId="{8D412E22-AA66-44EB-B996-734ECE5CCF75}" type="pres">
      <dgm:prSet presAssocID="{122F5A24-53F7-4E91-92C4-4E2D2BB43D8D}" presName="Name0" presStyleCnt="0">
        <dgm:presLayoutVars>
          <dgm:dir/>
          <dgm:resizeHandles val="exact"/>
        </dgm:presLayoutVars>
      </dgm:prSet>
      <dgm:spPr/>
    </dgm:pt>
    <dgm:pt modelId="{3EDA3CF3-DD89-4A5B-B2A1-CC432BCF6531}" type="pres">
      <dgm:prSet presAssocID="{122F5A24-53F7-4E91-92C4-4E2D2BB43D8D}" presName="fgShape" presStyleLbl="fgShp" presStyleIdx="0" presStyleCnt="1"/>
      <dgm:spPr/>
    </dgm:pt>
    <dgm:pt modelId="{1CB15E7D-F8E6-42A6-BE0F-A5B13CE5F7C7}" type="pres">
      <dgm:prSet presAssocID="{122F5A24-53F7-4E91-92C4-4E2D2BB43D8D}" presName="linComp" presStyleCnt="0"/>
      <dgm:spPr/>
    </dgm:pt>
    <dgm:pt modelId="{C9C02E0A-7DE1-4625-94D1-6B2A698EE9B9}" type="pres">
      <dgm:prSet presAssocID="{F918F482-F881-422B-B24C-6F166217C370}" presName="compNode" presStyleCnt="0"/>
      <dgm:spPr/>
    </dgm:pt>
    <dgm:pt modelId="{07D72C2E-3D2A-4B96-A86D-2E2EC20C9180}" type="pres">
      <dgm:prSet presAssocID="{F918F482-F881-422B-B24C-6F166217C370}" presName="bkgdShape" presStyleLbl="node1" presStyleIdx="0" presStyleCnt="3"/>
      <dgm:spPr/>
      <dgm:t>
        <a:bodyPr/>
        <a:lstStyle/>
        <a:p>
          <a:endParaRPr lang="en-US"/>
        </a:p>
      </dgm:t>
    </dgm:pt>
    <dgm:pt modelId="{8B059A0A-6400-455B-B703-006AE2219158}" type="pres">
      <dgm:prSet presAssocID="{F918F482-F881-422B-B24C-6F166217C37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09C8E-39CC-4021-9BCE-EB1F8BA11F50}" type="pres">
      <dgm:prSet presAssocID="{F918F482-F881-422B-B24C-6F166217C370}" presName="invisiNode" presStyleLbl="node1" presStyleIdx="0" presStyleCnt="3"/>
      <dgm:spPr/>
    </dgm:pt>
    <dgm:pt modelId="{B8D451A0-F261-4071-87E4-37516B5E6736}" type="pres">
      <dgm:prSet presAssocID="{F918F482-F881-422B-B24C-6F166217C370}" presName="imagNode" presStyleLbl="fgImgPlace1" presStyleIdx="0" presStyleCnt="3"/>
      <dgm:spPr/>
    </dgm:pt>
    <dgm:pt modelId="{4E2AFF8E-ABFD-4F69-B937-86B1221EA3A5}" type="pres">
      <dgm:prSet presAssocID="{6BB14C7A-D34C-4B97-8897-916757E791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0769D8-2607-4369-BE07-84A8529DAB58}" type="pres">
      <dgm:prSet presAssocID="{EE151067-F01E-484C-B220-989E26A5D803}" presName="compNode" presStyleCnt="0"/>
      <dgm:spPr/>
    </dgm:pt>
    <dgm:pt modelId="{9681E27D-EB0D-4427-8D27-523994925315}" type="pres">
      <dgm:prSet presAssocID="{EE151067-F01E-484C-B220-989E26A5D803}" presName="bkgdShape" presStyleLbl="node1" presStyleIdx="1" presStyleCnt="3"/>
      <dgm:spPr/>
      <dgm:t>
        <a:bodyPr/>
        <a:lstStyle/>
        <a:p>
          <a:endParaRPr lang="en-US"/>
        </a:p>
      </dgm:t>
    </dgm:pt>
    <dgm:pt modelId="{8DA838EB-ABC3-45E4-9C1C-59D376180EAD}" type="pres">
      <dgm:prSet presAssocID="{EE151067-F01E-484C-B220-989E26A5D80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E639E-D950-4C49-A312-38076B9AFA35}" type="pres">
      <dgm:prSet presAssocID="{EE151067-F01E-484C-B220-989E26A5D803}" presName="invisiNode" presStyleLbl="node1" presStyleIdx="1" presStyleCnt="3"/>
      <dgm:spPr/>
    </dgm:pt>
    <dgm:pt modelId="{5102997D-55F2-4E4E-840A-BD10140C6DF5}" type="pres">
      <dgm:prSet presAssocID="{EE151067-F01E-484C-B220-989E26A5D803}" presName="imagNode" presStyleLbl="fgImgPlace1" presStyleIdx="1" presStyleCnt="3"/>
      <dgm:spPr/>
    </dgm:pt>
    <dgm:pt modelId="{0E14DDCE-045C-4F1F-87E7-220C456760E0}" type="pres">
      <dgm:prSet presAssocID="{E6C31CB0-23D3-4B86-8C22-29F70E9085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80D6CE-241F-4DB3-B616-B566278189E1}" type="pres">
      <dgm:prSet presAssocID="{30647ECE-59F9-4A1C-BB41-DDB754F1F807}" presName="compNode" presStyleCnt="0"/>
      <dgm:spPr/>
    </dgm:pt>
    <dgm:pt modelId="{3FF6E9A0-752D-43FB-BD63-B2D6036D9A76}" type="pres">
      <dgm:prSet presAssocID="{30647ECE-59F9-4A1C-BB41-DDB754F1F807}" presName="bkgdShape" presStyleLbl="node1" presStyleIdx="2" presStyleCnt="3"/>
      <dgm:spPr/>
      <dgm:t>
        <a:bodyPr/>
        <a:lstStyle/>
        <a:p>
          <a:endParaRPr lang="en-US"/>
        </a:p>
      </dgm:t>
    </dgm:pt>
    <dgm:pt modelId="{3614FC1E-E23A-4D09-B9F7-E5F1A6740407}" type="pres">
      <dgm:prSet presAssocID="{30647ECE-59F9-4A1C-BB41-DDB754F1F80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6F4E2-54FA-4ADB-A021-71053A18E984}" type="pres">
      <dgm:prSet presAssocID="{30647ECE-59F9-4A1C-BB41-DDB754F1F807}" presName="invisiNode" presStyleLbl="node1" presStyleIdx="2" presStyleCnt="3"/>
      <dgm:spPr/>
    </dgm:pt>
    <dgm:pt modelId="{F53C757C-2938-4623-B9D1-3F7FB06BA34D}" type="pres">
      <dgm:prSet presAssocID="{30647ECE-59F9-4A1C-BB41-DDB754F1F807}" presName="imagNode" presStyleLbl="fgImgPlace1" presStyleIdx="2" presStyleCnt="3"/>
      <dgm:spPr/>
    </dgm:pt>
  </dgm:ptLst>
  <dgm:cxnLst>
    <dgm:cxn modelId="{3F1BC1E4-71E5-4C2E-9A96-3A55243543FA}" type="presOf" srcId="{87B1C6A7-487D-408F-8EAC-DD3802F32D5F}" destId="{07D72C2E-3D2A-4B96-A86D-2E2EC20C9180}" srcOrd="0" destOrd="1" presId="urn:microsoft.com/office/officeart/2005/8/layout/hList7"/>
    <dgm:cxn modelId="{2C7B2030-7321-4C6C-AFF7-EDC689D252F4}" type="presOf" srcId="{0E8400C9-8E34-457D-AFE7-470C52660891}" destId="{3FF6E9A0-752D-43FB-BD63-B2D6036D9A76}" srcOrd="0" destOrd="1" presId="urn:microsoft.com/office/officeart/2005/8/layout/hList7"/>
    <dgm:cxn modelId="{DC304F79-7C94-421E-B6E7-6BE8339192F1}" srcId="{122F5A24-53F7-4E91-92C4-4E2D2BB43D8D}" destId="{30647ECE-59F9-4A1C-BB41-DDB754F1F807}" srcOrd="2" destOrd="0" parTransId="{BF1BE1EF-92D0-4A4F-9E65-8C32EC44DA7F}" sibTransId="{77600CC3-4705-4608-8A0A-C82294DF9A4E}"/>
    <dgm:cxn modelId="{29BBCAC8-2950-4691-A028-48F01E785210}" type="presOf" srcId="{EE151067-F01E-484C-B220-989E26A5D803}" destId="{8DA838EB-ABC3-45E4-9C1C-59D376180EAD}" srcOrd="1" destOrd="0" presId="urn:microsoft.com/office/officeart/2005/8/layout/hList7"/>
    <dgm:cxn modelId="{633B2148-212B-463D-81A0-FDB23B0C2406}" type="presOf" srcId="{3E954D46-03BB-42EF-893F-B3155AB20C33}" destId="{8DA838EB-ABC3-45E4-9C1C-59D376180EAD}" srcOrd="1" destOrd="1" presId="urn:microsoft.com/office/officeart/2005/8/layout/hList7"/>
    <dgm:cxn modelId="{3A68653B-E781-4388-8E02-102606149372}" srcId="{EE151067-F01E-484C-B220-989E26A5D803}" destId="{3E954D46-03BB-42EF-893F-B3155AB20C33}" srcOrd="0" destOrd="0" parTransId="{14E947E7-8606-4C5B-869F-CA2387D833EA}" sibTransId="{797DA1B7-E197-43FE-A01A-E3A88851EA49}"/>
    <dgm:cxn modelId="{82EAAF0A-7A7F-41C8-AB9D-3F6FD5F96328}" srcId="{122F5A24-53F7-4E91-92C4-4E2D2BB43D8D}" destId="{F918F482-F881-422B-B24C-6F166217C370}" srcOrd="0" destOrd="0" parTransId="{3C0AF381-356F-456C-80CB-7BDB54618C44}" sibTransId="{6BB14C7A-D34C-4B97-8897-916757E79164}"/>
    <dgm:cxn modelId="{AA918F40-8DB0-49D0-827F-B3EAD061396D}" type="presOf" srcId="{30647ECE-59F9-4A1C-BB41-DDB754F1F807}" destId="{3FF6E9A0-752D-43FB-BD63-B2D6036D9A76}" srcOrd="0" destOrd="0" presId="urn:microsoft.com/office/officeart/2005/8/layout/hList7"/>
    <dgm:cxn modelId="{669FF555-4FCF-44AE-8087-46B174541BB5}" type="presOf" srcId="{6BB14C7A-D34C-4B97-8897-916757E79164}" destId="{4E2AFF8E-ABFD-4F69-B937-86B1221EA3A5}" srcOrd="0" destOrd="0" presId="urn:microsoft.com/office/officeart/2005/8/layout/hList7"/>
    <dgm:cxn modelId="{FF576B1E-4DCB-44AD-9ED7-688BB2633E85}" type="presOf" srcId="{0E8400C9-8E34-457D-AFE7-470C52660891}" destId="{3614FC1E-E23A-4D09-B9F7-E5F1A6740407}" srcOrd="1" destOrd="1" presId="urn:microsoft.com/office/officeart/2005/8/layout/hList7"/>
    <dgm:cxn modelId="{5ABC068E-4B10-46A8-AC4E-68259E4F144B}" srcId="{122F5A24-53F7-4E91-92C4-4E2D2BB43D8D}" destId="{EE151067-F01E-484C-B220-989E26A5D803}" srcOrd="1" destOrd="0" parTransId="{790E75AA-F85D-413D-A6E4-490E01CF93DA}" sibTransId="{E6C31CB0-23D3-4B86-8C22-29F70E90858F}"/>
    <dgm:cxn modelId="{73A95BB1-5FB8-44A3-AE20-36518AD56CEF}" srcId="{30647ECE-59F9-4A1C-BB41-DDB754F1F807}" destId="{0E8400C9-8E34-457D-AFE7-470C52660891}" srcOrd="0" destOrd="0" parTransId="{9082A1FA-F521-458F-A53E-46192DDC4613}" sibTransId="{C5F1FDAF-7EFB-4F46-893E-A5F4F1D74C10}"/>
    <dgm:cxn modelId="{C51221C4-8263-4F59-82A6-CB7E1245F47A}" type="presOf" srcId="{F918F482-F881-422B-B24C-6F166217C370}" destId="{8B059A0A-6400-455B-B703-006AE2219158}" srcOrd="1" destOrd="0" presId="urn:microsoft.com/office/officeart/2005/8/layout/hList7"/>
    <dgm:cxn modelId="{23586879-8DC8-4E6B-9A38-C0B3FD6CBEDD}" type="presOf" srcId="{3E954D46-03BB-42EF-893F-B3155AB20C33}" destId="{9681E27D-EB0D-4427-8D27-523994925315}" srcOrd="0" destOrd="1" presId="urn:microsoft.com/office/officeart/2005/8/layout/hList7"/>
    <dgm:cxn modelId="{9314AAA5-61F5-453C-9D90-7966B6F8B59E}" type="presOf" srcId="{E6C31CB0-23D3-4B86-8C22-29F70E90858F}" destId="{0E14DDCE-045C-4F1F-87E7-220C456760E0}" srcOrd="0" destOrd="0" presId="urn:microsoft.com/office/officeart/2005/8/layout/hList7"/>
    <dgm:cxn modelId="{FC67A480-9BA3-4501-B1EA-A47BBEF5099D}" srcId="{F918F482-F881-422B-B24C-6F166217C370}" destId="{87B1C6A7-487D-408F-8EAC-DD3802F32D5F}" srcOrd="0" destOrd="0" parTransId="{F48260B5-7057-4F8A-ADA7-23AB78F2C998}" sibTransId="{770494A1-B52E-4835-8DFB-E7A0438493FE}"/>
    <dgm:cxn modelId="{5ED75008-FC41-43BC-A767-B3A079FCF572}" type="presOf" srcId="{F918F482-F881-422B-B24C-6F166217C370}" destId="{07D72C2E-3D2A-4B96-A86D-2E2EC20C9180}" srcOrd="0" destOrd="0" presId="urn:microsoft.com/office/officeart/2005/8/layout/hList7"/>
    <dgm:cxn modelId="{214DA925-CC92-4046-B483-4BD5666662E1}" type="presOf" srcId="{122F5A24-53F7-4E91-92C4-4E2D2BB43D8D}" destId="{8D412E22-AA66-44EB-B996-734ECE5CCF75}" srcOrd="0" destOrd="0" presId="urn:microsoft.com/office/officeart/2005/8/layout/hList7"/>
    <dgm:cxn modelId="{5E6C5D7D-A6C5-4DF4-AEC4-7FA00D14F6B3}" type="presOf" srcId="{30647ECE-59F9-4A1C-BB41-DDB754F1F807}" destId="{3614FC1E-E23A-4D09-B9F7-E5F1A6740407}" srcOrd="1" destOrd="0" presId="urn:microsoft.com/office/officeart/2005/8/layout/hList7"/>
    <dgm:cxn modelId="{61F43408-BC9D-4BF1-AC60-5C469E2D9A9B}" type="presOf" srcId="{EE151067-F01E-484C-B220-989E26A5D803}" destId="{9681E27D-EB0D-4427-8D27-523994925315}" srcOrd="0" destOrd="0" presId="urn:microsoft.com/office/officeart/2005/8/layout/hList7"/>
    <dgm:cxn modelId="{B8E6F06A-1BF0-4DDD-B7FB-B484EC8712EA}" type="presOf" srcId="{87B1C6A7-487D-408F-8EAC-DD3802F32D5F}" destId="{8B059A0A-6400-455B-B703-006AE2219158}" srcOrd="1" destOrd="1" presId="urn:microsoft.com/office/officeart/2005/8/layout/hList7"/>
    <dgm:cxn modelId="{AF5203A7-DB50-431E-9691-9C5E4280C7E5}" type="presParOf" srcId="{8D412E22-AA66-44EB-B996-734ECE5CCF75}" destId="{3EDA3CF3-DD89-4A5B-B2A1-CC432BCF6531}" srcOrd="0" destOrd="0" presId="urn:microsoft.com/office/officeart/2005/8/layout/hList7"/>
    <dgm:cxn modelId="{D6A56506-4F25-4593-96ED-F3A72DD2790F}" type="presParOf" srcId="{8D412E22-AA66-44EB-B996-734ECE5CCF75}" destId="{1CB15E7D-F8E6-42A6-BE0F-A5B13CE5F7C7}" srcOrd="1" destOrd="0" presId="urn:microsoft.com/office/officeart/2005/8/layout/hList7"/>
    <dgm:cxn modelId="{19BF5403-26DF-474D-9E38-768B357D2C71}" type="presParOf" srcId="{1CB15E7D-F8E6-42A6-BE0F-A5B13CE5F7C7}" destId="{C9C02E0A-7DE1-4625-94D1-6B2A698EE9B9}" srcOrd="0" destOrd="0" presId="urn:microsoft.com/office/officeart/2005/8/layout/hList7"/>
    <dgm:cxn modelId="{150DE9F6-6D7E-4F8F-BDD5-4880FE1C4D5C}" type="presParOf" srcId="{C9C02E0A-7DE1-4625-94D1-6B2A698EE9B9}" destId="{07D72C2E-3D2A-4B96-A86D-2E2EC20C9180}" srcOrd="0" destOrd="0" presId="urn:microsoft.com/office/officeart/2005/8/layout/hList7"/>
    <dgm:cxn modelId="{825F8179-97C3-44FE-9B41-546A2FD7D17F}" type="presParOf" srcId="{C9C02E0A-7DE1-4625-94D1-6B2A698EE9B9}" destId="{8B059A0A-6400-455B-B703-006AE2219158}" srcOrd="1" destOrd="0" presId="urn:microsoft.com/office/officeart/2005/8/layout/hList7"/>
    <dgm:cxn modelId="{319A99B4-E2E9-4EA3-B611-8693E6CC2FB8}" type="presParOf" srcId="{C9C02E0A-7DE1-4625-94D1-6B2A698EE9B9}" destId="{A8409C8E-39CC-4021-9BCE-EB1F8BA11F50}" srcOrd="2" destOrd="0" presId="urn:microsoft.com/office/officeart/2005/8/layout/hList7"/>
    <dgm:cxn modelId="{7F2CCEE4-460D-423D-B00A-BA7B65A8A7F6}" type="presParOf" srcId="{C9C02E0A-7DE1-4625-94D1-6B2A698EE9B9}" destId="{B8D451A0-F261-4071-87E4-37516B5E6736}" srcOrd="3" destOrd="0" presId="urn:microsoft.com/office/officeart/2005/8/layout/hList7"/>
    <dgm:cxn modelId="{0456E7C2-9A31-49EF-8FF3-94289C5B7D07}" type="presParOf" srcId="{1CB15E7D-F8E6-42A6-BE0F-A5B13CE5F7C7}" destId="{4E2AFF8E-ABFD-4F69-B937-86B1221EA3A5}" srcOrd="1" destOrd="0" presId="urn:microsoft.com/office/officeart/2005/8/layout/hList7"/>
    <dgm:cxn modelId="{8240E0D1-2D36-4A7F-B0E8-F71B97250E5B}" type="presParOf" srcId="{1CB15E7D-F8E6-42A6-BE0F-A5B13CE5F7C7}" destId="{450769D8-2607-4369-BE07-84A8529DAB58}" srcOrd="2" destOrd="0" presId="urn:microsoft.com/office/officeart/2005/8/layout/hList7"/>
    <dgm:cxn modelId="{860C145C-5082-49A7-83A0-10CE0DE58A21}" type="presParOf" srcId="{450769D8-2607-4369-BE07-84A8529DAB58}" destId="{9681E27D-EB0D-4427-8D27-523994925315}" srcOrd="0" destOrd="0" presId="urn:microsoft.com/office/officeart/2005/8/layout/hList7"/>
    <dgm:cxn modelId="{0638DD04-77CD-403B-A4C5-C5B13C56F681}" type="presParOf" srcId="{450769D8-2607-4369-BE07-84A8529DAB58}" destId="{8DA838EB-ABC3-45E4-9C1C-59D376180EAD}" srcOrd="1" destOrd="0" presId="urn:microsoft.com/office/officeart/2005/8/layout/hList7"/>
    <dgm:cxn modelId="{B841772A-02A4-486D-8C9A-26CCBBBB5DDA}" type="presParOf" srcId="{450769D8-2607-4369-BE07-84A8529DAB58}" destId="{E0AE639E-D950-4C49-A312-38076B9AFA35}" srcOrd="2" destOrd="0" presId="urn:microsoft.com/office/officeart/2005/8/layout/hList7"/>
    <dgm:cxn modelId="{2ED55F77-2FFB-40D1-9BBB-8AB2EDBA6828}" type="presParOf" srcId="{450769D8-2607-4369-BE07-84A8529DAB58}" destId="{5102997D-55F2-4E4E-840A-BD10140C6DF5}" srcOrd="3" destOrd="0" presId="urn:microsoft.com/office/officeart/2005/8/layout/hList7"/>
    <dgm:cxn modelId="{7287BB95-66B4-4B77-A393-B7DC14ACADC9}" type="presParOf" srcId="{1CB15E7D-F8E6-42A6-BE0F-A5B13CE5F7C7}" destId="{0E14DDCE-045C-4F1F-87E7-220C456760E0}" srcOrd="3" destOrd="0" presId="urn:microsoft.com/office/officeart/2005/8/layout/hList7"/>
    <dgm:cxn modelId="{DCDD78CF-2B57-4E5C-B083-A98DE63C4DA7}" type="presParOf" srcId="{1CB15E7D-F8E6-42A6-BE0F-A5B13CE5F7C7}" destId="{C180D6CE-241F-4DB3-B616-B566278189E1}" srcOrd="4" destOrd="0" presId="urn:microsoft.com/office/officeart/2005/8/layout/hList7"/>
    <dgm:cxn modelId="{9C61FA6A-2D6F-4158-84EE-64301499992F}" type="presParOf" srcId="{C180D6CE-241F-4DB3-B616-B566278189E1}" destId="{3FF6E9A0-752D-43FB-BD63-B2D6036D9A76}" srcOrd="0" destOrd="0" presId="urn:microsoft.com/office/officeart/2005/8/layout/hList7"/>
    <dgm:cxn modelId="{109161C3-C43B-4F74-A235-DC011C6009C8}" type="presParOf" srcId="{C180D6CE-241F-4DB3-B616-B566278189E1}" destId="{3614FC1E-E23A-4D09-B9F7-E5F1A6740407}" srcOrd="1" destOrd="0" presId="urn:microsoft.com/office/officeart/2005/8/layout/hList7"/>
    <dgm:cxn modelId="{A703011E-907A-4A0C-AF65-346FBC54C3DC}" type="presParOf" srcId="{C180D6CE-241F-4DB3-B616-B566278189E1}" destId="{5FB6F4E2-54FA-4ADB-A021-71053A18E984}" srcOrd="2" destOrd="0" presId="urn:microsoft.com/office/officeart/2005/8/layout/hList7"/>
    <dgm:cxn modelId="{8C6FA862-A574-4743-8BEF-14DAE52072A3}" type="presParOf" srcId="{C180D6CE-241F-4DB3-B616-B566278189E1}" destId="{F53C757C-2938-4623-B9D1-3F7FB06BA34D}" srcOrd="3" destOrd="0" presId="urn:microsoft.com/office/officeart/2005/8/layout/hList7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Offering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User Roles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145AB594-E06F-4732-9C8C-02FEA8F0CC96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FF49054D-532C-4831-B91B-86781F9F746C}" type="parTrans" cxnId="{FB913A78-1474-4751-AE15-8539432EADB2}">
      <dgm:prSet/>
      <dgm:spPr/>
      <dgm:t>
        <a:bodyPr/>
        <a:lstStyle/>
        <a:p>
          <a:endParaRPr lang="en-US"/>
        </a:p>
      </dgm:t>
    </dgm:pt>
    <dgm:pt modelId="{F9BEE649-BF49-4D46-B847-73E833B60E31}" type="sibTrans" cxnId="{FB913A78-1474-4751-AE15-8539432EADB2}">
      <dgm:prSet/>
      <dgm:spPr/>
      <dgm:t>
        <a:bodyPr/>
        <a:lstStyle/>
        <a:p>
          <a:endParaRPr lang="en-US"/>
        </a:p>
      </dgm:t>
    </dgm:pt>
    <dgm:pt modelId="{BAF1906F-2D6B-4896-B476-228D949511EC}">
      <dgm:prSet phldrT="[Text]"/>
      <dgm:spPr/>
      <dgm:t>
        <a:bodyPr/>
        <a:lstStyle/>
        <a:p>
          <a:r>
            <a:rPr lang="en-US" dirty="0" smtClean="0"/>
            <a:t>Business Profile</a:t>
          </a:r>
          <a:endParaRPr lang="en-US" dirty="0"/>
        </a:p>
      </dgm:t>
    </dgm:pt>
    <dgm:pt modelId="{1FB7796E-FB70-45B8-BD27-E93E88C7275D}" type="parTrans" cxnId="{A84B1A6D-164C-49EB-A6E4-EE9EC8697FE4}">
      <dgm:prSet/>
      <dgm:spPr/>
      <dgm:t>
        <a:bodyPr/>
        <a:lstStyle/>
        <a:p>
          <a:endParaRPr lang="en-US"/>
        </a:p>
      </dgm:t>
    </dgm:pt>
    <dgm:pt modelId="{64F3B873-D913-4637-A9FE-88717112367A}" type="sibTrans" cxnId="{A84B1A6D-164C-49EB-A6E4-EE9EC8697FE4}">
      <dgm:prSet/>
      <dgm:spPr/>
      <dgm:t>
        <a:bodyPr/>
        <a:lstStyle/>
        <a:p>
          <a:endParaRPr lang="en-US"/>
        </a:p>
      </dgm:t>
    </dgm:pt>
    <dgm:pt modelId="{751FD5CB-1E12-442A-A0ED-CA83A8615C08}">
      <dgm:prSet phldrT="[Text]"/>
      <dgm:spPr/>
      <dgm:t>
        <a:bodyPr/>
        <a:lstStyle/>
        <a:p>
          <a:r>
            <a:rPr lang="en-US" dirty="0" smtClean="0"/>
            <a:t>Employee Profile</a:t>
          </a:r>
          <a:endParaRPr lang="en-US" dirty="0"/>
        </a:p>
      </dgm:t>
    </dgm:pt>
    <dgm:pt modelId="{C051BE77-6CFB-4CEF-BE98-1C5C8061EAE1}" type="parTrans" cxnId="{95785FF4-0635-477E-B15E-FFC2B4F38418}">
      <dgm:prSet/>
      <dgm:spPr/>
      <dgm:t>
        <a:bodyPr/>
        <a:lstStyle/>
        <a:p>
          <a:endParaRPr lang="en-US"/>
        </a:p>
      </dgm:t>
    </dgm:pt>
    <dgm:pt modelId="{82BFAF15-C7D6-4FEC-9B3B-C3C9436BD4DF}" type="sibTrans" cxnId="{95785FF4-0635-477E-B15E-FFC2B4F38418}">
      <dgm:prSet/>
      <dgm:spPr/>
      <dgm:t>
        <a:bodyPr/>
        <a:lstStyle/>
        <a:p>
          <a:endParaRPr lang="en-US"/>
        </a:p>
      </dgm:t>
    </dgm:pt>
    <dgm:pt modelId="{19C87725-15D5-4E2F-BF8E-574F08904806}">
      <dgm:prSet phldrT="[Text]"/>
      <dgm:spPr/>
      <dgm:t>
        <a:bodyPr/>
        <a:lstStyle/>
        <a:p>
          <a:r>
            <a:rPr lang="en-US" dirty="0" smtClean="0"/>
            <a:t>Child Organizations</a:t>
          </a:r>
          <a:endParaRPr lang="en-US" dirty="0"/>
        </a:p>
      </dgm:t>
    </dgm:pt>
    <dgm:pt modelId="{E547FCDF-1C66-41B3-A1D8-C99B26250E6D}" type="parTrans" cxnId="{903C3554-CE6E-420F-BF42-21B1A16A4C6D}">
      <dgm:prSet/>
      <dgm:spPr/>
      <dgm:t>
        <a:bodyPr/>
        <a:lstStyle/>
        <a:p>
          <a:endParaRPr lang="en-US"/>
        </a:p>
      </dgm:t>
    </dgm:pt>
    <dgm:pt modelId="{841F2C49-4662-4557-9C61-F16538517827}" type="sibTrans" cxnId="{903C3554-CE6E-420F-BF42-21B1A16A4C6D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  <dgm:t>
        <a:bodyPr/>
        <a:lstStyle/>
        <a:p>
          <a:endParaRPr lang="en-US"/>
        </a:p>
      </dgm:t>
    </dgm:pt>
    <dgm:pt modelId="{A971DC22-816E-4608-9EBE-1020EE7C44E2}" type="pres">
      <dgm:prSet presAssocID="{AB1C5DDB-50C9-4B80-9408-9E365DF3EC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  <dgm:t>
        <a:bodyPr/>
        <a:lstStyle/>
        <a:p>
          <a:endParaRPr lang="en-US"/>
        </a:p>
      </dgm:t>
    </dgm:pt>
    <dgm:pt modelId="{D8E9E479-128F-4263-BE9A-5472EFE0AD1C}" type="pres">
      <dgm:prSet presAssocID="{1FB7796E-FB70-45B8-BD27-E93E88C7275D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B9EEAFB-1832-492E-8726-D5A8B4484295}" type="pres">
      <dgm:prSet presAssocID="{1FB7796E-FB70-45B8-BD27-E93E88C7275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B769ED1-4CE9-4BD4-A226-39EBF38294D3}" type="pres">
      <dgm:prSet presAssocID="{BAF1906F-2D6B-4896-B476-228D949511EC}" presName="root2" presStyleCnt="0"/>
      <dgm:spPr/>
    </dgm:pt>
    <dgm:pt modelId="{EBE899CD-0F81-4251-977F-D5E0C1ECC5A9}" type="pres">
      <dgm:prSet presAssocID="{BAF1906F-2D6B-4896-B476-228D949511E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54D30-EF0A-463B-95B7-818CD2C3095C}" type="pres">
      <dgm:prSet presAssocID="{BAF1906F-2D6B-4896-B476-228D949511EC}" presName="level3hierChild" presStyleCnt="0"/>
      <dgm:spPr/>
    </dgm:pt>
    <dgm:pt modelId="{8FB642C3-1BD6-4C9C-AB07-D151B76A3D0B}" type="pres">
      <dgm:prSet presAssocID="{E547FCDF-1C66-41B3-A1D8-C99B26250E6D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3A218BC1-50AA-4D18-88D5-4F6ABF1E18EC}" type="pres">
      <dgm:prSet presAssocID="{E547FCDF-1C66-41B3-A1D8-C99B26250E6D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ECD2D62-2D33-482D-BED5-FE97FBB3CB8A}" type="pres">
      <dgm:prSet presAssocID="{19C87725-15D5-4E2F-BF8E-574F08904806}" presName="root2" presStyleCnt="0"/>
      <dgm:spPr/>
    </dgm:pt>
    <dgm:pt modelId="{05D546D8-D842-48AC-9C1D-C13700ADE5EC}" type="pres">
      <dgm:prSet presAssocID="{19C87725-15D5-4E2F-BF8E-574F08904806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AA85EB-D7E5-41C1-8140-C9DCF50B6377}" type="pres">
      <dgm:prSet presAssocID="{19C87725-15D5-4E2F-BF8E-574F08904806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  <dgm:t>
        <a:bodyPr/>
        <a:lstStyle/>
        <a:p>
          <a:endParaRPr lang="en-US"/>
        </a:p>
      </dgm:t>
    </dgm:pt>
    <dgm:pt modelId="{C650AC48-76FA-47FA-8009-A5FD346866B9}" type="pres">
      <dgm:prSet presAssocID="{4AC932CD-412B-4B90-B94D-D8CFF32867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  <dgm:t>
        <a:bodyPr/>
        <a:lstStyle/>
        <a:p>
          <a:endParaRPr lang="en-US"/>
        </a:p>
      </dgm:t>
    </dgm:pt>
    <dgm:pt modelId="{0F5CEE15-997E-4F7D-842B-4E2F06CD82B0}" type="pres">
      <dgm:prSet presAssocID="{E6C6F181-E1C3-4F53-9865-CFD2FD6396E4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1" presStyleCnt="6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  <dgm:t>
        <a:bodyPr/>
        <a:lstStyle/>
        <a:p>
          <a:endParaRPr lang="en-US"/>
        </a:p>
      </dgm:t>
    </dgm:pt>
    <dgm:pt modelId="{BBF2A4BF-28B8-44A8-BAEB-375E226BCAF0}" type="pres">
      <dgm:prSet presAssocID="{F8751635-2F8A-4BCB-8CC2-465EC2BB01FF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  <dgm:t>
        <a:bodyPr/>
        <a:lstStyle/>
        <a:p>
          <a:endParaRPr lang="en-US"/>
        </a:p>
      </dgm:t>
    </dgm:pt>
    <dgm:pt modelId="{137078FE-6150-4116-B6A4-51243BFD0D77}" type="pres">
      <dgm:prSet presAssocID="{C051BE77-6CFB-4CEF-BE98-1C5C8061EAE1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56490350-0AD8-42EB-AD41-1FA19922FF3C}" type="pres">
      <dgm:prSet presAssocID="{C051BE77-6CFB-4CEF-BE98-1C5C8061EAE1}" presName="connTx" presStyleLbl="parChTrans1D3" presStyleIdx="2" presStyleCnt="6"/>
      <dgm:spPr/>
      <dgm:t>
        <a:bodyPr/>
        <a:lstStyle/>
        <a:p>
          <a:endParaRPr lang="en-US"/>
        </a:p>
      </dgm:t>
    </dgm:pt>
    <dgm:pt modelId="{6475891D-D509-40E1-9CBA-D938EF8A5681}" type="pres">
      <dgm:prSet presAssocID="{751FD5CB-1E12-442A-A0ED-CA83A8615C08}" presName="root2" presStyleCnt="0"/>
      <dgm:spPr/>
    </dgm:pt>
    <dgm:pt modelId="{7D9FFF25-0FCF-4083-B75A-7AAF432EA917}" type="pres">
      <dgm:prSet presAssocID="{751FD5CB-1E12-442A-A0ED-CA83A8615C08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BA92F-60B8-48C3-84D7-C3F508A31129}" type="pres">
      <dgm:prSet presAssocID="{751FD5CB-1E12-442A-A0ED-CA83A8615C08}" presName="level3hierChild" presStyleCnt="0"/>
      <dgm:spPr/>
    </dgm:pt>
    <dgm:pt modelId="{BEC00984-DEA3-4A3A-9216-7C66A855D216}" type="pres">
      <dgm:prSet presAssocID="{314B9441-3FB2-4077-AFE1-7C62985414B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  <dgm:t>
        <a:bodyPr/>
        <a:lstStyle/>
        <a:p>
          <a:endParaRPr lang="en-US"/>
        </a:p>
      </dgm:t>
    </dgm:pt>
    <dgm:pt modelId="{438BBEFE-7071-419F-B396-9C5212975A2B}" type="pres">
      <dgm:prSet presAssocID="{A086CD58-C59F-46F1-A2AD-6A4A9B9202C1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  <dgm:t>
        <a:bodyPr/>
        <a:lstStyle/>
        <a:p>
          <a:endParaRPr lang="en-US"/>
        </a:p>
      </dgm:t>
    </dgm:pt>
    <dgm:pt modelId="{34FAADD3-4E25-4757-9393-CA06334BDF1F}" type="pres">
      <dgm:prSet presAssocID="{810F9E8E-57CB-4F02-A314-E0FD9EBC2D3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  <dgm:t>
        <a:bodyPr/>
        <a:lstStyle/>
        <a:p>
          <a:endParaRPr lang="en-US"/>
        </a:p>
      </dgm:t>
    </dgm:pt>
    <dgm:pt modelId="{548F056A-19AF-4E3A-A841-4D9B573D8132}" type="pres">
      <dgm:prSet presAssocID="{12BA1380-A4FC-4990-9FA4-11FC145E8D2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  <dgm:t>
        <a:bodyPr/>
        <a:lstStyle/>
        <a:p>
          <a:endParaRPr lang="en-US"/>
        </a:p>
      </dgm:t>
    </dgm:pt>
    <dgm:pt modelId="{485320E7-5865-4972-9E80-A4269F77B5B7}" type="pres">
      <dgm:prSet presAssocID="{F9DCF3D5-7BE4-4A59-889A-42A1A8F3CF85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4" presStyleCnt="6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  <dgm:t>
        <a:bodyPr/>
        <a:lstStyle/>
        <a:p>
          <a:endParaRPr lang="en-US"/>
        </a:p>
      </dgm:t>
    </dgm:pt>
    <dgm:pt modelId="{60343C22-5FF6-4D73-8AEA-370B4F7698A0}" type="pres">
      <dgm:prSet presAssocID="{1F38E69A-F07E-4C23-A122-63B93BAAC5C8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  <dgm:t>
        <a:bodyPr/>
        <a:lstStyle/>
        <a:p>
          <a:endParaRPr lang="en-US"/>
        </a:p>
      </dgm:t>
    </dgm:pt>
    <dgm:pt modelId="{8B1DC198-7756-4D5B-BF44-98AAAE47738B}" type="pres">
      <dgm:prSet presAssocID="{FF49054D-532C-4831-B91B-86781F9F746C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F36C96E8-3B5B-471A-BC69-0F055A9CAED9}" type="pres">
      <dgm:prSet presAssocID="{FF49054D-532C-4831-B91B-86781F9F746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9F9E226B-94DC-41F8-AF97-F832DA1099E4}" type="pres">
      <dgm:prSet presAssocID="{145AB594-E06F-4732-9C8C-02FEA8F0CC96}" presName="root2" presStyleCnt="0"/>
      <dgm:spPr/>
    </dgm:pt>
    <dgm:pt modelId="{4B4C68B0-CB10-45D4-B22E-C052FA6A9347}" type="pres">
      <dgm:prSet presAssocID="{145AB594-E06F-4732-9C8C-02FEA8F0CC96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59CC-106C-45D5-BE01-E69C3F688B43}" type="pres">
      <dgm:prSet presAssocID="{145AB594-E06F-4732-9C8C-02FEA8F0CC96}" presName="level3hierChild" presStyleCnt="0"/>
      <dgm:spPr/>
    </dgm:pt>
  </dgm:ptLst>
  <dgm:cxnLst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EBB6A83D-1D61-469B-A798-D5C08DA69CDF}" type="presOf" srcId="{145AB594-E06F-4732-9C8C-02FEA8F0CC96}" destId="{4B4C68B0-CB10-45D4-B22E-C052FA6A9347}" srcOrd="0" destOrd="0" presId="urn:microsoft.com/office/officeart/2005/8/layout/hierarchy2"/>
    <dgm:cxn modelId="{B8D330FC-210C-483A-B7C5-8DFB596FE757}" type="presOf" srcId="{E547FCDF-1C66-41B3-A1D8-C99B26250E6D}" destId="{3A218BC1-50AA-4D18-88D5-4F6ABF1E18EC}" srcOrd="1" destOrd="0" presId="urn:microsoft.com/office/officeart/2005/8/layout/hierarchy2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95785FF4-0635-477E-B15E-FFC2B4F38418}" srcId="{4AC932CD-412B-4B90-B94D-D8CFF3286712}" destId="{751FD5CB-1E12-442A-A0ED-CA83A8615C08}" srcOrd="1" destOrd="0" parTransId="{C051BE77-6CFB-4CEF-BE98-1C5C8061EAE1}" sibTransId="{82BFAF15-C7D6-4FEC-9B3B-C3C9436BD4DF}"/>
    <dgm:cxn modelId="{A84B1A6D-164C-49EB-A6E4-EE9EC8697FE4}" srcId="{AB1C5DDB-50C9-4B80-9408-9E365DF3EC94}" destId="{BAF1906F-2D6B-4896-B476-228D949511EC}" srcOrd="0" destOrd="0" parTransId="{1FB7796E-FB70-45B8-BD27-E93E88C7275D}" sibTransId="{64F3B873-D913-4637-A9FE-88717112367A}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382730A0-462E-4D7A-8163-8201A44D7541}" type="presOf" srcId="{C051BE77-6CFB-4CEF-BE98-1C5C8061EAE1}" destId="{56490350-0AD8-42EB-AD41-1FA19922FF3C}" srcOrd="1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0C689BC1-D765-4E4B-87D5-CD00A13D46A3}" srcId="{4AC932CD-412B-4B90-B94D-D8CFF3286712}" destId="{A086CD58-C59F-46F1-A2AD-6A4A9B9202C1}" srcOrd="2" destOrd="0" parTransId="{314B9441-3FB2-4077-AFE1-7C62985414BE}" sibTransId="{8D5ACF06-3517-43B1-97D3-1669AF8CBFFD}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5C1276FC-7BBB-4FE1-A630-9218FE460FAC}" type="presOf" srcId="{E547FCDF-1C66-41B3-A1D8-C99B26250E6D}" destId="{8FB642C3-1BD6-4C9C-AB07-D151B76A3D0B}" srcOrd="0" destOrd="0" presId="urn:microsoft.com/office/officeart/2005/8/layout/hierarchy2"/>
    <dgm:cxn modelId="{15293072-3DA5-4E09-BDF4-D6341E61D343}" type="presOf" srcId="{BAF1906F-2D6B-4896-B476-228D949511EC}" destId="{EBE899CD-0F81-4251-977F-D5E0C1ECC5A9}" srcOrd="0" destOrd="0" presId="urn:microsoft.com/office/officeart/2005/8/layout/hierarchy2"/>
    <dgm:cxn modelId="{212E7383-B7B6-40FA-B45E-425053372D3A}" type="presOf" srcId="{751FD5CB-1E12-442A-A0ED-CA83A8615C08}" destId="{7D9FFF25-0FCF-4083-B75A-7AAF432EA917}" srcOrd="0" destOrd="0" presId="urn:microsoft.com/office/officeart/2005/8/layout/hierarchy2"/>
    <dgm:cxn modelId="{0873F47D-0937-43C1-AED2-80718D3AFC86}" type="presOf" srcId="{FF49054D-532C-4831-B91B-86781F9F746C}" destId="{8B1DC198-7756-4D5B-BF44-98AAAE47738B}" srcOrd="0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42474532-0625-4D05-AA3F-2540D7685DC4}" type="presOf" srcId="{C051BE77-6CFB-4CEF-BE98-1C5C8061EAE1}" destId="{137078FE-6150-4116-B6A4-51243BFD0D77}" srcOrd="0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067155DD-54C9-47F0-A222-F2908B213A33}" type="presOf" srcId="{1FB7796E-FB70-45B8-BD27-E93E88C7275D}" destId="{3B9EEAFB-1832-492E-8726-D5A8B4484295}" srcOrd="1" destOrd="0" presId="urn:microsoft.com/office/officeart/2005/8/layout/hierarchy2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DDAB7CCD-FC01-422E-8927-ED3EFF70540E}" type="presOf" srcId="{FF49054D-532C-4831-B91B-86781F9F746C}" destId="{F36C96E8-3B5B-471A-BC69-0F055A9CAED9}" srcOrd="1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FB913A78-1474-4751-AE15-8539432EADB2}" srcId="{12BA1380-A4FC-4990-9FA4-11FC145E8D29}" destId="{145AB594-E06F-4732-9C8C-02FEA8F0CC96}" srcOrd="1" destOrd="0" parTransId="{FF49054D-532C-4831-B91B-86781F9F746C}" sibTransId="{F9BEE649-BF49-4D46-B847-73E833B60E31}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8FF0101D-75AA-4E1D-B80D-8EF662C055D5}" type="presOf" srcId="{1FB7796E-FB70-45B8-BD27-E93E88C7275D}" destId="{D8E9E479-128F-4263-BE9A-5472EFE0AD1C}" srcOrd="0" destOrd="0" presId="urn:microsoft.com/office/officeart/2005/8/layout/hierarchy2"/>
    <dgm:cxn modelId="{DC156715-A1EF-4D64-9C66-B21052EC82DA}" type="presOf" srcId="{19C87725-15D5-4E2F-BF8E-574F08904806}" destId="{05D546D8-D842-48AC-9C1D-C13700ADE5EC}" srcOrd="0" destOrd="0" presId="urn:microsoft.com/office/officeart/2005/8/layout/hierarchy2"/>
    <dgm:cxn modelId="{903C3554-CE6E-420F-BF42-21B1A16A4C6D}" srcId="{BAF1906F-2D6B-4896-B476-228D949511EC}" destId="{19C87725-15D5-4E2F-BF8E-574F08904806}" srcOrd="0" destOrd="0" parTransId="{E547FCDF-1C66-41B3-A1D8-C99B26250E6D}" sibTransId="{841F2C49-4662-4557-9C61-F16538517827}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4973718D-B5E1-4BF3-AA3E-441BD2E3BB40}" type="presParOf" srcId="{F2C6C983-25B5-4D62-93E8-B0C6CE498841}" destId="{D8E9E479-128F-4263-BE9A-5472EFE0AD1C}" srcOrd="0" destOrd="0" presId="urn:microsoft.com/office/officeart/2005/8/layout/hierarchy2"/>
    <dgm:cxn modelId="{DA7652BC-F63E-42E1-8803-C5538281EC8D}" type="presParOf" srcId="{D8E9E479-128F-4263-BE9A-5472EFE0AD1C}" destId="{3B9EEAFB-1832-492E-8726-D5A8B4484295}" srcOrd="0" destOrd="0" presId="urn:microsoft.com/office/officeart/2005/8/layout/hierarchy2"/>
    <dgm:cxn modelId="{8000D8F7-50F2-414D-9387-E5C2C18C1A37}" type="presParOf" srcId="{F2C6C983-25B5-4D62-93E8-B0C6CE498841}" destId="{DB769ED1-4CE9-4BD4-A226-39EBF38294D3}" srcOrd="1" destOrd="0" presId="urn:microsoft.com/office/officeart/2005/8/layout/hierarchy2"/>
    <dgm:cxn modelId="{B2765057-3715-4E88-BF3B-92FF9A8FABDE}" type="presParOf" srcId="{DB769ED1-4CE9-4BD4-A226-39EBF38294D3}" destId="{EBE899CD-0F81-4251-977F-D5E0C1ECC5A9}" srcOrd="0" destOrd="0" presId="urn:microsoft.com/office/officeart/2005/8/layout/hierarchy2"/>
    <dgm:cxn modelId="{72BE38E2-87DA-4493-850C-CA71BB4B5265}" type="presParOf" srcId="{DB769ED1-4CE9-4BD4-A226-39EBF38294D3}" destId="{37C54D30-EF0A-463B-95B7-818CD2C3095C}" srcOrd="1" destOrd="0" presId="urn:microsoft.com/office/officeart/2005/8/layout/hierarchy2"/>
    <dgm:cxn modelId="{10BC1C89-2CA6-4DB3-8075-412531B106D1}" type="presParOf" srcId="{37C54D30-EF0A-463B-95B7-818CD2C3095C}" destId="{8FB642C3-1BD6-4C9C-AB07-D151B76A3D0B}" srcOrd="0" destOrd="0" presId="urn:microsoft.com/office/officeart/2005/8/layout/hierarchy2"/>
    <dgm:cxn modelId="{36CCAA08-0B00-4FFD-AE8F-11D443B97B2B}" type="presParOf" srcId="{8FB642C3-1BD6-4C9C-AB07-D151B76A3D0B}" destId="{3A218BC1-50AA-4D18-88D5-4F6ABF1E18EC}" srcOrd="0" destOrd="0" presId="urn:microsoft.com/office/officeart/2005/8/layout/hierarchy2"/>
    <dgm:cxn modelId="{7725E0C2-AC5C-48E5-BEB1-CEA62B938F2F}" type="presParOf" srcId="{37C54D30-EF0A-463B-95B7-818CD2C3095C}" destId="{6ECD2D62-2D33-482D-BED5-FE97FBB3CB8A}" srcOrd="1" destOrd="0" presId="urn:microsoft.com/office/officeart/2005/8/layout/hierarchy2"/>
    <dgm:cxn modelId="{09AE87A9-F5A7-41B6-8E56-60C9721DD872}" type="presParOf" srcId="{6ECD2D62-2D33-482D-BED5-FE97FBB3CB8A}" destId="{05D546D8-D842-48AC-9C1D-C13700ADE5EC}" srcOrd="0" destOrd="0" presId="urn:microsoft.com/office/officeart/2005/8/layout/hierarchy2"/>
    <dgm:cxn modelId="{FEEEA205-25D5-4D33-93A8-6FE90F2E4FB2}" type="presParOf" srcId="{6ECD2D62-2D33-482D-BED5-FE97FBB3CB8A}" destId="{E2AA85EB-D7E5-41C1-8140-C9DCF50B6377}" srcOrd="1" destOrd="0" presId="urn:microsoft.com/office/officeart/2005/8/layout/hierarchy2"/>
    <dgm:cxn modelId="{632F8A8E-EDF3-4BA0-9F50-1740F1FBD3AC}" type="presParOf" srcId="{F2C6C983-25B5-4D62-93E8-B0C6CE498841}" destId="{3A1C9A1A-16A1-4D01-AD9F-F0DCC893522F}" srcOrd="2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3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52A8D2C9-47F7-4FA8-A3A2-AFFC183BDE23}" type="presParOf" srcId="{AECE24D4-FF9B-4685-8793-6A66164402DD}" destId="{137078FE-6150-4116-B6A4-51243BFD0D77}" srcOrd="2" destOrd="0" presId="urn:microsoft.com/office/officeart/2005/8/layout/hierarchy2"/>
    <dgm:cxn modelId="{E4E3F33D-25B4-4341-82A1-A20B40B8C7FB}" type="presParOf" srcId="{137078FE-6150-4116-B6A4-51243BFD0D77}" destId="{56490350-0AD8-42EB-AD41-1FA19922FF3C}" srcOrd="0" destOrd="0" presId="urn:microsoft.com/office/officeart/2005/8/layout/hierarchy2"/>
    <dgm:cxn modelId="{C13A7F64-5E62-4160-8916-E2AF8E912CDD}" type="presParOf" srcId="{AECE24D4-FF9B-4685-8793-6A66164402DD}" destId="{6475891D-D509-40E1-9CBA-D938EF8A5681}" srcOrd="3" destOrd="0" presId="urn:microsoft.com/office/officeart/2005/8/layout/hierarchy2"/>
    <dgm:cxn modelId="{AABF93E2-9695-4437-861A-0CF7F96B0959}" type="presParOf" srcId="{6475891D-D509-40E1-9CBA-D938EF8A5681}" destId="{7D9FFF25-0FCF-4083-B75A-7AAF432EA917}" srcOrd="0" destOrd="0" presId="urn:microsoft.com/office/officeart/2005/8/layout/hierarchy2"/>
    <dgm:cxn modelId="{5EF6AB34-13AE-4164-999F-BA94E2BEFF08}" type="presParOf" srcId="{6475891D-D509-40E1-9CBA-D938EF8A5681}" destId="{A55BA92F-60B8-48C3-84D7-C3F508A31129}" srcOrd="1" destOrd="0" presId="urn:microsoft.com/office/officeart/2005/8/layout/hierarchy2"/>
    <dgm:cxn modelId="{C4230592-CB30-4627-9C4B-0D5D8F1FBAB9}" type="presParOf" srcId="{AECE24D4-FF9B-4685-8793-6A66164402DD}" destId="{BEC00984-DEA3-4A3A-9216-7C66A855D216}" srcOrd="4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5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4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5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1D60E1D2-D468-46F9-90AF-625F17A82FF9}" type="presParOf" srcId="{68AF59F0-0826-498B-B0FD-64284F80E27E}" destId="{8B1DC198-7756-4D5B-BF44-98AAAE47738B}" srcOrd="2" destOrd="0" presId="urn:microsoft.com/office/officeart/2005/8/layout/hierarchy2"/>
    <dgm:cxn modelId="{AFE8A178-F684-4954-8B25-B2A9A57679BD}" type="presParOf" srcId="{8B1DC198-7756-4D5B-BF44-98AAAE47738B}" destId="{F36C96E8-3B5B-471A-BC69-0F055A9CAED9}" srcOrd="0" destOrd="0" presId="urn:microsoft.com/office/officeart/2005/8/layout/hierarchy2"/>
    <dgm:cxn modelId="{53C43F3D-9B21-4998-A600-8692004B7D6B}" type="presParOf" srcId="{68AF59F0-0826-498B-B0FD-64284F80E27E}" destId="{9F9E226B-94DC-41F8-AF97-F832DA1099E4}" srcOrd="3" destOrd="0" presId="urn:microsoft.com/office/officeart/2005/8/layout/hierarchy2"/>
    <dgm:cxn modelId="{EA064B00-61D1-4F18-9F51-272199BA3988}" type="presParOf" srcId="{9F9E226B-94DC-41F8-AF97-F832DA1099E4}" destId="{4B4C68B0-CB10-45D4-B22E-C052FA6A9347}" srcOrd="0" destOrd="0" presId="urn:microsoft.com/office/officeart/2005/8/layout/hierarchy2"/>
    <dgm:cxn modelId="{764401AF-361B-41CB-94F6-1140D71E8B7A}" type="presParOf" srcId="{9F9E226B-94DC-41F8-AF97-F832DA1099E4}" destId="{BED859CC-106C-45D5-BE01-E69C3F688B43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1EED0B-BBAB-4E49-8F07-C43AEFCA98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E8970-DC94-4B4E-853F-A69671795960}">
      <dgm:prSet phldrT="[Text]"/>
      <dgm:spPr/>
      <dgm:t>
        <a:bodyPr/>
        <a:lstStyle/>
        <a:p>
          <a:r>
            <a:rPr lang="en-US" dirty="0" smtClean="0"/>
            <a:t>Org 1</a:t>
          </a:r>
          <a:endParaRPr lang="en-US" dirty="0"/>
        </a:p>
      </dgm:t>
    </dgm:pt>
    <dgm:pt modelId="{C00A03DC-E579-4234-BE6F-FEE763E52E95}" type="parTrans" cxnId="{99F7E91B-8BC3-4C60-BE5B-6D54EE338CF6}">
      <dgm:prSet/>
      <dgm:spPr/>
      <dgm:t>
        <a:bodyPr/>
        <a:lstStyle/>
        <a:p>
          <a:endParaRPr lang="en-US"/>
        </a:p>
      </dgm:t>
    </dgm:pt>
    <dgm:pt modelId="{7B601F6F-019C-4A69-841A-0F774E936F06}" type="sibTrans" cxnId="{99F7E91B-8BC3-4C60-BE5B-6D54EE338CF6}">
      <dgm:prSet/>
      <dgm:spPr/>
      <dgm:t>
        <a:bodyPr/>
        <a:lstStyle/>
        <a:p>
          <a:endParaRPr lang="en-US"/>
        </a:p>
      </dgm:t>
    </dgm:pt>
    <dgm:pt modelId="{D55A316D-FE28-4557-A797-67630B0C286A}">
      <dgm:prSet phldrT="[Text]"/>
      <dgm:spPr/>
      <dgm:t>
        <a:bodyPr/>
        <a:lstStyle/>
        <a:p>
          <a:r>
            <a:rPr lang="en-US" dirty="0" smtClean="0"/>
            <a:t>Initiate Workflow</a:t>
          </a:r>
          <a:endParaRPr lang="en-US" dirty="0"/>
        </a:p>
      </dgm:t>
    </dgm:pt>
    <dgm:pt modelId="{F175FCF3-11EA-4698-83C3-71546EFBC19E}" type="parTrans" cxnId="{269FC598-16E3-406F-8CA7-CF4017C14378}">
      <dgm:prSet/>
      <dgm:spPr/>
      <dgm:t>
        <a:bodyPr/>
        <a:lstStyle/>
        <a:p>
          <a:endParaRPr lang="en-US"/>
        </a:p>
      </dgm:t>
    </dgm:pt>
    <dgm:pt modelId="{68EAB7DE-3712-4B10-9115-0EB1974151FB}" type="sibTrans" cxnId="{269FC598-16E3-406F-8CA7-CF4017C14378}">
      <dgm:prSet/>
      <dgm:spPr/>
      <dgm:t>
        <a:bodyPr/>
        <a:lstStyle/>
        <a:p>
          <a:endParaRPr lang="en-US"/>
        </a:p>
      </dgm:t>
    </dgm:pt>
    <dgm:pt modelId="{E0AFF4D1-6406-4DA3-9E3B-4FE7B9F90591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6314DA4F-96B1-4826-8618-3C9B84461F5E}" type="parTrans" cxnId="{3558EC62-7A3A-4CA1-B69F-A09FB5873988}">
      <dgm:prSet/>
      <dgm:spPr/>
      <dgm:t>
        <a:bodyPr/>
        <a:lstStyle/>
        <a:p>
          <a:endParaRPr lang="en-US"/>
        </a:p>
      </dgm:t>
    </dgm:pt>
    <dgm:pt modelId="{2F34B447-4AE7-45B1-9C7E-6D7DCC20FCCF}" type="sibTrans" cxnId="{3558EC62-7A3A-4CA1-B69F-A09FB5873988}">
      <dgm:prSet/>
      <dgm:spPr/>
      <dgm:t>
        <a:bodyPr/>
        <a:lstStyle/>
        <a:p>
          <a:endParaRPr lang="en-US"/>
        </a:p>
      </dgm:t>
    </dgm:pt>
    <dgm:pt modelId="{5844EEAB-873C-450C-8EF8-89C60A6AEC2C}">
      <dgm:prSet phldrT="[Text]"/>
      <dgm:spPr/>
      <dgm:t>
        <a:bodyPr/>
        <a:lstStyle/>
        <a:p>
          <a:r>
            <a:rPr lang="en-US" dirty="0" smtClean="0"/>
            <a:t>Task Assigned to public contacts for the role</a:t>
          </a:r>
          <a:endParaRPr lang="en-US" dirty="0"/>
        </a:p>
      </dgm:t>
    </dgm:pt>
    <dgm:pt modelId="{E67143D2-F1F7-4D9C-A4D9-49BD4BE688E0}" type="parTrans" cxnId="{6050A019-BAA4-496C-8569-5AAEEF9B9C10}">
      <dgm:prSet/>
      <dgm:spPr/>
      <dgm:t>
        <a:bodyPr/>
        <a:lstStyle/>
        <a:p>
          <a:endParaRPr lang="en-US"/>
        </a:p>
      </dgm:t>
    </dgm:pt>
    <dgm:pt modelId="{929A5ECB-0389-4699-8F0D-80C6A1DE6DCF}" type="sibTrans" cxnId="{6050A019-BAA4-496C-8569-5AAEEF9B9C10}">
      <dgm:prSet/>
      <dgm:spPr/>
      <dgm:t>
        <a:bodyPr/>
        <a:lstStyle/>
        <a:p>
          <a:endParaRPr lang="en-US"/>
        </a:p>
      </dgm:t>
    </dgm:pt>
    <dgm:pt modelId="{0218B649-C070-4B4C-A982-46AF97ABCD52}">
      <dgm:prSet phldrT="[Text]"/>
      <dgm:spPr/>
      <dgm:t>
        <a:bodyPr/>
        <a:lstStyle/>
        <a:p>
          <a:r>
            <a:rPr lang="en-US" dirty="0" smtClean="0"/>
            <a:t>Internal tasks can be assigned to specific users/roles within organization</a:t>
          </a:r>
          <a:endParaRPr lang="en-US" dirty="0"/>
        </a:p>
      </dgm:t>
    </dgm:pt>
    <dgm:pt modelId="{43E82374-C8CC-4C28-B657-3B6F6B5F5995}" type="parTrans" cxnId="{7DA20783-E2DE-47B1-8766-972860BDF8C1}">
      <dgm:prSet/>
      <dgm:spPr/>
      <dgm:t>
        <a:bodyPr/>
        <a:lstStyle/>
        <a:p>
          <a:endParaRPr lang="en-US"/>
        </a:p>
      </dgm:t>
    </dgm:pt>
    <dgm:pt modelId="{7BBA930B-94DA-4285-9370-C6297CCDC053}" type="sibTrans" cxnId="{7DA20783-E2DE-47B1-8766-972860BDF8C1}">
      <dgm:prSet/>
      <dgm:spPr/>
      <dgm:t>
        <a:bodyPr/>
        <a:lstStyle/>
        <a:p>
          <a:endParaRPr lang="en-US"/>
        </a:p>
      </dgm:t>
    </dgm:pt>
    <dgm:pt modelId="{1F66A171-BFE1-4936-98DA-6C4E93D25C1B}">
      <dgm:prSet phldrT="[Text]"/>
      <dgm:spPr/>
      <dgm:t>
        <a:bodyPr/>
        <a:lstStyle/>
        <a:p>
          <a:r>
            <a:rPr lang="en-US" dirty="0" smtClean="0"/>
            <a:t>Select Business Participant Organization to assign the next activity to</a:t>
          </a:r>
          <a:endParaRPr lang="en-US" dirty="0"/>
        </a:p>
      </dgm:t>
    </dgm:pt>
    <dgm:pt modelId="{BB209CBF-2072-4797-92A9-91F643033E3D}" type="parTrans" cxnId="{E215D3B8-DD6B-49BF-8CE5-44A8E0BD2CC1}">
      <dgm:prSet/>
      <dgm:spPr/>
      <dgm:t>
        <a:bodyPr/>
        <a:lstStyle/>
        <a:p>
          <a:endParaRPr lang="en-US"/>
        </a:p>
      </dgm:t>
    </dgm:pt>
    <dgm:pt modelId="{57E67967-3211-475D-A21E-C73AB1EB4DBA}" type="sibTrans" cxnId="{E215D3B8-DD6B-49BF-8CE5-44A8E0BD2CC1}">
      <dgm:prSet/>
      <dgm:spPr/>
      <dgm:t>
        <a:bodyPr/>
        <a:lstStyle/>
        <a:p>
          <a:endParaRPr lang="en-US"/>
        </a:p>
      </dgm:t>
    </dgm:pt>
    <dgm:pt modelId="{A686B5CE-B097-4E80-8FF3-03D86548FC19}">
      <dgm:prSet phldrT="[Text]"/>
      <dgm:spPr/>
      <dgm:t>
        <a:bodyPr/>
        <a:lstStyle/>
        <a:p>
          <a:r>
            <a:rPr lang="en-US" dirty="0" smtClean="0"/>
            <a:t>Chat communication with contact users in other organization</a:t>
          </a:r>
          <a:endParaRPr lang="en-US" dirty="0"/>
        </a:p>
      </dgm:t>
    </dgm:pt>
    <dgm:pt modelId="{258AD00B-10B2-40D4-9011-B246F7AF05B6}" type="parTrans" cxnId="{AF310227-B54B-4014-9921-E4D513178B79}">
      <dgm:prSet/>
      <dgm:spPr/>
      <dgm:t>
        <a:bodyPr/>
        <a:lstStyle/>
        <a:p>
          <a:endParaRPr lang="en-US"/>
        </a:p>
      </dgm:t>
    </dgm:pt>
    <dgm:pt modelId="{8445104E-9E0D-4777-94FE-DEF28DB999EA}" type="sibTrans" cxnId="{AF310227-B54B-4014-9921-E4D513178B79}">
      <dgm:prSet/>
      <dgm:spPr/>
      <dgm:t>
        <a:bodyPr/>
        <a:lstStyle/>
        <a:p>
          <a:endParaRPr lang="en-US"/>
        </a:p>
      </dgm:t>
    </dgm:pt>
    <dgm:pt modelId="{D8A8534B-C6D2-4D27-BE48-5E30798655ED}">
      <dgm:prSet phldrT="[Text]"/>
      <dgm:spPr/>
      <dgm:t>
        <a:bodyPr/>
        <a:lstStyle/>
        <a:p>
          <a:r>
            <a:rPr lang="en-US" dirty="0" smtClean="0"/>
            <a:t>Chat messages are  visible to contact people who can respond back</a:t>
          </a:r>
          <a:endParaRPr lang="en-US" dirty="0"/>
        </a:p>
      </dgm:t>
    </dgm:pt>
    <dgm:pt modelId="{6B9758D3-7F1A-41E2-845B-29335C61E4AA}" type="parTrans" cxnId="{80762143-553C-4778-BEC4-1CF3E896490A}">
      <dgm:prSet/>
      <dgm:spPr/>
      <dgm:t>
        <a:bodyPr/>
        <a:lstStyle/>
        <a:p>
          <a:endParaRPr lang="en-US"/>
        </a:p>
      </dgm:t>
    </dgm:pt>
    <dgm:pt modelId="{DE2EFCA9-B0FF-491B-8C61-339498478CC8}" type="sibTrans" cxnId="{80762143-553C-4778-BEC4-1CF3E896490A}">
      <dgm:prSet/>
      <dgm:spPr/>
      <dgm:t>
        <a:bodyPr/>
        <a:lstStyle/>
        <a:p>
          <a:endParaRPr lang="en-US"/>
        </a:p>
      </dgm:t>
    </dgm:pt>
    <dgm:pt modelId="{73B24646-8B15-476D-81AB-849CEB96CF5F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414105BD-78DA-422A-A89A-D63E20BC5351}" type="parTrans" cxnId="{BFC17189-46A3-43E9-96E8-61D007412CC4}">
      <dgm:prSet/>
      <dgm:spPr/>
      <dgm:t>
        <a:bodyPr/>
        <a:lstStyle/>
        <a:p>
          <a:endParaRPr lang="en-US"/>
        </a:p>
      </dgm:t>
    </dgm:pt>
    <dgm:pt modelId="{C2BCDCA5-4C0A-4BD3-A435-8729850E46FB}" type="sibTrans" cxnId="{BFC17189-46A3-43E9-96E8-61D007412CC4}">
      <dgm:prSet/>
      <dgm:spPr/>
      <dgm:t>
        <a:bodyPr/>
        <a:lstStyle/>
        <a:p>
          <a:endParaRPr lang="en-US"/>
        </a:p>
      </dgm:t>
    </dgm:pt>
    <dgm:pt modelId="{C885D173-2E28-4627-AD41-9E0740054C20}">
      <dgm:prSet phldrT="[Text]"/>
      <dgm:spPr/>
      <dgm:t>
        <a:bodyPr/>
        <a:lstStyle/>
        <a:p>
          <a:r>
            <a:rPr lang="en-US" dirty="0" smtClean="0"/>
            <a:t>Chat communication can happen with other users within the organization</a:t>
          </a:r>
          <a:endParaRPr lang="en-US" dirty="0"/>
        </a:p>
      </dgm:t>
    </dgm:pt>
    <dgm:pt modelId="{54CCA6FF-7089-4CF7-8634-6589273D985D}" type="parTrans" cxnId="{5C1CA334-132A-489D-8096-653F1F271415}">
      <dgm:prSet/>
      <dgm:spPr/>
      <dgm:t>
        <a:bodyPr/>
        <a:lstStyle/>
        <a:p>
          <a:endParaRPr lang="en-US"/>
        </a:p>
      </dgm:t>
    </dgm:pt>
    <dgm:pt modelId="{88037D71-DC55-4B38-9844-BB39DB9D00FF}" type="sibTrans" cxnId="{5C1CA334-132A-489D-8096-653F1F271415}">
      <dgm:prSet/>
      <dgm:spPr/>
      <dgm:t>
        <a:bodyPr/>
        <a:lstStyle/>
        <a:p>
          <a:endParaRPr lang="en-US"/>
        </a:p>
      </dgm:t>
    </dgm:pt>
    <dgm:pt modelId="{6E8B4B33-4B19-4041-9FCD-F0C7DE4263A5}">
      <dgm:prSet phldrT="[Text]"/>
      <dgm:spPr/>
      <dgm:t>
        <a:bodyPr/>
        <a:lstStyle/>
        <a:p>
          <a:r>
            <a:rPr lang="en-US" dirty="0" smtClean="0"/>
            <a:t>Tasks can be assigned to other users within the organization</a:t>
          </a:r>
          <a:endParaRPr lang="en-US" dirty="0"/>
        </a:p>
      </dgm:t>
    </dgm:pt>
    <dgm:pt modelId="{39328F09-9661-4F7A-87A3-47F374BDCC99}" type="parTrans" cxnId="{D39A15B2-B41A-4262-8447-CE0C16CBF169}">
      <dgm:prSet/>
      <dgm:spPr/>
      <dgm:t>
        <a:bodyPr/>
        <a:lstStyle/>
        <a:p>
          <a:endParaRPr lang="en-US"/>
        </a:p>
      </dgm:t>
    </dgm:pt>
    <dgm:pt modelId="{270A6FE8-047E-4E5F-8C2D-D2F908D7A33E}" type="sibTrans" cxnId="{D39A15B2-B41A-4262-8447-CE0C16CBF169}">
      <dgm:prSet/>
      <dgm:spPr/>
      <dgm:t>
        <a:bodyPr/>
        <a:lstStyle/>
        <a:p>
          <a:endParaRPr lang="en-US"/>
        </a:p>
      </dgm:t>
    </dgm:pt>
    <dgm:pt modelId="{5453EBC9-C650-49A3-AC0A-1E727D397054}" type="pres">
      <dgm:prSet presAssocID="{E81EED0B-BBAB-4E49-8F07-C43AEFCA9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6EED1-0948-4CEB-8BB9-C57779708FF8}" type="pres">
      <dgm:prSet presAssocID="{E81EED0B-BBAB-4E49-8F07-C43AEFCA9883}" presName="tSp" presStyleCnt="0"/>
      <dgm:spPr/>
    </dgm:pt>
    <dgm:pt modelId="{FD57E0E4-F03D-47DC-AD76-65D4718A35EB}" type="pres">
      <dgm:prSet presAssocID="{E81EED0B-BBAB-4E49-8F07-C43AEFCA9883}" presName="bSp" presStyleCnt="0"/>
      <dgm:spPr/>
    </dgm:pt>
    <dgm:pt modelId="{7231143E-89FB-4916-A75B-0912DE759C2A}" type="pres">
      <dgm:prSet presAssocID="{E81EED0B-BBAB-4E49-8F07-C43AEFCA9883}" presName="process" presStyleCnt="0"/>
      <dgm:spPr/>
    </dgm:pt>
    <dgm:pt modelId="{00A23122-1008-4626-9590-22C5FCA24F6A}" type="pres">
      <dgm:prSet presAssocID="{89DE8970-DC94-4B4E-853F-A69671795960}" presName="composite1" presStyleCnt="0"/>
      <dgm:spPr/>
    </dgm:pt>
    <dgm:pt modelId="{54BF8323-B3B7-4A7D-ADEF-5C6E31408689}" type="pres">
      <dgm:prSet presAssocID="{89DE8970-DC94-4B4E-853F-A69671795960}" presName="dummyNode1" presStyleLbl="node1" presStyleIdx="0" presStyleCnt="3"/>
      <dgm:spPr/>
    </dgm:pt>
    <dgm:pt modelId="{48D6FD85-D079-4DE1-9B4E-A47910A7E5EA}" type="pres">
      <dgm:prSet presAssocID="{89DE8970-DC94-4B4E-853F-A69671795960}" presName="childNode1" presStyleLbl="bgAcc1" presStyleIdx="0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E97FE-96F1-44FA-BD39-5B53E46D47F2}" type="pres">
      <dgm:prSet presAssocID="{89DE8970-DC94-4B4E-853F-A6967179596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1567A-440B-4001-9DD7-F83757261842}" type="pres">
      <dgm:prSet presAssocID="{89DE8970-DC94-4B4E-853F-A69671795960}" presName="parentNode1" presStyleLbl="node1" presStyleIdx="0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AFDDB-983A-46B1-8900-CC073C232C86}" type="pres">
      <dgm:prSet presAssocID="{89DE8970-DC94-4B4E-853F-A69671795960}" presName="connSite1" presStyleCnt="0"/>
      <dgm:spPr/>
    </dgm:pt>
    <dgm:pt modelId="{F8F10506-FB00-4428-A4A0-E1677482C9EA}" type="pres">
      <dgm:prSet presAssocID="{7B601F6F-019C-4A69-841A-0F774E936F06}" presName="Name9" presStyleLbl="sibTrans2D1" presStyleIdx="0" presStyleCnt="2" custAng="1092298" custLinFactNeighborY="14106"/>
      <dgm:spPr/>
      <dgm:t>
        <a:bodyPr/>
        <a:lstStyle/>
        <a:p>
          <a:endParaRPr lang="en-US"/>
        </a:p>
      </dgm:t>
    </dgm:pt>
    <dgm:pt modelId="{808CD681-D1B6-4B6C-8BA9-777AA72B9BB4}" type="pres">
      <dgm:prSet presAssocID="{E0AFF4D1-6406-4DA3-9E3B-4FE7B9F90591}" presName="composite2" presStyleCnt="0"/>
      <dgm:spPr/>
    </dgm:pt>
    <dgm:pt modelId="{3F27C73E-0A8C-49DB-A1E9-19CA87E74AD4}" type="pres">
      <dgm:prSet presAssocID="{E0AFF4D1-6406-4DA3-9E3B-4FE7B9F90591}" presName="dummyNode2" presStyleLbl="node1" presStyleIdx="0" presStyleCnt="3"/>
      <dgm:spPr/>
    </dgm:pt>
    <dgm:pt modelId="{ADF72B8F-77E9-446F-9F63-D8BA5E9AD4DD}" type="pres">
      <dgm:prSet presAssocID="{E0AFF4D1-6406-4DA3-9E3B-4FE7B9F90591}" presName="childNode2" presStyleLbl="bgAcc1" presStyleIdx="1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9131-FF06-49C8-A861-1A371E1860F8}" type="pres">
      <dgm:prSet presAssocID="{E0AFF4D1-6406-4DA3-9E3B-4FE7B9F90591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3F3EB-FE53-430C-98C5-BEF65706EE24}" type="pres">
      <dgm:prSet presAssocID="{E0AFF4D1-6406-4DA3-9E3B-4FE7B9F90591}" presName="parentNode2" presStyleLbl="node1" presStyleIdx="1" presStyleCnt="3" custLinFactNeighborY="-82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391E5-C454-44A2-852B-7D6EEF2A6E5D}" type="pres">
      <dgm:prSet presAssocID="{E0AFF4D1-6406-4DA3-9E3B-4FE7B9F90591}" presName="connSite2" presStyleCnt="0"/>
      <dgm:spPr/>
    </dgm:pt>
    <dgm:pt modelId="{6028D198-2715-41E9-93AB-2BE0325C32A6}" type="pres">
      <dgm:prSet presAssocID="{2F34B447-4AE7-45B1-9C7E-6D7DCC20FCCF}" presName="Name18" presStyleLbl="sibTrans2D1" presStyleIdx="1" presStyleCnt="2" custAng="20820725" custLinFactNeighborY="-8043"/>
      <dgm:spPr/>
      <dgm:t>
        <a:bodyPr/>
        <a:lstStyle/>
        <a:p>
          <a:endParaRPr lang="en-US"/>
        </a:p>
      </dgm:t>
    </dgm:pt>
    <dgm:pt modelId="{D50D4124-535E-48FF-A97B-59C124419524}" type="pres">
      <dgm:prSet presAssocID="{73B24646-8B15-476D-81AB-849CEB96CF5F}" presName="composite1" presStyleCnt="0"/>
      <dgm:spPr/>
    </dgm:pt>
    <dgm:pt modelId="{74F18B41-6BC3-4C6D-A2AE-FC1EB700B317}" type="pres">
      <dgm:prSet presAssocID="{73B24646-8B15-476D-81AB-849CEB96CF5F}" presName="dummyNode1" presStyleLbl="node1" presStyleIdx="1" presStyleCnt="3"/>
      <dgm:spPr/>
    </dgm:pt>
    <dgm:pt modelId="{3E174B08-520D-44B0-BEF6-85B2E281F407}" type="pres">
      <dgm:prSet presAssocID="{73B24646-8B15-476D-81AB-849CEB96CF5F}" presName="childNode1" presStyleLbl="bgAcc1" presStyleIdx="2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F28CF-4077-4AD6-89A4-2823AF26A7EB}" type="pres">
      <dgm:prSet presAssocID="{73B24646-8B15-476D-81AB-849CEB96CF5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ED75E-5FF9-4F8A-811B-C05F66A1E8EE}" type="pres">
      <dgm:prSet presAssocID="{73B24646-8B15-476D-81AB-849CEB96CF5F}" presName="parentNode1" presStyleLbl="node1" presStyleIdx="2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5033E-02C5-4508-8FDF-956D4023562E}" type="pres">
      <dgm:prSet presAssocID="{73B24646-8B15-476D-81AB-849CEB96CF5F}" presName="connSite1" presStyleCnt="0"/>
      <dgm:spPr/>
    </dgm:pt>
  </dgm:ptLst>
  <dgm:cxnLst>
    <dgm:cxn modelId="{7DA20783-E2DE-47B1-8766-972860BDF8C1}" srcId="{E0AFF4D1-6406-4DA3-9E3B-4FE7B9F90591}" destId="{0218B649-C070-4B4C-A982-46AF97ABCD52}" srcOrd="1" destOrd="0" parTransId="{43E82374-C8CC-4C28-B657-3B6F6B5F5995}" sibTransId="{7BBA930B-94DA-4285-9370-C6297CCDC053}"/>
    <dgm:cxn modelId="{E215D3B8-DD6B-49BF-8CE5-44A8E0BD2CC1}" srcId="{89DE8970-DC94-4B4E-853F-A69671795960}" destId="{1F66A171-BFE1-4936-98DA-6C4E93D25C1B}" srcOrd="1" destOrd="0" parTransId="{BB209CBF-2072-4797-92A9-91F643033E3D}" sibTransId="{57E67967-3211-475D-A21E-C73AB1EB4DBA}"/>
    <dgm:cxn modelId="{EE4E6234-5FF1-4AC4-932A-8E1E0EEF08A0}" type="presOf" srcId="{C885D173-2E28-4627-AD41-9E0740054C20}" destId="{EDDF28CF-4077-4AD6-89A4-2823AF26A7EB}" srcOrd="1" destOrd="1" presId="urn:microsoft.com/office/officeart/2005/8/layout/hProcess4"/>
    <dgm:cxn modelId="{428A31DF-CB3A-4721-9ABF-AA1EB3ABA623}" type="presOf" srcId="{89DE8970-DC94-4B4E-853F-A69671795960}" destId="{7A31567A-440B-4001-9DD7-F83757261842}" srcOrd="0" destOrd="0" presId="urn:microsoft.com/office/officeart/2005/8/layout/hProcess4"/>
    <dgm:cxn modelId="{A867CB15-2522-4446-9AA5-1876B5E8083B}" type="presOf" srcId="{D55A316D-FE28-4557-A797-67630B0C286A}" destId="{80CE97FE-96F1-44FA-BD39-5B53E46D47F2}" srcOrd="1" destOrd="0" presId="urn:microsoft.com/office/officeart/2005/8/layout/hProcess4"/>
    <dgm:cxn modelId="{B3F01617-B95E-4F80-B0FC-EE6DD653430A}" type="presOf" srcId="{E0AFF4D1-6406-4DA3-9E3B-4FE7B9F90591}" destId="{0A33F3EB-FE53-430C-98C5-BEF65706EE24}" srcOrd="0" destOrd="0" presId="urn:microsoft.com/office/officeart/2005/8/layout/hProcess4"/>
    <dgm:cxn modelId="{8728ECAE-4519-4C28-A41B-33C07AD5A286}" type="presOf" srcId="{D8A8534B-C6D2-4D27-BE48-5E30798655ED}" destId="{A53C9131-FF06-49C8-A861-1A371E1860F8}" srcOrd="1" destOrd="2" presId="urn:microsoft.com/office/officeart/2005/8/layout/hProcess4"/>
    <dgm:cxn modelId="{D8A667A4-C3C0-4D7B-8173-EDD9A066C34C}" type="presOf" srcId="{C885D173-2E28-4627-AD41-9E0740054C20}" destId="{3E174B08-520D-44B0-BEF6-85B2E281F407}" srcOrd="0" destOrd="1" presId="urn:microsoft.com/office/officeart/2005/8/layout/hProcess4"/>
    <dgm:cxn modelId="{80762143-553C-4778-BEC4-1CF3E896490A}" srcId="{E0AFF4D1-6406-4DA3-9E3B-4FE7B9F90591}" destId="{D8A8534B-C6D2-4D27-BE48-5E30798655ED}" srcOrd="2" destOrd="0" parTransId="{6B9758D3-7F1A-41E2-845B-29335C61E4AA}" sibTransId="{DE2EFCA9-B0FF-491B-8C61-339498478CC8}"/>
    <dgm:cxn modelId="{AEA25D4B-3E64-4B3D-8DA6-C3B022647BAC}" type="presOf" srcId="{E81EED0B-BBAB-4E49-8F07-C43AEFCA9883}" destId="{5453EBC9-C650-49A3-AC0A-1E727D397054}" srcOrd="0" destOrd="0" presId="urn:microsoft.com/office/officeart/2005/8/layout/hProcess4"/>
    <dgm:cxn modelId="{AF310227-B54B-4014-9921-E4D513178B79}" srcId="{89DE8970-DC94-4B4E-853F-A69671795960}" destId="{A686B5CE-B097-4E80-8FF3-03D86548FC19}" srcOrd="2" destOrd="0" parTransId="{258AD00B-10B2-40D4-9011-B246F7AF05B6}" sibTransId="{8445104E-9E0D-4777-94FE-DEF28DB999EA}"/>
    <dgm:cxn modelId="{D39A15B2-B41A-4262-8447-CE0C16CBF169}" srcId="{73B24646-8B15-476D-81AB-849CEB96CF5F}" destId="{6E8B4B33-4B19-4041-9FCD-F0C7DE4263A5}" srcOrd="0" destOrd="0" parTransId="{39328F09-9661-4F7A-87A3-47F374BDCC99}" sibTransId="{270A6FE8-047E-4E5F-8C2D-D2F908D7A33E}"/>
    <dgm:cxn modelId="{695EE3A8-D5D8-4FA3-B70E-7E48F3C82731}" type="presOf" srcId="{0218B649-C070-4B4C-A982-46AF97ABCD52}" destId="{A53C9131-FF06-49C8-A861-1A371E1860F8}" srcOrd="1" destOrd="1" presId="urn:microsoft.com/office/officeart/2005/8/layout/hProcess4"/>
    <dgm:cxn modelId="{BFC17189-46A3-43E9-96E8-61D007412CC4}" srcId="{E81EED0B-BBAB-4E49-8F07-C43AEFCA9883}" destId="{73B24646-8B15-476D-81AB-849CEB96CF5F}" srcOrd="2" destOrd="0" parTransId="{414105BD-78DA-422A-A89A-D63E20BC5351}" sibTransId="{C2BCDCA5-4C0A-4BD3-A435-8729850E46FB}"/>
    <dgm:cxn modelId="{D2E14E02-0A64-4508-9747-90C0EB1EAC15}" type="presOf" srcId="{73B24646-8B15-476D-81AB-849CEB96CF5F}" destId="{3C4ED75E-5FF9-4F8A-811B-C05F66A1E8EE}" srcOrd="0" destOrd="0" presId="urn:microsoft.com/office/officeart/2005/8/layout/hProcess4"/>
    <dgm:cxn modelId="{C28232F4-2EBE-4F88-B4A2-D946219A2582}" type="presOf" srcId="{5844EEAB-873C-450C-8EF8-89C60A6AEC2C}" destId="{ADF72B8F-77E9-446F-9F63-D8BA5E9AD4DD}" srcOrd="0" destOrd="0" presId="urn:microsoft.com/office/officeart/2005/8/layout/hProcess4"/>
    <dgm:cxn modelId="{5C1CA334-132A-489D-8096-653F1F271415}" srcId="{73B24646-8B15-476D-81AB-849CEB96CF5F}" destId="{C885D173-2E28-4627-AD41-9E0740054C20}" srcOrd="1" destOrd="0" parTransId="{54CCA6FF-7089-4CF7-8634-6589273D985D}" sibTransId="{88037D71-DC55-4B38-9844-BB39DB9D00FF}"/>
    <dgm:cxn modelId="{B000614B-4DBF-49A6-ABDA-B4CF37CB094F}" type="presOf" srcId="{D8A8534B-C6D2-4D27-BE48-5E30798655ED}" destId="{ADF72B8F-77E9-446F-9F63-D8BA5E9AD4DD}" srcOrd="0" destOrd="2" presId="urn:microsoft.com/office/officeart/2005/8/layout/hProcess4"/>
    <dgm:cxn modelId="{3EC8613C-1DA9-43F4-BE27-F565A8ADAB62}" type="presOf" srcId="{A686B5CE-B097-4E80-8FF3-03D86548FC19}" destId="{80CE97FE-96F1-44FA-BD39-5B53E46D47F2}" srcOrd="1" destOrd="2" presId="urn:microsoft.com/office/officeart/2005/8/layout/hProcess4"/>
    <dgm:cxn modelId="{9DE18414-0019-4C54-849D-D52BD3CF265A}" type="presOf" srcId="{6E8B4B33-4B19-4041-9FCD-F0C7DE4263A5}" destId="{EDDF28CF-4077-4AD6-89A4-2823AF26A7EB}" srcOrd="1" destOrd="0" presId="urn:microsoft.com/office/officeart/2005/8/layout/hProcess4"/>
    <dgm:cxn modelId="{DB212907-C0A0-459C-8B66-654D269A1157}" type="presOf" srcId="{1F66A171-BFE1-4936-98DA-6C4E93D25C1B}" destId="{80CE97FE-96F1-44FA-BD39-5B53E46D47F2}" srcOrd="1" destOrd="1" presId="urn:microsoft.com/office/officeart/2005/8/layout/hProcess4"/>
    <dgm:cxn modelId="{FEDE1DF0-EC92-4761-A782-BDF45FEC8D0D}" type="presOf" srcId="{D55A316D-FE28-4557-A797-67630B0C286A}" destId="{48D6FD85-D079-4DE1-9B4E-A47910A7E5EA}" srcOrd="0" destOrd="0" presId="urn:microsoft.com/office/officeart/2005/8/layout/hProcess4"/>
    <dgm:cxn modelId="{3558EC62-7A3A-4CA1-B69F-A09FB5873988}" srcId="{E81EED0B-BBAB-4E49-8F07-C43AEFCA9883}" destId="{E0AFF4D1-6406-4DA3-9E3B-4FE7B9F90591}" srcOrd="1" destOrd="0" parTransId="{6314DA4F-96B1-4826-8618-3C9B84461F5E}" sibTransId="{2F34B447-4AE7-45B1-9C7E-6D7DCC20FCCF}"/>
    <dgm:cxn modelId="{388E90ED-6458-40D9-A80C-4FD64C9E01FD}" type="presOf" srcId="{1F66A171-BFE1-4936-98DA-6C4E93D25C1B}" destId="{48D6FD85-D079-4DE1-9B4E-A47910A7E5EA}" srcOrd="0" destOrd="1" presId="urn:microsoft.com/office/officeart/2005/8/layout/hProcess4"/>
    <dgm:cxn modelId="{99F7E91B-8BC3-4C60-BE5B-6D54EE338CF6}" srcId="{E81EED0B-BBAB-4E49-8F07-C43AEFCA9883}" destId="{89DE8970-DC94-4B4E-853F-A69671795960}" srcOrd="0" destOrd="0" parTransId="{C00A03DC-E579-4234-BE6F-FEE763E52E95}" sibTransId="{7B601F6F-019C-4A69-841A-0F774E936F06}"/>
    <dgm:cxn modelId="{6CA52471-B51A-442E-9361-A93BCDAD3C66}" type="presOf" srcId="{6E8B4B33-4B19-4041-9FCD-F0C7DE4263A5}" destId="{3E174B08-520D-44B0-BEF6-85B2E281F407}" srcOrd="0" destOrd="0" presId="urn:microsoft.com/office/officeart/2005/8/layout/hProcess4"/>
    <dgm:cxn modelId="{FCC6F74A-AD7D-4D4D-8D34-C3F0CFC1A5B8}" type="presOf" srcId="{5844EEAB-873C-450C-8EF8-89C60A6AEC2C}" destId="{A53C9131-FF06-49C8-A861-1A371E1860F8}" srcOrd="1" destOrd="0" presId="urn:microsoft.com/office/officeart/2005/8/layout/hProcess4"/>
    <dgm:cxn modelId="{093CC112-795B-45D6-BA49-A24D377FA6C8}" type="presOf" srcId="{0218B649-C070-4B4C-A982-46AF97ABCD52}" destId="{ADF72B8F-77E9-446F-9F63-D8BA5E9AD4DD}" srcOrd="0" destOrd="1" presId="urn:microsoft.com/office/officeart/2005/8/layout/hProcess4"/>
    <dgm:cxn modelId="{6F955B3B-36EE-4DB9-8C16-7EC5CB0D002A}" type="presOf" srcId="{2F34B447-4AE7-45B1-9C7E-6D7DCC20FCCF}" destId="{6028D198-2715-41E9-93AB-2BE0325C32A6}" srcOrd="0" destOrd="0" presId="urn:microsoft.com/office/officeart/2005/8/layout/hProcess4"/>
    <dgm:cxn modelId="{269FC598-16E3-406F-8CA7-CF4017C14378}" srcId="{89DE8970-DC94-4B4E-853F-A69671795960}" destId="{D55A316D-FE28-4557-A797-67630B0C286A}" srcOrd="0" destOrd="0" parTransId="{F175FCF3-11EA-4698-83C3-71546EFBC19E}" sibTransId="{68EAB7DE-3712-4B10-9115-0EB1974151FB}"/>
    <dgm:cxn modelId="{29B65833-4C4A-4FBF-B387-5687A9BC1CFD}" type="presOf" srcId="{A686B5CE-B097-4E80-8FF3-03D86548FC19}" destId="{48D6FD85-D079-4DE1-9B4E-A47910A7E5EA}" srcOrd="0" destOrd="2" presId="urn:microsoft.com/office/officeart/2005/8/layout/hProcess4"/>
    <dgm:cxn modelId="{B4F2BF2E-0DC9-4DEF-881E-3DED294A87C2}" type="presOf" srcId="{7B601F6F-019C-4A69-841A-0F774E936F06}" destId="{F8F10506-FB00-4428-A4A0-E1677482C9EA}" srcOrd="0" destOrd="0" presId="urn:microsoft.com/office/officeart/2005/8/layout/hProcess4"/>
    <dgm:cxn modelId="{6050A019-BAA4-496C-8569-5AAEEF9B9C10}" srcId="{E0AFF4D1-6406-4DA3-9E3B-4FE7B9F90591}" destId="{5844EEAB-873C-450C-8EF8-89C60A6AEC2C}" srcOrd="0" destOrd="0" parTransId="{E67143D2-F1F7-4D9C-A4D9-49BD4BE688E0}" sibTransId="{929A5ECB-0389-4699-8F0D-80C6A1DE6DCF}"/>
    <dgm:cxn modelId="{576F5941-A7BF-4956-B023-974B16FAB3BD}" type="presParOf" srcId="{5453EBC9-C650-49A3-AC0A-1E727D397054}" destId="{D8B6EED1-0948-4CEB-8BB9-C57779708FF8}" srcOrd="0" destOrd="0" presId="urn:microsoft.com/office/officeart/2005/8/layout/hProcess4"/>
    <dgm:cxn modelId="{76714114-4ECF-489D-A980-185EB2061B57}" type="presParOf" srcId="{5453EBC9-C650-49A3-AC0A-1E727D397054}" destId="{FD57E0E4-F03D-47DC-AD76-65D4718A35EB}" srcOrd="1" destOrd="0" presId="urn:microsoft.com/office/officeart/2005/8/layout/hProcess4"/>
    <dgm:cxn modelId="{BB493BAA-EB88-43E1-9D69-70E010825979}" type="presParOf" srcId="{5453EBC9-C650-49A3-AC0A-1E727D397054}" destId="{7231143E-89FB-4916-A75B-0912DE759C2A}" srcOrd="2" destOrd="0" presId="urn:microsoft.com/office/officeart/2005/8/layout/hProcess4"/>
    <dgm:cxn modelId="{5E46DA2B-BC73-47E5-91F5-6CA4616A4F29}" type="presParOf" srcId="{7231143E-89FB-4916-A75B-0912DE759C2A}" destId="{00A23122-1008-4626-9590-22C5FCA24F6A}" srcOrd="0" destOrd="0" presId="urn:microsoft.com/office/officeart/2005/8/layout/hProcess4"/>
    <dgm:cxn modelId="{46C46E4A-81A2-4CFF-A689-0E4BE8E1B503}" type="presParOf" srcId="{00A23122-1008-4626-9590-22C5FCA24F6A}" destId="{54BF8323-B3B7-4A7D-ADEF-5C6E31408689}" srcOrd="0" destOrd="0" presId="urn:microsoft.com/office/officeart/2005/8/layout/hProcess4"/>
    <dgm:cxn modelId="{B8C37575-1E6B-40CB-91B0-6EDC7CE89963}" type="presParOf" srcId="{00A23122-1008-4626-9590-22C5FCA24F6A}" destId="{48D6FD85-D079-4DE1-9B4E-A47910A7E5EA}" srcOrd="1" destOrd="0" presId="urn:microsoft.com/office/officeart/2005/8/layout/hProcess4"/>
    <dgm:cxn modelId="{373A2CBD-A9F7-490C-959F-906A5B9756D9}" type="presParOf" srcId="{00A23122-1008-4626-9590-22C5FCA24F6A}" destId="{80CE97FE-96F1-44FA-BD39-5B53E46D47F2}" srcOrd="2" destOrd="0" presId="urn:microsoft.com/office/officeart/2005/8/layout/hProcess4"/>
    <dgm:cxn modelId="{A57E2BC5-1395-4CE2-9B3E-FE03559B7D6E}" type="presParOf" srcId="{00A23122-1008-4626-9590-22C5FCA24F6A}" destId="{7A31567A-440B-4001-9DD7-F83757261842}" srcOrd="3" destOrd="0" presId="urn:microsoft.com/office/officeart/2005/8/layout/hProcess4"/>
    <dgm:cxn modelId="{992443ED-13DB-411D-8CB7-CD328030CB52}" type="presParOf" srcId="{00A23122-1008-4626-9590-22C5FCA24F6A}" destId="{0DFAFDDB-983A-46B1-8900-CC073C232C86}" srcOrd="4" destOrd="0" presId="urn:microsoft.com/office/officeart/2005/8/layout/hProcess4"/>
    <dgm:cxn modelId="{C36939AC-31EC-47FE-B69C-07A003FEA737}" type="presParOf" srcId="{7231143E-89FB-4916-A75B-0912DE759C2A}" destId="{F8F10506-FB00-4428-A4A0-E1677482C9EA}" srcOrd="1" destOrd="0" presId="urn:microsoft.com/office/officeart/2005/8/layout/hProcess4"/>
    <dgm:cxn modelId="{894C1981-D19F-4348-A266-41C1A6EE37C9}" type="presParOf" srcId="{7231143E-89FB-4916-A75B-0912DE759C2A}" destId="{808CD681-D1B6-4B6C-8BA9-777AA72B9BB4}" srcOrd="2" destOrd="0" presId="urn:microsoft.com/office/officeart/2005/8/layout/hProcess4"/>
    <dgm:cxn modelId="{5119E598-FEC5-4DE3-9652-37070ADBD995}" type="presParOf" srcId="{808CD681-D1B6-4B6C-8BA9-777AA72B9BB4}" destId="{3F27C73E-0A8C-49DB-A1E9-19CA87E74AD4}" srcOrd="0" destOrd="0" presId="urn:microsoft.com/office/officeart/2005/8/layout/hProcess4"/>
    <dgm:cxn modelId="{F8F1B325-87BB-43AF-AF58-A6480744E62D}" type="presParOf" srcId="{808CD681-D1B6-4B6C-8BA9-777AA72B9BB4}" destId="{ADF72B8F-77E9-446F-9F63-D8BA5E9AD4DD}" srcOrd="1" destOrd="0" presId="urn:microsoft.com/office/officeart/2005/8/layout/hProcess4"/>
    <dgm:cxn modelId="{75EE71A1-5F5C-4FB9-8407-62D3A0728EAC}" type="presParOf" srcId="{808CD681-D1B6-4B6C-8BA9-777AA72B9BB4}" destId="{A53C9131-FF06-49C8-A861-1A371E1860F8}" srcOrd="2" destOrd="0" presId="urn:microsoft.com/office/officeart/2005/8/layout/hProcess4"/>
    <dgm:cxn modelId="{E06EEB1C-C403-46BC-84A8-6BA060B5B228}" type="presParOf" srcId="{808CD681-D1B6-4B6C-8BA9-777AA72B9BB4}" destId="{0A33F3EB-FE53-430C-98C5-BEF65706EE24}" srcOrd="3" destOrd="0" presId="urn:microsoft.com/office/officeart/2005/8/layout/hProcess4"/>
    <dgm:cxn modelId="{9DDB5DAC-C387-420E-8F2E-1B267713A497}" type="presParOf" srcId="{808CD681-D1B6-4B6C-8BA9-777AA72B9BB4}" destId="{F6E391E5-C454-44A2-852B-7D6EEF2A6E5D}" srcOrd="4" destOrd="0" presId="urn:microsoft.com/office/officeart/2005/8/layout/hProcess4"/>
    <dgm:cxn modelId="{043DE8C2-E13F-4901-86C7-FD1C12BEBC78}" type="presParOf" srcId="{7231143E-89FB-4916-A75B-0912DE759C2A}" destId="{6028D198-2715-41E9-93AB-2BE0325C32A6}" srcOrd="3" destOrd="0" presId="urn:microsoft.com/office/officeart/2005/8/layout/hProcess4"/>
    <dgm:cxn modelId="{55181F2A-31FC-473C-880C-876CB646D105}" type="presParOf" srcId="{7231143E-89FB-4916-A75B-0912DE759C2A}" destId="{D50D4124-535E-48FF-A97B-59C124419524}" srcOrd="4" destOrd="0" presId="urn:microsoft.com/office/officeart/2005/8/layout/hProcess4"/>
    <dgm:cxn modelId="{A14043F1-CE15-4723-A0F5-CD27E02820CB}" type="presParOf" srcId="{D50D4124-535E-48FF-A97B-59C124419524}" destId="{74F18B41-6BC3-4C6D-A2AE-FC1EB700B317}" srcOrd="0" destOrd="0" presId="urn:microsoft.com/office/officeart/2005/8/layout/hProcess4"/>
    <dgm:cxn modelId="{766E8C8D-1480-41F9-906C-38C9A0FA1F8D}" type="presParOf" srcId="{D50D4124-535E-48FF-A97B-59C124419524}" destId="{3E174B08-520D-44B0-BEF6-85B2E281F407}" srcOrd="1" destOrd="0" presId="urn:microsoft.com/office/officeart/2005/8/layout/hProcess4"/>
    <dgm:cxn modelId="{2979CCEF-C472-45F4-BB71-282D51FBEF79}" type="presParOf" srcId="{D50D4124-535E-48FF-A97B-59C124419524}" destId="{EDDF28CF-4077-4AD6-89A4-2823AF26A7EB}" srcOrd="2" destOrd="0" presId="urn:microsoft.com/office/officeart/2005/8/layout/hProcess4"/>
    <dgm:cxn modelId="{B02C1B60-816E-4B1A-9356-2303FBFA6AD5}" type="presParOf" srcId="{D50D4124-535E-48FF-A97B-59C124419524}" destId="{3C4ED75E-5FF9-4F8A-811B-C05F66A1E8EE}" srcOrd="3" destOrd="0" presId="urn:microsoft.com/office/officeart/2005/8/layout/hProcess4"/>
    <dgm:cxn modelId="{99087E7A-D962-4227-A147-DF837F14A088}" type="presParOf" srcId="{D50D4124-535E-48FF-A97B-59C124419524}" destId="{4975033E-02C5-4508-8FDF-956D4023562E}" srcOrd="4" destOrd="0" presId="urn:microsoft.com/office/officeart/2005/8/layout/hProcess4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CFAFDB-6965-4C42-BF54-355F185787C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F2F26F-721C-4C54-8E53-E07E3022574B}">
      <dgm:prSet phldrT="[Text]"/>
      <dgm:spPr/>
      <dgm:t>
        <a:bodyPr/>
        <a:lstStyle/>
        <a:p>
          <a:r>
            <a:rPr lang="en-US" dirty="0" smtClean="0"/>
            <a:t>Originating Participant </a:t>
          </a:r>
          <a:endParaRPr lang="en-US" dirty="0"/>
        </a:p>
      </dgm:t>
    </dgm:pt>
    <dgm:pt modelId="{48BA04DB-E8CF-4E0A-9BAB-D4C9CA11CB3B}" type="parTrans" cxnId="{122A5AA7-87D5-410E-9ED1-FB0C2CE8C42A}">
      <dgm:prSet/>
      <dgm:spPr/>
      <dgm:t>
        <a:bodyPr/>
        <a:lstStyle/>
        <a:p>
          <a:endParaRPr lang="en-US"/>
        </a:p>
      </dgm:t>
    </dgm:pt>
    <dgm:pt modelId="{AA281069-FF17-4697-B5C3-B491AAFBF7BE}" type="sibTrans" cxnId="{122A5AA7-87D5-410E-9ED1-FB0C2CE8C42A}">
      <dgm:prSet/>
      <dgm:spPr/>
      <dgm:t>
        <a:bodyPr/>
        <a:lstStyle/>
        <a:p>
          <a:endParaRPr lang="en-US"/>
        </a:p>
      </dgm:t>
    </dgm:pt>
    <dgm:pt modelId="{B3A2A02A-70DB-4A79-A6B0-40CF548E94FC}">
      <dgm:prSet phldrT="[Text]"/>
      <dgm:spPr/>
      <dgm:t>
        <a:bodyPr/>
        <a:lstStyle/>
        <a:p>
          <a:r>
            <a:rPr lang="en-US" dirty="0" smtClean="0"/>
            <a:t>Chat / Comment on File</a:t>
          </a:r>
          <a:endParaRPr lang="en-US" dirty="0"/>
        </a:p>
      </dgm:t>
    </dgm:pt>
    <dgm:pt modelId="{3B75714C-613D-40F2-95E7-98C60FFD1C60}" type="parTrans" cxnId="{9358C4AB-9D72-4619-8C60-78CFBDE1854D}">
      <dgm:prSet/>
      <dgm:spPr/>
      <dgm:t>
        <a:bodyPr/>
        <a:lstStyle/>
        <a:p>
          <a:endParaRPr lang="en-US"/>
        </a:p>
      </dgm:t>
    </dgm:pt>
    <dgm:pt modelId="{AAB9945B-8ADD-4DA4-951C-BDC0784649F7}" type="sibTrans" cxnId="{9358C4AB-9D72-4619-8C60-78CFBDE1854D}">
      <dgm:prSet/>
      <dgm:spPr/>
      <dgm:t>
        <a:bodyPr/>
        <a:lstStyle/>
        <a:p>
          <a:endParaRPr lang="en-US"/>
        </a:p>
      </dgm:t>
    </dgm:pt>
    <dgm:pt modelId="{45863648-5599-4C45-94CC-545375EE6D02}">
      <dgm:prSet phldrT="[Text]"/>
      <dgm:spPr/>
      <dgm:t>
        <a:bodyPr/>
        <a:lstStyle/>
        <a:p>
          <a:r>
            <a:rPr lang="en-US" dirty="0" smtClean="0"/>
            <a:t>Chat Bot</a:t>
          </a:r>
          <a:endParaRPr lang="en-US" dirty="0"/>
        </a:p>
      </dgm:t>
    </dgm:pt>
    <dgm:pt modelId="{37BEB3BD-E0A2-47DA-84C2-826E4A18422D}" type="parTrans" cxnId="{73076C57-3514-4795-B63B-5B7579F28F14}">
      <dgm:prSet/>
      <dgm:spPr/>
      <dgm:t>
        <a:bodyPr/>
        <a:lstStyle/>
        <a:p>
          <a:endParaRPr lang="en-US"/>
        </a:p>
      </dgm:t>
    </dgm:pt>
    <dgm:pt modelId="{CE967A97-08C2-462B-9E95-9B207CB44FAC}" type="sibTrans" cxnId="{73076C57-3514-4795-B63B-5B7579F28F14}">
      <dgm:prSet/>
      <dgm:spPr/>
      <dgm:t>
        <a:bodyPr/>
        <a:lstStyle/>
        <a:p>
          <a:endParaRPr lang="en-US"/>
        </a:p>
      </dgm:t>
    </dgm:pt>
    <dgm:pt modelId="{35C26098-C1D5-4CD9-AEE5-A4883D229B47}">
      <dgm:prSet phldrT="[Text]"/>
      <dgm:spPr/>
      <dgm:t>
        <a:bodyPr/>
        <a:lstStyle/>
        <a:p>
          <a:r>
            <a:rPr lang="en-US" dirty="0" smtClean="0"/>
            <a:t>Intercept</a:t>
          </a:r>
          <a:endParaRPr lang="en-US" dirty="0"/>
        </a:p>
      </dgm:t>
    </dgm:pt>
    <dgm:pt modelId="{3EE5BFE8-6784-43EC-AFAC-CC4A1EE4DF5A}" type="parTrans" cxnId="{0BB0CE60-684C-4DD1-A6DB-B64D136D60D5}">
      <dgm:prSet/>
      <dgm:spPr/>
      <dgm:t>
        <a:bodyPr/>
        <a:lstStyle/>
        <a:p>
          <a:endParaRPr lang="en-US"/>
        </a:p>
      </dgm:t>
    </dgm:pt>
    <dgm:pt modelId="{278B3ABD-A0B3-429A-88F3-9DAB4CD5470F}" type="sibTrans" cxnId="{0BB0CE60-684C-4DD1-A6DB-B64D136D60D5}">
      <dgm:prSet/>
      <dgm:spPr/>
      <dgm:t>
        <a:bodyPr/>
        <a:lstStyle/>
        <a:p>
          <a:endParaRPr lang="en-US"/>
        </a:p>
      </dgm:t>
    </dgm:pt>
    <dgm:pt modelId="{37C752AF-6183-4B07-B698-38B7C1018926}">
      <dgm:prSet phldrT="[Text]"/>
      <dgm:spPr/>
      <dgm:t>
        <a:bodyPr/>
        <a:lstStyle/>
        <a:p>
          <a:r>
            <a:rPr lang="en-US" dirty="0" smtClean="0"/>
            <a:t>Recipient Participant </a:t>
          </a:r>
          <a:endParaRPr lang="en-US" dirty="0"/>
        </a:p>
      </dgm:t>
    </dgm:pt>
    <dgm:pt modelId="{5EB8D7F8-FC9F-4B9A-8FC0-61627B53F5ED}" type="parTrans" cxnId="{5971BA23-CBC2-46F1-BABF-703D0238B9DF}">
      <dgm:prSet/>
      <dgm:spPr/>
      <dgm:t>
        <a:bodyPr/>
        <a:lstStyle/>
        <a:p>
          <a:endParaRPr lang="en-US"/>
        </a:p>
      </dgm:t>
    </dgm:pt>
    <dgm:pt modelId="{6752A6AE-CE1F-4400-8F76-C0DE58F9DB72}" type="sibTrans" cxnId="{5971BA23-CBC2-46F1-BABF-703D0238B9DF}">
      <dgm:prSet/>
      <dgm:spPr/>
      <dgm:t>
        <a:bodyPr/>
        <a:lstStyle/>
        <a:p>
          <a:endParaRPr lang="en-US"/>
        </a:p>
      </dgm:t>
    </dgm:pt>
    <dgm:pt modelId="{D0208E58-FDFE-492A-91EB-CA6F13FE8048}">
      <dgm:prSet phldrT="[Text]"/>
      <dgm:spPr/>
      <dgm:t>
        <a:bodyPr/>
        <a:lstStyle/>
        <a:p>
          <a:r>
            <a:rPr lang="en-US" dirty="0" smtClean="0"/>
            <a:t>Receive on Chat</a:t>
          </a:r>
          <a:endParaRPr lang="en-US" dirty="0"/>
        </a:p>
      </dgm:t>
    </dgm:pt>
    <dgm:pt modelId="{316AB548-3214-45ED-807A-29C2309D3816}" type="parTrans" cxnId="{876F0B3B-AB6C-4EEA-9651-F3E015814CFD}">
      <dgm:prSet/>
      <dgm:spPr/>
      <dgm:t>
        <a:bodyPr/>
        <a:lstStyle/>
        <a:p>
          <a:endParaRPr lang="en-US"/>
        </a:p>
      </dgm:t>
    </dgm:pt>
    <dgm:pt modelId="{A4F4B4B4-50D6-4BDC-B61C-A4ADFC782A80}" type="sibTrans" cxnId="{876F0B3B-AB6C-4EEA-9651-F3E015814CFD}">
      <dgm:prSet/>
      <dgm:spPr/>
      <dgm:t>
        <a:bodyPr/>
        <a:lstStyle/>
        <a:p>
          <a:endParaRPr lang="en-US"/>
        </a:p>
      </dgm:t>
    </dgm:pt>
    <dgm:pt modelId="{15C7C478-0929-473B-87A4-FFDDF0A0762A}">
      <dgm:prSet phldrT="[Text]"/>
      <dgm:spPr/>
      <dgm:t>
        <a:bodyPr/>
        <a:lstStyle/>
        <a:p>
          <a:r>
            <a:rPr lang="en-US" dirty="0" smtClean="0"/>
            <a:t>Establish Context</a:t>
          </a:r>
          <a:endParaRPr lang="en-US" dirty="0"/>
        </a:p>
      </dgm:t>
    </dgm:pt>
    <dgm:pt modelId="{875AF1E5-975F-4AEC-A8FF-F9F63ABDFEB1}" type="parTrans" cxnId="{74547C9B-822B-4CCD-9D50-8324078CEC43}">
      <dgm:prSet/>
      <dgm:spPr/>
      <dgm:t>
        <a:bodyPr/>
        <a:lstStyle/>
        <a:p>
          <a:endParaRPr lang="en-US"/>
        </a:p>
      </dgm:t>
    </dgm:pt>
    <dgm:pt modelId="{5B3FD95B-1862-40C1-958F-F9F2E060F717}" type="sibTrans" cxnId="{74547C9B-822B-4CCD-9D50-8324078CEC43}">
      <dgm:prSet/>
      <dgm:spPr/>
      <dgm:t>
        <a:bodyPr/>
        <a:lstStyle/>
        <a:p>
          <a:endParaRPr lang="en-US"/>
        </a:p>
      </dgm:t>
    </dgm:pt>
    <dgm:pt modelId="{C837BFCD-165C-4DCD-84EE-F15F94FD2EEC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EECDEA5B-B441-4451-B5CC-43615601EAE4}" type="parTrans" cxnId="{8F9F61AC-DAAB-4931-BB88-E570E864E1C0}">
      <dgm:prSet/>
      <dgm:spPr/>
      <dgm:t>
        <a:bodyPr/>
        <a:lstStyle/>
        <a:p>
          <a:endParaRPr lang="en-US"/>
        </a:p>
      </dgm:t>
    </dgm:pt>
    <dgm:pt modelId="{5003F4D9-3682-47C8-A859-38D29847F2A5}" type="sibTrans" cxnId="{8F9F61AC-DAAB-4931-BB88-E570E864E1C0}">
      <dgm:prSet/>
      <dgm:spPr/>
      <dgm:t>
        <a:bodyPr/>
        <a:lstStyle/>
        <a:p>
          <a:endParaRPr lang="en-US"/>
        </a:p>
      </dgm:t>
    </dgm:pt>
    <dgm:pt modelId="{2FCF8EC1-1799-4A94-9C34-9E6B544EC8EA}">
      <dgm:prSet phldrT="[Text]"/>
      <dgm:spPr/>
      <dgm:t>
        <a:bodyPr/>
        <a:lstStyle/>
        <a:p>
          <a:r>
            <a:rPr lang="en-US" dirty="0" smtClean="0"/>
            <a:t>Route</a:t>
          </a:r>
          <a:endParaRPr lang="en-US" dirty="0"/>
        </a:p>
      </dgm:t>
    </dgm:pt>
    <dgm:pt modelId="{9D8B1E21-D308-48D2-99E3-BF155E0BE102}" type="parTrans" cxnId="{E975F5E4-DC5C-4416-98D5-B332E1424791}">
      <dgm:prSet/>
      <dgm:spPr/>
      <dgm:t>
        <a:bodyPr/>
        <a:lstStyle/>
        <a:p>
          <a:endParaRPr lang="en-US"/>
        </a:p>
      </dgm:t>
    </dgm:pt>
    <dgm:pt modelId="{02B5C286-40FD-4D95-AE44-DE8927D6717B}" type="sibTrans" cxnId="{E975F5E4-DC5C-4416-98D5-B332E1424791}">
      <dgm:prSet/>
      <dgm:spPr/>
      <dgm:t>
        <a:bodyPr/>
        <a:lstStyle/>
        <a:p>
          <a:endParaRPr lang="en-US"/>
        </a:p>
      </dgm:t>
    </dgm:pt>
    <dgm:pt modelId="{DBFB5786-218E-4D33-95C3-F552869E43E2}">
      <dgm:prSet phldrT="[Text]"/>
      <dgm:spPr/>
      <dgm:t>
        <a:bodyPr/>
        <a:lstStyle/>
        <a:p>
          <a:r>
            <a:rPr lang="en-US" dirty="0" smtClean="0"/>
            <a:t>Update File Comments</a:t>
          </a:r>
          <a:endParaRPr lang="en-US" dirty="0"/>
        </a:p>
      </dgm:t>
    </dgm:pt>
    <dgm:pt modelId="{38EBD9EB-F40D-47E6-BD52-5DBB84D28B4F}" type="parTrans" cxnId="{72530866-7F0B-41AC-96C1-165C91F7014E}">
      <dgm:prSet/>
      <dgm:spPr/>
      <dgm:t>
        <a:bodyPr/>
        <a:lstStyle/>
        <a:p>
          <a:endParaRPr lang="en-US"/>
        </a:p>
      </dgm:t>
    </dgm:pt>
    <dgm:pt modelId="{99AA5B11-7185-40F4-81F6-D2455C87CC2A}" type="sibTrans" cxnId="{72530866-7F0B-41AC-96C1-165C91F7014E}">
      <dgm:prSet/>
      <dgm:spPr/>
      <dgm:t>
        <a:bodyPr/>
        <a:lstStyle/>
        <a:p>
          <a:endParaRPr lang="en-US"/>
        </a:p>
      </dgm:t>
    </dgm:pt>
    <dgm:pt modelId="{FBC50DFD-3941-45F2-B003-275B1F5CFF9A}">
      <dgm:prSet phldrT="[Text]"/>
      <dgm:spPr/>
      <dgm:t>
        <a:bodyPr/>
        <a:lstStyle/>
        <a:p>
          <a:r>
            <a:rPr lang="en-US" dirty="0" smtClean="0"/>
            <a:t>New / reply to existing thread</a:t>
          </a:r>
          <a:endParaRPr lang="en-US" dirty="0"/>
        </a:p>
      </dgm:t>
    </dgm:pt>
    <dgm:pt modelId="{7CC2142C-442C-4476-B6AD-152D4F1C9FBA}" type="parTrans" cxnId="{FA77143B-EF5B-411F-A776-7E6584D1F42A}">
      <dgm:prSet/>
      <dgm:spPr/>
      <dgm:t>
        <a:bodyPr/>
        <a:lstStyle/>
        <a:p>
          <a:endParaRPr lang="en-US"/>
        </a:p>
      </dgm:t>
    </dgm:pt>
    <dgm:pt modelId="{933EB8A8-CF80-4C7B-9A98-0C5AB3431F9B}" type="sibTrans" cxnId="{FA77143B-EF5B-411F-A776-7E6584D1F42A}">
      <dgm:prSet/>
      <dgm:spPr/>
      <dgm:t>
        <a:bodyPr/>
        <a:lstStyle/>
        <a:p>
          <a:endParaRPr lang="en-US"/>
        </a:p>
      </dgm:t>
    </dgm:pt>
    <dgm:pt modelId="{E492AD4B-9E5F-4A61-8E60-08F1629336F2}" type="pres">
      <dgm:prSet presAssocID="{10CFAFDB-6965-4C42-BF54-355F185787C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52F746-1AC6-436A-973E-AB6237EE1D42}" type="pres">
      <dgm:prSet presAssocID="{62F2F26F-721C-4C54-8E53-E07E3022574B}" presName="composite" presStyleCnt="0"/>
      <dgm:spPr/>
    </dgm:pt>
    <dgm:pt modelId="{4B1FC8C3-83FC-4744-94AD-934054856734}" type="pres">
      <dgm:prSet presAssocID="{62F2F26F-721C-4C54-8E53-E07E3022574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65160-D991-4C4A-A3D7-1B63C160CAA7}" type="pres">
      <dgm:prSet presAssocID="{62F2F26F-721C-4C54-8E53-E07E3022574B}" presName="parSh" presStyleLbl="node1" presStyleIdx="0" presStyleCnt="3"/>
      <dgm:spPr/>
      <dgm:t>
        <a:bodyPr/>
        <a:lstStyle/>
        <a:p>
          <a:endParaRPr lang="en-US"/>
        </a:p>
      </dgm:t>
    </dgm:pt>
    <dgm:pt modelId="{882758A2-DDF8-42C5-8B5D-CC10A3B5E2EA}" type="pres">
      <dgm:prSet presAssocID="{62F2F26F-721C-4C54-8E53-E07E3022574B}" presName="desTx" presStyleLbl="fgAcc1" presStyleIdx="0" presStyleCnt="3" custScaleX="149802" custScaleY="77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EA51F-4CC3-4C44-B26B-5909EC340D07}" type="pres">
      <dgm:prSet presAssocID="{AA281069-FF17-4697-B5C3-B491AAFBF7B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CCF1A3C-554D-4C73-B0ED-A3412F03001B}" type="pres">
      <dgm:prSet presAssocID="{AA281069-FF17-4697-B5C3-B491AAFBF7BE}" presName="connTx" presStyleLbl="sibTrans2D1" presStyleIdx="0" presStyleCnt="2"/>
      <dgm:spPr/>
      <dgm:t>
        <a:bodyPr/>
        <a:lstStyle/>
        <a:p>
          <a:endParaRPr lang="en-US"/>
        </a:p>
      </dgm:t>
    </dgm:pt>
    <dgm:pt modelId="{06963D5B-3AA8-4ADA-B3E0-790A41962A98}" type="pres">
      <dgm:prSet presAssocID="{45863648-5599-4C45-94CC-545375EE6D02}" presName="composite" presStyleCnt="0"/>
      <dgm:spPr/>
    </dgm:pt>
    <dgm:pt modelId="{C4F8FF5A-54EC-40BF-A6FE-17F734FEF7F1}" type="pres">
      <dgm:prSet presAssocID="{45863648-5599-4C45-94CC-545375EE6D0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7AEDE-009A-4DEC-B0AF-21FBA74D49DA}" type="pres">
      <dgm:prSet presAssocID="{45863648-5599-4C45-94CC-545375EE6D02}" presName="parSh" presStyleLbl="node1" presStyleIdx="1" presStyleCnt="3"/>
      <dgm:spPr/>
      <dgm:t>
        <a:bodyPr/>
        <a:lstStyle/>
        <a:p>
          <a:endParaRPr lang="en-US"/>
        </a:p>
      </dgm:t>
    </dgm:pt>
    <dgm:pt modelId="{BC6C4710-AD09-4CAE-8675-E26DF7F4FB2B}" type="pres">
      <dgm:prSet presAssocID="{45863648-5599-4C45-94CC-545375EE6D02}" presName="desTx" presStyleLbl="fgAcc1" presStyleIdx="1" presStyleCnt="3" custScaleX="147666" custScaleY="79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F0303-EA34-4D58-981B-6F1603820A38}" type="pres">
      <dgm:prSet presAssocID="{CE967A97-08C2-462B-9E95-9B207CB44FA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8F2E35F-C81F-409A-9C4A-DC8A6D8DDEE7}" type="pres">
      <dgm:prSet presAssocID="{CE967A97-08C2-462B-9E95-9B207CB44FAC}" presName="connTx" presStyleLbl="sibTrans2D1" presStyleIdx="1" presStyleCnt="2"/>
      <dgm:spPr/>
      <dgm:t>
        <a:bodyPr/>
        <a:lstStyle/>
        <a:p>
          <a:endParaRPr lang="en-US"/>
        </a:p>
      </dgm:t>
    </dgm:pt>
    <dgm:pt modelId="{69ED83F0-DA94-47EC-96E3-5364041BD869}" type="pres">
      <dgm:prSet presAssocID="{37C752AF-6183-4B07-B698-38B7C1018926}" presName="composite" presStyleCnt="0"/>
      <dgm:spPr/>
    </dgm:pt>
    <dgm:pt modelId="{2C401EE2-8207-486E-9B3A-28101CD2FFA3}" type="pres">
      <dgm:prSet presAssocID="{37C752AF-6183-4B07-B698-38B7C101892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4D19A-7882-437B-BA67-1BFC0F3B056B}" type="pres">
      <dgm:prSet presAssocID="{37C752AF-6183-4B07-B698-38B7C1018926}" presName="parSh" presStyleLbl="node1" presStyleIdx="2" presStyleCnt="3"/>
      <dgm:spPr/>
      <dgm:t>
        <a:bodyPr/>
        <a:lstStyle/>
        <a:p>
          <a:endParaRPr lang="en-US"/>
        </a:p>
      </dgm:t>
    </dgm:pt>
    <dgm:pt modelId="{8762393C-C4D9-4857-B047-366F1F22CF9D}" type="pres">
      <dgm:prSet presAssocID="{37C752AF-6183-4B07-B698-38B7C1018926}" presName="desTx" presStyleLbl="fgAcc1" presStyleIdx="2" presStyleCnt="3" custScaleX="148493" custScaleY="79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C41D9D-8997-406F-9B20-681791198B32}" type="presOf" srcId="{C837BFCD-165C-4DCD-84EE-F15F94FD2EEC}" destId="{BC6C4710-AD09-4CAE-8675-E26DF7F4FB2B}" srcOrd="0" destOrd="2" presId="urn:microsoft.com/office/officeart/2005/8/layout/process3"/>
    <dgm:cxn modelId="{48A762B0-61B1-433D-86AF-8DD9DDD93FE2}" type="presOf" srcId="{37C752AF-6183-4B07-B698-38B7C1018926}" destId="{2C401EE2-8207-486E-9B3A-28101CD2FFA3}" srcOrd="0" destOrd="0" presId="urn:microsoft.com/office/officeart/2005/8/layout/process3"/>
    <dgm:cxn modelId="{181AAE26-2CDE-4E10-890C-CCFE7923084D}" type="presOf" srcId="{FBC50DFD-3941-45F2-B003-275B1F5CFF9A}" destId="{882758A2-DDF8-42C5-8B5D-CC10A3B5E2EA}" srcOrd="0" destOrd="1" presId="urn:microsoft.com/office/officeart/2005/8/layout/process3"/>
    <dgm:cxn modelId="{19AD62BD-2BF3-4FFA-9814-62C707D63486}" type="presOf" srcId="{2FCF8EC1-1799-4A94-9C34-9E6B544EC8EA}" destId="{BC6C4710-AD09-4CAE-8675-E26DF7F4FB2B}" srcOrd="0" destOrd="3" presId="urn:microsoft.com/office/officeart/2005/8/layout/process3"/>
    <dgm:cxn modelId="{BD55083E-B8B3-4D59-BB17-348CA5F051C3}" type="presOf" srcId="{D0208E58-FDFE-492A-91EB-CA6F13FE8048}" destId="{8762393C-C4D9-4857-B047-366F1F22CF9D}" srcOrd="0" destOrd="0" presId="urn:microsoft.com/office/officeart/2005/8/layout/process3"/>
    <dgm:cxn modelId="{9358C4AB-9D72-4619-8C60-78CFBDE1854D}" srcId="{62F2F26F-721C-4C54-8E53-E07E3022574B}" destId="{B3A2A02A-70DB-4A79-A6B0-40CF548E94FC}" srcOrd="0" destOrd="0" parTransId="{3B75714C-613D-40F2-95E7-98C60FFD1C60}" sibTransId="{AAB9945B-8ADD-4DA4-951C-BDC0784649F7}"/>
    <dgm:cxn modelId="{4C92ECC2-0AA8-480E-8DA0-DDEE0467BB39}" type="presOf" srcId="{B3A2A02A-70DB-4A79-A6B0-40CF548E94FC}" destId="{882758A2-DDF8-42C5-8B5D-CC10A3B5E2EA}" srcOrd="0" destOrd="0" presId="urn:microsoft.com/office/officeart/2005/8/layout/process3"/>
    <dgm:cxn modelId="{0BB0CE60-684C-4DD1-A6DB-B64D136D60D5}" srcId="{45863648-5599-4C45-94CC-545375EE6D02}" destId="{35C26098-C1D5-4CD9-AEE5-A4883D229B47}" srcOrd="0" destOrd="0" parTransId="{3EE5BFE8-6784-43EC-AFAC-CC4A1EE4DF5A}" sibTransId="{278B3ABD-A0B3-429A-88F3-9DAB4CD5470F}"/>
    <dgm:cxn modelId="{4EF7094E-01BE-4025-8CC1-F9D547E26AA1}" type="presOf" srcId="{AA281069-FF17-4697-B5C3-B491AAFBF7BE}" destId="{C32EA51F-4CC3-4C44-B26B-5909EC340D07}" srcOrd="0" destOrd="0" presId="urn:microsoft.com/office/officeart/2005/8/layout/process3"/>
    <dgm:cxn modelId="{911C7DB1-277A-4B80-9373-158C00F83354}" type="presOf" srcId="{CE967A97-08C2-462B-9E95-9B207CB44FAC}" destId="{D8F2E35F-C81F-409A-9C4A-DC8A6D8DDEE7}" srcOrd="1" destOrd="0" presId="urn:microsoft.com/office/officeart/2005/8/layout/process3"/>
    <dgm:cxn modelId="{64805904-C3F9-4376-8957-C7C09FD2A65A}" type="presOf" srcId="{15C7C478-0929-473B-87A4-FFDDF0A0762A}" destId="{BC6C4710-AD09-4CAE-8675-E26DF7F4FB2B}" srcOrd="0" destOrd="1" presId="urn:microsoft.com/office/officeart/2005/8/layout/process3"/>
    <dgm:cxn modelId="{E975F5E4-DC5C-4416-98D5-B332E1424791}" srcId="{45863648-5599-4C45-94CC-545375EE6D02}" destId="{2FCF8EC1-1799-4A94-9C34-9E6B544EC8EA}" srcOrd="2" destOrd="0" parTransId="{9D8B1E21-D308-48D2-99E3-BF155E0BE102}" sibTransId="{02B5C286-40FD-4D95-AE44-DE8927D6717B}"/>
    <dgm:cxn modelId="{876F0B3B-AB6C-4EEA-9651-F3E015814CFD}" srcId="{37C752AF-6183-4B07-B698-38B7C1018926}" destId="{D0208E58-FDFE-492A-91EB-CA6F13FE8048}" srcOrd="0" destOrd="0" parTransId="{316AB548-3214-45ED-807A-29C2309D3816}" sibTransId="{A4F4B4B4-50D6-4BDC-B61C-A4ADFC782A80}"/>
    <dgm:cxn modelId="{8324EE3B-E033-4097-A96F-7341EB98B95E}" type="presOf" srcId="{35C26098-C1D5-4CD9-AEE5-A4883D229B47}" destId="{BC6C4710-AD09-4CAE-8675-E26DF7F4FB2B}" srcOrd="0" destOrd="0" presId="urn:microsoft.com/office/officeart/2005/8/layout/process3"/>
    <dgm:cxn modelId="{5A1FE8C1-223A-49DB-ABC1-A276F4355469}" type="presOf" srcId="{CE967A97-08C2-462B-9E95-9B207CB44FAC}" destId="{B33F0303-EA34-4D58-981B-6F1603820A38}" srcOrd="0" destOrd="0" presId="urn:microsoft.com/office/officeart/2005/8/layout/process3"/>
    <dgm:cxn modelId="{15AAB194-DAAC-4BDB-9017-AD1FF67C6D11}" type="presOf" srcId="{AA281069-FF17-4697-B5C3-B491AAFBF7BE}" destId="{2CCF1A3C-554D-4C73-B0ED-A3412F03001B}" srcOrd="1" destOrd="0" presId="urn:microsoft.com/office/officeart/2005/8/layout/process3"/>
    <dgm:cxn modelId="{5971BA23-CBC2-46F1-BABF-703D0238B9DF}" srcId="{10CFAFDB-6965-4C42-BF54-355F185787CB}" destId="{37C752AF-6183-4B07-B698-38B7C1018926}" srcOrd="2" destOrd="0" parTransId="{5EB8D7F8-FC9F-4B9A-8FC0-61627B53F5ED}" sibTransId="{6752A6AE-CE1F-4400-8F76-C0DE58F9DB72}"/>
    <dgm:cxn modelId="{DCD77144-23C8-40A5-B84D-1E13D590C01E}" type="presOf" srcId="{62F2F26F-721C-4C54-8E53-E07E3022574B}" destId="{D4065160-D991-4C4A-A3D7-1B63C160CAA7}" srcOrd="1" destOrd="0" presId="urn:microsoft.com/office/officeart/2005/8/layout/process3"/>
    <dgm:cxn modelId="{8F9F61AC-DAAB-4931-BB88-E570E864E1C0}" srcId="{15C7C478-0929-473B-87A4-FFDDF0A0762A}" destId="{C837BFCD-165C-4DCD-84EE-F15F94FD2EEC}" srcOrd="0" destOrd="0" parTransId="{EECDEA5B-B441-4451-B5CC-43615601EAE4}" sibTransId="{5003F4D9-3682-47C8-A859-38D29847F2A5}"/>
    <dgm:cxn modelId="{DB49C717-D109-43AC-9900-FEACDAE5371E}" type="presOf" srcId="{62F2F26F-721C-4C54-8E53-E07E3022574B}" destId="{4B1FC8C3-83FC-4744-94AD-934054856734}" srcOrd="0" destOrd="0" presId="urn:microsoft.com/office/officeart/2005/8/layout/process3"/>
    <dgm:cxn modelId="{73076C57-3514-4795-B63B-5B7579F28F14}" srcId="{10CFAFDB-6965-4C42-BF54-355F185787CB}" destId="{45863648-5599-4C45-94CC-545375EE6D02}" srcOrd="1" destOrd="0" parTransId="{37BEB3BD-E0A2-47DA-84C2-826E4A18422D}" sibTransId="{CE967A97-08C2-462B-9E95-9B207CB44FAC}"/>
    <dgm:cxn modelId="{122A5AA7-87D5-410E-9ED1-FB0C2CE8C42A}" srcId="{10CFAFDB-6965-4C42-BF54-355F185787CB}" destId="{62F2F26F-721C-4C54-8E53-E07E3022574B}" srcOrd="0" destOrd="0" parTransId="{48BA04DB-E8CF-4E0A-9BAB-D4C9CA11CB3B}" sibTransId="{AA281069-FF17-4697-B5C3-B491AAFBF7BE}"/>
    <dgm:cxn modelId="{72530866-7F0B-41AC-96C1-165C91F7014E}" srcId="{37C752AF-6183-4B07-B698-38B7C1018926}" destId="{DBFB5786-218E-4D33-95C3-F552869E43E2}" srcOrd="1" destOrd="0" parTransId="{38EBD9EB-F40D-47E6-BD52-5DBB84D28B4F}" sibTransId="{99AA5B11-7185-40F4-81F6-D2455C87CC2A}"/>
    <dgm:cxn modelId="{EF3F63C6-A44A-480E-A065-8B43ADA02FEF}" type="presOf" srcId="{10CFAFDB-6965-4C42-BF54-355F185787CB}" destId="{E492AD4B-9E5F-4A61-8E60-08F1629336F2}" srcOrd="0" destOrd="0" presId="urn:microsoft.com/office/officeart/2005/8/layout/process3"/>
    <dgm:cxn modelId="{FA77143B-EF5B-411F-A776-7E6584D1F42A}" srcId="{62F2F26F-721C-4C54-8E53-E07E3022574B}" destId="{FBC50DFD-3941-45F2-B003-275B1F5CFF9A}" srcOrd="1" destOrd="0" parTransId="{7CC2142C-442C-4476-B6AD-152D4F1C9FBA}" sibTransId="{933EB8A8-CF80-4C7B-9A98-0C5AB3431F9B}"/>
    <dgm:cxn modelId="{0FAE4ABE-A99B-4DF3-8354-C0981D902F8D}" type="presOf" srcId="{45863648-5599-4C45-94CC-545375EE6D02}" destId="{C4F8FF5A-54EC-40BF-A6FE-17F734FEF7F1}" srcOrd="0" destOrd="0" presId="urn:microsoft.com/office/officeart/2005/8/layout/process3"/>
    <dgm:cxn modelId="{43F939D8-10F2-4608-BE68-A6A6370BA827}" type="presOf" srcId="{45863648-5599-4C45-94CC-545375EE6D02}" destId="{7C97AEDE-009A-4DEC-B0AF-21FBA74D49DA}" srcOrd="1" destOrd="0" presId="urn:microsoft.com/office/officeart/2005/8/layout/process3"/>
    <dgm:cxn modelId="{8DEC78D3-E507-4752-9C14-79B5EDE0CDE4}" type="presOf" srcId="{37C752AF-6183-4B07-B698-38B7C1018926}" destId="{7984D19A-7882-437B-BA67-1BFC0F3B056B}" srcOrd="1" destOrd="0" presId="urn:microsoft.com/office/officeart/2005/8/layout/process3"/>
    <dgm:cxn modelId="{74547C9B-822B-4CCD-9D50-8324078CEC43}" srcId="{45863648-5599-4C45-94CC-545375EE6D02}" destId="{15C7C478-0929-473B-87A4-FFDDF0A0762A}" srcOrd="1" destOrd="0" parTransId="{875AF1E5-975F-4AEC-A8FF-F9F63ABDFEB1}" sibTransId="{5B3FD95B-1862-40C1-958F-F9F2E060F717}"/>
    <dgm:cxn modelId="{5A54AA57-180D-4EE2-B46D-ECBBF953F2F1}" type="presOf" srcId="{DBFB5786-218E-4D33-95C3-F552869E43E2}" destId="{8762393C-C4D9-4857-B047-366F1F22CF9D}" srcOrd="0" destOrd="1" presId="urn:microsoft.com/office/officeart/2005/8/layout/process3"/>
    <dgm:cxn modelId="{76AFFC92-CCF0-423B-ACC1-9E4A9979903C}" type="presParOf" srcId="{E492AD4B-9E5F-4A61-8E60-08F1629336F2}" destId="{3252F746-1AC6-436A-973E-AB6237EE1D42}" srcOrd="0" destOrd="0" presId="urn:microsoft.com/office/officeart/2005/8/layout/process3"/>
    <dgm:cxn modelId="{A97FB93F-2A04-4B7C-BC14-964C94A1780D}" type="presParOf" srcId="{3252F746-1AC6-436A-973E-AB6237EE1D42}" destId="{4B1FC8C3-83FC-4744-94AD-934054856734}" srcOrd="0" destOrd="0" presId="urn:microsoft.com/office/officeart/2005/8/layout/process3"/>
    <dgm:cxn modelId="{C18CC0CE-3021-4249-8C39-73ADF6DFBA08}" type="presParOf" srcId="{3252F746-1AC6-436A-973E-AB6237EE1D42}" destId="{D4065160-D991-4C4A-A3D7-1B63C160CAA7}" srcOrd="1" destOrd="0" presId="urn:microsoft.com/office/officeart/2005/8/layout/process3"/>
    <dgm:cxn modelId="{81152097-FEF5-401E-93F7-08598B826EA9}" type="presParOf" srcId="{3252F746-1AC6-436A-973E-AB6237EE1D42}" destId="{882758A2-DDF8-42C5-8B5D-CC10A3B5E2EA}" srcOrd="2" destOrd="0" presId="urn:microsoft.com/office/officeart/2005/8/layout/process3"/>
    <dgm:cxn modelId="{161DB914-6A87-4945-873A-3C9161C926B8}" type="presParOf" srcId="{E492AD4B-9E5F-4A61-8E60-08F1629336F2}" destId="{C32EA51F-4CC3-4C44-B26B-5909EC340D07}" srcOrd="1" destOrd="0" presId="urn:microsoft.com/office/officeart/2005/8/layout/process3"/>
    <dgm:cxn modelId="{19224436-BDBD-4463-ABE8-87CD566E8972}" type="presParOf" srcId="{C32EA51F-4CC3-4C44-B26B-5909EC340D07}" destId="{2CCF1A3C-554D-4C73-B0ED-A3412F03001B}" srcOrd="0" destOrd="0" presId="urn:microsoft.com/office/officeart/2005/8/layout/process3"/>
    <dgm:cxn modelId="{823CCCF8-F8E3-4C9B-B5BD-5C0992284359}" type="presParOf" srcId="{E492AD4B-9E5F-4A61-8E60-08F1629336F2}" destId="{06963D5B-3AA8-4ADA-B3E0-790A41962A98}" srcOrd="2" destOrd="0" presId="urn:microsoft.com/office/officeart/2005/8/layout/process3"/>
    <dgm:cxn modelId="{2D6F1C7D-CEDF-47EB-A14F-3FF78D507BA0}" type="presParOf" srcId="{06963D5B-3AA8-4ADA-B3E0-790A41962A98}" destId="{C4F8FF5A-54EC-40BF-A6FE-17F734FEF7F1}" srcOrd="0" destOrd="0" presId="urn:microsoft.com/office/officeart/2005/8/layout/process3"/>
    <dgm:cxn modelId="{8045EA33-914B-4C19-998A-03EC4B711966}" type="presParOf" srcId="{06963D5B-3AA8-4ADA-B3E0-790A41962A98}" destId="{7C97AEDE-009A-4DEC-B0AF-21FBA74D49DA}" srcOrd="1" destOrd="0" presId="urn:microsoft.com/office/officeart/2005/8/layout/process3"/>
    <dgm:cxn modelId="{2077AF51-6AEC-4F64-87D8-CD93FBF2990A}" type="presParOf" srcId="{06963D5B-3AA8-4ADA-B3E0-790A41962A98}" destId="{BC6C4710-AD09-4CAE-8675-E26DF7F4FB2B}" srcOrd="2" destOrd="0" presId="urn:microsoft.com/office/officeart/2005/8/layout/process3"/>
    <dgm:cxn modelId="{C5A614C3-2317-436A-9D5C-9D61ED2D0BB4}" type="presParOf" srcId="{E492AD4B-9E5F-4A61-8E60-08F1629336F2}" destId="{B33F0303-EA34-4D58-981B-6F1603820A38}" srcOrd="3" destOrd="0" presId="urn:microsoft.com/office/officeart/2005/8/layout/process3"/>
    <dgm:cxn modelId="{12E4E6D5-C723-49C3-B876-0B251E711C28}" type="presParOf" srcId="{B33F0303-EA34-4D58-981B-6F1603820A38}" destId="{D8F2E35F-C81F-409A-9C4A-DC8A6D8DDEE7}" srcOrd="0" destOrd="0" presId="urn:microsoft.com/office/officeart/2005/8/layout/process3"/>
    <dgm:cxn modelId="{563105BB-0F23-45AD-8C0F-B5D1ADF37695}" type="presParOf" srcId="{E492AD4B-9E5F-4A61-8E60-08F1629336F2}" destId="{69ED83F0-DA94-47EC-96E3-5364041BD869}" srcOrd="4" destOrd="0" presId="urn:microsoft.com/office/officeart/2005/8/layout/process3"/>
    <dgm:cxn modelId="{7DE65EF2-8E2A-4612-AC0B-35FEBCF0B020}" type="presParOf" srcId="{69ED83F0-DA94-47EC-96E3-5364041BD869}" destId="{2C401EE2-8207-486E-9B3A-28101CD2FFA3}" srcOrd="0" destOrd="0" presId="urn:microsoft.com/office/officeart/2005/8/layout/process3"/>
    <dgm:cxn modelId="{C6C04F13-A227-45F0-8103-6640690E58FC}" type="presParOf" srcId="{69ED83F0-DA94-47EC-96E3-5364041BD869}" destId="{7984D19A-7882-437B-BA67-1BFC0F3B056B}" srcOrd="1" destOrd="0" presId="urn:microsoft.com/office/officeart/2005/8/layout/process3"/>
    <dgm:cxn modelId="{AA078E19-A5FB-4899-A925-733CFFD5E991}" type="presParOf" srcId="{69ED83F0-DA94-47EC-96E3-5364041BD869}" destId="{8762393C-C4D9-4857-B047-366F1F22CF9D}" srcOrd="2" destOrd="0" presId="urn:microsoft.com/office/officeart/2005/8/layout/process3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E90AF19A-3BAF-4695-A36A-C5F276B8BBE4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EB2DA3C2-5852-46CA-B950-E1A11C6B8B3F}" type="parTrans" cxnId="{FF10FC9E-56F6-43D7-BDED-F884D1F93F5E}">
      <dgm:prSet/>
      <dgm:spPr/>
      <dgm:t>
        <a:bodyPr/>
        <a:lstStyle/>
        <a:p>
          <a:endParaRPr lang="en-US"/>
        </a:p>
      </dgm:t>
    </dgm:pt>
    <dgm:pt modelId="{018ED212-0158-4C43-A748-ABC3B81469ED}" type="sibTrans" cxnId="{FF10FC9E-56F6-43D7-BDED-F884D1F93F5E}">
      <dgm:prSet/>
      <dgm:spPr/>
      <dgm:t>
        <a:bodyPr/>
        <a:lstStyle/>
        <a:p>
          <a:endParaRPr lang="en-US"/>
        </a:p>
      </dgm:t>
    </dgm:pt>
    <dgm:pt modelId="{34112517-CB49-4944-B66B-284DA5A2AC51}">
      <dgm:prSet phldrT="[Text]"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3A3AE76A-5664-4F5C-BCF2-BABB078191F6}" type="parTrans" cxnId="{0B651A8C-6873-41CE-8992-1C7E34B55AF2}">
      <dgm:prSet/>
      <dgm:spPr/>
      <dgm:t>
        <a:bodyPr/>
        <a:lstStyle/>
        <a:p>
          <a:endParaRPr lang="en-US"/>
        </a:p>
      </dgm:t>
    </dgm:pt>
    <dgm:pt modelId="{074C1105-1632-4394-B9B3-461B001714F3}" type="sibTrans" cxnId="{0B651A8C-6873-41CE-8992-1C7E34B55AF2}">
      <dgm:prSet/>
      <dgm:spPr/>
      <dgm:t>
        <a:bodyPr/>
        <a:lstStyle/>
        <a:p>
          <a:endParaRPr lang="en-US"/>
        </a:p>
      </dgm:t>
    </dgm:pt>
    <dgm:pt modelId="{BC615A40-3100-4329-8333-4910A43851F6}">
      <dgm:prSet phldrT="[Text]"/>
      <dgm:spPr/>
      <dgm:t>
        <a:bodyPr/>
        <a:lstStyle/>
        <a:p>
          <a:r>
            <a:rPr lang="en-US" dirty="0" smtClean="0"/>
            <a:t>Account Type</a:t>
          </a:r>
          <a:endParaRPr lang="en-US" dirty="0"/>
        </a:p>
      </dgm:t>
    </dgm:pt>
    <dgm:pt modelId="{12D97F5F-1D42-46FD-97F8-320BBD0E1402}" type="parTrans" cxnId="{B7471B25-DE34-4989-9D9F-FBC9CA25394C}">
      <dgm:prSet/>
      <dgm:spPr/>
      <dgm:t>
        <a:bodyPr/>
        <a:lstStyle/>
        <a:p>
          <a:endParaRPr lang="en-US"/>
        </a:p>
      </dgm:t>
    </dgm:pt>
    <dgm:pt modelId="{60C3996E-A14B-4DC4-87BC-1D0502A7C656}" type="sibTrans" cxnId="{B7471B25-DE34-4989-9D9F-FBC9CA25394C}">
      <dgm:prSet/>
      <dgm:spPr/>
      <dgm:t>
        <a:bodyPr/>
        <a:lstStyle/>
        <a:p>
          <a:endParaRPr lang="en-US"/>
        </a:p>
      </dgm:t>
    </dgm:pt>
    <dgm:pt modelId="{4DA56717-A9E5-47F1-890F-ED575DCEFE1F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72B11B13-0A6E-4065-B2FD-C52180A175C2}" type="parTrans" cxnId="{0FD4B883-7F13-48AD-93D6-BB0712193ABE}">
      <dgm:prSet/>
      <dgm:spPr/>
      <dgm:t>
        <a:bodyPr/>
        <a:lstStyle/>
        <a:p>
          <a:endParaRPr lang="en-US"/>
        </a:p>
      </dgm:t>
    </dgm:pt>
    <dgm:pt modelId="{F6E59D28-F2CD-4AD6-A393-C21DE122994A}" type="sibTrans" cxnId="{0FD4B883-7F13-48AD-93D6-BB0712193ABE}">
      <dgm:prSet/>
      <dgm:spPr/>
      <dgm:t>
        <a:bodyPr/>
        <a:lstStyle/>
        <a:p>
          <a:endParaRPr lang="en-US"/>
        </a:p>
      </dgm:t>
    </dgm:pt>
    <dgm:pt modelId="{97660D08-0A5A-462F-99A0-B45CB799A2F0}" type="pres">
      <dgm:prSet presAssocID="{42CCC850-D30A-46C7-97C7-CB01C2239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31F9EAA-0B55-45FE-80D2-AEE61F33E895}" type="pres">
      <dgm:prSet presAssocID="{AB1C5DDB-50C9-4B80-9408-9E365DF3EC94}" presName="hierRoot1" presStyleCnt="0">
        <dgm:presLayoutVars>
          <dgm:hierBranch val="init"/>
        </dgm:presLayoutVars>
      </dgm:prSet>
      <dgm:spPr/>
    </dgm:pt>
    <dgm:pt modelId="{99786DF2-02B8-49A4-8D43-6904DEAEB0A2}" type="pres">
      <dgm:prSet presAssocID="{AB1C5DDB-50C9-4B80-9408-9E365DF3EC94}" presName="rootComposite1" presStyleCnt="0"/>
      <dgm:spPr/>
    </dgm:pt>
    <dgm:pt modelId="{7C840B88-607A-441F-85C0-3FE8ECB891F6}" type="pres">
      <dgm:prSet presAssocID="{AB1C5DDB-50C9-4B80-9408-9E365DF3EC9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99A9C-B375-4065-825D-674362FA4029}" type="pres">
      <dgm:prSet presAssocID="{AB1C5DDB-50C9-4B80-9408-9E365DF3EC9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D9C8E0F-543A-4B92-A5BA-86BF6DF40243}" type="pres">
      <dgm:prSet presAssocID="{AB1C5DDB-50C9-4B80-9408-9E365DF3EC94}" presName="hierChild2" presStyleCnt="0"/>
      <dgm:spPr/>
    </dgm:pt>
    <dgm:pt modelId="{1815DD29-B6D1-4A19-8066-5E69C144D842}" type="pres">
      <dgm:prSet presAssocID="{EA2969AB-F977-40FF-AF2A-0D8C222E7CEB}" presName="Name37" presStyleLbl="parChTrans1D2" presStyleIdx="0" presStyleCnt="8"/>
      <dgm:spPr/>
      <dgm:t>
        <a:bodyPr/>
        <a:lstStyle/>
        <a:p>
          <a:endParaRPr lang="en-US"/>
        </a:p>
      </dgm:t>
    </dgm:pt>
    <dgm:pt modelId="{1DCE610F-8F84-4BE0-A974-C2B952810350}" type="pres">
      <dgm:prSet presAssocID="{DC0216DB-FBFB-4D05-AB7E-13216FCB0516}" presName="hierRoot2" presStyleCnt="0">
        <dgm:presLayoutVars>
          <dgm:hierBranch val="init"/>
        </dgm:presLayoutVars>
      </dgm:prSet>
      <dgm:spPr/>
    </dgm:pt>
    <dgm:pt modelId="{BDB824A3-77B1-4DA4-B94B-AEDEA4427217}" type="pres">
      <dgm:prSet presAssocID="{DC0216DB-FBFB-4D05-AB7E-13216FCB0516}" presName="rootComposite" presStyleCnt="0"/>
      <dgm:spPr/>
    </dgm:pt>
    <dgm:pt modelId="{A6C2A38B-3ACE-4A36-BF64-60A856F73388}" type="pres">
      <dgm:prSet presAssocID="{DC0216DB-FBFB-4D05-AB7E-13216FCB0516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1981EC-6A24-407D-82A7-AF344313EE34}" type="pres">
      <dgm:prSet presAssocID="{DC0216DB-FBFB-4D05-AB7E-13216FCB0516}" presName="rootConnector" presStyleLbl="node2" presStyleIdx="0" presStyleCnt="8"/>
      <dgm:spPr/>
      <dgm:t>
        <a:bodyPr/>
        <a:lstStyle/>
        <a:p>
          <a:endParaRPr lang="en-US"/>
        </a:p>
      </dgm:t>
    </dgm:pt>
    <dgm:pt modelId="{92B96A66-A7C7-454B-B1F1-D439E64C2788}" type="pres">
      <dgm:prSet presAssocID="{DC0216DB-FBFB-4D05-AB7E-13216FCB0516}" presName="hierChild4" presStyleCnt="0"/>
      <dgm:spPr/>
    </dgm:pt>
    <dgm:pt modelId="{2AB30704-15DE-41A9-93F9-BB336CE2C8C3}" type="pres">
      <dgm:prSet presAssocID="{930FA777-290E-41BC-A635-9651FDA43D1C}" presName="Name37" presStyleLbl="parChTrans1D3" presStyleIdx="0" presStyleCnt="8"/>
      <dgm:spPr/>
      <dgm:t>
        <a:bodyPr/>
        <a:lstStyle/>
        <a:p>
          <a:endParaRPr lang="en-US"/>
        </a:p>
      </dgm:t>
    </dgm:pt>
    <dgm:pt modelId="{8165DB00-0392-4759-8565-48D026F27690}" type="pres">
      <dgm:prSet presAssocID="{6960654E-8D2D-4022-ABB2-241FDCCF2CE7}" presName="hierRoot2" presStyleCnt="0">
        <dgm:presLayoutVars>
          <dgm:hierBranch val="init"/>
        </dgm:presLayoutVars>
      </dgm:prSet>
      <dgm:spPr/>
    </dgm:pt>
    <dgm:pt modelId="{8E797F51-A1AF-4317-9BE0-7DD7E347164E}" type="pres">
      <dgm:prSet presAssocID="{6960654E-8D2D-4022-ABB2-241FDCCF2CE7}" presName="rootComposite" presStyleCnt="0"/>
      <dgm:spPr/>
    </dgm:pt>
    <dgm:pt modelId="{1CC04D35-17FC-434E-AC17-BAFA9169ACAE}" type="pres">
      <dgm:prSet presAssocID="{6960654E-8D2D-4022-ABB2-241FDCCF2CE7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D796CF-197F-4E39-A5F1-19BAD5FB8961}" type="pres">
      <dgm:prSet presAssocID="{6960654E-8D2D-4022-ABB2-241FDCCF2CE7}" presName="rootConnector" presStyleLbl="node3" presStyleIdx="0" presStyleCnt="8"/>
      <dgm:spPr/>
      <dgm:t>
        <a:bodyPr/>
        <a:lstStyle/>
        <a:p>
          <a:endParaRPr lang="en-US"/>
        </a:p>
      </dgm:t>
    </dgm:pt>
    <dgm:pt modelId="{A26B3A8F-8CAD-4672-85FD-D2047724A871}" type="pres">
      <dgm:prSet presAssocID="{6960654E-8D2D-4022-ABB2-241FDCCF2CE7}" presName="hierChild4" presStyleCnt="0"/>
      <dgm:spPr/>
    </dgm:pt>
    <dgm:pt modelId="{B956FE75-B538-4D51-8B48-661A295A4931}" type="pres">
      <dgm:prSet presAssocID="{E8AD2B0B-62D1-429A-9D4D-7240476FD44C}" presName="Name37" presStyleLbl="parChTrans1D4" presStyleIdx="0" presStyleCnt="3"/>
      <dgm:spPr/>
      <dgm:t>
        <a:bodyPr/>
        <a:lstStyle/>
        <a:p>
          <a:endParaRPr lang="en-US"/>
        </a:p>
      </dgm:t>
    </dgm:pt>
    <dgm:pt modelId="{0D5A3069-5F29-4A19-BD14-4D2CEE2E2DA3}" type="pres">
      <dgm:prSet presAssocID="{4B435B99-0541-459A-AAE0-FBBD5CFDFD81}" presName="hierRoot2" presStyleCnt="0">
        <dgm:presLayoutVars>
          <dgm:hierBranch val="init"/>
        </dgm:presLayoutVars>
      </dgm:prSet>
      <dgm:spPr/>
    </dgm:pt>
    <dgm:pt modelId="{7878A20A-E9EA-4D46-8677-7D83368CA860}" type="pres">
      <dgm:prSet presAssocID="{4B435B99-0541-459A-AAE0-FBBD5CFDFD81}" presName="rootComposite" presStyleCnt="0"/>
      <dgm:spPr/>
    </dgm:pt>
    <dgm:pt modelId="{C3CBAC93-AC14-4838-A97F-DE18BB955603}" type="pres">
      <dgm:prSet presAssocID="{4B435B99-0541-459A-AAE0-FBBD5CFDFD8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850C-B47E-4E60-95E4-D7A2CA362671}" type="pres">
      <dgm:prSet presAssocID="{4B435B99-0541-459A-AAE0-FBBD5CFDFD81}" presName="rootConnector" presStyleLbl="node4" presStyleIdx="0" presStyleCnt="3"/>
      <dgm:spPr/>
      <dgm:t>
        <a:bodyPr/>
        <a:lstStyle/>
        <a:p>
          <a:endParaRPr lang="en-US"/>
        </a:p>
      </dgm:t>
    </dgm:pt>
    <dgm:pt modelId="{9A93A0EB-522F-46BC-8967-9F41C7AD0153}" type="pres">
      <dgm:prSet presAssocID="{4B435B99-0541-459A-AAE0-FBBD5CFDFD81}" presName="hierChild4" presStyleCnt="0"/>
      <dgm:spPr/>
    </dgm:pt>
    <dgm:pt modelId="{871861E3-1EAA-4E44-A692-223B43586B3E}" type="pres">
      <dgm:prSet presAssocID="{4B435B99-0541-459A-AAE0-FBBD5CFDFD81}" presName="hierChild5" presStyleCnt="0"/>
      <dgm:spPr/>
    </dgm:pt>
    <dgm:pt modelId="{2C1B3998-41F1-41AC-8698-E807EB98125D}" type="pres">
      <dgm:prSet presAssocID="{6960654E-8D2D-4022-ABB2-241FDCCF2CE7}" presName="hierChild5" presStyleCnt="0"/>
      <dgm:spPr/>
    </dgm:pt>
    <dgm:pt modelId="{DCFD9D34-41B5-4103-92F0-943A9D443AC6}" type="pres">
      <dgm:prSet presAssocID="{DC0216DB-FBFB-4D05-AB7E-13216FCB0516}" presName="hierChild5" presStyleCnt="0"/>
      <dgm:spPr/>
    </dgm:pt>
    <dgm:pt modelId="{E2053F39-0BB2-4D73-9C33-552D49740C39}" type="pres">
      <dgm:prSet presAssocID="{0A5FC0A6-18E5-4DD8-8D78-E94DEB469ADF}" presName="Name37" presStyleLbl="parChTrans1D2" presStyleIdx="1" presStyleCnt="8"/>
      <dgm:spPr/>
      <dgm:t>
        <a:bodyPr/>
        <a:lstStyle/>
        <a:p>
          <a:endParaRPr lang="en-US"/>
        </a:p>
      </dgm:t>
    </dgm:pt>
    <dgm:pt modelId="{B4F5A924-A0D0-40B9-BDC2-5DD5A1E21928}" type="pres">
      <dgm:prSet presAssocID="{4AC932CD-412B-4B90-B94D-D8CFF3286712}" presName="hierRoot2" presStyleCnt="0">
        <dgm:presLayoutVars>
          <dgm:hierBranch val="init"/>
        </dgm:presLayoutVars>
      </dgm:prSet>
      <dgm:spPr/>
    </dgm:pt>
    <dgm:pt modelId="{7FA0914C-3FA2-4747-A50A-D7F77F700457}" type="pres">
      <dgm:prSet presAssocID="{4AC932CD-412B-4B90-B94D-D8CFF3286712}" presName="rootComposite" presStyleCnt="0"/>
      <dgm:spPr/>
    </dgm:pt>
    <dgm:pt modelId="{C1A822F7-90D1-489E-BDCB-FDAF2BF22BD8}" type="pres">
      <dgm:prSet presAssocID="{4AC932CD-412B-4B90-B94D-D8CFF3286712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E5BB95-236A-4760-AD01-DC1FED41D5A6}" type="pres">
      <dgm:prSet presAssocID="{4AC932CD-412B-4B90-B94D-D8CFF3286712}" presName="rootConnector" presStyleLbl="node2" presStyleIdx="1" presStyleCnt="8"/>
      <dgm:spPr/>
      <dgm:t>
        <a:bodyPr/>
        <a:lstStyle/>
        <a:p>
          <a:endParaRPr lang="en-US"/>
        </a:p>
      </dgm:t>
    </dgm:pt>
    <dgm:pt modelId="{2B34C629-5888-46C4-ABCB-5B59A66564D7}" type="pres">
      <dgm:prSet presAssocID="{4AC932CD-412B-4B90-B94D-D8CFF3286712}" presName="hierChild4" presStyleCnt="0"/>
      <dgm:spPr/>
    </dgm:pt>
    <dgm:pt modelId="{C9C9362B-AAF2-462F-9185-E6307E856539}" type="pres">
      <dgm:prSet presAssocID="{F1399198-E0AB-4E03-9615-BFACF878F767}" presName="Name37" presStyleLbl="parChTrans1D3" presStyleIdx="1" presStyleCnt="8"/>
      <dgm:spPr/>
      <dgm:t>
        <a:bodyPr/>
        <a:lstStyle/>
        <a:p>
          <a:endParaRPr lang="en-US"/>
        </a:p>
      </dgm:t>
    </dgm:pt>
    <dgm:pt modelId="{C09720C5-EFA8-4379-BEA0-F9CA62B9CA07}" type="pres">
      <dgm:prSet presAssocID="{610E6F1B-F888-48B9-8A74-3EBC495EBEB9}" presName="hierRoot2" presStyleCnt="0">
        <dgm:presLayoutVars>
          <dgm:hierBranch val="init"/>
        </dgm:presLayoutVars>
      </dgm:prSet>
      <dgm:spPr/>
    </dgm:pt>
    <dgm:pt modelId="{9E8A2044-29E7-4526-A2DE-B6E2C25F5A31}" type="pres">
      <dgm:prSet presAssocID="{610E6F1B-F888-48B9-8A74-3EBC495EBEB9}" presName="rootComposite" presStyleCnt="0"/>
      <dgm:spPr/>
    </dgm:pt>
    <dgm:pt modelId="{1CFCC945-C793-4611-A310-B84AC40900B2}" type="pres">
      <dgm:prSet presAssocID="{610E6F1B-F888-48B9-8A74-3EBC495EBEB9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71D5A9-557B-4353-9812-907783E3866A}" type="pres">
      <dgm:prSet presAssocID="{610E6F1B-F888-48B9-8A74-3EBC495EBEB9}" presName="rootConnector" presStyleLbl="node3" presStyleIdx="1" presStyleCnt="8"/>
      <dgm:spPr/>
      <dgm:t>
        <a:bodyPr/>
        <a:lstStyle/>
        <a:p>
          <a:endParaRPr lang="en-US"/>
        </a:p>
      </dgm:t>
    </dgm:pt>
    <dgm:pt modelId="{99121775-0E44-40DD-B148-534C3B0AE87B}" type="pres">
      <dgm:prSet presAssocID="{610E6F1B-F888-48B9-8A74-3EBC495EBEB9}" presName="hierChild4" presStyleCnt="0"/>
      <dgm:spPr/>
    </dgm:pt>
    <dgm:pt modelId="{5EAECDEA-77FA-453C-AEEB-AA1EE6CE4745}" type="pres">
      <dgm:prSet presAssocID="{610E6F1B-F888-48B9-8A74-3EBC495EBEB9}" presName="hierChild5" presStyleCnt="0"/>
      <dgm:spPr/>
    </dgm:pt>
    <dgm:pt modelId="{5C3D6BE6-1C95-41CD-97D4-E4E4FB73E6F0}" type="pres">
      <dgm:prSet presAssocID="{4AC932CD-412B-4B90-B94D-D8CFF3286712}" presName="hierChild5" presStyleCnt="0"/>
      <dgm:spPr/>
    </dgm:pt>
    <dgm:pt modelId="{3DC20BE8-A75F-4C9C-AA54-FA246DC9CF7B}" type="pres">
      <dgm:prSet presAssocID="{810F9E8E-57CB-4F02-A314-E0FD9EBC2D37}" presName="Name37" presStyleLbl="parChTrans1D2" presStyleIdx="2" presStyleCnt="8"/>
      <dgm:spPr/>
      <dgm:t>
        <a:bodyPr/>
        <a:lstStyle/>
        <a:p>
          <a:endParaRPr lang="en-US"/>
        </a:p>
      </dgm:t>
    </dgm:pt>
    <dgm:pt modelId="{DE228C52-0844-4524-9D5B-AC6A88D3BDB3}" type="pres">
      <dgm:prSet presAssocID="{12BA1380-A4FC-4990-9FA4-11FC145E8D29}" presName="hierRoot2" presStyleCnt="0">
        <dgm:presLayoutVars>
          <dgm:hierBranch val="init"/>
        </dgm:presLayoutVars>
      </dgm:prSet>
      <dgm:spPr/>
    </dgm:pt>
    <dgm:pt modelId="{AC2E092E-74D9-4B5C-8B45-0C7C1A637D3C}" type="pres">
      <dgm:prSet presAssocID="{12BA1380-A4FC-4990-9FA4-11FC145E8D29}" presName="rootComposite" presStyleCnt="0"/>
      <dgm:spPr/>
    </dgm:pt>
    <dgm:pt modelId="{F39EBF8D-7EAD-4078-9AA2-5200AD86C63C}" type="pres">
      <dgm:prSet presAssocID="{12BA1380-A4FC-4990-9FA4-11FC145E8D29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7D80D5-3373-4847-8B69-C2C8B0342435}" type="pres">
      <dgm:prSet presAssocID="{12BA1380-A4FC-4990-9FA4-11FC145E8D29}" presName="rootConnector" presStyleLbl="node2" presStyleIdx="2" presStyleCnt="8"/>
      <dgm:spPr/>
      <dgm:t>
        <a:bodyPr/>
        <a:lstStyle/>
        <a:p>
          <a:endParaRPr lang="en-US"/>
        </a:p>
      </dgm:t>
    </dgm:pt>
    <dgm:pt modelId="{CD668AC0-55CA-4C9C-B504-FD1B83C631EC}" type="pres">
      <dgm:prSet presAssocID="{12BA1380-A4FC-4990-9FA4-11FC145E8D29}" presName="hierChild4" presStyleCnt="0"/>
      <dgm:spPr/>
    </dgm:pt>
    <dgm:pt modelId="{9C3E16C2-89C8-46E7-BCB6-31EC2FCA5AAD}" type="pres">
      <dgm:prSet presAssocID="{F9DCF3D5-7BE4-4A59-889A-42A1A8F3CF85}" presName="Name37" presStyleLbl="parChTrans1D3" presStyleIdx="2" presStyleCnt="8"/>
      <dgm:spPr/>
      <dgm:t>
        <a:bodyPr/>
        <a:lstStyle/>
        <a:p>
          <a:endParaRPr lang="en-US"/>
        </a:p>
      </dgm:t>
    </dgm:pt>
    <dgm:pt modelId="{2DCF73FB-A225-49ED-B278-0C8A6BF7580C}" type="pres">
      <dgm:prSet presAssocID="{1F38E69A-F07E-4C23-A122-63B93BAAC5C8}" presName="hierRoot2" presStyleCnt="0">
        <dgm:presLayoutVars>
          <dgm:hierBranch val="init"/>
        </dgm:presLayoutVars>
      </dgm:prSet>
      <dgm:spPr/>
    </dgm:pt>
    <dgm:pt modelId="{BFD2D0C2-3C85-47A9-9CAB-C5C1D7AA87DF}" type="pres">
      <dgm:prSet presAssocID="{1F38E69A-F07E-4C23-A122-63B93BAAC5C8}" presName="rootComposite" presStyleCnt="0"/>
      <dgm:spPr/>
    </dgm:pt>
    <dgm:pt modelId="{5FDE06AE-2808-4FDF-9EC3-F4A2D16F29B9}" type="pres">
      <dgm:prSet presAssocID="{1F38E69A-F07E-4C23-A122-63B93BAAC5C8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C87533-0418-4D2B-B555-7A2D25473DB6}" type="pres">
      <dgm:prSet presAssocID="{1F38E69A-F07E-4C23-A122-63B93BAAC5C8}" presName="rootConnector" presStyleLbl="node3" presStyleIdx="2" presStyleCnt="8"/>
      <dgm:spPr/>
      <dgm:t>
        <a:bodyPr/>
        <a:lstStyle/>
        <a:p>
          <a:endParaRPr lang="en-US"/>
        </a:p>
      </dgm:t>
    </dgm:pt>
    <dgm:pt modelId="{30186778-6482-4A67-83C4-39D653B2B904}" type="pres">
      <dgm:prSet presAssocID="{1F38E69A-F07E-4C23-A122-63B93BAAC5C8}" presName="hierChild4" presStyleCnt="0"/>
      <dgm:spPr/>
    </dgm:pt>
    <dgm:pt modelId="{E01B86B8-A013-431E-A0E7-64ABEDB9F590}" type="pres">
      <dgm:prSet presAssocID="{4F254B70-064E-46F8-8ACA-5CCE91B5402D}" presName="Name37" presStyleLbl="parChTrans1D4" presStyleIdx="1" presStyleCnt="3"/>
      <dgm:spPr/>
      <dgm:t>
        <a:bodyPr/>
        <a:lstStyle/>
        <a:p>
          <a:endParaRPr lang="en-US"/>
        </a:p>
      </dgm:t>
    </dgm:pt>
    <dgm:pt modelId="{21D35D25-2438-48F3-BABD-B27BB1B6C830}" type="pres">
      <dgm:prSet presAssocID="{41453CE3-0A0C-47B3-A180-0F2B0CB3DCDA}" presName="hierRoot2" presStyleCnt="0">
        <dgm:presLayoutVars>
          <dgm:hierBranch val="init"/>
        </dgm:presLayoutVars>
      </dgm:prSet>
      <dgm:spPr/>
    </dgm:pt>
    <dgm:pt modelId="{2F4598CF-3491-4638-BFF5-9E2014515E1A}" type="pres">
      <dgm:prSet presAssocID="{41453CE3-0A0C-47B3-A180-0F2B0CB3DCDA}" presName="rootComposite" presStyleCnt="0"/>
      <dgm:spPr/>
    </dgm:pt>
    <dgm:pt modelId="{800899C9-7989-4460-AF98-CD66C14BC918}" type="pres">
      <dgm:prSet presAssocID="{41453CE3-0A0C-47B3-A180-0F2B0CB3DCD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270D7-4FAA-478C-AA49-51A70C786EE7}" type="pres">
      <dgm:prSet presAssocID="{41453CE3-0A0C-47B3-A180-0F2B0CB3DCDA}" presName="rootConnector" presStyleLbl="node4" presStyleIdx="1" presStyleCnt="3"/>
      <dgm:spPr/>
      <dgm:t>
        <a:bodyPr/>
        <a:lstStyle/>
        <a:p>
          <a:endParaRPr lang="en-US"/>
        </a:p>
      </dgm:t>
    </dgm:pt>
    <dgm:pt modelId="{A0A9BAD5-EFDE-4913-B382-0B9D349A6E1C}" type="pres">
      <dgm:prSet presAssocID="{41453CE3-0A0C-47B3-A180-0F2B0CB3DCDA}" presName="hierChild4" presStyleCnt="0"/>
      <dgm:spPr/>
    </dgm:pt>
    <dgm:pt modelId="{244A8806-B1C3-4FF9-8861-1D4A06E3CD69}" type="pres">
      <dgm:prSet presAssocID="{41453CE3-0A0C-47B3-A180-0F2B0CB3DCDA}" presName="hierChild5" presStyleCnt="0"/>
      <dgm:spPr/>
    </dgm:pt>
    <dgm:pt modelId="{AFC36F0E-9CC6-40D9-B8AC-6E2FE74AD04E}" type="pres">
      <dgm:prSet presAssocID="{9F416EC0-CFE8-4B68-9318-705B9EFE5F4B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2CFE837-3730-46EA-ABF2-824EACB67F25}" type="pres">
      <dgm:prSet presAssocID="{DD5559D7-BE73-46CB-B09E-C6C00313D097}" presName="hierRoot2" presStyleCnt="0">
        <dgm:presLayoutVars>
          <dgm:hierBranch val="init"/>
        </dgm:presLayoutVars>
      </dgm:prSet>
      <dgm:spPr/>
    </dgm:pt>
    <dgm:pt modelId="{2DD8AF11-1AF7-42BF-AEC6-406D257973EA}" type="pres">
      <dgm:prSet presAssocID="{DD5559D7-BE73-46CB-B09E-C6C00313D097}" presName="rootComposite" presStyleCnt="0"/>
      <dgm:spPr/>
    </dgm:pt>
    <dgm:pt modelId="{FF6FFBF9-2F09-466E-A526-4FAADBB981FD}" type="pres">
      <dgm:prSet presAssocID="{DD5559D7-BE73-46CB-B09E-C6C00313D097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4553F-7F21-4760-B861-B1C068D766CE}" type="pres">
      <dgm:prSet presAssocID="{DD5559D7-BE73-46CB-B09E-C6C00313D097}" presName="rootConnector" presStyleLbl="node4" presStyleIdx="2" presStyleCnt="3"/>
      <dgm:spPr/>
      <dgm:t>
        <a:bodyPr/>
        <a:lstStyle/>
        <a:p>
          <a:endParaRPr lang="en-US"/>
        </a:p>
      </dgm:t>
    </dgm:pt>
    <dgm:pt modelId="{EE9B82C4-0587-4C81-B959-CBE203EF3BFD}" type="pres">
      <dgm:prSet presAssocID="{DD5559D7-BE73-46CB-B09E-C6C00313D097}" presName="hierChild4" presStyleCnt="0"/>
      <dgm:spPr/>
    </dgm:pt>
    <dgm:pt modelId="{ADB620E9-66B8-402C-B431-86BE89886CB5}" type="pres">
      <dgm:prSet presAssocID="{DD5559D7-BE73-46CB-B09E-C6C00313D097}" presName="hierChild5" presStyleCnt="0"/>
      <dgm:spPr/>
    </dgm:pt>
    <dgm:pt modelId="{CF879AC4-17E1-4951-A257-EECB1C1DD3A7}" type="pres">
      <dgm:prSet presAssocID="{1F38E69A-F07E-4C23-A122-63B93BAAC5C8}" presName="hierChild5" presStyleCnt="0"/>
      <dgm:spPr/>
    </dgm:pt>
    <dgm:pt modelId="{A3C148B9-EC6F-4D1B-B8C6-821DC4F42E03}" type="pres">
      <dgm:prSet presAssocID="{12BA1380-A4FC-4990-9FA4-11FC145E8D29}" presName="hierChild5" presStyleCnt="0"/>
      <dgm:spPr/>
    </dgm:pt>
    <dgm:pt modelId="{C5F79B3F-046F-4FB4-B659-FED1BC757F5C}" type="pres">
      <dgm:prSet presAssocID="{752A0BA0-E948-421D-BBFD-FD3E6A49C9AC}" presName="Name37" presStyleLbl="parChTrans1D2" presStyleIdx="3" presStyleCnt="8"/>
      <dgm:spPr/>
      <dgm:t>
        <a:bodyPr/>
        <a:lstStyle/>
        <a:p>
          <a:endParaRPr lang="en-US"/>
        </a:p>
      </dgm:t>
    </dgm:pt>
    <dgm:pt modelId="{D0335324-AD23-4475-84E5-431AB6959EF5}" type="pres">
      <dgm:prSet presAssocID="{0E789B44-1B47-442C-A1F1-E20D3EA6255C}" presName="hierRoot2" presStyleCnt="0">
        <dgm:presLayoutVars>
          <dgm:hierBranch val="init"/>
        </dgm:presLayoutVars>
      </dgm:prSet>
      <dgm:spPr/>
    </dgm:pt>
    <dgm:pt modelId="{913148CF-3FBD-405E-AE2E-B22A363BE68A}" type="pres">
      <dgm:prSet presAssocID="{0E789B44-1B47-442C-A1F1-E20D3EA6255C}" presName="rootComposite" presStyleCnt="0"/>
      <dgm:spPr/>
    </dgm:pt>
    <dgm:pt modelId="{6E429335-8E72-4DC4-A0AC-505A53DEEFD2}" type="pres">
      <dgm:prSet presAssocID="{0E789B44-1B47-442C-A1F1-E20D3EA6255C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20E50-89A1-4812-AB6C-ADAB316F6DC2}" type="pres">
      <dgm:prSet presAssocID="{0E789B44-1B47-442C-A1F1-E20D3EA6255C}" presName="rootConnector" presStyleLbl="node2" presStyleIdx="3" presStyleCnt="8"/>
      <dgm:spPr/>
      <dgm:t>
        <a:bodyPr/>
        <a:lstStyle/>
        <a:p>
          <a:endParaRPr lang="en-US"/>
        </a:p>
      </dgm:t>
    </dgm:pt>
    <dgm:pt modelId="{7BCB882C-9094-4973-BA67-F087A7813BC8}" type="pres">
      <dgm:prSet presAssocID="{0E789B44-1B47-442C-A1F1-E20D3EA6255C}" presName="hierChild4" presStyleCnt="0"/>
      <dgm:spPr/>
    </dgm:pt>
    <dgm:pt modelId="{21EDA581-ED14-4A93-8C4E-6E18793153D3}" type="pres">
      <dgm:prSet presAssocID="{0E789B44-1B47-442C-A1F1-E20D3EA6255C}" presName="hierChild5" presStyleCnt="0"/>
      <dgm:spPr/>
    </dgm:pt>
    <dgm:pt modelId="{B9DBB14F-B546-4CC7-A4C2-250EE42E09D0}" type="pres">
      <dgm:prSet presAssocID="{08234424-F5B8-4410-BA3B-E2F5A2359605}" presName="Name37" presStyleLbl="parChTrans1D2" presStyleIdx="4" presStyleCnt="8"/>
      <dgm:spPr/>
      <dgm:t>
        <a:bodyPr/>
        <a:lstStyle/>
        <a:p>
          <a:endParaRPr lang="en-US"/>
        </a:p>
      </dgm:t>
    </dgm:pt>
    <dgm:pt modelId="{0F62E73A-E31D-4328-A5C7-AAD6764FA925}" type="pres">
      <dgm:prSet presAssocID="{320036A8-38A2-4E0A-B766-58B8E13A53A8}" presName="hierRoot2" presStyleCnt="0">
        <dgm:presLayoutVars>
          <dgm:hierBranch val="init"/>
        </dgm:presLayoutVars>
      </dgm:prSet>
      <dgm:spPr/>
    </dgm:pt>
    <dgm:pt modelId="{19A58F4D-61F7-47A3-97D8-6D6D0725E00E}" type="pres">
      <dgm:prSet presAssocID="{320036A8-38A2-4E0A-B766-58B8E13A53A8}" presName="rootComposite" presStyleCnt="0"/>
      <dgm:spPr/>
    </dgm:pt>
    <dgm:pt modelId="{2C1B648F-732F-4178-B867-4360E4EEDE4A}" type="pres">
      <dgm:prSet presAssocID="{320036A8-38A2-4E0A-B766-58B8E13A53A8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7D657-98B5-4F51-B201-B6FF02A1F47E}" type="pres">
      <dgm:prSet presAssocID="{320036A8-38A2-4E0A-B766-58B8E13A53A8}" presName="rootConnector" presStyleLbl="node2" presStyleIdx="4" presStyleCnt="8"/>
      <dgm:spPr/>
      <dgm:t>
        <a:bodyPr/>
        <a:lstStyle/>
        <a:p>
          <a:endParaRPr lang="en-US"/>
        </a:p>
      </dgm:t>
    </dgm:pt>
    <dgm:pt modelId="{C5D01232-7066-4018-A51B-62FFF85D6610}" type="pres">
      <dgm:prSet presAssocID="{320036A8-38A2-4E0A-B766-58B8E13A53A8}" presName="hierChild4" presStyleCnt="0"/>
      <dgm:spPr/>
    </dgm:pt>
    <dgm:pt modelId="{C1FCAB47-64AE-4218-80CD-6C2B83B1B792}" type="pres">
      <dgm:prSet presAssocID="{320036A8-38A2-4E0A-B766-58B8E13A53A8}" presName="hierChild5" presStyleCnt="0"/>
      <dgm:spPr/>
    </dgm:pt>
    <dgm:pt modelId="{31159ECC-2862-46B4-B2EC-933D18284C9D}" type="pres">
      <dgm:prSet presAssocID="{4AEE58DD-3F0D-462F-AED9-0B67AD6EFD0C}" presName="Name37" presStyleLbl="parChTrans1D2" presStyleIdx="5" presStyleCnt="8"/>
      <dgm:spPr/>
      <dgm:t>
        <a:bodyPr/>
        <a:lstStyle/>
        <a:p>
          <a:endParaRPr lang="en-US"/>
        </a:p>
      </dgm:t>
    </dgm:pt>
    <dgm:pt modelId="{B656DCB9-D832-44BF-B59A-1EF2E1920771}" type="pres">
      <dgm:prSet presAssocID="{BB5B5232-C48F-4540-A344-B10C535D7767}" presName="hierRoot2" presStyleCnt="0">
        <dgm:presLayoutVars>
          <dgm:hierBranch val="init"/>
        </dgm:presLayoutVars>
      </dgm:prSet>
      <dgm:spPr/>
    </dgm:pt>
    <dgm:pt modelId="{0331F6DA-ED75-489F-A54F-619818787B9F}" type="pres">
      <dgm:prSet presAssocID="{BB5B5232-C48F-4540-A344-B10C535D7767}" presName="rootComposite" presStyleCnt="0"/>
      <dgm:spPr/>
    </dgm:pt>
    <dgm:pt modelId="{D277D9E2-70B9-481B-A6D2-FA0549A8A364}" type="pres">
      <dgm:prSet presAssocID="{BB5B5232-C48F-4540-A344-B10C535D7767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22F658-63AA-456A-B903-60F78AF31233}" type="pres">
      <dgm:prSet presAssocID="{BB5B5232-C48F-4540-A344-B10C535D7767}" presName="rootConnector" presStyleLbl="node2" presStyleIdx="5" presStyleCnt="8"/>
      <dgm:spPr/>
      <dgm:t>
        <a:bodyPr/>
        <a:lstStyle/>
        <a:p>
          <a:endParaRPr lang="en-US"/>
        </a:p>
      </dgm:t>
    </dgm:pt>
    <dgm:pt modelId="{07622339-523F-4E02-AC0A-AE9D8FA18042}" type="pres">
      <dgm:prSet presAssocID="{BB5B5232-C48F-4540-A344-B10C535D7767}" presName="hierChild4" presStyleCnt="0"/>
      <dgm:spPr/>
    </dgm:pt>
    <dgm:pt modelId="{4B3B234C-8CC9-4A92-93B7-FD4EC60B04D0}" type="pres">
      <dgm:prSet presAssocID="{BB5B5232-C48F-4540-A344-B10C535D7767}" presName="hierChild5" presStyleCnt="0"/>
      <dgm:spPr/>
    </dgm:pt>
    <dgm:pt modelId="{87FB9A60-537E-416B-835F-1D030E435996}" type="pres">
      <dgm:prSet presAssocID="{3A3C26BF-BFC7-4864-A2E4-C5AECCF46777}" presName="Name37" presStyleLbl="parChTrans1D2" presStyleIdx="6" presStyleCnt="8"/>
      <dgm:spPr/>
      <dgm:t>
        <a:bodyPr/>
        <a:lstStyle/>
        <a:p>
          <a:endParaRPr lang="en-US"/>
        </a:p>
      </dgm:t>
    </dgm:pt>
    <dgm:pt modelId="{EB2A8C16-517A-4055-91EB-DD4EDFC67DD7}" type="pres">
      <dgm:prSet presAssocID="{3045E755-9F2A-49DC-959E-1269E2063E7D}" presName="hierRoot2" presStyleCnt="0">
        <dgm:presLayoutVars>
          <dgm:hierBranch val="init"/>
        </dgm:presLayoutVars>
      </dgm:prSet>
      <dgm:spPr/>
    </dgm:pt>
    <dgm:pt modelId="{41E0F01B-A7BE-477D-8AF0-CCE03C4B0FB2}" type="pres">
      <dgm:prSet presAssocID="{3045E755-9F2A-49DC-959E-1269E2063E7D}" presName="rootComposite" presStyleCnt="0"/>
      <dgm:spPr/>
    </dgm:pt>
    <dgm:pt modelId="{8536B65A-5C42-4AF1-8F76-1352B87E950C}" type="pres">
      <dgm:prSet presAssocID="{3045E755-9F2A-49DC-959E-1269E2063E7D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5CEB2C-DA24-4C00-B650-ABDD1FEEC07C}" type="pres">
      <dgm:prSet presAssocID="{3045E755-9F2A-49DC-959E-1269E2063E7D}" presName="rootConnector" presStyleLbl="node2" presStyleIdx="6" presStyleCnt="8"/>
      <dgm:spPr/>
      <dgm:t>
        <a:bodyPr/>
        <a:lstStyle/>
        <a:p>
          <a:endParaRPr lang="en-US"/>
        </a:p>
      </dgm:t>
    </dgm:pt>
    <dgm:pt modelId="{5837A670-42AE-4048-85DC-DC3C04DA33C5}" type="pres">
      <dgm:prSet presAssocID="{3045E755-9F2A-49DC-959E-1269E2063E7D}" presName="hierChild4" presStyleCnt="0"/>
      <dgm:spPr/>
    </dgm:pt>
    <dgm:pt modelId="{B9CCB1EB-E8D4-4DB9-82AE-1588CC8CDC80}" type="pres">
      <dgm:prSet presAssocID="{64C79972-FCE7-4B77-ADAD-A759DE521B94}" presName="Name37" presStyleLbl="parChTrans1D3" presStyleIdx="3" presStyleCnt="8"/>
      <dgm:spPr/>
      <dgm:t>
        <a:bodyPr/>
        <a:lstStyle/>
        <a:p>
          <a:endParaRPr lang="en-US"/>
        </a:p>
      </dgm:t>
    </dgm:pt>
    <dgm:pt modelId="{83161D13-D963-42FC-8914-8EEEB44FD1DD}" type="pres">
      <dgm:prSet presAssocID="{CE2697D7-56EA-406B-AEB0-565469CC0BB6}" presName="hierRoot2" presStyleCnt="0">
        <dgm:presLayoutVars>
          <dgm:hierBranch val="init"/>
        </dgm:presLayoutVars>
      </dgm:prSet>
      <dgm:spPr/>
    </dgm:pt>
    <dgm:pt modelId="{C5CB1F37-7966-489A-8844-0E9CCD922583}" type="pres">
      <dgm:prSet presAssocID="{CE2697D7-56EA-406B-AEB0-565469CC0BB6}" presName="rootComposite" presStyleCnt="0"/>
      <dgm:spPr/>
    </dgm:pt>
    <dgm:pt modelId="{0FBEB638-42C2-42A9-8F8A-8A1381D8A75B}" type="pres">
      <dgm:prSet presAssocID="{CE2697D7-56EA-406B-AEB0-565469CC0BB6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D1CBB-9323-4DC2-94B2-7DA6796ADB9D}" type="pres">
      <dgm:prSet presAssocID="{CE2697D7-56EA-406B-AEB0-565469CC0BB6}" presName="rootConnector" presStyleLbl="node3" presStyleIdx="3" presStyleCnt="8"/>
      <dgm:spPr/>
      <dgm:t>
        <a:bodyPr/>
        <a:lstStyle/>
        <a:p>
          <a:endParaRPr lang="en-US"/>
        </a:p>
      </dgm:t>
    </dgm:pt>
    <dgm:pt modelId="{00A98BED-4FBF-42C7-B719-717DC8F88897}" type="pres">
      <dgm:prSet presAssocID="{CE2697D7-56EA-406B-AEB0-565469CC0BB6}" presName="hierChild4" presStyleCnt="0"/>
      <dgm:spPr/>
    </dgm:pt>
    <dgm:pt modelId="{9D07B767-CE59-43E9-805E-85B9C8F2D30D}" type="pres">
      <dgm:prSet presAssocID="{CE2697D7-56EA-406B-AEB0-565469CC0BB6}" presName="hierChild5" presStyleCnt="0"/>
      <dgm:spPr/>
    </dgm:pt>
    <dgm:pt modelId="{59FFBC47-6D80-4C0E-B26B-F5479C625A96}" type="pres">
      <dgm:prSet presAssocID="{0938B1B8-3E76-47B2-B6B4-9358B19CCCEF}" presName="Name37" presStyleLbl="parChTrans1D3" presStyleIdx="4" presStyleCnt="8"/>
      <dgm:spPr/>
      <dgm:t>
        <a:bodyPr/>
        <a:lstStyle/>
        <a:p>
          <a:endParaRPr lang="en-US"/>
        </a:p>
      </dgm:t>
    </dgm:pt>
    <dgm:pt modelId="{335EB95D-3110-44A3-9907-D076B67C020E}" type="pres">
      <dgm:prSet presAssocID="{338C2BF5-1432-4FA1-AF1F-847E7E4475B3}" presName="hierRoot2" presStyleCnt="0">
        <dgm:presLayoutVars>
          <dgm:hierBranch val="init"/>
        </dgm:presLayoutVars>
      </dgm:prSet>
      <dgm:spPr/>
    </dgm:pt>
    <dgm:pt modelId="{0B95128C-2A88-4E24-832C-D03D2FC8A2BD}" type="pres">
      <dgm:prSet presAssocID="{338C2BF5-1432-4FA1-AF1F-847E7E4475B3}" presName="rootComposite" presStyleCnt="0"/>
      <dgm:spPr/>
    </dgm:pt>
    <dgm:pt modelId="{5A04F5F8-94D1-45D1-886A-5D4C41E97111}" type="pres">
      <dgm:prSet presAssocID="{338C2BF5-1432-4FA1-AF1F-847E7E4475B3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1D85F5-E144-4710-828A-DB467603E93E}" type="pres">
      <dgm:prSet presAssocID="{338C2BF5-1432-4FA1-AF1F-847E7E4475B3}" presName="rootConnector" presStyleLbl="node3" presStyleIdx="4" presStyleCnt="8"/>
      <dgm:spPr/>
      <dgm:t>
        <a:bodyPr/>
        <a:lstStyle/>
        <a:p>
          <a:endParaRPr lang="en-US"/>
        </a:p>
      </dgm:t>
    </dgm:pt>
    <dgm:pt modelId="{BD1055CF-17D5-4453-B6D8-963E9FC46261}" type="pres">
      <dgm:prSet presAssocID="{338C2BF5-1432-4FA1-AF1F-847E7E4475B3}" presName="hierChild4" presStyleCnt="0"/>
      <dgm:spPr/>
    </dgm:pt>
    <dgm:pt modelId="{4F44BAB8-DBD9-43E4-80D3-A919C00AD149}" type="pres">
      <dgm:prSet presAssocID="{338C2BF5-1432-4FA1-AF1F-847E7E4475B3}" presName="hierChild5" presStyleCnt="0"/>
      <dgm:spPr/>
    </dgm:pt>
    <dgm:pt modelId="{C6E0592B-F4A0-480C-BC54-A5562B343E4C}" type="pres">
      <dgm:prSet presAssocID="{3045E755-9F2A-49DC-959E-1269E2063E7D}" presName="hierChild5" presStyleCnt="0"/>
      <dgm:spPr/>
    </dgm:pt>
    <dgm:pt modelId="{2CE5CE1A-289F-4F50-968E-F473D6B6D5FC}" type="pres">
      <dgm:prSet presAssocID="{EB2DA3C2-5852-46CA-B950-E1A11C6B8B3F}" presName="Name37" presStyleLbl="parChTrans1D2" presStyleIdx="7" presStyleCnt="8"/>
      <dgm:spPr/>
      <dgm:t>
        <a:bodyPr/>
        <a:lstStyle/>
        <a:p>
          <a:endParaRPr lang="en-US"/>
        </a:p>
      </dgm:t>
    </dgm:pt>
    <dgm:pt modelId="{49CAE301-E1F6-4C81-95B5-D155F7629D52}" type="pres">
      <dgm:prSet presAssocID="{E90AF19A-3BAF-4695-A36A-C5F276B8BBE4}" presName="hierRoot2" presStyleCnt="0">
        <dgm:presLayoutVars>
          <dgm:hierBranch val="init"/>
        </dgm:presLayoutVars>
      </dgm:prSet>
      <dgm:spPr/>
    </dgm:pt>
    <dgm:pt modelId="{015342C4-C18E-478F-8105-FE0EB06F4A25}" type="pres">
      <dgm:prSet presAssocID="{E90AF19A-3BAF-4695-A36A-C5F276B8BBE4}" presName="rootComposite" presStyleCnt="0"/>
      <dgm:spPr/>
    </dgm:pt>
    <dgm:pt modelId="{C51BD761-8676-4362-A59A-9118247739B7}" type="pres">
      <dgm:prSet presAssocID="{E90AF19A-3BAF-4695-A36A-C5F276B8BBE4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A6F03E-1886-49E5-AABC-7AB63A5CA5CB}" type="pres">
      <dgm:prSet presAssocID="{E90AF19A-3BAF-4695-A36A-C5F276B8BBE4}" presName="rootConnector" presStyleLbl="node2" presStyleIdx="7" presStyleCnt="8"/>
      <dgm:spPr/>
      <dgm:t>
        <a:bodyPr/>
        <a:lstStyle/>
        <a:p>
          <a:endParaRPr lang="en-US"/>
        </a:p>
      </dgm:t>
    </dgm:pt>
    <dgm:pt modelId="{C6383DA8-E4C5-46A2-9D1F-1539F53A758B}" type="pres">
      <dgm:prSet presAssocID="{E90AF19A-3BAF-4695-A36A-C5F276B8BBE4}" presName="hierChild4" presStyleCnt="0"/>
      <dgm:spPr/>
    </dgm:pt>
    <dgm:pt modelId="{ADF58791-43DE-441C-BDC2-8BB107493F54}" type="pres">
      <dgm:prSet presAssocID="{3A3AE76A-5664-4F5C-BCF2-BABB078191F6}" presName="Name37" presStyleLbl="parChTrans1D3" presStyleIdx="5" presStyleCnt="8"/>
      <dgm:spPr/>
      <dgm:t>
        <a:bodyPr/>
        <a:lstStyle/>
        <a:p>
          <a:endParaRPr lang="en-US"/>
        </a:p>
      </dgm:t>
    </dgm:pt>
    <dgm:pt modelId="{1736FA85-CF33-4E3F-AAD1-C5E21DE99922}" type="pres">
      <dgm:prSet presAssocID="{34112517-CB49-4944-B66B-284DA5A2AC51}" presName="hierRoot2" presStyleCnt="0">
        <dgm:presLayoutVars>
          <dgm:hierBranch val="init"/>
        </dgm:presLayoutVars>
      </dgm:prSet>
      <dgm:spPr/>
    </dgm:pt>
    <dgm:pt modelId="{B9D61324-F163-41DC-AA74-079995B67B2B}" type="pres">
      <dgm:prSet presAssocID="{34112517-CB49-4944-B66B-284DA5A2AC51}" presName="rootComposite" presStyleCnt="0"/>
      <dgm:spPr/>
    </dgm:pt>
    <dgm:pt modelId="{99DFBF34-49B6-46B0-89BF-328A95097C17}" type="pres">
      <dgm:prSet presAssocID="{34112517-CB49-4944-B66B-284DA5A2AC51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5AD30-38E7-414E-81B5-834DD256C437}" type="pres">
      <dgm:prSet presAssocID="{34112517-CB49-4944-B66B-284DA5A2AC51}" presName="rootConnector" presStyleLbl="node3" presStyleIdx="5" presStyleCnt="8"/>
      <dgm:spPr/>
      <dgm:t>
        <a:bodyPr/>
        <a:lstStyle/>
        <a:p>
          <a:endParaRPr lang="en-US"/>
        </a:p>
      </dgm:t>
    </dgm:pt>
    <dgm:pt modelId="{B167B7E7-223B-4C52-B0C8-15CE16C7C07E}" type="pres">
      <dgm:prSet presAssocID="{34112517-CB49-4944-B66B-284DA5A2AC51}" presName="hierChild4" presStyleCnt="0"/>
      <dgm:spPr/>
    </dgm:pt>
    <dgm:pt modelId="{3528B169-E8DF-44A3-B3D6-BEC876373ED4}" type="pres">
      <dgm:prSet presAssocID="{34112517-CB49-4944-B66B-284DA5A2AC51}" presName="hierChild5" presStyleCnt="0"/>
      <dgm:spPr/>
    </dgm:pt>
    <dgm:pt modelId="{953242EA-EF38-4456-9719-D8386D8BB464}" type="pres">
      <dgm:prSet presAssocID="{12D97F5F-1D42-46FD-97F8-320BBD0E1402}" presName="Name37" presStyleLbl="parChTrans1D3" presStyleIdx="6" presStyleCnt="8"/>
      <dgm:spPr/>
      <dgm:t>
        <a:bodyPr/>
        <a:lstStyle/>
        <a:p>
          <a:endParaRPr lang="en-US"/>
        </a:p>
      </dgm:t>
    </dgm:pt>
    <dgm:pt modelId="{C921A3A4-F5AA-4A0C-A44C-CCDABBCF31C0}" type="pres">
      <dgm:prSet presAssocID="{BC615A40-3100-4329-8333-4910A43851F6}" presName="hierRoot2" presStyleCnt="0">
        <dgm:presLayoutVars>
          <dgm:hierBranch val="init"/>
        </dgm:presLayoutVars>
      </dgm:prSet>
      <dgm:spPr/>
    </dgm:pt>
    <dgm:pt modelId="{42A8390D-FD82-403B-A4F3-8F1BB28D7CB0}" type="pres">
      <dgm:prSet presAssocID="{BC615A40-3100-4329-8333-4910A43851F6}" presName="rootComposite" presStyleCnt="0"/>
      <dgm:spPr/>
    </dgm:pt>
    <dgm:pt modelId="{A55A67E8-CCCF-4CDB-9CC6-BBDDB02F2A78}" type="pres">
      <dgm:prSet presAssocID="{BC615A40-3100-4329-8333-4910A43851F6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385DBD-E1DD-4C4F-BC39-EFAA31DF8B3C}" type="pres">
      <dgm:prSet presAssocID="{BC615A40-3100-4329-8333-4910A43851F6}" presName="rootConnector" presStyleLbl="node3" presStyleIdx="6" presStyleCnt="8"/>
      <dgm:spPr/>
      <dgm:t>
        <a:bodyPr/>
        <a:lstStyle/>
        <a:p>
          <a:endParaRPr lang="en-US"/>
        </a:p>
      </dgm:t>
    </dgm:pt>
    <dgm:pt modelId="{C423CDF0-A86D-486A-A054-79EAF620C21D}" type="pres">
      <dgm:prSet presAssocID="{BC615A40-3100-4329-8333-4910A43851F6}" presName="hierChild4" presStyleCnt="0"/>
      <dgm:spPr/>
    </dgm:pt>
    <dgm:pt modelId="{E31A92C2-82C7-4030-9F9F-E4E38DEEFC0A}" type="pres">
      <dgm:prSet presAssocID="{BC615A40-3100-4329-8333-4910A43851F6}" presName="hierChild5" presStyleCnt="0"/>
      <dgm:spPr/>
    </dgm:pt>
    <dgm:pt modelId="{B269837D-9D22-4B09-A73F-FC92615C8192}" type="pres">
      <dgm:prSet presAssocID="{72B11B13-0A6E-4065-B2FD-C52180A175C2}" presName="Name37" presStyleLbl="parChTrans1D3" presStyleIdx="7" presStyleCnt="8"/>
      <dgm:spPr/>
      <dgm:t>
        <a:bodyPr/>
        <a:lstStyle/>
        <a:p>
          <a:endParaRPr lang="en-US"/>
        </a:p>
      </dgm:t>
    </dgm:pt>
    <dgm:pt modelId="{51DE6AAF-5826-448A-8E9C-C0E679DCE719}" type="pres">
      <dgm:prSet presAssocID="{4DA56717-A9E5-47F1-890F-ED575DCEFE1F}" presName="hierRoot2" presStyleCnt="0">
        <dgm:presLayoutVars>
          <dgm:hierBranch val="init"/>
        </dgm:presLayoutVars>
      </dgm:prSet>
      <dgm:spPr/>
    </dgm:pt>
    <dgm:pt modelId="{FC8EC974-738B-4FB9-8140-6AABF1D090FD}" type="pres">
      <dgm:prSet presAssocID="{4DA56717-A9E5-47F1-890F-ED575DCEFE1F}" presName="rootComposite" presStyleCnt="0"/>
      <dgm:spPr/>
    </dgm:pt>
    <dgm:pt modelId="{0D205E02-8029-42C9-9222-4FE5C097339F}" type="pres">
      <dgm:prSet presAssocID="{4DA56717-A9E5-47F1-890F-ED575DCEFE1F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0497EA-8523-4962-B8E9-D0149F1EA69F}" type="pres">
      <dgm:prSet presAssocID="{4DA56717-A9E5-47F1-890F-ED575DCEFE1F}" presName="rootConnector" presStyleLbl="node3" presStyleIdx="7" presStyleCnt="8"/>
      <dgm:spPr/>
      <dgm:t>
        <a:bodyPr/>
        <a:lstStyle/>
        <a:p>
          <a:endParaRPr lang="en-US"/>
        </a:p>
      </dgm:t>
    </dgm:pt>
    <dgm:pt modelId="{BA65DA06-EEB6-455C-B6BA-F7407258B006}" type="pres">
      <dgm:prSet presAssocID="{4DA56717-A9E5-47F1-890F-ED575DCEFE1F}" presName="hierChild4" presStyleCnt="0"/>
      <dgm:spPr/>
    </dgm:pt>
    <dgm:pt modelId="{FD8CC1AA-164E-498C-A37C-F86853AA95BC}" type="pres">
      <dgm:prSet presAssocID="{4DA56717-A9E5-47F1-890F-ED575DCEFE1F}" presName="hierChild5" presStyleCnt="0"/>
      <dgm:spPr/>
    </dgm:pt>
    <dgm:pt modelId="{B133F4DC-1679-4B83-8F09-98C2F04D706E}" type="pres">
      <dgm:prSet presAssocID="{E90AF19A-3BAF-4695-A36A-C5F276B8BBE4}" presName="hierChild5" presStyleCnt="0"/>
      <dgm:spPr/>
    </dgm:pt>
    <dgm:pt modelId="{12D740F0-447F-4775-AA99-54B8B1CEF3A1}" type="pres">
      <dgm:prSet presAssocID="{AB1C5DDB-50C9-4B80-9408-9E365DF3EC94}" presName="hierChild3" presStyleCnt="0"/>
      <dgm:spPr/>
    </dgm:pt>
  </dgm:ptLst>
  <dgm:cxnLst>
    <dgm:cxn modelId="{501A58C8-474E-449E-A97C-23871893A6E5}" type="presOf" srcId="{610E6F1B-F888-48B9-8A74-3EBC495EBEB9}" destId="{3B71D5A9-557B-4353-9812-907783E3866A}" srcOrd="1" destOrd="0" presId="urn:microsoft.com/office/officeart/2005/8/layout/orgChart1"/>
    <dgm:cxn modelId="{DD000532-59A7-4709-8168-9377D77F9091}" srcId="{AB1C5DDB-50C9-4B80-9408-9E365DF3EC94}" destId="{3045E755-9F2A-49DC-959E-1269E2063E7D}" srcOrd="6" destOrd="0" parTransId="{3A3C26BF-BFC7-4864-A2E4-C5AECCF46777}" sibTransId="{D8E086D0-0287-4F6B-82D0-5BF8834CC665}"/>
    <dgm:cxn modelId="{3511152D-8DD8-47E8-9B83-7E89F14ED605}" type="presOf" srcId="{CE2697D7-56EA-406B-AEB0-565469CC0BB6}" destId="{6E9D1CBB-9323-4DC2-94B2-7DA6796ADB9D}" srcOrd="1" destOrd="0" presId="urn:microsoft.com/office/officeart/2005/8/layout/orgChart1"/>
    <dgm:cxn modelId="{7EE72202-1CF4-40D2-9D26-6A3E81680A09}" type="presOf" srcId="{4AEE58DD-3F0D-462F-AED9-0B67AD6EFD0C}" destId="{31159ECC-2862-46B4-B2EC-933D18284C9D}" srcOrd="0" destOrd="0" presId="urn:microsoft.com/office/officeart/2005/8/layout/orgChart1"/>
    <dgm:cxn modelId="{6F869F4C-959A-4E78-85FE-52DFF9A465BB}" type="presOf" srcId="{0A5FC0A6-18E5-4DD8-8D78-E94DEB469ADF}" destId="{E2053F39-0BB2-4D73-9C33-552D49740C39}" srcOrd="0" destOrd="0" presId="urn:microsoft.com/office/officeart/2005/8/layout/orgChart1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0B651A8C-6873-41CE-8992-1C7E34B55AF2}" srcId="{E90AF19A-3BAF-4695-A36A-C5F276B8BBE4}" destId="{34112517-CB49-4944-B66B-284DA5A2AC51}" srcOrd="0" destOrd="0" parTransId="{3A3AE76A-5664-4F5C-BCF2-BABB078191F6}" sibTransId="{074C1105-1632-4394-B9B3-461B001714F3}"/>
    <dgm:cxn modelId="{8D0849B5-027B-4A6C-B9F8-209E96507502}" type="presOf" srcId="{1F38E69A-F07E-4C23-A122-63B93BAAC5C8}" destId="{B7C87533-0418-4D2B-B555-7A2D25473DB6}" srcOrd="1" destOrd="0" presId="urn:microsoft.com/office/officeart/2005/8/layout/orgChart1"/>
    <dgm:cxn modelId="{A0726ACB-3ACF-4E3D-B33D-8889EE9A6649}" type="presOf" srcId="{338C2BF5-1432-4FA1-AF1F-847E7E4475B3}" destId="{5A04F5F8-94D1-45D1-886A-5D4C41E97111}" srcOrd="0" destOrd="0" presId="urn:microsoft.com/office/officeart/2005/8/layout/orgChart1"/>
    <dgm:cxn modelId="{C172A585-009A-4B89-9FD3-68C966C47127}" type="presOf" srcId="{3A3AE76A-5664-4F5C-BCF2-BABB078191F6}" destId="{ADF58791-43DE-441C-BDC2-8BB107493F54}" srcOrd="0" destOrd="0" presId="urn:microsoft.com/office/officeart/2005/8/layout/orgChart1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0FBFDB53-F4D7-40E7-B5F6-9C7C9E95830B}" type="presOf" srcId="{E90AF19A-3BAF-4695-A36A-C5F276B8BBE4}" destId="{A0A6F03E-1886-49E5-AABC-7AB63A5CA5CB}" srcOrd="1" destOrd="0" presId="urn:microsoft.com/office/officeart/2005/8/layout/orgChart1"/>
    <dgm:cxn modelId="{68617316-F45B-46B8-83CC-867C6C8AE2F1}" type="presOf" srcId="{9F416EC0-CFE8-4B68-9318-705B9EFE5F4B}" destId="{AFC36F0E-9CC6-40D9-B8AC-6E2FE74AD04E}" srcOrd="0" destOrd="0" presId="urn:microsoft.com/office/officeart/2005/8/layout/orgChart1"/>
    <dgm:cxn modelId="{7F7EE20D-AD4C-4202-A600-3DFD5091F3E5}" type="presOf" srcId="{BC615A40-3100-4329-8333-4910A43851F6}" destId="{6B385DBD-E1DD-4C4F-BC39-EFAA31DF8B3C}" srcOrd="1" destOrd="0" presId="urn:microsoft.com/office/officeart/2005/8/layout/orgChart1"/>
    <dgm:cxn modelId="{42BD6B05-F9D2-4E4F-89C2-404BE73F9477}" type="presOf" srcId="{1F38E69A-F07E-4C23-A122-63B93BAAC5C8}" destId="{5FDE06AE-2808-4FDF-9EC3-F4A2D16F29B9}" srcOrd="0" destOrd="0" presId="urn:microsoft.com/office/officeart/2005/8/layout/orgChart1"/>
    <dgm:cxn modelId="{E8BEC2EC-8F6C-4F91-AA06-55F351EC5113}" type="presOf" srcId="{6960654E-8D2D-4022-ABB2-241FDCCF2CE7}" destId="{1CC04D35-17FC-434E-AC17-BAFA9169ACAE}" srcOrd="0" destOrd="0" presId="urn:microsoft.com/office/officeart/2005/8/layout/orgChart1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9C5E7C90-DE83-4978-8512-DD64B302E05B}" type="presOf" srcId="{CE2697D7-56EA-406B-AEB0-565469CC0BB6}" destId="{0FBEB638-42C2-42A9-8F8A-8A1381D8A75B}" srcOrd="0" destOrd="0" presId="urn:microsoft.com/office/officeart/2005/8/layout/orgChart1"/>
    <dgm:cxn modelId="{E2B075FA-617A-4E68-B9E9-05F5FC0353A4}" type="presOf" srcId="{E90AF19A-3BAF-4695-A36A-C5F276B8BBE4}" destId="{C51BD761-8676-4362-A59A-9118247739B7}" srcOrd="0" destOrd="0" presId="urn:microsoft.com/office/officeart/2005/8/layout/orgChart1"/>
    <dgm:cxn modelId="{8D58B45A-096E-4D4F-9A1A-5EDB474D0CAF}" type="presOf" srcId="{BB5B5232-C48F-4540-A344-B10C535D7767}" destId="{2622F658-63AA-456A-B903-60F78AF31233}" srcOrd="1" destOrd="0" presId="urn:microsoft.com/office/officeart/2005/8/layout/orgChart1"/>
    <dgm:cxn modelId="{2DE7996D-6789-4521-B179-767D1D3B455F}" type="presOf" srcId="{4B435B99-0541-459A-AAE0-FBBD5CFDFD81}" destId="{C3CBAC93-AC14-4838-A97F-DE18BB955603}" srcOrd="0" destOrd="0" presId="urn:microsoft.com/office/officeart/2005/8/layout/orgChart1"/>
    <dgm:cxn modelId="{C563D500-1204-47BC-961F-A930E46AEBA0}" type="presOf" srcId="{AB1C5DDB-50C9-4B80-9408-9E365DF3EC94}" destId="{DE699A9C-B375-4065-825D-674362FA4029}" srcOrd="1" destOrd="0" presId="urn:microsoft.com/office/officeart/2005/8/layout/orgChart1"/>
    <dgm:cxn modelId="{BAC47AE7-EB10-4550-AB67-4AFEA5D30C6A}" type="presOf" srcId="{DD5559D7-BE73-46CB-B09E-C6C00313D097}" destId="{8B14553F-7F21-4760-B861-B1C068D766CE}" srcOrd="1" destOrd="0" presId="urn:microsoft.com/office/officeart/2005/8/layout/orgChart1"/>
    <dgm:cxn modelId="{4C1EA1AF-2227-410B-8D61-0912B85DEF9F}" type="presOf" srcId="{BB5B5232-C48F-4540-A344-B10C535D7767}" destId="{D277D9E2-70B9-481B-A6D2-FA0549A8A364}" srcOrd="0" destOrd="0" presId="urn:microsoft.com/office/officeart/2005/8/layout/orgChart1"/>
    <dgm:cxn modelId="{468CD2C6-0260-43A1-BC64-DC35E5ABB453}" type="presOf" srcId="{EA2969AB-F977-40FF-AF2A-0D8C222E7CEB}" destId="{1815DD29-B6D1-4A19-8066-5E69C144D842}" srcOrd="0" destOrd="0" presId="urn:microsoft.com/office/officeart/2005/8/layout/orgChart1"/>
    <dgm:cxn modelId="{B1CF4EAC-8097-4A86-81D3-374962B1A490}" type="presOf" srcId="{42CCC850-D30A-46C7-97C7-CB01C223903B}" destId="{97660D08-0A5A-462F-99A0-B45CB799A2F0}" srcOrd="0" destOrd="0" presId="urn:microsoft.com/office/officeart/2005/8/layout/orgChart1"/>
    <dgm:cxn modelId="{FF10FC9E-56F6-43D7-BDED-F884D1F93F5E}" srcId="{AB1C5DDB-50C9-4B80-9408-9E365DF3EC94}" destId="{E90AF19A-3BAF-4695-A36A-C5F276B8BBE4}" srcOrd="7" destOrd="0" parTransId="{EB2DA3C2-5852-46CA-B950-E1A11C6B8B3F}" sibTransId="{018ED212-0158-4C43-A748-ABC3B81469ED}"/>
    <dgm:cxn modelId="{C4D6C9B4-B38A-4E6C-9110-3A14B33EFD3F}" type="presOf" srcId="{F1399198-E0AB-4E03-9615-BFACF878F767}" destId="{C9C9362B-AAF2-462F-9185-E6307E856539}" srcOrd="0" destOrd="0" presId="urn:microsoft.com/office/officeart/2005/8/layout/orgChart1"/>
    <dgm:cxn modelId="{85AF70E3-D927-4FE1-B94D-4DCD96F92C9F}" type="presOf" srcId="{34112517-CB49-4944-B66B-284DA5A2AC51}" destId="{3065AD30-38E7-414E-81B5-834DD256C437}" srcOrd="1" destOrd="0" presId="urn:microsoft.com/office/officeart/2005/8/layout/orgChart1"/>
    <dgm:cxn modelId="{CAD5BB31-0FDE-43FC-A566-C9D714A788A3}" type="presOf" srcId="{0E789B44-1B47-442C-A1F1-E20D3EA6255C}" destId="{6FD20E50-89A1-4812-AB6C-ADAB316F6DC2}" srcOrd="1" destOrd="0" presId="urn:microsoft.com/office/officeart/2005/8/layout/orgChart1"/>
    <dgm:cxn modelId="{3A1B3BFB-D468-4E68-BE08-FC6F56B924A8}" type="presOf" srcId="{DC0216DB-FBFB-4D05-AB7E-13216FCB0516}" destId="{A6C2A38B-3ACE-4A36-BF64-60A856F73388}" srcOrd="0" destOrd="0" presId="urn:microsoft.com/office/officeart/2005/8/layout/orgChart1"/>
    <dgm:cxn modelId="{5FDF9594-DF6B-47C8-B272-0AAAB4ED3123}" srcId="{AB1C5DDB-50C9-4B80-9408-9E365DF3EC94}" destId="{BB5B5232-C48F-4540-A344-B10C535D7767}" srcOrd="5" destOrd="0" parTransId="{4AEE58DD-3F0D-462F-AED9-0B67AD6EFD0C}" sibTransId="{2C105F24-482B-420D-B2CB-4DFD91A07A96}"/>
    <dgm:cxn modelId="{1312448F-F3E8-4CA8-B2D8-666B6B667D59}" type="presOf" srcId="{810F9E8E-57CB-4F02-A314-E0FD9EBC2D37}" destId="{3DC20BE8-A75F-4C9C-AA54-FA246DC9CF7B}" srcOrd="0" destOrd="0" presId="urn:microsoft.com/office/officeart/2005/8/layout/orgChart1"/>
    <dgm:cxn modelId="{B5E29D30-F684-447B-82BE-2A83DBF20F96}" type="presOf" srcId="{12D97F5F-1D42-46FD-97F8-320BBD0E1402}" destId="{953242EA-EF38-4456-9719-D8386D8BB464}" srcOrd="0" destOrd="0" presId="urn:microsoft.com/office/officeart/2005/8/layout/orgChart1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0FD4B883-7F13-48AD-93D6-BB0712193ABE}" srcId="{E90AF19A-3BAF-4695-A36A-C5F276B8BBE4}" destId="{4DA56717-A9E5-47F1-890F-ED575DCEFE1F}" srcOrd="2" destOrd="0" parTransId="{72B11B13-0A6E-4065-B2FD-C52180A175C2}" sibTransId="{F6E59D28-F2CD-4AD6-A393-C21DE122994A}"/>
    <dgm:cxn modelId="{9B56F74A-2A12-4806-91A1-86537F930E0F}" type="presOf" srcId="{4B435B99-0541-459A-AAE0-FBBD5CFDFD81}" destId="{0DF2850C-B47E-4E60-95E4-D7A2CA362671}" srcOrd="1" destOrd="0" presId="urn:microsoft.com/office/officeart/2005/8/layout/orgChart1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7BE6FEA4-E898-4A28-B0D3-52E4687C0539}" type="presOf" srcId="{752A0BA0-E948-421D-BBFD-FD3E6A49C9AC}" destId="{C5F79B3F-046F-4FB4-B659-FED1BC757F5C}" srcOrd="0" destOrd="0" presId="urn:microsoft.com/office/officeart/2005/8/layout/orgChart1"/>
    <dgm:cxn modelId="{4089A5A4-56B3-4F0E-A145-146A376C03FF}" type="presOf" srcId="{E8AD2B0B-62D1-429A-9D4D-7240476FD44C}" destId="{B956FE75-B538-4D51-8B48-661A295A4931}" srcOrd="0" destOrd="0" presId="urn:microsoft.com/office/officeart/2005/8/layout/orgChart1"/>
    <dgm:cxn modelId="{FF7641C0-0DAE-4323-B4E3-D965B2E3D075}" type="presOf" srcId="{41453CE3-0A0C-47B3-A180-0F2B0CB3DCDA}" destId="{800899C9-7989-4460-AF98-CD66C14BC918}" srcOrd="0" destOrd="0" presId="urn:microsoft.com/office/officeart/2005/8/layout/orgChart1"/>
    <dgm:cxn modelId="{3F07EB4E-A0AB-4950-9C40-5BEAE4409D0C}" type="presOf" srcId="{34112517-CB49-4944-B66B-284DA5A2AC51}" destId="{99DFBF34-49B6-46B0-89BF-328A95097C17}" srcOrd="0" destOrd="0" presId="urn:microsoft.com/office/officeart/2005/8/layout/orgChart1"/>
    <dgm:cxn modelId="{96CED7C9-5CED-403B-A26B-E7C2C2FC1FF3}" type="presOf" srcId="{41453CE3-0A0C-47B3-A180-0F2B0CB3DCDA}" destId="{89B270D7-4FAA-478C-AA49-51A70C786EE7}" srcOrd="1" destOrd="0" presId="urn:microsoft.com/office/officeart/2005/8/layout/orgChart1"/>
    <dgm:cxn modelId="{BBAD35C8-9796-41B0-8FCC-E6C8FF9050B3}" type="presOf" srcId="{DC0216DB-FBFB-4D05-AB7E-13216FCB0516}" destId="{E21981EC-6A24-407D-82A7-AF344313EE34}" srcOrd="1" destOrd="0" presId="urn:microsoft.com/office/officeart/2005/8/layout/orgChart1"/>
    <dgm:cxn modelId="{BF8E3846-4633-43A0-8DC5-7396E1FC6A4A}" type="presOf" srcId="{72B11B13-0A6E-4065-B2FD-C52180A175C2}" destId="{B269837D-9D22-4B09-A73F-FC92615C8192}" srcOrd="0" destOrd="0" presId="urn:microsoft.com/office/officeart/2005/8/layout/orgChart1"/>
    <dgm:cxn modelId="{E36894DA-AC0C-4B9E-9A6B-5AD4018BD9CA}" type="presOf" srcId="{12BA1380-A4FC-4990-9FA4-11FC145E8D29}" destId="{387D80D5-3373-4847-8B69-C2C8B0342435}" srcOrd="1" destOrd="0" presId="urn:microsoft.com/office/officeart/2005/8/layout/orgChart1"/>
    <dgm:cxn modelId="{0232C9FC-2752-475C-A0D0-067BB91514C3}" type="presOf" srcId="{320036A8-38A2-4E0A-B766-58B8E13A53A8}" destId="{2C1B648F-732F-4178-B867-4360E4EEDE4A}" srcOrd="0" destOrd="0" presId="urn:microsoft.com/office/officeart/2005/8/layout/orgChart1"/>
    <dgm:cxn modelId="{60AD33A3-1BCD-4D7A-AF4C-8494E11DA8C0}" type="presOf" srcId="{DD5559D7-BE73-46CB-B09E-C6C00313D097}" destId="{FF6FFBF9-2F09-466E-A526-4FAADBB981FD}" srcOrd="0" destOrd="0" presId="urn:microsoft.com/office/officeart/2005/8/layout/orgChart1"/>
    <dgm:cxn modelId="{C8B28E91-8C95-4729-8619-CF66900269DB}" type="presOf" srcId="{3A3C26BF-BFC7-4864-A2E4-C5AECCF46777}" destId="{87FB9A60-537E-416B-835F-1D030E435996}" srcOrd="0" destOrd="0" presId="urn:microsoft.com/office/officeart/2005/8/layout/orgChart1"/>
    <dgm:cxn modelId="{35562600-20C4-4679-B580-F14B2CA2E74C}" type="presOf" srcId="{4DA56717-A9E5-47F1-890F-ED575DCEFE1F}" destId="{0D205E02-8029-42C9-9222-4FE5C097339F}" srcOrd="0" destOrd="0" presId="urn:microsoft.com/office/officeart/2005/8/layout/orgChart1"/>
    <dgm:cxn modelId="{F06FB14B-150C-4067-994F-6AE529B6A29A}" type="presOf" srcId="{0E789B44-1B47-442C-A1F1-E20D3EA6255C}" destId="{6E429335-8E72-4DC4-A0AC-505A53DEEFD2}" srcOrd="0" destOrd="0" presId="urn:microsoft.com/office/officeart/2005/8/layout/orgChart1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7A078A96-4126-4036-A13B-B37863DD7018}" type="presOf" srcId="{320036A8-38A2-4E0A-B766-58B8E13A53A8}" destId="{8127D657-98B5-4F51-B201-B6FF02A1F47E}" srcOrd="1" destOrd="0" presId="urn:microsoft.com/office/officeart/2005/8/layout/orgChart1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5B48D350-ED61-4196-8376-8FA41D037BA1}" type="presOf" srcId="{610E6F1B-F888-48B9-8A74-3EBC495EBEB9}" destId="{1CFCC945-C793-4611-A310-B84AC40900B2}" srcOrd="0" destOrd="0" presId="urn:microsoft.com/office/officeart/2005/8/layout/orgChart1"/>
    <dgm:cxn modelId="{D6FC60F6-C8C6-4668-AC06-7B8C1CCA665F}" type="presOf" srcId="{4AC932CD-412B-4B90-B94D-D8CFF3286712}" destId="{05E5BB95-236A-4760-AD01-DC1FED41D5A6}" srcOrd="1" destOrd="0" presId="urn:microsoft.com/office/officeart/2005/8/layout/orgChart1"/>
    <dgm:cxn modelId="{86D9796B-24E7-414B-BA5E-13341B03215C}" type="presOf" srcId="{3045E755-9F2A-49DC-959E-1269E2063E7D}" destId="{355CEB2C-DA24-4C00-B650-ABDD1FEEC07C}" srcOrd="1" destOrd="0" presId="urn:microsoft.com/office/officeart/2005/8/layout/orgChart1"/>
    <dgm:cxn modelId="{D97A52FA-443F-4F05-8E67-9DF61C5AB463}" type="presOf" srcId="{F9DCF3D5-7BE4-4A59-889A-42A1A8F3CF85}" destId="{9C3E16C2-89C8-46E7-BCB6-31EC2FCA5AAD}" srcOrd="0" destOrd="0" presId="urn:microsoft.com/office/officeart/2005/8/layout/orgChart1"/>
    <dgm:cxn modelId="{EA5E24C0-61A5-4E78-912E-BBEB362E406A}" type="presOf" srcId="{12BA1380-A4FC-4990-9FA4-11FC145E8D29}" destId="{F39EBF8D-7EAD-4078-9AA2-5200AD86C63C}" srcOrd="0" destOrd="0" presId="urn:microsoft.com/office/officeart/2005/8/layout/orgChart1"/>
    <dgm:cxn modelId="{1A44E8DE-378B-4382-B3A1-E34C92AA5A3E}" type="presOf" srcId="{EB2DA3C2-5852-46CA-B950-E1A11C6B8B3F}" destId="{2CE5CE1A-289F-4F50-968E-F473D6B6D5FC}" srcOrd="0" destOrd="0" presId="urn:microsoft.com/office/officeart/2005/8/layout/orgChart1"/>
    <dgm:cxn modelId="{0A06B41B-44A2-47B8-AC6C-BE6A3ECCE90F}" type="presOf" srcId="{0938B1B8-3E76-47B2-B6B4-9358B19CCCEF}" destId="{59FFBC47-6D80-4C0E-B26B-F5479C625A96}" srcOrd="0" destOrd="0" presId="urn:microsoft.com/office/officeart/2005/8/layout/orgChart1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0CB3F604-85F3-4782-89BF-F89C936F1E74}" type="presOf" srcId="{930FA777-290E-41BC-A635-9651FDA43D1C}" destId="{2AB30704-15DE-41A9-93F9-BB336CE2C8C3}" srcOrd="0" destOrd="0" presId="urn:microsoft.com/office/officeart/2005/8/layout/orgChart1"/>
    <dgm:cxn modelId="{EF0E83F0-38E4-42D3-80B8-27A0556EFA85}" type="presOf" srcId="{338C2BF5-1432-4FA1-AF1F-847E7E4475B3}" destId="{FB1D85F5-E144-4710-828A-DB467603E93E}" srcOrd="1" destOrd="0" presId="urn:microsoft.com/office/officeart/2005/8/layout/orgChart1"/>
    <dgm:cxn modelId="{E3393CE5-B926-4441-86FB-3C7B504D38BA}" type="presOf" srcId="{6960654E-8D2D-4022-ABB2-241FDCCF2CE7}" destId="{DFD796CF-197F-4E39-A5F1-19BAD5FB8961}" srcOrd="1" destOrd="0" presId="urn:microsoft.com/office/officeart/2005/8/layout/orgChart1"/>
    <dgm:cxn modelId="{4A73B369-920D-4422-A3E1-1BE223B69EF8}" type="presOf" srcId="{4F254B70-064E-46F8-8ACA-5CCE91B5402D}" destId="{E01B86B8-A013-431E-A0E7-64ABEDB9F590}" srcOrd="0" destOrd="0" presId="urn:microsoft.com/office/officeart/2005/8/layout/orgChart1"/>
    <dgm:cxn modelId="{68C4B3CD-D75F-4ADD-A2FB-E9BE70197234}" type="presOf" srcId="{08234424-F5B8-4410-BA3B-E2F5A2359605}" destId="{B9DBB14F-B546-4CC7-A4C2-250EE42E09D0}" srcOrd="0" destOrd="0" presId="urn:microsoft.com/office/officeart/2005/8/layout/orgChart1"/>
    <dgm:cxn modelId="{03E84014-490F-4E44-889E-7B9EF1A258BB}" type="presOf" srcId="{AB1C5DDB-50C9-4B80-9408-9E365DF3EC94}" destId="{7C840B88-607A-441F-85C0-3FE8ECB891F6}" srcOrd="0" destOrd="0" presId="urn:microsoft.com/office/officeart/2005/8/layout/orgChart1"/>
    <dgm:cxn modelId="{664A6AF5-FE93-45FE-9CCD-0A0D2C8A5C3C}" type="presOf" srcId="{3045E755-9F2A-49DC-959E-1269E2063E7D}" destId="{8536B65A-5C42-4AF1-8F76-1352B87E950C}" srcOrd="0" destOrd="0" presId="urn:microsoft.com/office/officeart/2005/8/layout/orgChart1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B7471B25-DE34-4989-9D9F-FBC9CA25394C}" srcId="{E90AF19A-3BAF-4695-A36A-C5F276B8BBE4}" destId="{BC615A40-3100-4329-8333-4910A43851F6}" srcOrd="1" destOrd="0" parTransId="{12D97F5F-1D42-46FD-97F8-320BBD0E1402}" sibTransId="{60C3996E-A14B-4DC4-87BC-1D0502A7C656}"/>
    <dgm:cxn modelId="{FDC0F89E-1266-42CC-8419-035D11E06442}" type="presOf" srcId="{64C79972-FCE7-4B77-ADAD-A759DE521B94}" destId="{B9CCB1EB-E8D4-4DB9-82AE-1588CC8CDC80}" srcOrd="0" destOrd="0" presId="urn:microsoft.com/office/officeart/2005/8/layout/orgChart1"/>
    <dgm:cxn modelId="{900308B4-A776-4E56-9EE6-FDE85F36083A}" type="presOf" srcId="{4AC932CD-412B-4B90-B94D-D8CFF3286712}" destId="{C1A822F7-90D1-489E-BDCB-FDAF2BF22BD8}" srcOrd="0" destOrd="0" presId="urn:microsoft.com/office/officeart/2005/8/layout/orgChart1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0EAF3424-628D-4BE1-A897-643C7EA5519B}" type="presOf" srcId="{4DA56717-A9E5-47F1-890F-ED575DCEFE1F}" destId="{930497EA-8523-4962-B8E9-D0149F1EA69F}" srcOrd="1" destOrd="0" presId="urn:microsoft.com/office/officeart/2005/8/layout/orgChart1"/>
    <dgm:cxn modelId="{D65BFB67-9583-416C-85A5-0798F2049450}" type="presOf" srcId="{BC615A40-3100-4329-8333-4910A43851F6}" destId="{A55A67E8-CCCF-4CDB-9CC6-BBDDB02F2A78}" srcOrd="0" destOrd="0" presId="urn:microsoft.com/office/officeart/2005/8/layout/orgChart1"/>
    <dgm:cxn modelId="{1F86701B-4585-4808-938D-008BBB871778}" type="presParOf" srcId="{97660D08-0A5A-462F-99A0-B45CB799A2F0}" destId="{031F9EAA-0B55-45FE-80D2-AEE61F33E895}" srcOrd="0" destOrd="0" presId="urn:microsoft.com/office/officeart/2005/8/layout/orgChart1"/>
    <dgm:cxn modelId="{5C6D5FC8-C5A5-4277-8A5F-734FC407B255}" type="presParOf" srcId="{031F9EAA-0B55-45FE-80D2-AEE61F33E895}" destId="{99786DF2-02B8-49A4-8D43-6904DEAEB0A2}" srcOrd="0" destOrd="0" presId="urn:microsoft.com/office/officeart/2005/8/layout/orgChart1"/>
    <dgm:cxn modelId="{EBFE9816-EC21-47C0-BDD5-1D8A173728E4}" type="presParOf" srcId="{99786DF2-02B8-49A4-8D43-6904DEAEB0A2}" destId="{7C840B88-607A-441F-85C0-3FE8ECB891F6}" srcOrd="0" destOrd="0" presId="urn:microsoft.com/office/officeart/2005/8/layout/orgChart1"/>
    <dgm:cxn modelId="{07180BC3-B9A0-4D7C-A162-80DC539A0C9B}" type="presParOf" srcId="{99786DF2-02B8-49A4-8D43-6904DEAEB0A2}" destId="{DE699A9C-B375-4065-825D-674362FA4029}" srcOrd="1" destOrd="0" presId="urn:microsoft.com/office/officeart/2005/8/layout/orgChart1"/>
    <dgm:cxn modelId="{5AE3ED1D-EDD6-46CE-9962-E5F34796006E}" type="presParOf" srcId="{031F9EAA-0B55-45FE-80D2-AEE61F33E895}" destId="{ED9C8E0F-543A-4B92-A5BA-86BF6DF40243}" srcOrd="1" destOrd="0" presId="urn:microsoft.com/office/officeart/2005/8/layout/orgChart1"/>
    <dgm:cxn modelId="{D143E2E2-7AFE-4138-B586-2CFD55AA09B8}" type="presParOf" srcId="{ED9C8E0F-543A-4B92-A5BA-86BF6DF40243}" destId="{1815DD29-B6D1-4A19-8066-5E69C144D842}" srcOrd="0" destOrd="0" presId="urn:microsoft.com/office/officeart/2005/8/layout/orgChart1"/>
    <dgm:cxn modelId="{C80CD821-06DE-4B05-AF8F-0689ECF0E8CD}" type="presParOf" srcId="{ED9C8E0F-543A-4B92-A5BA-86BF6DF40243}" destId="{1DCE610F-8F84-4BE0-A974-C2B952810350}" srcOrd="1" destOrd="0" presId="urn:microsoft.com/office/officeart/2005/8/layout/orgChart1"/>
    <dgm:cxn modelId="{614468AD-D8CA-4D46-BD95-54B78A6E1166}" type="presParOf" srcId="{1DCE610F-8F84-4BE0-A974-C2B952810350}" destId="{BDB824A3-77B1-4DA4-B94B-AEDEA4427217}" srcOrd="0" destOrd="0" presId="urn:microsoft.com/office/officeart/2005/8/layout/orgChart1"/>
    <dgm:cxn modelId="{E53D2896-37FF-4ECD-8875-FAE0CB514570}" type="presParOf" srcId="{BDB824A3-77B1-4DA4-B94B-AEDEA4427217}" destId="{A6C2A38B-3ACE-4A36-BF64-60A856F73388}" srcOrd="0" destOrd="0" presId="urn:microsoft.com/office/officeart/2005/8/layout/orgChart1"/>
    <dgm:cxn modelId="{2D61E4BC-716D-4802-A244-CB2CFF924FB7}" type="presParOf" srcId="{BDB824A3-77B1-4DA4-B94B-AEDEA4427217}" destId="{E21981EC-6A24-407D-82A7-AF344313EE34}" srcOrd="1" destOrd="0" presId="urn:microsoft.com/office/officeart/2005/8/layout/orgChart1"/>
    <dgm:cxn modelId="{3BCB59B8-9C4C-4C65-A19F-A12702E43CCB}" type="presParOf" srcId="{1DCE610F-8F84-4BE0-A974-C2B952810350}" destId="{92B96A66-A7C7-454B-B1F1-D439E64C2788}" srcOrd="1" destOrd="0" presId="urn:microsoft.com/office/officeart/2005/8/layout/orgChart1"/>
    <dgm:cxn modelId="{61591A57-3582-4227-BE41-C8117BC1968F}" type="presParOf" srcId="{92B96A66-A7C7-454B-B1F1-D439E64C2788}" destId="{2AB30704-15DE-41A9-93F9-BB336CE2C8C3}" srcOrd="0" destOrd="0" presId="urn:microsoft.com/office/officeart/2005/8/layout/orgChart1"/>
    <dgm:cxn modelId="{D40C2E10-1D13-488A-95BF-7B0FD63C08EE}" type="presParOf" srcId="{92B96A66-A7C7-454B-B1F1-D439E64C2788}" destId="{8165DB00-0392-4759-8565-48D026F27690}" srcOrd="1" destOrd="0" presId="urn:microsoft.com/office/officeart/2005/8/layout/orgChart1"/>
    <dgm:cxn modelId="{A6FE844D-496D-42B7-A5F1-D8A459F2F504}" type="presParOf" srcId="{8165DB00-0392-4759-8565-48D026F27690}" destId="{8E797F51-A1AF-4317-9BE0-7DD7E347164E}" srcOrd="0" destOrd="0" presId="urn:microsoft.com/office/officeart/2005/8/layout/orgChart1"/>
    <dgm:cxn modelId="{2AE29109-198E-41E1-AC08-3FE1BA551E00}" type="presParOf" srcId="{8E797F51-A1AF-4317-9BE0-7DD7E347164E}" destId="{1CC04D35-17FC-434E-AC17-BAFA9169ACAE}" srcOrd="0" destOrd="0" presId="urn:microsoft.com/office/officeart/2005/8/layout/orgChart1"/>
    <dgm:cxn modelId="{E5363158-A0BE-481D-B2CC-63B613D8DAF9}" type="presParOf" srcId="{8E797F51-A1AF-4317-9BE0-7DD7E347164E}" destId="{DFD796CF-197F-4E39-A5F1-19BAD5FB8961}" srcOrd="1" destOrd="0" presId="urn:microsoft.com/office/officeart/2005/8/layout/orgChart1"/>
    <dgm:cxn modelId="{122F7420-8BBA-4DED-BBD9-9E0BACCEAACA}" type="presParOf" srcId="{8165DB00-0392-4759-8565-48D026F27690}" destId="{A26B3A8F-8CAD-4672-85FD-D2047724A871}" srcOrd="1" destOrd="0" presId="urn:microsoft.com/office/officeart/2005/8/layout/orgChart1"/>
    <dgm:cxn modelId="{59CBE58F-4FDB-4645-B8C4-193E8C0BCA1E}" type="presParOf" srcId="{A26B3A8F-8CAD-4672-85FD-D2047724A871}" destId="{B956FE75-B538-4D51-8B48-661A295A4931}" srcOrd="0" destOrd="0" presId="urn:microsoft.com/office/officeart/2005/8/layout/orgChart1"/>
    <dgm:cxn modelId="{B254EBDD-78D8-4FC0-90A6-19AF85898316}" type="presParOf" srcId="{A26B3A8F-8CAD-4672-85FD-D2047724A871}" destId="{0D5A3069-5F29-4A19-BD14-4D2CEE2E2DA3}" srcOrd="1" destOrd="0" presId="urn:microsoft.com/office/officeart/2005/8/layout/orgChart1"/>
    <dgm:cxn modelId="{5F778FF9-DB4F-4E3E-BF2C-3F209A8405DC}" type="presParOf" srcId="{0D5A3069-5F29-4A19-BD14-4D2CEE2E2DA3}" destId="{7878A20A-E9EA-4D46-8677-7D83368CA860}" srcOrd="0" destOrd="0" presId="urn:microsoft.com/office/officeart/2005/8/layout/orgChart1"/>
    <dgm:cxn modelId="{BF5D93BD-0946-4157-A0AF-2DBB4C4B6C51}" type="presParOf" srcId="{7878A20A-E9EA-4D46-8677-7D83368CA860}" destId="{C3CBAC93-AC14-4838-A97F-DE18BB955603}" srcOrd="0" destOrd="0" presId="urn:microsoft.com/office/officeart/2005/8/layout/orgChart1"/>
    <dgm:cxn modelId="{18E84867-F7DD-453A-A9C0-7F23639C0B45}" type="presParOf" srcId="{7878A20A-E9EA-4D46-8677-7D83368CA860}" destId="{0DF2850C-B47E-4E60-95E4-D7A2CA362671}" srcOrd="1" destOrd="0" presId="urn:microsoft.com/office/officeart/2005/8/layout/orgChart1"/>
    <dgm:cxn modelId="{02FE94B8-43AA-4E6B-BCA6-2660E366045D}" type="presParOf" srcId="{0D5A3069-5F29-4A19-BD14-4D2CEE2E2DA3}" destId="{9A93A0EB-522F-46BC-8967-9F41C7AD0153}" srcOrd="1" destOrd="0" presId="urn:microsoft.com/office/officeart/2005/8/layout/orgChart1"/>
    <dgm:cxn modelId="{7125950D-2477-4532-A23E-03421EEF1CBD}" type="presParOf" srcId="{0D5A3069-5F29-4A19-BD14-4D2CEE2E2DA3}" destId="{871861E3-1EAA-4E44-A692-223B43586B3E}" srcOrd="2" destOrd="0" presId="urn:microsoft.com/office/officeart/2005/8/layout/orgChart1"/>
    <dgm:cxn modelId="{07AD659D-4C1A-4F0E-8974-ADFDE4A80E33}" type="presParOf" srcId="{8165DB00-0392-4759-8565-48D026F27690}" destId="{2C1B3998-41F1-41AC-8698-E807EB98125D}" srcOrd="2" destOrd="0" presId="urn:microsoft.com/office/officeart/2005/8/layout/orgChart1"/>
    <dgm:cxn modelId="{39242398-5463-4E2F-94AC-13A26680B6DC}" type="presParOf" srcId="{1DCE610F-8F84-4BE0-A974-C2B952810350}" destId="{DCFD9D34-41B5-4103-92F0-943A9D443AC6}" srcOrd="2" destOrd="0" presId="urn:microsoft.com/office/officeart/2005/8/layout/orgChart1"/>
    <dgm:cxn modelId="{7EA8CF71-1D48-45D2-A0DF-19B4BB5A3D94}" type="presParOf" srcId="{ED9C8E0F-543A-4B92-A5BA-86BF6DF40243}" destId="{E2053F39-0BB2-4D73-9C33-552D49740C39}" srcOrd="2" destOrd="0" presId="urn:microsoft.com/office/officeart/2005/8/layout/orgChart1"/>
    <dgm:cxn modelId="{93DB7D3D-5639-479E-B318-C236552514DB}" type="presParOf" srcId="{ED9C8E0F-543A-4B92-A5BA-86BF6DF40243}" destId="{B4F5A924-A0D0-40B9-BDC2-5DD5A1E21928}" srcOrd="3" destOrd="0" presId="urn:microsoft.com/office/officeart/2005/8/layout/orgChart1"/>
    <dgm:cxn modelId="{C8853528-01A4-4FF9-94DB-3D951C39C0B7}" type="presParOf" srcId="{B4F5A924-A0D0-40B9-BDC2-5DD5A1E21928}" destId="{7FA0914C-3FA2-4747-A50A-D7F77F700457}" srcOrd="0" destOrd="0" presId="urn:microsoft.com/office/officeart/2005/8/layout/orgChart1"/>
    <dgm:cxn modelId="{36A6663C-AB90-46BB-8CB5-46C5DEA8FEB9}" type="presParOf" srcId="{7FA0914C-3FA2-4747-A50A-D7F77F700457}" destId="{C1A822F7-90D1-489E-BDCB-FDAF2BF22BD8}" srcOrd="0" destOrd="0" presId="urn:microsoft.com/office/officeart/2005/8/layout/orgChart1"/>
    <dgm:cxn modelId="{30C6AAE8-2C7E-4500-87F7-2D1D629489CE}" type="presParOf" srcId="{7FA0914C-3FA2-4747-A50A-D7F77F700457}" destId="{05E5BB95-236A-4760-AD01-DC1FED41D5A6}" srcOrd="1" destOrd="0" presId="urn:microsoft.com/office/officeart/2005/8/layout/orgChart1"/>
    <dgm:cxn modelId="{45C5CA27-BC80-4288-9DDF-19D614AB23D9}" type="presParOf" srcId="{B4F5A924-A0D0-40B9-BDC2-5DD5A1E21928}" destId="{2B34C629-5888-46C4-ABCB-5B59A66564D7}" srcOrd="1" destOrd="0" presId="urn:microsoft.com/office/officeart/2005/8/layout/orgChart1"/>
    <dgm:cxn modelId="{60F1A78C-333B-4F0F-84A4-1A655A1B0989}" type="presParOf" srcId="{2B34C629-5888-46C4-ABCB-5B59A66564D7}" destId="{C9C9362B-AAF2-462F-9185-E6307E856539}" srcOrd="0" destOrd="0" presId="urn:microsoft.com/office/officeart/2005/8/layout/orgChart1"/>
    <dgm:cxn modelId="{25A62618-3E2E-4EA8-AB88-2E2D1DBFBE82}" type="presParOf" srcId="{2B34C629-5888-46C4-ABCB-5B59A66564D7}" destId="{C09720C5-EFA8-4379-BEA0-F9CA62B9CA07}" srcOrd="1" destOrd="0" presId="urn:microsoft.com/office/officeart/2005/8/layout/orgChart1"/>
    <dgm:cxn modelId="{E847FDBB-881A-4087-BCA6-A3CB4F9C72A4}" type="presParOf" srcId="{C09720C5-EFA8-4379-BEA0-F9CA62B9CA07}" destId="{9E8A2044-29E7-4526-A2DE-B6E2C25F5A31}" srcOrd="0" destOrd="0" presId="urn:microsoft.com/office/officeart/2005/8/layout/orgChart1"/>
    <dgm:cxn modelId="{9AB491C8-D6B4-4A01-BE87-34E05936D1FA}" type="presParOf" srcId="{9E8A2044-29E7-4526-A2DE-B6E2C25F5A31}" destId="{1CFCC945-C793-4611-A310-B84AC40900B2}" srcOrd="0" destOrd="0" presId="urn:microsoft.com/office/officeart/2005/8/layout/orgChart1"/>
    <dgm:cxn modelId="{D2CFA0DE-6A2F-4F6C-8052-AEDF92BF3CEF}" type="presParOf" srcId="{9E8A2044-29E7-4526-A2DE-B6E2C25F5A31}" destId="{3B71D5A9-557B-4353-9812-907783E3866A}" srcOrd="1" destOrd="0" presId="urn:microsoft.com/office/officeart/2005/8/layout/orgChart1"/>
    <dgm:cxn modelId="{038A1E70-21C2-4F90-AE56-C38DBD360CEB}" type="presParOf" srcId="{C09720C5-EFA8-4379-BEA0-F9CA62B9CA07}" destId="{99121775-0E44-40DD-B148-534C3B0AE87B}" srcOrd="1" destOrd="0" presId="urn:microsoft.com/office/officeart/2005/8/layout/orgChart1"/>
    <dgm:cxn modelId="{D4F32C6D-5777-4CBA-AA81-EA0AE2067168}" type="presParOf" srcId="{C09720C5-EFA8-4379-BEA0-F9CA62B9CA07}" destId="{5EAECDEA-77FA-453C-AEEB-AA1EE6CE4745}" srcOrd="2" destOrd="0" presId="urn:microsoft.com/office/officeart/2005/8/layout/orgChart1"/>
    <dgm:cxn modelId="{5C131A6C-54CC-4E37-A6D3-4A62D6F11821}" type="presParOf" srcId="{B4F5A924-A0D0-40B9-BDC2-5DD5A1E21928}" destId="{5C3D6BE6-1C95-41CD-97D4-E4E4FB73E6F0}" srcOrd="2" destOrd="0" presId="urn:microsoft.com/office/officeart/2005/8/layout/orgChart1"/>
    <dgm:cxn modelId="{BBBF76C4-F02D-4458-A57B-F787CE835BBD}" type="presParOf" srcId="{ED9C8E0F-543A-4B92-A5BA-86BF6DF40243}" destId="{3DC20BE8-A75F-4C9C-AA54-FA246DC9CF7B}" srcOrd="4" destOrd="0" presId="urn:microsoft.com/office/officeart/2005/8/layout/orgChart1"/>
    <dgm:cxn modelId="{86A740C1-70F8-46B5-BFAA-EE66A9A716FB}" type="presParOf" srcId="{ED9C8E0F-543A-4B92-A5BA-86BF6DF40243}" destId="{DE228C52-0844-4524-9D5B-AC6A88D3BDB3}" srcOrd="5" destOrd="0" presId="urn:microsoft.com/office/officeart/2005/8/layout/orgChart1"/>
    <dgm:cxn modelId="{89450693-5FBE-4B97-A642-CC168088833A}" type="presParOf" srcId="{DE228C52-0844-4524-9D5B-AC6A88D3BDB3}" destId="{AC2E092E-74D9-4B5C-8B45-0C7C1A637D3C}" srcOrd="0" destOrd="0" presId="urn:microsoft.com/office/officeart/2005/8/layout/orgChart1"/>
    <dgm:cxn modelId="{E212C2FF-30E1-4910-8BB9-36473A5DA740}" type="presParOf" srcId="{AC2E092E-74D9-4B5C-8B45-0C7C1A637D3C}" destId="{F39EBF8D-7EAD-4078-9AA2-5200AD86C63C}" srcOrd="0" destOrd="0" presId="urn:microsoft.com/office/officeart/2005/8/layout/orgChart1"/>
    <dgm:cxn modelId="{829BCFAB-A635-4563-9129-6BC5D8261FE7}" type="presParOf" srcId="{AC2E092E-74D9-4B5C-8B45-0C7C1A637D3C}" destId="{387D80D5-3373-4847-8B69-C2C8B0342435}" srcOrd="1" destOrd="0" presId="urn:microsoft.com/office/officeart/2005/8/layout/orgChart1"/>
    <dgm:cxn modelId="{EBA820EC-071E-43BF-85E0-D64D13BB247C}" type="presParOf" srcId="{DE228C52-0844-4524-9D5B-AC6A88D3BDB3}" destId="{CD668AC0-55CA-4C9C-B504-FD1B83C631EC}" srcOrd="1" destOrd="0" presId="urn:microsoft.com/office/officeart/2005/8/layout/orgChart1"/>
    <dgm:cxn modelId="{4E07E3CA-1F2B-4254-9783-6F94FE8B5EDE}" type="presParOf" srcId="{CD668AC0-55CA-4C9C-B504-FD1B83C631EC}" destId="{9C3E16C2-89C8-46E7-BCB6-31EC2FCA5AAD}" srcOrd="0" destOrd="0" presId="urn:microsoft.com/office/officeart/2005/8/layout/orgChart1"/>
    <dgm:cxn modelId="{1820F3F7-CD1B-447D-9B43-87B1DB60D4AA}" type="presParOf" srcId="{CD668AC0-55CA-4C9C-B504-FD1B83C631EC}" destId="{2DCF73FB-A225-49ED-B278-0C8A6BF7580C}" srcOrd="1" destOrd="0" presId="urn:microsoft.com/office/officeart/2005/8/layout/orgChart1"/>
    <dgm:cxn modelId="{2FD603A3-C030-4424-9C7B-3B261D271394}" type="presParOf" srcId="{2DCF73FB-A225-49ED-B278-0C8A6BF7580C}" destId="{BFD2D0C2-3C85-47A9-9CAB-C5C1D7AA87DF}" srcOrd="0" destOrd="0" presId="urn:microsoft.com/office/officeart/2005/8/layout/orgChart1"/>
    <dgm:cxn modelId="{0E36E38D-CAE0-4525-99F5-4974805F5DFF}" type="presParOf" srcId="{BFD2D0C2-3C85-47A9-9CAB-C5C1D7AA87DF}" destId="{5FDE06AE-2808-4FDF-9EC3-F4A2D16F29B9}" srcOrd="0" destOrd="0" presId="urn:microsoft.com/office/officeart/2005/8/layout/orgChart1"/>
    <dgm:cxn modelId="{2AC5D9A8-DF11-44D5-BF65-1D09121CC8D8}" type="presParOf" srcId="{BFD2D0C2-3C85-47A9-9CAB-C5C1D7AA87DF}" destId="{B7C87533-0418-4D2B-B555-7A2D25473DB6}" srcOrd="1" destOrd="0" presId="urn:microsoft.com/office/officeart/2005/8/layout/orgChart1"/>
    <dgm:cxn modelId="{AB614674-8348-425D-B9AB-98DB4E8086C8}" type="presParOf" srcId="{2DCF73FB-A225-49ED-B278-0C8A6BF7580C}" destId="{30186778-6482-4A67-83C4-39D653B2B904}" srcOrd="1" destOrd="0" presId="urn:microsoft.com/office/officeart/2005/8/layout/orgChart1"/>
    <dgm:cxn modelId="{8B183598-1C71-4282-A3C0-C4964CDC29AC}" type="presParOf" srcId="{30186778-6482-4A67-83C4-39D653B2B904}" destId="{E01B86B8-A013-431E-A0E7-64ABEDB9F590}" srcOrd="0" destOrd="0" presId="urn:microsoft.com/office/officeart/2005/8/layout/orgChart1"/>
    <dgm:cxn modelId="{C260A5A6-B745-41A6-BC9F-8603738395AA}" type="presParOf" srcId="{30186778-6482-4A67-83C4-39D653B2B904}" destId="{21D35D25-2438-48F3-BABD-B27BB1B6C830}" srcOrd="1" destOrd="0" presId="urn:microsoft.com/office/officeart/2005/8/layout/orgChart1"/>
    <dgm:cxn modelId="{A32F43BF-3B19-4B14-ADEC-B755FC0C79B8}" type="presParOf" srcId="{21D35D25-2438-48F3-BABD-B27BB1B6C830}" destId="{2F4598CF-3491-4638-BFF5-9E2014515E1A}" srcOrd="0" destOrd="0" presId="urn:microsoft.com/office/officeart/2005/8/layout/orgChart1"/>
    <dgm:cxn modelId="{98FEC81C-7CCB-465F-B9EA-C00FB937D55F}" type="presParOf" srcId="{2F4598CF-3491-4638-BFF5-9E2014515E1A}" destId="{800899C9-7989-4460-AF98-CD66C14BC918}" srcOrd="0" destOrd="0" presId="urn:microsoft.com/office/officeart/2005/8/layout/orgChart1"/>
    <dgm:cxn modelId="{AFC0A47B-C84D-4822-A6B4-04E6A1343FCD}" type="presParOf" srcId="{2F4598CF-3491-4638-BFF5-9E2014515E1A}" destId="{89B270D7-4FAA-478C-AA49-51A70C786EE7}" srcOrd="1" destOrd="0" presId="urn:microsoft.com/office/officeart/2005/8/layout/orgChart1"/>
    <dgm:cxn modelId="{CC4682E5-3FCB-43FB-A01B-87E7C64A1930}" type="presParOf" srcId="{21D35D25-2438-48F3-BABD-B27BB1B6C830}" destId="{A0A9BAD5-EFDE-4913-B382-0B9D349A6E1C}" srcOrd="1" destOrd="0" presId="urn:microsoft.com/office/officeart/2005/8/layout/orgChart1"/>
    <dgm:cxn modelId="{2BEAA010-2A16-48B6-A471-7AB4F033F749}" type="presParOf" srcId="{21D35D25-2438-48F3-BABD-B27BB1B6C830}" destId="{244A8806-B1C3-4FF9-8861-1D4A06E3CD69}" srcOrd="2" destOrd="0" presId="urn:microsoft.com/office/officeart/2005/8/layout/orgChart1"/>
    <dgm:cxn modelId="{A36B9545-0183-4370-9C5F-4E5015979927}" type="presParOf" srcId="{30186778-6482-4A67-83C4-39D653B2B904}" destId="{AFC36F0E-9CC6-40D9-B8AC-6E2FE74AD04E}" srcOrd="2" destOrd="0" presId="urn:microsoft.com/office/officeart/2005/8/layout/orgChart1"/>
    <dgm:cxn modelId="{3432EA52-F8BF-4D05-BAAA-463C5EF8D8A8}" type="presParOf" srcId="{30186778-6482-4A67-83C4-39D653B2B904}" destId="{32CFE837-3730-46EA-ABF2-824EACB67F25}" srcOrd="3" destOrd="0" presId="urn:microsoft.com/office/officeart/2005/8/layout/orgChart1"/>
    <dgm:cxn modelId="{32755590-58DE-4C93-A93D-E3BDD3DA7F35}" type="presParOf" srcId="{32CFE837-3730-46EA-ABF2-824EACB67F25}" destId="{2DD8AF11-1AF7-42BF-AEC6-406D257973EA}" srcOrd="0" destOrd="0" presId="urn:microsoft.com/office/officeart/2005/8/layout/orgChart1"/>
    <dgm:cxn modelId="{0AF41FC5-91C0-4407-9D00-70BB7BEDD889}" type="presParOf" srcId="{2DD8AF11-1AF7-42BF-AEC6-406D257973EA}" destId="{FF6FFBF9-2F09-466E-A526-4FAADBB981FD}" srcOrd="0" destOrd="0" presId="urn:microsoft.com/office/officeart/2005/8/layout/orgChart1"/>
    <dgm:cxn modelId="{ED17E533-861F-403E-A400-F88BB57994AE}" type="presParOf" srcId="{2DD8AF11-1AF7-42BF-AEC6-406D257973EA}" destId="{8B14553F-7F21-4760-B861-B1C068D766CE}" srcOrd="1" destOrd="0" presId="urn:microsoft.com/office/officeart/2005/8/layout/orgChart1"/>
    <dgm:cxn modelId="{979947FD-BC6A-46B4-B5B2-664D7A293C2C}" type="presParOf" srcId="{32CFE837-3730-46EA-ABF2-824EACB67F25}" destId="{EE9B82C4-0587-4C81-B959-CBE203EF3BFD}" srcOrd="1" destOrd="0" presId="urn:microsoft.com/office/officeart/2005/8/layout/orgChart1"/>
    <dgm:cxn modelId="{44BBF090-D0DC-4AD1-9B40-D34335D1E35A}" type="presParOf" srcId="{32CFE837-3730-46EA-ABF2-824EACB67F25}" destId="{ADB620E9-66B8-402C-B431-86BE89886CB5}" srcOrd="2" destOrd="0" presId="urn:microsoft.com/office/officeart/2005/8/layout/orgChart1"/>
    <dgm:cxn modelId="{4AEDF5A6-9427-46F3-9003-FB741FC9D794}" type="presParOf" srcId="{2DCF73FB-A225-49ED-B278-0C8A6BF7580C}" destId="{CF879AC4-17E1-4951-A257-EECB1C1DD3A7}" srcOrd="2" destOrd="0" presId="urn:microsoft.com/office/officeart/2005/8/layout/orgChart1"/>
    <dgm:cxn modelId="{8DB0E027-ACF1-4199-9203-D56E5C7E07B0}" type="presParOf" srcId="{DE228C52-0844-4524-9D5B-AC6A88D3BDB3}" destId="{A3C148B9-EC6F-4D1B-B8C6-821DC4F42E03}" srcOrd="2" destOrd="0" presId="urn:microsoft.com/office/officeart/2005/8/layout/orgChart1"/>
    <dgm:cxn modelId="{2C713DAA-687D-4CC9-B78F-8A7EB49FF3E1}" type="presParOf" srcId="{ED9C8E0F-543A-4B92-A5BA-86BF6DF40243}" destId="{C5F79B3F-046F-4FB4-B659-FED1BC757F5C}" srcOrd="6" destOrd="0" presId="urn:microsoft.com/office/officeart/2005/8/layout/orgChart1"/>
    <dgm:cxn modelId="{52DE798F-511A-45D3-A94B-4A43080F404F}" type="presParOf" srcId="{ED9C8E0F-543A-4B92-A5BA-86BF6DF40243}" destId="{D0335324-AD23-4475-84E5-431AB6959EF5}" srcOrd="7" destOrd="0" presId="urn:microsoft.com/office/officeart/2005/8/layout/orgChart1"/>
    <dgm:cxn modelId="{5F47E302-6025-46C9-8B97-50E87AE82989}" type="presParOf" srcId="{D0335324-AD23-4475-84E5-431AB6959EF5}" destId="{913148CF-3FBD-405E-AE2E-B22A363BE68A}" srcOrd="0" destOrd="0" presId="urn:microsoft.com/office/officeart/2005/8/layout/orgChart1"/>
    <dgm:cxn modelId="{3A892488-9582-4EF6-BBB5-ACDDC487CD37}" type="presParOf" srcId="{913148CF-3FBD-405E-AE2E-B22A363BE68A}" destId="{6E429335-8E72-4DC4-A0AC-505A53DEEFD2}" srcOrd="0" destOrd="0" presId="urn:microsoft.com/office/officeart/2005/8/layout/orgChart1"/>
    <dgm:cxn modelId="{E2C1F595-E5DA-4913-BE9D-B7C189491ACA}" type="presParOf" srcId="{913148CF-3FBD-405E-AE2E-B22A363BE68A}" destId="{6FD20E50-89A1-4812-AB6C-ADAB316F6DC2}" srcOrd="1" destOrd="0" presId="urn:microsoft.com/office/officeart/2005/8/layout/orgChart1"/>
    <dgm:cxn modelId="{5145359E-61EB-41C5-9ED5-74513B8DEB00}" type="presParOf" srcId="{D0335324-AD23-4475-84E5-431AB6959EF5}" destId="{7BCB882C-9094-4973-BA67-F087A7813BC8}" srcOrd="1" destOrd="0" presId="urn:microsoft.com/office/officeart/2005/8/layout/orgChart1"/>
    <dgm:cxn modelId="{878573AF-917E-4CC6-9A00-D77397AEBE2C}" type="presParOf" srcId="{D0335324-AD23-4475-84E5-431AB6959EF5}" destId="{21EDA581-ED14-4A93-8C4E-6E18793153D3}" srcOrd="2" destOrd="0" presId="urn:microsoft.com/office/officeart/2005/8/layout/orgChart1"/>
    <dgm:cxn modelId="{4BC84E87-155F-43E2-AF1A-15121DAAFEC4}" type="presParOf" srcId="{ED9C8E0F-543A-4B92-A5BA-86BF6DF40243}" destId="{B9DBB14F-B546-4CC7-A4C2-250EE42E09D0}" srcOrd="8" destOrd="0" presId="urn:microsoft.com/office/officeart/2005/8/layout/orgChart1"/>
    <dgm:cxn modelId="{55F3D33C-23B8-41DE-A817-6B51307742E4}" type="presParOf" srcId="{ED9C8E0F-543A-4B92-A5BA-86BF6DF40243}" destId="{0F62E73A-E31D-4328-A5C7-AAD6764FA925}" srcOrd="9" destOrd="0" presId="urn:microsoft.com/office/officeart/2005/8/layout/orgChart1"/>
    <dgm:cxn modelId="{77E29FA6-7DDC-4539-AB0D-DC2A1C1BCAF8}" type="presParOf" srcId="{0F62E73A-E31D-4328-A5C7-AAD6764FA925}" destId="{19A58F4D-61F7-47A3-97D8-6D6D0725E00E}" srcOrd="0" destOrd="0" presId="urn:microsoft.com/office/officeart/2005/8/layout/orgChart1"/>
    <dgm:cxn modelId="{E8059203-952A-4491-B173-4D3DE506C73F}" type="presParOf" srcId="{19A58F4D-61F7-47A3-97D8-6D6D0725E00E}" destId="{2C1B648F-732F-4178-B867-4360E4EEDE4A}" srcOrd="0" destOrd="0" presId="urn:microsoft.com/office/officeart/2005/8/layout/orgChart1"/>
    <dgm:cxn modelId="{31B1FF48-3B1C-429E-B6D1-4D58B7EB0493}" type="presParOf" srcId="{19A58F4D-61F7-47A3-97D8-6D6D0725E00E}" destId="{8127D657-98B5-4F51-B201-B6FF02A1F47E}" srcOrd="1" destOrd="0" presId="urn:microsoft.com/office/officeart/2005/8/layout/orgChart1"/>
    <dgm:cxn modelId="{E71AFFE9-6070-4901-BF3A-6AEF962E3A2F}" type="presParOf" srcId="{0F62E73A-E31D-4328-A5C7-AAD6764FA925}" destId="{C5D01232-7066-4018-A51B-62FFF85D6610}" srcOrd="1" destOrd="0" presId="urn:microsoft.com/office/officeart/2005/8/layout/orgChart1"/>
    <dgm:cxn modelId="{249B7778-CE86-445D-A5D1-B4BF4298D18E}" type="presParOf" srcId="{0F62E73A-E31D-4328-A5C7-AAD6764FA925}" destId="{C1FCAB47-64AE-4218-80CD-6C2B83B1B792}" srcOrd="2" destOrd="0" presId="urn:microsoft.com/office/officeart/2005/8/layout/orgChart1"/>
    <dgm:cxn modelId="{53632AFE-F945-4551-AD20-8DEF3FED3A0D}" type="presParOf" srcId="{ED9C8E0F-543A-4B92-A5BA-86BF6DF40243}" destId="{31159ECC-2862-46B4-B2EC-933D18284C9D}" srcOrd="10" destOrd="0" presId="urn:microsoft.com/office/officeart/2005/8/layout/orgChart1"/>
    <dgm:cxn modelId="{AB4ECAF0-2A4F-4060-AF00-B6187345DCC6}" type="presParOf" srcId="{ED9C8E0F-543A-4B92-A5BA-86BF6DF40243}" destId="{B656DCB9-D832-44BF-B59A-1EF2E1920771}" srcOrd="11" destOrd="0" presId="urn:microsoft.com/office/officeart/2005/8/layout/orgChart1"/>
    <dgm:cxn modelId="{89322DB1-161C-4D8A-9860-5BB47840D53E}" type="presParOf" srcId="{B656DCB9-D832-44BF-B59A-1EF2E1920771}" destId="{0331F6DA-ED75-489F-A54F-619818787B9F}" srcOrd="0" destOrd="0" presId="urn:microsoft.com/office/officeart/2005/8/layout/orgChart1"/>
    <dgm:cxn modelId="{B6B6898D-F8B8-49E2-B7C2-998C4DBA385B}" type="presParOf" srcId="{0331F6DA-ED75-489F-A54F-619818787B9F}" destId="{D277D9E2-70B9-481B-A6D2-FA0549A8A364}" srcOrd="0" destOrd="0" presId="urn:microsoft.com/office/officeart/2005/8/layout/orgChart1"/>
    <dgm:cxn modelId="{50120BE4-6662-4748-80B7-8C15596C8E82}" type="presParOf" srcId="{0331F6DA-ED75-489F-A54F-619818787B9F}" destId="{2622F658-63AA-456A-B903-60F78AF31233}" srcOrd="1" destOrd="0" presId="urn:microsoft.com/office/officeart/2005/8/layout/orgChart1"/>
    <dgm:cxn modelId="{0B99A498-E6AE-4BF9-9F17-DE95BDBC9418}" type="presParOf" srcId="{B656DCB9-D832-44BF-B59A-1EF2E1920771}" destId="{07622339-523F-4E02-AC0A-AE9D8FA18042}" srcOrd="1" destOrd="0" presId="urn:microsoft.com/office/officeart/2005/8/layout/orgChart1"/>
    <dgm:cxn modelId="{25780546-71B5-47FE-810C-BDD09A80313A}" type="presParOf" srcId="{B656DCB9-D832-44BF-B59A-1EF2E1920771}" destId="{4B3B234C-8CC9-4A92-93B7-FD4EC60B04D0}" srcOrd="2" destOrd="0" presId="urn:microsoft.com/office/officeart/2005/8/layout/orgChart1"/>
    <dgm:cxn modelId="{2BA5DB3E-FD0B-464D-8BC5-779663B4AFD0}" type="presParOf" srcId="{ED9C8E0F-543A-4B92-A5BA-86BF6DF40243}" destId="{87FB9A60-537E-416B-835F-1D030E435996}" srcOrd="12" destOrd="0" presId="urn:microsoft.com/office/officeart/2005/8/layout/orgChart1"/>
    <dgm:cxn modelId="{603E2702-108F-44B3-B3E7-50609193E3A2}" type="presParOf" srcId="{ED9C8E0F-543A-4B92-A5BA-86BF6DF40243}" destId="{EB2A8C16-517A-4055-91EB-DD4EDFC67DD7}" srcOrd="13" destOrd="0" presId="urn:microsoft.com/office/officeart/2005/8/layout/orgChart1"/>
    <dgm:cxn modelId="{6257ACF8-13D9-47DC-A16A-67313AE1540C}" type="presParOf" srcId="{EB2A8C16-517A-4055-91EB-DD4EDFC67DD7}" destId="{41E0F01B-A7BE-477D-8AF0-CCE03C4B0FB2}" srcOrd="0" destOrd="0" presId="urn:microsoft.com/office/officeart/2005/8/layout/orgChart1"/>
    <dgm:cxn modelId="{9C5E76A9-F1B4-4ED6-AE1D-6045331DDEAA}" type="presParOf" srcId="{41E0F01B-A7BE-477D-8AF0-CCE03C4B0FB2}" destId="{8536B65A-5C42-4AF1-8F76-1352B87E950C}" srcOrd="0" destOrd="0" presId="urn:microsoft.com/office/officeart/2005/8/layout/orgChart1"/>
    <dgm:cxn modelId="{C2C19612-6DBC-4DD2-8BAA-1CED0911DDFC}" type="presParOf" srcId="{41E0F01B-A7BE-477D-8AF0-CCE03C4B0FB2}" destId="{355CEB2C-DA24-4C00-B650-ABDD1FEEC07C}" srcOrd="1" destOrd="0" presId="urn:microsoft.com/office/officeart/2005/8/layout/orgChart1"/>
    <dgm:cxn modelId="{9EF444CC-69B9-4D0B-B7B4-29DBE9D6CF15}" type="presParOf" srcId="{EB2A8C16-517A-4055-91EB-DD4EDFC67DD7}" destId="{5837A670-42AE-4048-85DC-DC3C04DA33C5}" srcOrd="1" destOrd="0" presId="urn:microsoft.com/office/officeart/2005/8/layout/orgChart1"/>
    <dgm:cxn modelId="{B240DCED-FEA9-4AB3-81BA-F639741224AA}" type="presParOf" srcId="{5837A670-42AE-4048-85DC-DC3C04DA33C5}" destId="{B9CCB1EB-E8D4-4DB9-82AE-1588CC8CDC80}" srcOrd="0" destOrd="0" presId="urn:microsoft.com/office/officeart/2005/8/layout/orgChart1"/>
    <dgm:cxn modelId="{A730821D-615E-41AD-8062-74A646D44444}" type="presParOf" srcId="{5837A670-42AE-4048-85DC-DC3C04DA33C5}" destId="{83161D13-D963-42FC-8914-8EEEB44FD1DD}" srcOrd="1" destOrd="0" presId="urn:microsoft.com/office/officeart/2005/8/layout/orgChart1"/>
    <dgm:cxn modelId="{71965AFE-2BE1-47B0-96E0-4C6DF6324D4A}" type="presParOf" srcId="{83161D13-D963-42FC-8914-8EEEB44FD1DD}" destId="{C5CB1F37-7966-489A-8844-0E9CCD922583}" srcOrd="0" destOrd="0" presId="urn:microsoft.com/office/officeart/2005/8/layout/orgChart1"/>
    <dgm:cxn modelId="{2B755FF1-80D8-4E91-BC6D-B3F715513D59}" type="presParOf" srcId="{C5CB1F37-7966-489A-8844-0E9CCD922583}" destId="{0FBEB638-42C2-42A9-8F8A-8A1381D8A75B}" srcOrd="0" destOrd="0" presId="urn:microsoft.com/office/officeart/2005/8/layout/orgChart1"/>
    <dgm:cxn modelId="{97E764D8-8735-4637-9990-92B61338F4DC}" type="presParOf" srcId="{C5CB1F37-7966-489A-8844-0E9CCD922583}" destId="{6E9D1CBB-9323-4DC2-94B2-7DA6796ADB9D}" srcOrd="1" destOrd="0" presId="urn:microsoft.com/office/officeart/2005/8/layout/orgChart1"/>
    <dgm:cxn modelId="{12BE9FC7-B6DB-4707-85BC-5E14B5E54FE4}" type="presParOf" srcId="{83161D13-D963-42FC-8914-8EEEB44FD1DD}" destId="{00A98BED-4FBF-42C7-B719-717DC8F88897}" srcOrd="1" destOrd="0" presId="urn:microsoft.com/office/officeart/2005/8/layout/orgChart1"/>
    <dgm:cxn modelId="{FA5358E5-5926-42F7-BAC0-05AF3F0C3E10}" type="presParOf" srcId="{83161D13-D963-42FC-8914-8EEEB44FD1DD}" destId="{9D07B767-CE59-43E9-805E-85B9C8F2D30D}" srcOrd="2" destOrd="0" presId="urn:microsoft.com/office/officeart/2005/8/layout/orgChart1"/>
    <dgm:cxn modelId="{E15DABC3-4B5D-49E9-9FAC-12CC5622A79A}" type="presParOf" srcId="{5837A670-42AE-4048-85DC-DC3C04DA33C5}" destId="{59FFBC47-6D80-4C0E-B26B-F5479C625A96}" srcOrd="2" destOrd="0" presId="urn:microsoft.com/office/officeart/2005/8/layout/orgChart1"/>
    <dgm:cxn modelId="{56B2C5F7-CDBA-44D0-9F2A-0B930E378533}" type="presParOf" srcId="{5837A670-42AE-4048-85DC-DC3C04DA33C5}" destId="{335EB95D-3110-44A3-9907-D076B67C020E}" srcOrd="3" destOrd="0" presId="urn:microsoft.com/office/officeart/2005/8/layout/orgChart1"/>
    <dgm:cxn modelId="{7986FD28-8BFE-40AF-A731-14B5599723DF}" type="presParOf" srcId="{335EB95D-3110-44A3-9907-D076B67C020E}" destId="{0B95128C-2A88-4E24-832C-D03D2FC8A2BD}" srcOrd="0" destOrd="0" presId="urn:microsoft.com/office/officeart/2005/8/layout/orgChart1"/>
    <dgm:cxn modelId="{08A8E8DB-9DA5-4DA9-84A4-FDF7B127AC1D}" type="presParOf" srcId="{0B95128C-2A88-4E24-832C-D03D2FC8A2BD}" destId="{5A04F5F8-94D1-45D1-886A-5D4C41E97111}" srcOrd="0" destOrd="0" presId="urn:microsoft.com/office/officeart/2005/8/layout/orgChart1"/>
    <dgm:cxn modelId="{7F55FABE-C23A-4247-8B60-A1A350021932}" type="presParOf" srcId="{0B95128C-2A88-4E24-832C-D03D2FC8A2BD}" destId="{FB1D85F5-E144-4710-828A-DB467603E93E}" srcOrd="1" destOrd="0" presId="urn:microsoft.com/office/officeart/2005/8/layout/orgChart1"/>
    <dgm:cxn modelId="{FE6766B6-7A30-4C1E-92A2-E05C2A325B9A}" type="presParOf" srcId="{335EB95D-3110-44A3-9907-D076B67C020E}" destId="{BD1055CF-17D5-4453-B6D8-963E9FC46261}" srcOrd="1" destOrd="0" presId="urn:microsoft.com/office/officeart/2005/8/layout/orgChart1"/>
    <dgm:cxn modelId="{2E12452F-E5EE-4721-8C27-9C40D5E4FF4D}" type="presParOf" srcId="{335EB95D-3110-44A3-9907-D076B67C020E}" destId="{4F44BAB8-DBD9-43E4-80D3-A919C00AD149}" srcOrd="2" destOrd="0" presId="urn:microsoft.com/office/officeart/2005/8/layout/orgChart1"/>
    <dgm:cxn modelId="{80200630-EAE1-4462-AA9A-8AC9B2E3FD9B}" type="presParOf" srcId="{EB2A8C16-517A-4055-91EB-DD4EDFC67DD7}" destId="{C6E0592B-F4A0-480C-BC54-A5562B343E4C}" srcOrd="2" destOrd="0" presId="urn:microsoft.com/office/officeart/2005/8/layout/orgChart1"/>
    <dgm:cxn modelId="{8FFF96D7-CDBB-4430-84C5-DA1D57EA0075}" type="presParOf" srcId="{ED9C8E0F-543A-4B92-A5BA-86BF6DF40243}" destId="{2CE5CE1A-289F-4F50-968E-F473D6B6D5FC}" srcOrd="14" destOrd="0" presId="urn:microsoft.com/office/officeart/2005/8/layout/orgChart1"/>
    <dgm:cxn modelId="{50AD4842-EE6F-4881-BF31-BABDE2913D68}" type="presParOf" srcId="{ED9C8E0F-543A-4B92-A5BA-86BF6DF40243}" destId="{49CAE301-E1F6-4C81-95B5-D155F7629D52}" srcOrd="15" destOrd="0" presId="urn:microsoft.com/office/officeart/2005/8/layout/orgChart1"/>
    <dgm:cxn modelId="{98D4DAC9-4E6A-42D8-AEAC-1CB823C36F90}" type="presParOf" srcId="{49CAE301-E1F6-4C81-95B5-D155F7629D52}" destId="{015342C4-C18E-478F-8105-FE0EB06F4A25}" srcOrd="0" destOrd="0" presId="urn:microsoft.com/office/officeart/2005/8/layout/orgChart1"/>
    <dgm:cxn modelId="{EB9D6F58-92AE-48C9-8914-DCF80657B371}" type="presParOf" srcId="{015342C4-C18E-478F-8105-FE0EB06F4A25}" destId="{C51BD761-8676-4362-A59A-9118247739B7}" srcOrd="0" destOrd="0" presId="urn:microsoft.com/office/officeart/2005/8/layout/orgChart1"/>
    <dgm:cxn modelId="{B5A95E2E-712B-4E2A-9F71-71C0EB7E5A7C}" type="presParOf" srcId="{015342C4-C18E-478F-8105-FE0EB06F4A25}" destId="{A0A6F03E-1886-49E5-AABC-7AB63A5CA5CB}" srcOrd="1" destOrd="0" presId="urn:microsoft.com/office/officeart/2005/8/layout/orgChart1"/>
    <dgm:cxn modelId="{43B938A8-0EC8-475A-A417-EBE418E51BB1}" type="presParOf" srcId="{49CAE301-E1F6-4C81-95B5-D155F7629D52}" destId="{C6383DA8-E4C5-46A2-9D1F-1539F53A758B}" srcOrd="1" destOrd="0" presId="urn:microsoft.com/office/officeart/2005/8/layout/orgChart1"/>
    <dgm:cxn modelId="{E5BC4C19-6C06-4729-9F31-08EF1CA4331D}" type="presParOf" srcId="{C6383DA8-E4C5-46A2-9D1F-1539F53A758B}" destId="{ADF58791-43DE-441C-BDC2-8BB107493F54}" srcOrd="0" destOrd="0" presId="urn:microsoft.com/office/officeart/2005/8/layout/orgChart1"/>
    <dgm:cxn modelId="{F40CE078-BA6A-4FCC-9901-D8B142E8293F}" type="presParOf" srcId="{C6383DA8-E4C5-46A2-9D1F-1539F53A758B}" destId="{1736FA85-CF33-4E3F-AAD1-C5E21DE99922}" srcOrd="1" destOrd="0" presId="urn:microsoft.com/office/officeart/2005/8/layout/orgChart1"/>
    <dgm:cxn modelId="{6B06DB9F-619B-46C9-99FA-CE69770D3D70}" type="presParOf" srcId="{1736FA85-CF33-4E3F-AAD1-C5E21DE99922}" destId="{B9D61324-F163-41DC-AA74-079995B67B2B}" srcOrd="0" destOrd="0" presId="urn:microsoft.com/office/officeart/2005/8/layout/orgChart1"/>
    <dgm:cxn modelId="{834B0365-0EA9-41F9-9E27-97BAEDC77FE5}" type="presParOf" srcId="{B9D61324-F163-41DC-AA74-079995B67B2B}" destId="{99DFBF34-49B6-46B0-89BF-328A95097C17}" srcOrd="0" destOrd="0" presId="urn:microsoft.com/office/officeart/2005/8/layout/orgChart1"/>
    <dgm:cxn modelId="{067C5F79-2BCA-41D4-8FB7-5204E9098520}" type="presParOf" srcId="{B9D61324-F163-41DC-AA74-079995B67B2B}" destId="{3065AD30-38E7-414E-81B5-834DD256C437}" srcOrd="1" destOrd="0" presId="urn:microsoft.com/office/officeart/2005/8/layout/orgChart1"/>
    <dgm:cxn modelId="{DBD3D00F-1327-47AC-95D3-A69EB82A227A}" type="presParOf" srcId="{1736FA85-CF33-4E3F-AAD1-C5E21DE99922}" destId="{B167B7E7-223B-4C52-B0C8-15CE16C7C07E}" srcOrd="1" destOrd="0" presId="urn:microsoft.com/office/officeart/2005/8/layout/orgChart1"/>
    <dgm:cxn modelId="{6D92BBE4-9A08-4A1E-859D-B1FA5D20AAD7}" type="presParOf" srcId="{1736FA85-CF33-4E3F-AAD1-C5E21DE99922}" destId="{3528B169-E8DF-44A3-B3D6-BEC876373ED4}" srcOrd="2" destOrd="0" presId="urn:microsoft.com/office/officeart/2005/8/layout/orgChart1"/>
    <dgm:cxn modelId="{28405EB1-A897-4DC9-8047-E89DAE6CFA0B}" type="presParOf" srcId="{C6383DA8-E4C5-46A2-9D1F-1539F53A758B}" destId="{953242EA-EF38-4456-9719-D8386D8BB464}" srcOrd="2" destOrd="0" presId="urn:microsoft.com/office/officeart/2005/8/layout/orgChart1"/>
    <dgm:cxn modelId="{3DF4FAAC-95B4-479A-8E2B-809D8CB503C4}" type="presParOf" srcId="{C6383DA8-E4C5-46A2-9D1F-1539F53A758B}" destId="{C921A3A4-F5AA-4A0C-A44C-CCDABBCF31C0}" srcOrd="3" destOrd="0" presId="urn:microsoft.com/office/officeart/2005/8/layout/orgChart1"/>
    <dgm:cxn modelId="{D97C36B9-5448-4477-B1A6-CE7258836627}" type="presParOf" srcId="{C921A3A4-F5AA-4A0C-A44C-CCDABBCF31C0}" destId="{42A8390D-FD82-403B-A4F3-8F1BB28D7CB0}" srcOrd="0" destOrd="0" presId="urn:microsoft.com/office/officeart/2005/8/layout/orgChart1"/>
    <dgm:cxn modelId="{D24610C3-26CB-4134-83F8-2DD901C95A04}" type="presParOf" srcId="{42A8390D-FD82-403B-A4F3-8F1BB28D7CB0}" destId="{A55A67E8-CCCF-4CDB-9CC6-BBDDB02F2A78}" srcOrd="0" destOrd="0" presId="urn:microsoft.com/office/officeart/2005/8/layout/orgChart1"/>
    <dgm:cxn modelId="{954033BC-F3FD-4A9C-8D87-E3C9E0C2A355}" type="presParOf" srcId="{42A8390D-FD82-403B-A4F3-8F1BB28D7CB0}" destId="{6B385DBD-E1DD-4C4F-BC39-EFAA31DF8B3C}" srcOrd="1" destOrd="0" presId="urn:microsoft.com/office/officeart/2005/8/layout/orgChart1"/>
    <dgm:cxn modelId="{0DF84AA9-E8A3-4FDE-B98B-28E6A5C94241}" type="presParOf" srcId="{C921A3A4-F5AA-4A0C-A44C-CCDABBCF31C0}" destId="{C423CDF0-A86D-486A-A054-79EAF620C21D}" srcOrd="1" destOrd="0" presId="urn:microsoft.com/office/officeart/2005/8/layout/orgChart1"/>
    <dgm:cxn modelId="{9B8D9FFE-1B95-4C91-899C-4F522945FA33}" type="presParOf" srcId="{C921A3A4-F5AA-4A0C-A44C-CCDABBCF31C0}" destId="{E31A92C2-82C7-4030-9F9F-E4E38DEEFC0A}" srcOrd="2" destOrd="0" presId="urn:microsoft.com/office/officeart/2005/8/layout/orgChart1"/>
    <dgm:cxn modelId="{E85CCF5F-6E65-4E65-803B-EB5A88C06FE2}" type="presParOf" srcId="{C6383DA8-E4C5-46A2-9D1F-1539F53A758B}" destId="{B269837D-9D22-4B09-A73F-FC92615C8192}" srcOrd="4" destOrd="0" presId="urn:microsoft.com/office/officeart/2005/8/layout/orgChart1"/>
    <dgm:cxn modelId="{6173D7A3-92D1-4BDA-BA76-E85C01E6E00A}" type="presParOf" srcId="{C6383DA8-E4C5-46A2-9D1F-1539F53A758B}" destId="{51DE6AAF-5826-448A-8E9C-C0E679DCE719}" srcOrd="5" destOrd="0" presId="urn:microsoft.com/office/officeart/2005/8/layout/orgChart1"/>
    <dgm:cxn modelId="{B6840427-B8EE-4578-88FC-C3698D62DDC6}" type="presParOf" srcId="{51DE6AAF-5826-448A-8E9C-C0E679DCE719}" destId="{FC8EC974-738B-4FB9-8140-6AABF1D090FD}" srcOrd="0" destOrd="0" presId="urn:microsoft.com/office/officeart/2005/8/layout/orgChart1"/>
    <dgm:cxn modelId="{EFBB764E-D56F-4FC7-AE42-5B31E63E83D1}" type="presParOf" srcId="{FC8EC974-738B-4FB9-8140-6AABF1D090FD}" destId="{0D205E02-8029-42C9-9222-4FE5C097339F}" srcOrd="0" destOrd="0" presId="urn:microsoft.com/office/officeart/2005/8/layout/orgChart1"/>
    <dgm:cxn modelId="{D8D4CE51-96A9-4F67-8838-256643275786}" type="presParOf" srcId="{FC8EC974-738B-4FB9-8140-6AABF1D090FD}" destId="{930497EA-8523-4962-B8E9-D0149F1EA69F}" srcOrd="1" destOrd="0" presId="urn:microsoft.com/office/officeart/2005/8/layout/orgChart1"/>
    <dgm:cxn modelId="{EB990726-0B2E-4CA3-AB82-D5E78BA9EC69}" type="presParOf" srcId="{51DE6AAF-5826-448A-8E9C-C0E679DCE719}" destId="{BA65DA06-EEB6-455C-B6BA-F7407258B006}" srcOrd="1" destOrd="0" presId="urn:microsoft.com/office/officeart/2005/8/layout/orgChart1"/>
    <dgm:cxn modelId="{337F8181-523C-4CA0-A44F-ABD2AEAB0A8D}" type="presParOf" srcId="{51DE6AAF-5826-448A-8E9C-C0E679DCE719}" destId="{FD8CC1AA-164E-498C-A37C-F86853AA95BC}" srcOrd="2" destOrd="0" presId="urn:microsoft.com/office/officeart/2005/8/layout/orgChart1"/>
    <dgm:cxn modelId="{D72001FC-D3BB-4130-A420-89394DA7FF12}" type="presParOf" srcId="{49CAE301-E1F6-4C81-95B5-D155F7629D52}" destId="{B133F4DC-1679-4B83-8F09-98C2F04D706E}" srcOrd="2" destOrd="0" presId="urn:microsoft.com/office/officeart/2005/8/layout/orgChart1"/>
    <dgm:cxn modelId="{6F5DF1B5-A335-4098-B89C-88FAEC74EF8F}" type="presParOf" srcId="{031F9EAA-0B55-45FE-80D2-AEE61F33E895}" destId="{12D740F0-447F-4775-AA99-54B8B1CEF3A1}" srcOrd="2" destOrd="0" presId="urn:microsoft.com/office/officeart/2005/8/layout/orgChar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/>
      <dgm:spPr/>
      <dgm:t>
        <a:bodyPr/>
        <a:lstStyle/>
        <a:p>
          <a:r>
            <a:rPr lang="en-US" dirty="0" smtClean="0"/>
            <a:t>Business Participants</a:t>
          </a:r>
          <a:endParaRPr lang="en-US" dirty="0"/>
        </a:p>
      </dgm:t>
    </dgm:pt>
    <dgm:pt modelId="{6EDCF1D2-7FA9-42CE-9EBD-5B2036C577D5}" type="parTrans" cxnId="{23958001-7303-42C7-872B-EF12EC5E33AA}">
      <dgm:prSet/>
      <dgm:spPr/>
      <dgm:t>
        <a:bodyPr/>
        <a:lstStyle/>
        <a:p>
          <a:endParaRPr lang="en-US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B1280406-2836-48EA-B4D8-58ACAE0D4B39}" type="parTrans" cxnId="{515D934E-5574-4BAC-A932-F75CEA543BE3}">
      <dgm:prSet/>
      <dgm:spPr/>
      <dgm:t>
        <a:bodyPr/>
        <a:lstStyle/>
        <a:p>
          <a:endParaRPr lang="en-US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/>
      <dgm:spPr/>
      <dgm:t>
        <a:bodyPr/>
        <a:lstStyle/>
        <a:p>
          <a:r>
            <a:rPr lang="en-US" dirty="0" smtClean="0"/>
            <a:t>Start date</a:t>
          </a:r>
          <a:endParaRPr lang="en-US" dirty="0"/>
        </a:p>
      </dgm:t>
    </dgm:pt>
    <dgm:pt modelId="{CD6C35FD-38B4-4796-B22B-C8249795FB3E}" type="parTrans" cxnId="{02A653DC-4220-46C4-8B32-6B400904E6B7}">
      <dgm:prSet/>
      <dgm:spPr/>
      <dgm:t>
        <a:bodyPr/>
        <a:lstStyle/>
        <a:p>
          <a:endParaRPr lang="en-US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/>
      <dgm:spPr/>
      <dgm:t>
        <a:bodyPr/>
        <a:lstStyle/>
        <a:p>
          <a:r>
            <a:rPr lang="en-US" dirty="0" smtClean="0"/>
            <a:t>End Date</a:t>
          </a:r>
          <a:endParaRPr lang="en-US" dirty="0"/>
        </a:p>
      </dgm:t>
    </dgm:pt>
    <dgm:pt modelId="{D9E7BDD5-BBBF-44C7-817A-2D2E3A3DC42F}" type="parTrans" cxnId="{694BE578-DC8C-4BF8-8A26-AA475B491D6C}">
      <dgm:prSet/>
      <dgm:spPr/>
      <dgm:t>
        <a:bodyPr/>
        <a:lstStyle/>
        <a:p>
          <a:endParaRPr lang="en-US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EF843F52-3176-4723-8E04-C7C78C5E73CA}" type="parTrans" cxnId="{AD887BA0-7D83-41AF-B38A-68626CA0BFC3}">
      <dgm:prSet/>
      <dgm:spPr/>
      <dgm:t>
        <a:bodyPr/>
        <a:lstStyle/>
        <a:p>
          <a:endParaRPr lang="en-US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BAFFA347-609B-408D-B3E8-BCEDF93E99FA}" type="parTrans" cxnId="{7B232982-C13D-4218-9DDB-FD944204CD73}">
      <dgm:prSet/>
      <dgm:spPr/>
      <dgm:t>
        <a:bodyPr/>
        <a:lstStyle/>
        <a:p>
          <a:endParaRPr lang="en-US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16A8F22A-52A6-46A9-8C9F-5F441BB061F7}" type="parTrans" cxnId="{FA82270E-F0B6-4E4D-BF0B-FDEBC51C1009}">
      <dgm:prSet/>
      <dgm:spPr/>
      <dgm:t>
        <a:bodyPr/>
        <a:lstStyle/>
        <a:p>
          <a:endParaRPr lang="en-US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F0B2C2B4-42E2-412F-8C74-94BF64C14649}">
      <dgm:prSet phldrT="[Text]"/>
      <dgm:spPr/>
      <dgm:t>
        <a:bodyPr/>
        <a:lstStyle/>
        <a:p>
          <a:r>
            <a:rPr lang="en-US" dirty="0" smtClean="0"/>
            <a:t>Business Role</a:t>
          </a:r>
          <a:endParaRPr lang="en-US" dirty="0"/>
        </a:p>
      </dgm:t>
    </dgm:pt>
    <dgm:pt modelId="{61C7EFE7-363A-41CA-A88C-71AB1E5D97CE}" type="parTrans" cxnId="{A0DA9325-542B-4D2E-B104-2A93B5474D6F}">
      <dgm:prSet/>
      <dgm:spPr/>
      <dgm:t>
        <a:bodyPr/>
        <a:lstStyle/>
        <a:p>
          <a:endParaRPr lang="en-US"/>
        </a:p>
      </dgm:t>
    </dgm:pt>
    <dgm:pt modelId="{98C669BF-D033-4CC8-A83A-78C9710E0821}" type="sibTrans" cxnId="{A0DA9325-542B-4D2E-B104-2A93B5474D6F}">
      <dgm:prSet/>
      <dgm:spPr/>
      <dgm:t>
        <a:bodyPr/>
        <a:lstStyle/>
        <a:p>
          <a:endParaRPr lang="en-US"/>
        </a:p>
      </dgm:t>
    </dgm:pt>
    <dgm:pt modelId="{3F3C21F1-4917-4167-AFF3-37C680958EE9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B640A79E-8959-4F1E-A7EE-7FC92F132E54}" type="parTrans" cxnId="{811C96B2-E37B-4EAC-AE5E-3A737B499648}">
      <dgm:prSet/>
      <dgm:spPr/>
      <dgm:t>
        <a:bodyPr/>
        <a:lstStyle/>
        <a:p>
          <a:endParaRPr lang="en-US"/>
        </a:p>
      </dgm:t>
    </dgm:pt>
    <dgm:pt modelId="{2F5C1AC6-4BA2-4B33-8E01-6714B84A3590}" type="sibTrans" cxnId="{811C96B2-E37B-4EAC-AE5E-3A737B499648}">
      <dgm:prSet/>
      <dgm:spPr/>
      <dgm:t>
        <a:bodyPr/>
        <a:lstStyle/>
        <a:p>
          <a:endParaRPr lang="en-US"/>
        </a:p>
      </dgm:t>
    </dgm:pt>
    <dgm:pt modelId="{9EF97A3E-E445-473F-8D5F-BF20CFDBD15B}">
      <dgm:prSet phldrT="[Text]"/>
      <dgm:spPr/>
      <dgm:t>
        <a:bodyPr/>
        <a:lstStyle/>
        <a:p>
          <a:r>
            <a:rPr lang="en-US" dirty="0" smtClean="0"/>
            <a:t>Parent File</a:t>
          </a:r>
          <a:endParaRPr lang="en-US" dirty="0"/>
        </a:p>
      </dgm:t>
    </dgm:pt>
    <dgm:pt modelId="{ACC26C3A-D91E-47B7-9160-09397DE1022C}" type="parTrans" cxnId="{F8E63E1F-2623-4EC0-97C4-7C27F659310A}">
      <dgm:prSet/>
      <dgm:spPr/>
      <dgm:t>
        <a:bodyPr/>
        <a:lstStyle/>
        <a:p>
          <a:endParaRPr lang="en-US"/>
        </a:p>
      </dgm:t>
    </dgm:pt>
    <dgm:pt modelId="{C48C0994-2CE7-4E14-B7B1-8285BA46F20E}" type="sibTrans" cxnId="{F8E63E1F-2623-4EC0-97C4-7C27F659310A}">
      <dgm:prSet/>
      <dgm:spPr/>
      <dgm:t>
        <a:bodyPr/>
        <a:lstStyle/>
        <a:p>
          <a:endParaRPr lang="en-US"/>
        </a:p>
      </dgm:t>
    </dgm:pt>
    <dgm:pt modelId="{229B3216-9E0B-4BAD-900A-C9FF7F432CA8}">
      <dgm:prSet phldrT="[Text]"/>
      <dgm:spPr/>
      <dgm:t>
        <a:bodyPr/>
        <a:lstStyle/>
        <a:p>
          <a:r>
            <a:rPr lang="en-US" dirty="0" smtClean="0"/>
            <a:t>RYG Status</a:t>
          </a:r>
          <a:endParaRPr lang="en-US" dirty="0"/>
        </a:p>
      </dgm:t>
    </dgm:pt>
    <dgm:pt modelId="{AD28839C-8E77-4097-8B63-C71A815BEB94}" type="parTrans" cxnId="{887393F2-C2EC-4AA3-ABCD-047CDA38AC9E}">
      <dgm:prSet/>
      <dgm:spPr/>
      <dgm:t>
        <a:bodyPr/>
        <a:lstStyle/>
        <a:p>
          <a:endParaRPr lang="en-US"/>
        </a:p>
      </dgm:t>
    </dgm:pt>
    <dgm:pt modelId="{D904ADBF-2526-4998-AD5E-3618289E34BB}" type="sibTrans" cxnId="{887393F2-C2EC-4AA3-ABCD-047CDA38AC9E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  <dgm:t>
        <a:bodyPr/>
        <a:lstStyle/>
        <a:p>
          <a:endParaRPr lang="en-US"/>
        </a:p>
      </dgm:t>
    </dgm:pt>
    <dgm:pt modelId="{2DE71C26-4187-4B42-841F-860C812DE988}" type="pres">
      <dgm:prSet presAssocID="{6B1F5F61-D00F-4567-8689-5A419B125EB9}" presName="LevelOneTextNode" presStyleLbl="node0" presStyleIdx="0" presStyleCnt="1" custScaleX="177156" custScaleY="90910" custLinFactNeighborX="-56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  <dgm:t>
        <a:bodyPr/>
        <a:lstStyle/>
        <a:p>
          <a:endParaRPr lang="en-US"/>
        </a:p>
      </dgm:t>
    </dgm:pt>
    <dgm:pt modelId="{9FF5D71C-BC61-4082-854F-193894150664}" type="pres">
      <dgm:prSet presAssocID="{6EDCF1D2-7FA9-42CE-9EBD-5B2036C577D5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9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  <dgm:t>
        <a:bodyPr/>
        <a:lstStyle/>
        <a:p>
          <a:endParaRPr lang="en-US"/>
        </a:p>
      </dgm:t>
    </dgm:pt>
    <dgm:pt modelId="{15FACD52-9C80-41F5-9D3A-5827F9D61964}" type="pres">
      <dgm:prSet presAssocID="{91D7076B-0D3D-4BE3-B957-980DA018E50F}" presName="LevelTwoTextNode" presStyleLbl="node2" presStyleIdx="0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  <dgm:t>
        <a:bodyPr/>
        <a:lstStyle/>
        <a:p>
          <a:endParaRPr lang="en-US"/>
        </a:p>
      </dgm:t>
    </dgm:pt>
    <dgm:pt modelId="{6CCE72A7-6AFF-4EF8-9586-278E922C3DDA}" type="pres">
      <dgm:prSet presAssocID="{61C7EFE7-363A-41CA-A88C-71AB1E5D97CE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827A3AC2-3DBE-4A35-865F-0AFC4390AF77}" type="pres">
      <dgm:prSet presAssocID="{61C7EFE7-363A-41CA-A88C-71AB1E5D97C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CF6E77FE-152E-4C8E-BC79-CB87AD7FB9C7}" type="pres">
      <dgm:prSet presAssocID="{F0B2C2B4-42E2-412F-8C74-94BF64C14649}" presName="root2" presStyleCnt="0"/>
      <dgm:spPr/>
    </dgm:pt>
    <dgm:pt modelId="{FEDE5A33-33DE-433C-9D04-B36B0122B867}" type="pres">
      <dgm:prSet presAssocID="{F0B2C2B4-42E2-412F-8C74-94BF64C14649}" presName="LevelTwoTextNode" presStyleLbl="node3" presStyleIdx="0" presStyleCnt="4" custScaleX="177156" custScaleY="90910" custLinFactNeighborX="4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26AF5-0090-4A0F-98A1-7E478EA44122}" type="pres">
      <dgm:prSet presAssocID="{F0B2C2B4-42E2-412F-8C74-94BF64C14649}" presName="level3hierChild" presStyleCnt="0"/>
      <dgm:spPr/>
    </dgm:pt>
    <dgm:pt modelId="{5757AB43-3C66-4F79-8217-BDEAA13D1C9F}" type="pres">
      <dgm:prSet presAssocID="{B640A79E-8959-4F1E-A7EE-7FC92F132E54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73C2FF7D-491E-4D72-A9DD-442BC710D6B1}" type="pres">
      <dgm:prSet presAssocID="{B640A79E-8959-4F1E-A7EE-7FC92F132E5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DD79BB7-2E21-415A-B351-2A50979D6F74}" type="pres">
      <dgm:prSet presAssocID="{3F3C21F1-4917-4167-AFF3-37C680958EE9}" presName="root2" presStyleCnt="0"/>
      <dgm:spPr/>
    </dgm:pt>
    <dgm:pt modelId="{8B01DCE8-5751-467B-8A96-9D5B1DC08DA6}" type="pres">
      <dgm:prSet presAssocID="{3F3C21F1-4917-4167-AFF3-37C680958EE9}" presName="LevelTwoTextNode" presStyleLbl="node3" presStyleIdx="1" presStyleCnt="4" custScaleX="177156" custScaleY="90910" custLinFactNeighborX="462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9D2A2B-F9D8-4BF2-B896-F7CBE1682658}" type="pres">
      <dgm:prSet presAssocID="{3F3C21F1-4917-4167-AFF3-37C680958EE9}" presName="level3hierChild" presStyleCnt="0"/>
      <dgm:spPr/>
    </dgm:pt>
    <dgm:pt modelId="{D07B856D-18D6-441A-97C3-447E28309B77}" type="pres">
      <dgm:prSet presAssocID="{B1280406-2836-48EA-B4D8-58ACAE0D4B39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9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  <dgm:t>
        <a:bodyPr/>
        <a:lstStyle/>
        <a:p>
          <a:endParaRPr lang="en-US"/>
        </a:p>
      </dgm:t>
    </dgm:pt>
    <dgm:pt modelId="{635F33D4-923E-4E98-B6A4-85C4DE6A1BE4}" type="pres">
      <dgm:prSet presAssocID="{F87CF0BA-794F-4AD8-8391-2A0C5C3E0324}" presName="LevelTwoTextNode" presStyleLbl="node2" presStyleIdx="1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  <dgm:t>
        <a:bodyPr/>
        <a:lstStyle/>
        <a:p>
          <a:endParaRPr lang="en-US"/>
        </a:p>
      </dgm:t>
    </dgm:pt>
    <dgm:pt modelId="{52297D88-E2FC-4DE1-BFD8-E07D5767D996}" type="pres">
      <dgm:prSet presAssocID="{2B59743C-085E-4CAB-B3B8-CBF1D888FEA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  <dgm:t>
        <a:bodyPr/>
        <a:lstStyle/>
        <a:p>
          <a:endParaRPr lang="en-US"/>
        </a:p>
      </dgm:t>
    </dgm:pt>
    <dgm:pt modelId="{CCF8C26D-1880-4E17-AF10-EBA94F222A14}" type="pres">
      <dgm:prSet presAssocID="{AEE68118-3DBA-4C12-A1D1-DF02DD2EF715}" presName="LevelTwoTextNode" presStyleLbl="node3" presStyleIdx="2" presStyleCnt="4" custScaleX="177156" custScaleY="90910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  <dgm:t>
        <a:bodyPr/>
        <a:lstStyle/>
        <a:p>
          <a:endParaRPr lang="en-US"/>
        </a:p>
      </dgm:t>
    </dgm:pt>
    <dgm:pt modelId="{CC8D6C7A-B3D6-4521-9134-A284C5DC219C}" type="pres">
      <dgm:prSet presAssocID="{6A379E0F-B130-473E-BCFD-802C87A9BFA9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3" presStyleCnt="4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  <dgm:t>
        <a:bodyPr/>
        <a:lstStyle/>
        <a:p>
          <a:endParaRPr lang="en-US"/>
        </a:p>
      </dgm:t>
    </dgm:pt>
    <dgm:pt modelId="{2E59286D-7B85-43BB-9979-CE35BD0417C4}" type="pres">
      <dgm:prSet presAssocID="{270E1E0B-8B14-4CEC-9D81-45EB807E41CA}" presName="LevelTwoTextNode" presStyleLbl="node3" presStyleIdx="3" presStyleCnt="4" custScaleX="177156" custScaleY="90910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  <dgm:t>
        <a:bodyPr/>
        <a:lstStyle/>
        <a:p>
          <a:endParaRPr lang="en-US"/>
        </a:p>
      </dgm:t>
    </dgm:pt>
    <dgm:pt modelId="{2E52B978-D8D6-4798-9E41-717C1676B18E}" type="pres">
      <dgm:prSet presAssocID="{CD6C35FD-38B4-4796-B22B-C8249795FB3E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9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  <dgm:t>
        <a:bodyPr/>
        <a:lstStyle/>
        <a:p>
          <a:endParaRPr lang="en-US"/>
        </a:p>
      </dgm:t>
    </dgm:pt>
    <dgm:pt modelId="{B97F6A97-C993-417E-AD79-2E7ADE711B33}" type="pres">
      <dgm:prSet presAssocID="{2B2F1D60-F038-49C3-8DD8-0B13A3C1C2FA}" presName="LevelTwoTextNode" presStyleLbl="node2" presStyleIdx="2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  <dgm:t>
        <a:bodyPr/>
        <a:lstStyle/>
        <a:p>
          <a:endParaRPr lang="en-US"/>
        </a:p>
      </dgm:t>
    </dgm:pt>
    <dgm:pt modelId="{8424CC1E-F571-455F-A594-5CF4972E37BF}" type="pres">
      <dgm:prSet presAssocID="{D9E7BDD5-BBBF-44C7-817A-2D2E3A3DC42F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9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  <dgm:t>
        <a:bodyPr/>
        <a:lstStyle/>
        <a:p>
          <a:endParaRPr lang="en-US"/>
        </a:p>
      </dgm:t>
    </dgm:pt>
    <dgm:pt modelId="{61FF1401-A618-4C1B-B43A-C6B2261DFE04}" type="pres">
      <dgm:prSet presAssocID="{8DB48AD0-2ACA-4C98-9287-28B6B84097A2}" presName="LevelTwoTextNode" presStyleLbl="node2" presStyleIdx="3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  <dgm:t>
        <a:bodyPr/>
        <a:lstStyle/>
        <a:p>
          <a:endParaRPr lang="en-US"/>
        </a:p>
      </dgm:t>
    </dgm:pt>
    <dgm:pt modelId="{C83DEB76-CC5B-40BE-A7C2-876414AEC692}" type="pres">
      <dgm:prSet presAssocID="{EF843F52-3176-4723-8E04-C7C78C5E73CA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4" presStyleCnt="9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  <dgm:t>
        <a:bodyPr/>
        <a:lstStyle/>
        <a:p>
          <a:endParaRPr lang="en-US"/>
        </a:p>
      </dgm:t>
    </dgm:pt>
    <dgm:pt modelId="{B597A78C-4D1A-48C1-8EF2-7071108D2C45}" type="pres">
      <dgm:prSet presAssocID="{BB4989A1-012F-48ED-9EB5-A8ACFD1E8CF3}" presName="LevelTwoTextNode" presStyleLbl="node2" presStyleIdx="4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  <dgm:t>
        <a:bodyPr/>
        <a:lstStyle/>
        <a:p>
          <a:endParaRPr lang="en-US"/>
        </a:p>
      </dgm:t>
    </dgm:pt>
    <dgm:pt modelId="{58BEFE17-B89F-477A-9F91-CC5D03AA8FCF}" type="pres">
      <dgm:prSet presAssocID="{BAFFA347-609B-408D-B3E8-BCEDF93E99FA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5" presStyleCnt="9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  <dgm:t>
        <a:bodyPr/>
        <a:lstStyle/>
        <a:p>
          <a:endParaRPr lang="en-US"/>
        </a:p>
      </dgm:t>
    </dgm:pt>
    <dgm:pt modelId="{3EA55B37-F1C8-4855-B957-01CE2A359467}" type="pres">
      <dgm:prSet presAssocID="{53BC626F-789D-49D8-BB19-2C8D7E92FEDD}" presName="LevelTwoTextNode" presStyleLbl="node2" presStyleIdx="5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  <dgm:t>
        <a:bodyPr/>
        <a:lstStyle/>
        <a:p>
          <a:endParaRPr lang="en-US"/>
        </a:p>
      </dgm:t>
    </dgm:pt>
    <dgm:pt modelId="{839665E3-5001-4C15-99E0-62E75581C3C1}" type="pres">
      <dgm:prSet presAssocID="{16A8F22A-52A6-46A9-8C9F-5F441BB061F7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  <dgm:t>
        <a:bodyPr/>
        <a:lstStyle/>
        <a:p>
          <a:endParaRPr lang="en-US"/>
        </a:p>
      </dgm:t>
    </dgm:pt>
    <dgm:pt modelId="{4977F7C6-7D5E-4DA8-BC8B-515B36789A15}" type="pres">
      <dgm:prSet presAssocID="{1E853CDA-2DD5-42EF-B2DA-9DEF8BBC7D68}" presName="LevelTwoTextNode" presStyleLbl="node2" presStyleIdx="6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  <dgm:t>
        <a:bodyPr/>
        <a:lstStyle/>
        <a:p>
          <a:endParaRPr lang="en-US"/>
        </a:p>
      </dgm:t>
    </dgm:pt>
    <dgm:pt modelId="{BC70F767-DE23-4C27-AA65-4A0E6338345F}" type="pres">
      <dgm:prSet presAssocID="{ACC26C3A-D91E-47B7-9160-09397DE1022C}" presName="conn2-1" presStyleLbl="parChTrans1D2" presStyleIdx="7" presStyleCnt="9"/>
      <dgm:spPr/>
    </dgm:pt>
    <dgm:pt modelId="{700E9617-508B-4722-B859-07C06C18F7B9}" type="pres">
      <dgm:prSet presAssocID="{ACC26C3A-D91E-47B7-9160-09397DE1022C}" presName="connTx" presStyleLbl="parChTrans1D2" presStyleIdx="7" presStyleCnt="9"/>
      <dgm:spPr/>
    </dgm:pt>
    <dgm:pt modelId="{49CC464B-055E-4079-80B1-F6A922017F4D}" type="pres">
      <dgm:prSet presAssocID="{9EF97A3E-E445-473F-8D5F-BF20CFDBD15B}" presName="root2" presStyleCnt="0"/>
      <dgm:spPr/>
    </dgm:pt>
    <dgm:pt modelId="{831AFAD5-9573-4052-9F50-ED0F1F9B2D61}" type="pres">
      <dgm:prSet presAssocID="{9EF97A3E-E445-473F-8D5F-BF20CFDBD15B}" presName="LevelTwoTextNode" presStyleLbl="node2" presStyleIdx="7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FB1D5-6A64-4FDD-B08A-D296ED02CB79}" type="pres">
      <dgm:prSet presAssocID="{9EF97A3E-E445-473F-8D5F-BF20CFDBD15B}" presName="level3hierChild" presStyleCnt="0"/>
      <dgm:spPr/>
    </dgm:pt>
    <dgm:pt modelId="{13418D0D-448F-4A53-A450-63E7AE200620}" type="pres">
      <dgm:prSet presAssocID="{AD28839C-8E77-4097-8B63-C71A815BEB94}" presName="conn2-1" presStyleLbl="parChTrans1D2" presStyleIdx="8" presStyleCnt="9"/>
      <dgm:spPr/>
    </dgm:pt>
    <dgm:pt modelId="{7CDA5F6D-843C-42A9-AC8E-8F4766BCF5BD}" type="pres">
      <dgm:prSet presAssocID="{AD28839C-8E77-4097-8B63-C71A815BEB94}" presName="connTx" presStyleLbl="parChTrans1D2" presStyleIdx="8" presStyleCnt="9"/>
      <dgm:spPr/>
    </dgm:pt>
    <dgm:pt modelId="{6FB5ABE6-6718-4A38-9F47-2AD9882623C4}" type="pres">
      <dgm:prSet presAssocID="{229B3216-9E0B-4BAD-900A-C9FF7F432CA8}" presName="root2" presStyleCnt="0"/>
      <dgm:spPr/>
    </dgm:pt>
    <dgm:pt modelId="{132BBB4F-66B8-4CC5-B0E8-738912C6DEAF}" type="pres">
      <dgm:prSet presAssocID="{229B3216-9E0B-4BAD-900A-C9FF7F432CA8}" presName="LevelTwoTextNode" presStyleLbl="node2" presStyleIdx="8" presStyleCnt="9" custScaleX="177156" custScaleY="909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C2332-6954-4A35-8A83-B940B8A5BCD9}" type="pres">
      <dgm:prSet presAssocID="{229B3216-9E0B-4BAD-900A-C9FF7F432CA8}" presName="level3hierChild" presStyleCnt="0"/>
      <dgm:spPr/>
    </dgm:pt>
  </dgm:ptLst>
  <dgm:cxnLst>
    <dgm:cxn modelId="{5D578A67-E2BD-4CA4-B3AF-2F503ADF2583}" type="presOf" srcId="{F0B2C2B4-42E2-412F-8C74-94BF64C14649}" destId="{FEDE5A33-33DE-433C-9D04-B36B0122B867}" srcOrd="0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3661B0C3-E413-492E-8671-C6CB4E83E326}" type="presOf" srcId="{16A8F22A-52A6-46A9-8C9F-5F441BB061F7}" destId="{160B041C-5932-4CC6-A121-70A79D333F37}" srcOrd="1" destOrd="0" presId="urn:microsoft.com/office/officeart/2005/8/layout/hierarchy2"/>
    <dgm:cxn modelId="{BCDFA737-7AAE-48F7-8859-808D7B0155D0}" type="presOf" srcId="{61C7EFE7-363A-41CA-A88C-71AB1E5D97CE}" destId="{6CCE72A7-6AFF-4EF8-9586-278E922C3DDA}" srcOrd="0" destOrd="0" presId="urn:microsoft.com/office/officeart/2005/8/layout/hierarchy2"/>
    <dgm:cxn modelId="{FD77D940-E7AB-474D-B362-961D7F0C2E6E}" type="presOf" srcId="{9EF97A3E-E445-473F-8D5F-BF20CFDBD15B}" destId="{831AFAD5-9573-4052-9F50-ED0F1F9B2D61}" srcOrd="0" destOrd="0" presId="urn:microsoft.com/office/officeart/2005/8/layout/hierarchy2"/>
    <dgm:cxn modelId="{175942D2-016F-4AEB-9EBD-2C4564C40083}" type="presOf" srcId="{B640A79E-8959-4F1E-A7EE-7FC92F132E54}" destId="{73C2FF7D-491E-4D72-A9DD-442BC710D6B1}" srcOrd="1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0EF1B007-177B-4C16-9233-6260702F6A6C}" type="presOf" srcId="{1E853CDA-2DD5-42EF-B2DA-9DEF8BBC7D68}" destId="{4977F7C6-7D5E-4DA8-BC8B-515B36789A15}" srcOrd="0" destOrd="0" presId="urn:microsoft.com/office/officeart/2005/8/layout/hierarchy2"/>
    <dgm:cxn modelId="{EBD822F0-A4F4-4633-AA2C-6CFA3F6CF5B6}" type="presOf" srcId="{BAFFA347-609B-408D-B3E8-BCEDF93E99FA}" destId="{235A687A-7FEE-4E15-85EE-C5FD8B231408}" srcOrd="1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E3BBE3C5-1749-4872-AD2F-4CC9BD750E89}" type="presOf" srcId="{229B3216-9E0B-4BAD-900A-C9FF7F432CA8}" destId="{132BBB4F-66B8-4CC5-B0E8-738912C6DEAF}" srcOrd="0" destOrd="0" presId="urn:microsoft.com/office/officeart/2005/8/layout/hierarchy2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BC7CA048-0707-4CB4-9390-60B45B3AE246}" type="presOf" srcId="{3F3C21F1-4917-4167-AFF3-37C680958EE9}" destId="{8B01DCE8-5751-467B-8A96-9D5B1DC08DA6}" srcOrd="0" destOrd="0" presId="urn:microsoft.com/office/officeart/2005/8/layout/hierarchy2"/>
    <dgm:cxn modelId="{2C089A60-7013-48AA-A470-4B6DD12EE99C}" type="presOf" srcId="{BAFFA347-609B-408D-B3E8-BCEDF93E99FA}" destId="{58BEFE17-B89F-477A-9F91-CC5D03AA8FCF}" srcOrd="0" destOrd="0" presId="urn:microsoft.com/office/officeart/2005/8/layout/hierarchy2"/>
    <dgm:cxn modelId="{90BEB677-8E90-4C76-B47C-6D78F0CD609E}" type="presOf" srcId="{AD28839C-8E77-4097-8B63-C71A815BEB94}" destId="{13418D0D-448F-4A53-A450-63E7AE200620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237DB172-FA80-495C-8629-73EBA55F523F}" type="presOf" srcId="{EF843F52-3176-4723-8E04-C7C78C5E73CA}" destId="{C83DEB76-CC5B-40BE-A7C2-876414AEC692}" srcOrd="0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C2323E35-2AC9-46EB-BB8C-1FC91FB9E98F}" type="presOf" srcId="{16A8F22A-52A6-46A9-8C9F-5F441BB061F7}" destId="{839665E3-5001-4C15-99E0-62E75581C3C1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887393F2-C2EC-4AA3-ABCD-047CDA38AC9E}" srcId="{6B1F5F61-D00F-4567-8689-5A419B125EB9}" destId="{229B3216-9E0B-4BAD-900A-C9FF7F432CA8}" srcOrd="8" destOrd="0" parTransId="{AD28839C-8E77-4097-8B63-C71A815BEB94}" sibTransId="{D904ADBF-2526-4998-AD5E-3618289E34BB}"/>
    <dgm:cxn modelId="{811C96B2-E37B-4EAC-AE5E-3A737B499648}" srcId="{91D7076B-0D3D-4BE3-B957-980DA018E50F}" destId="{3F3C21F1-4917-4167-AFF3-37C680958EE9}" srcOrd="1" destOrd="0" parTransId="{B640A79E-8959-4F1E-A7EE-7FC92F132E54}" sibTransId="{2F5C1AC6-4BA2-4B33-8E01-6714B84A3590}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831721DC-3B4F-427C-B12B-DAD98B2549EE}" type="presOf" srcId="{B640A79E-8959-4F1E-A7EE-7FC92F132E54}" destId="{5757AB43-3C66-4F79-8217-BDEAA13D1C9F}" srcOrd="0" destOrd="0" presId="urn:microsoft.com/office/officeart/2005/8/layout/hierarchy2"/>
    <dgm:cxn modelId="{4A2C086A-0011-4764-A91D-8C17703E5796}" type="presOf" srcId="{ACC26C3A-D91E-47B7-9160-09397DE1022C}" destId="{700E9617-508B-4722-B859-07C06C18F7B9}" srcOrd="1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CC21B103-39F8-4D60-A7BA-36CA496F6E04}" type="presOf" srcId="{EF843F52-3176-4723-8E04-C7C78C5E73CA}" destId="{4CC2041E-3279-47E1-B5EC-831881C85137}" srcOrd="1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A0DA9325-542B-4D2E-B104-2A93B5474D6F}" srcId="{91D7076B-0D3D-4BE3-B957-980DA018E50F}" destId="{F0B2C2B4-42E2-412F-8C74-94BF64C14649}" srcOrd="0" destOrd="0" parTransId="{61C7EFE7-363A-41CA-A88C-71AB1E5D97CE}" sibTransId="{98C669BF-D033-4CC8-A83A-78C9710E0821}"/>
    <dgm:cxn modelId="{0B13CB71-F78E-430C-A1CE-B8B3D68B40ED}" type="presOf" srcId="{BB4989A1-012F-48ED-9EB5-A8ACFD1E8CF3}" destId="{B597A78C-4D1A-48C1-8EF2-7071108D2C45}" srcOrd="0" destOrd="0" presId="urn:microsoft.com/office/officeart/2005/8/layout/hierarchy2"/>
    <dgm:cxn modelId="{B3A95D53-5735-48C0-8A5A-2CFACC0C5B22}" type="presOf" srcId="{53BC626F-789D-49D8-BB19-2C8D7E92FEDD}" destId="{3EA55B37-F1C8-4855-B957-01CE2A359467}" srcOrd="0" destOrd="0" presId="urn:microsoft.com/office/officeart/2005/8/layout/hierarchy2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F8E63E1F-2623-4EC0-97C4-7C27F659310A}" srcId="{6B1F5F61-D00F-4567-8689-5A419B125EB9}" destId="{9EF97A3E-E445-473F-8D5F-BF20CFDBD15B}" srcOrd="7" destOrd="0" parTransId="{ACC26C3A-D91E-47B7-9160-09397DE1022C}" sibTransId="{C48C0994-2CE7-4E14-B7B1-8285BA46F20E}"/>
    <dgm:cxn modelId="{AD887BA0-7D83-41AF-B38A-68626CA0BFC3}" srcId="{6B1F5F61-D00F-4567-8689-5A419B125EB9}" destId="{BB4989A1-012F-48ED-9EB5-A8ACFD1E8CF3}" srcOrd="4" destOrd="0" parTransId="{EF843F52-3176-4723-8E04-C7C78C5E73CA}" sibTransId="{451C5075-30F6-409B-A25C-C5B95A2888BC}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02CD317D-DD5B-4D51-B42C-1B1B98C0C042}" type="presOf" srcId="{ACC26C3A-D91E-47B7-9160-09397DE1022C}" destId="{BC70F767-DE23-4C27-AA65-4A0E6338345F}" srcOrd="0" destOrd="0" presId="urn:microsoft.com/office/officeart/2005/8/layout/hierarchy2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FA82270E-F0B6-4E4D-BF0B-FDEBC51C1009}" srcId="{6B1F5F61-D00F-4567-8689-5A419B125EB9}" destId="{1E853CDA-2DD5-42EF-B2DA-9DEF8BBC7D68}" srcOrd="6" destOrd="0" parTransId="{16A8F22A-52A6-46A9-8C9F-5F441BB061F7}" sibTransId="{558A626A-857E-40FA-8FE0-035A4D5B6332}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A10EB461-8FC4-43C9-A9D6-F4CC02F1C846}" type="presOf" srcId="{61C7EFE7-363A-41CA-A88C-71AB1E5D97CE}" destId="{827A3AC2-3DBE-4A35-865F-0AFC4390AF77}" srcOrd="1" destOrd="0" presId="urn:microsoft.com/office/officeart/2005/8/layout/hierarchy2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7B232982-C13D-4218-9DDB-FD944204CD73}" srcId="{6B1F5F61-D00F-4567-8689-5A419B125EB9}" destId="{53BC626F-789D-49D8-BB19-2C8D7E92FEDD}" srcOrd="5" destOrd="0" parTransId="{BAFFA347-609B-408D-B3E8-BCEDF93E99FA}" sibTransId="{AC9640D8-A2D4-4AFC-9F80-9A8B39089681}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10E0B176-DA5B-41C1-9608-C17515CBB7D6}" type="presOf" srcId="{AD28839C-8E77-4097-8B63-C71A815BEB94}" destId="{7CDA5F6D-843C-42A9-AC8E-8F4766BCF5BD}" srcOrd="1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9FA3416F-9153-4F59-89F5-9780CE4808DB}" type="presParOf" srcId="{CC4D1E37-5C77-4CF7-86E1-7A724C9F029E}" destId="{6CCE72A7-6AFF-4EF8-9586-278E922C3DDA}" srcOrd="0" destOrd="0" presId="urn:microsoft.com/office/officeart/2005/8/layout/hierarchy2"/>
    <dgm:cxn modelId="{99BEBB55-CB44-48E9-BF48-1A6BF2120F8E}" type="presParOf" srcId="{6CCE72A7-6AFF-4EF8-9586-278E922C3DDA}" destId="{827A3AC2-3DBE-4A35-865F-0AFC4390AF77}" srcOrd="0" destOrd="0" presId="urn:microsoft.com/office/officeart/2005/8/layout/hierarchy2"/>
    <dgm:cxn modelId="{1C78C7A4-1C21-431A-9E89-22640998FCDD}" type="presParOf" srcId="{CC4D1E37-5C77-4CF7-86E1-7A724C9F029E}" destId="{CF6E77FE-152E-4C8E-BC79-CB87AD7FB9C7}" srcOrd="1" destOrd="0" presId="urn:microsoft.com/office/officeart/2005/8/layout/hierarchy2"/>
    <dgm:cxn modelId="{34EF191F-401E-4A53-AAB9-BA6B29AE781E}" type="presParOf" srcId="{CF6E77FE-152E-4C8E-BC79-CB87AD7FB9C7}" destId="{FEDE5A33-33DE-433C-9D04-B36B0122B867}" srcOrd="0" destOrd="0" presId="urn:microsoft.com/office/officeart/2005/8/layout/hierarchy2"/>
    <dgm:cxn modelId="{55F99E63-D6ED-492D-BCD5-0EE64C11FD35}" type="presParOf" srcId="{CF6E77FE-152E-4C8E-BC79-CB87AD7FB9C7}" destId="{82526AF5-0090-4A0F-98A1-7E478EA44122}" srcOrd="1" destOrd="0" presId="urn:microsoft.com/office/officeart/2005/8/layout/hierarchy2"/>
    <dgm:cxn modelId="{8DC6772E-3075-4388-A61C-3E938E318830}" type="presParOf" srcId="{CC4D1E37-5C77-4CF7-86E1-7A724C9F029E}" destId="{5757AB43-3C66-4F79-8217-BDEAA13D1C9F}" srcOrd="2" destOrd="0" presId="urn:microsoft.com/office/officeart/2005/8/layout/hierarchy2"/>
    <dgm:cxn modelId="{D168F00B-EB91-48FD-8A8B-5E9A13C28224}" type="presParOf" srcId="{5757AB43-3C66-4F79-8217-BDEAA13D1C9F}" destId="{73C2FF7D-491E-4D72-A9DD-442BC710D6B1}" srcOrd="0" destOrd="0" presId="urn:microsoft.com/office/officeart/2005/8/layout/hierarchy2"/>
    <dgm:cxn modelId="{7388A621-9471-498E-842B-52F9C858F887}" type="presParOf" srcId="{CC4D1E37-5C77-4CF7-86E1-7A724C9F029E}" destId="{7DD79BB7-2E21-415A-B351-2A50979D6F74}" srcOrd="3" destOrd="0" presId="urn:microsoft.com/office/officeart/2005/8/layout/hierarchy2"/>
    <dgm:cxn modelId="{84D82329-6457-406C-A3BC-F38CE10F909A}" type="presParOf" srcId="{7DD79BB7-2E21-415A-B351-2A50979D6F74}" destId="{8B01DCE8-5751-467B-8A96-9D5B1DC08DA6}" srcOrd="0" destOrd="0" presId="urn:microsoft.com/office/officeart/2005/8/layout/hierarchy2"/>
    <dgm:cxn modelId="{44E59131-C9ED-4A7B-813F-BC45660A102F}" type="presParOf" srcId="{7DD79BB7-2E21-415A-B351-2A50979D6F74}" destId="{A79D2A2B-F9D8-4BF2-B896-F7CBE1682658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1CB5C4C8-C875-4153-9F0E-4B5B7BD094CA}" type="presParOf" srcId="{CAE85B83-CB90-42AD-A8AD-0149AA24E70A}" destId="{C83DEB76-CC5B-40BE-A7C2-876414AEC692}" srcOrd="8" destOrd="0" presId="urn:microsoft.com/office/officeart/2005/8/layout/hierarchy2"/>
    <dgm:cxn modelId="{6EDAF5BC-B624-4BFB-A298-4C1EE968392E}" type="presParOf" srcId="{C83DEB76-CC5B-40BE-A7C2-876414AEC692}" destId="{4CC2041E-3279-47E1-B5EC-831881C85137}" srcOrd="0" destOrd="0" presId="urn:microsoft.com/office/officeart/2005/8/layout/hierarchy2"/>
    <dgm:cxn modelId="{FEFC0D78-A521-42C6-B4D8-6B2E37837AF9}" type="presParOf" srcId="{CAE85B83-CB90-42AD-A8AD-0149AA24E70A}" destId="{12340E23-6AA1-4551-A223-31DAE7B90129}" srcOrd="9" destOrd="0" presId="urn:microsoft.com/office/officeart/2005/8/layout/hierarchy2"/>
    <dgm:cxn modelId="{CE226982-F851-49C5-8C61-E7269E5BDCCB}" type="presParOf" srcId="{12340E23-6AA1-4551-A223-31DAE7B90129}" destId="{B597A78C-4D1A-48C1-8EF2-7071108D2C45}" srcOrd="0" destOrd="0" presId="urn:microsoft.com/office/officeart/2005/8/layout/hierarchy2"/>
    <dgm:cxn modelId="{762EA030-5F35-4510-8C8C-326B48BF82C4}" type="presParOf" srcId="{12340E23-6AA1-4551-A223-31DAE7B90129}" destId="{A8BCEA78-F666-433A-B7E2-A61F2A21C9DA}" srcOrd="1" destOrd="0" presId="urn:microsoft.com/office/officeart/2005/8/layout/hierarchy2"/>
    <dgm:cxn modelId="{4CD4DD68-4240-4E88-9009-1622370FD9B7}" type="presParOf" srcId="{CAE85B83-CB90-42AD-A8AD-0149AA24E70A}" destId="{58BEFE17-B89F-477A-9F91-CC5D03AA8FCF}" srcOrd="10" destOrd="0" presId="urn:microsoft.com/office/officeart/2005/8/layout/hierarchy2"/>
    <dgm:cxn modelId="{E4588C49-EAB2-445B-B2ED-3FA078B8B6BC}" type="presParOf" srcId="{58BEFE17-B89F-477A-9F91-CC5D03AA8FCF}" destId="{235A687A-7FEE-4E15-85EE-C5FD8B231408}" srcOrd="0" destOrd="0" presId="urn:microsoft.com/office/officeart/2005/8/layout/hierarchy2"/>
    <dgm:cxn modelId="{E3BAD7A5-5850-4C88-8CAB-000DDDB2C67A}" type="presParOf" srcId="{CAE85B83-CB90-42AD-A8AD-0149AA24E70A}" destId="{8E1B6ABF-3695-4E3B-A0B2-3B41F6F1FAD8}" srcOrd="11" destOrd="0" presId="urn:microsoft.com/office/officeart/2005/8/layout/hierarchy2"/>
    <dgm:cxn modelId="{FA028A4B-99F7-4132-AC0C-7CF9C93C1EC7}" type="presParOf" srcId="{8E1B6ABF-3695-4E3B-A0B2-3B41F6F1FAD8}" destId="{3EA55B37-F1C8-4855-B957-01CE2A359467}" srcOrd="0" destOrd="0" presId="urn:microsoft.com/office/officeart/2005/8/layout/hierarchy2"/>
    <dgm:cxn modelId="{07FE4911-C9BD-4482-809C-5D703E37468E}" type="presParOf" srcId="{8E1B6ABF-3695-4E3B-A0B2-3B41F6F1FAD8}" destId="{080F6324-2FD4-4785-926F-4BBBC8DC1B2E}" srcOrd="1" destOrd="0" presId="urn:microsoft.com/office/officeart/2005/8/layout/hierarchy2"/>
    <dgm:cxn modelId="{57B5BEF7-5F3B-4C4D-BB05-5CC32D800CA9}" type="presParOf" srcId="{CAE85B83-CB90-42AD-A8AD-0149AA24E70A}" destId="{839665E3-5001-4C15-99E0-62E75581C3C1}" srcOrd="12" destOrd="0" presId="urn:microsoft.com/office/officeart/2005/8/layout/hierarchy2"/>
    <dgm:cxn modelId="{AB0FC3EE-975C-491E-B123-048356E3E257}" type="presParOf" srcId="{839665E3-5001-4C15-99E0-62E75581C3C1}" destId="{160B041C-5932-4CC6-A121-70A79D333F37}" srcOrd="0" destOrd="0" presId="urn:microsoft.com/office/officeart/2005/8/layout/hierarchy2"/>
    <dgm:cxn modelId="{9F9EA81B-54D9-4503-BD40-EAC17C541864}" type="presParOf" srcId="{CAE85B83-CB90-42AD-A8AD-0149AA24E70A}" destId="{C6FC30D4-3C63-4073-B610-184382EFA465}" srcOrd="13" destOrd="0" presId="urn:microsoft.com/office/officeart/2005/8/layout/hierarchy2"/>
    <dgm:cxn modelId="{64B9690F-A772-419D-B620-E8913E88CD79}" type="presParOf" srcId="{C6FC30D4-3C63-4073-B610-184382EFA465}" destId="{4977F7C6-7D5E-4DA8-BC8B-515B36789A15}" srcOrd="0" destOrd="0" presId="urn:microsoft.com/office/officeart/2005/8/layout/hierarchy2"/>
    <dgm:cxn modelId="{853FF994-8929-47B7-A7CC-BB30B2AB00BD}" type="presParOf" srcId="{C6FC30D4-3C63-4073-B610-184382EFA465}" destId="{E5BA4564-86EC-4960-827C-8762B46E44CF}" srcOrd="1" destOrd="0" presId="urn:microsoft.com/office/officeart/2005/8/layout/hierarchy2"/>
    <dgm:cxn modelId="{CD8DA0B3-2B9D-4B5D-BA41-1DB41831757E}" type="presParOf" srcId="{CAE85B83-CB90-42AD-A8AD-0149AA24E70A}" destId="{BC70F767-DE23-4C27-AA65-4A0E6338345F}" srcOrd="14" destOrd="0" presId="urn:microsoft.com/office/officeart/2005/8/layout/hierarchy2"/>
    <dgm:cxn modelId="{0A5618B7-83FD-4F91-BF29-61B531B6A7F5}" type="presParOf" srcId="{BC70F767-DE23-4C27-AA65-4A0E6338345F}" destId="{700E9617-508B-4722-B859-07C06C18F7B9}" srcOrd="0" destOrd="0" presId="urn:microsoft.com/office/officeart/2005/8/layout/hierarchy2"/>
    <dgm:cxn modelId="{279DC4BE-1AF2-41F3-9F7A-196368211EE2}" type="presParOf" srcId="{CAE85B83-CB90-42AD-A8AD-0149AA24E70A}" destId="{49CC464B-055E-4079-80B1-F6A922017F4D}" srcOrd="15" destOrd="0" presId="urn:microsoft.com/office/officeart/2005/8/layout/hierarchy2"/>
    <dgm:cxn modelId="{A79ACF61-E486-46F3-B783-3B6711E055CA}" type="presParOf" srcId="{49CC464B-055E-4079-80B1-F6A922017F4D}" destId="{831AFAD5-9573-4052-9F50-ED0F1F9B2D61}" srcOrd="0" destOrd="0" presId="urn:microsoft.com/office/officeart/2005/8/layout/hierarchy2"/>
    <dgm:cxn modelId="{6371F37E-641C-4A11-AB59-69BA2604B0FE}" type="presParOf" srcId="{49CC464B-055E-4079-80B1-F6A922017F4D}" destId="{235FB1D5-6A64-4FDD-B08A-D296ED02CB79}" srcOrd="1" destOrd="0" presId="urn:microsoft.com/office/officeart/2005/8/layout/hierarchy2"/>
    <dgm:cxn modelId="{C2D2D031-05BB-4BD1-AE5A-6E5CA0C31113}" type="presParOf" srcId="{CAE85B83-CB90-42AD-A8AD-0149AA24E70A}" destId="{13418D0D-448F-4A53-A450-63E7AE200620}" srcOrd="16" destOrd="0" presId="urn:microsoft.com/office/officeart/2005/8/layout/hierarchy2"/>
    <dgm:cxn modelId="{B1281276-318D-4ACA-9085-30DBD5316263}" type="presParOf" srcId="{13418D0D-448F-4A53-A450-63E7AE200620}" destId="{7CDA5F6D-843C-42A9-AC8E-8F4766BCF5BD}" srcOrd="0" destOrd="0" presId="urn:microsoft.com/office/officeart/2005/8/layout/hierarchy2"/>
    <dgm:cxn modelId="{A558F1FE-8F51-4038-A8D7-4FCE91A923D1}" type="presParOf" srcId="{CAE85B83-CB90-42AD-A8AD-0149AA24E70A}" destId="{6FB5ABE6-6718-4A38-9F47-2AD9882623C4}" srcOrd="17" destOrd="0" presId="urn:microsoft.com/office/officeart/2005/8/layout/hierarchy2"/>
    <dgm:cxn modelId="{AA98A4E3-16B1-4385-BD4B-344667571EFA}" type="presParOf" srcId="{6FB5ABE6-6718-4A38-9F47-2AD9882623C4}" destId="{132BBB4F-66B8-4CC5-B0E8-738912C6DEAF}" srcOrd="0" destOrd="0" presId="urn:microsoft.com/office/officeart/2005/8/layout/hierarchy2"/>
    <dgm:cxn modelId="{DFCA0CF2-7C21-41F0-8669-7F41B9E80DC1}" type="presParOf" srcId="{6FB5ABE6-6718-4A38-9F47-2AD9882623C4}" destId="{9A9C2332-6954-4A35-8A83-B940B8A5BCD9}" srcOrd="1" destOrd="0" presId="urn:microsoft.com/office/officeart/2005/8/layout/hierarchy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 Designer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</a:t>
          </a:r>
          <a:r>
            <a:rPr lang="en-US" dirty="0" smtClean="0"/>
            <a:t>Validation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  <dgm:t>
        <a:bodyPr/>
        <a:lstStyle/>
        <a:p>
          <a:endParaRPr lang="en-US"/>
        </a:p>
      </dgm:t>
    </dgm:pt>
    <dgm:pt modelId="{26C907C2-A582-4848-8FE7-D2F6D675E7B1}">
      <dgm:prSet phldrT="[Text]"/>
      <dgm:spPr/>
      <dgm:t>
        <a:bodyPr/>
        <a:lstStyle/>
        <a:p>
          <a:r>
            <a:rPr lang="en-US" dirty="0" smtClean="0"/>
            <a:t>Form Components</a:t>
          </a:r>
          <a:endParaRPr lang="en-US" dirty="0"/>
        </a:p>
      </dgm:t>
    </dgm:pt>
    <dgm:pt modelId="{52701818-FEE6-4862-A56E-01C705D6391F}" type="parTrans" cxnId="{08892609-746F-4D02-960C-6C877060B136}">
      <dgm:prSet/>
      <dgm:spPr/>
      <dgm:t>
        <a:bodyPr/>
        <a:lstStyle/>
        <a:p>
          <a:endParaRPr lang="en-US"/>
        </a:p>
      </dgm:t>
    </dgm:pt>
    <dgm:pt modelId="{E750B0A1-055D-41BC-940C-1CD3F4894D1F}" type="sibTrans" cxnId="{08892609-746F-4D02-960C-6C877060B136}">
      <dgm:prSet/>
      <dgm:spPr/>
      <dgm:t>
        <a:bodyPr/>
        <a:lstStyle/>
        <a:p>
          <a:endParaRPr lang="en-US"/>
        </a:p>
      </dgm:t>
    </dgm:pt>
    <dgm:pt modelId="{077D857A-1CA7-4672-8417-0F337279F80A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322A61BB-8742-49E9-A7A8-A9CD129F1A8E}" type="parTrans" cxnId="{1048A0D6-AED4-4AB1-9B02-4A202FA3BA21}">
      <dgm:prSet/>
      <dgm:spPr/>
      <dgm:t>
        <a:bodyPr/>
        <a:lstStyle/>
        <a:p>
          <a:endParaRPr lang="en-US"/>
        </a:p>
      </dgm:t>
    </dgm:pt>
    <dgm:pt modelId="{3896C7FD-D431-4A18-8972-F6E05ACA28C1}" type="sibTrans" cxnId="{1048A0D6-AED4-4AB1-9B02-4A202FA3BA21}">
      <dgm:prSet/>
      <dgm:spPr/>
      <dgm:t>
        <a:bodyPr/>
        <a:lstStyle/>
        <a:p>
          <a:endParaRPr lang="en-US"/>
        </a:p>
      </dgm:t>
    </dgm:pt>
    <dgm:pt modelId="{FF96E174-7CE8-4F07-BC41-540BBEF9AB28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5A563CEB-F59A-4FE9-BA13-7D7334900AD9}" type="parTrans" cxnId="{781D3013-0F77-45B7-BD85-37B43DF4BC92}">
      <dgm:prSet/>
      <dgm:spPr/>
      <dgm:t>
        <a:bodyPr/>
        <a:lstStyle/>
        <a:p>
          <a:endParaRPr lang="en-US"/>
        </a:p>
      </dgm:t>
    </dgm:pt>
    <dgm:pt modelId="{4C2300DC-A056-4CAA-8717-73ED46B78D0B}" type="sibTrans" cxnId="{781D3013-0F77-45B7-BD85-37B43DF4BC92}">
      <dgm:prSet/>
      <dgm:spPr/>
      <dgm:t>
        <a:bodyPr/>
        <a:lstStyle/>
        <a:p>
          <a:endParaRPr lang="en-US"/>
        </a:p>
      </dgm:t>
    </dgm:pt>
    <dgm:pt modelId="{55625D58-E3B6-49CE-83E5-C6286A3A0A4B}">
      <dgm:prSet phldrT="[Text]"/>
      <dgm:spPr/>
      <dgm:t>
        <a:bodyPr/>
        <a:lstStyle/>
        <a:p>
          <a:r>
            <a:rPr lang="en-US" dirty="0" smtClean="0"/>
            <a:t>Page Section</a:t>
          </a:r>
          <a:endParaRPr lang="en-US" dirty="0"/>
        </a:p>
      </dgm:t>
    </dgm:pt>
    <dgm:pt modelId="{643E5FF0-9B28-49E9-B81B-3AAABD43AD60}" type="parTrans" cxnId="{CE30888D-662F-4B28-A2A0-88D993DA5864}">
      <dgm:prSet/>
      <dgm:spPr/>
      <dgm:t>
        <a:bodyPr/>
        <a:lstStyle/>
        <a:p>
          <a:endParaRPr lang="en-US"/>
        </a:p>
      </dgm:t>
    </dgm:pt>
    <dgm:pt modelId="{6ABEC849-E7D1-4446-B7C7-066E6E3E1F3A}" type="sibTrans" cxnId="{CE30888D-662F-4B28-A2A0-88D993DA5864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84507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D4CADFF9-021B-4A74-BFA3-4480968EA0FE}" type="pres">
      <dgm:prSet presAssocID="{322A61BB-8742-49E9-A7A8-A9CD129F1A8E}" presName="conn2-1" presStyleLbl="parChTrans1D4" presStyleIdx="0" presStyleCnt="2"/>
      <dgm:spPr/>
    </dgm:pt>
    <dgm:pt modelId="{01B568CB-E2DC-41B0-9DA7-A2B527EA8FCA}" type="pres">
      <dgm:prSet presAssocID="{322A61BB-8742-49E9-A7A8-A9CD129F1A8E}" presName="connTx" presStyleLbl="parChTrans1D4" presStyleIdx="0" presStyleCnt="2"/>
      <dgm:spPr/>
    </dgm:pt>
    <dgm:pt modelId="{E5C3927C-9D1C-4558-B858-E2ABFB6B7EDC}" type="pres">
      <dgm:prSet presAssocID="{077D857A-1CA7-4672-8417-0F337279F80A}" presName="root2" presStyleCnt="0"/>
      <dgm:spPr/>
    </dgm:pt>
    <dgm:pt modelId="{5B4E60F4-3F6A-40C8-AE99-AB6172A46BFE}" type="pres">
      <dgm:prSet presAssocID="{077D857A-1CA7-4672-8417-0F337279F80A}" presName="LevelTwoTextNode" presStyleLbl="node4" presStyleIdx="0" presStyleCnt="2" custScaleX="194872" custLinFactNeighborX="59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CCB99B-8771-4ECC-8A83-FA8F98123A0B}" type="pres">
      <dgm:prSet presAssocID="{077D857A-1CA7-4672-8417-0F337279F80A}" presName="level3hierChild" presStyleCnt="0"/>
      <dgm:spPr/>
    </dgm:pt>
    <dgm:pt modelId="{92E5E389-5AD4-4E1A-AEDD-FB7FB5FCA8B5}" type="pres">
      <dgm:prSet presAssocID="{5A563CEB-F59A-4FE9-BA13-7D7334900AD9}" presName="conn2-1" presStyleLbl="parChTrans1D4" presStyleIdx="1" presStyleCnt="2"/>
      <dgm:spPr/>
    </dgm:pt>
    <dgm:pt modelId="{8E11D34B-8522-423F-AF54-0C0BA61F0303}" type="pres">
      <dgm:prSet presAssocID="{5A563CEB-F59A-4FE9-BA13-7D7334900AD9}" presName="connTx" presStyleLbl="parChTrans1D4" presStyleIdx="1" presStyleCnt="2"/>
      <dgm:spPr/>
    </dgm:pt>
    <dgm:pt modelId="{6556529D-D168-4115-B86A-D077259FC8CB}" type="pres">
      <dgm:prSet presAssocID="{FF96E174-7CE8-4F07-BC41-540BBEF9AB28}" presName="root2" presStyleCnt="0"/>
      <dgm:spPr/>
    </dgm:pt>
    <dgm:pt modelId="{B37F6428-93CF-4470-B083-9E22EEAAB2D3}" type="pres">
      <dgm:prSet presAssocID="{FF96E174-7CE8-4F07-BC41-540BBEF9AB28}" presName="LevelTwoTextNode" presStyleLbl="node4" presStyleIdx="1" presStyleCnt="2" custScaleX="194872" custLinFactNeighborX="595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4C04A2-D9C6-4F3C-A37F-E8D9A4EB2B21}" type="pres">
      <dgm:prSet presAssocID="{FF96E174-7CE8-4F07-BC41-540BBEF9AB28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97670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ACEFB564-1EA5-4DC1-BB8B-E4D3E4EA3EAF}" type="pres">
      <dgm:prSet presAssocID="{643E5FF0-9B28-49E9-B81B-3AAABD43AD60}" presName="conn2-1" presStyleLbl="parChTrans1D3" presStyleIdx="8" presStyleCnt="11"/>
      <dgm:spPr/>
    </dgm:pt>
    <dgm:pt modelId="{33E64978-75D6-421E-9E86-043DAB747527}" type="pres">
      <dgm:prSet presAssocID="{643E5FF0-9B28-49E9-B81B-3AAABD43AD60}" presName="connTx" presStyleLbl="parChTrans1D3" presStyleIdx="8" presStyleCnt="11"/>
      <dgm:spPr/>
    </dgm:pt>
    <dgm:pt modelId="{023A733A-9A55-41AF-AB0E-910B0AECD506}" type="pres">
      <dgm:prSet presAssocID="{55625D58-E3B6-49CE-83E5-C6286A3A0A4B}" presName="root2" presStyleCnt="0"/>
      <dgm:spPr/>
    </dgm:pt>
    <dgm:pt modelId="{4558D48B-C197-49E9-848C-890CF5D2269D}" type="pres">
      <dgm:prSet presAssocID="{55625D58-E3B6-49CE-83E5-C6286A3A0A4B}" presName="LevelTwoTextNode" presStyleLbl="node3" presStyleIdx="8" presStyleCnt="11" custScaleX="194204" custLinFactNeighborX="280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7CA444-C52C-440A-9270-14D7D210099D}" type="pres">
      <dgm:prSet presAssocID="{55625D58-E3B6-49CE-83E5-C6286A3A0A4B}" presName="level3hierChild" presStyleCnt="0"/>
      <dgm:spPr/>
    </dgm:pt>
    <dgm:pt modelId="{57D08916-8C4B-4A82-8F07-452125D44BD5}" type="pres">
      <dgm:prSet presAssocID="{52701818-FEE6-4862-A56E-01C705D6391F}" presName="conn2-1" presStyleLbl="parChTrans1D3" presStyleIdx="9" presStyleCnt="11"/>
      <dgm:spPr/>
    </dgm:pt>
    <dgm:pt modelId="{D8EBF929-639E-44B1-8B9B-9234DADED3E2}" type="pres">
      <dgm:prSet presAssocID="{52701818-FEE6-4862-A56E-01C705D6391F}" presName="connTx" presStyleLbl="parChTrans1D3" presStyleIdx="9" presStyleCnt="11"/>
      <dgm:spPr/>
    </dgm:pt>
    <dgm:pt modelId="{3F947910-F734-41BE-ACDA-0C098603B4D0}" type="pres">
      <dgm:prSet presAssocID="{26C907C2-A582-4848-8FE7-D2F6D675E7B1}" presName="root2" presStyleCnt="0"/>
      <dgm:spPr/>
    </dgm:pt>
    <dgm:pt modelId="{97B1E908-DDB6-4142-8E44-7B392F3702CA}" type="pres">
      <dgm:prSet presAssocID="{26C907C2-A582-4848-8FE7-D2F6D675E7B1}" presName="LevelTwoTextNode" presStyleLbl="node3" presStyleIdx="9" presStyleCnt="11" custScaleX="193854" custLinFactNeighborX="293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6FF7C-BCB2-4809-A87D-3E89690ED883}" type="pres">
      <dgm:prSet presAssocID="{26C907C2-A582-4848-8FE7-D2F6D675E7B1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89087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10" presStyleCnt="11" custScaleX="199971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92550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AE6F735-C844-42E8-9E5D-D1DBFA17EDD4}" type="presOf" srcId="{55625D58-E3B6-49CE-83E5-C6286A3A0A4B}" destId="{4558D48B-C197-49E9-848C-890CF5D2269D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8C06AD4-EAF7-4264-B636-F851D88AD83B}" type="presOf" srcId="{52701818-FEE6-4862-A56E-01C705D6391F}" destId="{57D08916-8C4B-4A82-8F07-452125D44BD5}" srcOrd="0" destOrd="0" presId="urn:microsoft.com/office/officeart/2005/8/layout/hierarchy2"/>
    <dgm:cxn modelId="{9DB8FFB3-13DE-43D1-96DD-D3CC48A14A04}" type="presOf" srcId="{26C907C2-A582-4848-8FE7-D2F6D675E7B1}" destId="{97B1E908-DDB6-4142-8E44-7B392F3702CA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CE30888D-662F-4B28-A2A0-88D993DA5864}" srcId="{4AC932CD-412B-4B90-B94D-D8CFF3286712}" destId="{55625D58-E3B6-49CE-83E5-C6286A3A0A4B}" srcOrd="5" destOrd="0" parTransId="{643E5FF0-9B28-49E9-B81B-3AAABD43AD60}" sibTransId="{6ABEC849-E7D1-4446-B7C7-066E6E3E1F3A}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647A21F5-F5DA-468D-B11E-8A28D4C14866}" type="presOf" srcId="{322A61BB-8742-49E9-A7A8-A9CD129F1A8E}" destId="{01B568CB-E2DC-41B0-9DA7-A2B527EA8FCA}" srcOrd="1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2E84AE63-ACB7-4CF8-8543-166398117B71}" type="presOf" srcId="{FF96E174-7CE8-4F07-BC41-540BBEF9AB28}" destId="{B37F6428-93CF-4470-B083-9E22EEAAB2D3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159962C2-E847-41FE-BE2C-D6C2A38BDC7F}" type="presOf" srcId="{3C063BD0-15B6-4BC2-BE7C-AE4E1F92597E}" destId="{C2707617-5C89-48D0-BF01-A65890EDD276}" srcOrd="1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C1CCC4BB-1EC6-40F0-9AD6-6454B7379B2F}" type="presOf" srcId="{5A563CEB-F59A-4FE9-BA13-7D7334900AD9}" destId="{92E5E389-5AD4-4E1A-AEDD-FB7FB5FCA8B5}" srcOrd="0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08892609-746F-4D02-960C-6C877060B136}" srcId="{4AC932CD-412B-4B90-B94D-D8CFF3286712}" destId="{26C907C2-A582-4848-8FE7-D2F6D675E7B1}" srcOrd="6" destOrd="0" parTransId="{52701818-FEE6-4862-A56E-01C705D6391F}" sibTransId="{E750B0A1-055D-41BC-940C-1CD3F4894D1F}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422AE366-227B-485B-886C-1BFB0888741C}" type="presOf" srcId="{643E5FF0-9B28-49E9-B81B-3AAABD43AD60}" destId="{33E64978-75D6-421E-9E86-043DAB747527}" srcOrd="1" destOrd="0" presId="urn:microsoft.com/office/officeart/2005/8/layout/hierarchy2"/>
    <dgm:cxn modelId="{0DBC7CAB-4DB4-48E0-BA71-2B94A6C4A102}" type="presOf" srcId="{322A61BB-8742-49E9-A7A8-A9CD129F1A8E}" destId="{D4CADFF9-021B-4A74-BFA3-4480968EA0FE}" srcOrd="0" destOrd="0" presId="urn:microsoft.com/office/officeart/2005/8/layout/hierarchy2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1048A0D6-AED4-4AB1-9B02-4A202FA3BA21}" srcId="{24277A82-6478-4B21-BCDF-58E2FDC41522}" destId="{077D857A-1CA7-4672-8417-0F337279F80A}" srcOrd="0" destOrd="0" parTransId="{322A61BB-8742-49E9-A7A8-A9CD129F1A8E}" sibTransId="{3896C7FD-D431-4A18-8972-F6E05ACA28C1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7F2E93E2-5CD0-4059-BE9C-943C3516DD52}" type="presOf" srcId="{F8B23390-016C-480B-B789-A3B925008609}" destId="{46B60B61-BB81-474B-A28F-90915E049307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A90CF733-DD67-4AA4-AC2F-7CA7F478853D}" type="presOf" srcId="{5A563CEB-F59A-4FE9-BA13-7D7334900AD9}" destId="{8E11D34B-8522-423F-AF54-0C0BA61F0303}" srcOrd="1" destOrd="0" presId="urn:microsoft.com/office/officeart/2005/8/layout/hierarchy2"/>
    <dgm:cxn modelId="{48343876-DBF9-4A03-828D-014E0723A154}" type="presOf" srcId="{3C063BD0-15B6-4BC2-BE7C-AE4E1F92597E}" destId="{FB68B66E-1F85-4D8D-AA44-D833D85BEAD5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DC0C45A3-333E-4DB7-A4E1-91298F51A45F}" type="presOf" srcId="{643E5FF0-9B28-49E9-B81B-3AAABD43AD60}" destId="{ACEFB564-1EA5-4DC1-BB8B-E4D3E4EA3EAF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781D3013-0F77-45B7-BD85-37B43DF4BC92}" srcId="{24277A82-6478-4B21-BCDF-58E2FDC41522}" destId="{FF96E174-7CE8-4F07-BC41-540BBEF9AB28}" srcOrd="1" destOrd="0" parTransId="{5A563CEB-F59A-4FE9-BA13-7D7334900AD9}" sibTransId="{4C2300DC-A056-4CAA-8717-73ED46B78D0B}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6DEB411C-C364-4E04-8950-9082F99F0CA8}" type="presOf" srcId="{077D857A-1CA7-4672-8417-0F337279F80A}" destId="{5B4E60F4-3F6A-40C8-AE99-AB6172A46BFE}" srcOrd="0" destOrd="0" presId="urn:microsoft.com/office/officeart/2005/8/layout/hierarchy2"/>
    <dgm:cxn modelId="{4DCFE91B-1E20-4180-8F2A-A3146481FC99}" type="presOf" srcId="{52701818-FEE6-4862-A56E-01C705D6391F}" destId="{D8EBF929-639E-44B1-8B9B-9234DADED3E2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29FAFF9-A2C7-4B98-8759-BF33E16C8F47}" type="presParOf" srcId="{CA607105-04BD-4177-9E7A-148CD76B3F51}" destId="{D4CADFF9-021B-4A74-BFA3-4480968EA0FE}" srcOrd="0" destOrd="0" presId="urn:microsoft.com/office/officeart/2005/8/layout/hierarchy2"/>
    <dgm:cxn modelId="{197292C4-71B7-4D32-A8B1-507ECDB5E972}" type="presParOf" srcId="{D4CADFF9-021B-4A74-BFA3-4480968EA0FE}" destId="{01B568CB-E2DC-41B0-9DA7-A2B527EA8FCA}" srcOrd="0" destOrd="0" presId="urn:microsoft.com/office/officeart/2005/8/layout/hierarchy2"/>
    <dgm:cxn modelId="{9D001E32-38EE-4A0E-B0B2-B22C434C3355}" type="presParOf" srcId="{CA607105-04BD-4177-9E7A-148CD76B3F51}" destId="{E5C3927C-9D1C-4558-B858-E2ABFB6B7EDC}" srcOrd="1" destOrd="0" presId="urn:microsoft.com/office/officeart/2005/8/layout/hierarchy2"/>
    <dgm:cxn modelId="{91148174-857B-41AD-BE17-20AF50BABBF9}" type="presParOf" srcId="{E5C3927C-9D1C-4558-B858-E2ABFB6B7EDC}" destId="{5B4E60F4-3F6A-40C8-AE99-AB6172A46BFE}" srcOrd="0" destOrd="0" presId="urn:microsoft.com/office/officeart/2005/8/layout/hierarchy2"/>
    <dgm:cxn modelId="{7FB53CAC-1B4D-492B-9EA6-C8522D4C8A4B}" type="presParOf" srcId="{E5C3927C-9D1C-4558-B858-E2ABFB6B7EDC}" destId="{4ECCB99B-8771-4ECC-8A83-FA8F98123A0B}" srcOrd="1" destOrd="0" presId="urn:microsoft.com/office/officeart/2005/8/layout/hierarchy2"/>
    <dgm:cxn modelId="{742F16A9-6E1D-4B35-B7A3-2EE2856BD21E}" type="presParOf" srcId="{CA607105-04BD-4177-9E7A-148CD76B3F51}" destId="{92E5E389-5AD4-4E1A-AEDD-FB7FB5FCA8B5}" srcOrd="2" destOrd="0" presId="urn:microsoft.com/office/officeart/2005/8/layout/hierarchy2"/>
    <dgm:cxn modelId="{3A93E1B5-88A1-4401-8343-110658CA0CEC}" type="presParOf" srcId="{92E5E389-5AD4-4E1A-AEDD-FB7FB5FCA8B5}" destId="{8E11D34B-8522-423F-AF54-0C0BA61F0303}" srcOrd="0" destOrd="0" presId="urn:microsoft.com/office/officeart/2005/8/layout/hierarchy2"/>
    <dgm:cxn modelId="{C0FC85C8-5860-464E-8133-CDFA7199239E}" type="presParOf" srcId="{CA607105-04BD-4177-9E7A-148CD76B3F51}" destId="{6556529D-D168-4115-B86A-D077259FC8CB}" srcOrd="3" destOrd="0" presId="urn:microsoft.com/office/officeart/2005/8/layout/hierarchy2"/>
    <dgm:cxn modelId="{713B3A72-385B-442F-B005-ACE4F1B2FABE}" type="presParOf" srcId="{6556529D-D168-4115-B86A-D077259FC8CB}" destId="{B37F6428-93CF-4470-B083-9E22EEAAB2D3}" srcOrd="0" destOrd="0" presId="urn:microsoft.com/office/officeart/2005/8/layout/hierarchy2"/>
    <dgm:cxn modelId="{54DA1568-CEF1-436C-8328-29CFE9CECED8}" type="presParOf" srcId="{6556529D-D168-4115-B86A-D077259FC8CB}" destId="{104C04A2-D9C6-4F3C-A37F-E8D9A4EB2B21}" srcOrd="1" destOrd="0" presId="urn:microsoft.com/office/officeart/2005/8/layout/hierarchy2"/>
    <dgm:cxn modelId="{E9371DDD-C222-4688-A7CC-05F221531E90}" type="presParOf" srcId="{C24C1EC9-C6D1-4095-936D-88F942F08484}" destId="{FB68B66E-1F85-4D8D-AA44-D833D85BEAD5}" srcOrd="4" destOrd="0" presId="urn:microsoft.com/office/officeart/2005/8/layout/hierarchy2"/>
    <dgm:cxn modelId="{50A210FE-C0BE-4D6C-9F6C-0A700DA319BC}" type="presParOf" srcId="{FB68B66E-1F85-4D8D-AA44-D833D85BEAD5}" destId="{C2707617-5C89-48D0-BF01-A65890EDD276}" srcOrd="0" destOrd="0" presId="urn:microsoft.com/office/officeart/2005/8/layout/hierarchy2"/>
    <dgm:cxn modelId="{66E9AD1B-718D-48D9-A4C2-ADF65D53CDC0}" type="presParOf" srcId="{C24C1EC9-C6D1-4095-936D-88F942F08484}" destId="{5D99A676-0276-437F-8C65-0E02BEED6FB9}" srcOrd="5" destOrd="0" presId="urn:microsoft.com/office/officeart/2005/8/layout/hierarchy2"/>
    <dgm:cxn modelId="{03D56C21-2E96-435A-84B8-BCB1AF542965}" type="presParOf" srcId="{5D99A676-0276-437F-8C65-0E02BEED6FB9}" destId="{46B60B61-BB81-474B-A28F-90915E049307}" srcOrd="0" destOrd="0" presId="urn:microsoft.com/office/officeart/2005/8/layout/hierarchy2"/>
    <dgm:cxn modelId="{EA667890-E219-4455-83A3-17F66D59E46E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7886A189-6EF0-4547-B42D-D8D17E521F18}" type="presParOf" srcId="{AECE24D4-FF9B-4685-8793-6A66164402DD}" destId="{ACEFB564-1EA5-4DC1-BB8B-E4D3E4EA3EAF}" srcOrd="10" destOrd="0" presId="urn:microsoft.com/office/officeart/2005/8/layout/hierarchy2"/>
    <dgm:cxn modelId="{60428AF0-F445-432E-A5A5-13FEB49B57FA}" type="presParOf" srcId="{ACEFB564-1EA5-4DC1-BB8B-E4D3E4EA3EAF}" destId="{33E64978-75D6-421E-9E86-043DAB747527}" srcOrd="0" destOrd="0" presId="urn:microsoft.com/office/officeart/2005/8/layout/hierarchy2"/>
    <dgm:cxn modelId="{0BBE6756-1C0F-4760-945C-158A5D8168C0}" type="presParOf" srcId="{AECE24D4-FF9B-4685-8793-6A66164402DD}" destId="{023A733A-9A55-41AF-AB0E-910B0AECD506}" srcOrd="11" destOrd="0" presId="urn:microsoft.com/office/officeart/2005/8/layout/hierarchy2"/>
    <dgm:cxn modelId="{CC512E30-E16D-41E5-991B-0A7E940D5F9E}" type="presParOf" srcId="{023A733A-9A55-41AF-AB0E-910B0AECD506}" destId="{4558D48B-C197-49E9-848C-890CF5D2269D}" srcOrd="0" destOrd="0" presId="urn:microsoft.com/office/officeart/2005/8/layout/hierarchy2"/>
    <dgm:cxn modelId="{863BD2D8-D514-44D0-AC84-F89A804B6245}" type="presParOf" srcId="{023A733A-9A55-41AF-AB0E-910B0AECD506}" destId="{DC7CA444-C52C-440A-9270-14D7D210099D}" srcOrd="1" destOrd="0" presId="urn:microsoft.com/office/officeart/2005/8/layout/hierarchy2"/>
    <dgm:cxn modelId="{F438135B-02D5-4FE0-91EE-94396B261BF3}" type="presParOf" srcId="{AECE24D4-FF9B-4685-8793-6A66164402DD}" destId="{57D08916-8C4B-4A82-8F07-452125D44BD5}" srcOrd="12" destOrd="0" presId="urn:microsoft.com/office/officeart/2005/8/layout/hierarchy2"/>
    <dgm:cxn modelId="{9150CE85-9089-4985-BA81-68C2F0067B0B}" type="presParOf" srcId="{57D08916-8C4B-4A82-8F07-452125D44BD5}" destId="{D8EBF929-639E-44B1-8B9B-9234DADED3E2}" srcOrd="0" destOrd="0" presId="urn:microsoft.com/office/officeart/2005/8/layout/hierarchy2"/>
    <dgm:cxn modelId="{A400CD2C-324F-497F-9917-114A3707937D}" type="presParOf" srcId="{AECE24D4-FF9B-4685-8793-6A66164402DD}" destId="{3F947910-F734-41BE-ACDA-0C098603B4D0}" srcOrd="13" destOrd="0" presId="urn:microsoft.com/office/officeart/2005/8/layout/hierarchy2"/>
    <dgm:cxn modelId="{050F7048-3C65-48D4-9DDD-09F315136DCC}" type="presParOf" srcId="{3F947910-F734-41BE-ACDA-0C098603B4D0}" destId="{97B1E908-DDB6-4142-8E44-7B392F3702CA}" srcOrd="0" destOrd="0" presId="urn:microsoft.com/office/officeart/2005/8/layout/hierarchy2"/>
    <dgm:cxn modelId="{539030EE-BB2C-4FBB-BE42-2DE3CD885F93}" type="presParOf" srcId="{3F947910-F734-41BE-ACDA-0C098603B4D0}" destId="{26F6FF7C-BCB2-4809-A87D-3E89690ED883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&amp; Deploy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Form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F9CE4066-EBC9-49F3-9959-73D7D782DBAB}">
      <dgm:prSet phldrT="[Text]"/>
      <dgm:spPr/>
      <dgm:t>
        <a:bodyPr/>
        <a:lstStyle/>
        <a:p>
          <a:r>
            <a:rPr lang="en-US" dirty="0" smtClean="0"/>
            <a:t>Create New Fields</a:t>
          </a:r>
          <a:endParaRPr lang="en-US" dirty="0"/>
        </a:p>
      </dgm:t>
    </dgm:pt>
    <dgm:pt modelId="{2BF153BA-CA41-4F9F-8F96-7864C5F653D9}" type="parTrans" cxnId="{17EB036E-637F-4041-A972-DC3F6598AFB5}">
      <dgm:prSet/>
      <dgm:spPr/>
      <dgm:t>
        <a:bodyPr/>
        <a:lstStyle/>
        <a:p>
          <a:endParaRPr lang="en-US"/>
        </a:p>
      </dgm:t>
    </dgm:pt>
    <dgm:pt modelId="{0C656B32-EFFE-4848-A09E-9E7A18531ED5}" type="sibTrans" cxnId="{17EB036E-637F-4041-A972-DC3F6598AFB5}">
      <dgm:prSet/>
      <dgm:spPr/>
      <dgm:t>
        <a:bodyPr/>
        <a:lstStyle/>
        <a:p>
          <a:endParaRPr lang="en-US"/>
        </a:p>
      </dgm:t>
    </dgm:pt>
    <dgm:pt modelId="{8D8B0652-A7B4-4603-9479-6434028AF51F}">
      <dgm:prSet phldrT="[Text]"/>
      <dgm:spPr/>
      <dgm:t>
        <a:bodyPr/>
        <a:lstStyle/>
        <a:p>
          <a:r>
            <a:rPr lang="en-US" dirty="0" smtClean="0"/>
            <a:t>Add existing entity fields</a:t>
          </a:r>
          <a:endParaRPr lang="en-US" dirty="0"/>
        </a:p>
      </dgm:t>
    </dgm:pt>
    <dgm:pt modelId="{B01FAD69-EAA1-4BAA-B83B-983178EC304E}" type="parTrans" cxnId="{CDEF61E9-AD13-41D6-937A-D7695CDB0E06}">
      <dgm:prSet/>
      <dgm:spPr/>
      <dgm:t>
        <a:bodyPr/>
        <a:lstStyle/>
        <a:p>
          <a:endParaRPr lang="en-US"/>
        </a:p>
      </dgm:t>
    </dgm:pt>
    <dgm:pt modelId="{0B3DFA12-FE1B-4816-986A-E832966E5F51}" type="sibTrans" cxnId="{CDEF61E9-AD13-41D6-937A-D7695CDB0E06}">
      <dgm:prSet/>
      <dgm:spPr/>
      <dgm:t>
        <a:bodyPr/>
        <a:lstStyle/>
        <a:p>
          <a:endParaRPr lang="en-US"/>
        </a:p>
      </dgm:t>
    </dgm:pt>
    <dgm:pt modelId="{1805A188-5C63-459F-85B1-467CBE765CE9}">
      <dgm:prSet phldrT="[Text]"/>
      <dgm:spPr/>
      <dgm:t>
        <a:bodyPr/>
        <a:lstStyle/>
        <a:p>
          <a:r>
            <a:rPr lang="en-US" dirty="0" smtClean="0"/>
            <a:t>Fields can be added here</a:t>
          </a:r>
          <a:endParaRPr lang="en-US" dirty="0"/>
        </a:p>
      </dgm:t>
    </dgm:pt>
    <dgm:pt modelId="{2ABB8560-C103-4E6A-B1EE-3818A1385E6D}" type="parTrans" cxnId="{095B0E58-66D4-4C6E-AA4C-CB3B558D47B9}">
      <dgm:prSet/>
      <dgm:spPr/>
      <dgm:t>
        <a:bodyPr/>
        <a:lstStyle/>
        <a:p>
          <a:endParaRPr lang="en-US"/>
        </a:p>
      </dgm:t>
    </dgm:pt>
    <dgm:pt modelId="{6CECAC24-CD46-4615-81B3-0442D8D298F6}" type="sibTrans" cxnId="{095B0E58-66D4-4C6E-AA4C-CB3B558D47B9}">
      <dgm:prSet/>
      <dgm:spPr/>
      <dgm:t>
        <a:bodyPr/>
        <a:lstStyle/>
        <a:p>
          <a:endParaRPr lang="en-US"/>
        </a:p>
      </dgm:t>
    </dgm:pt>
    <dgm:pt modelId="{89109EB2-4611-40BA-9977-17A32622D33E}">
      <dgm:prSet phldrT="[Text]"/>
      <dgm:spPr/>
      <dgm:t>
        <a:bodyPr/>
        <a:lstStyle/>
        <a:p>
          <a:r>
            <a:rPr lang="en-US" dirty="0" smtClean="0"/>
            <a:t>Fields are added during Form design</a:t>
          </a:r>
          <a:endParaRPr lang="en-US" dirty="0"/>
        </a:p>
      </dgm:t>
    </dgm:pt>
    <dgm:pt modelId="{5A256D36-1291-46DE-B252-750D413F8D9E}" type="parTrans" cxnId="{BCA648D0-12FA-4F6D-94C7-28A77D473646}">
      <dgm:prSet/>
      <dgm:spPr/>
      <dgm:t>
        <a:bodyPr/>
        <a:lstStyle/>
        <a:p>
          <a:endParaRPr lang="en-US"/>
        </a:p>
      </dgm:t>
    </dgm:pt>
    <dgm:pt modelId="{86AD6FED-D9A9-4846-84D7-BCBA85757621}" type="sibTrans" cxnId="{BCA648D0-12FA-4F6D-94C7-28A77D473646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6"/>
      <dgm:spPr/>
      <dgm:t>
        <a:bodyPr/>
        <a:lstStyle/>
        <a:p>
          <a:endParaRPr lang="en-US"/>
        </a:p>
      </dgm:t>
    </dgm:pt>
    <dgm:pt modelId="{564F2C30-5CAB-46C7-A680-43CA5542957D}" type="pres">
      <dgm:prSet presAssocID="{574303D3-C867-4298-9767-96268D965B78}" presName="connectorText" presStyleLbl="sibTrans2D1" presStyleIdx="0" presStyleCnt="16"/>
      <dgm:spPr/>
      <dgm:t>
        <a:bodyPr/>
        <a:lstStyle/>
        <a:p>
          <a:endParaRPr lang="en-US"/>
        </a:p>
      </dgm:t>
    </dgm:pt>
    <dgm:pt modelId="{F6E1AE6C-9F03-4728-80D5-FC3EE51BC9D2}" type="pres">
      <dgm:prSet presAssocID="{76E1D5CE-35F6-4A52-A0F6-2B26EE8664EA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6"/>
      <dgm:spPr/>
      <dgm:t>
        <a:bodyPr/>
        <a:lstStyle/>
        <a:p>
          <a:endParaRPr lang="en-US"/>
        </a:p>
      </dgm:t>
    </dgm:pt>
    <dgm:pt modelId="{CF06F0DF-E8B3-4B8E-961E-AF2B6C9017E2}" type="pres">
      <dgm:prSet presAssocID="{0C54B2AD-C959-4A4F-832E-7C1BC97C6B29}" presName="connectorText" presStyleLbl="sibTrans2D1" presStyleIdx="1" presStyleCnt="16"/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6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6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3" presStyleCnt="16"/>
      <dgm:spPr/>
      <dgm:t>
        <a:bodyPr/>
        <a:lstStyle/>
        <a:p>
          <a:endParaRPr lang="en-US"/>
        </a:p>
      </dgm:t>
    </dgm:pt>
    <dgm:pt modelId="{37ED74C0-DD7B-4AAB-9F0C-CE36F3115DF9}" type="pres">
      <dgm:prSet presAssocID="{D29C02D6-D4FE-4557-9666-4B7796783C19}" presName="connectorText" presStyleLbl="sibTrans2D1" presStyleIdx="3" presStyleCnt="16"/>
      <dgm:spPr/>
      <dgm:t>
        <a:bodyPr/>
        <a:lstStyle/>
        <a:p>
          <a:endParaRPr lang="en-US"/>
        </a:p>
      </dgm:t>
    </dgm:pt>
    <dgm:pt modelId="{1B46747C-AF31-4F4A-B65E-5724CC5D0BA5}" type="pres">
      <dgm:prSet presAssocID="{5D9549D4-E365-43E2-86E4-47532681A84E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4" presStyleCnt="16"/>
      <dgm:spPr/>
      <dgm:t>
        <a:bodyPr/>
        <a:lstStyle/>
        <a:p>
          <a:endParaRPr lang="en-US"/>
        </a:p>
      </dgm:t>
    </dgm:pt>
    <dgm:pt modelId="{A33E450C-CFE6-462A-B6DB-D5CD1996A532}" type="pres">
      <dgm:prSet presAssocID="{D354FE2C-D92C-4AC2-B9DB-1BDBE43D6226}" presName="connectorText" presStyleLbl="sibTrans2D1" presStyleIdx="4" presStyleCnt="16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6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6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6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6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6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6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6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6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6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6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6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6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1" presStyleCnt="16"/>
      <dgm:spPr/>
      <dgm:t>
        <a:bodyPr/>
        <a:lstStyle/>
        <a:p>
          <a:endParaRPr lang="en-US"/>
        </a:p>
      </dgm:t>
    </dgm:pt>
    <dgm:pt modelId="{499E0D2F-15BB-428D-BDE0-006B61AB1245}" type="pres">
      <dgm:prSet presAssocID="{3965B020-8C2F-4662-8E02-27902D0E55DE}" presName="connectorText" presStyleLbl="sibTrans2D1" presStyleIdx="11" presStyleCnt="16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2" presStyleCnt="16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2" presStyleCnt="16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3" presStyleCnt="16"/>
      <dgm:spPr/>
      <dgm:t>
        <a:bodyPr/>
        <a:lstStyle/>
        <a:p>
          <a:endParaRPr lang="en-US"/>
        </a:p>
      </dgm:t>
    </dgm:pt>
    <dgm:pt modelId="{AF254341-A0BA-4C16-9D14-C2F115C8CCFE}" type="pres">
      <dgm:prSet presAssocID="{740B21E9-ED14-4603-9230-693858EE1680}" presName="connectorText" presStyleLbl="sibTrans2D1" presStyleIdx="13" presStyleCnt="16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4" presStyleCnt="16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4" presStyleCnt="16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5" presStyleCnt="16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5" presStyleCnt="16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81E7E0A9-E2B7-4BE2-AAEC-A0D8A1F6A2C4}" srcId="{9850C048-D9CB-4EBA-A605-662D61F0E51A}" destId="{5D9549D4-E365-43E2-86E4-47532681A84E}" srcOrd="4" destOrd="0" parTransId="{FFB03480-B55E-4E38-84AD-88E13034700D}" sibTransId="{D354FE2C-D92C-4AC2-B9DB-1BDBE43D6226}"/>
    <dgm:cxn modelId="{17EB036E-637F-4041-A972-DC3F6598AFB5}" srcId="{4FC28E8B-704A-468C-B75A-76742D26A0E9}" destId="{F9CE4066-EBC9-49F3-9959-73D7D782DBAB}" srcOrd="0" destOrd="0" parTransId="{2BF153BA-CA41-4F9F-8F96-7864C5F653D9}" sibTransId="{0C656B32-EFFE-4848-A09E-9E7A18531ED5}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CDEF61E9-AD13-41D6-937A-D7695CDB0E06}" srcId="{4FC28E8B-704A-468C-B75A-76742D26A0E9}" destId="{8D8B0652-A7B4-4603-9479-6434028AF51F}" srcOrd="1" destOrd="0" parTransId="{B01FAD69-EAA1-4BAA-B83B-983178EC304E}" sibTransId="{0B3DFA12-FE1B-4816-986A-E832966E5F51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B50F4ACF-1858-4658-AD6D-84BD710EC5E7}" type="presOf" srcId="{6CC64D1B-7C84-4529-B25E-5E5354FCDC27}" destId="{F33FFA3B-B44F-4373-A2BC-948EF7A9A020}" srcOrd="0" destOrd="3" presId="urn:microsoft.com/office/officeart/2005/8/layout/process5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E21CD0D7-1A7E-4BFB-AFFA-D09A3619F5B7}" type="presOf" srcId="{89109EB2-4611-40BA-9977-17A32622D33E}" destId="{A778F737-5B32-4484-AF6A-04E9DE8AFDA0}" srcOrd="0" destOrd="2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BCA648D0-12FA-4F6D-94C7-28A77D473646}" srcId="{76DDE21C-1C3F-419D-B323-1ED4328EC85D}" destId="{89109EB2-4611-40BA-9977-17A32622D33E}" srcOrd="1" destOrd="0" parTransId="{5A256D36-1291-46DE-B252-750D413F8D9E}" sibTransId="{86AD6FED-D9A9-4846-84D7-BCBA85757621}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EC8255EF-BA8F-4828-9CE2-ABD4B141ED9C}" srcId="{9850C048-D9CB-4EBA-A605-662D61F0E51A}" destId="{5C80DDBE-9FD3-40EF-BD2F-CF2641BA9147}" srcOrd="13" destOrd="0" parTransId="{519AFCD5-196C-448B-AE7E-F9038637D321}" sibTransId="{740B21E9-ED14-4603-9230-693858EE1680}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095B0E58-66D4-4C6E-AA4C-CB3B558D47B9}" srcId="{76DDE21C-1C3F-419D-B323-1ED4328EC85D}" destId="{1805A188-5C63-459F-85B1-467CBE765CE9}" srcOrd="0" destOrd="0" parTransId="{2ABB8560-C103-4E6A-B1EE-3818A1385E6D}" sibTransId="{6CECAC24-CD46-4615-81B3-0442D8D298F6}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93589034-DFF1-400F-A29E-9B5086769624}" srcId="{9850C048-D9CB-4EBA-A605-662D61F0E51A}" destId="{07BCD60E-A353-4374-BC98-CB30A60E1522}" srcOrd="15" destOrd="0" parTransId="{FB2FDEED-65A5-4ED2-A02A-D12C438CD7DA}" sibTransId="{67641441-8EF4-4235-A4A5-27AC4711E5BE}"/>
    <dgm:cxn modelId="{6E074A38-4029-4808-A325-CF2D4956FE77}" type="presOf" srcId="{F9CE4066-EBC9-49F3-9959-73D7D782DBAB}" destId="{F33FFA3B-B44F-4373-A2BC-948EF7A9A020}" srcOrd="0" destOrd="1" presId="urn:microsoft.com/office/officeart/2005/8/layout/process5"/>
    <dgm:cxn modelId="{54238536-EAF2-4F0C-9098-1ACE5A307B98}" srcId="{4FC28E8B-704A-468C-B75A-76742D26A0E9}" destId="{6CC64D1B-7C84-4529-B25E-5E5354FCDC27}" srcOrd="2" destOrd="0" parTransId="{7DADFCA8-5066-45AA-9A9F-BBE3E766D6BF}" sibTransId="{ED8C7FC5-40B0-4CCC-9135-B431CC0EA028}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9E4FC270-9361-4B36-BA93-E63DB0EB5115}" type="presOf" srcId="{8D8B0652-A7B4-4603-9479-6434028AF51F}" destId="{F33FFA3B-B44F-4373-A2BC-948EF7A9A020}" srcOrd="0" destOrd="2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4DA769D2-FA9B-48C5-A3B6-F80364796EE3}" srcId="{9850C048-D9CB-4EBA-A605-662D61F0E51A}" destId="{F3B187CF-1C25-46B1-A117-896543459F6E}" srcOrd="16" destOrd="0" parTransId="{BADAC830-E079-4F37-995A-161BE2958353}" sibTransId="{9EED2977-CFDE-4053-BB2C-65327F380EF6}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B3F83FDE-0D0A-47E4-8742-8139A15E15CB}" srcId="{9850C048-D9CB-4EBA-A605-662D61F0E51A}" destId="{8D7B90A3-F081-4C9D-AC49-25C012F870D4}" srcOrd="14" destOrd="0" parTransId="{27206857-DA28-4B9A-AC05-9ADFE5A74614}" sibTransId="{DF398AEE-D931-46DA-BF19-356BAA7A77D4}"/>
    <dgm:cxn modelId="{B7606007-4BF9-4534-8DE3-227FCD13A39D}" srcId="{9850C048-D9CB-4EBA-A605-662D61F0E51A}" destId="{BEB78348-BAC2-4522-884E-A64BB69592C3}" srcOrd="11" destOrd="0" parTransId="{E2B50D7A-F7E8-4BB9-949D-32EB4C7FD663}" sibTransId="{3965B020-8C2F-4662-8E02-27902D0E55DE}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61F1664C-3957-44DE-8829-D91D3702FC06}" srcId="{9850C048-D9CB-4EBA-A605-662D61F0E51A}" destId="{4FC28E8B-704A-468C-B75A-76742D26A0E9}" srcOrd="3" destOrd="0" parTransId="{6CA5D614-5B1C-41AE-B234-9F29ADC5FC85}" sibTransId="{D29C02D6-D4FE-4557-9666-4B7796783C19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7563DF07-8A67-4F3C-B16C-37F2BD49A98C}" type="presOf" srcId="{1805A188-5C63-459F-85B1-467CBE765CE9}" destId="{A778F737-5B32-4484-AF6A-04E9DE8AFDA0}" srcOrd="0" destOrd="1" presId="urn:microsoft.com/office/officeart/2005/8/layout/process5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C1DACD44-34CF-4E60-9598-970BE8974A14}" srcId="{9850C048-D9CB-4EBA-A605-662D61F0E51A}" destId="{E77FE712-57FF-420D-A7BE-E9F6D9A58163}" srcOrd="12" destOrd="0" parTransId="{0E158B34-44B1-41B2-8486-301B64FBDB73}" sibTransId="{C7D67ECE-1D7F-4AC7-96F0-A65340816313}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B09EF09D-130E-45D8-BC1D-CA7F11C88867}" type="presParOf" srcId="{27384950-C513-4FC1-927C-FD8A606BB6C9}" destId="{F33FFA3B-B44F-4373-A2BC-948EF7A9A020}" srcOrd="6" destOrd="0" presId="urn:microsoft.com/office/officeart/2005/8/layout/process5"/>
    <dgm:cxn modelId="{FCBD6331-0E6C-482B-AAE1-DF0D3CCDF750}" type="presParOf" srcId="{27384950-C513-4FC1-927C-FD8A606BB6C9}" destId="{CDE89E48-F675-40C9-9565-9124AC86CC27}" srcOrd="7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8" destOrd="0" presId="urn:microsoft.com/office/officeart/2005/8/layout/process5"/>
    <dgm:cxn modelId="{A15A2838-DCDD-49DA-A573-B6A942737647}" type="presParOf" srcId="{27384950-C513-4FC1-927C-FD8A606BB6C9}" destId="{3C406B0D-3768-4455-A694-E332CBEEF4B1}" srcOrd="9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2" destOrd="0" presId="urn:microsoft.com/office/officeart/2005/8/layout/process5"/>
    <dgm:cxn modelId="{0EF26078-BE17-4D1F-AFD9-D1D8ABE53639}" type="presParOf" srcId="{27384950-C513-4FC1-927C-FD8A606BB6C9}" destId="{09175129-B15C-465C-A740-86824ADDF969}" srcOrd="23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4" destOrd="0" presId="urn:microsoft.com/office/officeart/2005/8/layout/process5"/>
    <dgm:cxn modelId="{227EC56C-8907-43A6-A0B6-054249A48770}" type="presParOf" srcId="{27384950-C513-4FC1-927C-FD8A606BB6C9}" destId="{19BF8D49-6710-41A1-97B9-9F96AEFEAFDC}" srcOrd="25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6" destOrd="0" presId="urn:microsoft.com/office/officeart/2005/8/layout/process5"/>
    <dgm:cxn modelId="{DB56077A-6242-44F8-BC4E-2C8EA8E499B9}" type="presParOf" srcId="{27384950-C513-4FC1-927C-FD8A606BB6C9}" destId="{F278AF61-CD29-497F-958D-40ED4B3F388C}" srcOrd="27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28" destOrd="0" presId="urn:microsoft.com/office/officeart/2005/8/layout/process5"/>
    <dgm:cxn modelId="{63A44DB8-C0BE-4E32-84E8-29B786FE7D68}" type="presParOf" srcId="{27384950-C513-4FC1-927C-FD8A606BB6C9}" destId="{65671BF9-DBE4-4C00-8F6B-1484DD7835A0}" srcOrd="29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0" destOrd="0" presId="urn:microsoft.com/office/officeart/2005/8/layout/process5"/>
    <dgm:cxn modelId="{D1824184-F398-4007-8B54-1FC9D34090B8}" type="presParOf" srcId="{27384950-C513-4FC1-927C-FD8A606BB6C9}" destId="{5F5FC42A-0143-4969-A812-E58FB2E96D2F}" srcOrd="31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905936A4-C829-4357-BC15-916D8FEDB1F9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592B8A6-2305-447A-B26B-58CAEA25A46A}" type="parTrans" cxnId="{51857652-F52D-4E1A-BDDC-92B1F2A9D1BA}">
      <dgm:prSet/>
      <dgm:spPr/>
      <dgm:t>
        <a:bodyPr/>
        <a:lstStyle/>
        <a:p>
          <a:endParaRPr lang="en-US"/>
        </a:p>
      </dgm:t>
    </dgm:pt>
    <dgm:pt modelId="{307A5294-329F-4A52-9AE8-B781C87E303B}" type="sibTrans" cxnId="{51857652-F52D-4E1A-BDDC-92B1F2A9D1BA}">
      <dgm:prSet/>
      <dgm:spPr/>
      <dgm:t>
        <a:bodyPr/>
        <a:lstStyle/>
        <a:p>
          <a:endParaRPr lang="en-US"/>
        </a:p>
      </dgm:t>
    </dgm:pt>
    <dgm:pt modelId="{D1FA11F8-F906-4207-B0A5-6E9E3A3FD708}">
      <dgm:prSet phldrT="[Text]"/>
      <dgm:spPr/>
      <dgm:t>
        <a:bodyPr/>
        <a:lstStyle/>
        <a:p>
          <a:r>
            <a:rPr lang="en-US" dirty="0" smtClean="0"/>
            <a:t>Site</a:t>
          </a:r>
          <a:endParaRPr lang="en-US" dirty="0"/>
        </a:p>
      </dgm:t>
    </dgm:pt>
    <dgm:pt modelId="{78B2FB7A-6622-4C8A-9DA8-7454399F0833}" type="sibTrans" cxnId="{BEB282CF-C6A6-4DAE-AD1F-F1246F491B85}">
      <dgm:prSet/>
      <dgm:spPr/>
      <dgm:t>
        <a:bodyPr/>
        <a:lstStyle/>
        <a:p>
          <a:endParaRPr lang="en-US"/>
        </a:p>
      </dgm:t>
    </dgm:pt>
    <dgm:pt modelId="{9199C0AE-1E24-4FC0-A8F2-B22BC5F7DF08}" type="parTrans" cxnId="{BEB282CF-C6A6-4DAE-AD1F-F1246F491B85}">
      <dgm:prSet/>
      <dgm:spPr/>
      <dgm:t>
        <a:bodyPr/>
        <a:lstStyle/>
        <a:p>
          <a:endParaRPr lang="en-US"/>
        </a:p>
      </dgm:t>
    </dgm:pt>
    <dgm:pt modelId="{D9446592-D93D-4360-A442-B8F7EA19C9C3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72A61FD7-83C2-4CBE-8E11-4FB4585BAC0D}" type="sibTrans" cxnId="{969FF90A-6301-4B97-B73B-BDCFD7E1C9D5}">
      <dgm:prSet/>
      <dgm:spPr/>
      <dgm:t>
        <a:bodyPr/>
        <a:lstStyle/>
        <a:p>
          <a:endParaRPr lang="en-US"/>
        </a:p>
      </dgm:t>
    </dgm:pt>
    <dgm:pt modelId="{2BCCCF2A-A72E-414E-97E0-01C940024DF5}" type="parTrans" cxnId="{969FF90A-6301-4B97-B73B-BDCFD7E1C9D5}">
      <dgm:prSet/>
      <dgm:spPr/>
      <dgm:t>
        <a:bodyPr/>
        <a:lstStyle/>
        <a:p>
          <a:endParaRPr lang="en-US"/>
        </a:p>
      </dgm:t>
    </dgm:pt>
    <dgm:pt modelId="{CD7E53D0-0D2B-4721-9F45-1510174C8E55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C8ACCFD6-B8AD-4953-B6A7-D71C5CA70E61}" type="parTrans" cxnId="{8E13BCE0-A14D-4B9F-8404-D70737AD8242}">
      <dgm:prSet/>
      <dgm:spPr/>
      <dgm:t>
        <a:bodyPr/>
        <a:lstStyle/>
        <a:p>
          <a:endParaRPr lang="en-US"/>
        </a:p>
      </dgm:t>
    </dgm:pt>
    <dgm:pt modelId="{D0C030C6-E3E1-4DEE-ABFF-E995E162C1DE}" type="sibTrans" cxnId="{8E13BCE0-A14D-4B9F-8404-D70737AD8242}">
      <dgm:prSet/>
      <dgm:spPr/>
      <dgm:t>
        <a:bodyPr/>
        <a:lstStyle/>
        <a:p>
          <a:endParaRPr lang="en-US"/>
        </a:p>
      </dgm:t>
    </dgm:pt>
    <dgm:pt modelId="{6E7E188B-4AC6-4535-91D5-DAA7BBE1587A}">
      <dgm:prSet phldrT="[Text]" custT="1"/>
      <dgm:spPr/>
      <dgm:t>
        <a:bodyPr/>
        <a:lstStyle/>
        <a:p>
          <a:r>
            <a:rPr lang="en-US" sz="1400" dirty="0" smtClean="0"/>
            <a:t>Widgets</a:t>
          </a:r>
          <a:endParaRPr lang="en-US" sz="1400" dirty="0"/>
        </a:p>
      </dgm:t>
    </dgm:pt>
    <dgm:pt modelId="{CD895D68-7EE5-453E-9593-744EED2624DC}" type="parTrans" cxnId="{66F83D85-4306-4F81-A67A-47D8E6478FA4}">
      <dgm:prSet/>
      <dgm:spPr/>
      <dgm:t>
        <a:bodyPr/>
        <a:lstStyle/>
        <a:p>
          <a:endParaRPr lang="en-US"/>
        </a:p>
      </dgm:t>
    </dgm:pt>
    <dgm:pt modelId="{510F0AFF-B6C5-4571-9F55-E11B4B1472ED}" type="sibTrans" cxnId="{66F83D85-4306-4F81-A67A-47D8E6478FA4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A6FB52-7F1A-48F5-9006-CF938BA02125}" type="pres">
      <dgm:prSet presAssocID="{905936A4-C829-4357-BC15-916D8FEDB1F9}" presName="hierRoot1" presStyleCnt="0"/>
      <dgm:spPr/>
    </dgm:pt>
    <dgm:pt modelId="{261CECA1-AD3A-4BC5-960A-173C56912809}" type="pres">
      <dgm:prSet presAssocID="{905936A4-C829-4357-BC15-916D8FEDB1F9}" presName="composite" presStyleCnt="0"/>
      <dgm:spPr/>
    </dgm:pt>
    <dgm:pt modelId="{003165B2-ED11-4E36-B33D-DE9339FB669E}" type="pres">
      <dgm:prSet presAssocID="{905936A4-C829-4357-BC15-916D8FEDB1F9}" presName="background" presStyleLbl="node0" presStyleIdx="0" presStyleCnt="3"/>
      <dgm:spPr/>
    </dgm:pt>
    <dgm:pt modelId="{F1809CD4-CA3E-41B4-9BBD-E390F0218439}" type="pres">
      <dgm:prSet presAssocID="{905936A4-C829-4357-BC15-916D8FEDB1F9}" presName="text" presStyleLbl="fgAcc0" presStyleIdx="0" presStyleCnt="3" custScaleX="121000" custScaleY="146410" custLinFactY="-12802" custLinFactNeighborX="-8850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B090DA-3F2B-448E-A605-DB6AE12B4168}" type="pres">
      <dgm:prSet presAssocID="{905936A4-C829-4357-BC15-916D8FEDB1F9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ScaleX="144722" custScaleY="146410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4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4"/>
      <dgm:spPr/>
    </dgm:pt>
    <dgm:pt modelId="{7F17BE2C-80BA-43B2-9633-4A562E21700A}" type="pres">
      <dgm:prSet presAssocID="{25F6DDB1-0454-401C-AB7A-23C6CE448DD5}" presName="text3" presStyleLbl="fgAcc3" presStyleIdx="0" presStyleCnt="4" custScaleX="171746" custScaleY="146410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1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1"/>
      <dgm:spPr/>
    </dgm:pt>
    <dgm:pt modelId="{B52F3C99-D6DC-4483-997B-16FA0E734FAC}" type="pres">
      <dgm:prSet presAssocID="{33CDBF89-9B1D-41F6-A0BA-4532CC9164A2}" presName="text4" presStyleLbl="fgAcc4" presStyleIdx="0" presStyleCnt="21" custScaleX="176312" custScaleY="146410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1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1"/>
      <dgm:spPr/>
    </dgm:pt>
    <dgm:pt modelId="{DB39C5DD-42A9-4463-90E9-234DD762C3EF}" type="pres">
      <dgm:prSet presAssocID="{CAC76D05-A9A7-49B6-9396-CF1755C35316}" presName="text4" presStyleLbl="fgAcc4" presStyleIdx="1" presStyleCnt="21" custScaleX="133100" custScaleY="14641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1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1"/>
      <dgm:spPr/>
    </dgm:pt>
    <dgm:pt modelId="{AB3772E0-7CA3-4A1F-890D-2A5120A18603}" type="pres">
      <dgm:prSet presAssocID="{95CE127B-A0A8-4C9B-A043-26874A5901F1}" presName="text4" presStyleLbl="fgAcc4" presStyleIdx="2" presStyleCnt="21" custScaleY="14641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1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1"/>
      <dgm:spPr/>
    </dgm:pt>
    <dgm:pt modelId="{3F1B7DDA-F177-43AD-B8E0-F8D5893ECF91}" type="pres">
      <dgm:prSet presAssocID="{7A7989CD-C425-4A8D-8C72-31407F8F233A}" presName="text4" presStyleLbl="fgAcc4" presStyleIdx="3" presStyleCnt="21" custScaleX="140049" custScaleY="14641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1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1"/>
      <dgm:spPr/>
    </dgm:pt>
    <dgm:pt modelId="{E5E4F491-5C07-47AC-BF37-4985ECB957F4}" type="pres">
      <dgm:prSet presAssocID="{577E11A8-0545-4B03-BAA8-B66C14D2DC14}" presName="text4" presStyleLbl="fgAcc4" presStyleIdx="4" presStyleCnt="21" custScaleX="217985" custScaleY="146410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1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1"/>
      <dgm:spPr/>
    </dgm:pt>
    <dgm:pt modelId="{BA149230-3E94-4BE2-AFB9-C46866B35EAC}" type="pres">
      <dgm:prSet presAssocID="{B6DE46D9-0810-45FD-B3C9-6E7EBBAE58B6}" presName="text4" presStyleLbl="fgAcc4" presStyleIdx="5" presStyleCnt="21" custScaleX="161879" custScaleY="14641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1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1"/>
      <dgm:spPr/>
    </dgm:pt>
    <dgm:pt modelId="{3C88213E-4311-4873-8155-B95656A59F7C}" type="pres">
      <dgm:prSet presAssocID="{329B4A8D-0927-4F7D-B056-16DD278359E1}" presName="text4" presStyleLbl="fgAcc4" presStyleIdx="6" presStyleCnt="21" custScaleY="14641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1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1"/>
      <dgm:spPr/>
    </dgm:pt>
    <dgm:pt modelId="{24D8EB13-63C9-488D-ACEE-A2222C8DFFC2}" type="pres">
      <dgm:prSet presAssocID="{E700F74C-676E-4A33-8B63-4B13DFF850F6}" presName="text4" presStyleLbl="fgAcc4" presStyleIdx="7" presStyleCnt="21" custScaleX="209383" custScaleY="14641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1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1"/>
      <dgm:spPr/>
    </dgm:pt>
    <dgm:pt modelId="{8C6F4956-3A21-4CF4-8946-2A0CBCC7E227}" type="pres">
      <dgm:prSet presAssocID="{694E5E66-ECFC-42DB-9EDC-DA65FD960189}" presName="text4" presStyleLbl="fgAcc4" presStyleIdx="8" presStyleCnt="21" custScaleX="196574" custScaleY="14641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1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1"/>
      <dgm:spPr/>
    </dgm:pt>
    <dgm:pt modelId="{5824365F-F841-4FA8-AF6C-E5E8F55041DF}" type="pres">
      <dgm:prSet presAssocID="{828B2C68-2ACF-40E4-83B4-514A6890FB93}" presName="text4" presStyleLbl="fgAcc4" presStyleIdx="9" presStyleCnt="21" custScaleX="152882" custScaleY="14641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1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1"/>
      <dgm:spPr/>
    </dgm:pt>
    <dgm:pt modelId="{FF120B7A-49F6-4379-8AB8-B7113DD3EE8F}" type="pres">
      <dgm:prSet presAssocID="{9EB24614-D6DA-46C8-B6D9-7569AD2FB18F}" presName="text4" presStyleLbl="fgAcc4" presStyleIdx="10" presStyleCnt="21" custScaleX="228168" custScaleY="146410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1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1"/>
      <dgm:spPr/>
    </dgm:pt>
    <dgm:pt modelId="{EBEF7960-1B7A-41C4-96CD-A8EC357EE0D3}" type="pres">
      <dgm:prSet presAssocID="{0D009C78-B5E4-46E7-A17D-700746EA06AB}" presName="text4" presStyleLbl="fgAcc4" presStyleIdx="11" presStyleCnt="21" custScaleX="142473" custScaleY="14641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1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1"/>
      <dgm:spPr/>
    </dgm:pt>
    <dgm:pt modelId="{A449E19F-66D0-4D56-B591-94337A7477EF}" type="pres">
      <dgm:prSet presAssocID="{4462F245-334E-4943-8048-A618FB77AE61}" presName="text4" presStyleLbl="fgAcc4" presStyleIdx="12" presStyleCnt="21" custScaleX="214759" custScaleY="14641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1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1"/>
      <dgm:spPr/>
    </dgm:pt>
    <dgm:pt modelId="{0E15C98C-AFD8-4A3F-8B58-9983C72D7603}" type="pres">
      <dgm:prSet presAssocID="{83C71537-CD1D-42F4-BBA7-4EFEB7CD429E}" presName="text4" presStyleLbl="fgAcc4" presStyleIdx="13" presStyleCnt="21" custScaleX="110000" custScaleY="14641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1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1"/>
      <dgm:spPr/>
    </dgm:pt>
    <dgm:pt modelId="{7DBFDDF6-285B-4C37-A85E-C11859A9F377}" type="pres">
      <dgm:prSet presAssocID="{3F62A80C-B688-4BE2-828B-E5CF35E990CE}" presName="text4" presStyleLbl="fgAcc4" presStyleIdx="14" presStyleCnt="21" custScaleX="128921" custScaleY="14641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1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1"/>
      <dgm:spPr/>
    </dgm:pt>
    <dgm:pt modelId="{82FF2644-0348-4C06-9C49-17544E20E062}" type="pres">
      <dgm:prSet presAssocID="{2D87402F-4AEE-4A9A-9B63-96F8DA6F0ADC}" presName="text4" presStyleLbl="fgAcc4" presStyleIdx="15" presStyleCnt="21" custScaleX="199079" custScaleY="14641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1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1"/>
      <dgm:spPr/>
    </dgm:pt>
    <dgm:pt modelId="{DBE75E46-F3B8-4378-894F-D0C34A9E2276}" type="pres">
      <dgm:prSet presAssocID="{282089E9-1AB1-4F0D-BFE5-2D03FBE71668}" presName="text4" presStyleLbl="fgAcc4" presStyleIdx="16" presStyleCnt="21" custScaleX="133685" custScaleY="14641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1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1"/>
      <dgm:spPr/>
    </dgm:pt>
    <dgm:pt modelId="{CF09A10A-F96C-4B3F-B07A-93BDA3968478}" type="pres">
      <dgm:prSet presAssocID="{DFDC391E-5EF8-49EB-B6A0-9BA7E3922124}" presName="text4" presStyleLbl="fgAcc4" presStyleIdx="17" presStyleCnt="21" custScaleX="179852" custScaleY="14641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4"/>
      <dgm:spPr/>
    </dgm:pt>
    <dgm:pt modelId="{76D3117B-9BA4-46F7-82D2-E03C41A7B91A}" type="pres">
      <dgm:prSet presAssocID="{28E7222D-3B6D-4C1C-B2EC-D3AFC4D0A25B}" presName="text3" presStyleLbl="fgAcc3" presStyleIdx="1" presStyleCnt="4" custScaleX="246753" custScaleY="146410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1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1"/>
      <dgm:spPr/>
    </dgm:pt>
    <dgm:pt modelId="{B8B3C192-35EB-45D7-AFC4-5B3D137995F4}" type="pres">
      <dgm:prSet presAssocID="{7C7F1A98-1394-4064-B2F0-9B25D0FDD242}" presName="text4" presStyleLbl="fgAcc4" presStyleIdx="18" presStyleCnt="21" custScaleX="137709" custScaleY="14641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1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1"/>
      <dgm:spPr/>
    </dgm:pt>
    <dgm:pt modelId="{A37AB10E-11C8-48A8-B2AA-ACA76B7CB535}" type="pres">
      <dgm:prSet presAssocID="{0E273074-F4FC-410A-93D0-11268F7454BA}" presName="text4" presStyleLbl="fgAcc4" presStyleIdx="19" presStyleCnt="21" custScaleX="183540" custScaleY="14641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48BC4BAA-D48D-4587-A1CA-430E7A420ED3}" type="pres">
      <dgm:prSet presAssocID="{C8ACCFD6-B8AD-4953-B6A7-D71C5CA70E61}" presName="Name17" presStyleLbl="parChTrans1D3" presStyleIdx="2" presStyleCnt="4"/>
      <dgm:spPr/>
    </dgm:pt>
    <dgm:pt modelId="{30E51066-AB7C-44FF-9C6B-02CFAE6B94B0}" type="pres">
      <dgm:prSet presAssocID="{CD7E53D0-0D2B-4721-9F45-1510174C8E55}" presName="hierRoot3" presStyleCnt="0"/>
      <dgm:spPr/>
    </dgm:pt>
    <dgm:pt modelId="{6B0D9EDB-B93B-4875-A193-2E2AFA4C041C}" type="pres">
      <dgm:prSet presAssocID="{CD7E53D0-0D2B-4721-9F45-1510174C8E55}" presName="composite3" presStyleCnt="0"/>
      <dgm:spPr/>
    </dgm:pt>
    <dgm:pt modelId="{274BDE5A-531C-4EA7-8F7E-6D98F08F8E00}" type="pres">
      <dgm:prSet presAssocID="{CD7E53D0-0D2B-4721-9F45-1510174C8E55}" presName="background3" presStyleLbl="node3" presStyleIdx="2" presStyleCnt="4"/>
      <dgm:spPr/>
    </dgm:pt>
    <dgm:pt modelId="{7F08B485-519E-4653-988E-7E5D6BF4E8FE}" type="pres">
      <dgm:prSet presAssocID="{CD7E53D0-0D2B-4721-9F45-1510174C8E55}" presName="text3" presStyleLbl="fgAcc3" presStyleIdx="2" presStyleCnt="4" custScaleX="212589" custScaleY="146411" custLinFactNeighborX="-14060" custLinFactNeighborY="-589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EC058-3F44-48C0-B854-ED0FDBA1823B}" type="pres">
      <dgm:prSet presAssocID="{CD7E53D0-0D2B-4721-9F45-1510174C8E55}" presName="hierChild4" presStyleCnt="0"/>
      <dgm:spPr/>
    </dgm:pt>
    <dgm:pt modelId="{B69DF67A-F312-47E1-85B6-22DF08773952}" type="pres">
      <dgm:prSet presAssocID="{CD895D68-7EE5-453E-9593-744EED2624DC}" presName="Name23" presStyleLbl="parChTrans1D4" presStyleIdx="20" presStyleCnt="21"/>
      <dgm:spPr/>
    </dgm:pt>
    <dgm:pt modelId="{C6948CEB-D71F-436F-A140-A00838F2CEA7}" type="pres">
      <dgm:prSet presAssocID="{6E7E188B-4AC6-4535-91D5-DAA7BBE1587A}" presName="hierRoot4" presStyleCnt="0"/>
      <dgm:spPr/>
    </dgm:pt>
    <dgm:pt modelId="{E1A408CD-0D9A-4C0D-93BE-F1FF0C59F618}" type="pres">
      <dgm:prSet presAssocID="{6E7E188B-4AC6-4535-91D5-DAA7BBE1587A}" presName="composite4" presStyleCnt="0"/>
      <dgm:spPr/>
    </dgm:pt>
    <dgm:pt modelId="{E31591DA-F979-4568-984D-15F878FD58EE}" type="pres">
      <dgm:prSet presAssocID="{6E7E188B-4AC6-4535-91D5-DAA7BBE1587A}" presName="background4" presStyleLbl="node4" presStyleIdx="20" presStyleCnt="21"/>
      <dgm:spPr/>
    </dgm:pt>
    <dgm:pt modelId="{3CF464A9-332C-4A8F-9EF8-CD31E429673C}" type="pres">
      <dgm:prSet presAssocID="{6E7E188B-4AC6-4535-91D5-DAA7BBE1587A}" presName="text4" presStyleLbl="fgAcc4" presStyleIdx="20" presStyleCnt="21" custScaleX="160943" custScaleY="146410" custLinFactNeighborX="32996" custLinFactNeighborY="-226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D97389-BA0B-4D1C-853B-1926D5EAF44A}" type="pres">
      <dgm:prSet presAssocID="{6E7E188B-4AC6-4535-91D5-DAA7BBE1587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3" presStyleCnt="4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3" presStyleCnt="4"/>
      <dgm:spPr/>
    </dgm:pt>
    <dgm:pt modelId="{F67F00FF-DFDD-453A-9A12-926FC9229CE6}" type="pres">
      <dgm:prSet presAssocID="{9E3CAD60-0A1A-46C4-9E71-C1B8A7C1AA03}" presName="text3" presStyleLbl="fgAcc3" presStyleIdx="3" presStyleCnt="4" custScaleX="151096" custScaleY="146410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  <dgm:pt modelId="{B384455D-E4A5-4494-8670-109618AC8AD2}" type="pres">
      <dgm:prSet presAssocID="{D9446592-D93D-4360-A442-B8F7EA19C9C3}" presName="hierRoot1" presStyleCnt="0"/>
      <dgm:spPr/>
    </dgm:pt>
    <dgm:pt modelId="{A44A4292-FA33-40AB-BEDF-37A172426FDB}" type="pres">
      <dgm:prSet presAssocID="{D9446592-D93D-4360-A442-B8F7EA19C9C3}" presName="composite" presStyleCnt="0"/>
      <dgm:spPr/>
    </dgm:pt>
    <dgm:pt modelId="{55FA38C4-2EB8-4A37-9B81-5534BED8E616}" type="pres">
      <dgm:prSet presAssocID="{D9446592-D93D-4360-A442-B8F7EA19C9C3}" presName="background" presStyleLbl="node0" presStyleIdx="1" presStyleCnt="3"/>
      <dgm:spPr/>
    </dgm:pt>
    <dgm:pt modelId="{F79A8E0D-89A1-4A7C-BC0F-66255F3E5B03}" type="pres">
      <dgm:prSet presAssocID="{D9446592-D93D-4360-A442-B8F7EA19C9C3}" presName="text" presStyleLbl="fgAcc0" presStyleIdx="1" presStyleCnt="3" custScaleX="198871" custScaleY="146411" custLinFactX="-322185" custLinFactY="-19188" custLinFactNeighborX="-4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CBC88-0C96-462A-96F1-F17EE6945839}" type="pres">
      <dgm:prSet presAssocID="{D9446592-D93D-4360-A442-B8F7EA19C9C3}" presName="hierChild2" presStyleCnt="0"/>
      <dgm:spPr/>
    </dgm:pt>
    <dgm:pt modelId="{3465CD4D-0E9F-424C-A58D-7074C5827425}" type="pres">
      <dgm:prSet presAssocID="{D1FA11F8-F906-4207-B0A5-6E9E3A3FD708}" presName="hierRoot1" presStyleCnt="0"/>
      <dgm:spPr/>
    </dgm:pt>
    <dgm:pt modelId="{0F8C9FC2-24D3-4FB3-A1F9-9B6D3DB77042}" type="pres">
      <dgm:prSet presAssocID="{D1FA11F8-F906-4207-B0A5-6E9E3A3FD708}" presName="composite" presStyleCnt="0"/>
      <dgm:spPr/>
    </dgm:pt>
    <dgm:pt modelId="{C760488E-A870-40AD-82AC-536AA34C6109}" type="pres">
      <dgm:prSet presAssocID="{D1FA11F8-F906-4207-B0A5-6E9E3A3FD708}" presName="background" presStyleLbl="node0" presStyleIdx="2" presStyleCnt="3"/>
      <dgm:spPr/>
    </dgm:pt>
    <dgm:pt modelId="{E316941A-CEB6-412F-B3FF-F6B1F8825E9D}" type="pres">
      <dgm:prSet presAssocID="{D1FA11F8-F906-4207-B0A5-6E9E3A3FD708}" presName="text" presStyleLbl="fgAcc0" presStyleIdx="2" presStyleCnt="3" custScaleX="121000" custScaleY="146411" custLinFactX="-300000" custLinFactY="-19188" custLinFactNeighborX="-35238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ABB57-4C9C-42D2-B77E-B87564268B57}" type="pres">
      <dgm:prSet presAssocID="{D1FA11F8-F906-4207-B0A5-6E9E3A3FD708}" presName="hierChild2" presStyleCnt="0"/>
      <dgm:spPr/>
    </dgm:pt>
  </dgm:ptLst>
  <dgm:cxnLst>
    <dgm:cxn modelId="{4ECFE9C6-D786-4059-A443-42C176207E6D}" type="presOf" srcId="{72E58E99-7F69-4317-9845-B77DC1E83175}" destId="{5B6EE1A5-B537-43AD-9C04-9BBE9B8F35FC}" srcOrd="0" destOrd="0" presId="urn:microsoft.com/office/officeart/2005/8/layout/hierarchy1"/>
    <dgm:cxn modelId="{3F34AE56-33D3-4212-BE20-023A89AEB42F}" type="presOf" srcId="{6E7E188B-4AC6-4535-91D5-DAA7BBE1587A}" destId="{3CF464A9-332C-4A8F-9EF8-CD31E429673C}" srcOrd="0" destOrd="0" presId="urn:microsoft.com/office/officeart/2005/8/layout/hierarchy1"/>
    <dgm:cxn modelId="{A1A59D27-6A98-450F-8AD8-F71C0501ADD4}" type="presOf" srcId="{1308A96E-B259-43C4-AC4F-EBA567CAE871}" destId="{E9EDE6D3-BEA7-4C81-8FE9-C74D14961525}" srcOrd="0" destOrd="0" presId="urn:microsoft.com/office/officeart/2005/8/layout/hierarchy1"/>
    <dgm:cxn modelId="{66F83D85-4306-4F81-A67A-47D8E6478FA4}" srcId="{CD7E53D0-0D2B-4721-9F45-1510174C8E55}" destId="{6E7E188B-4AC6-4535-91D5-DAA7BBE1587A}" srcOrd="0" destOrd="0" parTransId="{CD895D68-7EE5-453E-9593-744EED2624DC}" sibTransId="{510F0AFF-B6C5-4571-9F55-E11B4B1472ED}"/>
    <dgm:cxn modelId="{131676ED-1373-4405-89C4-4CE794ED2156}" type="presOf" srcId="{7A7989CD-C425-4A8D-8C72-31407F8F233A}" destId="{3F1B7DDA-F177-43AD-B8E0-F8D5893ECF91}" srcOrd="0" destOrd="0" presId="urn:microsoft.com/office/officeart/2005/8/layout/hierarchy1"/>
    <dgm:cxn modelId="{BAF75F26-06F9-47EE-B346-7E18D52C6DD1}" type="presOf" srcId="{0D009C78-B5E4-46E7-A17D-700746EA06AB}" destId="{EBEF7960-1B7A-41C4-96CD-A8EC357EE0D3}" srcOrd="0" destOrd="0" presId="urn:microsoft.com/office/officeart/2005/8/layout/hierarchy1"/>
    <dgm:cxn modelId="{FE6ACFD5-324F-4980-B91E-3709CC4A819E}" type="presOf" srcId="{CD7E53D0-0D2B-4721-9F45-1510174C8E55}" destId="{7F08B485-519E-4653-988E-7E5D6BF4E8FE}" srcOrd="0" destOrd="0" presId="urn:microsoft.com/office/officeart/2005/8/layout/hierarchy1"/>
    <dgm:cxn modelId="{EC9EBEF8-6830-472A-97CA-2FAC2479E2EB}" type="presOf" srcId="{D67061B4-32C4-48DA-A1AF-1035363915E2}" destId="{859C1EC0-1798-4A8A-8DF2-A6BDEB9AE926}" srcOrd="0" destOrd="0" presId="urn:microsoft.com/office/officeart/2005/8/layout/hierarchy1"/>
    <dgm:cxn modelId="{72D3FE5A-9F64-4A1C-986A-8909CA54789A}" type="presOf" srcId="{18A2655E-FE4B-4BAC-B048-E5B8A3457B54}" destId="{085AB111-FC81-466D-85CC-901171CBAD4D}" srcOrd="0" destOrd="0" presId="urn:microsoft.com/office/officeart/2005/8/layout/hierarchy1"/>
    <dgm:cxn modelId="{D54124F9-A0EE-4C26-A1D8-D91B4C324B13}" type="presOf" srcId="{ED4FBFCD-9C45-447C-90BA-57415A7F7465}" destId="{33261AB4-872C-4342-8777-EBD25F11AC39}" srcOrd="0" destOrd="0" presId="urn:microsoft.com/office/officeart/2005/8/layout/hierarchy1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354D7EF0-D801-43C1-9C0F-5EF64A965BAF}" type="presOf" srcId="{33CDBF89-9B1D-41F6-A0BA-4532CC9164A2}" destId="{B52F3C99-D6DC-4483-997B-16FA0E734FAC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DC59AF7D-0698-407A-8CD4-F7E596B9E503}" type="presOf" srcId="{CAFFA5F8-2409-4D38-A035-D29D67E6F053}" destId="{DC7EEEF2-4D68-467C-9B57-4F6801668B93}" srcOrd="0" destOrd="0" presId="urn:microsoft.com/office/officeart/2005/8/layout/hierarchy1"/>
    <dgm:cxn modelId="{137AECBC-BC63-49C1-BA35-365AE5FF161B}" type="presOf" srcId="{1F18495F-745B-4463-BCA7-C74337D1473A}" destId="{21A78A7E-E055-4871-B24E-4E60249F5213}" srcOrd="0" destOrd="0" presId="urn:microsoft.com/office/officeart/2005/8/layout/hierarchy1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99628FA8-083A-438A-ADDC-9680CAE33ABA}" type="presOf" srcId="{329B4A8D-0927-4F7D-B056-16DD278359E1}" destId="{3C88213E-4311-4873-8155-B95656A59F7C}" srcOrd="0" destOrd="0" presId="urn:microsoft.com/office/officeart/2005/8/layout/hierarchy1"/>
    <dgm:cxn modelId="{CD0B1550-747D-47F2-B0A6-1E3F3DE11BB0}" type="presOf" srcId="{8A824986-2E6C-4232-94F1-C4B066D5824A}" destId="{0A935D61-EC96-4BAC-90F9-425B6B5913E4}" srcOrd="0" destOrd="0" presId="urn:microsoft.com/office/officeart/2005/8/layout/hierarchy1"/>
    <dgm:cxn modelId="{10AFCFDD-9419-41AE-B22E-F801D57016E4}" type="presOf" srcId="{D1FA11F8-F906-4207-B0A5-6E9E3A3FD708}" destId="{E316941A-CEB6-412F-B3FF-F6B1F8825E9D}" srcOrd="0" destOrd="0" presId="urn:microsoft.com/office/officeart/2005/8/layout/hierarchy1"/>
    <dgm:cxn modelId="{8E13BCE0-A14D-4B9F-8404-D70737AD8242}" srcId="{1308A96E-B259-43C4-AC4F-EBA567CAE871}" destId="{CD7E53D0-0D2B-4721-9F45-1510174C8E55}" srcOrd="2" destOrd="0" parTransId="{C8ACCFD6-B8AD-4953-B6A7-D71C5CA70E61}" sibTransId="{D0C030C6-E3E1-4DEE-ABFF-E995E162C1DE}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539A052C-655A-4434-87DB-0AE61A82761A}" type="presOf" srcId="{EE3E13F0-149B-4A71-9107-58E7E00D5211}" destId="{13D7FF4C-32C6-4CA9-A3DF-E730B5DD8A80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ECD26163-2F10-4252-A070-10565DADE62F}" type="presOf" srcId="{FE8E98BC-9FA5-41FF-8C97-8270A8664616}" destId="{EB229EF5-72D8-431B-A044-5DFBF7BB076D}" srcOrd="0" destOrd="0" presId="urn:microsoft.com/office/officeart/2005/8/layout/hierarchy1"/>
    <dgm:cxn modelId="{D4542C5C-35C4-4382-9B55-2B0F5A2631DD}" type="presOf" srcId="{E700F74C-676E-4A33-8B63-4B13DFF850F6}" destId="{24D8EB13-63C9-488D-ACEE-A2222C8DFFC2}" srcOrd="0" destOrd="0" presId="urn:microsoft.com/office/officeart/2005/8/layout/hierarchy1"/>
    <dgm:cxn modelId="{8BEAB94B-05AA-4FCD-A94A-9AE280BAA0F9}" type="presOf" srcId="{9E3CAD60-0A1A-46C4-9E71-C1B8A7C1AA03}" destId="{F67F00FF-DFDD-453A-9A12-926FC9229CE6}" srcOrd="0" destOrd="0" presId="urn:microsoft.com/office/officeart/2005/8/layout/hierarchy1"/>
    <dgm:cxn modelId="{97689C9A-4D0F-4881-8E4D-C9746EACA09A}" type="presOf" srcId="{B0B09221-3071-4064-9F22-DB74A1B4AB2D}" destId="{4F5DFBA5-8011-42C1-AF01-2B1449D71EBC}" srcOrd="0" destOrd="0" presId="urn:microsoft.com/office/officeart/2005/8/layout/hierarchy1"/>
    <dgm:cxn modelId="{C8EC5A7C-EE5B-4BD4-9BC5-084A5C283CC3}" type="presOf" srcId="{0D0CB57C-E673-4D66-B7A2-77B603F98368}" destId="{B995E133-B230-494A-8E25-3659019D6DF8}" srcOrd="0" destOrd="0" presId="urn:microsoft.com/office/officeart/2005/8/layout/hierarchy1"/>
    <dgm:cxn modelId="{97459536-10B7-4DBE-B62C-937A83304863}" type="presOf" srcId="{905936A4-C829-4357-BC15-916D8FEDB1F9}" destId="{F1809CD4-CA3E-41B4-9BBD-E390F0218439}" srcOrd="0" destOrd="0" presId="urn:microsoft.com/office/officeart/2005/8/layout/hierarchy1"/>
    <dgm:cxn modelId="{BEB282CF-C6A6-4DAE-AD1F-F1246F491B85}" srcId="{40206F9E-3852-4ADE-87E2-15C083F989B6}" destId="{D1FA11F8-F906-4207-B0A5-6E9E3A3FD708}" srcOrd="2" destOrd="0" parTransId="{9199C0AE-1E24-4FC0-A8F2-B22BC5F7DF08}" sibTransId="{78B2FB7A-6622-4C8A-9DA8-7454399F0833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75F8AD10-2010-4F20-AA1C-2A58570778BF}" type="presOf" srcId="{499379A0-372B-49F8-BEAA-BA5FC5C2CD90}" destId="{26E006E7-6214-49AC-BAB0-B0C9F88163E1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6C45F924-2FE6-4D5F-8796-01F2AD72A4A6}" type="presOf" srcId="{0E273074-F4FC-410A-93D0-11268F7454BA}" destId="{A37AB10E-11C8-48A8-B2AA-ACA76B7CB535}" srcOrd="0" destOrd="0" presId="urn:microsoft.com/office/officeart/2005/8/layout/hierarchy1"/>
    <dgm:cxn modelId="{21C623AC-9273-4EB5-B445-85E2FC26C4A1}" type="presOf" srcId="{EF31B268-9971-48E2-958A-C79A27AD5895}" destId="{9518AA3C-FE8A-4144-84CC-27EDAD0476EF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5905A4FA-14EA-4E8F-B1FB-A4EB22090521}" type="presOf" srcId="{CD895D68-7EE5-453E-9593-744EED2624DC}" destId="{B69DF67A-F312-47E1-85B6-22DF08773952}" srcOrd="0" destOrd="0" presId="urn:microsoft.com/office/officeart/2005/8/layout/hierarchy1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54C39289-1968-484C-A3B2-0167E728575D}" type="presOf" srcId="{2D87402F-4AEE-4A9A-9B63-96F8DA6F0ADC}" destId="{82FF2644-0348-4C06-9C49-17544E20E062}" srcOrd="0" destOrd="0" presId="urn:microsoft.com/office/officeart/2005/8/layout/hierarchy1"/>
    <dgm:cxn modelId="{42E531AD-E3A9-4A72-8179-E89397E6CC3E}" type="presOf" srcId="{CB57DEB5-B5E3-4AEF-AE40-73D95CDFA16C}" destId="{7319454A-E274-4B04-A60A-07DDC6F0F979}" srcOrd="0" destOrd="0" presId="urn:microsoft.com/office/officeart/2005/8/layout/hierarchy1"/>
    <dgm:cxn modelId="{59582BED-C025-4549-9BE9-D70C2787A4B6}" type="presOf" srcId="{28E7222D-3B6D-4C1C-B2EC-D3AFC4D0A25B}" destId="{76D3117B-9BA4-46F7-82D2-E03C41A7B91A}" srcOrd="0" destOrd="0" presId="urn:microsoft.com/office/officeart/2005/8/layout/hierarchy1"/>
    <dgm:cxn modelId="{7FF9DB28-0E04-4431-9697-45AC1E603755}" type="presOf" srcId="{4462F245-334E-4943-8048-A618FB77AE61}" destId="{A449E19F-66D0-4D56-B591-94337A7477EF}" srcOrd="0" destOrd="0" presId="urn:microsoft.com/office/officeart/2005/8/layout/hierarchy1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04BB91B1-FDC8-4800-A4A6-9A51465CD1C3}" type="presOf" srcId="{3F62A80C-B688-4BE2-828B-E5CF35E990CE}" destId="{7DBFDDF6-285B-4C37-A85E-C11859A9F377}" srcOrd="0" destOrd="0" presId="urn:microsoft.com/office/officeart/2005/8/layout/hierarchy1"/>
    <dgm:cxn modelId="{988A0265-6944-40CF-B6F9-6550B0EF091A}" type="presOf" srcId="{25F6DDB1-0454-401C-AB7A-23C6CE448DD5}" destId="{7F17BE2C-80BA-43B2-9633-4A562E21700A}" srcOrd="0" destOrd="0" presId="urn:microsoft.com/office/officeart/2005/8/layout/hierarchy1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E543B8B6-51B3-47D9-941E-CAE896096A99}" type="presOf" srcId="{DFDC391E-5EF8-49EB-B6A0-9BA7E3922124}" destId="{CF09A10A-F96C-4B3F-B07A-93BDA3968478}" srcOrd="0" destOrd="0" presId="urn:microsoft.com/office/officeart/2005/8/layout/hierarchy1"/>
    <dgm:cxn modelId="{3E728643-D0E6-48A4-ADB5-BEB045D5B627}" type="presOf" srcId="{7A157C59-B002-4258-9AAE-A54F97CFDA89}" destId="{2276C84C-9DC4-422B-BA56-1749F2D2CA54}" srcOrd="0" destOrd="0" presId="urn:microsoft.com/office/officeart/2005/8/layout/hierarchy1"/>
    <dgm:cxn modelId="{E83CDA4E-9724-4902-B65F-BFFC95348B7D}" type="presOf" srcId="{828B2C68-2ACF-40E4-83B4-514A6890FB93}" destId="{5824365F-F841-4FA8-AF6C-E5E8F55041DF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152C92FF-020C-4CC1-BD01-885213955F92}" type="presOf" srcId="{B6DE46D9-0810-45FD-B3C9-6E7EBBAE58B6}" destId="{BA149230-3E94-4BE2-AFB9-C46866B35EAC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F24EE68E-2CCE-4B98-8372-3AAC8C64CB44}" type="presOf" srcId="{04291C60-41C6-4382-B1DF-F91AA66C9A57}" destId="{A309768D-A542-4235-8234-37F69D70E8DB}" srcOrd="0" destOrd="0" presId="urn:microsoft.com/office/officeart/2005/8/layout/hierarchy1"/>
    <dgm:cxn modelId="{0565571A-2030-46D5-987D-6777354A83DB}" type="presOf" srcId="{83C71537-CD1D-42F4-BBA7-4EFEB7CD429E}" destId="{0E15C98C-AFD8-4A3F-8B58-9983C72D7603}" srcOrd="0" destOrd="0" presId="urn:microsoft.com/office/officeart/2005/8/layout/hierarchy1"/>
    <dgm:cxn modelId="{7BFD49B8-04A9-4DEF-BBA4-6D2A8351E07F}" type="presOf" srcId="{CAC76D05-A9A7-49B6-9396-CF1755C35316}" destId="{DB39C5DD-42A9-4463-90E9-234DD762C3EF}" srcOrd="0" destOrd="0" presId="urn:microsoft.com/office/officeart/2005/8/layout/hierarchy1"/>
    <dgm:cxn modelId="{D955EB92-D16E-4253-B67F-C59118F0336B}" type="presOf" srcId="{839112E7-7ADE-4FCC-BA15-A87938FBC0A7}" destId="{4C8BEF70-9FCF-4D38-B6AB-64905D91C6C7}" srcOrd="0" destOrd="0" presId="urn:microsoft.com/office/officeart/2005/8/layout/hierarchy1"/>
    <dgm:cxn modelId="{CB83FDA5-2C0A-4C43-BFA2-23CA76690F5A}" type="presOf" srcId="{E014A4A1-328E-40AF-B292-A626FACF2CCA}" destId="{D4026287-4BFB-4B90-BBF7-4C5A171A9746}" srcOrd="0" destOrd="0" presId="urn:microsoft.com/office/officeart/2005/8/layout/hierarchy1"/>
    <dgm:cxn modelId="{6379ACFB-FB2B-479B-8D20-4C8C26D839FA}" srcId="{905936A4-C829-4357-BC15-916D8FEDB1F9}" destId="{1308A96E-B259-43C4-AC4F-EBA567CAE871}" srcOrd="0" destOrd="0" parTransId="{2E004FB4-EE99-4937-8121-A9E3D1C04368}" sibTransId="{F9B83AEE-882E-45B5-A3EC-EB1ECB167E5E}"/>
    <dgm:cxn modelId="{60680FF3-345A-4E90-90F7-DDD282CA3211}" type="presOf" srcId="{7C7F1A98-1394-4064-B2F0-9B25D0FDD242}" destId="{B8B3C192-35EB-45D7-AFC4-5B3D137995F4}" srcOrd="0" destOrd="0" presId="urn:microsoft.com/office/officeart/2005/8/layout/hierarchy1"/>
    <dgm:cxn modelId="{C9B1C3BA-6CE4-43AA-820C-FA6FB7C1276C}" type="presOf" srcId="{282089E9-1AB1-4F0D-BFE5-2D03FBE71668}" destId="{DBE75E46-F3B8-4378-894F-D0C34A9E2276}" srcOrd="0" destOrd="0" presId="urn:microsoft.com/office/officeart/2005/8/layout/hierarchy1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51857652-F52D-4E1A-BDDC-92B1F2A9D1BA}" srcId="{40206F9E-3852-4ADE-87E2-15C083F989B6}" destId="{905936A4-C829-4357-BC15-916D8FEDB1F9}" srcOrd="0" destOrd="0" parTransId="{1592B8A6-2305-447A-B26B-58CAEA25A46A}" sibTransId="{307A5294-329F-4A52-9AE8-B781C87E303B}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A158BB88-C791-4FBB-ACF8-D97F45E5AA96}" type="presOf" srcId="{5A8CC392-5BBF-4846-A864-9FD0289D7638}" destId="{F5C565E1-6710-462F-B1F9-03302C010FDC}" srcOrd="0" destOrd="0" presId="urn:microsoft.com/office/officeart/2005/8/layout/hierarchy1"/>
    <dgm:cxn modelId="{A8846E59-33D0-4D42-A125-94CC4480C1B6}" type="presOf" srcId="{72B25779-2F71-4EAA-AF88-FE8DCF38F3C7}" destId="{A4A85556-B2DB-48E5-A9A5-240A28980635}" srcOrd="0" destOrd="0" presId="urn:microsoft.com/office/officeart/2005/8/layout/hierarchy1"/>
    <dgm:cxn modelId="{848E729D-D957-470E-B900-06DBE0A8FE51}" type="presOf" srcId="{C8ACCFD6-B8AD-4953-B6A7-D71C5CA70E61}" destId="{48BC4BAA-D48D-4587-A1CA-430E7A420ED3}" srcOrd="0" destOrd="0" presId="urn:microsoft.com/office/officeart/2005/8/layout/hierarchy1"/>
    <dgm:cxn modelId="{E8D661D0-EC96-4C49-BF42-D6BBEE827480}" type="presOf" srcId="{ECB2A27B-5A74-42A1-8939-9CC8FA3410DD}" destId="{92B8C631-F128-40BC-AF7E-DA1098B3BEE4}" srcOrd="0" destOrd="0" presId="urn:microsoft.com/office/officeart/2005/8/layout/hierarchy1"/>
    <dgm:cxn modelId="{9E24F9C9-978A-40BF-BF78-DE9B84260D83}" type="presOf" srcId="{95CE127B-A0A8-4C9B-A043-26874A5901F1}" destId="{AB3772E0-7CA3-4A1F-890D-2A5120A18603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E018C3F8-64B8-4A34-A0B2-1EFB826880A5}" type="presOf" srcId="{577E11A8-0545-4B03-BAA8-B66C14D2DC14}" destId="{E5E4F491-5C07-47AC-BF37-4985ECB957F4}" srcOrd="0" destOrd="0" presId="urn:microsoft.com/office/officeart/2005/8/layout/hierarchy1"/>
    <dgm:cxn modelId="{B92C30B9-14A9-4CCB-A7EA-E69EAC7549C6}" type="presOf" srcId="{ED04E54C-3BF5-438B-A722-7774BE024D5E}" destId="{33DCFB77-E802-40B0-A25A-7822B52FE171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969FF90A-6301-4B97-B73B-BDCFD7E1C9D5}" srcId="{40206F9E-3852-4ADE-87E2-15C083F989B6}" destId="{D9446592-D93D-4360-A442-B8F7EA19C9C3}" srcOrd="1" destOrd="0" parTransId="{2BCCCF2A-A72E-414E-97E0-01C940024DF5}" sibTransId="{72A61FD7-83C2-4CBE-8E11-4FB4585BAC0D}"/>
    <dgm:cxn modelId="{EAB6D387-9F20-44C2-BABB-F2A166F9E6DF}" srcId="{1308A96E-B259-43C4-AC4F-EBA567CAE871}" destId="{9E3CAD60-0A1A-46C4-9E71-C1B8A7C1AA03}" srcOrd="3" destOrd="0" parTransId="{EF31B268-9971-48E2-958A-C79A27AD5895}" sibTransId="{84ED78CA-C2BA-4094-B86A-6BC816CBFD82}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37982810-24C5-486B-9AB4-944866514C53}" type="presOf" srcId="{D9446592-D93D-4360-A442-B8F7EA19C9C3}" destId="{F79A8E0D-89A1-4A7C-BC0F-66255F3E5B03}" srcOrd="0" destOrd="0" presId="urn:microsoft.com/office/officeart/2005/8/layout/hierarchy1"/>
    <dgm:cxn modelId="{166251AF-E137-428B-9405-4BDA71896F69}" type="presOf" srcId="{694E5E66-ECFC-42DB-9EDC-DA65FD960189}" destId="{8C6F4956-3A21-4CF4-8946-2A0CBCC7E227}" srcOrd="0" destOrd="0" presId="urn:microsoft.com/office/officeart/2005/8/layout/hierarchy1"/>
    <dgm:cxn modelId="{52226836-AA55-4411-A9B3-BA5157BDAD6D}" type="presOf" srcId="{2E004FB4-EE99-4937-8121-A9E3D1C04368}" destId="{7C9B8D4F-093A-4154-A69C-1B00682A435A}" srcOrd="0" destOrd="0" presId="urn:microsoft.com/office/officeart/2005/8/layout/hierarchy1"/>
    <dgm:cxn modelId="{A1974FC0-49DA-4022-A077-D70992058255}" type="presOf" srcId="{953D0FD8-3418-416D-BDEB-805C0B96A1DF}" destId="{BB3BA1B6-4D07-4D9C-9A39-92E07BF60DFB}" srcOrd="0" destOrd="0" presId="urn:microsoft.com/office/officeart/2005/8/layout/hierarchy1"/>
    <dgm:cxn modelId="{0C8746AD-69C7-4802-AD7E-80A9B1AA2F9F}" type="presOf" srcId="{9EB24614-D6DA-46C8-B6D9-7569AD2FB18F}" destId="{FF120B7A-49F6-4379-8AB8-B7113DD3EE8F}" srcOrd="0" destOrd="0" presId="urn:microsoft.com/office/officeart/2005/8/layout/hierarchy1"/>
    <dgm:cxn modelId="{A01BC2C9-77EF-4686-8D1F-418BD09ADA22}" type="presParOf" srcId="{E7DA2CFB-46B2-4ACA-B031-210A4FD450AE}" destId="{DFA6FB52-7F1A-48F5-9006-CF938BA02125}" srcOrd="0" destOrd="0" presId="urn:microsoft.com/office/officeart/2005/8/layout/hierarchy1"/>
    <dgm:cxn modelId="{BAFB1E91-D637-4483-BAA3-EAB146ABA55E}" type="presParOf" srcId="{DFA6FB52-7F1A-48F5-9006-CF938BA02125}" destId="{261CECA1-AD3A-4BC5-960A-173C56912809}" srcOrd="0" destOrd="0" presId="urn:microsoft.com/office/officeart/2005/8/layout/hierarchy1"/>
    <dgm:cxn modelId="{6D36CA06-D94B-4212-9EB3-4668922BBD0B}" type="presParOf" srcId="{261CECA1-AD3A-4BC5-960A-173C56912809}" destId="{003165B2-ED11-4E36-B33D-DE9339FB669E}" srcOrd="0" destOrd="0" presId="urn:microsoft.com/office/officeart/2005/8/layout/hierarchy1"/>
    <dgm:cxn modelId="{5F005A7D-448B-4F2F-B712-47376042FE61}" type="presParOf" srcId="{261CECA1-AD3A-4BC5-960A-173C56912809}" destId="{F1809CD4-CA3E-41B4-9BBD-E390F0218439}" srcOrd="1" destOrd="0" presId="urn:microsoft.com/office/officeart/2005/8/layout/hierarchy1"/>
    <dgm:cxn modelId="{C28E99C1-E22F-4C55-A0BD-3B3E0427363C}" type="presParOf" srcId="{DFA6FB52-7F1A-48F5-9006-CF938BA02125}" destId="{E8B090DA-3F2B-448E-A605-DB6AE12B4168}" srcOrd="1" destOrd="0" presId="urn:microsoft.com/office/officeart/2005/8/layout/hierarchy1"/>
    <dgm:cxn modelId="{25EBFDE0-CDB8-401C-AFCA-086ABF181405}" type="presParOf" srcId="{E8B090DA-3F2B-448E-A605-DB6AE12B4168}" destId="{7C9B8D4F-093A-4154-A69C-1B00682A435A}" srcOrd="0" destOrd="0" presId="urn:microsoft.com/office/officeart/2005/8/layout/hierarchy1"/>
    <dgm:cxn modelId="{CB2E1700-C2EB-4EE3-A6FD-A61CAD7D59BC}" type="presParOf" srcId="{E8B090DA-3F2B-448E-A605-DB6AE12B4168}" destId="{4183541E-49A7-48B9-B7E5-748AD582EE1F}" srcOrd="1" destOrd="0" presId="urn:microsoft.com/office/officeart/2005/8/layout/hierarchy1"/>
    <dgm:cxn modelId="{54C8E3F1-E734-4E90-A1FD-8AEBE2E97937}" type="presParOf" srcId="{4183541E-49A7-48B9-B7E5-748AD582EE1F}" destId="{8329C79D-1250-4706-827C-DE24D92230C9}" srcOrd="0" destOrd="0" presId="urn:microsoft.com/office/officeart/2005/8/layout/hierarchy1"/>
    <dgm:cxn modelId="{E6E5BA71-3D45-442B-86D8-496A7EB7EFFD}" type="presParOf" srcId="{8329C79D-1250-4706-827C-DE24D92230C9}" destId="{C3B8FFB0-D80C-4AE9-9540-4A328DA2D525}" srcOrd="0" destOrd="0" presId="urn:microsoft.com/office/officeart/2005/8/layout/hierarchy1"/>
    <dgm:cxn modelId="{939F01B9-2208-47DC-A2F5-07E041B118E2}" type="presParOf" srcId="{8329C79D-1250-4706-827C-DE24D92230C9}" destId="{E9EDE6D3-BEA7-4C81-8FE9-C74D14961525}" srcOrd="1" destOrd="0" presId="urn:microsoft.com/office/officeart/2005/8/layout/hierarchy1"/>
    <dgm:cxn modelId="{BD79D273-4918-4790-899E-DEC8712159B1}" type="presParOf" srcId="{4183541E-49A7-48B9-B7E5-748AD582EE1F}" destId="{E42ED2FB-E3EF-46BB-8FED-7D465819D6C9}" srcOrd="1" destOrd="0" presId="urn:microsoft.com/office/officeart/2005/8/layout/hierarchy1"/>
    <dgm:cxn modelId="{78982FD1-0DFD-4C09-9A20-3CB9EC75B6B6}" type="presParOf" srcId="{E42ED2FB-E3EF-46BB-8FED-7D465819D6C9}" destId="{92B8C631-F128-40BC-AF7E-DA1098B3BEE4}" srcOrd="0" destOrd="0" presId="urn:microsoft.com/office/officeart/2005/8/layout/hierarchy1"/>
    <dgm:cxn modelId="{18B63AD2-7CDE-4D8A-BA9D-72BE8E4C0BEB}" type="presParOf" srcId="{E42ED2FB-E3EF-46BB-8FED-7D465819D6C9}" destId="{CC34EDF2-FD30-4D13-8AA0-6A2D3E1B5AA0}" srcOrd="1" destOrd="0" presId="urn:microsoft.com/office/officeart/2005/8/layout/hierarchy1"/>
    <dgm:cxn modelId="{7BA762FF-CEF7-4DBC-A8CD-5AA69E51FB92}" type="presParOf" srcId="{CC34EDF2-FD30-4D13-8AA0-6A2D3E1B5AA0}" destId="{BF9C9FD2-A4E6-4BA4-A35C-DD432478F129}" srcOrd="0" destOrd="0" presId="urn:microsoft.com/office/officeart/2005/8/layout/hierarchy1"/>
    <dgm:cxn modelId="{F5B4562E-DBC1-4B5C-A733-C49E1AE25DA9}" type="presParOf" srcId="{BF9C9FD2-A4E6-4BA4-A35C-DD432478F129}" destId="{9A0F4A8D-2049-47A3-80E0-96D11C49257A}" srcOrd="0" destOrd="0" presId="urn:microsoft.com/office/officeart/2005/8/layout/hierarchy1"/>
    <dgm:cxn modelId="{22A7A8A6-0823-4547-BE46-62749A63A747}" type="presParOf" srcId="{BF9C9FD2-A4E6-4BA4-A35C-DD432478F129}" destId="{7F17BE2C-80BA-43B2-9633-4A562E21700A}" srcOrd="1" destOrd="0" presId="urn:microsoft.com/office/officeart/2005/8/layout/hierarchy1"/>
    <dgm:cxn modelId="{DAECE0AD-B07A-4B78-9FF0-5BAFD47C2168}" type="presParOf" srcId="{CC34EDF2-FD30-4D13-8AA0-6A2D3E1B5AA0}" destId="{18991C0F-45CC-441E-8A56-D1FB8F45F4FA}" srcOrd="1" destOrd="0" presId="urn:microsoft.com/office/officeart/2005/8/layout/hierarchy1"/>
    <dgm:cxn modelId="{40515253-A808-4461-B7F1-0D900D359160}" type="presParOf" srcId="{18991C0F-45CC-441E-8A56-D1FB8F45F4FA}" destId="{7319454A-E274-4B04-A60A-07DDC6F0F979}" srcOrd="0" destOrd="0" presId="urn:microsoft.com/office/officeart/2005/8/layout/hierarchy1"/>
    <dgm:cxn modelId="{AB183C34-0455-4038-8E1D-E10A2F92AA25}" type="presParOf" srcId="{18991C0F-45CC-441E-8A56-D1FB8F45F4FA}" destId="{7C2176C7-C0EB-49B5-9024-4D36C5563967}" srcOrd="1" destOrd="0" presId="urn:microsoft.com/office/officeart/2005/8/layout/hierarchy1"/>
    <dgm:cxn modelId="{6103FB71-D45B-401E-916B-E5A85968A167}" type="presParOf" srcId="{7C2176C7-C0EB-49B5-9024-4D36C5563967}" destId="{8DBF9AFB-B22E-48F0-962F-93D34F475B86}" srcOrd="0" destOrd="0" presId="urn:microsoft.com/office/officeart/2005/8/layout/hierarchy1"/>
    <dgm:cxn modelId="{A2CE4221-FB52-431F-B026-011A2CE03370}" type="presParOf" srcId="{8DBF9AFB-B22E-48F0-962F-93D34F475B86}" destId="{444DABB9-BD1A-4A48-9522-439BDA88AB93}" srcOrd="0" destOrd="0" presId="urn:microsoft.com/office/officeart/2005/8/layout/hierarchy1"/>
    <dgm:cxn modelId="{3F1739C3-D6D1-46E7-AA51-1D0B5EF1255B}" type="presParOf" srcId="{8DBF9AFB-B22E-48F0-962F-93D34F475B86}" destId="{B52F3C99-D6DC-4483-997B-16FA0E734FAC}" srcOrd="1" destOrd="0" presId="urn:microsoft.com/office/officeart/2005/8/layout/hierarchy1"/>
    <dgm:cxn modelId="{D0DFD865-0CB6-4AF7-BF76-36A0C978246A}" type="presParOf" srcId="{7C2176C7-C0EB-49B5-9024-4D36C5563967}" destId="{612FFAC5-3D8B-4FC0-BF59-3DDDEF94E1E9}" srcOrd="1" destOrd="0" presId="urn:microsoft.com/office/officeart/2005/8/layout/hierarchy1"/>
    <dgm:cxn modelId="{36F12387-2CC2-45FB-B055-E02157BF6F67}" type="presParOf" srcId="{18991C0F-45CC-441E-8A56-D1FB8F45F4FA}" destId="{859C1EC0-1798-4A8A-8DF2-A6BDEB9AE926}" srcOrd="2" destOrd="0" presId="urn:microsoft.com/office/officeart/2005/8/layout/hierarchy1"/>
    <dgm:cxn modelId="{2DDE6636-E7FE-477B-8634-FB729C5F8A4F}" type="presParOf" srcId="{18991C0F-45CC-441E-8A56-D1FB8F45F4FA}" destId="{1073B864-B89D-45DE-AF4D-A2D9D19423D7}" srcOrd="3" destOrd="0" presId="urn:microsoft.com/office/officeart/2005/8/layout/hierarchy1"/>
    <dgm:cxn modelId="{075112B1-33B6-4BCF-9074-4C56EC97C6F6}" type="presParOf" srcId="{1073B864-B89D-45DE-AF4D-A2D9D19423D7}" destId="{10644211-E6C5-4BA7-AE2E-95E885176AEB}" srcOrd="0" destOrd="0" presId="urn:microsoft.com/office/officeart/2005/8/layout/hierarchy1"/>
    <dgm:cxn modelId="{DB796742-55CB-4A2E-AAE2-E53A4FC34007}" type="presParOf" srcId="{10644211-E6C5-4BA7-AE2E-95E885176AEB}" destId="{1E01B713-83B2-4A27-9CB2-DE1FBE4A695A}" srcOrd="0" destOrd="0" presId="urn:microsoft.com/office/officeart/2005/8/layout/hierarchy1"/>
    <dgm:cxn modelId="{2B8C32AD-E085-451D-ACA6-4A7F2E420A37}" type="presParOf" srcId="{10644211-E6C5-4BA7-AE2E-95E885176AEB}" destId="{DB39C5DD-42A9-4463-90E9-234DD762C3EF}" srcOrd="1" destOrd="0" presId="urn:microsoft.com/office/officeart/2005/8/layout/hierarchy1"/>
    <dgm:cxn modelId="{06FDB2A5-BD4E-40DF-83E8-77BCDFDA9F45}" type="presParOf" srcId="{1073B864-B89D-45DE-AF4D-A2D9D19423D7}" destId="{BBB648E1-22BB-44C7-A783-45A1B4B71194}" srcOrd="1" destOrd="0" presId="urn:microsoft.com/office/officeart/2005/8/layout/hierarchy1"/>
    <dgm:cxn modelId="{C35F0153-80D0-42AD-BF88-01852843A6C8}" type="presParOf" srcId="{18991C0F-45CC-441E-8A56-D1FB8F45F4FA}" destId="{2276C84C-9DC4-422B-BA56-1749F2D2CA54}" srcOrd="4" destOrd="0" presId="urn:microsoft.com/office/officeart/2005/8/layout/hierarchy1"/>
    <dgm:cxn modelId="{29059B1E-A92C-474D-AA71-19A7BDF76EDF}" type="presParOf" srcId="{18991C0F-45CC-441E-8A56-D1FB8F45F4FA}" destId="{95E3B2CD-DC0B-453C-86F6-B7186DF1F773}" srcOrd="5" destOrd="0" presId="urn:microsoft.com/office/officeart/2005/8/layout/hierarchy1"/>
    <dgm:cxn modelId="{0775198C-6328-467F-BDB1-8AD124AD294A}" type="presParOf" srcId="{95E3B2CD-DC0B-453C-86F6-B7186DF1F773}" destId="{71057FFD-2945-4906-904E-606F00094C85}" srcOrd="0" destOrd="0" presId="urn:microsoft.com/office/officeart/2005/8/layout/hierarchy1"/>
    <dgm:cxn modelId="{C580A2EC-ED3A-4DBA-8C65-EC788C6999B5}" type="presParOf" srcId="{71057FFD-2945-4906-904E-606F00094C85}" destId="{701F1636-9EF7-4788-A69B-31E6C29EF36B}" srcOrd="0" destOrd="0" presId="urn:microsoft.com/office/officeart/2005/8/layout/hierarchy1"/>
    <dgm:cxn modelId="{DF070404-917B-4ED7-9604-9ECA5A967ED2}" type="presParOf" srcId="{71057FFD-2945-4906-904E-606F00094C85}" destId="{AB3772E0-7CA3-4A1F-890D-2A5120A18603}" srcOrd="1" destOrd="0" presId="urn:microsoft.com/office/officeart/2005/8/layout/hierarchy1"/>
    <dgm:cxn modelId="{1C480CBE-7B20-4E68-B767-7225A4F6F5BC}" type="presParOf" srcId="{95E3B2CD-DC0B-453C-86F6-B7186DF1F773}" destId="{E67DC9AA-6BCE-4A0D-8860-91905F97962A}" srcOrd="1" destOrd="0" presId="urn:microsoft.com/office/officeart/2005/8/layout/hierarchy1"/>
    <dgm:cxn modelId="{ED0217A9-F72E-4BCA-9429-1857847A27EC}" type="presParOf" srcId="{18991C0F-45CC-441E-8A56-D1FB8F45F4FA}" destId="{BB3BA1B6-4D07-4D9C-9A39-92E07BF60DFB}" srcOrd="6" destOrd="0" presId="urn:microsoft.com/office/officeart/2005/8/layout/hierarchy1"/>
    <dgm:cxn modelId="{6893583B-4D55-4C22-A01E-CCA784B16243}" type="presParOf" srcId="{18991C0F-45CC-441E-8A56-D1FB8F45F4FA}" destId="{46459509-E342-40B4-91D4-4F140AEC5E20}" srcOrd="7" destOrd="0" presId="urn:microsoft.com/office/officeart/2005/8/layout/hierarchy1"/>
    <dgm:cxn modelId="{FEDB53E2-7235-40FA-A06D-C45E96ADB898}" type="presParOf" srcId="{46459509-E342-40B4-91D4-4F140AEC5E20}" destId="{6E760300-B0DA-406E-8EF0-156C6985A408}" srcOrd="0" destOrd="0" presId="urn:microsoft.com/office/officeart/2005/8/layout/hierarchy1"/>
    <dgm:cxn modelId="{53E2F51B-B481-4CEE-A3CB-3981D5768C44}" type="presParOf" srcId="{6E760300-B0DA-406E-8EF0-156C6985A408}" destId="{601D0D53-3D9E-44A0-8A1B-02DFAAC7DC59}" srcOrd="0" destOrd="0" presId="urn:microsoft.com/office/officeart/2005/8/layout/hierarchy1"/>
    <dgm:cxn modelId="{FAF4B48F-E078-4E07-AA2E-F9826DC04F59}" type="presParOf" srcId="{6E760300-B0DA-406E-8EF0-156C6985A408}" destId="{3F1B7DDA-F177-43AD-B8E0-F8D5893ECF91}" srcOrd="1" destOrd="0" presId="urn:microsoft.com/office/officeart/2005/8/layout/hierarchy1"/>
    <dgm:cxn modelId="{ACB855C4-44DB-444D-B806-2E1A4808FD0B}" type="presParOf" srcId="{46459509-E342-40B4-91D4-4F140AEC5E20}" destId="{87820580-BF55-4177-B2FF-E072812EFB9E}" srcOrd="1" destOrd="0" presId="urn:microsoft.com/office/officeart/2005/8/layout/hierarchy1"/>
    <dgm:cxn modelId="{69D8ACA3-DC3F-4825-9C18-3F2065D05897}" type="presParOf" srcId="{18991C0F-45CC-441E-8A56-D1FB8F45F4FA}" destId="{4F5DFBA5-8011-42C1-AF01-2B1449D71EBC}" srcOrd="8" destOrd="0" presId="urn:microsoft.com/office/officeart/2005/8/layout/hierarchy1"/>
    <dgm:cxn modelId="{35D581AD-4F83-4EB3-8A13-B52DDAF264E5}" type="presParOf" srcId="{18991C0F-45CC-441E-8A56-D1FB8F45F4FA}" destId="{039ED3E6-B013-42B6-8D83-64452BEB6B0C}" srcOrd="9" destOrd="0" presId="urn:microsoft.com/office/officeart/2005/8/layout/hierarchy1"/>
    <dgm:cxn modelId="{57A240D8-8941-4A47-B4C3-1EF92137EA6E}" type="presParOf" srcId="{039ED3E6-B013-42B6-8D83-64452BEB6B0C}" destId="{7127D143-E99D-488E-9D21-E83D55040CF8}" srcOrd="0" destOrd="0" presId="urn:microsoft.com/office/officeart/2005/8/layout/hierarchy1"/>
    <dgm:cxn modelId="{36372898-86DB-4C7A-B43C-F71F3701934F}" type="presParOf" srcId="{7127D143-E99D-488E-9D21-E83D55040CF8}" destId="{BF2BAC4F-B06D-4580-A73D-FA1B20126705}" srcOrd="0" destOrd="0" presId="urn:microsoft.com/office/officeart/2005/8/layout/hierarchy1"/>
    <dgm:cxn modelId="{5A4A6E8E-A5A9-46F0-8C03-A72FB6140127}" type="presParOf" srcId="{7127D143-E99D-488E-9D21-E83D55040CF8}" destId="{E5E4F491-5C07-47AC-BF37-4985ECB957F4}" srcOrd="1" destOrd="0" presId="urn:microsoft.com/office/officeart/2005/8/layout/hierarchy1"/>
    <dgm:cxn modelId="{DEC7DF88-D84D-4A0E-A1DA-F51B359D4C64}" type="presParOf" srcId="{039ED3E6-B013-42B6-8D83-64452BEB6B0C}" destId="{D14AD565-9414-474C-9C4C-60B3D77C6322}" srcOrd="1" destOrd="0" presId="urn:microsoft.com/office/officeart/2005/8/layout/hierarchy1"/>
    <dgm:cxn modelId="{533F14FD-B09B-427A-8F2B-A643EAF940FF}" type="presParOf" srcId="{D14AD565-9414-474C-9C4C-60B3D77C6322}" destId="{F5C565E1-6710-462F-B1F9-03302C010FDC}" srcOrd="0" destOrd="0" presId="urn:microsoft.com/office/officeart/2005/8/layout/hierarchy1"/>
    <dgm:cxn modelId="{9EF1473E-C644-4F8C-BF6D-A27BE8AABBFB}" type="presParOf" srcId="{D14AD565-9414-474C-9C4C-60B3D77C6322}" destId="{6AE7A6F2-5961-48AA-8D49-5B1AE7F5F82A}" srcOrd="1" destOrd="0" presId="urn:microsoft.com/office/officeart/2005/8/layout/hierarchy1"/>
    <dgm:cxn modelId="{79CF414D-D9D4-42F7-A57C-2CE6406DA0A7}" type="presParOf" srcId="{6AE7A6F2-5961-48AA-8D49-5B1AE7F5F82A}" destId="{4C687439-1284-4435-8A35-EEDD43C1920B}" srcOrd="0" destOrd="0" presId="urn:microsoft.com/office/officeart/2005/8/layout/hierarchy1"/>
    <dgm:cxn modelId="{56A08FBA-0396-4F6F-9236-28FF4996FE54}" type="presParOf" srcId="{4C687439-1284-4435-8A35-EEDD43C1920B}" destId="{830F03AE-38CB-480F-890F-2FB5E565C6CE}" srcOrd="0" destOrd="0" presId="urn:microsoft.com/office/officeart/2005/8/layout/hierarchy1"/>
    <dgm:cxn modelId="{78B3D49C-2093-42B2-8903-D5F1C16D9DE0}" type="presParOf" srcId="{4C687439-1284-4435-8A35-EEDD43C1920B}" destId="{BA149230-3E94-4BE2-AFB9-C46866B35EAC}" srcOrd="1" destOrd="0" presId="urn:microsoft.com/office/officeart/2005/8/layout/hierarchy1"/>
    <dgm:cxn modelId="{E9482567-111E-4BDC-9034-8E974E50D971}" type="presParOf" srcId="{6AE7A6F2-5961-48AA-8D49-5B1AE7F5F82A}" destId="{EB9337F1-50EC-4736-8B60-B33F78BCB186}" srcOrd="1" destOrd="0" presId="urn:microsoft.com/office/officeart/2005/8/layout/hierarchy1"/>
    <dgm:cxn modelId="{2EA5A209-A046-4BD0-9F3A-A49DDC745EA5}" type="presParOf" srcId="{EB9337F1-50EC-4736-8B60-B33F78BCB186}" destId="{21A78A7E-E055-4871-B24E-4E60249F5213}" srcOrd="0" destOrd="0" presId="urn:microsoft.com/office/officeart/2005/8/layout/hierarchy1"/>
    <dgm:cxn modelId="{6E2A009E-BDBF-45F0-A9AC-6BA58977CA1E}" type="presParOf" srcId="{EB9337F1-50EC-4736-8B60-B33F78BCB186}" destId="{C7FF88D5-71F8-46E1-A8A7-2334FA540FC7}" srcOrd="1" destOrd="0" presId="urn:microsoft.com/office/officeart/2005/8/layout/hierarchy1"/>
    <dgm:cxn modelId="{9CFDB7C7-FBD3-4F01-9907-FFE1A9B77804}" type="presParOf" srcId="{C7FF88D5-71F8-46E1-A8A7-2334FA540FC7}" destId="{AFF01788-F6F3-45F6-8E97-4E0E460750A0}" srcOrd="0" destOrd="0" presId="urn:microsoft.com/office/officeart/2005/8/layout/hierarchy1"/>
    <dgm:cxn modelId="{22EEC8B8-3BD1-411E-953D-18A679A484D2}" type="presParOf" srcId="{AFF01788-F6F3-45F6-8E97-4E0E460750A0}" destId="{8D8DB345-5F73-4B4E-97B1-FB75277D236A}" srcOrd="0" destOrd="0" presId="urn:microsoft.com/office/officeart/2005/8/layout/hierarchy1"/>
    <dgm:cxn modelId="{6769ACDC-3A64-49CA-AAAD-353FBD4AB4D8}" type="presParOf" srcId="{AFF01788-F6F3-45F6-8E97-4E0E460750A0}" destId="{3C88213E-4311-4873-8155-B95656A59F7C}" srcOrd="1" destOrd="0" presId="urn:microsoft.com/office/officeart/2005/8/layout/hierarchy1"/>
    <dgm:cxn modelId="{6269ED6D-B32E-4FB8-9394-CEB75FEAEA90}" type="presParOf" srcId="{C7FF88D5-71F8-46E1-A8A7-2334FA540FC7}" destId="{15425A46-6CD4-402C-BF0C-4A4A9560FDFC}" srcOrd="1" destOrd="0" presId="urn:microsoft.com/office/officeart/2005/8/layout/hierarchy1"/>
    <dgm:cxn modelId="{A26B3363-6AFE-4459-B733-D6B66711E211}" type="presParOf" srcId="{EB9337F1-50EC-4736-8B60-B33F78BCB186}" destId="{33DCFB77-E802-40B0-A25A-7822B52FE171}" srcOrd="2" destOrd="0" presId="urn:microsoft.com/office/officeart/2005/8/layout/hierarchy1"/>
    <dgm:cxn modelId="{56972031-B08E-4CD6-8C62-B3EDBA8F60FF}" type="presParOf" srcId="{EB9337F1-50EC-4736-8B60-B33F78BCB186}" destId="{BA007672-BC18-4DCA-8DDF-C5720EAC814A}" srcOrd="3" destOrd="0" presId="urn:microsoft.com/office/officeart/2005/8/layout/hierarchy1"/>
    <dgm:cxn modelId="{125BF5D2-B225-4881-BD0F-1751B2DF0986}" type="presParOf" srcId="{BA007672-BC18-4DCA-8DDF-C5720EAC814A}" destId="{30B031BD-F6C4-4DF4-9C80-22BAE4524807}" srcOrd="0" destOrd="0" presId="urn:microsoft.com/office/officeart/2005/8/layout/hierarchy1"/>
    <dgm:cxn modelId="{FBA7551C-6AAD-4FCE-A9F0-A9AAAD3C1A2A}" type="presParOf" srcId="{30B031BD-F6C4-4DF4-9C80-22BAE4524807}" destId="{BD2BA9E7-16F3-4D58-A279-0932723BC7FC}" srcOrd="0" destOrd="0" presId="urn:microsoft.com/office/officeart/2005/8/layout/hierarchy1"/>
    <dgm:cxn modelId="{E36A2648-7F2F-42F1-B8A1-54619EFC7B1B}" type="presParOf" srcId="{30B031BD-F6C4-4DF4-9C80-22BAE4524807}" destId="{24D8EB13-63C9-488D-ACEE-A2222C8DFFC2}" srcOrd="1" destOrd="0" presId="urn:microsoft.com/office/officeart/2005/8/layout/hierarchy1"/>
    <dgm:cxn modelId="{A5E7A61F-DC0F-49A8-98EF-CD24262CBBB2}" type="presParOf" srcId="{BA007672-BC18-4DCA-8DDF-C5720EAC814A}" destId="{DECCB3A9-4D57-4465-A9B5-29E1BA81718C}" srcOrd="1" destOrd="0" presId="urn:microsoft.com/office/officeart/2005/8/layout/hierarchy1"/>
    <dgm:cxn modelId="{7C37CCC1-7CC5-4806-81E0-72A73C9AE106}" type="presParOf" srcId="{EB9337F1-50EC-4736-8B60-B33F78BCB186}" destId="{26E006E7-6214-49AC-BAB0-B0C9F88163E1}" srcOrd="4" destOrd="0" presId="urn:microsoft.com/office/officeart/2005/8/layout/hierarchy1"/>
    <dgm:cxn modelId="{50284647-50E1-4609-93D8-71A859FA6343}" type="presParOf" srcId="{EB9337F1-50EC-4736-8B60-B33F78BCB186}" destId="{94341D4B-ABAE-49EF-BAE3-D82A70670382}" srcOrd="5" destOrd="0" presId="urn:microsoft.com/office/officeart/2005/8/layout/hierarchy1"/>
    <dgm:cxn modelId="{B2DA2376-0C22-466F-87B3-B8DAA6D0F39B}" type="presParOf" srcId="{94341D4B-ABAE-49EF-BAE3-D82A70670382}" destId="{4E8D9BFF-D708-4C73-ACE5-CE3391482F4E}" srcOrd="0" destOrd="0" presId="urn:microsoft.com/office/officeart/2005/8/layout/hierarchy1"/>
    <dgm:cxn modelId="{68C57B2C-AAC6-447D-A04C-FE66F5A9669A}" type="presParOf" srcId="{4E8D9BFF-D708-4C73-ACE5-CE3391482F4E}" destId="{2F65F40A-FFE1-4BCB-87DC-84D9A224F01E}" srcOrd="0" destOrd="0" presId="urn:microsoft.com/office/officeart/2005/8/layout/hierarchy1"/>
    <dgm:cxn modelId="{ED51A4C4-702C-4686-B0A1-406E6E2A5838}" type="presParOf" srcId="{4E8D9BFF-D708-4C73-ACE5-CE3391482F4E}" destId="{8C6F4956-3A21-4CF4-8946-2A0CBCC7E227}" srcOrd="1" destOrd="0" presId="urn:microsoft.com/office/officeart/2005/8/layout/hierarchy1"/>
    <dgm:cxn modelId="{A7970927-D866-4F44-8CD4-477A233519EA}" type="presParOf" srcId="{94341D4B-ABAE-49EF-BAE3-D82A70670382}" destId="{BA23A310-6857-45EB-9F76-F8C26DFA104B}" srcOrd="1" destOrd="0" presId="urn:microsoft.com/office/officeart/2005/8/layout/hierarchy1"/>
    <dgm:cxn modelId="{90A21625-4BBD-45B4-8DC0-4AB677917719}" type="presParOf" srcId="{EB9337F1-50EC-4736-8B60-B33F78BCB186}" destId="{4C8BEF70-9FCF-4D38-B6AB-64905D91C6C7}" srcOrd="6" destOrd="0" presId="urn:microsoft.com/office/officeart/2005/8/layout/hierarchy1"/>
    <dgm:cxn modelId="{548C7740-FDCB-40C4-9F4A-95A39669D95E}" type="presParOf" srcId="{EB9337F1-50EC-4736-8B60-B33F78BCB186}" destId="{727A492D-F478-4B7F-B943-F1A0F4B53E14}" srcOrd="7" destOrd="0" presId="urn:microsoft.com/office/officeart/2005/8/layout/hierarchy1"/>
    <dgm:cxn modelId="{561A90B2-6727-4E82-921C-EDC23C809085}" type="presParOf" srcId="{727A492D-F478-4B7F-B943-F1A0F4B53E14}" destId="{1FE196FD-526E-4711-B323-2F83A0C79EA6}" srcOrd="0" destOrd="0" presId="urn:microsoft.com/office/officeart/2005/8/layout/hierarchy1"/>
    <dgm:cxn modelId="{D4BCEDD7-2B59-4001-98D3-157111323E0B}" type="presParOf" srcId="{1FE196FD-526E-4711-B323-2F83A0C79EA6}" destId="{91395C5A-0140-4D8F-B7FB-626AED2D71A0}" srcOrd="0" destOrd="0" presId="urn:microsoft.com/office/officeart/2005/8/layout/hierarchy1"/>
    <dgm:cxn modelId="{79815EBE-5407-4D01-A6E9-7A752DDAC88C}" type="presParOf" srcId="{1FE196FD-526E-4711-B323-2F83A0C79EA6}" destId="{5824365F-F841-4FA8-AF6C-E5E8F55041DF}" srcOrd="1" destOrd="0" presId="urn:microsoft.com/office/officeart/2005/8/layout/hierarchy1"/>
    <dgm:cxn modelId="{81F4FA04-5EA9-425B-BFDC-A2E1757392DE}" type="presParOf" srcId="{727A492D-F478-4B7F-B943-F1A0F4B53E14}" destId="{8D7ACACB-DDB2-4054-B4F5-C410E9E0FD8E}" srcOrd="1" destOrd="0" presId="urn:microsoft.com/office/officeart/2005/8/layout/hierarchy1"/>
    <dgm:cxn modelId="{62E0DBB8-46A7-4ACC-AB88-60F3BB98E98A}" type="presParOf" srcId="{EB9337F1-50EC-4736-8B60-B33F78BCB186}" destId="{085AB111-FC81-466D-85CC-901171CBAD4D}" srcOrd="8" destOrd="0" presId="urn:microsoft.com/office/officeart/2005/8/layout/hierarchy1"/>
    <dgm:cxn modelId="{D0D166F4-27E0-4812-8C5A-E647ACCB6987}" type="presParOf" srcId="{EB9337F1-50EC-4736-8B60-B33F78BCB186}" destId="{0669AE40-5F2E-4701-994E-E17316D9FA42}" srcOrd="9" destOrd="0" presId="urn:microsoft.com/office/officeart/2005/8/layout/hierarchy1"/>
    <dgm:cxn modelId="{C8134822-87F8-4377-82A9-DAD746865A6D}" type="presParOf" srcId="{0669AE40-5F2E-4701-994E-E17316D9FA42}" destId="{CEEF81D5-CC2E-4083-B4EE-9101A7688047}" srcOrd="0" destOrd="0" presId="urn:microsoft.com/office/officeart/2005/8/layout/hierarchy1"/>
    <dgm:cxn modelId="{EB1088DB-1D04-4EE7-8EE8-31F25F6629F6}" type="presParOf" srcId="{CEEF81D5-CC2E-4083-B4EE-9101A7688047}" destId="{00D3E216-55B5-482F-A577-660B34152D1F}" srcOrd="0" destOrd="0" presId="urn:microsoft.com/office/officeart/2005/8/layout/hierarchy1"/>
    <dgm:cxn modelId="{B8A31551-9C32-4E3A-8C8F-179E25BAF1A2}" type="presParOf" srcId="{CEEF81D5-CC2E-4083-B4EE-9101A7688047}" destId="{FF120B7A-49F6-4379-8AB8-B7113DD3EE8F}" srcOrd="1" destOrd="0" presId="urn:microsoft.com/office/officeart/2005/8/layout/hierarchy1"/>
    <dgm:cxn modelId="{EE9C3F66-101A-49D4-A4F6-154BB3440BD1}" type="presParOf" srcId="{0669AE40-5F2E-4701-994E-E17316D9FA42}" destId="{A99C0BDA-9FDA-4F58-9023-64D1CE2882ED}" srcOrd="1" destOrd="0" presId="urn:microsoft.com/office/officeart/2005/8/layout/hierarchy1"/>
    <dgm:cxn modelId="{AB55D12D-F6EE-45E4-9FEF-F78140E97492}" type="presParOf" srcId="{D14AD565-9414-474C-9C4C-60B3D77C6322}" destId="{0A935D61-EC96-4BAC-90F9-425B6B5913E4}" srcOrd="2" destOrd="0" presId="urn:microsoft.com/office/officeart/2005/8/layout/hierarchy1"/>
    <dgm:cxn modelId="{75064973-BB71-4396-8913-CDE129138E74}" type="presParOf" srcId="{D14AD565-9414-474C-9C4C-60B3D77C6322}" destId="{EC91A4FC-8747-4289-AA58-0DCA01BDE748}" srcOrd="3" destOrd="0" presId="urn:microsoft.com/office/officeart/2005/8/layout/hierarchy1"/>
    <dgm:cxn modelId="{D6D6473F-7957-404C-99CD-428DE4C5EBA7}" type="presParOf" srcId="{EC91A4FC-8747-4289-AA58-0DCA01BDE748}" destId="{47577843-A908-4D64-8C4B-40AB7EADC39E}" srcOrd="0" destOrd="0" presId="urn:microsoft.com/office/officeart/2005/8/layout/hierarchy1"/>
    <dgm:cxn modelId="{E79BC1DE-7245-4FA2-89D2-23903CCFFE22}" type="presParOf" srcId="{47577843-A908-4D64-8C4B-40AB7EADC39E}" destId="{8C9C206B-AA24-42AF-B67C-F68B5640E303}" srcOrd="0" destOrd="0" presId="urn:microsoft.com/office/officeart/2005/8/layout/hierarchy1"/>
    <dgm:cxn modelId="{5B67531B-725C-4126-B0C9-FAFC45CA8D3E}" type="presParOf" srcId="{47577843-A908-4D64-8C4B-40AB7EADC39E}" destId="{EBEF7960-1B7A-41C4-96CD-A8EC357EE0D3}" srcOrd="1" destOrd="0" presId="urn:microsoft.com/office/officeart/2005/8/layout/hierarchy1"/>
    <dgm:cxn modelId="{3A0C0AB5-657E-408E-8014-52ABE742FF29}" type="presParOf" srcId="{EC91A4FC-8747-4289-AA58-0DCA01BDE748}" destId="{F5F890A3-FAFD-433D-B640-5D39B35C6B5D}" srcOrd="1" destOrd="0" presId="urn:microsoft.com/office/officeart/2005/8/layout/hierarchy1"/>
    <dgm:cxn modelId="{0BB585B2-C06D-44FE-ACFD-C8541325E236}" type="presParOf" srcId="{D14AD565-9414-474C-9C4C-60B3D77C6322}" destId="{EB229EF5-72D8-431B-A044-5DFBF7BB076D}" srcOrd="4" destOrd="0" presId="urn:microsoft.com/office/officeart/2005/8/layout/hierarchy1"/>
    <dgm:cxn modelId="{8FF4A270-18AF-41EC-A4DA-BF77D6A8F802}" type="presParOf" srcId="{D14AD565-9414-474C-9C4C-60B3D77C6322}" destId="{34321051-B92F-4E6E-A087-CDEB8292C3FC}" srcOrd="5" destOrd="0" presId="urn:microsoft.com/office/officeart/2005/8/layout/hierarchy1"/>
    <dgm:cxn modelId="{A4FBEE6C-5D06-4B07-8463-B55E044F0DC0}" type="presParOf" srcId="{34321051-B92F-4E6E-A087-CDEB8292C3FC}" destId="{91B91348-1D56-432B-A611-DFD8E9EC1CBB}" srcOrd="0" destOrd="0" presId="urn:microsoft.com/office/officeart/2005/8/layout/hierarchy1"/>
    <dgm:cxn modelId="{94260732-6109-4315-9064-085A7C4C28A1}" type="presParOf" srcId="{91B91348-1D56-432B-A611-DFD8E9EC1CBB}" destId="{66E0A638-7629-4AA3-B28A-8010B9F41247}" srcOrd="0" destOrd="0" presId="urn:microsoft.com/office/officeart/2005/8/layout/hierarchy1"/>
    <dgm:cxn modelId="{E915825E-C24B-4CF9-9472-13E7147D541F}" type="presParOf" srcId="{91B91348-1D56-432B-A611-DFD8E9EC1CBB}" destId="{A449E19F-66D0-4D56-B591-94337A7477EF}" srcOrd="1" destOrd="0" presId="urn:microsoft.com/office/officeart/2005/8/layout/hierarchy1"/>
    <dgm:cxn modelId="{54F42363-D3B4-4164-B09A-974FB911F565}" type="presParOf" srcId="{34321051-B92F-4E6E-A087-CDEB8292C3FC}" destId="{E7A2C5C7-6F78-4F7A-AFFB-C60493FE460F}" srcOrd="1" destOrd="0" presId="urn:microsoft.com/office/officeart/2005/8/layout/hierarchy1"/>
    <dgm:cxn modelId="{CA1CC2D4-D799-4D84-A0F1-1F3992B2F42D}" type="presParOf" srcId="{D14AD565-9414-474C-9C4C-60B3D77C6322}" destId="{B995E133-B230-494A-8E25-3659019D6DF8}" srcOrd="6" destOrd="0" presId="urn:microsoft.com/office/officeart/2005/8/layout/hierarchy1"/>
    <dgm:cxn modelId="{A8DEAA04-0F64-47DA-85CD-FA499C399044}" type="presParOf" srcId="{D14AD565-9414-474C-9C4C-60B3D77C6322}" destId="{0E84581C-4C6D-472F-8FDE-612AB0EABAF0}" srcOrd="7" destOrd="0" presId="urn:microsoft.com/office/officeart/2005/8/layout/hierarchy1"/>
    <dgm:cxn modelId="{9DB2E351-7043-4D3B-AEA4-10BF0CD3796A}" type="presParOf" srcId="{0E84581C-4C6D-472F-8FDE-612AB0EABAF0}" destId="{83087635-3D4A-474E-91D1-9C3E62956A2F}" srcOrd="0" destOrd="0" presId="urn:microsoft.com/office/officeart/2005/8/layout/hierarchy1"/>
    <dgm:cxn modelId="{55072993-6FD1-4EFB-8FA9-C29EA1DAFEE7}" type="presParOf" srcId="{83087635-3D4A-474E-91D1-9C3E62956A2F}" destId="{18A2559D-F529-4F1A-B3E0-0AC238F998D3}" srcOrd="0" destOrd="0" presId="urn:microsoft.com/office/officeart/2005/8/layout/hierarchy1"/>
    <dgm:cxn modelId="{A59594EB-5295-4C7B-B71E-E1B26ACCBFCB}" type="presParOf" srcId="{83087635-3D4A-474E-91D1-9C3E62956A2F}" destId="{0E15C98C-AFD8-4A3F-8B58-9983C72D7603}" srcOrd="1" destOrd="0" presId="urn:microsoft.com/office/officeart/2005/8/layout/hierarchy1"/>
    <dgm:cxn modelId="{10C2F0C4-36C8-4B44-87B0-4ECA46FC7E4B}" type="presParOf" srcId="{0E84581C-4C6D-472F-8FDE-612AB0EABAF0}" destId="{7393032B-BFA3-4E69-9980-9C2A184EDC3C}" srcOrd="1" destOrd="0" presId="urn:microsoft.com/office/officeart/2005/8/layout/hierarchy1"/>
    <dgm:cxn modelId="{11B5F6B3-1042-499C-A886-8634A6657CC5}" type="presParOf" srcId="{7393032B-BFA3-4E69-9980-9C2A184EDC3C}" destId="{33261AB4-872C-4342-8777-EBD25F11AC39}" srcOrd="0" destOrd="0" presId="urn:microsoft.com/office/officeart/2005/8/layout/hierarchy1"/>
    <dgm:cxn modelId="{318269CF-1C0D-4137-994E-24758CA07712}" type="presParOf" srcId="{7393032B-BFA3-4E69-9980-9C2A184EDC3C}" destId="{373E2B10-9B39-4329-B194-D7B02F5C0AA7}" srcOrd="1" destOrd="0" presId="urn:microsoft.com/office/officeart/2005/8/layout/hierarchy1"/>
    <dgm:cxn modelId="{296C4187-B863-4E7E-ADF4-FDCE04F7D8E1}" type="presParOf" srcId="{373E2B10-9B39-4329-B194-D7B02F5C0AA7}" destId="{3321AD00-1DB3-4290-8F1F-B24034E05418}" srcOrd="0" destOrd="0" presId="urn:microsoft.com/office/officeart/2005/8/layout/hierarchy1"/>
    <dgm:cxn modelId="{315B1492-66F7-44E6-8F6F-9B3DEA1A4931}" type="presParOf" srcId="{3321AD00-1DB3-4290-8F1F-B24034E05418}" destId="{6B7A6399-359A-4436-88C0-62EB74B0AA31}" srcOrd="0" destOrd="0" presId="urn:microsoft.com/office/officeart/2005/8/layout/hierarchy1"/>
    <dgm:cxn modelId="{AE5B763F-A37E-4200-8551-5141346645E5}" type="presParOf" srcId="{3321AD00-1DB3-4290-8F1F-B24034E05418}" destId="{7DBFDDF6-285B-4C37-A85E-C11859A9F377}" srcOrd="1" destOrd="0" presId="urn:microsoft.com/office/officeart/2005/8/layout/hierarchy1"/>
    <dgm:cxn modelId="{6AA0568E-F601-4048-A225-9E8270FDB2DC}" type="presParOf" srcId="{373E2B10-9B39-4329-B194-D7B02F5C0AA7}" destId="{0985CF75-F1D9-40F9-BAD4-F6DAE0AFCC13}" srcOrd="1" destOrd="0" presId="urn:microsoft.com/office/officeart/2005/8/layout/hierarchy1"/>
    <dgm:cxn modelId="{4CA25685-1B1A-4F76-A8FD-BF5544774DFF}" type="presParOf" srcId="{7393032B-BFA3-4E69-9980-9C2A184EDC3C}" destId="{DC7EEEF2-4D68-467C-9B57-4F6801668B93}" srcOrd="2" destOrd="0" presId="urn:microsoft.com/office/officeart/2005/8/layout/hierarchy1"/>
    <dgm:cxn modelId="{6CD2B253-311F-4F4A-A833-0A4DF57DB3F2}" type="presParOf" srcId="{7393032B-BFA3-4E69-9980-9C2A184EDC3C}" destId="{DBA9FBF2-E066-45EB-8C45-14F0EB234DCB}" srcOrd="3" destOrd="0" presId="urn:microsoft.com/office/officeart/2005/8/layout/hierarchy1"/>
    <dgm:cxn modelId="{E2EE56BB-4CC1-4BB6-8079-502FD58569F1}" type="presParOf" srcId="{DBA9FBF2-E066-45EB-8C45-14F0EB234DCB}" destId="{5DFB362A-16AB-4AB8-9E6F-C6BDF1665644}" srcOrd="0" destOrd="0" presId="urn:microsoft.com/office/officeart/2005/8/layout/hierarchy1"/>
    <dgm:cxn modelId="{1A2D23EB-3FB7-4BD0-810B-9C3615704813}" type="presParOf" srcId="{5DFB362A-16AB-4AB8-9E6F-C6BDF1665644}" destId="{1A46A4F4-EDCF-4A00-B19C-ED04A612590A}" srcOrd="0" destOrd="0" presId="urn:microsoft.com/office/officeart/2005/8/layout/hierarchy1"/>
    <dgm:cxn modelId="{FF01C157-2EE4-4D6A-ADEB-44EAD3AFCF94}" type="presParOf" srcId="{5DFB362A-16AB-4AB8-9E6F-C6BDF1665644}" destId="{82FF2644-0348-4C06-9C49-17544E20E062}" srcOrd="1" destOrd="0" presId="urn:microsoft.com/office/officeart/2005/8/layout/hierarchy1"/>
    <dgm:cxn modelId="{71E0BF8D-DFFC-469C-92C6-FF1A03A441BC}" type="presParOf" srcId="{DBA9FBF2-E066-45EB-8C45-14F0EB234DCB}" destId="{B3690974-66E1-44B6-BA6C-3A2055479A8C}" srcOrd="1" destOrd="0" presId="urn:microsoft.com/office/officeart/2005/8/layout/hierarchy1"/>
    <dgm:cxn modelId="{2EF2D276-6C06-44AF-A6E5-9E564631517C}" type="presParOf" srcId="{D14AD565-9414-474C-9C4C-60B3D77C6322}" destId="{A4A85556-B2DB-48E5-A9A5-240A28980635}" srcOrd="8" destOrd="0" presId="urn:microsoft.com/office/officeart/2005/8/layout/hierarchy1"/>
    <dgm:cxn modelId="{BB64ACDA-45B2-404B-90FA-D4521075D620}" type="presParOf" srcId="{D14AD565-9414-474C-9C4C-60B3D77C6322}" destId="{8DC8B69C-A813-4B55-AC4D-530031E4ACD1}" srcOrd="9" destOrd="0" presId="urn:microsoft.com/office/officeart/2005/8/layout/hierarchy1"/>
    <dgm:cxn modelId="{DFDCBDC2-5F98-40F1-A81B-DF3DBAE73CC6}" type="presParOf" srcId="{8DC8B69C-A813-4B55-AC4D-530031E4ACD1}" destId="{AF4952BE-93DE-4025-B3B4-EB84364A4C24}" srcOrd="0" destOrd="0" presId="urn:microsoft.com/office/officeart/2005/8/layout/hierarchy1"/>
    <dgm:cxn modelId="{F70B552D-21E8-4EF0-8EA9-EFCD3ADF71A2}" type="presParOf" srcId="{AF4952BE-93DE-4025-B3B4-EB84364A4C24}" destId="{7978E1B3-1FA9-4A22-8FFB-8C7B13A3F4E3}" srcOrd="0" destOrd="0" presId="urn:microsoft.com/office/officeart/2005/8/layout/hierarchy1"/>
    <dgm:cxn modelId="{9E9530AD-62FD-4B0E-9339-11997F2B4D95}" type="presParOf" srcId="{AF4952BE-93DE-4025-B3B4-EB84364A4C24}" destId="{DBE75E46-F3B8-4378-894F-D0C34A9E2276}" srcOrd="1" destOrd="0" presId="urn:microsoft.com/office/officeart/2005/8/layout/hierarchy1"/>
    <dgm:cxn modelId="{527EB949-3F06-4A8F-9B2F-7458609DDC5F}" type="presParOf" srcId="{8DC8B69C-A813-4B55-AC4D-530031E4ACD1}" destId="{92B5197A-42FD-410F-B3C9-5FD1427967A4}" srcOrd="1" destOrd="0" presId="urn:microsoft.com/office/officeart/2005/8/layout/hierarchy1"/>
    <dgm:cxn modelId="{2AC3DEC8-3BB1-480B-B6F5-6E0ADFC5270E}" type="presParOf" srcId="{D14AD565-9414-474C-9C4C-60B3D77C6322}" destId="{A309768D-A542-4235-8234-37F69D70E8DB}" srcOrd="10" destOrd="0" presId="urn:microsoft.com/office/officeart/2005/8/layout/hierarchy1"/>
    <dgm:cxn modelId="{1800530A-25E5-46E8-8410-8AE52DEE77A6}" type="presParOf" srcId="{D14AD565-9414-474C-9C4C-60B3D77C6322}" destId="{01550F44-3040-46CF-A4B9-5651AD5FDF53}" srcOrd="11" destOrd="0" presId="urn:microsoft.com/office/officeart/2005/8/layout/hierarchy1"/>
    <dgm:cxn modelId="{D15FF74E-1839-4348-816E-AE70D2A4BE15}" type="presParOf" srcId="{01550F44-3040-46CF-A4B9-5651AD5FDF53}" destId="{90DF22F5-F20C-4956-8EAB-D13EE1F97279}" srcOrd="0" destOrd="0" presId="urn:microsoft.com/office/officeart/2005/8/layout/hierarchy1"/>
    <dgm:cxn modelId="{9C189882-737E-41AC-BA9D-CEB889B94455}" type="presParOf" srcId="{90DF22F5-F20C-4956-8EAB-D13EE1F97279}" destId="{7B58091F-CFC0-49AC-9623-848FA0C86D76}" srcOrd="0" destOrd="0" presId="urn:microsoft.com/office/officeart/2005/8/layout/hierarchy1"/>
    <dgm:cxn modelId="{3A9E5FAA-8A78-4FC4-A1A6-7DC9F6BE0462}" type="presParOf" srcId="{90DF22F5-F20C-4956-8EAB-D13EE1F97279}" destId="{CF09A10A-F96C-4B3F-B07A-93BDA3968478}" srcOrd="1" destOrd="0" presId="urn:microsoft.com/office/officeart/2005/8/layout/hierarchy1"/>
    <dgm:cxn modelId="{0B615936-7C1D-480C-990E-BFB3E1B934CA}" type="presParOf" srcId="{01550F44-3040-46CF-A4B9-5651AD5FDF53}" destId="{06FDABE4-DE8B-4FC1-8779-D7D433E4629F}" srcOrd="1" destOrd="0" presId="urn:microsoft.com/office/officeart/2005/8/layout/hierarchy1"/>
    <dgm:cxn modelId="{B884334A-07DE-4F0D-B7B6-B6D1B9A80C4E}" type="presParOf" srcId="{E42ED2FB-E3EF-46BB-8FED-7D465819D6C9}" destId="{5B6EE1A5-B537-43AD-9C04-9BBE9B8F35FC}" srcOrd="2" destOrd="0" presId="urn:microsoft.com/office/officeart/2005/8/layout/hierarchy1"/>
    <dgm:cxn modelId="{BA0DDF24-C589-4703-9CEF-C681DD3394E4}" type="presParOf" srcId="{E42ED2FB-E3EF-46BB-8FED-7D465819D6C9}" destId="{7C2807F9-E4B3-4FCB-8E98-365E21D1E7EE}" srcOrd="3" destOrd="0" presId="urn:microsoft.com/office/officeart/2005/8/layout/hierarchy1"/>
    <dgm:cxn modelId="{5D7BD430-EAA7-4410-9347-34B788086093}" type="presParOf" srcId="{7C2807F9-E4B3-4FCB-8E98-365E21D1E7EE}" destId="{358A7D26-DBDB-4300-A4FB-5FDF8A4B92CE}" srcOrd="0" destOrd="0" presId="urn:microsoft.com/office/officeart/2005/8/layout/hierarchy1"/>
    <dgm:cxn modelId="{2686E933-C975-4571-B989-0C9E4597BD6D}" type="presParOf" srcId="{358A7D26-DBDB-4300-A4FB-5FDF8A4B92CE}" destId="{E26B4E3A-C293-48FF-8DA6-8E21ADE56475}" srcOrd="0" destOrd="0" presId="urn:microsoft.com/office/officeart/2005/8/layout/hierarchy1"/>
    <dgm:cxn modelId="{81DC2B89-746B-4E15-805A-C387FA88D9F6}" type="presParOf" srcId="{358A7D26-DBDB-4300-A4FB-5FDF8A4B92CE}" destId="{76D3117B-9BA4-46F7-82D2-E03C41A7B91A}" srcOrd="1" destOrd="0" presId="urn:microsoft.com/office/officeart/2005/8/layout/hierarchy1"/>
    <dgm:cxn modelId="{8DC9D118-E229-4CC5-B71B-FB956CBDFA00}" type="presParOf" srcId="{7C2807F9-E4B3-4FCB-8E98-365E21D1E7EE}" destId="{AD374CF0-1FBD-42A1-845F-E0A68E2F4C1C}" srcOrd="1" destOrd="0" presId="urn:microsoft.com/office/officeart/2005/8/layout/hierarchy1"/>
    <dgm:cxn modelId="{C83C05DC-0EAF-4D6F-B215-870E89F4FAD4}" type="presParOf" srcId="{AD374CF0-1FBD-42A1-845F-E0A68E2F4C1C}" destId="{D4026287-4BFB-4B90-BBF7-4C5A171A9746}" srcOrd="0" destOrd="0" presId="urn:microsoft.com/office/officeart/2005/8/layout/hierarchy1"/>
    <dgm:cxn modelId="{BDF16E26-338F-44ED-A834-A73D80218C0D}" type="presParOf" srcId="{AD374CF0-1FBD-42A1-845F-E0A68E2F4C1C}" destId="{729E43E5-8CC0-4259-BB2D-8A408AD15958}" srcOrd="1" destOrd="0" presId="urn:microsoft.com/office/officeart/2005/8/layout/hierarchy1"/>
    <dgm:cxn modelId="{82D9D148-5F4A-4DEF-A0A6-B39F487BB68D}" type="presParOf" srcId="{729E43E5-8CC0-4259-BB2D-8A408AD15958}" destId="{083CE5B3-84EE-4341-8CA5-8E113B3BC1F3}" srcOrd="0" destOrd="0" presId="urn:microsoft.com/office/officeart/2005/8/layout/hierarchy1"/>
    <dgm:cxn modelId="{25F28E45-A63E-4A18-AE19-F86D1DE9BE81}" type="presParOf" srcId="{083CE5B3-84EE-4341-8CA5-8E113B3BC1F3}" destId="{DE9DF6C8-28B4-41EE-ADB8-E3C52210897C}" srcOrd="0" destOrd="0" presId="urn:microsoft.com/office/officeart/2005/8/layout/hierarchy1"/>
    <dgm:cxn modelId="{B8549CA4-BC92-4A95-B90E-37324CF77E86}" type="presParOf" srcId="{083CE5B3-84EE-4341-8CA5-8E113B3BC1F3}" destId="{B8B3C192-35EB-45D7-AFC4-5B3D137995F4}" srcOrd="1" destOrd="0" presId="urn:microsoft.com/office/officeart/2005/8/layout/hierarchy1"/>
    <dgm:cxn modelId="{9F798F5B-C949-4465-A9CB-6048FC03A65B}" type="presParOf" srcId="{729E43E5-8CC0-4259-BB2D-8A408AD15958}" destId="{742B5E0E-E081-433E-A917-53FA750556D3}" srcOrd="1" destOrd="0" presId="urn:microsoft.com/office/officeart/2005/8/layout/hierarchy1"/>
    <dgm:cxn modelId="{6490A174-B038-4C76-9DD8-B57E1659A02B}" type="presParOf" srcId="{AD374CF0-1FBD-42A1-845F-E0A68E2F4C1C}" destId="{13D7FF4C-32C6-4CA9-A3DF-E730B5DD8A80}" srcOrd="2" destOrd="0" presId="urn:microsoft.com/office/officeart/2005/8/layout/hierarchy1"/>
    <dgm:cxn modelId="{5E14C429-B040-4B07-96D6-17C224B20C6F}" type="presParOf" srcId="{AD374CF0-1FBD-42A1-845F-E0A68E2F4C1C}" destId="{BC245245-5797-418E-9070-7D38E9BE4773}" srcOrd="3" destOrd="0" presId="urn:microsoft.com/office/officeart/2005/8/layout/hierarchy1"/>
    <dgm:cxn modelId="{FB7DF57F-BB67-4EE1-8C78-5DD01744A6FE}" type="presParOf" srcId="{BC245245-5797-418E-9070-7D38E9BE4773}" destId="{F32EA970-696B-4138-8251-F274849700CC}" srcOrd="0" destOrd="0" presId="urn:microsoft.com/office/officeart/2005/8/layout/hierarchy1"/>
    <dgm:cxn modelId="{25EA7214-4D80-487B-B626-B755281B6BB3}" type="presParOf" srcId="{F32EA970-696B-4138-8251-F274849700CC}" destId="{BC754725-4639-4D40-A4AD-D7734B802AD2}" srcOrd="0" destOrd="0" presId="urn:microsoft.com/office/officeart/2005/8/layout/hierarchy1"/>
    <dgm:cxn modelId="{A74ED92A-0126-4005-B720-1DC351973BB9}" type="presParOf" srcId="{F32EA970-696B-4138-8251-F274849700CC}" destId="{A37AB10E-11C8-48A8-B2AA-ACA76B7CB535}" srcOrd="1" destOrd="0" presId="urn:microsoft.com/office/officeart/2005/8/layout/hierarchy1"/>
    <dgm:cxn modelId="{DFA0BD5D-9053-4D04-9A7D-C9932CCB128E}" type="presParOf" srcId="{BC245245-5797-418E-9070-7D38E9BE4773}" destId="{19FA7B5C-7568-4CA4-8D81-66CF279F347D}" srcOrd="1" destOrd="0" presId="urn:microsoft.com/office/officeart/2005/8/layout/hierarchy1"/>
    <dgm:cxn modelId="{D54FDACF-C586-411B-AC3D-F51403080BF9}" type="presParOf" srcId="{E42ED2FB-E3EF-46BB-8FED-7D465819D6C9}" destId="{48BC4BAA-D48D-4587-A1CA-430E7A420ED3}" srcOrd="4" destOrd="0" presId="urn:microsoft.com/office/officeart/2005/8/layout/hierarchy1"/>
    <dgm:cxn modelId="{1B3904B0-D423-4234-879C-F27FBFF52CE7}" type="presParOf" srcId="{E42ED2FB-E3EF-46BB-8FED-7D465819D6C9}" destId="{30E51066-AB7C-44FF-9C6B-02CFAE6B94B0}" srcOrd="5" destOrd="0" presId="urn:microsoft.com/office/officeart/2005/8/layout/hierarchy1"/>
    <dgm:cxn modelId="{6BF1CD8D-12B1-482F-9E91-8749D63AA3BD}" type="presParOf" srcId="{30E51066-AB7C-44FF-9C6B-02CFAE6B94B0}" destId="{6B0D9EDB-B93B-4875-A193-2E2AFA4C041C}" srcOrd="0" destOrd="0" presId="urn:microsoft.com/office/officeart/2005/8/layout/hierarchy1"/>
    <dgm:cxn modelId="{BE7CC2D1-138E-4239-9B11-8E82B668B770}" type="presParOf" srcId="{6B0D9EDB-B93B-4875-A193-2E2AFA4C041C}" destId="{274BDE5A-531C-4EA7-8F7E-6D98F08F8E00}" srcOrd="0" destOrd="0" presId="urn:microsoft.com/office/officeart/2005/8/layout/hierarchy1"/>
    <dgm:cxn modelId="{BDC6A4F1-AE88-492D-8A67-76DB916014CA}" type="presParOf" srcId="{6B0D9EDB-B93B-4875-A193-2E2AFA4C041C}" destId="{7F08B485-519E-4653-988E-7E5D6BF4E8FE}" srcOrd="1" destOrd="0" presId="urn:microsoft.com/office/officeart/2005/8/layout/hierarchy1"/>
    <dgm:cxn modelId="{6C8948BD-029A-474B-975D-AE133576E2DC}" type="presParOf" srcId="{30E51066-AB7C-44FF-9C6B-02CFAE6B94B0}" destId="{EB7EC058-3F44-48C0-B854-ED0FDBA1823B}" srcOrd="1" destOrd="0" presId="urn:microsoft.com/office/officeart/2005/8/layout/hierarchy1"/>
    <dgm:cxn modelId="{E4CFB8FC-C195-4D4E-B371-5AB081C1D122}" type="presParOf" srcId="{EB7EC058-3F44-48C0-B854-ED0FDBA1823B}" destId="{B69DF67A-F312-47E1-85B6-22DF08773952}" srcOrd="0" destOrd="0" presId="urn:microsoft.com/office/officeart/2005/8/layout/hierarchy1"/>
    <dgm:cxn modelId="{B1B6D711-6964-4EC7-8922-2903E8E65C19}" type="presParOf" srcId="{EB7EC058-3F44-48C0-B854-ED0FDBA1823B}" destId="{C6948CEB-D71F-436F-A140-A00838F2CEA7}" srcOrd="1" destOrd="0" presId="urn:microsoft.com/office/officeart/2005/8/layout/hierarchy1"/>
    <dgm:cxn modelId="{EB7CE084-7F52-4C13-B9E3-9CC5F92FA9AB}" type="presParOf" srcId="{C6948CEB-D71F-436F-A140-A00838F2CEA7}" destId="{E1A408CD-0D9A-4C0D-93BE-F1FF0C59F618}" srcOrd="0" destOrd="0" presId="urn:microsoft.com/office/officeart/2005/8/layout/hierarchy1"/>
    <dgm:cxn modelId="{8B32BDE8-B12D-400F-8EF9-A9F87B9C0ED6}" type="presParOf" srcId="{E1A408CD-0D9A-4C0D-93BE-F1FF0C59F618}" destId="{E31591DA-F979-4568-984D-15F878FD58EE}" srcOrd="0" destOrd="0" presId="urn:microsoft.com/office/officeart/2005/8/layout/hierarchy1"/>
    <dgm:cxn modelId="{069344CA-52DE-412F-9AC1-2A78DA33868A}" type="presParOf" srcId="{E1A408CD-0D9A-4C0D-93BE-F1FF0C59F618}" destId="{3CF464A9-332C-4A8F-9EF8-CD31E429673C}" srcOrd="1" destOrd="0" presId="urn:microsoft.com/office/officeart/2005/8/layout/hierarchy1"/>
    <dgm:cxn modelId="{FD95769A-079E-47DE-B8A1-78D8F23352E5}" type="presParOf" srcId="{C6948CEB-D71F-436F-A140-A00838F2CEA7}" destId="{2BD97389-BA0B-4D1C-853B-1926D5EAF44A}" srcOrd="1" destOrd="0" presId="urn:microsoft.com/office/officeart/2005/8/layout/hierarchy1"/>
    <dgm:cxn modelId="{B5D04D00-9566-4ED2-8038-FAD846AA0AA0}" type="presParOf" srcId="{E42ED2FB-E3EF-46BB-8FED-7D465819D6C9}" destId="{9518AA3C-FE8A-4144-84CC-27EDAD0476EF}" srcOrd="6" destOrd="0" presId="urn:microsoft.com/office/officeart/2005/8/layout/hierarchy1"/>
    <dgm:cxn modelId="{47DC3AD4-82CD-45E9-A091-7613D46BB69C}" type="presParOf" srcId="{E42ED2FB-E3EF-46BB-8FED-7D465819D6C9}" destId="{A056DB9A-01DA-4672-B25B-E3A8A8BC145D}" srcOrd="7" destOrd="0" presId="urn:microsoft.com/office/officeart/2005/8/layout/hierarchy1"/>
    <dgm:cxn modelId="{AB26761C-98FB-4AE1-BD73-6ECFD2EF8724}" type="presParOf" srcId="{A056DB9A-01DA-4672-B25B-E3A8A8BC145D}" destId="{BC9220F2-282A-47CD-875D-A9BFAC2F2F26}" srcOrd="0" destOrd="0" presId="urn:microsoft.com/office/officeart/2005/8/layout/hierarchy1"/>
    <dgm:cxn modelId="{FE163569-F331-4D1B-990B-A3F2DD9CD998}" type="presParOf" srcId="{BC9220F2-282A-47CD-875D-A9BFAC2F2F26}" destId="{AEC8638C-CA40-46A3-838F-66461D2703E5}" srcOrd="0" destOrd="0" presId="urn:microsoft.com/office/officeart/2005/8/layout/hierarchy1"/>
    <dgm:cxn modelId="{796E1575-4897-48EE-98CB-BCCAFCC8A561}" type="presParOf" srcId="{BC9220F2-282A-47CD-875D-A9BFAC2F2F26}" destId="{F67F00FF-DFDD-453A-9A12-926FC9229CE6}" srcOrd="1" destOrd="0" presId="urn:microsoft.com/office/officeart/2005/8/layout/hierarchy1"/>
    <dgm:cxn modelId="{ABB9138E-713B-4CC9-8D8B-B65AE83CF4FC}" type="presParOf" srcId="{A056DB9A-01DA-4672-B25B-E3A8A8BC145D}" destId="{196A3B92-D9A0-4C74-9EEC-E8BC8E5BDF2B}" srcOrd="1" destOrd="0" presId="urn:microsoft.com/office/officeart/2005/8/layout/hierarchy1"/>
    <dgm:cxn modelId="{D49A95E3-4C55-496E-944F-79E27A403994}" type="presParOf" srcId="{E7DA2CFB-46B2-4ACA-B031-210A4FD450AE}" destId="{B384455D-E4A5-4494-8670-109618AC8AD2}" srcOrd="1" destOrd="0" presId="urn:microsoft.com/office/officeart/2005/8/layout/hierarchy1"/>
    <dgm:cxn modelId="{9C764B10-77A4-4800-A744-4A1649A81332}" type="presParOf" srcId="{B384455D-E4A5-4494-8670-109618AC8AD2}" destId="{A44A4292-FA33-40AB-BEDF-37A172426FDB}" srcOrd="0" destOrd="0" presId="urn:microsoft.com/office/officeart/2005/8/layout/hierarchy1"/>
    <dgm:cxn modelId="{880B7AF7-90BF-49F2-A275-CB144EC8B3AB}" type="presParOf" srcId="{A44A4292-FA33-40AB-BEDF-37A172426FDB}" destId="{55FA38C4-2EB8-4A37-9B81-5534BED8E616}" srcOrd="0" destOrd="0" presId="urn:microsoft.com/office/officeart/2005/8/layout/hierarchy1"/>
    <dgm:cxn modelId="{8A2FE1A0-AE81-4E17-8D5F-2E84D50807C8}" type="presParOf" srcId="{A44A4292-FA33-40AB-BEDF-37A172426FDB}" destId="{F79A8E0D-89A1-4A7C-BC0F-66255F3E5B03}" srcOrd="1" destOrd="0" presId="urn:microsoft.com/office/officeart/2005/8/layout/hierarchy1"/>
    <dgm:cxn modelId="{ACBD9CD1-3F00-4C38-BAEB-6F7AA75C56BA}" type="presParOf" srcId="{B384455D-E4A5-4494-8670-109618AC8AD2}" destId="{661CBC88-0C96-462A-96F1-F17EE6945839}" srcOrd="1" destOrd="0" presId="urn:microsoft.com/office/officeart/2005/8/layout/hierarchy1"/>
    <dgm:cxn modelId="{6D4DC018-7C9D-4855-8FFA-DFBBAF513D7B}" type="presParOf" srcId="{E7DA2CFB-46B2-4ACA-B031-210A4FD450AE}" destId="{3465CD4D-0E9F-424C-A58D-7074C5827425}" srcOrd="2" destOrd="0" presId="urn:microsoft.com/office/officeart/2005/8/layout/hierarchy1"/>
    <dgm:cxn modelId="{2200EF4F-8BC1-4491-B140-0EE9FAD3F226}" type="presParOf" srcId="{3465CD4D-0E9F-424C-A58D-7074C5827425}" destId="{0F8C9FC2-24D3-4FB3-A1F9-9B6D3DB77042}" srcOrd="0" destOrd="0" presId="urn:microsoft.com/office/officeart/2005/8/layout/hierarchy1"/>
    <dgm:cxn modelId="{0161C363-1F4E-4FB6-8B85-B9B269000F03}" type="presParOf" srcId="{0F8C9FC2-24D3-4FB3-A1F9-9B6D3DB77042}" destId="{C760488E-A870-40AD-82AC-536AA34C6109}" srcOrd="0" destOrd="0" presId="urn:microsoft.com/office/officeart/2005/8/layout/hierarchy1"/>
    <dgm:cxn modelId="{DD87E451-049D-4678-BD72-24D892A75C43}" type="presParOf" srcId="{0F8C9FC2-24D3-4FB3-A1F9-9B6D3DB77042}" destId="{E316941A-CEB6-412F-B3FF-F6B1F8825E9D}" srcOrd="1" destOrd="0" presId="urn:microsoft.com/office/officeart/2005/8/layout/hierarchy1"/>
    <dgm:cxn modelId="{76B97B84-9DE3-4A32-B53B-F4C5EDE91ECF}" type="presParOf" srcId="{3465CD4D-0E9F-424C-A58D-7074C5827425}" destId="{B23ABB57-4C9C-42D2-B77E-B87564268B57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EOX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430712" y="2178049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7512" y="2178049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38162" y="1341437"/>
          <a:ext cx="884555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Inter-organization Collaboration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68312" y="1189037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/>
          <p:cNvGraphicFramePr/>
          <p:nvPr/>
        </p:nvGraphicFramePr>
        <p:xfrm>
          <a:off x="1001712" y="1341437"/>
          <a:ext cx="80772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Chat Collaboration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68312" y="1189037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773112" y="884237"/>
          <a:ext cx="8686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544512" y="1306513"/>
          <a:ext cx="89979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12" y="203444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Digital Platform for participants to connect and conduct business through end-to-end workflows, communication and exchange of data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63712" y="2865437"/>
          <a:ext cx="656060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1512" y="644386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Workflows / Communication / Data Exchange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 Digital Maturity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7986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EOX App Features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3414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20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20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2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20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20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20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20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</a:t>
            </a:r>
            <a:r>
              <a:rPr lang="en-IN" sz="20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</a:t>
            </a: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lang="en-US" sz="20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Performance Indicators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</a:t>
            </a:r>
            <a:r>
              <a:rPr lang="en-US" sz="20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actions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6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EOX App </a:t>
            </a: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(</a:t>
            </a:r>
            <a:r>
              <a:rPr lang="en-IN" sz="4200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contd</a:t>
            </a: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lang="en-IN" sz="4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73112" y="1341437"/>
            <a:ext cx="8839200" cy="4191000"/>
          </a:xfrm>
        </p:spPr>
        <p:txBody>
          <a:bodyPr>
            <a:normAutofit/>
          </a:bodyPr>
          <a:lstStyle/>
          <a:p>
            <a:pPr lvl="0" indent="-431800">
              <a:lnSpc>
                <a:spcPct val="11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Chat/Email for Collaboration</a:t>
            </a:r>
          </a:p>
          <a:p>
            <a:pPr lvl="0" indent="-431800">
              <a:lnSpc>
                <a:spcPct val="11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Chat/Email notifications with predefined  templates</a:t>
            </a:r>
          </a:p>
          <a:p>
            <a:pPr lvl="0" indent="-431800">
              <a:lnSpc>
                <a:spcPct val="11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 </a:t>
            </a:r>
            <a:endParaRPr lang="en-IN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1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Development Kit (ADK)</a:t>
            </a:r>
          </a:p>
          <a:p>
            <a:pPr lvl="0" indent="-431800">
              <a:lnSpc>
                <a:spcPct val="11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Runtime Environment (ARE)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Declarative/Visual approach to build App</a:t>
            </a: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BPMN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Form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 Page builder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spcFirstLastPara="1" wrap="square" lIns="0" tIns="0" rIns="0" bIns="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ts val="4400"/>
          <a:buFont typeface="Arial"/>
          <a:buNone/>
          <a:defRPr sz="4200" dirty="0">
            <a:solidFill>
              <a:srgbClr val="FFFFFF"/>
            </a:solidFill>
            <a:latin typeface="Proxima Nova"/>
            <a:ea typeface="Proxima Nova"/>
            <a:cs typeface="Proxima Nova"/>
            <a:sym typeface="Proxima Nov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948</Words>
  <PresentationFormat>Custom</PresentationFormat>
  <Paragraphs>394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Design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Implementation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282</cp:revision>
  <dcterms:created xsi:type="dcterms:W3CDTF">2019-11-11T17:49:18Z</dcterms:created>
  <dcterms:modified xsi:type="dcterms:W3CDTF">2020-09-28T09:22:26Z</dcterms:modified>
</cp:coreProperties>
</file>