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268" r:id="rId21"/>
    <p:sldId id="286" r:id="rId22"/>
    <p:sldId id="289" r:id="rId23"/>
    <p:sldId id="294" r:id="rId24"/>
    <p:sldId id="292" r:id="rId25"/>
    <p:sldId id="293" r:id="rId26"/>
    <p:sldId id="270" r:id="rId27"/>
    <p:sldId id="271" r:id="rId28"/>
    <p:sldId id="272" r:id="rId29"/>
    <p:sldId id="273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Business Participant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Business Relationship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16918AF9-D11F-4681-9024-74CDF2D72514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1D13510C-3C63-41D2-BBB3-C746428C0868}" type="parTrans" cxnId="{7792FC34-35DE-4FE5-8A5F-891A76CC48BE}">
      <dgm:prSet/>
      <dgm:spPr/>
      <dgm:t>
        <a:bodyPr/>
        <a:lstStyle/>
        <a:p>
          <a:endParaRPr lang="en-US"/>
        </a:p>
      </dgm:t>
    </dgm:pt>
    <dgm:pt modelId="{936DED8F-B694-441B-B7AB-1C0EF19CB2ED}" type="sibTrans" cxnId="{7792FC34-35DE-4FE5-8A5F-891A76CC48BE}">
      <dgm:prSet/>
      <dgm:spPr/>
      <dgm:t>
        <a:bodyPr/>
        <a:lstStyle/>
        <a:p>
          <a:endParaRPr lang="en-US"/>
        </a:p>
      </dgm:t>
    </dgm:pt>
    <dgm:pt modelId="{EAAC0D63-A391-412D-B17F-297A71E75305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216A64DD-D5AF-417F-B3CD-5E9B5E76A9E1}" type="parTrans" cxnId="{09EBE0BA-9101-4E84-BEB9-B8D3ACBC0913}">
      <dgm:prSet/>
      <dgm:spPr/>
      <dgm:t>
        <a:bodyPr/>
        <a:lstStyle/>
        <a:p>
          <a:endParaRPr lang="en-US"/>
        </a:p>
      </dgm:t>
    </dgm:pt>
    <dgm:pt modelId="{9AECE24A-E498-48E0-9FE5-4E72EC58A444}" type="sibTrans" cxnId="{09EBE0BA-9101-4E84-BEB9-B8D3ACBC0913}">
      <dgm:prSet/>
      <dgm:spPr/>
      <dgm:t>
        <a:bodyPr/>
        <a:lstStyle/>
        <a:p>
          <a:endParaRPr lang="en-US"/>
        </a:p>
      </dgm:t>
    </dgm:pt>
    <dgm:pt modelId="{64C7507A-F74C-48D2-A85F-9C7F46E215C0}">
      <dgm:prSet phldrT="[Text]"/>
      <dgm:spPr/>
      <dgm:t>
        <a:bodyPr/>
        <a:lstStyle/>
        <a:p>
          <a:r>
            <a:rPr lang="en-US" dirty="0" smtClean="0"/>
            <a:t>Participant Role</a:t>
          </a:r>
          <a:endParaRPr lang="en-US" dirty="0"/>
        </a:p>
      </dgm:t>
    </dgm:pt>
    <dgm:pt modelId="{42455D1E-4E3F-4B5F-9701-44A2C414279A}" type="parTrans" cxnId="{EAD78015-BE8A-4AAB-BFCF-4C8FDDE33863}">
      <dgm:prSet/>
      <dgm:spPr/>
      <dgm:t>
        <a:bodyPr/>
        <a:lstStyle/>
        <a:p>
          <a:endParaRPr lang="en-US"/>
        </a:p>
      </dgm:t>
    </dgm:pt>
    <dgm:pt modelId="{9409B31A-CDF8-4775-A800-11A0D08B55DA}" type="sibTrans" cxnId="{EAD78015-BE8A-4AAB-BFCF-4C8FDDE33863}">
      <dgm:prSet/>
      <dgm:spPr/>
      <dgm:t>
        <a:bodyPr/>
        <a:lstStyle/>
        <a:p>
          <a:endParaRPr lang="en-US"/>
        </a:p>
      </dgm:t>
    </dgm:pt>
    <dgm:pt modelId="{024B663C-371D-435A-8C24-06BF5E4E6A55}">
      <dgm:prSet phldrT="[Text]"/>
      <dgm:spPr/>
      <dgm:t>
        <a:bodyPr/>
        <a:lstStyle/>
        <a:p>
          <a:r>
            <a:rPr lang="en-US" dirty="0" smtClean="0"/>
            <a:t>My Role</a:t>
          </a:r>
          <a:endParaRPr lang="en-US" dirty="0"/>
        </a:p>
      </dgm:t>
    </dgm:pt>
    <dgm:pt modelId="{2D853A14-7644-4C58-BD94-9BBECFADB619}" type="parTrans" cxnId="{8A63B885-AEC2-4CB4-8396-97E6FE78F6D5}">
      <dgm:prSet/>
      <dgm:spPr/>
      <dgm:t>
        <a:bodyPr/>
        <a:lstStyle/>
        <a:p>
          <a:endParaRPr lang="en-US"/>
        </a:p>
      </dgm:t>
    </dgm:pt>
    <dgm:pt modelId="{AE15DD88-9E94-4D2E-B807-73D63515B05C}" type="sibTrans" cxnId="{8A63B885-AEC2-4CB4-8396-97E6FE78F6D5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3A1C9A1A-16A1-4D01-AD9F-F0DCC893522F}" type="pres">
      <dgm:prSet presAssocID="{0A5FC0A6-18E5-4DD8-8D78-E94DEB469AD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BEC00984-DEA3-4A3A-9216-7C66A855D216}" type="pres">
      <dgm:prSet presAssocID="{314B9441-3FB2-4077-AFE1-7C62985414B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A91BCFA9-C63B-4BF7-A47A-54E3F8F074C0}" type="pres">
      <dgm:prSet presAssocID="{1D13510C-3C63-41D2-BBB3-C746428C086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4EEA4731-B8E1-4BD4-9445-10D5F3C65571}" type="pres">
      <dgm:prSet presAssocID="{1D13510C-3C63-41D2-BBB3-C746428C086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CD024052-E879-4A17-ABD1-94020A7B96C4}" type="pres">
      <dgm:prSet presAssocID="{16918AF9-D11F-4681-9024-74CDF2D72514}" presName="root2" presStyleCnt="0"/>
      <dgm:spPr/>
      <dgm:t>
        <a:bodyPr/>
        <a:lstStyle/>
        <a:p>
          <a:endParaRPr lang="en-US"/>
        </a:p>
      </dgm:t>
    </dgm:pt>
    <dgm:pt modelId="{86E2B35E-1900-469F-8C97-F623D52B88F8}" type="pres">
      <dgm:prSet presAssocID="{16918AF9-D11F-4681-9024-74CDF2D72514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72289-BDF3-493D-A8E0-78EE31968A0A}" type="pres">
      <dgm:prSet presAssocID="{16918AF9-D11F-4681-9024-74CDF2D72514}" presName="level3hierChild" presStyleCnt="0"/>
      <dgm:spPr/>
      <dgm:t>
        <a:bodyPr/>
        <a:lstStyle/>
        <a:p>
          <a:endParaRPr lang="en-US"/>
        </a:p>
      </dgm:t>
    </dgm:pt>
    <dgm:pt modelId="{EA130800-6EBC-48DC-8FBB-55F62AC1FFB1}" type="pres">
      <dgm:prSet presAssocID="{216A64DD-D5AF-417F-B3CD-5E9B5E76A9E1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D29C3124-EA40-407D-A4B3-5B05BA7AA425}" type="pres">
      <dgm:prSet presAssocID="{216A64DD-D5AF-417F-B3CD-5E9B5E76A9E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D9B43EA-34CD-4436-AC79-841CB3D9AD4A}" type="pres">
      <dgm:prSet presAssocID="{EAAC0D63-A391-412D-B17F-297A71E75305}" presName="root2" presStyleCnt="0"/>
      <dgm:spPr/>
      <dgm:t>
        <a:bodyPr/>
        <a:lstStyle/>
        <a:p>
          <a:endParaRPr lang="en-US"/>
        </a:p>
      </dgm:t>
    </dgm:pt>
    <dgm:pt modelId="{5E715D0F-6624-4FE7-B77E-2E6FAD2E997A}" type="pres">
      <dgm:prSet presAssocID="{EAAC0D63-A391-412D-B17F-297A71E75305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867EB-9AFC-4148-9891-40FC925C3508}" type="pres">
      <dgm:prSet presAssocID="{EAAC0D63-A391-412D-B17F-297A71E75305}" presName="level3hierChild" presStyleCnt="0"/>
      <dgm:spPr/>
      <dgm:t>
        <a:bodyPr/>
        <a:lstStyle/>
        <a:p>
          <a:endParaRPr lang="en-US"/>
        </a:p>
      </dgm:t>
    </dgm:pt>
    <dgm:pt modelId="{FE55F809-4527-4ECA-A2F4-F8659409C82D}" type="pres">
      <dgm:prSet presAssocID="{4F254B70-064E-46F8-8ACA-5CCE91B5402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  <dgm:t>
        <a:bodyPr/>
        <a:lstStyle/>
        <a:p>
          <a:endParaRPr lang="en-US"/>
        </a:p>
      </dgm:t>
    </dgm:pt>
    <dgm:pt modelId="{D8C934F6-7159-489A-9FE5-88CEE15E7046}" type="pres">
      <dgm:prSet presAssocID="{41453CE3-0A0C-47B3-A180-0F2B0CB3DCD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  <dgm:t>
        <a:bodyPr/>
        <a:lstStyle/>
        <a:p>
          <a:endParaRPr lang="en-US"/>
        </a:p>
      </dgm:t>
    </dgm:pt>
    <dgm:pt modelId="{8B786502-8849-41A7-8E85-51678D980851}" type="pres">
      <dgm:prSet presAssocID="{D307E9BD-9DB3-4ADB-B724-7413622E2023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4" presStyleCnt="6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  <dgm:t>
        <a:bodyPr/>
        <a:lstStyle/>
        <a:p>
          <a:endParaRPr lang="en-US"/>
        </a:p>
      </dgm:t>
    </dgm:pt>
    <dgm:pt modelId="{F58434DB-253C-42BA-8C3E-3B782396C3E5}" type="pres">
      <dgm:prSet presAssocID="{31AC0CCC-ADD4-453E-B707-717499A1892D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  <dgm:t>
        <a:bodyPr/>
        <a:lstStyle/>
        <a:p>
          <a:endParaRPr lang="en-US"/>
        </a:p>
      </dgm:t>
    </dgm:pt>
    <dgm:pt modelId="{8246339B-E989-466A-A21C-0CA561E4FF61}" type="pres">
      <dgm:prSet presAssocID="{42455D1E-4E3F-4B5F-9701-44A2C414279A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AA2EC3C4-20BF-41C5-B2F4-5E1C8B699125}" type="pres">
      <dgm:prSet presAssocID="{42455D1E-4E3F-4B5F-9701-44A2C414279A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32CDAC8-F131-4129-8494-FBA291ACCD76}" type="pres">
      <dgm:prSet presAssocID="{64C7507A-F74C-48D2-A85F-9C7F46E215C0}" presName="root2" presStyleCnt="0"/>
      <dgm:spPr/>
      <dgm:t>
        <a:bodyPr/>
        <a:lstStyle/>
        <a:p>
          <a:endParaRPr lang="en-US"/>
        </a:p>
      </dgm:t>
    </dgm:pt>
    <dgm:pt modelId="{3192E165-F535-48F4-B47C-5A2398FD62E5}" type="pres">
      <dgm:prSet presAssocID="{64C7507A-F74C-48D2-A85F-9C7F46E215C0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EF4F3-A38A-4475-9226-71981C721374}" type="pres">
      <dgm:prSet presAssocID="{64C7507A-F74C-48D2-A85F-9C7F46E215C0}" presName="level3hierChild" presStyleCnt="0"/>
      <dgm:spPr/>
      <dgm:t>
        <a:bodyPr/>
        <a:lstStyle/>
        <a:p>
          <a:endParaRPr lang="en-US"/>
        </a:p>
      </dgm:t>
    </dgm:pt>
    <dgm:pt modelId="{890D9614-4E29-4837-87D0-C40E8A3E1E99}" type="pres">
      <dgm:prSet presAssocID="{2D853A14-7644-4C58-BD94-9BBECFADB619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7280FD0A-EA6F-4B4B-BE79-FEA1E62C5CEF}" type="pres">
      <dgm:prSet presAssocID="{2D853A14-7644-4C58-BD94-9BBECFADB619}" presName="connTx" presStyleLbl="parChTrans1D4" presStyleIdx="2" presStyleCnt="3"/>
      <dgm:spPr/>
      <dgm:t>
        <a:bodyPr/>
        <a:lstStyle/>
        <a:p>
          <a:endParaRPr lang="en-US"/>
        </a:p>
      </dgm:t>
    </dgm:pt>
    <dgm:pt modelId="{E3DD4A39-6338-4593-9354-D7A691670D71}" type="pres">
      <dgm:prSet presAssocID="{024B663C-371D-435A-8C24-06BF5E4E6A55}" presName="root2" presStyleCnt="0"/>
      <dgm:spPr/>
      <dgm:t>
        <a:bodyPr/>
        <a:lstStyle/>
        <a:p>
          <a:endParaRPr lang="en-US"/>
        </a:p>
      </dgm:t>
    </dgm:pt>
    <dgm:pt modelId="{B72E250C-F5D8-4C4D-A8E0-A8B04581CFDD}" type="pres">
      <dgm:prSet presAssocID="{024B663C-371D-435A-8C24-06BF5E4E6A55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95109-64C0-4BEA-810B-E3320BAF01F4}" type="pres">
      <dgm:prSet presAssocID="{024B663C-371D-435A-8C24-06BF5E4E6A55}" presName="level3hierChild" presStyleCnt="0"/>
      <dgm:spPr/>
      <dgm:t>
        <a:bodyPr/>
        <a:lstStyle/>
        <a:p>
          <a:endParaRPr lang="en-US"/>
        </a:p>
      </dgm:t>
    </dgm:pt>
    <dgm:pt modelId="{C0657269-0324-4C77-A9DD-9CC79D656C3A}" type="pres">
      <dgm:prSet presAssocID="{3692DDFD-2EE8-49F8-A113-4350A3F60674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5" presStyleCnt="6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  <dgm:t>
        <a:bodyPr/>
        <a:lstStyle/>
        <a:p>
          <a:endParaRPr lang="en-US"/>
        </a:p>
      </dgm:t>
    </dgm:pt>
    <dgm:pt modelId="{BEE9A136-096B-4A77-B173-62D69C5237AF}" type="pres">
      <dgm:prSet presAssocID="{AA9093D5-6E36-4D45-A10B-517466884EA9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  <dgm:t>
        <a:bodyPr/>
        <a:lstStyle/>
        <a:p>
          <a:endParaRPr lang="en-US"/>
        </a:p>
      </dgm:t>
    </dgm:pt>
  </dgm:ptLst>
  <dgm:cxnLst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7D9949BD-8E7D-4062-8D98-D07D36846E76}" srcId="{AB1C5DDB-50C9-4B80-9408-9E365DF3EC94}" destId="{4AC932CD-412B-4B90-B94D-D8CFF3286712}" srcOrd="0" destOrd="0" parTransId="{0A5FC0A6-18E5-4DD8-8D78-E94DEB469ADF}" sibTransId="{B46F950D-8EF7-4137-B9CC-88FD399E82FE}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FA882E90-BF9F-4EC1-974D-5E0E9F985E2A}" srcId="{AB1C5DDB-50C9-4B80-9408-9E365DF3EC94}" destId="{41453CE3-0A0C-47B3-A180-0F2B0CB3DCDA}" srcOrd="2" destOrd="0" parTransId="{4F254B70-064E-46F8-8ACA-5CCE91B5402D}" sibTransId="{FF25978F-2EDC-4C8B-8FFB-58D1544B7B2D}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8A63B885-AEC2-4CB4-8396-97E6FE78F6D5}" srcId="{31AC0CCC-ADD4-453E-B707-717499A1892D}" destId="{024B663C-371D-435A-8C24-06BF5E4E6A55}" srcOrd="1" destOrd="0" parTransId="{2D853A14-7644-4C58-BD94-9BBECFADB619}" sibTransId="{AE15DD88-9E94-4D2E-B807-73D63515B05C}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3B93DC1F-41F4-4CE6-8700-B9465D4570B3}" srcId="{AB1C5DDB-50C9-4B80-9408-9E365DF3EC94}" destId="{12BA1380-A4FC-4990-9FA4-11FC145E8D29}" srcOrd="1" destOrd="0" parTransId="{810F9E8E-57CB-4F02-A314-E0FD9EBC2D37}" sibTransId="{8A93ACA0-D663-4A8B-B318-1181C5757674}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6CECB04A-D60F-4C35-94BD-CAC5218B0AC7}" type="presOf" srcId="{216A64DD-D5AF-417F-B3CD-5E9B5E76A9E1}" destId="{EA130800-6EBC-48DC-8FBB-55F62AC1FFB1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ED188242-5CC2-4F8F-8177-0C6142768C6E}" type="presOf" srcId="{42455D1E-4E3F-4B5F-9701-44A2C414279A}" destId="{AA2EC3C4-20BF-41C5-B2F4-5E1C8B699125}" srcOrd="1" destOrd="0" presId="urn:microsoft.com/office/officeart/2005/8/layout/hierarchy2"/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5A73CE5E-8ABF-46A6-A637-514BA3DBE989}" type="presOf" srcId="{2D853A14-7644-4C58-BD94-9BBECFADB619}" destId="{890D9614-4E29-4837-87D0-C40E8A3E1E99}" srcOrd="0" destOrd="0" presId="urn:microsoft.com/office/officeart/2005/8/layout/hierarchy2"/>
    <dgm:cxn modelId="{8D26A8A1-6E16-47F3-B085-6E43C0FD4DFD}" type="presOf" srcId="{16918AF9-D11F-4681-9024-74CDF2D72514}" destId="{86E2B35E-1900-469F-8C97-F623D52B88F8}" srcOrd="0" destOrd="0" presId="urn:microsoft.com/office/officeart/2005/8/layout/hierarchy2"/>
    <dgm:cxn modelId="{9F426FD4-BF8C-4942-9630-B272D7139EA6}" type="presOf" srcId="{2D853A14-7644-4C58-BD94-9BBECFADB619}" destId="{7280FD0A-EA6F-4B4B-BE79-FEA1E62C5CEF}" srcOrd="1" destOrd="0" presId="urn:microsoft.com/office/officeart/2005/8/layout/hierarchy2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EAD78015-BE8A-4AAB-BFCF-4C8FDDE33863}" srcId="{31AC0CCC-ADD4-453E-B707-717499A1892D}" destId="{64C7507A-F74C-48D2-A85F-9C7F46E215C0}" srcOrd="0" destOrd="0" parTransId="{42455D1E-4E3F-4B5F-9701-44A2C414279A}" sibTransId="{9409B31A-CDF8-4775-A800-11A0D08B55DA}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827B33C0-2882-4B51-A059-D85F64D3D10D}" type="presOf" srcId="{64C7507A-F74C-48D2-A85F-9C7F46E215C0}" destId="{3192E165-F535-48F4-B47C-5A2398FD62E5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77F5A61C-4C4A-4A4B-8092-6173621FC456}" type="presOf" srcId="{216A64DD-D5AF-417F-B3CD-5E9B5E76A9E1}" destId="{D29C3124-EA40-407D-A4B3-5B05BA7AA425}" srcOrd="1" destOrd="0" presId="urn:microsoft.com/office/officeart/2005/8/layout/hierarchy2"/>
    <dgm:cxn modelId="{5D65961C-BA6F-4254-93CF-923850AFD87B}" type="presOf" srcId="{42455D1E-4E3F-4B5F-9701-44A2C414279A}" destId="{8246339B-E989-466A-A21C-0CA561E4FF61}" srcOrd="0" destOrd="0" presId="urn:microsoft.com/office/officeart/2005/8/layout/hierarchy2"/>
    <dgm:cxn modelId="{7792FC34-35DE-4FE5-8A5F-891A76CC48BE}" srcId="{12BA1380-A4FC-4990-9FA4-11FC145E8D29}" destId="{16918AF9-D11F-4681-9024-74CDF2D72514}" srcOrd="1" destOrd="0" parTransId="{1D13510C-3C63-41D2-BBB3-C746428C0868}" sibTransId="{936DED8F-B694-441B-B7AB-1C0EF19CB2ED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AB57AC64-6065-4408-B70D-6A2D1552DAE7}" type="presOf" srcId="{024B663C-371D-435A-8C24-06BF5E4E6A55}" destId="{B72E250C-F5D8-4C4D-A8E0-A8B04581CFDD}" srcOrd="0" destOrd="0" presId="urn:microsoft.com/office/officeart/2005/8/layout/hierarchy2"/>
    <dgm:cxn modelId="{09EBE0BA-9101-4E84-BEB9-B8D3ACBC0913}" srcId="{16918AF9-D11F-4681-9024-74CDF2D72514}" destId="{EAAC0D63-A391-412D-B17F-297A71E75305}" srcOrd="0" destOrd="0" parTransId="{216A64DD-D5AF-417F-B3CD-5E9B5E76A9E1}" sibTransId="{9AECE24A-E498-48E0-9FE5-4E72EC58A444}"/>
    <dgm:cxn modelId="{E2F42BBF-D3D1-46D9-A8A2-EB7249D6B149}" type="presOf" srcId="{1D13510C-3C63-41D2-BBB3-C746428C0868}" destId="{4EEA4731-B8E1-4BD4-9445-10D5F3C65571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FBFE677-BCA0-413F-8514-4499871AC000}" type="presOf" srcId="{EAAC0D63-A391-412D-B17F-297A71E75305}" destId="{5E715D0F-6624-4FE7-B77E-2E6FAD2E997A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DBAD410-F936-4D95-92C0-B035261AE7CC}" type="presOf" srcId="{1D13510C-3C63-41D2-BBB3-C746428C0868}" destId="{A91BCFA9-C63B-4BF7-A47A-54E3F8F074C0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632F8A8E-EDF3-4BA0-9F50-1740F1FBD3AC}" type="presParOf" srcId="{F2C6C983-25B5-4D62-93E8-B0C6CE498841}" destId="{3A1C9A1A-16A1-4D01-AD9F-F0DCC893522F}" srcOrd="0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1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2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3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CCFE0DB8-57FB-4935-A893-C4295064B7CF}" type="presParOf" srcId="{68AF59F0-0826-498B-B0FD-64284F80E27E}" destId="{A91BCFA9-C63B-4BF7-A47A-54E3F8F074C0}" srcOrd="2" destOrd="0" presId="urn:microsoft.com/office/officeart/2005/8/layout/hierarchy2"/>
    <dgm:cxn modelId="{5F729CB7-DE4C-4F92-A888-BF576CB70459}" type="presParOf" srcId="{A91BCFA9-C63B-4BF7-A47A-54E3F8F074C0}" destId="{4EEA4731-B8E1-4BD4-9445-10D5F3C65571}" srcOrd="0" destOrd="0" presId="urn:microsoft.com/office/officeart/2005/8/layout/hierarchy2"/>
    <dgm:cxn modelId="{69A07726-865E-4EBF-AD61-59738DDD795D}" type="presParOf" srcId="{68AF59F0-0826-498B-B0FD-64284F80E27E}" destId="{CD024052-E879-4A17-ABD1-94020A7B96C4}" srcOrd="3" destOrd="0" presId="urn:microsoft.com/office/officeart/2005/8/layout/hierarchy2"/>
    <dgm:cxn modelId="{7F70DF6C-6668-42D8-9F52-80883398D187}" type="presParOf" srcId="{CD024052-E879-4A17-ABD1-94020A7B96C4}" destId="{86E2B35E-1900-469F-8C97-F623D52B88F8}" srcOrd="0" destOrd="0" presId="urn:microsoft.com/office/officeart/2005/8/layout/hierarchy2"/>
    <dgm:cxn modelId="{D05C4810-98A1-4B74-8BAE-902EF72BC490}" type="presParOf" srcId="{CD024052-E879-4A17-ABD1-94020A7B96C4}" destId="{6D172289-BDF3-493D-A8E0-78EE31968A0A}" srcOrd="1" destOrd="0" presId="urn:microsoft.com/office/officeart/2005/8/layout/hierarchy2"/>
    <dgm:cxn modelId="{F0AB1FAC-C159-4D22-AD4B-76F19B4825AA}" type="presParOf" srcId="{6D172289-BDF3-493D-A8E0-78EE31968A0A}" destId="{EA130800-6EBC-48DC-8FBB-55F62AC1FFB1}" srcOrd="0" destOrd="0" presId="urn:microsoft.com/office/officeart/2005/8/layout/hierarchy2"/>
    <dgm:cxn modelId="{18458EE2-B524-4B9B-BF2A-5F534FFBDA7B}" type="presParOf" srcId="{EA130800-6EBC-48DC-8FBB-55F62AC1FFB1}" destId="{D29C3124-EA40-407D-A4B3-5B05BA7AA425}" srcOrd="0" destOrd="0" presId="urn:microsoft.com/office/officeart/2005/8/layout/hierarchy2"/>
    <dgm:cxn modelId="{9AC98B22-EFB1-482F-A4EA-0CB7BF7E2F43}" type="presParOf" srcId="{6D172289-BDF3-493D-A8E0-78EE31968A0A}" destId="{6D9B43EA-34CD-4436-AC79-841CB3D9AD4A}" srcOrd="1" destOrd="0" presId="urn:microsoft.com/office/officeart/2005/8/layout/hierarchy2"/>
    <dgm:cxn modelId="{175D1CBA-F845-465F-B179-3265B0BA3233}" type="presParOf" srcId="{6D9B43EA-34CD-4436-AC79-841CB3D9AD4A}" destId="{5E715D0F-6624-4FE7-B77E-2E6FAD2E997A}" srcOrd="0" destOrd="0" presId="urn:microsoft.com/office/officeart/2005/8/layout/hierarchy2"/>
    <dgm:cxn modelId="{CA4FE4AE-8DFB-4D0E-842E-893D7B6DD78F}" type="presParOf" srcId="{6D9B43EA-34CD-4436-AC79-841CB3D9AD4A}" destId="{0AE867EB-9AFC-4148-9891-40FC925C3508}" srcOrd="1" destOrd="0" presId="urn:microsoft.com/office/officeart/2005/8/layout/hierarchy2"/>
    <dgm:cxn modelId="{7BA00DB0-2E51-4C0F-A37B-4ED66D2E48BD}" type="presParOf" srcId="{F2C6C983-25B5-4D62-93E8-B0C6CE498841}" destId="{FE55F809-4527-4ECA-A2F4-F8659409C82D}" srcOrd="4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5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AAEE4A1A-39D7-4685-8D63-5B9EE829879D}" type="presParOf" srcId="{C87BFA55-53AB-4E7E-AD9E-7C121341BC80}" destId="{8246339B-E989-466A-A21C-0CA561E4FF61}" srcOrd="0" destOrd="0" presId="urn:microsoft.com/office/officeart/2005/8/layout/hierarchy2"/>
    <dgm:cxn modelId="{43D64E43-AD94-4205-B99B-3FAE73FCB9C6}" type="presParOf" srcId="{8246339B-E989-466A-A21C-0CA561E4FF61}" destId="{AA2EC3C4-20BF-41C5-B2F4-5E1C8B699125}" srcOrd="0" destOrd="0" presId="urn:microsoft.com/office/officeart/2005/8/layout/hierarchy2"/>
    <dgm:cxn modelId="{DA8EC140-8371-4110-98C7-BDE804CD53BC}" type="presParOf" srcId="{C87BFA55-53AB-4E7E-AD9E-7C121341BC80}" destId="{932CDAC8-F131-4129-8494-FBA291ACCD76}" srcOrd="1" destOrd="0" presId="urn:microsoft.com/office/officeart/2005/8/layout/hierarchy2"/>
    <dgm:cxn modelId="{DD00A458-8BE3-490B-9EE8-FA466140575F}" type="presParOf" srcId="{932CDAC8-F131-4129-8494-FBA291ACCD76}" destId="{3192E165-F535-48F4-B47C-5A2398FD62E5}" srcOrd="0" destOrd="0" presId="urn:microsoft.com/office/officeart/2005/8/layout/hierarchy2"/>
    <dgm:cxn modelId="{A2484C83-4C50-40E4-B0D5-20FBD38508E1}" type="presParOf" srcId="{932CDAC8-F131-4129-8494-FBA291ACCD76}" destId="{7A6EF4F3-A38A-4475-9226-71981C721374}" srcOrd="1" destOrd="0" presId="urn:microsoft.com/office/officeart/2005/8/layout/hierarchy2"/>
    <dgm:cxn modelId="{0BF0110E-E0C8-4DE6-B243-9D724F9CB60E}" type="presParOf" srcId="{C87BFA55-53AB-4E7E-AD9E-7C121341BC80}" destId="{890D9614-4E29-4837-87D0-C40E8A3E1E99}" srcOrd="2" destOrd="0" presId="urn:microsoft.com/office/officeart/2005/8/layout/hierarchy2"/>
    <dgm:cxn modelId="{63CF2429-A547-4046-96AD-28F698EA0F57}" type="presParOf" srcId="{890D9614-4E29-4837-87D0-C40E8A3E1E99}" destId="{7280FD0A-EA6F-4B4B-BE79-FEA1E62C5CEF}" srcOrd="0" destOrd="0" presId="urn:microsoft.com/office/officeart/2005/8/layout/hierarchy2"/>
    <dgm:cxn modelId="{9D13883F-6DB5-449C-9901-BF9A51BE12A9}" type="presParOf" srcId="{C87BFA55-53AB-4E7E-AD9E-7C121341BC80}" destId="{E3DD4A39-6338-4593-9354-D7A691670D71}" srcOrd="3" destOrd="0" presId="urn:microsoft.com/office/officeart/2005/8/layout/hierarchy2"/>
    <dgm:cxn modelId="{F46449A4-41BB-4943-8662-E037867DDE1A}" type="presParOf" srcId="{E3DD4A39-6338-4593-9354-D7A691670D71}" destId="{B72E250C-F5D8-4C4D-A8E0-A8B04581CFDD}" srcOrd="0" destOrd="0" presId="urn:microsoft.com/office/officeart/2005/8/layout/hierarchy2"/>
    <dgm:cxn modelId="{67D5841F-FAF6-4A01-8156-91BF3589743A}" type="presParOf" srcId="{E3DD4A39-6338-4593-9354-D7A691670D71}" destId="{C2195109-64C0-4BEA-810B-E3320BAF01F4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back or forward with in organization to collect more details and then finally respond 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2"/>
      <dgm:spPr/>
    </dgm:pt>
    <dgm:pt modelId="{48D6FD85-D079-4DE1-9B4E-A47910A7E5EA}" type="pres">
      <dgm:prSet presAssocID="{89DE8970-DC94-4B4E-853F-A69671795960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1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2"/>
      <dgm:spPr/>
    </dgm:pt>
    <dgm:pt modelId="{ADF72B8F-77E9-446F-9F63-D8BA5E9AD4DD}" type="pres">
      <dgm:prSet presAssocID="{E0AFF4D1-6406-4DA3-9E3B-4FE7B9F90591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</dgm:ptLst>
  <dgm:cxnLst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Participant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D07B856D-18D6-441A-97C3-447E28309B77}" type="pres">
      <dgm:prSet presAssocID="{B1280406-2836-48EA-B4D8-58ACAE0D4B39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0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1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Ecosystem for participants to connect and conduct business through end-to-end </a:t>
            </a:r>
            <a:r>
              <a:rPr lang="en-US" sz="2400" dirty="0" smtClean="0">
                <a:solidFill>
                  <a:schemeClr val="bg1"/>
                </a:solidFill>
              </a:rPr>
              <a:t>workflows, communication and exchange </a:t>
            </a:r>
            <a:r>
              <a:rPr lang="en-US" sz="2400" dirty="0" smtClean="0">
                <a:solidFill>
                  <a:schemeClr val="bg1"/>
                </a:solidFill>
              </a:rPr>
              <a:t>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97312" y="6446837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</a:t>
            </a:r>
            <a:r>
              <a:rPr lang="en-US" dirty="0" smtClean="0"/>
              <a:t>Communication / Data </a:t>
            </a:r>
            <a:r>
              <a:rPr lang="en-US" dirty="0" smtClean="0"/>
              <a:t>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</a:t>
            </a: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880</Words>
  <PresentationFormat>Custom</PresentationFormat>
  <Paragraphs>367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Implementation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160</cp:revision>
  <dcterms:created xsi:type="dcterms:W3CDTF">2019-11-11T17:49:18Z</dcterms:created>
  <dcterms:modified xsi:type="dcterms:W3CDTF">2020-07-06T11:41:10Z</dcterms:modified>
</cp:coreProperties>
</file>