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notesSlides/notesSlide22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4" r:id="rId4"/>
    <p:sldId id="290" r:id="rId5"/>
    <p:sldId id="296" r:id="rId6"/>
    <p:sldId id="297" r:id="rId7"/>
    <p:sldId id="259" r:id="rId8"/>
    <p:sldId id="260" r:id="rId9"/>
    <p:sldId id="28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91" r:id="rId18"/>
    <p:sldId id="268" r:id="rId19"/>
    <p:sldId id="286" r:id="rId20"/>
    <p:sldId id="289" r:id="rId21"/>
    <p:sldId id="294" r:id="rId22"/>
    <p:sldId id="292" r:id="rId23"/>
    <p:sldId id="293" r:id="rId24"/>
    <p:sldId id="270" r:id="rId25"/>
    <p:sldId id="271" r:id="rId26"/>
    <p:sldId id="272" r:id="rId27"/>
    <p:sldId id="273" r:id="rId28"/>
    <p:sldId id="288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E35C122-EE29-4F9F-98CA-AC95BDFC1A31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C7113C06-DA96-4258-9CA7-3B722BBCC0BC}" type="parTrans" cxnId="{40BAA09B-D435-45E2-8EF7-EA9123793367}">
      <dgm:prSet/>
      <dgm:spPr/>
      <dgm:t>
        <a:bodyPr/>
        <a:lstStyle/>
        <a:p>
          <a:endParaRPr lang="en-US"/>
        </a:p>
      </dgm:t>
    </dgm:pt>
    <dgm:pt modelId="{3DEA9FA9-8263-4094-BE95-7CD81CFF127F}" type="sibTrans" cxnId="{40BAA09B-D435-45E2-8EF7-EA9123793367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0422BACD-09C6-4C56-9865-D0842D6EB365}">
      <dgm:prSet phldrT="[Text]"/>
      <dgm:spPr/>
      <dgm:t>
        <a:bodyPr/>
        <a:lstStyle/>
        <a:p>
          <a:r>
            <a:rPr lang="en-US" dirty="0" err="1" smtClean="0"/>
            <a:t>isBusiness</a:t>
          </a:r>
          <a:r>
            <a:rPr lang="en-US" dirty="0" smtClean="0"/>
            <a:t>?</a:t>
          </a:r>
          <a:endParaRPr lang="en-US" dirty="0"/>
        </a:p>
      </dgm:t>
    </dgm:pt>
    <dgm:pt modelId="{A0DE00E8-D654-4BD2-B96E-2957D1447BE7}" type="parTrans" cxnId="{4C528010-BF90-4CC4-99F6-93220A8D019E}">
      <dgm:prSet/>
      <dgm:spPr/>
      <dgm:t>
        <a:bodyPr/>
        <a:lstStyle/>
        <a:p>
          <a:endParaRPr lang="en-US"/>
        </a:p>
      </dgm:t>
    </dgm:pt>
    <dgm:pt modelId="{AAE0511B-61A2-427D-A376-81EAFD020AA7}" type="sibTrans" cxnId="{4C528010-BF90-4CC4-99F6-93220A8D019E}">
      <dgm:prSet/>
      <dgm:spPr/>
      <dgm:t>
        <a:bodyPr/>
        <a:lstStyle/>
        <a:p>
          <a:endParaRPr lang="en-US"/>
        </a:p>
      </dgm:t>
    </dgm:pt>
    <dgm:pt modelId="{9F5DD534-ADF6-4B60-96F3-36E0D0AB1D23}">
      <dgm:prSet phldrT="[Text]"/>
      <dgm:spPr/>
      <dgm:t>
        <a:bodyPr/>
        <a:lstStyle/>
        <a:p>
          <a:r>
            <a:rPr lang="en-US" dirty="0" err="1" smtClean="0"/>
            <a:t>isIndividual</a:t>
          </a:r>
          <a:r>
            <a:rPr lang="en-US" dirty="0" smtClean="0"/>
            <a:t>?</a:t>
          </a:r>
          <a:endParaRPr lang="en-US" dirty="0"/>
        </a:p>
      </dgm:t>
    </dgm:pt>
    <dgm:pt modelId="{2A3B95AD-4CAB-4986-B308-FBB4CAD8F00A}" type="parTrans" cxnId="{B4DAC0CD-9262-42B1-A88C-B5D95BCC062F}">
      <dgm:prSet/>
      <dgm:spPr/>
      <dgm:t>
        <a:bodyPr/>
        <a:lstStyle/>
        <a:p>
          <a:endParaRPr lang="en-US"/>
        </a:p>
      </dgm:t>
    </dgm:pt>
    <dgm:pt modelId="{0DCF5724-16B9-447A-BD45-0C4E99E514CD}" type="sibTrans" cxnId="{B4DAC0CD-9262-42B1-A88C-B5D95BCC062F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28920" custLinFactNeighborX="-837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8" custScaleX="200000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8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7" custScaleX="200000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7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 custScaleX="2000000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8" custScaleX="200000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8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D6E489B2-2F7D-4E05-BC5E-F7998D62BA45}" type="pres">
      <dgm:prSet presAssocID="{F1399198-E0AB-4E03-9615-BFACF878F767}" presName="conn2-1" presStyleLbl="parChTrans1D3" presStyleIdx="1" presStyleCnt="7" custScaleX="2000000"/>
      <dgm:spPr/>
      <dgm:t>
        <a:bodyPr/>
        <a:lstStyle/>
        <a:p>
          <a:endParaRPr lang="en-US"/>
        </a:p>
      </dgm:t>
    </dgm:pt>
    <dgm:pt modelId="{85152920-B250-4748-B03E-F99DB1561279}" type="pres">
      <dgm:prSet presAssocID="{F1399198-E0AB-4E03-9615-BFACF878F767}" presName="connTx" presStyleLbl="parChTrans1D3" presStyleIdx="1" presStyleCnt="7"/>
      <dgm:spPr/>
      <dgm:t>
        <a:bodyPr/>
        <a:lstStyle/>
        <a:p>
          <a:endParaRPr lang="en-US"/>
        </a:p>
      </dgm:t>
    </dgm:pt>
    <dgm:pt modelId="{045FF265-4918-4669-AEE3-368606F9387E}" type="pres">
      <dgm:prSet presAssocID="{610E6F1B-F888-48B9-8A74-3EBC495EBEB9}" presName="root2" presStyleCnt="0"/>
      <dgm:spPr/>
    </dgm:pt>
    <dgm:pt modelId="{6F0983B9-52F9-49F6-A5A8-A1045E6FE498}" type="pres">
      <dgm:prSet presAssocID="{610E6F1B-F888-48B9-8A74-3EBC495EBEB9}" presName="LevelTwoTextNode" presStyleLbl="node3" presStyleIdx="1" presStyleCnt="7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15EB2-5959-4F44-AF29-C69C7FE16A85}" type="pres">
      <dgm:prSet presAssocID="{610E6F1B-F888-48B9-8A74-3EBC495EBEB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8" custScaleX="200000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2" presStyleCnt="7" custScaleX="2000000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7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2" presStyleCnt="7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4" presStyleIdx="1" presStyleCnt="3" custScaleX="200000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4" presStyleIdx="1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7E88C15A-53E1-4F3A-89D3-23B4A27088E6}" type="pres">
      <dgm:prSet presAssocID="{9F416EC0-CFE8-4B68-9318-705B9EFE5F4B}" presName="conn2-1" presStyleLbl="parChTrans1D4" presStyleIdx="2" presStyleCnt="3" custScaleX="2000000"/>
      <dgm:spPr/>
      <dgm:t>
        <a:bodyPr/>
        <a:lstStyle/>
        <a:p>
          <a:endParaRPr lang="en-US"/>
        </a:p>
      </dgm:t>
    </dgm:pt>
    <dgm:pt modelId="{72A0808F-2FE3-4DC1-B216-3E09C7978D80}" type="pres">
      <dgm:prSet presAssocID="{9F416EC0-CFE8-4B68-9318-705B9EFE5F4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E5B5CDB-9183-494E-9860-00FB4DED4A89}" type="pres">
      <dgm:prSet presAssocID="{DD5559D7-BE73-46CB-B09E-C6C00313D097}" presName="root2" presStyleCnt="0"/>
      <dgm:spPr/>
    </dgm:pt>
    <dgm:pt modelId="{A7E21FB7-F783-4B54-9331-5A3B87E63845}" type="pres">
      <dgm:prSet presAssocID="{DD5559D7-BE73-46CB-B09E-C6C00313D097}" presName="LevelTwoTextNode" presStyleLbl="node4" presStyleIdx="2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7396B4-5E6E-49BD-84E9-1CF00A8FFC3B}" type="pres">
      <dgm:prSet presAssocID="{DD5559D7-BE73-46CB-B09E-C6C00313D097}" presName="level3hierChild" presStyleCnt="0"/>
      <dgm:spPr/>
    </dgm:pt>
    <dgm:pt modelId="{A72AFDF1-38A4-4071-AF92-2441A00DDD0D}" type="pres">
      <dgm:prSet presAssocID="{752A0BA0-E948-421D-BBFD-FD3E6A49C9AC}" presName="conn2-1" presStyleLbl="parChTrans1D2" presStyleIdx="3" presStyleCnt="8" custScaleX="2000000"/>
      <dgm:spPr/>
      <dgm:t>
        <a:bodyPr/>
        <a:lstStyle/>
        <a:p>
          <a:endParaRPr lang="en-US"/>
        </a:p>
      </dgm:t>
    </dgm:pt>
    <dgm:pt modelId="{74DA619D-A40E-4B96-8946-7D72F827A2B5}" type="pres">
      <dgm:prSet presAssocID="{752A0BA0-E948-421D-BBFD-FD3E6A49C9AC}" presName="connTx" presStyleLbl="parChTrans1D2" presStyleIdx="3" presStyleCnt="8"/>
      <dgm:spPr/>
      <dgm:t>
        <a:bodyPr/>
        <a:lstStyle/>
        <a:p>
          <a:endParaRPr lang="en-US"/>
        </a:p>
      </dgm:t>
    </dgm:pt>
    <dgm:pt modelId="{31DE8D2D-567A-4680-8732-61C64E2B8701}" type="pres">
      <dgm:prSet presAssocID="{0E789B44-1B47-442C-A1F1-E20D3EA6255C}" presName="root2" presStyleCnt="0"/>
      <dgm:spPr/>
    </dgm:pt>
    <dgm:pt modelId="{4462129C-63FC-443B-A0BF-94980CE07F3B}" type="pres">
      <dgm:prSet presAssocID="{0E789B44-1B47-442C-A1F1-E20D3EA6255C}" presName="LevelTwoTextNode" presStyleLbl="node2" presStyleIdx="3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326C5-9B28-47F2-855B-01E3A420E527}" type="pres">
      <dgm:prSet presAssocID="{0E789B44-1B47-442C-A1F1-E20D3EA6255C}" presName="level3hierChild" presStyleCnt="0"/>
      <dgm:spPr/>
    </dgm:pt>
    <dgm:pt modelId="{488EFA99-6F56-405E-8CA0-92E39600381E}" type="pres">
      <dgm:prSet presAssocID="{08234424-F5B8-4410-BA3B-E2F5A2359605}" presName="conn2-1" presStyleLbl="parChTrans1D2" presStyleIdx="4" presStyleCnt="8" custScaleX="2000000"/>
      <dgm:spPr/>
      <dgm:t>
        <a:bodyPr/>
        <a:lstStyle/>
        <a:p>
          <a:endParaRPr lang="en-US"/>
        </a:p>
      </dgm:t>
    </dgm:pt>
    <dgm:pt modelId="{81088E8A-0E80-4C99-853D-EFCD85920EC7}" type="pres">
      <dgm:prSet presAssocID="{08234424-F5B8-4410-BA3B-E2F5A2359605}" presName="connTx" presStyleLbl="parChTrans1D2" presStyleIdx="4" presStyleCnt="8"/>
      <dgm:spPr/>
      <dgm:t>
        <a:bodyPr/>
        <a:lstStyle/>
        <a:p>
          <a:endParaRPr lang="en-US"/>
        </a:p>
      </dgm:t>
    </dgm:pt>
    <dgm:pt modelId="{9CF2DF4C-A050-448B-B0D3-522CE7B7FAC1}" type="pres">
      <dgm:prSet presAssocID="{320036A8-38A2-4E0A-B766-58B8E13A53A8}" presName="root2" presStyleCnt="0"/>
      <dgm:spPr/>
    </dgm:pt>
    <dgm:pt modelId="{372D42B4-E0CE-4C52-99AD-66738446DC49}" type="pres">
      <dgm:prSet presAssocID="{320036A8-38A2-4E0A-B766-58B8E13A53A8}" presName="LevelTwoTextNode" presStyleLbl="node2" presStyleIdx="4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2D2C1-8711-463C-9E06-F0D60FB86FF1}" type="pres">
      <dgm:prSet presAssocID="{320036A8-38A2-4E0A-B766-58B8E13A53A8}" presName="level3hierChild" presStyleCnt="0"/>
      <dgm:spPr/>
    </dgm:pt>
    <dgm:pt modelId="{913647B5-CDB1-4D52-9851-6FA5B44E9679}" type="pres">
      <dgm:prSet presAssocID="{C7113C06-DA96-4258-9CA7-3B722BBCC0BC}" presName="conn2-1" presStyleLbl="parChTrans1D2" presStyleIdx="5" presStyleCnt="8" custScaleX="2000000"/>
      <dgm:spPr/>
      <dgm:t>
        <a:bodyPr/>
        <a:lstStyle/>
        <a:p>
          <a:endParaRPr lang="en-US"/>
        </a:p>
      </dgm:t>
    </dgm:pt>
    <dgm:pt modelId="{E295A543-FF01-4821-859B-6261D52604E2}" type="pres">
      <dgm:prSet presAssocID="{C7113C06-DA96-4258-9CA7-3B722BBCC0B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5FBE215-642F-4005-8E8C-760FD321DD28}" type="pres">
      <dgm:prSet presAssocID="{BE35C122-EE29-4F9F-98CA-AC95BDFC1A31}" presName="root2" presStyleCnt="0"/>
      <dgm:spPr/>
    </dgm:pt>
    <dgm:pt modelId="{D1055F07-2D97-464A-AE3F-4580CC4ACE2D}" type="pres">
      <dgm:prSet presAssocID="{BE35C122-EE29-4F9F-98CA-AC95BDFC1A31}" presName="LevelTwoTextNode" presStyleLbl="node2" presStyleIdx="5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45FD-EE02-4073-8E04-D7A6277CB7EF}" type="pres">
      <dgm:prSet presAssocID="{BE35C122-EE29-4F9F-98CA-AC95BDFC1A31}" presName="level3hierChild" presStyleCnt="0"/>
      <dgm:spPr/>
    </dgm:pt>
    <dgm:pt modelId="{6E05D0EA-BA0A-4678-9515-40A1AE2A91F4}" type="pres">
      <dgm:prSet presAssocID="{A0DE00E8-D654-4BD2-B96E-2957D1447BE7}" presName="conn2-1" presStyleLbl="parChTrans1D3" presStyleIdx="3" presStyleCnt="7"/>
      <dgm:spPr/>
    </dgm:pt>
    <dgm:pt modelId="{5DB476BD-26D7-4759-8663-73692AFDA2CC}" type="pres">
      <dgm:prSet presAssocID="{A0DE00E8-D654-4BD2-B96E-2957D1447BE7}" presName="connTx" presStyleLbl="parChTrans1D3" presStyleIdx="3" presStyleCnt="7"/>
      <dgm:spPr/>
    </dgm:pt>
    <dgm:pt modelId="{577A8F10-A945-4D43-9513-41EDA0476308}" type="pres">
      <dgm:prSet presAssocID="{0422BACD-09C6-4C56-9865-D0842D6EB365}" presName="root2" presStyleCnt="0"/>
      <dgm:spPr/>
    </dgm:pt>
    <dgm:pt modelId="{AF464A56-D0FA-4DEA-AF8B-D23B5F36FAEA}" type="pres">
      <dgm:prSet presAssocID="{0422BACD-09C6-4C56-9865-D0842D6EB365}" presName="LevelTwoTextNode" presStyleLbl="node3" presStyleIdx="3" presStyleCnt="7" custScaleX="127776" custLinFactNeighborX="299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A1645-0134-41C0-B5CA-0E3B028ECEFD}" type="pres">
      <dgm:prSet presAssocID="{0422BACD-09C6-4C56-9865-D0842D6EB365}" presName="level3hierChild" presStyleCnt="0"/>
      <dgm:spPr/>
    </dgm:pt>
    <dgm:pt modelId="{4CCA6026-3CC4-4651-A0D6-0E7A98EF8C60}" type="pres">
      <dgm:prSet presAssocID="{2A3B95AD-4CAB-4986-B308-FBB4CAD8F00A}" presName="conn2-1" presStyleLbl="parChTrans1D3" presStyleIdx="4" presStyleCnt="7"/>
      <dgm:spPr/>
    </dgm:pt>
    <dgm:pt modelId="{CC390B5E-C688-4F26-B750-021B09720823}" type="pres">
      <dgm:prSet presAssocID="{2A3B95AD-4CAB-4986-B308-FBB4CAD8F00A}" presName="connTx" presStyleLbl="parChTrans1D3" presStyleIdx="4" presStyleCnt="7"/>
      <dgm:spPr/>
    </dgm:pt>
    <dgm:pt modelId="{744B0A50-8A7B-47F6-82C3-CB0955EA8F47}" type="pres">
      <dgm:prSet presAssocID="{9F5DD534-ADF6-4B60-96F3-36E0D0AB1D23}" presName="root2" presStyleCnt="0"/>
      <dgm:spPr/>
    </dgm:pt>
    <dgm:pt modelId="{246F0092-CD31-439C-B88B-0E2D9486AAC2}" type="pres">
      <dgm:prSet presAssocID="{9F5DD534-ADF6-4B60-96F3-36E0D0AB1D23}" presName="LevelTwoTextNode" presStyleLbl="node3" presStyleIdx="4" presStyleCnt="7" custScaleX="127776" custLinFactNeighborX="299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2C2B3-9CAD-4BFD-8216-355C346CDA64}" type="pres">
      <dgm:prSet presAssocID="{9F5DD534-ADF6-4B60-96F3-36E0D0AB1D23}" presName="level3hierChild" presStyleCnt="0"/>
      <dgm:spPr/>
    </dgm:pt>
    <dgm:pt modelId="{46EDA934-7995-47EF-8B1D-A72529A5A093}" type="pres">
      <dgm:prSet presAssocID="{4AEE58DD-3F0D-462F-AED9-0B67AD6EFD0C}" presName="conn2-1" presStyleLbl="parChTrans1D2" presStyleIdx="6" presStyleCnt="8" custScaleX="2000000"/>
      <dgm:spPr/>
      <dgm:t>
        <a:bodyPr/>
        <a:lstStyle/>
        <a:p>
          <a:endParaRPr lang="en-US"/>
        </a:p>
      </dgm:t>
    </dgm:pt>
    <dgm:pt modelId="{98E4B0EF-0B62-46A9-8C27-2A4C061B8826}" type="pres">
      <dgm:prSet presAssocID="{4AEE58DD-3F0D-462F-AED9-0B67AD6EFD0C}" presName="connTx" presStyleLbl="parChTrans1D2" presStyleIdx="6" presStyleCnt="8"/>
      <dgm:spPr/>
      <dgm:t>
        <a:bodyPr/>
        <a:lstStyle/>
        <a:p>
          <a:endParaRPr lang="en-US"/>
        </a:p>
      </dgm:t>
    </dgm:pt>
    <dgm:pt modelId="{A7A9DD5C-640B-492B-9275-027597D24577}" type="pres">
      <dgm:prSet presAssocID="{BB5B5232-C48F-4540-A344-B10C535D7767}" presName="root2" presStyleCnt="0"/>
      <dgm:spPr/>
    </dgm:pt>
    <dgm:pt modelId="{AAD36CA8-68D5-4F15-8E8A-D0E4D54A3AC4}" type="pres">
      <dgm:prSet presAssocID="{BB5B5232-C48F-4540-A344-B10C535D7767}" presName="LevelTwoTextNode" presStyleLbl="node2" presStyleIdx="6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60C98-AC91-4A8E-8592-65C56FCDE485}" type="pres">
      <dgm:prSet presAssocID="{BB5B5232-C48F-4540-A344-B10C535D7767}" presName="level3hierChild" presStyleCnt="0"/>
      <dgm:spPr/>
    </dgm:pt>
    <dgm:pt modelId="{E94D037D-C0F1-407D-9A66-A374ACFCBA58}" type="pres">
      <dgm:prSet presAssocID="{3A3C26BF-BFC7-4864-A2E4-C5AECCF46777}" presName="conn2-1" presStyleLbl="parChTrans1D2" presStyleIdx="7" presStyleCnt="8" custScaleX="2000000"/>
      <dgm:spPr/>
      <dgm:t>
        <a:bodyPr/>
        <a:lstStyle/>
        <a:p>
          <a:endParaRPr lang="en-US"/>
        </a:p>
      </dgm:t>
    </dgm:pt>
    <dgm:pt modelId="{24E54A03-77FF-4840-B9B2-19A5C27F3663}" type="pres">
      <dgm:prSet presAssocID="{3A3C26BF-BFC7-4864-A2E4-C5AECCF4677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6EBE9D6C-453F-40CF-8C21-974AB58870FF}" type="pres">
      <dgm:prSet presAssocID="{3045E755-9F2A-49DC-959E-1269E2063E7D}" presName="root2" presStyleCnt="0"/>
      <dgm:spPr/>
    </dgm:pt>
    <dgm:pt modelId="{B0F0B24F-9434-41B2-BED2-FE8FE512EA50}" type="pres">
      <dgm:prSet presAssocID="{3045E755-9F2A-49DC-959E-1269E2063E7D}" presName="LevelTwoTextNode" presStyleLbl="node2" presStyleIdx="7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51BB-328F-4BB6-9ACD-69836592079A}" type="pres">
      <dgm:prSet presAssocID="{3045E755-9F2A-49DC-959E-1269E2063E7D}" presName="level3hierChild" presStyleCnt="0"/>
      <dgm:spPr/>
    </dgm:pt>
    <dgm:pt modelId="{3BD4EA06-C360-4E3D-80D0-FAA2EFF62CED}" type="pres">
      <dgm:prSet presAssocID="{64C79972-FCE7-4B77-ADAD-A759DE521B94}" presName="conn2-1" presStyleLbl="parChTrans1D3" presStyleIdx="5" presStyleCnt="7" custScaleX="2000000"/>
      <dgm:spPr/>
      <dgm:t>
        <a:bodyPr/>
        <a:lstStyle/>
        <a:p>
          <a:endParaRPr lang="en-US"/>
        </a:p>
      </dgm:t>
    </dgm:pt>
    <dgm:pt modelId="{B927107C-5F4C-4C34-A9A9-7BC1DAA71E73}" type="pres">
      <dgm:prSet presAssocID="{64C79972-FCE7-4B77-ADAD-A759DE521B94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2CB483D-17AF-4162-800D-8591568968B1}" type="pres">
      <dgm:prSet presAssocID="{CE2697D7-56EA-406B-AEB0-565469CC0BB6}" presName="root2" presStyleCnt="0"/>
      <dgm:spPr/>
    </dgm:pt>
    <dgm:pt modelId="{C7D1CC97-9547-47A3-A0F7-4C1C7F186ED1}" type="pres">
      <dgm:prSet presAssocID="{CE2697D7-56EA-406B-AEB0-565469CC0BB6}" presName="LevelTwoTextNode" presStyleLbl="node3" presStyleIdx="5" presStyleCnt="7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E5490-559D-4DA5-892A-9DC6F8DDADB0}" type="pres">
      <dgm:prSet presAssocID="{CE2697D7-56EA-406B-AEB0-565469CC0BB6}" presName="level3hierChild" presStyleCnt="0"/>
      <dgm:spPr/>
    </dgm:pt>
    <dgm:pt modelId="{2CB05F0A-731C-4ED5-8E9C-6C45C3CCD2B4}" type="pres">
      <dgm:prSet presAssocID="{0938B1B8-3E76-47B2-B6B4-9358B19CCCEF}" presName="conn2-1" presStyleLbl="parChTrans1D3" presStyleIdx="6" presStyleCnt="7" custScaleX="2000000"/>
      <dgm:spPr/>
      <dgm:t>
        <a:bodyPr/>
        <a:lstStyle/>
        <a:p>
          <a:endParaRPr lang="en-US"/>
        </a:p>
      </dgm:t>
    </dgm:pt>
    <dgm:pt modelId="{16BC602B-464C-4F21-A80F-6CE2A1589677}" type="pres">
      <dgm:prSet presAssocID="{0938B1B8-3E76-47B2-B6B4-9358B19CCCEF}" presName="connTx" presStyleLbl="parChTrans1D3" presStyleIdx="6" presStyleCnt="7"/>
      <dgm:spPr/>
      <dgm:t>
        <a:bodyPr/>
        <a:lstStyle/>
        <a:p>
          <a:endParaRPr lang="en-US"/>
        </a:p>
      </dgm:t>
    </dgm:pt>
    <dgm:pt modelId="{5FDCA1B6-7989-46CB-B44F-8E69B62CFD0A}" type="pres">
      <dgm:prSet presAssocID="{338C2BF5-1432-4FA1-AF1F-847E7E4475B3}" presName="root2" presStyleCnt="0"/>
      <dgm:spPr/>
    </dgm:pt>
    <dgm:pt modelId="{EF5270E7-4D10-49DC-9730-69B7A10EF397}" type="pres">
      <dgm:prSet presAssocID="{338C2BF5-1432-4FA1-AF1F-847E7E4475B3}" presName="LevelTwoTextNode" presStyleLbl="node3" presStyleIdx="6" presStyleCnt="7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657A8-0B66-4FF4-9DBF-1DCE9198D94F}" type="pres">
      <dgm:prSet presAssocID="{338C2BF5-1432-4FA1-AF1F-847E7E4475B3}" presName="level3hierChild" presStyleCnt="0"/>
      <dgm:spPr/>
    </dgm:pt>
  </dgm:ptLst>
  <dgm:cxnLst>
    <dgm:cxn modelId="{40FC9A14-4921-4687-BEFB-C0E84E90B4C1}" type="presOf" srcId="{4AEE58DD-3F0D-462F-AED9-0B67AD6EFD0C}" destId="{98E4B0EF-0B62-46A9-8C27-2A4C061B8826}" srcOrd="1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6302729E-0BF5-45EC-9942-1499C83D0F7B}" type="presOf" srcId="{752A0BA0-E948-421D-BBFD-FD3E6A49C9AC}" destId="{74DA619D-A40E-4B96-8946-7D72F827A2B5}" srcOrd="1" destOrd="0" presId="urn:microsoft.com/office/officeart/2005/8/layout/hierarchy2"/>
    <dgm:cxn modelId="{E0619955-95A9-435C-8793-242EEBEB53E7}" type="presOf" srcId="{3A3C26BF-BFC7-4864-A2E4-C5AECCF46777}" destId="{24E54A03-77FF-4840-B9B2-19A5C27F3663}" srcOrd="1" destOrd="0" presId="urn:microsoft.com/office/officeart/2005/8/layout/hierarchy2"/>
    <dgm:cxn modelId="{F1750EA7-3A53-4658-A741-8A9322B08530}" type="presOf" srcId="{E8AD2B0B-62D1-429A-9D4D-7240476FD44C}" destId="{28545878-CBD8-4155-A64A-1F0A19DA94D3}" srcOrd="1" destOrd="0" presId="urn:microsoft.com/office/officeart/2005/8/layout/hierarchy2"/>
    <dgm:cxn modelId="{6CAB1CAE-2771-44A0-B5C2-178252403726}" type="presOf" srcId="{4F254B70-064E-46F8-8ACA-5CCE91B5402D}" destId="{FB0E1510-E578-4988-B7C3-74DEF05A07EF}" srcOrd="1" destOrd="0" presId="urn:microsoft.com/office/officeart/2005/8/layout/hierarchy2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291542CA-782D-4DA6-8EB2-09BCE6EA6A63}" type="presOf" srcId="{930FA777-290E-41BC-A635-9651FDA43D1C}" destId="{7EE50D2F-7B0E-4938-961B-22990B1D13B6}" srcOrd="1" destOrd="0" presId="urn:microsoft.com/office/officeart/2005/8/layout/hierarchy2"/>
    <dgm:cxn modelId="{7DD13361-C883-4792-82BD-810520CC5FD4}" type="presOf" srcId="{752A0BA0-E948-421D-BBFD-FD3E6A49C9AC}" destId="{A72AFDF1-38A4-4071-AF92-2441A00DDD0D}" srcOrd="0" destOrd="0" presId="urn:microsoft.com/office/officeart/2005/8/layout/hierarchy2"/>
    <dgm:cxn modelId="{559E48EF-402F-4F1A-8665-9D87CEBC4A3A}" type="presOf" srcId="{9F5DD534-ADF6-4B60-96F3-36E0D0AB1D23}" destId="{246F0092-CD31-439C-B88B-0E2D9486AAC2}" srcOrd="0" destOrd="0" presId="urn:microsoft.com/office/officeart/2005/8/layout/hierarchy2"/>
    <dgm:cxn modelId="{1E081A0C-947A-4180-95E3-42A2C56A0385}" type="presOf" srcId="{A0DE00E8-D654-4BD2-B96E-2957D1447BE7}" destId="{6E05D0EA-BA0A-4678-9515-40A1AE2A91F4}" srcOrd="0" destOrd="0" presId="urn:microsoft.com/office/officeart/2005/8/layout/hierarchy2"/>
    <dgm:cxn modelId="{156AD6F1-27D7-4917-9344-2FEF25CF79B3}" type="presOf" srcId="{320036A8-38A2-4E0A-B766-58B8E13A53A8}" destId="{372D42B4-E0CE-4C52-99AD-66738446DC49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0E5349C2-2DE8-428E-9D4C-9165B1F5C289}" type="presOf" srcId="{A0DE00E8-D654-4BD2-B96E-2957D1447BE7}" destId="{5DB476BD-26D7-4759-8663-73692AFDA2CC}" srcOrd="1" destOrd="0" presId="urn:microsoft.com/office/officeart/2005/8/layout/hierarchy2"/>
    <dgm:cxn modelId="{BE5E11D9-E4AD-48F5-81AB-95615160F82D}" type="presOf" srcId="{0E789B44-1B47-442C-A1F1-E20D3EA6255C}" destId="{4462129C-63FC-443B-A0BF-94980CE07F3B}" srcOrd="0" destOrd="0" presId="urn:microsoft.com/office/officeart/2005/8/layout/hierarchy2"/>
    <dgm:cxn modelId="{0E5AFEF5-3D01-49A4-8BEE-120C4DFD394A}" type="presOf" srcId="{F1399198-E0AB-4E03-9615-BFACF878F767}" destId="{85152920-B250-4748-B03E-F99DB1561279}" srcOrd="1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40BAA09B-D435-45E2-8EF7-EA9123793367}" srcId="{AB1C5DDB-50C9-4B80-9408-9E365DF3EC94}" destId="{BE35C122-EE29-4F9F-98CA-AC95BDFC1A31}" srcOrd="5" destOrd="0" parTransId="{C7113C06-DA96-4258-9CA7-3B722BBCC0BC}" sibTransId="{3DEA9FA9-8263-4094-BE95-7CD81CFF127F}"/>
    <dgm:cxn modelId="{18ED597B-A405-4E6A-A978-2A0B9CE894AB}" type="presOf" srcId="{F1399198-E0AB-4E03-9615-BFACF878F767}" destId="{D6E489B2-2F7D-4E05-BC5E-F7998D62BA45}" srcOrd="0" destOrd="0" presId="urn:microsoft.com/office/officeart/2005/8/layout/hierarchy2"/>
    <dgm:cxn modelId="{A0CEF8BB-0E45-495E-B4AF-35829A41416D}" type="presOf" srcId="{64C79972-FCE7-4B77-ADAD-A759DE521B94}" destId="{B927107C-5F4C-4C34-A9A9-7BC1DAA71E73}" srcOrd="1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98716601-ADE2-4BDF-A9B6-D7EFDB3B264B}" type="presOf" srcId="{1F38E69A-F07E-4C23-A122-63B93BAAC5C8}" destId="{60343C22-5FF6-4D73-8AEA-370B4F7698A0}" srcOrd="0" destOrd="0" presId="urn:microsoft.com/office/officeart/2005/8/layout/hierarchy2"/>
    <dgm:cxn modelId="{E0EF0D4E-A9D3-461C-97DF-1FB0616A56E5}" type="presOf" srcId="{4AC932CD-412B-4B90-B94D-D8CFF3286712}" destId="{C650AC48-76FA-47FA-8009-A5FD346866B9}" srcOrd="0" destOrd="0" presId="urn:microsoft.com/office/officeart/2005/8/layout/hierarchy2"/>
    <dgm:cxn modelId="{26256576-3D82-4AA7-93A7-374D172E7967}" type="presOf" srcId="{42CCC850-D30A-46C7-97C7-CB01C223903B}" destId="{A401BC38-6C5E-4D22-8942-D52EFFABE52B}" srcOrd="0" destOrd="0" presId="urn:microsoft.com/office/officeart/2005/8/layout/hierarchy2"/>
    <dgm:cxn modelId="{588B65AA-4246-46E0-8B9E-B81B43D71968}" type="presOf" srcId="{BE35C122-EE29-4F9F-98CA-AC95BDFC1A31}" destId="{D1055F07-2D97-464A-AE3F-4580CC4ACE2D}" srcOrd="0" destOrd="0" presId="urn:microsoft.com/office/officeart/2005/8/layout/hierarchy2"/>
    <dgm:cxn modelId="{509FDA9D-1322-47EC-B2D8-2D1E4B8B4071}" type="presOf" srcId="{0938B1B8-3E76-47B2-B6B4-9358B19CCCEF}" destId="{16BC602B-464C-4F21-A80F-6CE2A1589677}" srcOrd="1" destOrd="0" presId="urn:microsoft.com/office/officeart/2005/8/layout/hierarchy2"/>
    <dgm:cxn modelId="{96699C84-1E00-4AC5-A626-385ECC1D3BCA}" type="presOf" srcId="{0A5FC0A6-18E5-4DD8-8D78-E94DEB469ADF}" destId="{219CC42C-307A-48EB-AEFF-051F3B095DA5}" srcOrd="1" destOrd="0" presId="urn:microsoft.com/office/officeart/2005/8/layout/hierarchy2"/>
    <dgm:cxn modelId="{6D991D5A-5B4B-4042-9127-4CACDC2AC3E2}" type="presOf" srcId="{810F9E8E-57CB-4F02-A314-E0FD9EBC2D37}" destId="{A6BE8BB4-5A52-45A9-A000-620018270B2C}" srcOrd="1" destOrd="0" presId="urn:microsoft.com/office/officeart/2005/8/layout/hierarchy2"/>
    <dgm:cxn modelId="{DACE223D-82CE-42B9-9A36-B8BED95237DA}" type="presOf" srcId="{CE2697D7-56EA-406B-AEB0-565469CC0BB6}" destId="{C7D1CC97-9547-47A3-A0F7-4C1C7F186ED1}" srcOrd="0" destOrd="0" presId="urn:microsoft.com/office/officeart/2005/8/layout/hierarchy2"/>
    <dgm:cxn modelId="{5FDF9594-DF6B-47C8-B272-0AAAB4ED3123}" srcId="{AB1C5DDB-50C9-4B80-9408-9E365DF3EC94}" destId="{BB5B5232-C48F-4540-A344-B10C535D7767}" srcOrd="6" destOrd="0" parTransId="{4AEE58DD-3F0D-462F-AED9-0B67AD6EFD0C}" sibTransId="{2C105F24-482B-420D-B2CB-4DFD91A07A96}"/>
    <dgm:cxn modelId="{C1AA89C1-A7CC-44FB-9460-7C96A131BCF8}" type="presOf" srcId="{338C2BF5-1432-4FA1-AF1F-847E7E4475B3}" destId="{EF5270E7-4D10-49DC-9730-69B7A10EF397}" srcOrd="0" destOrd="0" presId="urn:microsoft.com/office/officeart/2005/8/layout/hierarchy2"/>
    <dgm:cxn modelId="{0702E5FE-5EC5-4D93-B51E-40DB67954E03}" type="presOf" srcId="{2A3B95AD-4CAB-4986-B308-FBB4CAD8F00A}" destId="{4CCA6026-3CC4-4651-A0D6-0E7A98EF8C60}" srcOrd="0" destOrd="0" presId="urn:microsoft.com/office/officeart/2005/8/layout/hierarchy2"/>
    <dgm:cxn modelId="{4BAEA47F-5A9C-4249-90BA-D80DA28BD6FB}" type="presOf" srcId="{9F416EC0-CFE8-4B68-9318-705B9EFE5F4B}" destId="{72A0808F-2FE3-4DC1-B216-3E09C7978D80}" srcOrd="1" destOrd="0" presId="urn:microsoft.com/office/officeart/2005/8/layout/hierarchy2"/>
    <dgm:cxn modelId="{A5931594-90EB-4DCA-877F-4A5373430BB8}" type="presOf" srcId="{C7113C06-DA96-4258-9CA7-3B722BBCC0BC}" destId="{913647B5-CDB1-4D52-9851-6FA5B44E9679}" srcOrd="0" destOrd="0" presId="urn:microsoft.com/office/officeart/2005/8/layout/hierarchy2"/>
    <dgm:cxn modelId="{FFFDEFE8-235C-4FDD-B012-478E3D3B255D}" type="presOf" srcId="{9F416EC0-CFE8-4B68-9318-705B9EFE5F4B}" destId="{7E88C15A-53E1-4F3A-89D3-23B4A27088E6}" srcOrd="0" destOrd="0" presId="urn:microsoft.com/office/officeart/2005/8/layout/hierarchy2"/>
    <dgm:cxn modelId="{20EF866B-360D-4BE4-A1F8-2127537C1A54}" type="presOf" srcId="{DC0216DB-FBFB-4D05-AB7E-13216FCB0516}" destId="{21FB0002-939C-49EB-BD5A-95780C6C6D2A}" srcOrd="0" destOrd="0" presId="urn:microsoft.com/office/officeart/2005/8/layout/hierarchy2"/>
    <dgm:cxn modelId="{4C528010-BF90-4CC4-99F6-93220A8D019E}" srcId="{BE35C122-EE29-4F9F-98CA-AC95BDFC1A31}" destId="{0422BACD-09C6-4C56-9865-D0842D6EB365}" srcOrd="0" destOrd="0" parTransId="{A0DE00E8-D654-4BD2-B96E-2957D1447BE7}" sibTransId="{AAE0511B-61A2-427D-A376-81EAFD020AA7}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7552A73C-8E63-43BD-8649-E93BEDEEC26C}" type="presOf" srcId="{08234424-F5B8-4410-BA3B-E2F5A2359605}" destId="{488EFA99-6F56-405E-8CA0-92E39600381E}" srcOrd="0" destOrd="0" presId="urn:microsoft.com/office/officeart/2005/8/layout/hierarchy2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977474F5-D74B-49EC-8231-40D07C52D873}" type="presOf" srcId="{4AEE58DD-3F0D-462F-AED9-0B67AD6EFD0C}" destId="{46EDA934-7995-47EF-8B1D-A72529A5A093}" srcOrd="0" destOrd="0" presId="urn:microsoft.com/office/officeart/2005/8/layout/hierarchy2"/>
    <dgm:cxn modelId="{5D951D75-B215-4738-B216-F58141980383}" type="presOf" srcId="{EA2969AB-F977-40FF-AF2A-0D8C222E7CEB}" destId="{DCA1666E-2AF0-4678-86DC-BCC37820FEF1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AE952FFA-7DD9-4CF1-8ECA-952B94C6F020}" type="presOf" srcId="{3045E755-9F2A-49DC-959E-1269E2063E7D}" destId="{B0F0B24F-9434-41B2-BED2-FE8FE512EA50}" srcOrd="0" destOrd="0" presId="urn:microsoft.com/office/officeart/2005/8/layout/hierarchy2"/>
    <dgm:cxn modelId="{9BB1597F-4A87-4596-9D3B-3DF1B44F999A}" type="presOf" srcId="{0422BACD-09C6-4C56-9865-D0842D6EB365}" destId="{AF464A56-D0FA-4DEA-AF8B-D23B5F36FAEA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8278518B-A412-4007-BDEB-A382996693AD}" type="presOf" srcId="{E8AD2B0B-62D1-429A-9D4D-7240476FD44C}" destId="{D4E78957-8597-4964-9EB8-2DDDC14052C4}" srcOrd="0" destOrd="0" presId="urn:microsoft.com/office/officeart/2005/8/layout/hierarchy2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7F9E276B-6405-4E03-BFE9-6E6FBFB5A438}" type="presOf" srcId="{12BA1380-A4FC-4990-9FA4-11FC145E8D29}" destId="{548F056A-19AF-4E3A-A841-4D9B573D8132}" srcOrd="0" destOrd="0" presId="urn:microsoft.com/office/officeart/2005/8/layout/hierarchy2"/>
    <dgm:cxn modelId="{48AD29FB-79F3-4028-8B88-236D162998EE}" type="presOf" srcId="{610E6F1B-F888-48B9-8A74-3EBC495EBEB9}" destId="{6F0983B9-52F9-49F6-A5A8-A1045E6FE498}" srcOrd="0" destOrd="0" presId="urn:microsoft.com/office/officeart/2005/8/layout/hierarchy2"/>
    <dgm:cxn modelId="{2672F413-54A4-4165-B193-046B2F37A8B7}" type="presOf" srcId="{C7113C06-DA96-4258-9CA7-3B722BBCC0BC}" destId="{E295A543-FF01-4821-859B-6261D52604E2}" srcOrd="1" destOrd="0" presId="urn:microsoft.com/office/officeart/2005/8/layout/hierarchy2"/>
    <dgm:cxn modelId="{5646E4CC-37D8-4E1C-9E49-6AED72960354}" type="presOf" srcId="{DD5559D7-BE73-46CB-B09E-C6C00313D097}" destId="{A7E21FB7-F783-4B54-9331-5A3B87E63845}" srcOrd="0" destOrd="0" presId="urn:microsoft.com/office/officeart/2005/8/layout/hierarchy2"/>
    <dgm:cxn modelId="{90B2758A-8A02-4B2E-B840-600E74AA8E98}" type="presOf" srcId="{930FA777-290E-41BC-A635-9651FDA43D1C}" destId="{989CA6E2-5174-4B6B-9FD6-383FDE6CF3B7}" srcOrd="0" destOrd="0" presId="urn:microsoft.com/office/officeart/2005/8/layout/hierarchy2"/>
    <dgm:cxn modelId="{12406F90-1954-42A5-8217-B28A903900FE}" type="presOf" srcId="{BB5B5232-C48F-4540-A344-B10C535D7767}" destId="{AAD36CA8-68D5-4F15-8E8A-D0E4D54A3AC4}" srcOrd="0" destOrd="0" presId="urn:microsoft.com/office/officeart/2005/8/layout/hierarchy2"/>
    <dgm:cxn modelId="{D8AE786D-97E4-4A20-B7B4-F9A7B2545C39}" type="presOf" srcId="{4B435B99-0541-459A-AAE0-FBBD5CFDFD81}" destId="{9EE110ED-2C04-4C2C-87DE-6083EB4EAB9E}" srcOrd="0" destOrd="0" presId="urn:microsoft.com/office/officeart/2005/8/layout/hierarchy2"/>
    <dgm:cxn modelId="{BFFA362E-0084-41D3-927B-09603ECD35B0}" type="presOf" srcId="{0938B1B8-3E76-47B2-B6B4-9358B19CCCEF}" destId="{2CB05F0A-731C-4ED5-8E9C-6C45C3CCD2B4}" srcOrd="0" destOrd="0" presId="urn:microsoft.com/office/officeart/2005/8/layout/hierarchy2"/>
    <dgm:cxn modelId="{56576589-50C8-4897-BF44-BBF98AF04F94}" type="presOf" srcId="{F9DCF3D5-7BE4-4A59-889A-42A1A8F3CF85}" destId="{485320E7-5865-4972-9E80-A4269F77B5B7}" srcOrd="0" destOrd="0" presId="urn:microsoft.com/office/officeart/2005/8/layout/hierarchy2"/>
    <dgm:cxn modelId="{AB06C71B-957A-4944-84CD-E96DE94F72D4}" type="presOf" srcId="{4F254B70-064E-46F8-8ACA-5CCE91B5402D}" destId="{FE55F809-4527-4ECA-A2F4-F8659409C82D}" srcOrd="0" destOrd="0" presId="urn:microsoft.com/office/officeart/2005/8/layout/hierarchy2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04F3E617-C6F8-4637-8551-E32061D0E864}" type="presOf" srcId="{08234424-F5B8-4410-BA3B-E2F5A2359605}" destId="{81088E8A-0E80-4C99-853D-EFCD85920EC7}" srcOrd="1" destOrd="0" presId="urn:microsoft.com/office/officeart/2005/8/layout/hierarchy2"/>
    <dgm:cxn modelId="{FFEB077B-CECC-423E-BE3A-E4871BD36D37}" type="presOf" srcId="{3A3C26BF-BFC7-4864-A2E4-C5AECCF46777}" destId="{E94D037D-C0F1-407D-9A66-A374ACFCBA58}" srcOrd="0" destOrd="0" presId="urn:microsoft.com/office/officeart/2005/8/layout/hierarchy2"/>
    <dgm:cxn modelId="{8CEE9B02-ACE5-42AA-AE88-67197FEBD245}" type="presOf" srcId="{F9DCF3D5-7BE4-4A59-889A-42A1A8F3CF85}" destId="{8BAAF196-E572-43D2-AB16-9C773144AEAA}" srcOrd="1" destOrd="0" presId="urn:microsoft.com/office/officeart/2005/8/layout/hierarchy2"/>
    <dgm:cxn modelId="{317258E3-5AF2-4D57-B786-21FA7D5066DB}" type="presOf" srcId="{AB1C5DDB-50C9-4B80-9408-9E365DF3EC94}" destId="{A971DC22-816E-4608-9EBE-1020EE7C44E2}" srcOrd="0" destOrd="0" presId="urn:microsoft.com/office/officeart/2005/8/layout/hierarchy2"/>
    <dgm:cxn modelId="{D1F4EAE9-8F2D-4E43-8B79-CC94CE4FF964}" type="presOf" srcId="{810F9E8E-57CB-4F02-A314-E0FD9EBC2D37}" destId="{34FAADD3-4E25-4757-9393-CA06334BDF1F}" srcOrd="0" destOrd="0" presId="urn:microsoft.com/office/officeart/2005/8/layout/hierarchy2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DD000532-59A7-4709-8168-9377D77F9091}" srcId="{AB1C5DDB-50C9-4B80-9408-9E365DF3EC94}" destId="{3045E755-9F2A-49DC-959E-1269E2063E7D}" srcOrd="7" destOrd="0" parTransId="{3A3C26BF-BFC7-4864-A2E4-C5AECCF46777}" sibTransId="{D8E086D0-0287-4F6B-82D0-5BF8834CC665}"/>
    <dgm:cxn modelId="{0BBD7C30-A6F6-49D7-8AEC-971B4ABE08BE}" type="presOf" srcId="{EA2969AB-F977-40FF-AF2A-0D8C222E7CEB}" destId="{41F04A15-F2FA-4EB0-BEC8-8F8A08382C96}" srcOrd="1" destOrd="0" presId="urn:microsoft.com/office/officeart/2005/8/layout/hierarchy2"/>
    <dgm:cxn modelId="{F3E6B19A-32D4-4D1A-9274-09CEE38F0377}" type="presOf" srcId="{41453CE3-0A0C-47B3-A180-0F2B0CB3DCDA}" destId="{D8C934F6-7159-489A-9FE5-88CEE15E7046}" srcOrd="0" destOrd="0" presId="urn:microsoft.com/office/officeart/2005/8/layout/hierarchy2"/>
    <dgm:cxn modelId="{E9174ADF-5F97-4E84-91A8-456ABB2B9C2D}" type="presOf" srcId="{0A5FC0A6-18E5-4DD8-8D78-E94DEB469ADF}" destId="{3A1C9A1A-16A1-4D01-AD9F-F0DCC893522F}" srcOrd="0" destOrd="0" presId="urn:microsoft.com/office/officeart/2005/8/layout/hierarchy2"/>
    <dgm:cxn modelId="{301A4D43-7F84-4E50-AFDA-8369644DE26B}" type="presOf" srcId="{6960654E-8D2D-4022-ABB2-241FDCCF2CE7}" destId="{A3C57B70-8165-45DB-85FB-590F302350EA}" srcOrd="0" destOrd="0" presId="urn:microsoft.com/office/officeart/2005/8/layout/hierarchy2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92E27684-A8FF-49E3-95A3-C852B232F159}" type="presOf" srcId="{2A3B95AD-4CAB-4986-B308-FBB4CAD8F00A}" destId="{CC390B5E-C688-4F26-B750-021B09720823}" srcOrd="1" destOrd="0" presId="urn:microsoft.com/office/officeart/2005/8/layout/hierarchy2"/>
    <dgm:cxn modelId="{DAB0823E-1C50-4D13-8823-C280249E76EC}" type="presOf" srcId="{64C79972-FCE7-4B77-ADAD-A759DE521B94}" destId="{3BD4EA06-C360-4E3D-80D0-FAA2EFF62CED}" srcOrd="0" destOrd="0" presId="urn:microsoft.com/office/officeart/2005/8/layout/hierarchy2"/>
    <dgm:cxn modelId="{B4DAC0CD-9262-42B1-A88C-B5D95BCC062F}" srcId="{BE35C122-EE29-4F9F-98CA-AC95BDFC1A31}" destId="{9F5DD534-ADF6-4B60-96F3-36E0D0AB1D23}" srcOrd="1" destOrd="0" parTransId="{2A3B95AD-4CAB-4986-B308-FBB4CAD8F00A}" sibTransId="{0DCF5724-16B9-447A-BD45-0C4E99E514CD}"/>
    <dgm:cxn modelId="{D46851DB-A986-4822-A75E-55BC4C41267D}" type="presParOf" srcId="{A401BC38-6C5E-4D22-8942-D52EFFABE52B}" destId="{E1620A2A-6525-4807-840E-3FE16EB7B1DD}" srcOrd="0" destOrd="0" presId="urn:microsoft.com/office/officeart/2005/8/layout/hierarchy2"/>
    <dgm:cxn modelId="{691F0991-FDFC-410C-8A60-A13F4AF188D1}" type="presParOf" srcId="{E1620A2A-6525-4807-840E-3FE16EB7B1DD}" destId="{A971DC22-816E-4608-9EBE-1020EE7C44E2}" srcOrd="0" destOrd="0" presId="urn:microsoft.com/office/officeart/2005/8/layout/hierarchy2"/>
    <dgm:cxn modelId="{A0D36FAE-DC4A-4C91-865B-0CF7672F196C}" type="presParOf" srcId="{E1620A2A-6525-4807-840E-3FE16EB7B1DD}" destId="{F2C6C983-25B5-4D62-93E8-B0C6CE498841}" srcOrd="1" destOrd="0" presId="urn:microsoft.com/office/officeart/2005/8/layout/hierarchy2"/>
    <dgm:cxn modelId="{E0483729-692E-4532-AB65-EE801DA71E09}" type="presParOf" srcId="{F2C6C983-25B5-4D62-93E8-B0C6CE498841}" destId="{DCA1666E-2AF0-4678-86DC-BCC37820FEF1}" srcOrd="0" destOrd="0" presId="urn:microsoft.com/office/officeart/2005/8/layout/hierarchy2"/>
    <dgm:cxn modelId="{15221606-0CC6-41B9-90F3-3E0BBE37C930}" type="presParOf" srcId="{DCA1666E-2AF0-4678-86DC-BCC37820FEF1}" destId="{41F04A15-F2FA-4EB0-BEC8-8F8A08382C96}" srcOrd="0" destOrd="0" presId="urn:microsoft.com/office/officeart/2005/8/layout/hierarchy2"/>
    <dgm:cxn modelId="{F33512A2-8063-4131-9DCB-E624BFCB8566}" type="presParOf" srcId="{F2C6C983-25B5-4D62-93E8-B0C6CE498841}" destId="{37CC1C37-630F-46B9-8439-2A1EF2CD688B}" srcOrd="1" destOrd="0" presId="urn:microsoft.com/office/officeart/2005/8/layout/hierarchy2"/>
    <dgm:cxn modelId="{2407968D-0914-454A-B42B-9B8C857102A4}" type="presParOf" srcId="{37CC1C37-630F-46B9-8439-2A1EF2CD688B}" destId="{21FB0002-939C-49EB-BD5A-95780C6C6D2A}" srcOrd="0" destOrd="0" presId="urn:microsoft.com/office/officeart/2005/8/layout/hierarchy2"/>
    <dgm:cxn modelId="{22ED3CFF-337A-4E63-AED8-AC79B350FA18}" type="presParOf" srcId="{37CC1C37-630F-46B9-8439-2A1EF2CD688B}" destId="{C24C1EC9-C6D1-4095-936D-88F942F08484}" srcOrd="1" destOrd="0" presId="urn:microsoft.com/office/officeart/2005/8/layout/hierarchy2"/>
    <dgm:cxn modelId="{81C7C0E0-B589-479A-B2BC-990C7EEF211C}" type="presParOf" srcId="{C24C1EC9-C6D1-4095-936D-88F942F08484}" destId="{989CA6E2-5174-4B6B-9FD6-383FDE6CF3B7}" srcOrd="0" destOrd="0" presId="urn:microsoft.com/office/officeart/2005/8/layout/hierarchy2"/>
    <dgm:cxn modelId="{99913AAA-F833-44D9-9DA0-57CCC861E757}" type="presParOf" srcId="{989CA6E2-5174-4B6B-9FD6-383FDE6CF3B7}" destId="{7EE50D2F-7B0E-4938-961B-22990B1D13B6}" srcOrd="0" destOrd="0" presId="urn:microsoft.com/office/officeart/2005/8/layout/hierarchy2"/>
    <dgm:cxn modelId="{AAE2200B-EF15-48C6-B8F0-2DF89A2EBC90}" type="presParOf" srcId="{C24C1EC9-C6D1-4095-936D-88F942F08484}" destId="{49966507-2F4F-42B1-960C-EBEB56DD3FC4}" srcOrd="1" destOrd="0" presId="urn:microsoft.com/office/officeart/2005/8/layout/hierarchy2"/>
    <dgm:cxn modelId="{C2A100E6-11C6-4408-ACA7-6E17A9703DEA}" type="presParOf" srcId="{49966507-2F4F-42B1-960C-EBEB56DD3FC4}" destId="{A3C57B70-8165-45DB-85FB-590F302350EA}" srcOrd="0" destOrd="0" presId="urn:microsoft.com/office/officeart/2005/8/layout/hierarchy2"/>
    <dgm:cxn modelId="{A2663839-C813-4EA5-A82E-2DFFF20450A4}" type="presParOf" srcId="{49966507-2F4F-42B1-960C-EBEB56DD3FC4}" destId="{DBCD76AB-E23F-44B4-A401-D4AD975883E1}" srcOrd="1" destOrd="0" presId="urn:microsoft.com/office/officeart/2005/8/layout/hierarchy2"/>
    <dgm:cxn modelId="{83581520-CD01-42A4-A818-34FA94D52DC6}" type="presParOf" srcId="{DBCD76AB-E23F-44B4-A401-D4AD975883E1}" destId="{D4E78957-8597-4964-9EB8-2DDDC14052C4}" srcOrd="0" destOrd="0" presId="urn:microsoft.com/office/officeart/2005/8/layout/hierarchy2"/>
    <dgm:cxn modelId="{385C8287-C24E-4B6B-9A58-854D2DEE21D4}" type="presParOf" srcId="{D4E78957-8597-4964-9EB8-2DDDC14052C4}" destId="{28545878-CBD8-4155-A64A-1F0A19DA94D3}" srcOrd="0" destOrd="0" presId="urn:microsoft.com/office/officeart/2005/8/layout/hierarchy2"/>
    <dgm:cxn modelId="{0CD6CC84-E193-46E7-812C-16C9BB99F96E}" type="presParOf" srcId="{DBCD76AB-E23F-44B4-A401-D4AD975883E1}" destId="{111A615B-567A-4840-B5A0-98460DA1BC99}" srcOrd="1" destOrd="0" presId="urn:microsoft.com/office/officeart/2005/8/layout/hierarchy2"/>
    <dgm:cxn modelId="{B3211D3B-DD63-4899-B678-576FF4D63638}" type="presParOf" srcId="{111A615B-567A-4840-B5A0-98460DA1BC99}" destId="{9EE110ED-2C04-4C2C-87DE-6083EB4EAB9E}" srcOrd="0" destOrd="0" presId="urn:microsoft.com/office/officeart/2005/8/layout/hierarchy2"/>
    <dgm:cxn modelId="{3075E813-E848-43CE-9DDF-1267FBC04D43}" type="presParOf" srcId="{111A615B-567A-4840-B5A0-98460DA1BC99}" destId="{1A347F53-6233-4CAB-A3D0-162B341462E7}" srcOrd="1" destOrd="0" presId="urn:microsoft.com/office/officeart/2005/8/layout/hierarchy2"/>
    <dgm:cxn modelId="{27A693BC-C217-4C7C-9F73-B6F1051D61B2}" type="presParOf" srcId="{F2C6C983-25B5-4D62-93E8-B0C6CE498841}" destId="{3A1C9A1A-16A1-4D01-AD9F-F0DCC893522F}" srcOrd="2" destOrd="0" presId="urn:microsoft.com/office/officeart/2005/8/layout/hierarchy2"/>
    <dgm:cxn modelId="{7F6951FC-FFC2-45AB-8DCC-2C1DF7BB204A}" type="presParOf" srcId="{3A1C9A1A-16A1-4D01-AD9F-F0DCC893522F}" destId="{219CC42C-307A-48EB-AEFF-051F3B095DA5}" srcOrd="0" destOrd="0" presId="urn:microsoft.com/office/officeart/2005/8/layout/hierarchy2"/>
    <dgm:cxn modelId="{73747A12-94DA-4890-BB1E-A4B4CEAE97E2}" type="presParOf" srcId="{F2C6C983-25B5-4D62-93E8-B0C6CE498841}" destId="{F8BC7482-8427-4AF3-94CD-E25BF4F7F148}" srcOrd="3" destOrd="0" presId="urn:microsoft.com/office/officeart/2005/8/layout/hierarchy2"/>
    <dgm:cxn modelId="{3A93385B-01E3-48B9-ACE3-AEA69E3C1AF9}" type="presParOf" srcId="{F8BC7482-8427-4AF3-94CD-E25BF4F7F148}" destId="{C650AC48-76FA-47FA-8009-A5FD346866B9}" srcOrd="0" destOrd="0" presId="urn:microsoft.com/office/officeart/2005/8/layout/hierarchy2"/>
    <dgm:cxn modelId="{7DEBEABA-E433-481C-8B6F-7513C3434F34}" type="presParOf" srcId="{F8BC7482-8427-4AF3-94CD-E25BF4F7F148}" destId="{AECE24D4-FF9B-4685-8793-6A66164402DD}" srcOrd="1" destOrd="0" presId="urn:microsoft.com/office/officeart/2005/8/layout/hierarchy2"/>
    <dgm:cxn modelId="{96CCA626-46B9-4D01-ABF0-123E1B1B89A9}" type="presParOf" srcId="{AECE24D4-FF9B-4685-8793-6A66164402DD}" destId="{D6E489B2-2F7D-4E05-BC5E-F7998D62BA45}" srcOrd="0" destOrd="0" presId="urn:microsoft.com/office/officeart/2005/8/layout/hierarchy2"/>
    <dgm:cxn modelId="{2FA1ABBA-6AF7-4AD6-A525-1D4EC8890B0D}" type="presParOf" srcId="{D6E489B2-2F7D-4E05-BC5E-F7998D62BA45}" destId="{85152920-B250-4748-B03E-F99DB1561279}" srcOrd="0" destOrd="0" presId="urn:microsoft.com/office/officeart/2005/8/layout/hierarchy2"/>
    <dgm:cxn modelId="{2726F9C8-5F6F-43E8-AEE1-3E7A662CE279}" type="presParOf" srcId="{AECE24D4-FF9B-4685-8793-6A66164402DD}" destId="{045FF265-4918-4669-AEE3-368606F9387E}" srcOrd="1" destOrd="0" presId="urn:microsoft.com/office/officeart/2005/8/layout/hierarchy2"/>
    <dgm:cxn modelId="{78F100A8-33FE-4A7D-BD77-A821ED88CFA3}" type="presParOf" srcId="{045FF265-4918-4669-AEE3-368606F9387E}" destId="{6F0983B9-52F9-49F6-A5A8-A1045E6FE498}" srcOrd="0" destOrd="0" presId="urn:microsoft.com/office/officeart/2005/8/layout/hierarchy2"/>
    <dgm:cxn modelId="{8D9CE2BE-DE6F-4752-81D9-CC058A7A81B9}" type="presParOf" srcId="{045FF265-4918-4669-AEE3-368606F9387E}" destId="{80315EB2-5959-4F44-AF29-C69C7FE16A85}" srcOrd="1" destOrd="0" presId="urn:microsoft.com/office/officeart/2005/8/layout/hierarchy2"/>
    <dgm:cxn modelId="{F84F22BE-A638-444C-82E6-D3FA029DBC7A}" type="presParOf" srcId="{F2C6C983-25B5-4D62-93E8-B0C6CE498841}" destId="{34FAADD3-4E25-4757-9393-CA06334BDF1F}" srcOrd="4" destOrd="0" presId="urn:microsoft.com/office/officeart/2005/8/layout/hierarchy2"/>
    <dgm:cxn modelId="{48321249-8C9F-4807-82D4-3F3693D634FD}" type="presParOf" srcId="{34FAADD3-4E25-4757-9393-CA06334BDF1F}" destId="{A6BE8BB4-5A52-45A9-A000-620018270B2C}" srcOrd="0" destOrd="0" presId="urn:microsoft.com/office/officeart/2005/8/layout/hierarchy2"/>
    <dgm:cxn modelId="{145AF0AA-F013-4280-B6C5-8E80D6C2E72C}" type="presParOf" srcId="{F2C6C983-25B5-4D62-93E8-B0C6CE498841}" destId="{90A01BD8-5D51-49D3-BF2F-866769EEBED3}" srcOrd="5" destOrd="0" presId="urn:microsoft.com/office/officeart/2005/8/layout/hierarchy2"/>
    <dgm:cxn modelId="{487B67EB-BA5A-425B-8898-E78771F47EF6}" type="presParOf" srcId="{90A01BD8-5D51-49D3-BF2F-866769EEBED3}" destId="{548F056A-19AF-4E3A-A841-4D9B573D8132}" srcOrd="0" destOrd="0" presId="urn:microsoft.com/office/officeart/2005/8/layout/hierarchy2"/>
    <dgm:cxn modelId="{FDA00EF5-8BFA-4839-94E1-A66950C32922}" type="presParOf" srcId="{90A01BD8-5D51-49D3-BF2F-866769EEBED3}" destId="{68AF59F0-0826-498B-B0FD-64284F80E27E}" srcOrd="1" destOrd="0" presId="urn:microsoft.com/office/officeart/2005/8/layout/hierarchy2"/>
    <dgm:cxn modelId="{1E6C24B1-6F20-42D4-B848-17448B5CEAE0}" type="presParOf" srcId="{68AF59F0-0826-498B-B0FD-64284F80E27E}" destId="{485320E7-5865-4972-9E80-A4269F77B5B7}" srcOrd="0" destOrd="0" presId="urn:microsoft.com/office/officeart/2005/8/layout/hierarchy2"/>
    <dgm:cxn modelId="{127C3308-4C5D-4F0A-87CF-13B27BF95689}" type="presParOf" srcId="{485320E7-5865-4972-9E80-A4269F77B5B7}" destId="{8BAAF196-E572-43D2-AB16-9C773144AEAA}" srcOrd="0" destOrd="0" presId="urn:microsoft.com/office/officeart/2005/8/layout/hierarchy2"/>
    <dgm:cxn modelId="{D2BA8969-FDC6-4CB1-BD29-69DDFDF2DBF9}" type="presParOf" srcId="{68AF59F0-0826-498B-B0FD-64284F80E27E}" destId="{BF9EE0BD-CB5E-4371-AD10-C4FB8725B98A}" srcOrd="1" destOrd="0" presId="urn:microsoft.com/office/officeart/2005/8/layout/hierarchy2"/>
    <dgm:cxn modelId="{7AC5F637-985A-4514-8F30-F77E229B96D0}" type="presParOf" srcId="{BF9EE0BD-CB5E-4371-AD10-C4FB8725B98A}" destId="{60343C22-5FF6-4D73-8AEA-370B4F7698A0}" srcOrd="0" destOrd="0" presId="urn:microsoft.com/office/officeart/2005/8/layout/hierarchy2"/>
    <dgm:cxn modelId="{21938EF7-D0BA-4734-9C69-DB0C1060010B}" type="presParOf" srcId="{BF9EE0BD-CB5E-4371-AD10-C4FB8725B98A}" destId="{921D0ED5-9F5A-4F4E-AFF7-DCC01F82D08C}" srcOrd="1" destOrd="0" presId="urn:microsoft.com/office/officeart/2005/8/layout/hierarchy2"/>
    <dgm:cxn modelId="{32C0CE72-6E20-4433-9027-D8DDA17D7724}" type="presParOf" srcId="{921D0ED5-9F5A-4F4E-AFF7-DCC01F82D08C}" destId="{FE55F809-4527-4ECA-A2F4-F8659409C82D}" srcOrd="0" destOrd="0" presId="urn:microsoft.com/office/officeart/2005/8/layout/hierarchy2"/>
    <dgm:cxn modelId="{69F56160-3DBD-420F-B221-8E9A4CCF1779}" type="presParOf" srcId="{FE55F809-4527-4ECA-A2F4-F8659409C82D}" destId="{FB0E1510-E578-4988-B7C3-74DEF05A07EF}" srcOrd="0" destOrd="0" presId="urn:microsoft.com/office/officeart/2005/8/layout/hierarchy2"/>
    <dgm:cxn modelId="{AEE0E75B-090C-4200-9BE9-229FCCE180B6}" type="presParOf" srcId="{921D0ED5-9F5A-4F4E-AFF7-DCC01F82D08C}" destId="{09139C9F-4E9A-4296-A47F-37B2D1B06F3E}" srcOrd="1" destOrd="0" presId="urn:microsoft.com/office/officeart/2005/8/layout/hierarchy2"/>
    <dgm:cxn modelId="{2D898916-E946-4E88-A927-3E1BCB8EF7A9}" type="presParOf" srcId="{09139C9F-4E9A-4296-A47F-37B2D1B06F3E}" destId="{D8C934F6-7159-489A-9FE5-88CEE15E7046}" srcOrd="0" destOrd="0" presId="urn:microsoft.com/office/officeart/2005/8/layout/hierarchy2"/>
    <dgm:cxn modelId="{8E39601D-22A0-4DFC-BE2F-37AD4244DF43}" type="presParOf" srcId="{09139C9F-4E9A-4296-A47F-37B2D1B06F3E}" destId="{BEEDBBE6-3F48-48E7-A25F-8902D73020CC}" srcOrd="1" destOrd="0" presId="urn:microsoft.com/office/officeart/2005/8/layout/hierarchy2"/>
    <dgm:cxn modelId="{4CD5EE4C-BA10-4AB3-882F-1BFAA6EE84AA}" type="presParOf" srcId="{921D0ED5-9F5A-4F4E-AFF7-DCC01F82D08C}" destId="{7E88C15A-53E1-4F3A-89D3-23B4A27088E6}" srcOrd="2" destOrd="0" presId="urn:microsoft.com/office/officeart/2005/8/layout/hierarchy2"/>
    <dgm:cxn modelId="{FED8F1DF-8B4A-4B24-A016-1B1DE4A47A6E}" type="presParOf" srcId="{7E88C15A-53E1-4F3A-89D3-23B4A27088E6}" destId="{72A0808F-2FE3-4DC1-B216-3E09C7978D80}" srcOrd="0" destOrd="0" presId="urn:microsoft.com/office/officeart/2005/8/layout/hierarchy2"/>
    <dgm:cxn modelId="{2C8F9691-A911-45B2-8A05-F70FBC96A680}" type="presParOf" srcId="{921D0ED5-9F5A-4F4E-AFF7-DCC01F82D08C}" destId="{6E5B5CDB-9183-494E-9860-00FB4DED4A89}" srcOrd="3" destOrd="0" presId="urn:microsoft.com/office/officeart/2005/8/layout/hierarchy2"/>
    <dgm:cxn modelId="{09912089-495A-4E93-A815-07259763E1C3}" type="presParOf" srcId="{6E5B5CDB-9183-494E-9860-00FB4DED4A89}" destId="{A7E21FB7-F783-4B54-9331-5A3B87E63845}" srcOrd="0" destOrd="0" presId="urn:microsoft.com/office/officeart/2005/8/layout/hierarchy2"/>
    <dgm:cxn modelId="{0173EEE1-522D-4611-B755-CA9CC6990A97}" type="presParOf" srcId="{6E5B5CDB-9183-494E-9860-00FB4DED4A89}" destId="{A67396B4-5E6E-49BD-84E9-1CF00A8FFC3B}" srcOrd="1" destOrd="0" presId="urn:microsoft.com/office/officeart/2005/8/layout/hierarchy2"/>
    <dgm:cxn modelId="{D24463BD-EEFB-435B-B66C-6FDC6C08AD55}" type="presParOf" srcId="{F2C6C983-25B5-4D62-93E8-B0C6CE498841}" destId="{A72AFDF1-38A4-4071-AF92-2441A00DDD0D}" srcOrd="6" destOrd="0" presId="urn:microsoft.com/office/officeart/2005/8/layout/hierarchy2"/>
    <dgm:cxn modelId="{3E733D4A-C513-4BA8-A702-2C593609B5EA}" type="presParOf" srcId="{A72AFDF1-38A4-4071-AF92-2441A00DDD0D}" destId="{74DA619D-A40E-4B96-8946-7D72F827A2B5}" srcOrd="0" destOrd="0" presId="urn:microsoft.com/office/officeart/2005/8/layout/hierarchy2"/>
    <dgm:cxn modelId="{BD98DC97-F2E4-4246-A7C2-D08683E44DE2}" type="presParOf" srcId="{F2C6C983-25B5-4D62-93E8-B0C6CE498841}" destId="{31DE8D2D-567A-4680-8732-61C64E2B8701}" srcOrd="7" destOrd="0" presId="urn:microsoft.com/office/officeart/2005/8/layout/hierarchy2"/>
    <dgm:cxn modelId="{4DBB3A2A-824F-4B98-90C8-1D3BD0E8C230}" type="presParOf" srcId="{31DE8D2D-567A-4680-8732-61C64E2B8701}" destId="{4462129C-63FC-443B-A0BF-94980CE07F3B}" srcOrd="0" destOrd="0" presId="urn:microsoft.com/office/officeart/2005/8/layout/hierarchy2"/>
    <dgm:cxn modelId="{6AB18F87-FC18-44FE-865A-3705C5EF40A9}" type="presParOf" srcId="{31DE8D2D-567A-4680-8732-61C64E2B8701}" destId="{C11326C5-9B28-47F2-855B-01E3A420E527}" srcOrd="1" destOrd="0" presId="urn:microsoft.com/office/officeart/2005/8/layout/hierarchy2"/>
    <dgm:cxn modelId="{B93B1B6C-C73A-4844-86BD-6287EBC45715}" type="presParOf" srcId="{F2C6C983-25B5-4D62-93E8-B0C6CE498841}" destId="{488EFA99-6F56-405E-8CA0-92E39600381E}" srcOrd="8" destOrd="0" presId="urn:microsoft.com/office/officeart/2005/8/layout/hierarchy2"/>
    <dgm:cxn modelId="{D93E0AC4-3658-4449-B0BA-C9FE83209399}" type="presParOf" srcId="{488EFA99-6F56-405E-8CA0-92E39600381E}" destId="{81088E8A-0E80-4C99-853D-EFCD85920EC7}" srcOrd="0" destOrd="0" presId="urn:microsoft.com/office/officeart/2005/8/layout/hierarchy2"/>
    <dgm:cxn modelId="{CA0D9F05-3A51-41EF-AF0C-B8F9D1633FCE}" type="presParOf" srcId="{F2C6C983-25B5-4D62-93E8-B0C6CE498841}" destId="{9CF2DF4C-A050-448B-B0D3-522CE7B7FAC1}" srcOrd="9" destOrd="0" presId="urn:microsoft.com/office/officeart/2005/8/layout/hierarchy2"/>
    <dgm:cxn modelId="{6DCA8313-C8FF-46C2-AB30-BDB8BE9F67B3}" type="presParOf" srcId="{9CF2DF4C-A050-448B-B0D3-522CE7B7FAC1}" destId="{372D42B4-E0CE-4C52-99AD-66738446DC49}" srcOrd="0" destOrd="0" presId="urn:microsoft.com/office/officeart/2005/8/layout/hierarchy2"/>
    <dgm:cxn modelId="{463FD8B0-3115-4DA0-AB59-374E48ADAF9E}" type="presParOf" srcId="{9CF2DF4C-A050-448B-B0D3-522CE7B7FAC1}" destId="{1E22D2C1-8711-463C-9E06-F0D60FB86FF1}" srcOrd="1" destOrd="0" presId="urn:microsoft.com/office/officeart/2005/8/layout/hierarchy2"/>
    <dgm:cxn modelId="{B23AB1AB-F1E8-4DB1-A15B-11F73CA2EFA4}" type="presParOf" srcId="{F2C6C983-25B5-4D62-93E8-B0C6CE498841}" destId="{913647B5-CDB1-4D52-9851-6FA5B44E9679}" srcOrd="10" destOrd="0" presId="urn:microsoft.com/office/officeart/2005/8/layout/hierarchy2"/>
    <dgm:cxn modelId="{34015E57-33E6-429A-88F8-96CD8ECD0108}" type="presParOf" srcId="{913647B5-CDB1-4D52-9851-6FA5B44E9679}" destId="{E295A543-FF01-4821-859B-6261D52604E2}" srcOrd="0" destOrd="0" presId="urn:microsoft.com/office/officeart/2005/8/layout/hierarchy2"/>
    <dgm:cxn modelId="{07A91FEE-34FB-4095-A7A0-413023DED8D5}" type="presParOf" srcId="{F2C6C983-25B5-4D62-93E8-B0C6CE498841}" destId="{75FBE215-642F-4005-8E8C-760FD321DD28}" srcOrd="11" destOrd="0" presId="urn:microsoft.com/office/officeart/2005/8/layout/hierarchy2"/>
    <dgm:cxn modelId="{1F197DC4-29F6-4418-8828-A96A9485563E}" type="presParOf" srcId="{75FBE215-642F-4005-8E8C-760FD321DD28}" destId="{D1055F07-2D97-464A-AE3F-4580CC4ACE2D}" srcOrd="0" destOrd="0" presId="urn:microsoft.com/office/officeart/2005/8/layout/hierarchy2"/>
    <dgm:cxn modelId="{5C14F3A6-F462-4AD6-989A-9CA9041EF427}" type="presParOf" srcId="{75FBE215-642F-4005-8E8C-760FD321DD28}" destId="{3B0645FD-EE02-4073-8E04-D7A6277CB7EF}" srcOrd="1" destOrd="0" presId="urn:microsoft.com/office/officeart/2005/8/layout/hierarchy2"/>
    <dgm:cxn modelId="{9060D9F9-DEDB-4851-9396-4328D3EDB7F9}" type="presParOf" srcId="{3B0645FD-EE02-4073-8E04-D7A6277CB7EF}" destId="{6E05D0EA-BA0A-4678-9515-40A1AE2A91F4}" srcOrd="0" destOrd="0" presId="urn:microsoft.com/office/officeart/2005/8/layout/hierarchy2"/>
    <dgm:cxn modelId="{B80747C4-6A04-44C2-BAD1-5F0D4EB0548C}" type="presParOf" srcId="{6E05D0EA-BA0A-4678-9515-40A1AE2A91F4}" destId="{5DB476BD-26D7-4759-8663-73692AFDA2CC}" srcOrd="0" destOrd="0" presId="urn:microsoft.com/office/officeart/2005/8/layout/hierarchy2"/>
    <dgm:cxn modelId="{E13C5069-48D9-4D55-840F-A520868F791E}" type="presParOf" srcId="{3B0645FD-EE02-4073-8E04-D7A6277CB7EF}" destId="{577A8F10-A945-4D43-9513-41EDA0476308}" srcOrd="1" destOrd="0" presId="urn:microsoft.com/office/officeart/2005/8/layout/hierarchy2"/>
    <dgm:cxn modelId="{568D0A09-3635-4E90-9822-CDCC34C0B0FE}" type="presParOf" srcId="{577A8F10-A945-4D43-9513-41EDA0476308}" destId="{AF464A56-D0FA-4DEA-AF8B-D23B5F36FAEA}" srcOrd="0" destOrd="0" presId="urn:microsoft.com/office/officeart/2005/8/layout/hierarchy2"/>
    <dgm:cxn modelId="{F9B85331-EB78-45D2-A2D0-372212633B98}" type="presParOf" srcId="{577A8F10-A945-4D43-9513-41EDA0476308}" destId="{229A1645-0134-41C0-B5CA-0E3B028ECEFD}" srcOrd="1" destOrd="0" presId="urn:microsoft.com/office/officeart/2005/8/layout/hierarchy2"/>
    <dgm:cxn modelId="{08681E8A-4009-4A0C-8855-613119C925CC}" type="presParOf" srcId="{3B0645FD-EE02-4073-8E04-D7A6277CB7EF}" destId="{4CCA6026-3CC4-4651-A0D6-0E7A98EF8C60}" srcOrd="2" destOrd="0" presId="urn:microsoft.com/office/officeart/2005/8/layout/hierarchy2"/>
    <dgm:cxn modelId="{CABD799C-00A5-44B6-8502-5E57AA3166C6}" type="presParOf" srcId="{4CCA6026-3CC4-4651-A0D6-0E7A98EF8C60}" destId="{CC390B5E-C688-4F26-B750-021B09720823}" srcOrd="0" destOrd="0" presId="urn:microsoft.com/office/officeart/2005/8/layout/hierarchy2"/>
    <dgm:cxn modelId="{723CC55D-4401-40F9-BB03-CD7DD4D89B63}" type="presParOf" srcId="{3B0645FD-EE02-4073-8E04-D7A6277CB7EF}" destId="{744B0A50-8A7B-47F6-82C3-CB0955EA8F47}" srcOrd="3" destOrd="0" presId="urn:microsoft.com/office/officeart/2005/8/layout/hierarchy2"/>
    <dgm:cxn modelId="{CC06B4D0-27DE-4114-856B-6FD764A0BFDB}" type="presParOf" srcId="{744B0A50-8A7B-47F6-82C3-CB0955EA8F47}" destId="{246F0092-CD31-439C-B88B-0E2D9486AAC2}" srcOrd="0" destOrd="0" presId="urn:microsoft.com/office/officeart/2005/8/layout/hierarchy2"/>
    <dgm:cxn modelId="{73C94BD4-00B4-4221-86CD-712D4271736D}" type="presParOf" srcId="{744B0A50-8A7B-47F6-82C3-CB0955EA8F47}" destId="{CC02C2B3-9CAD-4BFD-8216-355C346CDA64}" srcOrd="1" destOrd="0" presId="urn:microsoft.com/office/officeart/2005/8/layout/hierarchy2"/>
    <dgm:cxn modelId="{408CC187-67CC-4A2D-8F93-AB7644759FA6}" type="presParOf" srcId="{F2C6C983-25B5-4D62-93E8-B0C6CE498841}" destId="{46EDA934-7995-47EF-8B1D-A72529A5A093}" srcOrd="12" destOrd="0" presId="urn:microsoft.com/office/officeart/2005/8/layout/hierarchy2"/>
    <dgm:cxn modelId="{84A51D3B-73E9-4394-BD98-DD04A215B6C2}" type="presParOf" srcId="{46EDA934-7995-47EF-8B1D-A72529A5A093}" destId="{98E4B0EF-0B62-46A9-8C27-2A4C061B8826}" srcOrd="0" destOrd="0" presId="urn:microsoft.com/office/officeart/2005/8/layout/hierarchy2"/>
    <dgm:cxn modelId="{026B643A-E0CD-43A1-85DE-AEED607B6ECE}" type="presParOf" srcId="{F2C6C983-25B5-4D62-93E8-B0C6CE498841}" destId="{A7A9DD5C-640B-492B-9275-027597D24577}" srcOrd="13" destOrd="0" presId="urn:microsoft.com/office/officeart/2005/8/layout/hierarchy2"/>
    <dgm:cxn modelId="{7C612AE8-B751-4F7E-8DF4-4A0EC2EB868C}" type="presParOf" srcId="{A7A9DD5C-640B-492B-9275-027597D24577}" destId="{AAD36CA8-68D5-4F15-8E8A-D0E4D54A3AC4}" srcOrd="0" destOrd="0" presId="urn:microsoft.com/office/officeart/2005/8/layout/hierarchy2"/>
    <dgm:cxn modelId="{463A286C-FD67-4265-B0D4-F3CF89F53AB4}" type="presParOf" srcId="{A7A9DD5C-640B-492B-9275-027597D24577}" destId="{42260C98-AC91-4A8E-8592-65C56FCDE485}" srcOrd="1" destOrd="0" presId="urn:microsoft.com/office/officeart/2005/8/layout/hierarchy2"/>
    <dgm:cxn modelId="{613A3211-1EB4-47D0-9CA7-9411FAD440F5}" type="presParOf" srcId="{F2C6C983-25B5-4D62-93E8-B0C6CE498841}" destId="{E94D037D-C0F1-407D-9A66-A374ACFCBA58}" srcOrd="14" destOrd="0" presId="urn:microsoft.com/office/officeart/2005/8/layout/hierarchy2"/>
    <dgm:cxn modelId="{8E972F94-077B-43E2-B5F6-4246208B69C6}" type="presParOf" srcId="{E94D037D-C0F1-407D-9A66-A374ACFCBA58}" destId="{24E54A03-77FF-4840-B9B2-19A5C27F3663}" srcOrd="0" destOrd="0" presId="urn:microsoft.com/office/officeart/2005/8/layout/hierarchy2"/>
    <dgm:cxn modelId="{78B41F8E-2894-4A8C-B198-C430A341DD99}" type="presParOf" srcId="{F2C6C983-25B5-4D62-93E8-B0C6CE498841}" destId="{6EBE9D6C-453F-40CF-8C21-974AB58870FF}" srcOrd="15" destOrd="0" presId="urn:microsoft.com/office/officeart/2005/8/layout/hierarchy2"/>
    <dgm:cxn modelId="{5EFBB7BF-F445-41BC-A9D2-DA1B2B5E6B3A}" type="presParOf" srcId="{6EBE9D6C-453F-40CF-8C21-974AB58870FF}" destId="{B0F0B24F-9434-41B2-BED2-FE8FE512EA50}" srcOrd="0" destOrd="0" presId="urn:microsoft.com/office/officeart/2005/8/layout/hierarchy2"/>
    <dgm:cxn modelId="{919A10E5-FA13-48F9-AB40-37922295E661}" type="presParOf" srcId="{6EBE9D6C-453F-40CF-8C21-974AB58870FF}" destId="{2D0751BB-328F-4BB6-9ACD-69836592079A}" srcOrd="1" destOrd="0" presId="urn:microsoft.com/office/officeart/2005/8/layout/hierarchy2"/>
    <dgm:cxn modelId="{BD76C84C-83CA-4FE4-B5F4-5CFC6C9157CF}" type="presParOf" srcId="{2D0751BB-328F-4BB6-9ACD-69836592079A}" destId="{3BD4EA06-C360-4E3D-80D0-FAA2EFF62CED}" srcOrd="0" destOrd="0" presId="urn:microsoft.com/office/officeart/2005/8/layout/hierarchy2"/>
    <dgm:cxn modelId="{B512A6F9-3FAC-494D-A7BE-DC46EEDC504E}" type="presParOf" srcId="{3BD4EA06-C360-4E3D-80D0-FAA2EFF62CED}" destId="{B927107C-5F4C-4C34-A9A9-7BC1DAA71E73}" srcOrd="0" destOrd="0" presId="urn:microsoft.com/office/officeart/2005/8/layout/hierarchy2"/>
    <dgm:cxn modelId="{30BD79AB-724B-46AA-8D69-46BF97E7AE53}" type="presParOf" srcId="{2D0751BB-328F-4BB6-9ACD-69836592079A}" destId="{12CB483D-17AF-4162-800D-8591568968B1}" srcOrd="1" destOrd="0" presId="urn:microsoft.com/office/officeart/2005/8/layout/hierarchy2"/>
    <dgm:cxn modelId="{4EDD98DE-CBE0-4DF4-AB31-715272157A06}" type="presParOf" srcId="{12CB483D-17AF-4162-800D-8591568968B1}" destId="{C7D1CC97-9547-47A3-A0F7-4C1C7F186ED1}" srcOrd="0" destOrd="0" presId="urn:microsoft.com/office/officeart/2005/8/layout/hierarchy2"/>
    <dgm:cxn modelId="{9F0A8EC3-9703-4CA0-8424-E0CD07AF04B0}" type="presParOf" srcId="{12CB483D-17AF-4162-800D-8591568968B1}" destId="{06BE5490-559D-4DA5-892A-9DC6F8DDADB0}" srcOrd="1" destOrd="0" presId="urn:microsoft.com/office/officeart/2005/8/layout/hierarchy2"/>
    <dgm:cxn modelId="{550A43DB-A926-4A17-AEE8-056FF2D66F26}" type="presParOf" srcId="{2D0751BB-328F-4BB6-9ACD-69836592079A}" destId="{2CB05F0A-731C-4ED5-8E9C-6C45C3CCD2B4}" srcOrd="2" destOrd="0" presId="urn:microsoft.com/office/officeart/2005/8/layout/hierarchy2"/>
    <dgm:cxn modelId="{C18547D4-CCFF-4B25-9AA9-413D6892C9A4}" type="presParOf" srcId="{2CB05F0A-731C-4ED5-8E9C-6C45C3CCD2B4}" destId="{16BC602B-464C-4F21-A80F-6CE2A1589677}" srcOrd="0" destOrd="0" presId="urn:microsoft.com/office/officeart/2005/8/layout/hierarchy2"/>
    <dgm:cxn modelId="{AE4C6B43-BDDB-4471-BEAD-CA075ADDAE68}" type="presParOf" srcId="{2D0751BB-328F-4BB6-9ACD-69836592079A}" destId="{5FDCA1B6-7989-46CB-B44F-8E69B62CFD0A}" srcOrd="3" destOrd="0" presId="urn:microsoft.com/office/officeart/2005/8/layout/hierarchy2"/>
    <dgm:cxn modelId="{2E3A99C1-555E-46FD-A6C4-3D4529EB1D69}" type="presParOf" srcId="{5FDCA1B6-7989-46CB-B44F-8E69B62CFD0A}" destId="{EF5270E7-4D10-49DC-9730-69B7A10EF397}" srcOrd="0" destOrd="0" presId="urn:microsoft.com/office/officeart/2005/8/layout/hierarchy2"/>
    <dgm:cxn modelId="{07EB1375-44C1-43C5-A816-EACAB96F53C4}" type="presParOf" srcId="{5FDCA1B6-7989-46CB-B44F-8E69B62CFD0A}" destId="{889657A8-0B66-4FF4-9DBF-1DCE9198D94F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 custT="1"/>
      <dgm:spPr/>
      <dgm:t>
        <a:bodyPr/>
        <a:lstStyle/>
        <a:p>
          <a:r>
            <a:rPr lang="en-US" sz="1400" dirty="0" smtClean="0"/>
            <a:t>File</a:t>
          </a:r>
          <a:endParaRPr lang="en-US" sz="1400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 custT="1"/>
      <dgm:spPr/>
      <dgm:t>
        <a:bodyPr/>
        <a:lstStyle/>
        <a:p>
          <a:r>
            <a:rPr lang="en-US" sz="1400" dirty="0" smtClean="0"/>
            <a:t>Associate</a:t>
          </a:r>
          <a:endParaRPr lang="en-US" sz="1400" dirty="0"/>
        </a:p>
      </dgm:t>
    </dgm:pt>
    <dgm:pt modelId="{6EDCF1D2-7FA9-42CE-9EBD-5B2036C577D5}" type="parTrans" cxnId="{23958001-7303-42C7-872B-EF12EC5E33AA}">
      <dgm:prSet custT="1"/>
      <dgm:spPr/>
      <dgm:t>
        <a:bodyPr/>
        <a:lstStyle/>
        <a:p>
          <a:endParaRPr lang="en-US" sz="1050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 custT="1"/>
      <dgm:spPr/>
      <dgm:t>
        <a:bodyPr/>
        <a:lstStyle/>
        <a:p>
          <a:r>
            <a:rPr lang="en-US" sz="1400" dirty="0" smtClean="0"/>
            <a:t>KPI</a:t>
          </a:r>
          <a:endParaRPr lang="en-US" sz="1400" dirty="0"/>
        </a:p>
      </dgm:t>
    </dgm:pt>
    <dgm:pt modelId="{B1280406-2836-48EA-B4D8-58ACAE0D4B39}" type="parTrans" cxnId="{515D934E-5574-4BAC-A932-F75CEA543BE3}">
      <dgm:prSet custT="1"/>
      <dgm:spPr/>
      <dgm:t>
        <a:bodyPr/>
        <a:lstStyle/>
        <a:p>
          <a:endParaRPr lang="en-US" sz="900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 custT="1"/>
      <dgm:spPr/>
      <dgm:t>
        <a:bodyPr/>
        <a:lstStyle/>
        <a:p>
          <a:r>
            <a:rPr lang="en-US" sz="1400" dirty="0" smtClean="0"/>
            <a:t>Start date</a:t>
          </a:r>
          <a:endParaRPr lang="en-US" sz="1400" dirty="0"/>
        </a:p>
      </dgm:t>
    </dgm:pt>
    <dgm:pt modelId="{CD6C35FD-38B4-4796-B22B-C8249795FB3E}" type="parTrans" cxnId="{02A653DC-4220-46C4-8B32-6B400904E6B7}">
      <dgm:prSet custT="1"/>
      <dgm:spPr/>
      <dgm:t>
        <a:bodyPr/>
        <a:lstStyle/>
        <a:p>
          <a:endParaRPr lang="en-US" sz="700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 custT="1"/>
      <dgm:spPr/>
      <dgm:t>
        <a:bodyPr/>
        <a:lstStyle/>
        <a:p>
          <a:r>
            <a:rPr lang="en-US" sz="1400" dirty="0" smtClean="0"/>
            <a:t>End Date</a:t>
          </a:r>
          <a:endParaRPr lang="en-US" sz="1400" dirty="0"/>
        </a:p>
      </dgm:t>
    </dgm:pt>
    <dgm:pt modelId="{D9E7BDD5-BBBF-44C7-817A-2D2E3A3DC42F}" type="parTrans" cxnId="{694BE578-DC8C-4BF8-8A26-AA475B491D6C}">
      <dgm:prSet custT="1"/>
      <dgm:spPr/>
      <dgm:t>
        <a:bodyPr/>
        <a:lstStyle/>
        <a:p>
          <a:endParaRPr lang="en-US" sz="700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39C32152-7A7D-4E21-9A84-609B5F0D1DED}">
      <dgm:prSet phldrT="[Text]" custT="1"/>
      <dgm:spPr/>
      <dgm:t>
        <a:bodyPr/>
        <a:lstStyle/>
        <a:p>
          <a:r>
            <a:rPr lang="en-US" sz="1400" dirty="0" smtClean="0"/>
            <a:t>Assignee</a:t>
          </a:r>
          <a:endParaRPr lang="en-US" sz="1400" dirty="0"/>
        </a:p>
      </dgm:t>
    </dgm:pt>
    <dgm:pt modelId="{D9C29C88-75CB-48C8-8125-956F0F6BD74A}" type="parTrans" cxnId="{7B2F4679-9475-4DC3-9D79-8B2170AF2EC8}">
      <dgm:prSet custT="1"/>
      <dgm:spPr/>
      <dgm:t>
        <a:bodyPr/>
        <a:lstStyle/>
        <a:p>
          <a:endParaRPr lang="en-US" sz="700"/>
        </a:p>
      </dgm:t>
    </dgm:pt>
    <dgm:pt modelId="{1921DDD0-30DF-45FD-9EA6-A606B89BF11A}" type="sibTrans" cxnId="{7B2F4679-9475-4DC3-9D79-8B2170AF2EC8}">
      <dgm:prSet/>
      <dgm:spPr/>
      <dgm:t>
        <a:bodyPr/>
        <a:lstStyle/>
        <a:p>
          <a:endParaRPr lang="en-US"/>
        </a:p>
      </dgm:t>
    </dgm:pt>
    <dgm:pt modelId="{84CC1B81-5343-463D-8996-D9B5CAB18A3C}">
      <dgm:prSet phldrT="[Text]" custT="1"/>
      <dgm:spPr/>
      <dgm:t>
        <a:bodyPr/>
        <a:lstStyle/>
        <a:p>
          <a:r>
            <a:rPr lang="en-US" sz="1400" dirty="0" smtClean="0"/>
            <a:t>User</a:t>
          </a:r>
          <a:endParaRPr lang="en-US" sz="1400" dirty="0"/>
        </a:p>
      </dgm:t>
    </dgm:pt>
    <dgm:pt modelId="{67FE3282-6392-460D-A962-D7A474AC349E}" type="parTrans" cxnId="{0297EBD8-AB15-4499-9C0D-04102E9D358F}">
      <dgm:prSet custT="1"/>
      <dgm:spPr/>
      <dgm:t>
        <a:bodyPr/>
        <a:lstStyle/>
        <a:p>
          <a:endParaRPr lang="en-US" sz="700"/>
        </a:p>
      </dgm:t>
    </dgm:pt>
    <dgm:pt modelId="{E3F4A795-82FE-4A5F-8FE7-79C86597264A}" type="sibTrans" cxnId="{0297EBD8-AB15-4499-9C0D-04102E9D358F}">
      <dgm:prSet/>
      <dgm:spPr/>
      <dgm:t>
        <a:bodyPr/>
        <a:lstStyle/>
        <a:p>
          <a:endParaRPr lang="en-US"/>
        </a:p>
      </dgm:t>
    </dgm:pt>
    <dgm:pt modelId="{F73660DE-14B7-44E9-A610-16648C458EAE}">
      <dgm:prSet phldrT="[Text]" custT="1"/>
      <dgm:spPr/>
      <dgm:t>
        <a:bodyPr/>
        <a:lstStyle/>
        <a:p>
          <a:r>
            <a:rPr lang="en-US" sz="1400" dirty="0" smtClean="0"/>
            <a:t>Role</a:t>
          </a:r>
          <a:endParaRPr lang="en-US" sz="1400" dirty="0"/>
        </a:p>
      </dgm:t>
    </dgm:pt>
    <dgm:pt modelId="{27632CB4-1101-499D-951A-EBCC455B4CB7}" type="parTrans" cxnId="{3CEAC87E-235E-4810-B90C-EA1098F6C901}">
      <dgm:prSet custT="1"/>
      <dgm:spPr/>
      <dgm:t>
        <a:bodyPr/>
        <a:lstStyle/>
        <a:p>
          <a:endParaRPr lang="en-US" sz="700"/>
        </a:p>
      </dgm:t>
    </dgm:pt>
    <dgm:pt modelId="{04CE70C0-9E80-46E5-B881-4A4E03942BBA}" type="sibTrans" cxnId="{3CEAC87E-235E-4810-B90C-EA1098F6C901}">
      <dgm:prSet/>
      <dgm:spPr/>
      <dgm:t>
        <a:bodyPr/>
        <a:lstStyle/>
        <a:p>
          <a:endParaRPr lang="en-US"/>
        </a:p>
      </dgm:t>
    </dgm:pt>
    <dgm:pt modelId="{77897DB3-26D2-45ED-B1AC-922549D3ED3D}">
      <dgm:prSet phldrT="[Text]" custT="1"/>
      <dgm:spPr/>
      <dgm:t>
        <a:bodyPr/>
        <a:lstStyle/>
        <a:p>
          <a:r>
            <a:rPr lang="en-US" sz="1400" dirty="0" smtClean="0"/>
            <a:t>Group</a:t>
          </a:r>
          <a:endParaRPr lang="en-US" sz="1400" dirty="0"/>
        </a:p>
      </dgm:t>
    </dgm:pt>
    <dgm:pt modelId="{8BE10E69-002B-4092-8EE2-3125168DAE5D}" type="parTrans" cxnId="{1E8D9981-7C04-4BE2-94B6-91AD941C0EB5}">
      <dgm:prSet custT="1"/>
      <dgm:spPr/>
      <dgm:t>
        <a:bodyPr/>
        <a:lstStyle/>
        <a:p>
          <a:endParaRPr lang="en-US" sz="700"/>
        </a:p>
      </dgm:t>
    </dgm:pt>
    <dgm:pt modelId="{B6066D09-FECC-413F-BA53-0DB4973B573A}" type="sibTrans" cxnId="{1E8D9981-7C04-4BE2-94B6-91AD941C0EB5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 custT="1"/>
      <dgm:spPr/>
      <dgm:t>
        <a:bodyPr/>
        <a:lstStyle/>
        <a:p>
          <a:r>
            <a:rPr lang="en-US" sz="1400" dirty="0" smtClean="0"/>
            <a:t>Version</a:t>
          </a:r>
          <a:endParaRPr lang="en-US" sz="1400" dirty="0"/>
        </a:p>
      </dgm:t>
    </dgm:pt>
    <dgm:pt modelId="{EF843F52-3176-4723-8E04-C7C78C5E73CA}" type="parTrans" cxnId="{AD887BA0-7D83-41AF-B38A-68626CA0BFC3}">
      <dgm:prSet custT="1"/>
      <dgm:spPr/>
      <dgm:t>
        <a:bodyPr/>
        <a:lstStyle/>
        <a:p>
          <a:endParaRPr lang="en-US" sz="800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 custT="1"/>
      <dgm:spPr/>
      <dgm:t>
        <a:bodyPr/>
        <a:lstStyle/>
        <a:p>
          <a:r>
            <a:rPr lang="en-US" sz="1400" dirty="0" smtClean="0"/>
            <a:t>Workflow</a:t>
          </a:r>
          <a:endParaRPr lang="en-US" sz="1400" dirty="0"/>
        </a:p>
      </dgm:t>
    </dgm:pt>
    <dgm:pt modelId="{BAFFA347-609B-408D-B3E8-BCEDF93E99FA}" type="parTrans" cxnId="{7B232982-C13D-4218-9DDB-FD944204CD73}">
      <dgm:prSet custT="1"/>
      <dgm:spPr/>
      <dgm:t>
        <a:bodyPr/>
        <a:lstStyle/>
        <a:p>
          <a:endParaRPr lang="en-US" sz="900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 custT="1"/>
      <dgm:spPr/>
      <dgm:t>
        <a:bodyPr/>
        <a:lstStyle/>
        <a:p>
          <a:r>
            <a:rPr lang="en-US" sz="1400" dirty="0" smtClean="0"/>
            <a:t>Status</a:t>
          </a:r>
          <a:endParaRPr lang="en-US" sz="1400" dirty="0"/>
        </a:p>
      </dgm:t>
    </dgm:pt>
    <dgm:pt modelId="{16A8F22A-52A6-46A9-8C9F-5F441BB061F7}" type="parTrans" cxnId="{FA82270E-F0B6-4E4D-BF0B-FDEBC51C1009}">
      <dgm:prSet custT="1"/>
      <dgm:spPr/>
      <dgm:t>
        <a:bodyPr/>
        <a:lstStyle/>
        <a:p>
          <a:endParaRPr lang="en-US" sz="1050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 custT="1"/>
      <dgm:spPr/>
      <dgm:t>
        <a:bodyPr/>
        <a:lstStyle/>
        <a:p>
          <a:r>
            <a:rPr lang="en-US" sz="1400" dirty="0" smtClean="0"/>
            <a:t>Timelines</a:t>
          </a:r>
          <a:endParaRPr lang="en-US" sz="1400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 custT="1"/>
      <dgm:spPr/>
      <dgm:t>
        <a:bodyPr/>
        <a:lstStyle/>
        <a:p>
          <a:r>
            <a:rPr lang="en-US" sz="1400" dirty="0" smtClean="0"/>
            <a:t>QoS</a:t>
          </a:r>
          <a:endParaRPr lang="en-US" sz="1400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</dgm:pt>
    <dgm:pt modelId="{2DE71C26-4187-4B42-841F-860C812DE988}" type="pres">
      <dgm:prSet presAssocID="{6B1F5F61-D00F-4567-8689-5A419B125EB9}" presName="LevelOneTextNode" presStyleLbl="node0" presStyleIdx="0" presStyleCnt="1" custLinFactX="-14131" custLinFactNeighborX="-100000" custLinFactNeighborY="4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</dgm:pt>
    <dgm:pt modelId="{9FF5D71C-BC61-4082-854F-193894150664}" type="pres">
      <dgm:prSet presAssocID="{6EDCF1D2-7FA9-42CE-9EBD-5B2036C577D5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8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</dgm:pt>
    <dgm:pt modelId="{15FACD52-9C80-41F5-9D3A-5827F9D61964}" type="pres">
      <dgm:prSet presAssocID="{91D7076B-0D3D-4BE3-B957-980DA018E50F}" presName="LevelTwoTextNode" presStyleLbl="node2" presStyleIdx="0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</dgm:pt>
    <dgm:pt modelId="{D07B856D-18D6-441A-97C3-447E28309B77}" type="pres">
      <dgm:prSet presAssocID="{B1280406-2836-48EA-B4D8-58ACAE0D4B39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8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</dgm:pt>
    <dgm:pt modelId="{635F33D4-923E-4E98-B6A4-85C4DE6A1BE4}" type="pres">
      <dgm:prSet presAssocID="{F87CF0BA-794F-4AD8-8391-2A0C5C3E0324}" presName="LevelTwoTextNode" presStyleLbl="node2" presStyleIdx="1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</dgm:pt>
    <dgm:pt modelId="{52297D88-E2FC-4DE1-BFD8-E07D5767D996}" type="pres">
      <dgm:prSet presAssocID="{2B59743C-085E-4CAB-B3B8-CBF1D888FEA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</dgm:pt>
    <dgm:pt modelId="{CCF8C26D-1880-4E17-AF10-EBA94F222A14}" type="pres">
      <dgm:prSet presAssocID="{AEE68118-3DBA-4C12-A1D1-DF02DD2EF715}" presName="LevelTwoTextNode" presStyleLbl="node3" presStyleIdx="0" presStyleCnt="5" custScaleX="136472" custLinFactX="3833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</dgm:pt>
    <dgm:pt modelId="{CC8D6C7A-B3D6-4521-9134-A284C5DC219C}" type="pres">
      <dgm:prSet presAssocID="{6A379E0F-B130-473E-BCFD-802C87A9BFA9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4B8CD9E6-526E-4A03-8720-4F9F84B38464}" type="pres">
      <dgm:prSet presAssocID="{6A379E0F-B130-473E-BCFD-802C87A9BFA9}" presName="connTx" presStyleLbl="parChTrans1D3" presStyleIdx="1" presStyleCnt="5"/>
      <dgm:spPr/>
      <dgm:t>
        <a:bodyPr/>
        <a:lstStyle/>
        <a:p>
          <a:endParaRPr lang="en-US"/>
        </a:p>
      </dgm:t>
    </dgm:pt>
    <dgm:pt modelId="{EC2A9F0F-8651-45D7-AA9E-D61DC06C196A}" type="pres">
      <dgm:prSet presAssocID="{270E1E0B-8B14-4CEC-9D81-45EB807E41CA}" presName="root2" presStyleCnt="0"/>
      <dgm:spPr/>
    </dgm:pt>
    <dgm:pt modelId="{2E59286D-7B85-43BB-9979-CE35BD0417C4}" type="pres">
      <dgm:prSet presAssocID="{270E1E0B-8B14-4CEC-9D81-45EB807E41CA}" presName="LevelTwoTextNode" presStyleLbl="node3" presStyleIdx="1" presStyleCnt="5" custScaleX="136471" custLinFactX="3834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</dgm:pt>
    <dgm:pt modelId="{2E52B978-D8D6-4798-9E41-717C1676B18E}" type="pres">
      <dgm:prSet presAssocID="{CD6C35FD-38B4-4796-B22B-C8249795FB3E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8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</dgm:pt>
    <dgm:pt modelId="{B97F6A97-C993-417E-AD79-2E7ADE711B33}" type="pres">
      <dgm:prSet presAssocID="{2B2F1D60-F038-49C3-8DD8-0B13A3C1C2FA}" presName="LevelTwoTextNode" presStyleLbl="node2" presStyleIdx="2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</dgm:pt>
    <dgm:pt modelId="{8424CC1E-F571-455F-A594-5CF4972E37BF}" type="pres">
      <dgm:prSet presAssocID="{D9E7BDD5-BBBF-44C7-817A-2D2E3A3DC42F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8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</dgm:pt>
    <dgm:pt modelId="{61FF1401-A618-4C1B-B43A-C6B2261DFE04}" type="pres">
      <dgm:prSet presAssocID="{8DB48AD0-2ACA-4C98-9287-28B6B84097A2}" presName="LevelTwoTextNode" presStyleLbl="node2" presStyleIdx="3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</dgm:pt>
    <dgm:pt modelId="{D587B625-FE45-4C20-A6F3-EC921662F157}" type="pres">
      <dgm:prSet presAssocID="{D9C29C88-75CB-48C8-8125-956F0F6BD74A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BEEED133-364B-4122-979D-264146F7DB88}" type="pres">
      <dgm:prSet presAssocID="{D9C29C88-75CB-48C8-8125-956F0F6BD74A}" presName="connTx" presStyleLbl="parChTrans1D2" presStyleIdx="4" presStyleCnt="8"/>
      <dgm:spPr/>
      <dgm:t>
        <a:bodyPr/>
        <a:lstStyle/>
        <a:p>
          <a:endParaRPr lang="en-US"/>
        </a:p>
      </dgm:t>
    </dgm:pt>
    <dgm:pt modelId="{652B809D-7957-488C-99A4-1F3354E6F7D9}" type="pres">
      <dgm:prSet presAssocID="{39C32152-7A7D-4E21-9A84-609B5F0D1DED}" presName="root2" presStyleCnt="0"/>
      <dgm:spPr/>
    </dgm:pt>
    <dgm:pt modelId="{713BAC2E-B3AA-4174-B4E3-4258608DBDAD}" type="pres">
      <dgm:prSet presAssocID="{39C32152-7A7D-4E21-9A84-609B5F0D1DED}" presName="LevelTwoTextNode" presStyleLbl="node2" presStyleIdx="4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ACF15C-BDA9-4FB4-BFDC-0E58567EDA5A}" type="pres">
      <dgm:prSet presAssocID="{39C32152-7A7D-4E21-9A84-609B5F0D1DED}" presName="level3hierChild" presStyleCnt="0"/>
      <dgm:spPr/>
    </dgm:pt>
    <dgm:pt modelId="{5B8F4FE9-15CB-4119-B6AE-C02D2A8CC5EC}" type="pres">
      <dgm:prSet presAssocID="{67FE3282-6392-460D-A962-D7A474AC349E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8E0D65F-B281-4C05-B6D6-AB60F3F02BF9}" type="pres">
      <dgm:prSet presAssocID="{67FE3282-6392-460D-A962-D7A474AC349E}" presName="connTx" presStyleLbl="parChTrans1D3" presStyleIdx="2" presStyleCnt="5"/>
      <dgm:spPr/>
      <dgm:t>
        <a:bodyPr/>
        <a:lstStyle/>
        <a:p>
          <a:endParaRPr lang="en-US"/>
        </a:p>
      </dgm:t>
    </dgm:pt>
    <dgm:pt modelId="{78E2369A-69E3-4979-BE52-E4BC4ED91D68}" type="pres">
      <dgm:prSet presAssocID="{84CC1B81-5343-463D-8996-D9B5CAB18A3C}" presName="root2" presStyleCnt="0"/>
      <dgm:spPr/>
    </dgm:pt>
    <dgm:pt modelId="{298BD735-CC03-428B-BA6D-65D8872B9271}" type="pres">
      <dgm:prSet presAssocID="{84CC1B81-5343-463D-8996-D9B5CAB18A3C}" presName="LevelTwoTextNode" presStyleLbl="node3" presStyleIdx="2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AD7-5B27-463E-B677-D966A69B37EE}" type="pres">
      <dgm:prSet presAssocID="{84CC1B81-5343-463D-8996-D9B5CAB18A3C}" presName="level3hierChild" presStyleCnt="0"/>
      <dgm:spPr/>
    </dgm:pt>
    <dgm:pt modelId="{560BBF02-0BF6-4136-A188-E9C80EBF71C1}" type="pres">
      <dgm:prSet presAssocID="{27632CB4-1101-499D-951A-EBCC455B4CB7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43174DD2-D168-469E-8072-2E027A834FD8}" type="pres">
      <dgm:prSet presAssocID="{27632CB4-1101-499D-951A-EBCC455B4CB7}" presName="connTx" presStyleLbl="parChTrans1D3" presStyleIdx="3" presStyleCnt="5"/>
      <dgm:spPr/>
      <dgm:t>
        <a:bodyPr/>
        <a:lstStyle/>
        <a:p>
          <a:endParaRPr lang="en-US"/>
        </a:p>
      </dgm:t>
    </dgm:pt>
    <dgm:pt modelId="{FD34D635-2113-4CA8-A3BF-8E546E5F387F}" type="pres">
      <dgm:prSet presAssocID="{F73660DE-14B7-44E9-A610-16648C458EAE}" presName="root2" presStyleCnt="0"/>
      <dgm:spPr/>
    </dgm:pt>
    <dgm:pt modelId="{8689B7E3-E5BB-42D0-AD56-50A8FCDCD0AB}" type="pres">
      <dgm:prSet presAssocID="{F73660DE-14B7-44E9-A610-16648C458EAE}" presName="LevelTwoTextNode" presStyleLbl="node3" presStyleIdx="3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C0B4F-A9AE-4F3E-97CA-9D284065322C}" type="pres">
      <dgm:prSet presAssocID="{F73660DE-14B7-44E9-A610-16648C458EAE}" presName="level3hierChild" presStyleCnt="0"/>
      <dgm:spPr/>
    </dgm:pt>
    <dgm:pt modelId="{0A1939C0-21DF-4884-A4D2-606F714DFD64}" type="pres">
      <dgm:prSet presAssocID="{8BE10E69-002B-4092-8EE2-3125168DAE5D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5E2DBE62-0C3A-4FA8-9667-F7F3924BB4E1}" type="pres">
      <dgm:prSet presAssocID="{8BE10E69-002B-4092-8EE2-3125168DAE5D}" presName="connTx" presStyleLbl="parChTrans1D3" presStyleIdx="4" presStyleCnt="5"/>
      <dgm:spPr/>
      <dgm:t>
        <a:bodyPr/>
        <a:lstStyle/>
        <a:p>
          <a:endParaRPr lang="en-US"/>
        </a:p>
      </dgm:t>
    </dgm:pt>
    <dgm:pt modelId="{7BD70A29-46BC-49A1-8845-892A79567842}" type="pres">
      <dgm:prSet presAssocID="{77897DB3-26D2-45ED-B1AC-922549D3ED3D}" presName="root2" presStyleCnt="0"/>
      <dgm:spPr/>
    </dgm:pt>
    <dgm:pt modelId="{A749A05B-5090-4105-9E79-A46F9FF67069}" type="pres">
      <dgm:prSet presAssocID="{77897DB3-26D2-45ED-B1AC-922549D3ED3D}" presName="LevelTwoTextNode" presStyleLbl="node3" presStyleIdx="4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A38F9-B6BE-4EE9-84F7-1FE859199E2F}" type="pres">
      <dgm:prSet presAssocID="{77897DB3-26D2-45ED-B1AC-922549D3ED3D}" presName="level3hierChild" presStyleCnt="0"/>
      <dgm:spPr/>
    </dgm:pt>
    <dgm:pt modelId="{C83DEB76-CC5B-40BE-A7C2-876414AEC692}" type="pres">
      <dgm:prSet presAssocID="{EF843F52-3176-4723-8E04-C7C78C5E73CA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</dgm:pt>
    <dgm:pt modelId="{B597A78C-4D1A-48C1-8EF2-7071108D2C45}" type="pres">
      <dgm:prSet presAssocID="{BB4989A1-012F-48ED-9EB5-A8ACFD1E8CF3}" presName="LevelTwoTextNode" presStyleLbl="node2" presStyleIdx="5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</dgm:pt>
    <dgm:pt modelId="{58BEFE17-B89F-477A-9F91-CC5D03AA8FCF}" type="pres">
      <dgm:prSet presAssocID="{BAFFA347-609B-408D-B3E8-BCEDF93E99FA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6" presStyleCnt="8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</dgm:pt>
    <dgm:pt modelId="{3EA55B37-F1C8-4855-B957-01CE2A359467}" type="pres">
      <dgm:prSet presAssocID="{53BC626F-789D-49D8-BB19-2C8D7E92FEDD}" presName="LevelTwoTextNode" presStyleLbl="node2" presStyleIdx="6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</dgm:pt>
    <dgm:pt modelId="{839665E3-5001-4C15-99E0-62E75581C3C1}" type="pres">
      <dgm:prSet presAssocID="{16A8F22A-52A6-46A9-8C9F-5F441BB061F7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</dgm:pt>
    <dgm:pt modelId="{4977F7C6-7D5E-4DA8-BC8B-515B36789A15}" type="pres">
      <dgm:prSet presAssocID="{1E853CDA-2DD5-42EF-B2DA-9DEF8BBC7D68}" presName="LevelTwoTextNode" presStyleLbl="node2" presStyleIdx="7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</dgm:pt>
  </dgm:ptLst>
  <dgm:cxnLst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7AB3E688-E405-4ACB-AFD7-58D6F3C2D62F}" type="presOf" srcId="{EF843F52-3176-4723-8E04-C7C78C5E73CA}" destId="{4CC2041E-3279-47E1-B5EC-831881C85137}" srcOrd="1" destOrd="0" presId="urn:microsoft.com/office/officeart/2005/8/layout/hierarchy2"/>
    <dgm:cxn modelId="{684F1D42-D7A7-480D-8FBD-D59388270CED}" type="presOf" srcId="{67FE3282-6392-460D-A962-D7A474AC349E}" destId="{D8E0D65F-B281-4C05-B6D6-AB60F3F02BF9}" srcOrd="1" destOrd="0" presId="urn:microsoft.com/office/officeart/2005/8/layout/hierarchy2"/>
    <dgm:cxn modelId="{25285212-09A1-4613-A0E1-2B3077B070E6}" type="presOf" srcId="{53BC626F-789D-49D8-BB19-2C8D7E92FEDD}" destId="{3EA55B37-F1C8-4855-B957-01CE2A359467}" srcOrd="0" destOrd="0" presId="urn:microsoft.com/office/officeart/2005/8/layout/hierarchy2"/>
    <dgm:cxn modelId="{07C51DF4-3099-44FD-B984-C86350BCCA4E}" type="presOf" srcId="{16A8F22A-52A6-46A9-8C9F-5F441BB061F7}" destId="{839665E3-5001-4C15-99E0-62E75581C3C1}" srcOrd="0" destOrd="0" presId="urn:microsoft.com/office/officeart/2005/8/layout/hierarchy2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55BD52D0-04B3-466A-8641-07A95668710E}" type="presOf" srcId="{BB4989A1-012F-48ED-9EB5-A8ACFD1E8CF3}" destId="{B597A78C-4D1A-48C1-8EF2-7071108D2C45}" srcOrd="0" destOrd="0" presId="urn:microsoft.com/office/officeart/2005/8/layout/hierarchy2"/>
    <dgm:cxn modelId="{C2982357-9DB7-4AFB-B66F-BDE7DA39C7AD}" type="presOf" srcId="{1E853CDA-2DD5-42EF-B2DA-9DEF8BBC7D68}" destId="{4977F7C6-7D5E-4DA8-BC8B-515B36789A15}" srcOrd="0" destOrd="0" presId="urn:microsoft.com/office/officeart/2005/8/layout/hierarchy2"/>
    <dgm:cxn modelId="{E19F3028-914A-499F-8D98-A6001B500BA7}" type="presOf" srcId="{39C32152-7A7D-4E21-9A84-609B5F0D1DED}" destId="{713BAC2E-B3AA-4174-B4E3-4258608DBDAD}" srcOrd="0" destOrd="0" presId="urn:microsoft.com/office/officeart/2005/8/layout/hierarchy2"/>
    <dgm:cxn modelId="{A3EC3758-7FD5-4B2C-9920-34738D07727F}" type="presOf" srcId="{77897DB3-26D2-45ED-B1AC-922549D3ED3D}" destId="{A749A05B-5090-4105-9E79-A46F9FF67069}" srcOrd="0" destOrd="0" presId="urn:microsoft.com/office/officeart/2005/8/layout/hierarchy2"/>
    <dgm:cxn modelId="{7B2F4679-9475-4DC3-9D79-8B2170AF2EC8}" srcId="{6B1F5F61-D00F-4567-8689-5A419B125EB9}" destId="{39C32152-7A7D-4E21-9A84-609B5F0D1DED}" srcOrd="4" destOrd="0" parTransId="{D9C29C88-75CB-48C8-8125-956F0F6BD74A}" sibTransId="{1921DDD0-30DF-45FD-9EA6-A606B89BF11A}"/>
    <dgm:cxn modelId="{0297EBD8-AB15-4499-9C0D-04102E9D358F}" srcId="{39C32152-7A7D-4E21-9A84-609B5F0D1DED}" destId="{84CC1B81-5343-463D-8996-D9B5CAB18A3C}" srcOrd="0" destOrd="0" parTransId="{67FE3282-6392-460D-A962-D7A474AC349E}" sibTransId="{E3F4A795-82FE-4A5F-8FE7-79C86597264A}"/>
    <dgm:cxn modelId="{3CEAC87E-235E-4810-B90C-EA1098F6C901}" srcId="{39C32152-7A7D-4E21-9A84-609B5F0D1DED}" destId="{F73660DE-14B7-44E9-A610-16648C458EAE}" srcOrd="1" destOrd="0" parTransId="{27632CB4-1101-499D-951A-EBCC455B4CB7}" sibTransId="{04CE70C0-9E80-46E5-B881-4A4E03942BBA}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29408752-6BD4-4ACB-A632-844C6CE257CD}" type="presOf" srcId="{BAFFA347-609B-408D-B3E8-BCEDF93E99FA}" destId="{235A687A-7FEE-4E15-85EE-C5FD8B231408}" srcOrd="1" destOrd="0" presId="urn:microsoft.com/office/officeart/2005/8/layout/hierarchy2"/>
    <dgm:cxn modelId="{AD887BA0-7D83-41AF-B38A-68626CA0BFC3}" srcId="{6B1F5F61-D00F-4567-8689-5A419B125EB9}" destId="{BB4989A1-012F-48ED-9EB5-A8ACFD1E8CF3}" srcOrd="5" destOrd="0" parTransId="{EF843F52-3176-4723-8E04-C7C78C5E73CA}" sibTransId="{451C5075-30F6-409B-A25C-C5B95A2888BC}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65B1BD3F-D1BB-43F1-B022-028FA7B94E7D}" type="presOf" srcId="{27632CB4-1101-499D-951A-EBCC455B4CB7}" destId="{43174DD2-D168-469E-8072-2E027A834FD8}" srcOrd="1" destOrd="0" presId="urn:microsoft.com/office/officeart/2005/8/layout/hierarchy2"/>
    <dgm:cxn modelId="{2E9A37E5-692B-4F0C-AECC-1FBAE20C2A03}" type="presOf" srcId="{EF843F52-3176-4723-8E04-C7C78C5E73CA}" destId="{C83DEB76-CC5B-40BE-A7C2-876414AEC692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F8DCAD14-E794-4E90-A312-25ECA0B66CD1}" type="presOf" srcId="{27632CB4-1101-499D-951A-EBCC455B4CB7}" destId="{560BBF02-0BF6-4136-A188-E9C80EBF71C1}" srcOrd="0" destOrd="0" presId="urn:microsoft.com/office/officeart/2005/8/layout/hierarchy2"/>
    <dgm:cxn modelId="{EF882DB3-FC81-4699-8EF4-FBE2A2C4599E}" type="presOf" srcId="{67FE3282-6392-460D-A962-D7A474AC349E}" destId="{5B8F4FE9-15CB-4119-B6AE-C02D2A8CC5EC}" srcOrd="0" destOrd="0" presId="urn:microsoft.com/office/officeart/2005/8/layout/hierarchy2"/>
    <dgm:cxn modelId="{B8FC0DDD-34C6-4C8C-97CD-C9ADEFF82490}" type="presOf" srcId="{84CC1B81-5343-463D-8996-D9B5CAB18A3C}" destId="{298BD735-CC03-428B-BA6D-65D8872B9271}" srcOrd="0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7B232982-C13D-4218-9DDB-FD944204CD73}" srcId="{6B1F5F61-D00F-4567-8689-5A419B125EB9}" destId="{53BC626F-789D-49D8-BB19-2C8D7E92FEDD}" srcOrd="6" destOrd="0" parTransId="{BAFFA347-609B-408D-B3E8-BCEDF93E99FA}" sibTransId="{AC9640D8-A2D4-4AFC-9F80-9A8B39089681}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FA82270E-F0B6-4E4D-BF0B-FDEBC51C1009}" srcId="{6B1F5F61-D00F-4567-8689-5A419B125EB9}" destId="{1E853CDA-2DD5-42EF-B2DA-9DEF8BBC7D68}" srcOrd="7" destOrd="0" parTransId="{16A8F22A-52A6-46A9-8C9F-5F441BB061F7}" sibTransId="{558A626A-857E-40FA-8FE0-035A4D5B6332}"/>
    <dgm:cxn modelId="{83ECCF53-3A3B-448D-B24C-4C5934F65CAA}" type="presOf" srcId="{16A8F22A-52A6-46A9-8C9F-5F441BB061F7}" destId="{160B041C-5932-4CC6-A121-70A79D333F37}" srcOrd="1" destOrd="0" presId="urn:microsoft.com/office/officeart/2005/8/layout/hierarchy2"/>
    <dgm:cxn modelId="{EA0EDC7B-571F-48ED-B6DA-D9FCD38E5AC1}" type="presOf" srcId="{D9C29C88-75CB-48C8-8125-956F0F6BD74A}" destId="{BEEED133-364B-4122-979D-264146F7DB88}" srcOrd="1" destOrd="0" presId="urn:microsoft.com/office/officeart/2005/8/layout/hierarchy2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5F65C82E-8983-4D6C-A20E-D1F749FD9507}" type="presOf" srcId="{8BE10E69-002B-4092-8EE2-3125168DAE5D}" destId="{0A1939C0-21DF-4884-A4D2-606F714DFD64}" srcOrd="0" destOrd="0" presId="urn:microsoft.com/office/officeart/2005/8/layout/hierarchy2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592F7662-E940-45A9-87EE-B4D507516138}" type="presOf" srcId="{F73660DE-14B7-44E9-A610-16648C458EAE}" destId="{8689B7E3-E5BB-42D0-AD56-50A8FCDCD0AB}" srcOrd="0" destOrd="0" presId="urn:microsoft.com/office/officeart/2005/8/layout/hierarchy2"/>
    <dgm:cxn modelId="{DA5DA044-149B-4828-BE8F-2030DA769DD9}" type="presOf" srcId="{D9C29C88-75CB-48C8-8125-956F0F6BD74A}" destId="{D587B625-FE45-4C20-A6F3-EC921662F157}" srcOrd="0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1E8D9981-7C04-4BE2-94B6-91AD941C0EB5}" srcId="{39C32152-7A7D-4E21-9A84-609B5F0D1DED}" destId="{77897DB3-26D2-45ED-B1AC-922549D3ED3D}" srcOrd="2" destOrd="0" parTransId="{8BE10E69-002B-4092-8EE2-3125168DAE5D}" sibTransId="{B6066D09-FECC-413F-BA53-0DB4973B573A}"/>
    <dgm:cxn modelId="{9677E083-5C7C-49CD-8703-18D9A514A704}" type="presOf" srcId="{8BE10E69-002B-4092-8EE2-3125168DAE5D}" destId="{5E2DBE62-0C3A-4FA8-9667-F7F3924BB4E1}" srcOrd="1" destOrd="0" presId="urn:microsoft.com/office/officeart/2005/8/layout/hierarchy2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71E44D23-7660-42DC-980F-22CC8302DC02}" type="presOf" srcId="{BAFFA347-609B-408D-B3E8-BCEDF93E99FA}" destId="{58BEFE17-B89F-477A-9F91-CC5D03AA8FCF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D8687001-72AA-465B-BA06-C38757517AFA}" type="presParOf" srcId="{CAE85B83-CB90-42AD-A8AD-0149AA24E70A}" destId="{D587B625-FE45-4C20-A6F3-EC921662F157}" srcOrd="8" destOrd="0" presId="urn:microsoft.com/office/officeart/2005/8/layout/hierarchy2"/>
    <dgm:cxn modelId="{C4BE4CEC-3D60-4A5D-BE18-D9046C397D94}" type="presParOf" srcId="{D587B625-FE45-4C20-A6F3-EC921662F157}" destId="{BEEED133-364B-4122-979D-264146F7DB88}" srcOrd="0" destOrd="0" presId="urn:microsoft.com/office/officeart/2005/8/layout/hierarchy2"/>
    <dgm:cxn modelId="{0C48ECFA-5D31-4BB5-B5F1-7CF2F535E372}" type="presParOf" srcId="{CAE85B83-CB90-42AD-A8AD-0149AA24E70A}" destId="{652B809D-7957-488C-99A4-1F3354E6F7D9}" srcOrd="9" destOrd="0" presId="urn:microsoft.com/office/officeart/2005/8/layout/hierarchy2"/>
    <dgm:cxn modelId="{33B088F0-39DB-45D0-96F5-9335C432A19D}" type="presParOf" srcId="{652B809D-7957-488C-99A4-1F3354E6F7D9}" destId="{713BAC2E-B3AA-4174-B4E3-4258608DBDAD}" srcOrd="0" destOrd="0" presId="urn:microsoft.com/office/officeart/2005/8/layout/hierarchy2"/>
    <dgm:cxn modelId="{A38CBC3E-4B1E-4E92-B7CC-921E4C12864D}" type="presParOf" srcId="{652B809D-7957-488C-99A4-1F3354E6F7D9}" destId="{E2ACF15C-BDA9-4FB4-BFDC-0E58567EDA5A}" srcOrd="1" destOrd="0" presId="urn:microsoft.com/office/officeart/2005/8/layout/hierarchy2"/>
    <dgm:cxn modelId="{B3FBB5C6-A071-4C0D-8DA8-C9D425FF5162}" type="presParOf" srcId="{E2ACF15C-BDA9-4FB4-BFDC-0E58567EDA5A}" destId="{5B8F4FE9-15CB-4119-B6AE-C02D2A8CC5EC}" srcOrd="0" destOrd="0" presId="urn:microsoft.com/office/officeart/2005/8/layout/hierarchy2"/>
    <dgm:cxn modelId="{A07F6852-BDC4-42DD-9F4B-9865D0282114}" type="presParOf" srcId="{5B8F4FE9-15CB-4119-B6AE-C02D2A8CC5EC}" destId="{D8E0D65F-B281-4C05-B6D6-AB60F3F02BF9}" srcOrd="0" destOrd="0" presId="urn:microsoft.com/office/officeart/2005/8/layout/hierarchy2"/>
    <dgm:cxn modelId="{9B58A238-EE42-4082-81B0-302B3E152321}" type="presParOf" srcId="{E2ACF15C-BDA9-4FB4-BFDC-0E58567EDA5A}" destId="{78E2369A-69E3-4979-BE52-E4BC4ED91D68}" srcOrd="1" destOrd="0" presId="urn:microsoft.com/office/officeart/2005/8/layout/hierarchy2"/>
    <dgm:cxn modelId="{8DD28E8D-034F-4C38-9121-9C28F6BEA8A3}" type="presParOf" srcId="{78E2369A-69E3-4979-BE52-E4BC4ED91D68}" destId="{298BD735-CC03-428B-BA6D-65D8872B9271}" srcOrd="0" destOrd="0" presId="urn:microsoft.com/office/officeart/2005/8/layout/hierarchy2"/>
    <dgm:cxn modelId="{D8DF7D49-3C80-4C3F-9815-9B4F92DEBB1A}" type="presParOf" srcId="{78E2369A-69E3-4979-BE52-E4BC4ED91D68}" destId="{E0169AD7-5B27-463E-B677-D966A69B37EE}" srcOrd="1" destOrd="0" presId="urn:microsoft.com/office/officeart/2005/8/layout/hierarchy2"/>
    <dgm:cxn modelId="{0B7E613D-74E3-4459-85EB-727946FA4B99}" type="presParOf" srcId="{E2ACF15C-BDA9-4FB4-BFDC-0E58567EDA5A}" destId="{560BBF02-0BF6-4136-A188-E9C80EBF71C1}" srcOrd="2" destOrd="0" presId="urn:microsoft.com/office/officeart/2005/8/layout/hierarchy2"/>
    <dgm:cxn modelId="{11F77FF5-FC6A-49F1-B54D-2BA540080BAB}" type="presParOf" srcId="{560BBF02-0BF6-4136-A188-E9C80EBF71C1}" destId="{43174DD2-D168-469E-8072-2E027A834FD8}" srcOrd="0" destOrd="0" presId="urn:microsoft.com/office/officeart/2005/8/layout/hierarchy2"/>
    <dgm:cxn modelId="{F1B56465-D6C4-4CB0-B214-EAAB2B5AAAA3}" type="presParOf" srcId="{E2ACF15C-BDA9-4FB4-BFDC-0E58567EDA5A}" destId="{FD34D635-2113-4CA8-A3BF-8E546E5F387F}" srcOrd="3" destOrd="0" presId="urn:microsoft.com/office/officeart/2005/8/layout/hierarchy2"/>
    <dgm:cxn modelId="{33261D02-391D-4840-AB5D-5FE99FEDCA56}" type="presParOf" srcId="{FD34D635-2113-4CA8-A3BF-8E546E5F387F}" destId="{8689B7E3-E5BB-42D0-AD56-50A8FCDCD0AB}" srcOrd="0" destOrd="0" presId="urn:microsoft.com/office/officeart/2005/8/layout/hierarchy2"/>
    <dgm:cxn modelId="{D1188758-E24D-4E36-9F96-748DD22518F2}" type="presParOf" srcId="{FD34D635-2113-4CA8-A3BF-8E546E5F387F}" destId="{524C0B4F-A9AE-4F3E-97CA-9D284065322C}" srcOrd="1" destOrd="0" presId="urn:microsoft.com/office/officeart/2005/8/layout/hierarchy2"/>
    <dgm:cxn modelId="{4C6BAABE-5BD3-43EB-B7BB-2D50245D6DD1}" type="presParOf" srcId="{E2ACF15C-BDA9-4FB4-BFDC-0E58567EDA5A}" destId="{0A1939C0-21DF-4884-A4D2-606F714DFD64}" srcOrd="4" destOrd="0" presId="urn:microsoft.com/office/officeart/2005/8/layout/hierarchy2"/>
    <dgm:cxn modelId="{F62FEE28-8D03-49E4-BA85-88A26907E57E}" type="presParOf" srcId="{0A1939C0-21DF-4884-A4D2-606F714DFD64}" destId="{5E2DBE62-0C3A-4FA8-9667-F7F3924BB4E1}" srcOrd="0" destOrd="0" presId="urn:microsoft.com/office/officeart/2005/8/layout/hierarchy2"/>
    <dgm:cxn modelId="{A8D12D28-11FB-44DA-9D10-7A3CC4B5B735}" type="presParOf" srcId="{E2ACF15C-BDA9-4FB4-BFDC-0E58567EDA5A}" destId="{7BD70A29-46BC-49A1-8845-892A79567842}" srcOrd="5" destOrd="0" presId="urn:microsoft.com/office/officeart/2005/8/layout/hierarchy2"/>
    <dgm:cxn modelId="{81A1A1A8-D30D-4036-8398-D93EC1DF2D79}" type="presParOf" srcId="{7BD70A29-46BC-49A1-8845-892A79567842}" destId="{A749A05B-5090-4105-9E79-A46F9FF67069}" srcOrd="0" destOrd="0" presId="urn:microsoft.com/office/officeart/2005/8/layout/hierarchy2"/>
    <dgm:cxn modelId="{3763D6D2-BC5F-4A99-8A16-F776FB2AEFD2}" type="presParOf" srcId="{7BD70A29-46BC-49A1-8845-892A79567842}" destId="{310A38F9-B6BE-4EE9-84F7-1FE859199E2F}" srcOrd="1" destOrd="0" presId="urn:microsoft.com/office/officeart/2005/8/layout/hierarchy2"/>
    <dgm:cxn modelId="{305B3CE3-E46D-4D9D-ADA1-C7884503ABA9}" type="presParOf" srcId="{CAE85B83-CB90-42AD-A8AD-0149AA24E70A}" destId="{C83DEB76-CC5B-40BE-A7C2-876414AEC692}" srcOrd="10" destOrd="0" presId="urn:microsoft.com/office/officeart/2005/8/layout/hierarchy2"/>
    <dgm:cxn modelId="{816AB372-ECB7-4B84-8CEA-636564CDA6F8}" type="presParOf" srcId="{C83DEB76-CC5B-40BE-A7C2-876414AEC692}" destId="{4CC2041E-3279-47E1-B5EC-831881C85137}" srcOrd="0" destOrd="0" presId="urn:microsoft.com/office/officeart/2005/8/layout/hierarchy2"/>
    <dgm:cxn modelId="{09FA88C6-DBEB-4C35-ADE8-9FBE3CA2AA09}" type="presParOf" srcId="{CAE85B83-CB90-42AD-A8AD-0149AA24E70A}" destId="{12340E23-6AA1-4551-A223-31DAE7B90129}" srcOrd="11" destOrd="0" presId="urn:microsoft.com/office/officeart/2005/8/layout/hierarchy2"/>
    <dgm:cxn modelId="{C9B33C87-9012-4622-8CE8-8E539E2E37F0}" type="presParOf" srcId="{12340E23-6AA1-4551-A223-31DAE7B90129}" destId="{B597A78C-4D1A-48C1-8EF2-7071108D2C45}" srcOrd="0" destOrd="0" presId="urn:microsoft.com/office/officeart/2005/8/layout/hierarchy2"/>
    <dgm:cxn modelId="{E20363F7-442A-4148-91EE-5E91DD3E8275}" type="presParOf" srcId="{12340E23-6AA1-4551-A223-31DAE7B90129}" destId="{A8BCEA78-F666-433A-B7E2-A61F2A21C9DA}" srcOrd="1" destOrd="0" presId="urn:microsoft.com/office/officeart/2005/8/layout/hierarchy2"/>
    <dgm:cxn modelId="{50798BBC-C7C3-4748-B810-CF3DB48C3C50}" type="presParOf" srcId="{CAE85B83-CB90-42AD-A8AD-0149AA24E70A}" destId="{58BEFE17-B89F-477A-9F91-CC5D03AA8FCF}" srcOrd="12" destOrd="0" presId="urn:microsoft.com/office/officeart/2005/8/layout/hierarchy2"/>
    <dgm:cxn modelId="{545E4A4D-1F5B-4914-8F91-B2D79441674E}" type="presParOf" srcId="{58BEFE17-B89F-477A-9F91-CC5D03AA8FCF}" destId="{235A687A-7FEE-4E15-85EE-C5FD8B231408}" srcOrd="0" destOrd="0" presId="urn:microsoft.com/office/officeart/2005/8/layout/hierarchy2"/>
    <dgm:cxn modelId="{F441D4A1-7C61-42C6-9707-052BEA697C21}" type="presParOf" srcId="{CAE85B83-CB90-42AD-A8AD-0149AA24E70A}" destId="{8E1B6ABF-3695-4E3B-A0B2-3B41F6F1FAD8}" srcOrd="13" destOrd="0" presId="urn:microsoft.com/office/officeart/2005/8/layout/hierarchy2"/>
    <dgm:cxn modelId="{071364A2-4888-4EE8-A0BD-6F9ED18566DD}" type="presParOf" srcId="{8E1B6ABF-3695-4E3B-A0B2-3B41F6F1FAD8}" destId="{3EA55B37-F1C8-4855-B957-01CE2A359467}" srcOrd="0" destOrd="0" presId="urn:microsoft.com/office/officeart/2005/8/layout/hierarchy2"/>
    <dgm:cxn modelId="{38ADEE7F-3781-4570-81B8-439A55C1FB5D}" type="presParOf" srcId="{8E1B6ABF-3695-4E3B-A0B2-3B41F6F1FAD8}" destId="{080F6324-2FD4-4785-926F-4BBBC8DC1B2E}" srcOrd="1" destOrd="0" presId="urn:microsoft.com/office/officeart/2005/8/layout/hierarchy2"/>
    <dgm:cxn modelId="{08FF496E-D0C3-44A8-BC78-94F6A8DBC2B7}" type="presParOf" srcId="{CAE85B83-CB90-42AD-A8AD-0149AA24E70A}" destId="{839665E3-5001-4C15-99E0-62E75581C3C1}" srcOrd="14" destOrd="0" presId="urn:microsoft.com/office/officeart/2005/8/layout/hierarchy2"/>
    <dgm:cxn modelId="{ECCAD4E4-7B3B-4934-8425-4404FAC3891C}" type="presParOf" srcId="{839665E3-5001-4C15-99E0-62E75581C3C1}" destId="{160B041C-5932-4CC6-A121-70A79D333F37}" srcOrd="0" destOrd="0" presId="urn:microsoft.com/office/officeart/2005/8/layout/hierarchy2"/>
    <dgm:cxn modelId="{B57B7E77-5957-474F-A19D-AF5F2374320F}" type="presParOf" srcId="{CAE85B83-CB90-42AD-A8AD-0149AA24E70A}" destId="{C6FC30D4-3C63-4073-B610-184382EFA465}" srcOrd="15" destOrd="0" presId="urn:microsoft.com/office/officeart/2005/8/layout/hierarchy2"/>
    <dgm:cxn modelId="{97F3BC3D-E976-4DC3-A7A4-4D5910A1E8C2}" type="presParOf" srcId="{C6FC30D4-3C63-4073-B610-184382EFA465}" destId="{4977F7C6-7D5E-4DA8-BC8B-515B36789A15}" srcOrd="0" destOrd="0" presId="urn:microsoft.com/office/officeart/2005/8/layout/hierarchy2"/>
    <dgm:cxn modelId="{8B611B2F-C356-45A8-98CA-7A33CB635548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1B10937-3807-41F8-8537-F7CF7A02C3F8}" type="pres">
      <dgm:prSet presAssocID="{23A4C90A-1786-45F8-8A20-0EAC86E2E9B3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B26AE42-2960-44D9-BFBB-6A91C9933838}" type="pres">
      <dgm:prSet presAssocID="{3417A8BB-A1B1-4BD3-B975-B6094A35B29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9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9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9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9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 Activities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Develop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Deploy App in Dev Server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Version &amp; 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&amp; Deploy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691AFA6D-CF67-4FC6-B00B-EE9187549E1F}">
      <dgm:prSet phldrT="[Text]"/>
      <dgm:spPr/>
      <dgm:t>
        <a:bodyPr/>
        <a:lstStyle/>
        <a:p>
          <a:r>
            <a:rPr lang="en-US" dirty="0" smtClean="0"/>
            <a:t>Create App</a:t>
          </a:r>
          <a:endParaRPr lang="en-US" dirty="0"/>
        </a:p>
      </dgm:t>
    </dgm:pt>
    <dgm:pt modelId="{8F8CB205-CB6E-4F22-9EEA-5EBCD4D5922B}" type="parTrans" cxnId="{FCF04110-48CE-4FAA-9B9D-56520846ECFC}">
      <dgm:prSet/>
      <dgm:spPr/>
      <dgm:t>
        <a:bodyPr/>
        <a:lstStyle/>
        <a:p>
          <a:endParaRPr lang="en-US"/>
        </a:p>
      </dgm:t>
    </dgm:pt>
    <dgm:pt modelId="{574303D3-C867-4298-9767-96268D965B78}" type="sibTrans" cxnId="{FCF04110-48CE-4FAA-9B9D-56520846ECFC}">
      <dgm:prSet/>
      <dgm:spPr/>
      <dgm:t>
        <a:bodyPr/>
        <a:lstStyle/>
        <a:p>
          <a:endParaRPr lang="en-US"/>
        </a:p>
      </dgm:t>
    </dgm:pt>
    <dgm:pt modelId="{F2552E61-C47F-4E3B-A77C-D516C2BFBEC6}">
      <dgm:prSet phldrT="[Text]"/>
      <dgm:spPr/>
      <dgm:t>
        <a:bodyPr/>
        <a:lstStyle/>
        <a:p>
          <a:r>
            <a:rPr lang="en-US" dirty="0" smtClean="0"/>
            <a:t>Define App details</a:t>
          </a:r>
          <a:endParaRPr lang="en-US" dirty="0"/>
        </a:p>
      </dgm:t>
    </dgm:pt>
    <dgm:pt modelId="{C563EFBA-66C7-4360-8652-1BBBAA843AA1}" type="parTrans" cxnId="{DD27A8CE-9F26-48D3-8A26-8BB2456B3732}">
      <dgm:prSet/>
      <dgm:spPr/>
      <dgm:t>
        <a:bodyPr/>
        <a:lstStyle/>
        <a:p>
          <a:endParaRPr lang="en-US"/>
        </a:p>
      </dgm:t>
    </dgm:pt>
    <dgm:pt modelId="{0831E628-6270-4206-9978-78803013CEEE}" type="sibTrans" cxnId="{DD27A8CE-9F26-48D3-8A26-8BB2456B3732}">
      <dgm:prSet/>
      <dgm:spPr/>
      <dgm:t>
        <a:bodyPr/>
        <a:lstStyle/>
        <a:p>
          <a:endParaRPr lang="en-US"/>
        </a:p>
      </dgm:t>
    </dgm:pt>
    <dgm:pt modelId="{76E1D5CE-35F6-4A52-A0F6-2B26EE8664EA}">
      <dgm:prSet phldrT="[Text]"/>
      <dgm:spPr/>
      <dgm:t>
        <a:bodyPr/>
        <a:lstStyle/>
        <a:p>
          <a:r>
            <a:rPr lang="en-US" dirty="0" smtClean="0"/>
            <a:t>Start App Builder</a:t>
          </a:r>
          <a:endParaRPr lang="en-US" dirty="0"/>
        </a:p>
      </dgm:t>
    </dgm:pt>
    <dgm:pt modelId="{ADBEA2EF-CD55-4754-BCFE-257727210A58}" type="parTrans" cxnId="{B6724504-1F74-403B-825A-AE3F0E9C224E}">
      <dgm:prSet/>
      <dgm:spPr/>
      <dgm:t>
        <a:bodyPr/>
        <a:lstStyle/>
        <a:p>
          <a:endParaRPr lang="en-US"/>
        </a:p>
      </dgm:t>
    </dgm:pt>
    <dgm:pt modelId="{0C54B2AD-C959-4A4F-832E-7C1BC97C6B29}" type="sibTrans" cxnId="{B6724504-1F74-403B-825A-AE3F0E9C224E}">
      <dgm:prSet/>
      <dgm:spPr/>
      <dgm:t>
        <a:bodyPr/>
        <a:lstStyle/>
        <a:p>
          <a:endParaRPr lang="en-US"/>
        </a:p>
      </dgm:t>
    </dgm:pt>
    <dgm:pt modelId="{BEFC9E45-9016-4918-B893-10609ACE7FBC}">
      <dgm:prSet phldrT="[Text]"/>
      <dgm:spPr/>
      <dgm:t>
        <a:bodyPr/>
        <a:lstStyle/>
        <a:p>
          <a:r>
            <a:rPr lang="en-US" dirty="0" smtClean="0"/>
            <a:t>Load the Application Folder</a:t>
          </a:r>
          <a:endParaRPr lang="en-US" dirty="0"/>
        </a:p>
      </dgm:t>
    </dgm:pt>
    <dgm:pt modelId="{4D0C7A2D-BB87-49B3-A850-E9683AFFD5C6}" type="parTrans" cxnId="{C2BC2641-5333-457C-AA29-2CBD5A6F342E}">
      <dgm:prSet/>
      <dgm:spPr/>
      <dgm:t>
        <a:bodyPr/>
        <a:lstStyle/>
        <a:p>
          <a:endParaRPr lang="en-US"/>
        </a:p>
      </dgm:t>
    </dgm:pt>
    <dgm:pt modelId="{FF46CBC9-DB46-446E-869A-C8A950CF86E6}" type="sibTrans" cxnId="{C2BC2641-5333-457C-AA29-2CBD5A6F342E}">
      <dgm:prSet/>
      <dgm:spPr/>
      <dgm:t>
        <a:bodyPr/>
        <a:lstStyle/>
        <a:p>
          <a:endParaRPr lang="en-US"/>
        </a:p>
      </dgm:t>
    </dgm:pt>
    <dgm:pt modelId="{4FC28E8B-704A-468C-B75A-76742D26A0E9}">
      <dgm:prSet phldrT="[Text]"/>
      <dgm:spPr/>
      <dgm:t>
        <a:bodyPr/>
        <a:lstStyle/>
        <a:p>
          <a:r>
            <a:rPr lang="en-US" dirty="0" smtClean="0"/>
            <a:t>Design </a:t>
          </a:r>
          <a:r>
            <a:rPr lang="en-US" dirty="0" smtClean="0"/>
            <a:t>Form</a:t>
          </a:r>
          <a:endParaRPr lang="en-US" dirty="0"/>
        </a:p>
      </dgm:t>
    </dgm:pt>
    <dgm:pt modelId="{6CA5D614-5B1C-41AE-B234-9F29ADC5FC85}" type="parTrans" cxnId="{61F1664C-3957-44DE-8829-D91D3702FC06}">
      <dgm:prSet/>
      <dgm:spPr/>
      <dgm:t>
        <a:bodyPr/>
        <a:lstStyle/>
        <a:p>
          <a:endParaRPr lang="en-US"/>
        </a:p>
      </dgm:t>
    </dgm:pt>
    <dgm:pt modelId="{D29C02D6-D4FE-4557-9666-4B7796783C19}" type="sibTrans" cxnId="{61F1664C-3957-44DE-8829-D91D3702FC06}">
      <dgm:prSet/>
      <dgm:spPr/>
      <dgm:t>
        <a:bodyPr/>
        <a:lstStyle/>
        <a:p>
          <a:endParaRPr lang="en-US"/>
        </a:p>
      </dgm:t>
    </dgm:pt>
    <dgm:pt modelId="{6CC64D1B-7C84-4529-B25E-5E5354FCDC27}">
      <dgm:prSet phldrT="[Text]"/>
      <dgm:spPr/>
      <dgm:t>
        <a:bodyPr/>
        <a:lstStyle/>
        <a:p>
          <a:r>
            <a:rPr lang="en-US" dirty="0" smtClean="0"/>
            <a:t>Fields are validated against entity fields</a:t>
          </a:r>
          <a:endParaRPr lang="en-US" dirty="0"/>
        </a:p>
      </dgm:t>
    </dgm:pt>
    <dgm:pt modelId="{7DADFCA8-5066-45AA-9A9F-BBE3E766D6BF}" type="parTrans" cxnId="{54238536-EAF2-4F0C-9098-1ACE5A307B98}">
      <dgm:prSet/>
      <dgm:spPr/>
      <dgm:t>
        <a:bodyPr/>
        <a:lstStyle/>
        <a:p>
          <a:endParaRPr lang="en-US"/>
        </a:p>
      </dgm:t>
    </dgm:pt>
    <dgm:pt modelId="{ED8C7FC5-40B0-4CCC-9135-B431CC0EA028}" type="sibTrans" cxnId="{54238536-EAF2-4F0C-9098-1ACE5A307B98}">
      <dgm:prSet/>
      <dgm:spPr/>
      <dgm:t>
        <a:bodyPr/>
        <a:lstStyle/>
        <a:p>
          <a:endParaRPr lang="en-US"/>
        </a:p>
      </dgm:t>
    </dgm:pt>
    <dgm:pt modelId="{5D9549D4-E365-43E2-86E4-47532681A84E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FFB03480-B55E-4E38-84AD-88E13034700D}" type="parTrans" cxnId="{81E7E0A9-E2B7-4BE2-AAEC-A0D8A1F6A2C4}">
      <dgm:prSet/>
      <dgm:spPr/>
      <dgm:t>
        <a:bodyPr/>
        <a:lstStyle/>
        <a:p>
          <a:endParaRPr lang="en-US"/>
        </a:p>
      </dgm:t>
    </dgm:pt>
    <dgm:pt modelId="{D354FE2C-D92C-4AC2-B9DB-1BDBE43D6226}" type="sibTrans" cxnId="{81E7E0A9-E2B7-4BE2-AAEC-A0D8A1F6A2C4}">
      <dgm:prSet/>
      <dgm:spPr/>
      <dgm:t>
        <a:bodyPr/>
        <a:lstStyle/>
        <a:p>
          <a:endParaRPr lang="en-US"/>
        </a:p>
      </dgm:t>
    </dgm:pt>
    <dgm:pt modelId="{5BF462CD-132C-41AF-9064-D81537DD561C}">
      <dgm:prSet phldrT="[Text]"/>
      <dgm:spPr/>
      <dgm:t>
        <a:bodyPr/>
        <a:lstStyle/>
        <a:p>
          <a:r>
            <a:rPr lang="en-US" dirty="0" smtClean="0"/>
            <a:t>Write unit tests</a:t>
          </a:r>
          <a:endParaRPr lang="en-US" dirty="0"/>
        </a:p>
      </dgm:t>
    </dgm:pt>
    <dgm:pt modelId="{5BA97B2C-A9C1-4B6D-95EA-21FF6AF721E5}" type="parTrans" cxnId="{477748A2-D2C4-4D43-A67F-C468CF2C9020}">
      <dgm:prSet/>
      <dgm:spPr/>
      <dgm:t>
        <a:bodyPr/>
        <a:lstStyle/>
        <a:p>
          <a:endParaRPr lang="en-US"/>
        </a:p>
      </dgm:t>
    </dgm:pt>
    <dgm:pt modelId="{E54295E7-8CFF-44E3-828B-71BE351C7364}" type="sibTrans" cxnId="{477748A2-D2C4-4D43-A67F-C468CF2C9020}">
      <dgm:prSet/>
      <dgm:spPr/>
      <dgm:t>
        <a:bodyPr/>
        <a:lstStyle/>
        <a:p>
          <a:endParaRPr lang="en-US"/>
        </a:p>
      </dgm:t>
    </dgm:pt>
    <dgm:pt modelId="{6CD7DBB2-814A-43C8-A57B-E90467F01291}">
      <dgm:prSet phldrT="[Text]"/>
      <dgm:spPr/>
      <dgm:t>
        <a:bodyPr/>
        <a:lstStyle/>
        <a:p>
          <a:r>
            <a:rPr lang="en-US" dirty="0" smtClean="0"/>
            <a:t>Test Delegates</a:t>
          </a:r>
          <a:endParaRPr lang="en-US" dirty="0"/>
        </a:p>
      </dgm:t>
    </dgm:pt>
    <dgm:pt modelId="{EE4E1770-53DF-41E8-824B-6E4494347923}" type="parTrans" cxnId="{E7B786BF-92A9-4CFE-ADF3-2AF9F11E0C30}">
      <dgm:prSet/>
      <dgm:spPr/>
      <dgm:t>
        <a:bodyPr/>
        <a:lstStyle/>
        <a:p>
          <a:endParaRPr lang="en-US"/>
        </a:p>
      </dgm:t>
    </dgm:pt>
    <dgm:pt modelId="{321F8384-00C5-4437-A662-CFB76372ADE9}" type="sibTrans" cxnId="{E7B786BF-92A9-4CFE-ADF3-2AF9F11E0C30}">
      <dgm:prSet/>
      <dgm:spPr/>
      <dgm:t>
        <a:bodyPr/>
        <a:lstStyle/>
        <a:p>
          <a:endParaRPr lang="en-US"/>
        </a:p>
      </dgm:t>
    </dgm:pt>
    <dgm:pt modelId="{5C80DDBE-9FD3-40EF-BD2F-CF2641BA9147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519AFCD5-196C-448B-AE7E-F9038637D321}" type="parTrans" cxnId="{EC8255EF-BA8F-4828-9CE2-ABD4B141ED9C}">
      <dgm:prSet/>
      <dgm:spPr/>
      <dgm:t>
        <a:bodyPr/>
        <a:lstStyle/>
        <a:p>
          <a:endParaRPr lang="en-US"/>
        </a:p>
      </dgm:t>
    </dgm:pt>
    <dgm:pt modelId="{740B21E9-ED14-4603-9230-693858EE1680}" type="sibTrans" cxnId="{EC8255EF-BA8F-4828-9CE2-ABD4B141ED9C}">
      <dgm:prSet/>
      <dgm:spPr/>
      <dgm:t>
        <a:bodyPr/>
        <a:lstStyle/>
        <a:p>
          <a:endParaRPr lang="en-US"/>
        </a:p>
      </dgm:t>
    </dgm:pt>
    <dgm:pt modelId="{95BC787C-81DE-4287-A4D9-C34B9E0F8AED}">
      <dgm:prSet phldrT="[Text]"/>
      <dgm:spPr/>
      <dgm:t>
        <a:bodyPr/>
        <a:lstStyle/>
        <a:p>
          <a:r>
            <a:rPr lang="en-US" dirty="0" smtClean="0"/>
            <a:t>Check in to </a:t>
          </a:r>
          <a:r>
            <a:rPr lang="en-US" dirty="0" err="1" smtClean="0"/>
            <a:t>Git</a:t>
          </a:r>
          <a:endParaRPr lang="en-US" dirty="0"/>
        </a:p>
      </dgm:t>
    </dgm:pt>
    <dgm:pt modelId="{DABC2323-6E4C-40F6-988E-A7624DF04A27}" type="parTrans" cxnId="{E2936CD1-AD79-4470-8CE9-75089E40A762}">
      <dgm:prSet/>
      <dgm:spPr/>
      <dgm:t>
        <a:bodyPr/>
        <a:lstStyle/>
        <a:p>
          <a:endParaRPr lang="en-US"/>
        </a:p>
      </dgm:t>
    </dgm:pt>
    <dgm:pt modelId="{32A9D098-6949-4209-9338-F86960A66719}" type="sibTrans" cxnId="{E2936CD1-AD79-4470-8CE9-75089E40A762}">
      <dgm:prSet/>
      <dgm:spPr/>
      <dgm:t>
        <a:bodyPr/>
        <a:lstStyle/>
        <a:p>
          <a:endParaRPr lang="en-US"/>
        </a:p>
      </dgm:t>
    </dgm:pt>
    <dgm:pt modelId="{564B9A8B-F865-4100-8263-CB3F1FF17766}">
      <dgm:prSet phldrT="[Text]"/>
      <dgm:spPr/>
      <dgm:t>
        <a:bodyPr/>
        <a:lstStyle/>
        <a:p>
          <a:r>
            <a:rPr lang="en-US" dirty="0" smtClean="0"/>
            <a:t>Setup Org specific configurations</a:t>
          </a:r>
          <a:endParaRPr lang="en-US" dirty="0"/>
        </a:p>
      </dgm:t>
    </dgm:pt>
    <dgm:pt modelId="{5B04E3DE-1F8B-41F2-98BC-A7A7E5BEA833}" type="parTrans" cxnId="{12A8B0F3-C8E3-463E-9025-2D8AE3A70A2F}">
      <dgm:prSet/>
      <dgm:spPr/>
      <dgm:t>
        <a:bodyPr/>
        <a:lstStyle/>
        <a:p>
          <a:endParaRPr lang="en-US"/>
        </a:p>
      </dgm:t>
    </dgm:pt>
    <dgm:pt modelId="{4677DAAD-1B12-4C58-9C97-9A3A82F3A292}" type="sibTrans" cxnId="{12A8B0F3-C8E3-463E-9025-2D8AE3A70A2F}">
      <dgm:prSet/>
      <dgm:spPr/>
      <dgm:t>
        <a:bodyPr/>
        <a:lstStyle/>
        <a:p>
          <a:endParaRPr lang="en-US"/>
        </a:p>
      </dgm:t>
    </dgm:pt>
    <dgm:pt modelId="{5B88BA2C-0458-4FBC-BBC3-222A00ECE81A}">
      <dgm:prSet phldrT="[Text]"/>
      <dgm:spPr/>
      <dgm:t>
        <a:bodyPr/>
        <a:lstStyle/>
        <a:p>
          <a:r>
            <a:rPr lang="en-US" dirty="0" smtClean="0"/>
            <a:t>UI Testing</a:t>
          </a:r>
          <a:endParaRPr lang="en-US" dirty="0"/>
        </a:p>
      </dgm:t>
    </dgm:pt>
    <dgm:pt modelId="{D3D07F2F-B5E4-4977-9879-BF6315E78092}" type="parTrans" cxnId="{A435970C-73ED-4B1D-9CAA-9A8C510FF508}">
      <dgm:prSet/>
      <dgm:spPr/>
      <dgm:t>
        <a:bodyPr/>
        <a:lstStyle/>
        <a:p>
          <a:endParaRPr lang="en-US"/>
        </a:p>
      </dgm:t>
    </dgm:pt>
    <dgm:pt modelId="{C0B2A964-AEA5-4BA5-A89A-F3BAA484C57D}" type="sibTrans" cxnId="{A435970C-73ED-4B1D-9CAA-9A8C510FF508}">
      <dgm:prSet/>
      <dgm:spPr/>
      <dgm:t>
        <a:bodyPr/>
        <a:lstStyle/>
        <a:p>
          <a:endParaRPr lang="en-US"/>
        </a:p>
      </dgm:t>
    </dgm:pt>
    <dgm:pt modelId="{36EFF6AA-1CD5-4B56-8628-E536035E8EE4}">
      <dgm:prSet phldrT="[Text]"/>
      <dgm:spPr/>
      <dgm:t>
        <a:bodyPr/>
        <a:lstStyle/>
        <a:p>
          <a:r>
            <a:rPr lang="en-US" dirty="0" smtClean="0"/>
            <a:t>From Admin</a:t>
          </a:r>
          <a:endParaRPr lang="en-US" dirty="0"/>
        </a:p>
      </dgm:t>
    </dgm:pt>
    <dgm:pt modelId="{0B302BC7-1DF1-4DD4-9FAF-6EFCE96807E1}" type="parTrans" cxnId="{9020B1D9-540B-4597-95B5-C5A028832767}">
      <dgm:prSet/>
      <dgm:spPr/>
      <dgm:t>
        <a:bodyPr/>
        <a:lstStyle/>
        <a:p>
          <a:endParaRPr lang="en-US"/>
        </a:p>
      </dgm:t>
    </dgm:pt>
    <dgm:pt modelId="{ED2309D4-86D5-426F-B82A-E56B29C8F3AD}" type="sibTrans" cxnId="{9020B1D9-540B-4597-95B5-C5A028832767}">
      <dgm:prSet/>
      <dgm:spPr/>
      <dgm:t>
        <a:bodyPr/>
        <a:lstStyle/>
        <a:p>
          <a:endParaRPr lang="en-US"/>
        </a:p>
      </dgm:t>
    </dgm:pt>
    <dgm:pt modelId="{E5F0ED64-1F44-46EE-9B37-93A5A419E214}">
      <dgm:prSet phldrT="[Text]"/>
      <dgm:spPr/>
      <dgm:t>
        <a:bodyPr/>
        <a:lstStyle/>
        <a:p>
          <a:r>
            <a:rPr lang="en-US" dirty="0" smtClean="0"/>
            <a:t>Template based App setup</a:t>
          </a:r>
          <a:endParaRPr lang="en-US" dirty="0"/>
        </a:p>
      </dgm:t>
    </dgm:pt>
    <dgm:pt modelId="{7226EA79-E5C0-4846-9AAD-3AAEF1D96FEB}" type="parTrans" cxnId="{D7B77632-55B3-4193-B50A-251D276BE4D1}">
      <dgm:prSet/>
      <dgm:spPr/>
      <dgm:t>
        <a:bodyPr/>
        <a:lstStyle/>
        <a:p>
          <a:endParaRPr lang="en-US"/>
        </a:p>
      </dgm:t>
    </dgm:pt>
    <dgm:pt modelId="{29BE17D3-C7EA-4D78-A0BB-C53A0F708C6C}" type="sibTrans" cxnId="{D7B77632-55B3-4193-B50A-251D276BE4D1}">
      <dgm:prSet/>
      <dgm:spPr/>
      <dgm:t>
        <a:bodyPr/>
        <a:lstStyle/>
        <a:p>
          <a:endParaRPr lang="en-US"/>
        </a:p>
      </dgm:t>
    </dgm:pt>
    <dgm:pt modelId="{BEB78348-BAC2-4522-884E-A64BB69592C3}">
      <dgm:prSet phldrT="[Text]"/>
      <dgm:spPr/>
      <dgm:t>
        <a:bodyPr/>
        <a:lstStyle/>
        <a:p>
          <a:r>
            <a:rPr lang="en-US" dirty="0" smtClean="0"/>
            <a:t>Setup Scheduled Jobs</a:t>
          </a:r>
          <a:endParaRPr lang="en-US" dirty="0"/>
        </a:p>
      </dgm:t>
    </dgm:pt>
    <dgm:pt modelId="{E2B50D7A-F7E8-4BB9-949D-32EB4C7FD663}" type="parTrans" cxnId="{B7606007-4BF9-4534-8DE3-227FCD13A39D}">
      <dgm:prSet/>
      <dgm:spPr/>
      <dgm:t>
        <a:bodyPr/>
        <a:lstStyle/>
        <a:p>
          <a:endParaRPr lang="en-US"/>
        </a:p>
      </dgm:t>
    </dgm:pt>
    <dgm:pt modelId="{3965B020-8C2F-4662-8E02-27902D0E55DE}" type="sibTrans" cxnId="{B7606007-4BF9-4534-8DE3-227FCD13A39D}">
      <dgm:prSet/>
      <dgm:spPr/>
      <dgm:t>
        <a:bodyPr/>
        <a:lstStyle/>
        <a:p>
          <a:endParaRPr lang="en-US"/>
        </a:p>
      </dgm:t>
    </dgm:pt>
    <dgm:pt modelId="{F9CE4066-EBC9-49F3-9959-73D7D782DBAB}">
      <dgm:prSet phldrT="[Text]"/>
      <dgm:spPr/>
      <dgm:t>
        <a:bodyPr/>
        <a:lstStyle/>
        <a:p>
          <a:r>
            <a:rPr lang="en-US" dirty="0" smtClean="0"/>
            <a:t>Create New Fields</a:t>
          </a:r>
          <a:endParaRPr lang="en-US" dirty="0"/>
        </a:p>
      </dgm:t>
    </dgm:pt>
    <dgm:pt modelId="{2BF153BA-CA41-4F9F-8F96-7864C5F653D9}" type="parTrans" cxnId="{17EB036E-637F-4041-A972-DC3F6598AFB5}">
      <dgm:prSet/>
      <dgm:spPr/>
      <dgm:t>
        <a:bodyPr/>
        <a:lstStyle/>
        <a:p>
          <a:endParaRPr lang="en-US"/>
        </a:p>
      </dgm:t>
    </dgm:pt>
    <dgm:pt modelId="{0C656B32-EFFE-4848-A09E-9E7A18531ED5}" type="sibTrans" cxnId="{17EB036E-637F-4041-A972-DC3F6598AFB5}">
      <dgm:prSet/>
      <dgm:spPr/>
      <dgm:t>
        <a:bodyPr/>
        <a:lstStyle/>
        <a:p>
          <a:endParaRPr lang="en-US"/>
        </a:p>
      </dgm:t>
    </dgm:pt>
    <dgm:pt modelId="{8D8B0652-A7B4-4603-9479-6434028AF51F}">
      <dgm:prSet phldrT="[Text]"/>
      <dgm:spPr/>
      <dgm:t>
        <a:bodyPr/>
        <a:lstStyle/>
        <a:p>
          <a:r>
            <a:rPr lang="en-US" dirty="0" smtClean="0"/>
            <a:t>Add existing entity fields</a:t>
          </a:r>
          <a:endParaRPr lang="en-US" dirty="0"/>
        </a:p>
      </dgm:t>
    </dgm:pt>
    <dgm:pt modelId="{B01FAD69-EAA1-4BAA-B83B-983178EC304E}" type="parTrans" cxnId="{CDEF61E9-AD13-41D6-937A-D7695CDB0E06}">
      <dgm:prSet/>
      <dgm:spPr/>
      <dgm:t>
        <a:bodyPr/>
        <a:lstStyle/>
        <a:p>
          <a:endParaRPr lang="en-US"/>
        </a:p>
      </dgm:t>
    </dgm:pt>
    <dgm:pt modelId="{0B3DFA12-FE1B-4816-986A-E832966E5F51}" type="sibTrans" cxnId="{CDEF61E9-AD13-41D6-937A-D7695CDB0E06}">
      <dgm:prSet/>
      <dgm:spPr/>
      <dgm:t>
        <a:bodyPr/>
        <a:lstStyle/>
        <a:p>
          <a:endParaRPr lang="en-US"/>
        </a:p>
      </dgm:t>
    </dgm:pt>
    <dgm:pt modelId="{1805A188-5C63-459F-85B1-467CBE765CE9}">
      <dgm:prSet phldrT="[Text]"/>
      <dgm:spPr/>
      <dgm:t>
        <a:bodyPr/>
        <a:lstStyle/>
        <a:p>
          <a:r>
            <a:rPr lang="en-US" dirty="0" smtClean="0"/>
            <a:t>Fields can be added here</a:t>
          </a:r>
          <a:endParaRPr lang="en-US" dirty="0"/>
        </a:p>
      </dgm:t>
    </dgm:pt>
    <dgm:pt modelId="{2ABB8560-C103-4E6A-B1EE-3818A1385E6D}" type="parTrans" cxnId="{095B0E58-66D4-4C6E-AA4C-CB3B558D47B9}">
      <dgm:prSet/>
      <dgm:spPr/>
      <dgm:t>
        <a:bodyPr/>
        <a:lstStyle/>
        <a:p>
          <a:endParaRPr lang="en-US"/>
        </a:p>
      </dgm:t>
    </dgm:pt>
    <dgm:pt modelId="{6CECAC24-CD46-4615-81B3-0442D8D298F6}" type="sibTrans" cxnId="{095B0E58-66D4-4C6E-AA4C-CB3B558D47B9}">
      <dgm:prSet/>
      <dgm:spPr/>
      <dgm:t>
        <a:bodyPr/>
        <a:lstStyle/>
        <a:p>
          <a:endParaRPr lang="en-US"/>
        </a:p>
      </dgm:t>
    </dgm:pt>
    <dgm:pt modelId="{89109EB2-4611-40BA-9977-17A32622D33E}">
      <dgm:prSet phldrT="[Text]"/>
      <dgm:spPr/>
      <dgm:t>
        <a:bodyPr/>
        <a:lstStyle/>
        <a:p>
          <a:r>
            <a:rPr lang="en-US" dirty="0" smtClean="0"/>
            <a:t>Fields are added during Form design</a:t>
          </a:r>
          <a:endParaRPr lang="en-US" dirty="0"/>
        </a:p>
      </dgm:t>
    </dgm:pt>
    <dgm:pt modelId="{5A256D36-1291-46DE-B252-750D413F8D9E}" type="parTrans" cxnId="{BCA648D0-12FA-4F6D-94C7-28A77D473646}">
      <dgm:prSet/>
      <dgm:spPr/>
      <dgm:t>
        <a:bodyPr/>
        <a:lstStyle/>
        <a:p>
          <a:endParaRPr lang="en-US"/>
        </a:p>
      </dgm:t>
    </dgm:pt>
    <dgm:pt modelId="{86AD6FED-D9A9-4846-84D7-BCBA85757621}" type="sibTrans" cxnId="{BCA648D0-12FA-4F6D-94C7-28A77D473646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D68CF-1566-46FF-BE3B-55AAE9E95084}" type="pres">
      <dgm:prSet presAssocID="{691AFA6D-CF67-4FC6-B00B-EE9187549E1F}" presName="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4E9-7767-4979-A51B-BDF3266AAC38}" type="pres">
      <dgm:prSet presAssocID="{574303D3-C867-4298-9767-96268D965B78}" presName="sibTrans" presStyleLbl="sibTrans2D1" presStyleIdx="0" presStyleCnt="16"/>
      <dgm:spPr/>
      <dgm:t>
        <a:bodyPr/>
        <a:lstStyle/>
        <a:p>
          <a:endParaRPr lang="en-US"/>
        </a:p>
      </dgm:t>
    </dgm:pt>
    <dgm:pt modelId="{564F2C30-5CAB-46C7-A680-43CA5542957D}" type="pres">
      <dgm:prSet presAssocID="{574303D3-C867-4298-9767-96268D965B78}" presName="connectorText" presStyleLbl="sibTrans2D1" presStyleIdx="0" presStyleCnt="16"/>
      <dgm:spPr/>
      <dgm:t>
        <a:bodyPr/>
        <a:lstStyle/>
        <a:p>
          <a:endParaRPr lang="en-US"/>
        </a:p>
      </dgm:t>
    </dgm:pt>
    <dgm:pt modelId="{F6E1AE6C-9F03-4728-80D5-FC3EE51BC9D2}" type="pres">
      <dgm:prSet presAssocID="{76E1D5CE-35F6-4A52-A0F6-2B26EE8664EA}" presName="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EE238-F452-41B6-B28C-6D3F9DAEE217}" type="pres">
      <dgm:prSet presAssocID="{0C54B2AD-C959-4A4F-832E-7C1BC97C6B29}" presName="sibTrans" presStyleLbl="sibTrans2D1" presStyleIdx="1" presStyleCnt="16"/>
      <dgm:spPr/>
      <dgm:t>
        <a:bodyPr/>
        <a:lstStyle/>
        <a:p>
          <a:endParaRPr lang="en-US"/>
        </a:p>
      </dgm:t>
    </dgm:pt>
    <dgm:pt modelId="{CF06F0DF-E8B3-4B8E-961E-AF2B6C9017E2}" type="pres">
      <dgm:prSet presAssocID="{0C54B2AD-C959-4A4F-832E-7C1BC97C6B29}" presName="connectorText" presStyleLbl="sibTrans2D1" presStyleIdx="1" presStyleCnt="16"/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2" presStyleCnt="16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2" presStyleCnt="16"/>
      <dgm:spPr/>
      <dgm:t>
        <a:bodyPr/>
        <a:lstStyle/>
        <a:p>
          <a:endParaRPr lang="en-US"/>
        </a:p>
      </dgm:t>
    </dgm:pt>
    <dgm:pt modelId="{F33FFA3B-B44F-4373-A2BC-948EF7A9A020}" type="pres">
      <dgm:prSet presAssocID="{4FC28E8B-704A-468C-B75A-76742D26A0E9}" presName="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89E48-F675-40C9-9565-9124AC86CC27}" type="pres">
      <dgm:prSet presAssocID="{D29C02D6-D4FE-4557-9666-4B7796783C19}" presName="sibTrans" presStyleLbl="sibTrans2D1" presStyleIdx="3" presStyleCnt="16"/>
      <dgm:spPr/>
      <dgm:t>
        <a:bodyPr/>
        <a:lstStyle/>
        <a:p>
          <a:endParaRPr lang="en-US"/>
        </a:p>
      </dgm:t>
    </dgm:pt>
    <dgm:pt modelId="{37ED74C0-DD7B-4AAB-9F0C-CE36F3115DF9}" type="pres">
      <dgm:prSet presAssocID="{D29C02D6-D4FE-4557-9666-4B7796783C19}" presName="connectorText" presStyleLbl="sibTrans2D1" presStyleIdx="3" presStyleCnt="16"/>
      <dgm:spPr/>
      <dgm:t>
        <a:bodyPr/>
        <a:lstStyle/>
        <a:p>
          <a:endParaRPr lang="en-US"/>
        </a:p>
      </dgm:t>
    </dgm:pt>
    <dgm:pt modelId="{1B46747C-AF31-4F4A-B65E-5724CC5D0BA5}" type="pres">
      <dgm:prSet presAssocID="{5D9549D4-E365-43E2-86E4-47532681A84E}" presName="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6B0D-3768-4455-A694-E332CBEEF4B1}" type="pres">
      <dgm:prSet presAssocID="{D354FE2C-D92C-4AC2-B9DB-1BDBE43D6226}" presName="sibTrans" presStyleLbl="sibTrans2D1" presStyleIdx="4" presStyleCnt="16"/>
      <dgm:spPr/>
      <dgm:t>
        <a:bodyPr/>
        <a:lstStyle/>
        <a:p>
          <a:endParaRPr lang="en-US"/>
        </a:p>
      </dgm:t>
    </dgm:pt>
    <dgm:pt modelId="{A33E450C-CFE6-462A-B6DB-D5CD1996A532}" type="pres">
      <dgm:prSet presAssocID="{D354FE2C-D92C-4AC2-B9DB-1BDBE43D6226}" presName="connectorText" presStyleLbl="sibTrans2D1" presStyleIdx="4" presStyleCnt="16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6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6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6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6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6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6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6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6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6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6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6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6"/>
      <dgm:spPr/>
      <dgm:t>
        <a:bodyPr/>
        <a:lstStyle/>
        <a:p>
          <a:endParaRPr lang="en-US"/>
        </a:p>
      </dgm:t>
    </dgm:pt>
    <dgm:pt modelId="{4475D96F-CC77-46EF-BE3C-38F758ABFFA0}" type="pres">
      <dgm:prSet presAssocID="{BEB78348-BAC2-4522-884E-A64BB69592C3}" presName="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75129-B15C-465C-A740-86824ADDF969}" type="pres">
      <dgm:prSet presAssocID="{3965B020-8C2F-4662-8E02-27902D0E55DE}" presName="sibTrans" presStyleLbl="sibTrans2D1" presStyleIdx="11" presStyleCnt="16"/>
      <dgm:spPr/>
      <dgm:t>
        <a:bodyPr/>
        <a:lstStyle/>
        <a:p>
          <a:endParaRPr lang="en-US"/>
        </a:p>
      </dgm:t>
    </dgm:pt>
    <dgm:pt modelId="{499E0D2F-15BB-428D-BDE0-006B61AB1245}" type="pres">
      <dgm:prSet presAssocID="{3965B020-8C2F-4662-8E02-27902D0E55DE}" presName="connectorText" presStyleLbl="sibTrans2D1" presStyleIdx="11" presStyleCnt="16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2" presStyleCnt="16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2" presStyleCnt="16"/>
      <dgm:spPr/>
      <dgm:t>
        <a:bodyPr/>
        <a:lstStyle/>
        <a:p>
          <a:endParaRPr lang="en-US"/>
        </a:p>
      </dgm:t>
    </dgm:pt>
    <dgm:pt modelId="{600ED67C-926B-4B73-B628-195B9264A125}" type="pres">
      <dgm:prSet presAssocID="{5C80DDBE-9FD3-40EF-BD2F-CF2641BA9147}" presName="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AF61-CD29-497F-958D-40ED4B3F388C}" type="pres">
      <dgm:prSet presAssocID="{740B21E9-ED14-4603-9230-693858EE1680}" presName="sibTrans" presStyleLbl="sibTrans2D1" presStyleIdx="13" presStyleCnt="16"/>
      <dgm:spPr/>
      <dgm:t>
        <a:bodyPr/>
        <a:lstStyle/>
        <a:p>
          <a:endParaRPr lang="en-US"/>
        </a:p>
      </dgm:t>
    </dgm:pt>
    <dgm:pt modelId="{AF254341-A0BA-4C16-9D14-C2F115C8CCFE}" type="pres">
      <dgm:prSet presAssocID="{740B21E9-ED14-4603-9230-693858EE1680}" presName="connectorText" presStyleLbl="sibTrans2D1" presStyleIdx="13" presStyleCnt="16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4" presStyleCnt="16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4" presStyleCnt="16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5" presStyleCnt="16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5" presStyleCnt="16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81E7E0A9-E2B7-4BE2-AAEC-A0D8A1F6A2C4}" srcId="{9850C048-D9CB-4EBA-A605-662D61F0E51A}" destId="{5D9549D4-E365-43E2-86E4-47532681A84E}" srcOrd="4" destOrd="0" parTransId="{FFB03480-B55E-4E38-84AD-88E13034700D}" sibTransId="{D354FE2C-D92C-4AC2-B9DB-1BDBE43D6226}"/>
    <dgm:cxn modelId="{17EB036E-637F-4041-A972-DC3F6598AFB5}" srcId="{4FC28E8B-704A-468C-B75A-76742D26A0E9}" destId="{F9CE4066-EBC9-49F3-9959-73D7D782DBAB}" srcOrd="0" destOrd="0" parTransId="{2BF153BA-CA41-4F9F-8F96-7864C5F653D9}" sibTransId="{0C656B32-EFFE-4848-A09E-9E7A18531ED5}"/>
    <dgm:cxn modelId="{2A6BCBA8-D2D6-49B2-BD6D-E7278D943414}" type="presOf" srcId="{0C54B2AD-C959-4A4F-832E-7C1BC97C6B29}" destId="{CF06F0DF-E8B3-4B8E-961E-AF2B6C9017E2}" srcOrd="1" destOrd="0" presId="urn:microsoft.com/office/officeart/2005/8/layout/process5"/>
    <dgm:cxn modelId="{834B85BA-69AC-4565-AF2E-C3AD7BC11E65}" type="presOf" srcId="{3965B020-8C2F-4662-8E02-27902D0E55DE}" destId="{09175129-B15C-465C-A740-86824ADDF969}" srcOrd="0" destOrd="0" presId="urn:microsoft.com/office/officeart/2005/8/layout/process5"/>
    <dgm:cxn modelId="{CDEF61E9-AD13-41D6-937A-D7695CDB0E06}" srcId="{4FC28E8B-704A-468C-B75A-76742D26A0E9}" destId="{8D8B0652-A7B4-4603-9479-6434028AF51F}" srcOrd="1" destOrd="0" parTransId="{B01FAD69-EAA1-4BAA-B83B-983178EC304E}" sibTransId="{0B3DFA12-FE1B-4816-986A-E832966E5F51}"/>
    <dgm:cxn modelId="{53F92474-FD83-4D66-BDA8-9960A735BF3A}" type="presOf" srcId="{D29C02D6-D4FE-4557-9666-4B7796783C19}" destId="{CDE89E48-F675-40C9-9565-9124AC86CC27}" srcOrd="0" destOrd="0" presId="urn:microsoft.com/office/officeart/2005/8/layout/process5"/>
    <dgm:cxn modelId="{B50F4ACF-1858-4658-AD6D-84BD710EC5E7}" type="presOf" srcId="{6CC64D1B-7C84-4529-B25E-5E5354FCDC27}" destId="{F33FFA3B-B44F-4373-A2BC-948EF7A9A020}" srcOrd="0" destOrd="3" presId="urn:microsoft.com/office/officeart/2005/8/layout/process5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E21CD0D7-1A7E-4BFB-AFFA-D09A3619F5B7}" type="presOf" srcId="{89109EB2-4611-40BA-9977-17A32622D33E}" destId="{A778F737-5B32-4484-AF6A-04E9DE8AFDA0}" srcOrd="0" destOrd="2" presId="urn:microsoft.com/office/officeart/2005/8/layout/process5"/>
    <dgm:cxn modelId="{06D7EA26-04D5-432F-B0D0-D914A72D590D}" type="presOf" srcId="{76E1D5CE-35F6-4A52-A0F6-2B26EE8664EA}" destId="{F6E1AE6C-9F03-4728-80D5-FC3EE51BC9D2}" srcOrd="0" destOrd="0" presId="urn:microsoft.com/office/officeart/2005/8/layout/process5"/>
    <dgm:cxn modelId="{BCA648D0-12FA-4F6D-94C7-28A77D473646}" srcId="{76DDE21C-1C3F-419D-B323-1ED4328EC85D}" destId="{89109EB2-4611-40BA-9977-17A32622D33E}" srcOrd="1" destOrd="0" parTransId="{5A256D36-1291-46DE-B252-750D413F8D9E}" sibTransId="{86AD6FED-D9A9-4846-84D7-BCBA85757621}"/>
    <dgm:cxn modelId="{A435970C-73ED-4B1D-9CAA-9A8C510FF508}" srcId="{5C80DDBE-9FD3-40EF-BD2F-CF2641BA9147}" destId="{5B88BA2C-0458-4FBC-BBC3-222A00ECE81A}" srcOrd="0" destOrd="0" parTransId="{D3D07F2F-B5E4-4977-9879-BF6315E78092}" sibTransId="{C0B2A964-AEA5-4BA5-A89A-F3BAA484C57D}"/>
    <dgm:cxn modelId="{88713327-6C30-4618-8A43-18BFCDC6C157}" type="presOf" srcId="{0C54B2AD-C959-4A4F-832E-7C1BC97C6B29}" destId="{272EE238-F452-41B6-B28C-6D3F9DAEE217}" srcOrd="0" destOrd="0" presId="urn:microsoft.com/office/officeart/2005/8/layout/process5"/>
    <dgm:cxn modelId="{F328AF53-91DA-439D-91BD-C99657D88F2C}" type="presOf" srcId="{95BC787C-81DE-4287-A4D9-C34B9E0F8AED}" destId="{FC656B9D-0256-4608-B29B-6D6BF755D105}" srcOrd="0" destOrd="1" presId="urn:microsoft.com/office/officeart/2005/8/layout/process5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DF841AA3-CD8C-4428-AF7E-F49BD0A17EC7}" type="presOf" srcId="{574303D3-C867-4298-9767-96268D965B78}" destId="{8B19F4E9-7767-4979-A51B-BDF3266AAC38}" srcOrd="0" destOrd="0" presId="urn:microsoft.com/office/officeart/2005/8/layout/process5"/>
    <dgm:cxn modelId="{214E6375-7DF2-478A-B50F-DF3265FF692B}" type="presOf" srcId="{564B9A8B-F865-4100-8263-CB3F1FF17766}" destId="{52F2F91F-8A80-4B1C-9DA6-96593ABDEB77}" srcOrd="0" destOrd="1" presId="urn:microsoft.com/office/officeart/2005/8/layout/process5"/>
    <dgm:cxn modelId="{DE1161D2-B6E1-4DED-94AE-9FEE25C68986}" srcId="{9850C048-D9CB-4EBA-A605-662D61F0E51A}" destId="{76DDE21C-1C3F-419D-B323-1ED4328EC85D}" srcOrd="2" destOrd="0" parTransId="{4720D0BE-077B-4A49-9DAE-C209B6760386}" sibTransId="{168B1715-CA8A-40A7-8F13-F4FE8B3414B2}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BBEF3EE4-D25A-4DCE-8914-9CE960D0BED8}" type="presOf" srcId="{5BF462CD-132C-41AF-9064-D81537DD561C}" destId="{1D97C274-BCB3-4120-A626-C1F297DD7C27}" srcOrd="0" destOrd="1" presId="urn:microsoft.com/office/officeart/2005/8/layout/process5"/>
    <dgm:cxn modelId="{E2936CD1-AD79-4470-8CE9-75089E40A762}" srcId="{8D7B90A3-F081-4C9D-AC49-25C012F870D4}" destId="{95BC787C-81DE-4287-A4D9-C34B9E0F8AED}" srcOrd="0" destOrd="0" parTransId="{DABC2323-6E4C-40F6-988E-A7624DF04A27}" sibTransId="{32A9D098-6949-4209-9338-F86960A66719}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1A38499B-5941-47EB-B31F-345989862356}" type="presOf" srcId="{740B21E9-ED14-4603-9230-693858EE1680}" destId="{AF254341-A0BA-4C16-9D14-C2F115C8CCFE}" srcOrd="1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27FEA3D5-E68A-4DA9-B6F2-156979B8E4F8}" type="presOf" srcId="{D29C02D6-D4FE-4557-9666-4B7796783C19}" destId="{37ED74C0-DD7B-4AAB-9F0C-CE36F3115DF9}" srcOrd="1" destOrd="0" presId="urn:microsoft.com/office/officeart/2005/8/layout/process5"/>
    <dgm:cxn modelId="{E0E256ED-7174-4CAF-B614-837D89959D8C}" type="presOf" srcId="{740B21E9-ED14-4603-9230-693858EE1680}" destId="{F278AF61-CD29-497F-958D-40ED4B3F388C}" srcOrd="0" destOrd="0" presId="urn:microsoft.com/office/officeart/2005/8/layout/process5"/>
    <dgm:cxn modelId="{DD27A8CE-9F26-48D3-8A26-8BB2456B3732}" srcId="{691AFA6D-CF67-4FC6-B00B-EE9187549E1F}" destId="{F2552E61-C47F-4E3B-A77C-D516C2BFBEC6}" srcOrd="1" destOrd="0" parTransId="{C563EFBA-66C7-4360-8652-1BBBAA843AA1}" sibTransId="{0831E628-6270-4206-9978-78803013CEEE}"/>
    <dgm:cxn modelId="{A5F249F9-4753-4F05-9D21-4DFCA6A33974}" type="presOf" srcId="{5D9549D4-E365-43E2-86E4-47532681A84E}" destId="{1B46747C-AF31-4F4A-B65E-5724CC5D0BA5}" srcOrd="0" destOrd="0" presId="urn:microsoft.com/office/officeart/2005/8/layout/process5"/>
    <dgm:cxn modelId="{936B7E2C-F326-4324-A837-21954B76EB29}" type="presOf" srcId="{5B88BA2C-0458-4FBC-BBC3-222A00ECE81A}" destId="{600ED67C-926B-4B73-B628-195B9264A125}" srcOrd="0" destOrd="1" presId="urn:microsoft.com/office/officeart/2005/8/layout/process5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EC8255EF-BA8F-4828-9CE2-ABD4B141ED9C}" srcId="{9850C048-D9CB-4EBA-A605-662D61F0E51A}" destId="{5C80DDBE-9FD3-40EF-BD2F-CF2641BA9147}" srcOrd="13" destOrd="0" parTransId="{519AFCD5-196C-448B-AE7E-F9038637D321}" sibTransId="{740B21E9-ED14-4603-9230-693858EE1680}"/>
    <dgm:cxn modelId="{0AB44DE7-4FDB-46A1-8C0E-E4D315F1E8EC}" type="presOf" srcId="{E5F0ED64-1F44-46EE-9B37-93A5A419E214}" destId="{F6E1AE6C-9F03-4728-80D5-FC3EE51BC9D2}" srcOrd="0" destOrd="1" presId="urn:microsoft.com/office/officeart/2005/8/layout/process5"/>
    <dgm:cxn modelId="{095B0E58-66D4-4C6E-AA4C-CB3B558D47B9}" srcId="{76DDE21C-1C3F-419D-B323-1ED4328EC85D}" destId="{1805A188-5C63-459F-85B1-467CBE765CE9}" srcOrd="0" destOrd="0" parTransId="{2ABB8560-C103-4E6A-B1EE-3818A1385E6D}" sibTransId="{6CECAC24-CD46-4615-81B3-0442D8D298F6}"/>
    <dgm:cxn modelId="{477748A2-D2C4-4D43-A67F-C468CF2C9020}" srcId="{7F0CCFB5-93C0-45F5-9896-4DB79CC8B969}" destId="{5BF462CD-132C-41AF-9064-D81537DD561C}" srcOrd="0" destOrd="0" parTransId="{5BA97B2C-A9C1-4B6D-95EA-21FF6AF721E5}" sibTransId="{E54295E7-8CFF-44E3-828B-71BE351C7364}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C2BC2641-5333-457C-AA29-2CBD5A6F342E}" srcId="{76E1D5CE-35F6-4A52-A0F6-2B26EE8664EA}" destId="{BEFC9E45-9016-4918-B893-10609ACE7FBC}" srcOrd="1" destOrd="0" parTransId="{4D0C7A2D-BB87-49B3-A850-E9683AFFD5C6}" sibTransId="{FF46CBC9-DB46-446E-869A-C8A950CF86E6}"/>
    <dgm:cxn modelId="{5590A558-1F1A-417A-BE78-125A3E82D674}" type="presOf" srcId="{36EFF6AA-1CD5-4B56-8628-E536035E8EE4}" destId="{A40D68CF-1566-46FF-BE3B-55AAE9E95084}" srcOrd="0" destOrd="1" presId="urn:microsoft.com/office/officeart/2005/8/layout/process5"/>
    <dgm:cxn modelId="{B2EAB901-7036-4360-A2C4-0520E32AAE97}" type="presOf" srcId="{BEB78348-BAC2-4522-884E-A64BB69592C3}" destId="{4475D96F-CC77-46EF-BE3C-38F758ABFFA0}" srcOrd="0" destOrd="0" presId="urn:microsoft.com/office/officeart/2005/8/layout/process5"/>
    <dgm:cxn modelId="{7D63FA61-3300-464F-8332-4AF6496E7C9D}" type="presOf" srcId="{691AFA6D-CF67-4FC6-B00B-EE9187549E1F}" destId="{A40D68CF-1566-46FF-BE3B-55AAE9E95084}" srcOrd="0" destOrd="0" presId="urn:microsoft.com/office/officeart/2005/8/layout/process5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D7B77632-55B3-4193-B50A-251D276BE4D1}" srcId="{76E1D5CE-35F6-4A52-A0F6-2B26EE8664EA}" destId="{E5F0ED64-1F44-46EE-9B37-93A5A419E214}" srcOrd="0" destOrd="0" parTransId="{7226EA79-E5C0-4846-9AAD-3AAEF1D96FEB}" sibTransId="{29BE17D3-C7EA-4D78-A0BB-C53A0F708C6C}"/>
    <dgm:cxn modelId="{C0B58DFD-BD75-42F5-9946-BE0B7E48C649}" type="presOf" srcId="{3965B020-8C2F-4662-8E02-27902D0E55DE}" destId="{499E0D2F-15BB-428D-BDE0-006B61AB1245}" srcOrd="1" destOrd="0" presId="urn:microsoft.com/office/officeart/2005/8/layout/process5"/>
    <dgm:cxn modelId="{93589034-DFF1-400F-A29E-9B5086769624}" srcId="{9850C048-D9CB-4EBA-A605-662D61F0E51A}" destId="{07BCD60E-A353-4374-BC98-CB30A60E1522}" srcOrd="15" destOrd="0" parTransId="{FB2FDEED-65A5-4ED2-A02A-D12C438CD7DA}" sibTransId="{67641441-8EF4-4235-A4A5-27AC4711E5BE}"/>
    <dgm:cxn modelId="{6E074A38-4029-4808-A325-CF2D4956FE77}" type="presOf" srcId="{F9CE4066-EBC9-49F3-9959-73D7D782DBAB}" destId="{F33FFA3B-B44F-4373-A2BC-948EF7A9A020}" srcOrd="0" destOrd="1" presId="urn:microsoft.com/office/officeart/2005/8/layout/process5"/>
    <dgm:cxn modelId="{54238536-EAF2-4F0C-9098-1ACE5A307B98}" srcId="{4FC28E8B-704A-468C-B75A-76742D26A0E9}" destId="{6CC64D1B-7C84-4529-B25E-5E5354FCDC27}" srcOrd="2" destOrd="0" parTransId="{7DADFCA8-5066-45AA-9A9F-BBE3E766D6BF}" sibTransId="{ED8C7FC5-40B0-4CCC-9135-B431CC0EA028}"/>
    <dgm:cxn modelId="{F224434C-41AB-465A-BCBB-20D927C0B709}" type="presOf" srcId="{D354FE2C-D92C-4AC2-B9DB-1BDBE43D6226}" destId="{A33E450C-CFE6-462A-B6DB-D5CD1996A532}" srcOrd="1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E3CB03DF-0D57-44CD-BAAD-345569487406}" type="presOf" srcId="{D354FE2C-D92C-4AC2-B9DB-1BDBE43D6226}" destId="{3C406B0D-3768-4455-A694-E332CBEEF4B1}" srcOrd="0" destOrd="0" presId="urn:microsoft.com/office/officeart/2005/8/layout/process5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9E4FC270-9361-4B36-BA93-E63DB0EB5115}" type="presOf" srcId="{8D8B0652-A7B4-4603-9479-6434028AF51F}" destId="{F33FFA3B-B44F-4373-A2BC-948EF7A9A020}" srcOrd="0" destOrd="2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FCF04110-48CE-4FAA-9B9D-56520846ECFC}" srcId="{9850C048-D9CB-4EBA-A605-662D61F0E51A}" destId="{691AFA6D-CF67-4FC6-B00B-EE9187549E1F}" srcOrd="0" destOrd="0" parTransId="{8F8CB205-CB6E-4F22-9EEA-5EBCD4D5922B}" sibTransId="{574303D3-C867-4298-9767-96268D965B78}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D6192CB5-A89F-427C-A8BF-6DD50F35DF06}" type="presOf" srcId="{5C80DDBE-9FD3-40EF-BD2F-CF2641BA9147}" destId="{600ED67C-926B-4B73-B628-195B9264A125}" srcOrd="0" destOrd="0" presId="urn:microsoft.com/office/officeart/2005/8/layout/process5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4DA769D2-FA9B-48C5-A3B6-F80364796EE3}" srcId="{9850C048-D9CB-4EBA-A605-662D61F0E51A}" destId="{F3B187CF-1C25-46B1-A117-896543459F6E}" srcOrd="16" destOrd="0" parTransId="{BADAC830-E079-4F37-995A-161BE2958353}" sibTransId="{9EED2977-CFDE-4053-BB2C-65327F380EF6}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B6724504-1F74-403B-825A-AE3F0E9C224E}" srcId="{9850C048-D9CB-4EBA-A605-662D61F0E51A}" destId="{76E1D5CE-35F6-4A52-A0F6-2B26EE8664EA}" srcOrd="1" destOrd="0" parTransId="{ADBEA2EF-CD55-4754-BCFE-257727210A58}" sibTransId="{0C54B2AD-C959-4A4F-832E-7C1BC97C6B29}"/>
    <dgm:cxn modelId="{60232F11-CC1B-4A22-9836-861D655F1B91}" type="presOf" srcId="{4FC28E8B-704A-468C-B75A-76742D26A0E9}" destId="{F33FFA3B-B44F-4373-A2BC-948EF7A9A020}" srcOrd="0" destOrd="0" presId="urn:microsoft.com/office/officeart/2005/8/layout/process5"/>
    <dgm:cxn modelId="{C0131C22-D1F5-4ECF-875F-565033E969BD}" type="presOf" srcId="{574303D3-C867-4298-9767-96268D965B78}" destId="{564F2C30-5CAB-46C7-A680-43CA5542957D}" srcOrd="1" destOrd="0" presId="urn:microsoft.com/office/officeart/2005/8/layout/process5"/>
    <dgm:cxn modelId="{B3F83FDE-0D0A-47E4-8742-8139A15E15CB}" srcId="{9850C048-D9CB-4EBA-A605-662D61F0E51A}" destId="{8D7B90A3-F081-4C9D-AC49-25C012F870D4}" srcOrd="14" destOrd="0" parTransId="{27206857-DA28-4B9A-AC05-9ADFE5A74614}" sibTransId="{DF398AEE-D931-46DA-BF19-356BAA7A77D4}"/>
    <dgm:cxn modelId="{4307CC76-40B6-49F5-A4FD-BDF47A608DE6}" type="presOf" srcId="{BEFC9E45-9016-4918-B893-10609ACE7FBC}" destId="{F6E1AE6C-9F03-4728-80D5-FC3EE51BC9D2}" srcOrd="0" destOrd="2" presId="urn:microsoft.com/office/officeart/2005/8/layout/process5"/>
    <dgm:cxn modelId="{B7606007-4BF9-4534-8DE3-227FCD13A39D}" srcId="{9850C048-D9CB-4EBA-A605-662D61F0E51A}" destId="{BEB78348-BAC2-4522-884E-A64BB69592C3}" srcOrd="11" destOrd="0" parTransId="{E2B50D7A-F7E8-4BB9-949D-32EB4C7FD663}" sibTransId="{3965B020-8C2F-4662-8E02-27902D0E55DE}"/>
    <dgm:cxn modelId="{E7B786BF-92A9-4CFE-ADF3-2AF9F11E0C30}" srcId="{7F0CCFB5-93C0-45F5-9896-4DB79CC8B969}" destId="{6CD7DBB2-814A-43C8-A57B-E90467F01291}" srcOrd="1" destOrd="0" parTransId="{EE4E1770-53DF-41E8-824B-6E4494347923}" sibTransId="{321F8384-00C5-4437-A662-CFB76372ADE9}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9020B1D9-540B-4597-95B5-C5A028832767}" srcId="{691AFA6D-CF67-4FC6-B00B-EE9187549E1F}" destId="{36EFF6AA-1CD5-4B56-8628-E536035E8EE4}" srcOrd="0" destOrd="0" parTransId="{0B302BC7-1DF1-4DD4-9FAF-6EFCE96807E1}" sibTransId="{ED2309D4-86D5-426F-B82A-E56B29C8F3AD}"/>
    <dgm:cxn modelId="{61F1664C-3957-44DE-8829-D91D3702FC06}" srcId="{9850C048-D9CB-4EBA-A605-662D61F0E51A}" destId="{4FC28E8B-704A-468C-B75A-76742D26A0E9}" srcOrd="3" destOrd="0" parTransId="{6CA5D614-5B1C-41AE-B234-9F29ADC5FC85}" sibTransId="{D29C02D6-D4FE-4557-9666-4B7796783C19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7563DF07-8A67-4F3C-B16C-37F2BD49A98C}" type="presOf" srcId="{1805A188-5C63-459F-85B1-467CBE765CE9}" destId="{A778F737-5B32-4484-AF6A-04E9DE8AFDA0}" srcOrd="0" destOrd="1" presId="urn:microsoft.com/office/officeart/2005/8/layout/process5"/>
    <dgm:cxn modelId="{51C489FF-0975-4A69-A136-89BD0AF44F98}" type="presOf" srcId="{F2552E61-C47F-4E3B-A77C-D516C2BFBEC6}" destId="{A40D68CF-1566-46FF-BE3B-55AAE9E95084}" srcOrd="0" destOrd="2" presId="urn:microsoft.com/office/officeart/2005/8/layout/process5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12A8B0F3-C8E3-463E-9025-2D8AE3A70A2F}" srcId="{F3B187CF-1C25-46B1-A117-896543459F6E}" destId="{564B9A8B-F865-4100-8263-CB3F1FF17766}" srcOrd="0" destOrd="0" parTransId="{5B04E3DE-1F8B-41F2-98BC-A7A7E5BEA833}" sibTransId="{4677DAAD-1B12-4C58-9C97-9A3A82F3A292}"/>
    <dgm:cxn modelId="{C1DACD44-34CF-4E60-9598-970BE8974A14}" srcId="{9850C048-D9CB-4EBA-A605-662D61F0E51A}" destId="{E77FE712-57FF-420D-A7BE-E9F6D9A58163}" srcOrd="12" destOrd="0" parTransId="{0E158B34-44B1-41B2-8486-301B64FBDB73}" sibTransId="{C7D67ECE-1D7F-4AC7-96F0-A65340816313}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135D3898-99A6-4E67-9301-15FCEAF62617}" type="presOf" srcId="{6CD7DBB2-814A-43C8-A57B-E90467F01291}" destId="{1D97C274-BCB3-4120-A626-C1F297DD7C27}" srcOrd="0" destOrd="2" presId="urn:microsoft.com/office/officeart/2005/8/layout/process5"/>
    <dgm:cxn modelId="{5613D5D8-25B0-4392-A9C6-DB86AC3D73A6}" type="presParOf" srcId="{27384950-C513-4FC1-927C-FD8A606BB6C9}" destId="{A40D68CF-1566-46FF-BE3B-55AAE9E95084}" srcOrd="0" destOrd="0" presId="urn:microsoft.com/office/officeart/2005/8/layout/process5"/>
    <dgm:cxn modelId="{2BAC9805-4E06-4440-889D-CC9419FDB267}" type="presParOf" srcId="{27384950-C513-4FC1-927C-FD8A606BB6C9}" destId="{8B19F4E9-7767-4979-A51B-BDF3266AAC38}" srcOrd="1" destOrd="0" presId="urn:microsoft.com/office/officeart/2005/8/layout/process5"/>
    <dgm:cxn modelId="{E3CCBC7F-9F93-45AC-84A8-793B6F87A64C}" type="presParOf" srcId="{8B19F4E9-7767-4979-A51B-BDF3266AAC38}" destId="{564F2C30-5CAB-46C7-A680-43CA5542957D}" srcOrd="0" destOrd="0" presId="urn:microsoft.com/office/officeart/2005/8/layout/process5"/>
    <dgm:cxn modelId="{D8B27294-2AB2-44C9-82C4-91367A999483}" type="presParOf" srcId="{27384950-C513-4FC1-927C-FD8A606BB6C9}" destId="{F6E1AE6C-9F03-4728-80D5-FC3EE51BC9D2}" srcOrd="2" destOrd="0" presId="urn:microsoft.com/office/officeart/2005/8/layout/process5"/>
    <dgm:cxn modelId="{50167519-7DB8-41BB-8125-13C201364C30}" type="presParOf" srcId="{27384950-C513-4FC1-927C-FD8A606BB6C9}" destId="{272EE238-F452-41B6-B28C-6D3F9DAEE217}" srcOrd="3" destOrd="0" presId="urn:microsoft.com/office/officeart/2005/8/layout/process5"/>
    <dgm:cxn modelId="{2FC6F90A-EF19-4B9B-B4EE-47D6B4389441}" type="presParOf" srcId="{272EE238-F452-41B6-B28C-6D3F9DAEE217}" destId="{CF06F0DF-E8B3-4B8E-961E-AF2B6C9017E2}" srcOrd="0" destOrd="0" presId="urn:microsoft.com/office/officeart/2005/8/layout/process5"/>
    <dgm:cxn modelId="{F17FD7CE-3F5D-4FF5-B8E5-E70B49F883EC}" type="presParOf" srcId="{27384950-C513-4FC1-927C-FD8A606BB6C9}" destId="{A778F737-5B32-4484-AF6A-04E9DE8AFDA0}" srcOrd="4" destOrd="0" presId="urn:microsoft.com/office/officeart/2005/8/layout/process5"/>
    <dgm:cxn modelId="{CD525928-AE26-4A58-B633-409AEF2481DD}" type="presParOf" srcId="{27384950-C513-4FC1-927C-FD8A606BB6C9}" destId="{385117D3-21BE-4E4E-8B44-41CC09CD455C}" srcOrd="5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B09EF09D-130E-45D8-BC1D-CA7F11C88867}" type="presParOf" srcId="{27384950-C513-4FC1-927C-FD8A606BB6C9}" destId="{F33FFA3B-B44F-4373-A2BC-948EF7A9A020}" srcOrd="6" destOrd="0" presId="urn:microsoft.com/office/officeart/2005/8/layout/process5"/>
    <dgm:cxn modelId="{FCBD6331-0E6C-482B-AAE1-DF0D3CCDF750}" type="presParOf" srcId="{27384950-C513-4FC1-927C-FD8A606BB6C9}" destId="{CDE89E48-F675-40C9-9565-9124AC86CC27}" srcOrd="7" destOrd="0" presId="urn:microsoft.com/office/officeart/2005/8/layout/process5"/>
    <dgm:cxn modelId="{59F47358-38C0-4146-AB7E-8954A6DAAABD}" type="presParOf" srcId="{CDE89E48-F675-40C9-9565-9124AC86CC27}" destId="{37ED74C0-DD7B-4AAB-9F0C-CE36F3115DF9}" srcOrd="0" destOrd="0" presId="urn:microsoft.com/office/officeart/2005/8/layout/process5"/>
    <dgm:cxn modelId="{7454A429-A2FD-4A84-B977-0BEADA9F3000}" type="presParOf" srcId="{27384950-C513-4FC1-927C-FD8A606BB6C9}" destId="{1B46747C-AF31-4F4A-B65E-5724CC5D0BA5}" srcOrd="8" destOrd="0" presId="urn:microsoft.com/office/officeart/2005/8/layout/process5"/>
    <dgm:cxn modelId="{A15A2838-DCDD-49DA-A573-B6A942737647}" type="presParOf" srcId="{27384950-C513-4FC1-927C-FD8A606BB6C9}" destId="{3C406B0D-3768-4455-A694-E332CBEEF4B1}" srcOrd="9" destOrd="0" presId="urn:microsoft.com/office/officeart/2005/8/layout/process5"/>
    <dgm:cxn modelId="{38A4136B-65D9-4E74-AA85-1610AC4DB620}" type="presParOf" srcId="{3C406B0D-3768-4455-A694-E332CBEEF4B1}" destId="{A33E450C-CFE6-462A-B6DB-D5CD1996A53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8D147508-E7C3-475C-9CBD-BA191ACEEF92}" type="presParOf" srcId="{27384950-C513-4FC1-927C-FD8A606BB6C9}" destId="{4475D96F-CC77-46EF-BE3C-38F758ABFFA0}" srcOrd="22" destOrd="0" presId="urn:microsoft.com/office/officeart/2005/8/layout/process5"/>
    <dgm:cxn modelId="{0EF26078-BE17-4D1F-AFD9-D1D8ABE53639}" type="presParOf" srcId="{27384950-C513-4FC1-927C-FD8A606BB6C9}" destId="{09175129-B15C-465C-A740-86824ADDF969}" srcOrd="23" destOrd="0" presId="urn:microsoft.com/office/officeart/2005/8/layout/process5"/>
    <dgm:cxn modelId="{ABDC0F71-B0DE-4653-A8FA-9627AA2EB367}" type="presParOf" srcId="{09175129-B15C-465C-A740-86824ADDF969}" destId="{499E0D2F-15BB-428D-BDE0-006B61AB1245}" srcOrd="0" destOrd="0" presId="urn:microsoft.com/office/officeart/2005/8/layout/process5"/>
    <dgm:cxn modelId="{DA9CF56F-A414-4D9B-BB01-9A541FFCB919}" type="presParOf" srcId="{27384950-C513-4FC1-927C-FD8A606BB6C9}" destId="{C2030DD2-4196-42CC-9781-07187BC3316E}" srcOrd="24" destOrd="0" presId="urn:microsoft.com/office/officeart/2005/8/layout/process5"/>
    <dgm:cxn modelId="{227EC56C-8907-43A6-A0B6-054249A48770}" type="presParOf" srcId="{27384950-C513-4FC1-927C-FD8A606BB6C9}" destId="{19BF8D49-6710-41A1-97B9-9F96AEFEAFDC}" srcOrd="25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D45C6B9-A256-44C9-B5F7-D880D381AC3F}" type="presParOf" srcId="{27384950-C513-4FC1-927C-FD8A606BB6C9}" destId="{600ED67C-926B-4B73-B628-195B9264A125}" srcOrd="26" destOrd="0" presId="urn:microsoft.com/office/officeart/2005/8/layout/process5"/>
    <dgm:cxn modelId="{DB56077A-6242-44F8-BC4E-2C8EA8E499B9}" type="presParOf" srcId="{27384950-C513-4FC1-927C-FD8A606BB6C9}" destId="{F278AF61-CD29-497F-958D-40ED4B3F388C}" srcOrd="27" destOrd="0" presId="urn:microsoft.com/office/officeart/2005/8/layout/process5"/>
    <dgm:cxn modelId="{E6C38A09-DA1A-4C14-B319-457028112488}" type="presParOf" srcId="{F278AF61-CD29-497F-958D-40ED4B3F388C}" destId="{AF254341-A0BA-4C16-9D14-C2F115C8CCFE}" srcOrd="0" destOrd="0" presId="urn:microsoft.com/office/officeart/2005/8/layout/process5"/>
    <dgm:cxn modelId="{F6BFBFF2-5DEE-41B0-8C42-F5A9106B5352}" type="presParOf" srcId="{27384950-C513-4FC1-927C-FD8A606BB6C9}" destId="{FC656B9D-0256-4608-B29B-6D6BF755D105}" srcOrd="28" destOrd="0" presId="urn:microsoft.com/office/officeart/2005/8/layout/process5"/>
    <dgm:cxn modelId="{63A44DB8-C0BE-4E32-84E8-29B786FE7D68}" type="presParOf" srcId="{27384950-C513-4FC1-927C-FD8A606BB6C9}" destId="{65671BF9-DBE4-4C00-8F6B-1484DD7835A0}" srcOrd="29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30" destOrd="0" presId="urn:microsoft.com/office/officeart/2005/8/layout/process5"/>
    <dgm:cxn modelId="{D1824184-F398-4007-8B54-1FC9D34090B8}" type="presParOf" srcId="{27384950-C513-4FC1-927C-FD8A606BB6C9}" destId="{5F5FC42A-0143-4969-A812-E58FB2E96D2F}" srcOrd="31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32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smtClean="0"/>
            <a:t>Tenant  / Organization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Org Profile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AA9093D5-6E36-4D45-A10B-517466884EA9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3692DDFD-2EE8-49F8-A113-4350A3F60674}" type="parTrans" cxnId="{959CDF31-24A7-45FB-8E6F-8C2D51AF62A0}">
      <dgm:prSet/>
      <dgm:spPr/>
      <dgm:t>
        <a:bodyPr/>
        <a:lstStyle/>
        <a:p>
          <a:endParaRPr lang="en-US"/>
        </a:p>
      </dgm:t>
    </dgm:pt>
    <dgm:pt modelId="{30DCACEA-D2C4-4BFC-9051-FB239CF32114}" type="sibTrans" cxnId="{959CDF31-24A7-45FB-8E6F-8C2D51AF62A0}">
      <dgm:prSet/>
      <dgm:spPr/>
      <dgm:t>
        <a:bodyPr/>
        <a:lstStyle/>
        <a:p>
          <a:endParaRPr lang="en-US"/>
        </a:p>
      </dgm:t>
    </dgm:pt>
    <dgm:pt modelId="{3A5687E0-8654-4384-83A4-7126788788DF}">
      <dgm:prSet phldrT="[Text]"/>
      <dgm:spPr/>
      <dgm:t>
        <a:bodyPr/>
        <a:lstStyle/>
        <a:p>
          <a:r>
            <a:rPr lang="en-US" dirty="0" smtClean="0"/>
            <a:t>Org Profile</a:t>
          </a:r>
          <a:endParaRPr lang="en-US" dirty="0"/>
        </a:p>
      </dgm:t>
    </dgm:pt>
    <dgm:pt modelId="{014E2121-AF9A-48D4-A58A-8DEB4626E166}" type="parTrans" cxnId="{D3EF0CB2-2236-4CB8-81DD-5DDABE3776D4}">
      <dgm:prSet/>
      <dgm:spPr/>
      <dgm:t>
        <a:bodyPr/>
        <a:lstStyle/>
        <a:p>
          <a:endParaRPr lang="en-US"/>
        </a:p>
      </dgm:t>
    </dgm:pt>
    <dgm:pt modelId="{75A355A1-0B44-4A59-856E-A30C51CF3042}" type="sibTrans" cxnId="{D3EF0CB2-2236-4CB8-81DD-5DDABE3776D4}">
      <dgm:prSet/>
      <dgm:spPr/>
      <dgm:t>
        <a:bodyPr/>
        <a:lstStyle/>
        <a:p>
          <a:endParaRPr lang="en-US"/>
        </a:p>
      </dgm:t>
    </dgm:pt>
    <dgm:pt modelId="{265C834C-F3FA-4015-BD0E-1800220BA8A3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6CD9361A-F6BF-492D-B502-3788098CDFDA}" type="parTrans" cxnId="{09385F96-43D3-47AE-AB44-75F248C6D431}">
      <dgm:prSet/>
      <dgm:spPr/>
      <dgm:t>
        <a:bodyPr/>
        <a:lstStyle/>
        <a:p>
          <a:endParaRPr lang="en-US"/>
        </a:p>
      </dgm:t>
    </dgm:pt>
    <dgm:pt modelId="{7C289D36-186D-4EF7-A749-A8B5412668A8}" type="sibTrans" cxnId="{09385F96-43D3-47AE-AB44-75F248C6D431}">
      <dgm:prSet/>
      <dgm:spPr/>
      <dgm:t>
        <a:bodyPr/>
        <a:lstStyle/>
        <a:p>
          <a:endParaRPr lang="en-US"/>
        </a:p>
      </dgm:t>
    </dgm:pt>
    <dgm:pt modelId="{CABBB868-CCDA-4D55-B511-B37C6E6A14F1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92BF63B5-4499-47F4-B2BA-DDE97BD3AF3C}" type="parTrans" cxnId="{6E8BA874-061E-4CB7-8B96-EEE5D91DC988}">
      <dgm:prSet/>
      <dgm:spPr/>
      <dgm:t>
        <a:bodyPr/>
        <a:lstStyle/>
        <a:p>
          <a:endParaRPr lang="en-US"/>
        </a:p>
      </dgm:t>
    </dgm:pt>
    <dgm:pt modelId="{3DC77CDE-16BB-4831-A810-E99030A40494}" type="sibTrans" cxnId="{6E8BA874-061E-4CB7-8B96-EEE5D91DC988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F20D3FD7-7560-49F4-8A42-F893AFD89D53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F97656B1-1602-4493-9672-B3FCC860E555}" type="parTrans" cxnId="{4C73F859-7101-46C1-B409-BAF1FF56B810}">
      <dgm:prSet/>
      <dgm:spPr/>
      <dgm:t>
        <a:bodyPr/>
        <a:lstStyle/>
        <a:p>
          <a:endParaRPr lang="en-US"/>
        </a:p>
      </dgm:t>
    </dgm:pt>
    <dgm:pt modelId="{8088FF59-DA9C-425E-9C99-DAF5B79D297A}" type="sibTrans" cxnId="{4C73F859-7101-46C1-B409-BAF1FF56B810}">
      <dgm:prSet/>
      <dgm:spPr/>
      <dgm:t>
        <a:bodyPr/>
        <a:lstStyle/>
        <a:p>
          <a:endParaRPr lang="en-US"/>
        </a:p>
      </dgm:t>
    </dgm:pt>
    <dgm:pt modelId="{A3240BD2-50E6-4EFB-A829-B13810FB44B6}">
      <dgm:prSet phldrT="[Text]"/>
      <dgm:spPr/>
      <dgm:t>
        <a:bodyPr/>
        <a:lstStyle/>
        <a:p>
          <a:r>
            <a:rPr lang="en-US" dirty="0" smtClean="0"/>
            <a:t>Business Identifier</a:t>
          </a:r>
          <a:endParaRPr lang="en-US" dirty="0"/>
        </a:p>
      </dgm:t>
    </dgm:pt>
    <dgm:pt modelId="{A6960414-B587-4792-8B91-A9F4C04C9889}" type="parTrans" cxnId="{1CFF4D1A-7616-4224-B6A5-A017DAA8917B}">
      <dgm:prSet/>
      <dgm:spPr/>
      <dgm:t>
        <a:bodyPr/>
        <a:lstStyle/>
        <a:p>
          <a:endParaRPr lang="en-US"/>
        </a:p>
      </dgm:t>
    </dgm:pt>
    <dgm:pt modelId="{1919D24D-7B23-4115-B0F5-55E26BCC300E}" type="sibTrans" cxnId="{1CFF4D1A-7616-4224-B6A5-A017DAA8917B}">
      <dgm:prSet/>
      <dgm:spPr/>
      <dgm:t>
        <a:bodyPr/>
        <a:lstStyle/>
        <a:p>
          <a:endParaRPr lang="en-US"/>
        </a:p>
      </dgm:t>
    </dgm:pt>
    <dgm:pt modelId="{F724403C-99AB-4459-85D9-DE49FF38C93D}">
      <dgm:prSet phldrT="[Text]"/>
      <dgm:spPr/>
      <dgm:t>
        <a:bodyPr/>
        <a:lstStyle/>
        <a:p>
          <a:r>
            <a:rPr lang="en-US" dirty="0" smtClean="0"/>
            <a:t>User Identifier</a:t>
          </a:r>
          <a:endParaRPr lang="en-US" dirty="0"/>
        </a:p>
      </dgm:t>
    </dgm:pt>
    <dgm:pt modelId="{EF2EF560-1712-4DAB-864A-BF57B4F7915A}" type="parTrans" cxnId="{17350C8A-5E0F-4F44-881F-2F8FC15E1811}">
      <dgm:prSet/>
      <dgm:spPr/>
      <dgm:t>
        <a:bodyPr/>
        <a:lstStyle/>
        <a:p>
          <a:endParaRPr lang="en-US"/>
        </a:p>
      </dgm:t>
    </dgm:pt>
    <dgm:pt modelId="{382386B9-57D2-4CA1-9611-2E003B86CCFC}" type="sibTrans" cxnId="{17350C8A-5E0F-4F44-881F-2F8FC15E1811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11522" custLinFactNeighborX="-483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4" custScaleX="121806" custLinFactNeighborX="-33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8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8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5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5" custScaleX="112999" custLinFactNeighborX="5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4" custScaleX="121806" custLinFactNeighborX="-33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0F5CEE15-997E-4F7D-842B-4E2F06CD82B0}" type="pres">
      <dgm:prSet presAssocID="{E6C6F181-E1C3-4F53-9865-CFD2FD6396E4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1" presStyleCnt="8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</dgm:pt>
    <dgm:pt modelId="{BBF2A4BF-28B8-44A8-BAEB-375E226BCAF0}" type="pres">
      <dgm:prSet presAssocID="{F8751635-2F8A-4BCB-8CC2-465EC2BB01FF}" presName="LevelTwoTextNode" presStyleLbl="node3" presStyleIdx="1" presStyleCnt="8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</dgm:pt>
    <dgm:pt modelId="{BEC00984-DEA3-4A3A-9216-7C66A855D216}" type="pres">
      <dgm:prSet presAssocID="{314B9441-3FB2-4077-AFE1-7C62985414BE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AE1D2DFC-6FE9-4DD1-8793-3068C7004EFC}" type="pres">
      <dgm:prSet presAssocID="{314B9441-3FB2-4077-AFE1-7C62985414BE}" presName="connTx" presStyleLbl="parChTrans1D3" presStyleIdx="2" presStyleCnt="8"/>
      <dgm:spPr/>
      <dgm:t>
        <a:bodyPr/>
        <a:lstStyle/>
        <a:p>
          <a:endParaRPr lang="en-US"/>
        </a:p>
      </dgm:t>
    </dgm:pt>
    <dgm:pt modelId="{8C2FF996-49B5-46F0-BBC1-52181CD2B9BB}" type="pres">
      <dgm:prSet presAssocID="{A086CD58-C59F-46F1-A2AD-6A4A9B9202C1}" presName="root2" presStyleCnt="0"/>
      <dgm:spPr/>
    </dgm:pt>
    <dgm:pt modelId="{438BBEFE-7071-419F-B396-9C5212975A2B}" type="pres">
      <dgm:prSet presAssocID="{A086CD58-C59F-46F1-A2AD-6A4A9B9202C1}" presName="LevelTwoTextNode" presStyleLbl="node3" presStyleIdx="2" presStyleCnt="8" custScaleX="111544" custLinFactNeighborX="-14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4" custScaleX="121806" custLinFactNeighborX="-33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3" presStyleCnt="8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3" presStyleCnt="8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7DFDA9B1-BE31-41A1-AB0E-C5FD291D6ED7}" type="pres">
      <dgm:prSet presAssocID="{F97656B1-1602-4493-9672-B3FCC860E555}" presName="conn2-1" presStyleLbl="parChTrans1D3" presStyleIdx="4" presStyleCnt="8"/>
      <dgm:spPr/>
    </dgm:pt>
    <dgm:pt modelId="{BAD69DE8-650B-4245-9EBC-193F3CE9D411}" type="pres">
      <dgm:prSet presAssocID="{F97656B1-1602-4493-9672-B3FCC860E555}" presName="connTx" presStyleLbl="parChTrans1D3" presStyleIdx="4" presStyleCnt="8"/>
      <dgm:spPr/>
    </dgm:pt>
    <dgm:pt modelId="{4149CB17-CA60-442F-BB63-5045865C835D}" type="pres">
      <dgm:prSet presAssocID="{F20D3FD7-7560-49F4-8A42-F893AFD89D53}" presName="root2" presStyleCnt="0"/>
      <dgm:spPr/>
    </dgm:pt>
    <dgm:pt modelId="{E9433BF5-4249-468D-99C8-165691122474}" type="pres">
      <dgm:prSet presAssocID="{F20D3FD7-7560-49F4-8A42-F893AFD89D53}" presName="LevelTwoTextNode" presStyleLbl="node3" presStyleIdx="4" presStyleCnt="8" custScaleX="113722" custLinFactNeighborX="-158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693C3-174B-4CD2-BA78-589350D0E3CE}" type="pres">
      <dgm:prSet presAssocID="{F20D3FD7-7560-49F4-8A42-F893AFD89D53}" presName="level3hierChild" presStyleCnt="0"/>
      <dgm:spPr/>
    </dgm:pt>
    <dgm:pt modelId="{A1989FF7-71EC-4666-855B-8268ABDE9C0C}" type="pres">
      <dgm:prSet presAssocID="{A6960414-B587-4792-8B91-A9F4C04C9889}" presName="conn2-1" presStyleLbl="parChTrans1D4" presStyleIdx="1" presStyleCnt="5"/>
      <dgm:spPr/>
    </dgm:pt>
    <dgm:pt modelId="{9626D685-11DA-4EEF-9D4A-961C43D9465B}" type="pres">
      <dgm:prSet presAssocID="{A6960414-B587-4792-8B91-A9F4C04C9889}" presName="connTx" presStyleLbl="parChTrans1D4" presStyleIdx="1" presStyleCnt="5"/>
      <dgm:spPr/>
    </dgm:pt>
    <dgm:pt modelId="{82A879AE-2E9E-4EE8-B404-41618C11BF21}" type="pres">
      <dgm:prSet presAssocID="{A3240BD2-50E6-4EFB-A829-B13810FB44B6}" presName="root2" presStyleCnt="0"/>
      <dgm:spPr/>
    </dgm:pt>
    <dgm:pt modelId="{F7ACF53E-9036-4E26-85D3-2B525D4F5D3D}" type="pres">
      <dgm:prSet presAssocID="{A3240BD2-50E6-4EFB-A829-B13810FB44B6}" presName="LevelTwoTextNode" presStyleLbl="node4" presStyleIdx="1" presStyleCnt="5" custScaleX="119565" custLinFactNeighborX="57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6FEA15-D1D9-4E8A-B0F5-5F61350993F2}" type="pres">
      <dgm:prSet presAssocID="{A3240BD2-50E6-4EFB-A829-B13810FB44B6}" presName="level3hierChild" presStyleCnt="0"/>
      <dgm:spPr/>
    </dgm:pt>
    <dgm:pt modelId="{713BC10C-1907-4B8F-B62B-FFDC230AA6C8}" type="pres">
      <dgm:prSet presAssocID="{EF2EF560-1712-4DAB-864A-BF57B4F7915A}" presName="conn2-1" presStyleLbl="parChTrans1D4" presStyleIdx="2" presStyleCnt="5"/>
      <dgm:spPr/>
    </dgm:pt>
    <dgm:pt modelId="{AC157A7B-EEB4-416E-A74D-E0195A5E8023}" type="pres">
      <dgm:prSet presAssocID="{EF2EF560-1712-4DAB-864A-BF57B4F7915A}" presName="connTx" presStyleLbl="parChTrans1D4" presStyleIdx="2" presStyleCnt="5"/>
      <dgm:spPr/>
    </dgm:pt>
    <dgm:pt modelId="{AFA3C407-B53F-4EC2-9C56-170F79037385}" type="pres">
      <dgm:prSet presAssocID="{F724403C-99AB-4459-85D9-DE49FF38C93D}" presName="root2" presStyleCnt="0"/>
      <dgm:spPr/>
    </dgm:pt>
    <dgm:pt modelId="{C0824D04-B243-410E-854F-87F01F4FD6A4}" type="pres">
      <dgm:prSet presAssocID="{F724403C-99AB-4459-85D9-DE49FF38C93D}" presName="LevelTwoTextNode" presStyleLbl="node4" presStyleIdx="2" presStyleCnt="5" custScaleX="119565" custLinFactNeighborX="57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87778A-2940-4C5E-8C56-2258A93D8683}" type="pres">
      <dgm:prSet presAssocID="{F724403C-99AB-4459-85D9-DE49FF38C93D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3" presStyleCnt="4" custScaleX="121806" custLinFactNeighborX="-33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5" presStyleCnt="8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5" presStyleCnt="8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C0657269-0324-4C77-A9DD-9CC79D656C3A}" type="pres">
      <dgm:prSet presAssocID="{3692DDFD-2EE8-49F8-A113-4350A3F60674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F1F78DA5-6D6F-4927-8074-71F6234A373C}" type="pres">
      <dgm:prSet presAssocID="{3692DDFD-2EE8-49F8-A113-4350A3F60674}" presName="connTx" presStyleLbl="parChTrans1D3" presStyleIdx="6" presStyleCnt="8"/>
      <dgm:spPr/>
      <dgm:t>
        <a:bodyPr/>
        <a:lstStyle/>
        <a:p>
          <a:endParaRPr lang="en-US"/>
        </a:p>
      </dgm:t>
    </dgm:pt>
    <dgm:pt modelId="{3FAA8521-9A6C-406D-B07E-22C722D98A0A}" type="pres">
      <dgm:prSet presAssocID="{AA9093D5-6E36-4D45-A10B-517466884EA9}" presName="root2" presStyleCnt="0"/>
      <dgm:spPr/>
    </dgm:pt>
    <dgm:pt modelId="{BEE9A136-096B-4A77-B173-62D69C5237AF}" type="pres">
      <dgm:prSet presAssocID="{AA9093D5-6E36-4D45-A10B-517466884EA9}" presName="LevelTwoTextNode" presStyleLbl="node3" presStyleIdx="6" presStyleCnt="8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D5333-1C33-4340-8E6B-FA223CD38588}" type="pres">
      <dgm:prSet presAssocID="{AA9093D5-6E36-4D45-A10B-517466884EA9}" presName="level3hierChild" presStyleCnt="0"/>
      <dgm:spPr/>
    </dgm:pt>
    <dgm:pt modelId="{4E3BF257-1ACF-4AF8-ADAF-85C9D488E9AA}" type="pres">
      <dgm:prSet presAssocID="{6CD9361A-F6BF-492D-B502-3788098CDFDA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99565798-C206-4F1F-8F31-E86337704A04}" type="pres">
      <dgm:prSet presAssocID="{6CD9361A-F6BF-492D-B502-3788098CDFDA}" presName="connTx" presStyleLbl="parChTrans1D4" presStyleIdx="3" presStyleCnt="5"/>
      <dgm:spPr/>
      <dgm:t>
        <a:bodyPr/>
        <a:lstStyle/>
        <a:p>
          <a:endParaRPr lang="en-US"/>
        </a:p>
      </dgm:t>
    </dgm:pt>
    <dgm:pt modelId="{320856C3-8AFB-4ACD-944E-21C62C1F150F}" type="pres">
      <dgm:prSet presAssocID="{265C834C-F3FA-4015-BD0E-1800220BA8A3}" presName="root2" presStyleCnt="0"/>
      <dgm:spPr/>
    </dgm:pt>
    <dgm:pt modelId="{1FD92CDF-8FE1-4BFC-A27C-04CC88AECA45}" type="pres">
      <dgm:prSet presAssocID="{265C834C-F3FA-4015-BD0E-1800220BA8A3}" presName="LevelTwoTextNode" presStyleLbl="node4" presStyleIdx="3" presStyleCnt="5" custScaleX="112999" custLinFactNeighborX="4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7AB5B-B6A7-4899-87B3-8B282201D34D}" type="pres">
      <dgm:prSet presAssocID="{265C834C-F3FA-4015-BD0E-1800220BA8A3}" presName="level3hierChild" presStyleCnt="0"/>
      <dgm:spPr/>
    </dgm:pt>
    <dgm:pt modelId="{1E38E093-1150-4B85-822E-E3C8A73753DF}" type="pres">
      <dgm:prSet presAssocID="{014E2121-AF9A-48D4-A58A-8DEB4626E166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0F6B4F8C-A669-49EE-A369-3910002B5625}" type="pres">
      <dgm:prSet presAssocID="{014E2121-AF9A-48D4-A58A-8DEB4626E166}" presName="connTx" presStyleLbl="parChTrans1D3" presStyleIdx="7" presStyleCnt="8"/>
      <dgm:spPr/>
      <dgm:t>
        <a:bodyPr/>
        <a:lstStyle/>
        <a:p>
          <a:endParaRPr lang="en-US"/>
        </a:p>
      </dgm:t>
    </dgm:pt>
    <dgm:pt modelId="{9221CC21-6E77-4974-AA68-D60E10AEFB60}" type="pres">
      <dgm:prSet presAssocID="{3A5687E0-8654-4384-83A4-7126788788DF}" presName="root2" presStyleCnt="0"/>
      <dgm:spPr/>
    </dgm:pt>
    <dgm:pt modelId="{52D6B6B4-E94B-4B0F-9C55-D99E45BB5B53}" type="pres">
      <dgm:prSet presAssocID="{3A5687E0-8654-4384-83A4-7126788788DF}" presName="LevelTwoTextNode" presStyleLbl="node3" presStyleIdx="7" presStyleCnt="8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BAA2-8F28-40CD-BC7C-D321DC6E139A}" type="pres">
      <dgm:prSet presAssocID="{3A5687E0-8654-4384-83A4-7126788788DF}" presName="level3hierChild" presStyleCnt="0"/>
      <dgm:spPr/>
    </dgm:pt>
    <dgm:pt modelId="{1B059710-6945-476F-9620-6F99BC3597CE}" type="pres">
      <dgm:prSet presAssocID="{92BF63B5-4499-47F4-B2BA-DDE97BD3AF3C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D69389E4-A97A-4F12-87AB-9C79F6C8BA61}" type="pres">
      <dgm:prSet presAssocID="{92BF63B5-4499-47F4-B2BA-DDE97BD3AF3C}" presName="connTx" presStyleLbl="parChTrans1D4" presStyleIdx="4" presStyleCnt="5"/>
      <dgm:spPr/>
      <dgm:t>
        <a:bodyPr/>
        <a:lstStyle/>
        <a:p>
          <a:endParaRPr lang="en-US"/>
        </a:p>
      </dgm:t>
    </dgm:pt>
    <dgm:pt modelId="{F8BAF2AA-D1C7-4664-B211-61421F3FF8E0}" type="pres">
      <dgm:prSet presAssocID="{CABBB868-CCDA-4D55-B511-B37C6E6A14F1}" presName="root2" presStyleCnt="0"/>
      <dgm:spPr/>
    </dgm:pt>
    <dgm:pt modelId="{6762334D-5EC5-4984-A906-1B7CAD1348A9}" type="pres">
      <dgm:prSet presAssocID="{CABBB868-CCDA-4D55-B511-B37C6E6A14F1}" presName="LevelTwoTextNode" presStyleLbl="node4" presStyleIdx="4" presStyleCnt="5" custScaleX="112999" custLinFactNeighborX="5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26391F-B7D5-404E-8A27-11AD03BDEF7D}" type="pres">
      <dgm:prSet presAssocID="{CABBB868-CCDA-4D55-B511-B37C6E6A14F1}" presName="level3hierChild" presStyleCnt="0"/>
      <dgm:spPr/>
    </dgm:pt>
  </dgm:ptLst>
  <dgm:cxnLst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CA39EE44-B3DE-4528-8448-EE834A12B9F7}" type="presOf" srcId="{6CD9361A-F6BF-492D-B502-3788098CDFDA}" destId="{4E3BF257-1ACF-4AF8-ADAF-85C9D488E9AA}" srcOrd="0" destOrd="0" presId="urn:microsoft.com/office/officeart/2005/8/layout/hierarchy2"/>
    <dgm:cxn modelId="{4C2B32C7-2801-4362-A30A-003CD6C00FC6}" type="presOf" srcId="{014E2121-AF9A-48D4-A58A-8DEB4626E166}" destId="{0F6B4F8C-A669-49EE-A369-3910002B5625}" srcOrd="1" destOrd="0" presId="urn:microsoft.com/office/officeart/2005/8/layout/hierarchy2"/>
    <dgm:cxn modelId="{FA882E90-BF9F-4EC1-974D-5E0E9F985E2A}" srcId="{AB1C5DDB-50C9-4B80-9408-9E365DF3EC94}" destId="{41453CE3-0A0C-47B3-A180-0F2B0CB3DCDA}" srcOrd="3" destOrd="0" parTransId="{4F254B70-064E-46F8-8ACA-5CCE91B5402D}" sibTransId="{FF25978F-2EDC-4C8B-8FFB-58D1544B7B2D}"/>
    <dgm:cxn modelId="{CC410AD6-18FD-4D06-A69D-F2B78296E3B5}" type="presOf" srcId="{EA2969AB-F977-40FF-AF2A-0D8C222E7CEB}" destId="{41F04A15-F2FA-4EB0-BEC8-8F8A08382C96}" srcOrd="1" destOrd="0" presId="urn:microsoft.com/office/officeart/2005/8/layout/hierarchy2"/>
    <dgm:cxn modelId="{0CF330B5-CAB8-4773-A6F0-243AD3F15761}" type="presOf" srcId="{41453CE3-0A0C-47B3-A180-0F2B0CB3DCDA}" destId="{D8C934F6-7159-489A-9FE5-88CEE15E7046}" srcOrd="0" destOrd="0" presId="urn:microsoft.com/office/officeart/2005/8/layout/hierarchy2"/>
    <dgm:cxn modelId="{D3EF0CB2-2236-4CB8-81DD-5DDABE3776D4}" srcId="{41453CE3-0A0C-47B3-A180-0F2B0CB3DCDA}" destId="{3A5687E0-8654-4384-83A4-7126788788DF}" srcOrd="2" destOrd="0" parTransId="{014E2121-AF9A-48D4-A58A-8DEB4626E166}" sibTransId="{75A355A1-0B44-4A59-856E-A30C51CF3042}"/>
    <dgm:cxn modelId="{97C6D095-5A00-4B88-A9B5-5FD910267F80}" type="presOf" srcId="{CABBB868-CCDA-4D55-B511-B37C6E6A14F1}" destId="{6762334D-5EC5-4984-A906-1B7CAD1348A9}" srcOrd="0" destOrd="0" presId="urn:microsoft.com/office/officeart/2005/8/layout/hierarchy2"/>
    <dgm:cxn modelId="{19C677D7-7764-4ADD-ACA8-82B3E1E90BC6}" type="presOf" srcId="{D307E9BD-9DB3-4ADB-B724-7413622E2023}" destId="{8B786502-8849-41A7-8E85-51678D980851}" srcOrd="0" destOrd="0" presId="urn:microsoft.com/office/officeart/2005/8/layout/hierarchy2"/>
    <dgm:cxn modelId="{3E79D305-3F19-4ACA-BF01-B488BA0D3F89}" type="presOf" srcId="{265C834C-F3FA-4015-BD0E-1800220BA8A3}" destId="{1FD92CDF-8FE1-4BFC-A27C-04CC88AECA45}" srcOrd="0" destOrd="0" presId="urn:microsoft.com/office/officeart/2005/8/layout/hierarchy2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3D7E6A39-2816-48FA-98D5-42B67C4A294A}" type="presOf" srcId="{AA9093D5-6E36-4D45-A10B-517466884EA9}" destId="{BEE9A136-096B-4A77-B173-62D69C5237AF}" srcOrd="0" destOrd="0" presId="urn:microsoft.com/office/officeart/2005/8/layout/hierarchy2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E8B738B0-9B01-4A96-8119-220F55A872BF}" type="presOf" srcId="{3A5687E0-8654-4384-83A4-7126788788DF}" destId="{52D6B6B4-E94B-4B0F-9C55-D99E45BB5B53}" srcOrd="0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FE301715-B362-4B24-A685-F9CE7E40BF3E}" type="presOf" srcId="{930FA777-290E-41BC-A635-9651FDA43D1C}" destId="{989CA6E2-5174-4B6B-9FD6-383FDE6CF3B7}" srcOrd="0" destOrd="0" presId="urn:microsoft.com/office/officeart/2005/8/layout/hierarchy2"/>
    <dgm:cxn modelId="{4278B414-E2EA-439D-8602-BB83594CE21D}" type="presOf" srcId="{F97656B1-1602-4493-9672-B3FCC860E555}" destId="{7DFDA9B1-BE31-41A1-AB0E-C5FD291D6ED7}" srcOrd="0" destOrd="0" presId="urn:microsoft.com/office/officeart/2005/8/layout/hierarchy2"/>
    <dgm:cxn modelId="{DC8163B0-454B-46EF-9CCE-1C31B5C3025A}" type="presOf" srcId="{4F254B70-064E-46F8-8ACA-5CCE91B5402D}" destId="{FE55F809-4527-4ECA-A2F4-F8659409C82D}" srcOrd="0" destOrd="0" presId="urn:microsoft.com/office/officeart/2005/8/layout/hierarchy2"/>
    <dgm:cxn modelId="{F9EEFFA2-2C99-40BE-A788-46ABAA3A1E3B}" type="presOf" srcId="{F724403C-99AB-4459-85D9-DE49FF38C93D}" destId="{C0824D04-B243-410E-854F-87F01F4FD6A4}" srcOrd="0" destOrd="0" presId="urn:microsoft.com/office/officeart/2005/8/layout/hierarchy2"/>
    <dgm:cxn modelId="{62EEFC45-4442-49D2-9F2D-79D1936F1472}" type="presOf" srcId="{A6960414-B587-4792-8B91-A9F4C04C9889}" destId="{A1989FF7-71EC-4666-855B-8268ABDE9C0C}" srcOrd="0" destOrd="0" presId="urn:microsoft.com/office/officeart/2005/8/layout/hierarchy2"/>
    <dgm:cxn modelId="{A2C4E14F-7100-4864-A163-1F676B84FD83}" type="presOf" srcId="{31AC0CCC-ADD4-453E-B707-717499A1892D}" destId="{F58434DB-253C-42BA-8C3E-3B782396C3E5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57E9050C-7400-4661-B044-7C7E3A7AF984}" type="presOf" srcId="{D307E9BD-9DB3-4ADB-B724-7413622E2023}" destId="{327D14CF-CF39-47DA-89C4-6FD92FFA3C03}" srcOrd="1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03ABEB41-FC2E-4362-9E59-6E495E93256A}" type="presOf" srcId="{3692DDFD-2EE8-49F8-A113-4350A3F60674}" destId="{F1F78DA5-6D6F-4927-8074-71F6234A373C}" srcOrd="1" destOrd="0" presId="urn:microsoft.com/office/officeart/2005/8/layout/hierarchy2"/>
    <dgm:cxn modelId="{6E8BA874-061E-4CB7-8B96-EEE5D91DC988}" srcId="{3A5687E0-8654-4384-83A4-7126788788DF}" destId="{CABBB868-CCDA-4D55-B511-B37C6E6A14F1}" srcOrd="0" destOrd="0" parTransId="{92BF63B5-4499-47F4-B2BA-DDE97BD3AF3C}" sibTransId="{3DC77CDE-16BB-4831-A810-E99030A40494}"/>
    <dgm:cxn modelId="{0C689BC1-D765-4E4B-87D5-CD00A13D46A3}" srcId="{4AC932CD-412B-4B90-B94D-D8CFF3286712}" destId="{A086CD58-C59F-46F1-A2AD-6A4A9B9202C1}" srcOrd="1" destOrd="0" parTransId="{314B9441-3FB2-4077-AFE1-7C62985414BE}" sibTransId="{8D5ACF06-3517-43B1-97D3-1669AF8CBFFD}"/>
    <dgm:cxn modelId="{C9F6BA17-61F0-40CF-93DB-7CD67E53B783}" type="presOf" srcId="{4B435B99-0541-459A-AAE0-FBBD5CFDFD81}" destId="{9EE110ED-2C04-4C2C-87DE-6083EB4EAB9E}" srcOrd="0" destOrd="0" presId="urn:microsoft.com/office/officeart/2005/8/layout/hierarchy2"/>
    <dgm:cxn modelId="{4D5BC0CF-2CF0-4D3E-86CE-B0F58DEAC902}" type="presOf" srcId="{4F254B70-064E-46F8-8ACA-5CCE91B5402D}" destId="{FB0E1510-E578-4988-B7C3-74DEF05A07EF}" srcOrd="1" destOrd="0" presId="urn:microsoft.com/office/officeart/2005/8/layout/hierarchy2"/>
    <dgm:cxn modelId="{85875F80-3DB1-4021-BDBC-2C57BBB2ACA3}" type="presOf" srcId="{E8AD2B0B-62D1-429A-9D4D-7240476FD44C}" destId="{D4E78957-8597-4964-9EB8-2DDDC14052C4}" srcOrd="0" destOrd="0" presId="urn:microsoft.com/office/officeart/2005/8/layout/hierarchy2"/>
    <dgm:cxn modelId="{6E986376-6CED-4886-8126-DDCF898D765A}" type="presOf" srcId="{DC0216DB-FBFB-4D05-AB7E-13216FCB0516}" destId="{21FB0002-939C-49EB-BD5A-95780C6C6D2A}" srcOrd="0" destOrd="0" presId="urn:microsoft.com/office/officeart/2005/8/layout/hierarchy2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B1C2744C-9EB7-4584-9C33-35EE57612653}" type="presOf" srcId="{F20D3FD7-7560-49F4-8A42-F893AFD89D53}" destId="{E9433BF5-4249-468D-99C8-165691122474}" srcOrd="0" destOrd="0" presId="urn:microsoft.com/office/officeart/2005/8/layout/hierarchy2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C053D8B5-345C-44BF-9DEA-30D70B8C6CE7}" type="presOf" srcId="{A6960414-B587-4792-8B91-A9F4C04C9889}" destId="{9626D685-11DA-4EEF-9D4A-961C43D9465B}" srcOrd="1" destOrd="0" presId="urn:microsoft.com/office/officeart/2005/8/layout/hierarchy2"/>
    <dgm:cxn modelId="{E1A2EB2B-DD12-4C71-ADF0-C17BF187698A}" type="presOf" srcId="{014E2121-AF9A-48D4-A58A-8DEB4626E166}" destId="{1E38E093-1150-4B85-822E-E3C8A73753DF}" srcOrd="0" destOrd="0" presId="urn:microsoft.com/office/officeart/2005/8/layout/hierarchy2"/>
    <dgm:cxn modelId="{EED44713-C894-4D08-846A-EF61DE7808F7}" type="presOf" srcId="{EA2969AB-F977-40FF-AF2A-0D8C222E7CEB}" destId="{DCA1666E-2AF0-4678-86DC-BCC37820FEF1}" srcOrd="0" destOrd="0" presId="urn:microsoft.com/office/officeart/2005/8/layout/hierarchy2"/>
    <dgm:cxn modelId="{1CFF4D1A-7616-4224-B6A5-A017DAA8917B}" srcId="{F20D3FD7-7560-49F4-8A42-F893AFD89D53}" destId="{A3240BD2-50E6-4EFB-A829-B13810FB44B6}" srcOrd="0" destOrd="0" parTransId="{A6960414-B587-4792-8B91-A9F4C04C9889}" sibTransId="{1919D24D-7B23-4115-B0F5-55E26BCC300E}"/>
    <dgm:cxn modelId="{959CDF31-24A7-45FB-8E6F-8C2D51AF62A0}" srcId="{41453CE3-0A0C-47B3-A180-0F2B0CB3DCDA}" destId="{AA9093D5-6E36-4D45-A10B-517466884EA9}" srcOrd="1" destOrd="0" parTransId="{3692DDFD-2EE8-49F8-A113-4350A3F60674}" sibTransId="{30DCACEA-D2C4-4BFC-9051-FB239CF32114}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AE4214F8-348F-4EA1-9350-27F718583DDB}" type="presOf" srcId="{92BF63B5-4499-47F4-B2BA-DDE97BD3AF3C}" destId="{1B059710-6945-476F-9620-6F99BC3597CE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53A339F3-1B31-4F1E-8BDD-7A5A292169A6}" type="presOf" srcId="{E8AD2B0B-62D1-429A-9D4D-7240476FD44C}" destId="{28545878-CBD8-4155-A64A-1F0A19DA94D3}" srcOrd="1" destOrd="0" presId="urn:microsoft.com/office/officeart/2005/8/layout/hierarchy2"/>
    <dgm:cxn modelId="{54A940D1-4A9D-4FA6-93AB-303156E5E2CD}" type="presOf" srcId="{930FA777-290E-41BC-A635-9651FDA43D1C}" destId="{7EE50D2F-7B0E-4938-961B-22990B1D13B6}" srcOrd="1" destOrd="0" presId="urn:microsoft.com/office/officeart/2005/8/layout/hierarchy2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7A01A281-5C29-40D5-B9F8-CF024551E458}" type="presOf" srcId="{EF2EF560-1712-4DAB-864A-BF57B4F7915A}" destId="{AC157A7B-EEB4-416E-A74D-E0195A5E8023}" srcOrd="1" destOrd="0" presId="urn:microsoft.com/office/officeart/2005/8/layout/hierarchy2"/>
    <dgm:cxn modelId="{C0718A7B-12DB-4A82-8004-BF4C13A9F240}" type="presOf" srcId="{6CD9361A-F6BF-492D-B502-3788098CDFDA}" destId="{99565798-C206-4F1F-8F31-E86337704A04}" srcOrd="1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17350C8A-5E0F-4F44-881F-2F8FC15E1811}" srcId="{F20D3FD7-7560-49F4-8A42-F893AFD89D53}" destId="{F724403C-99AB-4459-85D9-DE49FF38C93D}" srcOrd="1" destOrd="0" parTransId="{EF2EF560-1712-4DAB-864A-BF57B4F7915A}" sibTransId="{382386B9-57D2-4CA1-9611-2E003B86CCFC}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BB878D86-71FD-4E9B-BFBA-ABD5F7545210}" type="presOf" srcId="{F97656B1-1602-4493-9672-B3FCC860E555}" destId="{BAD69DE8-650B-4245-9EBC-193F3CE9D411}" srcOrd="1" destOrd="0" presId="urn:microsoft.com/office/officeart/2005/8/layout/hierarchy2"/>
    <dgm:cxn modelId="{3BD16492-4E8C-4E92-BD08-C28CFE14E4B9}" type="presOf" srcId="{6960654E-8D2D-4022-ABB2-241FDCCF2CE7}" destId="{A3C57B70-8165-45DB-85FB-590F302350EA}" srcOrd="0" destOrd="0" presId="urn:microsoft.com/office/officeart/2005/8/layout/hierarchy2"/>
    <dgm:cxn modelId="{756F0661-A99A-48A8-9831-1D887187A6B7}" type="presOf" srcId="{3692DDFD-2EE8-49F8-A113-4350A3F60674}" destId="{C0657269-0324-4C77-A9DD-9CC79D656C3A}" srcOrd="0" destOrd="0" presId="urn:microsoft.com/office/officeart/2005/8/layout/hierarchy2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1C6927F2-9FD9-4207-91A3-4C3CFDAFF9F0}" type="presOf" srcId="{EF2EF560-1712-4DAB-864A-BF57B4F7915A}" destId="{713BC10C-1907-4B8F-B62B-FFDC230AA6C8}" srcOrd="0" destOrd="0" presId="urn:microsoft.com/office/officeart/2005/8/layout/hierarchy2"/>
    <dgm:cxn modelId="{DF42DD9A-3B5F-4AA6-9433-6DA9A4D118EC}" type="presOf" srcId="{92BF63B5-4499-47F4-B2BA-DDE97BD3AF3C}" destId="{D69389E4-A97A-4F12-87AB-9C79F6C8BA61}" srcOrd="1" destOrd="0" presId="urn:microsoft.com/office/officeart/2005/8/layout/hierarchy2"/>
    <dgm:cxn modelId="{4C73F859-7101-46C1-B409-BAF1FF56B810}" srcId="{12BA1380-A4FC-4990-9FA4-11FC145E8D29}" destId="{F20D3FD7-7560-49F4-8A42-F893AFD89D53}" srcOrd="1" destOrd="0" parTransId="{F97656B1-1602-4493-9672-B3FCC860E555}" sibTransId="{8088FF59-DA9C-425E-9C99-DAF5B79D297A}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F005FE09-41F9-481B-84A3-E12FA0BF3D3F}" type="presOf" srcId="{A3240BD2-50E6-4EFB-A829-B13810FB44B6}" destId="{F7ACF53E-9036-4E26-85D3-2B525D4F5D3D}" srcOrd="0" destOrd="0" presId="urn:microsoft.com/office/officeart/2005/8/layout/hierarchy2"/>
    <dgm:cxn modelId="{09385F96-43D3-47AE-AB44-75F248C6D431}" srcId="{AA9093D5-6E36-4D45-A10B-517466884EA9}" destId="{265C834C-F3FA-4015-BD0E-1800220BA8A3}" srcOrd="0" destOrd="0" parTransId="{6CD9361A-F6BF-492D-B502-3788098CDFDA}" sibTransId="{7C289D36-186D-4EF7-A749-A8B5412668A8}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AD3BB0EE-B37E-4F14-BCC3-F124C105386F}" type="presParOf" srcId="{F2C6C983-25B5-4D62-93E8-B0C6CE498841}" destId="{DCA1666E-2AF0-4678-86DC-BCC37820FEF1}" srcOrd="0" destOrd="0" presId="urn:microsoft.com/office/officeart/2005/8/layout/hierarchy2"/>
    <dgm:cxn modelId="{F42026EA-1C1B-4945-86E8-599211CB3A8B}" type="presParOf" srcId="{DCA1666E-2AF0-4678-86DC-BCC37820FEF1}" destId="{41F04A15-F2FA-4EB0-BEC8-8F8A08382C96}" srcOrd="0" destOrd="0" presId="urn:microsoft.com/office/officeart/2005/8/layout/hierarchy2"/>
    <dgm:cxn modelId="{B026A206-1039-4DDF-9B87-AA79E88D3AA3}" type="presParOf" srcId="{F2C6C983-25B5-4D62-93E8-B0C6CE498841}" destId="{37CC1C37-630F-46B9-8439-2A1EF2CD688B}" srcOrd="1" destOrd="0" presId="urn:microsoft.com/office/officeart/2005/8/layout/hierarchy2"/>
    <dgm:cxn modelId="{F4C233B6-E96E-4E9F-8370-6899AE2AEF14}" type="presParOf" srcId="{37CC1C37-630F-46B9-8439-2A1EF2CD688B}" destId="{21FB0002-939C-49EB-BD5A-95780C6C6D2A}" srcOrd="0" destOrd="0" presId="urn:microsoft.com/office/officeart/2005/8/layout/hierarchy2"/>
    <dgm:cxn modelId="{B5EEBE3D-3F5C-44FA-8A69-A06132088DA0}" type="presParOf" srcId="{37CC1C37-630F-46B9-8439-2A1EF2CD688B}" destId="{C24C1EC9-C6D1-4095-936D-88F942F08484}" srcOrd="1" destOrd="0" presId="urn:microsoft.com/office/officeart/2005/8/layout/hierarchy2"/>
    <dgm:cxn modelId="{F1CBE37B-71A6-49BD-948A-F520ACCDCF63}" type="presParOf" srcId="{C24C1EC9-C6D1-4095-936D-88F942F08484}" destId="{989CA6E2-5174-4B6B-9FD6-383FDE6CF3B7}" srcOrd="0" destOrd="0" presId="urn:microsoft.com/office/officeart/2005/8/layout/hierarchy2"/>
    <dgm:cxn modelId="{6FA2D42B-673F-403F-A67D-13B48C92102B}" type="presParOf" srcId="{989CA6E2-5174-4B6B-9FD6-383FDE6CF3B7}" destId="{7EE50D2F-7B0E-4938-961B-22990B1D13B6}" srcOrd="0" destOrd="0" presId="urn:microsoft.com/office/officeart/2005/8/layout/hierarchy2"/>
    <dgm:cxn modelId="{32D867BC-F61A-4F36-878F-85842A0F5BC6}" type="presParOf" srcId="{C24C1EC9-C6D1-4095-936D-88F942F08484}" destId="{49966507-2F4F-42B1-960C-EBEB56DD3FC4}" srcOrd="1" destOrd="0" presId="urn:microsoft.com/office/officeart/2005/8/layout/hierarchy2"/>
    <dgm:cxn modelId="{BEFF26BF-C5A7-4979-A4EF-66B5EE24210F}" type="presParOf" srcId="{49966507-2F4F-42B1-960C-EBEB56DD3FC4}" destId="{A3C57B70-8165-45DB-85FB-590F302350EA}" srcOrd="0" destOrd="0" presId="urn:microsoft.com/office/officeart/2005/8/layout/hierarchy2"/>
    <dgm:cxn modelId="{6738372A-93B7-4EEC-8359-F80451EE62C3}" type="presParOf" srcId="{49966507-2F4F-42B1-960C-EBEB56DD3FC4}" destId="{DBCD76AB-E23F-44B4-A401-D4AD975883E1}" srcOrd="1" destOrd="0" presId="urn:microsoft.com/office/officeart/2005/8/layout/hierarchy2"/>
    <dgm:cxn modelId="{706B36EE-668C-45C2-93BF-237650293BBE}" type="presParOf" srcId="{DBCD76AB-E23F-44B4-A401-D4AD975883E1}" destId="{D4E78957-8597-4964-9EB8-2DDDC14052C4}" srcOrd="0" destOrd="0" presId="urn:microsoft.com/office/officeart/2005/8/layout/hierarchy2"/>
    <dgm:cxn modelId="{3AC9D483-DC2C-487A-A28F-C51AB9D78602}" type="presParOf" srcId="{D4E78957-8597-4964-9EB8-2DDDC14052C4}" destId="{28545878-CBD8-4155-A64A-1F0A19DA94D3}" srcOrd="0" destOrd="0" presId="urn:microsoft.com/office/officeart/2005/8/layout/hierarchy2"/>
    <dgm:cxn modelId="{A5339BE8-938E-4CF1-8A7E-F83C897ADCF4}" type="presParOf" srcId="{DBCD76AB-E23F-44B4-A401-D4AD975883E1}" destId="{111A615B-567A-4840-B5A0-98460DA1BC99}" srcOrd="1" destOrd="0" presId="urn:microsoft.com/office/officeart/2005/8/layout/hierarchy2"/>
    <dgm:cxn modelId="{12AFE448-69B6-4FFF-A6F1-779603815546}" type="presParOf" srcId="{111A615B-567A-4840-B5A0-98460DA1BC99}" destId="{9EE110ED-2C04-4C2C-87DE-6083EB4EAB9E}" srcOrd="0" destOrd="0" presId="urn:microsoft.com/office/officeart/2005/8/layout/hierarchy2"/>
    <dgm:cxn modelId="{CDC9C15B-0DB6-41D8-8506-EC17E73E4689}" type="presParOf" srcId="{111A615B-567A-4840-B5A0-98460DA1BC99}" destId="{1A347F53-6233-4CAB-A3D0-162B341462E7}" srcOrd="1" destOrd="0" presId="urn:microsoft.com/office/officeart/2005/8/layout/hierarchy2"/>
    <dgm:cxn modelId="{632F8A8E-EDF3-4BA0-9F50-1740F1FBD3AC}" type="presParOf" srcId="{F2C6C983-25B5-4D62-93E8-B0C6CE498841}" destId="{3A1C9A1A-16A1-4D01-AD9F-F0DCC893522F}" srcOrd="2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3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C4230592-CB30-4627-9C4B-0D5D8F1FBAB9}" type="presParOf" srcId="{AECE24D4-FF9B-4685-8793-6A66164402DD}" destId="{BEC00984-DEA3-4A3A-9216-7C66A855D216}" srcOrd="2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3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4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5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7996C986-CE1C-4E4D-9BD5-13CE28521738}" type="presParOf" srcId="{68AF59F0-0826-498B-B0FD-64284F80E27E}" destId="{7DFDA9B1-BE31-41A1-AB0E-C5FD291D6ED7}" srcOrd="2" destOrd="0" presId="urn:microsoft.com/office/officeart/2005/8/layout/hierarchy2"/>
    <dgm:cxn modelId="{62937277-3EDB-4371-AB80-64B9E049DE09}" type="presParOf" srcId="{7DFDA9B1-BE31-41A1-AB0E-C5FD291D6ED7}" destId="{BAD69DE8-650B-4245-9EBC-193F3CE9D411}" srcOrd="0" destOrd="0" presId="urn:microsoft.com/office/officeart/2005/8/layout/hierarchy2"/>
    <dgm:cxn modelId="{FF70F20C-D23A-4753-9CB6-C16A2D20F8D0}" type="presParOf" srcId="{68AF59F0-0826-498B-B0FD-64284F80E27E}" destId="{4149CB17-CA60-442F-BB63-5045865C835D}" srcOrd="3" destOrd="0" presId="urn:microsoft.com/office/officeart/2005/8/layout/hierarchy2"/>
    <dgm:cxn modelId="{6247FB02-5D7D-4653-86E0-98B96BB2D04F}" type="presParOf" srcId="{4149CB17-CA60-442F-BB63-5045865C835D}" destId="{E9433BF5-4249-468D-99C8-165691122474}" srcOrd="0" destOrd="0" presId="urn:microsoft.com/office/officeart/2005/8/layout/hierarchy2"/>
    <dgm:cxn modelId="{549FA48B-7160-4CA0-BE4D-D1DD72111EE9}" type="presParOf" srcId="{4149CB17-CA60-442F-BB63-5045865C835D}" destId="{1ED693C3-174B-4CD2-BA78-589350D0E3CE}" srcOrd="1" destOrd="0" presId="urn:microsoft.com/office/officeart/2005/8/layout/hierarchy2"/>
    <dgm:cxn modelId="{74C9C6EB-9779-438F-AFEA-5148B80E4F9F}" type="presParOf" srcId="{1ED693C3-174B-4CD2-BA78-589350D0E3CE}" destId="{A1989FF7-71EC-4666-855B-8268ABDE9C0C}" srcOrd="0" destOrd="0" presId="urn:microsoft.com/office/officeart/2005/8/layout/hierarchy2"/>
    <dgm:cxn modelId="{96746A6C-90BA-4477-94C4-52FA1534CD79}" type="presParOf" srcId="{A1989FF7-71EC-4666-855B-8268ABDE9C0C}" destId="{9626D685-11DA-4EEF-9D4A-961C43D9465B}" srcOrd="0" destOrd="0" presId="urn:microsoft.com/office/officeart/2005/8/layout/hierarchy2"/>
    <dgm:cxn modelId="{E79A918A-E51D-461A-868C-E941DCEBDA37}" type="presParOf" srcId="{1ED693C3-174B-4CD2-BA78-589350D0E3CE}" destId="{82A879AE-2E9E-4EE8-B404-41618C11BF21}" srcOrd="1" destOrd="0" presId="urn:microsoft.com/office/officeart/2005/8/layout/hierarchy2"/>
    <dgm:cxn modelId="{4A5D3048-AFCB-41FB-A5C4-28EE919B3150}" type="presParOf" srcId="{82A879AE-2E9E-4EE8-B404-41618C11BF21}" destId="{F7ACF53E-9036-4E26-85D3-2B525D4F5D3D}" srcOrd="0" destOrd="0" presId="urn:microsoft.com/office/officeart/2005/8/layout/hierarchy2"/>
    <dgm:cxn modelId="{5D5D0D74-FC37-4EB7-8D5E-D2D502DEE11C}" type="presParOf" srcId="{82A879AE-2E9E-4EE8-B404-41618C11BF21}" destId="{186FEA15-D1D9-4E8A-B0F5-5F61350993F2}" srcOrd="1" destOrd="0" presId="urn:microsoft.com/office/officeart/2005/8/layout/hierarchy2"/>
    <dgm:cxn modelId="{B209A550-E247-4C8E-BC2C-C523FD1895D3}" type="presParOf" srcId="{1ED693C3-174B-4CD2-BA78-589350D0E3CE}" destId="{713BC10C-1907-4B8F-B62B-FFDC230AA6C8}" srcOrd="2" destOrd="0" presId="urn:microsoft.com/office/officeart/2005/8/layout/hierarchy2"/>
    <dgm:cxn modelId="{B3F69286-623A-4DA1-923F-A20ED8BA6309}" type="presParOf" srcId="{713BC10C-1907-4B8F-B62B-FFDC230AA6C8}" destId="{AC157A7B-EEB4-416E-A74D-E0195A5E8023}" srcOrd="0" destOrd="0" presId="urn:microsoft.com/office/officeart/2005/8/layout/hierarchy2"/>
    <dgm:cxn modelId="{77423291-16A5-4B24-83E6-CC83A50CAB51}" type="presParOf" srcId="{1ED693C3-174B-4CD2-BA78-589350D0E3CE}" destId="{AFA3C407-B53F-4EC2-9C56-170F79037385}" srcOrd="3" destOrd="0" presId="urn:microsoft.com/office/officeart/2005/8/layout/hierarchy2"/>
    <dgm:cxn modelId="{7A4231D9-4C00-411B-91A7-3B5891C1614E}" type="presParOf" srcId="{AFA3C407-B53F-4EC2-9C56-170F79037385}" destId="{C0824D04-B243-410E-854F-87F01F4FD6A4}" srcOrd="0" destOrd="0" presId="urn:microsoft.com/office/officeart/2005/8/layout/hierarchy2"/>
    <dgm:cxn modelId="{B6BC718D-DD4E-4FC4-B656-FC1BBBBEEE72}" type="presParOf" srcId="{AFA3C407-B53F-4EC2-9C56-170F79037385}" destId="{FF87778A-2940-4C5E-8C56-2258A93D8683}" srcOrd="1" destOrd="0" presId="urn:microsoft.com/office/officeart/2005/8/layout/hierarchy2"/>
    <dgm:cxn modelId="{7BA00DB0-2E51-4C0F-A37B-4ED66D2E48BD}" type="presParOf" srcId="{F2C6C983-25B5-4D62-93E8-B0C6CE498841}" destId="{FE55F809-4527-4ECA-A2F4-F8659409C82D}" srcOrd="6" destOrd="0" presId="urn:microsoft.com/office/officeart/2005/8/layout/hierarchy2"/>
    <dgm:cxn modelId="{215265A9-2DAD-418B-8D7F-1C46399EECEF}" type="presParOf" srcId="{FE55F809-4527-4ECA-A2F4-F8659409C82D}" destId="{FB0E1510-E578-4988-B7C3-74DEF05A07EF}" srcOrd="0" destOrd="0" presId="urn:microsoft.com/office/officeart/2005/8/layout/hierarchy2"/>
    <dgm:cxn modelId="{863DC603-A87F-43BE-B283-10F52285C477}" type="presParOf" srcId="{F2C6C983-25B5-4D62-93E8-B0C6CE498841}" destId="{09139C9F-4E9A-4296-A47F-37B2D1B06F3E}" srcOrd="7" destOrd="0" presId="urn:microsoft.com/office/officeart/2005/8/layout/hierarchy2"/>
    <dgm:cxn modelId="{B004315A-F6C9-4739-BECA-92977ABC7BE4}" type="presParOf" srcId="{09139C9F-4E9A-4296-A47F-37B2D1B06F3E}" destId="{D8C934F6-7159-489A-9FE5-88CEE15E7046}" srcOrd="0" destOrd="0" presId="urn:microsoft.com/office/officeart/2005/8/layout/hierarchy2"/>
    <dgm:cxn modelId="{1D20A2CC-7BFB-46F9-B173-BF654B70850D}" type="presParOf" srcId="{09139C9F-4E9A-4296-A47F-37B2D1B06F3E}" destId="{BEEDBBE6-3F48-48E7-A25F-8902D73020CC}" srcOrd="1" destOrd="0" presId="urn:microsoft.com/office/officeart/2005/8/layout/hierarchy2"/>
    <dgm:cxn modelId="{CEA38C0C-B7A2-44FE-970A-CC6A124F26B4}" type="presParOf" srcId="{BEEDBBE6-3F48-48E7-A25F-8902D73020CC}" destId="{8B786502-8849-41A7-8E85-51678D980851}" srcOrd="0" destOrd="0" presId="urn:microsoft.com/office/officeart/2005/8/layout/hierarchy2"/>
    <dgm:cxn modelId="{B401739A-007C-4C80-BCEA-663C1D2085AE}" type="presParOf" srcId="{8B786502-8849-41A7-8E85-51678D980851}" destId="{327D14CF-CF39-47DA-89C4-6FD92FFA3C03}" srcOrd="0" destOrd="0" presId="urn:microsoft.com/office/officeart/2005/8/layout/hierarchy2"/>
    <dgm:cxn modelId="{768B8EEE-458B-4E8D-A184-F6CCFC6AD13E}" type="presParOf" srcId="{BEEDBBE6-3F48-48E7-A25F-8902D73020CC}" destId="{05D7A88B-D81A-4E00-BB4C-F30E07E12851}" srcOrd="1" destOrd="0" presId="urn:microsoft.com/office/officeart/2005/8/layout/hierarchy2"/>
    <dgm:cxn modelId="{64808500-9448-4D09-A7D2-A67AAEA9DEE2}" type="presParOf" srcId="{05D7A88B-D81A-4E00-BB4C-F30E07E12851}" destId="{F58434DB-253C-42BA-8C3E-3B782396C3E5}" srcOrd="0" destOrd="0" presId="urn:microsoft.com/office/officeart/2005/8/layout/hierarchy2"/>
    <dgm:cxn modelId="{6942DF0C-2453-469F-8265-5F70EABF3A5B}" type="presParOf" srcId="{05D7A88B-D81A-4E00-BB4C-F30E07E12851}" destId="{C87BFA55-53AB-4E7E-AD9E-7C121341BC80}" srcOrd="1" destOrd="0" presId="urn:microsoft.com/office/officeart/2005/8/layout/hierarchy2"/>
    <dgm:cxn modelId="{2820CDFE-E0BC-4428-9A9B-B8E5E766030F}" type="presParOf" srcId="{BEEDBBE6-3F48-48E7-A25F-8902D73020CC}" destId="{C0657269-0324-4C77-A9DD-9CC79D656C3A}" srcOrd="2" destOrd="0" presId="urn:microsoft.com/office/officeart/2005/8/layout/hierarchy2"/>
    <dgm:cxn modelId="{F2B4D700-A534-4F99-B6CF-52E856F7AAD7}" type="presParOf" srcId="{C0657269-0324-4C77-A9DD-9CC79D656C3A}" destId="{F1F78DA5-6D6F-4927-8074-71F6234A373C}" srcOrd="0" destOrd="0" presId="urn:microsoft.com/office/officeart/2005/8/layout/hierarchy2"/>
    <dgm:cxn modelId="{2BE60B0A-F08A-4F75-BC86-D8C4D52B04FD}" type="presParOf" srcId="{BEEDBBE6-3F48-48E7-A25F-8902D73020CC}" destId="{3FAA8521-9A6C-406D-B07E-22C722D98A0A}" srcOrd="3" destOrd="0" presId="urn:microsoft.com/office/officeart/2005/8/layout/hierarchy2"/>
    <dgm:cxn modelId="{15F1F4E9-BA46-4EA5-AA1F-758A36F0EF74}" type="presParOf" srcId="{3FAA8521-9A6C-406D-B07E-22C722D98A0A}" destId="{BEE9A136-096B-4A77-B173-62D69C5237AF}" srcOrd="0" destOrd="0" presId="urn:microsoft.com/office/officeart/2005/8/layout/hierarchy2"/>
    <dgm:cxn modelId="{BB1EA463-6520-4861-B658-C6BFE329BB45}" type="presParOf" srcId="{3FAA8521-9A6C-406D-B07E-22C722D98A0A}" destId="{003D5333-1C33-4340-8E6B-FA223CD38588}" srcOrd="1" destOrd="0" presId="urn:microsoft.com/office/officeart/2005/8/layout/hierarchy2"/>
    <dgm:cxn modelId="{B79B3B9E-39BD-48E3-9D16-6F40FAB1752E}" type="presParOf" srcId="{003D5333-1C33-4340-8E6B-FA223CD38588}" destId="{4E3BF257-1ACF-4AF8-ADAF-85C9D488E9AA}" srcOrd="0" destOrd="0" presId="urn:microsoft.com/office/officeart/2005/8/layout/hierarchy2"/>
    <dgm:cxn modelId="{73DAE587-EE84-4E13-95C9-3078878B2E5D}" type="presParOf" srcId="{4E3BF257-1ACF-4AF8-ADAF-85C9D488E9AA}" destId="{99565798-C206-4F1F-8F31-E86337704A04}" srcOrd="0" destOrd="0" presId="urn:microsoft.com/office/officeart/2005/8/layout/hierarchy2"/>
    <dgm:cxn modelId="{9148E6F8-DE0F-4DE8-A2EB-5FD4D9E6D06B}" type="presParOf" srcId="{003D5333-1C33-4340-8E6B-FA223CD38588}" destId="{320856C3-8AFB-4ACD-944E-21C62C1F150F}" srcOrd="1" destOrd="0" presId="urn:microsoft.com/office/officeart/2005/8/layout/hierarchy2"/>
    <dgm:cxn modelId="{045860F9-95CF-4963-9C21-CE28006A22FA}" type="presParOf" srcId="{320856C3-8AFB-4ACD-944E-21C62C1F150F}" destId="{1FD92CDF-8FE1-4BFC-A27C-04CC88AECA45}" srcOrd="0" destOrd="0" presId="urn:microsoft.com/office/officeart/2005/8/layout/hierarchy2"/>
    <dgm:cxn modelId="{771BD05F-1C03-46F4-860E-9A5760D4A1B9}" type="presParOf" srcId="{320856C3-8AFB-4ACD-944E-21C62C1F150F}" destId="{7E17AB5B-B6A7-4899-87B3-8B282201D34D}" srcOrd="1" destOrd="0" presId="urn:microsoft.com/office/officeart/2005/8/layout/hierarchy2"/>
    <dgm:cxn modelId="{565859E5-9144-45B6-A5F1-F62A89B7B386}" type="presParOf" srcId="{BEEDBBE6-3F48-48E7-A25F-8902D73020CC}" destId="{1E38E093-1150-4B85-822E-E3C8A73753DF}" srcOrd="4" destOrd="0" presId="urn:microsoft.com/office/officeart/2005/8/layout/hierarchy2"/>
    <dgm:cxn modelId="{1168BC4B-30E4-4CF3-B590-7F4F58A37DAA}" type="presParOf" srcId="{1E38E093-1150-4B85-822E-E3C8A73753DF}" destId="{0F6B4F8C-A669-49EE-A369-3910002B5625}" srcOrd="0" destOrd="0" presId="urn:microsoft.com/office/officeart/2005/8/layout/hierarchy2"/>
    <dgm:cxn modelId="{38310ED1-EFB2-4736-BAF1-477A79DC8203}" type="presParOf" srcId="{BEEDBBE6-3F48-48E7-A25F-8902D73020CC}" destId="{9221CC21-6E77-4974-AA68-D60E10AEFB60}" srcOrd="5" destOrd="0" presId="urn:microsoft.com/office/officeart/2005/8/layout/hierarchy2"/>
    <dgm:cxn modelId="{5775AAD1-2EFA-4D0D-84E8-E9B899C72870}" type="presParOf" srcId="{9221CC21-6E77-4974-AA68-D60E10AEFB60}" destId="{52D6B6B4-E94B-4B0F-9C55-D99E45BB5B53}" srcOrd="0" destOrd="0" presId="urn:microsoft.com/office/officeart/2005/8/layout/hierarchy2"/>
    <dgm:cxn modelId="{ED9B4AA5-0AE8-4C8F-A3F0-0085B03F3979}" type="presParOf" srcId="{9221CC21-6E77-4974-AA68-D60E10AEFB60}" destId="{1223BAA2-8F28-40CD-BC7C-D321DC6E139A}" srcOrd="1" destOrd="0" presId="urn:microsoft.com/office/officeart/2005/8/layout/hierarchy2"/>
    <dgm:cxn modelId="{9EC29CBB-4B08-43C4-AB86-E2BDC40797BC}" type="presParOf" srcId="{1223BAA2-8F28-40CD-BC7C-D321DC6E139A}" destId="{1B059710-6945-476F-9620-6F99BC3597CE}" srcOrd="0" destOrd="0" presId="urn:microsoft.com/office/officeart/2005/8/layout/hierarchy2"/>
    <dgm:cxn modelId="{0A93B2A9-BC63-45DB-BF8A-0A6BBDDD9F7C}" type="presParOf" srcId="{1B059710-6945-476F-9620-6F99BC3597CE}" destId="{D69389E4-A97A-4F12-87AB-9C79F6C8BA61}" srcOrd="0" destOrd="0" presId="urn:microsoft.com/office/officeart/2005/8/layout/hierarchy2"/>
    <dgm:cxn modelId="{C06E2E71-B077-4926-B661-E44DCE2BFFD1}" type="presParOf" srcId="{1223BAA2-8F28-40CD-BC7C-D321DC6E139A}" destId="{F8BAF2AA-D1C7-4664-B211-61421F3FF8E0}" srcOrd="1" destOrd="0" presId="urn:microsoft.com/office/officeart/2005/8/layout/hierarchy2"/>
    <dgm:cxn modelId="{EF2B0F7D-5E62-4A66-8FF8-DBFFB6156A53}" type="presParOf" srcId="{F8BAF2AA-D1C7-4664-B211-61421F3FF8E0}" destId="{6762334D-5EC5-4984-A906-1B7CAD1348A9}" srcOrd="0" destOrd="0" presId="urn:microsoft.com/office/officeart/2005/8/layout/hierarchy2"/>
    <dgm:cxn modelId="{34B16140-9DC9-48AC-AE65-85B91CA9B3D0}" type="presParOf" srcId="{F8BAF2AA-D1C7-4664-B211-61421F3FF8E0}" destId="{F126391F-B7D5-404E-8A27-11AD03BDEF7D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Associate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5700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 lnSpcReduction="10000"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</a:t>
            </a:r>
            <a:r>
              <a:rPr lang="en-US" sz="320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Indicators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785</Words>
  <PresentationFormat>Custom</PresentationFormat>
  <Paragraphs>360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Design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Implementation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128</cp:revision>
  <dcterms:created xsi:type="dcterms:W3CDTF">2019-11-11T17:49:18Z</dcterms:created>
  <dcterms:modified xsi:type="dcterms:W3CDTF">2020-06-17T12:25:30Z</dcterms:modified>
</cp:coreProperties>
</file>