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8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9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3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7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1C87-E52A-9845-8B96-21257D9DAB5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208F-1D82-D64E-993F-8BAD9728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BASED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Risk?</a:t>
            </a:r>
          </a:p>
          <a:p>
            <a:r>
              <a:rPr lang="en-US" dirty="0" smtClean="0"/>
              <a:t>What is a Risk Based Testing?</a:t>
            </a:r>
          </a:p>
          <a:p>
            <a:r>
              <a:rPr lang="en-US" dirty="0" smtClean="0"/>
              <a:t>How is it different from Testing?</a:t>
            </a:r>
          </a:p>
          <a:p>
            <a:r>
              <a:rPr lang="en-US" dirty="0" smtClean="0"/>
              <a:t>Where is it useful?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Based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Risk is a problem that might happen.</a:t>
            </a:r>
          </a:p>
          <a:p>
            <a:r>
              <a:rPr lang="en-US" dirty="0" smtClean="0"/>
              <a:t>Magnitude of risk is a joint function of the likelihood and the impact of the problem</a:t>
            </a:r>
          </a:p>
          <a:p>
            <a:r>
              <a:rPr lang="en-US" dirty="0" smtClean="0"/>
              <a:t>The more likely a problem is to happen and the more impact it will have, the higher is the risk associated with the problem.</a:t>
            </a:r>
          </a:p>
          <a:p>
            <a:r>
              <a:rPr lang="en-US" dirty="0" smtClean="0"/>
              <a:t>During defect discovery, we can classify the defects found, in terms of severity by guessing the impact it has on the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8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risk can be calculated in general with the below formula </a:t>
            </a:r>
          </a:p>
          <a:p>
            <a:endParaRPr lang="en-US" dirty="0"/>
          </a:p>
          <a:p>
            <a:r>
              <a:rPr lang="en-US" dirty="0" smtClean="0"/>
              <a:t>Risk = Chance of failure * Damage.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9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2" y="1417638"/>
            <a:ext cx="8703733" cy="5186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RBT involves using the knowledge of risks in a project to manage testing. </a:t>
            </a:r>
          </a:p>
          <a:p>
            <a:r>
              <a:rPr lang="en-US" dirty="0" smtClean="0"/>
              <a:t>The steps involved in RBT would be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5868" y="3826933"/>
            <a:ext cx="1964266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Identify Risk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600" y="3843866"/>
            <a:ext cx="205053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&amp; Quantify Risks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34667" y="3843866"/>
            <a:ext cx="2015067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Mitigate Risks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2760134" y="4267200"/>
            <a:ext cx="743466" cy="16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5554134" y="4301066"/>
            <a:ext cx="880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8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the Risks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the Risks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</a:p>
          <a:p>
            <a:r>
              <a:rPr lang="en-US" dirty="0" smtClean="0"/>
              <a:t>Medium</a:t>
            </a:r>
          </a:p>
          <a:p>
            <a:r>
              <a:rPr lang="en-US" dirty="0" smtClean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51303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Mitigating the Risks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7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171</Words>
  <Application>Microsoft Macintosh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RISK BASED TESTING</vt:lpstr>
      <vt:lpstr>PowerPoint Presentation</vt:lpstr>
      <vt:lpstr>Risk Based Testing </vt:lpstr>
      <vt:lpstr>PowerPoint Presentation</vt:lpstr>
      <vt:lpstr>RBT methodology</vt:lpstr>
      <vt:lpstr>Identifying the Risks</vt:lpstr>
      <vt:lpstr>Analyzing the Risks</vt:lpstr>
      <vt:lpstr>Quantify the Risks</vt:lpstr>
      <vt:lpstr>Mitigating the Risks</vt:lpstr>
      <vt:lpstr>Thank you</vt:lpstr>
    </vt:vector>
  </TitlesOfParts>
  <Company>fission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BASED TESTING</dc:title>
  <dc:creator>Fission Administrator</dc:creator>
  <cp:lastModifiedBy>Fission Administrator</cp:lastModifiedBy>
  <cp:revision>4</cp:revision>
  <dcterms:created xsi:type="dcterms:W3CDTF">2013-08-12T01:22:04Z</dcterms:created>
  <dcterms:modified xsi:type="dcterms:W3CDTF">2013-08-12T02:08:01Z</dcterms:modified>
</cp:coreProperties>
</file>