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802A1-4F65-47B4-BE25-E3BF8B793950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B753-A243-45F3-BBA0-1A719FFFE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BB753-A243-45F3-BBA0-1A719FFFE9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BB753-A243-45F3-BBA0-1A719FFFE9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0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1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47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2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6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8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2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6428-33B0-48C0-BF51-3E20A71E3B49}" type="datetimeFigureOut">
              <a:rPr lang="en-GB" smtClean="0"/>
              <a:t>15/01/2016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D5BB-E322-4D17-AB13-786214E1E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90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20482"/>
            <a:ext cx="35337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7" y="2746242"/>
            <a:ext cx="3669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808" y="2032302"/>
            <a:ext cx="13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Stand-alone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736950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Cross-bar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3" y="3610338"/>
            <a:ext cx="3600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4717" y="3601046"/>
            <a:ext cx="17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Alignment marks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9411"/>
            <a:ext cx="39243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6070" y="332656"/>
            <a:ext cx="768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Devices from wafer Six_17</a:t>
            </a:r>
            <a:r>
              <a:rPr lang="en-GB" b="1" dirty="0" smtClean="0"/>
              <a:t> sent to </a:t>
            </a:r>
            <a:r>
              <a:rPr lang="en-GB" b="1" dirty="0"/>
              <a:t>Dr Christos Papavassiliou</a:t>
            </a:r>
          </a:p>
          <a:p>
            <a:r>
              <a:rPr lang="en-GB" b="1" dirty="0" smtClean="0"/>
              <a:t>at ICL on 15/01/2015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10430" y="219585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3396"/>
            <a:ext cx="5621238" cy="5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2" y="111013"/>
            <a:ext cx="35337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22833"/>
            <a:ext cx="299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5x5 µm</a:t>
            </a:r>
            <a:r>
              <a:rPr lang="en-GB" baseline="30000" dirty="0"/>
              <a:t>2</a:t>
            </a:r>
            <a:r>
              <a:rPr lang="en-GB" dirty="0" smtClean="0"/>
              <a:t> stand-alone example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87670" y="6091922"/>
            <a:ext cx="192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SA_5 means 5x5 µm stand-alone 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732240" y="6165304"/>
            <a:ext cx="468000" cy="14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2040" y="0"/>
            <a:ext cx="2255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Single:</a:t>
            </a:r>
          </a:p>
          <a:p>
            <a:endParaRPr lang="en-GB" dirty="0" smtClean="0"/>
          </a:p>
          <a:p>
            <a:r>
              <a:rPr lang="en-GB" dirty="0" smtClean="0"/>
              <a:t>Pads = </a:t>
            </a:r>
            <a:r>
              <a:rPr lang="en-GB" dirty="0"/>
              <a:t>75µm x 75µm. </a:t>
            </a:r>
            <a:r>
              <a:rPr lang="en-GB" dirty="0" smtClean="0"/>
              <a:t>Period = 150 µm</a:t>
            </a:r>
          </a:p>
          <a:p>
            <a:endParaRPr lang="en-GB" dirty="0" smtClean="0"/>
          </a:p>
          <a:p>
            <a:r>
              <a:rPr lang="en-GB" dirty="0" smtClean="0"/>
              <a:t>Yellow lines = Bottom electrodes</a:t>
            </a:r>
          </a:p>
          <a:p>
            <a:endParaRPr lang="en-GB" dirty="0" smtClean="0"/>
          </a:p>
          <a:p>
            <a:r>
              <a:rPr lang="en-GB" dirty="0" smtClean="0"/>
              <a:t>Red lines = Top electrodes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23" y="706983"/>
            <a:ext cx="5799580" cy="570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2" y="111013"/>
            <a:ext cx="35337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22833"/>
            <a:ext cx="31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5x5 µm</a:t>
            </a:r>
            <a:r>
              <a:rPr lang="en-GB" baseline="30000" dirty="0" smtClean="0"/>
              <a:t>2</a:t>
            </a:r>
            <a:r>
              <a:rPr lang="en-GB" dirty="0" smtClean="0"/>
              <a:t> crossbar array example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87670" y="6091922"/>
            <a:ext cx="192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CB_5 </a:t>
            </a:r>
            <a:r>
              <a:rPr lang="en-GB" dirty="0"/>
              <a:t>means 5x5 µm </a:t>
            </a:r>
            <a:r>
              <a:rPr lang="en-GB" dirty="0" smtClean="0"/>
              <a:t>crossbar array 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732240" y="6165304"/>
            <a:ext cx="468000" cy="14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84338" y="0"/>
            <a:ext cx="22596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Array:</a:t>
            </a:r>
            <a:endParaRPr lang="en-GB" dirty="0"/>
          </a:p>
          <a:p>
            <a:endParaRPr lang="en-GB" dirty="0"/>
          </a:p>
          <a:p>
            <a:r>
              <a:rPr lang="en-GB" dirty="0"/>
              <a:t>Pads = 75µm x 75µm. Period = 150 µm</a:t>
            </a:r>
          </a:p>
          <a:p>
            <a:endParaRPr lang="en-GB" dirty="0" smtClean="0"/>
          </a:p>
          <a:p>
            <a:r>
              <a:rPr lang="en-GB" dirty="0" smtClean="0"/>
              <a:t>Yellow </a:t>
            </a:r>
            <a:r>
              <a:rPr lang="en-GB" dirty="0"/>
              <a:t>lines = Bottom electrodes</a:t>
            </a:r>
          </a:p>
          <a:p>
            <a:endParaRPr lang="en-GB" dirty="0" smtClean="0"/>
          </a:p>
          <a:p>
            <a:r>
              <a:rPr lang="en-GB" dirty="0" smtClean="0"/>
              <a:t>Red </a:t>
            </a:r>
            <a:r>
              <a:rPr lang="en-GB" dirty="0"/>
              <a:t>lines = Top electrodes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43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78</Words>
  <Application>Microsoft Office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ak1a12</dc:creator>
  <cp:lastModifiedBy>ak1a12</cp:lastModifiedBy>
  <cp:revision>5</cp:revision>
  <dcterms:created xsi:type="dcterms:W3CDTF">2014-09-15T13:35:44Z</dcterms:created>
  <dcterms:modified xsi:type="dcterms:W3CDTF">2016-01-15T18:03:54Z</dcterms:modified>
</cp:coreProperties>
</file>