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315" r:id="rId3"/>
    <p:sldId id="314" r:id="rId4"/>
    <p:sldId id="317" r:id="rId5"/>
    <p:sldId id="318" r:id="rId6"/>
    <p:sldId id="319" r:id="rId7"/>
    <p:sldId id="320" r:id="rId8"/>
    <p:sldId id="316" r:id="rId9"/>
    <p:sldId id="279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36607C-D005-420C-8877-729A8179C492}">
  <a:tblStyle styleId="{4436607C-D005-420C-8877-729A8179C4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 snapToGrid="0" snapToObjects="1">
      <p:cViewPr varScale="1">
        <p:scale>
          <a:sx n="117" d="100"/>
          <a:sy n="117" d="100"/>
        </p:scale>
        <p:origin x="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gar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7</a:t>
            </a:r>
            <a:endParaRPr dirty="0"/>
          </a:p>
        </p:txBody>
      </p:sp>
      <p:sp>
        <p:nvSpPr>
          <p:cNvPr id="4" name="Google Shape;1891;p13">
            <a:extLst>
              <a:ext uri="{FF2B5EF4-FFF2-40B4-BE49-F238E27FC236}">
                <a16:creationId xmlns:a16="http://schemas.microsoft.com/office/drawing/2014/main" id="{BC91D134-5394-D747-A6EB-D980C8EE265E}"/>
              </a:ext>
            </a:extLst>
          </p:cNvPr>
          <p:cNvSpPr txBox="1">
            <a:spLocks/>
          </p:cNvSpPr>
          <p:nvPr/>
        </p:nvSpPr>
        <p:spPr>
          <a:xfrm>
            <a:off x="1574371" y="2658579"/>
            <a:ext cx="599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/>
              <a:t>Class and Object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925894" y="1411950"/>
            <a:ext cx="729216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Class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1643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68E0-7544-984E-8779-0A646201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605D-6215-5046-8E52-2A05F4909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 has following attributes</a:t>
            </a:r>
          </a:p>
          <a:p>
            <a:pPr lvl="1"/>
            <a:r>
              <a:rPr lang="en-US" dirty="0"/>
              <a:t>First Name</a:t>
            </a:r>
          </a:p>
          <a:p>
            <a:pPr lvl="1"/>
            <a:r>
              <a:rPr lang="en-US" dirty="0"/>
              <a:t>Last Name</a:t>
            </a:r>
          </a:p>
          <a:p>
            <a:pPr lvl="1"/>
            <a:r>
              <a:rPr lang="en-US" dirty="0"/>
              <a:t>Roll Number</a:t>
            </a:r>
          </a:p>
          <a:p>
            <a:pPr lvl="1"/>
            <a:r>
              <a:rPr lang="en-US" dirty="0"/>
              <a:t>Address</a:t>
            </a:r>
          </a:p>
          <a:p>
            <a:pPr lvl="1"/>
            <a:r>
              <a:rPr lang="en-US" dirty="0"/>
              <a:t>Email Address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9274-94CD-D345-AA0F-88890781B5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228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68E0-7544-984E-8779-0A646201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605D-6215-5046-8E52-2A05F4909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49" y="1116856"/>
            <a:ext cx="7076079" cy="3759943"/>
          </a:xfrm>
        </p:spPr>
        <p:txBody>
          <a:bodyPr/>
          <a:lstStyle/>
          <a:p>
            <a:pPr marL="533400" lvl="1" indent="0">
              <a:buNone/>
            </a:pPr>
            <a:r>
              <a:rPr lang="en-US" sz="1800" dirty="0"/>
              <a:t>// Class name starts with Capital letter</a:t>
            </a:r>
          </a:p>
          <a:p>
            <a:pPr marL="533400" lvl="1" indent="0">
              <a:buNone/>
            </a:pPr>
            <a:r>
              <a:rPr lang="en-US" sz="1800" dirty="0"/>
              <a:t>public class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Student</a:t>
            </a:r>
            <a:r>
              <a:rPr lang="en-US" sz="1800" dirty="0"/>
              <a:t> {</a:t>
            </a:r>
          </a:p>
          <a:p>
            <a:pPr marL="533400" lvl="1" indent="0">
              <a:buNone/>
            </a:pPr>
            <a:r>
              <a:rPr lang="en-US" sz="1800" dirty="0"/>
              <a:t>	// Attribute name starts with small letter</a:t>
            </a:r>
          </a:p>
          <a:p>
            <a:pPr marL="533400" lvl="1" indent="0">
              <a:buNone/>
            </a:pPr>
            <a:r>
              <a:rPr lang="en-US" sz="1800" dirty="0"/>
              <a:t>	private String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firstName</a:t>
            </a:r>
            <a:r>
              <a:rPr lang="en-US" sz="1800" dirty="0"/>
              <a:t>;</a:t>
            </a:r>
          </a:p>
          <a:p>
            <a:pPr marL="533400" lvl="1" indent="0">
              <a:buNone/>
            </a:pPr>
            <a:r>
              <a:rPr lang="en-US" sz="1800" dirty="0"/>
              <a:t>	private String </a:t>
            </a:r>
            <a:r>
              <a:rPr lang="en-US" sz="1800" dirty="0" err="1"/>
              <a:t>lastName</a:t>
            </a:r>
            <a:r>
              <a:rPr lang="en-US" sz="1800" dirty="0"/>
              <a:t>;</a:t>
            </a:r>
          </a:p>
          <a:p>
            <a:pPr marL="533400" lvl="1" indent="0">
              <a:buNone/>
            </a:pPr>
            <a:r>
              <a:rPr lang="en-US" sz="1800" dirty="0"/>
              <a:t>	private int </a:t>
            </a:r>
            <a:r>
              <a:rPr lang="en-US" sz="1800" dirty="0" err="1"/>
              <a:t>rollNumber</a:t>
            </a:r>
            <a:r>
              <a:rPr lang="en-US" sz="1800" dirty="0"/>
              <a:t>;</a:t>
            </a:r>
          </a:p>
          <a:p>
            <a:pPr marL="533400" lvl="1" indent="0">
              <a:buNone/>
            </a:pPr>
            <a:r>
              <a:rPr lang="en-US" sz="1800" dirty="0"/>
              <a:t>	private String address;</a:t>
            </a:r>
          </a:p>
          <a:p>
            <a:pPr marL="533400" lvl="1" indent="0">
              <a:buNone/>
            </a:pPr>
            <a:r>
              <a:rPr lang="en-US" sz="1800" dirty="0"/>
              <a:t>	private String </a:t>
            </a:r>
            <a:r>
              <a:rPr lang="en-US" sz="1800" dirty="0" err="1"/>
              <a:t>emailAddress</a:t>
            </a:r>
            <a:r>
              <a:rPr lang="en-US" sz="1800" dirty="0"/>
              <a:t>;</a:t>
            </a:r>
          </a:p>
          <a:p>
            <a:pPr marL="533400" lvl="1" indent="0">
              <a:buNone/>
            </a:pPr>
            <a:r>
              <a:rPr lang="en-US" sz="1800" dirty="0"/>
              <a:t>	//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No main method in this class</a:t>
            </a:r>
          </a:p>
          <a:p>
            <a:pPr marL="533400" lvl="1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9274-94CD-D345-AA0F-88890781B5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8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68E0-7544-984E-8779-0A646201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160800"/>
            <a:ext cx="6880500" cy="582900"/>
          </a:xfrm>
        </p:spPr>
        <p:txBody>
          <a:bodyPr/>
          <a:lstStyle/>
          <a:p>
            <a:r>
              <a:rPr lang="en-US" dirty="0"/>
              <a:t>Student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605D-6215-5046-8E52-2A05F4909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59657"/>
            <a:ext cx="6880500" cy="3498600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public class Student {</a:t>
            </a:r>
          </a:p>
          <a:p>
            <a:pPr marL="76200" indent="0">
              <a:buNone/>
            </a:pPr>
            <a:r>
              <a:rPr lang="en-US" sz="1400" dirty="0"/>
              <a:t>         private String </a:t>
            </a:r>
            <a:r>
              <a:rPr lang="en-US" sz="1400" dirty="0" err="1"/>
              <a:t>firstName</a:t>
            </a:r>
            <a:r>
              <a:rPr lang="en-US" sz="1400" dirty="0"/>
              <a:t>;</a:t>
            </a:r>
          </a:p>
          <a:p>
            <a:pPr marL="76200" indent="0">
              <a:buNone/>
            </a:pPr>
            <a:r>
              <a:rPr lang="en-US" sz="1400" dirty="0"/>
              <a:t>         // Public method to set first name</a:t>
            </a:r>
          </a:p>
          <a:p>
            <a:pPr marL="533400" lvl="1" indent="0">
              <a:buNone/>
            </a:pPr>
            <a:r>
              <a:rPr lang="en-US" sz="1400" dirty="0"/>
              <a:t>public void </a:t>
            </a:r>
            <a:r>
              <a:rPr lang="en-US" sz="1400" dirty="0" err="1"/>
              <a:t>setFirstName</a:t>
            </a:r>
            <a:r>
              <a:rPr lang="en-US" sz="1400" dirty="0"/>
              <a:t>(String </a:t>
            </a:r>
            <a:r>
              <a:rPr lang="en-US" sz="1400" dirty="0" err="1"/>
              <a:t>firstName</a:t>
            </a:r>
            <a:r>
              <a:rPr lang="en-US" sz="1400" dirty="0"/>
              <a:t>) {</a:t>
            </a:r>
          </a:p>
          <a:p>
            <a:pPr marL="533400" lvl="1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this.firstName</a:t>
            </a:r>
            <a:r>
              <a:rPr lang="en-US" sz="1400" dirty="0"/>
              <a:t> = </a:t>
            </a:r>
            <a:r>
              <a:rPr lang="en-US" sz="1400" dirty="0" err="1"/>
              <a:t>firstName</a:t>
            </a:r>
            <a:r>
              <a:rPr lang="en-US" sz="1400" dirty="0"/>
              <a:t>;</a:t>
            </a:r>
          </a:p>
          <a:p>
            <a:pPr marL="533400" lvl="1" indent="0">
              <a:buNone/>
            </a:pPr>
            <a:r>
              <a:rPr lang="en-US" sz="1400" dirty="0"/>
              <a:t>}</a:t>
            </a:r>
          </a:p>
          <a:p>
            <a:pPr marL="533400" lvl="1" indent="0">
              <a:buNone/>
            </a:pPr>
            <a:r>
              <a:rPr lang="en-US" sz="1400" dirty="0"/>
              <a:t> // Public method to get first name</a:t>
            </a:r>
          </a:p>
          <a:p>
            <a:pPr marL="533400" lvl="1" indent="0">
              <a:buNone/>
            </a:pPr>
            <a:r>
              <a:rPr lang="en-US" sz="1400" dirty="0"/>
              <a:t>public String </a:t>
            </a:r>
            <a:r>
              <a:rPr lang="en-US" sz="1400" dirty="0" err="1"/>
              <a:t>getFirstName</a:t>
            </a:r>
            <a:r>
              <a:rPr lang="en-US" sz="1400" dirty="0"/>
              <a:t>() {</a:t>
            </a:r>
          </a:p>
          <a:p>
            <a:pPr marL="533400" lvl="1" indent="0">
              <a:buNone/>
            </a:pPr>
            <a:r>
              <a:rPr lang="en-US" sz="1400" dirty="0"/>
              <a:t>	return </a:t>
            </a:r>
            <a:r>
              <a:rPr lang="en-US" sz="1400" dirty="0" err="1"/>
              <a:t>firstName</a:t>
            </a:r>
            <a:r>
              <a:rPr lang="en-US" sz="1400" dirty="0"/>
              <a:t>;</a:t>
            </a:r>
          </a:p>
          <a:p>
            <a:pPr marL="533400" lvl="1" indent="0">
              <a:buNone/>
            </a:pPr>
            <a:r>
              <a:rPr lang="en-US" sz="1400" dirty="0"/>
              <a:t>}</a:t>
            </a:r>
          </a:p>
          <a:p>
            <a:pPr marL="76200" indent="0">
              <a:buNone/>
            </a:pPr>
            <a:r>
              <a:rPr lang="en-US" sz="1400" dirty="0"/>
              <a:t>          public void </a:t>
            </a:r>
            <a:r>
              <a:rPr lang="en-US" sz="1400" dirty="0" err="1"/>
              <a:t>printDetails</a:t>
            </a:r>
            <a:r>
              <a:rPr lang="en-US" sz="1400" dirty="0"/>
              <a:t>() {</a:t>
            </a:r>
          </a:p>
          <a:p>
            <a:pPr marL="7620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System.</a:t>
            </a:r>
            <a:r>
              <a:rPr lang="en-US" sz="1400" b="1" i="1" dirty="0" err="1"/>
              <a:t>out</a:t>
            </a:r>
            <a:r>
              <a:rPr lang="en-US" sz="1400" dirty="0" err="1"/>
              <a:t>.println</a:t>
            </a:r>
            <a:r>
              <a:rPr lang="en-US" sz="1400" dirty="0"/>
              <a:t>("First name: " + </a:t>
            </a:r>
            <a:r>
              <a:rPr lang="en-US" sz="1400" dirty="0" err="1"/>
              <a:t>firstName</a:t>
            </a:r>
            <a:r>
              <a:rPr lang="en-US" sz="1400" dirty="0"/>
              <a:t>);</a:t>
            </a:r>
          </a:p>
          <a:p>
            <a:pPr marL="7620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System.</a:t>
            </a:r>
            <a:r>
              <a:rPr lang="en-US" sz="1400" b="1" i="1" dirty="0" err="1"/>
              <a:t>out</a:t>
            </a:r>
            <a:r>
              <a:rPr lang="en-US" sz="1400" dirty="0" err="1"/>
              <a:t>.println</a:t>
            </a:r>
            <a:r>
              <a:rPr lang="en-US" sz="1400" dirty="0"/>
              <a:t>("Last name: " + </a:t>
            </a:r>
            <a:r>
              <a:rPr lang="en-US" sz="1400" dirty="0" err="1"/>
              <a:t>lastName</a:t>
            </a:r>
            <a:r>
              <a:rPr lang="en-US" sz="1400" dirty="0"/>
              <a:t>);</a:t>
            </a:r>
          </a:p>
          <a:p>
            <a:pPr marL="7620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System.</a:t>
            </a:r>
            <a:r>
              <a:rPr lang="en-US" sz="1400" b="1" i="1" dirty="0" err="1"/>
              <a:t>out</a:t>
            </a:r>
            <a:r>
              <a:rPr lang="en-US" sz="1400" dirty="0" err="1"/>
              <a:t>.println</a:t>
            </a:r>
            <a:r>
              <a:rPr lang="en-US" sz="1400" dirty="0"/>
              <a:t>("Full name: " + </a:t>
            </a:r>
            <a:r>
              <a:rPr lang="en-US" sz="1400" dirty="0" err="1"/>
              <a:t>getFullName</a:t>
            </a:r>
            <a:r>
              <a:rPr lang="en-US" sz="1400" dirty="0"/>
              <a:t>());</a:t>
            </a:r>
          </a:p>
          <a:p>
            <a:pPr marL="76200" indent="0">
              <a:buNone/>
            </a:pPr>
            <a:r>
              <a:rPr lang="en-US" sz="1400" dirty="0"/>
              <a:t>          }</a:t>
            </a:r>
          </a:p>
          <a:p>
            <a:pPr marL="7620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9274-94CD-D345-AA0F-88890781B5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782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68E0-7544-984E-8779-0A646201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605D-6215-5046-8E52-2A05F4909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1127743"/>
            <a:ext cx="6880500" cy="3498600"/>
          </a:xfrm>
        </p:spPr>
        <p:txBody>
          <a:bodyPr/>
          <a:lstStyle/>
          <a:p>
            <a:r>
              <a:rPr lang="en-US" sz="2000" dirty="0" err="1"/>
              <a:t>firstName</a:t>
            </a:r>
            <a:r>
              <a:rPr lang="en-US" sz="2000" dirty="0"/>
              <a:t>, </a:t>
            </a:r>
            <a:r>
              <a:rPr lang="en-US" sz="2000" dirty="0" err="1"/>
              <a:t>lastName</a:t>
            </a:r>
            <a:r>
              <a:rPr lang="en-US" sz="2000" dirty="0"/>
              <a:t>, address are attributes or in java term they are fields</a:t>
            </a:r>
          </a:p>
          <a:p>
            <a:r>
              <a:rPr lang="en-US" sz="2000" dirty="0"/>
              <a:t>Method like </a:t>
            </a:r>
            <a:r>
              <a:rPr lang="en-US" sz="2000" dirty="0" err="1"/>
              <a:t>printDetails</a:t>
            </a:r>
            <a:r>
              <a:rPr lang="en-US" sz="2000" dirty="0"/>
              <a:t> is called class method.</a:t>
            </a:r>
          </a:p>
          <a:p>
            <a:r>
              <a:rPr lang="en-US" sz="2000" dirty="0"/>
              <a:t>Fields define state of object</a:t>
            </a:r>
          </a:p>
          <a:p>
            <a:r>
              <a:rPr lang="en-US" sz="2000" dirty="0"/>
              <a:t>Method defines behavior of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9274-94CD-D345-AA0F-88890781B5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773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68E0-7544-984E-8779-0A646201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605D-6215-5046-8E52-2A05F4909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1127743"/>
            <a:ext cx="6880500" cy="3498600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public class </a:t>
            </a:r>
            <a:r>
              <a:rPr lang="en-US" sz="1400" dirty="0" err="1"/>
              <a:t>StudentApplication</a:t>
            </a:r>
            <a:r>
              <a:rPr lang="en-US" sz="1400" dirty="0"/>
              <a:t> {</a:t>
            </a:r>
          </a:p>
          <a:p>
            <a:pPr marL="76200" indent="0">
              <a:buNone/>
            </a:pPr>
            <a:r>
              <a:rPr lang="en-US" sz="1400" dirty="0"/>
              <a:t>           //Note: main method in this class</a:t>
            </a:r>
          </a:p>
          <a:p>
            <a:pPr marL="533400" lvl="1" indent="0">
              <a:buNone/>
            </a:pPr>
            <a:r>
              <a:rPr lang="en-US" sz="1400" dirty="0"/>
              <a:t>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marL="533400" lvl="1" indent="0">
              <a:buNone/>
            </a:pPr>
            <a:r>
              <a:rPr lang="en-US" sz="1400" dirty="0"/>
              <a:t>	  // </a:t>
            </a:r>
            <a:r>
              <a:rPr lang="en-US" sz="1400" dirty="0" err="1"/>
              <a:t>Declate</a:t>
            </a:r>
            <a:r>
              <a:rPr lang="en-US" sz="1400" dirty="0"/>
              <a:t> student1 variable with data type Student</a:t>
            </a:r>
          </a:p>
          <a:p>
            <a:pPr marL="990600" lvl="2" indent="0">
              <a:buNone/>
            </a:pPr>
            <a:r>
              <a:rPr lang="en-US" sz="1400" dirty="0"/>
              <a:t>Student student1;</a:t>
            </a:r>
          </a:p>
          <a:p>
            <a:pPr marL="990600" lvl="2" indent="0">
              <a:buNone/>
            </a:pPr>
            <a:r>
              <a:rPr lang="en-US" sz="1400" dirty="0"/>
              <a:t>// Create new student class and assign it to variable</a:t>
            </a:r>
          </a:p>
          <a:p>
            <a:pPr marL="990600" lvl="2" indent="0">
              <a:buNone/>
            </a:pPr>
            <a:r>
              <a:rPr lang="en-US" sz="1400" dirty="0"/>
              <a:t>student1 = new Student();</a:t>
            </a:r>
          </a:p>
          <a:p>
            <a:pPr marL="990600" lvl="2" indent="0">
              <a:buNone/>
            </a:pPr>
            <a:endParaRPr lang="en-US" sz="1400" dirty="0"/>
          </a:p>
          <a:p>
            <a:pPr marL="990600" lvl="2" indent="0">
              <a:buNone/>
            </a:pPr>
            <a:r>
              <a:rPr lang="en-US" sz="1400" dirty="0"/>
              <a:t>// Call Method on object</a:t>
            </a:r>
          </a:p>
          <a:p>
            <a:pPr marL="990600" lvl="2" indent="0">
              <a:buNone/>
            </a:pPr>
            <a:r>
              <a:rPr lang="en-US" sz="1400" dirty="0"/>
              <a:t>student1.setFirstName("Oreo");</a:t>
            </a:r>
          </a:p>
          <a:p>
            <a:pPr marL="990600" lvl="2" indent="0">
              <a:buNone/>
            </a:pPr>
            <a:r>
              <a:rPr lang="en-US" sz="1400" dirty="0"/>
              <a:t>student1.setLastName("</a:t>
            </a:r>
            <a:r>
              <a:rPr lang="en-US" sz="1400" dirty="0" err="1"/>
              <a:t>Garothaya</a:t>
            </a:r>
            <a:r>
              <a:rPr lang="en-US" sz="1400" dirty="0"/>
              <a:t>");</a:t>
            </a:r>
          </a:p>
          <a:p>
            <a:pPr marL="990600" lvl="2" indent="0">
              <a:buNone/>
            </a:pPr>
            <a:endParaRPr lang="en-US" sz="1400" dirty="0"/>
          </a:p>
          <a:p>
            <a:pPr marL="990600" lvl="2" indent="0">
              <a:buNone/>
            </a:pPr>
            <a:r>
              <a:rPr lang="en-US" sz="1400" dirty="0"/>
              <a:t>// Access student attributes</a:t>
            </a:r>
          </a:p>
          <a:p>
            <a:pPr marL="990600" lvl="2" indent="0">
              <a:buNone/>
            </a:pPr>
            <a:r>
              <a:rPr lang="en-US" sz="1400" dirty="0" err="1"/>
              <a:t>System.</a:t>
            </a:r>
            <a:r>
              <a:rPr lang="en-US" sz="1400" b="1" i="1" dirty="0" err="1"/>
              <a:t>out</a:t>
            </a:r>
            <a:r>
              <a:rPr lang="en-US" sz="1400" dirty="0" err="1"/>
              <a:t>.println</a:t>
            </a:r>
            <a:r>
              <a:rPr lang="en-US" sz="1400" dirty="0"/>
              <a:t>("First name: " + student1.getFirstName());</a:t>
            </a:r>
          </a:p>
          <a:p>
            <a:pPr marL="990600" lvl="2" indent="0">
              <a:buNone/>
            </a:pPr>
            <a:r>
              <a:rPr lang="en-US" sz="1400" dirty="0" err="1"/>
              <a:t>System.</a:t>
            </a:r>
            <a:r>
              <a:rPr lang="en-US" sz="1400" b="1" i="1" dirty="0" err="1"/>
              <a:t>out</a:t>
            </a:r>
            <a:r>
              <a:rPr lang="en-US" sz="1400" dirty="0" err="1"/>
              <a:t>.println</a:t>
            </a:r>
            <a:r>
              <a:rPr lang="en-US" sz="1400" dirty="0"/>
              <a:t>("Last name: " + student1.getLastName());</a:t>
            </a:r>
          </a:p>
          <a:p>
            <a:pPr marL="533400" lvl="1" indent="0">
              <a:buNone/>
            </a:pPr>
            <a:r>
              <a:rPr lang="en-US" sz="1400" dirty="0"/>
              <a:t>}</a:t>
            </a:r>
          </a:p>
          <a:p>
            <a:pPr marL="7620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9274-94CD-D345-AA0F-88890781B5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820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68E0-7544-984E-8779-0A646201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605D-6215-5046-8E52-2A05F4909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student1 is an </a:t>
            </a:r>
            <a:r>
              <a:rPr lang="en-US" i="1" dirty="0"/>
              <a:t>instance</a:t>
            </a:r>
            <a:r>
              <a:rPr lang="en-US" dirty="0"/>
              <a:t> of the </a:t>
            </a:r>
            <a:r>
              <a:rPr lang="en-US" i="1" dirty="0"/>
              <a:t>class </a:t>
            </a:r>
            <a:r>
              <a:rPr lang="en-US" dirty="0"/>
              <a:t>Student. </a:t>
            </a:r>
          </a:p>
          <a:p>
            <a:r>
              <a:rPr lang="en-US" i="1" dirty="0"/>
              <a:t>class</a:t>
            </a:r>
            <a:r>
              <a:rPr lang="en-US" dirty="0"/>
              <a:t> is the blueprint from which individual objects are created.</a:t>
            </a:r>
          </a:p>
          <a:p>
            <a:r>
              <a:rPr lang="en-US" dirty="0" err="1"/>
              <a:t>fisrtName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 etc. represents object state, while </a:t>
            </a:r>
            <a:r>
              <a:rPr lang="en-US" dirty="0" err="1"/>
              <a:t>printDetails</a:t>
            </a:r>
            <a:r>
              <a:rPr lang="en-US" dirty="0"/>
              <a:t> define its behavior with the outside world.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9274-94CD-D345-AA0F-88890781B5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365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11150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Thanks!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122" name="Google Shape;2122;p36"/>
          <p:cNvSpPr txBox="1">
            <a:spLocks noGrp="1"/>
          </p:cNvSpPr>
          <p:nvPr>
            <p:ph type="subTitle" idx="4294967295"/>
          </p:nvPr>
        </p:nvSpPr>
        <p:spPr>
          <a:xfrm>
            <a:off x="1715250" y="18113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2123" name="Google Shape;2123;p36"/>
          <p:cNvSpPr txBox="1">
            <a:spLocks noGrp="1"/>
          </p:cNvSpPr>
          <p:nvPr>
            <p:ph type="body" idx="4294967295"/>
          </p:nvPr>
        </p:nvSpPr>
        <p:spPr>
          <a:xfrm>
            <a:off x="1715250" y="2697018"/>
            <a:ext cx="5713500" cy="1331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You can find me at:</a:t>
            </a:r>
          </a:p>
          <a:p>
            <a:pPr marL="0" lvl="0" indent="0" algn="ctr">
              <a:buNone/>
            </a:pPr>
            <a:r>
              <a:rPr lang="en-US" sz="1800" dirty="0" err="1">
                <a:solidFill>
                  <a:schemeClr val="tx1"/>
                </a:solidFill>
              </a:rPr>
              <a:t>vijay_garry@hotmail.com</a:t>
            </a:r>
            <a:endParaRPr lang="en-US" sz="1800" dirty="0">
              <a:solidFill>
                <a:schemeClr val="tx1"/>
              </a:solidFill>
            </a:endParaRPr>
          </a:p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sz="18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vijaygarr</a:t>
            </a:r>
            <a:r>
              <a:rPr lang="en-US" sz="1800" dirty="0" err="1">
                <a:solidFill>
                  <a:schemeClr val="tx1"/>
                </a:solidFill>
              </a:rPr>
              <a:t>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124" name="Google Shape;2124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3331</TotalTime>
  <Words>389</Words>
  <Application>Microsoft Macintosh PowerPoint</Application>
  <PresentationFormat>On-screen Show (16:9)</PresentationFormat>
  <Paragraphs>78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Amatic SC</vt:lpstr>
      <vt:lpstr>Arial</vt:lpstr>
      <vt:lpstr>Merriweather</vt:lpstr>
      <vt:lpstr>Nathaniel template</vt:lpstr>
      <vt:lpstr>Chapter 7</vt:lpstr>
      <vt:lpstr>Class</vt:lpstr>
      <vt:lpstr>Student</vt:lpstr>
      <vt:lpstr>Student</vt:lpstr>
      <vt:lpstr>Student</vt:lpstr>
      <vt:lpstr>Student</vt:lpstr>
      <vt:lpstr>Student</vt:lpstr>
      <vt:lpstr>Class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</dc:title>
  <cp:lastModifiedBy>Vijay G</cp:lastModifiedBy>
  <cp:revision>84</cp:revision>
  <dcterms:modified xsi:type="dcterms:W3CDTF">2021-07-01T02:52:12Z</dcterms:modified>
</cp:coreProperties>
</file>