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61" r:id="rId3"/>
    <p:sldId id="285" r:id="rId4"/>
    <p:sldId id="304" r:id="rId5"/>
    <p:sldId id="305" r:id="rId6"/>
    <p:sldId id="313" r:id="rId7"/>
    <p:sldId id="259" r:id="rId8"/>
    <p:sldId id="280" r:id="rId9"/>
    <p:sldId id="287" r:id="rId10"/>
    <p:sldId id="288" r:id="rId11"/>
    <p:sldId id="306" r:id="rId12"/>
    <p:sldId id="308" r:id="rId13"/>
    <p:sldId id="307" r:id="rId14"/>
    <p:sldId id="27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36607C-D005-420C-8877-729A8179C492}">
  <a:tblStyle styleId="{4436607C-D005-420C-8877-729A8179C4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9"/>
  </p:normalViewPr>
  <p:slideViewPr>
    <p:cSldViewPr snapToGrid="0" snapToObjects="1">
      <p:cViewPr varScale="1">
        <p:scale>
          <a:sx n="117" d="100"/>
          <a:sy n="117" d="100"/>
        </p:scale>
        <p:origin x="9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0"/>
        <p:cNvGrpSpPr/>
        <p:nvPr/>
      </p:nvGrpSpPr>
      <p:grpSpPr>
        <a:xfrm>
          <a:off x="0" y="0"/>
          <a:ext cx="0" cy="0"/>
          <a:chOff x="0" y="0"/>
          <a:chExt cx="0" cy="0"/>
        </a:xfrm>
      </p:grpSpPr>
      <p:sp>
        <p:nvSpPr>
          <p:cNvPr id="1911" name="Google Shape;191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2" name="Google Shape;191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211" name="Google Shape;211;p2"/>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6800" b="0">
                <a:solidFill>
                  <a:schemeClr val="lt1"/>
                </a:solidFill>
              </a:defRPr>
            </a:lvl1pPr>
            <a:lvl2pPr lvl="1" algn="ctr">
              <a:spcBef>
                <a:spcPts val="0"/>
              </a:spcBef>
              <a:spcAft>
                <a:spcPts val="0"/>
              </a:spcAft>
              <a:buClr>
                <a:schemeClr val="lt1"/>
              </a:buClr>
              <a:buSzPts val="6800"/>
              <a:buNone/>
              <a:defRPr sz="6800" b="0">
                <a:solidFill>
                  <a:schemeClr val="lt1"/>
                </a:solidFill>
              </a:defRPr>
            </a:lvl2pPr>
            <a:lvl3pPr lvl="2" algn="ctr">
              <a:spcBef>
                <a:spcPts val="0"/>
              </a:spcBef>
              <a:spcAft>
                <a:spcPts val="0"/>
              </a:spcAft>
              <a:buClr>
                <a:schemeClr val="lt1"/>
              </a:buClr>
              <a:buSzPts val="6800"/>
              <a:buNone/>
              <a:defRPr sz="6800" b="0">
                <a:solidFill>
                  <a:schemeClr val="lt1"/>
                </a:solidFill>
              </a:defRPr>
            </a:lvl3pPr>
            <a:lvl4pPr lvl="3" algn="ctr">
              <a:spcBef>
                <a:spcPts val="0"/>
              </a:spcBef>
              <a:spcAft>
                <a:spcPts val="0"/>
              </a:spcAft>
              <a:buClr>
                <a:schemeClr val="lt1"/>
              </a:buClr>
              <a:buSzPts val="6800"/>
              <a:buNone/>
              <a:defRPr sz="6800" b="0">
                <a:solidFill>
                  <a:schemeClr val="lt1"/>
                </a:solidFill>
              </a:defRPr>
            </a:lvl4pPr>
            <a:lvl5pPr lvl="4" algn="ctr">
              <a:spcBef>
                <a:spcPts val="0"/>
              </a:spcBef>
              <a:spcAft>
                <a:spcPts val="0"/>
              </a:spcAft>
              <a:buClr>
                <a:schemeClr val="lt1"/>
              </a:buClr>
              <a:buSzPts val="6800"/>
              <a:buNone/>
              <a:defRPr sz="6800" b="0">
                <a:solidFill>
                  <a:schemeClr val="lt1"/>
                </a:solidFill>
              </a:defRPr>
            </a:lvl5pPr>
            <a:lvl6pPr lvl="5" algn="ctr">
              <a:spcBef>
                <a:spcPts val="0"/>
              </a:spcBef>
              <a:spcAft>
                <a:spcPts val="0"/>
              </a:spcAft>
              <a:buClr>
                <a:schemeClr val="lt1"/>
              </a:buClr>
              <a:buSzPts val="6800"/>
              <a:buNone/>
              <a:defRPr sz="6800" b="0">
                <a:solidFill>
                  <a:schemeClr val="lt1"/>
                </a:solidFill>
              </a:defRPr>
            </a:lvl6pPr>
            <a:lvl7pPr lvl="6" algn="ctr">
              <a:spcBef>
                <a:spcPts val="0"/>
              </a:spcBef>
              <a:spcAft>
                <a:spcPts val="0"/>
              </a:spcAft>
              <a:buClr>
                <a:schemeClr val="lt1"/>
              </a:buClr>
              <a:buSzPts val="6800"/>
              <a:buNone/>
              <a:defRPr sz="6800" b="0">
                <a:solidFill>
                  <a:schemeClr val="lt1"/>
                </a:solidFill>
              </a:defRPr>
            </a:lvl7pPr>
            <a:lvl8pPr lvl="7" algn="ctr">
              <a:spcBef>
                <a:spcPts val="0"/>
              </a:spcBef>
              <a:spcAft>
                <a:spcPts val="0"/>
              </a:spcAft>
              <a:buClr>
                <a:schemeClr val="lt1"/>
              </a:buClr>
              <a:buSzPts val="6800"/>
              <a:buNone/>
              <a:defRPr sz="6800" b="0">
                <a:solidFill>
                  <a:schemeClr val="lt1"/>
                </a:solidFill>
              </a:defRPr>
            </a:lvl8pPr>
            <a:lvl9pPr lvl="8" algn="ctr">
              <a:spcBef>
                <a:spcPts val="0"/>
              </a:spcBef>
              <a:spcAft>
                <a:spcPts val="0"/>
              </a:spcAft>
              <a:buClr>
                <a:schemeClr val="lt1"/>
              </a:buClr>
              <a:buSzPts val="6800"/>
              <a:buNone/>
              <a:defRPr sz="6800" b="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5"/>
        </a:solidFill>
        <a:effectLst/>
      </p:bgPr>
    </p:bg>
    <p:spTree>
      <p:nvGrpSpPr>
        <p:cNvPr id="1" name="Shape 212"/>
        <p:cNvGrpSpPr/>
        <p:nvPr/>
      </p:nvGrpSpPr>
      <p:grpSpPr>
        <a:xfrm>
          <a:off x="0" y="0"/>
          <a:ext cx="0" cy="0"/>
          <a:chOff x="0" y="0"/>
          <a:chExt cx="0" cy="0"/>
        </a:xfrm>
      </p:grpSpPr>
      <p:sp>
        <p:nvSpPr>
          <p:cNvPr id="213" name="Google Shape;213;p3"/>
          <p:cNvSpPr/>
          <p:nvPr/>
        </p:nvSpPr>
        <p:spPr>
          <a:xfrm>
            <a:off x="-41" y="3467769"/>
            <a:ext cx="1054449" cy="1673686"/>
          </a:xfrm>
          <a:custGeom>
            <a:avLst/>
            <a:gdLst/>
            <a:ahLst/>
            <a:cxnLst/>
            <a:rect l="l" t="t" r="r" b="b"/>
            <a:pathLst>
              <a:path w="21212" h="33669" extrusionOk="0">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avLst/>
              <a:gdLst/>
              <a:ahLst/>
              <a:cxnLst/>
              <a:rect l="l" t="t" r="r" b="b"/>
              <a:pathLst>
                <a:path w="38989" h="25689" extrusionOk="0">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6" name="Google Shape;216;p3"/>
            <p:cNvSpPr/>
            <p:nvPr/>
          </p:nvSpPr>
          <p:spPr>
            <a:xfrm>
              <a:off x="6045142" y="860231"/>
              <a:ext cx="107175" cy="100464"/>
            </a:xfrm>
            <a:custGeom>
              <a:avLst/>
              <a:gdLst/>
              <a:ahLst/>
              <a:cxnLst/>
              <a:rect l="l" t="t" r="r" b="b"/>
              <a:pathLst>
                <a:path w="2156" h="2021" extrusionOk="0">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7" name="Google Shape;217;p3"/>
            <p:cNvSpPr/>
            <p:nvPr/>
          </p:nvSpPr>
          <p:spPr>
            <a:xfrm>
              <a:off x="6071936" y="890355"/>
              <a:ext cx="51947" cy="40215"/>
            </a:xfrm>
            <a:custGeom>
              <a:avLst/>
              <a:gdLst/>
              <a:ahLst/>
              <a:cxnLst/>
              <a:rect l="l" t="t" r="r" b="b"/>
              <a:pathLst>
                <a:path w="1045" h="809" extrusionOk="0">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18" name="Google Shape;218;p3"/>
            <p:cNvSpPr/>
            <p:nvPr/>
          </p:nvSpPr>
          <p:spPr>
            <a:xfrm>
              <a:off x="4974041" y="-1"/>
              <a:ext cx="1611747" cy="1119668"/>
            </a:xfrm>
            <a:custGeom>
              <a:avLst/>
              <a:gdLst/>
              <a:ahLst/>
              <a:cxnLst/>
              <a:rect l="l" t="t" r="r" b="b"/>
              <a:pathLst>
                <a:path w="32423" h="22524" extrusionOk="0">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avLst/>
              <a:gdLst/>
              <a:ahLst/>
              <a:cxnLst/>
              <a:rect l="l" t="t" r="r" b="b"/>
              <a:pathLst>
                <a:path w="4479" h="2795" extrusionOk="0">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1" name="Google Shape;221;p3"/>
            <p:cNvSpPr/>
            <p:nvPr/>
          </p:nvSpPr>
          <p:spPr>
            <a:xfrm>
              <a:off x="5482823" y="3737197"/>
              <a:ext cx="1034366" cy="1228533"/>
            </a:xfrm>
            <a:custGeom>
              <a:avLst/>
              <a:gdLst/>
              <a:ahLst/>
              <a:cxnLst/>
              <a:rect l="l" t="t" r="r" b="b"/>
              <a:pathLst>
                <a:path w="20808" h="24714" extrusionOk="0">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2" name="Google Shape;222;p3"/>
            <p:cNvSpPr/>
            <p:nvPr/>
          </p:nvSpPr>
          <p:spPr>
            <a:xfrm>
              <a:off x="6189103" y="4557312"/>
              <a:ext cx="148981" cy="220961"/>
            </a:xfrm>
            <a:custGeom>
              <a:avLst/>
              <a:gdLst/>
              <a:ahLst/>
              <a:cxnLst/>
              <a:rect l="l" t="t" r="r" b="b"/>
              <a:pathLst>
                <a:path w="2997" h="4445" extrusionOk="0">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3" name="Google Shape;223;p3"/>
            <p:cNvSpPr/>
            <p:nvPr/>
          </p:nvSpPr>
          <p:spPr>
            <a:xfrm>
              <a:off x="5571506" y="3882797"/>
              <a:ext cx="659453" cy="175824"/>
            </a:xfrm>
            <a:custGeom>
              <a:avLst/>
              <a:gdLst/>
              <a:ahLst/>
              <a:cxnLst/>
              <a:rect l="l" t="t" r="r" b="b"/>
              <a:pathLst>
                <a:path w="13266" h="3537" extrusionOk="0">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4" name="Google Shape;224;p3"/>
            <p:cNvSpPr/>
            <p:nvPr/>
          </p:nvSpPr>
          <p:spPr>
            <a:xfrm>
              <a:off x="6379890" y="4691181"/>
              <a:ext cx="31814" cy="16802"/>
            </a:xfrm>
            <a:custGeom>
              <a:avLst/>
              <a:gdLst/>
              <a:ahLst/>
              <a:cxnLst/>
              <a:rect l="l" t="t" r="r" b="b"/>
              <a:pathLst>
                <a:path w="640" h="338" extrusionOk="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5" name="Google Shape;225;p3"/>
            <p:cNvSpPr/>
            <p:nvPr/>
          </p:nvSpPr>
          <p:spPr>
            <a:xfrm>
              <a:off x="6378199" y="4674429"/>
              <a:ext cx="23463" cy="15112"/>
            </a:xfrm>
            <a:custGeom>
              <a:avLst/>
              <a:gdLst/>
              <a:ahLst/>
              <a:cxnLst/>
              <a:rect l="l" t="t" r="r" b="b"/>
              <a:pathLst>
                <a:path w="472" h="304" extrusionOk="0">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6" name="Google Shape;226;p3"/>
            <p:cNvSpPr/>
            <p:nvPr/>
          </p:nvSpPr>
          <p:spPr>
            <a:xfrm>
              <a:off x="6327992" y="4632623"/>
              <a:ext cx="120547" cy="108815"/>
            </a:xfrm>
            <a:custGeom>
              <a:avLst/>
              <a:gdLst/>
              <a:ahLst/>
              <a:cxnLst/>
              <a:rect l="l" t="t" r="r" b="b"/>
              <a:pathLst>
                <a:path w="2425" h="2189" extrusionOk="0">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7" name="Google Shape;227;p3"/>
            <p:cNvSpPr/>
            <p:nvPr/>
          </p:nvSpPr>
          <p:spPr>
            <a:xfrm>
              <a:off x="6229268" y="3896219"/>
              <a:ext cx="71980" cy="234333"/>
            </a:xfrm>
            <a:custGeom>
              <a:avLst/>
              <a:gdLst/>
              <a:ahLst/>
              <a:cxnLst/>
              <a:rect l="l" t="t" r="r" b="b"/>
              <a:pathLst>
                <a:path w="1448" h="4714" extrusionOk="0">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8" name="Google Shape;228;p3"/>
            <p:cNvSpPr/>
            <p:nvPr/>
          </p:nvSpPr>
          <p:spPr>
            <a:xfrm>
              <a:off x="5559774" y="3927984"/>
              <a:ext cx="333107" cy="88782"/>
            </a:xfrm>
            <a:custGeom>
              <a:avLst/>
              <a:gdLst/>
              <a:ahLst/>
              <a:cxnLst/>
              <a:rect l="l" t="t" r="r" b="b"/>
              <a:pathLst>
                <a:path w="6701" h="1786" extrusionOk="0">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29" name="Google Shape;229;p3"/>
            <p:cNvSpPr/>
            <p:nvPr/>
          </p:nvSpPr>
          <p:spPr>
            <a:xfrm>
              <a:off x="5650197" y="3956468"/>
              <a:ext cx="562369" cy="262817"/>
            </a:xfrm>
            <a:custGeom>
              <a:avLst/>
              <a:gdLst/>
              <a:ahLst/>
              <a:cxnLst/>
              <a:rect l="l" t="t" r="r" b="b"/>
              <a:pathLst>
                <a:path w="11313" h="5287" extrusionOk="0">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0" name="Google Shape;230;p3"/>
            <p:cNvSpPr/>
            <p:nvPr/>
          </p:nvSpPr>
          <p:spPr>
            <a:xfrm>
              <a:off x="5568175" y="4056882"/>
              <a:ext cx="61939" cy="241044"/>
            </a:xfrm>
            <a:custGeom>
              <a:avLst/>
              <a:gdLst/>
              <a:ahLst/>
              <a:cxnLst/>
              <a:rect l="l" t="t" r="r" b="b"/>
              <a:pathLst>
                <a:path w="1246" h="4849" extrusionOk="0">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1" name="Google Shape;231;p3"/>
            <p:cNvSpPr/>
            <p:nvPr/>
          </p:nvSpPr>
          <p:spPr>
            <a:xfrm>
              <a:off x="5625093" y="4127172"/>
              <a:ext cx="664474" cy="175775"/>
            </a:xfrm>
            <a:custGeom>
              <a:avLst/>
              <a:gdLst/>
              <a:ahLst/>
              <a:cxnLst/>
              <a:rect l="l" t="t" r="r" b="b"/>
              <a:pathLst>
                <a:path w="13367" h="3536" extrusionOk="0">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2" name="Google Shape;232;p3"/>
            <p:cNvSpPr/>
            <p:nvPr/>
          </p:nvSpPr>
          <p:spPr>
            <a:xfrm>
              <a:off x="5804148" y="4471960"/>
              <a:ext cx="30174" cy="48567"/>
            </a:xfrm>
            <a:custGeom>
              <a:avLst/>
              <a:gdLst/>
              <a:ahLst/>
              <a:cxnLst/>
              <a:rect l="l" t="t" r="r" b="b"/>
              <a:pathLst>
                <a:path w="607" h="977" extrusionOk="0">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3" name="Google Shape;233;p3"/>
            <p:cNvSpPr/>
            <p:nvPr/>
          </p:nvSpPr>
          <p:spPr>
            <a:xfrm>
              <a:off x="6302889" y="4356434"/>
              <a:ext cx="15112" cy="11781"/>
            </a:xfrm>
            <a:custGeom>
              <a:avLst/>
              <a:gdLst/>
              <a:ahLst/>
              <a:cxnLst/>
              <a:rect l="l" t="t" r="r" b="b"/>
              <a:pathLst>
                <a:path w="304" h="237" extrusionOk="0">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4" name="Google Shape;234;p3"/>
            <p:cNvSpPr/>
            <p:nvPr/>
          </p:nvSpPr>
          <p:spPr>
            <a:xfrm>
              <a:off x="6329683" y="4455208"/>
              <a:ext cx="30174" cy="55278"/>
            </a:xfrm>
            <a:custGeom>
              <a:avLst/>
              <a:gdLst/>
              <a:ahLst/>
              <a:cxnLst/>
              <a:rect l="l" t="t" r="r" b="b"/>
              <a:pathLst>
                <a:path w="607" h="1112" extrusionOk="0">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5" name="Google Shape;235;p3"/>
            <p:cNvSpPr/>
            <p:nvPr/>
          </p:nvSpPr>
          <p:spPr>
            <a:xfrm>
              <a:off x="6287827" y="4418373"/>
              <a:ext cx="117216" cy="113886"/>
            </a:xfrm>
            <a:custGeom>
              <a:avLst/>
              <a:gdLst/>
              <a:ahLst/>
              <a:cxnLst/>
              <a:rect l="l" t="t" r="r" b="b"/>
              <a:pathLst>
                <a:path w="2358" h="2291" extrusionOk="0">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6" name="Google Shape;236;p3"/>
            <p:cNvSpPr/>
            <p:nvPr/>
          </p:nvSpPr>
          <p:spPr>
            <a:xfrm>
              <a:off x="6130495" y="4349773"/>
              <a:ext cx="125567" cy="108815"/>
            </a:xfrm>
            <a:custGeom>
              <a:avLst/>
              <a:gdLst/>
              <a:ahLst/>
              <a:cxnLst/>
              <a:rect l="l" t="t" r="r" b="b"/>
              <a:pathLst>
                <a:path w="2526" h="2189" extrusionOk="0">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7" name="Google Shape;237;p3"/>
            <p:cNvSpPr/>
            <p:nvPr/>
          </p:nvSpPr>
          <p:spPr>
            <a:xfrm>
              <a:off x="6013328" y="4376517"/>
              <a:ext cx="125617" cy="115576"/>
            </a:xfrm>
            <a:custGeom>
              <a:avLst/>
              <a:gdLst/>
              <a:ahLst/>
              <a:cxnLst/>
              <a:rect l="l" t="t" r="r" b="b"/>
              <a:pathLst>
                <a:path w="2527" h="2325" extrusionOk="0">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8" name="Google Shape;238;p3"/>
            <p:cNvSpPr/>
            <p:nvPr/>
          </p:nvSpPr>
          <p:spPr>
            <a:xfrm>
              <a:off x="6311240" y="4351414"/>
              <a:ext cx="25153" cy="61988"/>
            </a:xfrm>
            <a:custGeom>
              <a:avLst/>
              <a:gdLst/>
              <a:ahLst/>
              <a:cxnLst/>
              <a:rect l="l" t="t" r="r" b="b"/>
              <a:pathLst>
                <a:path w="506" h="1247" extrusionOk="0">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39" name="Google Shape;239;p3"/>
            <p:cNvSpPr/>
            <p:nvPr/>
          </p:nvSpPr>
          <p:spPr>
            <a:xfrm>
              <a:off x="6080287" y="4512126"/>
              <a:ext cx="31864" cy="55278"/>
            </a:xfrm>
            <a:custGeom>
              <a:avLst/>
              <a:gdLst/>
              <a:ahLst/>
              <a:cxnLst/>
              <a:rect l="l" t="t" r="r" b="b"/>
              <a:pathLst>
                <a:path w="641" h="1112" extrusionOk="0">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0" name="Google Shape;240;p3"/>
            <p:cNvSpPr/>
            <p:nvPr/>
          </p:nvSpPr>
          <p:spPr>
            <a:xfrm>
              <a:off x="6035101" y="4478621"/>
              <a:ext cx="125567" cy="110505"/>
            </a:xfrm>
            <a:custGeom>
              <a:avLst/>
              <a:gdLst/>
              <a:ahLst/>
              <a:cxnLst/>
              <a:rect l="l" t="t" r="r" b="b"/>
              <a:pathLst>
                <a:path w="2526" h="2223" extrusionOk="0">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1" name="Google Shape;241;p3"/>
            <p:cNvSpPr/>
            <p:nvPr/>
          </p:nvSpPr>
          <p:spPr>
            <a:xfrm>
              <a:off x="6341364" y="4378207"/>
              <a:ext cx="11781" cy="13422"/>
            </a:xfrm>
            <a:custGeom>
              <a:avLst/>
              <a:gdLst/>
              <a:ahLst/>
              <a:cxnLst/>
              <a:rect l="l" t="t" r="r" b="b"/>
              <a:pathLst>
                <a:path w="237" h="270" extrusionOk="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2" name="Google Shape;242;p3"/>
            <p:cNvSpPr/>
            <p:nvPr/>
          </p:nvSpPr>
          <p:spPr>
            <a:xfrm>
              <a:off x="6205805" y="4490353"/>
              <a:ext cx="28534" cy="16802"/>
            </a:xfrm>
            <a:custGeom>
              <a:avLst/>
              <a:gdLst/>
              <a:ahLst/>
              <a:cxnLst/>
              <a:rect l="l" t="t" r="r" b="b"/>
              <a:pathLst>
                <a:path w="574" h="338" extrusionOk="0">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3" name="Google Shape;243;p3"/>
            <p:cNvSpPr/>
            <p:nvPr/>
          </p:nvSpPr>
          <p:spPr>
            <a:xfrm>
              <a:off x="6304579" y="4530519"/>
              <a:ext cx="120547" cy="108815"/>
            </a:xfrm>
            <a:custGeom>
              <a:avLst/>
              <a:gdLst/>
              <a:ahLst/>
              <a:cxnLst/>
              <a:rect l="l" t="t" r="r" b="b"/>
              <a:pathLst>
                <a:path w="2425" h="2189" extrusionOk="0">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4" name="Google Shape;244;p3"/>
            <p:cNvSpPr/>
            <p:nvPr/>
          </p:nvSpPr>
          <p:spPr>
            <a:xfrm>
              <a:off x="5787396" y="4540560"/>
              <a:ext cx="128948" cy="107175"/>
            </a:xfrm>
            <a:custGeom>
              <a:avLst/>
              <a:gdLst/>
              <a:ahLst/>
              <a:cxnLst/>
              <a:rect l="l" t="t" r="r" b="b"/>
              <a:pathLst>
                <a:path w="2594" h="2156" extrusionOk="0">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5" name="Google Shape;245;p3"/>
            <p:cNvSpPr/>
            <p:nvPr/>
          </p:nvSpPr>
          <p:spPr>
            <a:xfrm>
              <a:off x="5772334" y="4428414"/>
              <a:ext cx="115526" cy="115526"/>
            </a:xfrm>
            <a:custGeom>
              <a:avLst/>
              <a:gdLst/>
              <a:ahLst/>
              <a:cxnLst/>
              <a:rect l="l" t="t" r="r" b="b"/>
              <a:pathLst>
                <a:path w="2324" h="2324" extrusionOk="0">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6" name="Google Shape;246;p3"/>
            <p:cNvSpPr/>
            <p:nvPr/>
          </p:nvSpPr>
          <p:spPr>
            <a:xfrm>
              <a:off x="5867727" y="4679450"/>
              <a:ext cx="23513" cy="48616"/>
            </a:xfrm>
            <a:custGeom>
              <a:avLst/>
              <a:gdLst/>
              <a:ahLst/>
              <a:cxnLst/>
              <a:rect l="l" t="t" r="r" b="b"/>
              <a:pathLst>
                <a:path w="473" h="978" extrusionOk="0">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7" name="Google Shape;247;p3"/>
            <p:cNvSpPr/>
            <p:nvPr/>
          </p:nvSpPr>
          <p:spPr>
            <a:xfrm>
              <a:off x="5819211" y="4644305"/>
              <a:ext cx="123877" cy="115526"/>
            </a:xfrm>
            <a:custGeom>
              <a:avLst/>
              <a:gdLst/>
              <a:ahLst/>
              <a:cxnLst/>
              <a:rect l="l" t="t" r="r" b="b"/>
              <a:pathLst>
                <a:path w="2492" h="2324" extrusionOk="0">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8" name="Google Shape;248;p3"/>
            <p:cNvSpPr/>
            <p:nvPr/>
          </p:nvSpPr>
          <p:spPr>
            <a:xfrm>
              <a:off x="6252682" y="4322979"/>
              <a:ext cx="128898" cy="115526"/>
            </a:xfrm>
            <a:custGeom>
              <a:avLst/>
              <a:gdLst/>
              <a:ahLst/>
              <a:cxnLst/>
              <a:rect l="l" t="t" r="r" b="b"/>
              <a:pathLst>
                <a:path w="2593" h="2324" extrusionOk="0">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49" name="Google Shape;249;p3"/>
            <p:cNvSpPr/>
            <p:nvPr/>
          </p:nvSpPr>
          <p:spPr>
            <a:xfrm>
              <a:off x="6063585" y="4589077"/>
              <a:ext cx="112146" cy="112195"/>
            </a:xfrm>
            <a:custGeom>
              <a:avLst/>
              <a:gdLst/>
              <a:ahLst/>
              <a:cxnLst/>
              <a:rect l="l" t="t" r="r" b="b"/>
              <a:pathLst>
                <a:path w="2256" h="2257" extrusionOk="0">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0" name="Google Shape;250;p3"/>
            <p:cNvSpPr/>
            <p:nvPr/>
          </p:nvSpPr>
          <p:spPr>
            <a:xfrm>
              <a:off x="5837603" y="4572375"/>
              <a:ext cx="33554" cy="46877"/>
            </a:xfrm>
            <a:custGeom>
              <a:avLst/>
              <a:gdLst/>
              <a:ahLst/>
              <a:cxnLst/>
              <a:rect l="l" t="t" r="r" b="b"/>
              <a:pathLst>
                <a:path w="675" h="943" extrusionOk="0">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1" name="Google Shape;251;p3"/>
            <p:cNvSpPr/>
            <p:nvPr/>
          </p:nvSpPr>
          <p:spPr>
            <a:xfrm>
              <a:off x="5916294" y="4512126"/>
              <a:ext cx="118857" cy="107125"/>
            </a:xfrm>
            <a:custGeom>
              <a:avLst/>
              <a:gdLst/>
              <a:ahLst/>
              <a:cxnLst/>
              <a:rect l="l" t="t" r="r" b="b"/>
              <a:pathLst>
                <a:path w="2391" h="2155" extrusionOk="0">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2" name="Google Shape;252;p3"/>
            <p:cNvSpPr/>
            <p:nvPr/>
          </p:nvSpPr>
          <p:spPr>
            <a:xfrm>
              <a:off x="5932997" y="4433435"/>
              <a:ext cx="30174" cy="58658"/>
            </a:xfrm>
            <a:custGeom>
              <a:avLst/>
              <a:gdLst/>
              <a:ahLst/>
              <a:cxnLst/>
              <a:rect l="l" t="t" r="r" b="b"/>
              <a:pathLst>
                <a:path w="607" h="1180" extrusionOk="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3" name="Google Shape;253;p3"/>
            <p:cNvSpPr/>
            <p:nvPr/>
          </p:nvSpPr>
          <p:spPr>
            <a:xfrm>
              <a:off x="6244330" y="4645995"/>
              <a:ext cx="55278" cy="45236"/>
            </a:xfrm>
            <a:custGeom>
              <a:avLst/>
              <a:gdLst/>
              <a:ahLst/>
              <a:cxnLst/>
              <a:rect l="l" t="t" r="r" b="b"/>
              <a:pathLst>
                <a:path w="1112" h="910" extrusionOk="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4" name="Google Shape;254;p3"/>
            <p:cNvSpPr/>
            <p:nvPr/>
          </p:nvSpPr>
          <p:spPr>
            <a:xfrm>
              <a:off x="5896211" y="4405001"/>
              <a:ext cx="110505" cy="110505"/>
            </a:xfrm>
            <a:custGeom>
              <a:avLst/>
              <a:gdLst/>
              <a:ahLst/>
              <a:cxnLst/>
              <a:rect l="l" t="t" r="r" b="b"/>
              <a:pathLst>
                <a:path w="2223" h="2223" extrusionOk="0">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5" name="Google Shape;255;p3"/>
            <p:cNvSpPr/>
            <p:nvPr/>
          </p:nvSpPr>
          <p:spPr>
            <a:xfrm>
              <a:off x="6105391" y="4620892"/>
              <a:ext cx="30174" cy="48567"/>
            </a:xfrm>
            <a:custGeom>
              <a:avLst/>
              <a:gdLst/>
              <a:ahLst/>
              <a:cxnLst/>
              <a:rect l="l" t="t" r="r" b="b"/>
              <a:pathLst>
                <a:path w="607" h="977" extrusionOk="0">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6" name="Google Shape;256;p3"/>
            <p:cNvSpPr/>
            <p:nvPr/>
          </p:nvSpPr>
          <p:spPr>
            <a:xfrm>
              <a:off x="5961481" y="4545581"/>
              <a:ext cx="28484" cy="43546"/>
            </a:xfrm>
            <a:custGeom>
              <a:avLst/>
              <a:gdLst/>
              <a:ahLst/>
              <a:cxnLst/>
              <a:rect l="l" t="t" r="r" b="b"/>
              <a:pathLst>
                <a:path w="573" h="876" extrusionOk="0">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7" name="Google Shape;257;p3"/>
            <p:cNvSpPr/>
            <p:nvPr/>
          </p:nvSpPr>
          <p:spPr>
            <a:xfrm>
              <a:off x="5712085" y="4771513"/>
              <a:ext cx="132278" cy="118906"/>
            </a:xfrm>
            <a:custGeom>
              <a:avLst/>
              <a:gdLst/>
              <a:ahLst/>
              <a:cxnLst/>
              <a:rect l="l" t="t" r="r" b="b"/>
              <a:pathLst>
                <a:path w="2661" h="2392" extrusionOk="0">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8" name="Google Shape;258;p3"/>
            <p:cNvSpPr/>
            <p:nvPr/>
          </p:nvSpPr>
          <p:spPr>
            <a:xfrm>
              <a:off x="5979873" y="4640974"/>
              <a:ext cx="48567" cy="43546"/>
            </a:xfrm>
            <a:custGeom>
              <a:avLst/>
              <a:gdLst/>
              <a:ahLst/>
              <a:cxnLst/>
              <a:rect l="l" t="t" r="r" b="b"/>
              <a:pathLst>
                <a:path w="977" h="876" extrusionOk="0">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59" name="Google Shape;259;p3"/>
            <p:cNvSpPr/>
            <p:nvPr/>
          </p:nvSpPr>
          <p:spPr>
            <a:xfrm>
              <a:off x="5829252" y="4748099"/>
              <a:ext cx="132278" cy="105485"/>
            </a:xfrm>
            <a:custGeom>
              <a:avLst/>
              <a:gdLst/>
              <a:ahLst/>
              <a:cxnLst/>
              <a:rect l="l" t="t" r="r" b="b"/>
              <a:pathLst>
                <a:path w="2661" h="2122" extrusionOk="0">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0" name="Google Shape;260;p3"/>
            <p:cNvSpPr/>
            <p:nvPr/>
          </p:nvSpPr>
          <p:spPr>
            <a:xfrm>
              <a:off x="5676941" y="4572375"/>
              <a:ext cx="115526" cy="97084"/>
            </a:xfrm>
            <a:custGeom>
              <a:avLst/>
              <a:gdLst/>
              <a:ahLst/>
              <a:cxnLst/>
              <a:rect l="l" t="t" r="r" b="b"/>
              <a:pathLst>
                <a:path w="2324" h="1953" extrusionOk="0">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1" name="Google Shape;261;p3"/>
            <p:cNvSpPr/>
            <p:nvPr/>
          </p:nvSpPr>
          <p:spPr>
            <a:xfrm>
              <a:off x="5760652" y="4811678"/>
              <a:ext cx="38525" cy="48616"/>
            </a:xfrm>
            <a:custGeom>
              <a:avLst/>
              <a:gdLst/>
              <a:ahLst/>
              <a:cxnLst/>
              <a:rect l="l" t="t" r="r" b="b"/>
              <a:pathLst>
                <a:path w="775" h="978" extrusionOk="0">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2" name="Google Shape;262;p3"/>
            <p:cNvSpPr/>
            <p:nvPr/>
          </p:nvSpPr>
          <p:spPr>
            <a:xfrm>
              <a:off x="5690362" y="4667768"/>
              <a:ext cx="123877" cy="113836"/>
            </a:xfrm>
            <a:custGeom>
              <a:avLst/>
              <a:gdLst/>
              <a:ahLst/>
              <a:cxnLst/>
              <a:rect l="l" t="t" r="r" b="b"/>
              <a:pathLst>
                <a:path w="2492" h="2290" extrusionOk="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3" name="Google Shape;263;p3"/>
            <p:cNvSpPr/>
            <p:nvPr/>
          </p:nvSpPr>
          <p:spPr>
            <a:xfrm>
              <a:off x="5891191" y="4783244"/>
              <a:ext cx="28484" cy="46926"/>
            </a:xfrm>
            <a:custGeom>
              <a:avLst/>
              <a:gdLst/>
              <a:ahLst/>
              <a:cxnLst/>
              <a:rect l="l" t="t" r="r" b="b"/>
              <a:pathLst>
                <a:path w="573" h="944" extrusionOk="0">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4" name="Google Shape;264;p3"/>
            <p:cNvSpPr/>
            <p:nvPr/>
          </p:nvSpPr>
          <p:spPr>
            <a:xfrm>
              <a:off x="6142226" y="4756451"/>
              <a:ext cx="11781" cy="10091"/>
            </a:xfrm>
            <a:custGeom>
              <a:avLst/>
              <a:gdLst/>
              <a:ahLst/>
              <a:cxnLst/>
              <a:rect l="l" t="t" r="r" b="b"/>
              <a:pathLst>
                <a:path w="237" h="203" extrusionOk="0">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5" name="Google Shape;265;p3"/>
            <p:cNvSpPr/>
            <p:nvPr/>
          </p:nvSpPr>
          <p:spPr>
            <a:xfrm>
              <a:off x="6083668" y="4687851"/>
              <a:ext cx="117166" cy="107125"/>
            </a:xfrm>
            <a:custGeom>
              <a:avLst/>
              <a:gdLst/>
              <a:ahLst/>
              <a:cxnLst/>
              <a:rect l="l" t="t" r="r" b="b"/>
              <a:pathLst>
                <a:path w="2357" h="2155" extrusionOk="0">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6" name="Google Shape;266;p3"/>
            <p:cNvSpPr/>
            <p:nvPr/>
          </p:nvSpPr>
          <p:spPr>
            <a:xfrm>
              <a:off x="5966501" y="4714595"/>
              <a:ext cx="127258" cy="110555"/>
            </a:xfrm>
            <a:custGeom>
              <a:avLst/>
              <a:gdLst/>
              <a:ahLst/>
              <a:cxnLst/>
              <a:rect l="l" t="t" r="r" b="b"/>
              <a:pathLst>
                <a:path w="2560" h="2224" extrusionOk="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7" name="Google Shape;267;p3"/>
            <p:cNvSpPr/>
            <p:nvPr/>
          </p:nvSpPr>
          <p:spPr>
            <a:xfrm>
              <a:off x="5948059" y="4619201"/>
              <a:ext cx="112195" cy="110505"/>
            </a:xfrm>
            <a:custGeom>
              <a:avLst/>
              <a:gdLst/>
              <a:ahLst/>
              <a:cxnLst/>
              <a:rect l="l" t="t" r="r" b="b"/>
              <a:pathLst>
                <a:path w="2257" h="2223" extrusionOk="0">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8" name="Google Shape;268;p3"/>
            <p:cNvSpPr/>
            <p:nvPr/>
          </p:nvSpPr>
          <p:spPr>
            <a:xfrm>
              <a:off x="6003287" y="4741389"/>
              <a:ext cx="51947" cy="58608"/>
            </a:xfrm>
            <a:custGeom>
              <a:avLst/>
              <a:gdLst/>
              <a:ahLst/>
              <a:cxnLst/>
              <a:rect l="l" t="t" r="r" b="b"/>
              <a:pathLst>
                <a:path w="1045" h="1179" extrusionOk="0">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69" name="Google Shape;269;p3"/>
            <p:cNvSpPr/>
            <p:nvPr/>
          </p:nvSpPr>
          <p:spPr>
            <a:xfrm>
              <a:off x="6235929" y="4237627"/>
              <a:ext cx="125567" cy="83712"/>
            </a:xfrm>
            <a:custGeom>
              <a:avLst/>
              <a:gdLst/>
              <a:ahLst/>
              <a:cxnLst/>
              <a:rect l="l" t="t" r="r" b="b"/>
              <a:pathLst>
                <a:path w="2526" h="1684" extrusionOk="0">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0" name="Google Shape;270;p3"/>
            <p:cNvSpPr/>
            <p:nvPr/>
          </p:nvSpPr>
          <p:spPr>
            <a:xfrm>
              <a:off x="6162309" y="4450187"/>
              <a:ext cx="122237" cy="115526"/>
            </a:xfrm>
            <a:custGeom>
              <a:avLst/>
              <a:gdLst/>
              <a:ahLst/>
              <a:cxnLst/>
              <a:rect l="l" t="t" r="r" b="b"/>
              <a:pathLst>
                <a:path w="2459" h="2324" extrusionOk="0">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1" name="Google Shape;271;p3"/>
            <p:cNvSpPr/>
            <p:nvPr/>
          </p:nvSpPr>
          <p:spPr>
            <a:xfrm>
              <a:off x="6113792" y="4267752"/>
              <a:ext cx="120547" cy="78691"/>
            </a:xfrm>
            <a:custGeom>
              <a:avLst/>
              <a:gdLst/>
              <a:ahLst/>
              <a:cxnLst/>
              <a:rect l="l" t="t" r="r" b="b"/>
              <a:pathLst>
                <a:path w="2425" h="1583" extrusionOk="0">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2" name="Google Shape;272;p3"/>
            <p:cNvSpPr/>
            <p:nvPr/>
          </p:nvSpPr>
          <p:spPr>
            <a:xfrm>
              <a:off x="5658548" y="4369856"/>
              <a:ext cx="174084" cy="87092"/>
            </a:xfrm>
            <a:custGeom>
              <a:avLst/>
              <a:gdLst/>
              <a:ahLst/>
              <a:cxnLst/>
              <a:rect l="l" t="t" r="r" b="b"/>
              <a:pathLst>
                <a:path w="3502" h="1752" extrusionOk="0">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3" name="Google Shape;273;p3"/>
            <p:cNvSpPr/>
            <p:nvPr/>
          </p:nvSpPr>
          <p:spPr>
            <a:xfrm>
              <a:off x="5986584" y="4289525"/>
              <a:ext cx="135609" cy="100464"/>
            </a:xfrm>
            <a:custGeom>
              <a:avLst/>
              <a:gdLst/>
              <a:ahLst/>
              <a:cxnLst/>
              <a:rect l="l" t="t" r="r" b="b"/>
              <a:pathLst>
                <a:path w="2728" h="2021" extrusionOk="0">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4" name="Google Shape;274;p3"/>
            <p:cNvSpPr/>
            <p:nvPr/>
          </p:nvSpPr>
          <p:spPr>
            <a:xfrm>
              <a:off x="5645176" y="4466940"/>
              <a:ext cx="120547" cy="103794"/>
            </a:xfrm>
            <a:custGeom>
              <a:avLst/>
              <a:gdLst/>
              <a:ahLst/>
              <a:cxnLst/>
              <a:rect l="l" t="t" r="r" b="b"/>
              <a:pathLst>
                <a:path w="2425" h="2088" extrusionOk="0">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5" name="Google Shape;275;p3"/>
            <p:cNvSpPr/>
            <p:nvPr/>
          </p:nvSpPr>
          <p:spPr>
            <a:xfrm>
              <a:off x="5866087" y="4324670"/>
              <a:ext cx="122187" cy="93753"/>
            </a:xfrm>
            <a:custGeom>
              <a:avLst/>
              <a:gdLst/>
              <a:ahLst/>
              <a:cxnLst/>
              <a:rect l="l" t="t" r="r" b="b"/>
              <a:pathLst>
                <a:path w="2458" h="1886" extrusionOk="0">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avLst/>
              <a:gdLst/>
              <a:ahLst/>
              <a:cxnLst/>
              <a:rect l="l" t="t" r="r" b="b"/>
              <a:pathLst>
                <a:path w="4580" h="6735" extrusionOk="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8" name="Google Shape;278;p3"/>
            <p:cNvSpPr/>
            <p:nvPr/>
          </p:nvSpPr>
          <p:spPr>
            <a:xfrm>
              <a:off x="6123833" y="2363163"/>
              <a:ext cx="138939" cy="435161"/>
            </a:xfrm>
            <a:custGeom>
              <a:avLst/>
              <a:gdLst/>
              <a:ahLst/>
              <a:cxnLst/>
              <a:rect l="l" t="t" r="r" b="b"/>
              <a:pathLst>
                <a:path w="2795" h="8754" extrusionOk="0">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79" name="Google Shape;279;p3"/>
            <p:cNvSpPr/>
            <p:nvPr/>
          </p:nvSpPr>
          <p:spPr>
            <a:xfrm>
              <a:off x="6354786" y="2451845"/>
              <a:ext cx="313024" cy="395045"/>
            </a:xfrm>
            <a:custGeom>
              <a:avLst/>
              <a:gdLst/>
              <a:ahLst/>
              <a:cxnLst/>
              <a:rect l="l" t="t" r="r" b="b"/>
              <a:pathLst>
                <a:path w="6297" h="7947" extrusionOk="0">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0" name="Google Shape;280;p3"/>
            <p:cNvSpPr/>
            <p:nvPr/>
          </p:nvSpPr>
          <p:spPr>
            <a:xfrm>
              <a:off x="5892831" y="1685317"/>
              <a:ext cx="962386" cy="1166594"/>
            </a:xfrm>
            <a:custGeom>
              <a:avLst/>
              <a:gdLst/>
              <a:ahLst/>
              <a:cxnLst/>
              <a:rect l="l" t="t" r="r" b="b"/>
              <a:pathLst>
                <a:path w="19360" h="23468" extrusionOk="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1" name="Google Shape;281;p3"/>
            <p:cNvSpPr/>
            <p:nvPr/>
          </p:nvSpPr>
          <p:spPr>
            <a:xfrm>
              <a:off x="5968142" y="2078623"/>
              <a:ext cx="50" cy="50"/>
            </a:xfrm>
            <a:custGeom>
              <a:avLst/>
              <a:gdLst/>
              <a:ahLst/>
              <a:cxnLst/>
              <a:rect l="l" t="t" r="r" b="b"/>
              <a:pathLst>
                <a:path w="1" h="1" extrusionOk="0">
                  <a:moveTo>
                    <a:pt x="1" y="1"/>
                  </a:moveTo>
                  <a:lnTo>
                    <a:pt x="1" y="1"/>
                  </a:lnTo>
                  <a:lnTo>
                    <a:pt x="1" y="1"/>
                  </a:lnTo>
                  <a:lnTo>
                    <a:pt x="1" y="1"/>
                  </a:lnTo>
                  <a:lnTo>
                    <a:pt x="1" y="1"/>
                  </a:lnTo>
                  <a:lnTo>
                    <a:pt x="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2" name="Google Shape;282;p3"/>
            <p:cNvSpPr/>
            <p:nvPr/>
          </p:nvSpPr>
          <p:spPr>
            <a:xfrm>
              <a:off x="6460221" y="2456866"/>
              <a:ext cx="394996" cy="518873"/>
            </a:xfrm>
            <a:custGeom>
              <a:avLst/>
              <a:gdLst/>
              <a:ahLst/>
              <a:cxnLst/>
              <a:rect l="l" t="t" r="r" b="b"/>
              <a:pathLst>
                <a:path w="7946" h="10438" extrusionOk="0">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avLst/>
              <a:gdLst/>
              <a:ahLst/>
              <a:cxnLst/>
              <a:rect l="l" t="t" r="r" b="b"/>
              <a:pathLst>
                <a:path w="23165" h="10573" extrusionOk="0">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5" name="Google Shape;285;p3"/>
            <p:cNvSpPr/>
            <p:nvPr/>
          </p:nvSpPr>
          <p:spPr>
            <a:xfrm>
              <a:off x="528824" y="133868"/>
              <a:ext cx="425170" cy="400066"/>
            </a:xfrm>
            <a:custGeom>
              <a:avLst/>
              <a:gdLst/>
              <a:ahLst/>
              <a:cxnLst/>
              <a:rect l="l" t="t" r="r" b="b"/>
              <a:pathLst>
                <a:path w="8553" h="8048" extrusionOk="0">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6" name="Google Shape;286;p3"/>
            <p:cNvSpPr/>
            <p:nvPr/>
          </p:nvSpPr>
          <p:spPr>
            <a:xfrm>
              <a:off x="498700" y="102054"/>
              <a:ext cx="1052758" cy="994200"/>
            </a:xfrm>
            <a:custGeom>
              <a:avLst/>
              <a:gdLst/>
              <a:ahLst/>
              <a:cxnLst/>
              <a:rect l="l" t="t" r="r" b="b"/>
              <a:pathLst>
                <a:path w="21178" h="20000" extrusionOk="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avLst/>
              <a:gdLst/>
              <a:ahLst/>
              <a:cxnLst/>
              <a:rect l="l" t="t" r="r" b="b"/>
              <a:pathLst>
                <a:path w="11448" h="11650" extrusionOk="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89" name="Google Shape;289;p3"/>
            <p:cNvSpPr/>
            <p:nvPr/>
          </p:nvSpPr>
          <p:spPr>
            <a:xfrm>
              <a:off x="-41" y="2235955"/>
              <a:ext cx="855310" cy="1044407"/>
            </a:xfrm>
            <a:custGeom>
              <a:avLst/>
              <a:gdLst/>
              <a:ahLst/>
              <a:cxnLst/>
              <a:rect l="l" t="t" r="r" b="b"/>
              <a:pathLst>
                <a:path w="17206" h="21010" extrusionOk="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0" name="Google Shape;290;p3"/>
            <p:cNvSpPr/>
            <p:nvPr/>
          </p:nvSpPr>
          <p:spPr>
            <a:xfrm>
              <a:off x="-41" y="2426742"/>
              <a:ext cx="805103" cy="684556"/>
            </a:xfrm>
            <a:custGeom>
              <a:avLst/>
              <a:gdLst/>
              <a:ahLst/>
              <a:cxnLst/>
              <a:rect l="l" t="t" r="r" b="b"/>
              <a:pathLst>
                <a:path w="16196" h="13771" extrusionOk="0">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avLst/>
              <a:gdLst/>
              <a:ahLst/>
              <a:cxnLst/>
              <a:rect l="l" t="t" r="r" b="b"/>
              <a:pathLst>
                <a:path w="270" h="574" extrusionOk="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3" name="Google Shape;293;p3"/>
            <p:cNvSpPr/>
            <p:nvPr/>
          </p:nvSpPr>
          <p:spPr>
            <a:xfrm>
              <a:off x="4331341" y="830106"/>
              <a:ext cx="16802" cy="33505"/>
            </a:xfrm>
            <a:custGeom>
              <a:avLst/>
              <a:gdLst/>
              <a:ahLst/>
              <a:cxnLst/>
              <a:rect l="l" t="t" r="r" b="b"/>
              <a:pathLst>
                <a:path w="338" h="674" extrusionOk="0">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4" name="Google Shape;294;p3"/>
            <p:cNvSpPr/>
            <p:nvPr/>
          </p:nvSpPr>
          <p:spPr>
            <a:xfrm>
              <a:off x="4363155" y="741374"/>
              <a:ext cx="15112" cy="26843"/>
            </a:xfrm>
            <a:custGeom>
              <a:avLst/>
              <a:gdLst/>
              <a:ahLst/>
              <a:cxnLst/>
              <a:rect l="l" t="t" r="r" b="b"/>
              <a:pathLst>
                <a:path w="304" h="540" extrusionOk="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5" name="Google Shape;295;p3"/>
            <p:cNvSpPr/>
            <p:nvPr/>
          </p:nvSpPr>
          <p:spPr>
            <a:xfrm>
              <a:off x="4376527" y="699568"/>
              <a:ext cx="16802" cy="26794"/>
            </a:xfrm>
            <a:custGeom>
              <a:avLst/>
              <a:gdLst/>
              <a:ahLst/>
              <a:cxnLst/>
              <a:rect l="l" t="t" r="r" b="b"/>
              <a:pathLst>
                <a:path w="338" h="539" extrusionOk="0">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6" name="Google Shape;296;p3"/>
            <p:cNvSpPr/>
            <p:nvPr/>
          </p:nvSpPr>
          <p:spPr>
            <a:xfrm>
              <a:off x="4394920" y="662733"/>
              <a:ext cx="15112" cy="23463"/>
            </a:xfrm>
            <a:custGeom>
              <a:avLst/>
              <a:gdLst/>
              <a:ahLst/>
              <a:cxnLst/>
              <a:rect l="l" t="t" r="r" b="b"/>
              <a:pathLst>
                <a:path w="304" h="472" extrusionOk="0">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7" name="Google Shape;297;p3"/>
            <p:cNvSpPr/>
            <p:nvPr/>
          </p:nvSpPr>
          <p:spPr>
            <a:xfrm>
              <a:off x="3626751" y="592443"/>
              <a:ext cx="11781" cy="28484"/>
            </a:xfrm>
            <a:custGeom>
              <a:avLst/>
              <a:gdLst/>
              <a:ahLst/>
              <a:cxnLst/>
              <a:rect l="l" t="t" r="r" b="b"/>
              <a:pathLst>
                <a:path w="237" h="573" extrusionOk="0">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8" name="Google Shape;298;p3"/>
            <p:cNvSpPr/>
            <p:nvPr/>
          </p:nvSpPr>
          <p:spPr>
            <a:xfrm>
              <a:off x="3645144" y="537215"/>
              <a:ext cx="16802" cy="33505"/>
            </a:xfrm>
            <a:custGeom>
              <a:avLst/>
              <a:gdLst/>
              <a:ahLst/>
              <a:cxnLst/>
              <a:rect l="l" t="t" r="r" b="b"/>
              <a:pathLst>
                <a:path w="338" h="674" extrusionOk="0">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299" name="Google Shape;299;p3"/>
            <p:cNvSpPr/>
            <p:nvPr/>
          </p:nvSpPr>
          <p:spPr>
            <a:xfrm>
              <a:off x="3554771" y="56867"/>
              <a:ext cx="1032676" cy="866992"/>
            </a:xfrm>
            <a:custGeom>
              <a:avLst/>
              <a:gdLst/>
              <a:ahLst/>
              <a:cxnLst/>
              <a:rect l="l" t="t" r="r" b="b"/>
              <a:pathLst>
                <a:path w="20774" h="17441" extrusionOk="0">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0" name="Google Shape;300;p3"/>
            <p:cNvSpPr/>
            <p:nvPr/>
          </p:nvSpPr>
          <p:spPr>
            <a:xfrm>
              <a:off x="3661896" y="492029"/>
              <a:ext cx="15112" cy="26843"/>
            </a:xfrm>
            <a:custGeom>
              <a:avLst/>
              <a:gdLst/>
              <a:ahLst/>
              <a:cxnLst/>
              <a:rect l="l" t="t" r="r" b="b"/>
              <a:pathLst>
                <a:path w="304" h="540" extrusionOk="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1" name="Google Shape;301;p3"/>
            <p:cNvSpPr/>
            <p:nvPr/>
          </p:nvSpPr>
          <p:spPr>
            <a:xfrm>
              <a:off x="3606668" y="635939"/>
              <a:ext cx="16802" cy="26843"/>
            </a:xfrm>
            <a:custGeom>
              <a:avLst/>
              <a:gdLst/>
              <a:ahLst/>
              <a:cxnLst/>
              <a:rect l="l" t="t" r="r" b="b"/>
              <a:pathLst>
                <a:path w="338" h="540" extrusionOk="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2" name="Google Shape;302;p3"/>
            <p:cNvSpPr/>
            <p:nvPr/>
          </p:nvSpPr>
          <p:spPr>
            <a:xfrm>
              <a:off x="3799145" y="306262"/>
              <a:ext cx="36835" cy="15112"/>
            </a:xfrm>
            <a:custGeom>
              <a:avLst/>
              <a:gdLst/>
              <a:ahLst/>
              <a:cxnLst/>
              <a:rect l="l" t="t" r="r" b="b"/>
              <a:pathLst>
                <a:path w="741" h="304" extrusionOk="0">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3" name="Google Shape;303;p3"/>
            <p:cNvSpPr/>
            <p:nvPr/>
          </p:nvSpPr>
          <p:spPr>
            <a:xfrm>
              <a:off x="3857704" y="322965"/>
              <a:ext cx="41906" cy="15112"/>
            </a:xfrm>
            <a:custGeom>
              <a:avLst/>
              <a:gdLst/>
              <a:ahLst/>
              <a:cxnLst/>
              <a:rect l="l" t="t" r="r" b="b"/>
              <a:pathLst>
                <a:path w="843" h="304" extrusionOk="0">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4" name="Google Shape;304;p3"/>
            <p:cNvSpPr/>
            <p:nvPr/>
          </p:nvSpPr>
          <p:spPr>
            <a:xfrm>
              <a:off x="3683669" y="399966"/>
              <a:ext cx="18442" cy="28534"/>
            </a:xfrm>
            <a:custGeom>
              <a:avLst/>
              <a:gdLst/>
              <a:ahLst/>
              <a:cxnLst/>
              <a:rect l="l" t="t" r="r" b="b"/>
              <a:pathLst>
                <a:path w="371" h="574" extrusionOk="0">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5" name="Google Shape;305;p3"/>
            <p:cNvSpPr/>
            <p:nvPr/>
          </p:nvSpPr>
          <p:spPr>
            <a:xfrm>
              <a:off x="3676958" y="446842"/>
              <a:ext cx="11781" cy="30174"/>
            </a:xfrm>
            <a:custGeom>
              <a:avLst/>
              <a:gdLst/>
              <a:ahLst/>
              <a:cxnLst/>
              <a:rect l="l" t="t" r="r" b="b"/>
              <a:pathLst>
                <a:path w="237" h="607" extrusionOk="0">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6" name="Google Shape;306;p3"/>
            <p:cNvSpPr/>
            <p:nvPr/>
          </p:nvSpPr>
          <p:spPr>
            <a:xfrm>
              <a:off x="3697041" y="354779"/>
              <a:ext cx="16802" cy="31864"/>
            </a:xfrm>
            <a:custGeom>
              <a:avLst/>
              <a:gdLst/>
              <a:ahLst/>
              <a:cxnLst/>
              <a:rect l="l" t="t" r="r" b="b"/>
              <a:pathLst>
                <a:path w="338" h="641" extrusionOk="0">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7" name="Google Shape;307;p3"/>
            <p:cNvSpPr/>
            <p:nvPr/>
          </p:nvSpPr>
          <p:spPr>
            <a:xfrm>
              <a:off x="3752269" y="294531"/>
              <a:ext cx="33505" cy="13422"/>
            </a:xfrm>
            <a:custGeom>
              <a:avLst/>
              <a:gdLst/>
              <a:ahLst/>
              <a:cxnLst/>
              <a:rect l="l" t="t" r="r" b="b"/>
              <a:pathLst>
                <a:path w="674" h="270" extrusionOk="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8" name="Google Shape;308;p3"/>
            <p:cNvSpPr/>
            <p:nvPr/>
          </p:nvSpPr>
          <p:spPr>
            <a:xfrm>
              <a:off x="4423403" y="572360"/>
              <a:ext cx="11781" cy="28484"/>
            </a:xfrm>
            <a:custGeom>
              <a:avLst/>
              <a:gdLst/>
              <a:ahLst/>
              <a:cxnLst/>
              <a:rect l="l" t="t" r="r" b="b"/>
              <a:pathLst>
                <a:path w="237" h="573" extrusionOk="0">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09" name="Google Shape;309;p3"/>
            <p:cNvSpPr/>
            <p:nvPr/>
          </p:nvSpPr>
          <p:spPr>
            <a:xfrm>
              <a:off x="4455218" y="451863"/>
              <a:ext cx="13422" cy="30174"/>
            </a:xfrm>
            <a:custGeom>
              <a:avLst/>
              <a:gdLst/>
              <a:ahLst/>
              <a:cxnLst/>
              <a:rect l="l" t="t" r="r" b="b"/>
              <a:pathLst>
                <a:path w="270" h="607" extrusionOk="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0" name="Google Shape;310;p3"/>
            <p:cNvSpPr/>
            <p:nvPr/>
          </p:nvSpPr>
          <p:spPr>
            <a:xfrm>
              <a:off x="4470280" y="411697"/>
              <a:ext cx="16752" cy="23463"/>
            </a:xfrm>
            <a:custGeom>
              <a:avLst/>
              <a:gdLst/>
              <a:ahLst/>
              <a:cxnLst/>
              <a:rect l="l" t="t" r="r" b="b"/>
              <a:pathLst>
                <a:path w="337" h="472" extrusionOk="0">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1" name="Google Shape;311;p3"/>
            <p:cNvSpPr/>
            <p:nvPr/>
          </p:nvSpPr>
          <p:spPr>
            <a:xfrm>
              <a:off x="4425094" y="488698"/>
              <a:ext cx="33505" cy="10091"/>
            </a:xfrm>
            <a:custGeom>
              <a:avLst/>
              <a:gdLst/>
              <a:ahLst/>
              <a:cxnLst/>
              <a:rect l="l" t="t" r="r" b="b"/>
              <a:pathLst>
                <a:path w="674" h="203" extrusionOk="0">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2" name="Google Shape;312;p3"/>
            <p:cNvSpPr/>
            <p:nvPr/>
          </p:nvSpPr>
          <p:spPr>
            <a:xfrm>
              <a:off x="4344713" y="458574"/>
              <a:ext cx="23513" cy="13422"/>
            </a:xfrm>
            <a:custGeom>
              <a:avLst/>
              <a:gdLst/>
              <a:ahLst/>
              <a:cxnLst/>
              <a:rect l="l" t="t" r="r" b="b"/>
              <a:pathLst>
                <a:path w="473" h="270" extrusionOk="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3" name="Google Shape;313;p3"/>
            <p:cNvSpPr/>
            <p:nvPr/>
          </p:nvSpPr>
          <p:spPr>
            <a:xfrm>
              <a:off x="4381548" y="471946"/>
              <a:ext cx="30174" cy="10091"/>
            </a:xfrm>
            <a:custGeom>
              <a:avLst/>
              <a:gdLst/>
              <a:ahLst/>
              <a:cxnLst/>
              <a:rect l="l" t="t" r="r" b="b"/>
              <a:pathLst>
                <a:path w="607" h="203" extrusionOk="0">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4" name="Google Shape;314;p3"/>
            <p:cNvSpPr/>
            <p:nvPr/>
          </p:nvSpPr>
          <p:spPr>
            <a:xfrm>
              <a:off x="4486983" y="333006"/>
              <a:ext cx="13471" cy="25153"/>
            </a:xfrm>
            <a:custGeom>
              <a:avLst/>
              <a:gdLst/>
              <a:ahLst/>
              <a:cxnLst/>
              <a:rect l="l" t="t" r="r" b="b"/>
              <a:pathLst>
                <a:path w="271" h="506" extrusionOk="0">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5" name="Google Shape;315;p3"/>
            <p:cNvSpPr/>
            <p:nvPr/>
          </p:nvSpPr>
          <p:spPr>
            <a:xfrm>
              <a:off x="4408341" y="615856"/>
              <a:ext cx="15112" cy="28534"/>
            </a:xfrm>
            <a:custGeom>
              <a:avLst/>
              <a:gdLst/>
              <a:ahLst/>
              <a:cxnLst/>
              <a:rect l="l" t="t" r="r" b="b"/>
              <a:pathLst>
                <a:path w="304" h="574" extrusionOk="0">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6" name="Google Shape;316;p3"/>
            <p:cNvSpPr/>
            <p:nvPr/>
          </p:nvSpPr>
          <p:spPr>
            <a:xfrm>
              <a:off x="4294505" y="445152"/>
              <a:ext cx="31864" cy="10091"/>
            </a:xfrm>
            <a:custGeom>
              <a:avLst/>
              <a:gdLst/>
              <a:ahLst/>
              <a:cxnLst/>
              <a:rect l="l" t="t" r="r" b="b"/>
              <a:pathLst>
                <a:path w="641" h="203" extrusionOk="0">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7" name="Google Shape;317;p3"/>
            <p:cNvSpPr/>
            <p:nvPr/>
          </p:nvSpPr>
          <p:spPr>
            <a:xfrm>
              <a:off x="4478631" y="366511"/>
              <a:ext cx="16802" cy="30174"/>
            </a:xfrm>
            <a:custGeom>
              <a:avLst/>
              <a:gdLst/>
              <a:ahLst/>
              <a:cxnLst/>
              <a:rect l="l" t="t" r="r" b="b"/>
              <a:pathLst>
                <a:path w="338" h="607" extrusionOk="0">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8" name="Google Shape;318;p3"/>
            <p:cNvSpPr/>
            <p:nvPr/>
          </p:nvSpPr>
          <p:spPr>
            <a:xfrm>
              <a:off x="3958118" y="348068"/>
              <a:ext cx="28484" cy="10091"/>
            </a:xfrm>
            <a:custGeom>
              <a:avLst/>
              <a:gdLst/>
              <a:ahLst/>
              <a:cxnLst/>
              <a:rect l="l" t="t" r="r" b="b"/>
              <a:pathLst>
                <a:path w="573" h="203" extrusionOk="0">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19" name="Google Shape;319;p3"/>
            <p:cNvSpPr/>
            <p:nvPr/>
          </p:nvSpPr>
          <p:spPr>
            <a:xfrm>
              <a:off x="3747248" y="240993"/>
              <a:ext cx="8401" cy="28484"/>
            </a:xfrm>
            <a:custGeom>
              <a:avLst/>
              <a:gdLst/>
              <a:ahLst/>
              <a:cxnLst/>
              <a:rect l="l" t="t" r="r" b="b"/>
              <a:pathLst>
                <a:path w="169" h="573" extrusionOk="0">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0" name="Google Shape;320;p3"/>
            <p:cNvSpPr/>
            <p:nvPr/>
          </p:nvSpPr>
          <p:spPr>
            <a:xfrm>
              <a:off x="3912931" y="333006"/>
              <a:ext cx="31864" cy="18492"/>
            </a:xfrm>
            <a:custGeom>
              <a:avLst/>
              <a:gdLst/>
              <a:ahLst/>
              <a:cxnLst/>
              <a:rect l="l" t="t" r="r" b="b"/>
              <a:pathLst>
                <a:path w="641" h="372" extrusionOk="0">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1" name="Google Shape;321;p3"/>
            <p:cNvSpPr/>
            <p:nvPr/>
          </p:nvSpPr>
          <p:spPr>
            <a:xfrm>
              <a:off x="3753959" y="184075"/>
              <a:ext cx="16752" cy="45236"/>
            </a:xfrm>
            <a:custGeom>
              <a:avLst/>
              <a:gdLst/>
              <a:ahLst/>
              <a:cxnLst/>
              <a:rect l="l" t="t" r="r" b="b"/>
              <a:pathLst>
                <a:path w="337" h="910" extrusionOk="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2" name="Google Shape;322;p3"/>
            <p:cNvSpPr/>
            <p:nvPr/>
          </p:nvSpPr>
          <p:spPr>
            <a:xfrm>
              <a:off x="3999974" y="359800"/>
              <a:ext cx="30174" cy="8401"/>
            </a:xfrm>
            <a:custGeom>
              <a:avLst/>
              <a:gdLst/>
              <a:ahLst/>
              <a:cxnLst/>
              <a:rect l="l" t="t" r="r" b="b"/>
              <a:pathLst>
                <a:path w="607" h="169" extrusionOk="0">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3" name="Google Shape;323;p3"/>
            <p:cNvSpPr/>
            <p:nvPr/>
          </p:nvSpPr>
          <p:spPr>
            <a:xfrm>
              <a:off x="3770661" y="125517"/>
              <a:ext cx="20133" cy="35195"/>
            </a:xfrm>
            <a:custGeom>
              <a:avLst/>
              <a:gdLst/>
              <a:ahLst/>
              <a:cxnLst/>
              <a:rect l="l" t="t" r="r" b="b"/>
              <a:pathLst>
                <a:path w="405" h="708" extrusionOk="0">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4" name="Google Shape;324;p3"/>
            <p:cNvSpPr/>
            <p:nvPr/>
          </p:nvSpPr>
          <p:spPr>
            <a:xfrm>
              <a:off x="4043470" y="371532"/>
              <a:ext cx="41906" cy="16752"/>
            </a:xfrm>
            <a:custGeom>
              <a:avLst/>
              <a:gdLst/>
              <a:ahLst/>
              <a:cxnLst/>
              <a:rect l="l" t="t" r="r" b="b"/>
              <a:pathLst>
                <a:path w="843" h="337" extrusionOk="0">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5" name="Google Shape;325;p3"/>
            <p:cNvSpPr/>
            <p:nvPr/>
          </p:nvSpPr>
          <p:spPr>
            <a:xfrm>
              <a:off x="4190761" y="413387"/>
              <a:ext cx="30174" cy="13422"/>
            </a:xfrm>
            <a:custGeom>
              <a:avLst/>
              <a:gdLst/>
              <a:ahLst/>
              <a:cxnLst/>
              <a:rect l="l" t="t" r="r" b="b"/>
              <a:pathLst>
                <a:path w="607" h="270" extrusionOk="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6" name="Google Shape;326;p3"/>
            <p:cNvSpPr/>
            <p:nvPr/>
          </p:nvSpPr>
          <p:spPr>
            <a:xfrm>
              <a:off x="4230926" y="426759"/>
              <a:ext cx="43546" cy="13422"/>
            </a:xfrm>
            <a:custGeom>
              <a:avLst/>
              <a:gdLst/>
              <a:ahLst/>
              <a:cxnLst/>
              <a:rect l="l" t="t" r="r" b="b"/>
              <a:pathLst>
                <a:path w="876" h="270" extrusionOk="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7" name="Google Shape;327;p3"/>
            <p:cNvSpPr/>
            <p:nvPr/>
          </p:nvSpPr>
          <p:spPr>
            <a:xfrm>
              <a:off x="4143884" y="398276"/>
              <a:ext cx="35195" cy="13471"/>
            </a:xfrm>
            <a:custGeom>
              <a:avLst/>
              <a:gdLst/>
              <a:ahLst/>
              <a:cxnLst/>
              <a:rect l="l" t="t" r="r" b="b"/>
              <a:pathLst>
                <a:path w="708" h="271" extrusionOk="0">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28" name="Google Shape;328;p3"/>
            <p:cNvSpPr/>
            <p:nvPr/>
          </p:nvSpPr>
          <p:spPr>
            <a:xfrm>
              <a:off x="4097057" y="383213"/>
              <a:ext cx="36835" cy="13471"/>
            </a:xfrm>
            <a:custGeom>
              <a:avLst/>
              <a:gdLst/>
              <a:ahLst/>
              <a:cxnLst/>
              <a:rect l="l" t="t" r="r" b="b"/>
              <a:pathLst>
                <a:path w="741" h="271" extrusionOk="0">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avLst/>
              <a:gdLst/>
              <a:ahLst/>
              <a:cxnLst/>
              <a:rect l="l" t="t" r="r" b="b"/>
              <a:pathLst>
                <a:path w="53095" h="12660" extrusionOk="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1" name="Google Shape;331;p3"/>
            <p:cNvSpPr/>
            <p:nvPr/>
          </p:nvSpPr>
          <p:spPr>
            <a:xfrm>
              <a:off x="3417522" y="3312127"/>
              <a:ext cx="30174" cy="30174"/>
            </a:xfrm>
            <a:custGeom>
              <a:avLst/>
              <a:gdLst/>
              <a:ahLst/>
              <a:cxnLst/>
              <a:rect l="l" t="t" r="r" b="b"/>
              <a:pathLst>
                <a:path w="607" h="607" extrusionOk="0">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2" name="Google Shape;332;p3"/>
            <p:cNvSpPr/>
            <p:nvPr/>
          </p:nvSpPr>
          <p:spPr>
            <a:xfrm>
              <a:off x="2599146" y="4053551"/>
              <a:ext cx="1665285" cy="15112"/>
            </a:xfrm>
            <a:custGeom>
              <a:avLst/>
              <a:gdLst/>
              <a:ahLst/>
              <a:cxnLst/>
              <a:rect l="l" t="t" r="r" b="b"/>
              <a:pathLst>
                <a:path w="33500" h="304" extrusionOk="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3" name="Google Shape;333;p3"/>
            <p:cNvSpPr/>
            <p:nvPr/>
          </p:nvSpPr>
          <p:spPr>
            <a:xfrm>
              <a:off x="3020885" y="5056053"/>
              <a:ext cx="856951" cy="85402"/>
            </a:xfrm>
            <a:custGeom>
              <a:avLst/>
              <a:gdLst/>
              <a:ahLst/>
              <a:cxnLst/>
              <a:rect l="l" t="t" r="r" b="b"/>
              <a:pathLst>
                <a:path w="17239" h="1718" extrusionOk="0">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4" name="Google Shape;334;p3"/>
            <p:cNvSpPr/>
            <p:nvPr/>
          </p:nvSpPr>
          <p:spPr>
            <a:xfrm>
              <a:off x="1456015" y="4207503"/>
              <a:ext cx="649461" cy="933951"/>
            </a:xfrm>
            <a:custGeom>
              <a:avLst/>
              <a:gdLst/>
              <a:ahLst/>
              <a:cxnLst/>
              <a:rect l="l" t="t" r="r" b="b"/>
              <a:pathLst>
                <a:path w="13065" h="18788" extrusionOk="0">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5" name="Google Shape;335;p3"/>
            <p:cNvSpPr/>
            <p:nvPr/>
          </p:nvSpPr>
          <p:spPr>
            <a:xfrm>
              <a:off x="1979908" y="3236816"/>
              <a:ext cx="2925533" cy="30174"/>
            </a:xfrm>
            <a:custGeom>
              <a:avLst/>
              <a:gdLst/>
              <a:ahLst/>
              <a:cxnLst/>
              <a:rect l="l" t="t" r="r" b="b"/>
              <a:pathLst>
                <a:path w="58852" h="607" extrusionOk="0">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6" name="Google Shape;336;p3"/>
            <p:cNvSpPr/>
            <p:nvPr/>
          </p:nvSpPr>
          <p:spPr>
            <a:xfrm>
              <a:off x="1410828" y="5004156"/>
              <a:ext cx="257796" cy="137299"/>
            </a:xfrm>
            <a:custGeom>
              <a:avLst/>
              <a:gdLst/>
              <a:ahLst/>
              <a:cxnLst/>
              <a:rect l="l" t="t" r="r" b="b"/>
              <a:pathLst>
                <a:path w="5186" h="2762" extrusionOk="0">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7" name="Google Shape;337;p3"/>
            <p:cNvSpPr/>
            <p:nvPr/>
          </p:nvSpPr>
          <p:spPr>
            <a:xfrm>
              <a:off x="3536378" y="4478621"/>
              <a:ext cx="41856" cy="35195"/>
            </a:xfrm>
            <a:custGeom>
              <a:avLst/>
              <a:gdLst/>
              <a:ahLst/>
              <a:cxnLst/>
              <a:rect l="l" t="t" r="r" b="b"/>
              <a:pathLst>
                <a:path w="842" h="708" extrusionOk="0">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8" name="Google Shape;338;p3"/>
            <p:cNvSpPr/>
            <p:nvPr/>
          </p:nvSpPr>
          <p:spPr>
            <a:xfrm>
              <a:off x="3492832"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39" name="Google Shape;339;p3"/>
            <p:cNvSpPr/>
            <p:nvPr/>
          </p:nvSpPr>
          <p:spPr>
            <a:xfrm>
              <a:off x="3559792"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0" name="Google Shape;340;p3"/>
            <p:cNvSpPr/>
            <p:nvPr/>
          </p:nvSpPr>
          <p:spPr>
            <a:xfrm>
              <a:off x="3499543" y="4756451"/>
              <a:ext cx="38525" cy="33505"/>
            </a:xfrm>
            <a:custGeom>
              <a:avLst/>
              <a:gdLst/>
              <a:ahLst/>
              <a:cxnLst/>
              <a:rect l="l" t="t" r="r" b="b"/>
              <a:pathLst>
                <a:path w="775" h="674" extrusionOk="0">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1" name="Google Shape;341;p3"/>
            <p:cNvSpPr/>
            <p:nvPr/>
          </p:nvSpPr>
          <p:spPr>
            <a:xfrm>
              <a:off x="3452667"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2" name="Google Shape;342;p3"/>
            <p:cNvSpPr/>
            <p:nvPr/>
          </p:nvSpPr>
          <p:spPr>
            <a:xfrm>
              <a:off x="3566502" y="4614181"/>
              <a:ext cx="28484" cy="40215"/>
            </a:xfrm>
            <a:custGeom>
              <a:avLst/>
              <a:gdLst/>
              <a:ahLst/>
              <a:cxnLst/>
              <a:rect l="l" t="t" r="r" b="b"/>
              <a:pathLst>
                <a:path w="573" h="809" extrusionOk="0">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3" name="Google Shape;343;p3"/>
            <p:cNvSpPr/>
            <p:nvPr/>
          </p:nvSpPr>
          <p:spPr>
            <a:xfrm>
              <a:off x="3345591"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4" name="Google Shape;344;p3"/>
            <p:cNvSpPr/>
            <p:nvPr/>
          </p:nvSpPr>
          <p:spPr>
            <a:xfrm>
              <a:off x="3350612"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5" name="Google Shape;345;p3"/>
            <p:cNvSpPr/>
            <p:nvPr/>
          </p:nvSpPr>
          <p:spPr>
            <a:xfrm>
              <a:off x="3375715" y="4568994"/>
              <a:ext cx="128898" cy="123927"/>
            </a:xfrm>
            <a:custGeom>
              <a:avLst/>
              <a:gdLst/>
              <a:ahLst/>
              <a:cxnLst/>
              <a:rect l="l" t="t" r="r" b="b"/>
              <a:pathLst>
                <a:path w="2593" h="2493" extrusionOk="0">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6" name="Google Shape;346;p3"/>
            <p:cNvSpPr/>
            <p:nvPr/>
          </p:nvSpPr>
          <p:spPr>
            <a:xfrm>
              <a:off x="3429253" y="4620892"/>
              <a:ext cx="40215" cy="38525"/>
            </a:xfrm>
            <a:custGeom>
              <a:avLst/>
              <a:gdLst/>
              <a:ahLst/>
              <a:cxnLst/>
              <a:rect l="l" t="t" r="r" b="b"/>
              <a:pathLst>
                <a:path w="809" h="775" extrusionOk="0">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7" name="Google Shape;347;p3"/>
            <p:cNvSpPr/>
            <p:nvPr/>
          </p:nvSpPr>
          <p:spPr>
            <a:xfrm>
              <a:off x="3278632" y="4614181"/>
              <a:ext cx="50257" cy="48616"/>
            </a:xfrm>
            <a:custGeom>
              <a:avLst/>
              <a:gdLst/>
              <a:ahLst/>
              <a:cxnLst/>
              <a:rect l="l" t="t" r="r" b="b"/>
              <a:pathLst>
                <a:path w="1011" h="978" extrusionOk="0">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8" name="Google Shape;348;p3"/>
            <p:cNvSpPr/>
            <p:nvPr/>
          </p:nvSpPr>
          <p:spPr>
            <a:xfrm>
              <a:off x="3415881"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49" name="Google Shape;349;p3"/>
            <p:cNvSpPr/>
            <p:nvPr/>
          </p:nvSpPr>
          <p:spPr>
            <a:xfrm>
              <a:off x="3467729" y="4358124"/>
              <a:ext cx="23513" cy="36885"/>
            </a:xfrm>
            <a:custGeom>
              <a:avLst/>
              <a:gdLst/>
              <a:ahLst/>
              <a:cxnLst/>
              <a:rect l="l" t="t" r="r" b="b"/>
              <a:pathLst>
                <a:path w="473" h="742" extrusionOk="0">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0" name="Google Shape;350;p3"/>
            <p:cNvSpPr/>
            <p:nvPr/>
          </p:nvSpPr>
          <p:spPr>
            <a:xfrm>
              <a:off x="3402459" y="4476981"/>
              <a:ext cx="31864" cy="36835"/>
            </a:xfrm>
            <a:custGeom>
              <a:avLst/>
              <a:gdLst/>
              <a:ahLst/>
              <a:cxnLst/>
              <a:rect l="l" t="t" r="r" b="b"/>
              <a:pathLst>
                <a:path w="641" h="741" extrusionOk="0">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1" name="Google Shape;351;p3"/>
            <p:cNvSpPr/>
            <p:nvPr/>
          </p:nvSpPr>
          <p:spPr>
            <a:xfrm>
              <a:off x="3325508" y="4358124"/>
              <a:ext cx="28484" cy="36885"/>
            </a:xfrm>
            <a:custGeom>
              <a:avLst/>
              <a:gdLst/>
              <a:ahLst/>
              <a:cxnLst/>
              <a:rect l="l" t="t" r="r" b="b"/>
              <a:pathLst>
                <a:path w="573" h="742" extrusionOk="0">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2" name="Google Shape;352;p3"/>
            <p:cNvSpPr/>
            <p:nvPr/>
          </p:nvSpPr>
          <p:spPr>
            <a:xfrm>
              <a:off x="3307066" y="4195772"/>
              <a:ext cx="135609" cy="83761"/>
            </a:xfrm>
            <a:custGeom>
              <a:avLst/>
              <a:gdLst/>
              <a:ahLst/>
              <a:cxnLst/>
              <a:rect l="l" t="t" r="r" b="b"/>
              <a:pathLst>
                <a:path w="2728" h="1685" extrusionOk="0">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3" name="Google Shape;353;p3"/>
            <p:cNvSpPr/>
            <p:nvPr/>
          </p:nvSpPr>
          <p:spPr>
            <a:xfrm>
              <a:off x="3521316"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4" name="Google Shape;354;p3"/>
            <p:cNvSpPr/>
            <p:nvPr/>
          </p:nvSpPr>
          <p:spPr>
            <a:xfrm>
              <a:off x="3451026" y="4190751"/>
              <a:ext cx="137249" cy="93803"/>
            </a:xfrm>
            <a:custGeom>
              <a:avLst/>
              <a:gdLst/>
              <a:ahLst/>
              <a:cxnLst/>
              <a:rect l="l" t="t" r="r" b="b"/>
              <a:pathLst>
                <a:path w="2761" h="1887" extrusionOk="0">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5" name="Google Shape;355;p3"/>
            <p:cNvSpPr/>
            <p:nvPr/>
          </p:nvSpPr>
          <p:spPr>
            <a:xfrm>
              <a:off x="3616710" y="4358124"/>
              <a:ext cx="23463" cy="40215"/>
            </a:xfrm>
            <a:custGeom>
              <a:avLst/>
              <a:gdLst/>
              <a:ahLst/>
              <a:cxnLst/>
              <a:rect l="l" t="t" r="r" b="b"/>
              <a:pathLst>
                <a:path w="472" h="809" extrusionOk="0">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6" name="Google Shape;356;p3"/>
            <p:cNvSpPr/>
            <p:nvPr/>
          </p:nvSpPr>
          <p:spPr>
            <a:xfrm>
              <a:off x="3686999" y="4476981"/>
              <a:ext cx="11781" cy="35195"/>
            </a:xfrm>
            <a:custGeom>
              <a:avLst/>
              <a:gdLst/>
              <a:ahLst/>
              <a:cxnLst/>
              <a:rect l="l" t="t" r="r" b="b"/>
              <a:pathLst>
                <a:path w="237" h="708" extrusionOk="0">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7" name="Google Shape;357;p3"/>
            <p:cNvSpPr/>
            <p:nvPr/>
          </p:nvSpPr>
          <p:spPr>
            <a:xfrm>
              <a:off x="3757289" y="4356434"/>
              <a:ext cx="31864" cy="35195"/>
            </a:xfrm>
            <a:custGeom>
              <a:avLst/>
              <a:gdLst/>
              <a:ahLst/>
              <a:cxnLst/>
              <a:rect l="l" t="t" r="r" b="b"/>
              <a:pathLst>
                <a:path w="641" h="708" extrusionOk="0">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8" name="Google Shape;358;p3"/>
            <p:cNvSpPr/>
            <p:nvPr/>
          </p:nvSpPr>
          <p:spPr>
            <a:xfrm>
              <a:off x="3569833"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59" name="Google Shape;359;p3"/>
            <p:cNvSpPr/>
            <p:nvPr/>
          </p:nvSpPr>
          <p:spPr>
            <a:xfrm>
              <a:off x="3024216" y="4714595"/>
              <a:ext cx="15112" cy="120596"/>
            </a:xfrm>
            <a:custGeom>
              <a:avLst/>
              <a:gdLst/>
              <a:ahLst/>
              <a:cxnLst/>
              <a:rect l="l" t="t" r="r" b="b"/>
              <a:pathLst>
                <a:path w="304" h="2426" extrusionOk="0">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0" name="Google Shape;360;p3"/>
            <p:cNvSpPr/>
            <p:nvPr/>
          </p:nvSpPr>
          <p:spPr>
            <a:xfrm>
              <a:off x="3636792"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1" name="Google Shape;361;p3"/>
            <p:cNvSpPr/>
            <p:nvPr/>
          </p:nvSpPr>
          <p:spPr>
            <a:xfrm>
              <a:off x="3350612" y="4749740"/>
              <a:ext cx="38525" cy="45236"/>
            </a:xfrm>
            <a:custGeom>
              <a:avLst/>
              <a:gdLst/>
              <a:ahLst/>
              <a:cxnLst/>
              <a:rect l="l" t="t" r="r" b="b"/>
              <a:pathLst>
                <a:path w="775" h="910" extrusionOk="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2" name="Google Shape;362;p3"/>
            <p:cNvSpPr/>
            <p:nvPr/>
          </p:nvSpPr>
          <p:spPr>
            <a:xfrm>
              <a:off x="3702062" y="4287835"/>
              <a:ext cx="128898" cy="123877"/>
            </a:xfrm>
            <a:custGeom>
              <a:avLst/>
              <a:gdLst/>
              <a:ahLst/>
              <a:cxnLst/>
              <a:rect l="l" t="t" r="r" b="b"/>
              <a:pathLst>
                <a:path w="2593" h="2492" extrusionOk="0">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3" name="Google Shape;363;p3"/>
            <p:cNvSpPr/>
            <p:nvPr/>
          </p:nvSpPr>
          <p:spPr>
            <a:xfrm>
              <a:off x="3310446" y="4707934"/>
              <a:ext cx="125567" cy="135609"/>
            </a:xfrm>
            <a:custGeom>
              <a:avLst/>
              <a:gdLst/>
              <a:ahLst/>
              <a:cxnLst/>
              <a:rect l="l" t="t" r="r" b="b"/>
              <a:pathLst>
                <a:path w="2526" h="2728" extrusionOk="0">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4" name="Google Shape;364;p3"/>
            <p:cNvSpPr/>
            <p:nvPr/>
          </p:nvSpPr>
          <p:spPr>
            <a:xfrm>
              <a:off x="3166486" y="4709574"/>
              <a:ext cx="128948" cy="123927"/>
            </a:xfrm>
            <a:custGeom>
              <a:avLst/>
              <a:gdLst/>
              <a:ahLst/>
              <a:cxnLst/>
              <a:rect l="l" t="t" r="r" b="b"/>
              <a:pathLst>
                <a:path w="2594"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5" name="Google Shape;365;p3"/>
            <p:cNvSpPr/>
            <p:nvPr/>
          </p:nvSpPr>
          <p:spPr>
            <a:xfrm>
              <a:off x="3216693" y="4751430"/>
              <a:ext cx="36885" cy="33505"/>
            </a:xfrm>
            <a:custGeom>
              <a:avLst/>
              <a:gdLst/>
              <a:ahLst/>
              <a:cxnLst/>
              <a:rect l="l" t="t" r="r" b="b"/>
              <a:pathLst>
                <a:path w="742" h="674" extrusionOk="0">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6" name="Google Shape;366;p3"/>
            <p:cNvSpPr/>
            <p:nvPr/>
          </p:nvSpPr>
          <p:spPr>
            <a:xfrm>
              <a:off x="3745558" y="4851844"/>
              <a:ext cx="138989" cy="16802"/>
            </a:xfrm>
            <a:custGeom>
              <a:avLst/>
              <a:gdLst/>
              <a:ahLst/>
              <a:cxnLst/>
              <a:rect l="l" t="t" r="r" b="b"/>
              <a:pathLst>
                <a:path w="2796" h="338" extrusionOk="0">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7" name="Google Shape;367;p3"/>
            <p:cNvSpPr/>
            <p:nvPr/>
          </p:nvSpPr>
          <p:spPr>
            <a:xfrm>
              <a:off x="4061912" y="4574015"/>
              <a:ext cx="15112" cy="120547"/>
            </a:xfrm>
            <a:custGeom>
              <a:avLst/>
              <a:gdLst/>
              <a:ahLst/>
              <a:cxnLst/>
              <a:rect l="l" t="t" r="r" b="b"/>
              <a:pathLst>
                <a:path w="304" h="2425" extrusionOk="0">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8" name="Google Shape;368;p3"/>
            <p:cNvSpPr/>
            <p:nvPr/>
          </p:nvSpPr>
          <p:spPr>
            <a:xfrm>
              <a:off x="3235136" y="4570684"/>
              <a:ext cx="115526" cy="123877"/>
            </a:xfrm>
            <a:custGeom>
              <a:avLst/>
              <a:gdLst/>
              <a:ahLst/>
              <a:cxnLst/>
              <a:rect l="l" t="t" r="r" b="b"/>
              <a:pathLst>
                <a:path w="2324" h="2492" extrusionOk="0">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69" name="Google Shape;369;p3"/>
            <p:cNvSpPr/>
            <p:nvPr/>
          </p:nvSpPr>
          <p:spPr>
            <a:xfrm>
              <a:off x="3988242"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0" name="Google Shape;370;p3"/>
            <p:cNvSpPr/>
            <p:nvPr/>
          </p:nvSpPr>
          <p:spPr>
            <a:xfrm>
              <a:off x="3845972" y="4286144"/>
              <a:ext cx="125567" cy="135659"/>
            </a:xfrm>
            <a:custGeom>
              <a:avLst/>
              <a:gdLst/>
              <a:ahLst/>
              <a:cxnLst/>
              <a:rect l="l" t="t" r="r" b="b"/>
              <a:pathLst>
                <a:path w="2526" h="2729" extrusionOk="0">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1" name="Google Shape;371;p3"/>
            <p:cNvSpPr/>
            <p:nvPr/>
          </p:nvSpPr>
          <p:spPr>
            <a:xfrm>
              <a:off x="3064382" y="4433435"/>
              <a:ext cx="15112" cy="120547"/>
            </a:xfrm>
            <a:custGeom>
              <a:avLst/>
              <a:gdLst/>
              <a:ahLst/>
              <a:cxnLst/>
              <a:rect l="l" t="t" r="r" b="b"/>
              <a:pathLst>
                <a:path w="304" h="2425" extrusionOk="0">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2" name="Google Shape;372;p3"/>
            <p:cNvSpPr/>
            <p:nvPr/>
          </p:nvSpPr>
          <p:spPr>
            <a:xfrm>
              <a:off x="3206652"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3" name="Google Shape;373;p3"/>
            <p:cNvSpPr/>
            <p:nvPr/>
          </p:nvSpPr>
          <p:spPr>
            <a:xfrm>
              <a:off x="3089485"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4" name="Google Shape;374;p3"/>
            <p:cNvSpPr/>
            <p:nvPr/>
          </p:nvSpPr>
          <p:spPr>
            <a:xfrm>
              <a:off x="3251838" y="4476981"/>
              <a:ext cx="43596" cy="35195"/>
            </a:xfrm>
            <a:custGeom>
              <a:avLst/>
              <a:gdLst/>
              <a:ahLst/>
              <a:cxnLst/>
              <a:rect l="l" t="t" r="r" b="b"/>
              <a:pathLst>
                <a:path w="877" h="708" extrusionOk="0">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5" name="Google Shape;375;p3"/>
            <p:cNvSpPr/>
            <p:nvPr/>
          </p:nvSpPr>
          <p:spPr>
            <a:xfrm>
              <a:off x="3034257" y="4711264"/>
              <a:ext cx="113886" cy="123927"/>
            </a:xfrm>
            <a:custGeom>
              <a:avLst/>
              <a:gdLst/>
              <a:ahLst/>
              <a:cxnLst/>
              <a:rect l="l" t="t" r="r" b="b"/>
              <a:pathLst>
                <a:path w="2291" h="2493" extrusionOk="0">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6" name="Google Shape;376;p3"/>
            <p:cNvSpPr/>
            <p:nvPr/>
          </p:nvSpPr>
          <p:spPr>
            <a:xfrm>
              <a:off x="3139692" y="4614181"/>
              <a:ext cx="36885" cy="53637"/>
            </a:xfrm>
            <a:custGeom>
              <a:avLst/>
              <a:gdLst/>
              <a:ahLst/>
              <a:cxnLst/>
              <a:rect l="l" t="t" r="r" b="b"/>
              <a:pathLst>
                <a:path w="742" h="1079" extrusionOk="0">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7" name="Google Shape;377;p3"/>
            <p:cNvSpPr/>
            <p:nvPr/>
          </p:nvSpPr>
          <p:spPr>
            <a:xfrm>
              <a:off x="3271921" y="4289525"/>
              <a:ext cx="127258" cy="122187"/>
            </a:xfrm>
            <a:custGeom>
              <a:avLst/>
              <a:gdLst/>
              <a:ahLst/>
              <a:cxnLst/>
              <a:rect l="l" t="t" r="r" b="b"/>
              <a:pathLst>
                <a:path w="2560" h="2458" extrusionOk="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8" name="Google Shape;378;p3"/>
            <p:cNvSpPr/>
            <p:nvPr/>
          </p:nvSpPr>
          <p:spPr>
            <a:xfrm>
              <a:off x="3072783" y="4754761"/>
              <a:ext cx="33505" cy="31864"/>
            </a:xfrm>
            <a:custGeom>
              <a:avLst/>
              <a:gdLst/>
              <a:ahLst/>
              <a:cxnLst/>
              <a:rect l="l" t="t" r="r" b="b"/>
              <a:pathLst>
                <a:path w="674" h="641" extrusionOk="0">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79" name="Google Shape;379;p3"/>
            <p:cNvSpPr/>
            <p:nvPr/>
          </p:nvSpPr>
          <p:spPr>
            <a:xfrm>
              <a:off x="3074423"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0" name="Google Shape;380;p3"/>
            <p:cNvSpPr/>
            <p:nvPr/>
          </p:nvSpPr>
          <p:spPr>
            <a:xfrm>
              <a:off x="3116279" y="4475291"/>
              <a:ext cx="28484" cy="43546"/>
            </a:xfrm>
            <a:custGeom>
              <a:avLst/>
              <a:gdLst/>
              <a:ahLst/>
              <a:cxnLst/>
              <a:rect l="l" t="t" r="r" b="b"/>
              <a:pathLst>
                <a:path w="573" h="876" extrusionOk="0">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1" name="Google Shape;381;p3"/>
            <p:cNvSpPr/>
            <p:nvPr/>
          </p:nvSpPr>
          <p:spPr>
            <a:xfrm>
              <a:off x="3633462" y="4751430"/>
              <a:ext cx="46877" cy="41906"/>
            </a:xfrm>
            <a:custGeom>
              <a:avLst/>
              <a:gdLst/>
              <a:ahLst/>
              <a:cxnLst/>
              <a:rect l="l" t="t" r="r" b="b"/>
              <a:pathLst>
                <a:path w="943" h="843" extrusionOk="0">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2" name="Google Shape;382;p3"/>
            <p:cNvSpPr/>
            <p:nvPr/>
          </p:nvSpPr>
          <p:spPr>
            <a:xfrm>
              <a:off x="2990761" y="4610850"/>
              <a:ext cx="38525" cy="53587"/>
            </a:xfrm>
            <a:custGeom>
              <a:avLst/>
              <a:gdLst/>
              <a:ahLst/>
              <a:cxnLst/>
              <a:rect l="l" t="t" r="r" b="b"/>
              <a:pathLst>
                <a:path w="775" h="1078" extrusionOk="0">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3" name="Google Shape;383;p3"/>
            <p:cNvSpPr/>
            <p:nvPr/>
          </p:nvSpPr>
          <p:spPr>
            <a:xfrm>
              <a:off x="2736345" y="4711264"/>
              <a:ext cx="127258" cy="122237"/>
            </a:xfrm>
            <a:custGeom>
              <a:avLst/>
              <a:gdLst/>
              <a:ahLst/>
              <a:cxnLst/>
              <a:rect l="l" t="t" r="r" b="b"/>
              <a:pathLst>
                <a:path w="2560" h="2459" extrusionOk="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4" name="Google Shape;384;p3"/>
            <p:cNvSpPr/>
            <p:nvPr/>
          </p:nvSpPr>
          <p:spPr>
            <a:xfrm>
              <a:off x="3596627"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5" name="Google Shape;385;p3"/>
            <p:cNvSpPr/>
            <p:nvPr/>
          </p:nvSpPr>
          <p:spPr>
            <a:xfrm>
              <a:off x="2948905" y="4567354"/>
              <a:ext cx="125567" cy="135609"/>
            </a:xfrm>
            <a:custGeom>
              <a:avLst/>
              <a:gdLst/>
              <a:ahLst/>
              <a:cxnLst/>
              <a:rect l="l" t="t" r="r" b="b"/>
              <a:pathLst>
                <a:path w="2526" h="2728" extrusionOk="0">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6" name="Google Shape;386;p3"/>
            <p:cNvSpPr/>
            <p:nvPr/>
          </p:nvSpPr>
          <p:spPr>
            <a:xfrm>
              <a:off x="2784912" y="4751430"/>
              <a:ext cx="38525" cy="45236"/>
            </a:xfrm>
            <a:custGeom>
              <a:avLst/>
              <a:gdLst/>
              <a:ahLst/>
              <a:cxnLst/>
              <a:rect l="l" t="t" r="r" b="b"/>
              <a:pathLst>
                <a:path w="775" h="910" extrusionOk="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7" name="Google Shape;387;p3"/>
            <p:cNvSpPr/>
            <p:nvPr/>
          </p:nvSpPr>
          <p:spPr>
            <a:xfrm>
              <a:off x="2413380" y="4709574"/>
              <a:ext cx="162353" cy="133968"/>
            </a:xfrm>
            <a:custGeom>
              <a:avLst/>
              <a:gdLst/>
              <a:ahLst/>
              <a:cxnLst/>
              <a:rect l="l" t="t" r="r" b="b"/>
              <a:pathLst>
                <a:path w="3266" h="2695" extrusionOk="0">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8" name="Google Shape;388;p3"/>
            <p:cNvSpPr/>
            <p:nvPr/>
          </p:nvSpPr>
          <p:spPr>
            <a:xfrm>
              <a:off x="2415020" y="4568994"/>
              <a:ext cx="232693" cy="130588"/>
            </a:xfrm>
            <a:custGeom>
              <a:avLst/>
              <a:gdLst/>
              <a:ahLst/>
              <a:cxnLst/>
              <a:rect l="l" t="t" r="r" b="b"/>
              <a:pathLst>
                <a:path w="4681" h="2627" extrusionOk="0">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89" name="Google Shape;389;p3"/>
            <p:cNvSpPr/>
            <p:nvPr/>
          </p:nvSpPr>
          <p:spPr>
            <a:xfrm>
              <a:off x="2555600" y="4289525"/>
              <a:ext cx="127258" cy="122187"/>
            </a:xfrm>
            <a:custGeom>
              <a:avLst/>
              <a:gdLst/>
              <a:ahLst/>
              <a:cxnLst/>
              <a:rect l="l" t="t" r="r" b="b"/>
              <a:pathLst>
                <a:path w="2560" h="2458" extrusionOk="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0" name="Google Shape;390;p3"/>
            <p:cNvSpPr/>
            <p:nvPr/>
          </p:nvSpPr>
          <p:spPr>
            <a:xfrm>
              <a:off x="2594125" y="4707934"/>
              <a:ext cx="125567" cy="135609"/>
            </a:xfrm>
            <a:custGeom>
              <a:avLst/>
              <a:gdLst/>
              <a:ahLst/>
              <a:cxnLst/>
              <a:rect l="l" t="t" r="r" b="b"/>
              <a:pathLst>
                <a:path w="2526" h="2728" extrusionOk="0">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1" name="Google Shape;391;p3"/>
            <p:cNvSpPr/>
            <p:nvPr/>
          </p:nvSpPr>
          <p:spPr>
            <a:xfrm>
              <a:off x="2696180" y="4851844"/>
              <a:ext cx="127258" cy="142320"/>
            </a:xfrm>
            <a:custGeom>
              <a:avLst/>
              <a:gdLst/>
              <a:ahLst/>
              <a:cxnLst/>
              <a:rect l="l" t="t" r="r" b="b"/>
              <a:pathLst>
                <a:path w="2560" h="2863" extrusionOk="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2" name="Google Shape;392;p3"/>
            <p:cNvSpPr/>
            <p:nvPr/>
          </p:nvSpPr>
          <p:spPr>
            <a:xfrm>
              <a:off x="3740537" y="4714595"/>
              <a:ext cx="15112" cy="120596"/>
            </a:xfrm>
            <a:custGeom>
              <a:avLst/>
              <a:gdLst/>
              <a:ahLst/>
              <a:cxnLst/>
              <a:rect l="l" t="t" r="r" b="b"/>
              <a:pathLst>
                <a:path w="304" h="2426" extrusionOk="0">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3" name="Google Shape;393;p3"/>
            <p:cNvSpPr/>
            <p:nvPr/>
          </p:nvSpPr>
          <p:spPr>
            <a:xfrm>
              <a:off x="3902890" y="4863576"/>
              <a:ext cx="15112" cy="135609"/>
            </a:xfrm>
            <a:custGeom>
              <a:avLst/>
              <a:gdLst/>
              <a:ahLst/>
              <a:cxnLst/>
              <a:rect l="l" t="t" r="r" b="b"/>
              <a:pathLst>
                <a:path w="304" h="2728" extrusionOk="0">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4" name="Google Shape;394;p3"/>
            <p:cNvSpPr/>
            <p:nvPr/>
          </p:nvSpPr>
          <p:spPr>
            <a:xfrm>
              <a:off x="4113760" y="4942217"/>
              <a:ext cx="23513" cy="35195"/>
            </a:xfrm>
            <a:custGeom>
              <a:avLst/>
              <a:gdLst/>
              <a:ahLst/>
              <a:cxnLst/>
              <a:rect l="l" t="t" r="r" b="b"/>
              <a:pathLst>
                <a:path w="473" h="708" extrusionOk="0">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5" name="Google Shape;395;p3"/>
            <p:cNvSpPr/>
            <p:nvPr/>
          </p:nvSpPr>
          <p:spPr>
            <a:xfrm>
              <a:off x="4065243" y="4915473"/>
              <a:ext cx="128898" cy="87042"/>
            </a:xfrm>
            <a:custGeom>
              <a:avLst/>
              <a:gdLst/>
              <a:ahLst/>
              <a:cxnLst/>
              <a:rect l="l" t="t" r="r" b="b"/>
              <a:pathLst>
                <a:path w="2593" h="1751" extrusionOk="0">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6" name="Google Shape;396;p3"/>
            <p:cNvSpPr/>
            <p:nvPr/>
          </p:nvSpPr>
          <p:spPr>
            <a:xfrm>
              <a:off x="4189070" y="4190751"/>
              <a:ext cx="137299" cy="93803"/>
            </a:xfrm>
            <a:custGeom>
              <a:avLst/>
              <a:gdLst/>
              <a:ahLst/>
              <a:cxnLst/>
              <a:rect l="l" t="t" r="r" b="b"/>
              <a:pathLst>
                <a:path w="2762" h="1887" extrusionOk="0">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7" name="Google Shape;397;p3"/>
            <p:cNvSpPr/>
            <p:nvPr/>
          </p:nvSpPr>
          <p:spPr>
            <a:xfrm>
              <a:off x="3712103" y="4615871"/>
              <a:ext cx="41906" cy="45236"/>
            </a:xfrm>
            <a:custGeom>
              <a:avLst/>
              <a:gdLst/>
              <a:ahLst/>
              <a:cxnLst/>
              <a:rect l="l" t="t" r="r" b="b"/>
              <a:pathLst>
                <a:path w="843" h="910" extrusionOk="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8" name="Google Shape;398;p3"/>
            <p:cNvSpPr/>
            <p:nvPr/>
          </p:nvSpPr>
          <p:spPr>
            <a:xfrm>
              <a:off x="4307927" y="3266940"/>
              <a:ext cx="590853" cy="1874514"/>
            </a:xfrm>
            <a:custGeom>
              <a:avLst/>
              <a:gdLst/>
              <a:ahLst/>
              <a:cxnLst/>
              <a:rect l="l" t="t" r="r" b="b"/>
              <a:pathLst>
                <a:path w="11886" h="37709" extrusionOk="0">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399" name="Google Shape;399;p3"/>
            <p:cNvSpPr/>
            <p:nvPr/>
          </p:nvSpPr>
          <p:spPr>
            <a:xfrm>
              <a:off x="2634291" y="4426774"/>
              <a:ext cx="125567" cy="135609"/>
            </a:xfrm>
            <a:custGeom>
              <a:avLst/>
              <a:gdLst/>
              <a:ahLst/>
              <a:cxnLst/>
              <a:rect l="l" t="t" r="r" b="b"/>
              <a:pathLst>
                <a:path w="2526" h="2728" extrusionOk="0">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0" name="Google Shape;400;p3"/>
            <p:cNvSpPr/>
            <p:nvPr/>
          </p:nvSpPr>
          <p:spPr>
            <a:xfrm>
              <a:off x="3665227" y="4567354"/>
              <a:ext cx="125567" cy="135609"/>
            </a:xfrm>
            <a:custGeom>
              <a:avLst/>
              <a:gdLst/>
              <a:ahLst/>
              <a:cxnLst/>
              <a:rect l="l" t="t" r="r" b="b"/>
              <a:pathLst>
                <a:path w="2526" h="2728" extrusionOk="0">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1" name="Google Shape;401;p3"/>
            <p:cNvSpPr/>
            <p:nvPr/>
          </p:nvSpPr>
          <p:spPr>
            <a:xfrm>
              <a:off x="3882807" y="4709574"/>
              <a:ext cx="128898" cy="123927"/>
            </a:xfrm>
            <a:custGeom>
              <a:avLst/>
              <a:gdLst/>
              <a:ahLst/>
              <a:cxnLst/>
              <a:rect l="l" t="t" r="r" b="b"/>
              <a:pathLst>
                <a:path w="2593" h="2493" extrusionOk="0">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2" name="Google Shape;402;p3"/>
            <p:cNvSpPr/>
            <p:nvPr/>
          </p:nvSpPr>
          <p:spPr>
            <a:xfrm>
              <a:off x="3926303" y="4734678"/>
              <a:ext cx="33554" cy="33554"/>
            </a:xfrm>
            <a:custGeom>
              <a:avLst/>
              <a:gdLst/>
              <a:ahLst/>
              <a:cxnLst/>
              <a:rect l="l" t="t" r="r" b="b"/>
              <a:pathLst>
                <a:path w="675" h="675" extrusionOk="0">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3" name="Google Shape;403;p3"/>
            <p:cNvSpPr/>
            <p:nvPr/>
          </p:nvSpPr>
          <p:spPr>
            <a:xfrm>
              <a:off x="2856892" y="4195772"/>
              <a:ext cx="135609" cy="83761"/>
            </a:xfrm>
            <a:custGeom>
              <a:avLst/>
              <a:gdLst/>
              <a:ahLst/>
              <a:cxnLst/>
              <a:rect l="l" t="t" r="r" b="b"/>
              <a:pathLst>
                <a:path w="2728" h="1685" extrusionOk="0">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4" name="Google Shape;404;p3"/>
            <p:cNvSpPr/>
            <p:nvPr/>
          </p:nvSpPr>
          <p:spPr>
            <a:xfrm>
              <a:off x="2821747" y="4478621"/>
              <a:ext cx="48567" cy="35195"/>
            </a:xfrm>
            <a:custGeom>
              <a:avLst/>
              <a:gdLst/>
              <a:ahLst/>
              <a:cxnLst/>
              <a:rect l="l" t="t" r="r" b="b"/>
              <a:pathLst>
                <a:path w="977" h="708" extrusionOk="0">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5" name="Google Shape;405;p3"/>
            <p:cNvSpPr/>
            <p:nvPr/>
          </p:nvSpPr>
          <p:spPr>
            <a:xfrm>
              <a:off x="2776561" y="4430105"/>
              <a:ext cx="127208" cy="122237"/>
            </a:xfrm>
            <a:custGeom>
              <a:avLst/>
              <a:gdLst/>
              <a:ahLst/>
              <a:cxnLst/>
              <a:rect l="l" t="t" r="r" b="b"/>
              <a:pathLst>
                <a:path w="2559" h="2459" extrusionOk="0">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6" name="Google Shape;406;p3"/>
            <p:cNvSpPr/>
            <p:nvPr/>
          </p:nvSpPr>
          <p:spPr>
            <a:xfrm>
              <a:off x="2716263" y="4609160"/>
              <a:ext cx="30174" cy="46926"/>
            </a:xfrm>
            <a:custGeom>
              <a:avLst/>
              <a:gdLst/>
              <a:ahLst/>
              <a:cxnLst/>
              <a:rect l="l" t="t" r="r" b="b"/>
              <a:pathLst>
                <a:path w="607" h="944" extrusionOk="0">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7" name="Google Shape;407;p3"/>
            <p:cNvSpPr/>
            <p:nvPr/>
          </p:nvSpPr>
          <p:spPr>
            <a:xfrm>
              <a:off x="2804995"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8" name="Google Shape;408;p3"/>
            <p:cNvSpPr/>
            <p:nvPr/>
          </p:nvSpPr>
          <p:spPr>
            <a:xfrm>
              <a:off x="2853512" y="4617561"/>
              <a:ext cx="31864" cy="43546"/>
            </a:xfrm>
            <a:custGeom>
              <a:avLst/>
              <a:gdLst/>
              <a:ahLst/>
              <a:cxnLst/>
              <a:rect l="l" t="t" r="r" b="b"/>
              <a:pathLst>
                <a:path w="641" h="876" extrusionOk="0">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09" name="Google Shape;409;p3"/>
            <p:cNvSpPr/>
            <p:nvPr/>
          </p:nvSpPr>
          <p:spPr>
            <a:xfrm>
              <a:off x="2659394" y="4568994"/>
              <a:ext cx="128898" cy="123927"/>
            </a:xfrm>
            <a:custGeom>
              <a:avLst/>
              <a:gdLst/>
              <a:ahLst/>
              <a:cxnLst/>
              <a:rect l="l" t="t" r="r" b="b"/>
              <a:pathLst>
                <a:path w="2593" h="2493" extrusionOk="0">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0" name="Google Shape;410;p3"/>
            <p:cNvSpPr/>
            <p:nvPr/>
          </p:nvSpPr>
          <p:spPr>
            <a:xfrm>
              <a:off x="2927182" y="4754761"/>
              <a:ext cx="40215" cy="38575"/>
            </a:xfrm>
            <a:custGeom>
              <a:avLst/>
              <a:gdLst/>
              <a:ahLst/>
              <a:cxnLst/>
              <a:rect l="l" t="t" r="r" b="b"/>
              <a:pathLst>
                <a:path w="809" h="776" extrusionOk="0">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1" name="Google Shape;411;p3"/>
            <p:cNvSpPr/>
            <p:nvPr/>
          </p:nvSpPr>
          <p:spPr>
            <a:xfrm>
              <a:off x="2985741" y="4287835"/>
              <a:ext cx="128898" cy="123877"/>
            </a:xfrm>
            <a:custGeom>
              <a:avLst/>
              <a:gdLst/>
              <a:ahLst/>
              <a:cxnLst/>
              <a:rect l="l" t="t" r="r" b="b"/>
              <a:pathLst>
                <a:path w="2593" h="2492"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2" name="Google Shape;412;p3"/>
            <p:cNvSpPr/>
            <p:nvPr/>
          </p:nvSpPr>
          <p:spPr>
            <a:xfrm>
              <a:off x="3129651" y="4286144"/>
              <a:ext cx="125617" cy="135659"/>
            </a:xfrm>
            <a:custGeom>
              <a:avLst/>
              <a:gdLst/>
              <a:ahLst/>
              <a:cxnLst/>
              <a:rect l="l" t="t" r="r" b="b"/>
              <a:pathLst>
                <a:path w="2527" h="2729" extrusionOk="0">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3" name="Google Shape;413;p3"/>
            <p:cNvSpPr/>
            <p:nvPr/>
          </p:nvSpPr>
          <p:spPr>
            <a:xfrm>
              <a:off x="2880306" y="4709574"/>
              <a:ext cx="128898" cy="123927"/>
            </a:xfrm>
            <a:custGeom>
              <a:avLst/>
              <a:gdLst/>
              <a:ahLst/>
              <a:cxnLst/>
              <a:rect l="l" t="t" r="r" b="b"/>
              <a:pathLst>
                <a:path w="2593" h="2493" extrusionOk="0">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4" name="Google Shape;414;p3"/>
            <p:cNvSpPr/>
            <p:nvPr/>
          </p:nvSpPr>
          <p:spPr>
            <a:xfrm>
              <a:off x="2751408" y="4346393"/>
              <a:ext cx="38575" cy="45236"/>
            </a:xfrm>
            <a:custGeom>
              <a:avLst/>
              <a:gdLst/>
              <a:ahLst/>
              <a:cxnLst/>
              <a:rect l="l" t="t" r="r" b="b"/>
              <a:pathLst>
                <a:path w="776" h="910" extrusionOk="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5" name="Google Shape;415;p3"/>
            <p:cNvSpPr/>
            <p:nvPr/>
          </p:nvSpPr>
          <p:spPr>
            <a:xfrm>
              <a:off x="2853512" y="4289525"/>
              <a:ext cx="113886" cy="123877"/>
            </a:xfrm>
            <a:custGeom>
              <a:avLst/>
              <a:gdLst/>
              <a:ahLst/>
              <a:cxnLst/>
              <a:rect l="l" t="t" r="r" b="b"/>
              <a:pathLst>
                <a:path w="2291" h="2492" extrusionOk="0">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6" name="Google Shape;416;p3"/>
            <p:cNvSpPr/>
            <p:nvPr/>
          </p:nvSpPr>
          <p:spPr>
            <a:xfrm>
              <a:off x="2893678" y="4346393"/>
              <a:ext cx="36885" cy="53637"/>
            </a:xfrm>
            <a:custGeom>
              <a:avLst/>
              <a:gdLst/>
              <a:ahLst/>
              <a:cxnLst/>
              <a:rect l="l" t="t" r="r" b="b"/>
              <a:pathLst>
                <a:path w="742" h="1079" extrusionOk="0">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7" name="Google Shape;417;p3"/>
            <p:cNvSpPr/>
            <p:nvPr/>
          </p:nvSpPr>
          <p:spPr>
            <a:xfrm>
              <a:off x="2843471" y="429285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8" name="Google Shape;418;p3"/>
            <p:cNvSpPr/>
            <p:nvPr/>
          </p:nvSpPr>
          <p:spPr>
            <a:xfrm>
              <a:off x="2709601" y="4190751"/>
              <a:ext cx="137299" cy="93803"/>
            </a:xfrm>
            <a:custGeom>
              <a:avLst/>
              <a:gdLst/>
              <a:ahLst/>
              <a:cxnLst/>
              <a:rect l="l" t="t" r="r" b="b"/>
              <a:pathLst>
                <a:path w="2762" h="1887" extrusionOk="0">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19" name="Google Shape;419;p3"/>
            <p:cNvSpPr/>
            <p:nvPr/>
          </p:nvSpPr>
          <p:spPr>
            <a:xfrm>
              <a:off x="2677787" y="4468580"/>
              <a:ext cx="40215" cy="51947"/>
            </a:xfrm>
            <a:custGeom>
              <a:avLst/>
              <a:gdLst/>
              <a:ahLst/>
              <a:cxnLst/>
              <a:rect l="l" t="t" r="r" b="b"/>
              <a:pathLst>
                <a:path w="809" h="1045" extrusionOk="0">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0" name="Google Shape;420;p3"/>
            <p:cNvSpPr/>
            <p:nvPr/>
          </p:nvSpPr>
          <p:spPr>
            <a:xfrm>
              <a:off x="2979030" y="4476981"/>
              <a:ext cx="28534" cy="8401"/>
            </a:xfrm>
            <a:custGeom>
              <a:avLst/>
              <a:gdLst/>
              <a:ahLst/>
              <a:cxnLst/>
              <a:rect l="l" t="t" r="r" b="b"/>
              <a:pathLst>
                <a:path w="574" h="169" extrusionOk="0">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1" name="Google Shape;421;p3"/>
            <p:cNvSpPr/>
            <p:nvPr/>
          </p:nvSpPr>
          <p:spPr>
            <a:xfrm>
              <a:off x="2920471" y="4428414"/>
              <a:ext cx="128898" cy="123927"/>
            </a:xfrm>
            <a:custGeom>
              <a:avLst/>
              <a:gdLst/>
              <a:ahLst/>
              <a:cxnLst/>
              <a:rect l="l" t="t" r="r" b="b"/>
              <a:pathLst>
                <a:path w="2593" h="2493"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2" name="Google Shape;422;p3"/>
            <p:cNvSpPr/>
            <p:nvPr/>
          </p:nvSpPr>
          <p:spPr>
            <a:xfrm>
              <a:off x="2970678" y="4478621"/>
              <a:ext cx="33505" cy="40215"/>
            </a:xfrm>
            <a:custGeom>
              <a:avLst/>
              <a:gdLst/>
              <a:ahLst/>
              <a:cxnLst/>
              <a:rect l="l" t="t" r="r" b="b"/>
              <a:pathLst>
                <a:path w="674" h="809" extrusionOk="0">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3" name="Google Shape;423;p3"/>
            <p:cNvSpPr/>
            <p:nvPr/>
          </p:nvSpPr>
          <p:spPr>
            <a:xfrm>
              <a:off x="3029237" y="4349773"/>
              <a:ext cx="40215" cy="45236"/>
            </a:xfrm>
            <a:custGeom>
              <a:avLst/>
              <a:gdLst/>
              <a:ahLst/>
              <a:cxnLst/>
              <a:rect l="l" t="t" r="r" b="b"/>
              <a:pathLst>
                <a:path w="809" h="910" extrusionOk="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4" name="Google Shape;424;p3"/>
            <p:cNvSpPr/>
            <p:nvPr/>
          </p:nvSpPr>
          <p:spPr>
            <a:xfrm>
              <a:off x="3176528" y="4354794"/>
              <a:ext cx="36885" cy="48567"/>
            </a:xfrm>
            <a:custGeom>
              <a:avLst/>
              <a:gdLst/>
              <a:ahLst/>
              <a:cxnLst/>
              <a:rect l="l" t="t" r="r" b="b"/>
              <a:pathLst>
                <a:path w="742" h="977" extrusionOk="0">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5" name="Google Shape;425;p3"/>
            <p:cNvSpPr/>
            <p:nvPr/>
          </p:nvSpPr>
          <p:spPr>
            <a:xfrm>
              <a:off x="3896179" y="4359815"/>
              <a:ext cx="31864" cy="36835"/>
            </a:xfrm>
            <a:custGeom>
              <a:avLst/>
              <a:gdLst/>
              <a:ahLst/>
              <a:cxnLst/>
              <a:rect l="l" t="t" r="r" b="b"/>
              <a:pathLst>
                <a:path w="641" h="741" extrusionOk="0">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6" name="Google Shape;426;p3"/>
            <p:cNvSpPr/>
            <p:nvPr/>
          </p:nvSpPr>
          <p:spPr>
            <a:xfrm>
              <a:off x="1973198" y="3258539"/>
              <a:ext cx="2344821" cy="1882915"/>
            </a:xfrm>
            <a:custGeom>
              <a:avLst/>
              <a:gdLst/>
              <a:ahLst/>
              <a:cxnLst/>
              <a:rect l="l" t="t" r="r" b="b"/>
              <a:pathLst>
                <a:path w="47170" h="37878" extrusionOk="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7" name="Google Shape;427;p3"/>
            <p:cNvSpPr/>
            <p:nvPr/>
          </p:nvSpPr>
          <p:spPr>
            <a:xfrm>
              <a:off x="2021714" y="4870287"/>
              <a:ext cx="13471" cy="18442"/>
            </a:xfrm>
            <a:custGeom>
              <a:avLst/>
              <a:gdLst/>
              <a:ahLst/>
              <a:cxnLst/>
              <a:rect l="l" t="t" r="r" b="b"/>
              <a:pathLst>
                <a:path w="271" h="371" extrusionOk="0">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8" name="Google Shape;428;p3"/>
            <p:cNvSpPr/>
            <p:nvPr/>
          </p:nvSpPr>
          <p:spPr>
            <a:xfrm>
              <a:off x="1112916" y="4369856"/>
              <a:ext cx="286280" cy="771599"/>
            </a:xfrm>
            <a:custGeom>
              <a:avLst/>
              <a:gdLst/>
              <a:ahLst/>
              <a:cxnLst/>
              <a:rect l="l" t="t" r="r" b="b"/>
              <a:pathLst>
                <a:path w="5759" h="15522" extrusionOk="0">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29" name="Google Shape;429;p3"/>
            <p:cNvSpPr/>
            <p:nvPr/>
          </p:nvSpPr>
          <p:spPr>
            <a:xfrm>
              <a:off x="1151442" y="4383228"/>
              <a:ext cx="35195" cy="115526"/>
            </a:xfrm>
            <a:custGeom>
              <a:avLst/>
              <a:gdLst/>
              <a:ahLst/>
              <a:cxnLst/>
              <a:rect l="l" t="t" r="r" b="b"/>
              <a:pathLst>
                <a:path w="708" h="2324" extrusionOk="0">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0" name="Google Shape;430;p3"/>
            <p:cNvSpPr/>
            <p:nvPr/>
          </p:nvSpPr>
          <p:spPr>
            <a:xfrm>
              <a:off x="2031756" y="4922134"/>
              <a:ext cx="31864" cy="102154"/>
            </a:xfrm>
            <a:custGeom>
              <a:avLst/>
              <a:gdLst/>
              <a:ahLst/>
              <a:cxnLst/>
              <a:rect l="l" t="t" r="r" b="b"/>
              <a:pathLst>
                <a:path w="641" h="2055" extrusionOk="0">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1" name="Google Shape;431;p3"/>
            <p:cNvSpPr/>
            <p:nvPr/>
          </p:nvSpPr>
          <p:spPr>
            <a:xfrm>
              <a:off x="4336361" y="4195772"/>
              <a:ext cx="135609" cy="83761"/>
            </a:xfrm>
            <a:custGeom>
              <a:avLst/>
              <a:gdLst/>
              <a:ahLst/>
              <a:cxnLst/>
              <a:rect l="l" t="t" r="r" b="b"/>
              <a:pathLst>
                <a:path w="2728" h="1685" extrusionOk="0">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2" name="Google Shape;432;p3"/>
            <p:cNvSpPr/>
            <p:nvPr/>
          </p:nvSpPr>
          <p:spPr>
            <a:xfrm>
              <a:off x="2413380" y="4286144"/>
              <a:ext cx="125567" cy="135659"/>
            </a:xfrm>
            <a:custGeom>
              <a:avLst/>
              <a:gdLst/>
              <a:ahLst/>
              <a:cxnLst/>
              <a:rect l="l" t="t" r="r" b="b"/>
              <a:pathLst>
                <a:path w="2526" h="2729" extrusionOk="0">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3" name="Google Shape;433;p3"/>
            <p:cNvSpPr/>
            <p:nvPr/>
          </p:nvSpPr>
          <p:spPr>
            <a:xfrm>
              <a:off x="4132202"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4" name="Google Shape;434;p3"/>
            <p:cNvSpPr/>
            <p:nvPr/>
          </p:nvSpPr>
          <p:spPr>
            <a:xfrm>
              <a:off x="4041829" y="4192441"/>
              <a:ext cx="127208" cy="88732"/>
            </a:xfrm>
            <a:custGeom>
              <a:avLst/>
              <a:gdLst/>
              <a:ahLst/>
              <a:cxnLst/>
              <a:rect l="l" t="t" r="r" b="b"/>
              <a:pathLst>
                <a:path w="2559" h="1785" extrusionOk="0">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5" name="Google Shape;435;p3"/>
            <p:cNvSpPr/>
            <p:nvPr/>
          </p:nvSpPr>
          <p:spPr>
            <a:xfrm>
              <a:off x="4209153" y="4430105"/>
              <a:ext cx="127258" cy="122237"/>
            </a:xfrm>
            <a:custGeom>
              <a:avLst/>
              <a:gdLst/>
              <a:ahLst/>
              <a:cxnLst/>
              <a:rect l="l" t="t" r="r" b="b"/>
              <a:pathLst>
                <a:path w="2560" h="2459" extrusionOk="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6" name="Google Shape;436;p3"/>
            <p:cNvSpPr/>
            <p:nvPr/>
          </p:nvSpPr>
          <p:spPr>
            <a:xfrm>
              <a:off x="4237637" y="4570684"/>
              <a:ext cx="125567" cy="122237"/>
            </a:xfrm>
            <a:custGeom>
              <a:avLst/>
              <a:gdLst/>
              <a:ahLst/>
              <a:cxnLst/>
              <a:rect l="l" t="t" r="r" b="b"/>
              <a:pathLst>
                <a:path w="2526" h="2459" extrusionOk="0">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7" name="Google Shape;437;p3"/>
            <p:cNvSpPr/>
            <p:nvPr/>
          </p:nvSpPr>
          <p:spPr>
            <a:xfrm>
              <a:off x="3896179" y="4195772"/>
              <a:ext cx="132278" cy="80381"/>
            </a:xfrm>
            <a:custGeom>
              <a:avLst/>
              <a:gdLst/>
              <a:ahLst/>
              <a:cxnLst/>
              <a:rect l="l" t="t" r="r" b="b"/>
              <a:pathLst>
                <a:path w="2661" h="1617" extrusionOk="0">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8" name="Google Shape;438;p3"/>
            <p:cNvSpPr/>
            <p:nvPr/>
          </p:nvSpPr>
          <p:spPr>
            <a:xfrm>
              <a:off x="2699560" y="4287835"/>
              <a:ext cx="128898" cy="123877"/>
            </a:xfrm>
            <a:custGeom>
              <a:avLst/>
              <a:gdLst/>
              <a:ahLst/>
              <a:cxnLst/>
              <a:rect l="l" t="t" r="r" b="b"/>
              <a:pathLst>
                <a:path w="2593" h="2492" extrusionOk="0">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39" name="Google Shape;439;p3"/>
            <p:cNvSpPr/>
            <p:nvPr/>
          </p:nvSpPr>
          <p:spPr>
            <a:xfrm>
              <a:off x="3005823" y="4195772"/>
              <a:ext cx="137299" cy="80381"/>
            </a:xfrm>
            <a:custGeom>
              <a:avLst/>
              <a:gdLst/>
              <a:ahLst/>
              <a:cxnLst/>
              <a:rect l="l" t="t" r="r" b="b"/>
              <a:pathLst>
                <a:path w="2762" h="1617" extrusionOk="0">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0" name="Google Shape;440;p3"/>
            <p:cNvSpPr/>
            <p:nvPr/>
          </p:nvSpPr>
          <p:spPr>
            <a:xfrm>
              <a:off x="4092037" y="4568994"/>
              <a:ext cx="128898" cy="123927"/>
            </a:xfrm>
            <a:custGeom>
              <a:avLst/>
              <a:gdLst/>
              <a:ahLst/>
              <a:cxnLst/>
              <a:rect l="l" t="t" r="r" b="b"/>
              <a:pathLst>
                <a:path w="2593" h="2493" extrusionOk="0">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1" name="Google Shape;441;p3"/>
            <p:cNvSpPr/>
            <p:nvPr/>
          </p:nvSpPr>
          <p:spPr>
            <a:xfrm>
              <a:off x="3608358" y="4192441"/>
              <a:ext cx="127208" cy="88732"/>
            </a:xfrm>
            <a:custGeom>
              <a:avLst/>
              <a:gdLst/>
              <a:ahLst/>
              <a:cxnLst/>
              <a:rect l="l" t="t" r="r" b="b"/>
              <a:pathLst>
                <a:path w="2559" h="1785" extrusionOk="0">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2" name="Google Shape;442;p3"/>
            <p:cNvSpPr/>
            <p:nvPr/>
          </p:nvSpPr>
          <p:spPr>
            <a:xfrm>
              <a:off x="3154755" y="4195772"/>
              <a:ext cx="137299" cy="80381"/>
            </a:xfrm>
            <a:custGeom>
              <a:avLst/>
              <a:gdLst/>
              <a:ahLst/>
              <a:cxnLst/>
              <a:rect l="l" t="t" r="r" b="b"/>
              <a:pathLst>
                <a:path w="2762" h="1617" extrusionOk="0">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3" name="Google Shape;443;p3"/>
            <p:cNvSpPr/>
            <p:nvPr/>
          </p:nvSpPr>
          <p:spPr>
            <a:xfrm>
              <a:off x="2562311" y="4192441"/>
              <a:ext cx="127258" cy="88732"/>
            </a:xfrm>
            <a:custGeom>
              <a:avLst/>
              <a:gdLst/>
              <a:ahLst/>
              <a:cxnLst/>
              <a:rect l="l" t="t" r="r" b="b"/>
              <a:pathLst>
                <a:path w="2560" h="1785" extrusionOk="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4" name="Google Shape;444;p3"/>
            <p:cNvSpPr/>
            <p:nvPr/>
          </p:nvSpPr>
          <p:spPr>
            <a:xfrm>
              <a:off x="3748938" y="4195772"/>
              <a:ext cx="133919" cy="80381"/>
            </a:xfrm>
            <a:custGeom>
              <a:avLst/>
              <a:gdLst/>
              <a:ahLst/>
              <a:cxnLst/>
              <a:rect l="l" t="t" r="r" b="b"/>
              <a:pathLst>
                <a:path w="2694" h="1617" extrusionOk="0">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5" name="Google Shape;445;p3"/>
            <p:cNvSpPr/>
            <p:nvPr/>
          </p:nvSpPr>
          <p:spPr>
            <a:xfrm>
              <a:off x="3790744" y="4430105"/>
              <a:ext cx="113886" cy="123877"/>
            </a:xfrm>
            <a:custGeom>
              <a:avLst/>
              <a:gdLst/>
              <a:ahLst/>
              <a:cxnLst/>
              <a:rect l="l" t="t" r="r" b="b"/>
              <a:pathLst>
                <a:path w="2291" h="2492" extrusionOk="0">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6" name="Google Shape;446;p3"/>
            <p:cNvSpPr/>
            <p:nvPr/>
          </p:nvSpPr>
          <p:spPr>
            <a:xfrm>
              <a:off x="3822559" y="4476981"/>
              <a:ext cx="38525" cy="40215"/>
            </a:xfrm>
            <a:custGeom>
              <a:avLst/>
              <a:gdLst/>
              <a:ahLst/>
              <a:cxnLst/>
              <a:rect l="l" t="t" r="r" b="b"/>
              <a:pathLst>
                <a:path w="775" h="809" extrusionOk="0">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7" name="Google Shape;447;p3"/>
            <p:cNvSpPr/>
            <p:nvPr/>
          </p:nvSpPr>
          <p:spPr>
            <a:xfrm>
              <a:off x="3750579" y="4711264"/>
              <a:ext cx="113886" cy="123927"/>
            </a:xfrm>
            <a:custGeom>
              <a:avLst/>
              <a:gdLst/>
              <a:ahLst/>
              <a:cxnLst/>
              <a:rect l="l" t="t" r="r" b="b"/>
              <a:pathLst>
                <a:path w="2291" h="2493" extrusionOk="0">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8" name="Google Shape;448;p3"/>
            <p:cNvSpPr/>
            <p:nvPr/>
          </p:nvSpPr>
          <p:spPr>
            <a:xfrm>
              <a:off x="3859394" y="4615871"/>
              <a:ext cx="36835" cy="43546"/>
            </a:xfrm>
            <a:custGeom>
              <a:avLst/>
              <a:gdLst/>
              <a:ahLst/>
              <a:cxnLst/>
              <a:rect l="l" t="t" r="r" b="b"/>
              <a:pathLst>
                <a:path w="741" h="876" extrusionOk="0">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49" name="Google Shape;449;p3"/>
            <p:cNvSpPr/>
            <p:nvPr/>
          </p:nvSpPr>
          <p:spPr>
            <a:xfrm>
              <a:off x="3780703" y="4433435"/>
              <a:ext cx="15112" cy="120547"/>
            </a:xfrm>
            <a:custGeom>
              <a:avLst/>
              <a:gdLst/>
              <a:ahLst/>
              <a:cxnLst/>
              <a:rect l="l" t="t" r="r" b="b"/>
              <a:pathLst>
                <a:path w="304" h="2425" extrusionOk="0">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0" name="Google Shape;450;p3"/>
            <p:cNvSpPr/>
            <p:nvPr/>
          </p:nvSpPr>
          <p:spPr>
            <a:xfrm>
              <a:off x="3805806" y="4568994"/>
              <a:ext cx="128948" cy="123927"/>
            </a:xfrm>
            <a:custGeom>
              <a:avLst/>
              <a:gdLst/>
              <a:ahLst/>
              <a:cxnLst/>
              <a:rect l="l" t="t" r="r" b="b"/>
              <a:pathLst>
                <a:path w="2594" h="2493" extrusionOk="0">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1" name="Google Shape;451;p3"/>
            <p:cNvSpPr/>
            <p:nvPr/>
          </p:nvSpPr>
          <p:spPr>
            <a:xfrm>
              <a:off x="4066933" y="4426774"/>
              <a:ext cx="125567" cy="135609"/>
            </a:xfrm>
            <a:custGeom>
              <a:avLst/>
              <a:gdLst/>
              <a:ahLst/>
              <a:cxnLst/>
              <a:rect l="l" t="t" r="r" b="b"/>
              <a:pathLst>
                <a:path w="2526" h="2728" extrusionOk="0">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2" name="Google Shape;452;p3"/>
            <p:cNvSpPr/>
            <p:nvPr/>
          </p:nvSpPr>
          <p:spPr>
            <a:xfrm>
              <a:off x="3951407" y="4570684"/>
              <a:ext cx="115576" cy="123877"/>
            </a:xfrm>
            <a:custGeom>
              <a:avLst/>
              <a:gdLst/>
              <a:ahLst/>
              <a:cxnLst/>
              <a:rect l="l" t="t" r="r" b="b"/>
              <a:pathLst>
                <a:path w="2325" h="2492" extrusionOk="0">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3" name="Google Shape;453;p3"/>
            <p:cNvSpPr/>
            <p:nvPr/>
          </p:nvSpPr>
          <p:spPr>
            <a:xfrm>
              <a:off x="3961448" y="4473601"/>
              <a:ext cx="45236" cy="36885"/>
            </a:xfrm>
            <a:custGeom>
              <a:avLst/>
              <a:gdLst/>
              <a:ahLst/>
              <a:cxnLst/>
              <a:rect l="l" t="t" r="r" b="b"/>
              <a:pathLst>
                <a:path w="910" h="742" extrusionOk="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4" name="Google Shape;454;p3"/>
            <p:cNvSpPr/>
            <p:nvPr/>
          </p:nvSpPr>
          <p:spPr>
            <a:xfrm>
              <a:off x="3922973" y="4428414"/>
              <a:ext cx="128948" cy="123927"/>
            </a:xfrm>
            <a:custGeom>
              <a:avLst/>
              <a:gdLst/>
              <a:ahLst/>
              <a:cxnLst/>
              <a:rect l="l" t="t" r="r" b="b"/>
              <a:pathLst>
                <a:path w="2594" h="2493" extrusionOk="0">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5" name="Google Shape;455;p3"/>
            <p:cNvSpPr/>
            <p:nvPr/>
          </p:nvSpPr>
          <p:spPr>
            <a:xfrm>
              <a:off x="4247679" y="4873617"/>
              <a:ext cx="45236" cy="30174"/>
            </a:xfrm>
            <a:custGeom>
              <a:avLst/>
              <a:gdLst/>
              <a:ahLst/>
              <a:cxnLst/>
              <a:rect l="l" t="t" r="r" b="b"/>
              <a:pathLst>
                <a:path w="910" h="607" extrusionOk="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6" name="Google Shape;456;p3"/>
            <p:cNvSpPr/>
            <p:nvPr/>
          </p:nvSpPr>
          <p:spPr>
            <a:xfrm>
              <a:off x="4386568" y="4353104"/>
              <a:ext cx="56968" cy="40215"/>
            </a:xfrm>
            <a:custGeom>
              <a:avLst/>
              <a:gdLst/>
              <a:ahLst/>
              <a:cxnLst/>
              <a:rect l="l" t="t" r="r" b="b"/>
              <a:pathLst>
                <a:path w="1146" h="809" extrusionOk="0">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7" name="Google Shape;457;p3"/>
            <p:cNvSpPr/>
            <p:nvPr/>
          </p:nvSpPr>
          <p:spPr>
            <a:xfrm>
              <a:off x="4165657" y="4704553"/>
              <a:ext cx="309693" cy="138989"/>
            </a:xfrm>
            <a:custGeom>
              <a:avLst/>
              <a:gdLst/>
              <a:ahLst/>
              <a:cxnLst/>
              <a:rect l="l" t="t" r="r" b="b"/>
              <a:pathLst>
                <a:path w="6230" h="2796" extrusionOk="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8" name="Google Shape;458;p3"/>
            <p:cNvSpPr/>
            <p:nvPr/>
          </p:nvSpPr>
          <p:spPr>
            <a:xfrm>
              <a:off x="3779062" y="4736368"/>
              <a:ext cx="45236" cy="26843"/>
            </a:xfrm>
            <a:custGeom>
              <a:avLst/>
              <a:gdLst/>
              <a:ahLst/>
              <a:cxnLst/>
              <a:rect l="l" t="t" r="r" b="b"/>
              <a:pathLst>
                <a:path w="910" h="540" extrusionOk="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59" name="Google Shape;459;p3"/>
            <p:cNvSpPr/>
            <p:nvPr/>
          </p:nvSpPr>
          <p:spPr>
            <a:xfrm>
              <a:off x="4348093" y="4920494"/>
              <a:ext cx="127258" cy="82021"/>
            </a:xfrm>
            <a:custGeom>
              <a:avLst/>
              <a:gdLst/>
              <a:ahLst/>
              <a:cxnLst/>
              <a:rect l="l" t="t" r="r" b="b"/>
              <a:pathLst>
                <a:path w="2560" h="1650" extrusionOk="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0" name="Google Shape;460;p3"/>
            <p:cNvSpPr/>
            <p:nvPr/>
          </p:nvSpPr>
          <p:spPr>
            <a:xfrm>
              <a:off x="4204133" y="4851844"/>
              <a:ext cx="123927" cy="149031"/>
            </a:xfrm>
            <a:custGeom>
              <a:avLst/>
              <a:gdLst/>
              <a:ahLst/>
              <a:cxnLst/>
              <a:rect l="l" t="t" r="r" b="b"/>
              <a:pathLst>
                <a:path w="2493" h="2998" extrusionOk="0">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1" name="Google Shape;461;p3"/>
            <p:cNvSpPr/>
            <p:nvPr/>
          </p:nvSpPr>
          <p:spPr>
            <a:xfrm>
              <a:off x="4344713" y="4932176"/>
              <a:ext cx="8451" cy="70340"/>
            </a:xfrm>
            <a:custGeom>
              <a:avLst/>
              <a:gdLst/>
              <a:ahLst/>
              <a:cxnLst/>
              <a:rect l="l" t="t" r="r" b="b"/>
              <a:pathLst>
                <a:path w="170" h="1415" extrusionOk="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2" name="Google Shape;462;p3"/>
            <p:cNvSpPr/>
            <p:nvPr/>
          </p:nvSpPr>
          <p:spPr>
            <a:xfrm>
              <a:off x="4394920" y="4942217"/>
              <a:ext cx="28534" cy="38575"/>
            </a:xfrm>
            <a:custGeom>
              <a:avLst/>
              <a:gdLst/>
              <a:ahLst/>
              <a:cxnLst/>
              <a:rect l="l" t="t" r="r" b="b"/>
              <a:pathLst>
                <a:path w="574" h="776" extrusionOk="0">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3" name="Google Shape;463;p3"/>
            <p:cNvSpPr/>
            <p:nvPr/>
          </p:nvSpPr>
          <p:spPr>
            <a:xfrm>
              <a:off x="4399940" y="4500394"/>
              <a:ext cx="55327" cy="45236"/>
            </a:xfrm>
            <a:custGeom>
              <a:avLst/>
              <a:gdLst/>
              <a:ahLst/>
              <a:cxnLst/>
              <a:rect l="l" t="t" r="r" b="b"/>
              <a:pathLst>
                <a:path w="1113" h="910" extrusionOk="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4" name="Google Shape;464;p3"/>
            <p:cNvSpPr/>
            <p:nvPr/>
          </p:nvSpPr>
          <p:spPr>
            <a:xfrm>
              <a:off x="4269402" y="4289525"/>
              <a:ext cx="202568" cy="125567"/>
            </a:xfrm>
            <a:custGeom>
              <a:avLst/>
              <a:gdLst/>
              <a:ahLst/>
              <a:cxnLst/>
              <a:rect l="l" t="t" r="r" b="b"/>
              <a:pathLst>
                <a:path w="4075" h="2526" extrusionOk="0">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5" name="Google Shape;465;p3"/>
            <p:cNvSpPr/>
            <p:nvPr/>
          </p:nvSpPr>
          <p:spPr>
            <a:xfrm>
              <a:off x="4348093" y="4430105"/>
              <a:ext cx="132278" cy="262817"/>
            </a:xfrm>
            <a:custGeom>
              <a:avLst/>
              <a:gdLst/>
              <a:ahLst/>
              <a:cxnLst/>
              <a:rect l="l" t="t" r="r" b="b"/>
              <a:pathLst>
                <a:path w="2661" h="5287" extrusionOk="0">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6" name="Google Shape;466;p3"/>
            <p:cNvSpPr/>
            <p:nvPr/>
          </p:nvSpPr>
          <p:spPr>
            <a:xfrm>
              <a:off x="4252699" y="4947238"/>
              <a:ext cx="41856" cy="25153"/>
            </a:xfrm>
            <a:custGeom>
              <a:avLst/>
              <a:gdLst/>
              <a:ahLst/>
              <a:cxnLst/>
              <a:rect l="l" t="t" r="r" b="b"/>
              <a:pathLst>
                <a:path w="842" h="506" extrusionOk="0">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7" name="Google Shape;467;p3"/>
            <p:cNvSpPr/>
            <p:nvPr/>
          </p:nvSpPr>
          <p:spPr>
            <a:xfrm>
              <a:off x="2443504" y="4492043"/>
              <a:ext cx="56918" cy="46877"/>
            </a:xfrm>
            <a:custGeom>
              <a:avLst/>
              <a:gdLst/>
              <a:ahLst/>
              <a:cxnLst/>
              <a:rect l="l" t="t" r="r" b="b"/>
              <a:pathLst>
                <a:path w="1145" h="943" extrusionOk="0">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8" name="Google Shape;468;p3"/>
            <p:cNvSpPr/>
            <p:nvPr/>
          </p:nvSpPr>
          <p:spPr>
            <a:xfrm>
              <a:off x="4026767" y="4707934"/>
              <a:ext cx="125567" cy="135609"/>
            </a:xfrm>
            <a:custGeom>
              <a:avLst/>
              <a:gdLst/>
              <a:ahLst/>
              <a:cxnLst/>
              <a:rect l="l" t="t" r="r" b="b"/>
              <a:pathLst>
                <a:path w="2526" h="2728" extrusionOk="0">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69" name="Google Shape;469;p3"/>
            <p:cNvSpPr/>
            <p:nvPr/>
          </p:nvSpPr>
          <p:spPr>
            <a:xfrm>
              <a:off x="2553959" y="4848514"/>
              <a:ext cx="125567" cy="155692"/>
            </a:xfrm>
            <a:custGeom>
              <a:avLst/>
              <a:gdLst/>
              <a:ahLst/>
              <a:cxnLst/>
              <a:rect l="l" t="t" r="r" b="b"/>
              <a:pathLst>
                <a:path w="2526" h="3132" extrusionOk="0">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0" name="Google Shape;470;p3"/>
            <p:cNvSpPr/>
            <p:nvPr/>
          </p:nvSpPr>
          <p:spPr>
            <a:xfrm>
              <a:off x="2409999" y="4426774"/>
              <a:ext cx="205899" cy="130588"/>
            </a:xfrm>
            <a:custGeom>
              <a:avLst/>
              <a:gdLst/>
              <a:ahLst/>
              <a:cxnLst/>
              <a:rect l="l" t="t" r="r" b="b"/>
              <a:pathLst>
                <a:path w="4142" h="2627" extrusionOk="0">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1" name="Google Shape;471;p3"/>
            <p:cNvSpPr/>
            <p:nvPr/>
          </p:nvSpPr>
          <p:spPr>
            <a:xfrm>
              <a:off x="2416710" y="4195772"/>
              <a:ext cx="132278" cy="80381"/>
            </a:xfrm>
            <a:custGeom>
              <a:avLst/>
              <a:gdLst/>
              <a:ahLst/>
              <a:cxnLst/>
              <a:rect l="l" t="t" r="r" b="b"/>
              <a:pathLst>
                <a:path w="2661" h="1617" extrusionOk="0">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2" name="Google Shape;472;p3"/>
            <p:cNvSpPr/>
            <p:nvPr/>
          </p:nvSpPr>
          <p:spPr>
            <a:xfrm>
              <a:off x="2409999" y="4850204"/>
              <a:ext cx="128948" cy="143960"/>
            </a:xfrm>
            <a:custGeom>
              <a:avLst/>
              <a:gdLst/>
              <a:ahLst/>
              <a:cxnLst/>
              <a:rect l="l" t="t" r="r" b="b"/>
              <a:pathLst>
                <a:path w="2594" h="2896" extrusionOk="0">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3" name="Google Shape;473;p3"/>
            <p:cNvSpPr/>
            <p:nvPr/>
          </p:nvSpPr>
          <p:spPr>
            <a:xfrm>
              <a:off x="3735516" y="4850204"/>
              <a:ext cx="160712" cy="143960"/>
            </a:xfrm>
            <a:custGeom>
              <a:avLst/>
              <a:gdLst/>
              <a:ahLst/>
              <a:cxnLst/>
              <a:rect l="l" t="t" r="r" b="b"/>
              <a:pathLst>
                <a:path w="3233" h="2896" extrusionOk="0">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4" name="Google Shape;474;p3"/>
            <p:cNvSpPr/>
            <p:nvPr/>
          </p:nvSpPr>
          <p:spPr>
            <a:xfrm>
              <a:off x="3912931" y="4850204"/>
              <a:ext cx="130588" cy="150671"/>
            </a:xfrm>
            <a:custGeom>
              <a:avLst/>
              <a:gdLst/>
              <a:ahLst/>
              <a:cxnLst/>
              <a:rect l="l" t="t" r="r" b="b"/>
              <a:pathLst>
                <a:path w="2627" h="3031" extrusionOk="0">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5" name="Google Shape;475;p3"/>
            <p:cNvSpPr/>
            <p:nvPr/>
          </p:nvSpPr>
          <p:spPr>
            <a:xfrm>
              <a:off x="3022576" y="4850204"/>
              <a:ext cx="697928" cy="155692"/>
            </a:xfrm>
            <a:custGeom>
              <a:avLst/>
              <a:gdLst/>
              <a:ahLst/>
              <a:cxnLst/>
              <a:rect l="l" t="t" r="r" b="b"/>
              <a:pathLst>
                <a:path w="14040" h="3132" extrusionOk="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476" name="Google Shape;476;p3"/>
            <p:cNvSpPr/>
            <p:nvPr/>
          </p:nvSpPr>
          <p:spPr>
            <a:xfrm>
              <a:off x="2843471" y="4845183"/>
              <a:ext cx="169113" cy="157332"/>
            </a:xfrm>
            <a:custGeom>
              <a:avLst/>
              <a:gdLst/>
              <a:ahLst/>
              <a:cxnLst/>
              <a:rect l="l" t="t" r="r" b="b"/>
              <a:pathLst>
                <a:path w="3402" h="3165" extrusionOk="0">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477" name="Google Shape;477;p3"/>
          <p:cNvSpPr txBox="1">
            <a:spLocks noGrp="1"/>
          </p:cNvSpPr>
          <p:nvPr>
            <p:ph type="ctrTitle"/>
          </p:nvPr>
        </p:nvSpPr>
        <p:spPr>
          <a:xfrm>
            <a:off x="1557875" y="1411894"/>
            <a:ext cx="60282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5200"/>
              <a:buNone/>
              <a:defRPr sz="5200" b="0">
                <a:solidFill>
                  <a:schemeClr val="lt1"/>
                </a:solidFill>
              </a:defRPr>
            </a:lvl1pPr>
            <a:lvl2pPr lvl="1" algn="ctr" rtl="0">
              <a:spcBef>
                <a:spcPts val="0"/>
              </a:spcBef>
              <a:spcAft>
                <a:spcPts val="0"/>
              </a:spcAft>
              <a:buClr>
                <a:schemeClr val="lt1"/>
              </a:buClr>
              <a:buSzPts val="5200"/>
              <a:buNone/>
              <a:defRPr sz="5200" b="0">
                <a:solidFill>
                  <a:schemeClr val="lt1"/>
                </a:solidFill>
              </a:defRPr>
            </a:lvl2pPr>
            <a:lvl3pPr lvl="2" algn="ctr" rtl="0">
              <a:spcBef>
                <a:spcPts val="0"/>
              </a:spcBef>
              <a:spcAft>
                <a:spcPts val="0"/>
              </a:spcAft>
              <a:buClr>
                <a:schemeClr val="lt1"/>
              </a:buClr>
              <a:buSzPts val="5200"/>
              <a:buNone/>
              <a:defRPr sz="5200" b="0">
                <a:solidFill>
                  <a:schemeClr val="lt1"/>
                </a:solidFill>
              </a:defRPr>
            </a:lvl3pPr>
            <a:lvl4pPr lvl="3" algn="ctr" rtl="0">
              <a:spcBef>
                <a:spcPts val="0"/>
              </a:spcBef>
              <a:spcAft>
                <a:spcPts val="0"/>
              </a:spcAft>
              <a:buClr>
                <a:schemeClr val="lt1"/>
              </a:buClr>
              <a:buSzPts val="5200"/>
              <a:buNone/>
              <a:defRPr sz="5200" b="0">
                <a:solidFill>
                  <a:schemeClr val="lt1"/>
                </a:solidFill>
              </a:defRPr>
            </a:lvl4pPr>
            <a:lvl5pPr lvl="4" algn="ctr" rtl="0">
              <a:spcBef>
                <a:spcPts val="0"/>
              </a:spcBef>
              <a:spcAft>
                <a:spcPts val="0"/>
              </a:spcAft>
              <a:buClr>
                <a:schemeClr val="lt1"/>
              </a:buClr>
              <a:buSzPts val="5200"/>
              <a:buNone/>
              <a:defRPr sz="5200" b="0">
                <a:solidFill>
                  <a:schemeClr val="lt1"/>
                </a:solidFill>
              </a:defRPr>
            </a:lvl5pPr>
            <a:lvl6pPr lvl="5" algn="ctr" rtl="0">
              <a:spcBef>
                <a:spcPts val="0"/>
              </a:spcBef>
              <a:spcAft>
                <a:spcPts val="0"/>
              </a:spcAft>
              <a:buClr>
                <a:schemeClr val="lt1"/>
              </a:buClr>
              <a:buSzPts val="5200"/>
              <a:buNone/>
              <a:defRPr sz="5200" b="0">
                <a:solidFill>
                  <a:schemeClr val="lt1"/>
                </a:solidFill>
              </a:defRPr>
            </a:lvl6pPr>
            <a:lvl7pPr lvl="6" algn="ctr" rtl="0">
              <a:spcBef>
                <a:spcPts val="0"/>
              </a:spcBef>
              <a:spcAft>
                <a:spcPts val="0"/>
              </a:spcAft>
              <a:buClr>
                <a:schemeClr val="lt1"/>
              </a:buClr>
              <a:buSzPts val="5200"/>
              <a:buNone/>
              <a:defRPr sz="5200" b="0">
                <a:solidFill>
                  <a:schemeClr val="lt1"/>
                </a:solidFill>
              </a:defRPr>
            </a:lvl7pPr>
            <a:lvl8pPr lvl="7" algn="ctr" rtl="0">
              <a:spcBef>
                <a:spcPts val="0"/>
              </a:spcBef>
              <a:spcAft>
                <a:spcPts val="0"/>
              </a:spcAft>
              <a:buClr>
                <a:schemeClr val="lt1"/>
              </a:buClr>
              <a:buSzPts val="5200"/>
              <a:buNone/>
              <a:defRPr sz="5200" b="0">
                <a:solidFill>
                  <a:schemeClr val="lt1"/>
                </a:solidFill>
              </a:defRPr>
            </a:lvl8pPr>
            <a:lvl9pPr lvl="8" algn="ctr" rtl="0">
              <a:spcBef>
                <a:spcPts val="0"/>
              </a:spcBef>
              <a:spcAft>
                <a:spcPts val="0"/>
              </a:spcAft>
              <a:buClr>
                <a:schemeClr val="lt1"/>
              </a:buClr>
              <a:buSzPts val="5200"/>
              <a:buNone/>
              <a:defRPr sz="5200" b="0">
                <a:solidFill>
                  <a:schemeClr val="lt1"/>
                </a:solidFill>
              </a:defRPr>
            </a:lvl9pPr>
          </a:lstStyle>
          <a:p>
            <a:endParaRPr/>
          </a:p>
        </p:txBody>
      </p:sp>
      <p:sp>
        <p:nvSpPr>
          <p:cNvPr id="478" name="Google Shape;478;p3"/>
          <p:cNvSpPr txBox="1">
            <a:spLocks noGrp="1"/>
          </p:cNvSpPr>
          <p:nvPr>
            <p:ph type="subTitle" idx="1"/>
          </p:nvPr>
        </p:nvSpPr>
        <p:spPr>
          <a:xfrm>
            <a:off x="1557875" y="2497163"/>
            <a:ext cx="6028200" cy="795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algn="ctr" rtl="0">
              <a:spcBef>
                <a:spcPts val="0"/>
              </a:spcBef>
              <a:spcAft>
                <a:spcPts val="0"/>
              </a:spcAft>
              <a:buClr>
                <a:schemeClr val="dk1"/>
              </a:buClr>
              <a:buSzPts val="1600"/>
              <a:buNone/>
              <a:defRPr sz="1600"/>
            </a:lvl2pPr>
            <a:lvl3pPr lvl="2" algn="ctr" rtl="0">
              <a:spcBef>
                <a:spcPts val="0"/>
              </a:spcBef>
              <a:spcAft>
                <a:spcPts val="0"/>
              </a:spcAft>
              <a:buClr>
                <a:schemeClr val="dk1"/>
              </a:buClr>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479" name="Google Shape;479;p3"/>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869" name="Google Shape;869;p5"/>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p:cSld name="BLANK_1_1">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780" name="Google Shape;1780;p12"/>
          <p:cNvSpPr/>
          <p:nvPr/>
        </p:nvSpPr>
        <p:spPr>
          <a:xfrm>
            <a:off x="7570249" y="187589"/>
            <a:ext cx="830992" cy="847761"/>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a:p>
          </p:txBody>
        </p:sp>
      </p:grpSp>
      <p:sp>
        <p:nvSpPr>
          <p:cNvPr id="1886" name="Google Shape;1886;p12"/>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31750" y="737325"/>
            <a:ext cx="6880500" cy="5829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sz="26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31750" y="1427100"/>
            <a:ext cx="6880500" cy="3498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marL="914400" lvl="1"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marL="1371600" lvl="2" indent="-3810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marL="1828800" lvl="3"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marL="2286000" lvl="4"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marL="2743200" lvl="5"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marL="3200400" lvl="6"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marL="3657600" lvl="7"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marL="4114800" lvl="8" indent="-381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8749000" y="0"/>
            <a:ext cx="394800" cy="321600"/>
          </a:xfrm>
          <a:prstGeom prst="rect">
            <a:avLst/>
          </a:prstGeom>
          <a:noFill/>
          <a:ln>
            <a:noFill/>
          </a:ln>
        </p:spPr>
        <p:txBody>
          <a:bodyPr spcFirstLastPara="1" wrap="square" lIns="91425" tIns="91425" rIns="91425" bIns="91425" anchor="t" anchorCtr="0">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vijaygarr"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1574375" y="1820375"/>
            <a:ext cx="59952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Chapter 4</a:t>
            </a:r>
            <a:endParaRPr dirty="0"/>
          </a:p>
        </p:txBody>
      </p:sp>
      <p:sp>
        <p:nvSpPr>
          <p:cNvPr id="4" name="Google Shape;1891;p13">
            <a:extLst>
              <a:ext uri="{FF2B5EF4-FFF2-40B4-BE49-F238E27FC236}">
                <a16:creationId xmlns:a16="http://schemas.microsoft.com/office/drawing/2014/main" id="{BC91D134-5394-D747-A6EB-D980C8EE265E}"/>
              </a:ext>
            </a:extLst>
          </p:cNvPr>
          <p:cNvSpPr txBox="1">
            <a:spLocks/>
          </p:cNvSpPr>
          <p:nvPr/>
        </p:nvSpPr>
        <p:spPr>
          <a:xfrm>
            <a:off x="1574371" y="2658579"/>
            <a:ext cx="5995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1pPr>
            <a:lvl2pPr marR="0" lvl="1"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2pPr>
            <a:lvl3pPr marR="0" lvl="2"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3pPr>
            <a:lvl4pPr marR="0" lvl="3"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4pPr>
            <a:lvl5pPr marR="0" lvl="4"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5pPr>
            <a:lvl6pPr marR="0" lvl="5"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6pPr>
            <a:lvl7pPr marR="0" lvl="6"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7pPr>
            <a:lvl8pPr marR="0" lvl="7"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8pPr>
            <a:lvl9pPr marR="0" lvl="8" algn="ctr" rtl="0">
              <a:lnSpc>
                <a:spcPct val="100000"/>
              </a:lnSpc>
              <a:spcBef>
                <a:spcPts val="0"/>
              </a:spcBef>
              <a:spcAft>
                <a:spcPts val="0"/>
              </a:spcAft>
              <a:buClr>
                <a:schemeClr val="lt1"/>
              </a:buClr>
              <a:buSzPts val="6800"/>
              <a:buFont typeface="Amatic SC"/>
              <a:buNone/>
              <a:defRPr sz="6800" b="0" i="0" u="none" strike="noStrike" cap="none">
                <a:solidFill>
                  <a:schemeClr val="lt1"/>
                </a:solidFill>
                <a:latin typeface="Amatic SC"/>
                <a:ea typeface="Amatic SC"/>
                <a:cs typeface="Amatic SC"/>
                <a:sym typeface="Amatic SC"/>
              </a:defRPr>
            </a:lvl9pPr>
          </a:lstStyle>
          <a:p>
            <a:r>
              <a:rPr lang="en-US" sz="2400" dirty="0"/>
              <a:t>Control Flow</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p:txBody>
          <a:bodyPr/>
          <a:lstStyle/>
          <a:p>
            <a:r>
              <a:rPr lang="en-US" dirty="0"/>
              <a:t>If-then</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p:txBody>
          <a:bodyPr/>
          <a:lstStyle/>
          <a:p>
            <a:pPr marL="76200" indent="0">
              <a:buNone/>
            </a:pPr>
            <a:r>
              <a:rPr lang="en-US" dirty="0"/>
              <a:t>If (expression) {	</a:t>
            </a:r>
          </a:p>
          <a:p>
            <a:pPr marL="76200" indent="0">
              <a:buNone/>
            </a:pPr>
            <a:r>
              <a:rPr lang="en-US" dirty="0"/>
              <a:t>	Statements;</a:t>
            </a:r>
          </a:p>
          <a:p>
            <a:pPr marL="76200" indent="0">
              <a:buNone/>
            </a:pPr>
            <a:r>
              <a:rPr lang="en-US" dirty="0"/>
              <a:t>}</a:t>
            </a:r>
          </a:p>
          <a:p>
            <a:pPr marL="76200" indent="0">
              <a:buNone/>
            </a:pPr>
            <a:r>
              <a:rPr lang="en-US" dirty="0"/>
              <a:t>E.g.</a:t>
            </a:r>
          </a:p>
          <a:p>
            <a:pPr marL="76200" indent="0">
              <a:buNone/>
            </a:pPr>
            <a:r>
              <a:rPr lang="en-US" sz="1400" dirty="0"/>
              <a:t>int num1 = 9;</a:t>
            </a:r>
          </a:p>
          <a:p>
            <a:pPr marL="76200" indent="0">
              <a:buNone/>
            </a:pPr>
            <a:r>
              <a:rPr lang="en-US" sz="1400" dirty="0"/>
              <a:t>if (num1 &gt; 10) {</a:t>
            </a:r>
          </a:p>
          <a:p>
            <a:pPr marL="76200" indent="0">
              <a:buNone/>
            </a:pPr>
            <a:r>
              <a:rPr lang="en-US" sz="1400" dirty="0"/>
              <a:t>      </a:t>
            </a:r>
            <a:r>
              <a:rPr lang="en-US" sz="1400" dirty="0" err="1"/>
              <a:t>System.</a:t>
            </a:r>
            <a:r>
              <a:rPr lang="en-US" sz="1400" b="1" i="1" dirty="0" err="1"/>
              <a:t>out</a:t>
            </a:r>
            <a:r>
              <a:rPr lang="en-US" sz="1400" dirty="0" err="1"/>
              <a:t>.println</a:t>
            </a:r>
            <a:r>
              <a:rPr lang="en-US" sz="1400" dirty="0"/>
              <a:t>("Num1 " + num1 + " is greater then 10");</a:t>
            </a:r>
          </a:p>
          <a:p>
            <a:pPr marL="76200" indent="0">
              <a:buNone/>
            </a:pPr>
            <a:r>
              <a:rPr lang="en-US" sz="1400" dirty="0"/>
              <a:t>}</a:t>
            </a:r>
          </a:p>
          <a:p>
            <a:pPr marL="76200" indent="0">
              <a:buNone/>
            </a:pPr>
            <a:endParaRPr lang="en-US"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888379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int num1 = 9;</a:t>
            </a:r>
          </a:p>
          <a:p>
            <a:pPr marL="76200" indent="0">
              <a:buNone/>
            </a:pPr>
            <a:r>
              <a:rPr lang="en-US" sz="1600" dirty="0"/>
              <a:t>if (num1 % 2 == 0)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even number");</a:t>
            </a:r>
          </a:p>
          <a:p>
            <a:pPr marL="76200" indent="0">
              <a:buNone/>
            </a:pPr>
            <a:r>
              <a:rPr lang="en-US" sz="1600" dirty="0"/>
              <a:t>} else {</a:t>
            </a:r>
          </a:p>
          <a:p>
            <a:pPr marL="76200" indent="0">
              <a:buNone/>
            </a:pPr>
            <a:r>
              <a:rPr lang="en-US" sz="1600" dirty="0"/>
              <a:t>     </a:t>
            </a:r>
            <a:r>
              <a:rPr lang="en-US" sz="1600" dirty="0" err="1"/>
              <a:t>System.</a:t>
            </a:r>
            <a:r>
              <a:rPr lang="en-US" sz="1600" b="1" i="1" dirty="0" err="1"/>
              <a:t>out</a:t>
            </a:r>
            <a:r>
              <a:rPr lang="en-US" sz="1600" dirty="0" err="1"/>
              <a:t>.println</a:t>
            </a:r>
            <a:r>
              <a:rPr lang="en-US" sz="1600" dirty="0"/>
              <a:t>("Num " + num1 + " is add number");</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76597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If-then-else ladder</a:t>
            </a:r>
          </a:p>
        </p:txBody>
      </p:sp>
      <p:sp>
        <p:nvSpPr>
          <p:cNvPr id="3" name="Text Placeholder 2">
            <a:extLst>
              <a:ext uri="{FF2B5EF4-FFF2-40B4-BE49-F238E27FC236}">
                <a16:creationId xmlns:a16="http://schemas.microsoft.com/office/drawing/2014/main" id="{BE3FBA45-B15A-A640-B08D-C5090F2B1ABF}"/>
              </a:ext>
            </a:extLst>
          </p:cNvPr>
          <p:cNvSpPr>
            <a:spLocks noGrp="1"/>
          </p:cNvSpPr>
          <p:nvPr>
            <p:ph type="body" idx="1"/>
          </p:nvPr>
        </p:nvSpPr>
        <p:spPr>
          <a:xfrm>
            <a:off x="1131750" y="812056"/>
            <a:ext cx="6880500" cy="3498600"/>
          </a:xfrm>
        </p:spPr>
        <p:txBody>
          <a:bodyPr/>
          <a:lstStyle/>
          <a:p>
            <a:pPr marL="76200" indent="0">
              <a:buNone/>
            </a:pPr>
            <a:r>
              <a:rPr lang="en-US" sz="1600" dirty="0"/>
              <a:t>If (expression) {	</a:t>
            </a:r>
          </a:p>
          <a:p>
            <a:pPr marL="76200" indent="0">
              <a:buNone/>
            </a:pPr>
            <a:r>
              <a:rPr lang="en-US" sz="1600" dirty="0"/>
              <a:t>	Statements;</a:t>
            </a:r>
          </a:p>
          <a:p>
            <a:pPr marL="76200" indent="0">
              <a:buNone/>
            </a:pPr>
            <a:r>
              <a:rPr lang="en-US" sz="1600" dirty="0"/>
              <a:t>} else if (expression 2) {</a:t>
            </a:r>
          </a:p>
          <a:p>
            <a:pPr marL="76200" indent="0">
              <a:buNone/>
            </a:pPr>
            <a:r>
              <a:rPr lang="en-US" sz="1600" dirty="0"/>
              <a:t>	statements</a:t>
            </a:r>
          </a:p>
          <a:p>
            <a:pPr marL="76200" indent="0">
              <a:buNone/>
            </a:pPr>
            <a:r>
              <a:rPr lang="en-US" sz="1600" dirty="0"/>
              <a:t>} else {</a:t>
            </a:r>
          </a:p>
          <a:p>
            <a:pPr marL="76200" indent="0">
              <a:buNone/>
            </a:pPr>
            <a:r>
              <a:rPr lang="en-US" sz="1600" dirty="0"/>
              <a:t>	Statements</a:t>
            </a:r>
          </a:p>
          <a:p>
            <a:pPr marL="76200" indent="0">
              <a:buNone/>
            </a:pPr>
            <a:r>
              <a:rPr lang="en-US" sz="1600" dirty="0"/>
              <a:t>}</a:t>
            </a:r>
          </a:p>
          <a:p>
            <a:pPr marL="76200" indent="0">
              <a:buNone/>
            </a:pPr>
            <a:r>
              <a:rPr lang="en-US" sz="1600" dirty="0"/>
              <a:t>E.g.</a:t>
            </a:r>
          </a:p>
          <a:p>
            <a:pPr marL="76200" indent="0">
              <a:buNone/>
            </a:pPr>
            <a:r>
              <a:rPr lang="en-US" sz="1600" dirty="0"/>
              <a:t>if (num1 == 1)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Sunday”);</a:t>
            </a:r>
          </a:p>
          <a:p>
            <a:pPr marL="76200" indent="0">
              <a:buNone/>
            </a:pPr>
            <a:r>
              <a:rPr lang="en-US" sz="1600" dirty="0"/>
              <a:t>} else if (num2 == 2) {</a:t>
            </a:r>
          </a:p>
          <a:p>
            <a:pPr marL="76200" indent="0">
              <a:buNone/>
            </a:pPr>
            <a:r>
              <a:rPr lang="en-US" sz="1600" dirty="0"/>
              <a:t>      </a:t>
            </a:r>
            <a:r>
              <a:rPr lang="en-US" sz="1600" dirty="0" err="1"/>
              <a:t>System.</a:t>
            </a:r>
            <a:r>
              <a:rPr lang="en-US" sz="1600" b="1" i="1" dirty="0" err="1"/>
              <a:t>out</a:t>
            </a:r>
            <a:r>
              <a:rPr lang="en-US" sz="1600" dirty="0" err="1"/>
              <a:t>.println</a:t>
            </a:r>
            <a:r>
              <a:rPr lang="en-US" sz="1600" dirty="0"/>
              <a:t>(”Today is Monday”);</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49720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15F8-FC3A-9B4F-951B-AF73507AD12A}"/>
              </a:ext>
            </a:extLst>
          </p:cNvPr>
          <p:cNvSpPr>
            <a:spLocks noGrp="1"/>
          </p:cNvSpPr>
          <p:nvPr>
            <p:ph type="title"/>
          </p:nvPr>
        </p:nvSpPr>
        <p:spPr>
          <a:xfrm>
            <a:off x="1131750" y="339994"/>
            <a:ext cx="6880500" cy="582900"/>
          </a:xfrm>
        </p:spPr>
        <p:txBody>
          <a:bodyPr/>
          <a:lstStyle/>
          <a:p>
            <a:r>
              <a:rPr lang="en-US" dirty="0"/>
              <a:t>Switch Statement</a:t>
            </a:r>
          </a:p>
        </p:txBody>
      </p:sp>
      <p:sp>
        <p:nvSpPr>
          <p:cNvPr id="4" name="Slide Number Placeholder 3">
            <a:extLst>
              <a:ext uri="{FF2B5EF4-FFF2-40B4-BE49-F238E27FC236}">
                <a16:creationId xmlns:a16="http://schemas.microsoft.com/office/drawing/2014/main" id="{1E2D2DA6-D78E-AF4F-BD01-A8B40DBB4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5" name="TextBox 4">
            <a:extLst>
              <a:ext uri="{FF2B5EF4-FFF2-40B4-BE49-F238E27FC236}">
                <a16:creationId xmlns:a16="http://schemas.microsoft.com/office/drawing/2014/main" id="{B38AD76F-2511-F54E-B2BF-4E31694103A3}"/>
              </a:ext>
            </a:extLst>
          </p:cNvPr>
          <p:cNvSpPr txBox="1"/>
          <p:nvPr/>
        </p:nvSpPr>
        <p:spPr>
          <a:xfrm>
            <a:off x="1556657" y="1232922"/>
            <a:ext cx="3450771" cy="2893100"/>
          </a:xfrm>
          <a:prstGeom prst="rect">
            <a:avLst/>
          </a:prstGeom>
          <a:noFill/>
        </p:spPr>
        <p:txBody>
          <a:bodyPr wrap="square" rtlCol="0">
            <a:spAutoFit/>
          </a:bodyPr>
          <a:lstStyle/>
          <a:p>
            <a:pPr marL="76200" indent="0">
              <a:buNone/>
            </a:pPr>
            <a:r>
              <a:rPr lang="en-US" dirty="0"/>
              <a:t>Syntax:</a:t>
            </a:r>
          </a:p>
          <a:p>
            <a:pPr marL="76200" indent="0">
              <a:buNone/>
            </a:pPr>
            <a:r>
              <a:rPr lang="en-US" dirty="0"/>
              <a:t>switch (expression) {</a:t>
            </a:r>
          </a:p>
          <a:p>
            <a:pPr marL="76200" indent="0">
              <a:buNone/>
            </a:pPr>
            <a:r>
              <a:rPr lang="en-US" dirty="0"/>
              <a:t>    case 1:  </a:t>
            </a:r>
          </a:p>
          <a:p>
            <a:pPr marL="76200" indent="0">
              <a:buNone/>
            </a:pPr>
            <a:r>
              <a:rPr lang="en-US" dirty="0"/>
              <a:t>        statement;</a:t>
            </a:r>
          </a:p>
          <a:p>
            <a:pPr marL="76200" indent="0">
              <a:buNone/>
            </a:pPr>
            <a:r>
              <a:rPr lang="en-US" dirty="0"/>
              <a:t>        break;</a:t>
            </a:r>
          </a:p>
          <a:p>
            <a:pPr marL="76200" indent="0">
              <a:buNone/>
            </a:pPr>
            <a:r>
              <a:rPr lang="en-US" dirty="0"/>
              <a:t>    case 2: </a:t>
            </a:r>
          </a:p>
          <a:p>
            <a:pPr marL="76200" indent="0">
              <a:buNone/>
            </a:pPr>
            <a:r>
              <a:rPr lang="en-US" dirty="0"/>
              <a:t>    case 3:</a:t>
            </a:r>
          </a:p>
          <a:p>
            <a:pPr marL="76200" indent="0">
              <a:buNone/>
            </a:pPr>
            <a:r>
              <a:rPr lang="en-US" dirty="0"/>
              <a:t>        statement;</a:t>
            </a:r>
          </a:p>
          <a:p>
            <a:pPr marL="76200" indent="0">
              <a:buNone/>
            </a:pPr>
            <a:r>
              <a:rPr lang="en-US" dirty="0"/>
              <a:t>        break;</a:t>
            </a:r>
          </a:p>
          <a:p>
            <a:pPr marL="76200" indent="0">
              <a:buNone/>
            </a:pPr>
            <a:r>
              <a:rPr lang="en-US" dirty="0"/>
              <a:t>    default: </a:t>
            </a:r>
          </a:p>
          <a:p>
            <a:pPr marL="76200" indent="0">
              <a:buNone/>
            </a:pPr>
            <a:r>
              <a:rPr lang="en-US" dirty="0"/>
              <a:t>          statement;</a:t>
            </a:r>
          </a:p>
          <a:p>
            <a:pPr marL="76200" indent="0">
              <a:buNone/>
            </a:pPr>
            <a:r>
              <a:rPr lang="en-US" dirty="0"/>
              <a:t>}</a:t>
            </a:r>
          </a:p>
          <a:p>
            <a:endParaRPr lang="en-US" dirty="0"/>
          </a:p>
        </p:txBody>
      </p:sp>
      <p:sp>
        <p:nvSpPr>
          <p:cNvPr id="10" name="TextBox 9">
            <a:extLst>
              <a:ext uri="{FF2B5EF4-FFF2-40B4-BE49-F238E27FC236}">
                <a16:creationId xmlns:a16="http://schemas.microsoft.com/office/drawing/2014/main" id="{B53F7CCC-AB12-9F4A-882C-AD99CA04F02A}"/>
              </a:ext>
            </a:extLst>
          </p:cNvPr>
          <p:cNvSpPr txBox="1"/>
          <p:nvPr/>
        </p:nvSpPr>
        <p:spPr>
          <a:xfrm>
            <a:off x="4898572" y="1232922"/>
            <a:ext cx="3450771" cy="2246769"/>
          </a:xfrm>
          <a:prstGeom prst="rect">
            <a:avLst/>
          </a:prstGeom>
          <a:noFill/>
        </p:spPr>
        <p:txBody>
          <a:bodyPr wrap="square" rtlCol="0">
            <a:spAutoFit/>
          </a:bodyPr>
          <a:lstStyle/>
          <a:p>
            <a:pPr marL="76200" indent="0">
              <a:buNone/>
            </a:pPr>
            <a:r>
              <a:rPr lang="en-US" dirty="0"/>
              <a:t>int day = 1;</a:t>
            </a:r>
          </a:p>
          <a:p>
            <a:pPr marL="76200" indent="0">
              <a:buNone/>
            </a:pPr>
            <a:r>
              <a:rPr lang="en-US" dirty="0"/>
              <a:t>String </a:t>
            </a:r>
            <a:r>
              <a:rPr lang="en-US" dirty="0" err="1"/>
              <a:t>dayName</a:t>
            </a:r>
            <a:r>
              <a:rPr lang="en-US" dirty="0"/>
              <a:t>;</a:t>
            </a:r>
          </a:p>
          <a:p>
            <a:pPr marL="76200" indent="0">
              <a:buNone/>
            </a:pPr>
            <a:r>
              <a:rPr lang="en-US" dirty="0"/>
              <a:t>switch (day) {</a:t>
            </a:r>
          </a:p>
          <a:p>
            <a:pPr marL="76200" indent="0">
              <a:buNone/>
            </a:pPr>
            <a:r>
              <a:rPr lang="en-US" dirty="0"/>
              <a:t>  case 1:</a:t>
            </a:r>
          </a:p>
          <a:p>
            <a:pPr marL="76200" indent="0">
              <a:buNone/>
            </a:pPr>
            <a:r>
              <a:rPr lang="en-US" dirty="0"/>
              <a:t>      </a:t>
            </a:r>
            <a:r>
              <a:rPr lang="en-US" dirty="0" err="1"/>
              <a:t>dayName</a:t>
            </a:r>
            <a:r>
              <a:rPr lang="en-US" dirty="0"/>
              <a:t> = "Sunday";</a:t>
            </a:r>
          </a:p>
          <a:p>
            <a:pPr marL="76200" indent="0">
              <a:buNone/>
            </a:pPr>
            <a:r>
              <a:rPr lang="en-US" dirty="0"/>
              <a:t>      break;</a:t>
            </a:r>
          </a:p>
          <a:p>
            <a:pPr marL="76200" indent="0">
              <a:buNone/>
            </a:pPr>
            <a:r>
              <a:rPr lang="en-US" dirty="0"/>
              <a:t>  case 2:  </a:t>
            </a:r>
          </a:p>
          <a:p>
            <a:pPr marL="76200" indent="0">
              <a:buNone/>
            </a:pPr>
            <a:r>
              <a:rPr lang="en-US" dirty="0"/>
              <a:t>      </a:t>
            </a:r>
            <a:r>
              <a:rPr lang="en-US" dirty="0" err="1"/>
              <a:t>dayName</a:t>
            </a:r>
            <a:r>
              <a:rPr lang="en-US" dirty="0"/>
              <a:t> = "Monday";</a:t>
            </a:r>
          </a:p>
          <a:p>
            <a:pPr marL="76200" indent="0">
              <a:buNone/>
            </a:pPr>
            <a:r>
              <a:rPr lang="en-US" dirty="0"/>
              <a:t>      break;</a:t>
            </a:r>
          </a:p>
          <a:p>
            <a:pPr marL="76200" indent="0">
              <a:buNone/>
            </a:pPr>
            <a:r>
              <a:rPr lang="en-US" dirty="0"/>
              <a:t>}</a:t>
            </a:r>
          </a:p>
        </p:txBody>
      </p:sp>
    </p:spTree>
    <p:extLst>
      <p:ext uri="{BB962C8B-B14F-4D97-AF65-F5344CB8AC3E}">
        <p14:creationId xmlns:p14="http://schemas.microsoft.com/office/powerpoint/2010/main" val="34765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6"/>
          <p:cNvSpPr txBox="1">
            <a:spLocks noGrp="1"/>
          </p:cNvSpPr>
          <p:nvPr>
            <p:ph type="ctrTitle" idx="4294967295"/>
          </p:nvPr>
        </p:nvSpPr>
        <p:spPr>
          <a:xfrm>
            <a:off x="1715250" y="1115044"/>
            <a:ext cx="5713500" cy="82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1"/>
                </a:solidFill>
              </a:rPr>
              <a:t>Thanks!</a:t>
            </a:r>
            <a:endParaRPr sz="4800">
              <a:solidFill>
                <a:schemeClr val="lt1"/>
              </a:solidFill>
            </a:endParaRPr>
          </a:p>
        </p:txBody>
      </p:sp>
      <p:sp>
        <p:nvSpPr>
          <p:cNvPr id="2122" name="Google Shape;2122;p36"/>
          <p:cNvSpPr txBox="1">
            <a:spLocks noGrp="1"/>
          </p:cNvSpPr>
          <p:nvPr>
            <p:ph type="subTitle" idx="4294967295"/>
          </p:nvPr>
        </p:nvSpPr>
        <p:spPr>
          <a:xfrm>
            <a:off x="1715250" y="1811363"/>
            <a:ext cx="57135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endParaRPr sz="3600" b="1" dirty="0"/>
          </a:p>
        </p:txBody>
      </p:sp>
      <p:sp>
        <p:nvSpPr>
          <p:cNvPr id="2123" name="Google Shape;2123;p36"/>
          <p:cNvSpPr txBox="1">
            <a:spLocks noGrp="1"/>
          </p:cNvSpPr>
          <p:nvPr>
            <p:ph type="body" idx="4294967295"/>
          </p:nvPr>
        </p:nvSpPr>
        <p:spPr>
          <a:xfrm>
            <a:off x="1715250" y="2697018"/>
            <a:ext cx="5713500" cy="1331437"/>
          </a:xfrm>
          <a:prstGeom prst="rect">
            <a:avLst/>
          </a:prstGeom>
        </p:spPr>
        <p:txBody>
          <a:bodyPr spcFirstLastPara="1" wrap="square" lIns="91425" tIns="91425" rIns="91425" bIns="91425" anchor="t" anchorCtr="0">
            <a:noAutofit/>
          </a:bodyPr>
          <a:lstStyle/>
          <a:p>
            <a:pPr marL="0" lvl="0" indent="0" algn="ctr">
              <a:buNone/>
            </a:pPr>
            <a:r>
              <a:rPr lang="en-US" sz="1800" dirty="0">
                <a:solidFill>
                  <a:schemeClr val="tx1"/>
                </a:solidFill>
              </a:rPr>
              <a:t>You can find me at:</a:t>
            </a:r>
          </a:p>
          <a:p>
            <a:pPr marL="0" lvl="0" indent="0" algn="ctr">
              <a:buNone/>
            </a:pPr>
            <a:r>
              <a:rPr lang="en-US" sz="1800" dirty="0" err="1">
                <a:solidFill>
                  <a:schemeClr val="tx1"/>
                </a:solidFill>
              </a:rPr>
              <a:t>vijay_garry@hotmail.com</a:t>
            </a:r>
            <a:endParaRPr lang="en-US" sz="1800" dirty="0">
              <a:solidFill>
                <a:schemeClr val="tx1"/>
              </a:solidFill>
            </a:endParaRPr>
          </a:p>
          <a:p>
            <a:pPr marL="0" lvl="0" indent="0" algn="ctr">
              <a:buNone/>
            </a:pPr>
            <a:r>
              <a:rPr lang="en-US" sz="1800" dirty="0">
                <a:solidFill>
                  <a:schemeClr val="tx1"/>
                </a:solidFill>
                <a:hlinkClick r:id="rId3">
                  <a:extLst>
                    <a:ext uri="{A12FA001-AC4F-418D-AE19-62706E023703}">
                      <ahyp:hlinkClr xmlns:ahyp="http://schemas.microsoft.com/office/drawing/2018/hyperlinkcolor" val="tx"/>
                    </a:ext>
                  </a:extLst>
                </a:hlinkClick>
              </a:rPr>
              <a:t>https://github.com/</a:t>
            </a:r>
            <a:r>
              <a:rPr lang="en-US" sz="1800" dirty="0" err="1">
                <a:solidFill>
                  <a:schemeClr val="tx1"/>
                </a:solidFill>
                <a:hlinkClick r:id="rId3">
                  <a:extLst>
                    <a:ext uri="{A12FA001-AC4F-418D-AE19-62706E023703}">
                      <ahyp:hlinkClr xmlns:ahyp="http://schemas.microsoft.com/office/drawing/2018/hyperlinkcolor" val="tx"/>
                    </a:ext>
                  </a:extLst>
                </a:hlinkClick>
              </a:rPr>
              <a:t>vijaygarr</a:t>
            </a:r>
            <a:r>
              <a:rPr lang="en-US" sz="1800" dirty="0" err="1">
                <a:solidFill>
                  <a:schemeClr val="tx1"/>
                </a:solidFill>
              </a:rPr>
              <a:t>y</a:t>
            </a:r>
            <a:endParaRPr lang="en-US" sz="1800" dirty="0">
              <a:solidFill>
                <a:schemeClr val="tx1"/>
              </a:solidFill>
            </a:endParaRPr>
          </a:p>
        </p:txBody>
      </p:sp>
      <p:sp>
        <p:nvSpPr>
          <p:cNvPr id="2124" name="Google Shape;2124;p3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7" name="Google Shape;1927;p18"/>
          <p:cNvSpPr txBox="1">
            <a:spLocks noGrp="1"/>
          </p:cNvSpPr>
          <p:nvPr>
            <p:ph type="title"/>
          </p:nvPr>
        </p:nvSpPr>
        <p:spPr>
          <a:xfrm>
            <a:off x="1131750" y="623025"/>
            <a:ext cx="6880500" cy="582900"/>
          </a:xfrm>
          <a:prstGeom prst="rect">
            <a:avLst/>
          </a:prstGeom>
        </p:spPr>
        <p:txBody>
          <a:bodyPr spcFirstLastPara="1" wrap="square" lIns="91425" tIns="91425" rIns="91425" bIns="91425" anchor="b" anchorCtr="0">
            <a:noAutofit/>
          </a:bodyPr>
          <a:lstStyle/>
          <a:p>
            <a:pPr lvl="0"/>
            <a:r>
              <a:rPr lang="en-US" dirty="0"/>
              <a:t>Expressions</a:t>
            </a:r>
            <a:endParaRPr dirty="0"/>
          </a:p>
        </p:txBody>
      </p:sp>
      <p:sp>
        <p:nvSpPr>
          <p:cNvPr id="1928" name="Google Shape;1928;p18"/>
          <p:cNvSpPr txBox="1">
            <a:spLocks noGrp="1"/>
          </p:cNvSpPr>
          <p:nvPr>
            <p:ph type="body" idx="1"/>
          </p:nvPr>
        </p:nvSpPr>
        <p:spPr>
          <a:xfrm>
            <a:off x="1131750" y="1312800"/>
            <a:ext cx="6880500" cy="3498600"/>
          </a:xfrm>
          <a:prstGeom prst="rect">
            <a:avLst/>
          </a:prstGeom>
        </p:spPr>
        <p:txBody>
          <a:bodyPr spcFirstLastPara="1" wrap="square" lIns="91425" tIns="91425" rIns="91425" bIns="91425" anchor="t" anchorCtr="0">
            <a:noAutofit/>
          </a:bodyPr>
          <a:lstStyle/>
          <a:p>
            <a:r>
              <a:rPr lang="en-US" dirty="0"/>
              <a:t>Expressions</a:t>
            </a:r>
          </a:p>
          <a:p>
            <a:r>
              <a:rPr lang="en-US" dirty="0"/>
              <a:t>Statements </a:t>
            </a:r>
          </a:p>
          <a:p>
            <a:r>
              <a:rPr lang="en-US" dirty="0"/>
              <a:t>Blocks</a:t>
            </a:r>
          </a:p>
        </p:txBody>
      </p:sp>
      <p:sp>
        <p:nvSpPr>
          <p:cNvPr id="1929" name="Google Shape;1929;p18"/>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8">
                                            <p:txEl>
                                              <p:pRg st="0" end="0"/>
                                            </p:txEl>
                                          </p:spTgt>
                                        </p:tgtEl>
                                        <p:attrNameLst>
                                          <p:attrName>style.visibility</p:attrName>
                                        </p:attrNameLst>
                                      </p:cBhvr>
                                      <p:to>
                                        <p:strVal val="visible"/>
                                      </p:to>
                                    </p:set>
                                    <p:anim calcmode="lin" valueType="num">
                                      <p:cBhvr additive="base">
                                        <p:cTn id="7" dur="500" fill="hold"/>
                                        <p:tgtEl>
                                          <p:spTgt spid="19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8">
                                            <p:txEl>
                                              <p:pRg st="1" end="1"/>
                                            </p:txEl>
                                          </p:spTgt>
                                        </p:tgtEl>
                                        <p:attrNameLst>
                                          <p:attrName>style.visibility</p:attrName>
                                        </p:attrNameLst>
                                      </p:cBhvr>
                                      <p:to>
                                        <p:strVal val="visible"/>
                                      </p:to>
                                    </p:set>
                                    <p:anim calcmode="lin" valueType="num">
                                      <p:cBhvr additive="base">
                                        <p:cTn id="13" dur="500" fill="hold"/>
                                        <p:tgtEl>
                                          <p:spTgt spid="192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8">
                                            <p:txEl>
                                              <p:pRg st="2" end="2"/>
                                            </p:txEl>
                                          </p:spTgt>
                                        </p:tgtEl>
                                        <p:attrNameLst>
                                          <p:attrName>style.visibility</p:attrName>
                                        </p:attrNameLst>
                                      </p:cBhvr>
                                      <p:to>
                                        <p:strVal val="visible"/>
                                      </p:to>
                                    </p:set>
                                    <p:anim calcmode="lin" valueType="num">
                                      <p:cBhvr additive="base">
                                        <p:cTn id="19" dur="500" fill="hold"/>
                                        <p:tgtEl>
                                          <p:spTgt spid="192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Expression</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3498600"/>
          </a:xfrm>
        </p:spPr>
        <p:txBody>
          <a:bodyPr/>
          <a:lstStyle/>
          <a:p>
            <a:r>
              <a:rPr lang="en-US" dirty="0"/>
              <a:t>An expression has a value, computed from variables or fields, operators, method calls. An expression can be assigned to a variable, passed as parameter or returned from a method.</a:t>
            </a:r>
          </a:p>
          <a:p>
            <a:pPr marL="76200" indent="0">
              <a:buNone/>
            </a:pPr>
            <a:r>
              <a:rPr lang="en-US" sz="1600" dirty="0"/>
              <a:t>E.g.: </a:t>
            </a:r>
          </a:p>
          <a:p>
            <a:pPr marL="0" indent="0">
              <a:buNone/>
            </a:pPr>
            <a:r>
              <a:rPr lang="en-US" sz="1600" dirty="0"/>
              <a:t>	2*3</a:t>
            </a:r>
          </a:p>
          <a:p>
            <a:pPr marL="0" indent="0">
              <a:buNone/>
            </a:pPr>
            <a:r>
              <a:rPr lang="en-US" sz="1600" dirty="0"/>
              <a:t>	num1 &gt; num2</a:t>
            </a:r>
          </a:p>
          <a:p>
            <a:pPr marL="0" indent="0">
              <a:buNone/>
            </a:pPr>
            <a:r>
              <a:rPr lang="en-US" sz="1600" dirty="0"/>
              <a:t>	5 + </a:t>
            </a:r>
            <a:r>
              <a:rPr lang="en-US" sz="1600" dirty="0" err="1"/>
              <a:t>subOfNumber</a:t>
            </a:r>
            <a:r>
              <a:rPr lang="en-US" sz="1600" dirty="0"/>
              <a:t>(5,4)</a:t>
            </a:r>
          </a:p>
          <a:p>
            <a:pPr marL="0" indent="0">
              <a:buNone/>
            </a:pPr>
            <a:r>
              <a:rPr lang="en-US" sz="1600" dirty="0"/>
              <a:t>	result = 1 + 2</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64096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Statement</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dirty="0"/>
              <a:t>Statement is made up of one or more expressions</a:t>
            </a:r>
          </a:p>
          <a:p>
            <a:r>
              <a:rPr lang="en-US" dirty="0"/>
              <a:t>These operations are done in statements, which can also be a conditional, a loop, etc. So, an expression is part of a statement.</a:t>
            </a:r>
          </a:p>
          <a:p>
            <a:pPr marL="76200" indent="0">
              <a:buNone/>
            </a:pPr>
            <a:r>
              <a:rPr lang="en-US" sz="1600" dirty="0"/>
              <a:t>E.g.: </a:t>
            </a:r>
          </a:p>
          <a:p>
            <a:pPr marL="76200" indent="0">
              <a:buNone/>
            </a:pPr>
            <a:r>
              <a:rPr lang="en-US" sz="1600" dirty="0"/>
              <a:t>	int number1 = 10;</a:t>
            </a:r>
          </a:p>
          <a:p>
            <a:pPr marL="0" indent="0">
              <a:buNone/>
            </a:pPr>
            <a:r>
              <a:rPr lang="en-US" sz="1600" dirty="0"/>
              <a:t>	</a:t>
            </a:r>
            <a:r>
              <a:rPr lang="en-US" sz="1600" dirty="0" err="1"/>
              <a:t>System.out.println</a:t>
            </a:r>
            <a:r>
              <a:rPr lang="en-US" sz="1600" dirty="0"/>
              <a:t>(”Value of number1 is : " + number1);</a:t>
            </a:r>
          </a:p>
          <a:p>
            <a:pPr marL="0" indent="0">
              <a:buNone/>
            </a:pPr>
            <a:r>
              <a:rPr lang="en-US" sz="1600" dirty="0"/>
              <a:t>	int result = 1 + 2; // result is now 3</a:t>
            </a:r>
          </a:p>
          <a:p>
            <a:pPr marL="0" indent="0">
              <a:buNone/>
            </a:pPr>
            <a:r>
              <a:rPr lang="en-US" sz="1600" dirty="0"/>
              <a:t>	</a:t>
            </a:r>
            <a:r>
              <a:rPr lang="en-US" sz="1600" dirty="0" err="1"/>
              <a:t>calculateInterest</a:t>
            </a:r>
            <a:r>
              <a:rPr lang="en-US" sz="1600" dirty="0"/>
              <a:t> ((1000 * 2), tenure, (years * 12));</a:t>
            </a:r>
          </a:p>
          <a:p>
            <a:pPr marL="0" indent="0">
              <a:buNone/>
            </a:pPr>
            <a:r>
              <a:rPr lang="en-US" sz="1600" dirty="0"/>
              <a:t>	</a:t>
            </a:r>
          </a:p>
          <a:p>
            <a:endParaRPr lang="en-US" sz="1600" dirty="0"/>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48019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E2A9-AE78-864F-8414-585BA07ACCFF}"/>
              </a:ext>
            </a:extLst>
          </p:cNvPr>
          <p:cNvSpPr>
            <a:spLocks noGrp="1"/>
          </p:cNvSpPr>
          <p:nvPr>
            <p:ph type="title"/>
          </p:nvPr>
        </p:nvSpPr>
        <p:spPr>
          <a:xfrm>
            <a:off x="1131750" y="176710"/>
            <a:ext cx="6880500" cy="582900"/>
          </a:xfrm>
        </p:spPr>
        <p:txBody>
          <a:bodyPr/>
          <a:lstStyle/>
          <a:p>
            <a:r>
              <a:rPr lang="en-US" dirty="0"/>
              <a:t>Block</a:t>
            </a:r>
          </a:p>
        </p:txBody>
      </p:sp>
      <p:sp>
        <p:nvSpPr>
          <p:cNvPr id="3" name="Text Placeholder 2">
            <a:extLst>
              <a:ext uri="{FF2B5EF4-FFF2-40B4-BE49-F238E27FC236}">
                <a16:creationId xmlns:a16="http://schemas.microsoft.com/office/drawing/2014/main" id="{AF3E197B-07F9-3644-B60B-7DABA7D64D9C}"/>
              </a:ext>
            </a:extLst>
          </p:cNvPr>
          <p:cNvSpPr>
            <a:spLocks noGrp="1"/>
          </p:cNvSpPr>
          <p:nvPr>
            <p:ph type="body" idx="1"/>
          </p:nvPr>
        </p:nvSpPr>
        <p:spPr>
          <a:xfrm>
            <a:off x="1131750" y="648768"/>
            <a:ext cx="6880500" cy="4162718"/>
          </a:xfrm>
        </p:spPr>
        <p:txBody>
          <a:bodyPr/>
          <a:lstStyle/>
          <a:p>
            <a:r>
              <a:rPr lang="en-US" sz="1200" dirty="0"/>
              <a:t>A block is a group of zero or more statements between balanced braces and can be used anywhere a single statement is allowed. The following example, </a:t>
            </a:r>
            <a:r>
              <a:rPr lang="en-US" sz="1200" dirty="0" err="1"/>
              <a:t>BlockDemo</a:t>
            </a:r>
            <a:r>
              <a:rPr lang="en-US" sz="1200" dirty="0"/>
              <a:t>, illustrates the use of blocks:</a:t>
            </a:r>
          </a:p>
          <a:p>
            <a:pPr marL="76200" indent="0">
              <a:buNone/>
            </a:pPr>
            <a:r>
              <a:rPr lang="en-US" sz="1200" dirty="0"/>
              <a:t>E.g.: </a:t>
            </a:r>
          </a:p>
          <a:p>
            <a:pPr marL="0" indent="0">
              <a:buNone/>
            </a:pPr>
            <a:r>
              <a:rPr lang="en-US" sz="1200" dirty="0"/>
              <a:t>class </a:t>
            </a:r>
            <a:r>
              <a:rPr lang="en-US" sz="1200" dirty="0" err="1"/>
              <a:t>BlockDemo</a:t>
            </a:r>
            <a:r>
              <a:rPr lang="en-US" sz="1200" dirty="0"/>
              <a:t> {</a:t>
            </a:r>
          </a:p>
          <a:p>
            <a:pPr marL="0" indent="0">
              <a:buNone/>
            </a:pPr>
            <a:r>
              <a:rPr lang="en-US" sz="1200" dirty="0"/>
              <a:t>	 public static void main(String[] </a:t>
            </a:r>
            <a:r>
              <a:rPr lang="en-US" sz="1200" dirty="0" err="1"/>
              <a:t>args</a:t>
            </a:r>
            <a:r>
              <a:rPr lang="en-US" sz="1200" dirty="0"/>
              <a:t>) {</a:t>
            </a:r>
          </a:p>
          <a:p>
            <a:pPr marL="0" indent="0">
              <a:buNone/>
            </a:pPr>
            <a:r>
              <a:rPr lang="en-US" sz="1200" dirty="0"/>
              <a:t>		  </a:t>
            </a:r>
            <a:r>
              <a:rPr lang="en-US" sz="1200" dirty="0" err="1"/>
              <a:t>boolean</a:t>
            </a:r>
            <a:r>
              <a:rPr lang="en-US" sz="1200" dirty="0"/>
              <a:t> condition = true;</a:t>
            </a:r>
          </a:p>
          <a:p>
            <a:pPr marL="0" indent="0">
              <a:buNone/>
            </a:pPr>
            <a:r>
              <a:rPr lang="en-US" sz="1200" dirty="0"/>
              <a:t>		  if (condition) { // begin block 1</a:t>
            </a:r>
          </a:p>
          <a:p>
            <a:pPr marL="0" indent="0">
              <a:buNone/>
            </a:pPr>
            <a:r>
              <a:rPr lang="en-US" sz="1200" dirty="0"/>
              <a:t>			   </a:t>
            </a:r>
            <a:r>
              <a:rPr lang="en-US" sz="1200" dirty="0" err="1"/>
              <a:t>System.out.println</a:t>
            </a:r>
            <a:r>
              <a:rPr lang="en-US" sz="1200" dirty="0"/>
              <a:t>("Condition is true.");</a:t>
            </a:r>
          </a:p>
          <a:p>
            <a:pPr marL="0" indent="0">
              <a:buNone/>
            </a:pPr>
            <a:r>
              <a:rPr lang="en-US" sz="1200" dirty="0"/>
              <a:t>		  } // end block one</a:t>
            </a:r>
          </a:p>
          <a:p>
            <a:pPr marL="0" indent="0">
              <a:buNone/>
            </a:pPr>
            <a:r>
              <a:rPr lang="en-US" sz="1200" dirty="0"/>
              <a:t>		  else { // begin block 2</a:t>
            </a:r>
          </a:p>
          <a:p>
            <a:pPr marL="0" indent="0">
              <a:buNone/>
            </a:pPr>
            <a:r>
              <a:rPr lang="en-US" sz="1200" dirty="0"/>
              <a:t>			   </a:t>
            </a:r>
            <a:r>
              <a:rPr lang="en-US" sz="1200" dirty="0" err="1"/>
              <a:t>System.out.println</a:t>
            </a:r>
            <a:r>
              <a:rPr lang="en-US" sz="1200" dirty="0"/>
              <a:t>("Condition is false.");</a:t>
            </a:r>
          </a:p>
          <a:p>
            <a:pPr marL="0" indent="0">
              <a:buNone/>
            </a:pPr>
            <a:r>
              <a:rPr lang="en-US" sz="1200" dirty="0"/>
              <a:t>		  } // end block 2</a:t>
            </a:r>
          </a:p>
          <a:p>
            <a:pPr marL="0" indent="0">
              <a:buNone/>
            </a:pPr>
            <a:r>
              <a:rPr lang="en-US" sz="1200" dirty="0"/>
              <a:t>	 }</a:t>
            </a:r>
          </a:p>
          <a:p>
            <a:pPr marL="0" indent="0">
              <a:buNone/>
            </a:pPr>
            <a:r>
              <a:rPr lang="en-US" sz="1200" dirty="0"/>
              <a:t>}</a:t>
            </a:r>
          </a:p>
        </p:txBody>
      </p:sp>
      <p:sp>
        <p:nvSpPr>
          <p:cNvPr id="4" name="Slide Number Placeholder 3">
            <a:extLst>
              <a:ext uri="{FF2B5EF4-FFF2-40B4-BE49-F238E27FC236}">
                <a16:creationId xmlns:a16="http://schemas.microsoft.com/office/drawing/2014/main" id="{21CD0E40-BACE-E944-B71C-F6512637C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077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57877-A4D4-C941-992A-E260C33B3144}"/>
              </a:ext>
            </a:extLst>
          </p:cNvPr>
          <p:cNvSpPr>
            <a:spLocks noGrp="1"/>
          </p:cNvSpPr>
          <p:nvPr>
            <p:ph type="title"/>
          </p:nvPr>
        </p:nvSpPr>
        <p:spPr>
          <a:xfrm>
            <a:off x="1131750" y="332100"/>
            <a:ext cx="6880500" cy="582900"/>
          </a:xfrm>
        </p:spPr>
        <p:txBody>
          <a:bodyPr/>
          <a:lstStyle/>
          <a:p>
            <a:r>
              <a:rPr lang="en-US" dirty="0"/>
              <a:t>Method</a:t>
            </a:r>
          </a:p>
        </p:txBody>
      </p:sp>
      <p:sp>
        <p:nvSpPr>
          <p:cNvPr id="3" name="Text Placeholder 2">
            <a:extLst>
              <a:ext uri="{FF2B5EF4-FFF2-40B4-BE49-F238E27FC236}">
                <a16:creationId xmlns:a16="http://schemas.microsoft.com/office/drawing/2014/main" id="{F1E90621-BC31-FD42-866C-D63218102311}"/>
              </a:ext>
            </a:extLst>
          </p:cNvPr>
          <p:cNvSpPr>
            <a:spLocks noGrp="1"/>
          </p:cNvSpPr>
          <p:nvPr>
            <p:ph type="body" idx="1"/>
          </p:nvPr>
        </p:nvSpPr>
        <p:spPr>
          <a:xfrm>
            <a:off x="1131749" y="915000"/>
            <a:ext cx="7304679" cy="4228500"/>
          </a:xfrm>
        </p:spPr>
        <p:txBody>
          <a:bodyPr/>
          <a:lstStyle/>
          <a:p>
            <a:r>
              <a:rPr lang="en-US" sz="1600" dirty="0"/>
              <a:t>Method declaration</a:t>
            </a:r>
          </a:p>
          <a:p>
            <a:r>
              <a:rPr lang="en-US" sz="1600" dirty="0"/>
              <a:t>We will use this way of method declaration in our assignment</a:t>
            </a:r>
          </a:p>
          <a:p>
            <a:r>
              <a:rPr lang="en-US" sz="1600" dirty="0"/>
              <a:t>public static &lt;</a:t>
            </a:r>
            <a:r>
              <a:rPr lang="en-US" sz="1600" dirty="0" err="1"/>
              <a:t>returnType</a:t>
            </a:r>
            <a:r>
              <a:rPr lang="en-US" sz="1600" dirty="0"/>
              <a:t>&gt; &lt;</a:t>
            </a:r>
            <a:r>
              <a:rPr lang="en-US" sz="1600" dirty="0" err="1"/>
              <a:t>methodName</a:t>
            </a:r>
            <a:r>
              <a:rPr lang="en-US" sz="1600" dirty="0"/>
              <a:t>&gt; ( zero or more parameters){ }</a:t>
            </a:r>
          </a:p>
          <a:p>
            <a:r>
              <a:rPr lang="en-US" sz="1600" dirty="0"/>
              <a:t>Return type can be void or some data type.</a:t>
            </a:r>
          </a:p>
          <a:p>
            <a:r>
              <a:rPr lang="en-US" sz="1600" dirty="0"/>
              <a:t>If return type is not void, then method should have return statement to return value.</a:t>
            </a:r>
          </a:p>
          <a:p>
            <a:pPr marL="76200" indent="0">
              <a:buNone/>
            </a:pPr>
            <a:r>
              <a:rPr lang="en-US" sz="1600" dirty="0"/>
              <a:t>E.g. </a:t>
            </a:r>
          </a:p>
          <a:p>
            <a:pPr marL="76200" indent="0">
              <a:buNone/>
            </a:pPr>
            <a:r>
              <a:rPr lang="en-US" sz="1600" dirty="0"/>
              <a:t>public static int add2Numbers (int aNum1, int aNum2) {</a:t>
            </a:r>
          </a:p>
          <a:p>
            <a:pPr marL="76200" indent="0">
              <a:buNone/>
            </a:pPr>
            <a:r>
              <a:rPr lang="en-US" sz="1600" dirty="0"/>
              <a:t>         return (aNum1 + aNum2);</a:t>
            </a:r>
          </a:p>
          <a:p>
            <a:pPr marL="76200" indent="0">
              <a:buNone/>
            </a:pPr>
            <a:r>
              <a:rPr lang="en-US" sz="1600" dirty="0"/>
              <a:t>}</a:t>
            </a:r>
          </a:p>
          <a:p>
            <a:pPr marL="76200" indent="0">
              <a:buNone/>
            </a:pPr>
            <a:r>
              <a:rPr lang="en-US" sz="1600" dirty="0"/>
              <a:t>Public static void </a:t>
            </a:r>
            <a:r>
              <a:rPr lang="en-US" sz="1600" dirty="0" err="1"/>
              <a:t>printMessage</a:t>
            </a:r>
            <a:r>
              <a:rPr lang="en-US" sz="1600" dirty="0"/>
              <a:t> (String </a:t>
            </a:r>
            <a:r>
              <a:rPr lang="en-US" sz="1600" dirty="0" err="1"/>
              <a:t>aMsg</a:t>
            </a:r>
            <a:r>
              <a:rPr lang="en-US" sz="1600" dirty="0"/>
              <a:t>) {</a:t>
            </a:r>
          </a:p>
          <a:p>
            <a:pPr marL="76200" indent="0">
              <a:buNone/>
            </a:pPr>
            <a:r>
              <a:rPr lang="en-US" sz="1600" dirty="0"/>
              <a:t>        </a:t>
            </a:r>
            <a:r>
              <a:rPr lang="en-US" sz="1600" dirty="0" err="1"/>
              <a:t>System.out.println</a:t>
            </a:r>
            <a:r>
              <a:rPr lang="en-US" sz="1600" dirty="0"/>
              <a:t> (“Message “ + </a:t>
            </a:r>
            <a:r>
              <a:rPr lang="en-US" sz="1600" dirty="0" err="1"/>
              <a:t>aMsg</a:t>
            </a:r>
            <a:r>
              <a:rPr lang="en-US" sz="1600" dirty="0"/>
              <a:t>);</a:t>
            </a:r>
          </a:p>
          <a:p>
            <a:pPr marL="76200" indent="0">
              <a:buNone/>
            </a:pPr>
            <a:r>
              <a:rPr lang="en-US" sz="1600" dirty="0"/>
              <a:t>}</a:t>
            </a:r>
          </a:p>
          <a:p>
            <a:pPr marL="76200" indent="0">
              <a:buNone/>
            </a:pPr>
            <a:endParaRPr lang="en-US" sz="1600" dirty="0"/>
          </a:p>
        </p:txBody>
      </p:sp>
      <p:sp>
        <p:nvSpPr>
          <p:cNvPr id="4" name="Slide Number Placeholder 3">
            <a:extLst>
              <a:ext uri="{FF2B5EF4-FFF2-40B4-BE49-F238E27FC236}">
                <a16:creationId xmlns:a16="http://schemas.microsoft.com/office/drawing/2014/main" id="{739BA962-D13F-9344-BED2-85B4599622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7108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3"/>
        <p:cNvGrpSpPr/>
        <p:nvPr/>
      </p:nvGrpSpPr>
      <p:grpSpPr>
        <a:xfrm>
          <a:off x="0" y="0"/>
          <a:ext cx="0" cy="0"/>
          <a:chOff x="0" y="0"/>
          <a:chExt cx="0" cy="0"/>
        </a:xfrm>
      </p:grpSpPr>
      <p:sp>
        <p:nvSpPr>
          <p:cNvPr id="1914" name="Google Shape;1914;p16"/>
          <p:cNvSpPr txBox="1">
            <a:spLocks noGrp="1"/>
          </p:cNvSpPr>
          <p:nvPr>
            <p:ph type="ctrTitle"/>
          </p:nvPr>
        </p:nvSpPr>
        <p:spPr>
          <a:xfrm>
            <a:off x="925894" y="1411950"/>
            <a:ext cx="7292161" cy="1159800"/>
          </a:xfrm>
          <a:prstGeom prst="rect">
            <a:avLst/>
          </a:prstGeom>
        </p:spPr>
        <p:txBody>
          <a:bodyPr spcFirstLastPara="1" wrap="square" lIns="91425" tIns="91425" rIns="91425" bIns="91425" anchor="b" anchorCtr="0">
            <a:noAutofit/>
          </a:bodyPr>
          <a:lstStyle/>
          <a:p>
            <a:pPr lvl="0"/>
            <a:r>
              <a:rPr lang="en-US" dirty="0"/>
              <a:t>Control Flow Statements</a:t>
            </a:r>
            <a:endParaRPr dirty="0"/>
          </a:p>
        </p:txBody>
      </p:sp>
      <p:sp>
        <p:nvSpPr>
          <p:cNvPr id="1916" name="Google Shape;1916;p16"/>
          <p:cNvSpPr txBox="1">
            <a:spLocks noGrp="1"/>
          </p:cNvSpPr>
          <p:nvPr>
            <p:ph type="sldNum" idx="12"/>
          </p:nvPr>
        </p:nvSpPr>
        <p:spPr>
          <a:xfrm>
            <a:off x="8749000" y="0"/>
            <a:ext cx="394800" cy="321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a:xfrm>
            <a:off x="1131750" y="296453"/>
            <a:ext cx="6880500" cy="582900"/>
          </a:xfrm>
        </p:spPr>
        <p:txBody>
          <a:bodyPr/>
          <a:lstStyle/>
          <a:p>
            <a:r>
              <a:rPr lang="en-US" dirty="0"/>
              <a:t>Control Flow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a:xfrm>
            <a:off x="1131750" y="931798"/>
            <a:ext cx="6880500" cy="3498600"/>
          </a:xfrm>
        </p:spPr>
        <p:txBody>
          <a:bodyPr/>
          <a:lstStyle/>
          <a:p>
            <a:pPr marL="76200" indent="0">
              <a:buNone/>
            </a:pPr>
            <a:r>
              <a:rPr lang="en-US" dirty="0"/>
              <a:t>The statements inside your source files are generally executed from top to bottom, in the order that they appear. Control flow statements, however, break up the flow of execution by employing decision making, looping, and branching, enabling your program to conditionally execute particular blocks of code.</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72700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6B90-40BD-ED48-A786-631024A9AE27}"/>
              </a:ext>
            </a:extLst>
          </p:cNvPr>
          <p:cNvSpPr>
            <a:spLocks noGrp="1"/>
          </p:cNvSpPr>
          <p:nvPr>
            <p:ph type="title"/>
          </p:nvPr>
        </p:nvSpPr>
        <p:spPr/>
        <p:txBody>
          <a:bodyPr/>
          <a:lstStyle/>
          <a:p>
            <a:r>
              <a:rPr lang="en-US" dirty="0"/>
              <a:t>Decision-making statements</a:t>
            </a:r>
          </a:p>
        </p:txBody>
      </p:sp>
      <p:sp>
        <p:nvSpPr>
          <p:cNvPr id="3" name="Text Placeholder 2">
            <a:extLst>
              <a:ext uri="{FF2B5EF4-FFF2-40B4-BE49-F238E27FC236}">
                <a16:creationId xmlns:a16="http://schemas.microsoft.com/office/drawing/2014/main" id="{B970A5DD-ED88-C248-B115-6C9927381450}"/>
              </a:ext>
            </a:extLst>
          </p:cNvPr>
          <p:cNvSpPr>
            <a:spLocks noGrp="1"/>
          </p:cNvSpPr>
          <p:nvPr>
            <p:ph type="body" idx="1"/>
          </p:nvPr>
        </p:nvSpPr>
        <p:spPr/>
        <p:txBody>
          <a:bodyPr/>
          <a:lstStyle/>
          <a:p>
            <a:r>
              <a:rPr lang="en-US" dirty="0"/>
              <a:t>The if-then Statement</a:t>
            </a:r>
          </a:p>
          <a:p>
            <a:r>
              <a:rPr lang="en-US" dirty="0"/>
              <a:t>The if-then-else Statement</a:t>
            </a:r>
          </a:p>
          <a:p>
            <a:r>
              <a:rPr lang="en-US" dirty="0"/>
              <a:t>The switch Statement</a:t>
            </a:r>
          </a:p>
        </p:txBody>
      </p:sp>
      <p:sp>
        <p:nvSpPr>
          <p:cNvPr id="4" name="Slide Number Placeholder 3">
            <a:extLst>
              <a:ext uri="{FF2B5EF4-FFF2-40B4-BE49-F238E27FC236}">
                <a16:creationId xmlns:a16="http://schemas.microsoft.com/office/drawing/2014/main" id="{539DD85A-1D0A-3C4A-9D02-FD29F5DA04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220649682"/>
      </p:ext>
    </p:extLst>
  </p:cSld>
  <p:clrMapOvr>
    <a:masterClrMapping/>
  </p:clrMapOvr>
</p:sld>
</file>

<file path=ppt/theme/theme1.xml><?xml version="1.0" encoding="utf-8"?>
<a:theme xmlns:a="http://schemas.openxmlformats.org/drawingml/2006/main"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3210</TotalTime>
  <Words>772</Words>
  <Application>Microsoft Macintosh PowerPoint</Application>
  <PresentationFormat>On-screen Show (16:9)</PresentationFormat>
  <Paragraphs>133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Amatic SC</vt:lpstr>
      <vt:lpstr>Arial</vt:lpstr>
      <vt:lpstr>Merriweather</vt:lpstr>
      <vt:lpstr>Nathaniel template</vt:lpstr>
      <vt:lpstr>Chapter 4</vt:lpstr>
      <vt:lpstr>Expressions</vt:lpstr>
      <vt:lpstr>Expression</vt:lpstr>
      <vt:lpstr>Statement</vt:lpstr>
      <vt:lpstr>Block</vt:lpstr>
      <vt:lpstr>Method</vt:lpstr>
      <vt:lpstr>Control Flow Statements</vt:lpstr>
      <vt:lpstr>Control Flow Statements</vt:lpstr>
      <vt:lpstr>Decision-making statements</vt:lpstr>
      <vt:lpstr>If-then</vt:lpstr>
      <vt:lpstr>If-then-else</vt:lpstr>
      <vt:lpstr>If-then-else ladder</vt:lpstr>
      <vt:lpstr>Switch Statement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cp:lastModifiedBy>Vijay G</cp:lastModifiedBy>
  <cp:revision>74</cp:revision>
  <dcterms:modified xsi:type="dcterms:W3CDTF">2021-06-23T04:14:18Z</dcterms:modified>
</cp:coreProperties>
</file>