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9" r:id="rId3"/>
    <p:sldId id="309" r:id="rId4"/>
    <p:sldId id="310" r:id="rId5"/>
    <p:sldId id="311" r:id="rId6"/>
    <p:sldId id="312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117" d="100"/>
          <a:sy n="11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5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Control Flow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925894" y="1411950"/>
            <a:ext cx="729216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Array</a:t>
            </a: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8492-B47F-8D49-B85D-A7CBD338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22281"/>
            <a:ext cx="6880500" cy="582900"/>
          </a:xfrm>
        </p:spPr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C60D8-C193-5444-8A98-C61A60856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705181"/>
            <a:ext cx="6880500" cy="3498600"/>
          </a:xfrm>
        </p:spPr>
        <p:txBody>
          <a:bodyPr/>
          <a:lstStyle/>
          <a:p>
            <a:r>
              <a:rPr lang="en-US" dirty="0"/>
              <a:t>Arrays are used to store multiple values in a single variable, instead of declaring separate variables for each value.</a:t>
            </a:r>
          </a:p>
          <a:p>
            <a:r>
              <a:rPr lang="en-US" dirty="0"/>
              <a:t>Define array</a:t>
            </a:r>
          </a:p>
          <a:p>
            <a:pPr marL="76200" indent="0">
              <a:buNone/>
            </a:pPr>
            <a:r>
              <a:rPr lang="en-US" dirty="0"/>
              <a:t>      datatype[] </a:t>
            </a:r>
            <a:r>
              <a:rPr lang="en-US" dirty="0" err="1"/>
              <a:t>variableName</a:t>
            </a:r>
            <a:r>
              <a:rPr lang="en-US" dirty="0"/>
              <a:t>;</a:t>
            </a:r>
          </a:p>
          <a:p>
            <a:pPr marL="76200" indent="0">
              <a:buNone/>
            </a:pPr>
            <a:r>
              <a:rPr lang="en-US" dirty="0"/>
              <a:t>E.g.</a:t>
            </a:r>
          </a:p>
          <a:p>
            <a:pPr marL="533400" lvl="1" indent="0">
              <a:buNone/>
            </a:pPr>
            <a:r>
              <a:rPr lang="en-US" dirty="0"/>
              <a:t>String[] cars;</a:t>
            </a:r>
          </a:p>
          <a:p>
            <a:pPr marL="5334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50BDF-A593-6340-A769-D7B62CDC82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728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8492-B47F-8D49-B85D-A7CBD338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22281"/>
            <a:ext cx="6880500" cy="582900"/>
          </a:xfrm>
        </p:spPr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C60D8-C193-5444-8A98-C61A60856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705181"/>
            <a:ext cx="6880500" cy="3498600"/>
          </a:xfrm>
        </p:spPr>
        <p:txBody>
          <a:bodyPr/>
          <a:lstStyle/>
          <a:p>
            <a:r>
              <a:rPr lang="en-US" dirty="0"/>
              <a:t>Initializing Array</a:t>
            </a:r>
          </a:p>
          <a:p>
            <a:pPr marL="533400" lvl="1" indent="0">
              <a:buNone/>
            </a:pPr>
            <a:r>
              <a:rPr lang="en-US" dirty="0"/>
              <a:t>cars = new String[10]; OR</a:t>
            </a:r>
          </a:p>
          <a:p>
            <a:pPr marL="533400" lvl="1" indent="0">
              <a:buNone/>
            </a:pPr>
            <a:r>
              <a:rPr lang="en-US" dirty="0"/>
              <a:t>String[] cars = {"Volvo", "BMW", "Ford", "Mazda"};</a:t>
            </a:r>
          </a:p>
          <a:p>
            <a:pPr marL="533400" lvl="1" indent="0">
              <a:buNone/>
            </a:pPr>
            <a:r>
              <a:rPr lang="en-US" b="1" dirty="0"/>
              <a:t>Note</a:t>
            </a:r>
            <a:r>
              <a:rPr lang="en-US" dirty="0"/>
              <a:t>: Once the length of the array is defined, it cannot be changed in the program.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50BDF-A593-6340-A769-D7B62CDC82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871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8492-B47F-8D49-B85D-A7CBD338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22281"/>
            <a:ext cx="6880500" cy="582900"/>
          </a:xfrm>
        </p:spPr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C60D8-C193-5444-8A98-C61A60856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705181"/>
            <a:ext cx="6880500" cy="3498600"/>
          </a:xfrm>
        </p:spPr>
        <p:txBody>
          <a:bodyPr/>
          <a:lstStyle/>
          <a:p>
            <a:r>
              <a:rPr lang="en-US" dirty="0"/>
              <a:t>Accessing</a:t>
            </a:r>
          </a:p>
          <a:p>
            <a:pPr lvl="1"/>
            <a:r>
              <a:rPr lang="en-US" dirty="0"/>
              <a:t>cars[0] = “Nissan”; // Set first element</a:t>
            </a:r>
          </a:p>
          <a:p>
            <a:pPr lvl="1"/>
            <a:r>
              <a:rPr lang="en-US" dirty="0"/>
              <a:t>cars[1] = “Tesla”; // initialize second element</a:t>
            </a:r>
          </a:p>
          <a:p>
            <a:pPr marL="76200" indent="0">
              <a:buNone/>
            </a:pPr>
            <a:r>
              <a:rPr lang="en-US" dirty="0"/>
              <a:t> If the length of an array is n, the first element of the array will be </a:t>
            </a:r>
            <a:r>
              <a:rPr lang="en-US" dirty="0" err="1"/>
              <a:t>arrayName</a:t>
            </a:r>
            <a:r>
              <a:rPr lang="en-US" dirty="0"/>
              <a:t>[0] and the last element will be </a:t>
            </a:r>
            <a:r>
              <a:rPr lang="en-US" dirty="0" err="1"/>
              <a:t>arrayName</a:t>
            </a:r>
            <a:r>
              <a:rPr lang="en-US" dirty="0"/>
              <a:t>[n-1].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50BDF-A593-6340-A769-D7B62CDC82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80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8492-B47F-8D49-B85D-A7CBD338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22281"/>
            <a:ext cx="6880500" cy="582900"/>
          </a:xfrm>
        </p:spPr>
        <p:txBody>
          <a:bodyPr/>
          <a:lstStyle/>
          <a:p>
            <a:r>
              <a:rPr lang="en-US" dirty="0"/>
              <a:t>Array - Try out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50BDF-A593-6340-A769-D7B62CDC82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988B6-5EE4-C441-B65A-DC3768373717}"/>
              </a:ext>
            </a:extLst>
          </p:cNvPr>
          <p:cNvSpPr txBox="1"/>
          <p:nvPr/>
        </p:nvSpPr>
        <p:spPr>
          <a:xfrm>
            <a:off x="840048" y="1663809"/>
            <a:ext cx="74639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int[] numbers = {1,2,3,4};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("First element in array " + numbers[0]);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("Number of elements in array " + </a:t>
            </a:r>
            <a:r>
              <a:rPr lang="en-US" dirty="0" err="1"/>
              <a:t>numbers.length</a:t>
            </a:r>
            <a:r>
              <a:rPr lang="en-US" dirty="0"/>
              <a:t>);</a:t>
            </a:r>
          </a:p>
          <a:p>
            <a:r>
              <a:rPr lang="en-US" dirty="0"/>
              <a:t>int </a:t>
            </a:r>
            <a:r>
              <a:rPr lang="en-US" dirty="0" err="1"/>
              <a:t>arrayLength</a:t>
            </a:r>
            <a:r>
              <a:rPr lang="en-US" dirty="0"/>
              <a:t> = </a:t>
            </a:r>
            <a:r>
              <a:rPr lang="en-US" dirty="0" err="1"/>
              <a:t>numbers.length</a:t>
            </a:r>
            <a:r>
              <a:rPr lang="en-US" dirty="0"/>
              <a:t>;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("Last element in array " + numbers[arrayLength-1]);</a:t>
            </a:r>
          </a:p>
          <a:p>
            <a:r>
              <a:rPr lang="en-US" dirty="0"/>
              <a:t>//Try this:</a:t>
            </a:r>
          </a:p>
          <a:p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("Element at " + </a:t>
            </a:r>
            <a:r>
              <a:rPr lang="en-US" dirty="0" err="1"/>
              <a:t>arrayLength</a:t>
            </a:r>
            <a:r>
              <a:rPr lang="en-US" dirty="0"/>
              <a:t> + " index in array " + numbers[</a:t>
            </a:r>
            <a:r>
              <a:rPr lang="en-US" dirty="0" err="1"/>
              <a:t>arrayLength</a:t>
            </a:r>
            <a:r>
              <a:rPr lang="en-US" dirty="0"/>
              <a:t>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1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270</Words>
  <Application>Microsoft Macintosh PowerPoint</Application>
  <PresentationFormat>On-screen Show (16:9)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Amatic SC</vt:lpstr>
      <vt:lpstr>Arial</vt:lpstr>
      <vt:lpstr>Merriweather</vt:lpstr>
      <vt:lpstr>Nathaniel template</vt:lpstr>
      <vt:lpstr>Chapter 5</vt:lpstr>
      <vt:lpstr>Array</vt:lpstr>
      <vt:lpstr>Array</vt:lpstr>
      <vt:lpstr>Array</vt:lpstr>
      <vt:lpstr>Array</vt:lpstr>
      <vt:lpstr>Array - Try out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74</cp:revision>
  <dcterms:modified xsi:type="dcterms:W3CDTF">2021-06-23T04:16:21Z</dcterms:modified>
</cp:coreProperties>
</file>