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15" r:id="rId3"/>
    <p:sldId id="314" r:id="rId4"/>
    <p:sldId id="317" r:id="rId5"/>
    <p:sldId id="318" r:id="rId6"/>
    <p:sldId id="319" r:id="rId7"/>
    <p:sldId id="320" r:id="rId8"/>
    <p:sldId id="316" r:id="rId9"/>
    <p:sldId id="321" r:id="rId10"/>
    <p:sldId id="322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Class and Object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difference between class and Object</a:t>
            </a:r>
          </a:p>
          <a:p>
            <a:r>
              <a:rPr lang="en-US" dirty="0"/>
              <a:t>What is OOP</a:t>
            </a:r>
          </a:p>
          <a:p>
            <a:r>
              <a:rPr lang="en-US" dirty="0"/>
              <a:t>What is encapsulation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50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has following attributes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Roll Number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Email Address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49" y="1116856"/>
            <a:ext cx="7076079" cy="3759943"/>
          </a:xfrm>
        </p:spPr>
        <p:txBody>
          <a:bodyPr/>
          <a:lstStyle/>
          <a:p>
            <a:pPr marL="533400" lvl="1" indent="0">
              <a:buNone/>
            </a:pPr>
            <a:r>
              <a:rPr lang="en-US" sz="1800" dirty="0"/>
              <a:t>// Class name starts with Capital letter</a:t>
            </a:r>
          </a:p>
          <a:p>
            <a:pPr marL="533400" lvl="1" indent="0">
              <a:buNone/>
            </a:pPr>
            <a:r>
              <a:rPr lang="en-US" sz="1800" dirty="0"/>
              <a:t>public class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sz="1800" dirty="0"/>
              <a:t> {</a:t>
            </a:r>
          </a:p>
          <a:p>
            <a:pPr marL="533400" lvl="1" indent="0">
              <a:buNone/>
            </a:pPr>
            <a:r>
              <a:rPr lang="en-US" sz="1800" dirty="0"/>
              <a:t>	// Attribute name starts with small letter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int </a:t>
            </a:r>
            <a:r>
              <a:rPr lang="en-US" sz="1800" dirty="0" err="1"/>
              <a:t>rollNumber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address;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emailAddress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//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 main method in this class</a:t>
            </a:r>
          </a:p>
          <a:p>
            <a:pPr marL="533400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</p:spPr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59657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Student {</a:t>
            </a:r>
          </a:p>
          <a:p>
            <a:pPr marL="76200" indent="0">
              <a:buNone/>
            </a:pPr>
            <a:r>
              <a:rPr lang="en-US" sz="1400" dirty="0"/>
              <a:t>         private String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76200" indent="0">
              <a:buNone/>
            </a:pPr>
            <a:r>
              <a:rPr lang="en-US" sz="1400" dirty="0"/>
              <a:t>         // Public method to set first name</a:t>
            </a:r>
          </a:p>
          <a:p>
            <a:pPr marL="533400" lvl="1" indent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setFirstName</a:t>
            </a:r>
            <a:r>
              <a:rPr lang="en-US" sz="1400" dirty="0"/>
              <a:t>(String </a:t>
            </a:r>
            <a:r>
              <a:rPr lang="en-US" sz="1400" dirty="0" err="1"/>
              <a:t>firstName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this.firstName</a:t>
            </a:r>
            <a:r>
              <a:rPr lang="en-US" sz="1400" dirty="0"/>
              <a:t> =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533400" lvl="1" indent="0">
              <a:buNone/>
            </a:pPr>
            <a:r>
              <a:rPr lang="en-US" sz="1400" dirty="0"/>
              <a:t> // Public method to get first name</a:t>
            </a:r>
          </a:p>
          <a:p>
            <a:pPr marL="533400" lvl="1" indent="0">
              <a:buNone/>
            </a:pPr>
            <a:r>
              <a:rPr lang="en-US" sz="1400" dirty="0"/>
              <a:t>public String </a:t>
            </a:r>
            <a:r>
              <a:rPr lang="en-US" sz="1400" dirty="0" err="1"/>
              <a:t>getFirstName</a:t>
            </a:r>
            <a:r>
              <a:rPr lang="en-US" sz="1400" dirty="0"/>
              <a:t>() {</a:t>
            </a:r>
          </a:p>
          <a:p>
            <a:pPr marL="533400" lvl="1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          public void </a:t>
            </a:r>
            <a:r>
              <a:rPr lang="en-US" sz="1400" dirty="0" err="1"/>
              <a:t>printDetails</a:t>
            </a:r>
            <a:r>
              <a:rPr lang="en-US" sz="1400" dirty="0"/>
              <a:t>()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</a:t>
            </a:r>
            <a:r>
              <a:rPr lang="en-US" sz="1400" dirty="0" err="1"/>
              <a:t>lastName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("Full name: " + </a:t>
            </a:r>
            <a:r>
              <a:rPr lang="en-US" sz="1400" dirty="0" err="1"/>
              <a:t>getFullName</a:t>
            </a:r>
            <a:r>
              <a:rPr lang="en-US" sz="1400" dirty="0"/>
              <a:t>());</a:t>
            </a:r>
          </a:p>
          <a:p>
            <a:pPr marL="76200" indent="0">
              <a:buNone/>
            </a:pPr>
            <a:r>
              <a:rPr lang="en-US" sz="1400" dirty="0"/>
              <a:t>          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8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address are attributes or in java term they are fields</a:t>
            </a:r>
          </a:p>
          <a:p>
            <a:r>
              <a:rPr lang="en-US" sz="2000" dirty="0"/>
              <a:t>Method like </a:t>
            </a:r>
            <a:r>
              <a:rPr lang="en-US" sz="2000" dirty="0" err="1"/>
              <a:t>printDetails</a:t>
            </a:r>
            <a:r>
              <a:rPr lang="en-US" sz="2000" dirty="0"/>
              <a:t> is called class method.</a:t>
            </a:r>
          </a:p>
          <a:p>
            <a:r>
              <a:rPr lang="en-US" sz="2000" dirty="0"/>
              <a:t>Fields define state of object</a:t>
            </a:r>
          </a:p>
          <a:p>
            <a:r>
              <a:rPr lang="en-US" sz="2000" dirty="0"/>
              <a:t>Method defines behavior of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7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StudentApplication</a:t>
            </a:r>
            <a:r>
              <a:rPr lang="en-US" sz="1400" dirty="0"/>
              <a:t> {</a:t>
            </a:r>
          </a:p>
          <a:p>
            <a:pPr marL="76200" indent="0">
              <a:buNone/>
            </a:pPr>
            <a:r>
              <a:rPr lang="en-US" sz="1400" dirty="0"/>
              <a:t>           //Note: main method in this class</a:t>
            </a:r>
          </a:p>
          <a:p>
            <a:pPr marL="533400" lvl="1" indent="0"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  // </a:t>
            </a:r>
            <a:r>
              <a:rPr lang="en-US" sz="1400" dirty="0" err="1"/>
              <a:t>Declate</a:t>
            </a:r>
            <a:r>
              <a:rPr lang="en-US" sz="1400" dirty="0"/>
              <a:t> student1 variable with data type Student</a:t>
            </a:r>
          </a:p>
          <a:p>
            <a:pPr marL="990600" lvl="2" indent="0">
              <a:buNone/>
            </a:pPr>
            <a:r>
              <a:rPr lang="en-US" sz="1400" dirty="0"/>
              <a:t>Student student1;</a:t>
            </a:r>
          </a:p>
          <a:p>
            <a:pPr marL="990600" lvl="2" indent="0">
              <a:buNone/>
            </a:pPr>
            <a:r>
              <a:rPr lang="en-US" sz="1400" dirty="0"/>
              <a:t>// Create new student class and assign it to variable</a:t>
            </a:r>
          </a:p>
          <a:p>
            <a:pPr marL="990600" lvl="2" indent="0">
              <a:buNone/>
            </a:pPr>
            <a:r>
              <a:rPr lang="en-US" sz="1400" dirty="0"/>
              <a:t>student1 = new Student();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Call Method on object</a:t>
            </a:r>
          </a:p>
          <a:p>
            <a:pPr marL="990600" lvl="2" indent="0">
              <a:buNone/>
            </a:pPr>
            <a:r>
              <a:rPr lang="en-US" sz="1400" dirty="0"/>
              <a:t>student1.setFirstName("Oreo");</a:t>
            </a:r>
          </a:p>
          <a:p>
            <a:pPr marL="990600" lvl="2" indent="0">
              <a:buNone/>
            </a:pPr>
            <a:r>
              <a:rPr lang="en-US" sz="1400" dirty="0"/>
              <a:t>student1.setLastName("</a:t>
            </a:r>
            <a:r>
              <a:rPr lang="en-US" sz="1400" dirty="0" err="1"/>
              <a:t>Garothaya</a:t>
            </a:r>
            <a:r>
              <a:rPr lang="en-US" sz="1400" dirty="0"/>
              <a:t>");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Access student attributes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student1.getFirstName());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student1.getLastName());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2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student1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</a:t>
            </a:r>
            <a:r>
              <a:rPr lang="en-US" dirty="0"/>
              <a:t>Student. </a:t>
            </a:r>
          </a:p>
          <a:p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r>
              <a:rPr lang="en-US" dirty="0" err="1"/>
              <a:t>fisrtName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etc. represents object state, while </a:t>
            </a:r>
            <a:r>
              <a:rPr lang="en-US" dirty="0" err="1"/>
              <a:t>printDetails</a:t>
            </a:r>
            <a:r>
              <a:rPr lang="en-US" dirty="0"/>
              <a:t> define its behavior with the outside world.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6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be class modifier</a:t>
            </a:r>
          </a:p>
          <a:p>
            <a:pPr marL="76200" indent="0">
              <a:buNone/>
            </a:pPr>
            <a:r>
              <a:rPr lang="en-US" dirty="0"/>
              <a:t>	Private or public ? And why?</a:t>
            </a:r>
          </a:p>
          <a:p>
            <a:r>
              <a:rPr lang="en-US" dirty="0"/>
              <a:t>What is fields and method?</a:t>
            </a:r>
          </a:p>
          <a:p>
            <a:r>
              <a:rPr lang="en-US" dirty="0"/>
              <a:t>What is state of object?</a:t>
            </a:r>
          </a:p>
          <a:p>
            <a:r>
              <a:rPr lang="en-US" dirty="0"/>
              <a:t>What is behavior of class?</a:t>
            </a:r>
          </a:p>
          <a:p>
            <a:r>
              <a:rPr lang="en-US" i="1" dirty="0"/>
              <a:t>What should be class method identifier</a:t>
            </a:r>
          </a:p>
          <a:p>
            <a:pPr marL="533400" lvl="1" indent="0">
              <a:buNone/>
            </a:pPr>
            <a:r>
              <a:rPr lang="en-US" i="1" dirty="0"/>
              <a:t>	Private or Public and why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85003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450</Words>
  <Application>Microsoft Macintosh PowerPoint</Application>
  <PresentationFormat>On-screen Show (16:9)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Amatic SC</vt:lpstr>
      <vt:lpstr>Arial</vt:lpstr>
      <vt:lpstr>Merriweather</vt:lpstr>
      <vt:lpstr>Nathaniel template</vt:lpstr>
      <vt:lpstr>Chapter 7</vt:lpstr>
      <vt:lpstr>Class</vt:lpstr>
      <vt:lpstr>Student</vt:lpstr>
      <vt:lpstr>Student</vt:lpstr>
      <vt:lpstr>Student</vt:lpstr>
      <vt:lpstr>Student</vt:lpstr>
      <vt:lpstr>Student</vt:lpstr>
      <vt:lpstr>Class</vt:lpstr>
      <vt:lpstr>Quiz</vt:lpstr>
      <vt:lpstr>Quiz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86</cp:revision>
  <dcterms:modified xsi:type="dcterms:W3CDTF">2021-07-10T23:58:08Z</dcterms:modified>
</cp:coreProperties>
</file>