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15" r:id="rId3"/>
    <p:sldId id="314" r:id="rId4"/>
    <p:sldId id="317" r:id="rId5"/>
    <p:sldId id="318" r:id="rId6"/>
    <p:sldId id="319" r:id="rId7"/>
    <p:sldId id="320" r:id="rId8"/>
    <p:sldId id="316" r:id="rId9"/>
    <p:sldId id="321" r:id="rId10"/>
    <p:sldId id="322" r:id="rId11"/>
    <p:sldId id="323" r:id="rId12"/>
    <p:sldId id="27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7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Class and Object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</a:t>
            </a:r>
            <a:r>
              <a:rPr lang="en-US" dirty="0"/>
              <a:t>is difference between class and Object</a:t>
            </a:r>
          </a:p>
          <a:p>
            <a:r>
              <a:rPr lang="en-US" dirty="0"/>
              <a:t>What is OOP</a:t>
            </a:r>
          </a:p>
          <a:p>
            <a:r>
              <a:rPr lang="en-US" dirty="0"/>
              <a:t>What is encapsulation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150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4A87-47DE-7F43-9910-9FFB8DA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31733-922C-7C4A-A44B-0F2D1B050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Account Class</a:t>
            </a:r>
          </a:p>
          <a:p>
            <a:r>
              <a:rPr lang="en-US" dirty="0"/>
              <a:t>Create Account Activity Class</a:t>
            </a:r>
          </a:p>
          <a:p>
            <a:r>
              <a:rPr lang="en-US"/>
              <a:t>Create Bank App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6706B-847A-AD4F-A356-DD73B8753F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626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925894" y="1411950"/>
            <a:ext cx="729216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Class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1643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has following attributes</a:t>
            </a:r>
          </a:p>
          <a:p>
            <a:pPr lvl="1"/>
            <a:r>
              <a:rPr lang="en-US" dirty="0"/>
              <a:t>First Name</a:t>
            </a:r>
          </a:p>
          <a:p>
            <a:pPr lvl="1"/>
            <a:r>
              <a:rPr lang="en-US" dirty="0"/>
              <a:t>Last Name</a:t>
            </a:r>
          </a:p>
          <a:p>
            <a:pPr lvl="1"/>
            <a:r>
              <a:rPr lang="en-US" dirty="0"/>
              <a:t>Roll Number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Email Address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228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49" y="1116856"/>
            <a:ext cx="7076079" cy="3759943"/>
          </a:xfrm>
        </p:spPr>
        <p:txBody>
          <a:bodyPr/>
          <a:lstStyle/>
          <a:p>
            <a:pPr marL="533400" lvl="1" indent="0">
              <a:buNone/>
            </a:pPr>
            <a:r>
              <a:rPr lang="en-US" sz="1800" dirty="0"/>
              <a:t>// Class name starts with Capital letter</a:t>
            </a:r>
          </a:p>
          <a:p>
            <a:pPr marL="533400" lvl="1" indent="0">
              <a:buNone/>
            </a:pPr>
            <a:r>
              <a:rPr lang="en-US" sz="1800" dirty="0"/>
              <a:t>public class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Student</a:t>
            </a:r>
            <a:r>
              <a:rPr lang="en-US" sz="1800" dirty="0"/>
              <a:t> {</a:t>
            </a:r>
          </a:p>
          <a:p>
            <a:pPr marL="533400" lvl="1" indent="0">
              <a:buNone/>
            </a:pPr>
            <a:r>
              <a:rPr lang="en-US" sz="1800" dirty="0"/>
              <a:t>	// Attribute name starts with small letter</a:t>
            </a:r>
          </a:p>
          <a:p>
            <a:pPr marL="533400" lvl="1" indent="0">
              <a:buNone/>
            </a:pPr>
            <a:r>
              <a:rPr lang="en-US" sz="1800" dirty="0"/>
              <a:t>	private String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r>
              <a:rPr lang="en-US" sz="1800" dirty="0"/>
              <a:t>;</a:t>
            </a:r>
          </a:p>
          <a:p>
            <a:pPr marL="533400" lvl="1" indent="0">
              <a:buNone/>
            </a:pPr>
            <a:r>
              <a:rPr lang="en-US" sz="1800" dirty="0"/>
              <a:t>	private String </a:t>
            </a:r>
            <a:r>
              <a:rPr lang="en-US" sz="1800" dirty="0" err="1"/>
              <a:t>lastName</a:t>
            </a:r>
            <a:r>
              <a:rPr lang="en-US" sz="1800" dirty="0"/>
              <a:t>;</a:t>
            </a:r>
          </a:p>
          <a:p>
            <a:pPr marL="533400" lvl="1" indent="0">
              <a:buNone/>
            </a:pPr>
            <a:r>
              <a:rPr lang="en-US" sz="1800" dirty="0"/>
              <a:t>	private int </a:t>
            </a:r>
            <a:r>
              <a:rPr lang="en-US" sz="1800" dirty="0" err="1"/>
              <a:t>rollNumber</a:t>
            </a:r>
            <a:r>
              <a:rPr lang="en-US" sz="1800" dirty="0"/>
              <a:t>;</a:t>
            </a:r>
          </a:p>
          <a:p>
            <a:pPr marL="533400" lvl="1" indent="0">
              <a:buNone/>
            </a:pPr>
            <a:r>
              <a:rPr lang="en-US" sz="1800" dirty="0"/>
              <a:t>	private String address;</a:t>
            </a:r>
          </a:p>
          <a:p>
            <a:pPr marL="533400" lvl="1" indent="0">
              <a:buNone/>
            </a:pPr>
            <a:r>
              <a:rPr lang="en-US" sz="1800" dirty="0"/>
              <a:t>	private String </a:t>
            </a:r>
            <a:r>
              <a:rPr lang="en-US" sz="1800" dirty="0" err="1"/>
              <a:t>emailAddress</a:t>
            </a:r>
            <a:r>
              <a:rPr lang="en-US" sz="1800" dirty="0"/>
              <a:t>;</a:t>
            </a:r>
          </a:p>
          <a:p>
            <a:pPr marL="533400" lvl="1" indent="0">
              <a:buNone/>
            </a:pPr>
            <a:r>
              <a:rPr lang="en-US" sz="1800" dirty="0"/>
              <a:t>	//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No main method in this class</a:t>
            </a:r>
          </a:p>
          <a:p>
            <a:pPr marL="533400" lvl="1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8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</p:spPr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59657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public class Student {</a:t>
            </a:r>
          </a:p>
          <a:p>
            <a:pPr marL="76200" indent="0">
              <a:buNone/>
            </a:pPr>
            <a:r>
              <a:rPr lang="en-US" sz="1400" dirty="0"/>
              <a:t>         private String </a:t>
            </a:r>
            <a:r>
              <a:rPr lang="en-US" sz="1400" dirty="0" err="1"/>
              <a:t>firstName</a:t>
            </a:r>
            <a:r>
              <a:rPr lang="en-US" sz="1400" dirty="0"/>
              <a:t>;</a:t>
            </a:r>
          </a:p>
          <a:p>
            <a:pPr marL="76200" indent="0">
              <a:buNone/>
            </a:pPr>
            <a:r>
              <a:rPr lang="en-US" sz="1400" dirty="0"/>
              <a:t>         // Public method to set first name</a:t>
            </a:r>
          </a:p>
          <a:p>
            <a:pPr marL="533400" lvl="1" indent="0">
              <a:buNone/>
            </a:pPr>
            <a:r>
              <a:rPr lang="en-US" sz="1400" dirty="0"/>
              <a:t>public void </a:t>
            </a:r>
            <a:r>
              <a:rPr lang="en-US" sz="1400" dirty="0" err="1"/>
              <a:t>setFirstName</a:t>
            </a:r>
            <a:r>
              <a:rPr lang="en-US" sz="1400" dirty="0"/>
              <a:t>(String </a:t>
            </a:r>
            <a:r>
              <a:rPr lang="en-US" sz="1400" dirty="0" err="1"/>
              <a:t>firstName</a:t>
            </a:r>
            <a:r>
              <a:rPr lang="en-US" sz="1400" dirty="0"/>
              <a:t>) {</a:t>
            </a:r>
          </a:p>
          <a:p>
            <a:pPr marL="533400" lvl="1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this.firstName</a:t>
            </a:r>
            <a:r>
              <a:rPr lang="en-US" sz="1400" dirty="0"/>
              <a:t> = </a:t>
            </a:r>
            <a:r>
              <a:rPr lang="en-US" sz="1400" dirty="0" err="1"/>
              <a:t>firstName</a:t>
            </a:r>
            <a:r>
              <a:rPr lang="en-US" sz="1400" dirty="0"/>
              <a:t>;</a:t>
            </a:r>
          </a:p>
          <a:p>
            <a:pPr marL="533400" lvl="1" indent="0">
              <a:buNone/>
            </a:pPr>
            <a:r>
              <a:rPr lang="en-US" sz="1400" dirty="0"/>
              <a:t>}</a:t>
            </a:r>
          </a:p>
          <a:p>
            <a:pPr marL="533400" lvl="1" indent="0">
              <a:buNone/>
            </a:pPr>
            <a:r>
              <a:rPr lang="en-US" sz="1400" dirty="0"/>
              <a:t> // Public method to get first name</a:t>
            </a:r>
          </a:p>
          <a:p>
            <a:pPr marL="533400" lvl="1" indent="0">
              <a:buNone/>
            </a:pPr>
            <a:r>
              <a:rPr lang="en-US" sz="1400" dirty="0"/>
              <a:t>public String </a:t>
            </a:r>
            <a:r>
              <a:rPr lang="en-US" sz="1400" dirty="0" err="1"/>
              <a:t>getFirstName</a:t>
            </a:r>
            <a:r>
              <a:rPr lang="en-US" sz="1400" dirty="0"/>
              <a:t>() {</a:t>
            </a:r>
          </a:p>
          <a:p>
            <a:pPr marL="533400" lvl="1" indent="0">
              <a:buNone/>
            </a:pPr>
            <a:r>
              <a:rPr lang="en-US" sz="1400" dirty="0"/>
              <a:t>	return </a:t>
            </a:r>
            <a:r>
              <a:rPr lang="en-US" sz="1400" dirty="0" err="1"/>
              <a:t>firstName</a:t>
            </a:r>
            <a:r>
              <a:rPr lang="en-US" sz="1400" dirty="0"/>
              <a:t>;</a:t>
            </a:r>
          </a:p>
          <a:p>
            <a:pPr marL="533400" lvl="1" indent="0">
              <a:buNone/>
            </a:pPr>
            <a:r>
              <a:rPr lang="en-US" sz="1400" dirty="0"/>
              <a:t>}</a:t>
            </a:r>
          </a:p>
          <a:p>
            <a:pPr marL="76200" indent="0">
              <a:buNone/>
            </a:pPr>
            <a:r>
              <a:rPr lang="en-US" sz="1400" dirty="0"/>
              <a:t>          public void </a:t>
            </a:r>
            <a:r>
              <a:rPr lang="en-US" sz="1400" dirty="0" err="1"/>
              <a:t>printDetails</a:t>
            </a:r>
            <a:r>
              <a:rPr lang="en-US" sz="1400" dirty="0"/>
              <a:t>() {</a:t>
            </a:r>
          </a:p>
          <a:p>
            <a:pPr marL="762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System.</a:t>
            </a:r>
            <a:r>
              <a:rPr lang="en-US" sz="1400" b="1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("First name: " + </a:t>
            </a:r>
            <a:r>
              <a:rPr lang="en-US" sz="1400" dirty="0" err="1"/>
              <a:t>firstName</a:t>
            </a:r>
            <a:r>
              <a:rPr lang="en-US" sz="1400" dirty="0"/>
              <a:t>);</a:t>
            </a:r>
          </a:p>
          <a:p>
            <a:pPr marL="762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System.</a:t>
            </a:r>
            <a:r>
              <a:rPr lang="en-US" sz="1400" b="1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("Last name: " + </a:t>
            </a:r>
            <a:r>
              <a:rPr lang="en-US" sz="1400" dirty="0" err="1"/>
              <a:t>lastName</a:t>
            </a:r>
            <a:r>
              <a:rPr lang="en-US" sz="1400" dirty="0"/>
              <a:t>);</a:t>
            </a:r>
          </a:p>
          <a:p>
            <a:pPr marL="762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System.</a:t>
            </a:r>
            <a:r>
              <a:rPr lang="en-US" sz="1400" b="1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("Full name: " + </a:t>
            </a:r>
            <a:r>
              <a:rPr lang="en-US" sz="1400" dirty="0" err="1"/>
              <a:t>getFullName</a:t>
            </a:r>
            <a:r>
              <a:rPr lang="en-US" sz="1400" dirty="0"/>
              <a:t>());</a:t>
            </a:r>
          </a:p>
          <a:p>
            <a:pPr marL="76200" indent="0">
              <a:buNone/>
            </a:pPr>
            <a:r>
              <a:rPr lang="en-US" sz="1400" dirty="0"/>
              <a:t>          }</a:t>
            </a:r>
          </a:p>
          <a:p>
            <a:pPr marL="7620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782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1127743"/>
            <a:ext cx="6880500" cy="3498600"/>
          </a:xfrm>
        </p:spPr>
        <p:txBody>
          <a:bodyPr/>
          <a:lstStyle/>
          <a:p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address are attributes or in java term they are fields</a:t>
            </a:r>
          </a:p>
          <a:p>
            <a:r>
              <a:rPr lang="en-US" sz="2000" dirty="0"/>
              <a:t>Method like </a:t>
            </a:r>
            <a:r>
              <a:rPr lang="en-US" sz="2000" dirty="0" err="1"/>
              <a:t>printDetails</a:t>
            </a:r>
            <a:r>
              <a:rPr lang="en-US" sz="2000" dirty="0"/>
              <a:t> is called class method.</a:t>
            </a:r>
          </a:p>
          <a:p>
            <a:r>
              <a:rPr lang="en-US" sz="2000" dirty="0"/>
              <a:t>Fields define state of object</a:t>
            </a:r>
          </a:p>
          <a:p>
            <a:r>
              <a:rPr lang="en-US" sz="2000" dirty="0"/>
              <a:t>Method defines behavior of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773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1127743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StudentApplication</a:t>
            </a:r>
            <a:r>
              <a:rPr lang="en-US" sz="1400" dirty="0"/>
              <a:t> {</a:t>
            </a:r>
          </a:p>
          <a:p>
            <a:pPr marL="76200" indent="0">
              <a:buNone/>
            </a:pPr>
            <a:r>
              <a:rPr lang="en-US" sz="1400" dirty="0"/>
              <a:t>           //Note: main method in this class</a:t>
            </a:r>
          </a:p>
          <a:p>
            <a:pPr marL="533400" lvl="1" indent="0">
              <a:buNone/>
            </a:pPr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533400" lvl="1" indent="0">
              <a:buNone/>
            </a:pPr>
            <a:r>
              <a:rPr lang="en-US" sz="1400" dirty="0"/>
              <a:t>	  // </a:t>
            </a:r>
            <a:r>
              <a:rPr lang="en-US" sz="1400" dirty="0" err="1"/>
              <a:t>Declate</a:t>
            </a:r>
            <a:r>
              <a:rPr lang="en-US" sz="1400" dirty="0"/>
              <a:t> student1 variable with data type Student</a:t>
            </a:r>
          </a:p>
          <a:p>
            <a:pPr marL="990600" lvl="2" indent="0">
              <a:buNone/>
            </a:pPr>
            <a:r>
              <a:rPr lang="en-US" sz="1400" dirty="0"/>
              <a:t>Student student1;</a:t>
            </a:r>
          </a:p>
          <a:p>
            <a:pPr marL="990600" lvl="2" indent="0">
              <a:buNone/>
            </a:pPr>
            <a:r>
              <a:rPr lang="en-US" sz="1400" dirty="0"/>
              <a:t>// Create new student class and assign it to variable</a:t>
            </a:r>
          </a:p>
          <a:p>
            <a:pPr marL="990600" lvl="2" indent="0">
              <a:buNone/>
            </a:pPr>
            <a:r>
              <a:rPr lang="en-US" sz="1400" dirty="0"/>
              <a:t>student1 = new Student();</a:t>
            </a:r>
          </a:p>
          <a:p>
            <a:pPr marL="990600" lvl="2" indent="0">
              <a:buNone/>
            </a:pPr>
            <a:endParaRPr lang="en-US" sz="1400" dirty="0"/>
          </a:p>
          <a:p>
            <a:pPr marL="990600" lvl="2" indent="0">
              <a:buNone/>
            </a:pPr>
            <a:r>
              <a:rPr lang="en-US" sz="1400" dirty="0"/>
              <a:t>// Call Method on object</a:t>
            </a:r>
          </a:p>
          <a:p>
            <a:pPr marL="990600" lvl="2" indent="0">
              <a:buNone/>
            </a:pPr>
            <a:r>
              <a:rPr lang="en-US" sz="1400" dirty="0"/>
              <a:t>student1.setFirstName("Oreo");</a:t>
            </a:r>
          </a:p>
          <a:p>
            <a:pPr marL="990600" lvl="2" indent="0">
              <a:buNone/>
            </a:pPr>
            <a:r>
              <a:rPr lang="en-US" sz="1400" dirty="0"/>
              <a:t>student1.setLastName("</a:t>
            </a:r>
            <a:r>
              <a:rPr lang="en-US" sz="1400" dirty="0" err="1"/>
              <a:t>Garothaya</a:t>
            </a:r>
            <a:r>
              <a:rPr lang="en-US" sz="1400" dirty="0"/>
              <a:t>");</a:t>
            </a:r>
          </a:p>
          <a:p>
            <a:pPr marL="990600" lvl="2" indent="0">
              <a:buNone/>
            </a:pPr>
            <a:endParaRPr lang="en-US" sz="1400" dirty="0"/>
          </a:p>
          <a:p>
            <a:pPr marL="990600" lvl="2" indent="0">
              <a:buNone/>
            </a:pPr>
            <a:r>
              <a:rPr lang="en-US" sz="1400" dirty="0"/>
              <a:t>// Access student attributes</a:t>
            </a:r>
          </a:p>
          <a:p>
            <a:pPr marL="990600" lvl="2" indent="0">
              <a:buNone/>
            </a:pPr>
            <a:r>
              <a:rPr lang="en-US" sz="1400" dirty="0" err="1"/>
              <a:t>System.</a:t>
            </a:r>
            <a:r>
              <a:rPr lang="en-US" sz="1400" b="1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("First name: " + student1.getFirstName());</a:t>
            </a:r>
          </a:p>
          <a:p>
            <a:pPr marL="990600" lvl="2" indent="0">
              <a:buNone/>
            </a:pPr>
            <a:r>
              <a:rPr lang="en-US" sz="1400" dirty="0" err="1"/>
              <a:t>System.</a:t>
            </a:r>
            <a:r>
              <a:rPr lang="en-US" sz="1400" b="1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("Last name: " + student1.getLastName());</a:t>
            </a:r>
          </a:p>
          <a:p>
            <a:pPr marL="533400" lvl="1" indent="0">
              <a:buNone/>
            </a:pPr>
            <a:r>
              <a:rPr lang="en-US" sz="1400" dirty="0"/>
              <a:t>}</a:t>
            </a:r>
          </a:p>
          <a:p>
            <a:pPr marL="7620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820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student1 is an </a:t>
            </a:r>
            <a:r>
              <a:rPr lang="en-US" i="1" dirty="0"/>
              <a:t>instance</a:t>
            </a:r>
            <a:r>
              <a:rPr lang="en-US" dirty="0"/>
              <a:t> of the </a:t>
            </a:r>
            <a:r>
              <a:rPr lang="en-US" i="1" dirty="0"/>
              <a:t>class </a:t>
            </a:r>
            <a:r>
              <a:rPr lang="en-US" dirty="0"/>
              <a:t>Student. </a:t>
            </a:r>
          </a:p>
          <a:p>
            <a:r>
              <a:rPr lang="en-US" i="1" dirty="0"/>
              <a:t>class</a:t>
            </a:r>
            <a:r>
              <a:rPr lang="en-US" dirty="0"/>
              <a:t> is the blueprint from which individual objects are created.</a:t>
            </a:r>
          </a:p>
          <a:p>
            <a:r>
              <a:rPr lang="en-US" dirty="0" err="1"/>
              <a:t>fisrtName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etc. represents object state, while </a:t>
            </a:r>
            <a:r>
              <a:rPr lang="en-US" dirty="0" err="1"/>
              <a:t>printDetails</a:t>
            </a:r>
            <a:r>
              <a:rPr lang="en-US" dirty="0"/>
              <a:t> define its behavior with the outside world.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365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be class modifier</a:t>
            </a:r>
          </a:p>
          <a:p>
            <a:pPr marL="76200" indent="0">
              <a:buNone/>
            </a:pPr>
            <a:r>
              <a:rPr lang="en-US" dirty="0"/>
              <a:t>	Private or public ? And why?</a:t>
            </a:r>
          </a:p>
          <a:p>
            <a:r>
              <a:rPr lang="en-US" dirty="0"/>
              <a:t>What is fields and method?</a:t>
            </a:r>
          </a:p>
          <a:p>
            <a:r>
              <a:rPr lang="en-US" dirty="0"/>
              <a:t>What is state of object?</a:t>
            </a:r>
          </a:p>
          <a:p>
            <a:r>
              <a:rPr lang="en-US" dirty="0"/>
              <a:t>What is behavior of class?</a:t>
            </a:r>
          </a:p>
          <a:p>
            <a:r>
              <a:rPr lang="en-US" i="1" dirty="0"/>
              <a:t>What should be class method identifier</a:t>
            </a:r>
          </a:p>
          <a:p>
            <a:pPr marL="533400" lvl="1" indent="0">
              <a:buNone/>
            </a:pPr>
            <a:r>
              <a:rPr lang="en-US" i="1" dirty="0"/>
              <a:t>	Private or Public and why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3785003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463</Words>
  <Application>Microsoft Macintosh PowerPoint</Application>
  <PresentationFormat>On-screen Show (16:9)</PresentationFormat>
  <Paragraphs>97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Amatic SC</vt:lpstr>
      <vt:lpstr>Arial</vt:lpstr>
      <vt:lpstr>Merriweather</vt:lpstr>
      <vt:lpstr>Nathaniel template</vt:lpstr>
      <vt:lpstr>Chapter 7</vt:lpstr>
      <vt:lpstr>Class</vt:lpstr>
      <vt:lpstr>Student</vt:lpstr>
      <vt:lpstr>Student</vt:lpstr>
      <vt:lpstr>Student</vt:lpstr>
      <vt:lpstr>Student</vt:lpstr>
      <vt:lpstr>Student</vt:lpstr>
      <vt:lpstr>Class</vt:lpstr>
      <vt:lpstr>Quiz</vt:lpstr>
      <vt:lpstr>Quiz</vt:lpstr>
      <vt:lpstr>Bank App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87</cp:revision>
  <dcterms:modified xsi:type="dcterms:W3CDTF">2021-07-11T20:14:28Z</dcterms:modified>
</cp:coreProperties>
</file>