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80" r:id="rId7"/>
    <p:sldId id="282" r:id="rId8"/>
    <p:sldId id="265" r:id="rId9"/>
    <p:sldId id="284" r:id="rId10"/>
    <p:sldId id="258" r:id="rId11"/>
    <p:sldId id="268" r:id="rId12"/>
    <p:sldId id="269" r:id="rId13"/>
    <p:sldId id="270" r:id="rId14"/>
    <p:sldId id="271" r:id="rId15"/>
    <p:sldId id="272" r:id="rId16"/>
    <p:sldId id="273" r:id="rId17"/>
    <p:sldId id="274" r:id="rId18"/>
    <p:sldId id="275" r:id="rId19"/>
    <p:sldId id="276" r:id="rId20"/>
    <p:sldId id="278"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831BB7-D5B8-45CC-B356-2852D425074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FBECA67E-28B0-429A-8B1F-6C3F815BE5BD}">
      <dgm:prSet phldrT="[Text]"/>
      <dgm:spPr/>
      <dgm:t>
        <a:bodyPr/>
        <a:lstStyle/>
        <a:p>
          <a:r>
            <a:rPr lang="en-IN" dirty="0" smtClean="0"/>
            <a:t>Prevention Costs</a:t>
          </a:r>
          <a:endParaRPr lang="en-IN" dirty="0"/>
        </a:p>
      </dgm:t>
    </dgm:pt>
    <dgm:pt modelId="{3A81DE16-A7B4-4885-A39E-D95EFFDB75F1}" type="parTrans" cxnId="{47FD707C-39E8-4728-AF48-DAB34F3F1C60}">
      <dgm:prSet/>
      <dgm:spPr/>
      <dgm:t>
        <a:bodyPr/>
        <a:lstStyle/>
        <a:p>
          <a:endParaRPr lang="en-IN"/>
        </a:p>
      </dgm:t>
    </dgm:pt>
    <dgm:pt modelId="{6AA8C0D7-33B4-4011-B3E1-EDF0E4A51FB8}" type="sibTrans" cxnId="{47FD707C-39E8-4728-AF48-DAB34F3F1C60}">
      <dgm:prSet/>
      <dgm:spPr/>
      <dgm:t>
        <a:bodyPr/>
        <a:lstStyle/>
        <a:p>
          <a:endParaRPr lang="en-IN"/>
        </a:p>
      </dgm:t>
    </dgm:pt>
    <dgm:pt modelId="{931B54E3-444A-411A-ACA0-BD083FD58654}">
      <dgm:prSet phldrT="[Text]"/>
      <dgm:spPr/>
      <dgm:t>
        <a:bodyPr/>
        <a:lstStyle/>
        <a:p>
          <a:r>
            <a:rPr lang="en-IN" dirty="0" smtClean="0"/>
            <a:t>Quality planning</a:t>
          </a:r>
          <a:endParaRPr lang="en-IN" dirty="0"/>
        </a:p>
      </dgm:t>
    </dgm:pt>
    <dgm:pt modelId="{B06FA4F6-20C3-408E-9D54-DE7B5DD85E14}" type="parTrans" cxnId="{A7529E4C-8ED0-4D8A-9715-81BC821F4B37}">
      <dgm:prSet/>
      <dgm:spPr/>
      <dgm:t>
        <a:bodyPr/>
        <a:lstStyle/>
        <a:p>
          <a:endParaRPr lang="en-IN"/>
        </a:p>
      </dgm:t>
    </dgm:pt>
    <dgm:pt modelId="{0472FA54-80FF-47D8-ACF5-DE145AF79D27}" type="sibTrans" cxnId="{A7529E4C-8ED0-4D8A-9715-81BC821F4B37}">
      <dgm:prSet/>
      <dgm:spPr/>
      <dgm:t>
        <a:bodyPr/>
        <a:lstStyle/>
        <a:p>
          <a:endParaRPr lang="en-IN"/>
        </a:p>
      </dgm:t>
    </dgm:pt>
    <dgm:pt modelId="{B84D7151-E9FA-43EA-A9B8-ABAB96F1B761}">
      <dgm:prSet phldrT="[Text]"/>
      <dgm:spPr/>
      <dgm:t>
        <a:bodyPr/>
        <a:lstStyle/>
        <a:p>
          <a:r>
            <a:rPr lang="en-IN" dirty="0" smtClean="0"/>
            <a:t>Appraisal Costs</a:t>
          </a:r>
          <a:endParaRPr lang="en-IN" dirty="0"/>
        </a:p>
      </dgm:t>
    </dgm:pt>
    <dgm:pt modelId="{08ECC491-E103-4655-9537-D306CBE0642A}" type="parTrans" cxnId="{4048F21B-6E18-4925-BF3A-9A96380A5F2D}">
      <dgm:prSet/>
      <dgm:spPr/>
      <dgm:t>
        <a:bodyPr/>
        <a:lstStyle/>
        <a:p>
          <a:endParaRPr lang="en-IN"/>
        </a:p>
      </dgm:t>
    </dgm:pt>
    <dgm:pt modelId="{509D7CDD-CDD8-460C-B2E1-E67B653B203E}" type="sibTrans" cxnId="{4048F21B-6E18-4925-BF3A-9A96380A5F2D}">
      <dgm:prSet/>
      <dgm:spPr/>
      <dgm:t>
        <a:bodyPr/>
        <a:lstStyle/>
        <a:p>
          <a:endParaRPr lang="en-IN"/>
        </a:p>
      </dgm:t>
    </dgm:pt>
    <dgm:pt modelId="{EB2D627E-90D8-4FDE-80A3-94B3E4693C16}">
      <dgm:prSet phldrT="[Text]"/>
      <dgm:spPr/>
      <dgm:t>
        <a:bodyPr/>
        <a:lstStyle/>
        <a:p>
          <a:r>
            <a:rPr lang="en-IN" dirty="0" smtClean="0"/>
            <a:t>In-process and inter-process inspection</a:t>
          </a:r>
          <a:endParaRPr lang="en-IN" dirty="0"/>
        </a:p>
      </dgm:t>
    </dgm:pt>
    <dgm:pt modelId="{65410DDE-F6BF-477E-B9EC-DC921D623653}" type="parTrans" cxnId="{219A8ED2-EBE8-4676-B3F2-847B2CC307BA}">
      <dgm:prSet/>
      <dgm:spPr/>
      <dgm:t>
        <a:bodyPr/>
        <a:lstStyle/>
        <a:p>
          <a:endParaRPr lang="en-IN"/>
        </a:p>
      </dgm:t>
    </dgm:pt>
    <dgm:pt modelId="{4EE5857A-D0AA-4101-A765-E90DE263CC96}" type="sibTrans" cxnId="{219A8ED2-EBE8-4676-B3F2-847B2CC307BA}">
      <dgm:prSet/>
      <dgm:spPr/>
      <dgm:t>
        <a:bodyPr/>
        <a:lstStyle/>
        <a:p>
          <a:endParaRPr lang="en-IN"/>
        </a:p>
      </dgm:t>
    </dgm:pt>
    <dgm:pt modelId="{65FAC42C-9C16-41D9-A5E7-A7FB2EBDED70}">
      <dgm:prSet phldrT="[Text]"/>
      <dgm:spPr/>
      <dgm:t>
        <a:bodyPr/>
        <a:lstStyle/>
        <a:p>
          <a:r>
            <a:rPr lang="en-IN" dirty="0" smtClean="0"/>
            <a:t>Failure Costs</a:t>
          </a:r>
          <a:endParaRPr lang="en-IN" dirty="0"/>
        </a:p>
      </dgm:t>
    </dgm:pt>
    <dgm:pt modelId="{3DA0E620-35BB-487B-B070-AB3F64967529}" type="parTrans" cxnId="{54164C2F-429C-4AB5-B06C-00D82EA2E318}">
      <dgm:prSet/>
      <dgm:spPr/>
      <dgm:t>
        <a:bodyPr/>
        <a:lstStyle/>
        <a:p>
          <a:endParaRPr lang="en-IN"/>
        </a:p>
      </dgm:t>
    </dgm:pt>
    <dgm:pt modelId="{B2FC3DCF-55FF-4165-8D83-0D16961E27D9}" type="sibTrans" cxnId="{54164C2F-429C-4AB5-B06C-00D82EA2E318}">
      <dgm:prSet/>
      <dgm:spPr/>
      <dgm:t>
        <a:bodyPr/>
        <a:lstStyle/>
        <a:p>
          <a:endParaRPr lang="en-IN"/>
        </a:p>
      </dgm:t>
    </dgm:pt>
    <dgm:pt modelId="{D0436271-7950-4D46-A96A-6C38685D49B2}">
      <dgm:prSet phldrT="[Text]"/>
      <dgm:spPr/>
      <dgm:t>
        <a:bodyPr/>
        <a:lstStyle/>
        <a:p>
          <a:r>
            <a:rPr lang="en-IN" dirty="0" smtClean="0"/>
            <a:t>Internal Failure</a:t>
          </a:r>
          <a:endParaRPr lang="en-IN" dirty="0"/>
        </a:p>
      </dgm:t>
    </dgm:pt>
    <dgm:pt modelId="{7E280968-EC89-4EC4-9648-8FDEFB743801}" type="parTrans" cxnId="{FB29437E-4EF9-4F2A-A685-1F2AFA37C62F}">
      <dgm:prSet/>
      <dgm:spPr/>
      <dgm:t>
        <a:bodyPr/>
        <a:lstStyle/>
        <a:p>
          <a:endParaRPr lang="en-IN"/>
        </a:p>
      </dgm:t>
    </dgm:pt>
    <dgm:pt modelId="{4B00E9DD-EEA1-48B4-9169-08AAE22C543E}" type="sibTrans" cxnId="{FB29437E-4EF9-4F2A-A685-1F2AFA37C62F}">
      <dgm:prSet/>
      <dgm:spPr/>
      <dgm:t>
        <a:bodyPr/>
        <a:lstStyle/>
        <a:p>
          <a:endParaRPr lang="en-IN"/>
        </a:p>
      </dgm:t>
    </dgm:pt>
    <dgm:pt modelId="{EFDE315A-D717-483C-9305-A228D1548A6E}">
      <dgm:prSet phldrT="[Text]"/>
      <dgm:spPr/>
      <dgm:t>
        <a:bodyPr/>
        <a:lstStyle/>
        <a:p>
          <a:r>
            <a:rPr lang="en-IN" dirty="0" smtClean="0"/>
            <a:t>External Failure</a:t>
          </a:r>
          <a:endParaRPr lang="en-IN" dirty="0"/>
        </a:p>
      </dgm:t>
    </dgm:pt>
    <dgm:pt modelId="{FA2BF4F7-53F6-47A3-B95B-DCD3B7DECAD1}" type="parTrans" cxnId="{4A6CFFF4-3B4B-4CF6-9FCA-69D3099E8153}">
      <dgm:prSet/>
      <dgm:spPr/>
      <dgm:t>
        <a:bodyPr/>
        <a:lstStyle/>
        <a:p>
          <a:endParaRPr lang="en-IN"/>
        </a:p>
      </dgm:t>
    </dgm:pt>
    <dgm:pt modelId="{F64A984F-5C25-404F-9483-DAE485698016}" type="sibTrans" cxnId="{4A6CFFF4-3B4B-4CF6-9FCA-69D3099E8153}">
      <dgm:prSet/>
      <dgm:spPr/>
      <dgm:t>
        <a:bodyPr/>
        <a:lstStyle/>
        <a:p>
          <a:endParaRPr lang="en-IN"/>
        </a:p>
      </dgm:t>
    </dgm:pt>
    <dgm:pt modelId="{465C442B-EFD7-4A68-B9A9-2D4EF282C27A}">
      <dgm:prSet/>
      <dgm:spPr/>
      <dgm:t>
        <a:bodyPr/>
        <a:lstStyle/>
        <a:p>
          <a:r>
            <a:rPr lang="en-IN" dirty="0" smtClean="0"/>
            <a:t>Formal technical reviews</a:t>
          </a:r>
          <a:endParaRPr lang="en-IN" dirty="0"/>
        </a:p>
      </dgm:t>
    </dgm:pt>
    <dgm:pt modelId="{A970E571-8ED9-4E9C-9795-98AD4CBEFC64}" type="parTrans" cxnId="{5D933552-E8C1-476E-A87D-68D2C89CBAC8}">
      <dgm:prSet/>
      <dgm:spPr/>
      <dgm:t>
        <a:bodyPr/>
        <a:lstStyle/>
        <a:p>
          <a:endParaRPr lang="en-IN"/>
        </a:p>
      </dgm:t>
    </dgm:pt>
    <dgm:pt modelId="{893C2A19-68D6-465D-8602-692AC8F9C106}" type="sibTrans" cxnId="{5D933552-E8C1-476E-A87D-68D2C89CBAC8}">
      <dgm:prSet/>
      <dgm:spPr/>
      <dgm:t>
        <a:bodyPr/>
        <a:lstStyle/>
        <a:p>
          <a:endParaRPr lang="en-IN"/>
        </a:p>
      </dgm:t>
    </dgm:pt>
    <dgm:pt modelId="{F33672E4-86C5-4D92-BBCD-35C7A2B29795}">
      <dgm:prSet/>
      <dgm:spPr/>
      <dgm:t>
        <a:bodyPr/>
        <a:lstStyle/>
        <a:p>
          <a:r>
            <a:rPr lang="en-IN" dirty="0" smtClean="0"/>
            <a:t>Training</a:t>
          </a:r>
          <a:endParaRPr lang="en-IN" dirty="0"/>
        </a:p>
      </dgm:t>
    </dgm:pt>
    <dgm:pt modelId="{0135DB5E-6215-40BE-82F4-F7634B2B17AE}" type="parTrans" cxnId="{D80CA5A5-21E6-4772-8048-2AC88812D645}">
      <dgm:prSet/>
      <dgm:spPr/>
      <dgm:t>
        <a:bodyPr/>
        <a:lstStyle/>
        <a:p>
          <a:endParaRPr lang="en-IN"/>
        </a:p>
      </dgm:t>
    </dgm:pt>
    <dgm:pt modelId="{38CEC3C3-F254-4AC4-A9D5-A2AB4BEE9972}" type="sibTrans" cxnId="{D80CA5A5-21E6-4772-8048-2AC88812D645}">
      <dgm:prSet/>
      <dgm:spPr/>
      <dgm:t>
        <a:bodyPr/>
        <a:lstStyle/>
        <a:p>
          <a:endParaRPr lang="en-IN"/>
        </a:p>
      </dgm:t>
    </dgm:pt>
    <dgm:pt modelId="{11DBB8DE-5350-427F-A155-4BA31425A6F9}">
      <dgm:prSet/>
      <dgm:spPr/>
      <dgm:t>
        <a:bodyPr/>
        <a:lstStyle/>
        <a:p>
          <a:r>
            <a:rPr lang="en-IN" dirty="0" smtClean="0"/>
            <a:t>Equipment calibration and maintenance</a:t>
          </a:r>
          <a:endParaRPr lang="en-IN" dirty="0"/>
        </a:p>
      </dgm:t>
    </dgm:pt>
    <dgm:pt modelId="{59627221-9499-4E57-AD83-E59213B77960}" type="parTrans" cxnId="{44BE3F7A-E3C1-412C-B392-709A0B23B872}">
      <dgm:prSet/>
      <dgm:spPr/>
      <dgm:t>
        <a:bodyPr/>
        <a:lstStyle/>
        <a:p>
          <a:endParaRPr lang="en-IN"/>
        </a:p>
      </dgm:t>
    </dgm:pt>
    <dgm:pt modelId="{1E423208-6713-43E4-85DD-D5490226D909}" type="sibTrans" cxnId="{44BE3F7A-E3C1-412C-B392-709A0B23B872}">
      <dgm:prSet/>
      <dgm:spPr/>
      <dgm:t>
        <a:bodyPr/>
        <a:lstStyle/>
        <a:p>
          <a:endParaRPr lang="en-IN"/>
        </a:p>
      </dgm:t>
    </dgm:pt>
    <dgm:pt modelId="{EB3427B4-34BB-4646-A724-4AD9A0960EF1}">
      <dgm:prSet/>
      <dgm:spPr/>
      <dgm:t>
        <a:bodyPr/>
        <a:lstStyle/>
        <a:p>
          <a:r>
            <a:rPr lang="en-IN" dirty="0" smtClean="0"/>
            <a:t>Testing</a:t>
          </a:r>
          <a:endParaRPr lang="en-IN" dirty="0"/>
        </a:p>
      </dgm:t>
    </dgm:pt>
    <dgm:pt modelId="{136B5C61-D2B3-471A-A025-6676B0BC80F7}" type="parTrans" cxnId="{204426A5-D80C-4810-A17A-4F4C6A278515}">
      <dgm:prSet/>
      <dgm:spPr/>
      <dgm:t>
        <a:bodyPr/>
        <a:lstStyle/>
        <a:p>
          <a:endParaRPr lang="en-IN"/>
        </a:p>
      </dgm:t>
    </dgm:pt>
    <dgm:pt modelId="{5D0FD799-2E8E-4B9B-9C7D-05E7CD47C864}" type="sibTrans" cxnId="{204426A5-D80C-4810-A17A-4F4C6A278515}">
      <dgm:prSet/>
      <dgm:spPr/>
      <dgm:t>
        <a:bodyPr/>
        <a:lstStyle/>
        <a:p>
          <a:endParaRPr lang="en-IN"/>
        </a:p>
      </dgm:t>
    </dgm:pt>
    <dgm:pt modelId="{72E76385-EC45-49F7-8A77-1200F3DC913D}">
      <dgm:prSet phldrT="[Text]"/>
      <dgm:spPr/>
      <dgm:t>
        <a:bodyPr/>
        <a:lstStyle/>
        <a:p>
          <a:r>
            <a:rPr lang="en-IN" dirty="0" smtClean="0">
              <a:solidFill>
                <a:srgbClr val="0070C0"/>
              </a:solidFill>
            </a:rPr>
            <a:t>rework</a:t>
          </a:r>
          <a:endParaRPr lang="en-IN" dirty="0">
            <a:solidFill>
              <a:srgbClr val="0070C0"/>
            </a:solidFill>
          </a:endParaRPr>
        </a:p>
      </dgm:t>
    </dgm:pt>
    <dgm:pt modelId="{47163313-92DD-438F-9909-0205BEB14699}" type="parTrans" cxnId="{5539B3E1-2BDA-4FE2-A168-36FCFBDA1F30}">
      <dgm:prSet/>
      <dgm:spPr/>
      <dgm:t>
        <a:bodyPr/>
        <a:lstStyle/>
        <a:p>
          <a:endParaRPr lang="en-IN"/>
        </a:p>
      </dgm:t>
    </dgm:pt>
    <dgm:pt modelId="{A20968BB-3020-4E08-956B-F3E336B1FF84}" type="sibTrans" cxnId="{5539B3E1-2BDA-4FE2-A168-36FCFBDA1F30}">
      <dgm:prSet/>
      <dgm:spPr/>
      <dgm:t>
        <a:bodyPr/>
        <a:lstStyle/>
        <a:p>
          <a:endParaRPr lang="en-IN"/>
        </a:p>
      </dgm:t>
    </dgm:pt>
    <dgm:pt modelId="{0F6366F5-663D-4207-83A0-01B2172A38F6}">
      <dgm:prSet/>
      <dgm:spPr/>
      <dgm:t>
        <a:bodyPr/>
        <a:lstStyle/>
        <a:p>
          <a:r>
            <a:rPr lang="en-IN" dirty="0" smtClean="0">
              <a:solidFill>
                <a:srgbClr val="0070C0"/>
              </a:solidFill>
            </a:rPr>
            <a:t>repair</a:t>
          </a:r>
          <a:endParaRPr lang="en-IN" dirty="0">
            <a:solidFill>
              <a:srgbClr val="0070C0"/>
            </a:solidFill>
          </a:endParaRPr>
        </a:p>
      </dgm:t>
    </dgm:pt>
    <dgm:pt modelId="{145D955E-75F5-482F-AA51-166F7AEF5D4C}" type="parTrans" cxnId="{23F1A0D2-D2DF-4E72-8A13-2AF0AF9E4CA4}">
      <dgm:prSet/>
      <dgm:spPr/>
      <dgm:t>
        <a:bodyPr/>
        <a:lstStyle/>
        <a:p>
          <a:endParaRPr lang="en-IN"/>
        </a:p>
      </dgm:t>
    </dgm:pt>
    <dgm:pt modelId="{F9C0B608-5284-452F-8D93-47106B640A3D}" type="sibTrans" cxnId="{23F1A0D2-D2DF-4E72-8A13-2AF0AF9E4CA4}">
      <dgm:prSet/>
      <dgm:spPr/>
      <dgm:t>
        <a:bodyPr/>
        <a:lstStyle/>
        <a:p>
          <a:endParaRPr lang="en-IN"/>
        </a:p>
      </dgm:t>
    </dgm:pt>
    <dgm:pt modelId="{93758764-A6BB-4B2C-A286-9FD5958EC7D1}">
      <dgm:prSet/>
      <dgm:spPr/>
      <dgm:t>
        <a:bodyPr/>
        <a:lstStyle/>
        <a:p>
          <a:r>
            <a:rPr lang="en-IN" dirty="0" smtClean="0">
              <a:solidFill>
                <a:srgbClr val="0070C0"/>
              </a:solidFill>
            </a:rPr>
            <a:t>failure mode analysis</a:t>
          </a:r>
          <a:endParaRPr lang="en-IN" dirty="0">
            <a:solidFill>
              <a:srgbClr val="0070C0"/>
            </a:solidFill>
          </a:endParaRPr>
        </a:p>
      </dgm:t>
    </dgm:pt>
    <dgm:pt modelId="{EAFB85A5-BD1B-48AC-857A-2D94EA17196F}" type="parTrans" cxnId="{9FBD87D3-3C2C-429D-859D-CDEDDA742736}">
      <dgm:prSet/>
      <dgm:spPr/>
      <dgm:t>
        <a:bodyPr/>
        <a:lstStyle/>
        <a:p>
          <a:endParaRPr lang="en-IN"/>
        </a:p>
      </dgm:t>
    </dgm:pt>
    <dgm:pt modelId="{5F9B2914-67A6-4033-BA97-8AD344ACD37E}" type="sibTrans" cxnId="{9FBD87D3-3C2C-429D-859D-CDEDDA742736}">
      <dgm:prSet/>
      <dgm:spPr/>
      <dgm:t>
        <a:bodyPr/>
        <a:lstStyle/>
        <a:p>
          <a:endParaRPr lang="en-IN"/>
        </a:p>
      </dgm:t>
    </dgm:pt>
    <dgm:pt modelId="{2BF938A7-F1D2-4A06-B31D-092866EBB2F4}">
      <dgm:prSet phldrT="[Text]"/>
      <dgm:spPr/>
      <dgm:t>
        <a:bodyPr/>
        <a:lstStyle/>
        <a:p>
          <a:r>
            <a:rPr lang="en-IN" dirty="0" smtClean="0">
              <a:solidFill>
                <a:srgbClr val="0070C0"/>
              </a:solidFill>
            </a:rPr>
            <a:t>complaint resolution</a:t>
          </a:r>
          <a:endParaRPr lang="en-IN" dirty="0">
            <a:solidFill>
              <a:srgbClr val="0070C0"/>
            </a:solidFill>
          </a:endParaRPr>
        </a:p>
      </dgm:t>
    </dgm:pt>
    <dgm:pt modelId="{122E14BA-4DAD-4FCD-9437-0595871D7EF0}" type="parTrans" cxnId="{F3D2C36A-E8EB-44C9-B44C-882C2C5EDBF5}">
      <dgm:prSet/>
      <dgm:spPr/>
      <dgm:t>
        <a:bodyPr/>
        <a:lstStyle/>
        <a:p>
          <a:endParaRPr lang="en-IN"/>
        </a:p>
      </dgm:t>
    </dgm:pt>
    <dgm:pt modelId="{9BE2D27C-016B-4B73-BACA-78C5E7BF7753}" type="sibTrans" cxnId="{F3D2C36A-E8EB-44C9-B44C-882C2C5EDBF5}">
      <dgm:prSet/>
      <dgm:spPr/>
      <dgm:t>
        <a:bodyPr/>
        <a:lstStyle/>
        <a:p>
          <a:endParaRPr lang="en-IN"/>
        </a:p>
      </dgm:t>
    </dgm:pt>
    <dgm:pt modelId="{C5AFAF6B-48D3-440A-B717-AA66D9EEAE81}">
      <dgm:prSet/>
      <dgm:spPr/>
      <dgm:t>
        <a:bodyPr/>
        <a:lstStyle/>
        <a:p>
          <a:r>
            <a:rPr lang="en-IN" dirty="0" smtClean="0">
              <a:solidFill>
                <a:srgbClr val="0070C0"/>
              </a:solidFill>
            </a:rPr>
            <a:t>product return and replacement</a:t>
          </a:r>
          <a:endParaRPr lang="en-IN" dirty="0">
            <a:solidFill>
              <a:srgbClr val="0070C0"/>
            </a:solidFill>
          </a:endParaRPr>
        </a:p>
      </dgm:t>
    </dgm:pt>
    <dgm:pt modelId="{A1BE379B-A38B-4250-AA0A-00FE423A3631}" type="parTrans" cxnId="{9CCCF379-4187-41C3-A1DB-76858921FD7C}">
      <dgm:prSet/>
      <dgm:spPr/>
      <dgm:t>
        <a:bodyPr/>
        <a:lstStyle/>
        <a:p>
          <a:endParaRPr lang="en-IN"/>
        </a:p>
      </dgm:t>
    </dgm:pt>
    <dgm:pt modelId="{C96DF768-BF6D-4C31-86A4-ABF023403265}" type="sibTrans" cxnId="{9CCCF379-4187-41C3-A1DB-76858921FD7C}">
      <dgm:prSet/>
      <dgm:spPr/>
      <dgm:t>
        <a:bodyPr/>
        <a:lstStyle/>
        <a:p>
          <a:endParaRPr lang="en-IN"/>
        </a:p>
      </dgm:t>
    </dgm:pt>
    <dgm:pt modelId="{8E2E1029-5B93-462D-AF75-5881BB8DBAEC}">
      <dgm:prSet/>
      <dgm:spPr/>
      <dgm:t>
        <a:bodyPr/>
        <a:lstStyle/>
        <a:p>
          <a:r>
            <a:rPr lang="en-IN" dirty="0" smtClean="0">
              <a:solidFill>
                <a:srgbClr val="0070C0"/>
              </a:solidFill>
            </a:rPr>
            <a:t>help line support</a:t>
          </a:r>
          <a:endParaRPr lang="en-IN" dirty="0">
            <a:solidFill>
              <a:srgbClr val="0070C0"/>
            </a:solidFill>
          </a:endParaRPr>
        </a:p>
      </dgm:t>
    </dgm:pt>
    <dgm:pt modelId="{B3CEF055-A1A2-41A7-A3D6-588BB16A214B}" type="parTrans" cxnId="{D40B6979-DEFC-4563-B8B7-BD1BE233FB3D}">
      <dgm:prSet/>
      <dgm:spPr/>
      <dgm:t>
        <a:bodyPr/>
        <a:lstStyle/>
        <a:p>
          <a:endParaRPr lang="en-IN"/>
        </a:p>
      </dgm:t>
    </dgm:pt>
    <dgm:pt modelId="{C0EDFD17-F6E2-4AF2-8F7D-EE63D5FC6872}" type="sibTrans" cxnId="{D40B6979-DEFC-4563-B8B7-BD1BE233FB3D}">
      <dgm:prSet/>
      <dgm:spPr/>
      <dgm:t>
        <a:bodyPr/>
        <a:lstStyle/>
        <a:p>
          <a:endParaRPr lang="en-IN"/>
        </a:p>
      </dgm:t>
    </dgm:pt>
    <dgm:pt modelId="{20C93470-8FC0-44D3-BFAD-71FA8674B575}">
      <dgm:prSet/>
      <dgm:spPr/>
      <dgm:t>
        <a:bodyPr/>
        <a:lstStyle/>
        <a:p>
          <a:r>
            <a:rPr lang="en-IN" dirty="0" smtClean="0">
              <a:solidFill>
                <a:srgbClr val="0070C0"/>
              </a:solidFill>
            </a:rPr>
            <a:t>warranty work</a:t>
          </a:r>
          <a:endParaRPr lang="en-IN" dirty="0">
            <a:solidFill>
              <a:srgbClr val="0070C0"/>
            </a:solidFill>
          </a:endParaRPr>
        </a:p>
      </dgm:t>
    </dgm:pt>
    <dgm:pt modelId="{9B13DEA4-C730-4022-9CE3-A0243215818A}" type="parTrans" cxnId="{D08BB7E7-5F2D-4402-A30E-66FA59B96AE5}">
      <dgm:prSet/>
      <dgm:spPr/>
      <dgm:t>
        <a:bodyPr/>
        <a:lstStyle/>
        <a:p>
          <a:endParaRPr lang="en-IN"/>
        </a:p>
      </dgm:t>
    </dgm:pt>
    <dgm:pt modelId="{5ED5484D-1225-4A7D-8487-6FA40EDDAC6F}" type="sibTrans" cxnId="{D08BB7E7-5F2D-4402-A30E-66FA59B96AE5}">
      <dgm:prSet/>
      <dgm:spPr/>
      <dgm:t>
        <a:bodyPr/>
        <a:lstStyle/>
        <a:p>
          <a:endParaRPr lang="en-IN"/>
        </a:p>
      </dgm:t>
    </dgm:pt>
    <dgm:pt modelId="{56C06F92-9B4F-486A-A3FC-2CF963C3222E}">
      <dgm:prSet phldrT="[Text]"/>
      <dgm:spPr/>
      <dgm:t>
        <a:bodyPr/>
        <a:lstStyle/>
        <a:p>
          <a:endParaRPr lang="en-IN" dirty="0"/>
        </a:p>
      </dgm:t>
    </dgm:pt>
    <dgm:pt modelId="{D5C8C815-197D-427D-AD33-6E0ED8E95EBE}" type="parTrans" cxnId="{C4FAE8D5-9EC0-4388-8281-43887EF71315}">
      <dgm:prSet/>
      <dgm:spPr/>
      <dgm:t>
        <a:bodyPr/>
        <a:lstStyle/>
        <a:p>
          <a:endParaRPr lang="en-IN"/>
        </a:p>
      </dgm:t>
    </dgm:pt>
    <dgm:pt modelId="{4C571902-F6EA-4F30-8C7D-0793BF464FED}" type="sibTrans" cxnId="{C4FAE8D5-9EC0-4388-8281-43887EF71315}">
      <dgm:prSet/>
      <dgm:spPr/>
      <dgm:t>
        <a:bodyPr/>
        <a:lstStyle/>
        <a:p>
          <a:endParaRPr lang="en-IN"/>
        </a:p>
      </dgm:t>
    </dgm:pt>
    <dgm:pt modelId="{078E4CF3-A5ED-42A6-9535-9C8F7A8ABAB3}">
      <dgm:prSet/>
      <dgm:spPr/>
      <dgm:t>
        <a:bodyPr/>
        <a:lstStyle/>
        <a:p>
          <a:r>
            <a:rPr lang="en-IN" dirty="0" smtClean="0"/>
            <a:t>Test equipment</a:t>
          </a:r>
          <a:endParaRPr lang="en-IN" dirty="0"/>
        </a:p>
      </dgm:t>
    </dgm:pt>
    <dgm:pt modelId="{FF7BFAEC-ABC2-4B2D-B8CE-19621E3D4445}" type="parTrans" cxnId="{AEE86F35-7B5D-4A82-AB29-606A9B82B657}">
      <dgm:prSet/>
      <dgm:spPr/>
      <dgm:t>
        <a:bodyPr/>
        <a:lstStyle/>
        <a:p>
          <a:endParaRPr lang="en-IN"/>
        </a:p>
      </dgm:t>
    </dgm:pt>
    <dgm:pt modelId="{CADBCF0B-4932-438B-9EE5-ECB9088CEA2F}" type="sibTrans" cxnId="{AEE86F35-7B5D-4A82-AB29-606A9B82B657}">
      <dgm:prSet/>
      <dgm:spPr/>
      <dgm:t>
        <a:bodyPr/>
        <a:lstStyle/>
        <a:p>
          <a:endParaRPr lang="en-IN"/>
        </a:p>
      </dgm:t>
    </dgm:pt>
    <dgm:pt modelId="{7E641959-CCC1-411C-82B4-945000BF19DC}">
      <dgm:prSet/>
      <dgm:spPr/>
      <dgm:t>
        <a:bodyPr/>
        <a:lstStyle/>
        <a:p>
          <a:endParaRPr lang="en-IN" dirty="0"/>
        </a:p>
      </dgm:t>
    </dgm:pt>
    <dgm:pt modelId="{38B760A3-2D54-4D96-A48F-B3C832D33BCD}" type="parTrans" cxnId="{3708BB39-D810-43B6-9F0E-979F1D8A4C6E}">
      <dgm:prSet/>
      <dgm:spPr/>
      <dgm:t>
        <a:bodyPr/>
        <a:lstStyle/>
        <a:p>
          <a:endParaRPr lang="en-IN"/>
        </a:p>
      </dgm:t>
    </dgm:pt>
    <dgm:pt modelId="{75A1A855-27AD-435D-88FE-CDBE1C192B3C}" type="sibTrans" cxnId="{3708BB39-D810-43B6-9F0E-979F1D8A4C6E}">
      <dgm:prSet/>
      <dgm:spPr/>
      <dgm:t>
        <a:bodyPr/>
        <a:lstStyle/>
        <a:p>
          <a:endParaRPr lang="en-IN"/>
        </a:p>
      </dgm:t>
    </dgm:pt>
    <dgm:pt modelId="{21E43769-96C8-4EF8-ACD6-0C78441AACAD}">
      <dgm:prSet/>
      <dgm:spPr/>
      <dgm:t>
        <a:bodyPr/>
        <a:lstStyle/>
        <a:p>
          <a:endParaRPr lang="en-IN" dirty="0"/>
        </a:p>
      </dgm:t>
    </dgm:pt>
    <dgm:pt modelId="{0C9E7E7A-4A27-4755-A0AA-64808708BFD0}" type="parTrans" cxnId="{C11D212C-A5AF-42E4-9AF2-EC9D781311FA}">
      <dgm:prSet/>
      <dgm:spPr/>
      <dgm:t>
        <a:bodyPr/>
        <a:lstStyle/>
        <a:p>
          <a:endParaRPr lang="en-IN"/>
        </a:p>
      </dgm:t>
    </dgm:pt>
    <dgm:pt modelId="{B8CE3B49-511B-4234-895D-DDDF4D1F7141}" type="sibTrans" cxnId="{C11D212C-A5AF-42E4-9AF2-EC9D781311FA}">
      <dgm:prSet/>
      <dgm:spPr/>
      <dgm:t>
        <a:bodyPr/>
        <a:lstStyle/>
        <a:p>
          <a:endParaRPr lang="en-IN"/>
        </a:p>
      </dgm:t>
    </dgm:pt>
    <dgm:pt modelId="{282258F8-B543-4A27-8D36-AA233D7F4FC3}">
      <dgm:prSet/>
      <dgm:spPr/>
      <dgm:t>
        <a:bodyPr/>
        <a:lstStyle/>
        <a:p>
          <a:endParaRPr lang="en-IN" dirty="0"/>
        </a:p>
      </dgm:t>
    </dgm:pt>
    <dgm:pt modelId="{3895FF9B-0818-4B0C-A4D2-FF9DFD101CFF}" type="parTrans" cxnId="{A79947F0-1B8F-4DD5-BB39-3A660AB18674}">
      <dgm:prSet/>
      <dgm:spPr/>
      <dgm:t>
        <a:bodyPr/>
        <a:lstStyle/>
        <a:p>
          <a:endParaRPr lang="en-IN"/>
        </a:p>
      </dgm:t>
    </dgm:pt>
    <dgm:pt modelId="{863E6E99-0DA2-4636-987A-FC8DF55B5C54}" type="sibTrans" cxnId="{A79947F0-1B8F-4DD5-BB39-3A660AB18674}">
      <dgm:prSet/>
      <dgm:spPr/>
      <dgm:t>
        <a:bodyPr/>
        <a:lstStyle/>
        <a:p>
          <a:endParaRPr lang="en-IN"/>
        </a:p>
      </dgm:t>
    </dgm:pt>
    <dgm:pt modelId="{AD635641-B776-44B6-824E-4A66C03FA793}">
      <dgm:prSet/>
      <dgm:spPr/>
      <dgm:t>
        <a:bodyPr/>
        <a:lstStyle/>
        <a:p>
          <a:endParaRPr lang="en-IN" dirty="0"/>
        </a:p>
      </dgm:t>
    </dgm:pt>
    <dgm:pt modelId="{5A2446E0-16B9-4469-8260-6BD00F7A0DDF}" type="parTrans" cxnId="{29B1B0A1-0269-4608-A864-FF94D5D97B9D}">
      <dgm:prSet/>
      <dgm:spPr/>
      <dgm:t>
        <a:bodyPr/>
        <a:lstStyle/>
        <a:p>
          <a:endParaRPr lang="en-IN"/>
        </a:p>
      </dgm:t>
    </dgm:pt>
    <dgm:pt modelId="{5541ABB7-E477-41D7-8587-2CD356E56185}" type="sibTrans" cxnId="{29B1B0A1-0269-4608-A864-FF94D5D97B9D}">
      <dgm:prSet/>
      <dgm:spPr/>
      <dgm:t>
        <a:bodyPr/>
        <a:lstStyle/>
        <a:p>
          <a:endParaRPr lang="en-IN"/>
        </a:p>
      </dgm:t>
    </dgm:pt>
    <dgm:pt modelId="{D66BF7A6-1332-4D04-AB45-2001ADF0654F}" type="pres">
      <dgm:prSet presAssocID="{C6831BB7-D5B8-45CC-B356-2852D4250745}" presName="Name0" presStyleCnt="0">
        <dgm:presLayoutVars>
          <dgm:dir/>
          <dgm:animLvl val="lvl"/>
          <dgm:resizeHandles val="exact"/>
        </dgm:presLayoutVars>
      </dgm:prSet>
      <dgm:spPr/>
      <dgm:t>
        <a:bodyPr/>
        <a:lstStyle/>
        <a:p>
          <a:endParaRPr lang="en-IN"/>
        </a:p>
      </dgm:t>
    </dgm:pt>
    <dgm:pt modelId="{A10E16BF-D91D-44EF-BA38-B11D835F602E}" type="pres">
      <dgm:prSet presAssocID="{FBECA67E-28B0-429A-8B1F-6C3F815BE5BD}" presName="composite" presStyleCnt="0"/>
      <dgm:spPr/>
    </dgm:pt>
    <dgm:pt modelId="{5D3A35B8-DCD9-4B03-BC95-3D3935D8B847}" type="pres">
      <dgm:prSet presAssocID="{FBECA67E-28B0-429A-8B1F-6C3F815BE5BD}" presName="parTx" presStyleLbl="alignNode1" presStyleIdx="0" presStyleCnt="3">
        <dgm:presLayoutVars>
          <dgm:chMax val="0"/>
          <dgm:chPref val="0"/>
          <dgm:bulletEnabled val="1"/>
        </dgm:presLayoutVars>
      </dgm:prSet>
      <dgm:spPr/>
      <dgm:t>
        <a:bodyPr/>
        <a:lstStyle/>
        <a:p>
          <a:endParaRPr lang="en-IN"/>
        </a:p>
      </dgm:t>
    </dgm:pt>
    <dgm:pt modelId="{5C71530A-1C30-4144-B135-FA16AD06C79B}" type="pres">
      <dgm:prSet presAssocID="{FBECA67E-28B0-429A-8B1F-6C3F815BE5BD}" presName="desTx" presStyleLbl="alignAccFollowNode1" presStyleIdx="0" presStyleCnt="3">
        <dgm:presLayoutVars>
          <dgm:bulletEnabled val="1"/>
        </dgm:presLayoutVars>
      </dgm:prSet>
      <dgm:spPr/>
      <dgm:t>
        <a:bodyPr/>
        <a:lstStyle/>
        <a:p>
          <a:endParaRPr lang="en-IN"/>
        </a:p>
      </dgm:t>
    </dgm:pt>
    <dgm:pt modelId="{B35444B1-3996-4D2B-9F26-C45CF3787F5A}" type="pres">
      <dgm:prSet presAssocID="{6AA8C0D7-33B4-4011-B3E1-EDF0E4A51FB8}" presName="space" presStyleCnt="0"/>
      <dgm:spPr/>
    </dgm:pt>
    <dgm:pt modelId="{75A20938-B7F1-4F75-88AB-480DDA2D1632}" type="pres">
      <dgm:prSet presAssocID="{B84D7151-E9FA-43EA-A9B8-ABAB96F1B761}" presName="composite" presStyleCnt="0"/>
      <dgm:spPr/>
    </dgm:pt>
    <dgm:pt modelId="{41A3BD24-E513-46B4-B449-F7357F96484D}" type="pres">
      <dgm:prSet presAssocID="{B84D7151-E9FA-43EA-A9B8-ABAB96F1B761}" presName="parTx" presStyleLbl="alignNode1" presStyleIdx="1" presStyleCnt="3">
        <dgm:presLayoutVars>
          <dgm:chMax val="0"/>
          <dgm:chPref val="0"/>
          <dgm:bulletEnabled val="1"/>
        </dgm:presLayoutVars>
      </dgm:prSet>
      <dgm:spPr/>
      <dgm:t>
        <a:bodyPr/>
        <a:lstStyle/>
        <a:p>
          <a:endParaRPr lang="en-IN"/>
        </a:p>
      </dgm:t>
    </dgm:pt>
    <dgm:pt modelId="{1C320638-2623-4F8F-8DFC-BDF588A0D806}" type="pres">
      <dgm:prSet presAssocID="{B84D7151-E9FA-43EA-A9B8-ABAB96F1B761}" presName="desTx" presStyleLbl="alignAccFollowNode1" presStyleIdx="1" presStyleCnt="3">
        <dgm:presLayoutVars>
          <dgm:bulletEnabled val="1"/>
        </dgm:presLayoutVars>
      </dgm:prSet>
      <dgm:spPr/>
      <dgm:t>
        <a:bodyPr/>
        <a:lstStyle/>
        <a:p>
          <a:endParaRPr lang="en-IN"/>
        </a:p>
      </dgm:t>
    </dgm:pt>
    <dgm:pt modelId="{309212B6-0234-4ECD-8459-A30506925647}" type="pres">
      <dgm:prSet presAssocID="{509D7CDD-CDD8-460C-B2E1-E67B653B203E}" presName="space" presStyleCnt="0"/>
      <dgm:spPr/>
    </dgm:pt>
    <dgm:pt modelId="{ACEF3015-6EE8-42FD-A1A3-C4D141ACCFE6}" type="pres">
      <dgm:prSet presAssocID="{65FAC42C-9C16-41D9-A5E7-A7FB2EBDED70}" presName="composite" presStyleCnt="0"/>
      <dgm:spPr/>
    </dgm:pt>
    <dgm:pt modelId="{71F60B11-8728-414F-B859-90ABB91057C4}" type="pres">
      <dgm:prSet presAssocID="{65FAC42C-9C16-41D9-A5E7-A7FB2EBDED70}" presName="parTx" presStyleLbl="alignNode1" presStyleIdx="2" presStyleCnt="3">
        <dgm:presLayoutVars>
          <dgm:chMax val="0"/>
          <dgm:chPref val="0"/>
          <dgm:bulletEnabled val="1"/>
        </dgm:presLayoutVars>
      </dgm:prSet>
      <dgm:spPr/>
      <dgm:t>
        <a:bodyPr/>
        <a:lstStyle/>
        <a:p>
          <a:endParaRPr lang="en-IN"/>
        </a:p>
      </dgm:t>
    </dgm:pt>
    <dgm:pt modelId="{64EDF04C-02E2-40EC-A909-766B7DFB09C1}" type="pres">
      <dgm:prSet presAssocID="{65FAC42C-9C16-41D9-A5E7-A7FB2EBDED70}" presName="desTx" presStyleLbl="alignAccFollowNode1" presStyleIdx="2" presStyleCnt="3">
        <dgm:presLayoutVars>
          <dgm:bulletEnabled val="1"/>
        </dgm:presLayoutVars>
      </dgm:prSet>
      <dgm:spPr/>
      <dgm:t>
        <a:bodyPr/>
        <a:lstStyle/>
        <a:p>
          <a:endParaRPr lang="en-IN"/>
        </a:p>
      </dgm:t>
    </dgm:pt>
  </dgm:ptLst>
  <dgm:cxnLst>
    <dgm:cxn modelId="{5D933552-E8C1-476E-A87D-68D2C89CBAC8}" srcId="{FBECA67E-28B0-429A-8B1F-6C3F815BE5BD}" destId="{465C442B-EFD7-4A68-B9A9-2D4EF282C27A}" srcOrd="2" destOrd="0" parTransId="{A970E571-8ED9-4E9C-9795-98AD4CBEFC64}" sibTransId="{893C2A19-68D6-465D-8602-692AC8F9C106}"/>
    <dgm:cxn modelId="{47FD707C-39E8-4728-AF48-DAB34F3F1C60}" srcId="{C6831BB7-D5B8-45CC-B356-2852D4250745}" destId="{FBECA67E-28B0-429A-8B1F-6C3F815BE5BD}" srcOrd="0" destOrd="0" parTransId="{3A81DE16-A7B4-4885-A39E-D95EFFDB75F1}" sibTransId="{6AA8C0D7-33B4-4011-B3E1-EDF0E4A51FB8}"/>
    <dgm:cxn modelId="{A60262DB-4459-498E-83D8-0B020B6ACD43}" type="presOf" srcId="{2BF938A7-F1D2-4A06-B31D-092866EBB2F4}" destId="{64EDF04C-02E2-40EC-A909-766B7DFB09C1}" srcOrd="0" destOrd="5" presId="urn:microsoft.com/office/officeart/2005/8/layout/hList1"/>
    <dgm:cxn modelId="{A7529E4C-8ED0-4D8A-9715-81BC821F4B37}" srcId="{FBECA67E-28B0-429A-8B1F-6C3F815BE5BD}" destId="{931B54E3-444A-411A-ACA0-BD083FD58654}" srcOrd="0" destOrd="0" parTransId="{B06FA4F6-20C3-408E-9D54-DE7B5DD85E14}" sibTransId="{0472FA54-80FF-47D8-ACF5-DE145AF79D27}"/>
    <dgm:cxn modelId="{C17FE4AC-EB50-4E05-82BD-3421874338A2}" type="presOf" srcId="{465C442B-EFD7-4A68-B9A9-2D4EF282C27A}" destId="{5C71530A-1C30-4144-B135-FA16AD06C79B}" srcOrd="0" destOrd="2" presId="urn:microsoft.com/office/officeart/2005/8/layout/hList1"/>
    <dgm:cxn modelId="{C4FAE8D5-9EC0-4388-8281-43887EF71315}" srcId="{FBECA67E-28B0-429A-8B1F-6C3F815BE5BD}" destId="{56C06F92-9B4F-486A-A3FC-2CF963C3222E}" srcOrd="1" destOrd="0" parTransId="{D5C8C815-197D-427D-AD33-6E0ED8E95EBE}" sibTransId="{4C571902-F6EA-4F30-8C7D-0793BF464FED}"/>
    <dgm:cxn modelId="{3E9A11BB-CE60-4031-A7EB-1F64C7045276}" type="presOf" srcId="{65FAC42C-9C16-41D9-A5E7-A7FB2EBDED70}" destId="{71F60B11-8728-414F-B859-90ABB91057C4}" srcOrd="0" destOrd="0" presId="urn:microsoft.com/office/officeart/2005/8/layout/hList1"/>
    <dgm:cxn modelId="{4048F21B-6E18-4925-BF3A-9A96380A5F2D}" srcId="{C6831BB7-D5B8-45CC-B356-2852D4250745}" destId="{B84D7151-E9FA-43EA-A9B8-ABAB96F1B761}" srcOrd="1" destOrd="0" parTransId="{08ECC491-E103-4655-9537-D306CBE0642A}" sibTransId="{509D7CDD-CDD8-460C-B2E1-E67B653B203E}"/>
    <dgm:cxn modelId="{23F1A0D2-D2DF-4E72-8A13-2AF0AF9E4CA4}" srcId="{D0436271-7950-4D46-A96A-6C38685D49B2}" destId="{0F6366F5-663D-4207-83A0-01B2172A38F6}" srcOrd="1" destOrd="0" parTransId="{145D955E-75F5-482F-AA51-166F7AEF5D4C}" sibTransId="{F9C0B608-5284-452F-8D93-47106B640A3D}"/>
    <dgm:cxn modelId="{D08BB7E7-5F2D-4402-A30E-66FA59B96AE5}" srcId="{EFDE315A-D717-483C-9305-A228D1548A6E}" destId="{20C93470-8FC0-44D3-BFAD-71FA8674B575}" srcOrd="3" destOrd="0" parTransId="{9B13DEA4-C730-4022-9CE3-A0243215818A}" sibTransId="{5ED5484D-1225-4A7D-8487-6FA40EDDAC6F}"/>
    <dgm:cxn modelId="{14F8463A-7A91-45DC-8AF1-935C7944C897}" type="presOf" srcId="{D0436271-7950-4D46-A96A-6C38685D49B2}" destId="{64EDF04C-02E2-40EC-A909-766B7DFB09C1}" srcOrd="0" destOrd="0" presId="urn:microsoft.com/office/officeart/2005/8/layout/hList1"/>
    <dgm:cxn modelId="{204426A5-D80C-4810-A17A-4F4C6A278515}" srcId="{B84D7151-E9FA-43EA-A9B8-ABAB96F1B761}" destId="{EB3427B4-34BB-4646-A724-4AD9A0960EF1}" srcOrd="4" destOrd="0" parTransId="{136B5C61-D2B3-471A-A025-6676B0BC80F7}" sibTransId="{5D0FD799-2E8E-4B9B-9C7D-05E7CD47C864}"/>
    <dgm:cxn modelId="{5539B3E1-2BDA-4FE2-A168-36FCFBDA1F30}" srcId="{D0436271-7950-4D46-A96A-6C38685D49B2}" destId="{72E76385-EC45-49F7-8A77-1200F3DC913D}" srcOrd="0" destOrd="0" parTransId="{47163313-92DD-438F-9909-0205BEB14699}" sibTransId="{A20968BB-3020-4E08-956B-F3E336B1FF84}"/>
    <dgm:cxn modelId="{D80CA5A5-21E6-4772-8048-2AC88812D645}" srcId="{FBECA67E-28B0-429A-8B1F-6C3F815BE5BD}" destId="{F33672E4-86C5-4D92-BBCD-35C7A2B29795}" srcOrd="6" destOrd="0" parTransId="{0135DB5E-6215-40BE-82F4-F7634B2B17AE}" sibTransId="{38CEC3C3-F254-4AC4-A9D5-A2AB4BEE9972}"/>
    <dgm:cxn modelId="{905DB746-79E6-432E-9ACB-17ECC6ECACAD}" type="presOf" srcId="{C6831BB7-D5B8-45CC-B356-2852D4250745}" destId="{D66BF7A6-1332-4D04-AB45-2001ADF0654F}" srcOrd="0" destOrd="0" presId="urn:microsoft.com/office/officeart/2005/8/layout/hList1"/>
    <dgm:cxn modelId="{972F2F58-A655-4B95-9DFC-27D0C96D5E32}" type="presOf" srcId="{20C93470-8FC0-44D3-BFAD-71FA8674B575}" destId="{64EDF04C-02E2-40EC-A909-766B7DFB09C1}" srcOrd="0" destOrd="8" presId="urn:microsoft.com/office/officeart/2005/8/layout/hList1"/>
    <dgm:cxn modelId="{32D9C2A0-8244-40B2-B153-6E2D0E5D00C4}" type="presOf" srcId="{93758764-A6BB-4B2C-A286-9FD5958EC7D1}" destId="{64EDF04C-02E2-40EC-A909-766B7DFB09C1}" srcOrd="0" destOrd="3" presId="urn:microsoft.com/office/officeart/2005/8/layout/hList1"/>
    <dgm:cxn modelId="{5D829C6C-79D1-4197-AD1E-DD54ED95CE7B}" type="presOf" srcId="{B84D7151-E9FA-43EA-A9B8-ABAB96F1B761}" destId="{41A3BD24-E513-46B4-B449-F7357F96484D}" srcOrd="0" destOrd="0" presId="urn:microsoft.com/office/officeart/2005/8/layout/hList1"/>
    <dgm:cxn modelId="{C5948D0C-BFD5-40AA-A152-66421300F59E}" type="presOf" srcId="{0F6366F5-663D-4207-83A0-01B2172A38F6}" destId="{64EDF04C-02E2-40EC-A909-766B7DFB09C1}" srcOrd="0" destOrd="2" presId="urn:microsoft.com/office/officeart/2005/8/layout/hList1"/>
    <dgm:cxn modelId="{6A3BE3A1-0770-49DD-808C-678CC78F9DC7}" type="presOf" srcId="{EFDE315A-D717-483C-9305-A228D1548A6E}" destId="{64EDF04C-02E2-40EC-A909-766B7DFB09C1}" srcOrd="0" destOrd="4" presId="urn:microsoft.com/office/officeart/2005/8/layout/hList1"/>
    <dgm:cxn modelId="{D58713D8-6FE2-4E3C-948B-A170D526327B}" type="presOf" srcId="{72E76385-EC45-49F7-8A77-1200F3DC913D}" destId="{64EDF04C-02E2-40EC-A909-766B7DFB09C1}" srcOrd="0" destOrd="1" presId="urn:microsoft.com/office/officeart/2005/8/layout/hList1"/>
    <dgm:cxn modelId="{4EFF3162-CB59-459B-9F31-5631453629AD}" type="presOf" srcId="{AD635641-B776-44B6-824E-4A66C03FA793}" destId="{1C320638-2623-4F8F-8DFC-BDF588A0D806}" srcOrd="0" destOrd="3" presId="urn:microsoft.com/office/officeart/2005/8/layout/hList1"/>
    <dgm:cxn modelId="{D40B6979-DEFC-4563-B8B7-BD1BE233FB3D}" srcId="{EFDE315A-D717-483C-9305-A228D1548A6E}" destId="{8E2E1029-5B93-462D-AF75-5881BB8DBAEC}" srcOrd="2" destOrd="0" parTransId="{B3CEF055-A1A2-41A7-A3D6-588BB16A214B}" sibTransId="{C0EDFD17-F6E2-4AF2-8F7D-EE63D5FC6872}"/>
    <dgm:cxn modelId="{D973208A-A0CC-476A-A36F-76DEAADFC39A}" type="presOf" srcId="{931B54E3-444A-411A-ACA0-BD083FD58654}" destId="{5C71530A-1C30-4144-B135-FA16AD06C79B}" srcOrd="0" destOrd="0" presId="urn:microsoft.com/office/officeart/2005/8/layout/hList1"/>
    <dgm:cxn modelId="{3708BB39-D810-43B6-9F0E-979F1D8A4C6E}" srcId="{FBECA67E-28B0-429A-8B1F-6C3F815BE5BD}" destId="{7E641959-CCC1-411C-82B4-945000BF19DC}" srcOrd="3" destOrd="0" parTransId="{38B760A3-2D54-4D96-A48F-B3C832D33BCD}" sibTransId="{75A1A855-27AD-435D-88FE-CDBE1C192B3C}"/>
    <dgm:cxn modelId="{54164C2F-429C-4AB5-B06C-00D82EA2E318}" srcId="{C6831BB7-D5B8-45CC-B356-2852D4250745}" destId="{65FAC42C-9C16-41D9-A5E7-A7FB2EBDED70}" srcOrd="2" destOrd="0" parTransId="{3DA0E620-35BB-487B-B070-AB3F64967529}" sibTransId="{B2FC3DCF-55FF-4165-8D83-0D16961E27D9}"/>
    <dgm:cxn modelId="{9CCCF379-4187-41C3-A1DB-76858921FD7C}" srcId="{EFDE315A-D717-483C-9305-A228D1548A6E}" destId="{C5AFAF6B-48D3-440A-B717-AA66D9EEAE81}" srcOrd="1" destOrd="0" parTransId="{A1BE379B-A38B-4250-AA0A-00FE423A3631}" sibTransId="{C96DF768-BF6D-4C31-86A4-ABF023403265}"/>
    <dgm:cxn modelId="{B86AE988-A720-42BE-8B63-41F125817E1D}" type="presOf" srcId="{FBECA67E-28B0-429A-8B1F-6C3F815BE5BD}" destId="{5D3A35B8-DCD9-4B03-BC95-3D3935D8B847}" srcOrd="0" destOrd="0" presId="urn:microsoft.com/office/officeart/2005/8/layout/hList1"/>
    <dgm:cxn modelId="{FB29437E-4EF9-4F2A-A685-1F2AFA37C62F}" srcId="{65FAC42C-9C16-41D9-A5E7-A7FB2EBDED70}" destId="{D0436271-7950-4D46-A96A-6C38685D49B2}" srcOrd="0" destOrd="0" parTransId="{7E280968-EC89-4EC4-9648-8FDEFB743801}" sibTransId="{4B00E9DD-EEA1-48B4-9169-08AAE22C543E}"/>
    <dgm:cxn modelId="{9FBD87D3-3C2C-429D-859D-CDEDDA742736}" srcId="{D0436271-7950-4D46-A96A-6C38685D49B2}" destId="{93758764-A6BB-4B2C-A286-9FD5958EC7D1}" srcOrd="2" destOrd="0" parTransId="{EAFB85A5-BD1B-48AC-857A-2D94EA17196F}" sibTransId="{5F9B2914-67A6-4033-BA97-8AD344ACD37E}"/>
    <dgm:cxn modelId="{9411FAA2-24E7-4E18-94ED-49BE5BD92175}" type="presOf" srcId="{EB3427B4-34BB-4646-A724-4AD9A0960EF1}" destId="{1C320638-2623-4F8F-8DFC-BDF588A0D806}" srcOrd="0" destOrd="4" presId="urn:microsoft.com/office/officeart/2005/8/layout/hList1"/>
    <dgm:cxn modelId="{A79947F0-1B8F-4DD5-BB39-3A660AB18674}" srcId="{B84D7151-E9FA-43EA-A9B8-ABAB96F1B761}" destId="{282258F8-B543-4A27-8D36-AA233D7F4FC3}" srcOrd="1" destOrd="0" parTransId="{3895FF9B-0818-4B0C-A4D2-FF9DFD101CFF}" sibTransId="{863E6E99-0DA2-4636-987A-FC8DF55B5C54}"/>
    <dgm:cxn modelId="{219A8ED2-EBE8-4676-B3F2-847B2CC307BA}" srcId="{B84D7151-E9FA-43EA-A9B8-ABAB96F1B761}" destId="{EB2D627E-90D8-4FDE-80A3-94B3E4693C16}" srcOrd="0" destOrd="0" parTransId="{65410DDE-F6BF-477E-B9EC-DC921D623653}" sibTransId="{4EE5857A-D0AA-4101-A765-E90DE263CC96}"/>
    <dgm:cxn modelId="{AEE86F35-7B5D-4A82-AB29-606A9B82B657}" srcId="{FBECA67E-28B0-429A-8B1F-6C3F815BE5BD}" destId="{078E4CF3-A5ED-42A6-9535-9C8F7A8ABAB3}" srcOrd="4" destOrd="0" parTransId="{FF7BFAEC-ABC2-4B2D-B8CE-19621E3D4445}" sibTransId="{CADBCF0B-4932-438B-9EE5-ECB9088CEA2F}"/>
    <dgm:cxn modelId="{AB6C4148-CE9A-4C3A-B29C-13147E637CDB}" type="presOf" srcId="{11DBB8DE-5350-427F-A155-4BA31425A6F9}" destId="{1C320638-2623-4F8F-8DFC-BDF588A0D806}" srcOrd="0" destOrd="2" presId="urn:microsoft.com/office/officeart/2005/8/layout/hList1"/>
    <dgm:cxn modelId="{09D8CC17-2AEF-44BF-B9E3-F310959506C8}" type="presOf" srcId="{56C06F92-9B4F-486A-A3FC-2CF963C3222E}" destId="{5C71530A-1C30-4144-B135-FA16AD06C79B}" srcOrd="0" destOrd="1" presId="urn:microsoft.com/office/officeart/2005/8/layout/hList1"/>
    <dgm:cxn modelId="{E5D01B6F-961B-417E-828D-58496A6B19EB}" type="presOf" srcId="{8E2E1029-5B93-462D-AF75-5881BB8DBAEC}" destId="{64EDF04C-02E2-40EC-A909-766B7DFB09C1}" srcOrd="0" destOrd="7" presId="urn:microsoft.com/office/officeart/2005/8/layout/hList1"/>
    <dgm:cxn modelId="{F3D2C36A-E8EB-44C9-B44C-882C2C5EDBF5}" srcId="{EFDE315A-D717-483C-9305-A228D1548A6E}" destId="{2BF938A7-F1D2-4A06-B31D-092866EBB2F4}" srcOrd="0" destOrd="0" parTransId="{122E14BA-4DAD-4FCD-9437-0595871D7EF0}" sibTransId="{9BE2D27C-016B-4B73-BACA-78C5E7BF7753}"/>
    <dgm:cxn modelId="{C11D212C-A5AF-42E4-9AF2-EC9D781311FA}" srcId="{FBECA67E-28B0-429A-8B1F-6C3F815BE5BD}" destId="{21E43769-96C8-4EF8-ACD6-0C78441AACAD}" srcOrd="5" destOrd="0" parTransId="{0C9E7E7A-4A27-4755-A0AA-64808708BFD0}" sibTransId="{B8CE3B49-511B-4234-895D-DDDF4D1F7141}"/>
    <dgm:cxn modelId="{CB0031ED-4616-428F-B4D2-3004B51D238C}" type="presOf" srcId="{282258F8-B543-4A27-8D36-AA233D7F4FC3}" destId="{1C320638-2623-4F8F-8DFC-BDF588A0D806}" srcOrd="0" destOrd="1" presId="urn:microsoft.com/office/officeart/2005/8/layout/hList1"/>
    <dgm:cxn modelId="{4A6CFFF4-3B4B-4CF6-9FCA-69D3099E8153}" srcId="{65FAC42C-9C16-41D9-A5E7-A7FB2EBDED70}" destId="{EFDE315A-D717-483C-9305-A228D1548A6E}" srcOrd="1" destOrd="0" parTransId="{FA2BF4F7-53F6-47A3-B95B-DCD3B7DECAD1}" sibTransId="{F64A984F-5C25-404F-9483-DAE485698016}"/>
    <dgm:cxn modelId="{40DA2E4A-6BE6-485E-9FE4-CE9A8ECD79B0}" type="presOf" srcId="{21E43769-96C8-4EF8-ACD6-0C78441AACAD}" destId="{5C71530A-1C30-4144-B135-FA16AD06C79B}" srcOrd="0" destOrd="5" presId="urn:microsoft.com/office/officeart/2005/8/layout/hList1"/>
    <dgm:cxn modelId="{44BE3F7A-E3C1-412C-B392-709A0B23B872}" srcId="{B84D7151-E9FA-43EA-A9B8-ABAB96F1B761}" destId="{11DBB8DE-5350-427F-A155-4BA31425A6F9}" srcOrd="2" destOrd="0" parTransId="{59627221-9499-4E57-AD83-E59213B77960}" sibTransId="{1E423208-6713-43E4-85DD-D5490226D909}"/>
    <dgm:cxn modelId="{0805CA45-1318-4EA9-A2E6-6C2DD62F201F}" type="presOf" srcId="{EB2D627E-90D8-4FDE-80A3-94B3E4693C16}" destId="{1C320638-2623-4F8F-8DFC-BDF588A0D806}" srcOrd="0" destOrd="0" presId="urn:microsoft.com/office/officeart/2005/8/layout/hList1"/>
    <dgm:cxn modelId="{6C2A488D-E75D-4BED-9CF2-BECE19C5DDEB}" type="presOf" srcId="{7E641959-CCC1-411C-82B4-945000BF19DC}" destId="{5C71530A-1C30-4144-B135-FA16AD06C79B}" srcOrd="0" destOrd="3" presId="urn:microsoft.com/office/officeart/2005/8/layout/hList1"/>
    <dgm:cxn modelId="{B3880B78-25A0-4202-A00C-D75307D3E282}" type="presOf" srcId="{F33672E4-86C5-4D92-BBCD-35C7A2B29795}" destId="{5C71530A-1C30-4144-B135-FA16AD06C79B}" srcOrd="0" destOrd="6" presId="urn:microsoft.com/office/officeart/2005/8/layout/hList1"/>
    <dgm:cxn modelId="{21B52D42-451F-4A84-B2A2-9A8B5C77E8F6}" type="presOf" srcId="{C5AFAF6B-48D3-440A-B717-AA66D9EEAE81}" destId="{64EDF04C-02E2-40EC-A909-766B7DFB09C1}" srcOrd="0" destOrd="6" presId="urn:microsoft.com/office/officeart/2005/8/layout/hList1"/>
    <dgm:cxn modelId="{29B1B0A1-0269-4608-A864-FF94D5D97B9D}" srcId="{B84D7151-E9FA-43EA-A9B8-ABAB96F1B761}" destId="{AD635641-B776-44B6-824E-4A66C03FA793}" srcOrd="3" destOrd="0" parTransId="{5A2446E0-16B9-4469-8260-6BD00F7A0DDF}" sibTransId="{5541ABB7-E477-41D7-8587-2CD356E56185}"/>
    <dgm:cxn modelId="{BB05C0A3-1728-4AD5-83DF-2EC0B00178E9}" type="presOf" srcId="{078E4CF3-A5ED-42A6-9535-9C8F7A8ABAB3}" destId="{5C71530A-1C30-4144-B135-FA16AD06C79B}" srcOrd="0" destOrd="4" presId="urn:microsoft.com/office/officeart/2005/8/layout/hList1"/>
    <dgm:cxn modelId="{AC695353-7AA2-4835-A0F8-A9A681BC5724}" type="presParOf" srcId="{D66BF7A6-1332-4D04-AB45-2001ADF0654F}" destId="{A10E16BF-D91D-44EF-BA38-B11D835F602E}" srcOrd="0" destOrd="0" presId="urn:microsoft.com/office/officeart/2005/8/layout/hList1"/>
    <dgm:cxn modelId="{C7B07EB7-F72A-441C-ADEA-EA3D8EFCA5A1}" type="presParOf" srcId="{A10E16BF-D91D-44EF-BA38-B11D835F602E}" destId="{5D3A35B8-DCD9-4B03-BC95-3D3935D8B847}" srcOrd="0" destOrd="0" presId="urn:microsoft.com/office/officeart/2005/8/layout/hList1"/>
    <dgm:cxn modelId="{A3B0A1FA-A3D5-43A5-B600-DB42BB8E1016}" type="presParOf" srcId="{A10E16BF-D91D-44EF-BA38-B11D835F602E}" destId="{5C71530A-1C30-4144-B135-FA16AD06C79B}" srcOrd="1" destOrd="0" presId="urn:microsoft.com/office/officeart/2005/8/layout/hList1"/>
    <dgm:cxn modelId="{DA14BF0F-7C62-4416-8532-389624AE6C6F}" type="presParOf" srcId="{D66BF7A6-1332-4D04-AB45-2001ADF0654F}" destId="{B35444B1-3996-4D2B-9F26-C45CF3787F5A}" srcOrd="1" destOrd="0" presId="urn:microsoft.com/office/officeart/2005/8/layout/hList1"/>
    <dgm:cxn modelId="{877B466B-C2E0-438F-9AFC-8F31DFC6636E}" type="presParOf" srcId="{D66BF7A6-1332-4D04-AB45-2001ADF0654F}" destId="{75A20938-B7F1-4F75-88AB-480DDA2D1632}" srcOrd="2" destOrd="0" presId="urn:microsoft.com/office/officeart/2005/8/layout/hList1"/>
    <dgm:cxn modelId="{322547F3-A990-426E-9DBF-7C45316EA392}" type="presParOf" srcId="{75A20938-B7F1-4F75-88AB-480DDA2D1632}" destId="{41A3BD24-E513-46B4-B449-F7357F96484D}" srcOrd="0" destOrd="0" presId="urn:microsoft.com/office/officeart/2005/8/layout/hList1"/>
    <dgm:cxn modelId="{B3F97D63-FD9F-4226-A051-86F978CC93A5}" type="presParOf" srcId="{75A20938-B7F1-4F75-88AB-480DDA2D1632}" destId="{1C320638-2623-4F8F-8DFC-BDF588A0D806}" srcOrd="1" destOrd="0" presId="urn:microsoft.com/office/officeart/2005/8/layout/hList1"/>
    <dgm:cxn modelId="{95D6B253-E831-434E-9885-27354EE026A9}" type="presParOf" srcId="{D66BF7A6-1332-4D04-AB45-2001ADF0654F}" destId="{309212B6-0234-4ECD-8459-A30506925647}" srcOrd="3" destOrd="0" presId="urn:microsoft.com/office/officeart/2005/8/layout/hList1"/>
    <dgm:cxn modelId="{98083D23-4907-4B6B-81D1-A9CB518C6D04}" type="presParOf" srcId="{D66BF7A6-1332-4D04-AB45-2001ADF0654F}" destId="{ACEF3015-6EE8-42FD-A1A3-C4D141ACCFE6}" srcOrd="4" destOrd="0" presId="urn:microsoft.com/office/officeart/2005/8/layout/hList1"/>
    <dgm:cxn modelId="{C5910898-2F4E-4C83-8AE9-ED9E80FA7038}" type="presParOf" srcId="{ACEF3015-6EE8-42FD-A1A3-C4D141ACCFE6}" destId="{71F60B11-8728-414F-B859-90ABB91057C4}" srcOrd="0" destOrd="0" presId="urn:microsoft.com/office/officeart/2005/8/layout/hList1"/>
    <dgm:cxn modelId="{6FC23EF3-76F9-4B4F-A385-05DF787F4CD0}" type="presParOf" srcId="{ACEF3015-6EE8-42FD-A1A3-C4D141ACCFE6}" destId="{64EDF04C-02E2-40EC-A909-766B7DFB09C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02F499-132E-4FFD-B904-D01D13C2516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IN"/>
        </a:p>
      </dgm:t>
    </dgm:pt>
    <dgm:pt modelId="{B480BCDC-1F4F-4D4C-AAFB-C93990D85935}">
      <dgm:prSet phldrT="[Text]"/>
      <dgm:spPr/>
      <dgm:t>
        <a:bodyPr/>
        <a:lstStyle/>
        <a:p>
          <a:r>
            <a:rPr lang="en-IN" dirty="0" smtClean="0"/>
            <a:t>SQA</a:t>
          </a:r>
          <a:endParaRPr lang="en-IN" dirty="0"/>
        </a:p>
      </dgm:t>
    </dgm:pt>
    <dgm:pt modelId="{0A6CD74B-CBDE-4B91-BB46-D3ADF150179C}" type="parTrans" cxnId="{E1A773B5-1D0D-4467-8AE9-2353F7DAD3AD}">
      <dgm:prSet/>
      <dgm:spPr/>
      <dgm:t>
        <a:bodyPr/>
        <a:lstStyle/>
        <a:p>
          <a:endParaRPr lang="en-IN"/>
        </a:p>
      </dgm:t>
    </dgm:pt>
    <dgm:pt modelId="{0E921BB0-9CBF-4528-97D6-4E07AD4C9A99}" type="sibTrans" cxnId="{E1A773B5-1D0D-4467-8AE9-2353F7DAD3AD}">
      <dgm:prSet/>
      <dgm:spPr/>
      <dgm:t>
        <a:bodyPr/>
        <a:lstStyle/>
        <a:p>
          <a:endParaRPr lang="en-IN"/>
        </a:p>
      </dgm:t>
    </dgm:pt>
    <dgm:pt modelId="{828BC0CD-156F-4037-9197-51B710548D34}">
      <dgm:prSet phldrT="[Text]"/>
      <dgm:spPr/>
      <dgm:t>
        <a:bodyPr/>
        <a:lstStyle/>
        <a:p>
          <a:r>
            <a:rPr lang="en-IN" dirty="0" smtClean="0"/>
            <a:t>Software Engineers</a:t>
          </a:r>
          <a:endParaRPr lang="en-IN" dirty="0"/>
        </a:p>
      </dgm:t>
    </dgm:pt>
    <dgm:pt modelId="{6D09BD4A-B247-4C82-BA6A-660E401D8418}" type="parTrans" cxnId="{ECB62038-A3AF-4B71-9FD2-56B959F21CC3}">
      <dgm:prSet/>
      <dgm:spPr/>
      <dgm:t>
        <a:bodyPr/>
        <a:lstStyle/>
        <a:p>
          <a:endParaRPr lang="en-IN"/>
        </a:p>
      </dgm:t>
    </dgm:pt>
    <dgm:pt modelId="{6B6EBA78-4AAD-4641-B0EC-31C01B3C3AAD}" type="sibTrans" cxnId="{ECB62038-A3AF-4B71-9FD2-56B959F21CC3}">
      <dgm:prSet/>
      <dgm:spPr/>
      <dgm:t>
        <a:bodyPr/>
        <a:lstStyle/>
        <a:p>
          <a:endParaRPr lang="en-IN"/>
        </a:p>
      </dgm:t>
    </dgm:pt>
    <dgm:pt modelId="{7942E693-09CA-4B81-9260-274A76CB6DDE}">
      <dgm:prSet phldrT="[Text]"/>
      <dgm:spPr/>
      <dgm:t>
        <a:bodyPr/>
        <a:lstStyle/>
        <a:p>
          <a:r>
            <a:rPr lang="en-IN" dirty="0" smtClean="0"/>
            <a:t>Development</a:t>
          </a:r>
          <a:endParaRPr lang="en-IN" dirty="0"/>
        </a:p>
      </dgm:t>
    </dgm:pt>
    <dgm:pt modelId="{33B84CB2-374E-4F5C-A02C-FA06C70A3208}" type="parTrans" cxnId="{7223821B-5CB0-4F99-B9A8-4AF622E7BDC3}">
      <dgm:prSet/>
      <dgm:spPr/>
      <dgm:t>
        <a:bodyPr/>
        <a:lstStyle/>
        <a:p>
          <a:endParaRPr lang="en-IN"/>
        </a:p>
      </dgm:t>
    </dgm:pt>
    <dgm:pt modelId="{4E9A842F-7B06-4734-9A2E-501B51BA44D0}" type="sibTrans" cxnId="{7223821B-5CB0-4F99-B9A8-4AF622E7BDC3}">
      <dgm:prSet/>
      <dgm:spPr/>
      <dgm:t>
        <a:bodyPr/>
        <a:lstStyle/>
        <a:p>
          <a:endParaRPr lang="en-IN"/>
        </a:p>
      </dgm:t>
    </dgm:pt>
    <dgm:pt modelId="{9269AC88-BC72-4825-B4FA-1CC82982A05A}">
      <dgm:prSet phldrT="[Text]"/>
      <dgm:spPr/>
      <dgm:t>
        <a:bodyPr/>
        <a:lstStyle/>
        <a:p>
          <a:r>
            <a:rPr lang="en-IN" dirty="0" smtClean="0"/>
            <a:t>SQA Group</a:t>
          </a:r>
          <a:endParaRPr lang="en-IN" dirty="0"/>
        </a:p>
      </dgm:t>
    </dgm:pt>
    <dgm:pt modelId="{AA149089-A78B-466C-B650-B1C82A2D4DAA}" type="parTrans" cxnId="{8284A384-5E54-490E-B43D-BAC5391F5703}">
      <dgm:prSet/>
      <dgm:spPr/>
      <dgm:t>
        <a:bodyPr/>
        <a:lstStyle/>
        <a:p>
          <a:endParaRPr lang="en-IN"/>
        </a:p>
      </dgm:t>
    </dgm:pt>
    <dgm:pt modelId="{80BCF898-ED1A-44DD-B4C2-7F387A76CB45}" type="sibTrans" cxnId="{8284A384-5E54-490E-B43D-BAC5391F5703}">
      <dgm:prSet/>
      <dgm:spPr/>
      <dgm:t>
        <a:bodyPr/>
        <a:lstStyle/>
        <a:p>
          <a:endParaRPr lang="en-IN"/>
        </a:p>
      </dgm:t>
    </dgm:pt>
    <dgm:pt modelId="{B8325596-2D3E-4509-94E0-477F241A2852}">
      <dgm:prSet phldrT="[Text]"/>
      <dgm:spPr/>
      <dgm:t>
        <a:bodyPr/>
        <a:lstStyle/>
        <a:p>
          <a:r>
            <a:rPr lang="en-IN" dirty="0" smtClean="0"/>
            <a:t>Quality assurance planning</a:t>
          </a:r>
        </a:p>
        <a:p>
          <a:r>
            <a:rPr lang="en-IN" dirty="0" smtClean="0"/>
            <a:t>Oversight</a:t>
          </a:r>
        </a:p>
        <a:p>
          <a:r>
            <a:rPr lang="en-IN" dirty="0" smtClean="0"/>
            <a:t>Record keeping</a:t>
          </a:r>
        </a:p>
        <a:p>
          <a:r>
            <a:rPr lang="en-IN" dirty="0" smtClean="0"/>
            <a:t>Analysis and Reporting</a:t>
          </a:r>
          <a:endParaRPr lang="en-IN" dirty="0"/>
        </a:p>
      </dgm:t>
    </dgm:pt>
    <dgm:pt modelId="{2B8C97E2-4049-488B-AFDA-177B7EA5E281}" type="parTrans" cxnId="{ABEC526A-329F-4C13-A569-8D7D595E207B}">
      <dgm:prSet/>
      <dgm:spPr/>
      <dgm:t>
        <a:bodyPr/>
        <a:lstStyle/>
        <a:p>
          <a:endParaRPr lang="en-IN"/>
        </a:p>
      </dgm:t>
    </dgm:pt>
    <dgm:pt modelId="{AC0CF2A4-805F-480A-A328-C042D0A44326}" type="sibTrans" cxnId="{ABEC526A-329F-4C13-A569-8D7D595E207B}">
      <dgm:prSet/>
      <dgm:spPr/>
      <dgm:t>
        <a:bodyPr/>
        <a:lstStyle/>
        <a:p>
          <a:endParaRPr lang="en-IN"/>
        </a:p>
      </dgm:t>
    </dgm:pt>
    <dgm:pt modelId="{00E9B1BA-9029-499B-BB0D-2F6844DE92F9}" type="pres">
      <dgm:prSet presAssocID="{CA02F499-132E-4FFD-B904-D01D13C2516A}" presName="diagram" presStyleCnt="0">
        <dgm:presLayoutVars>
          <dgm:chPref val="1"/>
          <dgm:dir/>
          <dgm:animOne val="branch"/>
          <dgm:animLvl val="lvl"/>
          <dgm:resizeHandles val="exact"/>
        </dgm:presLayoutVars>
      </dgm:prSet>
      <dgm:spPr/>
      <dgm:t>
        <a:bodyPr/>
        <a:lstStyle/>
        <a:p>
          <a:endParaRPr lang="en-IN"/>
        </a:p>
      </dgm:t>
    </dgm:pt>
    <dgm:pt modelId="{C8822478-CB42-4185-B5D8-9BF71C46BFAB}" type="pres">
      <dgm:prSet presAssocID="{B480BCDC-1F4F-4D4C-AAFB-C93990D85935}" presName="root1" presStyleCnt="0"/>
      <dgm:spPr/>
    </dgm:pt>
    <dgm:pt modelId="{0816AD1E-6E2C-4BB8-B20C-FE0BA725C7A8}" type="pres">
      <dgm:prSet presAssocID="{B480BCDC-1F4F-4D4C-AAFB-C93990D85935}" presName="LevelOneTextNode" presStyleLbl="node0" presStyleIdx="0" presStyleCnt="1" custScaleX="36011">
        <dgm:presLayoutVars>
          <dgm:chPref val="3"/>
        </dgm:presLayoutVars>
      </dgm:prSet>
      <dgm:spPr/>
      <dgm:t>
        <a:bodyPr/>
        <a:lstStyle/>
        <a:p>
          <a:endParaRPr lang="en-IN"/>
        </a:p>
      </dgm:t>
    </dgm:pt>
    <dgm:pt modelId="{2CD55892-1CA7-47B5-A968-BD5BFA62C6FB}" type="pres">
      <dgm:prSet presAssocID="{B480BCDC-1F4F-4D4C-AAFB-C93990D85935}" presName="level2hierChild" presStyleCnt="0"/>
      <dgm:spPr/>
    </dgm:pt>
    <dgm:pt modelId="{D52860C0-3AB3-4966-B079-5549966EE266}" type="pres">
      <dgm:prSet presAssocID="{6D09BD4A-B247-4C82-BA6A-660E401D8418}" presName="conn2-1" presStyleLbl="parChTrans1D2" presStyleIdx="0" presStyleCnt="2"/>
      <dgm:spPr/>
      <dgm:t>
        <a:bodyPr/>
        <a:lstStyle/>
        <a:p>
          <a:endParaRPr lang="en-IN"/>
        </a:p>
      </dgm:t>
    </dgm:pt>
    <dgm:pt modelId="{6629905C-18DC-45C6-BA1F-ED31B8EA03E7}" type="pres">
      <dgm:prSet presAssocID="{6D09BD4A-B247-4C82-BA6A-660E401D8418}" presName="connTx" presStyleLbl="parChTrans1D2" presStyleIdx="0" presStyleCnt="2"/>
      <dgm:spPr/>
      <dgm:t>
        <a:bodyPr/>
        <a:lstStyle/>
        <a:p>
          <a:endParaRPr lang="en-IN"/>
        </a:p>
      </dgm:t>
    </dgm:pt>
    <dgm:pt modelId="{5940AC5A-B8DE-4484-8700-D423CCF95F5C}" type="pres">
      <dgm:prSet presAssocID="{828BC0CD-156F-4037-9197-51B710548D34}" presName="root2" presStyleCnt="0"/>
      <dgm:spPr/>
    </dgm:pt>
    <dgm:pt modelId="{4DB3C028-D6C1-4221-A918-72CDD1E230F9}" type="pres">
      <dgm:prSet presAssocID="{828BC0CD-156F-4037-9197-51B710548D34}" presName="LevelTwoTextNode" presStyleLbl="node2" presStyleIdx="0" presStyleCnt="2" custScaleX="82989">
        <dgm:presLayoutVars>
          <dgm:chPref val="3"/>
        </dgm:presLayoutVars>
      </dgm:prSet>
      <dgm:spPr/>
      <dgm:t>
        <a:bodyPr/>
        <a:lstStyle/>
        <a:p>
          <a:endParaRPr lang="en-IN"/>
        </a:p>
      </dgm:t>
    </dgm:pt>
    <dgm:pt modelId="{892747A5-D2DA-486F-AC2A-86BBF66B8A89}" type="pres">
      <dgm:prSet presAssocID="{828BC0CD-156F-4037-9197-51B710548D34}" presName="level3hierChild" presStyleCnt="0"/>
      <dgm:spPr/>
    </dgm:pt>
    <dgm:pt modelId="{13C68325-019A-412F-8225-C3B74D75CA35}" type="pres">
      <dgm:prSet presAssocID="{33B84CB2-374E-4F5C-A02C-FA06C70A3208}" presName="conn2-1" presStyleLbl="parChTrans1D3" presStyleIdx="0" presStyleCnt="2"/>
      <dgm:spPr/>
      <dgm:t>
        <a:bodyPr/>
        <a:lstStyle/>
        <a:p>
          <a:endParaRPr lang="en-IN"/>
        </a:p>
      </dgm:t>
    </dgm:pt>
    <dgm:pt modelId="{09C8206F-3806-4761-89FD-511F82B0873A}" type="pres">
      <dgm:prSet presAssocID="{33B84CB2-374E-4F5C-A02C-FA06C70A3208}" presName="connTx" presStyleLbl="parChTrans1D3" presStyleIdx="0" presStyleCnt="2"/>
      <dgm:spPr/>
      <dgm:t>
        <a:bodyPr/>
        <a:lstStyle/>
        <a:p>
          <a:endParaRPr lang="en-IN"/>
        </a:p>
      </dgm:t>
    </dgm:pt>
    <dgm:pt modelId="{E028717A-AE8E-4525-957C-3469DBB6F570}" type="pres">
      <dgm:prSet presAssocID="{7942E693-09CA-4B81-9260-274A76CB6DDE}" presName="root2" presStyleCnt="0"/>
      <dgm:spPr/>
    </dgm:pt>
    <dgm:pt modelId="{E38F1379-2393-4C2F-8C93-8E225EB41534}" type="pres">
      <dgm:prSet presAssocID="{7942E693-09CA-4B81-9260-274A76CB6DDE}" presName="LevelTwoTextNode" presStyleLbl="node3" presStyleIdx="0" presStyleCnt="2">
        <dgm:presLayoutVars>
          <dgm:chPref val="3"/>
        </dgm:presLayoutVars>
      </dgm:prSet>
      <dgm:spPr/>
      <dgm:t>
        <a:bodyPr/>
        <a:lstStyle/>
        <a:p>
          <a:endParaRPr lang="en-IN"/>
        </a:p>
      </dgm:t>
    </dgm:pt>
    <dgm:pt modelId="{7EBB45EA-F01F-40CB-BD5B-B454D45327FB}" type="pres">
      <dgm:prSet presAssocID="{7942E693-09CA-4B81-9260-274A76CB6DDE}" presName="level3hierChild" presStyleCnt="0"/>
      <dgm:spPr/>
    </dgm:pt>
    <dgm:pt modelId="{C5755001-CEE1-4657-9B0D-82AD8FF591A8}" type="pres">
      <dgm:prSet presAssocID="{AA149089-A78B-466C-B650-B1C82A2D4DAA}" presName="conn2-1" presStyleLbl="parChTrans1D2" presStyleIdx="1" presStyleCnt="2"/>
      <dgm:spPr/>
      <dgm:t>
        <a:bodyPr/>
        <a:lstStyle/>
        <a:p>
          <a:endParaRPr lang="en-IN"/>
        </a:p>
      </dgm:t>
    </dgm:pt>
    <dgm:pt modelId="{E322AD5D-BFFE-4B78-89A8-8A8595215E2D}" type="pres">
      <dgm:prSet presAssocID="{AA149089-A78B-466C-B650-B1C82A2D4DAA}" presName="connTx" presStyleLbl="parChTrans1D2" presStyleIdx="1" presStyleCnt="2"/>
      <dgm:spPr/>
      <dgm:t>
        <a:bodyPr/>
        <a:lstStyle/>
        <a:p>
          <a:endParaRPr lang="en-IN"/>
        </a:p>
      </dgm:t>
    </dgm:pt>
    <dgm:pt modelId="{3F45F079-C32F-4F5F-9C70-A3FCC41197E8}" type="pres">
      <dgm:prSet presAssocID="{9269AC88-BC72-4825-B4FA-1CC82982A05A}" presName="root2" presStyleCnt="0"/>
      <dgm:spPr/>
    </dgm:pt>
    <dgm:pt modelId="{3053F32D-2D9C-419C-A6D8-6E6B9B054E56}" type="pres">
      <dgm:prSet presAssocID="{9269AC88-BC72-4825-B4FA-1CC82982A05A}" presName="LevelTwoTextNode" presStyleLbl="node2" presStyleIdx="1" presStyleCnt="2" custScaleX="83181">
        <dgm:presLayoutVars>
          <dgm:chPref val="3"/>
        </dgm:presLayoutVars>
      </dgm:prSet>
      <dgm:spPr/>
      <dgm:t>
        <a:bodyPr/>
        <a:lstStyle/>
        <a:p>
          <a:endParaRPr lang="en-IN"/>
        </a:p>
      </dgm:t>
    </dgm:pt>
    <dgm:pt modelId="{47318D53-76F8-45EE-A00A-2C68F4FDA4C3}" type="pres">
      <dgm:prSet presAssocID="{9269AC88-BC72-4825-B4FA-1CC82982A05A}" presName="level3hierChild" presStyleCnt="0"/>
      <dgm:spPr/>
    </dgm:pt>
    <dgm:pt modelId="{324AE7D3-809F-4474-AF20-A0673610FCA5}" type="pres">
      <dgm:prSet presAssocID="{2B8C97E2-4049-488B-AFDA-177B7EA5E281}" presName="conn2-1" presStyleLbl="parChTrans1D3" presStyleIdx="1" presStyleCnt="2"/>
      <dgm:spPr/>
      <dgm:t>
        <a:bodyPr/>
        <a:lstStyle/>
        <a:p>
          <a:endParaRPr lang="en-IN"/>
        </a:p>
      </dgm:t>
    </dgm:pt>
    <dgm:pt modelId="{F0BA5D40-4FE5-417E-B504-DC56B1FD3103}" type="pres">
      <dgm:prSet presAssocID="{2B8C97E2-4049-488B-AFDA-177B7EA5E281}" presName="connTx" presStyleLbl="parChTrans1D3" presStyleIdx="1" presStyleCnt="2"/>
      <dgm:spPr/>
      <dgm:t>
        <a:bodyPr/>
        <a:lstStyle/>
        <a:p>
          <a:endParaRPr lang="en-IN"/>
        </a:p>
      </dgm:t>
    </dgm:pt>
    <dgm:pt modelId="{8F207A2B-4201-44BD-AC6A-BD6BAD64A0CE}" type="pres">
      <dgm:prSet presAssocID="{B8325596-2D3E-4509-94E0-477F241A2852}" presName="root2" presStyleCnt="0"/>
      <dgm:spPr/>
    </dgm:pt>
    <dgm:pt modelId="{9091DCA8-A747-4279-8FBE-C1C761E1D34B}" type="pres">
      <dgm:prSet presAssocID="{B8325596-2D3E-4509-94E0-477F241A2852}" presName="LevelTwoTextNode" presStyleLbl="node3" presStyleIdx="1" presStyleCnt="2">
        <dgm:presLayoutVars>
          <dgm:chPref val="3"/>
        </dgm:presLayoutVars>
      </dgm:prSet>
      <dgm:spPr/>
      <dgm:t>
        <a:bodyPr/>
        <a:lstStyle/>
        <a:p>
          <a:endParaRPr lang="en-IN"/>
        </a:p>
      </dgm:t>
    </dgm:pt>
    <dgm:pt modelId="{C06C6260-958A-4C70-B64C-D49FECC81877}" type="pres">
      <dgm:prSet presAssocID="{B8325596-2D3E-4509-94E0-477F241A2852}" presName="level3hierChild" presStyleCnt="0"/>
      <dgm:spPr/>
    </dgm:pt>
  </dgm:ptLst>
  <dgm:cxnLst>
    <dgm:cxn modelId="{8284A384-5E54-490E-B43D-BAC5391F5703}" srcId="{B480BCDC-1F4F-4D4C-AAFB-C93990D85935}" destId="{9269AC88-BC72-4825-B4FA-1CC82982A05A}" srcOrd="1" destOrd="0" parTransId="{AA149089-A78B-466C-B650-B1C82A2D4DAA}" sibTransId="{80BCF898-ED1A-44DD-B4C2-7F387A76CB45}"/>
    <dgm:cxn modelId="{E276798B-F58A-4E16-8F9E-8DBDB76E3D5E}" type="presOf" srcId="{B8325596-2D3E-4509-94E0-477F241A2852}" destId="{9091DCA8-A747-4279-8FBE-C1C761E1D34B}" srcOrd="0" destOrd="0" presId="urn:microsoft.com/office/officeart/2005/8/layout/hierarchy2"/>
    <dgm:cxn modelId="{ABEC526A-329F-4C13-A569-8D7D595E207B}" srcId="{9269AC88-BC72-4825-B4FA-1CC82982A05A}" destId="{B8325596-2D3E-4509-94E0-477F241A2852}" srcOrd="0" destOrd="0" parTransId="{2B8C97E2-4049-488B-AFDA-177B7EA5E281}" sibTransId="{AC0CF2A4-805F-480A-A328-C042D0A44326}"/>
    <dgm:cxn modelId="{E1A773B5-1D0D-4467-8AE9-2353F7DAD3AD}" srcId="{CA02F499-132E-4FFD-B904-D01D13C2516A}" destId="{B480BCDC-1F4F-4D4C-AAFB-C93990D85935}" srcOrd="0" destOrd="0" parTransId="{0A6CD74B-CBDE-4B91-BB46-D3ADF150179C}" sibTransId="{0E921BB0-9CBF-4528-97D6-4E07AD4C9A99}"/>
    <dgm:cxn modelId="{50374489-6D75-40BE-8739-86C0A06C259C}" type="presOf" srcId="{6D09BD4A-B247-4C82-BA6A-660E401D8418}" destId="{6629905C-18DC-45C6-BA1F-ED31B8EA03E7}" srcOrd="1" destOrd="0" presId="urn:microsoft.com/office/officeart/2005/8/layout/hierarchy2"/>
    <dgm:cxn modelId="{BABFE7E1-010B-4600-A903-138C1E7B998D}" type="presOf" srcId="{7942E693-09CA-4B81-9260-274A76CB6DDE}" destId="{E38F1379-2393-4C2F-8C93-8E225EB41534}" srcOrd="0" destOrd="0" presId="urn:microsoft.com/office/officeart/2005/8/layout/hierarchy2"/>
    <dgm:cxn modelId="{ECB62038-A3AF-4B71-9FD2-56B959F21CC3}" srcId="{B480BCDC-1F4F-4D4C-AAFB-C93990D85935}" destId="{828BC0CD-156F-4037-9197-51B710548D34}" srcOrd="0" destOrd="0" parTransId="{6D09BD4A-B247-4C82-BA6A-660E401D8418}" sibTransId="{6B6EBA78-4AAD-4641-B0EC-31C01B3C3AAD}"/>
    <dgm:cxn modelId="{431046AD-770C-42B1-9427-3E32D5BD8610}" type="presOf" srcId="{2B8C97E2-4049-488B-AFDA-177B7EA5E281}" destId="{324AE7D3-809F-4474-AF20-A0673610FCA5}" srcOrd="0" destOrd="0" presId="urn:microsoft.com/office/officeart/2005/8/layout/hierarchy2"/>
    <dgm:cxn modelId="{C0C5302F-F709-43A5-A696-EBFE49999378}" type="presOf" srcId="{6D09BD4A-B247-4C82-BA6A-660E401D8418}" destId="{D52860C0-3AB3-4966-B079-5549966EE266}" srcOrd="0" destOrd="0" presId="urn:microsoft.com/office/officeart/2005/8/layout/hierarchy2"/>
    <dgm:cxn modelId="{7223821B-5CB0-4F99-B9A8-4AF622E7BDC3}" srcId="{828BC0CD-156F-4037-9197-51B710548D34}" destId="{7942E693-09CA-4B81-9260-274A76CB6DDE}" srcOrd="0" destOrd="0" parTransId="{33B84CB2-374E-4F5C-A02C-FA06C70A3208}" sibTransId="{4E9A842F-7B06-4734-9A2E-501B51BA44D0}"/>
    <dgm:cxn modelId="{3517C025-967A-42BB-81D9-26ABE512D93F}" type="presOf" srcId="{828BC0CD-156F-4037-9197-51B710548D34}" destId="{4DB3C028-D6C1-4221-A918-72CDD1E230F9}" srcOrd="0" destOrd="0" presId="urn:microsoft.com/office/officeart/2005/8/layout/hierarchy2"/>
    <dgm:cxn modelId="{0B396215-AD93-4F92-A6FF-064E442D0C9F}" type="presOf" srcId="{33B84CB2-374E-4F5C-A02C-FA06C70A3208}" destId="{09C8206F-3806-4761-89FD-511F82B0873A}" srcOrd="1" destOrd="0" presId="urn:microsoft.com/office/officeart/2005/8/layout/hierarchy2"/>
    <dgm:cxn modelId="{E5CFCC50-4DA7-4F9A-B6B8-EB36A791E5BA}" type="presOf" srcId="{9269AC88-BC72-4825-B4FA-1CC82982A05A}" destId="{3053F32D-2D9C-419C-A6D8-6E6B9B054E56}" srcOrd="0" destOrd="0" presId="urn:microsoft.com/office/officeart/2005/8/layout/hierarchy2"/>
    <dgm:cxn modelId="{AC4120B1-1EB2-4780-BDCC-23D937FFE1E8}" type="presOf" srcId="{33B84CB2-374E-4F5C-A02C-FA06C70A3208}" destId="{13C68325-019A-412F-8225-C3B74D75CA35}" srcOrd="0" destOrd="0" presId="urn:microsoft.com/office/officeart/2005/8/layout/hierarchy2"/>
    <dgm:cxn modelId="{CD58971D-099E-4CE2-9A47-7531FC47432B}" type="presOf" srcId="{AA149089-A78B-466C-B650-B1C82A2D4DAA}" destId="{C5755001-CEE1-4657-9B0D-82AD8FF591A8}" srcOrd="0" destOrd="0" presId="urn:microsoft.com/office/officeart/2005/8/layout/hierarchy2"/>
    <dgm:cxn modelId="{66A5761D-C5AE-41C0-B89C-96CD4801ADA6}" type="presOf" srcId="{B480BCDC-1F4F-4D4C-AAFB-C93990D85935}" destId="{0816AD1E-6E2C-4BB8-B20C-FE0BA725C7A8}" srcOrd="0" destOrd="0" presId="urn:microsoft.com/office/officeart/2005/8/layout/hierarchy2"/>
    <dgm:cxn modelId="{1EE7AA37-887C-4C20-AFD2-95DEA5037983}" type="presOf" srcId="{CA02F499-132E-4FFD-B904-D01D13C2516A}" destId="{00E9B1BA-9029-499B-BB0D-2F6844DE92F9}" srcOrd="0" destOrd="0" presId="urn:microsoft.com/office/officeart/2005/8/layout/hierarchy2"/>
    <dgm:cxn modelId="{03AE6FD2-77AA-4908-B036-07A2CD9B7B31}" type="presOf" srcId="{2B8C97E2-4049-488B-AFDA-177B7EA5E281}" destId="{F0BA5D40-4FE5-417E-B504-DC56B1FD3103}" srcOrd="1" destOrd="0" presId="urn:microsoft.com/office/officeart/2005/8/layout/hierarchy2"/>
    <dgm:cxn modelId="{F89C9337-B8B0-46CE-8A17-F8D4C6AB7405}" type="presOf" srcId="{AA149089-A78B-466C-B650-B1C82A2D4DAA}" destId="{E322AD5D-BFFE-4B78-89A8-8A8595215E2D}" srcOrd="1" destOrd="0" presId="urn:microsoft.com/office/officeart/2005/8/layout/hierarchy2"/>
    <dgm:cxn modelId="{888A3CEF-6D9B-46AA-AABD-09EF9F650DC6}" type="presParOf" srcId="{00E9B1BA-9029-499B-BB0D-2F6844DE92F9}" destId="{C8822478-CB42-4185-B5D8-9BF71C46BFAB}" srcOrd="0" destOrd="0" presId="urn:microsoft.com/office/officeart/2005/8/layout/hierarchy2"/>
    <dgm:cxn modelId="{9C91D2A4-5D9D-4390-B4C3-3399C800BB99}" type="presParOf" srcId="{C8822478-CB42-4185-B5D8-9BF71C46BFAB}" destId="{0816AD1E-6E2C-4BB8-B20C-FE0BA725C7A8}" srcOrd="0" destOrd="0" presId="urn:microsoft.com/office/officeart/2005/8/layout/hierarchy2"/>
    <dgm:cxn modelId="{4ED9307A-BFE7-4DF3-A9F8-7ACBC17097B9}" type="presParOf" srcId="{C8822478-CB42-4185-B5D8-9BF71C46BFAB}" destId="{2CD55892-1CA7-47B5-A968-BD5BFA62C6FB}" srcOrd="1" destOrd="0" presId="urn:microsoft.com/office/officeart/2005/8/layout/hierarchy2"/>
    <dgm:cxn modelId="{A77D01C2-816A-469F-8E83-2D83C41D53E8}" type="presParOf" srcId="{2CD55892-1CA7-47B5-A968-BD5BFA62C6FB}" destId="{D52860C0-3AB3-4966-B079-5549966EE266}" srcOrd="0" destOrd="0" presId="urn:microsoft.com/office/officeart/2005/8/layout/hierarchy2"/>
    <dgm:cxn modelId="{FB7EF47F-5979-4A9A-991A-68A5AA75064D}" type="presParOf" srcId="{D52860C0-3AB3-4966-B079-5549966EE266}" destId="{6629905C-18DC-45C6-BA1F-ED31B8EA03E7}" srcOrd="0" destOrd="0" presId="urn:microsoft.com/office/officeart/2005/8/layout/hierarchy2"/>
    <dgm:cxn modelId="{3561F058-FD6C-462E-A72F-518CDB5DB207}" type="presParOf" srcId="{2CD55892-1CA7-47B5-A968-BD5BFA62C6FB}" destId="{5940AC5A-B8DE-4484-8700-D423CCF95F5C}" srcOrd="1" destOrd="0" presId="urn:microsoft.com/office/officeart/2005/8/layout/hierarchy2"/>
    <dgm:cxn modelId="{B7924C57-76DA-4147-845D-2C87104FDC58}" type="presParOf" srcId="{5940AC5A-B8DE-4484-8700-D423CCF95F5C}" destId="{4DB3C028-D6C1-4221-A918-72CDD1E230F9}" srcOrd="0" destOrd="0" presId="urn:microsoft.com/office/officeart/2005/8/layout/hierarchy2"/>
    <dgm:cxn modelId="{06E09AFB-B443-47D1-AC6E-EB16F0B3C6BE}" type="presParOf" srcId="{5940AC5A-B8DE-4484-8700-D423CCF95F5C}" destId="{892747A5-D2DA-486F-AC2A-86BBF66B8A89}" srcOrd="1" destOrd="0" presId="urn:microsoft.com/office/officeart/2005/8/layout/hierarchy2"/>
    <dgm:cxn modelId="{028C7473-1B14-48EB-AC52-1006B95C3B7D}" type="presParOf" srcId="{892747A5-D2DA-486F-AC2A-86BBF66B8A89}" destId="{13C68325-019A-412F-8225-C3B74D75CA35}" srcOrd="0" destOrd="0" presId="urn:microsoft.com/office/officeart/2005/8/layout/hierarchy2"/>
    <dgm:cxn modelId="{E44BD103-8C0A-4D62-9307-3B16BE34BD47}" type="presParOf" srcId="{13C68325-019A-412F-8225-C3B74D75CA35}" destId="{09C8206F-3806-4761-89FD-511F82B0873A}" srcOrd="0" destOrd="0" presId="urn:microsoft.com/office/officeart/2005/8/layout/hierarchy2"/>
    <dgm:cxn modelId="{2CDED743-6C56-48E9-9D7C-6697C0E1BC57}" type="presParOf" srcId="{892747A5-D2DA-486F-AC2A-86BBF66B8A89}" destId="{E028717A-AE8E-4525-957C-3469DBB6F570}" srcOrd="1" destOrd="0" presId="urn:microsoft.com/office/officeart/2005/8/layout/hierarchy2"/>
    <dgm:cxn modelId="{CC6D303E-C1B6-4382-AEB8-BA8CB36935DB}" type="presParOf" srcId="{E028717A-AE8E-4525-957C-3469DBB6F570}" destId="{E38F1379-2393-4C2F-8C93-8E225EB41534}" srcOrd="0" destOrd="0" presId="urn:microsoft.com/office/officeart/2005/8/layout/hierarchy2"/>
    <dgm:cxn modelId="{1E4A7468-920F-4B50-9D90-846D523BD018}" type="presParOf" srcId="{E028717A-AE8E-4525-957C-3469DBB6F570}" destId="{7EBB45EA-F01F-40CB-BD5B-B454D45327FB}" srcOrd="1" destOrd="0" presId="urn:microsoft.com/office/officeart/2005/8/layout/hierarchy2"/>
    <dgm:cxn modelId="{D1EDB2FA-2882-4BA8-91AC-7D8B1EE97CE6}" type="presParOf" srcId="{2CD55892-1CA7-47B5-A968-BD5BFA62C6FB}" destId="{C5755001-CEE1-4657-9B0D-82AD8FF591A8}" srcOrd="2" destOrd="0" presId="urn:microsoft.com/office/officeart/2005/8/layout/hierarchy2"/>
    <dgm:cxn modelId="{B6AA5754-AD8D-4848-8B11-EEE0DB91F965}" type="presParOf" srcId="{C5755001-CEE1-4657-9B0D-82AD8FF591A8}" destId="{E322AD5D-BFFE-4B78-89A8-8A8595215E2D}" srcOrd="0" destOrd="0" presId="urn:microsoft.com/office/officeart/2005/8/layout/hierarchy2"/>
    <dgm:cxn modelId="{82FC94FF-0CE4-4C9A-BD66-BF936C66EF97}" type="presParOf" srcId="{2CD55892-1CA7-47B5-A968-BD5BFA62C6FB}" destId="{3F45F079-C32F-4F5F-9C70-A3FCC41197E8}" srcOrd="3" destOrd="0" presId="urn:microsoft.com/office/officeart/2005/8/layout/hierarchy2"/>
    <dgm:cxn modelId="{DE3E37E5-8FD8-4944-B5F7-FE69E3EEFDA6}" type="presParOf" srcId="{3F45F079-C32F-4F5F-9C70-A3FCC41197E8}" destId="{3053F32D-2D9C-419C-A6D8-6E6B9B054E56}" srcOrd="0" destOrd="0" presId="urn:microsoft.com/office/officeart/2005/8/layout/hierarchy2"/>
    <dgm:cxn modelId="{88FC1E2E-85E8-46CA-A00A-AF6AC5644A52}" type="presParOf" srcId="{3F45F079-C32F-4F5F-9C70-A3FCC41197E8}" destId="{47318D53-76F8-45EE-A00A-2C68F4FDA4C3}" srcOrd="1" destOrd="0" presId="urn:microsoft.com/office/officeart/2005/8/layout/hierarchy2"/>
    <dgm:cxn modelId="{D7EB12D2-38F7-442A-8493-492A34232803}" type="presParOf" srcId="{47318D53-76F8-45EE-A00A-2C68F4FDA4C3}" destId="{324AE7D3-809F-4474-AF20-A0673610FCA5}" srcOrd="0" destOrd="0" presId="urn:microsoft.com/office/officeart/2005/8/layout/hierarchy2"/>
    <dgm:cxn modelId="{CDD7B0BB-4DBE-4D05-8DFC-77C58AD02869}" type="presParOf" srcId="{324AE7D3-809F-4474-AF20-A0673610FCA5}" destId="{F0BA5D40-4FE5-417E-B504-DC56B1FD3103}" srcOrd="0" destOrd="0" presId="urn:microsoft.com/office/officeart/2005/8/layout/hierarchy2"/>
    <dgm:cxn modelId="{7BB73F51-EC51-41C6-858B-EE03D3C7810A}" type="presParOf" srcId="{47318D53-76F8-45EE-A00A-2C68F4FDA4C3}" destId="{8F207A2B-4201-44BD-AC6A-BD6BAD64A0CE}" srcOrd="1" destOrd="0" presId="urn:microsoft.com/office/officeart/2005/8/layout/hierarchy2"/>
    <dgm:cxn modelId="{EC69E095-A716-4B71-8A6D-0F3B1E5A0F50}" type="presParOf" srcId="{8F207A2B-4201-44BD-AC6A-BD6BAD64A0CE}" destId="{9091DCA8-A747-4279-8FBE-C1C761E1D34B}" srcOrd="0" destOrd="0" presId="urn:microsoft.com/office/officeart/2005/8/layout/hierarchy2"/>
    <dgm:cxn modelId="{45F1AB8C-6E4A-4FFE-89A4-DE88DBC0AD0F}" type="presParOf" srcId="{8F207A2B-4201-44BD-AC6A-BD6BAD64A0CE}" destId="{C06C6260-958A-4C70-B64C-D49FECC8187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9E2BF5-67A7-4018-842F-2196AED3BBE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AA57B49F-838F-4EED-8CAA-8B97AF83B2B4}">
      <dgm:prSet phldrT="[Text]"/>
      <dgm:spPr/>
      <dgm:t>
        <a:bodyPr/>
        <a:lstStyle/>
        <a:p>
          <a:r>
            <a:rPr lang="en-IN" b="1" dirty="0" smtClean="0"/>
            <a:t>Prepares an SQA plan  </a:t>
          </a:r>
          <a:endParaRPr lang="en-IN" dirty="0"/>
        </a:p>
      </dgm:t>
    </dgm:pt>
    <dgm:pt modelId="{3EC07491-F575-4C8A-9351-F845C0FED0CF}" type="parTrans" cxnId="{F62DCF6E-F87A-440B-931C-90EBE7B52680}">
      <dgm:prSet/>
      <dgm:spPr/>
      <dgm:t>
        <a:bodyPr/>
        <a:lstStyle/>
        <a:p>
          <a:endParaRPr lang="en-IN"/>
        </a:p>
      </dgm:t>
    </dgm:pt>
    <dgm:pt modelId="{D6A2CD13-2E20-4533-ABA3-B359A2038F9D}" type="sibTrans" cxnId="{F62DCF6E-F87A-440B-931C-90EBE7B52680}">
      <dgm:prSet/>
      <dgm:spPr/>
      <dgm:t>
        <a:bodyPr/>
        <a:lstStyle/>
        <a:p>
          <a:endParaRPr lang="en-IN"/>
        </a:p>
      </dgm:t>
    </dgm:pt>
    <dgm:pt modelId="{BDD8C855-5DCF-42C7-8035-A2B5D440F841}">
      <dgm:prSet phldrT="[Text]"/>
      <dgm:spPr/>
      <dgm:t>
        <a:bodyPr/>
        <a:lstStyle/>
        <a:p>
          <a:r>
            <a:rPr lang="en-IN" dirty="0" smtClean="0"/>
            <a:t>Fill in the box</a:t>
          </a:r>
          <a:endParaRPr lang="en-IN" dirty="0"/>
        </a:p>
      </dgm:t>
    </dgm:pt>
    <dgm:pt modelId="{ADC692D9-B1ED-4BD3-9B0A-5F936E42A8B9}" type="parTrans" cxnId="{77EF9962-B07E-4AC7-A868-008766B56E25}">
      <dgm:prSet/>
      <dgm:spPr/>
      <dgm:t>
        <a:bodyPr/>
        <a:lstStyle/>
        <a:p>
          <a:endParaRPr lang="en-IN"/>
        </a:p>
      </dgm:t>
    </dgm:pt>
    <dgm:pt modelId="{28A575C2-A8EF-4124-A20C-F693737D9A55}" type="sibTrans" cxnId="{77EF9962-B07E-4AC7-A868-008766B56E25}">
      <dgm:prSet/>
      <dgm:spPr/>
      <dgm:t>
        <a:bodyPr/>
        <a:lstStyle/>
        <a:p>
          <a:endParaRPr lang="en-IN"/>
        </a:p>
      </dgm:t>
    </dgm:pt>
    <dgm:pt modelId="{C9F4D55B-9868-4E9E-B6D3-CEF2E76F5EC9}">
      <dgm:prSet phldrT="[Text]"/>
      <dgm:spPr/>
      <dgm:t>
        <a:bodyPr/>
        <a:lstStyle/>
        <a:p>
          <a:r>
            <a:rPr lang="en-IN" b="1" dirty="0" smtClean="0"/>
            <a:t>Participates in the development of the project’s software process description. </a:t>
          </a:r>
          <a:endParaRPr lang="en-IN" dirty="0"/>
        </a:p>
      </dgm:t>
    </dgm:pt>
    <dgm:pt modelId="{94ACB8EF-A66D-46A0-B260-352AD07EAEA4}" type="parTrans" cxnId="{DDC523E7-5CAF-4FA0-B7FE-1E622BD9173C}">
      <dgm:prSet/>
      <dgm:spPr/>
      <dgm:t>
        <a:bodyPr/>
        <a:lstStyle/>
        <a:p>
          <a:endParaRPr lang="en-IN"/>
        </a:p>
      </dgm:t>
    </dgm:pt>
    <dgm:pt modelId="{176D0566-AADB-4FA9-A1E8-CD2CC19C985B}" type="sibTrans" cxnId="{DDC523E7-5CAF-4FA0-B7FE-1E622BD9173C}">
      <dgm:prSet/>
      <dgm:spPr/>
      <dgm:t>
        <a:bodyPr/>
        <a:lstStyle/>
        <a:p>
          <a:endParaRPr lang="en-IN"/>
        </a:p>
      </dgm:t>
    </dgm:pt>
    <dgm:pt modelId="{9FA477AE-90BF-4DBC-8B61-024AA5748541}">
      <dgm:prSet phldrT="[Text]"/>
      <dgm:spPr/>
      <dgm:t>
        <a:bodyPr/>
        <a:lstStyle/>
        <a:p>
          <a:r>
            <a:rPr lang="en-IN" dirty="0" smtClean="0"/>
            <a:t>Fill in the box</a:t>
          </a:r>
          <a:endParaRPr lang="en-IN" dirty="0"/>
        </a:p>
      </dgm:t>
    </dgm:pt>
    <dgm:pt modelId="{F78BD1E4-8807-48D9-B735-8C3CD2657039}" type="parTrans" cxnId="{5DD91EA1-8838-4693-AB7E-A698B0A9C7FB}">
      <dgm:prSet/>
      <dgm:spPr/>
      <dgm:t>
        <a:bodyPr/>
        <a:lstStyle/>
        <a:p>
          <a:endParaRPr lang="en-IN"/>
        </a:p>
      </dgm:t>
    </dgm:pt>
    <dgm:pt modelId="{E6F90D02-62FF-40A7-AA0B-4EB1543B66F3}" type="sibTrans" cxnId="{5DD91EA1-8838-4693-AB7E-A698B0A9C7FB}">
      <dgm:prSet/>
      <dgm:spPr/>
      <dgm:t>
        <a:bodyPr/>
        <a:lstStyle/>
        <a:p>
          <a:endParaRPr lang="en-IN"/>
        </a:p>
      </dgm:t>
    </dgm:pt>
    <dgm:pt modelId="{BB64550C-970C-4273-9192-2D5CD3A24EC4}">
      <dgm:prSet/>
      <dgm:spPr/>
      <dgm:t>
        <a:bodyPr/>
        <a:lstStyle/>
        <a:p>
          <a:r>
            <a:rPr lang="en-IN" b="1" dirty="0" smtClean="0"/>
            <a:t>Reviews software engineering activities to verify compliance with the defined software process. </a:t>
          </a:r>
          <a:endParaRPr lang="en-IN" dirty="0"/>
        </a:p>
      </dgm:t>
    </dgm:pt>
    <dgm:pt modelId="{5CA6DDB2-9D9D-446F-99FF-8E14357C5EB9}" type="parTrans" cxnId="{FF29B167-4BB3-416F-8E71-00193FD89628}">
      <dgm:prSet/>
      <dgm:spPr/>
      <dgm:t>
        <a:bodyPr/>
        <a:lstStyle/>
        <a:p>
          <a:endParaRPr lang="en-IN"/>
        </a:p>
      </dgm:t>
    </dgm:pt>
    <dgm:pt modelId="{E1AEA81E-760C-4D32-8854-44A88EEFD4C2}" type="sibTrans" cxnId="{FF29B167-4BB3-416F-8E71-00193FD89628}">
      <dgm:prSet/>
      <dgm:spPr/>
      <dgm:t>
        <a:bodyPr/>
        <a:lstStyle/>
        <a:p>
          <a:endParaRPr lang="en-IN"/>
        </a:p>
      </dgm:t>
    </dgm:pt>
    <dgm:pt modelId="{033292C4-7AFC-48D2-8A87-7AB70DF09458}">
      <dgm:prSet/>
      <dgm:spPr/>
      <dgm:t>
        <a:bodyPr/>
        <a:lstStyle/>
        <a:p>
          <a:r>
            <a:rPr lang="en-IN" dirty="0" smtClean="0"/>
            <a:t>Fill in the box</a:t>
          </a:r>
          <a:endParaRPr lang="en-IN" dirty="0"/>
        </a:p>
      </dgm:t>
    </dgm:pt>
    <dgm:pt modelId="{DA6FCF7A-3DB1-4D75-8FB2-282344EC98AF}" type="parTrans" cxnId="{01EE7428-8DB0-4D49-A470-B060BBE3DECC}">
      <dgm:prSet/>
      <dgm:spPr/>
      <dgm:t>
        <a:bodyPr/>
        <a:lstStyle/>
        <a:p>
          <a:endParaRPr lang="en-IN"/>
        </a:p>
      </dgm:t>
    </dgm:pt>
    <dgm:pt modelId="{59328337-644F-424F-9ACC-6B941844797C}" type="sibTrans" cxnId="{01EE7428-8DB0-4D49-A470-B060BBE3DECC}">
      <dgm:prSet/>
      <dgm:spPr/>
      <dgm:t>
        <a:bodyPr/>
        <a:lstStyle/>
        <a:p>
          <a:endParaRPr lang="en-IN"/>
        </a:p>
      </dgm:t>
    </dgm:pt>
    <dgm:pt modelId="{FEE2DE5F-96D0-48AF-9AA3-2FAA30CC11F6}">
      <dgm:prSet/>
      <dgm:spPr/>
      <dgm:t>
        <a:bodyPr/>
        <a:lstStyle/>
        <a:p>
          <a:endParaRPr lang="en-IN" dirty="0"/>
        </a:p>
      </dgm:t>
    </dgm:pt>
    <dgm:pt modelId="{33855371-924B-4CC8-B474-BD67FF22A39A}" type="parTrans" cxnId="{1EB61772-69C6-4F02-8EE3-2C844328F337}">
      <dgm:prSet/>
      <dgm:spPr/>
      <dgm:t>
        <a:bodyPr/>
        <a:lstStyle/>
        <a:p>
          <a:endParaRPr lang="en-IN"/>
        </a:p>
      </dgm:t>
    </dgm:pt>
    <dgm:pt modelId="{930719CE-8FFF-4F2D-A65A-1DCAEDC1B2CD}" type="sibTrans" cxnId="{1EB61772-69C6-4F02-8EE3-2C844328F337}">
      <dgm:prSet/>
      <dgm:spPr/>
      <dgm:t>
        <a:bodyPr/>
        <a:lstStyle/>
        <a:p>
          <a:endParaRPr lang="en-IN"/>
        </a:p>
      </dgm:t>
    </dgm:pt>
    <dgm:pt modelId="{C0B305EA-2A2D-43D7-A66F-16C67AE3B62D}" type="pres">
      <dgm:prSet presAssocID="{D29E2BF5-67A7-4018-842F-2196AED3BBE1}" presName="Name0" presStyleCnt="0">
        <dgm:presLayoutVars>
          <dgm:dir/>
          <dgm:animLvl val="lvl"/>
          <dgm:resizeHandles val="exact"/>
        </dgm:presLayoutVars>
      </dgm:prSet>
      <dgm:spPr/>
      <dgm:t>
        <a:bodyPr/>
        <a:lstStyle/>
        <a:p>
          <a:endParaRPr lang="en-IN"/>
        </a:p>
      </dgm:t>
    </dgm:pt>
    <dgm:pt modelId="{B2C068B4-4ED6-4621-AA62-FDA311130D93}" type="pres">
      <dgm:prSet presAssocID="{AA57B49F-838F-4EED-8CAA-8B97AF83B2B4}" presName="composite" presStyleCnt="0"/>
      <dgm:spPr/>
    </dgm:pt>
    <dgm:pt modelId="{62F01DB1-E96A-4057-A716-DCCA4B1826E3}" type="pres">
      <dgm:prSet presAssocID="{AA57B49F-838F-4EED-8CAA-8B97AF83B2B4}" presName="parTx" presStyleLbl="alignNode1" presStyleIdx="0" presStyleCnt="3" custLinFactY="-8287" custLinFactNeighborX="1430" custLinFactNeighborY="-100000">
        <dgm:presLayoutVars>
          <dgm:chMax val="0"/>
          <dgm:chPref val="0"/>
          <dgm:bulletEnabled val="1"/>
        </dgm:presLayoutVars>
      </dgm:prSet>
      <dgm:spPr/>
      <dgm:t>
        <a:bodyPr/>
        <a:lstStyle/>
        <a:p>
          <a:endParaRPr lang="en-IN"/>
        </a:p>
      </dgm:t>
    </dgm:pt>
    <dgm:pt modelId="{D7574057-2CE4-4C2D-84FC-4792CB36A2E1}" type="pres">
      <dgm:prSet presAssocID="{AA57B49F-838F-4EED-8CAA-8B97AF83B2B4}" presName="desTx" presStyleLbl="alignAccFollowNode1" presStyleIdx="0" presStyleCnt="3" custLinFactY="-2100000" custLinFactNeighborX="1328" custLinFactNeighborY="-2190719">
        <dgm:presLayoutVars>
          <dgm:bulletEnabled val="1"/>
        </dgm:presLayoutVars>
      </dgm:prSet>
      <dgm:spPr/>
      <dgm:t>
        <a:bodyPr/>
        <a:lstStyle/>
        <a:p>
          <a:endParaRPr lang="en-IN"/>
        </a:p>
      </dgm:t>
    </dgm:pt>
    <dgm:pt modelId="{72571359-4EF1-4BFB-86DC-BD88802F4CCC}" type="pres">
      <dgm:prSet presAssocID="{D6A2CD13-2E20-4533-ABA3-B359A2038F9D}" presName="space" presStyleCnt="0"/>
      <dgm:spPr/>
    </dgm:pt>
    <dgm:pt modelId="{BBFB8E10-AEFE-4394-AEB5-45C76608324F}" type="pres">
      <dgm:prSet presAssocID="{C9F4D55B-9868-4E9E-B6D3-CEF2E76F5EC9}" presName="composite" presStyleCnt="0"/>
      <dgm:spPr/>
    </dgm:pt>
    <dgm:pt modelId="{5356C3B2-56D0-457D-9CDE-E0EAFD900D06}" type="pres">
      <dgm:prSet presAssocID="{C9F4D55B-9868-4E9E-B6D3-CEF2E76F5EC9}" presName="parTx" presStyleLbl="alignNode1" presStyleIdx="1" presStyleCnt="3" custLinFactY="-8287" custLinFactNeighborX="1430" custLinFactNeighborY="-100000">
        <dgm:presLayoutVars>
          <dgm:chMax val="0"/>
          <dgm:chPref val="0"/>
          <dgm:bulletEnabled val="1"/>
        </dgm:presLayoutVars>
      </dgm:prSet>
      <dgm:spPr/>
      <dgm:t>
        <a:bodyPr/>
        <a:lstStyle/>
        <a:p>
          <a:endParaRPr lang="en-IN"/>
        </a:p>
      </dgm:t>
    </dgm:pt>
    <dgm:pt modelId="{C15B8385-D44E-4447-B514-819F6E6EA547}" type="pres">
      <dgm:prSet presAssocID="{C9F4D55B-9868-4E9E-B6D3-CEF2E76F5EC9}" presName="desTx" presStyleLbl="alignAccFollowNode1" presStyleIdx="1" presStyleCnt="3" custLinFactY="-2100000" custLinFactNeighborX="1430" custLinFactNeighborY="-2193217">
        <dgm:presLayoutVars>
          <dgm:bulletEnabled val="1"/>
        </dgm:presLayoutVars>
      </dgm:prSet>
      <dgm:spPr/>
      <dgm:t>
        <a:bodyPr/>
        <a:lstStyle/>
        <a:p>
          <a:endParaRPr lang="en-IN"/>
        </a:p>
      </dgm:t>
    </dgm:pt>
    <dgm:pt modelId="{5538964F-09AD-4EAB-AF9E-EC775797F04A}" type="pres">
      <dgm:prSet presAssocID="{176D0566-AADB-4FA9-A1E8-CD2CC19C985B}" presName="space" presStyleCnt="0"/>
      <dgm:spPr/>
    </dgm:pt>
    <dgm:pt modelId="{A29D84AC-7CDE-470D-9BCE-671BFE791FFA}" type="pres">
      <dgm:prSet presAssocID="{BB64550C-970C-4273-9192-2D5CD3A24EC4}" presName="composite" presStyleCnt="0"/>
      <dgm:spPr/>
    </dgm:pt>
    <dgm:pt modelId="{30EF9875-7D77-47BD-AAEC-FF86CAD3418E}" type="pres">
      <dgm:prSet presAssocID="{BB64550C-970C-4273-9192-2D5CD3A24EC4}" presName="parTx" presStyleLbl="alignNode1" presStyleIdx="2" presStyleCnt="3" custLinFactY="-8287" custLinFactNeighborX="1430" custLinFactNeighborY="-100000">
        <dgm:presLayoutVars>
          <dgm:chMax val="0"/>
          <dgm:chPref val="0"/>
          <dgm:bulletEnabled val="1"/>
        </dgm:presLayoutVars>
      </dgm:prSet>
      <dgm:spPr/>
      <dgm:t>
        <a:bodyPr/>
        <a:lstStyle/>
        <a:p>
          <a:endParaRPr lang="en-IN"/>
        </a:p>
      </dgm:t>
    </dgm:pt>
    <dgm:pt modelId="{F18CA7E7-05F7-42CD-8DE2-5C5919374C09}" type="pres">
      <dgm:prSet presAssocID="{BB64550C-970C-4273-9192-2D5CD3A24EC4}" presName="desTx" presStyleLbl="alignAccFollowNode1" presStyleIdx="2" presStyleCnt="3" custLinFactY="-2100000" custLinFactNeighborX="1430" custLinFactNeighborY="-2193217">
        <dgm:presLayoutVars>
          <dgm:bulletEnabled val="1"/>
        </dgm:presLayoutVars>
      </dgm:prSet>
      <dgm:spPr/>
      <dgm:t>
        <a:bodyPr/>
        <a:lstStyle/>
        <a:p>
          <a:endParaRPr lang="en-IN"/>
        </a:p>
      </dgm:t>
    </dgm:pt>
  </dgm:ptLst>
  <dgm:cxnLst>
    <dgm:cxn modelId="{01EE7428-8DB0-4D49-A470-B060BBE3DECC}" srcId="{BB64550C-970C-4273-9192-2D5CD3A24EC4}" destId="{033292C4-7AFC-48D2-8A87-7AB70DF09458}" srcOrd="0" destOrd="0" parTransId="{DA6FCF7A-3DB1-4D75-8FB2-282344EC98AF}" sibTransId="{59328337-644F-424F-9ACC-6B941844797C}"/>
    <dgm:cxn modelId="{F62DCF6E-F87A-440B-931C-90EBE7B52680}" srcId="{D29E2BF5-67A7-4018-842F-2196AED3BBE1}" destId="{AA57B49F-838F-4EED-8CAA-8B97AF83B2B4}" srcOrd="0" destOrd="0" parTransId="{3EC07491-F575-4C8A-9351-F845C0FED0CF}" sibTransId="{D6A2CD13-2E20-4533-ABA3-B359A2038F9D}"/>
    <dgm:cxn modelId="{FF29B167-4BB3-416F-8E71-00193FD89628}" srcId="{D29E2BF5-67A7-4018-842F-2196AED3BBE1}" destId="{BB64550C-970C-4273-9192-2D5CD3A24EC4}" srcOrd="2" destOrd="0" parTransId="{5CA6DDB2-9D9D-446F-99FF-8E14357C5EB9}" sibTransId="{E1AEA81E-760C-4D32-8854-44A88EEFD4C2}"/>
    <dgm:cxn modelId="{2A911E47-28CD-4B5D-A406-76CFD8C4D822}" type="presOf" srcId="{9FA477AE-90BF-4DBC-8B61-024AA5748541}" destId="{C15B8385-D44E-4447-B514-819F6E6EA547}" srcOrd="0" destOrd="0" presId="urn:microsoft.com/office/officeart/2005/8/layout/hList1"/>
    <dgm:cxn modelId="{A847C006-BB6A-42D9-84DD-4408EB13855C}" type="presOf" srcId="{AA57B49F-838F-4EED-8CAA-8B97AF83B2B4}" destId="{62F01DB1-E96A-4057-A716-DCCA4B1826E3}" srcOrd="0" destOrd="0" presId="urn:microsoft.com/office/officeart/2005/8/layout/hList1"/>
    <dgm:cxn modelId="{BDF7DC5E-245B-4F33-94CF-D5AE7A5FE699}" type="presOf" srcId="{FEE2DE5F-96D0-48AF-9AA3-2FAA30CC11F6}" destId="{F18CA7E7-05F7-42CD-8DE2-5C5919374C09}" srcOrd="0" destOrd="1" presId="urn:microsoft.com/office/officeart/2005/8/layout/hList1"/>
    <dgm:cxn modelId="{77EF9962-B07E-4AC7-A868-008766B56E25}" srcId="{AA57B49F-838F-4EED-8CAA-8B97AF83B2B4}" destId="{BDD8C855-5DCF-42C7-8035-A2B5D440F841}" srcOrd="0" destOrd="0" parTransId="{ADC692D9-B1ED-4BD3-9B0A-5F936E42A8B9}" sibTransId="{28A575C2-A8EF-4124-A20C-F693737D9A55}"/>
    <dgm:cxn modelId="{5DD91EA1-8838-4693-AB7E-A698B0A9C7FB}" srcId="{C9F4D55B-9868-4E9E-B6D3-CEF2E76F5EC9}" destId="{9FA477AE-90BF-4DBC-8B61-024AA5748541}" srcOrd="0" destOrd="0" parTransId="{F78BD1E4-8807-48D9-B735-8C3CD2657039}" sibTransId="{E6F90D02-62FF-40A7-AA0B-4EB1543B66F3}"/>
    <dgm:cxn modelId="{8FDD5747-CAA5-4D29-8601-38B3A8081F2E}" type="presOf" srcId="{D29E2BF5-67A7-4018-842F-2196AED3BBE1}" destId="{C0B305EA-2A2D-43D7-A66F-16C67AE3B62D}" srcOrd="0" destOrd="0" presId="urn:microsoft.com/office/officeart/2005/8/layout/hList1"/>
    <dgm:cxn modelId="{87717E3C-82EB-4EA3-8A5C-9C64936F9EA7}" type="presOf" srcId="{BB64550C-970C-4273-9192-2D5CD3A24EC4}" destId="{30EF9875-7D77-47BD-AAEC-FF86CAD3418E}" srcOrd="0" destOrd="0" presId="urn:microsoft.com/office/officeart/2005/8/layout/hList1"/>
    <dgm:cxn modelId="{ECEF3054-B34B-423B-8111-24725B8390A9}" type="presOf" srcId="{C9F4D55B-9868-4E9E-B6D3-CEF2E76F5EC9}" destId="{5356C3B2-56D0-457D-9CDE-E0EAFD900D06}" srcOrd="0" destOrd="0" presId="urn:microsoft.com/office/officeart/2005/8/layout/hList1"/>
    <dgm:cxn modelId="{E69DD193-5DCE-4393-8E79-8B9B9DD33F43}" type="presOf" srcId="{BDD8C855-5DCF-42C7-8035-A2B5D440F841}" destId="{D7574057-2CE4-4C2D-84FC-4792CB36A2E1}" srcOrd="0" destOrd="0" presId="urn:microsoft.com/office/officeart/2005/8/layout/hList1"/>
    <dgm:cxn modelId="{DDC523E7-5CAF-4FA0-B7FE-1E622BD9173C}" srcId="{D29E2BF5-67A7-4018-842F-2196AED3BBE1}" destId="{C9F4D55B-9868-4E9E-B6D3-CEF2E76F5EC9}" srcOrd="1" destOrd="0" parTransId="{94ACB8EF-A66D-46A0-B260-352AD07EAEA4}" sibTransId="{176D0566-AADB-4FA9-A1E8-CD2CC19C985B}"/>
    <dgm:cxn modelId="{1EB61772-69C6-4F02-8EE3-2C844328F337}" srcId="{BB64550C-970C-4273-9192-2D5CD3A24EC4}" destId="{FEE2DE5F-96D0-48AF-9AA3-2FAA30CC11F6}" srcOrd="1" destOrd="0" parTransId="{33855371-924B-4CC8-B474-BD67FF22A39A}" sibTransId="{930719CE-8FFF-4F2D-A65A-1DCAEDC1B2CD}"/>
    <dgm:cxn modelId="{4FBCE7B5-FFCA-4335-8D3F-AB9DC516C5F6}" type="presOf" srcId="{033292C4-7AFC-48D2-8A87-7AB70DF09458}" destId="{F18CA7E7-05F7-42CD-8DE2-5C5919374C09}" srcOrd="0" destOrd="0" presId="urn:microsoft.com/office/officeart/2005/8/layout/hList1"/>
    <dgm:cxn modelId="{C88ECFF3-06FC-4F34-A161-5276B098D773}" type="presParOf" srcId="{C0B305EA-2A2D-43D7-A66F-16C67AE3B62D}" destId="{B2C068B4-4ED6-4621-AA62-FDA311130D93}" srcOrd="0" destOrd="0" presId="urn:microsoft.com/office/officeart/2005/8/layout/hList1"/>
    <dgm:cxn modelId="{AD03EF3C-2C81-4043-AC55-F96D6E42CECA}" type="presParOf" srcId="{B2C068B4-4ED6-4621-AA62-FDA311130D93}" destId="{62F01DB1-E96A-4057-A716-DCCA4B1826E3}" srcOrd="0" destOrd="0" presId="urn:microsoft.com/office/officeart/2005/8/layout/hList1"/>
    <dgm:cxn modelId="{576F3F59-F61D-4D14-BD1D-54ABF38928CE}" type="presParOf" srcId="{B2C068B4-4ED6-4621-AA62-FDA311130D93}" destId="{D7574057-2CE4-4C2D-84FC-4792CB36A2E1}" srcOrd="1" destOrd="0" presId="urn:microsoft.com/office/officeart/2005/8/layout/hList1"/>
    <dgm:cxn modelId="{25C4D630-B00D-4DE5-B791-4D0568CB3184}" type="presParOf" srcId="{C0B305EA-2A2D-43D7-A66F-16C67AE3B62D}" destId="{72571359-4EF1-4BFB-86DC-BD88802F4CCC}" srcOrd="1" destOrd="0" presId="urn:microsoft.com/office/officeart/2005/8/layout/hList1"/>
    <dgm:cxn modelId="{62ADCE48-CE26-45AF-BBA6-1206DD97725D}" type="presParOf" srcId="{C0B305EA-2A2D-43D7-A66F-16C67AE3B62D}" destId="{BBFB8E10-AEFE-4394-AEB5-45C76608324F}" srcOrd="2" destOrd="0" presId="urn:microsoft.com/office/officeart/2005/8/layout/hList1"/>
    <dgm:cxn modelId="{4C2F584E-13AD-40BC-B4FA-2F8BA72337AE}" type="presParOf" srcId="{BBFB8E10-AEFE-4394-AEB5-45C76608324F}" destId="{5356C3B2-56D0-457D-9CDE-E0EAFD900D06}" srcOrd="0" destOrd="0" presId="urn:microsoft.com/office/officeart/2005/8/layout/hList1"/>
    <dgm:cxn modelId="{EDF6AC49-38F0-4469-AE11-3746058E7438}" type="presParOf" srcId="{BBFB8E10-AEFE-4394-AEB5-45C76608324F}" destId="{C15B8385-D44E-4447-B514-819F6E6EA547}" srcOrd="1" destOrd="0" presId="urn:microsoft.com/office/officeart/2005/8/layout/hList1"/>
    <dgm:cxn modelId="{50D7BE8B-F351-48E4-B0F8-6EFBEEDDA47F}" type="presParOf" srcId="{C0B305EA-2A2D-43D7-A66F-16C67AE3B62D}" destId="{5538964F-09AD-4EAB-AF9E-EC775797F04A}" srcOrd="3" destOrd="0" presId="urn:microsoft.com/office/officeart/2005/8/layout/hList1"/>
    <dgm:cxn modelId="{4994CAD0-440C-471A-9C75-5CE60B25521F}" type="presParOf" srcId="{C0B305EA-2A2D-43D7-A66F-16C67AE3B62D}" destId="{A29D84AC-7CDE-470D-9BCE-671BFE791FFA}" srcOrd="4" destOrd="0" presId="urn:microsoft.com/office/officeart/2005/8/layout/hList1"/>
    <dgm:cxn modelId="{F69DFF94-20D7-4152-9F9D-04A2F138DA35}" type="presParOf" srcId="{A29D84AC-7CDE-470D-9BCE-671BFE791FFA}" destId="{30EF9875-7D77-47BD-AAEC-FF86CAD3418E}" srcOrd="0" destOrd="0" presId="urn:microsoft.com/office/officeart/2005/8/layout/hList1"/>
    <dgm:cxn modelId="{42A6D1BD-970D-4A26-86B8-C6D9FA2A06A9}" type="presParOf" srcId="{A29D84AC-7CDE-470D-9BCE-671BFE791FFA}" destId="{F18CA7E7-05F7-42CD-8DE2-5C5919374C0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0342A9-0FC1-4993-9207-F8F9F2373B3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23897E7F-2422-41B5-93C0-E7BFB446171D}">
      <dgm:prSet phldrT="[Text]"/>
      <dgm:spPr/>
      <dgm:t>
        <a:bodyPr/>
        <a:lstStyle/>
        <a:p>
          <a:r>
            <a:rPr lang="en-IN" b="1" dirty="0" smtClean="0"/>
            <a:t>Standards</a:t>
          </a:r>
          <a:endParaRPr lang="en-IN" b="1" dirty="0"/>
        </a:p>
      </dgm:t>
    </dgm:pt>
    <dgm:pt modelId="{56C0AE8F-2CCF-4E81-A4BF-4FBF7C5B9373}" type="parTrans" cxnId="{22ED26C5-401D-4424-BA24-445D077E4585}">
      <dgm:prSet/>
      <dgm:spPr/>
      <dgm:t>
        <a:bodyPr/>
        <a:lstStyle/>
        <a:p>
          <a:endParaRPr lang="en-IN"/>
        </a:p>
      </dgm:t>
    </dgm:pt>
    <dgm:pt modelId="{8498D7F5-AEB2-4A95-8253-B8DBEA60BBC8}" type="sibTrans" cxnId="{22ED26C5-401D-4424-BA24-445D077E4585}">
      <dgm:prSet/>
      <dgm:spPr/>
      <dgm:t>
        <a:bodyPr/>
        <a:lstStyle/>
        <a:p>
          <a:endParaRPr lang="en-IN"/>
        </a:p>
      </dgm:t>
    </dgm:pt>
    <dgm:pt modelId="{4E1AE303-7720-44C7-8A55-D00327B639F1}">
      <dgm:prSet phldrT="[Text]" custT="1"/>
      <dgm:spPr/>
      <dgm:t>
        <a:bodyPr/>
        <a:lstStyle/>
        <a:p>
          <a:r>
            <a:rPr lang="en-IN" sz="1600" dirty="0" smtClean="0"/>
            <a:t>Fill in the Blanks</a:t>
          </a:r>
          <a:endParaRPr lang="en-IN" sz="1600" dirty="0"/>
        </a:p>
      </dgm:t>
    </dgm:pt>
    <dgm:pt modelId="{8BBB23E8-FB33-4BBC-A777-B943CA0D4EC8}" type="parTrans" cxnId="{90D5C6DB-CD81-4AD2-9D54-270C359E9E53}">
      <dgm:prSet/>
      <dgm:spPr/>
      <dgm:t>
        <a:bodyPr/>
        <a:lstStyle/>
        <a:p>
          <a:endParaRPr lang="en-IN"/>
        </a:p>
      </dgm:t>
    </dgm:pt>
    <dgm:pt modelId="{DC9ECDE3-BC43-454D-91AB-C6882C48DF49}" type="sibTrans" cxnId="{90D5C6DB-CD81-4AD2-9D54-270C359E9E53}">
      <dgm:prSet/>
      <dgm:spPr/>
      <dgm:t>
        <a:bodyPr/>
        <a:lstStyle/>
        <a:p>
          <a:endParaRPr lang="en-IN"/>
        </a:p>
      </dgm:t>
    </dgm:pt>
    <dgm:pt modelId="{82995254-3EE1-43D8-8177-7E73B73BAB14}">
      <dgm:prSet phldrT="[Text]"/>
      <dgm:spPr/>
      <dgm:t>
        <a:bodyPr/>
        <a:lstStyle/>
        <a:p>
          <a:r>
            <a:rPr lang="en-IN" b="1" dirty="0" smtClean="0"/>
            <a:t>Risk Management</a:t>
          </a:r>
          <a:endParaRPr lang="en-IN" b="1" dirty="0"/>
        </a:p>
      </dgm:t>
    </dgm:pt>
    <dgm:pt modelId="{13AEAC65-FA77-42BB-94EF-048594FF114E}" type="parTrans" cxnId="{6DCD79F9-4009-4554-87E4-2F25FBCAB264}">
      <dgm:prSet/>
      <dgm:spPr/>
      <dgm:t>
        <a:bodyPr/>
        <a:lstStyle/>
        <a:p>
          <a:endParaRPr lang="en-IN"/>
        </a:p>
      </dgm:t>
    </dgm:pt>
    <dgm:pt modelId="{C0A9AF9A-4B7F-4B80-A377-E34C7E16EAAB}" type="sibTrans" cxnId="{6DCD79F9-4009-4554-87E4-2F25FBCAB264}">
      <dgm:prSet/>
      <dgm:spPr/>
      <dgm:t>
        <a:bodyPr/>
        <a:lstStyle/>
        <a:p>
          <a:endParaRPr lang="en-IN"/>
        </a:p>
      </dgm:t>
    </dgm:pt>
    <dgm:pt modelId="{E1A0C784-A74A-48A5-B0E8-0F1F1F02DB99}">
      <dgm:prSet phldrT="[Text]" custT="1"/>
      <dgm:spPr/>
      <dgm:t>
        <a:bodyPr/>
        <a:lstStyle/>
        <a:p>
          <a:r>
            <a:rPr lang="en-IN" sz="1600" dirty="0" smtClean="0"/>
            <a:t>Fill in the Blanks</a:t>
          </a:r>
          <a:endParaRPr lang="en-IN" sz="1600" dirty="0"/>
        </a:p>
      </dgm:t>
    </dgm:pt>
    <dgm:pt modelId="{A6CAF333-B53A-42F1-8866-7924114BE82B}" type="parTrans" cxnId="{7B103099-150C-4EA2-A48E-EB4D11C88A62}">
      <dgm:prSet/>
      <dgm:spPr/>
      <dgm:t>
        <a:bodyPr/>
        <a:lstStyle/>
        <a:p>
          <a:endParaRPr lang="en-IN"/>
        </a:p>
      </dgm:t>
    </dgm:pt>
    <dgm:pt modelId="{98044FB6-DD77-4370-90AC-95169BFE5175}" type="sibTrans" cxnId="{7B103099-150C-4EA2-A48E-EB4D11C88A62}">
      <dgm:prSet/>
      <dgm:spPr/>
      <dgm:t>
        <a:bodyPr/>
        <a:lstStyle/>
        <a:p>
          <a:endParaRPr lang="en-IN"/>
        </a:p>
      </dgm:t>
    </dgm:pt>
    <dgm:pt modelId="{B8244096-5C05-4ECA-B1A6-79984770A7D2}">
      <dgm:prSet/>
      <dgm:spPr/>
      <dgm:t>
        <a:bodyPr/>
        <a:lstStyle/>
        <a:p>
          <a:r>
            <a:rPr lang="en-IN" b="1" dirty="0" smtClean="0"/>
            <a:t>Reviews and Audits</a:t>
          </a:r>
          <a:endParaRPr lang="en-IN" b="1" dirty="0"/>
        </a:p>
      </dgm:t>
    </dgm:pt>
    <dgm:pt modelId="{FD5B4259-18F7-4868-A4CA-EE2093B16909}" type="parTrans" cxnId="{39883C7B-210A-413F-99ED-0BF25E19036D}">
      <dgm:prSet/>
      <dgm:spPr/>
      <dgm:t>
        <a:bodyPr/>
        <a:lstStyle/>
        <a:p>
          <a:endParaRPr lang="en-IN"/>
        </a:p>
      </dgm:t>
    </dgm:pt>
    <dgm:pt modelId="{2CCBA2CF-B644-4E37-A6B4-F84E6F4E7E03}" type="sibTrans" cxnId="{39883C7B-210A-413F-99ED-0BF25E19036D}">
      <dgm:prSet/>
      <dgm:spPr/>
      <dgm:t>
        <a:bodyPr/>
        <a:lstStyle/>
        <a:p>
          <a:endParaRPr lang="en-IN"/>
        </a:p>
      </dgm:t>
    </dgm:pt>
    <dgm:pt modelId="{6F7FE1C3-50F7-4BD8-840C-18A06D6A85C9}">
      <dgm:prSet/>
      <dgm:spPr/>
      <dgm:t>
        <a:bodyPr/>
        <a:lstStyle/>
        <a:p>
          <a:r>
            <a:rPr lang="en-IN" b="1" dirty="0" smtClean="0"/>
            <a:t>Safety</a:t>
          </a:r>
          <a:endParaRPr lang="en-IN" b="1" dirty="0"/>
        </a:p>
      </dgm:t>
    </dgm:pt>
    <dgm:pt modelId="{0653E929-A823-46EA-BB71-E1508A82DD1A}" type="parTrans" cxnId="{69B3AE7A-3182-4DE3-B556-A778BA48F9E1}">
      <dgm:prSet/>
      <dgm:spPr/>
      <dgm:t>
        <a:bodyPr/>
        <a:lstStyle/>
        <a:p>
          <a:endParaRPr lang="en-IN"/>
        </a:p>
      </dgm:t>
    </dgm:pt>
    <dgm:pt modelId="{ADE3DE76-B251-4FBB-B882-FD62C7C430A0}" type="sibTrans" cxnId="{69B3AE7A-3182-4DE3-B556-A778BA48F9E1}">
      <dgm:prSet/>
      <dgm:spPr/>
      <dgm:t>
        <a:bodyPr/>
        <a:lstStyle/>
        <a:p>
          <a:endParaRPr lang="en-IN"/>
        </a:p>
      </dgm:t>
    </dgm:pt>
    <dgm:pt modelId="{46D82311-28A2-4257-966F-37B5F1AC8A95}">
      <dgm:prSet/>
      <dgm:spPr/>
      <dgm:t>
        <a:bodyPr/>
        <a:lstStyle/>
        <a:p>
          <a:r>
            <a:rPr lang="en-IN" b="1" dirty="0" smtClean="0"/>
            <a:t>Security Management</a:t>
          </a:r>
          <a:endParaRPr lang="en-IN" b="1" dirty="0"/>
        </a:p>
      </dgm:t>
    </dgm:pt>
    <dgm:pt modelId="{6EBEAE06-01DD-4F7A-ADE1-952303AA0B62}" type="parTrans" cxnId="{5B800CBC-58AC-4350-A403-E367FC7A87EC}">
      <dgm:prSet/>
      <dgm:spPr/>
      <dgm:t>
        <a:bodyPr/>
        <a:lstStyle/>
        <a:p>
          <a:endParaRPr lang="en-IN"/>
        </a:p>
      </dgm:t>
    </dgm:pt>
    <dgm:pt modelId="{8E82FBCD-E44A-454C-8AD3-BCC8E33E1AF9}" type="sibTrans" cxnId="{5B800CBC-58AC-4350-A403-E367FC7A87EC}">
      <dgm:prSet/>
      <dgm:spPr/>
      <dgm:t>
        <a:bodyPr/>
        <a:lstStyle/>
        <a:p>
          <a:endParaRPr lang="en-IN"/>
        </a:p>
      </dgm:t>
    </dgm:pt>
    <dgm:pt modelId="{E4684BC0-F003-4555-8933-A985F5EDAA93}">
      <dgm:prSet/>
      <dgm:spPr/>
      <dgm:t>
        <a:bodyPr/>
        <a:lstStyle/>
        <a:p>
          <a:r>
            <a:rPr lang="en-IN" b="1" dirty="0" smtClean="0"/>
            <a:t>Testing</a:t>
          </a:r>
          <a:endParaRPr lang="en-IN" b="1" dirty="0"/>
        </a:p>
      </dgm:t>
    </dgm:pt>
    <dgm:pt modelId="{3EC078F5-79BE-4E9B-AF96-25F6E84382FC}" type="parTrans" cxnId="{554797EE-0DF2-4307-8540-EC4EAA5125CB}">
      <dgm:prSet/>
      <dgm:spPr/>
      <dgm:t>
        <a:bodyPr/>
        <a:lstStyle/>
        <a:p>
          <a:endParaRPr lang="en-IN"/>
        </a:p>
      </dgm:t>
    </dgm:pt>
    <dgm:pt modelId="{3DD3248F-278D-441D-9057-39B27C31EE89}" type="sibTrans" cxnId="{554797EE-0DF2-4307-8540-EC4EAA5125CB}">
      <dgm:prSet/>
      <dgm:spPr/>
      <dgm:t>
        <a:bodyPr/>
        <a:lstStyle/>
        <a:p>
          <a:endParaRPr lang="en-IN"/>
        </a:p>
      </dgm:t>
    </dgm:pt>
    <dgm:pt modelId="{FF1B9AFE-335F-4B3C-B798-02A532958285}">
      <dgm:prSet/>
      <dgm:spPr/>
      <dgm:t>
        <a:bodyPr/>
        <a:lstStyle/>
        <a:p>
          <a:r>
            <a:rPr lang="en-IN" b="1" dirty="0" smtClean="0"/>
            <a:t>Vendor Management</a:t>
          </a:r>
          <a:endParaRPr lang="en-IN" b="1" dirty="0"/>
        </a:p>
      </dgm:t>
    </dgm:pt>
    <dgm:pt modelId="{EFE91BE0-D395-4BE7-8904-E345D49627A6}" type="parTrans" cxnId="{AF0241EB-A473-4838-8185-883BC4E88E22}">
      <dgm:prSet/>
      <dgm:spPr/>
      <dgm:t>
        <a:bodyPr/>
        <a:lstStyle/>
        <a:p>
          <a:endParaRPr lang="en-IN"/>
        </a:p>
      </dgm:t>
    </dgm:pt>
    <dgm:pt modelId="{CD77DD03-5DE1-451A-BA7C-11B6EC803E38}" type="sibTrans" cxnId="{AF0241EB-A473-4838-8185-883BC4E88E22}">
      <dgm:prSet/>
      <dgm:spPr/>
      <dgm:t>
        <a:bodyPr/>
        <a:lstStyle/>
        <a:p>
          <a:endParaRPr lang="en-IN"/>
        </a:p>
      </dgm:t>
    </dgm:pt>
    <dgm:pt modelId="{E2D979C6-34A5-49F0-8CDF-DF68E55D18B6}">
      <dgm:prSet/>
      <dgm:spPr/>
      <dgm:t>
        <a:bodyPr/>
        <a:lstStyle/>
        <a:p>
          <a:r>
            <a:rPr lang="en-IN" b="1" dirty="0" smtClean="0"/>
            <a:t>Change Management</a:t>
          </a:r>
          <a:endParaRPr lang="en-IN" b="1" dirty="0"/>
        </a:p>
      </dgm:t>
    </dgm:pt>
    <dgm:pt modelId="{E2FF3D1F-A117-4459-9FD2-8BB85FA569AE}" type="parTrans" cxnId="{A83BBB57-4591-48F1-9DEF-F2D648108594}">
      <dgm:prSet/>
      <dgm:spPr/>
      <dgm:t>
        <a:bodyPr/>
        <a:lstStyle/>
        <a:p>
          <a:endParaRPr lang="en-IN"/>
        </a:p>
      </dgm:t>
    </dgm:pt>
    <dgm:pt modelId="{FCB2465D-9685-4AAD-9F51-E2CCEEA8D6A5}" type="sibTrans" cxnId="{A83BBB57-4591-48F1-9DEF-F2D648108594}">
      <dgm:prSet/>
      <dgm:spPr/>
      <dgm:t>
        <a:bodyPr/>
        <a:lstStyle/>
        <a:p>
          <a:endParaRPr lang="en-IN"/>
        </a:p>
      </dgm:t>
    </dgm:pt>
    <dgm:pt modelId="{450F7AAB-FC22-4990-9C99-A2263911D33C}">
      <dgm:prSet/>
      <dgm:spPr/>
      <dgm:t>
        <a:bodyPr/>
        <a:lstStyle/>
        <a:p>
          <a:r>
            <a:rPr lang="en-IN" b="1" dirty="0" smtClean="0"/>
            <a:t>Defect Collection and Analysis</a:t>
          </a:r>
          <a:endParaRPr lang="en-IN" b="1" dirty="0"/>
        </a:p>
      </dgm:t>
    </dgm:pt>
    <dgm:pt modelId="{C1B52B09-DDBF-4C8A-8FA5-29EB159812CF}" type="parTrans" cxnId="{6B054D13-B2C0-4ABE-ADDF-C584E58002B7}">
      <dgm:prSet/>
      <dgm:spPr/>
      <dgm:t>
        <a:bodyPr/>
        <a:lstStyle/>
        <a:p>
          <a:endParaRPr lang="en-IN"/>
        </a:p>
      </dgm:t>
    </dgm:pt>
    <dgm:pt modelId="{D7B42486-1257-47C6-8E7C-852EBEEA5F31}" type="sibTrans" cxnId="{6B054D13-B2C0-4ABE-ADDF-C584E58002B7}">
      <dgm:prSet/>
      <dgm:spPr/>
      <dgm:t>
        <a:bodyPr/>
        <a:lstStyle/>
        <a:p>
          <a:endParaRPr lang="en-IN"/>
        </a:p>
      </dgm:t>
    </dgm:pt>
    <dgm:pt modelId="{9AB81D02-E7AD-418B-96B7-1E26F5DB1779}">
      <dgm:prSet custT="1"/>
      <dgm:spPr/>
      <dgm:t>
        <a:bodyPr/>
        <a:lstStyle/>
        <a:p>
          <a:r>
            <a:rPr lang="en-IN" sz="1600" dirty="0" smtClean="0"/>
            <a:t>Fill in the Blanks</a:t>
          </a:r>
          <a:endParaRPr lang="en-IN" sz="1600" dirty="0"/>
        </a:p>
      </dgm:t>
    </dgm:pt>
    <dgm:pt modelId="{49DC2A5C-35AF-434C-B473-4D9BE71BFB78}" type="parTrans" cxnId="{7879EF82-C397-43EE-801D-BF99E880870F}">
      <dgm:prSet/>
      <dgm:spPr/>
      <dgm:t>
        <a:bodyPr/>
        <a:lstStyle/>
        <a:p>
          <a:endParaRPr lang="en-IN"/>
        </a:p>
      </dgm:t>
    </dgm:pt>
    <dgm:pt modelId="{1477A5AB-3972-4AB3-B7E7-18D680B2415C}" type="sibTrans" cxnId="{7879EF82-C397-43EE-801D-BF99E880870F}">
      <dgm:prSet/>
      <dgm:spPr/>
      <dgm:t>
        <a:bodyPr/>
        <a:lstStyle/>
        <a:p>
          <a:endParaRPr lang="en-IN"/>
        </a:p>
      </dgm:t>
    </dgm:pt>
    <dgm:pt modelId="{D6A00360-6C99-4779-953A-9C1648968FFD}">
      <dgm:prSet custT="1"/>
      <dgm:spPr/>
      <dgm:t>
        <a:bodyPr/>
        <a:lstStyle/>
        <a:p>
          <a:r>
            <a:rPr lang="en-IN" sz="1600" dirty="0" smtClean="0"/>
            <a:t>Fill in the Blanks</a:t>
          </a:r>
          <a:endParaRPr lang="en-IN" sz="1600" dirty="0"/>
        </a:p>
      </dgm:t>
    </dgm:pt>
    <dgm:pt modelId="{848BA736-E1A0-47C5-9D45-613F346E01E5}" type="parTrans" cxnId="{309D1D68-25FB-46F7-A53A-A2B6124DB3F3}">
      <dgm:prSet/>
      <dgm:spPr/>
      <dgm:t>
        <a:bodyPr/>
        <a:lstStyle/>
        <a:p>
          <a:endParaRPr lang="en-IN"/>
        </a:p>
      </dgm:t>
    </dgm:pt>
    <dgm:pt modelId="{47C4398A-4F48-4AF9-B769-715482300146}" type="sibTrans" cxnId="{309D1D68-25FB-46F7-A53A-A2B6124DB3F3}">
      <dgm:prSet/>
      <dgm:spPr/>
      <dgm:t>
        <a:bodyPr/>
        <a:lstStyle/>
        <a:p>
          <a:endParaRPr lang="en-IN"/>
        </a:p>
      </dgm:t>
    </dgm:pt>
    <dgm:pt modelId="{72EC2093-3D87-4670-98B5-F1E6D783D2DB}">
      <dgm:prSet custT="1"/>
      <dgm:spPr/>
      <dgm:t>
        <a:bodyPr/>
        <a:lstStyle/>
        <a:p>
          <a:r>
            <a:rPr lang="en-IN" sz="1600" dirty="0" smtClean="0"/>
            <a:t>Fill in the Blanks</a:t>
          </a:r>
          <a:endParaRPr lang="en-IN" sz="1600" dirty="0"/>
        </a:p>
      </dgm:t>
    </dgm:pt>
    <dgm:pt modelId="{1ACFCDF4-10A1-4856-9AD0-9C67D71A1D33}" type="parTrans" cxnId="{7F498199-A98B-42C3-A203-C12E7C8E86B8}">
      <dgm:prSet/>
      <dgm:spPr/>
      <dgm:t>
        <a:bodyPr/>
        <a:lstStyle/>
        <a:p>
          <a:endParaRPr lang="en-IN"/>
        </a:p>
      </dgm:t>
    </dgm:pt>
    <dgm:pt modelId="{FBC72CB3-C923-43AA-AB67-6E99ACC1FE3D}" type="sibTrans" cxnId="{7F498199-A98B-42C3-A203-C12E7C8E86B8}">
      <dgm:prSet/>
      <dgm:spPr/>
      <dgm:t>
        <a:bodyPr/>
        <a:lstStyle/>
        <a:p>
          <a:endParaRPr lang="en-IN"/>
        </a:p>
      </dgm:t>
    </dgm:pt>
    <dgm:pt modelId="{30F12BD9-C27A-458D-A3C1-25C357061562}">
      <dgm:prSet custT="1"/>
      <dgm:spPr/>
      <dgm:t>
        <a:bodyPr/>
        <a:lstStyle/>
        <a:p>
          <a:r>
            <a:rPr lang="en-IN" sz="1600" dirty="0" smtClean="0"/>
            <a:t>Fill in the Blanks</a:t>
          </a:r>
          <a:endParaRPr lang="en-IN" sz="1600" dirty="0"/>
        </a:p>
      </dgm:t>
    </dgm:pt>
    <dgm:pt modelId="{4F161244-F0A1-42FE-8F66-2605A7828DFB}" type="parTrans" cxnId="{D8F54831-5CCD-4D22-9141-00D5FBD35879}">
      <dgm:prSet/>
      <dgm:spPr/>
      <dgm:t>
        <a:bodyPr/>
        <a:lstStyle/>
        <a:p>
          <a:endParaRPr lang="en-IN"/>
        </a:p>
      </dgm:t>
    </dgm:pt>
    <dgm:pt modelId="{DA2E63BE-FDC8-400B-B7BD-EA690F6C7B53}" type="sibTrans" cxnId="{D8F54831-5CCD-4D22-9141-00D5FBD35879}">
      <dgm:prSet/>
      <dgm:spPr/>
      <dgm:t>
        <a:bodyPr/>
        <a:lstStyle/>
        <a:p>
          <a:endParaRPr lang="en-IN"/>
        </a:p>
      </dgm:t>
    </dgm:pt>
    <dgm:pt modelId="{E04EAC2F-FA35-4A1B-9857-F18AC63723FB}">
      <dgm:prSet/>
      <dgm:spPr/>
      <dgm:t>
        <a:bodyPr/>
        <a:lstStyle/>
        <a:p>
          <a:r>
            <a:rPr lang="en-IN" b="1" dirty="0" smtClean="0"/>
            <a:t>Education</a:t>
          </a:r>
          <a:endParaRPr lang="en-IN" b="1" dirty="0"/>
        </a:p>
      </dgm:t>
    </dgm:pt>
    <dgm:pt modelId="{ABCC0684-DFB8-4FD3-858E-A6FB12FF747B}" type="parTrans" cxnId="{E0769563-1BAA-4EDF-8BD5-DF656F3DDE0C}">
      <dgm:prSet/>
      <dgm:spPr/>
      <dgm:t>
        <a:bodyPr/>
        <a:lstStyle/>
        <a:p>
          <a:endParaRPr lang="en-IN"/>
        </a:p>
      </dgm:t>
    </dgm:pt>
    <dgm:pt modelId="{34C2C87E-CC2A-46C4-8CEA-788448125C02}" type="sibTrans" cxnId="{E0769563-1BAA-4EDF-8BD5-DF656F3DDE0C}">
      <dgm:prSet/>
      <dgm:spPr/>
      <dgm:t>
        <a:bodyPr/>
        <a:lstStyle/>
        <a:p>
          <a:endParaRPr lang="en-IN"/>
        </a:p>
      </dgm:t>
    </dgm:pt>
    <dgm:pt modelId="{0A82026E-AF7F-42B5-A1FC-C97A6BEA89F6}">
      <dgm:prSet custT="1"/>
      <dgm:spPr/>
      <dgm:t>
        <a:bodyPr/>
        <a:lstStyle/>
        <a:p>
          <a:r>
            <a:rPr lang="en-IN" sz="1600" dirty="0" smtClean="0"/>
            <a:t>Fill in the Blanks</a:t>
          </a:r>
          <a:endParaRPr lang="en-IN" sz="1600" dirty="0"/>
        </a:p>
      </dgm:t>
    </dgm:pt>
    <dgm:pt modelId="{9ED6CB16-845B-427D-8ADA-15290155218D}" type="parTrans" cxnId="{4AE9E493-FA9A-43A5-B52A-8C6083917D5C}">
      <dgm:prSet/>
      <dgm:spPr/>
      <dgm:t>
        <a:bodyPr/>
        <a:lstStyle/>
        <a:p>
          <a:endParaRPr lang="en-IN"/>
        </a:p>
      </dgm:t>
    </dgm:pt>
    <dgm:pt modelId="{7BC3A117-8710-4790-A4AE-7B553A051BA8}" type="sibTrans" cxnId="{4AE9E493-FA9A-43A5-B52A-8C6083917D5C}">
      <dgm:prSet/>
      <dgm:spPr/>
      <dgm:t>
        <a:bodyPr/>
        <a:lstStyle/>
        <a:p>
          <a:endParaRPr lang="en-IN"/>
        </a:p>
      </dgm:t>
    </dgm:pt>
    <dgm:pt modelId="{B6375372-AD4A-45B7-B2CD-FC58B1D105E2}">
      <dgm:prSet custT="1"/>
      <dgm:spPr/>
      <dgm:t>
        <a:bodyPr/>
        <a:lstStyle/>
        <a:p>
          <a:r>
            <a:rPr lang="en-IN" sz="1600" dirty="0" smtClean="0"/>
            <a:t>Fill in the Blanks</a:t>
          </a:r>
          <a:endParaRPr lang="en-IN" sz="1600" dirty="0"/>
        </a:p>
      </dgm:t>
    </dgm:pt>
    <dgm:pt modelId="{1A351A6A-3365-4D32-9158-43A6D0D10A81}" type="parTrans" cxnId="{E30B9C90-E34E-4D5C-AFB1-AACB5BA47F1C}">
      <dgm:prSet/>
      <dgm:spPr/>
      <dgm:t>
        <a:bodyPr/>
        <a:lstStyle/>
        <a:p>
          <a:endParaRPr lang="en-IN"/>
        </a:p>
      </dgm:t>
    </dgm:pt>
    <dgm:pt modelId="{AF90F209-6EC8-409A-B2C8-0B0D35469EB6}" type="sibTrans" cxnId="{E30B9C90-E34E-4D5C-AFB1-AACB5BA47F1C}">
      <dgm:prSet/>
      <dgm:spPr/>
      <dgm:t>
        <a:bodyPr/>
        <a:lstStyle/>
        <a:p>
          <a:endParaRPr lang="en-IN"/>
        </a:p>
      </dgm:t>
    </dgm:pt>
    <dgm:pt modelId="{6D38E627-C2C3-4764-8397-48B5FEBCF18B}">
      <dgm:prSet custT="1"/>
      <dgm:spPr/>
      <dgm:t>
        <a:bodyPr/>
        <a:lstStyle/>
        <a:p>
          <a:r>
            <a:rPr lang="en-IN" sz="1600" dirty="0" smtClean="0"/>
            <a:t>Fill in the Blanks</a:t>
          </a:r>
          <a:endParaRPr lang="en-IN" sz="1600" dirty="0"/>
        </a:p>
      </dgm:t>
    </dgm:pt>
    <dgm:pt modelId="{A433856C-8FCA-4D47-83BA-2008DEB00EA9}" type="parTrans" cxnId="{C8185BA2-DE43-4062-9C87-A86C10B05F59}">
      <dgm:prSet/>
      <dgm:spPr/>
      <dgm:t>
        <a:bodyPr/>
        <a:lstStyle/>
        <a:p>
          <a:endParaRPr lang="en-IN"/>
        </a:p>
      </dgm:t>
    </dgm:pt>
    <dgm:pt modelId="{A783E38F-4904-4467-80AE-3D17C52C18E4}" type="sibTrans" cxnId="{C8185BA2-DE43-4062-9C87-A86C10B05F59}">
      <dgm:prSet/>
      <dgm:spPr/>
      <dgm:t>
        <a:bodyPr/>
        <a:lstStyle/>
        <a:p>
          <a:endParaRPr lang="en-IN"/>
        </a:p>
      </dgm:t>
    </dgm:pt>
    <dgm:pt modelId="{E29375B9-A210-415C-B8C9-3638715E0339}">
      <dgm:prSet custT="1"/>
      <dgm:spPr/>
      <dgm:t>
        <a:bodyPr/>
        <a:lstStyle/>
        <a:p>
          <a:r>
            <a:rPr lang="en-IN" sz="1600" dirty="0" smtClean="0"/>
            <a:t>Fill in the Blanks	</a:t>
          </a:r>
          <a:endParaRPr lang="en-IN" sz="1600" dirty="0"/>
        </a:p>
      </dgm:t>
    </dgm:pt>
    <dgm:pt modelId="{087B62BC-9E09-4FE2-B154-CBC258AA2F68}" type="parTrans" cxnId="{F0C99D55-34EB-43A0-B68A-C2EA15C9910C}">
      <dgm:prSet/>
      <dgm:spPr/>
      <dgm:t>
        <a:bodyPr/>
        <a:lstStyle/>
        <a:p>
          <a:endParaRPr lang="en-IN"/>
        </a:p>
      </dgm:t>
    </dgm:pt>
    <dgm:pt modelId="{BE2D0B0D-79DD-4478-BB6C-3F5F7B9878A4}" type="sibTrans" cxnId="{F0C99D55-34EB-43A0-B68A-C2EA15C9910C}">
      <dgm:prSet/>
      <dgm:spPr/>
      <dgm:t>
        <a:bodyPr/>
        <a:lstStyle/>
        <a:p>
          <a:endParaRPr lang="en-IN"/>
        </a:p>
      </dgm:t>
    </dgm:pt>
    <dgm:pt modelId="{0DE560BA-1FAC-4D34-AA9E-02E40B10840A}" type="pres">
      <dgm:prSet presAssocID="{BF0342A9-0FC1-4993-9207-F8F9F2373B38}" presName="Name0" presStyleCnt="0">
        <dgm:presLayoutVars>
          <dgm:dir/>
          <dgm:animLvl val="lvl"/>
          <dgm:resizeHandles val="exact"/>
        </dgm:presLayoutVars>
      </dgm:prSet>
      <dgm:spPr/>
      <dgm:t>
        <a:bodyPr/>
        <a:lstStyle/>
        <a:p>
          <a:endParaRPr lang="en-IN"/>
        </a:p>
      </dgm:t>
    </dgm:pt>
    <dgm:pt modelId="{77EDC341-57B4-4402-B1B2-E6DB748F6849}" type="pres">
      <dgm:prSet presAssocID="{23897E7F-2422-41B5-93C0-E7BFB446171D}" presName="linNode" presStyleCnt="0"/>
      <dgm:spPr/>
    </dgm:pt>
    <dgm:pt modelId="{DEFF10D2-CF4B-4D73-8EC7-0370AD676646}" type="pres">
      <dgm:prSet presAssocID="{23897E7F-2422-41B5-93C0-E7BFB446171D}" presName="parentText" presStyleLbl="node1" presStyleIdx="0" presStyleCnt="10" custScaleX="94538" custLinFactNeighborX="-5713" custLinFactNeighborY="-7240">
        <dgm:presLayoutVars>
          <dgm:chMax val="1"/>
          <dgm:bulletEnabled val="1"/>
        </dgm:presLayoutVars>
      </dgm:prSet>
      <dgm:spPr/>
      <dgm:t>
        <a:bodyPr/>
        <a:lstStyle/>
        <a:p>
          <a:endParaRPr lang="en-IN"/>
        </a:p>
      </dgm:t>
    </dgm:pt>
    <dgm:pt modelId="{10B24006-2405-4DFD-A816-1504F6253439}" type="pres">
      <dgm:prSet presAssocID="{23897E7F-2422-41B5-93C0-E7BFB446171D}" presName="descendantText" presStyleLbl="alignAccFollowNode1" presStyleIdx="0" presStyleCnt="10" custScaleX="272569" custLinFactNeighborX="58446" custLinFactNeighborY="9042">
        <dgm:presLayoutVars>
          <dgm:bulletEnabled val="1"/>
        </dgm:presLayoutVars>
      </dgm:prSet>
      <dgm:spPr/>
      <dgm:t>
        <a:bodyPr/>
        <a:lstStyle/>
        <a:p>
          <a:endParaRPr lang="en-IN"/>
        </a:p>
      </dgm:t>
    </dgm:pt>
    <dgm:pt modelId="{51966B84-E426-45D5-B9DF-87726D1F7F04}" type="pres">
      <dgm:prSet presAssocID="{8498D7F5-AEB2-4A95-8253-B8DBEA60BBC8}" presName="sp" presStyleCnt="0"/>
      <dgm:spPr/>
    </dgm:pt>
    <dgm:pt modelId="{74DD910F-8001-4F7F-A1BD-ABDEB5E370EE}" type="pres">
      <dgm:prSet presAssocID="{B8244096-5C05-4ECA-B1A6-79984770A7D2}" presName="linNode" presStyleCnt="0"/>
      <dgm:spPr/>
    </dgm:pt>
    <dgm:pt modelId="{444F138F-8E9D-4685-AF58-D065A6F7C5D9}" type="pres">
      <dgm:prSet presAssocID="{B8244096-5C05-4ECA-B1A6-79984770A7D2}" presName="parentText" presStyleLbl="node1" presStyleIdx="1" presStyleCnt="10" custScaleX="94538" custLinFactNeighborX="-5713" custLinFactNeighborY="-7240">
        <dgm:presLayoutVars>
          <dgm:chMax val="1"/>
          <dgm:bulletEnabled val="1"/>
        </dgm:presLayoutVars>
      </dgm:prSet>
      <dgm:spPr/>
      <dgm:t>
        <a:bodyPr/>
        <a:lstStyle/>
        <a:p>
          <a:endParaRPr lang="en-IN"/>
        </a:p>
      </dgm:t>
    </dgm:pt>
    <dgm:pt modelId="{3D5C4CFA-B5F3-4E3A-A510-B27672BBD8BA}" type="pres">
      <dgm:prSet presAssocID="{B8244096-5C05-4ECA-B1A6-79984770A7D2}" presName="descendantText" presStyleLbl="alignAccFollowNode1" presStyleIdx="1" presStyleCnt="10" custScaleX="272569" custLinFactNeighborX="58446" custLinFactNeighborY="1936">
        <dgm:presLayoutVars>
          <dgm:bulletEnabled val="1"/>
        </dgm:presLayoutVars>
      </dgm:prSet>
      <dgm:spPr/>
      <dgm:t>
        <a:bodyPr/>
        <a:lstStyle/>
        <a:p>
          <a:endParaRPr lang="en-IN"/>
        </a:p>
      </dgm:t>
    </dgm:pt>
    <dgm:pt modelId="{9CA3F032-B442-4BF6-9D6A-5BC03CE098D2}" type="pres">
      <dgm:prSet presAssocID="{2CCBA2CF-B644-4E37-A6B4-F84E6F4E7E03}" presName="sp" presStyleCnt="0"/>
      <dgm:spPr/>
    </dgm:pt>
    <dgm:pt modelId="{BEF3D8FE-1922-4CB8-B126-DA64371D1BB4}" type="pres">
      <dgm:prSet presAssocID="{E4684BC0-F003-4555-8933-A985F5EDAA93}" presName="linNode" presStyleCnt="0"/>
      <dgm:spPr/>
    </dgm:pt>
    <dgm:pt modelId="{00FFCF95-D72F-4CE8-96A0-11BD529B624F}" type="pres">
      <dgm:prSet presAssocID="{E4684BC0-F003-4555-8933-A985F5EDAA93}" presName="parentText" presStyleLbl="node1" presStyleIdx="2" presStyleCnt="10" custScaleX="94538" custLinFactNeighborX="-5713" custLinFactNeighborY="-7240">
        <dgm:presLayoutVars>
          <dgm:chMax val="1"/>
          <dgm:bulletEnabled val="1"/>
        </dgm:presLayoutVars>
      </dgm:prSet>
      <dgm:spPr/>
      <dgm:t>
        <a:bodyPr/>
        <a:lstStyle/>
        <a:p>
          <a:endParaRPr lang="en-IN"/>
        </a:p>
      </dgm:t>
    </dgm:pt>
    <dgm:pt modelId="{8A72F8F6-B3D4-4702-AA60-7BFDFDB18650}" type="pres">
      <dgm:prSet presAssocID="{E4684BC0-F003-4555-8933-A985F5EDAA93}" presName="descendantText" presStyleLbl="alignAccFollowNode1" presStyleIdx="2" presStyleCnt="10" custScaleX="272569" custLinFactNeighborX="58446" custLinFactNeighborY="1936">
        <dgm:presLayoutVars>
          <dgm:bulletEnabled val="1"/>
        </dgm:presLayoutVars>
      </dgm:prSet>
      <dgm:spPr/>
      <dgm:t>
        <a:bodyPr/>
        <a:lstStyle/>
        <a:p>
          <a:endParaRPr lang="en-IN"/>
        </a:p>
      </dgm:t>
    </dgm:pt>
    <dgm:pt modelId="{9753241F-090B-44B6-86EF-007E4C0228FE}" type="pres">
      <dgm:prSet presAssocID="{3DD3248F-278D-441D-9057-39B27C31EE89}" presName="sp" presStyleCnt="0"/>
      <dgm:spPr/>
    </dgm:pt>
    <dgm:pt modelId="{F55A8BD4-A029-42B5-BB8D-E92CDD3355AA}" type="pres">
      <dgm:prSet presAssocID="{450F7AAB-FC22-4990-9C99-A2263911D33C}" presName="linNode" presStyleCnt="0"/>
      <dgm:spPr/>
    </dgm:pt>
    <dgm:pt modelId="{72F8FED1-8A67-4C23-93D7-E69AC4463BA3}" type="pres">
      <dgm:prSet presAssocID="{450F7AAB-FC22-4990-9C99-A2263911D33C}" presName="parentText" presStyleLbl="node1" presStyleIdx="3" presStyleCnt="10" custScaleX="94538" custLinFactNeighborX="-5713" custLinFactNeighborY="-7240">
        <dgm:presLayoutVars>
          <dgm:chMax val="1"/>
          <dgm:bulletEnabled val="1"/>
        </dgm:presLayoutVars>
      </dgm:prSet>
      <dgm:spPr/>
      <dgm:t>
        <a:bodyPr/>
        <a:lstStyle/>
        <a:p>
          <a:endParaRPr lang="en-IN"/>
        </a:p>
      </dgm:t>
    </dgm:pt>
    <dgm:pt modelId="{0742C940-4E5C-48F8-9CE7-B345B672780B}" type="pres">
      <dgm:prSet presAssocID="{450F7AAB-FC22-4990-9C99-A2263911D33C}" presName="descendantText" presStyleLbl="alignAccFollowNode1" presStyleIdx="3" presStyleCnt="10" custScaleX="272569" custLinFactNeighborX="58446" custLinFactNeighborY="1936">
        <dgm:presLayoutVars>
          <dgm:bulletEnabled val="1"/>
        </dgm:presLayoutVars>
      </dgm:prSet>
      <dgm:spPr/>
      <dgm:t>
        <a:bodyPr/>
        <a:lstStyle/>
        <a:p>
          <a:endParaRPr lang="en-IN"/>
        </a:p>
      </dgm:t>
    </dgm:pt>
    <dgm:pt modelId="{1FEE3ED2-4D3F-411F-A06B-EC04C4FE0AE2}" type="pres">
      <dgm:prSet presAssocID="{D7B42486-1257-47C6-8E7C-852EBEEA5F31}" presName="sp" presStyleCnt="0"/>
      <dgm:spPr/>
    </dgm:pt>
    <dgm:pt modelId="{57F65026-B7E2-45CA-B33D-ABBE9F05BA61}" type="pres">
      <dgm:prSet presAssocID="{E2D979C6-34A5-49F0-8CDF-DF68E55D18B6}" presName="linNode" presStyleCnt="0"/>
      <dgm:spPr/>
    </dgm:pt>
    <dgm:pt modelId="{F24E5D61-18B0-40BE-A72B-4063A3095CEF}" type="pres">
      <dgm:prSet presAssocID="{E2D979C6-34A5-49F0-8CDF-DF68E55D18B6}" presName="parentText" presStyleLbl="node1" presStyleIdx="4" presStyleCnt="10" custScaleX="94538" custLinFactNeighborX="-5713" custLinFactNeighborY="-7240">
        <dgm:presLayoutVars>
          <dgm:chMax val="1"/>
          <dgm:bulletEnabled val="1"/>
        </dgm:presLayoutVars>
      </dgm:prSet>
      <dgm:spPr/>
      <dgm:t>
        <a:bodyPr/>
        <a:lstStyle/>
        <a:p>
          <a:endParaRPr lang="en-IN"/>
        </a:p>
      </dgm:t>
    </dgm:pt>
    <dgm:pt modelId="{523F2F06-C499-4622-BD76-05452A80F755}" type="pres">
      <dgm:prSet presAssocID="{E2D979C6-34A5-49F0-8CDF-DF68E55D18B6}" presName="descendantText" presStyleLbl="alignAccFollowNode1" presStyleIdx="4" presStyleCnt="10" custScaleX="272569" custLinFactNeighborX="58446" custLinFactNeighborY="1936">
        <dgm:presLayoutVars>
          <dgm:bulletEnabled val="1"/>
        </dgm:presLayoutVars>
      </dgm:prSet>
      <dgm:spPr/>
      <dgm:t>
        <a:bodyPr/>
        <a:lstStyle/>
        <a:p>
          <a:endParaRPr lang="en-IN"/>
        </a:p>
      </dgm:t>
    </dgm:pt>
    <dgm:pt modelId="{ADFD47EB-E702-403E-8891-9E38204A510F}" type="pres">
      <dgm:prSet presAssocID="{FCB2465D-9685-4AAD-9F51-E2CCEEA8D6A5}" presName="sp" presStyleCnt="0"/>
      <dgm:spPr/>
    </dgm:pt>
    <dgm:pt modelId="{DE359583-4696-4528-B74E-91EF5B796935}" type="pres">
      <dgm:prSet presAssocID="{E04EAC2F-FA35-4A1B-9857-F18AC63723FB}" presName="linNode" presStyleCnt="0"/>
      <dgm:spPr/>
    </dgm:pt>
    <dgm:pt modelId="{B6212065-1217-4316-BD06-D605A1C26B4B}" type="pres">
      <dgm:prSet presAssocID="{E04EAC2F-FA35-4A1B-9857-F18AC63723FB}" presName="parentText" presStyleLbl="node1" presStyleIdx="5" presStyleCnt="10" custScaleX="94538" custLinFactNeighborX="-5713" custLinFactNeighborY="-7240">
        <dgm:presLayoutVars>
          <dgm:chMax val="1"/>
          <dgm:bulletEnabled val="1"/>
        </dgm:presLayoutVars>
      </dgm:prSet>
      <dgm:spPr/>
      <dgm:t>
        <a:bodyPr/>
        <a:lstStyle/>
        <a:p>
          <a:endParaRPr lang="en-IN"/>
        </a:p>
      </dgm:t>
    </dgm:pt>
    <dgm:pt modelId="{1FB60DC3-B171-44CE-A135-45B9986D6BFE}" type="pres">
      <dgm:prSet presAssocID="{E04EAC2F-FA35-4A1B-9857-F18AC63723FB}" presName="descendantText" presStyleLbl="alignAccFollowNode1" presStyleIdx="5" presStyleCnt="10" custScaleX="272569" custLinFactNeighborX="58446" custLinFactNeighborY="1936">
        <dgm:presLayoutVars>
          <dgm:bulletEnabled val="1"/>
        </dgm:presLayoutVars>
      </dgm:prSet>
      <dgm:spPr/>
      <dgm:t>
        <a:bodyPr/>
        <a:lstStyle/>
        <a:p>
          <a:endParaRPr lang="en-IN"/>
        </a:p>
      </dgm:t>
    </dgm:pt>
    <dgm:pt modelId="{164D40F4-B181-44F8-898E-7376910B2226}" type="pres">
      <dgm:prSet presAssocID="{34C2C87E-CC2A-46C4-8CEA-788448125C02}" presName="sp" presStyleCnt="0"/>
      <dgm:spPr/>
    </dgm:pt>
    <dgm:pt modelId="{6C7845C2-F200-4727-8F85-0420E43FD3FC}" type="pres">
      <dgm:prSet presAssocID="{FF1B9AFE-335F-4B3C-B798-02A532958285}" presName="linNode" presStyleCnt="0"/>
      <dgm:spPr/>
    </dgm:pt>
    <dgm:pt modelId="{FF4692A4-357B-44E0-89D8-A3A4DAD346E9}" type="pres">
      <dgm:prSet presAssocID="{FF1B9AFE-335F-4B3C-B798-02A532958285}" presName="parentText" presStyleLbl="node1" presStyleIdx="6" presStyleCnt="10" custScaleX="94538" custLinFactNeighborX="-5713" custLinFactNeighborY="-7240">
        <dgm:presLayoutVars>
          <dgm:chMax val="1"/>
          <dgm:bulletEnabled val="1"/>
        </dgm:presLayoutVars>
      </dgm:prSet>
      <dgm:spPr/>
      <dgm:t>
        <a:bodyPr/>
        <a:lstStyle/>
        <a:p>
          <a:endParaRPr lang="en-IN"/>
        </a:p>
      </dgm:t>
    </dgm:pt>
    <dgm:pt modelId="{7DDE3863-DC96-4641-8346-DA6710AF2846}" type="pres">
      <dgm:prSet presAssocID="{FF1B9AFE-335F-4B3C-B798-02A532958285}" presName="descendantText" presStyleLbl="alignAccFollowNode1" presStyleIdx="6" presStyleCnt="10" custScaleX="272569" custLinFactNeighborX="58446" custLinFactNeighborY="1936">
        <dgm:presLayoutVars>
          <dgm:bulletEnabled val="1"/>
        </dgm:presLayoutVars>
      </dgm:prSet>
      <dgm:spPr/>
      <dgm:t>
        <a:bodyPr/>
        <a:lstStyle/>
        <a:p>
          <a:endParaRPr lang="en-IN"/>
        </a:p>
      </dgm:t>
    </dgm:pt>
    <dgm:pt modelId="{91259148-D3F5-4462-8CF4-DE194DF70FDD}" type="pres">
      <dgm:prSet presAssocID="{CD77DD03-5DE1-451A-BA7C-11B6EC803E38}" presName="sp" presStyleCnt="0"/>
      <dgm:spPr/>
    </dgm:pt>
    <dgm:pt modelId="{401B9C48-31BB-4CEF-957B-C7068B55388C}" type="pres">
      <dgm:prSet presAssocID="{46D82311-28A2-4257-966F-37B5F1AC8A95}" presName="linNode" presStyleCnt="0"/>
      <dgm:spPr/>
    </dgm:pt>
    <dgm:pt modelId="{E86C105C-28D3-44A0-9723-D2236F02E3F9}" type="pres">
      <dgm:prSet presAssocID="{46D82311-28A2-4257-966F-37B5F1AC8A95}" presName="parentText" presStyleLbl="node1" presStyleIdx="7" presStyleCnt="10" custScaleX="94538" custLinFactNeighborX="-5713" custLinFactNeighborY="-7240">
        <dgm:presLayoutVars>
          <dgm:chMax val="1"/>
          <dgm:bulletEnabled val="1"/>
        </dgm:presLayoutVars>
      </dgm:prSet>
      <dgm:spPr/>
      <dgm:t>
        <a:bodyPr/>
        <a:lstStyle/>
        <a:p>
          <a:endParaRPr lang="en-IN"/>
        </a:p>
      </dgm:t>
    </dgm:pt>
    <dgm:pt modelId="{A5AC1201-0310-4C95-A8E8-91F6194C0741}" type="pres">
      <dgm:prSet presAssocID="{46D82311-28A2-4257-966F-37B5F1AC8A95}" presName="descendantText" presStyleLbl="alignAccFollowNode1" presStyleIdx="7" presStyleCnt="10" custScaleX="272569" custLinFactNeighborX="58446" custLinFactNeighborY="1936">
        <dgm:presLayoutVars>
          <dgm:bulletEnabled val="1"/>
        </dgm:presLayoutVars>
      </dgm:prSet>
      <dgm:spPr/>
      <dgm:t>
        <a:bodyPr/>
        <a:lstStyle/>
        <a:p>
          <a:endParaRPr lang="en-IN"/>
        </a:p>
      </dgm:t>
    </dgm:pt>
    <dgm:pt modelId="{E4A80148-F2B7-4D0A-9E83-1009E312C9FF}" type="pres">
      <dgm:prSet presAssocID="{8E82FBCD-E44A-454C-8AD3-BCC8E33E1AF9}" presName="sp" presStyleCnt="0"/>
      <dgm:spPr/>
    </dgm:pt>
    <dgm:pt modelId="{AEB4FA4F-9371-45E1-B336-5340D66659A9}" type="pres">
      <dgm:prSet presAssocID="{6F7FE1C3-50F7-4BD8-840C-18A06D6A85C9}" presName="linNode" presStyleCnt="0"/>
      <dgm:spPr/>
    </dgm:pt>
    <dgm:pt modelId="{6BF1CC32-2585-4CC4-B855-2D76696B2CE0}" type="pres">
      <dgm:prSet presAssocID="{6F7FE1C3-50F7-4BD8-840C-18A06D6A85C9}" presName="parentText" presStyleLbl="node1" presStyleIdx="8" presStyleCnt="10" custScaleX="94538" custLinFactNeighborX="-5713" custLinFactNeighborY="-7240">
        <dgm:presLayoutVars>
          <dgm:chMax val="1"/>
          <dgm:bulletEnabled val="1"/>
        </dgm:presLayoutVars>
      </dgm:prSet>
      <dgm:spPr/>
      <dgm:t>
        <a:bodyPr/>
        <a:lstStyle/>
        <a:p>
          <a:endParaRPr lang="en-IN"/>
        </a:p>
      </dgm:t>
    </dgm:pt>
    <dgm:pt modelId="{20E54DE1-FBE6-400D-A952-522AF9E962B8}" type="pres">
      <dgm:prSet presAssocID="{6F7FE1C3-50F7-4BD8-840C-18A06D6A85C9}" presName="descendantText" presStyleLbl="alignAccFollowNode1" presStyleIdx="8" presStyleCnt="10" custScaleX="272569" custLinFactNeighborX="58446" custLinFactNeighborY="1936">
        <dgm:presLayoutVars>
          <dgm:bulletEnabled val="1"/>
        </dgm:presLayoutVars>
      </dgm:prSet>
      <dgm:spPr/>
      <dgm:t>
        <a:bodyPr/>
        <a:lstStyle/>
        <a:p>
          <a:endParaRPr lang="en-IN"/>
        </a:p>
      </dgm:t>
    </dgm:pt>
    <dgm:pt modelId="{5B439D3B-E753-4BDA-9AC4-8806307C9EB5}" type="pres">
      <dgm:prSet presAssocID="{ADE3DE76-B251-4FBB-B882-FD62C7C430A0}" presName="sp" presStyleCnt="0"/>
      <dgm:spPr/>
    </dgm:pt>
    <dgm:pt modelId="{A3A40C48-3C48-4488-B517-1407CEE68C5C}" type="pres">
      <dgm:prSet presAssocID="{82995254-3EE1-43D8-8177-7E73B73BAB14}" presName="linNode" presStyleCnt="0"/>
      <dgm:spPr/>
    </dgm:pt>
    <dgm:pt modelId="{A4C236B8-CFD0-442B-A786-DB6E5ECA0521}" type="pres">
      <dgm:prSet presAssocID="{82995254-3EE1-43D8-8177-7E73B73BAB14}" presName="parentText" presStyleLbl="node1" presStyleIdx="9" presStyleCnt="10" custScaleX="94538" custLinFactNeighborX="-5713" custLinFactNeighborY="-7240">
        <dgm:presLayoutVars>
          <dgm:chMax val="1"/>
          <dgm:bulletEnabled val="1"/>
        </dgm:presLayoutVars>
      </dgm:prSet>
      <dgm:spPr/>
      <dgm:t>
        <a:bodyPr/>
        <a:lstStyle/>
        <a:p>
          <a:endParaRPr lang="en-IN"/>
        </a:p>
      </dgm:t>
    </dgm:pt>
    <dgm:pt modelId="{A30B4605-2A05-4982-A7FB-8775EAD84B2D}" type="pres">
      <dgm:prSet presAssocID="{82995254-3EE1-43D8-8177-7E73B73BAB14}" presName="descendantText" presStyleLbl="alignAccFollowNode1" presStyleIdx="9" presStyleCnt="10" custScaleX="272569" custLinFactNeighborX="58446" custLinFactNeighborY="1936">
        <dgm:presLayoutVars>
          <dgm:bulletEnabled val="1"/>
        </dgm:presLayoutVars>
      </dgm:prSet>
      <dgm:spPr/>
      <dgm:t>
        <a:bodyPr/>
        <a:lstStyle/>
        <a:p>
          <a:endParaRPr lang="en-IN"/>
        </a:p>
      </dgm:t>
    </dgm:pt>
  </dgm:ptLst>
  <dgm:cxnLst>
    <dgm:cxn modelId="{93B44718-8CCD-471B-9536-DD5801B248CA}" type="presOf" srcId="{E04EAC2F-FA35-4A1B-9857-F18AC63723FB}" destId="{B6212065-1217-4316-BD06-D605A1C26B4B}" srcOrd="0" destOrd="0" presId="urn:microsoft.com/office/officeart/2005/8/layout/vList5"/>
    <dgm:cxn modelId="{98C8121B-1A45-40CF-AD1B-7AC034FA9B16}" type="presOf" srcId="{9AB81D02-E7AD-418B-96B7-1E26F5DB1779}" destId="{3D5C4CFA-B5F3-4E3A-A510-B27672BBD8BA}" srcOrd="0" destOrd="0" presId="urn:microsoft.com/office/officeart/2005/8/layout/vList5"/>
    <dgm:cxn modelId="{CFC94A7F-727F-4920-867E-0EBDCB373178}" type="presOf" srcId="{23897E7F-2422-41B5-93C0-E7BFB446171D}" destId="{DEFF10D2-CF4B-4D73-8EC7-0370AD676646}" srcOrd="0" destOrd="0" presId="urn:microsoft.com/office/officeart/2005/8/layout/vList5"/>
    <dgm:cxn modelId="{5B800CBC-58AC-4350-A403-E367FC7A87EC}" srcId="{BF0342A9-0FC1-4993-9207-F8F9F2373B38}" destId="{46D82311-28A2-4257-966F-37B5F1AC8A95}" srcOrd="7" destOrd="0" parTransId="{6EBEAE06-01DD-4F7A-ADE1-952303AA0B62}" sibTransId="{8E82FBCD-E44A-454C-8AD3-BCC8E33E1AF9}"/>
    <dgm:cxn modelId="{C8185BA2-DE43-4062-9C87-A86C10B05F59}" srcId="{46D82311-28A2-4257-966F-37B5F1AC8A95}" destId="{6D38E627-C2C3-4764-8397-48B5FEBCF18B}" srcOrd="0" destOrd="0" parTransId="{A433856C-8FCA-4D47-83BA-2008DEB00EA9}" sibTransId="{A783E38F-4904-4467-80AE-3D17C52C18E4}"/>
    <dgm:cxn modelId="{499615D7-0165-46E5-8745-BB89B10C7CAD}" type="presOf" srcId="{E2D979C6-34A5-49F0-8CDF-DF68E55D18B6}" destId="{F24E5D61-18B0-40BE-A72B-4063A3095CEF}" srcOrd="0" destOrd="0" presId="urn:microsoft.com/office/officeart/2005/8/layout/vList5"/>
    <dgm:cxn modelId="{7879EF82-C397-43EE-801D-BF99E880870F}" srcId="{B8244096-5C05-4ECA-B1A6-79984770A7D2}" destId="{9AB81D02-E7AD-418B-96B7-1E26F5DB1779}" srcOrd="0" destOrd="0" parTransId="{49DC2A5C-35AF-434C-B473-4D9BE71BFB78}" sibTransId="{1477A5AB-3972-4AB3-B7E7-18D680B2415C}"/>
    <dgm:cxn modelId="{6C119F75-047B-4EB6-89FC-CDFF272FDB7E}" type="presOf" srcId="{B6375372-AD4A-45B7-B2CD-FC58B1D105E2}" destId="{7DDE3863-DC96-4641-8346-DA6710AF2846}" srcOrd="0" destOrd="0" presId="urn:microsoft.com/office/officeart/2005/8/layout/vList5"/>
    <dgm:cxn modelId="{32B1EDAB-044D-4503-93E4-C18AE4507F3D}" type="presOf" srcId="{46D82311-28A2-4257-966F-37B5F1AC8A95}" destId="{E86C105C-28D3-44A0-9723-D2236F02E3F9}" srcOrd="0" destOrd="0" presId="urn:microsoft.com/office/officeart/2005/8/layout/vList5"/>
    <dgm:cxn modelId="{39883C7B-210A-413F-99ED-0BF25E19036D}" srcId="{BF0342A9-0FC1-4993-9207-F8F9F2373B38}" destId="{B8244096-5C05-4ECA-B1A6-79984770A7D2}" srcOrd="1" destOrd="0" parTransId="{FD5B4259-18F7-4868-A4CA-EE2093B16909}" sibTransId="{2CCBA2CF-B644-4E37-A6B4-F84E6F4E7E03}"/>
    <dgm:cxn modelId="{E30B9C90-E34E-4D5C-AFB1-AACB5BA47F1C}" srcId="{FF1B9AFE-335F-4B3C-B798-02A532958285}" destId="{B6375372-AD4A-45B7-B2CD-FC58B1D105E2}" srcOrd="0" destOrd="0" parTransId="{1A351A6A-3365-4D32-9158-43A6D0D10A81}" sibTransId="{AF90F209-6EC8-409A-B2C8-0B0D35469EB6}"/>
    <dgm:cxn modelId="{6DCD79F9-4009-4554-87E4-2F25FBCAB264}" srcId="{BF0342A9-0FC1-4993-9207-F8F9F2373B38}" destId="{82995254-3EE1-43D8-8177-7E73B73BAB14}" srcOrd="9" destOrd="0" parTransId="{13AEAC65-FA77-42BB-94EF-048594FF114E}" sibTransId="{C0A9AF9A-4B7F-4B80-A377-E34C7E16EAAB}"/>
    <dgm:cxn modelId="{B1E5CFDD-E81D-444A-9236-2A3AD0074D3A}" type="presOf" srcId="{450F7AAB-FC22-4990-9C99-A2263911D33C}" destId="{72F8FED1-8A67-4C23-93D7-E69AC4463BA3}" srcOrd="0" destOrd="0" presId="urn:microsoft.com/office/officeart/2005/8/layout/vList5"/>
    <dgm:cxn modelId="{309D1D68-25FB-46F7-A53A-A2B6124DB3F3}" srcId="{E4684BC0-F003-4555-8933-A985F5EDAA93}" destId="{D6A00360-6C99-4779-953A-9C1648968FFD}" srcOrd="0" destOrd="0" parTransId="{848BA736-E1A0-47C5-9D45-613F346E01E5}" sibTransId="{47C4398A-4F48-4AF9-B769-715482300146}"/>
    <dgm:cxn modelId="{66217AA6-E1F6-45D7-B64B-5D0444929F91}" type="presOf" srcId="{E4684BC0-F003-4555-8933-A985F5EDAA93}" destId="{00FFCF95-D72F-4CE8-96A0-11BD529B624F}" srcOrd="0" destOrd="0" presId="urn:microsoft.com/office/officeart/2005/8/layout/vList5"/>
    <dgm:cxn modelId="{6FCF283A-732C-4868-A152-8869C46594A5}" type="presOf" srcId="{6D38E627-C2C3-4764-8397-48B5FEBCF18B}" destId="{A5AC1201-0310-4C95-A8E8-91F6194C0741}" srcOrd="0" destOrd="0" presId="urn:microsoft.com/office/officeart/2005/8/layout/vList5"/>
    <dgm:cxn modelId="{90D5C6DB-CD81-4AD2-9D54-270C359E9E53}" srcId="{23897E7F-2422-41B5-93C0-E7BFB446171D}" destId="{4E1AE303-7720-44C7-8A55-D00327B639F1}" srcOrd="0" destOrd="0" parTransId="{8BBB23E8-FB33-4BBC-A777-B943CA0D4EC8}" sibTransId="{DC9ECDE3-BC43-454D-91AB-C6882C48DF49}"/>
    <dgm:cxn modelId="{B4BE8062-562E-452E-9954-B6467616EE7A}" type="presOf" srcId="{B8244096-5C05-4ECA-B1A6-79984770A7D2}" destId="{444F138F-8E9D-4685-AF58-D065A6F7C5D9}" srcOrd="0" destOrd="0" presId="urn:microsoft.com/office/officeart/2005/8/layout/vList5"/>
    <dgm:cxn modelId="{4AE9E493-FA9A-43A5-B52A-8C6083917D5C}" srcId="{E04EAC2F-FA35-4A1B-9857-F18AC63723FB}" destId="{0A82026E-AF7F-42B5-A1FC-C97A6BEA89F6}" srcOrd="0" destOrd="0" parTransId="{9ED6CB16-845B-427D-8ADA-15290155218D}" sibTransId="{7BC3A117-8710-4790-A4AE-7B553A051BA8}"/>
    <dgm:cxn modelId="{4A7F78FA-9EB6-43FE-A7D0-64FCD55449C3}" type="presOf" srcId="{82995254-3EE1-43D8-8177-7E73B73BAB14}" destId="{A4C236B8-CFD0-442B-A786-DB6E5ECA0521}" srcOrd="0" destOrd="0" presId="urn:microsoft.com/office/officeart/2005/8/layout/vList5"/>
    <dgm:cxn modelId="{D8F54831-5CCD-4D22-9141-00D5FBD35879}" srcId="{E2D979C6-34A5-49F0-8CDF-DF68E55D18B6}" destId="{30F12BD9-C27A-458D-A3C1-25C357061562}" srcOrd="0" destOrd="0" parTransId="{4F161244-F0A1-42FE-8F66-2605A7828DFB}" sibTransId="{DA2E63BE-FDC8-400B-B7BD-EA690F6C7B53}"/>
    <dgm:cxn modelId="{69B3AE7A-3182-4DE3-B556-A778BA48F9E1}" srcId="{BF0342A9-0FC1-4993-9207-F8F9F2373B38}" destId="{6F7FE1C3-50F7-4BD8-840C-18A06D6A85C9}" srcOrd="8" destOrd="0" parTransId="{0653E929-A823-46EA-BB71-E1508A82DD1A}" sibTransId="{ADE3DE76-B251-4FBB-B882-FD62C7C430A0}"/>
    <dgm:cxn modelId="{7B103099-150C-4EA2-A48E-EB4D11C88A62}" srcId="{82995254-3EE1-43D8-8177-7E73B73BAB14}" destId="{E1A0C784-A74A-48A5-B0E8-0F1F1F02DB99}" srcOrd="0" destOrd="0" parTransId="{A6CAF333-B53A-42F1-8866-7924114BE82B}" sibTransId="{98044FB6-DD77-4370-90AC-95169BFE5175}"/>
    <dgm:cxn modelId="{AF0241EB-A473-4838-8185-883BC4E88E22}" srcId="{BF0342A9-0FC1-4993-9207-F8F9F2373B38}" destId="{FF1B9AFE-335F-4B3C-B798-02A532958285}" srcOrd="6" destOrd="0" parTransId="{EFE91BE0-D395-4BE7-8904-E345D49627A6}" sibTransId="{CD77DD03-5DE1-451A-BA7C-11B6EC803E38}"/>
    <dgm:cxn modelId="{D9694377-A1CA-4ACB-A8F6-D17CD5EE14BC}" type="presOf" srcId="{FF1B9AFE-335F-4B3C-B798-02A532958285}" destId="{FF4692A4-357B-44E0-89D8-A3A4DAD346E9}" srcOrd="0" destOrd="0" presId="urn:microsoft.com/office/officeart/2005/8/layout/vList5"/>
    <dgm:cxn modelId="{39DB3C87-2F3B-42FD-9391-4AE4632108CF}" type="presOf" srcId="{30F12BD9-C27A-458D-A3C1-25C357061562}" destId="{523F2F06-C499-4622-BD76-05452A80F755}" srcOrd="0" destOrd="0" presId="urn:microsoft.com/office/officeart/2005/8/layout/vList5"/>
    <dgm:cxn modelId="{7F498199-A98B-42C3-A203-C12E7C8E86B8}" srcId="{450F7AAB-FC22-4990-9C99-A2263911D33C}" destId="{72EC2093-3D87-4670-98B5-F1E6D783D2DB}" srcOrd="0" destOrd="0" parTransId="{1ACFCDF4-10A1-4856-9AD0-9C67D71A1D33}" sibTransId="{FBC72CB3-C923-43AA-AB67-6E99ACC1FE3D}"/>
    <dgm:cxn modelId="{C3C72F9A-9133-4D20-BCDC-936CECF4176B}" type="presOf" srcId="{72EC2093-3D87-4670-98B5-F1E6D783D2DB}" destId="{0742C940-4E5C-48F8-9CE7-B345B672780B}" srcOrd="0" destOrd="0" presId="urn:microsoft.com/office/officeart/2005/8/layout/vList5"/>
    <dgm:cxn modelId="{F0C99D55-34EB-43A0-B68A-C2EA15C9910C}" srcId="{6F7FE1C3-50F7-4BD8-840C-18A06D6A85C9}" destId="{E29375B9-A210-415C-B8C9-3638715E0339}" srcOrd="0" destOrd="0" parTransId="{087B62BC-9E09-4FE2-B154-CBC258AA2F68}" sibTransId="{BE2D0B0D-79DD-4478-BB6C-3F5F7B9878A4}"/>
    <dgm:cxn modelId="{6B054D13-B2C0-4ABE-ADDF-C584E58002B7}" srcId="{BF0342A9-0FC1-4993-9207-F8F9F2373B38}" destId="{450F7AAB-FC22-4990-9C99-A2263911D33C}" srcOrd="3" destOrd="0" parTransId="{C1B52B09-DDBF-4C8A-8FA5-29EB159812CF}" sibTransId="{D7B42486-1257-47C6-8E7C-852EBEEA5F31}"/>
    <dgm:cxn modelId="{14F6FDBB-DD18-4F26-9192-076E0E1A0C76}" type="presOf" srcId="{E1A0C784-A74A-48A5-B0E8-0F1F1F02DB99}" destId="{A30B4605-2A05-4982-A7FB-8775EAD84B2D}" srcOrd="0" destOrd="0" presId="urn:microsoft.com/office/officeart/2005/8/layout/vList5"/>
    <dgm:cxn modelId="{57B7BAE5-AB96-41BE-9895-4C3BB5FD40B7}" type="presOf" srcId="{0A82026E-AF7F-42B5-A1FC-C97A6BEA89F6}" destId="{1FB60DC3-B171-44CE-A135-45B9986D6BFE}" srcOrd="0" destOrd="0" presId="urn:microsoft.com/office/officeart/2005/8/layout/vList5"/>
    <dgm:cxn modelId="{E0769563-1BAA-4EDF-8BD5-DF656F3DDE0C}" srcId="{BF0342A9-0FC1-4993-9207-F8F9F2373B38}" destId="{E04EAC2F-FA35-4A1B-9857-F18AC63723FB}" srcOrd="5" destOrd="0" parTransId="{ABCC0684-DFB8-4FD3-858E-A6FB12FF747B}" sibTransId="{34C2C87E-CC2A-46C4-8CEA-788448125C02}"/>
    <dgm:cxn modelId="{CB8C97E1-60D1-4075-BD7E-CFBB820423B2}" type="presOf" srcId="{E29375B9-A210-415C-B8C9-3638715E0339}" destId="{20E54DE1-FBE6-400D-A952-522AF9E962B8}" srcOrd="0" destOrd="0" presId="urn:microsoft.com/office/officeart/2005/8/layout/vList5"/>
    <dgm:cxn modelId="{6A2C58FF-DCF2-404E-B5D6-C683477DAC7B}" type="presOf" srcId="{D6A00360-6C99-4779-953A-9C1648968FFD}" destId="{8A72F8F6-B3D4-4702-AA60-7BFDFDB18650}" srcOrd="0" destOrd="0" presId="urn:microsoft.com/office/officeart/2005/8/layout/vList5"/>
    <dgm:cxn modelId="{22ED26C5-401D-4424-BA24-445D077E4585}" srcId="{BF0342A9-0FC1-4993-9207-F8F9F2373B38}" destId="{23897E7F-2422-41B5-93C0-E7BFB446171D}" srcOrd="0" destOrd="0" parTransId="{56C0AE8F-2CCF-4E81-A4BF-4FBF7C5B9373}" sibTransId="{8498D7F5-AEB2-4A95-8253-B8DBEA60BBC8}"/>
    <dgm:cxn modelId="{33B59676-8CCC-4303-87FF-EEE0D77A42EA}" type="presOf" srcId="{4E1AE303-7720-44C7-8A55-D00327B639F1}" destId="{10B24006-2405-4DFD-A816-1504F6253439}" srcOrd="0" destOrd="0" presId="urn:microsoft.com/office/officeart/2005/8/layout/vList5"/>
    <dgm:cxn modelId="{993B4BCE-9996-47EB-86FA-3500008A477B}" type="presOf" srcId="{BF0342A9-0FC1-4993-9207-F8F9F2373B38}" destId="{0DE560BA-1FAC-4D34-AA9E-02E40B10840A}" srcOrd="0" destOrd="0" presId="urn:microsoft.com/office/officeart/2005/8/layout/vList5"/>
    <dgm:cxn modelId="{554797EE-0DF2-4307-8540-EC4EAA5125CB}" srcId="{BF0342A9-0FC1-4993-9207-F8F9F2373B38}" destId="{E4684BC0-F003-4555-8933-A985F5EDAA93}" srcOrd="2" destOrd="0" parTransId="{3EC078F5-79BE-4E9B-AF96-25F6E84382FC}" sibTransId="{3DD3248F-278D-441D-9057-39B27C31EE89}"/>
    <dgm:cxn modelId="{1EF1CD04-722D-430E-8836-8AC877A34819}" type="presOf" srcId="{6F7FE1C3-50F7-4BD8-840C-18A06D6A85C9}" destId="{6BF1CC32-2585-4CC4-B855-2D76696B2CE0}" srcOrd="0" destOrd="0" presId="urn:microsoft.com/office/officeart/2005/8/layout/vList5"/>
    <dgm:cxn modelId="{A83BBB57-4591-48F1-9DEF-F2D648108594}" srcId="{BF0342A9-0FC1-4993-9207-F8F9F2373B38}" destId="{E2D979C6-34A5-49F0-8CDF-DF68E55D18B6}" srcOrd="4" destOrd="0" parTransId="{E2FF3D1F-A117-4459-9FD2-8BB85FA569AE}" sibTransId="{FCB2465D-9685-4AAD-9F51-E2CCEEA8D6A5}"/>
    <dgm:cxn modelId="{44147CEA-1DA4-46E8-9551-807261C23EDA}" type="presParOf" srcId="{0DE560BA-1FAC-4D34-AA9E-02E40B10840A}" destId="{77EDC341-57B4-4402-B1B2-E6DB748F6849}" srcOrd="0" destOrd="0" presId="urn:microsoft.com/office/officeart/2005/8/layout/vList5"/>
    <dgm:cxn modelId="{2FAAB07B-7052-4CC7-8FDB-3AE774887A02}" type="presParOf" srcId="{77EDC341-57B4-4402-B1B2-E6DB748F6849}" destId="{DEFF10D2-CF4B-4D73-8EC7-0370AD676646}" srcOrd="0" destOrd="0" presId="urn:microsoft.com/office/officeart/2005/8/layout/vList5"/>
    <dgm:cxn modelId="{4155F786-188C-4DF2-A818-AD9638AC0EDF}" type="presParOf" srcId="{77EDC341-57B4-4402-B1B2-E6DB748F6849}" destId="{10B24006-2405-4DFD-A816-1504F6253439}" srcOrd="1" destOrd="0" presId="urn:microsoft.com/office/officeart/2005/8/layout/vList5"/>
    <dgm:cxn modelId="{8A22B655-C3AB-4063-969E-01E7BF26092F}" type="presParOf" srcId="{0DE560BA-1FAC-4D34-AA9E-02E40B10840A}" destId="{51966B84-E426-45D5-B9DF-87726D1F7F04}" srcOrd="1" destOrd="0" presId="urn:microsoft.com/office/officeart/2005/8/layout/vList5"/>
    <dgm:cxn modelId="{964A78E7-8D8F-4A9F-9191-CB530C7D779C}" type="presParOf" srcId="{0DE560BA-1FAC-4D34-AA9E-02E40B10840A}" destId="{74DD910F-8001-4F7F-A1BD-ABDEB5E370EE}" srcOrd="2" destOrd="0" presId="urn:microsoft.com/office/officeart/2005/8/layout/vList5"/>
    <dgm:cxn modelId="{1C2FE124-6FEF-4AEF-8E40-0F15F3F3D5F1}" type="presParOf" srcId="{74DD910F-8001-4F7F-A1BD-ABDEB5E370EE}" destId="{444F138F-8E9D-4685-AF58-D065A6F7C5D9}" srcOrd="0" destOrd="0" presId="urn:microsoft.com/office/officeart/2005/8/layout/vList5"/>
    <dgm:cxn modelId="{D6ADEF6F-4EC3-4CBA-92B1-8A13F5E7893C}" type="presParOf" srcId="{74DD910F-8001-4F7F-A1BD-ABDEB5E370EE}" destId="{3D5C4CFA-B5F3-4E3A-A510-B27672BBD8BA}" srcOrd="1" destOrd="0" presId="urn:microsoft.com/office/officeart/2005/8/layout/vList5"/>
    <dgm:cxn modelId="{4283869F-E187-4E78-9C7A-4516EE1505AB}" type="presParOf" srcId="{0DE560BA-1FAC-4D34-AA9E-02E40B10840A}" destId="{9CA3F032-B442-4BF6-9D6A-5BC03CE098D2}" srcOrd="3" destOrd="0" presId="urn:microsoft.com/office/officeart/2005/8/layout/vList5"/>
    <dgm:cxn modelId="{F317E92A-DD1C-49F0-86C3-8A7776C5BE72}" type="presParOf" srcId="{0DE560BA-1FAC-4D34-AA9E-02E40B10840A}" destId="{BEF3D8FE-1922-4CB8-B126-DA64371D1BB4}" srcOrd="4" destOrd="0" presId="urn:microsoft.com/office/officeart/2005/8/layout/vList5"/>
    <dgm:cxn modelId="{BBFBDF5C-21C7-4F26-83AC-8EB7F4327935}" type="presParOf" srcId="{BEF3D8FE-1922-4CB8-B126-DA64371D1BB4}" destId="{00FFCF95-D72F-4CE8-96A0-11BD529B624F}" srcOrd="0" destOrd="0" presId="urn:microsoft.com/office/officeart/2005/8/layout/vList5"/>
    <dgm:cxn modelId="{5B94B445-1625-428B-BC15-8872416D4894}" type="presParOf" srcId="{BEF3D8FE-1922-4CB8-B126-DA64371D1BB4}" destId="{8A72F8F6-B3D4-4702-AA60-7BFDFDB18650}" srcOrd="1" destOrd="0" presId="urn:microsoft.com/office/officeart/2005/8/layout/vList5"/>
    <dgm:cxn modelId="{FB4FB743-EBCA-45D1-AA5C-F672FC5909FE}" type="presParOf" srcId="{0DE560BA-1FAC-4D34-AA9E-02E40B10840A}" destId="{9753241F-090B-44B6-86EF-007E4C0228FE}" srcOrd="5" destOrd="0" presId="urn:microsoft.com/office/officeart/2005/8/layout/vList5"/>
    <dgm:cxn modelId="{5670BF0E-55D1-4B13-B988-31709D8AEF5F}" type="presParOf" srcId="{0DE560BA-1FAC-4D34-AA9E-02E40B10840A}" destId="{F55A8BD4-A029-42B5-BB8D-E92CDD3355AA}" srcOrd="6" destOrd="0" presId="urn:microsoft.com/office/officeart/2005/8/layout/vList5"/>
    <dgm:cxn modelId="{5A1824F5-BD8A-45F3-BB30-B17A1345D0F5}" type="presParOf" srcId="{F55A8BD4-A029-42B5-BB8D-E92CDD3355AA}" destId="{72F8FED1-8A67-4C23-93D7-E69AC4463BA3}" srcOrd="0" destOrd="0" presId="urn:microsoft.com/office/officeart/2005/8/layout/vList5"/>
    <dgm:cxn modelId="{04FCD087-4772-47FB-A24B-844366BFB792}" type="presParOf" srcId="{F55A8BD4-A029-42B5-BB8D-E92CDD3355AA}" destId="{0742C940-4E5C-48F8-9CE7-B345B672780B}" srcOrd="1" destOrd="0" presId="urn:microsoft.com/office/officeart/2005/8/layout/vList5"/>
    <dgm:cxn modelId="{078006BC-5E55-4AB1-BBEA-1E9D3BD5339B}" type="presParOf" srcId="{0DE560BA-1FAC-4D34-AA9E-02E40B10840A}" destId="{1FEE3ED2-4D3F-411F-A06B-EC04C4FE0AE2}" srcOrd="7" destOrd="0" presId="urn:microsoft.com/office/officeart/2005/8/layout/vList5"/>
    <dgm:cxn modelId="{C1D2BDE3-5A66-40A0-933D-5CF4F1FBA11F}" type="presParOf" srcId="{0DE560BA-1FAC-4D34-AA9E-02E40B10840A}" destId="{57F65026-B7E2-45CA-B33D-ABBE9F05BA61}" srcOrd="8" destOrd="0" presId="urn:microsoft.com/office/officeart/2005/8/layout/vList5"/>
    <dgm:cxn modelId="{6F58FF9E-785A-437E-993D-A3FD122D027E}" type="presParOf" srcId="{57F65026-B7E2-45CA-B33D-ABBE9F05BA61}" destId="{F24E5D61-18B0-40BE-A72B-4063A3095CEF}" srcOrd="0" destOrd="0" presId="urn:microsoft.com/office/officeart/2005/8/layout/vList5"/>
    <dgm:cxn modelId="{1DD5D00A-4945-4DAE-B1E7-D59CC2480C91}" type="presParOf" srcId="{57F65026-B7E2-45CA-B33D-ABBE9F05BA61}" destId="{523F2F06-C499-4622-BD76-05452A80F755}" srcOrd="1" destOrd="0" presId="urn:microsoft.com/office/officeart/2005/8/layout/vList5"/>
    <dgm:cxn modelId="{F2504646-AA35-49B1-9372-464A80548632}" type="presParOf" srcId="{0DE560BA-1FAC-4D34-AA9E-02E40B10840A}" destId="{ADFD47EB-E702-403E-8891-9E38204A510F}" srcOrd="9" destOrd="0" presId="urn:microsoft.com/office/officeart/2005/8/layout/vList5"/>
    <dgm:cxn modelId="{15EF03B4-D837-4AF0-A317-84E095F01C6A}" type="presParOf" srcId="{0DE560BA-1FAC-4D34-AA9E-02E40B10840A}" destId="{DE359583-4696-4528-B74E-91EF5B796935}" srcOrd="10" destOrd="0" presId="urn:microsoft.com/office/officeart/2005/8/layout/vList5"/>
    <dgm:cxn modelId="{56799531-3A60-4DB2-90DC-386722043747}" type="presParOf" srcId="{DE359583-4696-4528-B74E-91EF5B796935}" destId="{B6212065-1217-4316-BD06-D605A1C26B4B}" srcOrd="0" destOrd="0" presId="urn:microsoft.com/office/officeart/2005/8/layout/vList5"/>
    <dgm:cxn modelId="{B60EF257-79A1-439E-93CC-0EE5245C08D1}" type="presParOf" srcId="{DE359583-4696-4528-B74E-91EF5B796935}" destId="{1FB60DC3-B171-44CE-A135-45B9986D6BFE}" srcOrd="1" destOrd="0" presId="urn:microsoft.com/office/officeart/2005/8/layout/vList5"/>
    <dgm:cxn modelId="{22AD529C-6610-418B-A1CA-CBD5B5D97EDA}" type="presParOf" srcId="{0DE560BA-1FAC-4D34-AA9E-02E40B10840A}" destId="{164D40F4-B181-44F8-898E-7376910B2226}" srcOrd="11" destOrd="0" presId="urn:microsoft.com/office/officeart/2005/8/layout/vList5"/>
    <dgm:cxn modelId="{EBCB0614-82B3-4669-BBAF-A3BEAA502720}" type="presParOf" srcId="{0DE560BA-1FAC-4D34-AA9E-02E40B10840A}" destId="{6C7845C2-F200-4727-8F85-0420E43FD3FC}" srcOrd="12" destOrd="0" presId="urn:microsoft.com/office/officeart/2005/8/layout/vList5"/>
    <dgm:cxn modelId="{748BA834-B7F8-465D-9F55-3EF731D72D0D}" type="presParOf" srcId="{6C7845C2-F200-4727-8F85-0420E43FD3FC}" destId="{FF4692A4-357B-44E0-89D8-A3A4DAD346E9}" srcOrd="0" destOrd="0" presId="urn:microsoft.com/office/officeart/2005/8/layout/vList5"/>
    <dgm:cxn modelId="{5A60A75C-1B0A-4DB0-80FD-F6DDD8B36CCD}" type="presParOf" srcId="{6C7845C2-F200-4727-8F85-0420E43FD3FC}" destId="{7DDE3863-DC96-4641-8346-DA6710AF2846}" srcOrd="1" destOrd="0" presId="urn:microsoft.com/office/officeart/2005/8/layout/vList5"/>
    <dgm:cxn modelId="{FEA89610-2193-4798-AB95-03B25D6715F9}" type="presParOf" srcId="{0DE560BA-1FAC-4D34-AA9E-02E40B10840A}" destId="{91259148-D3F5-4462-8CF4-DE194DF70FDD}" srcOrd="13" destOrd="0" presId="urn:microsoft.com/office/officeart/2005/8/layout/vList5"/>
    <dgm:cxn modelId="{B47A5BD0-A9A3-4D78-9388-F3055D4B6944}" type="presParOf" srcId="{0DE560BA-1FAC-4D34-AA9E-02E40B10840A}" destId="{401B9C48-31BB-4CEF-957B-C7068B55388C}" srcOrd="14" destOrd="0" presId="urn:microsoft.com/office/officeart/2005/8/layout/vList5"/>
    <dgm:cxn modelId="{F4A732FD-D4FA-46FB-B0CA-3C4C0F4C4E65}" type="presParOf" srcId="{401B9C48-31BB-4CEF-957B-C7068B55388C}" destId="{E86C105C-28D3-44A0-9723-D2236F02E3F9}" srcOrd="0" destOrd="0" presId="urn:microsoft.com/office/officeart/2005/8/layout/vList5"/>
    <dgm:cxn modelId="{04A7477F-FA92-4488-B136-5B90DF88E7A4}" type="presParOf" srcId="{401B9C48-31BB-4CEF-957B-C7068B55388C}" destId="{A5AC1201-0310-4C95-A8E8-91F6194C0741}" srcOrd="1" destOrd="0" presId="urn:microsoft.com/office/officeart/2005/8/layout/vList5"/>
    <dgm:cxn modelId="{63F8A267-5919-4F7D-A3C4-760C1A320086}" type="presParOf" srcId="{0DE560BA-1FAC-4D34-AA9E-02E40B10840A}" destId="{E4A80148-F2B7-4D0A-9E83-1009E312C9FF}" srcOrd="15" destOrd="0" presId="urn:microsoft.com/office/officeart/2005/8/layout/vList5"/>
    <dgm:cxn modelId="{BE64F76D-B393-4B63-8793-F1CA866D0E76}" type="presParOf" srcId="{0DE560BA-1FAC-4D34-AA9E-02E40B10840A}" destId="{AEB4FA4F-9371-45E1-B336-5340D66659A9}" srcOrd="16" destOrd="0" presId="urn:microsoft.com/office/officeart/2005/8/layout/vList5"/>
    <dgm:cxn modelId="{40F7C560-70FA-4BF4-A936-E774AB0685FC}" type="presParOf" srcId="{AEB4FA4F-9371-45E1-B336-5340D66659A9}" destId="{6BF1CC32-2585-4CC4-B855-2D76696B2CE0}" srcOrd="0" destOrd="0" presId="urn:microsoft.com/office/officeart/2005/8/layout/vList5"/>
    <dgm:cxn modelId="{65F35751-F6B3-4F7D-B974-2F5FFBAC954B}" type="presParOf" srcId="{AEB4FA4F-9371-45E1-B336-5340D66659A9}" destId="{20E54DE1-FBE6-400D-A952-522AF9E962B8}" srcOrd="1" destOrd="0" presId="urn:microsoft.com/office/officeart/2005/8/layout/vList5"/>
    <dgm:cxn modelId="{A19F60D9-E858-45BE-AE9D-F61BCAA41184}" type="presParOf" srcId="{0DE560BA-1FAC-4D34-AA9E-02E40B10840A}" destId="{5B439D3B-E753-4BDA-9AC4-8806307C9EB5}" srcOrd="17" destOrd="0" presId="urn:microsoft.com/office/officeart/2005/8/layout/vList5"/>
    <dgm:cxn modelId="{3C0095FF-3961-4351-9F06-948322598B01}" type="presParOf" srcId="{0DE560BA-1FAC-4D34-AA9E-02E40B10840A}" destId="{A3A40C48-3C48-4488-B517-1407CEE68C5C}" srcOrd="18" destOrd="0" presId="urn:microsoft.com/office/officeart/2005/8/layout/vList5"/>
    <dgm:cxn modelId="{42914B71-4DBE-40B4-8E0B-7E357233094A}" type="presParOf" srcId="{A3A40C48-3C48-4488-B517-1407CEE68C5C}" destId="{A4C236B8-CFD0-442B-A786-DB6E5ECA0521}" srcOrd="0" destOrd="0" presId="urn:microsoft.com/office/officeart/2005/8/layout/vList5"/>
    <dgm:cxn modelId="{4BC22645-798C-4BBF-9055-39164A9BB80C}" type="presParOf" srcId="{A3A40C48-3C48-4488-B517-1407CEE68C5C}" destId="{A30B4605-2A05-4982-A7FB-8775EAD84B2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0342A9-0FC1-4993-9207-F8F9F2373B3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23897E7F-2422-41B5-93C0-E7BFB446171D}">
      <dgm:prSet phldrT="[Text]" custT="1"/>
      <dgm:spPr/>
      <dgm:t>
        <a:bodyPr/>
        <a:lstStyle/>
        <a:p>
          <a:r>
            <a:rPr lang="en-IN" sz="1400" i="1" dirty="0" smtClean="0"/>
            <a:t>Review the product, not the producer</a:t>
          </a:r>
          <a:endParaRPr lang="en-IN" sz="1400" b="1" dirty="0"/>
        </a:p>
      </dgm:t>
    </dgm:pt>
    <dgm:pt modelId="{56C0AE8F-2CCF-4E81-A4BF-4FBF7C5B9373}" type="parTrans" cxnId="{22ED26C5-401D-4424-BA24-445D077E4585}">
      <dgm:prSet/>
      <dgm:spPr/>
      <dgm:t>
        <a:bodyPr/>
        <a:lstStyle/>
        <a:p>
          <a:endParaRPr lang="en-IN"/>
        </a:p>
      </dgm:t>
    </dgm:pt>
    <dgm:pt modelId="{8498D7F5-AEB2-4A95-8253-B8DBEA60BBC8}" type="sibTrans" cxnId="{22ED26C5-401D-4424-BA24-445D077E4585}">
      <dgm:prSet/>
      <dgm:spPr/>
      <dgm:t>
        <a:bodyPr/>
        <a:lstStyle/>
        <a:p>
          <a:endParaRPr lang="en-IN"/>
        </a:p>
      </dgm:t>
    </dgm:pt>
    <dgm:pt modelId="{4E1AE303-7720-44C7-8A55-D00327B639F1}">
      <dgm:prSet phldrT="[Text]" custT="1"/>
      <dgm:spPr/>
      <dgm:t>
        <a:bodyPr/>
        <a:lstStyle/>
        <a:p>
          <a:endParaRPr lang="en-IN" sz="1600" dirty="0"/>
        </a:p>
      </dgm:t>
    </dgm:pt>
    <dgm:pt modelId="{8BBB23E8-FB33-4BBC-A777-B943CA0D4EC8}" type="parTrans" cxnId="{90D5C6DB-CD81-4AD2-9D54-270C359E9E53}">
      <dgm:prSet/>
      <dgm:spPr/>
      <dgm:t>
        <a:bodyPr/>
        <a:lstStyle/>
        <a:p>
          <a:endParaRPr lang="en-IN"/>
        </a:p>
      </dgm:t>
    </dgm:pt>
    <dgm:pt modelId="{DC9ECDE3-BC43-454D-91AB-C6882C48DF49}" type="sibTrans" cxnId="{90D5C6DB-CD81-4AD2-9D54-270C359E9E53}">
      <dgm:prSet/>
      <dgm:spPr/>
      <dgm:t>
        <a:bodyPr/>
        <a:lstStyle/>
        <a:p>
          <a:endParaRPr lang="en-IN"/>
        </a:p>
      </dgm:t>
    </dgm:pt>
    <dgm:pt modelId="{82995254-3EE1-43D8-8177-7E73B73BAB14}">
      <dgm:prSet phldrT="[Text]" custT="1"/>
      <dgm:spPr/>
      <dgm:t>
        <a:bodyPr/>
        <a:lstStyle/>
        <a:p>
          <a:r>
            <a:rPr lang="en-IN" sz="1400" i="1" dirty="0" smtClean="0"/>
            <a:t>Review your early reviews</a:t>
          </a:r>
          <a:endParaRPr lang="en-IN" sz="1400" b="1" dirty="0"/>
        </a:p>
      </dgm:t>
    </dgm:pt>
    <dgm:pt modelId="{13AEAC65-FA77-42BB-94EF-048594FF114E}" type="parTrans" cxnId="{6DCD79F9-4009-4554-87E4-2F25FBCAB264}">
      <dgm:prSet/>
      <dgm:spPr/>
      <dgm:t>
        <a:bodyPr/>
        <a:lstStyle/>
        <a:p>
          <a:endParaRPr lang="en-IN"/>
        </a:p>
      </dgm:t>
    </dgm:pt>
    <dgm:pt modelId="{C0A9AF9A-4B7F-4B80-A377-E34C7E16EAAB}" type="sibTrans" cxnId="{6DCD79F9-4009-4554-87E4-2F25FBCAB264}">
      <dgm:prSet/>
      <dgm:spPr/>
      <dgm:t>
        <a:bodyPr/>
        <a:lstStyle/>
        <a:p>
          <a:endParaRPr lang="en-IN"/>
        </a:p>
      </dgm:t>
    </dgm:pt>
    <dgm:pt modelId="{E1A0C784-A74A-48A5-B0E8-0F1F1F02DB99}">
      <dgm:prSet phldrT="[Text]" custT="1"/>
      <dgm:spPr/>
      <dgm:t>
        <a:bodyPr/>
        <a:lstStyle/>
        <a:p>
          <a:endParaRPr lang="en-IN" sz="1600" dirty="0"/>
        </a:p>
      </dgm:t>
    </dgm:pt>
    <dgm:pt modelId="{A6CAF333-B53A-42F1-8866-7924114BE82B}" type="parTrans" cxnId="{7B103099-150C-4EA2-A48E-EB4D11C88A62}">
      <dgm:prSet/>
      <dgm:spPr/>
      <dgm:t>
        <a:bodyPr/>
        <a:lstStyle/>
        <a:p>
          <a:endParaRPr lang="en-IN"/>
        </a:p>
      </dgm:t>
    </dgm:pt>
    <dgm:pt modelId="{98044FB6-DD77-4370-90AC-95169BFE5175}" type="sibTrans" cxnId="{7B103099-150C-4EA2-A48E-EB4D11C88A62}">
      <dgm:prSet/>
      <dgm:spPr/>
      <dgm:t>
        <a:bodyPr/>
        <a:lstStyle/>
        <a:p>
          <a:endParaRPr lang="en-IN"/>
        </a:p>
      </dgm:t>
    </dgm:pt>
    <dgm:pt modelId="{B8244096-5C05-4ECA-B1A6-79984770A7D2}">
      <dgm:prSet custT="1"/>
      <dgm:spPr/>
      <dgm:t>
        <a:bodyPr/>
        <a:lstStyle/>
        <a:p>
          <a:r>
            <a:rPr lang="en-IN" sz="1400" i="1" dirty="0" smtClean="0"/>
            <a:t>Set an agenda and maintain </a:t>
          </a:r>
          <a:endParaRPr lang="en-IN" sz="1400" b="1" dirty="0"/>
        </a:p>
      </dgm:t>
    </dgm:pt>
    <dgm:pt modelId="{FD5B4259-18F7-4868-A4CA-EE2093B16909}" type="parTrans" cxnId="{39883C7B-210A-413F-99ED-0BF25E19036D}">
      <dgm:prSet/>
      <dgm:spPr/>
      <dgm:t>
        <a:bodyPr/>
        <a:lstStyle/>
        <a:p>
          <a:endParaRPr lang="en-IN"/>
        </a:p>
      </dgm:t>
    </dgm:pt>
    <dgm:pt modelId="{2CCBA2CF-B644-4E37-A6B4-F84E6F4E7E03}" type="sibTrans" cxnId="{39883C7B-210A-413F-99ED-0BF25E19036D}">
      <dgm:prSet/>
      <dgm:spPr/>
      <dgm:t>
        <a:bodyPr/>
        <a:lstStyle/>
        <a:p>
          <a:endParaRPr lang="en-IN"/>
        </a:p>
      </dgm:t>
    </dgm:pt>
    <dgm:pt modelId="{6F7FE1C3-50F7-4BD8-840C-18A06D6A85C9}">
      <dgm:prSet custT="1"/>
      <dgm:spPr/>
      <dgm:t>
        <a:bodyPr/>
        <a:lstStyle/>
        <a:p>
          <a:r>
            <a:rPr lang="en-IN" sz="1400" b="1" dirty="0" smtClean="0"/>
            <a:t>…….</a:t>
          </a:r>
          <a:endParaRPr lang="en-IN" sz="1400" b="1" dirty="0"/>
        </a:p>
      </dgm:t>
    </dgm:pt>
    <dgm:pt modelId="{0653E929-A823-46EA-BB71-E1508A82DD1A}" type="parTrans" cxnId="{69B3AE7A-3182-4DE3-B556-A778BA48F9E1}">
      <dgm:prSet/>
      <dgm:spPr/>
      <dgm:t>
        <a:bodyPr/>
        <a:lstStyle/>
        <a:p>
          <a:endParaRPr lang="en-IN"/>
        </a:p>
      </dgm:t>
    </dgm:pt>
    <dgm:pt modelId="{ADE3DE76-B251-4FBB-B882-FD62C7C430A0}" type="sibTrans" cxnId="{69B3AE7A-3182-4DE3-B556-A778BA48F9E1}">
      <dgm:prSet/>
      <dgm:spPr/>
      <dgm:t>
        <a:bodyPr/>
        <a:lstStyle/>
        <a:p>
          <a:endParaRPr lang="en-IN"/>
        </a:p>
      </dgm:t>
    </dgm:pt>
    <dgm:pt modelId="{46D82311-28A2-4257-966F-37B5F1AC8A95}">
      <dgm:prSet custT="1"/>
      <dgm:spPr/>
      <dgm:t>
        <a:bodyPr/>
        <a:lstStyle/>
        <a:p>
          <a:r>
            <a:rPr lang="en-IN" sz="1400" b="1" dirty="0" smtClean="0"/>
            <a:t>…….</a:t>
          </a:r>
          <a:endParaRPr lang="en-IN" sz="1400" b="1" dirty="0"/>
        </a:p>
      </dgm:t>
    </dgm:pt>
    <dgm:pt modelId="{6EBEAE06-01DD-4F7A-ADE1-952303AA0B62}" type="parTrans" cxnId="{5B800CBC-58AC-4350-A403-E367FC7A87EC}">
      <dgm:prSet/>
      <dgm:spPr/>
      <dgm:t>
        <a:bodyPr/>
        <a:lstStyle/>
        <a:p>
          <a:endParaRPr lang="en-IN"/>
        </a:p>
      </dgm:t>
    </dgm:pt>
    <dgm:pt modelId="{8E82FBCD-E44A-454C-8AD3-BCC8E33E1AF9}" type="sibTrans" cxnId="{5B800CBC-58AC-4350-A403-E367FC7A87EC}">
      <dgm:prSet/>
      <dgm:spPr/>
      <dgm:t>
        <a:bodyPr/>
        <a:lstStyle/>
        <a:p>
          <a:endParaRPr lang="en-IN"/>
        </a:p>
      </dgm:t>
    </dgm:pt>
    <dgm:pt modelId="{E4684BC0-F003-4555-8933-A985F5EDAA93}">
      <dgm:prSet custT="1"/>
      <dgm:spPr/>
      <dgm:t>
        <a:bodyPr/>
        <a:lstStyle/>
        <a:p>
          <a:r>
            <a:rPr lang="en-IN" sz="1400" i="1" dirty="0" smtClean="0"/>
            <a:t>Limit debate</a:t>
          </a:r>
          <a:endParaRPr lang="en-IN" sz="1400" b="1" dirty="0"/>
        </a:p>
      </dgm:t>
    </dgm:pt>
    <dgm:pt modelId="{3EC078F5-79BE-4E9B-AF96-25F6E84382FC}" type="parTrans" cxnId="{554797EE-0DF2-4307-8540-EC4EAA5125CB}">
      <dgm:prSet/>
      <dgm:spPr/>
      <dgm:t>
        <a:bodyPr/>
        <a:lstStyle/>
        <a:p>
          <a:endParaRPr lang="en-IN"/>
        </a:p>
      </dgm:t>
    </dgm:pt>
    <dgm:pt modelId="{3DD3248F-278D-441D-9057-39B27C31EE89}" type="sibTrans" cxnId="{554797EE-0DF2-4307-8540-EC4EAA5125CB}">
      <dgm:prSet/>
      <dgm:spPr/>
      <dgm:t>
        <a:bodyPr/>
        <a:lstStyle/>
        <a:p>
          <a:endParaRPr lang="en-IN"/>
        </a:p>
      </dgm:t>
    </dgm:pt>
    <dgm:pt modelId="{FF1B9AFE-335F-4B3C-B798-02A532958285}">
      <dgm:prSet custT="1"/>
      <dgm:spPr/>
      <dgm:t>
        <a:bodyPr/>
        <a:lstStyle/>
        <a:p>
          <a:r>
            <a:rPr lang="en-IN" sz="1400" b="1" dirty="0" smtClean="0"/>
            <a:t>……</a:t>
          </a:r>
          <a:endParaRPr lang="en-IN" sz="1400" b="1" dirty="0"/>
        </a:p>
      </dgm:t>
    </dgm:pt>
    <dgm:pt modelId="{EFE91BE0-D395-4BE7-8904-E345D49627A6}" type="parTrans" cxnId="{AF0241EB-A473-4838-8185-883BC4E88E22}">
      <dgm:prSet/>
      <dgm:spPr/>
      <dgm:t>
        <a:bodyPr/>
        <a:lstStyle/>
        <a:p>
          <a:endParaRPr lang="en-IN"/>
        </a:p>
      </dgm:t>
    </dgm:pt>
    <dgm:pt modelId="{CD77DD03-5DE1-451A-BA7C-11B6EC803E38}" type="sibTrans" cxnId="{AF0241EB-A473-4838-8185-883BC4E88E22}">
      <dgm:prSet/>
      <dgm:spPr/>
      <dgm:t>
        <a:bodyPr/>
        <a:lstStyle/>
        <a:p>
          <a:endParaRPr lang="en-IN"/>
        </a:p>
      </dgm:t>
    </dgm:pt>
    <dgm:pt modelId="{E2D979C6-34A5-49F0-8CDF-DF68E55D18B6}">
      <dgm:prSet custT="1"/>
      <dgm:spPr/>
      <dgm:t>
        <a:bodyPr/>
        <a:lstStyle/>
        <a:p>
          <a:r>
            <a:rPr lang="en-IN" sz="1400" b="1" dirty="0" smtClean="0"/>
            <a:t>…….</a:t>
          </a:r>
          <a:endParaRPr lang="en-IN" sz="1400" b="1" dirty="0"/>
        </a:p>
      </dgm:t>
    </dgm:pt>
    <dgm:pt modelId="{E2FF3D1F-A117-4459-9FD2-8BB85FA569AE}" type="parTrans" cxnId="{A83BBB57-4591-48F1-9DEF-F2D648108594}">
      <dgm:prSet/>
      <dgm:spPr/>
      <dgm:t>
        <a:bodyPr/>
        <a:lstStyle/>
        <a:p>
          <a:endParaRPr lang="en-IN"/>
        </a:p>
      </dgm:t>
    </dgm:pt>
    <dgm:pt modelId="{FCB2465D-9685-4AAD-9F51-E2CCEEA8D6A5}" type="sibTrans" cxnId="{A83BBB57-4591-48F1-9DEF-F2D648108594}">
      <dgm:prSet/>
      <dgm:spPr/>
      <dgm:t>
        <a:bodyPr/>
        <a:lstStyle/>
        <a:p>
          <a:endParaRPr lang="en-IN"/>
        </a:p>
      </dgm:t>
    </dgm:pt>
    <dgm:pt modelId="{450F7AAB-FC22-4990-9C99-A2263911D33C}">
      <dgm:prSet custT="1"/>
      <dgm:spPr/>
      <dgm:t>
        <a:bodyPr/>
        <a:lstStyle/>
        <a:p>
          <a:r>
            <a:rPr lang="en-IN" sz="1400" b="1" dirty="0" smtClean="0"/>
            <a:t>……</a:t>
          </a:r>
          <a:endParaRPr lang="en-IN" sz="1400" b="1" dirty="0"/>
        </a:p>
      </dgm:t>
    </dgm:pt>
    <dgm:pt modelId="{C1B52B09-DDBF-4C8A-8FA5-29EB159812CF}" type="parTrans" cxnId="{6B054D13-B2C0-4ABE-ADDF-C584E58002B7}">
      <dgm:prSet/>
      <dgm:spPr/>
      <dgm:t>
        <a:bodyPr/>
        <a:lstStyle/>
        <a:p>
          <a:endParaRPr lang="en-IN"/>
        </a:p>
      </dgm:t>
    </dgm:pt>
    <dgm:pt modelId="{D7B42486-1257-47C6-8E7C-852EBEEA5F31}" type="sibTrans" cxnId="{6B054D13-B2C0-4ABE-ADDF-C584E58002B7}">
      <dgm:prSet/>
      <dgm:spPr/>
      <dgm:t>
        <a:bodyPr/>
        <a:lstStyle/>
        <a:p>
          <a:endParaRPr lang="en-IN"/>
        </a:p>
      </dgm:t>
    </dgm:pt>
    <dgm:pt modelId="{9AB81D02-E7AD-418B-96B7-1E26F5DB1779}">
      <dgm:prSet custT="1"/>
      <dgm:spPr/>
      <dgm:t>
        <a:bodyPr/>
        <a:lstStyle/>
        <a:p>
          <a:endParaRPr lang="en-IN" sz="1600" dirty="0"/>
        </a:p>
      </dgm:t>
    </dgm:pt>
    <dgm:pt modelId="{49DC2A5C-35AF-434C-B473-4D9BE71BFB78}" type="parTrans" cxnId="{7879EF82-C397-43EE-801D-BF99E880870F}">
      <dgm:prSet/>
      <dgm:spPr/>
      <dgm:t>
        <a:bodyPr/>
        <a:lstStyle/>
        <a:p>
          <a:endParaRPr lang="en-IN"/>
        </a:p>
      </dgm:t>
    </dgm:pt>
    <dgm:pt modelId="{1477A5AB-3972-4AB3-B7E7-18D680B2415C}" type="sibTrans" cxnId="{7879EF82-C397-43EE-801D-BF99E880870F}">
      <dgm:prSet/>
      <dgm:spPr/>
      <dgm:t>
        <a:bodyPr/>
        <a:lstStyle/>
        <a:p>
          <a:endParaRPr lang="en-IN"/>
        </a:p>
      </dgm:t>
    </dgm:pt>
    <dgm:pt modelId="{D6A00360-6C99-4779-953A-9C1648968FFD}">
      <dgm:prSet custT="1"/>
      <dgm:spPr/>
      <dgm:t>
        <a:bodyPr/>
        <a:lstStyle/>
        <a:p>
          <a:endParaRPr lang="en-IN" sz="1600" dirty="0"/>
        </a:p>
      </dgm:t>
    </dgm:pt>
    <dgm:pt modelId="{848BA736-E1A0-47C5-9D45-613F346E01E5}" type="parTrans" cxnId="{309D1D68-25FB-46F7-A53A-A2B6124DB3F3}">
      <dgm:prSet/>
      <dgm:spPr/>
      <dgm:t>
        <a:bodyPr/>
        <a:lstStyle/>
        <a:p>
          <a:endParaRPr lang="en-IN"/>
        </a:p>
      </dgm:t>
    </dgm:pt>
    <dgm:pt modelId="{47C4398A-4F48-4AF9-B769-715482300146}" type="sibTrans" cxnId="{309D1D68-25FB-46F7-A53A-A2B6124DB3F3}">
      <dgm:prSet/>
      <dgm:spPr/>
      <dgm:t>
        <a:bodyPr/>
        <a:lstStyle/>
        <a:p>
          <a:endParaRPr lang="en-IN"/>
        </a:p>
      </dgm:t>
    </dgm:pt>
    <dgm:pt modelId="{72EC2093-3D87-4670-98B5-F1E6D783D2DB}">
      <dgm:prSet custT="1"/>
      <dgm:spPr/>
      <dgm:t>
        <a:bodyPr/>
        <a:lstStyle/>
        <a:p>
          <a:endParaRPr lang="en-IN" sz="1600" dirty="0"/>
        </a:p>
      </dgm:t>
    </dgm:pt>
    <dgm:pt modelId="{1ACFCDF4-10A1-4856-9AD0-9C67D71A1D33}" type="parTrans" cxnId="{7F498199-A98B-42C3-A203-C12E7C8E86B8}">
      <dgm:prSet/>
      <dgm:spPr/>
      <dgm:t>
        <a:bodyPr/>
        <a:lstStyle/>
        <a:p>
          <a:endParaRPr lang="en-IN"/>
        </a:p>
      </dgm:t>
    </dgm:pt>
    <dgm:pt modelId="{FBC72CB3-C923-43AA-AB67-6E99ACC1FE3D}" type="sibTrans" cxnId="{7F498199-A98B-42C3-A203-C12E7C8E86B8}">
      <dgm:prSet/>
      <dgm:spPr/>
      <dgm:t>
        <a:bodyPr/>
        <a:lstStyle/>
        <a:p>
          <a:endParaRPr lang="en-IN"/>
        </a:p>
      </dgm:t>
    </dgm:pt>
    <dgm:pt modelId="{30F12BD9-C27A-458D-A3C1-25C357061562}">
      <dgm:prSet custT="1"/>
      <dgm:spPr/>
      <dgm:t>
        <a:bodyPr/>
        <a:lstStyle/>
        <a:p>
          <a:endParaRPr lang="en-IN" sz="1600" dirty="0"/>
        </a:p>
      </dgm:t>
    </dgm:pt>
    <dgm:pt modelId="{4F161244-F0A1-42FE-8F66-2605A7828DFB}" type="parTrans" cxnId="{D8F54831-5CCD-4D22-9141-00D5FBD35879}">
      <dgm:prSet/>
      <dgm:spPr/>
      <dgm:t>
        <a:bodyPr/>
        <a:lstStyle/>
        <a:p>
          <a:endParaRPr lang="en-IN"/>
        </a:p>
      </dgm:t>
    </dgm:pt>
    <dgm:pt modelId="{DA2E63BE-FDC8-400B-B7BD-EA690F6C7B53}" type="sibTrans" cxnId="{D8F54831-5CCD-4D22-9141-00D5FBD35879}">
      <dgm:prSet/>
      <dgm:spPr/>
      <dgm:t>
        <a:bodyPr/>
        <a:lstStyle/>
        <a:p>
          <a:endParaRPr lang="en-IN"/>
        </a:p>
      </dgm:t>
    </dgm:pt>
    <dgm:pt modelId="{E04EAC2F-FA35-4A1B-9857-F18AC63723FB}">
      <dgm:prSet custT="1"/>
      <dgm:spPr/>
      <dgm:t>
        <a:bodyPr/>
        <a:lstStyle/>
        <a:p>
          <a:r>
            <a:rPr lang="en-IN" sz="1400" b="1" dirty="0" smtClean="0"/>
            <a:t>…..</a:t>
          </a:r>
          <a:endParaRPr lang="en-IN" sz="1400" b="1" dirty="0"/>
        </a:p>
      </dgm:t>
    </dgm:pt>
    <dgm:pt modelId="{ABCC0684-DFB8-4FD3-858E-A6FB12FF747B}" type="parTrans" cxnId="{E0769563-1BAA-4EDF-8BD5-DF656F3DDE0C}">
      <dgm:prSet/>
      <dgm:spPr/>
      <dgm:t>
        <a:bodyPr/>
        <a:lstStyle/>
        <a:p>
          <a:endParaRPr lang="en-IN"/>
        </a:p>
      </dgm:t>
    </dgm:pt>
    <dgm:pt modelId="{34C2C87E-CC2A-46C4-8CEA-788448125C02}" type="sibTrans" cxnId="{E0769563-1BAA-4EDF-8BD5-DF656F3DDE0C}">
      <dgm:prSet/>
      <dgm:spPr/>
      <dgm:t>
        <a:bodyPr/>
        <a:lstStyle/>
        <a:p>
          <a:endParaRPr lang="en-IN"/>
        </a:p>
      </dgm:t>
    </dgm:pt>
    <dgm:pt modelId="{0A82026E-AF7F-42B5-A1FC-C97A6BEA89F6}">
      <dgm:prSet custT="1"/>
      <dgm:spPr/>
      <dgm:t>
        <a:bodyPr/>
        <a:lstStyle/>
        <a:p>
          <a:endParaRPr lang="en-IN" sz="1600" dirty="0"/>
        </a:p>
      </dgm:t>
    </dgm:pt>
    <dgm:pt modelId="{9ED6CB16-845B-427D-8ADA-15290155218D}" type="parTrans" cxnId="{4AE9E493-FA9A-43A5-B52A-8C6083917D5C}">
      <dgm:prSet/>
      <dgm:spPr/>
      <dgm:t>
        <a:bodyPr/>
        <a:lstStyle/>
        <a:p>
          <a:endParaRPr lang="en-IN"/>
        </a:p>
      </dgm:t>
    </dgm:pt>
    <dgm:pt modelId="{7BC3A117-8710-4790-A4AE-7B553A051BA8}" type="sibTrans" cxnId="{4AE9E493-FA9A-43A5-B52A-8C6083917D5C}">
      <dgm:prSet/>
      <dgm:spPr/>
      <dgm:t>
        <a:bodyPr/>
        <a:lstStyle/>
        <a:p>
          <a:endParaRPr lang="en-IN"/>
        </a:p>
      </dgm:t>
    </dgm:pt>
    <dgm:pt modelId="{B6375372-AD4A-45B7-B2CD-FC58B1D105E2}">
      <dgm:prSet custT="1"/>
      <dgm:spPr/>
      <dgm:t>
        <a:bodyPr/>
        <a:lstStyle/>
        <a:p>
          <a:endParaRPr lang="en-IN" sz="1600" dirty="0"/>
        </a:p>
      </dgm:t>
    </dgm:pt>
    <dgm:pt modelId="{1A351A6A-3365-4D32-9158-43A6D0D10A81}" type="parTrans" cxnId="{E30B9C90-E34E-4D5C-AFB1-AACB5BA47F1C}">
      <dgm:prSet/>
      <dgm:spPr/>
      <dgm:t>
        <a:bodyPr/>
        <a:lstStyle/>
        <a:p>
          <a:endParaRPr lang="en-IN"/>
        </a:p>
      </dgm:t>
    </dgm:pt>
    <dgm:pt modelId="{AF90F209-6EC8-409A-B2C8-0B0D35469EB6}" type="sibTrans" cxnId="{E30B9C90-E34E-4D5C-AFB1-AACB5BA47F1C}">
      <dgm:prSet/>
      <dgm:spPr/>
      <dgm:t>
        <a:bodyPr/>
        <a:lstStyle/>
        <a:p>
          <a:endParaRPr lang="en-IN"/>
        </a:p>
      </dgm:t>
    </dgm:pt>
    <dgm:pt modelId="{6D38E627-C2C3-4764-8397-48B5FEBCF18B}">
      <dgm:prSet custT="1"/>
      <dgm:spPr/>
      <dgm:t>
        <a:bodyPr/>
        <a:lstStyle/>
        <a:p>
          <a:endParaRPr lang="en-IN" sz="1600" dirty="0"/>
        </a:p>
      </dgm:t>
    </dgm:pt>
    <dgm:pt modelId="{A433856C-8FCA-4D47-83BA-2008DEB00EA9}" type="parTrans" cxnId="{C8185BA2-DE43-4062-9C87-A86C10B05F59}">
      <dgm:prSet/>
      <dgm:spPr/>
      <dgm:t>
        <a:bodyPr/>
        <a:lstStyle/>
        <a:p>
          <a:endParaRPr lang="en-IN"/>
        </a:p>
      </dgm:t>
    </dgm:pt>
    <dgm:pt modelId="{A783E38F-4904-4467-80AE-3D17C52C18E4}" type="sibTrans" cxnId="{C8185BA2-DE43-4062-9C87-A86C10B05F59}">
      <dgm:prSet/>
      <dgm:spPr/>
      <dgm:t>
        <a:bodyPr/>
        <a:lstStyle/>
        <a:p>
          <a:endParaRPr lang="en-IN"/>
        </a:p>
      </dgm:t>
    </dgm:pt>
    <dgm:pt modelId="{E29375B9-A210-415C-B8C9-3638715E0339}">
      <dgm:prSet custT="1"/>
      <dgm:spPr/>
      <dgm:t>
        <a:bodyPr/>
        <a:lstStyle/>
        <a:p>
          <a:endParaRPr lang="en-IN" sz="1600" dirty="0"/>
        </a:p>
      </dgm:t>
    </dgm:pt>
    <dgm:pt modelId="{087B62BC-9E09-4FE2-B154-CBC258AA2F68}" type="parTrans" cxnId="{F0C99D55-34EB-43A0-B68A-C2EA15C9910C}">
      <dgm:prSet/>
      <dgm:spPr/>
      <dgm:t>
        <a:bodyPr/>
        <a:lstStyle/>
        <a:p>
          <a:endParaRPr lang="en-IN"/>
        </a:p>
      </dgm:t>
    </dgm:pt>
    <dgm:pt modelId="{BE2D0B0D-79DD-4478-BB6C-3F5F7B9878A4}" type="sibTrans" cxnId="{F0C99D55-34EB-43A0-B68A-C2EA15C9910C}">
      <dgm:prSet/>
      <dgm:spPr/>
      <dgm:t>
        <a:bodyPr/>
        <a:lstStyle/>
        <a:p>
          <a:endParaRPr lang="en-IN"/>
        </a:p>
      </dgm:t>
    </dgm:pt>
    <dgm:pt modelId="{0DE560BA-1FAC-4D34-AA9E-02E40B10840A}" type="pres">
      <dgm:prSet presAssocID="{BF0342A9-0FC1-4993-9207-F8F9F2373B38}" presName="Name0" presStyleCnt="0">
        <dgm:presLayoutVars>
          <dgm:dir/>
          <dgm:animLvl val="lvl"/>
          <dgm:resizeHandles val="exact"/>
        </dgm:presLayoutVars>
      </dgm:prSet>
      <dgm:spPr/>
      <dgm:t>
        <a:bodyPr/>
        <a:lstStyle/>
        <a:p>
          <a:endParaRPr lang="en-IN"/>
        </a:p>
      </dgm:t>
    </dgm:pt>
    <dgm:pt modelId="{77EDC341-57B4-4402-B1B2-E6DB748F6849}" type="pres">
      <dgm:prSet presAssocID="{23897E7F-2422-41B5-93C0-E7BFB446171D}" presName="linNode" presStyleCnt="0"/>
      <dgm:spPr/>
    </dgm:pt>
    <dgm:pt modelId="{DEFF10D2-CF4B-4D73-8EC7-0370AD676646}" type="pres">
      <dgm:prSet presAssocID="{23897E7F-2422-41B5-93C0-E7BFB446171D}" presName="parentText" presStyleLbl="node1" presStyleIdx="0" presStyleCnt="10" custScaleX="94538" custLinFactNeighborX="-5713" custLinFactNeighborY="-7240">
        <dgm:presLayoutVars>
          <dgm:chMax val="1"/>
          <dgm:bulletEnabled val="1"/>
        </dgm:presLayoutVars>
      </dgm:prSet>
      <dgm:spPr/>
      <dgm:t>
        <a:bodyPr/>
        <a:lstStyle/>
        <a:p>
          <a:endParaRPr lang="en-IN"/>
        </a:p>
      </dgm:t>
    </dgm:pt>
    <dgm:pt modelId="{10B24006-2405-4DFD-A816-1504F6253439}" type="pres">
      <dgm:prSet presAssocID="{23897E7F-2422-41B5-93C0-E7BFB446171D}" presName="descendantText" presStyleLbl="alignAccFollowNode1" presStyleIdx="0" presStyleCnt="10" custScaleX="272569" custLinFactNeighborX="58446" custLinFactNeighborY="9042">
        <dgm:presLayoutVars>
          <dgm:bulletEnabled val="1"/>
        </dgm:presLayoutVars>
      </dgm:prSet>
      <dgm:spPr/>
      <dgm:t>
        <a:bodyPr/>
        <a:lstStyle/>
        <a:p>
          <a:endParaRPr lang="en-IN"/>
        </a:p>
      </dgm:t>
    </dgm:pt>
    <dgm:pt modelId="{51966B84-E426-45D5-B9DF-87726D1F7F04}" type="pres">
      <dgm:prSet presAssocID="{8498D7F5-AEB2-4A95-8253-B8DBEA60BBC8}" presName="sp" presStyleCnt="0"/>
      <dgm:spPr/>
    </dgm:pt>
    <dgm:pt modelId="{74DD910F-8001-4F7F-A1BD-ABDEB5E370EE}" type="pres">
      <dgm:prSet presAssocID="{B8244096-5C05-4ECA-B1A6-79984770A7D2}" presName="linNode" presStyleCnt="0"/>
      <dgm:spPr/>
    </dgm:pt>
    <dgm:pt modelId="{444F138F-8E9D-4685-AF58-D065A6F7C5D9}" type="pres">
      <dgm:prSet presAssocID="{B8244096-5C05-4ECA-B1A6-79984770A7D2}" presName="parentText" presStyleLbl="node1" presStyleIdx="1" presStyleCnt="10" custScaleX="94538" custLinFactNeighborX="-5713" custLinFactNeighborY="-7240">
        <dgm:presLayoutVars>
          <dgm:chMax val="1"/>
          <dgm:bulletEnabled val="1"/>
        </dgm:presLayoutVars>
      </dgm:prSet>
      <dgm:spPr/>
      <dgm:t>
        <a:bodyPr/>
        <a:lstStyle/>
        <a:p>
          <a:endParaRPr lang="en-IN"/>
        </a:p>
      </dgm:t>
    </dgm:pt>
    <dgm:pt modelId="{3D5C4CFA-B5F3-4E3A-A510-B27672BBD8BA}" type="pres">
      <dgm:prSet presAssocID="{B8244096-5C05-4ECA-B1A6-79984770A7D2}" presName="descendantText" presStyleLbl="alignAccFollowNode1" presStyleIdx="1" presStyleCnt="10" custScaleX="272569" custLinFactNeighborX="58446" custLinFactNeighborY="1936">
        <dgm:presLayoutVars>
          <dgm:bulletEnabled val="1"/>
        </dgm:presLayoutVars>
      </dgm:prSet>
      <dgm:spPr/>
      <dgm:t>
        <a:bodyPr/>
        <a:lstStyle/>
        <a:p>
          <a:endParaRPr lang="en-IN"/>
        </a:p>
      </dgm:t>
    </dgm:pt>
    <dgm:pt modelId="{9CA3F032-B442-4BF6-9D6A-5BC03CE098D2}" type="pres">
      <dgm:prSet presAssocID="{2CCBA2CF-B644-4E37-A6B4-F84E6F4E7E03}" presName="sp" presStyleCnt="0"/>
      <dgm:spPr/>
    </dgm:pt>
    <dgm:pt modelId="{BEF3D8FE-1922-4CB8-B126-DA64371D1BB4}" type="pres">
      <dgm:prSet presAssocID="{E4684BC0-F003-4555-8933-A985F5EDAA93}" presName="linNode" presStyleCnt="0"/>
      <dgm:spPr/>
    </dgm:pt>
    <dgm:pt modelId="{00FFCF95-D72F-4CE8-96A0-11BD529B624F}" type="pres">
      <dgm:prSet presAssocID="{E4684BC0-F003-4555-8933-A985F5EDAA93}" presName="parentText" presStyleLbl="node1" presStyleIdx="2" presStyleCnt="10" custScaleX="94538" custLinFactNeighborX="-5713" custLinFactNeighborY="-7240">
        <dgm:presLayoutVars>
          <dgm:chMax val="1"/>
          <dgm:bulletEnabled val="1"/>
        </dgm:presLayoutVars>
      </dgm:prSet>
      <dgm:spPr/>
      <dgm:t>
        <a:bodyPr/>
        <a:lstStyle/>
        <a:p>
          <a:endParaRPr lang="en-IN"/>
        </a:p>
      </dgm:t>
    </dgm:pt>
    <dgm:pt modelId="{8A72F8F6-B3D4-4702-AA60-7BFDFDB18650}" type="pres">
      <dgm:prSet presAssocID="{E4684BC0-F003-4555-8933-A985F5EDAA93}" presName="descendantText" presStyleLbl="alignAccFollowNode1" presStyleIdx="2" presStyleCnt="10" custScaleX="272569" custLinFactNeighborX="58446" custLinFactNeighborY="1936">
        <dgm:presLayoutVars>
          <dgm:bulletEnabled val="1"/>
        </dgm:presLayoutVars>
      </dgm:prSet>
      <dgm:spPr/>
      <dgm:t>
        <a:bodyPr/>
        <a:lstStyle/>
        <a:p>
          <a:endParaRPr lang="en-IN"/>
        </a:p>
      </dgm:t>
    </dgm:pt>
    <dgm:pt modelId="{9753241F-090B-44B6-86EF-007E4C0228FE}" type="pres">
      <dgm:prSet presAssocID="{3DD3248F-278D-441D-9057-39B27C31EE89}" presName="sp" presStyleCnt="0"/>
      <dgm:spPr/>
    </dgm:pt>
    <dgm:pt modelId="{F55A8BD4-A029-42B5-BB8D-E92CDD3355AA}" type="pres">
      <dgm:prSet presAssocID="{450F7AAB-FC22-4990-9C99-A2263911D33C}" presName="linNode" presStyleCnt="0"/>
      <dgm:spPr/>
    </dgm:pt>
    <dgm:pt modelId="{72F8FED1-8A67-4C23-93D7-E69AC4463BA3}" type="pres">
      <dgm:prSet presAssocID="{450F7AAB-FC22-4990-9C99-A2263911D33C}" presName="parentText" presStyleLbl="node1" presStyleIdx="3" presStyleCnt="10" custScaleX="94538" custLinFactNeighborX="-5713" custLinFactNeighborY="-7240">
        <dgm:presLayoutVars>
          <dgm:chMax val="1"/>
          <dgm:bulletEnabled val="1"/>
        </dgm:presLayoutVars>
      </dgm:prSet>
      <dgm:spPr/>
      <dgm:t>
        <a:bodyPr/>
        <a:lstStyle/>
        <a:p>
          <a:endParaRPr lang="en-IN"/>
        </a:p>
      </dgm:t>
    </dgm:pt>
    <dgm:pt modelId="{0742C940-4E5C-48F8-9CE7-B345B672780B}" type="pres">
      <dgm:prSet presAssocID="{450F7AAB-FC22-4990-9C99-A2263911D33C}" presName="descendantText" presStyleLbl="alignAccFollowNode1" presStyleIdx="3" presStyleCnt="10" custScaleX="272569" custLinFactNeighborX="58446" custLinFactNeighborY="1936">
        <dgm:presLayoutVars>
          <dgm:bulletEnabled val="1"/>
        </dgm:presLayoutVars>
      </dgm:prSet>
      <dgm:spPr/>
      <dgm:t>
        <a:bodyPr/>
        <a:lstStyle/>
        <a:p>
          <a:endParaRPr lang="en-IN"/>
        </a:p>
      </dgm:t>
    </dgm:pt>
    <dgm:pt modelId="{1FEE3ED2-4D3F-411F-A06B-EC04C4FE0AE2}" type="pres">
      <dgm:prSet presAssocID="{D7B42486-1257-47C6-8E7C-852EBEEA5F31}" presName="sp" presStyleCnt="0"/>
      <dgm:spPr/>
    </dgm:pt>
    <dgm:pt modelId="{57F65026-B7E2-45CA-B33D-ABBE9F05BA61}" type="pres">
      <dgm:prSet presAssocID="{E2D979C6-34A5-49F0-8CDF-DF68E55D18B6}" presName="linNode" presStyleCnt="0"/>
      <dgm:spPr/>
    </dgm:pt>
    <dgm:pt modelId="{F24E5D61-18B0-40BE-A72B-4063A3095CEF}" type="pres">
      <dgm:prSet presAssocID="{E2D979C6-34A5-49F0-8CDF-DF68E55D18B6}" presName="parentText" presStyleLbl="node1" presStyleIdx="4" presStyleCnt="10" custScaleX="94538" custLinFactNeighborX="-5713" custLinFactNeighborY="-7240">
        <dgm:presLayoutVars>
          <dgm:chMax val="1"/>
          <dgm:bulletEnabled val="1"/>
        </dgm:presLayoutVars>
      </dgm:prSet>
      <dgm:spPr/>
      <dgm:t>
        <a:bodyPr/>
        <a:lstStyle/>
        <a:p>
          <a:endParaRPr lang="en-IN"/>
        </a:p>
      </dgm:t>
    </dgm:pt>
    <dgm:pt modelId="{523F2F06-C499-4622-BD76-05452A80F755}" type="pres">
      <dgm:prSet presAssocID="{E2D979C6-34A5-49F0-8CDF-DF68E55D18B6}" presName="descendantText" presStyleLbl="alignAccFollowNode1" presStyleIdx="4" presStyleCnt="10" custScaleX="272569" custLinFactNeighborX="58446" custLinFactNeighborY="1936">
        <dgm:presLayoutVars>
          <dgm:bulletEnabled val="1"/>
        </dgm:presLayoutVars>
      </dgm:prSet>
      <dgm:spPr/>
      <dgm:t>
        <a:bodyPr/>
        <a:lstStyle/>
        <a:p>
          <a:endParaRPr lang="en-IN"/>
        </a:p>
      </dgm:t>
    </dgm:pt>
    <dgm:pt modelId="{ADFD47EB-E702-403E-8891-9E38204A510F}" type="pres">
      <dgm:prSet presAssocID="{FCB2465D-9685-4AAD-9F51-E2CCEEA8D6A5}" presName="sp" presStyleCnt="0"/>
      <dgm:spPr/>
    </dgm:pt>
    <dgm:pt modelId="{DE359583-4696-4528-B74E-91EF5B796935}" type="pres">
      <dgm:prSet presAssocID="{E04EAC2F-FA35-4A1B-9857-F18AC63723FB}" presName="linNode" presStyleCnt="0"/>
      <dgm:spPr/>
    </dgm:pt>
    <dgm:pt modelId="{B6212065-1217-4316-BD06-D605A1C26B4B}" type="pres">
      <dgm:prSet presAssocID="{E04EAC2F-FA35-4A1B-9857-F18AC63723FB}" presName="parentText" presStyleLbl="node1" presStyleIdx="5" presStyleCnt="10" custScaleX="94538" custLinFactNeighborX="-5713" custLinFactNeighborY="-7240">
        <dgm:presLayoutVars>
          <dgm:chMax val="1"/>
          <dgm:bulletEnabled val="1"/>
        </dgm:presLayoutVars>
      </dgm:prSet>
      <dgm:spPr/>
      <dgm:t>
        <a:bodyPr/>
        <a:lstStyle/>
        <a:p>
          <a:endParaRPr lang="en-IN"/>
        </a:p>
      </dgm:t>
    </dgm:pt>
    <dgm:pt modelId="{1FB60DC3-B171-44CE-A135-45B9986D6BFE}" type="pres">
      <dgm:prSet presAssocID="{E04EAC2F-FA35-4A1B-9857-F18AC63723FB}" presName="descendantText" presStyleLbl="alignAccFollowNode1" presStyleIdx="5" presStyleCnt="10" custScaleX="272569" custLinFactNeighborX="58446" custLinFactNeighborY="1936">
        <dgm:presLayoutVars>
          <dgm:bulletEnabled val="1"/>
        </dgm:presLayoutVars>
      </dgm:prSet>
      <dgm:spPr/>
      <dgm:t>
        <a:bodyPr/>
        <a:lstStyle/>
        <a:p>
          <a:endParaRPr lang="en-IN"/>
        </a:p>
      </dgm:t>
    </dgm:pt>
    <dgm:pt modelId="{164D40F4-B181-44F8-898E-7376910B2226}" type="pres">
      <dgm:prSet presAssocID="{34C2C87E-CC2A-46C4-8CEA-788448125C02}" presName="sp" presStyleCnt="0"/>
      <dgm:spPr/>
    </dgm:pt>
    <dgm:pt modelId="{6C7845C2-F200-4727-8F85-0420E43FD3FC}" type="pres">
      <dgm:prSet presAssocID="{FF1B9AFE-335F-4B3C-B798-02A532958285}" presName="linNode" presStyleCnt="0"/>
      <dgm:spPr/>
    </dgm:pt>
    <dgm:pt modelId="{FF4692A4-357B-44E0-89D8-A3A4DAD346E9}" type="pres">
      <dgm:prSet presAssocID="{FF1B9AFE-335F-4B3C-B798-02A532958285}" presName="parentText" presStyleLbl="node1" presStyleIdx="6" presStyleCnt="10" custScaleX="94538" custLinFactNeighborX="-5713" custLinFactNeighborY="-7240">
        <dgm:presLayoutVars>
          <dgm:chMax val="1"/>
          <dgm:bulletEnabled val="1"/>
        </dgm:presLayoutVars>
      </dgm:prSet>
      <dgm:spPr/>
      <dgm:t>
        <a:bodyPr/>
        <a:lstStyle/>
        <a:p>
          <a:endParaRPr lang="en-IN"/>
        </a:p>
      </dgm:t>
    </dgm:pt>
    <dgm:pt modelId="{7DDE3863-DC96-4641-8346-DA6710AF2846}" type="pres">
      <dgm:prSet presAssocID="{FF1B9AFE-335F-4B3C-B798-02A532958285}" presName="descendantText" presStyleLbl="alignAccFollowNode1" presStyleIdx="6" presStyleCnt="10" custScaleX="272569" custLinFactNeighborX="58446" custLinFactNeighborY="1936">
        <dgm:presLayoutVars>
          <dgm:bulletEnabled val="1"/>
        </dgm:presLayoutVars>
      </dgm:prSet>
      <dgm:spPr/>
      <dgm:t>
        <a:bodyPr/>
        <a:lstStyle/>
        <a:p>
          <a:endParaRPr lang="en-IN"/>
        </a:p>
      </dgm:t>
    </dgm:pt>
    <dgm:pt modelId="{91259148-D3F5-4462-8CF4-DE194DF70FDD}" type="pres">
      <dgm:prSet presAssocID="{CD77DD03-5DE1-451A-BA7C-11B6EC803E38}" presName="sp" presStyleCnt="0"/>
      <dgm:spPr/>
    </dgm:pt>
    <dgm:pt modelId="{401B9C48-31BB-4CEF-957B-C7068B55388C}" type="pres">
      <dgm:prSet presAssocID="{46D82311-28A2-4257-966F-37B5F1AC8A95}" presName="linNode" presStyleCnt="0"/>
      <dgm:spPr/>
    </dgm:pt>
    <dgm:pt modelId="{E86C105C-28D3-44A0-9723-D2236F02E3F9}" type="pres">
      <dgm:prSet presAssocID="{46D82311-28A2-4257-966F-37B5F1AC8A95}" presName="parentText" presStyleLbl="node1" presStyleIdx="7" presStyleCnt="10" custScaleX="94538" custLinFactNeighborX="-5713" custLinFactNeighborY="-7240">
        <dgm:presLayoutVars>
          <dgm:chMax val="1"/>
          <dgm:bulletEnabled val="1"/>
        </dgm:presLayoutVars>
      </dgm:prSet>
      <dgm:spPr/>
      <dgm:t>
        <a:bodyPr/>
        <a:lstStyle/>
        <a:p>
          <a:endParaRPr lang="en-IN"/>
        </a:p>
      </dgm:t>
    </dgm:pt>
    <dgm:pt modelId="{A5AC1201-0310-4C95-A8E8-91F6194C0741}" type="pres">
      <dgm:prSet presAssocID="{46D82311-28A2-4257-966F-37B5F1AC8A95}" presName="descendantText" presStyleLbl="alignAccFollowNode1" presStyleIdx="7" presStyleCnt="10" custScaleX="272569" custLinFactNeighborX="58446" custLinFactNeighborY="1936">
        <dgm:presLayoutVars>
          <dgm:bulletEnabled val="1"/>
        </dgm:presLayoutVars>
      </dgm:prSet>
      <dgm:spPr/>
      <dgm:t>
        <a:bodyPr/>
        <a:lstStyle/>
        <a:p>
          <a:endParaRPr lang="en-IN"/>
        </a:p>
      </dgm:t>
    </dgm:pt>
    <dgm:pt modelId="{E4A80148-F2B7-4D0A-9E83-1009E312C9FF}" type="pres">
      <dgm:prSet presAssocID="{8E82FBCD-E44A-454C-8AD3-BCC8E33E1AF9}" presName="sp" presStyleCnt="0"/>
      <dgm:spPr/>
    </dgm:pt>
    <dgm:pt modelId="{AEB4FA4F-9371-45E1-B336-5340D66659A9}" type="pres">
      <dgm:prSet presAssocID="{6F7FE1C3-50F7-4BD8-840C-18A06D6A85C9}" presName="linNode" presStyleCnt="0"/>
      <dgm:spPr/>
    </dgm:pt>
    <dgm:pt modelId="{6BF1CC32-2585-4CC4-B855-2D76696B2CE0}" type="pres">
      <dgm:prSet presAssocID="{6F7FE1C3-50F7-4BD8-840C-18A06D6A85C9}" presName="parentText" presStyleLbl="node1" presStyleIdx="8" presStyleCnt="10" custScaleX="94538" custLinFactNeighborX="-5713" custLinFactNeighborY="-7240">
        <dgm:presLayoutVars>
          <dgm:chMax val="1"/>
          <dgm:bulletEnabled val="1"/>
        </dgm:presLayoutVars>
      </dgm:prSet>
      <dgm:spPr/>
      <dgm:t>
        <a:bodyPr/>
        <a:lstStyle/>
        <a:p>
          <a:endParaRPr lang="en-IN"/>
        </a:p>
      </dgm:t>
    </dgm:pt>
    <dgm:pt modelId="{20E54DE1-FBE6-400D-A952-522AF9E962B8}" type="pres">
      <dgm:prSet presAssocID="{6F7FE1C3-50F7-4BD8-840C-18A06D6A85C9}" presName="descendantText" presStyleLbl="alignAccFollowNode1" presStyleIdx="8" presStyleCnt="10" custScaleX="272569" custLinFactNeighborX="58446" custLinFactNeighborY="1936">
        <dgm:presLayoutVars>
          <dgm:bulletEnabled val="1"/>
        </dgm:presLayoutVars>
      </dgm:prSet>
      <dgm:spPr/>
      <dgm:t>
        <a:bodyPr/>
        <a:lstStyle/>
        <a:p>
          <a:endParaRPr lang="en-IN"/>
        </a:p>
      </dgm:t>
    </dgm:pt>
    <dgm:pt modelId="{5B439D3B-E753-4BDA-9AC4-8806307C9EB5}" type="pres">
      <dgm:prSet presAssocID="{ADE3DE76-B251-4FBB-B882-FD62C7C430A0}" presName="sp" presStyleCnt="0"/>
      <dgm:spPr/>
    </dgm:pt>
    <dgm:pt modelId="{A3A40C48-3C48-4488-B517-1407CEE68C5C}" type="pres">
      <dgm:prSet presAssocID="{82995254-3EE1-43D8-8177-7E73B73BAB14}" presName="linNode" presStyleCnt="0"/>
      <dgm:spPr/>
    </dgm:pt>
    <dgm:pt modelId="{A4C236B8-CFD0-442B-A786-DB6E5ECA0521}" type="pres">
      <dgm:prSet presAssocID="{82995254-3EE1-43D8-8177-7E73B73BAB14}" presName="parentText" presStyleLbl="node1" presStyleIdx="9" presStyleCnt="10" custScaleX="94538" custLinFactNeighborX="-5713" custLinFactNeighborY="-7240">
        <dgm:presLayoutVars>
          <dgm:chMax val="1"/>
          <dgm:bulletEnabled val="1"/>
        </dgm:presLayoutVars>
      </dgm:prSet>
      <dgm:spPr/>
      <dgm:t>
        <a:bodyPr/>
        <a:lstStyle/>
        <a:p>
          <a:endParaRPr lang="en-IN"/>
        </a:p>
      </dgm:t>
    </dgm:pt>
    <dgm:pt modelId="{A30B4605-2A05-4982-A7FB-8775EAD84B2D}" type="pres">
      <dgm:prSet presAssocID="{82995254-3EE1-43D8-8177-7E73B73BAB14}" presName="descendantText" presStyleLbl="alignAccFollowNode1" presStyleIdx="9" presStyleCnt="10" custScaleX="272569" custLinFactNeighborX="58446" custLinFactNeighborY="1936">
        <dgm:presLayoutVars>
          <dgm:bulletEnabled val="1"/>
        </dgm:presLayoutVars>
      </dgm:prSet>
      <dgm:spPr/>
      <dgm:t>
        <a:bodyPr/>
        <a:lstStyle/>
        <a:p>
          <a:endParaRPr lang="en-IN"/>
        </a:p>
      </dgm:t>
    </dgm:pt>
  </dgm:ptLst>
  <dgm:cxnLst>
    <dgm:cxn modelId="{3A60A5B9-F7DE-40F9-B690-3A145FE6FB6F}" type="presOf" srcId="{23897E7F-2422-41B5-93C0-E7BFB446171D}" destId="{DEFF10D2-CF4B-4D73-8EC7-0370AD676646}" srcOrd="0" destOrd="0" presId="urn:microsoft.com/office/officeart/2005/8/layout/vList5"/>
    <dgm:cxn modelId="{5B800CBC-58AC-4350-A403-E367FC7A87EC}" srcId="{BF0342A9-0FC1-4993-9207-F8F9F2373B38}" destId="{46D82311-28A2-4257-966F-37B5F1AC8A95}" srcOrd="7" destOrd="0" parTransId="{6EBEAE06-01DD-4F7A-ADE1-952303AA0B62}" sibTransId="{8E82FBCD-E44A-454C-8AD3-BCC8E33E1AF9}"/>
    <dgm:cxn modelId="{20539727-00F8-4A39-81C3-823A8589336B}" type="presOf" srcId="{BF0342A9-0FC1-4993-9207-F8F9F2373B38}" destId="{0DE560BA-1FAC-4D34-AA9E-02E40B10840A}" srcOrd="0" destOrd="0" presId="urn:microsoft.com/office/officeart/2005/8/layout/vList5"/>
    <dgm:cxn modelId="{C8185BA2-DE43-4062-9C87-A86C10B05F59}" srcId="{46D82311-28A2-4257-966F-37B5F1AC8A95}" destId="{6D38E627-C2C3-4764-8397-48B5FEBCF18B}" srcOrd="0" destOrd="0" parTransId="{A433856C-8FCA-4D47-83BA-2008DEB00EA9}" sibTransId="{A783E38F-4904-4467-80AE-3D17C52C18E4}"/>
    <dgm:cxn modelId="{D9B96A99-8427-4E0E-B1CA-B1ACA9A9B941}" type="presOf" srcId="{E4684BC0-F003-4555-8933-A985F5EDAA93}" destId="{00FFCF95-D72F-4CE8-96A0-11BD529B624F}" srcOrd="0" destOrd="0" presId="urn:microsoft.com/office/officeart/2005/8/layout/vList5"/>
    <dgm:cxn modelId="{7879EF82-C397-43EE-801D-BF99E880870F}" srcId="{B8244096-5C05-4ECA-B1A6-79984770A7D2}" destId="{9AB81D02-E7AD-418B-96B7-1E26F5DB1779}" srcOrd="0" destOrd="0" parTransId="{49DC2A5C-35AF-434C-B473-4D9BE71BFB78}" sibTransId="{1477A5AB-3972-4AB3-B7E7-18D680B2415C}"/>
    <dgm:cxn modelId="{39883C7B-210A-413F-99ED-0BF25E19036D}" srcId="{BF0342A9-0FC1-4993-9207-F8F9F2373B38}" destId="{B8244096-5C05-4ECA-B1A6-79984770A7D2}" srcOrd="1" destOrd="0" parTransId="{FD5B4259-18F7-4868-A4CA-EE2093B16909}" sibTransId="{2CCBA2CF-B644-4E37-A6B4-F84E6F4E7E03}"/>
    <dgm:cxn modelId="{39E93D46-4873-4C8D-9F57-BB54052BE41E}" type="presOf" srcId="{72EC2093-3D87-4670-98B5-F1E6D783D2DB}" destId="{0742C940-4E5C-48F8-9CE7-B345B672780B}" srcOrd="0" destOrd="0" presId="urn:microsoft.com/office/officeart/2005/8/layout/vList5"/>
    <dgm:cxn modelId="{6DCD79F9-4009-4554-87E4-2F25FBCAB264}" srcId="{BF0342A9-0FC1-4993-9207-F8F9F2373B38}" destId="{82995254-3EE1-43D8-8177-7E73B73BAB14}" srcOrd="9" destOrd="0" parTransId="{13AEAC65-FA77-42BB-94EF-048594FF114E}" sibTransId="{C0A9AF9A-4B7F-4B80-A377-E34C7E16EAAB}"/>
    <dgm:cxn modelId="{E30B9C90-E34E-4D5C-AFB1-AACB5BA47F1C}" srcId="{FF1B9AFE-335F-4B3C-B798-02A532958285}" destId="{B6375372-AD4A-45B7-B2CD-FC58B1D105E2}" srcOrd="0" destOrd="0" parTransId="{1A351A6A-3365-4D32-9158-43A6D0D10A81}" sibTransId="{AF90F209-6EC8-409A-B2C8-0B0D35469EB6}"/>
    <dgm:cxn modelId="{8AADDD51-6B50-460E-A7A6-F7A54AF11D26}" type="presOf" srcId="{6F7FE1C3-50F7-4BD8-840C-18A06D6A85C9}" destId="{6BF1CC32-2585-4CC4-B855-2D76696B2CE0}" srcOrd="0" destOrd="0" presId="urn:microsoft.com/office/officeart/2005/8/layout/vList5"/>
    <dgm:cxn modelId="{F5200DD2-BE91-4042-A859-966A3AB79A52}" type="presOf" srcId="{B8244096-5C05-4ECA-B1A6-79984770A7D2}" destId="{444F138F-8E9D-4685-AF58-D065A6F7C5D9}" srcOrd="0" destOrd="0" presId="urn:microsoft.com/office/officeart/2005/8/layout/vList5"/>
    <dgm:cxn modelId="{309D1D68-25FB-46F7-A53A-A2B6124DB3F3}" srcId="{E4684BC0-F003-4555-8933-A985F5EDAA93}" destId="{D6A00360-6C99-4779-953A-9C1648968FFD}" srcOrd="0" destOrd="0" parTransId="{848BA736-E1A0-47C5-9D45-613F346E01E5}" sibTransId="{47C4398A-4F48-4AF9-B769-715482300146}"/>
    <dgm:cxn modelId="{3D5F5195-9C1D-4226-BD95-AF50EEDEE61B}" type="presOf" srcId="{6D38E627-C2C3-4764-8397-48B5FEBCF18B}" destId="{A5AC1201-0310-4C95-A8E8-91F6194C0741}" srcOrd="0" destOrd="0" presId="urn:microsoft.com/office/officeart/2005/8/layout/vList5"/>
    <dgm:cxn modelId="{0701A522-85C0-42D1-97CE-22DAF3D9A4D2}" type="presOf" srcId="{E04EAC2F-FA35-4A1B-9857-F18AC63723FB}" destId="{B6212065-1217-4316-BD06-D605A1C26B4B}" srcOrd="0" destOrd="0" presId="urn:microsoft.com/office/officeart/2005/8/layout/vList5"/>
    <dgm:cxn modelId="{3CF09A4C-0FB2-41DF-858F-071D95B2ECE8}" type="presOf" srcId="{450F7AAB-FC22-4990-9C99-A2263911D33C}" destId="{72F8FED1-8A67-4C23-93D7-E69AC4463BA3}" srcOrd="0" destOrd="0" presId="urn:microsoft.com/office/officeart/2005/8/layout/vList5"/>
    <dgm:cxn modelId="{E1391859-0014-4E24-B421-5628D6C6C299}" type="presOf" srcId="{4E1AE303-7720-44C7-8A55-D00327B639F1}" destId="{10B24006-2405-4DFD-A816-1504F6253439}" srcOrd="0" destOrd="0" presId="urn:microsoft.com/office/officeart/2005/8/layout/vList5"/>
    <dgm:cxn modelId="{2E1CF127-12E9-4A62-9932-7B000925E6D7}" type="presOf" srcId="{82995254-3EE1-43D8-8177-7E73B73BAB14}" destId="{A4C236B8-CFD0-442B-A786-DB6E5ECA0521}" srcOrd="0" destOrd="0" presId="urn:microsoft.com/office/officeart/2005/8/layout/vList5"/>
    <dgm:cxn modelId="{90D5C6DB-CD81-4AD2-9D54-270C359E9E53}" srcId="{23897E7F-2422-41B5-93C0-E7BFB446171D}" destId="{4E1AE303-7720-44C7-8A55-D00327B639F1}" srcOrd="0" destOrd="0" parTransId="{8BBB23E8-FB33-4BBC-A777-B943CA0D4EC8}" sibTransId="{DC9ECDE3-BC43-454D-91AB-C6882C48DF49}"/>
    <dgm:cxn modelId="{4AE9E493-FA9A-43A5-B52A-8C6083917D5C}" srcId="{E04EAC2F-FA35-4A1B-9857-F18AC63723FB}" destId="{0A82026E-AF7F-42B5-A1FC-C97A6BEA89F6}" srcOrd="0" destOrd="0" parTransId="{9ED6CB16-845B-427D-8ADA-15290155218D}" sibTransId="{7BC3A117-8710-4790-A4AE-7B553A051BA8}"/>
    <dgm:cxn modelId="{CA0C467D-6212-4400-B039-EA3F3A44724A}" type="presOf" srcId="{B6375372-AD4A-45B7-B2CD-FC58B1D105E2}" destId="{7DDE3863-DC96-4641-8346-DA6710AF2846}" srcOrd="0" destOrd="0" presId="urn:microsoft.com/office/officeart/2005/8/layout/vList5"/>
    <dgm:cxn modelId="{D8F54831-5CCD-4D22-9141-00D5FBD35879}" srcId="{E2D979C6-34A5-49F0-8CDF-DF68E55D18B6}" destId="{30F12BD9-C27A-458D-A3C1-25C357061562}" srcOrd="0" destOrd="0" parTransId="{4F161244-F0A1-42FE-8F66-2605A7828DFB}" sibTransId="{DA2E63BE-FDC8-400B-B7BD-EA690F6C7B53}"/>
    <dgm:cxn modelId="{69B3AE7A-3182-4DE3-B556-A778BA48F9E1}" srcId="{BF0342A9-0FC1-4993-9207-F8F9F2373B38}" destId="{6F7FE1C3-50F7-4BD8-840C-18A06D6A85C9}" srcOrd="8" destOrd="0" parTransId="{0653E929-A823-46EA-BB71-E1508A82DD1A}" sibTransId="{ADE3DE76-B251-4FBB-B882-FD62C7C430A0}"/>
    <dgm:cxn modelId="{EC021E59-4AEC-4E56-B4A5-29619AD6DF7D}" type="presOf" srcId="{E1A0C784-A74A-48A5-B0E8-0F1F1F02DB99}" destId="{A30B4605-2A05-4982-A7FB-8775EAD84B2D}" srcOrd="0" destOrd="0" presId="urn:microsoft.com/office/officeart/2005/8/layout/vList5"/>
    <dgm:cxn modelId="{7B103099-150C-4EA2-A48E-EB4D11C88A62}" srcId="{82995254-3EE1-43D8-8177-7E73B73BAB14}" destId="{E1A0C784-A74A-48A5-B0E8-0F1F1F02DB99}" srcOrd="0" destOrd="0" parTransId="{A6CAF333-B53A-42F1-8866-7924114BE82B}" sibTransId="{98044FB6-DD77-4370-90AC-95169BFE5175}"/>
    <dgm:cxn modelId="{AF0241EB-A473-4838-8185-883BC4E88E22}" srcId="{BF0342A9-0FC1-4993-9207-F8F9F2373B38}" destId="{FF1B9AFE-335F-4B3C-B798-02A532958285}" srcOrd="6" destOrd="0" parTransId="{EFE91BE0-D395-4BE7-8904-E345D49627A6}" sibTransId="{CD77DD03-5DE1-451A-BA7C-11B6EC803E38}"/>
    <dgm:cxn modelId="{871ABB0F-D8C5-4753-A374-56EFDA6DB298}" type="presOf" srcId="{FF1B9AFE-335F-4B3C-B798-02A532958285}" destId="{FF4692A4-357B-44E0-89D8-A3A4DAD346E9}" srcOrd="0" destOrd="0" presId="urn:microsoft.com/office/officeart/2005/8/layout/vList5"/>
    <dgm:cxn modelId="{4FD1BEDD-C3B1-4FE8-98DB-3DE3FE3A641B}" type="presOf" srcId="{E2D979C6-34A5-49F0-8CDF-DF68E55D18B6}" destId="{F24E5D61-18B0-40BE-A72B-4063A3095CEF}" srcOrd="0" destOrd="0" presId="urn:microsoft.com/office/officeart/2005/8/layout/vList5"/>
    <dgm:cxn modelId="{294415A7-C509-4992-8117-5366359B39FD}" type="presOf" srcId="{46D82311-28A2-4257-966F-37B5F1AC8A95}" destId="{E86C105C-28D3-44A0-9723-D2236F02E3F9}" srcOrd="0" destOrd="0" presId="urn:microsoft.com/office/officeart/2005/8/layout/vList5"/>
    <dgm:cxn modelId="{F118CF4C-CE9A-48D3-ACF2-1ADEBFAFAB9F}" type="presOf" srcId="{9AB81D02-E7AD-418B-96B7-1E26F5DB1779}" destId="{3D5C4CFA-B5F3-4E3A-A510-B27672BBD8BA}" srcOrd="0" destOrd="0" presId="urn:microsoft.com/office/officeart/2005/8/layout/vList5"/>
    <dgm:cxn modelId="{9764F270-EA22-4DC5-8917-CB1C8DBAB86D}" type="presOf" srcId="{D6A00360-6C99-4779-953A-9C1648968FFD}" destId="{8A72F8F6-B3D4-4702-AA60-7BFDFDB18650}" srcOrd="0" destOrd="0" presId="urn:microsoft.com/office/officeart/2005/8/layout/vList5"/>
    <dgm:cxn modelId="{7F498199-A98B-42C3-A203-C12E7C8E86B8}" srcId="{450F7AAB-FC22-4990-9C99-A2263911D33C}" destId="{72EC2093-3D87-4670-98B5-F1E6D783D2DB}" srcOrd="0" destOrd="0" parTransId="{1ACFCDF4-10A1-4856-9AD0-9C67D71A1D33}" sibTransId="{FBC72CB3-C923-43AA-AB67-6E99ACC1FE3D}"/>
    <dgm:cxn modelId="{F0C99D55-34EB-43A0-B68A-C2EA15C9910C}" srcId="{6F7FE1C3-50F7-4BD8-840C-18A06D6A85C9}" destId="{E29375B9-A210-415C-B8C9-3638715E0339}" srcOrd="0" destOrd="0" parTransId="{087B62BC-9E09-4FE2-B154-CBC258AA2F68}" sibTransId="{BE2D0B0D-79DD-4478-BB6C-3F5F7B9878A4}"/>
    <dgm:cxn modelId="{A14B35FD-3623-401C-B8EC-99185BAFE22F}" type="presOf" srcId="{E29375B9-A210-415C-B8C9-3638715E0339}" destId="{20E54DE1-FBE6-400D-A952-522AF9E962B8}" srcOrd="0" destOrd="0" presId="urn:microsoft.com/office/officeart/2005/8/layout/vList5"/>
    <dgm:cxn modelId="{6B054D13-B2C0-4ABE-ADDF-C584E58002B7}" srcId="{BF0342A9-0FC1-4993-9207-F8F9F2373B38}" destId="{450F7AAB-FC22-4990-9C99-A2263911D33C}" srcOrd="3" destOrd="0" parTransId="{C1B52B09-DDBF-4C8A-8FA5-29EB159812CF}" sibTransId="{D7B42486-1257-47C6-8E7C-852EBEEA5F31}"/>
    <dgm:cxn modelId="{E0769563-1BAA-4EDF-8BD5-DF656F3DDE0C}" srcId="{BF0342A9-0FC1-4993-9207-F8F9F2373B38}" destId="{E04EAC2F-FA35-4A1B-9857-F18AC63723FB}" srcOrd="5" destOrd="0" parTransId="{ABCC0684-DFB8-4FD3-858E-A6FB12FF747B}" sibTransId="{34C2C87E-CC2A-46C4-8CEA-788448125C02}"/>
    <dgm:cxn modelId="{1D94C25E-FC44-4CA1-9E0E-6B7017BCAF64}" type="presOf" srcId="{30F12BD9-C27A-458D-A3C1-25C357061562}" destId="{523F2F06-C499-4622-BD76-05452A80F755}" srcOrd="0" destOrd="0" presId="urn:microsoft.com/office/officeart/2005/8/layout/vList5"/>
    <dgm:cxn modelId="{22ED26C5-401D-4424-BA24-445D077E4585}" srcId="{BF0342A9-0FC1-4993-9207-F8F9F2373B38}" destId="{23897E7F-2422-41B5-93C0-E7BFB446171D}" srcOrd="0" destOrd="0" parTransId="{56C0AE8F-2CCF-4E81-A4BF-4FBF7C5B9373}" sibTransId="{8498D7F5-AEB2-4A95-8253-B8DBEA60BBC8}"/>
    <dgm:cxn modelId="{554797EE-0DF2-4307-8540-EC4EAA5125CB}" srcId="{BF0342A9-0FC1-4993-9207-F8F9F2373B38}" destId="{E4684BC0-F003-4555-8933-A985F5EDAA93}" srcOrd="2" destOrd="0" parTransId="{3EC078F5-79BE-4E9B-AF96-25F6E84382FC}" sibTransId="{3DD3248F-278D-441D-9057-39B27C31EE89}"/>
    <dgm:cxn modelId="{A83BBB57-4591-48F1-9DEF-F2D648108594}" srcId="{BF0342A9-0FC1-4993-9207-F8F9F2373B38}" destId="{E2D979C6-34A5-49F0-8CDF-DF68E55D18B6}" srcOrd="4" destOrd="0" parTransId="{E2FF3D1F-A117-4459-9FD2-8BB85FA569AE}" sibTransId="{FCB2465D-9685-4AAD-9F51-E2CCEEA8D6A5}"/>
    <dgm:cxn modelId="{07D31662-9A7B-4216-82B3-63F0382E3B26}" type="presOf" srcId="{0A82026E-AF7F-42B5-A1FC-C97A6BEA89F6}" destId="{1FB60DC3-B171-44CE-A135-45B9986D6BFE}" srcOrd="0" destOrd="0" presId="urn:microsoft.com/office/officeart/2005/8/layout/vList5"/>
    <dgm:cxn modelId="{789DC04F-4FF2-41EC-8633-F7741B52951E}" type="presParOf" srcId="{0DE560BA-1FAC-4D34-AA9E-02E40B10840A}" destId="{77EDC341-57B4-4402-B1B2-E6DB748F6849}" srcOrd="0" destOrd="0" presId="urn:microsoft.com/office/officeart/2005/8/layout/vList5"/>
    <dgm:cxn modelId="{6425D13E-60C4-4733-8F86-B2BD926D382F}" type="presParOf" srcId="{77EDC341-57B4-4402-B1B2-E6DB748F6849}" destId="{DEFF10D2-CF4B-4D73-8EC7-0370AD676646}" srcOrd="0" destOrd="0" presId="urn:microsoft.com/office/officeart/2005/8/layout/vList5"/>
    <dgm:cxn modelId="{2857E308-2E2F-43D5-89F4-B7D0FBB70B8B}" type="presParOf" srcId="{77EDC341-57B4-4402-B1B2-E6DB748F6849}" destId="{10B24006-2405-4DFD-A816-1504F6253439}" srcOrd="1" destOrd="0" presId="urn:microsoft.com/office/officeart/2005/8/layout/vList5"/>
    <dgm:cxn modelId="{238B4118-B04D-468D-B7FC-677BF8251070}" type="presParOf" srcId="{0DE560BA-1FAC-4D34-AA9E-02E40B10840A}" destId="{51966B84-E426-45D5-B9DF-87726D1F7F04}" srcOrd="1" destOrd="0" presId="urn:microsoft.com/office/officeart/2005/8/layout/vList5"/>
    <dgm:cxn modelId="{0E709098-3CB8-4426-9F45-40ABA22BEB4A}" type="presParOf" srcId="{0DE560BA-1FAC-4D34-AA9E-02E40B10840A}" destId="{74DD910F-8001-4F7F-A1BD-ABDEB5E370EE}" srcOrd="2" destOrd="0" presId="urn:microsoft.com/office/officeart/2005/8/layout/vList5"/>
    <dgm:cxn modelId="{168FA2B3-2766-4652-8A99-A7AB1B592DC1}" type="presParOf" srcId="{74DD910F-8001-4F7F-A1BD-ABDEB5E370EE}" destId="{444F138F-8E9D-4685-AF58-D065A6F7C5D9}" srcOrd="0" destOrd="0" presId="urn:microsoft.com/office/officeart/2005/8/layout/vList5"/>
    <dgm:cxn modelId="{96A56B43-77A9-4169-8086-A935F9380C03}" type="presParOf" srcId="{74DD910F-8001-4F7F-A1BD-ABDEB5E370EE}" destId="{3D5C4CFA-B5F3-4E3A-A510-B27672BBD8BA}" srcOrd="1" destOrd="0" presId="urn:microsoft.com/office/officeart/2005/8/layout/vList5"/>
    <dgm:cxn modelId="{82D6DAA9-1A17-4B74-8305-27FD907F2426}" type="presParOf" srcId="{0DE560BA-1FAC-4D34-AA9E-02E40B10840A}" destId="{9CA3F032-B442-4BF6-9D6A-5BC03CE098D2}" srcOrd="3" destOrd="0" presId="urn:microsoft.com/office/officeart/2005/8/layout/vList5"/>
    <dgm:cxn modelId="{812BDDB9-BE2C-443A-AB1E-933CC0CD7D17}" type="presParOf" srcId="{0DE560BA-1FAC-4D34-AA9E-02E40B10840A}" destId="{BEF3D8FE-1922-4CB8-B126-DA64371D1BB4}" srcOrd="4" destOrd="0" presId="urn:microsoft.com/office/officeart/2005/8/layout/vList5"/>
    <dgm:cxn modelId="{627FC9B1-40DA-47C5-A871-FAB71315D4D1}" type="presParOf" srcId="{BEF3D8FE-1922-4CB8-B126-DA64371D1BB4}" destId="{00FFCF95-D72F-4CE8-96A0-11BD529B624F}" srcOrd="0" destOrd="0" presId="urn:microsoft.com/office/officeart/2005/8/layout/vList5"/>
    <dgm:cxn modelId="{E60DF8DA-0550-4086-BFF5-853B8B892696}" type="presParOf" srcId="{BEF3D8FE-1922-4CB8-B126-DA64371D1BB4}" destId="{8A72F8F6-B3D4-4702-AA60-7BFDFDB18650}" srcOrd="1" destOrd="0" presId="urn:microsoft.com/office/officeart/2005/8/layout/vList5"/>
    <dgm:cxn modelId="{646033B0-533E-4F81-BE93-DCD4DBE75052}" type="presParOf" srcId="{0DE560BA-1FAC-4D34-AA9E-02E40B10840A}" destId="{9753241F-090B-44B6-86EF-007E4C0228FE}" srcOrd="5" destOrd="0" presId="urn:microsoft.com/office/officeart/2005/8/layout/vList5"/>
    <dgm:cxn modelId="{89D1AE59-993D-4B61-A412-092F0CD0F989}" type="presParOf" srcId="{0DE560BA-1FAC-4D34-AA9E-02E40B10840A}" destId="{F55A8BD4-A029-42B5-BB8D-E92CDD3355AA}" srcOrd="6" destOrd="0" presId="urn:microsoft.com/office/officeart/2005/8/layout/vList5"/>
    <dgm:cxn modelId="{B5A7F403-D5A5-4ABE-94A9-85ECA501F7DC}" type="presParOf" srcId="{F55A8BD4-A029-42B5-BB8D-E92CDD3355AA}" destId="{72F8FED1-8A67-4C23-93D7-E69AC4463BA3}" srcOrd="0" destOrd="0" presId="urn:microsoft.com/office/officeart/2005/8/layout/vList5"/>
    <dgm:cxn modelId="{A3A505FE-8060-4AEB-92FA-0499E12BD034}" type="presParOf" srcId="{F55A8BD4-A029-42B5-BB8D-E92CDD3355AA}" destId="{0742C940-4E5C-48F8-9CE7-B345B672780B}" srcOrd="1" destOrd="0" presId="urn:microsoft.com/office/officeart/2005/8/layout/vList5"/>
    <dgm:cxn modelId="{0F5BE57D-41E8-4D09-9A8B-8620AF3A0CE2}" type="presParOf" srcId="{0DE560BA-1FAC-4D34-AA9E-02E40B10840A}" destId="{1FEE3ED2-4D3F-411F-A06B-EC04C4FE0AE2}" srcOrd="7" destOrd="0" presId="urn:microsoft.com/office/officeart/2005/8/layout/vList5"/>
    <dgm:cxn modelId="{36F55DB9-BB01-4836-BBE5-51F8C313FD8E}" type="presParOf" srcId="{0DE560BA-1FAC-4D34-AA9E-02E40B10840A}" destId="{57F65026-B7E2-45CA-B33D-ABBE9F05BA61}" srcOrd="8" destOrd="0" presId="urn:microsoft.com/office/officeart/2005/8/layout/vList5"/>
    <dgm:cxn modelId="{0D150E5F-C7ED-4AB3-844F-20FBAAE030A8}" type="presParOf" srcId="{57F65026-B7E2-45CA-B33D-ABBE9F05BA61}" destId="{F24E5D61-18B0-40BE-A72B-4063A3095CEF}" srcOrd="0" destOrd="0" presId="urn:microsoft.com/office/officeart/2005/8/layout/vList5"/>
    <dgm:cxn modelId="{E3148388-7944-47AF-9606-5D9B0E4AF098}" type="presParOf" srcId="{57F65026-B7E2-45CA-B33D-ABBE9F05BA61}" destId="{523F2F06-C499-4622-BD76-05452A80F755}" srcOrd="1" destOrd="0" presId="urn:microsoft.com/office/officeart/2005/8/layout/vList5"/>
    <dgm:cxn modelId="{69F2B774-BC13-4CE1-AF85-AFF6A9D637B7}" type="presParOf" srcId="{0DE560BA-1FAC-4D34-AA9E-02E40B10840A}" destId="{ADFD47EB-E702-403E-8891-9E38204A510F}" srcOrd="9" destOrd="0" presId="urn:microsoft.com/office/officeart/2005/8/layout/vList5"/>
    <dgm:cxn modelId="{D9CE1FD3-2F61-47E4-9429-EBDF7DB90363}" type="presParOf" srcId="{0DE560BA-1FAC-4D34-AA9E-02E40B10840A}" destId="{DE359583-4696-4528-B74E-91EF5B796935}" srcOrd="10" destOrd="0" presId="urn:microsoft.com/office/officeart/2005/8/layout/vList5"/>
    <dgm:cxn modelId="{664E9CB7-D53F-4EB9-854B-CD1ADAEBCF14}" type="presParOf" srcId="{DE359583-4696-4528-B74E-91EF5B796935}" destId="{B6212065-1217-4316-BD06-D605A1C26B4B}" srcOrd="0" destOrd="0" presId="urn:microsoft.com/office/officeart/2005/8/layout/vList5"/>
    <dgm:cxn modelId="{BE8028F2-FB60-46C4-B31C-AB8FB0EC5724}" type="presParOf" srcId="{DE359583-4696-4528-B74E-91EF5B796935}" destId="{1FB60DC3-B171-44CE-A135-45B9986D6BFE}" srcOrd="1" destOrd="0" presId="urn:microsoft.com/office/officeart/2005/8/layout/vList5"/>
    <dgm:cxn modelId="{CD5A5596-97A8-45EA-B02E-23B68AD687B7}" type="presParOf" srcId="{0DE560BA-1FAC-4D34-AA9E-02E40B10840A}" destId="{164D40F4-B181-44F8-898E-7376910B2226}" srcOrd="11" destOrd="0" presId="urn:microsoft.com/office/officeart/2005/8/layout/vList5"/>
    <dgm:cxn modelId="{C062DB5B-CFCD-4137-A6DE-55D7D6CE98E8}" type="presParOf" srcId="{0DE560BA-1FAC-4D34-AA9E-02E40B10840A}" destId="{6C7845C2-F200-4727-8F85-0420E43FD3FC}" srcOrd="12" destOrd="0" presId="urn:microsoft.com/office/officeart/2005/8/layout/vList5"/>
    <dgm:cxn modelId="{D17803D3-CC84-4848-AE63-51E467DBAE2E}" type="presParOf" srcId="{6C7845C2-F200-4727-8F85-0420E43FD3FC}" destId="{FF4692A4-357B-44E0-89D8-A3A4DAD346E9}" srcOrd="0" destOrd="0" presId="urn:microsoft.com/office/officeart/2005/8/layout/vList5"/>
    <dgm:cxn modelId="{7A8B12AB-4AC1-45AE-854F-C0A8B2CC9660}" type="presParOf" srcId="{6C7845C2-F200-4727-8F85-0420E43FD3FC}" destId="{7DDE3863-DC96-4641-8346-DA6710AF2846}" srcOrd="1" destOrd="0" presId="urn:microsoft.com/office/officeart/2005/8/layout/vList5"/>
    <dgm:cxn modelId="{03E50317-D7E4-4AF7-9A16-307038A48E15}" type="presParOf" srcId="{0DE560BA-1FAC-4D34-AA9E-02E40B10840A}" destId="{91259148-D3F5-4462-8CF4-DE194DF70FDD}" srcOrd="13" destOrd="0" presId="urn:microsoft.com/office/officeart/2005/8/layout/vList5"/>
    <dgm:cxn modelId="{86E21E65-15A1-4573-AF37-8549F918C507}" type="presParOf" srcId="{0DE560BA-1FAC-4D34-AA9E-02E40B10840A}" destId="{401B9C48-31BB-4CEF-957B-C7068B55388C}" srcOrd="14" destOrd="0" presId="urn:microsoft.com/office/officeart/2005/8/layout/vList5"/>
    <dgm:cxn modelId="{89509191-6966-4971-81A9-9D55A2DAD19D}" type="presParOf" srcId="{401B9C48-31BB-4CEF-957B-C7068B55388C}" destId="{E86C105C-28D3-44A0-9723-D2236F02E3F9}" srcOrd="0" destOrd="0" presId="urn:microsoft.com/office/officeart/2005/8/layout/vList5"/>
    <dgm:cxn modelId="{121F5CA5-5BEC-4F6F-B8C9-624673F64F6D}" type="presParOf" srcId="{401B9C48-31BB-4CEF-957B-C7068B55388C}" destId="{A5AC1201-0310-4C95-A8E8-91F6194C0741}" srcOrd="1" destOrd="0" presId="urn:microsoft.com/office/officeart/2005/8/layout/vList5"/>
    <dgm:cxn modelId="{5EBE075A-3AC3-4106-B17C-613C23DC211D}" type="presParOf" srcId="{0DE560BA-1FAC-4D34-AA9E-02E40B10840A}" destId="{E4A80148-F2B7-4D0A-9E83-1009E312C9FF}" srcOrd="15" destOrd="0" presId="urn:microsoft.com/office/officeart/2005/8/layout/vList5"/>
    <dgm:cxn modelId="{E3A3E75C-4159-4098-AE5C-85C2CB33C08D}" type="presParOf" srcId="{0DE560BA-1FAC-4D34-AA9E-02E40B10840A}" destId="{AEB4FA4F-9371-45E1-B336-5340D66659A9}" srcOrd="16" destOrd="0" presId="urn:microsoft.com/office/officeart/2005/8/layout/vList5"/>
    <dgm:cxn modelId="{AB673C27-F2BC-4C95-B00F-84AE9A882779}" type="presParOf" srcId="{AEB4FA4F-9371-45E1-B336-5340D66659A9}" destId="{6BF1CC32-2585-4CC4-B855-2D76696B2CE0}" srcOrd="0" destOrd="0" presId="urn:microsoft.com/office/officeart/2005/8/layout/vList5"/>
    <dgm:cxn modelId="{B97B1EEB-10C4-4AB4-9C1B-2C68DB6D2BBF}" type="presParOf" srcId="{AEB4FA4F-9371-45E1-B336-5340D66659A9}" destId="{20E54DE1-FBE6-400D-A952-522AF9E962B8}" srcOrd="1" destOrd="0" presId="urn:microsoft.com/office/officeart/2005/8/layout/vList5"/>
    <dgm:cxn modelId="{80486BF6-23AC-4931-A458-409A847DEB1C}" type="presParOf" srcId="{0DE560BA-1FAC-4D34-AA9E-02E40B10840A}" destId="{5B439D3B-E753-4BDA-9AC4-8806307C9EB5}" srcOrd="17" destOrd="0" presId="urn:microsoft.com/office/officeart/2005/8/layout/vList5"/>
    <dgm:cxn modelId="{6EE9855F-1429-4CE2-A9BF-2C9DA97CF313}" type="presParOf" srcId="{0DE560BA-1FAC-4D34-AA9E-02E40B10840A}" destId="{A3A40C48-3C48-4488-B517-1407CEE68C5C}" srcOrd="18" destOrd="0" presId="urn:microsoft.com/office/officeart/2005/8/layout/vList5"/>
    <dgm:cxn modelId="{94B6820E-FC9D-485C-B56B-7025FA5161B0}" type="presParOf" srcId="{A3A40C48-3C48-4488-B517-1407CEE68C5C}" destId="{A4C236B8-CFD0-442B-A786-DB6E5ECA0521}" srcOrd="0" destOrd="0" presId="urn:microsoft.com/office/officeart/2005/8/layout/vList5"/>
    <dgm:cxn modelId="{59E8248C-99B1-4B2B-B63D-CBCB7D3D0E72}" type="presParOf" srcId="{A3A40C48-3C48-4488-B517-1407CEE68C5C}" destId="{A30B4605-2A05-4982-A7FB-8775EAD84B2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30B7F4-C11E-48FE-A924-23B8111FAC8B}" type="doc">
      <dgm:prSet loTypeId="urn:microsoft.com/office/officeart/2005/8/layout/vList3" loCatId="picture" qsTypeId="urn:microsoft.com/office/officeart/2005/8/quickstyle/simple1" qsCatId="simple" csTypeId="urn:microsoft.com/office/officeart/2005/8/colors/accent1_2" csCatId="accent1" phldr="1"/>
      <dgm:spPr/>
    </dgm:pt>
    <dgm:pt modelId="{4F952DA3-8400-423A-97B7-BF6FD786FE27}">
      <dgm:prSet phldrT="[Text]"/>
      <dgm:spPr/>
      <dgm:t>
        <a:bodyPr/>
        <a:lstStyle/>
        <a:p>
          <a:r>
            <a:rPr lang="en-IN" dirty="0" smtClean="0"/>
            <a:t>incomplete or erroneous specifications</a:t>
          </a:r>
          <a:endParaRPr lang="en-IN" dirty="0"/>
        </a:p>
      </dgm:t>
    </dgm:pt>
    <dgm:pt modelId="{F7E7FB46-FD43-4ABF-99F5-D205B2F37F8C}" type="parTrans" cxnId="{36F403F7-40E8-4E72-816B-34F15AEFF309}">
      <dgm:prSet/>
      <dgm:spPr/>
      <dgm:t>
        <a:bodyPr/>
        <a:lstStyle/>
        <a:p>
          <a:endParaRPr lang="en-IN"/>
        </a:p>
      </dgm:t>
    </dgm:pt>
    <dgm:pt modelId="{34D0E619-715C-462A-9AF8-285E0A816801}" type="sibTrans" cxnId="{36F403F7-40E8-4E72-816B-34F15AEFF309}">
      <dgm:prSet/>
      <dgm:spPr/>
      <dgm:t>
        <a:bodyPr/>
        <a:lstStyle/>
        <a:p>
          <a:endParaRPr lang="en-IN"/>
        </a:p>
      </dgm:t>
    </dgm:pt>
    <dgm:pt modelId="{A792AD2C-F153-49DD-9224-C776E447E171}">
      <dgm:prSet phldrT="[Text]"/>
      <dgm:spPr/>
      <dgm:t>
        <a:bodyPr/>
        <a:lstStyle/>
        <a:p>
          <a:r>
            <a:rPr lang="en-IN" dirty="0" smtClean="0"/>
            <a:t>violation of programming standards </a:t>
          </a:r>
          <a:endParaRPr lang="en-IN" dirty="0"/>
        </a:p>
      </dgm:t>
    </dgm:pt>
    <dgm:pt modelId="{30F84E44-9B67-47DE-BC93-8642F1770760}" type="parTrans" cxnId="{0CE92AEB-8C60-4703-A469-447C8B601184}">
      <dgm:prSet/>
      <dgm:spPr/>
      <dgm:t>
        <a:bodyPr/>
        <a:lstStyle/>
        <a:p>
          <a:endParaRPr lang="en-IN"/>
        </a:p>
      </dgm:t>
    </dgm:pt>
    <dgm:pt modelId="{BF31017F-930B-4873-8AB4-E4DA35D7EC08}" type="sibTrans" cxnId="{0CE92AEB-8C60-4703-A469-447C8B601184}">
      <dgm:prSet/>
      <dgm:spPr/>
      <dgm:t>
        <a:bodyPr/>
        <a:lstStyle/>
        <a:p>
          <a:endParaRPr lang="en-IN"/>
        </a:p>
      </dgm:t>
    </dgm:pt>
    <dgm:pt modelId="{F4C32F44-F9E1-4FAB-859C-F24945A27816}">
      <dgm:prSet phldrT="[Text]"/>
      <dgm:spPr/>
      <dgm:t>
        <a:bodyPr/>
        <a:lstStyle/>
        <a:p>
          <a:r>
            <a:rPr lang="en-IN" dirty="0" smtClean="0"/>
            <a:t>inconsistent component interface </a:t>
          </a:r>
          <a:endParaRPr lang="en-IN" dirty="0"/>
        </a:p>
      </dgm:t>
    </dgm:pt>
    <dgm:pt modelId="{D3BAF7C7-06E7-4BE2-B010-A82189893A80}" type="parTrans" cxnId="{C8B09FFD-D42C-4E4A-A25E-3C895635F163}">
      <dgm:prSet/>
      <dgm:spPr/>
      <dgm:t>
        <a:bodyPr/>
        <a:lstStyle/>
        <a:p>
          <a:endParaRPr lang="en-IN"/>
        </a:p>
      </dgm:t>
    </dgm:pt>
    <dgm:pt modelId="{E662FAD8-12C6-436E-A287-4AF8D64D108D}" type="sibTrans" cxnId="{C8B09FFD-D42C-4E4A-A25E-3C895635F163}">
      <dgm:prSet/>
      <dgm:spPr/>
      <dgm:t>
        <a:bodyPr/>
        <a:lstStyle/>
        <a:p>
          <a:endParaRPr lang="en-IN"/>
        </a:p>
      </dgm:t>
    </dgm:pt>
    <dgm:pt modelId="{C8D3465A-71F2-4335-965A-D00080A9AFA0}">
      <dgm:prSet/>
      <dgm:spPr/>
      <dgm:t>
        <a:bodyPr/>
        <a:lstStyle/>
        <a:p>
          <a:r>
            <a:rPr lang="en-IN" smtClean="0"/>
            <a:t>misinterpretation of customer communication </a:t>
          </a:r>
          <a:endParaRPr lang="en-IN"/>
        </a:p>
      </dgm:t>
    </dgm:pt>
    <dgm:pt modelId="{B446A65A-D96C-434A-8C3D-3AE6B4C157CC}" type="parTrans" cxnId="{AF776423-93E4-4E3A-AF55-B8D68B010993}">
      <dgm:prSet/>
      <dgm:spPr/>
      <dgm:t>
        <a:bodyPr/>
        <a:lstStyle/>
        <a:p>
          <a:endParaRPr lang="en-IN"/>
        </a:p>
      </dgm:t>
    </dgm:pt>
    <dgm:pt modelId="{76BCEB58-F656-4FF5-87C5-6AC4989CC06A}" type="sibTrans" cxnId="{AF776423-93E4-4E3A-AF55-B8D68B010993}">
      <dgm:prSet/>
      <dgm:spPr/>
      <dgm:t>
        <a:bodyPr/>
        <a:lstStyle/>
        <a:p>
          <a:endParaRPr lang="en-IN"/>
        </a:p>
      </dgm:t>
    </dgm:pt>
    <dgm:pt modelId="{937DBACD-A46D-4F4E-8057-7F9854DA20DF}">
      <dgm:prSet/>
      <dgm:spPr/>
      <dgm:t>
        <a:bodyPr/>
        <a:lstStyle/>
        <a:p>
          <a:r>
            <a:rPr lang="en-IN" smtClean="0"/>
            <a:t>intentional deviation from specifications </a:t>
          </a:r>
          <a:endParaRPr lang="en-IN"/>
        </a:p>
      </dgm:t>
    </dgm:pt>
    <dgm:pt modelId="{42233283-E125-43A6-AC70-368BE9AFAB2C}" type="parTrans" cxnId="{5707E643-E34D-4D55-96DB-15E4C36AB647}">
      <dgm:prSet/>
      <dgm:spPr/>
      <dgm:t>
        <a:bodyPr/>
        <a:lstStyle/>
        <a:p>
          <a:endParaRPr lang="en-IN"/>
        </a:p>
      </dgm:t>
    </dgm:pt>
    <dgm:pt modelId="{7E662814-BF1F-4833-B545-9DD7080AE579}" type="sibTrans" cxnId="{5707E643-E34D-4D55-96DB-15E4C36AB647}">
      <dgm:prSet/>
      <dgm:spPr/>
      <dgm:t>
        <a:bodyPr/>
        <a:lstStyle/>
        <a:p>
          <a:endParaRPr lang="en-IN"/>
        </a:p>
      </dgm:t>
    </dgm:pt>
    <dgm:pt modelId="{389DE001-E2D7-4A55-A18D-FDF681403CBA}">
      <dgm:prSet/>
      <dgm:spPr/>
      <dgm:t>
        <a:bodyPr/>
        <a:lstStyle/>
        <a:p>
          <a:r>
            <a:rPr lang="en-IN" dirty="0" smtClean="0"/>
            <a:t>error in data representation </a:t>
          </a:r>
          <a:endParaRPr lang="en-IN" dirty="0"/>
        </a:p>
      </dgm:t>
    </dgm:pt>
    <dgm:pt modelId="{E0287F97-F2AB-4924-8F7A-C296DC912CF7}" type="parTrans" cxnId="{27109EB1-5267-4C7D-82B1-68AC404B85CA}">
      <dgm:prSet/>
      <dgm:spPr/>
      <dgm:t>
        <a:bodyPr/>
        <a:lstStyle/>
        <a:p>
          <a:endParaRPr lang="en-IN"/>
        </a:p>
      </dgm:t>
    </dgm:pt>
    <dgm:pt modelId="{5C94589E-9C79-4F68-B364-5DAA1DFB3FED}" type="sibTrans" cxnId="{27109EB1-5267-4C7D-82B1-68AC404B85CA}">
      <dgm:prSet/>
      <dgm:spPr/>
      <dgm:t>
        <a:bodyPr/>
        <a:lstStyle/>
        <a:p>
          <a:endParaRPr lang="en-IN"/>
        </a:p>
      </dgm:t>
    </dgm:pt>
    <dgm:pt modelId="{240D7AA3-E5DA-4092-8F0E-6760D2420764}">
      <dgm:prSet/>
      <dgm:spPr/>
      <dgm:t>
        <a:bodyPr/>
        <a:lstStyle/>
        <a:p>
          <a:r>
            <a:rPr lang="en-IN" dirty="0" smtClean="0"/>
            <a:t>incomplete or erroneous testing </a:t>
          </a:r>
          <a:endParaRPr lang="en-IN" dirty="0"/>
        </a:p>
      </dgm:t>
    </dgm:pt>
    <dgm:pt modelId="{04CFCC74-0F16-4CF4-A5E2-4C8AA7F58295}" type="parTrans" cxnId="{86C39633-A547-4119-BEC2-3BAFF3C27173}">
      <dgm:prSet/>
      <dgm:spPr/>
      <dgm:t>
        <a:bodyPr/>
        <a:lstStyle/>
        <a:p>
          <a:endParaRPr lang="en-IN"/>
        </a:p>
      </dgm:t>
    </dgm:pt>
    <dgm:pt modelId="{D4D5906B-6623-48AE-866A-41BD4E51F4D2}" type="sibTrans" cxnId="{86C39633-A547-4119-BEC2-3BAFF3C27173}">
      <dgm:prSet/>
      <dgm:spPr/>
      <dgm:t>
        <a:bodyPr/>
        <a:lstStyle/>
        <a:p>
          <a:endParaRPr lang="en-IN"/>
        </a:p>
      </dgm:t>
    </dgm:pt>
    <dgm:pt modelId="{563D4218-0D52-4DA2-8C2F-E812C7E8F89C}">
      <dgm:prSet/>
      <dgm:spPr/>
      <dgm:t>
        <a:bodyPr/>
        <a:lstStyle/>
        <a:p>
          <a:r>
            <a:rPr lang="en-IN" dirty="0" smtClean="0"/>
            <a:t>inaccurate or incomplete documentation</a:t>
          </a:r>
          <a:endParaRPr lang="en-IN" dirty="0"/>
        </a:p>
      </dgm:t>
    </dgm:pt>
    <dgm:pt modelId="{D9ADAEED-68BE-4FB1-9056-F656CE7F2954}" type="parTrans" cxnId="{B29802E2-BD05-43BC-A525-E65F7563FE4B}">
      <dgm:prSet/>
      <dgm:spPr/>
      <dgm:t>
        <a:bodyPr/>
        <a:lstStyle/>
        <a:p>
          <a:endParaRPr lang="en-IN"/>
        </a:p>
      </dgm:t>
    </dgm:pt>
    <dgm:pt modelId="{BD69BB9F-BD7A-43BC-9EBB-20E5DDDA71D2}" type="sibTrans" cxnId="{B29802E2-BD05-43BC-A525-E65F7563FE4B}">
      <dgm:prSet/>
      <dgm:spPr/>
      <dgm:t>
        <a:bodyPr/>
        <a:lstStyle/>
        <a:p>
          <a:endParaRPr lang="en-IN"/>
        </a:p>
      </dgm:t>
    </dgm:pt>
    <dgm:pt modelId="{010A37D5-18A8-4889-8308-36AC2B0FE19A}">
      <dgm:prSet/>
      <dgm:spPr/>
      <dgm:t>
        <a:bodyPr/>
        <a:lstStyle/>
        <a:p>
          <a:r>
            <a:rPr lang="en-IN" dirty="0" smtClean="0"/>
            <a:t>error in programming language translation of design</a:t>
          </a:r>
          <a:endParaRPr lang="en-IN" dirty="0"/>
        </a:p>
      </dgm:t>
    </dgm:pt>
    <dgm:pt modelId="{89F02D73-6D62-46F9-BC66-9891972D151B}" type="parTrans" cxnId="{E2C3FBC8-12DF-464C-A664-EA089AFAE2BA}">
      <dgm:prSet/>
      <dgm:spPr/>
      <dgm:t>
        <a:bodyPr/>
        <a:lstStyle/>
        <a:p>
          <a:endParaRPr lang="en-IN"/>
        </a:p>
      </dgm:t>
    </dgm:pt>
    <dgm:pt modelId="{44189F37-17AA-4AF3-B1D9-CEF31C814AB2}" type="sibTrans" cxnId="{E2C3FBC8-12DF-464C-A664-EA089AFAE2BA}">
      <dgm:prSet/>
      <dgm:spPr/>
      <dgm:t>
        <a:bodyPr/>
        <a:lstStyle/>
        <a:p>
          <a:endParaRPr lang="en-IN"/>
        </a:p>
      </dgm:t>
    </dgm:pt>
    <dgm:pt modelId="{F05F224D-453C-4A41-A03E-65E5530AE947}">
      <dgm:prSet/>
      <dgm:spPr/>
      <dgm:t>
        <a:bodyPr/>
        <a:lstStyle/>
        <a:p>
          <a:r>
            <a:rPr lang="en-IN" dirty="0" smtClean="0"/>
            <a:t>ambiguous or inconsistent human/computer interface </a:t>
          </a:r>
          <a:endParaRPr lang="en-IN" dirty="0"/>
        </a:p>
      </dgm:t>
    </dgm:pt>
    <dgm:pt modelId="{CB1208FF-4E20-4324-B639-EA386AD8A86B}" type="parTrans" cxnId="{8E5E888B-009D-4A4C-BE1B-09156892E984}">
      <dgm:prSet/>
      <dgm:spPr/>
      <dgm:t>
        <a:bodyPr/>
        <a:lstStyle/>
        <a:p>
          <a:endParaRPr lang="en-IN"/>
        </a:p>
      </dgm:t>
    </dgm:pt>
    <dgm:pt modelId="{89BBFC58-3D26-4E53-814C-C21380A4F49F}" type="sibTrans" cxnId="{8E5E888B-009D-4A4C-BE1B-09156892E984}">
      <dgm:prSet/>
      <dgm:spPr/>
      <dgm:t>
        <a:bodyPr/>
        <a:lstStyle/>
        <a:p>
          <a:endParaRPr lang="en-IN"/>
        </a:p>
      </dgm:t>
    </dgm:pt>
    <dgm:pt modelId="{4399DCBF-0BF8-4B87-9C21-644FF772F415}">
      <dgm:prSet/>
      <dgm:spPr/>
      <dgm:t>
        <a:bodyPr/>
        <a:lstStyle/>
        <a:p>
          <a:r>
            <a:rPr lang="en-IN" dirty="0" smtClean="0"/>
            <a:t>miscellaneous </a:t>
          </a:r>
          <a:endParaRPr lang="en-IN" dirty="0"/>
        </a:p>
      </dgm:t>
    </dgm:pt>
    <dgm:pt modelId="{2A3BEA06-8650-4526-A354-9BDA088ED38B}" type="parTrans" cxnId="{BD92BA5B-40E2-4D26-A102-C826C79C29CE}">
      <dgm:prSet/>
      <dgm:spPr/>
      <dgm:t>
        <a:bodyPr/>
        <a:lstStyle/>
        <a:p>
          <a:endParaRPr lang="en-IN"/>
        </a:p>
      </dgm:t>
    </dgm:pt>
    <dgm:pt modelId="{4A566E02-FF9E-4020-96AE-215D0B6590F8}" type="sibTrans" cxnId="{BD92BA5B-40E2-4D26-A102-C826C79C29CE}">
      <dgm:prSet/>
      <dgm:spPr/>
      <dgm:t>
        <a:bodyPr/>
        <a:lstStyle/>
        <a:p>
          <a:endParaRPr lang="en-IN"/>
        </a:p>
      </dgm:t>
    </dgm:pt>
    <dgm:pt modelId="{C0F1CFE1-A893-44B0-BCBE-795AB3E8833B}" type="pres">
      <dgm:prSet presAssocID="{F430B7F4-C11E-48FE-A924-23B8111FAC8B}" presName="linearFlow" presStyleCnt="0">
        <dgm:presLayoutVars>
          <dgm:dir/>
          <dgm:resizeHandles val="exact"/>
        </dgm:presLayoutVars>
      </dgm:prSet>
      <dgm:spPr/>
    </dgm:pt>
    <dgm:pt modelId="{B2DAE95F-BA8B-486A-97C7-67FE94474442}" type="pres">
      <dgm:prSet presAssocID="{4F952DA3-8400-423A-97B7-BF6FD786FE27}" presName="composite" presStyleCnt="0"/>
      <dgm:spPr/>
    </dgm:pt>
    <dgm:pt modelId="{2AC974F7-00ED-4CB8-B3CD-43958B3E3F34}" type="pres">
      <dgm:prSet presAssocID="{4F952DA3-8400-423A-97B7-BF6FD786FE27}" presName="imgShp" presStyleLbl="fgImgPlace1" presStyleIdx="0" presStyleCnt="11"/>
      <dgm:spPr>
        <a:solidFill>
          <a:schemeClr val="accent6">
            <a:lumMod val="75000"/>
          </a:schemeClr>
        </a:solidFill>
      </dgm:spPr>
    </dgm:pt>
    <dgm:pt modelId="{8951BC52-E544-423B-9A1C-B0A7AA58DD01}" type="pres">
      <dgm:prSet presAssocID="{4F952DA3-8400-423A-97B7-BF6FD786FE27}" presName="txShp" presStyleLbl="node1" presStyleIdx="0" presStyleCnt="11">
        <dgm:presLayoutVars>
          <dgm:bulletEnabled val="1"/>
        </dgm:presLayoutVars>
      </dgm:prSet>
      <dgm:spPr/>
      <dgm:t>
        <a:bodyPr/>
        <a:lstStyle/>
        <a:p>
          <a:endParaRPr lang="en-IN"/>
        </a:p>
      </dgm:t>
    </dgm:pt>
    <dgm:pt modelId="{6156C4CF-14F0-4FF6-B24B-460C3885C85A}" type="pres">
      <dgm:prSet presAssocID="{34D0E619-715C-462A-9AF8-285E0A816801}" presName="spacing" presStyleCnt="0"/>
      <dgm:spPr/>
    </dgm:pt>
    <dgm:pt modelId="{F3A9634E-06D2-48E6-9C05-972FE6B7054B}" type="pres">
      <dgm:prSet presAssocID="{A792AD2C-F153-49DD-9224-C776E447E171}" presName="composite" presStyleCnt="0"/>
      <dgm:spPr/>
    </dgm:pt>
    <dgm:pt modelId="{3EFBE90C-D447-4347-9CF5-67C9C29FEED7}" type="pres">
      <dgm:prSet presAssocID="{A792AD2C-F153-49DD-9224-C776E447E171}" presName="imgShp" presStyleLbl="fgImgPlace1" presStyleIdx="1" presStyleCnt="11"/>
      <dgm:spPr>
        <a:solidFill>
          <a:schemeClr val="accent6">
            <a:lumMod val="75000"/>
          </a:schemeClr>
        </a:solidFill>
      </dgm:spPr>
    </dgm:pt>
    <dgm:pt modelId="{628080AE-9BC2-4E5B-BFB5-D885D7848C47}" type="pres">
      <dgm:prSet presAssocID="{A792AD2C-F153-49DD-9224-C776E447E171}" presName="txShp" presStyleLbl="node1" presStyleIdx="1" presStyleCnt="11">
        <dgm:presLayoutVars>
          <dgm:bulletEnabled val="1"/>
        </dgm:presLayoutVars>
      </dgm:prSet>
      <dgm:spPr/>
      <dgm:t>
        <a:bodyPr/>
        <a:lstStyle/>
        <a:p>
          <a:endParaRPr lang="en-IN"/>
        </a:p>
      </dgm:t>
    </dgm:pt>
    <dgm:pt modelId="{A52A8663-F158-4085-B5E7-EFDA80551039}" type="pres">
      <dgm:prSet presAssocID="{BF31017F-930B-4873-8AB4-E4DA35D7EC08}" presName="spacing" presStyleCnt="0"/>
      <dgm:spPr/>
    </dgm:pt>
    <dgm:pt modelId="{A49B9B73-F78F-497A-A44B-226904668504}" type="pres">
      <dgm:prSet presAssocID="{937DBACD-A46D-4F4E-8057-7F9854DA20DF}" presName="composite" presStyleCnt="0"/>
      <dgm:spPr/>
    </dgm:pt>
    <dgm:pt modelId="{23E93F72-E949-4B0C-84F8-58B74A23B5A2}" type="pres">
      <dgm:prSet presAssocID="{937DBACD-A46D-4F4E-8057-7F9854DA20DF}" presName="imgShp" presStyleLbl="fgImgPlace1" presStyleIdx="2" presStyleCnt="11"/>
      <dgm:spPr>
        <a:solidFill>
          <a:srgbClr val="92D050"/>
        </a:solidFill>
      </dgm:spPr>
    </dgm:pt>
    <dgm:pt modelId="{868F9474-3EE4-4531-84CC-99816AA2369C}" type="pres">
      <dgm:prSet presAssocID="{937DBACD-A46D-4F4E-8057-7F9854DA20DF}" presName="txShp" presStyleLbl="node1" presStyleIdx="2" presStyleCnt="11">
        <dgm:presLayoutVars>
          <dgm:bulletEnabled val="1"/>
        </dgm:presLayoutVars>
      </dgm:prSet>
      <dgm:spPr/>
      <dgm:t>
        <a:bodyPr/>
        <a:lstStyle/>
        <a:p>
          <a:endParaRPr lang="en-IN"/>
        </a:p>
      </dgm:t>
    </dgm:pt>
    <dgm:pt modelId="{EF0A9655-C983-4FA1-93C3-D8AEA9C94626}" type="pres">
      <dgm:prSet presAssocID="{7E662814-BF1F-4833-B545-9DD7080AE579}" presName="spacing" presStyleCnt="0"/>
      <dgm:spPr/>
    </dgm:pt>
    <dgm:pt modelId="{D3B0B0B4-A7CF-4D6B-BDE1-65674A6D976F}" type="pres">
      <dgm:prSet presAssocID="{C8D3465A-71F2-4335-965A-D00080A9AFA0}" presName="composite" presStyleCnt="0"/>
      <dgm:spPr/>
    </dgm:pt>
    <dgm:pt modelId="{6204E991-89C5-42F6-AB43-77036CD0A776}" type="pres">
      <dgm:prSet presAssocID="{C8D3465A-71F2-4335-965A-D00080A9AFA0}" presName="imgShp" presStyleLbl="fgImgPlace1" presStyleIdx="3" presStyleCnt="11"/>
      <dgm:spPr>
        <a:solidFill>
          <a:schemeClr val="accent6">
            <a:lumMod val="60000"/>
            <a:lumOff val="40000"/>
          </a:schemeClr>
        </a:solidFill>
      </dgm:spPr>
    </dgm:pt>
    <dgm:pt modelId="{4499EF8F-BE66-4B74-B7FC-06C244106BB8}" type="pres">
      <dgm:prSet presAssocID="{C8D3465A-71F2-4335-965A-D00080A9AFA0}" presName="txShp" presStyleLbl="node1" presStyleIdx="3" presStyleCnt="11">
        <dgm:presLayoutVars>
          <dgm:bulletEnabled val="1"/>
        </dgm:presLayoutVars>
      </dgm:prSet>
      <dgm:spPr/>
      <dgm:t>
        <a:bodyPr/>
        <a:lstStyle/>
        <a:p>
          <a:endParaRPr lang="en-IN"/>
        </a:p>
      </dgm:t>
    </dgm:pt>
    <dgm:pt modelId="{C9D609FD-6A86-4707-B394-6455736B4E64}" type="pres">
      <dgm:prSet presAssocID="{76BCEB58-F656-4FF5-87C5-6AC4989CC06A}" presName="spacing" presStyleCnt="0"/>
      <dgm:spPr/>
    </dgm:pt>
    <dgm:pt modelId="{F328108C-5F5C-4197-B3A1-9E9269E0367F}" type="pres">
      <dgm:prSet presAssocID="{F4C32F44-F9E1-4FAB-859C-F24945A27816}" presName="composite" presStyleCnt="0"/>
      <dgm:spPr/>
    </dgm:pt>
    <dgm:pt modelId="{43C5A5A6-D776-48DA-A281-BA2D7BA4347F}" type="pres">
      <dgm:prSet presAssocID="{F4C32F44-F9E1-4FAB-859C-F24945A27816}" presName="imgShp" presStyleLbl="fgImgPlace1" presStyleIdx="4" presStyleCnt="11"/>
      <dgm:spPr>
        <a:solidFill>
          <a:schemeClr val="accent6"/>
        </a:solidFill>
      </dgm:spPr>
    </dgm:pt>
    <dgm:pt modelId="{7A956F5C-6562-4249-9A91-C01ADA32A340}" type="pres">
      <dgm:prSet presAssocID="{F4C32F44-F9E1-4FAB-859C-F24945A27816}" presName="txShp" presStyleLbl="node1" presStyleIdx="4" presStyleCnt="11">
        <dgm:presLayoutVars>
          <dgm:bulletEnabled val="1"/>
        </dgm:presLayoutVars>
      </dgm:prSet>
      <dgm:spPr/>
      <dgm:t>
        <a:bodyPr/>
        <a:lstStyle/>
        <a:p>
          <a:endParaRPr lang="en-IN"/>
        </a:p>
      </dgm:t>
    </dgm:pt>
    <dgm:pt modelId="{B7D7596F-3A43-4F53-92DD-48A8DE9CFCA2}" type="pres">
      <dgm:prSet presAssocID="{E662FAD8-12C6-436E-A287-4AF8D64D108D}" presName="spacing" presStyleCnt="0"/>
      <dgm:spPr/>
    </dgm:pt>
    <dgm:pt modelId="{9F11F171-5428-42D9-9768-60E771BDF603}" type="pres">
      <dgm:prSet presAssocID="{389DE001-E2D7-4A55-A18D-FDF681403CBA}" presName="composite" presStyleCnt="0"/>
      <dgm:spPr/>
    </dgm:pt>
    <dgm:pt modelId="{9B7D4B31-30F0-4F27-9839-E2EF3DE6FDC1}" type="pres">
      <dgm:prSet presAssocID="{389DE001-E2D7-4A55-A18D-FDF681403CBA}" presName="imgShp" presStyleLbl="fgImgPlace1" presStyleIdx="5" presStyleCnt="11"/>
      <dgm:spPr>
        <a:solidFill>
          <a:schemeClr val="accent6">
            <a:lumMod val="75000"/>
          </a:schemeClr>
        </a:solidFill>
      </dgm:spPr>
      <dgm:t>
        <a:bodyPr/>
        <a:lstStyle/>
        <a:p>
          <a:endParaRPr lang="en-IN"/>
        </a:p>
      </dgm:t>
    </dgm:pt>
    <dgm:pt modelId="{F7980825-B2A4-4CD3-BBD9-04F35332C338}" type="pres">
      <dgm:prSet presAssocID="{389DE001-E2D7-4A55-A18D-FDF681403CBA}" presName="txShp" presStyleLbl="node1" presStyleIdx="5" presStyleCnt="11">
        <dgm:presLayoutVars>
          <dgm:bulletEnabled val="1"/>
        </dgm:presLayoutVars>
      </dgm:prSet>
      <dgm:spPr/>
      <dgm:t>
        <a:bodyPr/>
        <a:lstStyle/>
        <a:p>
          <a:endParaRPr lang="en-IN"/>
        </a:p>
      </dgm:t>
    </dgm:pt>
    <dgm:pt modelId="{CF09CC6C-8C19-4C0B-82CE-4CEFB423F326}" type="pres">
      <dgm:prSet presAssocID="{5C94589E-9C79-4F68-B364-5DAA1DFB3FED}" presName="spacing" presStyleCnt="0"/>
      <dgm:spPr/>
    </dgm:pt>
    <dgm:pt modelId="{4935A371-0FC9-44D5-B8B3-C57266F2D4AB}" type="pres">
      <dgm:prSet presAssocID="{240D7AA3-E5DA-4092-8F0E-6760D2420764}" presName="composite" presStyleCnt="0"/>
      <dgm:spPr/>
    </dgm:pt>
    <dgm:pt modelId="{D5A67AC3-6788-488B-8D83-66EF518BA554}" type="pres">
      <dgm:prSet presAssocID="{240D7AA3-E5DA-4092-8F0E-6760D2420764}" presName="imgShp" presStyleLbl="fgImgPlace1" presStyleIdx="6" presStyleCnt="11"/>
      <dgm:spPr>
        <a:solidFill>
          <a:srgbClr val="92D050"/>
        </a:solidFill>
      </dgm:spPr>
    </dgm:pt>
    <dgm:pt modelId="{CB1E9742-BF05-4044-8A1F-EC28CFFD98F6}" type="pres">
      <dgm:prSet presAssocID="{240D7AA3-E5DA-4092-8F0E-6760D2420764}" presName="txShp" presStyleLbl="node1" presStyleIdx="6" presStyleCnt="11">
        <dgm:presLayoutVars>
          <dgm:bulletEnabled val="1"/>
        </dgm:presLayoutVars>
      </dgm:prSet>
      <dgm:spPr/>
      <dgm:t>
        <a:bodyPr/>
        <a:lstStyle/>
        <a:p>
          <a:endParaRPr lang="en-IN"/>
        </a:p>
      </dgm:t>
    </dgm:pt>
    <dgm:pt modelId="{E232F13C-942C-4C9C-96EA-E8F2811F35B3}" type="pres">
      <dgm:prSet presAssocID="{D4D5906B-6623-48AE-866A-41BD4E51F4D2}" presName="spacing" presStyleCnt="0"/>
      <dgm:spPr/>
    </dgm:pt>
    <dgm:pt modelId="{114F2A3E-5265-4AD8-A100-8EF54AE0EE60}" type="pres">
      <dgm:prSet presAssocID="{563D4218-0D52-4DA2-8C2F-E812C7E8F89C}" presName="composite" presStyleCnt="0"/>
      <dgm:spPr/>
    </dgm:pt>
    <dgm:pt modelId="{1B4B8DB5-21E4-491D-BDC8-4B0E6EF23C51}" type="pres">
      <dgm:prSet presAssocID="{563D4218-0D52-4DA2-8C2F-E812C7E8F89C}" presName="imgShp" presStyleLbl="fgImgPlace1" presStyleIdx="7" presStyleCnt="11"/>
      <dgm:spPr>
        <a:solidFill>
          <a:schemeClr val="accent6">
            <a:lumMod val="75000"/>
          </a:schemeClr>
        </a:solidFill>
      </dgm:spPr>
    </dgm:pt>
    <dgm:pt modelId="{96C7D101-20B2-409A-9838-CE5A1CE85EA0}" type="pres">
      <dgm:prSet presAssocID="{563D4218-0D52-4DA2-8C2F-E812C7E8F89C}" presName="txShp" presStyleLbl="node1" presStyleIdx="7" presStyleCnt="11">
        <dgm:presLayoutVars>
          <dgm:bulletEnabled val="1"/>
        </dgm:presLayoutVars>
      </dgm:prSet>
      <dgm:spPr/>
      <dgm:t>
        <a:bodyPr/>
        <a:lstStyle/>
        <a:p>
          <a:endParaRPr lang="en-IN"/>
        </a:p>
      </dgm:t>
    </dgm:pt>
    <dgm:pt modelId="{A263C6ED-4291-4C5F-8383-4E17B58C12E8}" type="pres">
      <dgm:prSet presAssocID="{BD69BB9F-BD7A-43BC-9EBB-20E5DDDA71D2}" presName="spacing" presStyleCnt="0"/>
      <dgm:spPr/>
    </dgm:pt>
    <dgm:pt modelId="{57A27EF5-9942-4D8D-A4EF-510A716A15B1}" type="pres">
      <dgm:prSet presAssocID="{010A37D5-18A8-4889-8308-36AC2B0FE19A}" presName="composite" presStyleCnt="0"/>
      <dgm:spPr/>
    </dgm:pt>
    <dgm:pt modelId="{C2F5D8BD-5A4F-49A4-923E-E3158811D83A}" type="pres">
      <dgm:prSet presAssocID="{010A37D5-18A8-4889-8308-36AC2B0FE19A}" presName="imgShp" presStyleLbl="fgImgPlace1" presStyleIdx="8" presStyleCnt="11"/>
      <dgm:spPr>
        <a:solidFill>
          <a:schemeClr val="accent6">
            <a:lumMod val="60000"/>
            <a:lumOff val="40000"/>
          </a:schemeClr>
        </a:solidFill>
      </dgm:spPr>
    </dgm:pt>
    <dgm:pt modelId="{C6AA2F51-1161-4AEA-8A64-415BA629C1A8}" type="pres">
      <dgm:prSet presAssocID="{010A37D5-18A8-4889-8308-36AC2B0FE19A}" presName="txShp" presStyleLbl="node1" presStyleIdx="8" presStyleCnt="11">
        <dgm:presLayoutVars>
          <dgm:bulletEnabled val="1"/>
        </dgm:presLayoutVars>
      </dgm:prSet>
      <dgm:spPr/>
      <dgm:t>
        <a:bodyPr/>
        <a:lstStyle/>
        <a:p>
          <a:endParaRPr lang="en-IN"/>
        </a:p>
      </dgm:t>
    </dgm:pt>
    <dgm:pt modelId="{EF4DFBE0-4B67-43B0-A848-629D6C423C0F}" type="pres">
      <dgm:prSet presAssocID="{44189F37-17AA-4AF3-B1D9-CEF31C814AB2}" presName="spacing" presStyleCnt="0"/>
      <dgm:spPr/>
    </dgm:pt>
    <dgm:pt modelId="{5FB58B5C-0A49-4854-BCA7-0574C40DE627}" type="pres">
      <dgm:prSet presAssocID="{F05F224D-453C-4A41-A03E-65E5530AE947}" presName="composite" presStyleCnt="0"/>
      <dgm:spPr/>
    </dgm:pt>
    <dgm:pt modelId="{9372D6B4-0AF2-408C-81F0-BED9DB143D39}" type="pres">
      <dgm:prSet presAssocID="{F05F224D-453C-4A41-A03E-65E5530AE947}" presName="imgShp" presStyleLbl="fgImgPlace1" presStyleIdx="9" presStyleCnt="11"/>
      <dgm:spPr>
        <a:solidFill>
          <a:schemeClr val="accent6">
            <a:lumMod val="75000"/>
          </a:schemeClr>
        </a:solidFill>
      </dgm:spPr>
    </dgm:pt>
    <dgm:pt modelId="{5D43DAE1-9F7C-420B-B5FF-2CFDDCAA0CDD}" type="pres">
      <dgm:prSet presAssocID="{F05F224D-453C-4A41-A03E-65E5530AE947}" presName="txShp" presStyleLbl="node1" presStyleIdx="9" presStyleCnt="11">
        <dgm:presLayoutVars>
          <dgm:bulletEnabled val="1"/>
        </dgm:presLayoutVars>
      </dgm:prSet>
      <dgm:spPr/>
      <dgm:t>
        <a:bodyPr/>
        <a:lstStyle/>
        <a:p>
          <a:endParaRPr lang="en-IN"/>
        </a:p>
      </dgm:t>
    </dgm:pt>
    <dgm:pt modelId="{E2074316-B882-4CB6-A133-07F83C36E923}" type="pres">
      <dgm:prSet presAssocID="{89BBFC58-3D26-4E53-814C-C21380A4F49F}" presName="spacing" presStyleCnt="0"/>
      <dgm:spPr/>
    </dgm:pt>
    <dgm:pt modelId="{80A4638B-4286-4FF7-9BDC-FC4ABCCF3984}" type="pres">
      <dgm:prSet presAssocID="{4399DCBF-0BF8-4B87-9C21-644FF772F415}" presName="composite" presStyleCnt="0"/>
      <dgm:spPr/>
    </dgm:pt>
    <dgm:pt modelId="{CC1D6F76-3D68-4902-BBDF-38CFA96C655E}" type="pres">
      <dgm:prSet presAssocID="{4399DCBF-0BF8-4B87-9C21-644FF772F415}" presName="imgShp" presStyleLbl="fgImgPlace1" presStyleIdx="10" presStyleCnt="11"/>
      <dgm:spPr>
        <a:solidFill>
          <a:schemeClr val="accent6">
            <a:lumMod val="60000"/>
            <a:lumOff val="40000"/>
          </a:schemeClr>
        </a:solidFill>
      </dgm:spPr>
    </dgm:pt>
    <dgm:pt modelId="{8866DBA6-6952-4B86-8D6E-4AB54B816D0E}" type="pres">
      <dgm:prSet presAssocID="{4399DCBF-0BF8-4B87-9C21-644FF772F415}" presName="txShp" presStyleLbl="node1" presStyleIdx="10" presStyleCnt="11">
        <dgm:presLayoutVars>
          <dgm:bulletEnabled val="1"/>
        </dgm:presLayoutVars>
      </dgm:prSet>
      <dgm:spPr/>
      <dgm:t>
        <a:bodyPr/>
        <a:lstStyle/>
        <a:p>
          <a:endParaRPr lang="en-IN"/>
        </a:p>
      </dgm:t>
    </dgm:pt>
  </dgm:ptLst>
  <dgm:cxnLst>
    <dgm:cxn modelId="{B7FA1A79-6235-4C9F-BA38-6269BDC3C1BA}" type="presOf" srcId="{C8D3465A-71F2-4335-965A-D00080A9AFA0}" destId="{4499EF8F-BE66-4B74-B7FC-06C244106BB8}" srcOrd="0" destOrd="0" presId="urn:microsoft.com/office/officeart/2005/8/layout/vList3"/>
    <dgm:cxn modelId="{5707E643-E34D-4D55-96DB-15E4C36AB647}" srcId="{F430B7F4-C11E-48FE-A924-23B8111FAC8B}" destId="{937DBACD-A46D-4F4E-8057-7F9854DA20DF}" srcOrd="2" destOrd="0" parTransId="{42233283-E125-43A6-AC70-368BE9AFAB2C}" sibTransId="{7E662814-BF1F-4833-B545-9DD7080AE579}"/>
    <dgm:cxn modelId="{E2C3FBC8-12DF-464C-A664-EA089AFAE2BA}" srcId="{F430B7F4-C11E-48FE-A924-23B8111FAC8B}" destId="{010A37D5-18A8-4889-8308-36AC2B0FE19A}" srcOrd="8" destOrd="0" parTransId="{89F02D73-6D62-46F9-BC66-9891972D151B}" sibTransId="{44189F37-17AA-4AF3-B1D9-CEF31C814AB2}"/>
    <dgm:cxn modelId="{5F7908E4-6D2F-42F7-BB0D-94E9B43EDE64}" type="presOf" srcId="{F430B7F4-C11E-48FE-A924-23B8111FAC8B}" destId="{C0F1CFE1-A893-44B0-BCBE-795AB3E8833B}" srcOrd="0" destOrd="0" presId="urn:microsoft.com/office/officeart/2005/8/layout/vList3"/>
    <dgm:cxn modelId="{86C39633-A547-4119-BEC2-3BAFF3C27173}" srcId="{F430B7F4-C11E-48FE-A924-23B8111FAC8B}" destId="{240D7AA3-E5DA-4092-8F0E-6760D2420764}" srcOrd="6" destOrd="0" parTransId="{04CFCC74-0F16-4CF4-A5E2-4C8AA7F58295}" sibTransId="{D4D5906B-6623-48AE-866A-41BD4E51F4D2}"/>
    <dgm:cxn modelId="{36F403F7-40E8-4E72-816B-34F15AEFF309}" srcId="{F430B7F4-C11E-48FE-A924-23B8111FAC8B}" destId="{4F952DA3-8400-423A-97B7-BF6FD786FE27}" srcOrd="0" destOrd="0" parTransId="{F7E7FB46-FD43-4ABF-99F5-D205B2F37F8C}" sibTransId="{34D0E619-715C-462A-9AF8-285E0A816801}"/>
    <dgm:cxn modelId="{AF776423-93E4-4E3A-AF55-B8D68B010993}" srcId="{F430B7F4-C11E-48FE-A924-23B8111FAC8B}" destId="{C8D3465A-71F2-4335-965A-D00080A9AFA0}" srcOrd="3" destOrd="0" parTransId="{B446A65A-D96C-434A-8C3D-3AE6B4C157CC}" sibTransId="{76BCEB58-F656-4FF5-87C5-6AC4989CC06A}"/>
    <dgm:cxn modelId="{5A7941E3-22B2-4872-B7DF-9FEFFA58CEA2}" type="presOf" srcId="{4399DCBF-0BF8-4B87-9C21-644FF772F415}" destId="{8866DBA6-6952-4B86-8D6E-4AB54B816D0E}" srcOrd="0" destOrd="0" presId="urn:microsoft.com/office/officeart/2005/8/layout/vList3"/>
    <dgm:cxn modelId="{27109EB1-5267-4C7D-82B1-68AC404B85CA}" srcId="{F430B7F4-C11E-48FE-A924-23B8111FAC8B}" destId="{389DE001-E2D7-4A55-A18D-FDF681403CBA}" srcOrd="5" destOrd="0" parTransId="{E0287F97-F2AB-4924-8F7A-C296DC912CF7}" sibTransId="{5C94589E-9C79-4F68-B364-5DAA1DFB3FED}"/>
    <dgm:cxn modelId="{BD92BA5B-40E2-4D26-A102-C826C79C29CE}" srcId="{F430B7F4-C11E-48FE-A924-23B8111FAC8B}" destId="{4399DCBF-0BF8-4B87-9C21-644FF772F415}" srcOrd="10" destOrd="0" parTransId="{2A3BEA06-8650-4526-A354-9BDA088ED38B}" sibTransId="{4A566E02-FF9E-4020-96AE-215D0B6590F8}"/>
    <dgm:cxn modelId="{102C99A3-4D3E-4921-842A-E3C1B08CF9A4}" type="presOf" srcId="{A792AD2C-F153-49DD-9224-C776E447E171}" destId="{628080AE-9BC2-4E5B-BFB5-D885D7848C47}" srcOrd="0" destOrd="0" presId="urn:microsoft.com/office/officeart/2005/8/layout/vList3"/>
    <dgm:cxn modelId="{C8B09FFD-D42C-4E4A-A25E-3C895635F163}" srcId="{F430B7F4-C11E-48FE-A924-23B8111FAC8B}" destId="{F4C32F44-F9E1-4FAB-859C-F24945A27816}" srcOrd="4" destOrd="0" parTransId="{D3BAF7C7-06E7-4BE2-B010-A82189893A80}" sibTransId="{E662FAD8-12C6-436E-A287-4AF8D64D108D}"/>
    <dgm:cxn modelId="{783A26EC-5BA2-42E0-B276-07590CCC16C5}" type="presOf" srcId="{937DBACD-A46D-4F4E-8057-7F9854DA20DF}" destId="{868F9474-3EE4-4531-84CC-99816AA2369C}" srcOrd="0" destOrd="0" presId="urn:microsoft.com/office/officeart/2005/8/layout/vList3"/>
    <dgm:cxn modelId="{8E5E888B-009D-4A4C-BE1B-09156892E984}" srcId="{F430B7F4-C11E-48FE-A924-23B8111FAC8B}" destId="{F05F224D-453C-4A41-A03E-65E5530AE947}" srcOrd="9" destOrd="0" parTransId="{CB1208FF-4E20-4324-B639-EA386AD8A86B}" sibTransId="{89BBFC58-3D26-4E53-814C-C21380A4F49F}"/>
    <dgm:cxn modelId="{11E6DDF0-D61F-4168-833D-C1749B5F30B0}" type="presOf" srcId="{F4C32F44-F9E1-4FAB-859C-F24945A27816}" destId="{7A956F5C-6562-4249-9A91-C01ADA32A340}" srcOrd="0" destOrd="0" presId="urn:microsoft.com/office/officeart/2005/8/layout/vList3"/>
    <dgm:cxn modelId="{B95778F9-A2BF-4033-9F74-B8C3A68F4341}" type="presOf" srcId="{563D4218-0D52-4DA2-8C2F-E812C7E8F89C}" destId="{96C7D101-20B2-409A-9838-CE5A1CE85EA0}" srcOrd="0" destOrd="0" presId="urn:microsoft.com/office/officeart/2005/8/layout/vList3"/>
    <dgm:cxn modelId="{1B7BB130-06E6-4936-8F88-84CCF8D2AFD7}" type="presOf" srcId="{010A37D5-18A8-4889-8308-36AC2B0FE19A}" destId="{C6AA2F51-1161-4AEA-8A64-415BA629C1A8}" srcOrd="0" destOrd="0" presId="urn:microsoft.com/office/officeart/2005/8/layout/vList3"/>
    <dgm:cxn modelId="{6B76DFD1-9E1E-458D-B06D-1F6F1E36BD16}" type="presOf" srcId="{F05F224D-453C-4A41-A03E-65E5530AE947}" destId="{5D43DAE1-9F7C-420B-B5FF-2CFDDCAA0CDD}" srcOrd="0" destOrd="0" presId="urn:microsoft.com/office/officeart/2005/8/layout/vList3"/>
    <dgm:cxn modelId="{0CE92AEB-8C60-4703-A469-447C8B601184}" srcId="{F430B7F4-C11E-48FE-A924-23B8111FAC8B}" destId="{A792AD2C-F153-49DD-9224-C776E447E171}" srcOrd="1" destOrd="0" parTransId="{30F84E44-9B67-47DE-BC93-8642F1770760}" sibTransId="{BF31017F-930B-4873-8AB4-E4DA35D7EC08}"/>
    <dgm:cxn modelId="{482E52BB-EE6F-40D7-A866-3BC95AB2DD4A}" type="presOf" srcId="{240D7AA3-E5DA-4092-8F0E-6760D2420764}" destId="{CB1E9742-BF05-4044-8A1F-EC28CFFD98F6}" srcOrd="0" destOrd="0" presId="urn:microsoft.com/office/officeart/2005/8/layout/vList3"/>
    <dgm:cxn modelId="{A096A1D9-AB50-45F0-9F4F-B81EAF141F7D}" type="presOf" srcId="{4F952DA3-8400-423A-97B7-BF6FD786FE27}" destId="{8951BC52-E544-423B-9A1C-B0A7AA58DD01}" srcOrd="0" destOrd="0" presId="urn:microsoft.com/office/officeart/2005/8/layout/vList3"/>
    <dgm:cxn modelId="{B96D7062-0728-4458-82A5-AAE5E4931914}" type="presOf" srcId="{389DE001-E2D7-4A55-A18D-FDF681403CBA}" destId="{F7980825-B2A4-4CD3-BBD9-04F35332C338}" srcOrd="0" destOrd="0" presId="urn:microsoft.com/office/officeart/2005/8/layout/vList3"/>
    <dgm:cxn modelId="{B29802E2-BD05-43BC-A525-E65F7563FE4B}" srcId="{F430B7F4-C11E-48FE-A924-23B8111FAC8B}" destId="{563D4218-0D52-4DA2-8C2F-E812C7E8F89C}" srcOrd="7" destOrd="0" parTransId="{D9ADAEED-68BE-4FB1-9056-F656CE7F2954}" sibTransId="{BD69BB9F-BD7A-43BC-9EBB-20E5DDDA71D2}"/>
    <dgm:cxn modelId="{CC3D34C6-9C1D-443F-B2D8-269871D615DF}" type="presParOf" srcId="{C0F1CFE1-A893-44B0-BCBE-795AB3E8833B}" destId="{B2DAE95F-BA8B-486A-97C7-67FE94474442}" srcOrd="0" destOrd="0" presId="urn:microsoft.com/office/officeart/2005/8/layout/vList3"/>
    <dgm:cxn modelId="{138EDA19-0CEC-4A3A-9E37-D175FBEC813C}" type="presParOf" srcId="{B2DAE95F-BA8B-486A-97C7-67FE94474442}" destId="{2AC974F7-00ED-4CB8-B3CD-43958B3E3F34}" srcOrd="0" destOrd="0" presId="urn:microsoft.com/office/officeart/2005/8/layout/vList3"/>
    <dgm:cxn modelId="{7D391D0E-B1C0-4793-A791-8192C2FF8866}" type="presParOf" srcId="{B2DAE95F-BA8B-486A-97C7-67FE94474442}" destId="{8951BC52-E544-423B-9A1C-B0A7AA58DD01}" srcOrd="1" destOrd="0" presId="urn:microsoft.com/office/officeart/2005/8/layout/vList3"/>
    <dgm:cxn modelId="{02736B43-A786-4870-8215-045A76171EE2}" type="presParOf" srcId="{C0F1CFE1-A893-44B0-BCBE-795AB3E8833B}" destId="{6156C4CF-14F0-4FF6-B24B-460C3885C85A}" srcOrd="1" destOrd="0" presId="urn:microsoft.com/office/officeart/2005/8/layout/vList3"/>
    <dgm:cxn modelId="{0FA29D5B-151D-4379-BA2C-5E43DD104F97}" type="presParOf" srcId="{C0F1CFE1-A893-44B0-BCBE-795AB3E8833B}" destId="{F3A9634E-06D2-48E6-9C05-972FE6B7054B}" srcOrd="2" destOrd="0" presId="urn:microsoft.com/office/officeart/2005/8/layout/vList3"/>
    <dgm:cxn modelId="{48A69185-E0DA-4624-B97F-079FF43CCCC0}" type="presParOf" srcId="{F3A9634E-06D2-48E6-9C05-972FE6B7054B}" destId="{3EFBE90C-D447-4347-9CF5-67C9C29FEED7}" srcOrd="0" destOrd="0" presId="urn:microsoft.com/office/officeart/2005/8/layout/vList3"/>
    <dgm:cxn modelId="{8100D526-5248-4BD3-8512-84F4BCBC40A0}" type="presParOf" srcId="{F3A9634E-06D2-48E6-9C05-972FE6B7054B}" destId="{628080AE-9BC2-4E5B-BFB5-D885D7848C47}" srcOrd="1" destOrd="0" presId="urn:microsoft.com/office/officeart/2005/8/layout/vList3"/>
    <dgm:cxn modelId="{B032EFDE-F87A-4BFC-BF70-5759162C3049}" type="presParOf" srcId="{C0F1CFE1-A893-44B0-BCBE-795AB3E8833B}" destId="{A52A8663-F158-4085-B5E7-EFDA80551039}" srcOrd="3" destOrd="0" presId="urn:microsoft.com/office/officeart/2005/8/layout/vList3"/>
    <dgm:cxn modelId="{F259D6C1-E03E-4BFA-869F-2B081150D2A1}" type="presParOf" srcId="{C0F1CFE1-A893-44B0-BCBE-795AB3E8833B}" destId="{A49B9B73-F78F-497A-A44B-226904668504}" srcOrd="4" destOrd="0" presId="urn:microsoft.com/office/officeart/2005/8/layout/vList3"/>
    <dgm:cxn modelId="{ACEAE7EF-B6EE-4EAA-ABDC-A96DA9693127}" type="presParOf" srcId="{A49B9B73-F78F-497A-A44B-226904668504}" destId="{23E93F72-E949-4B0C-84F8-58B74A23B5A2}" srcOrd="0" destOrd="0" presId="urn:microsoft.com/office/officeart/2005/8/layout/vList3"/>
    <dgm:cxn modelId="{4B9EB614-7BBA-4DB6-B831-4E0F2FC5253A}" type="presParOf" srcId="{A49B9B73-F78F-497A-A44B-226904668504}" destId="{868F9474-3EE4-4531-84CC-99816AA2369C}" srcOrd="1" destOrd="0" presId="urn:microsoft.com/office/officeart/2005/8/layout/vList3"/>
    <dgm:cxn modelId="{500C6B37-A6EB-4B88-884D-99831DC6D2A2}" type="presParOf" srcId="{C0F1CFE1-A893-44B0-BCBE-795AB3E8833B}" destId="{EF0A9655-C983-4FA1-93C3-D8AEA9C94626}" srcOrd="5" destOrd="0" presId="urn:microsoft.com/office/officeart/2005/8/layout/vList3"/>
    <dgm:cxn modelId="{A360A46C-27B6-4661-A3B1-57C6CBC8BCAA}" type="presParOf" srcId="{C0F1CFE1-A893-44B0-BCBE-795AB3E8833B}" destId="{D3B0B0B4-A7CF-4D6B-BDE1-65674A6D976F}" srcOrd="6" destOrd="0" presId="urn:microsoft.com/office/officeart/2005/8/layout/vList3"/>
    <dgm:cxn modelId="{88E17C85-3B44-44BB-A3BB-8E6960CF5FFE}" type="presParOf" srcId="{D3B0B0B4-A7CF-4D6B-BDE1-65674A6D976F}" destId="{6204E991-89C5-42F6-AB43-77036CD0A776}" srcOrd="0" destOrd="0" presId="urn:microsoft.com/office/officeart/2005/8/layout/vList3"/>
    <dgm:cxn modelId="{D971529B-A0E5-4853-8845-65711E05C817}" type="presParOf" srcId="{D3B0B0B4-A7CF-4D6B-BDE1-65674A6D976F}" destId="{4499EF8F-BE66-4B74-B7FC-06C244106BB8}" srcOrd="1" destOrd="0" presId="urn:microsoft.com/office/officeart/2005/8/layout/vList3"/>
    <dgm:cxn modelId="{6B0E91DF-445E-4797-BDBA-63E973EE4747}" type="presParOf" srcId="{C0F1CFE1-A893-44B0-BCBE-795AB3E8833B}" destId="{C9D609FD-6A86-4707-B394-6455736B4E64}" srcOrd="7" destOrd="0" presId="urn:microsoft.com/office/officeart/2005/8/layout/vList3"/>
    <dgm:cxn modelId="{2C52373A-4891-42FB-B01A-B392CBE608F4}" type="presParOf" srcId="{C0F1CFE1-A893-44B0-BCBE-795AB3E8833B}" destId="{F328108C-5F5C-4197-B3A1-9E9269E0367F}" srcOrd="8" destOrd="0" presId="urn:microsoft.com/office/officeart/2005/8/layout/vList3"/>
    <dgm:cxn modelId="{46B50FCD-1074-42E2-8E35-414021146DA8}" type="presParOf" srcId="{F328108C-5F5C-4197-B3A1-9E9269E0367F}" destId="{43C5A5A6-D776-48DA-A281-BA2D7BA4347F}" srcOrd="0" destOrd="0" presId="urn:microsoft.com/office/officeart/2005/8/layout/vList3"/>
    <dgm:cxn modelId="{14C5FCB4-6B03-4606-B3CE-65428B940DD1}" type="presParOf" srcId="{F328108C-5F5C-4197-B3A1-9E9269E0367F}" destId="{7A956F5C-6562-4249-9A91-C01ADA32A340}" srcOrd="1" destOrd="0" presId="urn:microsoft.com/office/officeart/2005/8/layout/vList3"/>
    <dgm:cxn modelId="{242930CA-5CEB-4253-99C0-CACFAFFE7AEA}" type="presParOf" srcId="{C0F1CFE1-A893-44B0-BCBE-795AB3E8833B}" destId="{B7D7596F-3A43-4F53-92DD-48A8DE9CFCA2}" srcOrd="9" destOrd="0" presId="urn:microsoft.com/office/officeart/2005/8/layout/vList3"/>
    <dgm:cxn modelId="{31325B6D-19B6-4867-88F2-136C0F053643}" type="presParOf" srcId="{C0F1CFE1-A893-44B0-BCBE-795AB3E8833B}" destId="{9F11F171-5428-42D9-9768-60E771BDF603}" srcOrd="10" destOrd="0" presId="urn:microsoft.com/office/officeart/2005/8/layout/vList3"/>
    <dgm:cxn modelId="{CDE78B2A-0FA8-4452-96F9-42A4A09DBCCA}" type="presParOf" srcId="{9F11F171-5428-42D9-9768-60E771BDF603}" destId="{9B7D4B31-30F0-4F27-9839-E2EF3DE6FDC1}" srcOrd="0" destOrd="0" presId="urn:microsoft.com/office/officeart/2005/8/layout/vList3"/>
    <dgm:cxn modelId="{17C9D2FB-4735-4F7A-8325-F997D1CB2FBA}" type="presParOf" srcId="{9F11F171-5428-42D9-9768-60E771BDF603}" destId="{F7980825-B2A4-4CD3-BBD9-04F35332C338}" srcOrd="1" destOrd="0" presId="urn:microsoft.com/office/officeart/2005/8/layout/vList3"/>
    <dgm:cxn modelId="{6118A368-63F5-40E8-87E0-0739C8DF14AA}" type="presParOf" srcId="{C0F1CFE1-A893-44B0-BCBE-795AB3E8833B}" destId="{CF09CC6C-8C19-4C0B-82CE-4CEFB423F326}" srcOrd="11" destOrd="0" presId="urn:microsoft.com/office/officeart/2005/8/layout/vList3"/>
    <dgm:cxn modelId="{E38EBCC5-8008-4E65-8B73-39376A0DE35F}" type="presParOf" srcId="{C0F1CFE1-A893-44B0-BCBE-795AB3E8833B}" destId="{4935A371-0FC9-44D5-B8B3-C57266F2D4AB}" srcOrd="12" destOrd="0" presId="urn:microsoft.com/office/officeart/2005/8/layout/vList3"/>
    <dgm:cxn modelId="{D8B0099A-B578-4641-9BFA-1898BA800C59}" type="presParOf" srcId="{4935A371-0FC9-44D5-B8B3-C57266F2D4AB}" destId="{D5A67AC3-6788-488B-8D83-66EF518BA554}" srcOrd="0" destOrd="0" presId="urn:microsoft.com/office/officeart/2005/8/layout/vList3"/>
    <dgm:cxn modelId="{E7CA2212-D412-42B0-BE0D-34EB2C9B81B5}" type="presParOf" srcId="{4935A371-0FC9-44D5-B8B3-C57266F2D4AB}" destId="{CB1E9742-BF05-4044-8A1F-EC28CFFD98F6}" srcOrd="1" destOrd="0" presId="urn:microsoft.com/office/officeart/2005/8/layout/vList3"/>
    <dgm:cxn modelId="{51AB6C08-A544-4E7E-8D62-05FBCD62AFDB}" type="presParOf" srcId="{C0F1CFE1-A893-44B0-BCBE-795AB3E8833B}" destId="{E232F13C-942C-4C9C-96EA-E8F2811F35B3}" srcOrd="13" destOrd="0" presId="urn:microsoft.com/office/officeart/2005/8/layout/vList3"/>
    <dgm:cxn modelId="{0E4A4AEB-FE34-4738-8153-C95F0A09A306}" type="presParOf" srcId="{C0F1CFE1-A893-44B0-BCBE-795AB3E8833B}" destId="{114F2A3E-5265-4AD8-A100-8EF54AE0EE60}" srcOrd="14" destOrd="0" presId="urn:microsoft.com/office/officeart/2005/8/layout/vList3"/>
    <dgm:cxn modelId="{2CF52A0C-A4BA-4A87-9CEB-25A7A90D98D7}" type="presParOf" srcId="{114F2A3E-5265-4AD8-A100-8EF54AE0EE60}" destId="{1B4B8DB5-21E4-491D-BDC8-4B0E6EF23C51}" srcOrd="0" destOrd="0" presId="urn:microsoft.com/office/officeart/2005/8/layout/vList3"/>
    <dgm:cxn modelId="{A44F771A-8EED-4320-B66B-3ECB610C1020}" type="presParOf" srcId="{114F2A3E-5265-4AD8-A100-8EF54AE0EE60}" destId="{96C7D101-20B2-409A-9838-CE5A1CE85EA0}" srcOrd="1" destOrd="0" presId="urn:microsoft.com/office/officeart/2005/8/layout/vList3"/>
    <dgm:cxn modelId="{D30891C1-1D5D-483D-A600-1BAFAA42854F}" type="presParOf" srcId="{C0F1CFE1-A893-44B0-BCBE-795AB3E8833B}" destId="{A263C6ED-4291-4C5F-8383-4E17B58C12E8}" srcOrd="15" destOrd="0" presId="urn:microsoft.com/office/officeart/2005/8/layout/vList3"/>
    <dgm:cxn modelId="{38BD35B5-E20A-460F-8FE1-5F7447A040FC}" type="presParOf" srcId="{C0F1CFE1-A893-44B0-BCBE-795AB3E8833B}" destId="{57A27EF5-9942-4D8D-A4EF-510A716A15B1}" srcOrd="16" destOrd="0" presId="urn:microsoft.com/office/officeart/2005/8/layout/vList3"/>
    <dgm:cxn modelId="{926DE36B-798D-436A-BA51-52410948CBEB}" type="presParOf" srcId="{57A27EF5-9942-4D8D-A4EF-510A716A15B1}" destId="{C2F5D8BD-5A4F-49A4-923E-E3158811D83A}" srcOrd="0" destOrd="0" presId="urn:microsoft.com/office/officeart/2005/8/layout/vList3"/>
    <dgm:cxn modelId="{1C45BF01-1848-44A9-BB6F-867040E4CB79}" type="presParOf" srcId="{57A27EF5-9942-4D8D-A4EF-510A716A15B1}" destId="{C6AA2F51-1161-4AEA-8A64-415BA629C1A8}" srcOrd="1" destOrd="0" presId="urn:microsoft.com/office/officeart/2005/8/layout/vList3"/>
    <dgm:cxn modelId="{DF5ED691-C03F-4803-9434-2E09E3A1B81D}" type="presParOf" srcId="{C0F1CFE1-A893-44B0-BCBE-795AB3E8833B}" destId="{EF4DFBE0-4B67-43B0-A848-629D6C423C0F}" srcOrd="17" destOrd="0" presId="urn:microsoft.com/office/officeart/2005/8/layout/vList3"/>
    <dgm:cxn modelId="{F1AF1C11-FCAF-43E1-A6C1-16F840D5DF4C}" type="presParOf" srcId="{C0F1CFE1-A893-44B0-BCBE-795AB3E8833B}" destId="{5FB58B5C-0A49-4854-BCA7-0574C40DE627}" srcOrd="18" destOrd="0" presId="urn:microsoft.com/office/officeart/2005/8/layout/vList3"/>
    <dgm:cxn modelId="{F1A952EC-17D7-4A59-8021-180F0C49B380}" type="presParOf" srcId="{5FB58B5C-0A49-4854-BCA7-0574C40DE627}" destId="{9372D6B4-0AF2-408C-81F0-BED9DB143D39}" srcOrd="0" destOrd="0" presId="urn:microsoft.com/office/officeart/2005/8/layout/vList3"/>
    <dgm:cxn modelId="{0317AC16-97CD-4502-B0C7-236D5BEB86FA}" type="presParOf" srcId="{5FB58B5C-0A49-4854-BCA7-0574C40DE627}" destId="{5D43DAE1-9F7C-420B-B5FF-2CFDDCAA0CDD}" srcOrd="1" destOrd="0" presId="urn:microsoft.com/office/officeart/2005/8/layout/vList3"/>
    <dgm:cxn modelId="{731490AA-BAC3-4C9F-9FCC-04197F8ACAA7}" type="presParOf" srcId="{C0F1CFE1-A893-44B0-BCBE-795AB3E8833B}" destId="{E2074316-B882-4CB6-A133-07F83C36E923}" srcOrd="19" destOrd="0" presId="urn:microsoft.com/office/officeart/2005/8/layout/vList3"/>
    <dgm:cxn modelId="{961C23B4-90E3-46EA-8A79-645F21EFCC9E}" type="presParOf" srcId="{C0F1CFE1-A893-44B0-BCBE-795AB3E8833B}" destId="{80A4638B-4286-4FF7-9BDC-FC4ABCCF3984}" srcOrd="20" destOrd="0" presId="urn:microsoft.com/office/officeart/2005/8/layout/vList3"/>
    <dgm:cxn modelId="{636310FC-AD43-43E7-807D-8B4889FF0E21}" type="presParOf" srcId="{80A4638B-4286-4FF7-9BDC-FC4ABCCF3984}" destId="{CC1D6F76-3D68-4902-BBDF-38CFA96C655E}" srcOrd="0" destOrd="0" presId="urn:microsoft.com/office/officeart/2005/8/layout/vList3"/>
    <dgm:cxn modelId="{C8F45567-20EE-48D5-A644-2E0648AD0649}" type="presParOf" srcId="{80A4638B-4286-4FF7-9BDC-FC4ABCCF3984}" destId="{8866DBA6-6952-4B86-8D6E-4AB54B816D0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24006-2405-4DFD-A816-1504F6253439}">
      <dsp:nvSpPr>
        <dsp:cNvPr id="0" name=""/>
        <dsp:cNvSpPr/>
      </dsp:nvSpPr>
      <dsp:spPr>
        <a:xfrm rot="5400000">
          <a:off x="6120698" y="-4224803"/>
          <a:ext cx="481716" cy="914628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n-IN" sz="1600" kern="1200" dirty="0"/>
        </a:p>
      </dsp:txBody>
      <dsp:txXfrm rot="-5400000">
        <a:off x="1788413" y="130997"/>
        <a:ext cx="9122772" cy="434686"/>
      </dsp:txXfrm>
    </dsp:sp>
    <dsp:sp modelId="{DEFF10D2-CF4B-4D73-8EC7-0370AD676646}">
      <dsp:nvSpPr>
        <dsp:cNvPr id="0" name=""/>
        <dsp:cNvSpPr/>
      </dsp:nvSpPr>
      <dsp:spPr>
        <a:xfrm>
          <a:off x="0" y="0"/>
          <a:ext cx="1784420" cy="602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IN" sz="1400" i="1" kern="1200" dirty="0" smtClean="0"/>
            <a:t>Review the product, not the producer</a:t>
          </a:r>
          <a:endParaRPr lang="en-IN" sz="1400" b="1" kern="1200" dirty="0"/>
        </a:p>
      </dsp:txBody>
      <dsp:txXfrm>
        <a:off x="29394" y="29394"/>
        <a:ext cx="1725632" cy="543357"/>
      </dsp:txXfrm>
    </dsp:sp>
    <dsp:sp modelId="{3D5C4CFA-B5F3-4E3A-A510-B27672BBD8BA}">
      <dsp:nvSpPr>
        <dsp:cNvPr id="0" name=""/>
        <dsp:cNvSpPr/>
      </dsp:nvSpPr>
      <dsp:spPr>
        <a:xfrm rot="5400000">
          <a:off x="6120698" y="-3626781"/>
          <a:ext cx="481716" cy="914628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n-IN" sz="1600" kern="1200" dirty="0"/>
        </a:p>
      </dsp:txBody>
      <dsp:txXfrm rot="-5400000">
        <a:off x="1788413" y="729019"/>
        <a:ext cx="9122772" cy="434686"/>
      </dsp:txXfrm>
    </dsp:sp>
    <dsp:sp modelId="{444F138F-8E9D-4685-AF58-D065A6F7C5D9}">
      <dsp:nvSpPr>
        <dsp:cNvPr id="0" name=""/>
        <dsp:cNvSpPr/>
      </dsp:nvSpPr>
      <dsp:spPr>
        <a:xfrm>
          <a:off x="0" y="592368"/>
          <a:ext cx="1784420" cy="602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IN" sz="1400" i="1" kern="1200" dirty="0" smtClean="0"/>
            <a:t>Set an agenda and maintain </a:t>
          </a:r>
          <a:endParaRPr lang="en-IN" sz="1400" b="1" kern="1200" dirty="0"/>
        </a:p>
      </dsp:txBody>
      <dsp:txXfrm>
        <a:off x="29394" y="621762"/>
        <a:ext cx="1725632" cy="543357"/>
      </dsp:txXfrm>
    </dsp:sp>
    <dsp:sp modelId="{8A72F8F6-B3D4-4702-AA60-7BFDFDB18650}">
      <dsp:nvSpPr>
        <dsp:cNvPr id="0" name=""/>
        <dsp:cNvSpPr/>
      </dsp:nvSpPr>
      <dsp:spPr>
        <a:xfrm rot="5400000">
          <a:off x="6120698" y="-2994528"/>
          <a:ext cx="481716" cy="914628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n-IN" sz="1600" kern="1200" dirty="0"/>
        </a:p>
      </dsp:txBody>
      <dsp:txXfrm rot="-5400000">
        <a:off x="1788413" y="1361272"/>
        <a:ext cx="9122772" cy="434686"/>
      </dsp:txXfrm>
    </dsp:sp>
    <dsp:sp modelId="{00FFCF95-D72F-4CE8-96A0-11BD529B624F}">
      <dsp:nvSpPr>
        <dsp:cNvPr id="0" name=""/>
        <dsp:cNvSpPr/>
      </dsp:nvSpPr>
      <dsp:spPr>
        <a:xfrm>
          <a:off x="0" y="1224620"/>
          <a:ext cx="1784420" cy="602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IN" sz="1400" i="1" kern="1200" dirty="0" smtClean="0"/>
            <a:t>Limit debate</a:t>
          </a:r>
          <a:endParaRPr lang="en-IN" sz="1400" b="1" kern="1200" dirty="0"/>
        </a:p>
      </dsp:txBody>
      <dsp:txXfrm>
        <a:off x="29394" y="1254014"/>
        <a:ext cx="1725632" cy="543357"/>
      </dsp:txXfrm>
    </dsp:sp>
    <dsp:sp modelId="{0742C940-4E5C-48F8-9CE7-B345B672780B}">
      <dsp:nvSpPr>
        <dsp:cNvPr id="0" name=""/>
        <dsp:cNvSpPr/>
      </dsp:nvSpPr>
      <dsp:spPr>
        <a:xfrm rot="5400000">
          <a:off x="6120698" y="-2362275"/>
          <a:ext cx="481716" cy="914628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n-IN" sz="1600" kern="1200" dirty="0"/>
        </a:p>
      </dsp:txBody>
      <dsp:txXfrm rot="-5400000">
        <a:off x="1788413" y="1993525"/>
        <a:ext cx="9122772" cy="434686"/>
      </dsp:txXfrm>
    </dsp:sp>
    <dsp:sp modelId="{72F8FED1-8A67-4C23-93D7-E69AC4463BA3}">
      <dsp:nvSpPr>
        <dsp:cNvPr id="0" name=""/>
        <dsp:cNvSpPr/>
      </dsp:nvSpPr>
      <dsp:spPr>
        <a:xfrm>
          <a:off x="0" y="1856873"/>
          <a:ext cx="1784420" cy="602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IN" sz="1400" b="1" kern="1200" dirty="0" smtClean="0"/>
            <a:t>……</a:t>
          </a:r>
          <a:endParaRPr lang="en-IN" sz="1400" b="1" kern="1200" dirty="0"/>
        </a:p>
      </dsp:txBody>
      <dsp:txXfrm>
        <a:off x="29394" y="1886267"/>
        <a:ext cx="1725632" cy="543357"/>
      </dsp:txXfrm>
    </dsp:sp>
    <dsp:sp modelId="{523F2F06-C499-4622-BD76-05452A80F755}">
      <dsp:nvSpPr>
        <dsp:cNvPr id="0" name=""/>
        <dsp:cNvSpPr/>
      </dsp:nvSpPr>
      <dsp:spPr>
        <a:xfrm rot="5400000">
          <a:off x="6120698" y="-1730023"/>
          <a:ext cx="481716" cy="914628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n-IN" sz="1600" kern="1200" dirty="0"/>
        </a:p>
      </dsp:txBody>
      <dsp:txXfrm rot="-5400000">
        <a:off x="1788413" y="2625777"/>
        <a:ext cx="9122772" cy="434686"/>
      </dsp:txXfrm>
    </dsp:sp>
    <dsp:sp modelId="{F24E5D61-18B0-40BE-A72B-4063A3095CEF}">
      <dsp:nvSpPr>
        <dsp:cNvPr id="0" name=""/>
        <dsp:cNvSpPr/>
      </dsp:nvSpPr>
      <dsp:spPr>
        <a:xfrm>
          <a:off x="0" y="2489126"/>
          <a:ext cx="1784420" cy="602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IN" sz="1400" b="1" kern="1200" dirty="0" smtClean="0"/>
            <a:t>…….</a:t>
          </a:r>
          <a:endParaRPr lang="en-IN" sz="1400" b="1" kern="1200" dirty="0"/>
        </a:p>
      </dsp:txBody>
      <dsp:txXfrm>
        <a:off x="29394" y="2518520"/>
        <a:ext cx="1725632" cy="543357"/>
      </dsp:txXfrm>
    </dsp:sp>
    <dsp:sp modelId="{1FB60DC3-B171-44CE-A135-45B9986D6BFE}">
      <dsp:nvSpPr>
        <dsp:cNvPr id="0" name=""/>
        <dsp:cNvSpPr/>
      </dsp:nvSpPr>
      <dsp:spPr>
        <a:xfrm rot="5400000">
          <a:off x="6120698" y="-1097770"/>
          <a:ext cx="481716" cy="914628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n-IN" sz="1600" kern="1200" dirty="0"/>
        </a:p>
      </dsp:txBody>
      <dsp:txXfrm rot="-5400000">
        <a:off x="1788413" y="3258030"/>
        <a:ext cx="9122772" cy="434686"/>
      </dsp:txXfrm>
    </dsp:sp>
    <dsp:sp modelId="{B6212065-1217-4316-BD06-D605A1C26B4B}">
      <dsp:nvSpPr>
        <dsp:cNvPr id="0" name=""/>
        <dsp:cNvSpPr/>
      </dsp:nvSpPr>
      <dsp:spPr>
        <a:xfrm>
          <a:off x="0" y="3121379"/>
          <a:ext cx="1784420" cy="602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IN" sz="1400" b="1" kern="1200" dirty="0" smtClean="0"/>
            <a:t>…..</a:t>
          </a:r>
          <a:endParaRPr lang="en-IN" sz="1400" b="1" kern="1200" dirty="0"/>
        </a:p>
      </dsp:txBody>
      <dsp:txXfrm>
        <a:off x="29394" y="3150773"/>
        <a:ext cx="1725632" cy="543357"/>
      </dsp:txXfrm>
    </dsp:sp>
    <dsp:sp modelId="{7DDE3863-DC96-4641-8346-DA6710AF2846}">
      <dsp:nvSpPr>
        <dsp:cNvPr id="0" name=""/>
        <dsp:cNvSpPr/>
      </dsp:nvSpPr>
      <dsp:spPr>
        <a:xfrm rot="5400000">
          <a:off x="6120698" y="-465517"/>
          <a:ext cx="481716" cy="914628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n-IN" sz="1600" kern="1200" dirty="0"/>
        </a:p>
      </dsp:txBody>
      <dsp:txXfrm rot="-5400000">
        <a:off x="1788413" y="3890283"/>
        <a:ext cx="9122772" cy="434686"/>
      </dsp:txXfrm>
    </dsp:sp>
    <dsp:sp modelId="{FF4692A4-357B-44E0-89D8-A3A4DAD346E9}">
      <dsp:nvSpPr>
        <dsp:cNvPr id="0" name=""/>
        <dsp:cNvSpPr/>
      </dsp:nvSpPr>
      <dsp:spPr>
        <a:xfrm>
          <a:off x="0" y="3753632"/>
          <a:ext cx="1784420" cy="602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IN" sz="1400" b="1" kern="1200" dirty="0" smtClean="0"/>
            <a:t>……</a:t>
          </a:r>
          <a:endParaRPr lang="en-IN" sz="1400" b="1" kern="1200" dirty="0"/>
        </a:p>
      </dsp:txBody>
      <dsp:txXfrm>
        <a:off x="29394" y="3783026"/>
        <a:ext cx="1725632" cy="543357"/>
      </dsp:txXfrm>
    </dsp:sp>
    <dsp:sp modelId="{A5AC1201-0310-4C95-A8E8-91F6194C0741}">
      <dsp:nvSpPr>
        <dsp:cNvPr id="0" name=""/>
        <dsp:cNvSpPr/>
      </dsp:nvSpPr>
      <dsp:spPr>
        <a:xfrm rot="5400000">
          <a:off x="6120698" y="166735"/>
          <a:ext cx="481716" cy="914628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n-IN" sz="1600" kern="1200" dirty="0"/>
        </a:p>
      </dsp:txBody>
      <dsp:txXfrm rot="-5400000">
        <a:off x="1788413" y="4522536"/>
        <a:ext cx="9122772" cy="434686"/>
      </dsp:txXfrm>
    </dsp:sp>
    <dsp:sp modelId="{E86C105C-28D3-44A0-9723-D2236F02E3F9}">
      <dsp:nvSpPr>
        <dsp:cNvPr id="0" name=""/>
        <dsp:cNvSpPr/>
      </dsp:nvSpPr>
      <dsp:spPr>
        <a:xfrm>
          <a:off x="0" y="4385884"/>
          <a:ext cx="1784420" cy="602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IN" sz="1400" b="1" kern="1200" dirty="0" smtClean="0"/>
            <a:t>…….</a:t>
          </a:r>
          <a:endParaRPr lang="en-IN" sz="1400" b="1" kern="1200" dirty="0"/>
        </a:p>
      </dsp:txBody>
      <dsp:txXfrm>
        <a:off x="29394" y="4415278"/>
        <a:ext cx="1725632" cy="543357"/>
      </dsp:txXfrm>
    </dsp:sp>
    <dsp:sp modelId="{20E54DE1-FBE6-400D-A952-522AF9E962B8}">
      <dsp:nvSpPr>
        <dsp:cNvPr id="0" name=""/>
        <dsp:cNvSpPr/>
      </dsp:nvSpPr>
      <dsp:spPr>
        <a:xfrm rot="5400000">
          <a:off x="6120698" y="798988"/>
          <a:ext cx="481716" cy="914628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n-IN" sz="1600" kern="1200" dirty="0"/>
        </a:p>
      </dsp:txBody>
      <dsp:txXfrm rot="-5400000">
        <a:off x="1788413" y="5154789"/>
        <a:ext cx="9122772" cy="434686"/>
      </dsp:txXfrm>
    </dsp:sp>
    <dsp:sp modelId="{6BF1CC32-2585-4CC4-B855-2D76696B2CE0}">
      <dsp:nvSpPr>
        <dsp:cNvPr id="0" name=""/>
        <dsp:cNvSpPr/>
      </dsp:nvSpPr>
      <dsp:spPr>
        <a:xfrm>
          <a:off x="0" y="5018137"/>
          <a:ext cx="1784420" cy="602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IN" sz="1400" b="1" kern="1200" dirty="0" smtClean="0"/>
            <a:t>…….</a:t>
          </a:r>
          <a:endParaRPr lang="en-IN" sz="1400" b="1" kern="1200" dirty="0"/>
        </a:p>
      </dsp:txBody>
      <dsp:txXfrm>
        <a:off x="29394" y="5047531"/>
        <a:ext cx="1725632" cy="543357"/>
      </dsp:txXfrm>
    </dsp:sp>
    <dsp:sp modelId="{A30B4605-2A05-4982-A7FB-8775EAD84B2D}">
      <dsp:nvSpPr>
        <dsp:cNvPr id="0" name=""/>
        <dsp:cNvSpPr/>
      </dsp:nvSpPr>
      <dsp:spPr>
        <a:xfrm rot="5400000">
          <a:off x="6120698" y="1431241"/>
          <a:ext cx="481716" cy="914628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n-IN" sz="1600" kern="1200" dirty="0"/>
        </a:p>
      </dsp:txBody>
      <dsp:txXfrm rot="-5400000">
        <a:off x="1788413" y="5787042"/>
        <a:ext cx="9122772" cy="434686"/>
      </dsp:txXfrm>
    </dsp:sp>
    <dsp:sp modelId="{A4C236B8-CFD0-442B-A786-DB6E5ECA0521}">
      <dsp:nvSpPr>
        <dsp:cNvPr id="0" name=""/>
        <dsp:cNvSpPr/>
      </dsp:nvSpPr>
      <dsp:spPr>
        <a:xfrm>
          <a:off x="0" y="5650390"/>
          <a:ext cx="1784420" cy="60214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IN" sz="1400" i="1" kern="1200" dirty="0" smtClean="0"/>
            <a:t>Review your early reviews</a:t>
          </a:r>
          <a:endParaRPr lang="en-IN" sz="1400" b="1" kern="1200" dirty="0"/>
        </a:p>
      </dsp:txBody>
      <dsp:txXfrm>
        <a:off x="29394" y="5679784"/>
        <a:ext cx="1725632" cy="5433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C708A52-867E-4F61-A93E-11C769B809E1}" type="datetimeFigureOut">
              <a:rPr lang="en-IN" smtClean="0"/>
              <a:t>21-09-2018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6D10F5-E0C7-415E-8353-33913E55194D}" type="slidenum">
              <a:rPr lang="en-IN" smtClean="0"/>
              <a:t>‹#›</a:t>
            </a:fld>
            <a:endParaRPr lang="en-IN"/>
          </a:p>
        </p:txBody>
      </p:sp>
    </p:spTree>
    <p:extLst>
      <p:ext uri="{BB962C8B-B14F-4D97-AF65-F5344CB8AC3E}">
        <p14:creationId xmlns:p14="http://schemas.microsoft.com/office/powerpoint/2010/main" val="4104957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C708A52-867E-4F61-A93E-11C769B809E1}" type="datetimeFigureOut">
              <a:rPr lang="en-IN" smtClean="0"/>
              <a:t>21-09-2018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6D10F5-E0C7-415E-8353-33913E55194D}" type="slidenum">
              <a:rPr lang="en-IN" smtClean="0"/>
              <a:t>‹#›</a:t>
            </a:fld>
            <a:endParaRPr lang="en-IN"/>
          </a:p>
        </p:txBody>
      </p:sp>
    </p:spTree>
    <p:extLst>
      <p:ext uri="{BB962C8B-B14F-4D97-AF65-F5344CB8AC3E}">
        <p14:creationId xmlns:p14="http://schemas.microsoft.com/office/powerpoint/2010/main" val="162343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C708A52-867E-4F61-A93E-11C769B809E1}" type="datetimeFigureOut">
              <a:rPr lang="en-IN" smtClean="0"/>
              <a:t>21-09-2018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6D10F5-E0C7-415E-8353-33913E55194D}" type="slidenum">
              <a:rPr lang="en-IN" smtClean="0"/>
              <a:t>‹#›</a:t>
            </a:fld>
            <a:endParaRPr lang="en-IN"/>
          </a:p>
        </p:txBody>
      </p:sp>
    </p:spTree>
    <p:extLst>
      <p:ext uri="{BB962C8B-B14F-4D97-AF65-F5344CB8AC3E}">
        <p14:creationId xmlns:p14="http://schemas.microsoft.com/office/powerpoint/2010/main" val="761687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C708A52-867E-4F61-A93E-11C769B809E1}" type="datetimeFigureOut">
              <a:rPr lang="en-IN" smtClean="0"/>
              <a:t>21-09-2018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6D10F5-E0C7-415E-8353-33913E55194D}" type="slidenum">
              <a:rPr lang="en-IN" smtClean="0"/>
              <a:t>‹#›</a:t>
            </a:fld>
            <a:endParaRPr lang="en-IN"/>
          </a:p>
        </p:txBody>
      </p:sp>
    </p:spTree>
    <p:extLst>
      <p:ext uri="{BB962C8B-B14F-4D97-AF65-F5344CB8AC3E}">
        <p14:creationId xmlns:p14="http://schemas.microsoft.com/office/powerpoint/2010/main" val="318331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708A52-867E-4F61-A93E-11C769B809E1}" type="datetimeFigureOut">
              <a:rPr lang="en-IN" smtClean="0"/>
              <a:t>21-09-2018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6D10F5-E0C7-415E-8353-33913E55194D}" type="slidenum">
              <a:rPr lang="en-IN" smtClean="0"/>
              <a:t>‹#›</a:t>
            </a:fld>
            <a:endParaRPr lang="en-IN"/>
          </a:p>
        </p:txBody>
      </p:sp>
    </p:spTree>
    <p:extLst>
      <p:ext uri="{BB962C8B-B14F-4D97-AF65-F5344CB8AC3E}">
        <p14:creationId xmlns:p14="http://schemas.microsoft.com/office/powerpoint/2010/main" val="2061366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C708A52-867E-4F61-A93E-11C769B809E1}" type="datetimeFigureOut">
              <a:rPr lang="en-IN" smtClean="0"/>
              <a:t>21-09-2018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6D10F5-E0C7-415E-8353-33913E55194D}" type="slidenum">
              <a:rPr lang="en-IN" smtClean="0"/>
              <a:t>‹#›</a:t>
            </a:fld>
            <a:endParaRPr lang="en-IN"/>
          </a:p>
        </p:txBody>
      </p:sp>
    </p:spTree>
    <p:extLst>
      <p:ext uri="{BB962C8B-B14F-4D97-AF65-F5344CB8AC3E}">
        <p14:creationId xmlns:p14="http://schemas.microsoft.com/office/powerpoint/2010/main" val="2922351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C708A52-867E-4F61-A93E-11C769B809E1}" type="datetimeFigureOut">
              <a:rPr lang="en-IN" smtClean="0"/>
              <a:t>21-09-2018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6D10F5-E0C7-415E-8353-33913E55194D}" type="slidenum">
              <a:rPr lang="en-IN" smtClean="0"/>
              <a:t>‹#›</a:t>
            </a:fld>
            <a:endParaRPr lang="en-IN"/>
          </a:p>
        </p:txBody>
      </p:sp>
    </p:spTree>
    <p:extLst>
      <p:ext uri="{BB962C8B-B14F-4D97-AF65-F5344CB8AC3E}">
        <p14:creationId xmlns:p14="http://schemas.microsoft.com/office/powerpoint/2010/main" val="2146887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C708A52-867E-4F61-A93E-11C769B809E1}" type="datetimeFigureOut">
              <a:rPr lang="en-IN" smtClean="0"/>
              <a:t>21-09-2018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6D10F5-E0C7-415E-8353-33913E55194D}" type="slidenum">
              <a:rPr lang="en-IN" smtClean="0"/>
              <a:t>‹#›</a:t>
            </a:fld>
            <a:endParaRPr lang="en-IN"/>
          </a:p>
        </p:txBody>
      </p:sp>
    </p:spTree>
    <p:extLst>
      <p:ext uri="{BB962C8B-B14F-4D97-AF65-F5344CB8AC3E}">
        <p14:creationId xmlns:p14="http://schemas.microsoft.com/office/powerpoint/2010/main" val="120146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08A52-867E-4F61-A93E-11C769B809E1}" type="datetimeFigureOut">
              <a:rPr lang="en-IN" smtClean="0"/>
              <a:t>21-09-2018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6D10F5-E0C7-415E-8353-33913E55194D}" type="slidenum">
              <a:rPr lang="en-IN" smtClean="0"/>
              <a:t>‹#›</a:t>
            </a:fld>
            <a:endParaRPr lang="en-IN"/>
          </a:p>
        </p:txBody>
      </p:sp>
    </p:spTree>
    <p:extLst>
      <p:ext uri="{BB962C8B-B14F-4D97-AF65-F5344CB8AC3E}">
        <p14:creationId xmlns:p14="http://schemas.microsoft.com/office/powerpoint/2010/main" val="270308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708A52-867E-4F61-A93E-11C769B809E1}" type="datetimeFigureOut">
              <a:rPr lang="en-IN" smtClean="0"/>
              <a:t>21-09-2018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6D10F5-E0C7-415E-8353-33913E55194D}" type="slidenum">
              <a:rPr lang="en-IN" smtClean="0"/>
              <a:t>‹#›</a:t>
            </a:fld>
            <a:endParaRPr lang="en-IN"/>
          </a:p>
        </p:txBody>
      </p:sp>
    </p:spTree>
    <p:extLst>
      <p:ext uri="{BB962C8B-B14F-4D97-AF65-F5344CB8AC3E}">
        <p14:creationId xmlns:p14="http://schemas.microsoft.com/office/powerpoint/2010/main" val="2193054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708A52-867E-4F61-A93E-11C769B809E1}" type="datetimeFigureOut">
              <a:rPr lang="en-IN" smtClean="0"/>
              <a:t>21-09-2018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6D10F5-E0C7-415E-8353-33913E55194D}" type="slidenum">
              <a:rPr lang="en-IN" smtClean="0"/>
              <a:t>‹#›</a:t>
            </a:fld>
            <a:endParaRPr lang="en-IN"/>
          </a:p>
        </p:txBody>
      </p:sp>
    </p:spTree>
    <p:extLst>
      <p:ext uri="{BB962C8B-B14F-4D97-AF65-F5344CB8AC3E}">
        <p14:creationId xmlns:p14="http://schemas.microsoft.com/office/powerpoint/2010/main" val="4161491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708A52-867E-4F61-A93E-11C769B809E1}" type="datetimeFigureOut">
              <a:rPr lang="en-IN" smtClean="0"/>
              <a:t>21-09-2018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6D10F5-E0C7-415E-8353-33913E55194D}" type="slidenum">
              <a:rPr lang="en-IN" smtClean="0"/>
              <a:t>‹#›</a:t>
            </a:fld>
            <a:endParaRPr lang="en-IN"/>
          </a:p>
        </p:txBody>
      </p:sp>
    </p:spTree>
    <p:extLst>
      <p:ext uri="{BB962C8B-B14F-4D97-AF65-F5344CB8AC3E}">
        <p14:creationId xmlns:p14="http://schemas.microsoft.com/office/powerpoint/2010/main" val="1745035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SQA</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2502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Statistical SQA</a:t>
            </a:r>
            <a:endParaRPr lang="en-IN" dirty="0"/>
          </a:p>
        </p:txBody>
      </p:sp>
      <p:sp>
        <p:nvSpPr>
          <p:cNvPr id="3" name="Content Placeholder 2"/>
          <p:cNvSpPr>
            <a:spLocks noGrp="1"/>
          </p:cNvSpPr>
          <p:nvPr>
            <p:ph idx="1"/>
          </p:nvPr>
        </p:nvSpPr>
        <p:spPr>
          <a:xfrm>
            <a:off x="838200" y="1433690"/>
            <a:ext cx="10515600" cy="5424310"/>
          </a:xfrm>
        </p:spPr>
        <p:txBody>
          <a:bodyPr>
            <a:normAutofit lnSpcReduction="10000"/>
          </a:bodyPr>
          <a:lstStyle/>
          <a:p>
            <a:pPr marL="0" indent="0">
              <a:buNone/>
            </a:pPr>
            <a:r>
              <a:rPr lang="en-IN" i="1" dirty="0">
                <a:solidFill>
                  <a:srgbClr val="FF0000"/>
                </a:solidFill>
              </a:rPr>
              <a:t>Statistical quality assurance </a:t>
            </a:r>
            <a:r>
              <a:rPr lang="en-IN" dirty="0">
                <a:solidFill>
                  <a:srgbClr val="FF0000"/>
                </a:solidFill>
              </a:rPr>
              <a:t>reflects a growing trend throughout industry to become more quantitative about quality. </a:t>
            </a:r>
            <a:endParaRPr lang="en-IN" dirty="0" smtClean="0">
              <a:solidFill>
                <a:srgbClr val="FF0000"/>
              </a:solidFill>
            </a:endParaRPr>
          </a:p>
          <a:p>
            <a:pPr marL="0" indent="0">
              <a:buNone/>
            </a:pPr>
            <a:r>
              <a:rPr lang="en-IN" dirty="0" smtClean="0"/>
              <a:t>It implies </a:t>
            </a:r>
            <a:r>
              <a:rPr lang="en-IN" dirty="0"/>
              <a:t>the following steps:</a:t>
            </a:r>
          </a:p>
          <a:p>
            <a:r>
              <a:rPr lang="en-IN" dirty="0" smtClean="0">
                <a:solidFill>
                  <a:srgbClr val="0070C0"/>
                </a:solidFill>
              </a:rPr>
              <a:t>Information about software errors and defects is collected and categorized</a:t>
            </a:r>
          </a:p>
          <a:p>
            <a:r>
              <a:rPr lang="en-IN" dirty="0" smtClean="0">
                <a:solidFill>
                  <a:srgbClr val="0070C0"/>
                </a:solidFill>
              </a:rPr>
              <a:t>Attempt to trace each error to its underlying cause</a:t>
            </a:r>
          </a:p>
          <a:p>
            <a:pPr lvl="1"/>
            <a:r>
              <a:rPr lang="en-IN" dirty="0" err="1" smtClean="0">
                <a:solidFill>
                  <a:srgbClr val="0070C0"/>
                </a:solidFill>
              </a:rPr>
              <a:t>Nonconformance</a:t>
            </a:r>
            <a:r>
              <a:rPr lang="en-IN" dirty="0" smtClean="0">
                <a:solidFill>
                  <a:srgbClr val="0070C0"/>
                </a:solidFill>
              </a:rPr>
              <a:t> to specifications</a:t>
            </a:r>
          </a:p>
          <a:p>
            <a:pPr lvl="1"/>
            <a:r>
              <a:rPr lang="en-IN" dirty="0" smtClean="0">
                <a:solidFill>
                  <a:srgbClr val="0070C0"/>
                </a:solidFill>
              </a:rPr>
              <a:t>Design error</a:t>
            </a:r>
          </a:p>
          <a:p>
            <a:pPr lvl="1"/>
            <a:r>
              <a:rPr lang="en-IN" dirty="0" smtClean="0">
                <a:solidFill>
                  <a:srgbClr val="0070C0"/>
                </a:solidFill>
              </a:rPr>
              <a:t>Violation of standards</a:t>
            </a:r>
          </a:p>
          <a:p>
            <a:pPr lvl="1"/>
            <a:r>
              <a:rPr lang="en-IN" dirty="0" smtClean="0">
                <a:solidFill>
                  <a:srgbClr val="0070C0"/>
                </a:solidFill>
              </a:rPr>
              <a:t>Poor communication with customer</a:t>
            </a:r>
          </a:p>
          <a:p>
            <a:r>
              <a:rPr lang="en-IN" dirty="0" smtClean="0">
                <a:solidFill>
                  <a:srgbClr val="0070C0"/>
                </a:solidFill>
              </a:rPr>
              <a:t>Using Pareto Principle </a:t>
            </a:r>
            <a:r>
              <a:rPr lang="en-IN" dirty="0">
                <a:solidFill>
                  <a:srgbClr val="0070C0"/>
                </a:solidFill>
              </a:rPr>
              <a:t>(80 percent of the defects can be traced to 20 percent of all possible causes), isolate the 20 percent (the "vital few").</a:t>
            </a:r>
          </a:p>
          <a:p>
            <a:r>
              <a:rPr lang="en-IN" dirty="0" smtClean="0">
                <a:solidFill>
                  <a:srgbClr val="0070C0"/>
                </a:solidFill>
              </a:rPr>
              <a:t>Once causes are identified </a:t>
            </a:r>
          </a:p>
          <a:p>
            <a:endParaRPr lang="en-IN" dirty="0" smtClean="0"/>
          </a:p>
          <a:p>
            <a:pPr lvl="1"/>
            <a:endParaRPr lang="en-IN" dirty="0" smtClean="0"/>
          </a:p>
          <a:p>
            <a:pPr marL="457200" lvl="1" indent="0">
              <a:buNone/>
            </a:pPr>
            <a:endParaRPr lang="en-IN" dirty="0"/>
          </a:p>
        </p:txBody>
      </p:sp>
    </p:spTree>
    <p:extLst>
      <p:ext uri="{BB962C8B-B14F-4D97-AF65-F5344CB8AC3E}">
        <p14:creationId xmlns:p14="http://schemas.microsoft.com/office/powerpoint/2010/main" val="346625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5778"/>
            <a:ext cx="10515600" cy="5951185"/>
          </a:xfrm>
        </p:spPr>
        <p:txBody>
          <a:bodyPr>
            <a:normAutofit/>
          </a:bodyPr>
          <a:lstStyle/>
          <a:p>
            <a:pPr marL="0" indent="0">
              <a:buNone/>
            </a:pPr>
            <a:r>
              <a:rPr lang="en-IN" sz="1800" dirty="0"/>
              <a:t>To illustrate this, assume that a software engineering organization collects information on defects for a period of one year. Some of the defects are uncovered as software is being developed. </a:t>
            </a:r>
            <a:endParaRPr lang="en-IN" sz="1800" dirty="0" smtClean="0"/>
          </a:p>
          <a:p>
            <a:pPr marL="0" indent="0">
              <a:buNone/>
            </a:pPr>
            <a:r>
              <a:rPr lang="en-IN" sz="1800" dirty="0" smtClean="0"/>
              <a:t>Although </a:t>
            </a:r>
            <a:r>
              <a:rPr lang="en-IN" sz="1800" dirty="0"/>
              <a:t>hundreds of different errors are uncovered, all can be tracked to one (or more) of the following causes:</a:t>
            </a:r>
          </a:p>
          <a:p>
            <a:pPr marL="0" indent="0">
              <a:buNone/>
            </a:pPr>
            <a:endParaRPr lang="en-IN" dirty="0"/>
          </a:p>
        </p:txBody>
      </p:sp>
      <p:graphicFrame>
        <p:nvGraphicFramePr>
          <p:cNvPr id="4" name="Diagram 3"/>
          <p:cNvGraphicFramePr/>
          <p:nvPr>
            <p:extLst>
              <p:ext uri="{D42A27DB-BD31-4B8C-83A1-F6EECF244321}">
                <p14:modId xmlns:p14="http://schemas.microsoft.com/office/powerpoint/2010/main" val="1512111494"/>
              </p:ext>
            </p:extLst>
          </p:nvPr>
        </p:nvGraphicFramePr>
        <p:xfrm>
          <a:off x="1490133" y="12615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44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Reliability</a:t>
            </a:r>
            <a:endParaRPr lang="en-IN" dirty="0"/>
          </a:p>
        </p:txBody>
      </p:sp>
      <p:sp>
        <p:nvSpPr>
          <p:cNvPr id="3" name="Content Placeholder 2"/>
          <p:cNvSpPr>
            <a:spLocks noGrp="1"/>
          </p:cNvSpPr>
          <p:nvPr>
            <p:ph idx="1"/>
          </p:nvPr>
        </p:nvSpPr>
        <p:spPr/>
        <p:txBody>
          <a:bodyPr/>
          <a:lstStyle/>
          <a:p>
            <a:r>
              <a:rPr lang="en-IN" i="1" dirty="0">
                <a:solidFill>
                  <a:srgbClr val="FF0000"/>
                </a:solidFill>
              </a:rPr>
              <a:t>Software reliability </a:t>
            </a:r>
            <a:r>
              <a:rPr lang="en-IN" dirty="0">
                <a:solidFill>
                  <a:srgbClr val="FF0000"/>
                </a:solidFill>
              </a:rPr>
              <a:t>is defined in statistical terms as "the probability of failure-free operation of a computer program in a specified environment for a specified time" </a:t>
            </a:r>
          </a:p>
          <a:p>
            <a:endParaRPr lang="en-IN" dirty="0" smtClean="0"/>
          </a:p>
          <a:p>
            <a:r>
              <a:rPr lang="en-IN" dirty="0" smtClean="0"/>
              <a:t>Can </a:t>
            </a:r>
            <a:r>
              <a:rPr lang="en-IN" dirty="0"/>
              <a:t>be measured directed and estimated using historical and developmental data. </a:t>
            </a:r>
          </a:p>
        </p:txBody>
      </p:sp>
    </p:spTree>
    <p:extLst>
      <p:ext uri="{BB962C8B-B14F-4D97-AF65-F5344CB8AC3E}">
        <p14:creationId xmlns:p14="http://schemas.microsoft.com/office/powerpoint/2010/main" val="155493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If we consider a computer-based system, a simple measure of reliability is </a:t>
            </a:r>
            <a:r>
              <a:rPr lang="en-IN" i="1" dirty="0"/>
              <a:t>meantime- </a:t>
            </a:r>
            <a:r>
              <a:rPr lang="en-IN" i="1" dirty="0" smtClean="0"/>
              <a:t>between-failure </a:t>
            </a:r>
            <a:r>
              <a:rPr lang="en-IN" dirty="0"/>
              <a:t>(MTBF), where </a:t>
            </a:r>
          </a:p>
          <a:p>
            <a:pPr marL="0" indent="0">
              <a:buNone/>
            </a:pPr>
            <a:r>
              <a:rPr lang="en-IN" dirty="0">
                <a:solidFill>
                  <a:srgbClr val="FF0000"/>
                </a:solidFill>
              </a:rPr>
              <a:t>MTBF = MTTF + MTTR </a:t>
            </a:r>
          </a:p>
          <a:p>
            <a:r>
              <a:rPr lang="en-IN" i="1" dirty="0" smtClean="0"/>
              <a:t>Software </a:t>
            </a:r>
            <a:r>
              <a:rPr lang="en-IN" i="1" dirty="0"/>
              <a:t>availability </a:t>
            </a:r>
            <a:r>
              <a:rPr lang="en-IN" dirty="0"/>
              <a:t>is the probability that a program is operating according to requirements at a given point in time and is defined as </a:t>
            </a:r>
          </a:p>
          <a:p>
            <a:pPr marL="0" indent="0">
              <a:buNone/>
            </a:pPr>
            <a:r>
              <a:rPr lang="en-IN" dirty="0">
                <a:solidFill>
                  <a:srgbClr val="FF0000"/>
                </a:solidFill>
              </a:rPr>
              <a:t>Availability = [MTTF/(MTTF + MTTR)] </a:t>
            </a:r>
          </a:p>
        </p:txBody>
      </p:sp>
    </p:spTree>
    <p:extLst>
      <p:ext uri="{BB962C8B-B14F-4D97-AF65-F5344CB8AC3E}">
        <p14:creationId xmlns:p14="http://schemas.microsoft.com/office/powerpoint/2010/main" val="778304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Six Sigma for Software Engineering </a:t>
            </a:r>
            <a:br>
              <a:rPr lang="en-IN" dirty="0"/>
            </a:br>
            <a:endParaRPr lang="en-IN" dirty="0"/>
          </a:p>
        </p:txBody>
      </p:sp>
      <p:sp>
        <p:nvSpPr>
          <p:cNvPr id="3" name="Content Placeholder 2"/>
          <p:cNvSpPr>
            <a:spLocks noGrp="1"/>
          </p:cNvSpPr>
          <p:nvPr>
            <p:ph idx="1"/>
          </p:nvPr>
        </p:nvSpPr>
        <p:spPr>
          <a:xfrm>
            <a:off x="7258170" y="1236518"/>
            <a:ext cx="4140897" cy="5621482"/>
          </a:xfrm>
        </p:spPr>
        <p:txBody>
          <a:bodyPr>
            <a:normAutofit fontScale="85000" lnSpcReduction="20000"/>
          </a:bodyPr>
          <a:lstStyle/>
          <a:p>
            <a:endParaRPr lang="en-IN" dirty="0" smtClean="0">
              <a:solidFill>
                <a:srgbClr val="00B0F0"/>
              </a:solidFill>
            </a:endParaRPr>
          </a:p>
          <a:p>
            <a:r>
              <a:rPr lang="en-IN" dirty="0" smtClean="0">
                <a:solidFill>
                  <a:srgbClr val="00B0F0"/>
                </a:solidFill>
              </a:rPr>
              <a:t>If </a:t>
            </a:r>
            <a:r>
              <a:rPr lang="en-IN" dirty="0">
                <a:solidFill>
                  <a:srgbClr val="00B0F0"/>
                </a:solidFill>
              </a:rPr>
              <a:t>an organization is developing a software process (rather than improving an existing process), the core steps are augmented as follows: </a:t>
            </a:r>
          </a:p>
          <a:p>
            <a:r>
              <a:rPr lang="en-IN" i="1" dirty="0" smtClean="0">
                <a:solidFill>
                  <a:srgbClr val="00B0F0"/>
                </a:solidFill>
              </a:rPr>
              <a:t>Design </a:t>
            </a:r>
            <a:r>
              <a:rPr lang="en-IN" dirty="0">
                <a:solidFill>
                  <a:srgbClr val="00B0F0"/>
                </a:solidFill>
              </a:rPr>
              <a:t>the process to (1) avoid the root causes of defects and (2) to meet customer requirements. </a:t>
            </a:r>
          </a:p>
          <a:p>
            <a:r>
              <a:rPr lang="en-IN" i="1" dirty="0" smtClean="0">
                <a:solidFill>
                  <a:srgbClr val="00B0F0"/>
                </a:solidFill>
              </a:rPr>
              <a:t>Verify </a:t>
            </a:r>
            <a:r>
              <a:rPr lang="en-IN" dirty="0">
                <a:solidFill>
                  <a:srgbClr val="00B0F0"/>
                </a:solidFill>
              </a:rPr>
              <a:t>that the process model will, in fact, avoid defects and meet customer requirements. </a:t>
            </a:r>
          </a:p>
          <a:p>
            <a:r>
              <a:rPr lang="en-IN" dirty="0">
                <a:solidFill>
                  <a:srgbClr val="00B0F0"/>
                </a:solidFill>
              </a:rPr>
              <a:t>This variation is sometimes called the DMADV (define, measure, </a:t>
            </a:r>
            <a:r>
              <a:rPr lang="en-IN" dirty="0" err="1">
                <a:solidFill>
                  <a:srgbClr val="00B0F0"/>
                </a:solidFill>
              </a:rPr>
              <a:t>analyze</a:t>
            </a:r>
            <a:r>
              <a:rPr lang="en-IN" dirty="0">
                <a:solidFill>
                  <a:srgbClr val="00B0F0"/>
                </a:solidFill>
              </a:rPr>
              <a:t>, design, and verify) method. </a:t>
            </a:r>
          </a:p>
        </p:txBody>
      </p:sp>
      <p:pic>
        <p:nvPicPr>
          <p:cNvPr id="1026" name="Picture 2" descr="Image result for six sigma approa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64" y="1423555"/>
            <a:ext cx="7102306" cy="44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569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of Quality Control</a:t>
            </a:r>
            <a:endParaRPr lang="en-IN" dirty="0"/>
          </a:p>
        </p:txBody>
      </p:sp>
      <p:pic>
        <p:nvPicPr>
          <p:cNvPr id="2050" name="Picture 2" descr="Image result for basic tools of quality contro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3163" y="1409989"/>
            <a:ext cx="8399164" cy="5351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51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Pareto Diagram</a:t>
            </a:r>
            <a:endParaRPr lang="en-IN" dirty="0"/>
          </a:p>
        </p:txBody>
      </p:sp>
      <p:pic>
        <p:nvPicPr>
          <p:cNvPr id="4" name="Content Placeholder 3"/>
          <p:cNvPicPr>
            <a:picLocks noGrp="1" noChangeAspect="1"/>
          </p:cNvPicPr>
          <p:nvPr>
            <p:ph idx="1"/>
          </p:nvPr>
        </p:nvPicPr>
        <p:blipFill>
          <a:blip r:embed="rId2"/>
          <a:stretch>
            <a:fillRect/>
          </a:stretch>
        </p:blipFill>
        <p:spPr>
          <a:xfrm>
            <a:off x="838199" y="2054484"/>
            <a:ext cx="4717569" cy="3109797"/>
          </a:xfrm>
          <a:prstGeom prst="rect">
            <a:avLst/>
          </a:prstGeom>
        </p:spPr>
      </p:pic>
      <p:sp>
        <p:nvSpPr>
          <p:cNvPr id="5" name="Rectangle 4"/>
          <p:cNvSpPr/>
          <p:nvPr/>
        </p:nvSpPr>
        <p:spPr>
          <a:xfrm>
            <a:off x="699655" y="5267280"/>
            <a:ext cx="4856113" cy="1200329"/>
          </a:xfrm>
          <a:prstGeom prst="rect">
            <a:avLst/>
          </a:prstGeom>
        </p:spPr>
        <p:txBody>
          <a:bodyPr wrap="square">
            <a:spAutoFit/>
          </a:bodyPr>
          <a:lstStyle/>
          <a:p>
            <a:r>
              <a:rPr lang="en-IN" dirty="0" smtClean="0">
                <a:solidFill>
                  <a:srgbClr val="FF0000"/>
                </a:solidFill>
                <a:latin typeface="Calibri" panose="020F0502020204030204" pitchFamily="34" charset="0"/>
              </a:rPr>
              <a:t>Left </a:t>
            </a:r>
            <a:r>
              <a:rPr lang="en-IN" dirty="0">
                <a:solidFill>
                  <a:srgbClr val="FF0000"/>
                </a:solidFill>
                <a:latin typeface="Calibri" panose="020F0502020204030204" pitchFamily="34" charset="0"/>
              </a:rPr>
              <a:t>vertical axis is frequency of </a:t>
            </a:r>
            <a:r>
              <a:rPr lang="en-IN" dirty="0" smtClean="0">
                <a:solidFill>
                  <a:srgbClr val="FF0000"/>
                </a:solidFill>
                <a:latin typeface="Calibri" panose="020F0502020204030204" pitchFamily="34" charset="0"/>
              </a:rPr>
              <a:t>occurrence</a:t>
            </a:r>
          </a:p>
          <a:p>
            <a:endParaRPr lang="en-IN" dirty="0" smtClean="0">
              <a:solidFill>
                <a:srgbClr val="FF0000"/>
              </a:solidFill>
              <a:latin typeface="Calibri" panose="020F0502020204030204" pitchFamily="34" charset="0"/>
            </a:endParaRPr>
          </a:p>
          <a:p>
            <a:r>
              <a:rPr lang="en-IN" dirty="0" smtClean="0">
                <a:solidFill>
                  <a:srgbClr val="FF0000"/>
                </a:solidFill>
                <a:latin typeface="Calibri" panose="020F0502020204030204" pitchFamily="34" charset="0"/>
              </a:rPr>
              <a:t>Right </a:t>
            </a:r>
            <a:r>
              <a:rPr lang="en-IN" dirty="0">
                <a:solidFill>
                  <a:srgbClr val="FF0000"/>
                </a:solidFill>
                <a:latin typeface="Calibri" panose="020F0502020204030204" pitchFamily="34" charset="0"/>
              </a:rPr>
              <a:t>vertical axis is the cumulative percentage of the total number of </a:t>
            </a:r>
            <a:r>
              <a:rPr lang="en-IN" dirty="0" smtClean="0">
                <a:solidFill>
                  <a:srgbClr val="FF0000"/>
                </a:solidFill>
                <a:latin typeface="Calibri" panose="020F0502020204030204" pitchFamily="34" charset="0"/>
              </a:rPr>
              <a:t>occurrences</a:t>
            </a:r>
            <a:endParaRPr lang="en-IN" dirty="0">
              <a:solidFill>
                <a:srgbClr val="FF0000"/>
              </a:solidFill>
            </a:endParaRPr>
          </a:p>
        </p:txBody>
      </p:sp>
      <p:sp>
        <p:nvSpPr>
          <p:cNvPr id="6" name="Rectangle 5"/>
          <p:cNvSpPr/>
          <p:nvPr/>
        </p:nvSpPr>
        <p:spPr>
          <a:xfrm>
            <a:off x="5722023" y="847495"/>
            <a:ext cx="6096000" cy="5262979"/>
          </a:xfrm>
          <a:prstGeom prst="rect">
            <a:avLst/>
          </a:prstGeom>
        </p:spPr>
        <p:txBody>
          <a:bodyPr>
            <a:spAutoFit/>
          </a:bodyPr>
          <a:lstStyle/>
          <a:p>
            <a:r>
              <a:rPr lang="en-IN" sz="2400" dirty="0">
                <a:solidFill>
                  <a:srgbClr val="000000"/>
                </a:solidFill>
                <a:latin typeface="Calibri" panose="020F0502020204030204" pitchFamily="34" charset="0"/>
              </a:rPr>
              <a:t>When to Use a Pareto Chart </a:t>
            </a:r>
            <a:endParaRPr lang="en-IN" sz="2400" dirty="0" smtClean="0">
              <a:solidFill>
                <a:srgbClr val="000000"/>
              </a:solidFill>
              <a:latin typeface="Calibri" panose="020F0502020204030204" pitchFamily="34" charset="0"/>
            </a:endParaRPr>
          </a:p>
          <a:p>
            <a:endParaRPr lang="en-IN" sz="2400" dirty="0" smtClean="0">
              <a:solidFill>
                <a:srgbClr val="000000"/>
              </a:solidFill>
              <a:latin typeface="Calibri" panose="020F0502020204030204" pitchFamily="34" charset="0"/>
            </a:endParaRPr>
          </a:p>
          <a:p>
            <a:pPr marL="342900" indent="-342900">
              <a:buFont typeface="Arial" panose="020B0604020202020204" pitchFamily="34" charset="0"/>
              <a:buChar char="•"/>
            </a:pPr>
            <a:r>
              <a:rPr lang="en-IN" sz="2400" dirty="0" smtClean="0">
                <a:solidFill>
                  <a:srgbClr val="00B0F0"/>
                </a:solidFill>
                <a:latin typeface="Calibri" panose="020F0502020204030204" pitchFamily="34" charset="0"/>
              </a:rPr>
              <a:t>When </a:t>
            </a:r>
            <a:r>
              <a:rPr lang="en-IN" sz="2400" dirty="0" err="1">
                <a:solidFill>
                  <a:srgbClr val="00B0F0"/>
                </a:solidFill>
                <a:latin typeface="Calibri" panose="020F0502020204030204" pitchFamily="34" charset="0"/>
              </a:rPr>
              <a:t>analyzing</a:t>
            </a:r>
            <a:r>
              <a:rPr lang="en-IN" sz="2400" dirty="0">
                <a:solidFill>
                  <a:srgbClr val="00B0F0"/>
                </a:solidFill>
                <a:latin typeface="Calibri" panose="020F0502020204030204" pitchFamily="34" charset="0"/>
              </a:rPr>
              <a:t> data about the frequency of problems or causes in a process. </a:t>
            </a:r>
            <a:endParaRPr lang="en-IN" sz="2400" dirty="0" smtClean="0">
              <a:solidFill>
                <a:srgbClr val="00B0F0"/>
              </a:solidFill>
              <a:latin typeface="Calibri" panose="020F0502020204030204" pitchFamily="34" charset="0"/>
            </a:endParaRPr>
          </a:p>
          <a:p>
            <a:pPr marL="342900" indent="-342900">
              <a:buFont typeface="Arial" panose="020B0604020202020204" pitchFamily="34" charset="0"/>
              <a:buChar char="•"/>
            </a:pPr>
            <a:endParaRPr lang="en-IN" sz="2400" dirty="0">
              <a:solidFill>
                <a:srgbClr val="00B0F0"/>
              </a:solidFill>
              <a:latin typeface="Calibri" panose="020F0502020204030204" pitchFamily="34" charset="0"/>
            </a:endParaRPr>
          </a:p>
          <a:p>
            <a:pPr marL="342900" indent="-342900">
              <a:buFont typeface="Arial" panose="020B0604020202020204" pitchFamily="34" charset="0"/>
              <a:buChar char="•"/>
            </a:pPr>
            <a:r>
              <a:rPr lang="en-IN" sz="2400" dirty="0" smtClean="0">
                <a:solidFill>
                  <a:srgbClr val="00B0F0"/>
                </a:solidFill>
                <a:latin typeface="Calibri" panose="020F0502020204030204" pitchFamily="34" charset="0"/>
              </a:rPr>
              <a:t>When </a:t>
            </a:r>
            <a:r>
              <a:rPr lang="en-IN" sz="2400" dirty="0">
                <a:solidFill>
                  <a:srgbClr val="00B0F0"/>
                </a:solidFill>
                <a:latin typeface="Calibri" panose="020F0502020204030204" pitchFamily="34" charset="0"/>
              </a:rPr>
              <a:t>there are many problems or causes and you want to focus on the most significant. </a:t>
            </a:r>
          </a:p>
          <a:p>
            <a:pPr marL="342900" indent="-342900">
              <a:buFont typeface="Arial" panose="020B0604020202020204" pitchFamily="34" charset="0"/>
              <a:buChar char="•"/>
            </a:pPr>
            <a:endParaRPr lang="en-IN" sz="2400" dirty="0">
              <a:solidFill>
                <a:srgbClr val="00B0F0"/>
              </a:solidFill>
              <a:latin typeface="Calibri" panose="020F0502020204030204" pitchFamily="34" charset="0"/>
            </a:endParaRPr>
          </a:p>
          <a:p>
            <a:pPr marL="342900" indent="-342900">
              <a:buFont typeface="Arial" panose="020B0604020202020204" pitchFamily="34" charset="0"/>
              <a:buChar char="•"/>
            </a:pPr>
            <a:r>
              <a:rPr lang="en-IN" sz="2400" dirty="0" smtClean="0">
                <a:solidFill>
                  <a:srgbClr val="00B0F0"/>
                </a:solidFill>
                <a:latin typeface="Calibri" panose="020F0502020204030204" pitchFamily="34" charset="0"/>
              </a:rPr>
              <a:t>When </a:t>
            </a:r>
            <a:r>
              <a:rPr lang="en-IN" sz="2400" dirty="0" err="1">
                <a:solidFill>
                  <a:srgbClr val="00B0F0"/>
                </a:solidFill>
                <a:latin typeface="Calibri" panose="020F0502020204030204" pitchFamily="34" charset="0"/>
              </a:rPr>
              <a:t>analyzing</a:t>
            </a:r>
            <a:r>
              <a:rPr lang="en-IN" sz="2400" dirty="0">
                <a:solidFill>
                  <a:srgbClr val="00B0F0"/>
                </a:solidFill>
                <a:latin typeface="Calibri" panose="020F0502020204030204" pitchFamily="34" charset="0"/>
              </a:rPr>
              <a:t> broad causes by looking at their specific components. </a:t>
            </a:r>
          </a:p>
          <a:p>
            <a:pPr marL="342900" indent="-342900">
              <a:buFont typeface="Arial" panose="020B0604020202020204" pitchFamily="34" charset="0"/>
              <a:buChar char="•"/>
            </a:pPr>
            <a:endParaRPr lang="en-IN" sz="2400" dirty="0" smtClean="0">
              <a:solidFill>
                <a:srgbClr val="00B0F0"/>
              </a:solidFill>
              <a:latin typeface="Calibri" panose="020F0502020204030204" pitchFamily="34" charset="0"/>
            </a:endParaRPr>
          </a:p>
          <a:p>
            <a:pPr marL="342900" indent="-342900">
              <a:buFont typeface="Arial" panose="020B0604020202020204" pitchFamily="34" charset="0"/>
              <a:buChar char="•"/>
            </a:pPr>
            <a:r>
              <a:rPr lang="en-IN" sz="2400" dirty="0" smtClean="0">
                <a:solidFill>
                  <a:srgbClr val="00B0F0"/>
                </a:solidFill>
                <a:latin typeface="Calibri" panose="020F0502020204030204" pitchFamily="34" charset="0"/>
              </a:rPr>
              <a:t>When </a:t>
            </a:r>
            <a:r>
              <a:rPr lang="en-IN" sz="2400" dirty="0">
                <a:solidFill>
                  <a:srgbClr val="00B0F0"/>
                </a:solidFill>
                <a:latin typeface="Calibri" panose="020F0502020204030204" pitchFamily="34" charset="0"/>
              </a:rPr>
              <a:t>communicating with others about your data. </a:t>
            </a:r>
          </a:p>
        </p:txBody>
      </p:sp>
    </p:spTree>
    <p:extLst>
      <p:ext uri="{BB962C8B-B14F-4D97-AF65-F5344CB8AC3E}">
        <p14:creationId xmlns:p14="http://schemas.microsoft.com/office/powerpoint/2010/main" val="48884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9048"/>
          </a:xfrm>
        </p:spPr>
        <p:txBody>
          <a:bodyPr/>
          <a:lstStyle/>
          <a:p>
            <a:r>
              <a:rPr lang="en-IN" b="1" dirty="0"/>
              <a:t>Scatter Diagram </a:t>
            </a:r>
            <a:endParaRPr lang="en-IN" dirty="0"/>
          </a:p>
        </p:txBody>
      </p:sp>
      <p:sp>
        <p:nvSpPr>
          <p:cNvPr id="3" name="Content Placeholder 2"/>
          <p:cNvSpPr>
            <a:spLocks noGrp="1"/>
          </p:cNvSpPr>
          <p:nvPr>
            <p:ph idx="1"/>
          </p:nvPr>
        </p:nvSpPr>
        <p:spPr>
          <a:xfrm>
            <a:off x="6276109" y="1434810"/>
            <a:ext cx="5444836" cy="3916508"/>
          </a:xfrm>
        </p:spPr>
        <p:txBody>
          <a:bodyPr>
            <a:normAutofit fontScale="92500" lnSpcReduction="10000"/>
          </a:bodyPr>
          <a:lstStyle/>
          <a:p>
            <a:r>
              <a:rPr lang="en-IN" dirty="0" smtClean="0"/>
              <a:t>The </a:t>
            </a:r>
            <a:r>
              <a:rPr lang="en-IN" dirty="0"/>
              <a:t>scatter diagram </a:t>
            </a:r>
            <a:r>
              <a:rPr lang="en-IN" dirty="0" smtClean="0"/>
              <a:t>is </a:t>
            </a:r>
            <a:r>
              <a:rPr lang="en-IN" dirty="0"/>
              <a:t>drawn with two </a:t>
            </a:r>
            <a:r>
              <a:rPr lang="en-IN" dirty="0" smtClean="0"/>
              <a:t>variables –Independent and Dependent</a:t>
            </a:r>
          </a:p>
          <a:p>
            <a:r>
              <a:rPr lang="en-IN" dirty="0" smtClean="0"/>
              <a:t>A </a:t>
            </a:r>
            <a:r>
              <a:rPr lang="en-IN" dirty="0"/>
              <a:t>scatter diagram is a graph that shows the relationship between two variables. Scatter diagrams can demonstrate a relationship between any element of a process, environment, or activity on one axis and a quality defect on the other axis. </a:t>
            </a:r>
          </a:p>
        </p:txBody>
      </p:sp>
      <p:pic>
        <p:nvPicPr>
          <p:cNvPr id="3074" name="Picture 2" descr="Image result for scatter diagram in software developmen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00" y="1904134"/>
            <a:ext cx="5652943"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563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Scatter Diagrams</a:t>
            </a:r>
            <a:endParaRPr lang="en-IN" dirty="0"/>
          </a:p>
        </p:txBody>
      </p:sp>
      <p:pic>
        <p:nvPicPr>
          <p:cNvPr id="4098" name="Picture 2" descr="Image result for scatter diagram in software development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240" y="2073347"/>
            <a:ext cx="9172575"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021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255" y="126135"/>
            <a:ext cx="10515600" cy="968304"/>
          </a:xfrm>
        </p:spPr>
        <p:txBody>
          <a:bodyPr/>
          <a:lstStyle/>
          <a:p>
            <a:r>
              <a:rPr lang="en-IN" dirty="0"/>
              <a:t>Cause-Effect diagram </a:t>
            </a:r>
          </a:p>
        </p:txBody>
      </p:sp>
      <p:sp>
        <p:nvSpPr>
          <p:cNvPr id="4" name="Rectangle 3"/>
          <p:cNvSpPr/>
          <p:nvPr/>
        </p:nvSpPr>
        <p:spPr>
          <a:xfrm>
            <a:off x="6172199" y="449926"/>
            <a:ext cx="5725391" cy="6186309"/>
          </a:xfrm>
          <a:prstGeom prst="rect">
            <a:avLst/>
          </a:prstGeom>
        </p:spPr>
        <p:txBody>
          <a:bodyPr wrap="square">
            <a:spAutoFit/>
          </a:bodyPr>
          <a:lstStyle/>
          <a:p>
            <a:r>
              <a:rPr lang="en-IN" dirty="0">
                <a:solidFill>
                  <a:srgbClr val="000000"/>
                </a:solidFill>
                <a:latin typeface="Calibri" panose="020F0502020204030204" pitchFamily="34" charset="0"/>
              </a:rPr>
              <a:t>These are the best and most common practices when creating cause and effect diagrams. </a:t>
            </a:r>
            <a:endParaRPr lang="en-IN" dirty="0" smtClean="0">
              <a:solidFill>
                <a:srgbClr val="000000"/>
              </a:solidFill>
              <a:latin typeface="Calibri" panose="020F0502020204030204" pitchFamily="34" charset="0"/>
            </a:endParaRPr>
          </a:p>
          <a:p>
            <a:endParaRPr lang="en-IN" dirty="0">
              <a:solidFill>
                <a:srgbClr val="000000"/>
              </a:solidFill>
              <a:latin typeface="Calibri" panose="020F0502020204030204" pitchFamily="34" charset="0"/>
            </a:endParaRPr>
          </a:p>
          <a:p>
            <a:pPr marL="171450" indent="-171450">
              <a:buFont typeface="Arial" panose="020B0604020202020204" pitchFamily="34" charset="0"/>
              <a:buChar char="•"/>
            </a:pPr>
            <a:r>
              <a:rPr lang="en-IN" b="1" dirty="0" smtClean="0">
                <a:solidFill>
                  <a:srgbClr val="FF0000"/>
                </a:solidFill>
                <a:latin typeface="Calibri" panose="020F0502020204030204" pitchFamily="34" charset="0"/>
              </a:rPr>
              <a:t>Identify the problem. </a:t>
            </a:r>
            <a:r>
              <a:rPr lang="en-IN" dirty="0" smtClean="0">
                <a:solidFill>
                  <a:srgbClr val="FF0000"/>
                </a:solidFill>
                <a:latin typeface="Calibri" panose="020F0502020204030204" pitchFamily="34" charset="0"/>
              </a:rPr>
              <a:t>Define the process or issue to be examined. </a:t>
            </a:r>
          </a:p>
          <a:p>
            <a:pPr marL="171450" indent="-171450">
              <a:buFont typeface="Arial" panose="020B0604020202020204" pitchFamily="34" charset="0"/>
              <a:buChar char="•"/>
            </a:pPr>
            <a:endParaRPr lang="en-IN" b="1" dirty="0" smtClean="0">
              <a:solidFill>
                <a:srgbClr val="FF0000"/>
              </a:solidFill>
              <a:latin typeface="Calibri" panose="020F0502020204030204" pitchFamily="34" charset="0"/>
            </a:endParaRPr>
          </a:p>
          <a:p>
            <a:pPr marL="171450" indent="-171450">
              <a:buFont typeface="Arial" panose="020B0604020202020204" pitchFamily="34" charset="0"/>
              <a:buChar char="•"/>
            </a:pPr>
            <a:r>
              <a:rPr lang="en-IN" b="1" dirty="0" smtClean="0">
                <a:solidFill>
                  <a:srgbClr val="FF0000"/>
                </a:solidFill>
                <a:latin typeface="Calibri" panose="020F0502020204030204" pitchFamily="34" charset="0"/>
              </a:rPr>
              <a:t>Brainstorm. </a:t>
            </a:r>
            <a:r>
              <a:rPr lang="en-IN" dirty="0" smtClean="0">
                <a:solidFill>
                  <a:srgbClr val="FF0000"/>
                </a:solidFill>
                <a:latin typeface="Calibri" panose="020F0502020204030204" pitchFamily="34" charset="0"/>
              </a:rPr>
              <a:t>Discuss all possible causes and group them into categories. </a:t>
            </a:r>
          </a:p>
          <a:p>
            <a:pPr marL="171450" indent="-171450">
              <a:buFont typeface="Arial" panose="020B0604020202020204" pitchFamily="34" charset="0"/>
              <a:buChar char="•"/>
            </a:pPr>
            <a:endParaRPr lang="en-IN" dirty="0" smtClean="0">
              <a:solidFill>
                <a:srgbClr val="FF0000"/>
              </a:solidFill>
              <a:latin typeface="Calibri" panose="020F0502020204030204" pitchFamily="34" charset="0"/>
            </a:endParaRPr>
          </a:p>
          <a:p>
            <a:pPr marL="171450" indent="-171450">
              <a:buFont typeface="Arial" panose="020B0604020202020204" pitchFamily="34" charset="0"/>
              <a:buChar char="•"/>
            </a:pPr>
            <a:r>
              <a:rPr lang="en-IN" b="1" dirty="0" smtClean="0">
                <a:solidFill>
                  <a:srgbClr val="FF0000"/>
                </a:solidFill>
                <a:latin typeface="Calibri" panose="020F0502020204030204" pitchFamily="34" charset="0"/>
              </a:rPr>
              <a:t>Draw the backbone. </a:t>
            </a:r>
            <a:r>
              <a:rPr lang="en-IN" dirty="0" smtClean="0">
                <a:solidFill>
                  <a:srgbClr val="FF0000"/>
                </a:solidFill>
                <a:latin typeface="Calibri" panose="020F0502020204030204" pitchFamily="34" charset="0"/>
              </a:rPr>
              <a:t>Once the topic is identified, draw a straight, horizontal line and on the right side, draw a rectangle at the end which indicates the problem</a:t>
            </a:r>
          </a:p>
          <a:p>
            <a:pPr marL="171450" indent="-171450">
              <a:buFont typeface="Arial" panose="020B0604020202020204" pitchFamily="34" charset="0"/>
              <a:buChar char="•"/>
            </a:pPr>
            <a:endParaRPr lang="en-IN" b="1" dirty="0" smtClean="0">
              <a:solidFill>
                <a:srgbClr val="FF0000"/>
              </a:solidFill>
              <a:latin typeface="Calibri" panose="020F0502020204030204" pitchFamily="34" charset="0"/>
            </a:endParaRPr>
          </a:p>
          <a:p>
            <a:pPr marL="171450" indent="-171450">
              <a:buFont typeface="Arial" panose="020B0604020202020204" pitchFamily="34" charset="0"/>
              <a:buChar char="•"/>
            </a:pPr>
            <a:r>
              <a:rPr lang="en-IN" b="1" dirty="0" smtClean="0">
                <a:solidFill>
                  <a:srgbClr val="FF0000"/>
                </a:solidFill>
                <a:latin typeface="Calibri" panose="020F0502020204030204" pitchFamily="34" charset="0"/>
              </a:rPr>
              <a:t>Add causes and effects. </a:t>
            </a:r>
            <a:r>
              <a:rPr lang="en-IN" dirty="0" smtClean="0">
                <a:solidFill>
                  <a:srgbClr val="FF0000"/>
                </a:solidFill>
                <a:latin typeface="Calibri" panose="020F0502020204030204" pitchFamily="34" charset="0"/>
              </a:rPr>
              <a:t>Causes are added with lines branching off from the main backbone at an angle. Write the description of the cause at the end of the branch. The end result should resemble a fish skeleton. </a:t>
            </a:r>
          </a:p>
          <a:p>
            <a:pPr marL="171450" indent="-171450">
              <a:buFont typeface="Arial" panose="020B0604020202020204" pitchFamily="34" charset="0"/>
              <a:buChar char="•"/>
            </a:pPr>
            <a:endParaRPr lang="en-IN" b="1" dirty="0" smtClean="0">
              <a:solidFill>
                <a:srgbClr val="FF0000"/>
              </a:solidFill>
              <a:latin typeface="Calibri" panose="020F0502020204030204" pitchFamily="34" charset="0"/>
            </a:endParaRPr>
          </a:p>
          <a:p>
            <a:pPr marL="171450" indent="-171450">
              <a:buFont typeface="Arial" panose="020B0604020202020204" pitchFamily="34" charset="0"/>
              <a:buChar char="•"/>
            </a:pPr>
            <a:r>
              <a:rPr lang="en-IN" b="1" dirty="0" err="1" smtClean="0">
                <a:solidFill>
                  <a:srgbClr val="FF0000"/>
                </a:solidFill>
                <a:latin typeface="Calibri" panose="020F0502020204030204" pitchFamily="34" charset="0"/>
              </a:rPr>
              <a:t>Analyze</a:t>
            </a:r>
            <a:r>
              <a:rPr lang="en-IN" b="1" dirty="0" smtClean="0">
                <a:solidFill>
                  <a:srgbClr val="FF0000"/>
                </a:solidFill>
                <a:latin typeface="Calibri" panose="020F0502020204030204" pitchFamily="34" charset="0"/>
              </a:rPr>
              <a:t>. </a:t>
            </a:r>
            <a:r>
              <a:rPr lang="en-IN" dirty="0" smtClean="0">
                <a:solidFill>
                  <a:srgbClr val="FF0000"/>
                </a:solidFill>
                <a:latin typeface="Calibri" panose="020F0502020204030204" pitchFamily="34" charset="0"/>
              </a:rPr>
              <a:t>Once the diagram has been completed, </a:t>
            </a:r>
            <a:r>
              <a:rPr lang="en-IN" dirty="0" err="1" smtClean="0">
                <a:solidFill>
                  <a:srgbClr val="FF0000"/>
                </a:solidFill>
                <a:latin typeface="Calibri" panose="020F0502020204030204" pitchFamily="34" charset="0"/>
              </a:rPr>
              <a:t>analyze</a:t>
            </a:r>
            <a:r>
              <a:rPr lang="en-IN" dirty="0" smtClean="0">
                <a:solidFill>
                  <a:srgbClr val="FF0000"/>
                </a:solidFill>
                <a:latin typeface="Calibri" panose="020F0502020204030204" pitchFamily="34" charset="0"/>
              </a:rPr>
              <a:t> the information as it has been organized in order to come to a solution and create action items. </a:t>
            </a:r>
          </a:p>
          <a:p>
            <a:pPr marL="171450" indent="-171450">
              <a:buFont typeface="Arial" panose="020B0604020202020204" pitchFamily="34" charset="0"/>
              <a:buChar char="•"/>
            </a:pPr>
            <a:endParaRPr lang="en-IN" dirty="0">
              <a:solidFill>
                <a:srgbClr val="000000"/>
              </a:solidFill>
              <a:latin typeface="Calibri" panose="020F0502020204030204" pitchFamily="34" charset="0"/>
            </a:endParaRPr>
          </a:p>
        </p:txBody>
      </p:sp>
      <p:pic>
        <p:nvPicPr>
          <p:cNvPr id="6146" name="Picture 2" descr="Image result for cause effect diagram in software developmen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09" y="1574512"/>
            <a:ext cx="6068289" cy="3672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2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Quality Concepts</a:t>
            </a:r>
            <a:endParaRPr lang="en-IN" b="1" dirty="0"/>
          </a:p>
        </p:txBody>
      </p:sp>
      <p:sp>
        <p:nvSpPr>
          <p:cNvPr id="4" name="Rounded Rectangle 3"/>
          <p:cNvSpPr/>
          <p:nvPr/>
        </p:nvSpPr>
        <p:spPr>
          <a:xfrm>
            <a:off x="198195" y="2369536"/>
            <a:ext cx="6037632" cy="3263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FF0000"/>
                </a:solidFill>
              </a:rPr>
              <a:t>Variation Control</a:t>
            </a:r>
          </a:p>
          <a:p>
            <a:pPr algn="ctr"/>
            <a:endParaRPr lang="en-IN" dirty="0"/>
          </a:p>
          <a:p>
            <a:pPr algn="ctr"/>
            <a:endParaRPr lang="en-IN" dirty="0" smtClean="0"/>
          </a:p>
          <a:p>
            <a:pPr algn="ctr"/>
            <a:r>
              <a:rPr lang="en-IN" dirty="0" smtClean="0"/>
              <a:t> </a:t>
            </a:r>
          </a:p>
          <a:p>
            <a:pPr algn="ctr"/>
            <a:endParaRPr lang="en-IN" dirty="0" smtClean="0"/>
          </a:p>
          <a:p>
            <a:pPr algn="ctr"/>
            <a:endParaRPr lang="en-IN" dirty="0" smtClean="0"/>
          </a:p>
          <a:p>
            <a:pPr algn="ctr"/>
            <a:endParaRPr lang="en-IN" dirty="0"/>
          </a:p>
        </p:txBody>
      </p:sp>
      <p:sp>
        <p:nvSpPr>
          <p:cNvPr id="12" name="Rounded Rectangle 11"/>
          <p:cNvSpPr/>
          <p:nvPr/>
        </p:nvSpPr>
        <p:spPr>
          <a:xfrm>
            <a:off x="364257" y="3813715"/>
            <a:ext cx="1600201" cy="12879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dirty="0" smtClean="0"/>
              <a:t>Resources</a:t>
            </a:r>
          </a:p>
          <a:p>
            <a:pPr algn="ctr"/>
            <a:r>
              <a:rPr lang="en-IN" dirty="0" smtClean="0"/>
              <a:t>Staff Equipment</a:t>
            </a:r>
          </a:p>
          <a:p>
            <a:pPr algn="ctr"/>
            <a:r>
              <a:rPr lang="en-IN" dirty="0" smtClean="0"/>
              <a:t>Time</a:t>
            </a:r>
            <a:endParaRPr lang="en-IN" dirty="0"/>
          </a:p>
          <a:p>
            <a:pPr algn="ctr"/>
            <a:endParaRPr lang="en-IN" dirty="0"/>
          </a:p>
        </p:txBody>
      </p:sp>
      <p:sp>
        <p:nvSpPr>
          <p:cNvPr id="13" name="Rounded Rectangle 12"/>
          <p:cNvSpPr/>
          <p:nvPr/>
        </p:nvSpPr>
        <p:spPr>
          <a:xfrm>
            <a:off x="2430028" y="3813715"/>
            <a:ext cx="1600201" cy="12879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Minimization of Bugs </a:t>
            </a:r>
            <a:endParaRPr lang="en-IN" dirty="0"/>
          </a:p>
        </p:txBody>
      </p:sp>
      <p:sp>
        <p:nvSpPr>
          <p:cNvPr id="14" name="Rounded Rectangle 13"/>
          <p:cNvSpPr/>
          <p:nvPr/>
        </p:nvSpPr>
        <p:spPr>
          <a:xfrm>
            <a:off x="4495799" y="3813715"/>
            <a:ext cx="1600201" cy="12879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smtClean="0"/>
              <a:t>Speed and Accuracy</a:t>
            </a:r>
            <a:endParaRPr lang="en-IN" dirty="0"/>
          </a:p>
          <a:p>
            <a:pPr algn="ctr"/>
            <a:endParaRPr lang="en-IN" dirty="0"/>
          </a:p>
        </p:txBody>
      </p:sp>
      <p:sp>
        <p:nvSpPr>
          <p:cNvPr id="15" name="Rounded Rectangle 14"/>
          <p:cNvSpPr/>
          <p:nvPr/>
        </p:nvSpPr>
        <p:spPr>
          <a:xfrm>
            <a:off x="6561570" y="2369535"/>
            <a:ext cx="5382074" cy="3263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rgbClr val="FF0000"/>
                </a:solidFill>
              </a:rPr>
              <a:t>Quality</a:t>
            </a:r>
          </a:p>
          <a:p>
            <a:pPr algn="ctr"/>
            <a:endParaRPr lang="en-IN" b="1" dirty="0">
              <a:solidFill>
                <a:srgbClr val="FF0000"/>
              </a:solidFill>
            </a:endParaRPr>
          </a:p>
          <a:p>
            <a:pPr algn="ctr"/>
            <a:endParaRPr lang="en-IN" b="1" dirty="0" smtClean="0">
              <a:solidFill>
                <a:srgbClr val="FF0000"/>
              </a:solidFill>
            </a:endParaRPr>
          </a:p>
          <a:p>
            <a:pPr algn="ctr"/>
            <a:endParaRPr lang="en-IN" b="1" dirty="0" smtClean="0">
              <a:solidFill>
                <a:srgbClr val="FF0000"/>
              </a:solidFill>
            </a:endParaRPr>
          </a:p>
          <a:p>
            <a:pPr algn="ctr"/>
            <a:endParaRPr lang="en-IN" dirty="0"/>
          </a:p>
          <a:p>
            <a:pPr algn="ctr"/>
            <a:endParaRPr lang="en-IN" dirty="0" smtClean="0"/>
          </a:p>
          <a:p>
            <a:pPr algn="ctr"/>
            <a:r>
              <a:rPr lang="en-IN" dirty="0" smtClean="0"/>
              <a:t> </a:t>
            </a:r>
          </a:p>
          <a:p>
            <a:pPr algn="ctr"/>
            <a:endParaRPr lang="en-IN" dirty="0" smtClean="0"/>
          </a:p>
          <a:p>
            <a:pPr algn="ctr"/>
            <a:endParaRPr lang="en-IN" dirty="0"/>
          </a:p>
        </p:txBody>
      </p:sp>
      <p:sp>
        <p:nvSpPr>
          <p:cNvPr id="17" name="Rounded Rectangle 16"/>
          <p:cNvSpPr/>
          <p:nvPr/>
        </p:nvSpPr>
        <p:spPr>
          <a:xfrm>
            <a:off x="6701397" y="3417173"/>
            <a:ext cx="2170099" cy="208101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dirty="0" smtClean="0">
                <a:latin typeface="Calibri" panose="020F0502020204030204" pitchFamily="34" charset="0"/>
                <a:ea typeface="Calibri" panose="020F0502020204030204" pitchFamily="34" charset="0"/>
                <a:cs typeface="Leawood-Book"/>
              </a:rPr>
              <a:t>Quality of Design </a:t>
            </a:r>
          </a:p>
          <a:p>
            <a:pPr algn="ctr"/>
            <a:r>
              <a:rPr lang="en-IN" dirty="0" smtClean="0">
                <a:latin typeface="Calibri" panose="020F0502020204030204" pitchFamily="34" charset="0"/>
                <a:ea typeface="Calibri" panose="020F0502020204030204" pitchFamily="34" charset="0"/>
                <a:cs typeface="Leawood-Book"/>
              </a:rPr>
              <a:t>Grade </a:t>
            </a:r>
            <a:r>
              <a:rPr lang="en-IN" dirty="0">
                <a:latin typeface="Calibri" panose="020F0502020204030204" pitchFamily="34" charset="0"/>
                <a:ea typeface="Calibri" panose="020F0502020204030204" pitchFamily="34" charset="0"/>
                <a:cs typeface="Leawood-Book"/>
              </a:rPr>
              <a:t>of </a:t>
            </a:r>
            <a:r>
              <a:rPr lang="en-IN" dirty="0" smtClean="0">
                <a:latin typeface="Calibri" panose="020F0502020204030204" pitchFamily="34" charset="0"/>
                <a:ea typeface="Calibri" panose="020F0502020204030204" pitchFamily="34" charset="0"/>
                <a:cs typeface="Leawood-Book"/>
              </a:rPr>
              <a:t>materials tolerances performance specs</a:t>
            </a:r>
          </a:p>
          <a:p>
            <a:pPr algn="ctr"/>
            <a:r>
              <a:rPr lang="en-IN" dirty="0" smtClean="0">
                <a:solidFill>
                  <a:srgbClr val="FF0000"/>
                </a:solidFill>
                <a:latin typeface="Calibri" panose="020F0502020204030204" pitchFamily="34" charset="0"/>
              </a:rPr>
              <a:t>Focuses on Requirements, Spec and Design</a:t>
            </a:r>
            <a:endParaRPr lang="en-IN" dirty="0">
              <a:solidFill>
                <a:srgbClr val="FF0000"/>
              </a:solidFill>
            </a:endParaRPr>
          </a:p>
        </p:txBody>
      </p:sp>
      <p:sp>
        <p:nvSpPr>
          <p:cNvPr id="18" name="Rounded Rectangle 17"/>
          <p:cNvSpPr/>
          <p:nvPr/>
        </p:nvSpPr>
        <p:spPr>
          <a:xfrm>
            <a:off x="9297009" y="3417174"/>
            <a:ext cx="2221121" cy="208101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b="1" dirty="0" smtClean="0">
                <a:latin typeface="Calibri" panose="020F0502020204030204" pitchFamily="34" charset="0"/>
                <a:ea typeface="Calibri" panose="020F0502020204030204" pitchFamily="34" charset="0"/>
                <a:cs typeface="Leawood-Book"/>
              </a:rPr>
              <a:t>Quality of Conformance </a:t>
            </a:r>
          </a:p>
          <a:p>
            <a:pPr algn="ctr"/>
            <a:r>
              <a:rPr lang="en-IN" dirty="0" smtClean="0">
                <a:latin typeface="Calibri" panose="020F0502020204030204" pitchFamily="34" charset="0"/>
                <a:ea typeface="Calibri" panose="020F0502020204030204" pitchFamily="34" charset="0"/>
                <a:cs typeface="Leawood-Book"/>
              </a:rPr>
              <a:t>Degree to which design specs are followed</a:t>
            </a:r>
          </a:p>
          <a:p>
            <a:pPr algn="ctr"/>
            <a:r>
              <a:rPr lang="en-IN" dirty="0" smtClean="0">
                <a:solidFill>
                  <a:srgbClr val="FF0000"/>
                </a:solidFill>
                <a:latin typeface="Calibri" panose="020F0502020204030204" pitchFamily="34" charset="0"/>
                <a:ea typeface="Calibri" panose="020F0502020204030204" pitchFamily="34" charset="0"/>
                <a:cs typeface="Leawood-Book"/>
              </a:rPr>
              <a:t>Focuses on Implementation</a:t>
            </a:r>
          </a:p>
        </p:txBody>
      </p:sp>
    </p:spTree>
    <p:extLst>
      <p:ext uri="{BB962C8B-B14F-4D97-AF65-F5344CB8AC3E}">
        <p14:creationId xmlns:p14="http://schemas.microsoft.com/office/powerpoint/2010/main" val="226528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cause effect diagram in software development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5572"/>
            <a:ext cx="11754772" cy="500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381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54098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Quality Control and Quality Assurance</a:t>
            </a:r>
            <a:endParaRPr lang="en-IN" dirty="0"/>
          </a:p>
        </p:txBody>
      </p:sp>
      <p:sp>
        <p:nvSpPr>
          <p:cNvPr id="4" name="Rounded Rectangle 3"/>
          <p:cNvSpPr/>
          <p:nvPr/>
        </p:nvSpPr>
        <p:spPr>
          <a:xfrm>
            <a:off x="412683" y="1365956"/>
            <a:ext cx="5683317" cy="42559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smtClean="0">
              <a:solidFill>
                <a:srgbClr val="FF0000"/>
              </a:solidFill>
            </a:endParaRPr>
          </a:p>
          <a:p>
            <a:pPr algn="ctr"/>
            <a:endParaRPr lang="en-IN" b="1" dirty="0">
              <a:solidFill>
                <a:srgbClr val="FF0000"/>
              </a:solidFill>
            </a:endParaRPr>
          </a:p>
          <a:p>
            <a:pPr algn="ctr"/>
            <a:endParaRPr lang="en-IN" b="1" dirty="0" smtClean="0">
              <a:solidFill>
                <a:srgbClr val="FF0000"/>
              </a:solidFill>
            </a:endParaRPr>
          </a:p>
          <a:p>
            <a:pPr algn="ctr"/>
            <a:endParaRPr lang="en-IN" b="1" dirty="0">
              <a:solidFill>
                <a:srgbClr val="FF0000"/>
              </a:solidFill>
            </a:endParaRPr>
          </a:p>
          <a:p>
            <a:pPr algn="ctr"/>
            <a:r>
              <a:rPr lang="en-IN" b="1" dirty="0" smtClean="0">
                <a:solidFill>
                  <a:srgbClr val="FF0000"/>
                </a:solidFill>
              </a:rPr>
              <a:t>Quality Control</a:t>
            </a:r>
          </a:p>
          <a:p>
            <a:pPr algn="ctr"/>
            <a:endParaRPr lang="en-IN" b="1" dirty="0" smtClean="0">
              <a:solidFill>
                <a:srgbClr val="FF0000"/>
              </a:solidFill>
            </a:endParaRPr>
          </a:p>
          <a:p>
            <a:pPr marL="285750" indent="-285750" algn="just">
              <a:buFont typeface="Arial" panose="020B0604020202020204" pitchFamily="34" charset="0"/>
              <a:buChar char="•"/>
            </a:pPr>
            <a:r>
              <a:rPr lang="en-IN" b="1" dirty="0" smtClean="0">
                <a:solidFill>
                  <a:schemeClr val="bg1"/>
                </a:solidFill>
              </a:rPr>
              <a:t>Inspections</a:t>
            </a:r>
          </a:p>
          <a:p>
            <a:pPr marL="285750" indent="-285750" algn="just">
              <a:buFont typeface="Arial" panose="020B0604020202020204" pitchFamily="34" charset="0"/>
              <a:buChar char="•"/>
            </a:pPr>
            <a:r>
              <a:rPr lang="en-IN" b="1" dirty="0" smtClean="0">
                <a:solidFill>
                  <a:schemeClr val="bg1"/>
                </a:solidFill>
              </a:rPr>
              <a:t>Reviews</a:t>
            </a:r>
          </a:p>
          <a:p>
            <a:pPr marL="285750" indent="-285750" algn="just">
              <a:buFont typeface="Arial" panose="020B0604020202020204" pitchFamily="34" charset="0"/>
              <a:buChar char="•"/>
            </a:pPr>
            <a:r>
              <a:rPr lang="en-IN" b="1" dirty="0" smtClean="0">
                <a:solidFill>
                  <a:schemeClr val="bg1"/>
                </a:solidFill>
              </a:rPr>
              <a:t>Tests</a:t>
            </a:r>
          </a:p>
          <a:p>
            <a:pPr marL="285750" indent="-285750" algn="just">
              <a:buFont typeface="Arial" panose="020B0604020202020204" pitchFamily="34" charset="0"/>
              <a:buChar char="•"/>
            </a:pPr>
            <a:r>
              <a:rPr lang="en-IN" b="1" dirty="0" smtClean="0">
                <a:solidFill>
                  <a:schemeClr val="bg1"/>
                </a:solidFill>
              </a:rPr>
              <a:t>Feedback  - </a:t>
            </a:r>
            <a:r>
              <a:rPr lang="en-IN" b="1" dirty="0"/>
              <a:t>to minimize the defects </a:t>
            </a:r>
            <a:r>
              <a:rPr lang="en-IN" b="1" dirty="0" smtClean="0"/>
              <a:t>produced</a:t>
            </a:r>
            <a:endParaRPr lang="en-IN" b="1" dirty="0" smtClean="0">
              <a:solidFill>
                <a:schemeClr val="bg1"/>
              </a:solidFill>
            </a:endParaRPr>
          </a:p>
          <a:p>
            <a:pPr marL="285750" indent="-285750" algn="just">
              <a:buFont typeface="Arial" panose="020B0604020202020204" pitchFamily="34" charset="0"/>
              <a:buChar char="•"/>
            </a:pPr>
            <a:r>
              <a:rPr lang="en-IN" b="1" dirty="0" smtClean="0">
                <a:solidFill>
                  <a:schemeClr val="bg1"/>
                </a:solidFill>
              </a:rPr>
              <a:t>Can be Automated, Manual or a combination of Automated tools and human Interaction</a:t>
            </a:r>
          </a:p>
          <a:p>
            <a:pPr marL="285750" indent="-285750" algn="just">
              <a:buFont typeface="Arial" panose="020B0604020202020204" pitchFamily="34" charset="0"/>
              <a:buChar char="•"/>
            </a:pPr>
            <a:endParaRPr lang="en-IN" b="1" dirty="0" smtClean="0">
              <a:solidFill>
                <a:schemeClr val="bg1"/>
              </a:solidFill>
            </a:endParaRPr>
          </a:p>
          <a:p>
            <a:pPr algn="ctr"/>
            <a:r>
              <a:rPr lang="en-IN" b="1" dirty="0" smtClean="0">
                <a:solidFill>
                  <a:srgbClr val="FF0000"/>
                </a:solidFill>
              </a:rPr>
              <a:t>Key concept -  </a:t>
            </a:r>
            <a:r>
              <a:rPr lang="en-IN" b="1" dirty="0">
                <a:solidFill>
                  <a:srgbClr val="FF0000"/>
                </a:solidFill>
              </a:rPr>
              <a:t>all work products have defined, measurable specifications </a:t>
            </a:r>
            <a:r>
              <a:rPr lang="en-IN" b="1" dirty="0" smtClean="0">
                <a:solidFill>
                  <a:srgbClr val="FF0000"/>
                </a:solidFill>
              </a:rPr>
              <a:t>which will be compared with </a:t>
            </a:r>
            <a:r>
              <a:rPr lang="en-IN" b="1" dirty="0">
                <a:solidFill>
                  <a:srgbClr val="FF0000"/>
                </a:solidFill>
              </a:rPr>
              <a:t>the output of each process. </a:t>
            </a:r>
            <a:endParaRPr lang="en-IN" b="1" dirty="0" smtClean="0">
              <a:solidFill>
                <a:srgbClr val="FF0000"/>
              </a:solidFill>
            </a:endParaRPr>
          </a:p>
          <a:p>
            <a:pPr algn="ctr"/>
            <a:endParaRPr lang="en-IN" dirty="0"/>
          </a:p>
          <a:p>
            <a:pPr algn="ctr"/>
            <a:endParaRPr lang="en-IN" dirty="0" smtClean="0"/>
          </a:p>
          <a:p>
            <a:pPr algn="ctr"/>
            <a:r>
              <a:rPr lang="en-IN" dirty="0" smtClean="0"/>
              <a:t> </a:t>
            </a:r>
          </a:p>
          <a:p>
            <a:pPr algn="ctr"/>
            <a:endParaRPr lang="en-IN" dirty="0" smtClean="0"/>
          </a:p>
          <a:p>
            <a:pPr algn="ctr"/>
            <a:endParaRPr lang="en-IN" dirty="0" smtClean="0"/>
          </a:p>
          <a:p>
            <a:pPr algn="ctr"/>
            <a:endParaRPr lang="en-IN" dirty="0"/>
          </a:p>
        </p:txBody>
      </p:sp>
      <p:sp>
        <p:nvSpPr>
          <p:cNvPr id="5" name="Rounded Rectangle 4"/>
          <p:cNvSpPr/>
          <p:nvPr/>
        </p:nvSpPr>
        <p:spPr>
          <a:xfrm>
            <a:off x="6820220" y="1365956"/>
            <a:ext cx="5225024" cy="42559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smtClean="0">
              <a:solidFill>
                <a:srgbClr val="FF0000"/>
              </a:solidFill>
            </a:endParaRPr>
          </a:p>
          <a:p>
            <a:pPr algn="ctr"/>
            <a:endParaRPr lang="en-IN" b="1" dirty="0">
              <a:solidFill>
                <a:srgbClr val="FF0000"/>
              </a:solidFill>
            </a:endParaRPr>
          </a:p>
          <a:p>
            <a:pPr algn="ctr"/>
            <a:endParaRPr lang="en-IN" b="1" dirty="0" smtClean="0">
              <a:solidFill>
                <a:srgbClr val="FF0000"/>
              </a:solidFill>
            </a:endParaRPr>
          </a:p>
          <a:p>
            <a:pPr algn="ctr"/>
            <a:endParaRPr lang="en-IN" b="1" dirty="0">
              <a:solidFill>
                <a:srgbClr val="FF0000"/>
              </a:solidFill>
            </a:endParaRPr>
          </a:p>
          <a:p>
            <a:pPr algn="ctr"/>
            <a:r>
              <a:rPr lang="en-IN" b="1" dirty="0" smtClean="0">
                <a:solidFill>
                  <a:srgbClr val="FF0000"/>
                </a:solidFill>
              </a:rPr>
              <a:t>Quality Assurance</a:t>
            </a:r>
          </a:p>
          <a:p>
            <a:pPr marL="285750" indent="-285750" algn="just">
              <a:buFont typeface="Arial" panose="020B0604020202020204" pitchFamily="34" charset="0"/>
              <a:buChar char="•"/>
            </a:pPr>
            <a:endParaRPr lang="en-IN" b="1" dirty="0" smtClean="0">
              <a:solidFill>
                <a:schemeClr val="bg1"/>
              </a:solidFill>
            </a:endParaRPr>
          </a:p>
          <a:p>
            <a:pPr marL="285750" indent="-285750" algn="just">
              <a:buFont typeface="Arial" panose="020B0604020202020204" pitchFamily="34" charset="0"/>
              <a:buChar char="•"/>
            </a:pPr>
            <a:r>
              <a:rPr lang="en-IN" b="1" dirty="0" smtClean="0">
                <a:solidFill>
                  <a:schemeClr val="bg1"/>
                </a:solidFill>
              </a:rPr>
              <a:t>Auditing</a:t>
            </a:r>
          </a:p>
          <a:p>
            <a:pPr marL="285750" indent="-285750" algn="just">
              <a:buFont typeface="Arial" panose="020B0604020202020204" pitchFamily="34" charset="0"/>
              <a:buChar char="•"/>
            </a:pPr>
            <a:r>
              <a:rPr lang="en-IN" b="1" dirty="0" smtClean="0">
                <a:solidFill>
                  <a:schemeClr val="bg1"/>
                </a:solidFill>
              </a:rPr>
              <a:t>Reporting functions</a:t>
            </a:r>
          </a:p>
          <a:p>
            <a:pPr marL="285750" indent="-285750" algn="just">
              <a:buFont typeface="Arial" panose="020B0604020202020204" pitchFamily="34" charset="0"/>
              <a:buChar char="•"/>
            </a:pPr>
            <a:r>
              <a:rPr lang="en-IN" b="1" dirty="0" smtClean="0">
                <a:solidFill>
                  <a:schemeClr val="bg1"/>
                </a:solidFill>
              </a:rPr>
              <a:t>To provide data to </a:t>
            </a:r>
            <a:r>
              <a:rPr lang="en-IN" b="1" dirty="0" err="1" smtClean="0">
                <a:solidFill>
                  <a:schemeClr val="bg1"/>
                </a:solidFill>
              </a:rPr>
              <a:t>mgmt</a:t>
            </a:r>
            <a:r>
              <a:rPr lang="en-IN" b="1" dirty="0" smtClean="0">
                <a:solidFill>
                  <a:schemeClr val="bg1"/>
                </a:solidFill>
              </a:rPr>
              <a:t> about Product quality </a:t>
            </a:r>
          </a:p>
          <a:p>
            <a:pPr marL="285750" indent="-285750" algn="just">
              <a:buFont typeface="Arial" panose="020B0604020202020204" pitchFamily="34" charset="0"/>
              <a:buChar char="•"/>
            </a:pPr>
            <a:r>
              <a:rPr lang="en-IN" b="1" dirty="0" err="1" smtClean="0">
                <a:solidFill>
                  <a:schemeClr val="bg1"/>
                </a:solidFill>
              </a:rPr>
              <a:t>Mgmt</a:t>
            </a:r>
            <a:r>
              <a:rPr lang="en-IN" b="1" dirty="0" smtClean="0">
                <a:solidFill>
                  <a:schemeClr val="bg1"/>
                </a:solidFill>
              </a:rPr>
              <a:t> identifies problems and address them</a:t>
            </a:r>
          </a:p>
          <a:p>
            <a:pPr algn="just"/>
            <a:endParaRPr lang="en-IN" b="1" dirty="0" smtClean="0">
              <a:solidFill>
                <a:srgbClr val="FF0000"/>
              </a:solidFill>
            </a:endParaRPr>
          </a:p>
          <a:p>
            <a:pPr algn="ctr"/>
            <a:r>
              <a:rPr lang="en-IN" b="1" dirty="0" smtClean="0">
                <a:solidFill>
                  <a:srgbClr val="FF0000"/>
                </a:solidFill>
              </a:rPr>
              <a:t>Key </a:t>
            </a:r>
            <a:r>
              <a:rPr lang="en-IN" b="1" dirty="0">
                <a:solidFill>
                  <a:srgbClr val="FF0000"/>
                </a:solidFill>
              </a:rPr>
              <a:t>concept -  to provide management with the data necessary to be informed about product quality, thereby gaining insight and confidence that product quality is meeting its goals</a:t>
            </a:r>
          </a:p>
          <a:p>
            <a:pPr marL="285750" indent="-285750" algn="just">
              <a:buFont typeface="Arial" panose="020B0604020202020204" pitchFamily="34" charset="0"/>
              <a:buChar char="•"/>
            </a:pPr>
            <a:endParaRPr lang="en-IN" dirty="0"/>
          </a:p>
          <a:p>
            <a:pPr algn="ctr"/>
            <a:endParaRPr lang="en-IN" dirty="0" smtClean="0"/>
          </a:p>
          <a:p>
            <a:pPr algn="ctr"/>
            <a:r>
              <a:rPr lang="en-IN" dirty="0" smtClean="0"/>
              <a:t> </a:t>
            </a:r>
          </a:p>
          <a:p>
            <a:pPr algn="ctr"/>
            <a:endParaRPr lang="en-IN" dirty="0" smtClean="0"/>
          </a:p>
          <a:p>
            <a:pPr algn="ctr"/>
            <a:endParaRPr lang="en-IN" dirty="0" smtClean="0"/>
          </a:p>
          <a:p>
            <a:pPr algn="ctr"/>
            <a:endParaRPr lang="en-IN" dirty="0"/>
          </a:p>
        </p:txBody>
      </p:sp>
    </p:spTree>
    <p:extLst>
      <p:ext uri="{BB962C8B-B14F-4D97-AF65-F5344CB8AC3E}">
        <p14:creationId xmlns:p14="http://schemas.microsoft.com/office/powerpoint/2010/main" val="3571596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645" y="282222"/>
            <a:ext cx="10515600" cy="1501422"/>
          </a:xfrm>
        </p:spPr>
        <p:txBody>
          <a:bodyPr>
            <a:noAutofit/>
          </a:bodyPr>
          <a:lstStyle/>
          <a:p>
            <a:r>
              <a:rPr lang="en-IN" sz="3600" dirty="0" smtClean="0">
                <a:solidFill>
                  <a:srgbClr val="FF0000"/>
                </a:solidFill>
                <a:latin typeface="+mn-lt"/>
              </a:rPr>
              <a:t>Cost </a:t>
            </a:r>
            <a:r>
              <a:rPr lang="en-IN" sz="3600" dirty="0">
                <a:solidFill>
                  <a:srgbClr val="FF0000"/>
                </a:solidFill>
                <a:latin typeface="+mn-lt"/>
              </a:rPr>
              <a:t>of </a:t>
            </a:r>
            <a:r>
              <a:rPr lang="en-IN" sz="3600" dirty="0" smtClean="0">
                <a:solidFill>
                  <a:srgbClr val="FF0000"/>
                </a:solidFill>
                <a:latin typeface="+mn-lt"/>
              </a:rPr>
              <a:t>Quality </a:t>
            </a:r>
            <a:br>
              <a:rPr lang="en-IN" sz="3600" dirty="0" smtClean="0">
                <a:solidFill>
                  <a:srgbClr val="FF0000"/>
                </a:solidFill>
                <a:latin typeface="+mn-lt"/>
              </a:rPr>
            </a:br>
            <a:r>
              <a:rPr lang="en-IN" sz="2000" dirty="0" smtClean="0">
                <a:latin typeface="+mn-lt"/>
              </a:rPr>
              <a:t>Includes </a:t>
            </a:r>
            <a:r>
              <a:rPr lang="en-IN" sz="2000" dirty="0">
                <a:latin typeface="+mn-lt"/>
              </a:rPr>
              <a:t>all costs incurred in the pursuit of quality or in performing quality-related activities. Cost of quality studies are conducted to provide a base- line for the current cost of quality, identify opportunities for reducing the cost of quality,</a:t>
            </a:r>
            <a:br>
              <a:rPr lang="en-IN" sz="2000" dirty="0">
                <a:latin typeface="+mn-lt"/>
              </a:rPr>
            </a:br>
            <a:r>
              <a:rPr lang="en-IN" sz="2000" dirty="0">
                <a:latin typeface="+mn-lt"/>
              </a:rPr>
              <a:t>and provide a normalized basis of comparison. </a:t>
            </a:r>
          </a:p>
        </p:txBody>
      </p:sp>
      <p:graphicFrame>
        <p:nvGraphicFramePr>
          <p:cNvPr id="4" name="Diagram 3"/>
          <p:cNvGraphicFramePr/>
          <p:nvPr>
            <p:extLst>
              <p:ext uri="{D42A27DB-BD31-4B8C-83A1-F6EECF244321}">
                <p14:modId xmlns:p14="http://schemas.microsoft.com/office/powerpoint/2010/main" val="1118332750"/>
              </p:ext>
            </p:extLst>
          </p:nvPr>
        </p:nvGraphicFramePr>
        <p:xfrm>
          <a:off x="2088445" y="1882422"/>
          <a:ext cx="8128000" cy="4975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431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SQA Activities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909700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482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334" y="0"/>
            <a:ext cx="10515600" cy="1325563"/>
          </a:xfrm>
        </p:spPr>
        <p:txBody>
          <a:bodyPr/>
          <a:lstStyle/>
          <a:p>
            <a:r>
              <a:rPr lang="en-IN" dirty="0" smtClean="0"/>
              <a:t>SQA activities recommended by Software Engineering Institute – Assignment 8</a:t>
            </a:r>
            <a:endParaRPr lang="en-IN" dirty="0"/>
          </a:p>
        </p:txBody>
      </p:sp>
      <p:graphicFrame>
        <p:nvGraphicFramePr>
          <p:cNvPr id="4" name="Diagram 3"/>
          <p:cNvGraphicFramePr/>
          <p:nvPr>
            <p:extLst>
              <p:ext uri="{D42A27DB-BD31-4B8C-83A1-F6EECF244321}">
                <p14:modId xmlns:p14="http://schemas.microsoft.com/office/powerpoint/2010/main" val="1399545263"/>
              </p:ext>
            </p:extLst>
          </p:nvPr>
        </p:nvGraphicFramePr>
        <p:xfrm>
          <a:off x="135466" y="1358547"/>
          <a:ext cx="1192106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191147" y="4173092"/>
            <a:ext cx="3632200" cy="1120047"/>
            <a:chOff x="3725" y="1666189"/>
            <a:chExt cx="3632200" cy="1120047"/>
          </a:xfrm>
        </p:grpSpPr>
        <p:sp>
          <p:nvSpPr>
            <p:cNvPr id="21" name="Rectangle 20"/>
            <p:cNvSpPr/>
            <p:nvPr/>
          </p:nvSpPr>
          <p:spPr>
            <a:xfrm>
              <a:off x="3725" y="1666189"/>
              <a:ext cx="3632200" cy="1120047"/>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Rectangle 21"/>
            <p:cNvSpPr/>
            <p:nvPr/>
          </p:nvSpPr>
          <p:spPr>
            <a:xfrm>
              <a:off x="3725" y="1666189"/>
              <a:ext cx="3632200" cy="11200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IN" sz="2200" b="1" kern="1200" dirty="0" smtClean="0"/>
                <a:t>Audits to verify compliance with those defined as part of the software process. </a:t>
              </a:r>
              <a:endParaRPr lang="en-IN" sz="2200" kern="1200" dirty="0"/>
            </a:p>
          </p:txBody>
        </p:sp>
      </p:grpSp>
      <p:grpSp>
        <p:nvGrpSpPr>
          <p:cNvPr id="6" name="Group 5"/>
          <p:cNvGrpSpPr/>
          <p:nvPr/>
        </p:nvGrpSpPr>
        <p:grpSpPr>
          <a:xfrm>
            <a:off x="191147" y="5293140"/>
            <a:ext cx="3632200" cy="966240"/>
            <a:chOff x="3725" y="2786237"/>
            <a:chExt cx="3632200" cy="966240"/>
          </a:xfrm>
        </p:grpSpPr>
        <p:sp>
          <p:nvSpPr>
            <p:cNvPr id="19" name="Rectangle 18"/>
            <p:cNvSpPr/>
            <p:nvPr/>
          </p:nvSpPr>
          <p:spPr>
            <a:xfrm>
              <a:off x="3725" y="2786237"/>
              <a:ext cx="3632200" cy="96624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0" name="Rectangle 19"/>
            <p:cNvSpPr/>
            <p:nvPr/>
          </p:nvSpPr>
          <p:spPr>
            <a:xfrm>
              <a:off x="3725" y="2786237"/>
              <a:ext cx="3632200" cy="9662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IN" sz="2200" kern="1200" dirty="0" smtClean="0"/>
                <a:t>Fill in the box</a:t>
              </a:r>
              <a:endParaRPr lang="en-IN" sz="2200" kern="1200" dirty="0"/>
            </a:p>
          </p:txBody>
        </p:sp>
      </p:grpSp>
      <p:grpSp>
        <p:nvGrpSpPr>
          <p:cNvPr id="7" name="Group 6"/>
          <p:cNvGrpSpPr/>
          <p:nvPr/>
        </p:nvGrpSpPr>
        <p:grpSpPr>
          <a:xfrm>
            <a:off x="4331855" y="4173092"/>
            <a:ext cx="3632200" cy="1120047"/>
            <a:chOff x="4144433" y="1666189"/>
            <a:chExt cx="3632200" cy="1120047"/>
          </a:xfrm>
        </p:grpSpPr>
        <p:sp>
          <p:nvSpPr>
            <p:cNvPr id="17" name="Rectangle 16"/>
            <p:cNvSpPr/>
            <p:nvPr/>
          </p:nvSpPr>
          <p:spPr>
            <a:xfrm>
              <a:off x="4144433" y="1666189"/>
              <a:ext cx="3632200" cy="1120047"/>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17"/>
            <p:cNvSpPr/>
            <p:nvPr/>
          </p:nvSpPr>
          <p:spPr>
            <a:xfrm>
              <a:off x="4144433" y="1666189"/>
              <a:ext cx="3632200" cy="11200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IN" sz="2200" b="1" kern="1200" dirty="0" smtClean="0"/>
                <a:t>Ensures that deviations are documented and handled  </a:t>
              </a:r>
              <a:endParaRPr lang="en-IN" sz="2200" kern="1200" dirty="0"/>
            </a:p>
          </p:txBody>
        </p:sp>
      </p:grpSp>
      <p:grpSp>
        <p:nvGrpSpPr>
          <p:cNvPr id="8" name="Group 7"/>
          <p:cNvGrpSpPr/>
          <p:nvPr/>
        </p:nvGrpSpPr>
        <p:grpSpPr>
          <a:xfrm>
            <a:off x="4331855" y="5293140"/>
            <a:ext cx="3632200" cy="966240"/>
            <a:chOff x="4144433" y="2786237"/>
            <a:chExt cx="3632200" cy="966240"/>
          </a:xfrm>
        </p:grpSpPr>
        <p:sp>
          <p:nvSpPr>
            <p:cNvPr id="15" name="Rectangle 14"/>
            <p:cNvSpPr/>
            <p:nvPr/>
          </p:nvSpPr>
          <p:spPr>
            <a:xfrm>
              <a:off x="4144433" y="2786237"/>
              <a:ext cx="3632200" cy="96624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6" name="Rectangle 15"/>
            <p:cNvSpPr/>
            <p:nvPr/>
          </p:nvSpPr>
          <p:spPr>
            <a:xfrm>
              <a:off x="4144433" y="2786237"/>
              <a:ext cx="3632200" cy="9662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IN" sz="2200" kern="1200" dirty="0" smtClean="0"/>
                <a:t>Fill in the box.</a:t>
              </a:r>
              <a:endParaRPr lang="en-IN" sz="2200" kern="1200" dirty="0"/>
            </a:p>
          </p:txBody>
        </p:sp>
      </p:grpSp>
      <p:grpSp>
        <p:nvGrpSpPr>
          <p:cNvPr id="9" name="Group 8"/>
          <p:cNvGrpSpPr/>
          <p:nvPr/>
        </p:nvGrpSpPr>
        <p:grpSpPr>
          <a:xfrm>
            <a:off x="8472563" y="4173092"/>
            <a:ext cx="3632200" cy="1120047"/>
            <a:chOff x="8285141" y="1666189"/>
            <a:chExt cx="3632200" cy="1120047"/>
          </a:xfrm>
        </p:grpSpPr>
        <p:sp>
          <p:nvSpPr>
            <p:cNvPr id="13" name="Rectangle 12"/>
            <p:cNvSpPr/>
            <p:nvPr/>
          </p:nvSpPr>
          <p:spPr>
            <a:xfrm>
              <a:off x="8285141" y="1666189"/>
              <a:ext cx="3632200" cy="1120047"/>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Rectangle 13"/>
            <p:cNvSpPr/>
            <p:nvPr/>
          </p:nvSpPr>
          <p:spPr>
            <a:xfrm>
              <a:off x="8285141" y="1666189"/>
              <a:ext cx="3632200" cy="112004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IN" sz="2200" b="1" kern="1200" dirty="0" smtClean="0"/>
                <a:t>Records any noncompliance and reports to senior management</a:t>
              </a:r>
              <a:endParaRPr lang="en-IN" sz="2200" kern="1200" dirty="0"/>
            </a:p>
          </p:txBody>
        </p:sp>
      </p:grpSp>
      <p:grpSp>
        <p:nvGrpSpPr>
          <p:cNvPr id="10" name="Group 9"/>
          <p:cNvGrpSpPr/>
          <p:nvPr/>
        </p:nvGrpSpPr>
        <p:grpSpPr>
          <a:xfrm>
            <a:off x="8472563" y="5293140"/>
            <a:ext cx="3632200" cy="966240"/>
            <a:chOff x="8285141" y="2786237"/>
            <a:chExt cx="3632200" cy="966240"/>
          </a:xfrm>
        </p:grpSpPr>
        <p:sp>
          <p:nvSpPr>
            <p:cNvPr id="11" name="Rectangle 10"/>
            <p:cNvSpPr/>
            <p:nvPr/>
          </p:nvSpPr>
          <p:spPr>
            <a:xfrm>
              <a:off x="8285141" y="2786237"/>
              <a:ext cx="3632200" cy="966240"/>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Rectangle 11"/>
            <p:cNvSpPr/>
            <p:nvPr/>
          </p:nvSpPr>
          <p:spPr>
            <a:xfrm>
              <a:off x="8285141" y="2786237"/>
              <a:ext cx="3632200" cy="9662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IN" sz="2200" kern="1200" dirty="0" smtClean="0"/>
                <a:t>Fill in the box</a:t>
              </a:r>
              <a:endParaRPr lang="en-IN" sz="2200" kern="1200" dirty="0"/>
            </a:p>
          </p:txBody>
        </p:sp>
      </p:grpSp>
    </p:spTree>
    <p:extLst>
      <p:ext uri="{BB962C8B-B14F-4D97-AF65-F5344CB8AC3E}">
        <p14:creationId xmlns:p14="http://schemas.microsoft.com/office/powerpoint/2010/main" val="648577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690" y="0"/>
            <a:ext cx="10515600" cy="871393"/>
          </a:xfrm>
        </p:spPr>
        <p:txBody>
          <a:bodyPr/>
          <a:lstStyle/>
          <a:p>
            <a:r>
              <a:rPr lang="en-IN" dirty="0" smtClean="0"/>
              <a:t>Elements of SQA – Assignment 9</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535140"/>
              </p:ext>
            </p:extLst>
          </p:nvPr>
        </p:nvGraphicFramePr>
        <p:xfrm>
          <a:off x="838200" y="768927"/>
          <a:ext cx="10934700" cy="6005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6651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26608"/>
          </a:xfrm>
        </p:spPr>
        <p:txBody>
          <a:bodyPr/>
          <a:lstStyle/>
          <a:p>
            <a:r>
              <a:rPr lang="en-IN" b="1" dirty="0"/>
              <a:t>SOFTWARE </a:t>
            </a:r>
            <a:r>
              <a:rPr lang="en-IN" b="1" dirty="0" smtClean="0"/>
              <a:t>REVIEWS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solidFill>
                  <a:srgbClr val="FF0000"/>
                </a:solidFill>
              </a:rPr>
              <a:t>Filter </a:t>
            </a:r>
            <a:r>
              <a:rPr lang="en-IN" dirty="0">
                <a:solidFill>
                  <a:srgbClr val="FF0000"/>
                </a:solidFill>
              </a:rPr>
              <a:t>for the software engineering process. </a:t>
            </a:r>
            <a:endParaRPr lang="en-IN" dirty="0" smtClean="0">
              <a:solidFill>
                <a:srgbClr val="FF0000"/>
              </a:solidFill>
            </a:endParaRPr>
          </a:p>
          <a:p>
            <a:r>
              <a:rPr lang="en-IN" dirty="0" smtClean="0">
                <a:solidFill>
                  <a:srgbClr val="FF0000"/>
                </a:solidFill>
              </a:rPr>
              <a:t>Applied </a:t>
            </a:r>
            <a:r>
              <a:rPr lang="en-IN" dirty="0">
                <a:solidFill>
                  <a:srgbClr val="FF0000"/>
                </a:solidFill>
              </a:rPr>
              <a:t>at various points during software development and serve to uncover errors and defects that can then be removed. </a:t>
            </a:r>
            <a:endParaRPr lang="en-IN" dirty="0" smtClean="0">
              <a:solidFill>
                <a:srgbClr val="FF0000"/>
              </a:solidFill>
            </a:endParaRPr>
          </a:p>
          <a:p>
            <a:r>
              <a:rPr lang="en-IN" dirty="0" smtClean="0">
                <a:solidFill>
                  <a:srgbClr val="FF0000"/>
                </a:solidFill>
              </a:rPr>
              <a:t>Purify </a:t>
            </a:r>
            <a:r>
              <a:rPr lang="en-IN" dirty="0">
                <a:solidFill>
                  <a:srgbClr val="FF0000"/>
                </a:solidFill>
              </a:rPr>
              <a:t>the software </a:t>
            </a:r>
            <a:r>
              <a:rPr lang="en-IN" dirty="0" smtClean="0">
                <a:solidFill>
                  <a:srgbClr val="FF0000"/>
                </a:solidFill>
              </a:rPr>
              <a:t>engineering activities </a:t>
            </a:r>
            <a:r>
              <a:rPr lang="en-IN" dirty="0">
                <a:solidFill>
                  <a:srgbClr val="FF0000"/>
                </a:solidFill>
              </a:rPr>
              <a:t>that we have called </a:t>
            </a:r>
            <a:r>
              <a:rPr lang="en-IN" i="1" dirty="0">
                <a:solidFill>
                  <a:srgbClr val="FF0000"/>
                </a:solidFill>
              </a:rPr>
              <a:t>analysis, design, </a:t>
            </a:r>
            <a:r>
              <a:rPr lang="en-IN" dirty="0">
                <a:solidFill>
                  <a:srgbClr val="FF0000"/>
                </a:solidFill>
              </a:rPr>
              <a:t>and </a:t>
            </a:r>
            <a:r>
              <a:rPr lang="en-IN" i="1" dirty="0">
                <a:solidFill>
                  <a:srgbClr val="FF0000"/>
                </a:solidFill>
              </a:rPr>
              <a:t>coding.</a:t>
            </a:r>
            <a:endParaRPr lang="en-IN" dirty="0">
              <a:solidFill>
                <a:srgbClr val="FF0000"/>
              </a:solidFill>
            </a:endParaRPr>
          </a:p>
          <a:p>
            <a:r>
              <a:rPr lang="en-IN" dirty="0" smtClean="0">
                <a:solidFill>
                  <a:srgbClr val="FF0000"/>
                </a:solidFill>
              </a:rPr>
              <a:t>Way </a:t>
            </a:r>
            <a:r>
              <a:rPr lang="en-IN" dirty="0">
                <a:solidFill>
                  <a:srgbClr val="FF0000"/>
                </a:solidFill>
              </a:rPr>
              <a:t>of using the diversity of a group of people to:</a:t>
            </a:r>
          </a:p>
          <a:p>
            <a:pPr marL="0" indent="0">
              <a:buNone/>
            </a:pPr>
            <a:r>
              <a:rPr lang="en-IN" dirty="0">
                <a:solidFill>
                  <a:srgbClr val="0070C0"/>
                </a:solidFill>
              </a:rPr>
              <a:t>1. Point out needed improvements in the product of a single person or team;</a:t>
            </a:r>
          </a:p>
          <a:p>
            <a:pPr marL="0" indent="0">
              <a:buNone/>
            </a:pPr>
            <a:r>
              <a:rPr lang="en-IN" dirty="0">
                <a:solidFill>
                  <a:srgbClr val="0070C0"/>
                </a:solidFill>
              </a:rPr>
              <a:t>2. Confirm those parts of a product in which improvement is either not desired or not needed;</a:t>
            </a:r>
          </a:p>
          <a:p>
            <a:pPr marL="0" indent="0">
              <a:buNone/>
            </a:pPr>
            <a:r>
              <a:rPr lang="en-IN" dirty="0">
                <a:solidFill>
                  <a:srgbClr val="0070C0"/>
                </a:solidFill>
              </a:rPr>
              <a:t>3. Achieve technical work </a:t>
            </a:r>
            <a:r>
              <a:rPr lang="en-IN" dirty="0" smtClean="0">
                <a:solidFill>
                  <a:srgbClr val="0070C0"/>
                </a:solidFill>
              </a:rPr>
              <a:t>uniformly, </a:t>
            </a:r>
            <a:r>
              <a:rPr lang="en-IN" dirty="0">
                <a:solidFill>
                  <a:srgbClr val="0070C0"/>
                </a:solidFill>
              </a:rPr>
              <a:t>or at least more predictable, quality than can be achieved without reviews, in order to make technical work more manageable.</a:t>
            </a:r>
          </a:p>
          <a:p>
            <a:endParaRPr lang="en-IN" dirty="0"/>
          </a:p>
        </p:txBody>
      </p:sp>
    </p:spTree>
    <p:extLst>
      <p:ext uri="{BB962C8B-B14F-4D97-AF65-F5344CB8AC3E}">
        <p14:creationId xmlns:p14="http://schemas.microsoft.com/office/powerpoint/2010/main" val="379324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0570" y="-10391"/>
            <a:ext cx="7421675" cy="485422"/>
          </a:xfrm>
        </p:spPr>
        <p:txBody>
          <a:bodyPr>
            <a:normAutofit fontScale="90000"/>
          </a:bodyPr>
          <a:lstStyle/>
          <a:p>
            <a:r>
              <a:rPr lang="en-IN" smtClean="0"/>
              <a:t>Review Guidelines – Assignment 10</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3302144"/>
              </p:ext>
            </p:extLst>
          </p:nvPr>
        </p:nvGraphicFramePr>
        <p:xfrm>
          <a:off x="838200" y="475031"/>
          <a:ext cx="10934700" cy="6299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445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1184</Words>
  <Application>Microsoft Office PowerPoint</Application>
  <PresentationFormat>Widescreen</PresentationFormat>
  <Paragraphs>210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Leawood-Book</vt:lpstr>
      <vt:lpstr>Office Theme</vt:lpstr>
      <vt:lpstr>SQA</vt:lpstr>
      <vt:lpstr>Quality Concepts</vt:lpstr>
      <vt:lpstr>Quality Control and Quality Assurance</vt:lpstr>
      <vt:lpstr>Cost of Quality  Includes all costs incurred in the pursuit of quality or in performing quality-related activities. Cost of quality studies are conducted to provide a base- line for the current cost of quality, identify opportunities for reducing the cost of quality, and provide a normalized basis of comparison. </vt:lpstr>
      <vt:lpstr>SQA Activities</vt:lpstr>
      <vt:lpstr>SQA activities recommended by Software Engineering Institute – Assignment 8</vt:lpstr>
      <vt:lpstr>Elements of SQA – Assignment 9</vt:lpstr>
      <vt:lpstr>SOFTWARE REVIEWS</vt:lpstr>
      <vt:lpstr>Review Guidelines – Assignment 10</vt:lpstr>
      <vt:lpstr>Statistical SQA</vt:lpstr>
      <vt:lpstr>PowerPoint Presentation</vt:lpstr>
      <vt:lpstr>Software Reliability</vt:lpstr>
      <vt:lpstr>PowerPoint Presentation</vt:lpstr>
      <vt:lpstr>Six Sigma for Software Engineering  </vt:lpstr>
      <vt:lpstr>Tools of Quality Control</vt:lpstr>
      <vt:lpstr>Pareto Diagram</vt:lpstr>
      <vt:lpstr>Scatter Diagram </vt:lpstr>
      <vt:lpstr>Types of Scatter Diagrams</vt:lpstr>
      <vt:lpstr>Cause-Effect diagram </vt:lpstr>
      <vt:lpstr>PowerPoint Presentation</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Jayasree Ravi</dc:creator>
  <cp:lastModifiedBy>Jayasree Ravi</cp:lastModifiedBy>
  <cp:revision>37</cp:revision>
  <dcterms:created xsi:type="dcterms:W3CDTF">2018-08-31T07:47:03Z</dcterms:created>
  <dcterms:modified xsi:type="dcterms:W3CDTF">2018-09-21T07:47:02Z</dcterms:modified>
</cp:coreProperties>
</file>