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G" initials="L" lastIdx="1" clrIdx="0">
    <p:extLst>
      <p:ext uri="{19B8F6BF-5375-455C-9EA6-DF929625EA0E}">
        <p15:presenceInfo xmlns:p15="http://schemas.microsoft.com/office/powerpoint/2012/main" userId="L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p:cViewPr varScale="1">
        <p:scale>
          <a:sx n="100" d="100"/>
          <a:sy n="100" d="100"/>
        </p:scale>
        <p:origin x="78"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5-05T21:49:17.449" idx="1">
    <p:pos x="10" y="10"/>
    <p:text/>
    <p:extLst>
      <p:ext uri="{C676402C-5697-4E1C-873F-D02D1690AC5C}">
        <p15:threadingInfo xmlns:p15="http://schemas.microsoft.com/office/powerpoint/2012/main" timeZoneBias="-240"/>
      </p:ext>
    </p:extLst>
  </p:cm>
</p:cmLst>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4368972-BA66-4979-892A-3C2E43B9A489}" type="datetimeFigureOut">
              <a:rPr lang="en-US" smtClean="0"/>
              <a:t>5/5/2025</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ECD39171-A939-471A-B5A3-59B49EA62E45}" type="slidenum">
              <a:rPr lang="en-US" smtClean="0"/>
              <a:t>‹#›</a:t>
            </a:fld>
            <a:endParaRPr lang="en-US"/>
          </a:p>
        </p:txBody>
      </p:sp>
    </p:spTree>
    <p:extLst>
      <p:ext uri="{BB962C8B-B14F-4D97-AF65-F5344CB8AC3E}">
        <p14:creationId xmlns:p14="http://schemas.microsoft.com/office/powerpoint/2010/main" val="1917459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4368972-BA66-4979-892A-3C2E43B9A489}" type="datetimeFigureOut">
              <a:rPr lang="en-US" smtClean="0"/>
              <a:t>5/5/2025</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CD39171-A939-471A-B5A3-59B49EA62E45}" type="slidenum">
              <a:rPr lang="en-US" smtClean="0"/>
              <a:t>‹#›</a:t>
            </a:fld>
            <a:endParaRPr lang="en-US"/>
          </a:p>
        </p:txBody>
      </p:sp>
    </p:spTree>
    <p:extLst>
      <p:ext uri="{BB962C8B-B14F-4D97-AF65-F5344CB8AC3E}">
        <p14:creationId xmlns:p14="http://schemas.microsoft.com/office/powerpoint/2010/main" val="357195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B4368972-BA66-4979-892A-3C2E43B9A489}" type="datetimeFigureOut">
              <a:rPr lang="en-US" smtClean="0"/>
              <a:t>5/5/2025</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CD39171-A939-471A-B5A3-59B49EA62E45}" type="slidenum">
              <a:rPr lang="en-US" smtClean="0"/>
              <a:t>‹#›</a:t>
            </a:fld>
            <a:endParaRPr lang="en-US"/>
          </a:p>
        </p:txBody>
      </p:sp>
    </p:spTree>
    <p:extLst>
      <p:ext uri="{BB962C8B-B14F-4D97-AF65-F5344CB8AC3E}">
        <p14:creationId xmlns:p14="http://schemas.microsoft.com/office/powerpoint/2010/main" val="23295747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B4368972-BA66-4979-892A-3C2E43B9A489}" type="datetimeFigureOut">
              <a:rPr lang="en-US" smtClean="0"/>
              <a:t>5/5/2025</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CD39171-A939-471A-B5A3-59B49EA62E45}" type="slidenum">
              <a:rPr lang="en-US" smtClean="0"/>
              <a:t>‹#›</a:t>
            </a:fld>
            <a:endParaRPr lang="en-US"/>
          </a:p>
        </p:txBody>
      </p:sp>
    </p:spTree>
    <p:extLst>
      <p:ext uri="{BB962C8B-B14F-4D97-AF65-F5344CB8AC3E}">
        <p14:creationId xmlns:p14="http://schemas.microsoft.com/office/powerpoint/2010/main" val="7742896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4368972-BA66-4979-892A-3C2E43B9A489}" type="datetimeFigureOut">
              <a:rPr lang="en-US" smtClean="0"/>
              <a:t>5/5/2025</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CD39171-A939-471A-B5A3-59B49EA62E45}" type="slidenum">
              <a:rPr lang="en-US" smtClean="0"/>
              <a:t>‹#›</a:t>
            </a:fld>
            <a:endParaRPr lang="en-US"/>
          </a:p>
        </p:txBody>
      </p:sp>
    </p:spTree>
    <p:extLst>
      <p:ext uri="{BB962C8B-B14F-4D97-AF65-F5344CB8AC3E}">
        <p14:creationId xmlns:p14="http://schemas.microsoft.com/office/powerpoint/2010/main" val="38826911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4368972-BA66-4979-892A-3C2E43B9A489}" type="datetimeFigureOut">
              <a:rPr lang="en-US" smtClean="0"/>
              <a:t>5/5/2025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D39171-A939-471A-B5A3-59B49EA62E45}" type="slidenum">
              <a:rPr lang="en-US" smtClean="0"/>
              <a:t>‹#›</a:t>
            </a:fld>
            <a:endParaRPr lang="en-US"/>
          </a:p>
        </p:txBody>
      </p:sp>
    </p:spTree>
    <p:extLst>
      <p:ext uri="{BB962C8B-B14F-4D97-AF65-F5344CB8AC3E}">
        <p14:creationId xmlns:p14="http://schemas.microsoft.com/office/powerpoint/2010/main" val="30554102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4368972-BA66-4979-892A-3C2E43B9A489}" type="datetimeFigureOut">
              <a:rPr lang="en-US" smtClean="0"/>
              <a:t>5/5/2025</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ECD39171-A939-471A-B5A3-59B49EA62E45}" type="slidenum">
              <a:rPr lang="en-US" smtClean="0"/>
              <a:t>‹#›</a:t>
            </a:fld>
            <a:endParaRPr lang="en-US"/>
          </a:p>
        </p:txBody>
      </p:sp>
    </p:spTree>
    <p:extLst>
      <p:ext uri="{BB962C8B-B14F-4D97-AF65-F5344CB8AC3E}">
        <p14:creationId xmlns:p14="http://schemas.microsoft.com/office/powerpoint/2010/main" val="3283874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B4368972-BA66-4979-892A-3C2E43B9A489}" type="datetimeFigureOut">
              <a:rPr lang="en-US" smtClean="0"/>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39171-A939-471A-B5A3-59B49EA62E45}" type="slidenum">
              <a:rPr lang="en-US" smtClean="0"/>
              <a:t>‹#›</a:t>
            </a:fld>
            <a:endParaRPr lang="en-US"/>
          </a:p>
        </p:txBody>
      </p:sp>
    </p:spTree>
    <p:extLst>
      <p:ext uri="{BB962C8B-B14F-4D97-AF65-F5344CB8AC3E}">
        <p14:creationId xmlns:p14="http://schemas.microsoft.com/office/powerpoint/2010/main" val="4255424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B4368972-BA66-4979-892A-3C2E43B9A489}" type="datetimeFigureOut">
              <a:rPr lang="en-US" smtClean="0"/>
              <a:t>5/5/2025</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CD39171-A939-471A-B5A3-59B49EA62E45}" type="slidenum">
              <a:rPr lang="en-US" smtClean="0"/>
              <a:t>‹#›</a:t>
            </a:fld>
            <a:endParaRPr lang="en-US"/>
          </a:p>
        </p:txBody>
      </p:sp>
    </p:spTree>
    <p:extLst>
      <p:ext uri="{BB962C8B-B14F-4D97-AF65-F5344CB8AC3E}">
        <p14:creationId xmlns:p14="http://schemas.microsoft.com/office/powerpoint/2010/main" val="1244027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4368972-BA66-4979-892A-3C2E43B9A489}" type="datetimeFigureOut">
              <a:rPr lang="en-US" smtClean="0"/>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39171-A939-471A-B5A3-59B49EA62E45}" type="slidenum">
              <a:rPr lang="en-US" smtClean="0"/>
              <a:t>‹#›</a:t>
            </a:fld>
            <a:endParaRPr lang="en-US"/>
          </a:p>
        </p:txBody>
      </p:sp>
    </p:spTree>
    <p:extLst>
      <p:ext uri="{BB962C8B-B14F-4D97-AF65-F5344CB8AC3E}">
        <p14:creationId xmlns:p14="http://schemas.microsoft.com/office/powerpoint/2010/main" val="2865852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4368972-BA66-4979-892A-3C2E43B9A489}" type="datetimeFigureOut">
              <a:rPr lang="en-US" smtClean="0"/>
              <a:t>5/5/2025</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CD39171-A939-471A-B5A3-59B49EA62E45}" type="slidenum">
              <a:rPr lang="en-US" smtClean="0"/>
              <a:t>‹#›</a:t>
            </a:fld>
            <a:endParaRPr lang="en-US"/>
          </a:p>
        </p:txBody>
      </p:sp>
    </p:spTree>
    <p:extLst>
      <p:ext uri="{BB962C8B-B14F-4D97-AF65-F5344CB8AC3E}">
        <p14:creationId xmlns:p14="http://schemas.microsoft.com/office/powerpoint/2010/main" val="3927880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4368972-BA66-4979-892A-3C2E43B9A489}" type="datetimeFigureOut">
              <a:rPr lang="en-US" smtClean="0"/>
              <a:t>5/5/2025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D39171-A939-471A-B5A3-59B49EA62E45}" type="slidenum">
              <a:rPr lang="en-US" smtClean="0"/>
              <a:t>‹#›</a:t>
            </a:fld>
            <a:endParaRPr lang="en-US"/>
          </a:p>
        </p:txBody>
      </p:sp>
    </p:spTree>
    <p:extLst>
      <p:ext uri="{BB962C8B-B14F-4D97-AF65-F5344CB8AC3E}">
        <p14:creationId xmlns:p14="http://schemas.microsoft.com/office/powerpoint/2010/main" val="1490298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4368972-BA66-4979-892A-3C2E43B9A489}" type="datetimeFigureOut">
              <a:rPr lang="en-US" smtClean="0"/>
              <a:t>5/5/2025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D39171-A939-471A-B5A3-59B49EA62E45}" type="slidenum">
              <a:rPr lang="en-US" smtClean="0"/>
              <a:t>‹#›</a:t>
            </a:fld>
            <a:endParaRPr lang="en-US"/>
          </a:p>
        </p:txBody>
      </p:sp>
    </p:spTree>
    <p:extLst>
      <p:ext uri="{BB962C8B-B14F-4D97-AF65-F5344CB8AC3E}">
        <p14:creationId xmlns:p14="http://schemas.microsoft.com/office/powerpoint/2010/main" val="1031592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4368972-BA66-4979-892A-3C2E43B9A489}" type="datetimeFigureOut">
              <a:rPr lang="en-US" smtClean="0"/>
              <a:t>5/5/2025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D39171-A939-471A-B5A3-59B49EA62E45}" type="slidenum">
              <a:rPr lang="en-US" smtClean="0"/>
              <a:t>‹#›</a:t>
            </a:fld>
            <a:endParaRPr lang="en-US"/>
          </a:p>
        </p:txBody>
      </p:sp>
    </p:spTree>
    <p:extLst>
      <p:ext uri="{BB962C8B-B14F-4D97-AF65-F5344CB8AC3E}">
        <p14:creationId xmlns:p14="http://schemas.microsoft.com/office/powerpoint/2010/main" val="3548536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368972-BA66-4979-892A-3C2E43B9A489}" type="datetimeFigureOut">
              <a:rPr lang="en-US" smtClean="0"/>
              <a:t>5/5/2025</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ECD39171-A939-471A-B5A3-59B49EA62E45}" type="slidenum">
              <a:rPr lang="en-US" smtClean="0"/>
              <a:t>‹#›</a:t>
            </a:fld>
            <a:endParaRPr lang="en-US"/>
          </a:p>
        </p:txBody>
      </p:sp>
    </p:spTree>
    <p:extLst>
      <p:ext uri="{BB962C8B-B14F-4D97-AF65-F5344CB8AC3E}">
        <p14:creationId xmlns:p14="http://schemas.microsoft.com/office/powerpoint/2010/main" val="2612012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4368972-BA66-4979-892A-3C2E43B9A489}" type="datetimeFigureOut">
              <a:rPr lang="en-US" smtClean="0"/>
              <a:t>5/5/2025</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CD39171-A939-471A-B5A3-59B49EA62E45}" type="slidenum">
              <a:rPr lang="en-US" smtClean="0"/>
              <a:t>‹#›</a:t>
            </a:fld>
            <a:endParaRPr lang="en-US"/>
          </a:p>
        </p:txBody>
      </p:sp>
    </p:spTree>
    <p:extLst>
      <p:ext uri="{BB962C8B-B14F-4D97-AF65-F5344CB8AC3E}">
        <p14:creationId xmlns:p14="http://schemas.microsoft.com/office/powerpoint/2010/main" val="139155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4368972-BA66-4979-892A-3C2E43B9A489}" type="datetimeFigureOut">
              <a:rPr lang="en-US" smtClean="0"/>
              <a:t>5/5/2025</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CD39171-A939-471A-B5A3-59B49EA62E45}" type="slidenum">
              <a:rPr lang="en-US" smtClean="0"/>
              <a:t>‹#›</a:t>
            </a:fld>
            <a:endParaRPr lang="en-US"/>
          </a:p>
        </p:txBody>
      </p:sp>
    </p:spTree>
    <p:extLst>
      <p:ext uri="{BB962C8B-B14F-4D97-AF65-F5344CB8AC3E}">
        <p14:creationId xmlns:p14="http://schemas.microsoft.com/office/powerpoint/2010/main" val="3591106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4368972-BA66-4979-892A-3C2E43B9A489}" type="datetimeFigureOut">
              <a:rPr lang="en-US" smtClean="0"/>
              <a:t>5/5/2025</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ECD39171-A939-471A-B5A3-59B49EA62E45}" type="slidenum">
              <a:rPr lang="en-US" smtClean="0"/>
              <a:t>‹#›</a:t>
            </a:fld>
            <a:endParaRPr lang="en-US"/>
          </a:p>
        </p:txBody>
      </p:sp>
    </p:spTree>
    <p:extLst>
      <p:ext uri="{BB962C8B-B14F-4D97-AF65-F5344CB8AC3E}">
        <p14:creationId xmlns:p14="http://schemas.microsoft.com/office/powerpoint/2010/main" val="24652786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1679" y="85725"/>
            <a:ext cx="8655795" cy="1638300"/>
          </a:xfrm>
        </p:spPr>
        <p:txBody>
          <a:bodyPr/>
          <a:lstStyle/>
          <a:p>
            <a:r>
              <a:rPr lang="en-US" dirty="0" smtClean="0"/>
              <a:t>MOVIE TICKET BOOKING</a:t>
            </a:r>
            <a:endParaRPr lang="en-US" dirty="0"/>
          </a:p>
        </p:txBody>
      </p:sp>
      <p:sp>
        <p:nvSpPr>
          <p:cNvPr id="3" name="Subtitle 2"/>
          <p:cNvSpPr>
            <a:spLocks noGrp="1"/>
          </p:cNvSpPr>
          <p:nvPr>
            <p:ph type="subTitle" idx="1"/>
          </p:nvPr>
        </p:nvSpPr>
        <p:spPr>
          <a:xfrm flipH="1" flipV="1">
            <a:off x="9980612" y="5638800"/>
            <a:ext cx="668337" cy="285750"/>
          </a:xfrm>
        </p:spPr>
        <p:txBody>
          <a:bodyPr>
            <a:normAutofit fontScale="85000" lnSpcReduction="20000"/>
          </a:bodyPr>
          <a:lstStyle/>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9912" y="2038349"/>
            <a:ext cx="5188278" cy="388620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6" name="TextBox 5"/>
          <p:cNvSpPr txBox="1"/>
          <p:nvPr/>
        </p:nvSpPr>
        <p:spPr>
          <a:xfrm>
            <a:off x="3760951" y="5905500"/>
            <a:ext cx="4038600" cy="400110"/>
          </a:xfrm>
          <a:prstGeom prst="rect">
            <a:avLst/>
          </a:prstGeom>
          <a:noFill/>
        </p:spPr>
        <p:txBody>
          <a:bodyPr wrap="square" rtlCol="0">
            <a:spAutoFit/>
          </a:bodyPr>
          <a:lstStyle/>
          <a:p>
            <a:pPr algn="ctr"/>
            <a:r>
              <a:rPr lang="en-US" sz="2000" b="1" dirty="0" smtClean="0">
                <a:solidFill>
                  <a:schemeClr val="tx2">
                    <a:lumMod val="20000"/>
                    <a:lumOff val="80000"/>
                  </a:schemeClr>
                </a:solidFill>
                <a:latin typeface="Bahnschrift" panose="020B0502040204020203" pitchFamily="34" charset="0"/>
              </a:rPr>
              <a:t>Welcome to Our Presentation</a:t>
            </a:r>
            <a:endParaRPr lang="en-US" sz="2000" b="1" dirty="0">
              <a:solidFill>
                <a:schemeClr val="tx2">
                  <a:lumMod val="20000"/>
                  <a:lumOff val="80000"/>
                </a:schemeClr>
              </a:solidFill>
              <a:latin typeface="Bahnschrift" panose="020B0502040204020203" pitchFamily="34" charset="0"/>
            </a:endParaRPr>
          </a:p>
        </p:txBody>
      </p:sp>
    </p:spTree>
    <p:extLst>
      <p:ext uri="{BB962C8B-B14F-4D97-AF65-F5344CB8AC3E}">
        <p14:creationId xmlns:p14="http://schemas.microsoft.com/office/powerpoint/2010/main" val="32991959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b="1" i="1" dirty="0" smtClean="0">
                <a:solidFill>
                  <a:schemeClr val="bg1">
                    <a:lumMod val="85000"/>
                  </a:schemeClr>
                </a:solidFill>
                <a:latin typeface="Algerian" panose="04020705040A02060702" pitchFamily="82" charset="0"/>
              </a:rPr>
              <a:t>Thank YOU</a:t>
            </a:r>
            <a:endParaRPr lang="en-US" b="1" i="1" dirty="0">
              <a:solidFill>
                <a:schemeClr val="bg1">
                  <a:lumMod val="85000"/>
                </a:schemeClr>
              </a:solidFill>
              <a:latin typeface="Algerian" panose="04020705040A02060702" pitchFamily="82" charset="0"/>
            </a:endParaRP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6819319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4979" y="992718"/>
            <a:ext cx="10084546" cy="706964"/>
          </a:xfrm>
        </p:spPr>
        <p:txBody>
          <a:bodyPr/>
          <a:lstStyle/>
          <a:p>
            <a:pPr algn="ctr"/>
            <a:r>
              <a:rPr lang="en-US" dirty="0">
                <a:latin typeface="Bahnschrift SemiBold" panose="020B0502040204020203" pitchFamily="34" charset="0"/>
              </a:rPr>
              <a:t>NBKR Institute Of Science and Technology</a:t>
            </a:r>
            <a:endParaRPr lang="en-US" dirty="0">
              <a:latin typeface="Bahnschrift SemiBold" panose="020B0502040204020203" pitchFamily="34" charset="0"/>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54572" y="2306637"/>
            <a:ext cx="2009775" cy="2276475"/>
          </a:xfrm>
        </p:spPr>
      </p:pic>
      <p:sp>
        <p:nvSpPr>
          <p:cNvPr id="8" name="TextBox 7"/>
          <p:cNvSpPr txBox="1"/>
          <p:nvPr/>
        </p:nvSpPr>
        <p:spPr>
          <a:xfrm>
            <a:off x="862174" y="4932818"/>
            <a:ext cx="1558440" cy="400110"/>
          </a:xfrm>
          <a:prstGeom prst="rect">
            <a:avLst/>
          </a:prstGeom>
          <a:noFill/>
        </p:spPr>
        <p:txBody>
          <a:bodyPr wrap="none" rtlCol="0">
            <a:spAutoFit/>
          </a:bodyPr>
          <a:lstStyle/>
          <a:p>
            <a:r>
              <a:rPr lang="en-US" sz="2000" b="1" i="1" u="sng" dirty="0" smtClean="0"/>
              <a:t>Guided By</a:t>
            </a:r>
            <a:r>
              <a:rPr lang="en-US" sz="2000" dirty="0" smtClean="0"/>
              <a:t>:</a:t>
            </a:r>
            <a:endParaRPr lang="en-US" sz="2000" dirty="0"/>
          </a:p>
        </p:txBody>
      </p:sp>
      <p:sp>
        <p:nvSpPr>
          <p:cNvPr id="9" name="Action Button: Back or Previous 8">
            <a:hlinkClick r:id="" action="ppaction://hlinkshowjump?jump=previousslide" highlightClick="1"/>
          </p:cNvPr>
          <p:cNvSpPr/>
          <p:nvPr/>
        </p:nvSpPr>
        <p:spPr>
          <a:xfrm rot="10800000">
            <a:off x="447675" y="5379482"/>
            <a:ext cx="561975" cy="276225"/>
          </a:xfrm>
          <a:prstGeom prst="actionButtonBackPreviou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862174" y="5332929"/>
            <a:ext cx="1754006" cy="369332"/>
          </a:xfrm>
          <a:prstGeom prst="rect">
            <a:avLst/>
          </a:prstGeom>
          <a:noFill/>
        </p:spPr>
        <p:txBody>
          <a:bodyPr wrap="none" rtlCol="0">
            <a:spAutoFit/>
          </a:bodyPr>
          <a:lstStyle/>
          <a:p>
            <a:r>
              <a:rPr lang="en-US" b="1" dirty="0" err="1" smtClean="0"/>
              <a:t>Sivanraj</a:t>
            </a:r>
            <a:r>
              <a:rPr lang="en-US" b="1" dirty="0" smtClean="0"/>
              <a:t> </a:t>
            </a:r>
            <a:r>
              <a:rPr lang="en-US" b="1" dirty="0" err="1" smtClean="0"/>
              <a:t>Samy</a:t>
            </a:r>
            <a:endParaRPr lang="en-US" b="1" dirty="0"/>
          </a:p>
        </p:txBody>
      </p:sp>
      <p:sp>
        <p:nvSpPr>
          <p:cNvPr id="11" name="TextBox 10"/>
          <p:cNvSpPr txBox="1"/>
          <p:nvPr/>
        </p:nvSpPr>
        <p:spPr>
          <a:xfrm flipH="1">
            <a:off x="9304019" y="4932818"/>
            <a:ext cx="2135506" cy="400110"/>
          </a:xfrm>
          <a:prstGeom prst="rect">
            <a:avLst/>
          </a:prstGeom>
          <a:noFill/>
        </p:spPr>
        <p:txBody>
          <a:bodyPr wrap="square" rtlCol="0">
            <a:spAutoFit/>
          </a:bodyPr>
          <a:lstStyle/>
          <a:p>
            <a:r>
              <a:rPr lang="en-US" sz="2000" b="1" i="1" u="sng" dirty="0" smtClean="0">
                <a:latin typeface="Bahnschrift" panose="020B0502040204020203" pitchFamily="34" charset="0"/>
              </a:rPr>
              <a:t>Presented by:</a:t>
            </a:r>
            <a:endParaRPr lang="en-US" sz="2000" b="1" i="1" u="sng" dirty="0">
              <a:latin typeface="Bahnschrift" panose="020B0502040204020203" pitchFamily="34" charset="0"/>
            </a:endParaRPr>
          </a:p>
        </p:txBody>
      </p:sp>
      <p:sp>
        <p:nvSpPr>
          <p:cNvPr id="12" name="TextBox 11"/>
          <p:cNvSpPr txBox="1"/>
          <p:nvPr/>
        </p:nvSpPr>
        <p:spPr>
          <a:xfrm>
            <a:off x="9289584" y="5260419"/>
            <a:ext cx="2164375" cy="1200329"/>
          </a:xfrm>
          <a:prstGeom prst="rect">
            <a:avLst/>
          </a:prstGeom>
          <a:noFill/>
        </p:spPr>
        <p:txBody>
          <a:bodyPr wrap="none" rtlCol="0">
            <a:spAutoFit/>
          </a:bodyPr>
          <a:lstStyle/>
          <a:p>
            <a:r>
              <a:rPr lang="en-US" dirty="0" smtClean="0"/>
              <a:t> </a:t>
            </a:r>
            <a:r>
              <a:rPr lang="en-US" dirty="0" err="1" smtClean="0"/>
              <a:t>K.Rajesh</a:t>
            </a:r>
            <a:endParaRPr lang="en-US" dirty="0" smtClean="0"/>
          </a:p>
          <a:p>
            <a:r>
              <a:rPr lang="en-US" dirty="0" err="1" smtClean="0"/>
              <a:t>M.Rajesh</a:t>
            </a:r>
            <a:endParaRPr lang="en-US" dirty="0"/>
          </a:p>
          <a:p>
            <a:r>
              <a:rPr lang="en-US" dirty="0" err="1" smtClean="0"/>
              <a:t>L.Sreenadh</a:t>
            </a:r>
            <a:r>
              <a:rPr lang="en-US" dirty="0" smtClean="0"/>
              <a:t> </a:t>
            </a:r>
            <a:r>
              <a:rPr lang="en-US" dirty="0" err="1" smtClean="0"/>
              <a:t>reddy</a:t>
            </a:r>
            <a:endParaRPr lang="en-US" dirty="0" smtClean="0"/>
          </a:p>
          <a:p>
            <a:r>
              <a:rPr lang="en-US" dirty="0" err="1" smtClean="0"/>
              <a:t>K.Vijay</a:t>
            </a:r>
            <a:r>
              <a:rPr lang="en-US" dirty="0" smtClean="0"/>
              <a:t> </a:t>
            </a:r>
            <a:r>
              <a:rPr lang="en-US" dirty="0" err="1"/>
              <a:t>r</a:t>
            </a:r>
            <a:r>
              <a:rPr lang="en-US" dirty="0" err="1" smtClean="0"/>
              <a:t>eddy</a:t>
            </a:r>
            <a:r>
              <a:rPr lang="en-US" dirty="0" smtClean="0"/>
              <a:t> </a:t>
            </a:r>
            <a:endParaRPr lang="en-US" dirty="0"/>
          </a:p>
        </p:txBody>
      </p:sp>
      <p:sp>
        <p:nvSpPr>
          <p:cNvPr id="13" name="Action Button: Forward or Next 12">
            <a:hlinkClick r:id="" action="ppaction://hlinkshowjump?jump=nextslide" highlightClick="1"/>
          </p:cNvPr>
          <p:cNvSpPr/>
          <p:nvPr/>
        </p:nvSpPr>
        <p:spPr>
          <a:xfrm>
            <a:off x="9180046" y="5332928"/>
            <a:ext cx="219075" cy="276225"/>
          </a:xfrm>
          <a:prstGeom prst="actionButtonForwardNex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Action Button: Forward or Next 15">
            <a:hlinkClick r:id="" action="ppaction://hlinkshowjump?jump=nextslide" highlightClick="1"/>
          </p:cNvPr>
          <p:cNvSpPr/>
          <p:nvPr/>
        </p:nvSpPr>
        <p:spPr>
          <a:xfrm>
            <a:off x="9121860" y="6152167"/>
            <a:ext cx="219075" cy="276225"/>
          </a:xfrm>
          <a:prstGeom prst="actionButtonForwardNex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 name="Action Button: Forward or Next 19">
            <a:hlinkClick r:id="" action="ppaction://hlinkshowjump?jump=nextslide" highlightClick="1"/>
          </p:cNvPr>
          <p:cNvSpPr/>
          <p:nvPr/>
        </p:nvSpPr>
        <p:spPr>
          <a:xfrm>
            <a:off x="9150953" y="5599717"/>
            <a:ext cx="219075" cy="276225"/>
          </a:xfrm>
          <a:prstGeom prst="actionButtonForwardNex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 name="Action Button: Forward or Next 20">
            <a:hlinkClick r:id="" action="ppaction://hlinkshowjump?jump=nextslide" highlightClick="1"/>
          </p:cNvPr>
          <p:cNvSpPr/>
          <p:nvPr/>
        </p:nvSpPr>
        <p:spPr>
          <a:xfrm>
            <a:off x="9110731" y="5875942"/>
            <a:ext cx="219075" cy="276225"/>
          </a:xfrm>
          <a:prstGeom prst="actionButtonForwardNex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5182191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a:lstStyle/>
          <a:p>
            <a:r>
              <a:rPr lang="en-US" sz="2000" dirty="0" smtClean="0"/>
              <a:t>This project is aimed to provide the customers facility to book tickets for cinema halls online, through which they can book tickets anytime, anywhere.</a:t>
            </a:r>
          </a:p>
          <a:p>
            <a:endParaRPr lang="en-US" dirty="0"/>
          </a:p>
          <a:p>
            <a:r>
              <a:rPr lang="en-US" sz="2000" dirty="0" smtClean="0"/>
              <a:t>Movie ticket booking system is basically made for providing the customer an anytime and anywhere service for booking the seat in the cinema hall and to gather information about the movie online. The user can easily be able to know about the movies released and then make the choice.</a:t>
            </a:r>
            <a:endParaRPr lang="en-US" sz="2000" dirty="0"/>
          </a:p>
        </p:txBody>
      </p:sp>
    </p:spTree>
    <p:extLst>
      <p:ext uri="{BB962C8B-B14F-4D97-AF65-F5344CB8AC3E}">
        <p14:creationId xmlns:p14="http://schemas.microsoft.com/office/powerpoint/2010/main" val="2398990851"/>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Algerian" panose="04020705040A02060702" pitchFamily="82" charset="0"/>
              </a:rPr>
              <a:t>Problem Statement</a:t>
            </a:r>
          </a:p>
        </p:txBody>
      </p:sp>
      <p:sp>
        <p:nvSpPr>
          <p:cNvPr id="3" name="Content Placeholder 2"/>
          <p:cNvSpPr>
            <a:spLocks noGrp="1"/>
          </p:cNvSpPr>
          <p:nvPr>
            <p:ph idx="1"/>
          </p:nvPr>
        </p:nvSpPr>
        <p:spPr/>
        <p:txBody>
          <a:bodyPr/>
          <a:lstStyle/>
          <a:p>
            <a:r>
              <a:rPr lang="en-US" sz="2000" dirty="0"/>
              <a:t>Manual ticket booking is time-consuming and </a:t>
            </a:r>
            <a:r>
              <a:rPr lang="en-US" sz="2000" dirty="0" smtClean="0"/>
              <a:t>inefficient</a:t>
            </a:r>
          </a:p>
          <a:p>
            <a:endParaRPr lang="en-US" dirty="0"/>
          </a:p>
          <a:p>
            <a:r>
              <a:rPr lang="en-US" sz="2000" dirty="0"/>
              <a:t>Long </a:t>
            </a:r>
            <a:r>
              <a:rPr lang="en-US" sz="2000" dirty="0" smtClean="0"/>
              <a:t>queues </a:t>
            </a:r>
            <a:r>
              <a:rPr lang="en-US" sz="2000" dirty="0"/>
              <a:t>and chances of human </a:t>
            </a:r>
            <a:r>
              <a:rPr lang="en-US" sz="2000" dirty="0" smtClean="0"/>
              <a:t>error</a:t>
            </a:r>
          </a:p>
          <a:p>
            <a:endParaRPr lang="en-US" dirty="0"/>
          </a:p>
          <a:p>
            <a:r>
              <a:rPr lang="en-US" sz="2000" dirty="0"/>
              <a:t>Need for a fast, user-friendly, and automated </a:t>
            </a:r>
            <a:r>
              <a:rPr lang="en-US" sz="2000" dirty="0" smtClean="0"/>
              <a:t>solution</a:t>
            </a:r>
          </a:p>
          <a:p>
            <a:endParaRPr lang="en-US" sz="2000" dirty="0"/>
          </a:p>
          <a:p>
            <a:r>
              <a:rPr lang="en-US" sz="2000" dirty="0" smtClean="0"/>
              <a:t>Secure transactions</a:t>
            </a:r>
            <a:endParaRPr lang="en-US" sz="2000" dirty="0"/>
          </a:p>
        </p:txBody>
      </p:sp>
    </p:spTree>
    <p:extLst>
      <p:ext uri="{BB962C8B-B14F-4D97-AF65-F5344CB8AC3E}">
        <p14:creationId xmlns:p14="http://schemas.microsoft.com/office/powerpoint/2010/main" val="489703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down)">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Algerian" panose="04020705040A02060702" pitchFamily="82" charset="0"/>
              </a:rPr>
              <a:t>Challenges</a:t>
            </a:r>
            <a:endParaRPr lang="en-US" b="1" dirty="0">
              <a:latin typeface="Algerian" panose="04020705040A02060702" pitchFamily="82" charset="0"/>
            </a:endParaRPr>
          </a:p>
        </p:txBody>
      </p:sp>
      <p:sp>
        <p:nvSpPr>
          <p:cNvPr id="3" name="Content Placeholder 2"/>
          <p:cNvSpPr>
            <a:spLocks noGrp="1"/>
          </p:cNvSpPr>
          <p:nvPr>
            <p:ph idx="1"/>
          </p:nvPr>
        </p:nvSpPr>
        <p:spPr/>
        <p:txBody>
          <a:bodyPr/>
          <a:lstStyle/>
          <a:p>
            <a:r>
              <a:rPr lang="en-US" sz="2000" dirty="0">
                <a:solidFill>
                  <a:schemeClr val="bg1">
                    <a:lumMod val="50000"/>
                  </a:schemeClr>
                </a:solidFill>
              </a:rPr>
              <a:t>Handling real-time seat </a:t>
            </a:r>
            <a:r>
              <a:rPr lang="en-US" sz="2000" dirty="0" smtClean="0">
                <a:solidFill>
                  <a:schemeClr val="bg1">
                    <a:lumMod val="50000"/>
                  </a:schemeClr>
                </a:solidFill>
              </a:rPr>
              <a:t>availability</a:t>
            </a:r>
          </a:p>
          <a:p>
            <a:endParaRPr lang="en-US" dirty="0"/>
          </a:p>
          <a:p>
            <a:r>
              <a:rPr lang="en-US" sz="2000" dirty="0">
                <a:solidFill>
                  <a:schemeClr val="bg1">
                    <a:lumMod val="50000"/>
                  </a:schemeClr>
                </a:solidFill>
              </a:rPr>
              <a:t>Payment gateway </a:t>
            </a:r>
            <a:r>
              <a:rPr lang="en-US" sz="2000" dirty="0" smtClean="0">
                <a:solidFill>
                  <a:schemeClr val="bg1">
                    <a:lumMod val="50000"/>
                  </a:schemeClr>
                </a:solidFill>
              </a:rPr>
              <a:t>integration</a:t>
            </a:r>
          </a:p>
          <a:p>
            <a:endParaRPr lang="en-US" dirty="0"/>
          </a:p>
          <a:p>
            <a:r>
              <a:rPr lang="en-US" sz="2000" dirty="0">
                <a:solidFill>
                  <a:schemeClr val="bg1">
                    <a:lumMod val="50000"/>
                  </a:schemeClr>
                </a:solidFill>
              </a:rPr>
              <a:t>Ensuring responsive UI for all </a:t>
            </a:r>
            <a:r>
              <a:rPr lang="en-US" sz="2000" dirty="0" smtClean="0">
                <a:solidFill>
                  <a:schemeClr val="bg1">
                    <a:lumMod val="50000"/>
                  </a:schemeClr>
                </a:solidFill>
              </a:rPr>
              <a:t>devices</a:t>
            </a:r>
            <a:endParaRPr lang="en-US" sz="2000" dirty="0">
              <a:solidFill>
                <a:schemeClr val="bg1">
                  <a:lumMod val="50000"/>
                </a:schemeClr>
              </a:solidFill>
            </a:endParaRPr>
          </a:p>
        </p:txBody>
      </p:sp>
    </p:spTree>
    <p:extLst>
      <p:ext uri="{BB962C8B-B14F-4D97-AF65-F5344CB8AC3E}">
        <p14:creationId xmlns:p14="http://schemas.microsoft.com/office/powerpoint/2010/main" val="2356080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15" presetClass="emph" presetSubtype="0" grpId="0" nodeType="clickEffect">
                                  <p:stCondLst>
                                    <p:cond delay="0"/>
                                  </p:stCondLst>
                                  <p:iterate type="lt">
                                    <p:tmAbs val="25"/>
                                  </p:iterate>
                                  <p:childTnLst>
                                    <p:set>
                                      <p:cBhvr override="childStyle">
                                        <p:cTn id="11" dur="indefinite"/>
                                        <p:tgtEl>
                                          <p:spTgt spid="3">
                                            <p:txEl>
                                              <p:pRg st="0" end="0"/>
                                            </p:txEl>
                                          </p:spTgt>
                                        </p:tgtEl>
                                        <p:attrNameLst>
                                          <p:attrName>style.fontWeight</p:attrName>
                                        </p:attrNameLst>
                                      </p:cBhvr>
                                      <p:to>
                                        <p:strVal val="bold"/>
                                      </p:to>
                                    </p:set>
                                  </p:childTnLst>
                                </p:cTn>
                              </p:par>
                            </p:childTnLst>
                          </p:cTn>
                        </p:par>
                      </p:childTnLst>
                    </p:cTn>
                  </p:par>
                  <p:par>
                    <p:cTn id="12" fill="hold">
                      <p:stCondLst>
                        <p:cond delay="indefinite"/>
                      </p:stCondLst>
                      <p:childTnLst>
                        <p:par>
                          <p:cTn id="13" fill="hold">
                            <p:stCondLst>
                              <p:cond delay="0"/>
                            </p:stCondLst>
                            <p:childTnLst>
                              <p:par>
                                <p:cTn id="14" presetID="15" presetClass="emph" presetSubtype="0" grpId="0" nodeType="clickEffect">
                                  <p:stCondLst>
                                    <p:cond delay="0"/>
                                  </p:stCondLst>
                                  <p:iterate type="lt">
                                    <p:tmAbs val="25"/>
                                  </p:iterate>
                                  <p:childTnLst>
                                    <p:set>
                                      <p:cBhvr override="childStyle">
                                        <p:cTn id="15" dur="indefinite"/>
                                        <p:tgtEl>
                                          <p:spTgt spid="3">
                                            <p:txEl>
                                              <p:pRg st="2" end="2"/>
                                            </p:txEl>
                                          </p:spTgt>
                                        </p:tgtEl>
                                        <p:attrNameLst>
                                          <p:attrName>style.fontWeight</p:attrName>
                                        </p:attrNameLst>
                                      </p:cBhvr>
                                      <p:to>
                                        <p:strVal val="bold"/>
                                      </p:to>
                                    </p:set>
                                  </p:childTnLst>
                                </p:cTn>
                              </p:par>
                            </p:childTnLst>
                          </p:cTn>
                        </p:par>
                      </p:childTnLst>
                    </p:cTn>
                  </p:par>
                  <p:par>
                    <p:cTn id="16" fill="hold">
                      <p:stCondLst>
                        <p:cond delay="indefinite"/>
                      </p:stCondLst>
                      <p:childTnLst>
                        <p:par>
                          <p:cTn id="17" fill="hold">
                            <p:stCondLst>
                              <p:cond delay="0"/>
                            </p:stCondLst>
                            <p:childTnLst>
                              <p:par>
                                <p:cTn id="18" presetID="15" presetClass="emph" presetSubtype="0" grpId="0" nodeType="clickEffect">
                                  <p:stCondLst>
                                    <p:cond delay="0"/>
                                  </p:stCondLst>
                                  <p:iterate type="lt">
                                    <p:tmAbs val="25"/>
                                  </p:iterate>
                                  <p:childTnLst>
                                    <p:set>
                                      <p:cBhvr override="childStyle">
                                        <p:cTn id="19" dur="indefinite"/>
                                        <p:tgtEl>
                                          <p:spTgt spid="3">
                                            <p:txEl>
                                              <p:pRg st="4" end="4"/>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Algerian" panose="04020705040A02060702" pitchFamily="82" charset="0"/>
              </a:rPr>
              <a:t>Future Scope</a:t>
            </a:r>
            <a:endParaRPr lang="en-US" b="1" dirty="0">
              <a:latin typeface="Algerian" panose="04020705040A02060702" pitchFamily="82" charset="0"/>
            </a:endParaRPr>
          </a:p>
        </p:txBody>
      </p:sp>
      <p:sp>
        <p:nvSpPr>
          <p:cNvPr id="3" name="Content Placeholder 2"/>
          <p:cNvSpPr>
            <a:spLocks noGrp="1"/>
          </p:cNvSpPr>
          <p:nvPr>
            <p:ph idx="1"/>
          </p:nvPr>
        </p:nvSpPr>
        <p:spPr/>
        <p:txBody>
          <a:bodyPr/>
          <a:lstStyle/>
          <a:p>
            <a:r>
              <a:rPr lang="en-US" sz="2000" dirty="0">
                <a:solidFill>
                  <a:srgbClr val="0070C0"/>
                </a:solidFill>
                <a:latin typeface="+mj-lt"/>
              </a:rPr>
              <a:t>Integration with food ordering at </a:t>
            </a:r>
            <a:r>
              <a:rPr lang="en-US" sz="2000" dirty="0" smtClean="0">
                <a:solidFill>
                  <a:srgbClr val="0070C0"/>
                </a:solidFill>
                <a:latin typeface="+mj-lt"/>
              </a:rPr>
              <a:t>theater</a:t>
            </a:r>
          </a:p>
          <a:p>
            <a:endParaRPr lang="en-US" dirty="0"/>
          </a:p>
          <a:p>
            <a:r>
              <a:rPr lang="en-US" sz="2000" dirty="0">
                <a:solidFill>
                  <a:srgbClr val="0070C0"/>
                </a:solidFill>
              </a:rPr>
              <a:t>Mobile app </a:t>
            </a:r>
            <a:r>
              <a:rPr lang="en-US" sz="2000" dirty="0" smtClean="0">
                <a:solidFill>
                  <a:srgbClr val="0070C0"/>
                </a:solidFill>
              </a:rPr>
              <a:t>version</a:t>
            </a:r>
          </a:p>
          <a:p>
            <a:endParaRPr lang="en-US" dirty="0"/>
          </a:p>
          <a:p>
            <a:r>
              <a:rPr lang="en-US" sz="2000" dirty="0">
                <a:solidFill>
                  <a:srgbClr val="0070C0"/>
                </a:solidFill>
              </a:rPr>
              <a:t>AI-based movie recommendations</a:t>
            </a:r>
          </a:p>
        </p:txBody>
      </p:sp>
    </p:spTree>
    <p:extLst>
      <p:ext uri="{BB962C8B-B14F-4D97-AF65-F5344CB8AC3E}">
        <p14:creationId xmlns:p14="http://schemas.microsoft.com/office/powerpoint/2010/main" val="1938567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0" presetClass="path" presetSubtype="0" accel="50000" decel="50000" fill="hold" grpId="0" nodeType="clickEffect">
                                  <p:stCondLst>
                                    <p:cond delay="0"/>
                                  </p:stCondLst>
                                  <p:childTnLst>
                                    <p:animMotion origin="layout" path="M 0 0 L 0.125 0 C 0.181 0 0.25 0.069 0.25 0.125 L 0.25 0.25 E" pathEditMode="relative" ptsTypes="">
                                      <p:cBhvr>
                                        <p:cTn id="11" dur="2000" fill="hold"/>
                                        <p:tgtEl>
                                          <p:spTgt spid="3">
                                            <p:txEl>
                                              <p:pRg st="0" end="0"/>
                                            </p:txEl>
                                          </p:spTgt>
                                        </p:tgtEl>
                                        <p:attrNameLst>
                                          <p:attrName>ppt_x</p:attrName>
                                          <p:attrName>ppt_y</p:attrName>
                                        </p:attrNameLst>
                                      </p:cBhvr>
                                    </p:animMotion>
                                  </p:childTnLst>
                                </p:cTn>
                              </p:par>
                            </p:childTnLst>
                          </p:cTn>
                        </p:par>
                      </p:childTnLst>
                    </p:cTn>
                  </p:par>
                  <p:par>
                    <p:cTn id="12" fill="hold">
                      <p:stCondLst>
                        <p:cond delay="indefinite"/>
                      </p:stCondLst>
                      <p:childTnLst>
                        <p:par>
                          <p:cTn id="13" fill="hold">
                            <p:stCondLst>
                              <p:cond delay="0"/>
                            </p:stCondLst>
                            <p:childTnLst>
                              <p:par>
                                <p:cTn id="14" presetID="50" presetClass="path" presetSubtype="0" accel="50000" decel="50000" fill="hold" grpId="0" nodeType="clickEffect">
                                  <p:stCondLst>
                                    <p:cond delay="0"/>
                                  </p:stCondLst>
                                  <p:childTnLst>
                                    <p:animMotion origin="layout" path="M 0 0 L 0.125 0 C 0.181 0 0.25 0.069 0.25 0.125 L 0.25 0.25 E" pathEditMode="relative" ptsTypes="">
                                      <p:cBhvr>
                                        <p:cTn id="15" dur="2000" fill="hold"/>
                                        <p:tgtEl>
                                          <p:spTgt spid="3">
                                            <p:txEl>
                                              <p:pRg st="2" end="2"/>
                                            </p:txEl>
                                          </p:spTgt>
                                        </p:tgtEl>
                                        <p:attrNameLst>
                                          <p:attrName>ppt_x</p:attrName>
                                          <p:attrName>ppt_y</p:attrName>
                                        </p:attrNameLst>
                                      </p:cBhvr>
                                    </p:animMotion>
                                  </p:childTnLst>
                                </p:cTn>
                              </p:par>
                            </p:childTnLst>
                          </p:cTn>
                        </p:par>
                      </p:childTnLst>
                    </p:cTn>
                  </p:par>
                  <p:par>
                    <p:cTn id="16" fill="hold">
                      <p:stCondLst>
                        <p:cond delay="indefinite"/>
                      </p:stCondLst>
                      <p:childTnLst>
                        <p:par>
                          <p:cTn id="17" fill="hold">
                            <p:stCondLst>
                              <p:cond delay="0"/>
                            </p:stCondLst>
                            <p:childTnLst>
                              <p:par>
                                <p:cTn id="18" presetID="50" presetClass="path" presetSubtype="0" accel="50000" decel="50000" fill="hold" grpId="0" nodeType="clickEffect">
                                  <p:stCondLst>
                                    <p:cond delay="0"/>
                                  </p:stCondLst>
                                  <p:childTnLst>
                                    <p:animMotion origin="layout" path="M 0 0 L 0.125 0 C 0.181 0 0.25 0.069 0.25 0.125 L 0.25 0.25 E" pathEditMode="relative" ptsTypes="">
                                      <p:cBhvr>
                                        <p:cTn id="19" dur="2000" fill="hold"/>
                                        <p:tgtEl>
                                          <p:spTgt spid="3">
                                            <p:txEl>
                                              <p:pRg st="4" end="4"/>
                                            </p:txEl>
                                          </p:spTgt>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Algerian" panose="04020705040A02060702" pitchFamily="82" charset="0"/>
              </a:rPr>
              <a:t>SOURCE CODE</a:t>
            </a:r>
            <a:endParaRPr lang="en-US" b="1" dirty="0">
              <a:latin typeface="Algerian" panose="04020705040A02060702" pitchFamily="82" charset="0"/>
            </a:endParaRPr>
          </a:p>
        </p:txBody>
      </p:sp>
      <p:sp>
        <p:nvSpPr>
          <p:cNvPr id="3" name="Content Placeholder 2"/>
          <p:cNvSpPr>
            <a:spLocks noGrp="1"/>
          </p:cNvSpPr>
          <p:nvPr>
            <p:ph idx="1"/>
          </p:nvPr>
        </p:nvSpPr>
        <p:spPr>
          <a:xfrm>
            <a:off x="2221754" y="3508375"/>
            <a:ext cx="10360771" cy="4578350"/>
          </a:xfrm>
        </p:spPr>
        <p:txBody>
          <a:bodyPr>
            <a:normAutofit/>
          </a:bodyPr>
          <a:lstStyle/>
          <a:p>
            <a:r>
              <a:rPr lang="en-US" sz="2000" dirty="0">
                <a:solidFill>
                  <a:schemeClr val="tx1"/>
                </a:solidFill>
              </a:rPr>
              <a:t>https://www.onlinegdb.com/XmYVVQb4th</a:t>
            </a:r>
          </a:p>
        </p:txBody>
      </p:sp>
    </p:spTree>
    <p:extLst>
      <p:ext uri="{BB962C8B-B14F-4D97-AF65-F5344CB8AC3E}">
        <p14:creationId xmlns:p14="http://schemas.microsoft.com/office/powerpoint/2010/main" val="2022452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
        <p:nvSpPr>
          <p:cNvPr id="4" name="TextBox 3"/>
          <p:cNvSpPr txBox="1"/>
          <p:nvPr/>
        </p:nvSpPr>
        <p:spPr>
          <a:xfrm>
            <a:off x="4582489" y="1152525"/>
            <a:ext cx="1846980" cy="584775"/>
          </a:xfrm>
          <a:prstGeom prst="rect">
            <a:avLst/>
          </a:prstGeom>
          <a:noFill/>
        </p:spPr>
        <p:txBody>
          <a:bodyPr wrap="none" rtlCol="0">
            <a:spAutoFit/>
          </a:bodyPr>
          <a:lstStyle/>
          <a:p>
            <a:pPr algn="ctr"/>
            <a:r>
              <a:rPr lang="en-US" sz="3200" dirty="0" smtClean="0">
                <a:solidFill>
                  <a:schemeClr val="bg2"/>
                </a:solidFill>
                <a:latin typeface="Algerian" panose="04020705040A02060702" pitchFamily="82" charset="0"/>
              </a:rPr>
              <a:t>SAMPLE </a:t>
            </a:r>
            <a:endParaRPr lang="en-US" sz="3200" dirty="0">
              <a:solidFill>
                <a:schemeClr val="bg2"/>
              </a:solidFill>
              <a:latin typeface="Algerian" panose="04020705040A02060702" pitchFamily="82" charset="0"/>
            </a:endParaRPr>
          </a:p>
        </p:txBody>
      </p:sp>
      <p:sp>
        <p:nvSpPr>
          <p:cNvPr id="5" name="TextBox 4"/>
          <p:cNvSpPr txBox="1"/>
          <p:nvPr/>
        </p:nvSpPr>
        <p:spPr>
          <a:xfrm>
            <a:off x="6269449" y="1152525"/>
            <a:ext cx="1752600" cy="584775"/>
          </a:xfrm>
          <a:prstGeom prst="rect">
            <a:avLst/>
          </a:prstGeom>
          <a:noFill/>
        </p:spPr>
        <p:txBody>
          <a:bodyPr wrap="square" rtlCol="0">
            <a:spAutoFit/>
          </a:bodyPr>
          <a:lstStyle/>
          <a:p>
            <a:r>
              <a:rPr lang="en-US" sz="3200" dirty="0" smtClean="0">
                <a:latin typeface="Algerian" panose="04020705040A02060702" pitchFamily="82" charset="0"/>
              </a:rPr>
              <a:t>OUTPUT</a:t>
            </a:r>
            <a:endParaRPr lang="en-US" sz="3200" dirty="0">
              <a:latin typeface="Algerian" panose="04020705040A02060702" pitchFamily="82" charset="0"/>
            </a:endParaRPr>
          </a:p>
        </p:txBody>
      </p:sp>
      <p:pic>
        <p:nvPicPr>
          <p:cNvPr id="6" name="Picture 5"/>
          <p:cNvPicPr/>
          <p:nvPr/>
        </p:nvPicPr>
        <p:blipFill>
          <a:blip r:embed="rId2"/>
          <a:stretch>
            <a:fillRect/>
          </a:stretch>
        </p:blipFill>
        <p:spPr>
          <a:xfrm>
            <a:off x="1414462" y="2905156"/>
            <a:ext cx="3667125" cy="1828800"/>
          </a:xfrm>
          <a:prstGeom prst="rect">
            <a:avLst/>
          </a:prstGeom>
        </p:spPr>
      </p:pic>
      <p:pic>
        <p:nvPicPr>
          <p:cNvPr id="7" name="Picture 6"/>
          <p:cNvPicPr/>
          <p:nvPr/>
        </p:nvPicPr>
        <p:blipFill>
          <a:blip r:embed="rId3"/>
          <a:stretch>
            <a:fillRect/>
          </a:stretch>
        </p:blipFill>
        <p:spPr>
          <a:xfrm>
            <a:off x="6983631" y="2809875"/>
            <a:ext cx="3581400" cy="1752600"/>
          </a:xfrm>
          <a:prstGeom prst="rect">
            <a:avLst/>
          </a:prstGeom>
        </p:spPr>
      </p:pic>
    </p:spTree>
    <p:extLst>
      <p:ext uri="{BB962C8B-B14F-4D97-AF65-F5344CB8AC3E}">
        <p14:creationId xmlns:p14="http://schemas.microsoft.com/office/powerpoint/2010/main" val="76198170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Algerian" panose="04020705040A02060702" pitchFamily="82" charset="0"/>
              </a:rPr>
              <a:t>CONCLUSION</a:t>
            </a:r>
            <a:endParaRPr lang="en-US" b="1" dirty="0">
              <a:latin typeface="Algerian" panose="04020705040A02060702" pitchFamily="82" charset="0"/>
            </a:endParaRPr>
          </a:p>
        </p:txBody>
      </p:sp>
      <p:sp>
        <p:nvSpPr>
          <p:cNvPr id="3" name="Content Placeholder 2"/>
          <p:cNvSpPr>
            <a:spLocks noGrp="1"/>
          </p:cNvSpPr>
          <p:nvPr>
            <p:ph idx="1"/>
          </p:nvPr>
        </p:nvSpPr>
        <p:spPr>
          <a:xfrm>
            <a:off x="1154954" y="2603500"/>
            <a:ext cx="10160746" cy="4254500"/>
          </a:xfrm>
        </p:spPr>
        <p:txBody>
          <a:bodyPr/>
          <a:lstStyle/>
          <a:p>
            <a:r>
              <a:rPr lang="en-US" dirty="0"/>
              <a:t>The Movie Ticket Booking System simplifies the traditional ticket purchasing process by offering a seamless and efficient online platform. It provides a user-friendly interface, real-time seat availability, and secure booking, significantly enhancing the movie-watching experience. This system not only benefits customers but also helps theaters manage operations more </a:t>
            </a:r>
            <a:r>
              <a:rPr lang="en-US" dirty="0" smtClean="0"/>
              <a:t>effectively</a:t>
            </a:r>
            <a:endParaRPr lang="en-US" dirty="0"/>
          </a:p>
        </p:txBody>
      </p:sp>
    </p:spTree>
    <p:extLst>
      <p:ext uri="{BB962C8B-B14F-4D97-AF65-F5344CB8AC3E}">
        <p14:creationId xmlns:p14="http://schemas.microsoft.com/office/powerpoint/2010/main" val="3922825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grpId="0" nodeType="clickEffect">
                                  <p:stCondLst>
                                    <p:cond delay="0"/>
                                  </p:stCondLst>
                                  <p:childTnLst>
                                    <p:animClr clrSpc="hsl" dir="cw">
                                      <p:cBhvr override="childStyle">
                                        <p:cTn id="6" dur="500" fill="hold"/>
                                        <p:tgtEl>
                                          <p:spTgt spid="2"/>
                                        </p:tgtEl>
                                        <p:attrNameLst>
                                          <p:attrName>style.color</p:attrName>
                                        </p:attrNameLst>
                                      </p:cBhvr>
                                      <p:by>
                                        <p:hsl h="0" s="-12549" l="-25098"/>
                                      </p:by>
                                    </p:animClr>
                                    <p:animClr clrSpc="hsl" dir="cw">
                                      <p:cBhvr>
                                        <p:cTn id="7" dur="500" fill="hold"/>
                                        <p:tgtEl>
                                          <p:spTgt spid="2"/>
                                        </p:tgtEl>
                                        <p:attrNameLst>
                                          <p:attrName>fillcolor</p:attrName>
                                        </p:attrNameLst>
                                      </p:cBhvr>
                                      <p:by>
                                        <p:hsl h="0" s="-12549" l="-25098"/>
                                      </p:by>
                                    </p:animClr>
                                    <p:animClr clrSpc="hsl" dir="cw">
                                      <p:cBhvr>
                                        <p:cTn id="8" dur="500" fill="hold"/>
                                        <p:tgtEl>
                                          <p:spTgt spid="2"/>
                                        </p:tgtEl>
                                        <p:attrNameLst>
                                          <p:attrName>stroke.color</p:attrName>
                                        </p:attrNameLst>
                                      </p:cBhvr>
                                      <p:by>
                                        <p:hsl h="0" s="-12549" l="-25098"/>
                                      </p:by>
                                    </p:animClr>
                                    <p:set>
                                      <p:cBhvr>
                                        <p:cTn id="9" dur="500" fill="hold"/>
                                        <p:tgtEl>
                                          <p:spTgt spid="2"/>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76</TotalTime>
  <Words>219</Words>
  <Application>Microsoft Office PowerPoint</Application>
  <PresentationFormat>Widescreen</PresentationFormat>
  <Paragraphs>41</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Algerian</vt:lpstr>
      <vt:lpstr>Arial</vt:lpstr>
      <vt:lpstr>Bahnschrift</vt:lpstr>
      <vt:lpstr>Bahnschrift SemiBold</vt:lpstr>
      <vt:lpstr>Century Gothic</vt:lpstr>
      <vt:lpstr>Wingdings 3</vt:lpstr>
      <vt:lpstr>Ion Boardroom</vt:lpstr>
      <vt:lpstr>MOVIE TICKET BOOKING</vt:lpstr>
      <vt:lpstr>NBKR Institute Of Science and Technology</vt:lpstr>
      <vt:lpstr>ABSTRACT</vt:lpstr>
      <vt:lpstr>Problem Statement</vt:lpstr>
      <vt:lpstr>Challenges</vt:lpstr>
      <vt:lpstr>Future Scope</vt:lpstr>
      <vt:lpstr>SOURCE CODE</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TICKET BOOKING</dc:title>
  <dc:creator>LG</dc:creator>
  <cp:lastModifiedBy>LG</cp:lastModifiedBy>
  <cp:revision>9</cp:revision>
  <dcterms:created xsi:type="dcterms:W3CDTF">2025-05-05T17:35:55Z</dcterms:created>
  <dcterms:modified xsi:type="dcterms:W3CDTF">2025-05-05T18:52:04Z</dcterms:modified>
</cp:coreProperties>
</file>