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5B3-61B0-46E0-994B-563FC99694F7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9BD898C-C21E-4A05-B8B3-DC9A19AD09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5B3-61B0-46E0-994B-563FC99694F7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898C-C21E-4A05-B8B3-DC9A19AD09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5B3-61B0-46E0-994B-563FC99694F7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898C-C21E-4A05-B8B3-DC9A19AD09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5B3-61B0-46E0-994B-563FC99694F7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9BD898C-C21E-4A05-B8B3-DC9A19AD09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5B3-61B0-46E0-994B-563FC99694F7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898C-C21E-4A05-B8B3-DC9A19AD09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5B3-61B0-46E0-994B-563FC99694F7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898C-C21E-4A05-B8B3-DC9A19AD09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5B3-61B0-46E0-994B-563FC99694F7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9BD898C-C21E-4A05-B8B3-DC9A19AD09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5B3-61B0-46E0-994B-563FC99694F7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898C-C21E-4A05-B8B3-DC9A19AD09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5B3-61B0-46E0-994B-563FC99694F7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898C-C21E-4A05-B8B3-DC9A19AD09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5B3-61B0-46E0-994B-563FC99694F7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898C-C21E-4A05-B8B3-DC9A19AD09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5B3-61B0-46E0-994B-563FC99694F7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898C-C21E-4A05-B8B3-DC9A19AD09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44D75B3-61B0-46E0-994B-563FC99694F7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9BD898C-C21E-4A05-B8B3-DC9A19AD09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458200" cy="1222375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sz="4000" b="1" dirty="0" smtClean="0"/>
              <a:t>Introduction to Xbank 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038600"/>
            <a:ext cx="8458200" cy="9144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						</a:t>
            </a:r>
            <a:r>
              <a:rPr lang="en-US" sz="3500" b="1" dirty="0" smtClean="0">
                <a:latin typeface="Monotype Corsiva" pitchFamily="66" charset="0"/>
              </a:rPr>
              <a:t>By Deepti Gaur </a:t>
            </a:r>
            <a:endParaRPr lang="en-US" b="1" dirty="0" smtClean="0">
              <a:latin typeface="Monotype Corsiva" pitchFamily="66" charset="0"/>
            </a:endParaRPr>
          </a:p>
          <a:p>
            <a:pPr algn="r"/>
            <a:r>
              <a:rPr lang="en-US" dirty="0" smtClean="0"/>
              <a:t>	</a:t>
            </a:r>
            <a:r>
              <a:rPr lang="en-US" dirty="0" smtClean="0"/>
              <a:t>			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2785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Monotype Corsiva" pitchFamily="66" charset="0"/>
              </a:rPr>
              <a:t>A simple step by step guide to work with </a:t>
            </a:r>
            <a:r>
              <a:rPr lang="en-US" dirty="0" err="1" smtClean="0">
                <a:latin typeface="Monotype Corsiva" pitchFamily="66" charset="0"/>
              </a:rPr>
              <a:t>xbank</a:t>
            </a:r>
            <a:r>
              <a:rPr lang="en-US" dirty="0" smtClean="0">
                <a:latin typeface="Monotype Corsiva" pitchFamily="66" charset="0"/>
              </a:rPr>
              <a:t>  software. </a:t>
            </a:r>
          </a:p>
          <a:p>
            <a:pPr>
              <a:buNone/>
            </a:pPr>
            <a:endParaRPr lang="en-US" dirty="0" smtClean="0">
              <a:latin typeface="Monotype Corsiva" pitchFamily="66" charset="0"/>
            </a:endParaRPr>
          </a:p>
          <a:p>
            <a:pPr>
              <a:buNone/>
            </a:pPr>
            <a:r>
              <a:rPr lang="en-US" dirty="0" smtClean="0">
                <a:latin typeface="Monotype Corsiva" pitchFamily="66" charset="0"/>
              </a:rPr>
              <a:t>Step 1. Login : By giving User Name and Password.</a:t>
            </a:r>
          </a:p>
          <a:p>
            <a:pPr>
              <a:buNone/>
            </a:pPr>
            <a:r>
              <a:rPr lang="en-US" dirty="0" smtClean="0">
                <a:latin typeface="Monotype Corsiva" pitchFamily="66" charset="0"/>
              </a:rPr>
              <a:t>Step 2. Understand one by one Tab </a:t>
            </a:r>
          </a:p>
          <a:p>
            <a:pPr>
              <a:buNone/>
            </a:pPr>
            <a:r>
              <a:rPr lang="en-US" dirty="0" smtClean="0">
                <a:latin typeface="Monotype Corsiva" pitchFamily="66" charset="0"/>
              </a:rPr>
              <a:t>Step 3. Add Member</a:t>
            </a:r>
          </a:p>
          <a:p>
            <a:pPr>
              <a:buNone/>
            </a:pPr>
            <a:r>
              <a:rPr lang="en-US" dirty="0" smtClean="0">
                <a:latin typeface="Monotype Corsiva" pitchFamily="66" charset="0"/>
              </a:rPr>
              <a:t>Step 4. Create SM Account</a:t>
            </a:r>
          </a:p>
          <a:p>
            <a:pPr>
              <a:buNone/>
            </a:pPr>
            <a:r>
              <a:rPr lang="en-US" dirty="0" smtClean="0">
                <a:latin typeface="Monotype Corsiva" pitchFamily="66" charset="0"/>
              </a:rPr>
              <a:t>Step 5. Do other operation</a:t>
            </a:r>
          </a:p>
          <a:p>
            <a:pPr>
              <a:buNone/>
            </a:pPr>
            <a:endParaRPr lang="en-US" dirty="0" smtClean="0">
              <a:latin typeface="Monotype Corsiva" pitchFamily="66" charset="0"/>
            </a:endParaRPr>
          </a:p>
          <a:p>
            <a:pPr>
              <a:buNone/>
            </a:pPr>
            <a:endParaRPr lang="en-US" dirty="0"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705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4000" dirty="0" smtClean="0">
                <a:latin typeface="Monotype Corsiva" pitchFamily="66" charset="0"/>
                <a:cs typeface="Mongolian Baiti" pitchFamily="66" charset="0"/>
              </a:rPr>
              <a:t>As a </a:t>
            </a:r>
            <a:r>
              <a:rPr lang="en-US" sz="4000" dirty="0" err="1" smtClean="0">
                <a:latin typeface="Monotype Corsiva" pitchFamily="66" charset="0"/>
                <a:cs typeface="Mongolian Baiti" pitchFamily="66" charset="0"/>
              </a:rPr>
              <a:t>xbank</a:t>
            </a:r>
            <a:r>
              <a:rPr lang="en-US" sz="4000" dirty="0" smtClean="0">
                <a:latin typeface="Monotype Corsiva" pitchFamily="66" charset="0"/>
                <a:cs typeface="Mongolian Baiti" pitchFamily="66" charset="0"/>
              </a:rPr>
              <a:t> User , you can use it and perform any operations that are as follows: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4000" dirty="0" smtClean="0">
                <a:latin typeface="Monotype Corsiva" pitchFamily="66" charset="0"/>
                <a:cs typeface="Mongolian Baiti" pitchFamily="66" charset="0"/>
              </a:rPr>
              <a:t>Create </a:t>
            </a:r>
            <a:r>
              <a:rPr lang="en-US" sz="4000" dirty="0" smtClean="0">
                <a:latin typeface="Monotype Corsiva" pitchFamily="66" charset="0"/>
                <a:cs typeface="Mongolian Baiti" pitchFamily="66" charset="0"/>
              </a:rPr>
              <a:t>&amp; Access account information</a:t>
            </a:r>
          </a:p>
          <a:p>
            <a:pPr lvl="1">
              <a:lnSpc>
                <a:spcPct val="80000"/>
              </a:lnSpc>
            </a:pPr>
            <a:r>
              <a:rPr lang="en-US" sz="4000" dirty="0" smtClean="0">
                <a:latin typeface="Monotype Corsiva" pitchFamily="66" charset="0"/>
                <a:cs typeface="Mongolian Baiti" pitchFamily="66" charset="0"/>
              </a:rPr>
              <a:t>Transfer  funds</a:t>
            </a:r>
          </a:p>
          <a:p>
            <a:pPr lvl="1">
              <a:lnSpc>
                <a:spcPct val="80000"/>
              </a:lnSpc>
            </a:pPr>
            <a:r>
              <a:rPr lang="en-US" sz="4000" dirty="0" smtClean="0">
                <a:latin typeface="Monotype Corsiva" pitchFamily="66" charset="0"/>
                <a:cs typeface="Mongolian Baiti" pitchFamily="66" charset="0"/>
              </a:rPr>
              <a:t>Review and pay bills</a:t>
            </a:r>
          </a:p>
          <a:p>
            <a:pPr lvl="1">
              <a:lnSpc>
                <a:spcPct val="80000"/>
              </a:lnSpc>
            </a:pPr>
            <a:r>
              <a:rPr lang="en-US" sz="4000" dirty="0" smtClean="0">
                <a:latin typeface="Monotype Corsiva" pitchFamily="66" charset="0"/>
                <a:cs typeface="Mongolian Baiti" pitchFamily="66" charset="0"/>
              </a:rPr>
              <a:t>Check the Cheque status,(Find out if a cheque was cleared)</a:t>
            </a:r>
          </a:p>
          <a:p>
            <a:pPr lvl="1">
              <a:lnSpc>
                <a:spcPct val="80000"/>
              </a:lnSpc>
            </a:pPr>
            <a:r>
              <a:rPr lang="en-US" sz="4000" dirty="0" smtClean="0">
                <a:latin typeface="Monotype Corsiva" pitchFamily="66" charset="0"/>
                <a:cs typeface="Mongolian Baiti" pitchFamily="66" charset="0"/>
              </a:rPr>
              <a:t>Find out any type of Dues </a:t>
            </a:r>
          </a:p>
          <a:p>
            <a:pPr lvl="1">
              <a:lnSpc>
                <a:spcPct val="80000"/>
              </a:lnSpc>
            </a:pPr>
            <a:r>
              <a:rPr lang="en-US" sz="4000" dirty="0" smtClean="0">
                <a:latin typeface="Monotype Corsiva" pitchFamily="66" charset="0"/>
                <a:cs typeface="Mongolian Baiti" pitchFamily="66" charset="0"/>
              </a:rPr>
              <a:t>Apply for Loan</a:t>
            </a:r>
          </a:p>
          <a:p>
            <a:pPr lvl="1">
              <a:lnSpc>
                <a:spcPct val="80000"/>
              </a:lnSpc>
            </a:pPr>
            <a:r>
              <a:rPr lang="en-US" sz="4000" dirty="0" smtClean="0">
                <a:latin typeface="Monotype Corsiva" pitchFamily="66" charset="0"/>
                <a:cs typeface="Mongolian Baiti" pitchFamily="66" charset="0"/>
              </a:rPr>
              <a:t>Search for the Schemes</a:t>
            </a:r>
          </a:p>
          <a:p>
            <a:pPr lvl="1">
              <a:lnSpc>
                <a:spcPct val="80000"/>
              </a:lnSpc>
            </a:pPr>
            <a:r>
              <a:rPr lang="en-US" sz="4000" dirty="0" smtClean="0">
                <a:latin typeface="Monotype Corsiva" pitchFamily="66" charset="0"/>
                <a:cs typeface="Mongolian Baiti" pitchFamily="66" charset="0"/>
              </a:rPr>
              <a:t>Check insurance policies, prices &amp; updates.</a:t>
            </a:r>
          </a:p>
          <a:p>
            <a:pPr lvl="1">
              <a:lnSpc>
                <a:spcPct val="80000"/>
              </a:lnSpc>
            </a:pPr>
            <a:r>
              <a:rPr lang="en-US" sz="4000" dirty="0" smtClean="0">
                <a:latin typeface="Monotype Corsiva" pitchFamily="66" charset="0"/>
                <a:cs typeface="Mongolian Baiti" pitchFamily="66" charset="0"/>
              </a:rPr>
              <a:t>Generate any type of Reports</a:t>
            </a:r>
          </a:p>
          <a:p>
            <a:pPr lvl="1">
              <a:lnSpc>
                <a:spcPct val="80000"/>
              </a:lnSpc>
              <a:buNone/>
            </a:pPr>
            <a:endParaRPr lang="en-US" sz="3600" dirty="0" smtClean="0">
              <a:latin typeface="Monotype Corsiva" pitchFamily="66" charset="0"/>
              <a:cs typeface="Mongolian Baiti" pitchFamily="66" charset="0"/>
            </a:endParaRP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228600"/>
            <a:ext cx="9144000" cy="99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42950" marR="0" lvl="1" indent="-28575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en-US" sz="2800" dirty="0" smtClean="0">
                <a:solidFill>
                  <a:schemeClr val="tx2"/>
                </a:solidFill>
                <a:latin typeface="Monotype Corsiva" pitchFamily="66" charset="0"/>
                <a:cs typeface="Mongolian Baiti" pitchFamily="66" charset="0"/>
              </a:rPr>
              <a:t>Getting Start : To get start with </a:t>
            </a:r>
            <a:r>
              <a:rPr lang="en-US" sz="2800" dirty="0" err="1" smtClean="0">
                <a:solidFill>
                  <a:schemeClr val="tx2"/>
                </a:solidFill>
                <a:latin typeface="Monotype Corsiva" pitchFamily="66" charset="0"/>
                <a:cs typeface="Mongolian Baiti" pitchFamily="66" charset="0"/>
              </a:rPr>
              <a:t>xbank</a:t>
            </a:r>
            <a:r>
              <a:rPr lang="en-US" sz="2800" dirty="0" smtClean="0">
                <a:solidFill>
                  <a:schemeClr val="tx2"/>
                </a:solidFill>
                <a:latin typeface="Monotype Corsiva" pitchFamily="66" charset="0"/>
                <a:cs typeface="Mongolian Baiti" pitchFamily="66" charset="0"/>
              </a:rPr>
              <a:t> , first user need to login by user name &amp; password, then following screen will display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onotype Corsiva" pitchFamily="66" charset="0"/>
              <a:ea typeface="+mn-ea"/>
              <a:cs typeface="Mongolian Baiti" pitchFamily="66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28600"/>
            <a:ext cx="9144000" cy="99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28600"/>
            <a:ext cx="9144000" cy="99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28600"/>
            <a:ext cx="9144000" cy="99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321</TotalTime>
  <Words>146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Trek</vt:lpstr>
      <vt:lpstr> Introduction to Xbank 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33</cp:revision>
  <dcterms:created xsi:type="dcterms:W3CDTF">2018-02-13T20:51:31Z</dcterms:created>
  <dcterms:modified xsi:type="dcterms:W3CDTF">2018-02-14T18:07:59Z</dcterms:modified>
</cp:coreProperties>
</file>