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4875" autoAdjust="0"/>
  </p:normalViewPr>
  <p:slideViewPr>
    <p:cSldViewPr>
      <p:cViewPr varScale="1">
        <p:scale>
          <a:sx n="46" d="100"/>
          <a:sy n="46" d="100"/>
        </p:scale>
        <p:origin x="-20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4018-5AA4-4086-8793-502460D27FE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12DD2-4081-435D-A09B-5B16EC2ED7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a web based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2DD2-4081-435D-A09B-5B16EC2ED7E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458A-4F66-443A-8771-BEF97EC91F0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BD2C-E473-42BA-AF1E-0D6E8C19BA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ONLINE PIZZA ORDER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VIJAY KUMAR </a:t>
            </a:r>
            <a:r>
              <a:rPr lang="en-US" b="1" dirty="0" smtClean="0"/>
              <a:t>SEN ( 508897)</a:t>
            </a:r>
            <a:endParaRPr lang="en-US" dirty="0"/>
          </a:p>
        </p:txBody>
      </p:sp>
      <p:pic>
        <p:nvPicPr>
          <p:cNvPr id="4" name="Picture 3" descr="Image result for NIEL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2847975" cy="117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 Are we building the product right?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Are we building the right product?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Training Needs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xampp\htdocs\Dominos Order Booking\pizza\thankyo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05933" cy="2652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Brief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Companies </a:t>
            </a:r>
            <a:r>
              <a:rPr lang="en-US" dirty="0"/>
              <a:t>that can </a:t>
            </a:r>
            <a:r>
              <a:rPr lang="en-US" dirty="0" smtClean="0"/>
              <a:t>deliver pizzas are now </a:t>
            </a:r>
            <a:r>
              <a:rPr lang="en-US" dirty="0"/>
              <a:t>accepting orders online through their web sites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web project is useful for pizza shops to manage their orders, customers’ information, production data and 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Working with single excel sheet file is complicated and cumbersome to maintain.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purpose </a:t>
            </a:r>
            <a:r>
              <a:rPr lang="en-US" dirty="0"/>
              <a:t>a new automated system </a:t>
            </a:r>
            <a:r>
              <a:rPr lang="en-US" dirty="0" smtClean="0"/>
              <a:t>with very friendliness environment, by using PHP and </a:t>
            </a:r>
            <a:r>
              <a:rPr lang="en-US" dirty="0" err="1" smtClean="0"/>
              <a:t>MySql</a:t>
            </a:r>
            <a:r>
              <a:rPr lang="en-US" dirty="0" smtClean="0"/>
              <a:t> technology.</a:t>
            </a:r>
          </a:p>
          <a:p>
            <a:r>
              <a:rPr lang="en-US" dirty="0" smtClean="0"/>
              <a:t>Online Pizza order booking system is web based application enables customers to order their pizza for home delivery. </a:t>
            </a:r>
            <a:endParaRPr lang="en-US" dirty="0"/>
          </a:p>
          <a:p>
            <a:r>
              <a:rPr lang="en-US" dirty="0" smtClean="0"/>
              <a:t>Administrator to process according to pizza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 of Online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Faster way to try pizza</a:t>
            </a:r>
          </a:p>
          <a:p>
            <a:pPr lvl="1"/>
            <a:r>
              <a:rPr lang="en-US" dirty="0" smtClean="0"/>
              <a:t>Free online marketing</a:t>
            </a:r>
          </a:p>
          <a:p>
            <a:pPr lvl="1"/>
            <a:r>
              <a:rPr lang="en-US" dirty="0" smtClean="0"/>
              <a:t>Online order taking</a:t>
            </a:r>
          </a:p>
          <a:p>
            <a:pPr lvl="1"/>
            <a:r>
              <a:rPr lang="en-US" dirty="0" smtClean="0"/>
              <a:t>Operation cost reduction</a:t>
            </a:r>
          </a:p>
          <a:p>
            <a:pPr lvl="1"/>
            <a:r>
              <a:rPr lang="en-US" dirty="0" smtClean="0"/>
              <a:t>Tracking Deliveries</a:t>
            </a:r>
          </a:p>
          <a:p>
            <a:pPr lvl="1"/>
            <a:r>
              <a:rPr lang="en-US" dirty="0" smtClean="0"/>
              <a:t>Reduce paper 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Technical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Sales</a:t>
            </a:r>
          </a:p>
          <a:p>
            <a:pPr lvl="1"/>
            <a:r>
              <a:rPr lang="en-US" dirty="0" smtClean="0"/>
              <a:t>Purchase</a:t>
            </a:r>
          </a:p>
          <a:p>
            <a:pPr lvl="1"/>
            <a:r>
              <a:rPr lang="en-US" dirty="0" smtClean="0"/>
              <a:t>Payments</a:t>
            </a:r>
          </a:p>
          <a:p>
            <a:pPr lvl="1"/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Secure and Database oriented</a:t>
            </a:r>
          </a:p>
          <a:p>
            <a:pPr lvl="1"/>
            <a:r>
              <a:rPr lang="en-US" dirty="0" smtClean="0"/>
              <a:t>Delivery tracking</a:t>
            </a:r>
          </a:p>
          <a:p>
            <a:pPr lvl="1"/>
            <a:r>
              <a:rPr lang="en-US" dirty="0" smtClean="0"/>
              <a:t>Search Bill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development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System study</a:t>
            </a:r>
          </a:p>
          <a:p>
            <a:pPr lvl="1"/>
            <a:r>
              <a:rPr lang="en-US" dirty="0"/>
              <a:t>Feasibility study</a:t>
            </a:r>
          </a:p>
          <a:p>
            <a:pPr lvl="1"/>
            <a:r>
              <a:rPr lang="en-US" dirty="0"/>
              <a:t>System analysis</a:t>
            </a:r>
          </a:p>
          <a:p>
            <a:pPr lvl="1"/>
            <a:r>
              <a:rPr lang="en-US" dirty="0"/>
              <a:t>System design </a:t>
            </a:r>
          </a:p>
          <a:p>
            <a:pPr lvl="1"/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Maintenance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924675" cy="525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Context Level DFD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0" y="533400"/>
            <a:ext cx="9144000" cy="5954712"/>
            <a:chOff x="570" y="1997"/>
            <a:chExt cx="11085" cy="9495"/>
          </a:xfrm>
        </p:grpSpPr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4605" y="3722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3975" y="6212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750" y="9257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4605" y="9392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8205" y="4367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8250" y="5657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8205" y="6557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8250" y="9107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7590" y="9392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750" y="7097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3900" y="4442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7440" y="3722"/>
              <a:ext cx="450" cy="45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67" name="AutoShape 19"/>
            <p:cNvCxnSpPr>
              <a:cxnSpLocks noChangeShapeType="1"/>
            </p:cNvCxnSpPr>
            <p:nvPr/>
          </p:nvCxnSpPr>
          <p:spPr bwMode="auto">
            <a:xfrm>
              <a:off x="4425" y="9842"/>
              <a:ext cx="38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8" name="AutoShape 20"/>
            <p:cNvCxnSpPr>
              <a:cxnSpLocks noChangeShapeType="1"/>
            </p:cNvCxnSpPr>
            <p:nvPr/>
          </p:nvCxnSpPr>
          <p:spPr bwMode="auto">
            <a:xfrm flipV="1">
              <a:off x="4395" y="4157"/>
              <a:ext cx="369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69" name="AutoShape 21"/>
            <p:cNvSpPr>
              <a:spLocks noChangeArrowheads="1"/>
            </p:cNvSpPr>
            <p:nvPr/>
          </p:nvSpPr>
          <p:spPr bwMode="auto">
            <a:xfrm>
              <a:off x="5250" y="5282"/>
              <a:ext cx="1980" cy="85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Deliver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>
              <a:off x="5400" y="3677"/>
              <a:ext cx="1665" cy="96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Place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3015" y="4022"/>
              <a:ext cx="1380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Customer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8085" y="3917"/>
              <a:ext cx="1380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Order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8085" y="3917"/>
              <a:ext cx="1380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Order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>
              <a:off x="8085" y="4922"/>
              <a:ext cx="1425" cy="76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has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8250" y="6107"/>
              <a:ext cx="138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Category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AutoShape 28"/>
            <p:cNvSpPr>
              <a:spLocks noChangeArrowheads="1"/>
            </p:cNvSpPr>
            <p:nvPr/>
          </p:nvSpPr>
          <p:spPr bwMode="auto">
            <a:xfrm>
              <a:off x="8175" y="7352"/>
              <a:ext cx="1290" cy="73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has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AutoShape 29"/>
            <p:cNvSpPr>
              <a:spLocks noChangeArrowheads="1"/>
            </p:cNvSpPr>
            <p:nvPr/>
          </p:nvSpPr>
          <p:spPr bwMode="auto">
            <a:xfrm>
              <a:off x="5835" y="7157"/>
              <a:ext cx="1665" cy="73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Add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8250" y="9587"/>
              <a:ext cx="163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Sub Category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AutoShape 31"/>
            <p:cNvSpPr>
              <a:spLocks noChangeArrowheads="1"/>
            </p:cNvSpPr>
            <p:nvPr/>
          </p:nvSpPr>
          <p:spPr bwMode="auto">
            <a:xfrm>
              <a:off x="3075" y="5177"/>
              <a:ext cx="1350" cy="96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3075" y="6662"/>
              <a:ext cx="1380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Feed back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AutoShape 33"/>
            <p:cNvSpPr>
              <a:spLocks noChangeArrowheads="1"/>
            </p:cNvSpPr>
            <p:nvPr/>
          </p:nvSpPr>
          <p:spPr bwMode="auto">
            <a:xfrm>
              <a:off x="3000" y="8222"/>
              <a:ext cx="1350" cy="96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View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015" y="4022"/>
              <a:ext cx="1380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Customer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075" y="9692"/>
              <a:ext cx="1380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Admin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AutoShape 36"/>
            <p:cNvSpPr>
              <a:spLocks noChangeArrowheads="1"/>
            </p:cNvSpPr>
            <p:nvPr/>
          </p:nvSpPr>
          <p:spPr bwMode="auto">
            <a:xfrm>
              <a:off x="5805" y="9557"/>
              <a:ext cx="1665" cy="58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Add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85" name="AutoShape 37"/>
            <p:cNvCxnSpPr>
              <a:cxnSpLocks noChangeShapeType="1"/>
            </p:cNvCxnSpPr>
            <p:nvPr/>
          </p:nvCxnSpPr>
          <p:spPr bwMode="auto">
            <a:xfrm>
              <a:off x="3750" y="4352"/>
              <a:ext cx="0" cy="8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6" name="AutoShape 38"/>
            <p:cNvCxnSpPr>
              <a:cxnSpLocks noChangeShapeType="1"/>
            </p:cNvCxnSpPr>
            <p:nvPr/>
          </p:nvCxnSpPr>
          <p:spPr bwMode="auto">
            <a:xfrm>
              <a:off x="3750" y="6137"/>
              <a:ext cx="0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7" name="AutoShape 39"/>
            <p:cNvCxnSpPr>
              <a:cxnSpLocks noChangeShapeType="1"/>
            </p:cNvCxnSpPr>
            <p:nvPr/>
          </p:nvCxnSpPr>
          <p:spPr bwMode="auto">
            <a:xfrm>
              <a:off x="3690" y="7037"/>
              <a:ext cx="0" cy="1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8" name="AutoShape 40"/>
            <p:cNvCxnSpPr>
              <a:cxnSpLocks noChangeShapeType="1"/>
            </p:cNvCxnSpPr>
            <p:nvPr/>
          </p:nvCxnSpPr>
          <p:spPr bwMode="auto">
            <a:xfrm>
              <a:off x="3690" y="9182"/>
              <a:ext cx="0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9" name="AutoShape 41"/>
            <p:cNvCxnSpPr>
              <a:cxnSpLocks noChangeShapeType="1"/>
            </p:cNvCxnSpPr>
            <p:nvPr/>
          </p:nvCxnSpPr>
          <p:spPr bwMode="auto">
            <a:xfrm flipH="1">
              <a:off x="4350" y="5687"/>
              <a:ext cx="900" cy="30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0" name="AutoShape 42"/>
            <p:cNvCxnSpPr>
              <a:cxnSpLocks noChangeShapeType="1"/>
            </p:cNvCxnSpPr>
            <p:nvPr/>
          </p:nvCxnSpPr>
          <p:spPr bwMode="auto">
            <a:xfrm flipH="1">
              <a:off x="4455" y="7547"/>
              <a:ext cx="1380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1" name="AutoShape 43"/>
            <p:cNvCxnSpPr>
              <a:cxnSpLocks noChangeShapeType="1"/>
            </p:cNvCxnSpPr>
            <p:nvPr/>
          </p:nvCxnSpPr>
          <p:spPr bwMode="auto">
            <a:xfrm flipH="1">
              <a:off x="7230" y="4262"/>
              <a:ext cx="945" cy="1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2" name="AutoShape 44"/>
            <p:cNvCxnSpPr>
              <a:cxnSpLocks noChangeShapeType="1"/>
            </p:cNvCxnSpPr>
            <p:nvPr/>
          </p:nvCxnSpPr>
          <p:spPr bwMode="auto">
            <a:xfrm>
              <a:off x="8835" y="8087"/>
              <a:ext cx="0" cy="1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3" name="AutoShape 45"/>
            <p:cNvCxnSpPr>
              <a:cxnSpLocks noChangeShapeType="1"/>
            </p:cNvCxnSpPr>
            <p:nvPr/>
          </p:nvCxnSpPr>
          <p:spPr bwMode="auto">
            <a:xfrm>
              <a:off x="8835" y="6527"/>
              <a:ext cx="0" cy="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4" name="AutoShape 46"/>
            <p:cNvCxnSpPr>
              <a:cxnSpLocks noChangeShapeType="1"/>
            </p:cNvCxnSpPr>
            <p:nvPr/>
          </p:nvCxnSpPr>
          <p:spPr bwMode="auto">
            <a:xfrm>
              <a:off x="8805" y="5687"/>
              <a:ext cx="0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5" name="AutoShape 47"/>
            <p:cNvCxnSpPr>
              <a:cxnSpLocks noChangeShapeType="1"/>
            </p:cNvCxnSpPr>
            <p:nvPr/>
          </p:nvCxnSpPr>
          <p:spPr bwMode="auto">
            <a:xfrm>
              <a:off x="8805" y="4262"/>
              <a:ext cx="0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96" name="Oval 48"/>
            <p:cNvSpPr>
              <a:spLocks noChangeArrowheads="1"/>
            </p:cNvSpPr>
            <p:nvPr/>
          </p:nvSpPr>
          <p:spPr bwMode="auto">
            <a:xfrm>
              <a:off x="2145" y="1997"/>
              <a:ext cx="750" cy="5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7" name="Oval 49"/>
            <p:cNvSpPr>
              <a:spLocks noChangeArrowheads="1"/>
            </p:cNvSpPr>
            <p:nvPr/>
          </p:nvSpPr>
          <p:spPr bwMode="auto">
            <a:xfrm>
              <a:off x="570" y="2597"/>
              <a:ext cx="1755" cy="5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First  name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Oval 50"/>
            <p:cNvSpPr>
              <a:spLocks noChangeArrowheads="1"/>
            </p:cNvSpPr>
            <p:nvPr/>
          </p:nvSpPr>
          <p:spPr bwMode="auto">
            <a:xfrm>
              <a:off x="870" y="4487"/>
              <a:ext cx="1755" cy="4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Last  name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9" name="Oval 51"/>
            <p:cNvSpPr>
              <a:spLocks noChangeArrowheads="1"/>
            </p:cNvSpPr>
            <p:nvPr/>
          </p:nvSpPr>
          <p:spPr bwMode="auto">
            <a:xfrm>
              <a:off x="870" y="3782"/>
              <a:ext cx="1200" cy="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Email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Oval 52"/>
            <p:cNvSpPr>
              <a:spLocks noChangeArrowheads="1"/>
            </p:cNvSpPr>
            <p:nvPr/>
          </p:nvSpPr>
          <p:spPr bwMode="auto">
            <a:xfrm>
              <a:off x="3750" y="3062"/>
              <a:ext cx="1305" cy="4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Password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Oval 53"/>
            <p:cNvSpPr>
              <a:spLocks noChangeArrowheads="1"/>
            </p:cNvSpPr>
            <p:nvPr/>
          </p:nvSpPr>
          <p:spPr bwMode="auto">
            <a:xfrm>
              <a:off x="990" y="3197"/>
              <a:ext cx="130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Address 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Oval 54"/>
            <p:cNvSpPr>
              <a:spLocks noChangeArrowheads="1"/>
            </p:cNvSpPr>
            <p:nvPr/>
          </p:nvSpPr>
          <p:spPr bwMode="auto">
            <a:xfrm>
              <a:off x="2850" y="2507"/>
              <a:ext cx="840" cy="5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Oval 55"/>
            <p:cNvSpPr>
              <a:spLocks noChangeArrowheads="1"/>
            </p:cNvSpPr>
            <p:nvPr/>
          </p:nvSpPr>
          <p:spPr bwMode="auto">
            <a:xfrm>
              <a:off x="9720" y="3182"/>
              <a:ext cx="130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State 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04" name="AutoShape 56"/>
            <p:cNvCxnSpPr>
              <a:cxnSpLocks noChangeShapeType="1"/>
            </p:cNvCxnSpPr>
            <p:nvPr/>
          </p:nvCxnSpPr>
          <p:spPr bwMode="auto">
            <a:xfrm flipH="1">
              <a:off x="4305" y="3482"/>
              <a:ext cx="15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05" name="AutoShape 57"/>
            <p:cNvCxnSpPr>
              <a:cxnSpLocks noChangeShapeType="1"/>
            </p:cNvCxnSpPr>
            <p:nvPr/>
          </p:nvCxnSpPr>
          <p:spPr bwMode="auto">
            <a:xfrm>
              <a:off x="3405" y="3017"/>
              <a:ext cx="510" cy="10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06" name="AutoShape 58"/>
            <p:cNvCxnSpPr>
              <a:cxnSpLocks noChangeShapeType="1"/>
            </p:cNvCxnSpPr>
            <p:nvPr/>
          </p:nvCxnSpPr>
          <p:spPr bwMode="auto">
            <a:xfrm>
              <a:off x="2385" y="2507"/>
              <a:ext cx="1140" cy="15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07" name="AutoShape 59"/>
            <p:cNvCxnSpPr>
              <a:cxnSpLocks noChangeShapeType="1"/>
            </p:cNvCxnSpPr>
            <p:nvPr/>
          </p:nvCxnSpPr>
          <p:spPr bwMode="auto">
            <a:xfrm>
              <a:off x="2295" y="3482"/>
              <a:ext cx="975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08" name="AutoShape 60"/>
            <p:cNvCxnSpPr>
              <a:cxnSpLocks noChangeShapeType="1"/>
            </p:cNvCxnSpPr>
            <p:nvPr/>
          </p:nvCxnSpPr>
          <p:spPr bwMode="auto">
            <a:xfrm>
              <a:off x="2070" y="3917"/>
              <a:ext cx="945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09" name="AutoShape 61"/>
            <p:cNvCxnSpPr>
              <a:cxnSpLocks noChangeShapeType="1"/>
            </p:cNvCxnSpPr>
            <p:nvPr/>
          </p:nvCxnSpPr>
          <p:spPr bwMode="auto">
            <a:xfrm flipV="1">
              <a:off x="2145" y="4352"/>
              <a:ext cx="870" cy="1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10" name="AutoShape 62"/>
            <p:cNvCxnSpPr>
              <a:cxnSpLocks noChangeShapeType="1"/>
            </p:cNvCxnSpPr>
            <p:nvPr/>
          </p:nvCxnSpPr>
          <p:spPr bwMode="auto">
            <a:xfrm>
              <a:off x="2070" y="3062"/>
              <a:ext cx="1335" cy="9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11" name="Oval 63"/>
            <p:cNvSpPr>
              <a:spLocks noChangeArrowheads="1"/>
            </p:cNvSpPr>
            <p:nvPr/>
          </p:nvSpPr>
          <p:spPr bwMode="auto">
            <a:xfrm>
              <a:off x="5100" y="3017"/>
              <a:ext cx="1305" cy="4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Country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12" name="AutoShape 64"/>
            <p:cNvCxnSpPr>
              <a:cxnSpLocks noChangeShapeType="1"/>
            </p:cNvCxnSpPr>
            <p:nvPr/>
          </p:nvCxnSpPr>
          <p:spPr bwMode="auto">
            <a:xfrm flipV="1">
              <a:off x="4455" y="3347"/>
              <a:ext cx="795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13" name="Oval 65"/>
            <p:cNvSpPr>
              <a:spLocks noChangeArrowheads="1"/>
            </p:cNvSpPr>
            <p:nvPr/>
          </p:nvSpPr>
          <p:spPr bwMode="auto">
            <a:xfrm>
              <a:off x="2070" y="8927"/>
              <a:ext cx="750" cy="5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Oval 66"/>
            <p:cNvSpPr>
              <a:spLocks noChangeArrowheads="1"/>
            </p:cNvSpPr>
            <p:nvPr/>
          </p:nvSpPr>
          <p:spPr bwMode="auto">
            <a:xfrm>
              <a:off x="1065" y="9587"/>
              <a:ext cx="1755" cy="5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User name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5" name="Oval 67"/>
            <p:cNvSpPr>
              <a:spLocks noChangeArrowheads="1"/>
            </p:cNvSpPr>
            <p:nvPr/>
          </p:nvSpPr>
          <p:spPr bwMode="auto">
            <a:xfrm>
              <a:off x="1650" y="10322"/>
              <a:ext cx="1755" cy="5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Password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16" name="AutoShape 68"/>
            <p:cNvCxnSpPr>
              <a:cxnSpLocks noChangeShapeType="1"/>
            </p:cNvCxnSpPr>
            <p:nvPr/>
          </p:nvCxnSpPr>
          <p:spPr bwMode="auto">
            <a:xfrm>
              <a:off x="2730" y="9302"/>
              <a:ext cx="540" cy="3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17" name="AutoShape 69"/>
            <p:cNvCxnSpPr>
              <a:cxnSpLocks noChangeShapeType="1"/>
            </p:cNvCxnSpPr>
            <p:nvPr/>
          </p:nvCxnSpPr>
          <p:spPr bwMode="auto">
            <a:xfrm>
              <a:off x="2640" y="10007"/>
              <a:ext cx="4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18" name="AutoShape 70"/>
            <p:cNvCxnSpPr>
              <a:cxnSpLocks noChangeShapeType="1"/>
            </p:cNvCxnSpPr>
            <p:nvPr/>
          </p:nvCxnSpPr>
          <p:spPr bwMode="auto">
            <a:xfrm flipV="1">
              <a:off x="2820" y="10037"/>
              <a:ext cx="72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19" name="Oval 71"/>
            <p:cNvSpPr>
              <a:spLocks noChangeArrowheads="1"/>
            </p:cNvSpPr>
            <p:nvPr/>
          </p:nvSpPr>
          <p:spPr bwMode="auto">
            <a:xfrm>
              <a:off x="1965" y="6107"/>
              <a:ext cx="1200" cy="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Email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Oval 72"/>
            <p:cNvSpPr>
              <a:spLocks noChangeArrowheads="1"/>
            </p:cNvSpPr>
            <p:nvPr/>
          </p:nvSpPr>
          <p:spPr bwMode="auto">
            <a:xfrm>
              <a:off x="1965" y="6107"/>
              <a:ext cx="1200" cy="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Email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Oval 73"/>
            <p:cNvSpPr>
              <a:spLocks noChangeArrowheads="1"/>
            </p:cNvSpPr>
            <p:nvPr/>
          </p:nvSpPr>
          <p:spPr bwMode="auto">
            <a:xfrm>
              <a:off x="1530" y="6662"/>
              <a:ext cx="1200" cy="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Nmae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Oval 74"/>
            <p:cNvSpPr>
              <a:spLocks noChangeArrowheads="1"/>
            </p:cNvSpPr>
            <p:nvPr/>
          </p:nvSpPr>
          <p:spPr bwMode="auto">
            <a:xfrm>
              <a:off x="1485" y="7157"/>
              <a:ext cx="1545" cy="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Comments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23" name="AutoShape 75"/>
            <p:cNvCxnSpPr>
              <a:cxnSpLocks noChangeShapeType="1"/>
            </p:cNvCxnSpPr>
            <p:nvPr/>
          </p:nvCxnSpPr>
          <p:spPr bwMode="auto">
            <a:xfrm>
              <a:off x="3075" y="6377"/>
              <a:ext cx="9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24" name="AutoShape 76"/>
            <p:cNvCxnSpPr>
              <a:cxnSpLocks noChangeShapeType="1"/>
            </p:cNvCxnSpPr>
            <p:nvPr/>
          </p:nvCxnSpPr>
          <p:spPr bwMode="auto">
            <a:xfrm>
              <a:off x="2730" y="6827"/>
              <a:ext cx="345" cy="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25" name="AutoShape 77"/>
            <p:cNvCxnSpPr>
              <a:cxnSpLocks noChangeShapeType="1"/>
            </p:cNvCxnSpPr>
            <p:nvPr/>
          </p:nvCxnSpPr>
          <p:spPr bwMode="auto">
            <a:xfrm flipH="1">
              <a:off x="2910" y="7007"/>
              <a:ext cx="36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26" name="Oval 78"/>
            <p:cNvSpPr>
              <a:spLocks noChangeArrowheads="1"/>
            </p:cNvSpPr>
            <p:nvPr/>
          </p:nvSpPr>
          <p:spPr bwMode="auto">
            <a:xfrm>
              <a:off x="7500" y="2687"/>
              <a:ext cx="750" cy="5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7" name="Oval 79"/>
            <p:cNvSpPr>
              <a:spLocks noChangeArrowheads="1"/>
            </p:cNvSpPr>
            <p:nvPr/>
          </p:nvSpPr>
          <p:spPr bwMode="auto">
            <a:xfrm>
              <a:off x="8085" y="2387"/>
              <a:ext cx="1320" cy="4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User 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Oval 80"/>
            <p:cNvSpPr>
              <a:spLocks noChangeArrowheads="1"/>
            </p:cNvSpPr>
            <p:nvPr/>
          </p:nvSpPr>
          <p:spPr bwMode="auto">
            <a:xfrm>
              <a:off x="8955" y="2717"/>
              <a:ext cx="130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Address 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9" name="Oval 81"/>
            <p:cNvSpPr>
              <a:spLocks noChangeArrowheads="1"/>
            </p:cNvSpPr>
            <p:nvPr/>
          </p:nvSpPr>
          <p:spPr bwMode="auto">
            <a:xfrm>
              <a:off x="9780" y="3737"/>
              <a:ext cx="130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Basic 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" name="Oval 82"/>
            <p:cNvSpPr>
              <a:spLocks noChangeArrowheads="1"/>
            </p:cNvSpPr>
            <p:nvPr/>
          </p:nvSpPr>
          <p:spPr bwMode="auto">
            <a:xfrm>
              <a:off x="9630" y="4292"/>
              <a:ext cx="130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Type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1" name="Oval 83"/>
            <p:cNvSpPr>
              <a:spLocks noChangeArrowheads="1"/>
            </p:cNvSpPr>
            <p:nvPr/>
          </p:nvSpPr>
          <p:spPr bwMode="auto">
            <a:xfrm>
              <a:off x="6735" y="3182"/>
              <a:ext cx="1155" cy="5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2" name="Oval 84"/>
            <p:cNvSpPr>
              <a:spLocks noChangeArrowheads="1"/>
            </p:cNvSpPr>
            <p:nvPr/>
          </p:nvSpPr>
          <p:spPr bwMode="auto">
            <a:xfrm>
              <a:off x="9615" y="4892"/>
              <a:ext cx="130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Type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33" name="AutoShape 85"/>
            <p:cNvCxnSpPr>
              <a:cxnSpLocks noChangeShapeType="1"/>
            </p:cNvCxnSpPr>
            <p:nvPr/>
          </p:nvCxnSpPr>
          <p:spPr bwMode="auto">
            <a:xfrm>
              <a:off x="7890" y="3482"/>
              <a:ext cx="195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34" name="AutoShape 86"/>
            <p:cNvCxnSpPr>
              <a:cxnSpLocks noChangeShapeType="1"/>
            </p:cNvCxnSpPr>
            <p:nvPr/>
          </p:nvCxnSpPr>
          <p:spPr bwMode="auto">
            <a:xfrm>
              <a:off x="8085" y="3167"/>
              <a:ext cx="300" cy="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35" name="AutoShape 87"/>
            <p:cNvCxnSpPr>
              <a:cxnSpLocks noChangeShapeType="1"/>
            </p:cNvCxnSpPr>
            <p:nvPr/>
          </p:nvCxnSpPr>
          <p:spPr bwMode="auto">
            <a:xfrm flipH="1">
              <a:off x="8565" y="2792"/>
              <a:ext cx="90" cy="1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36" name="AutoShape 88"/>
            <p:cNvCxnSpPr>
              <a:cxnSpLocks noChangeShapeType="1"/>
            </p:cNvCxnSpPr>
            <p:nvPr/>
          </p:nvCxnSpPr>
          <p:spPr bwMode="auto">
            <a:xfrm flipH="1">
              <a:off x="8865" y="3167"/>
              <a:ext cx="360" cy="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37" name="AutoShape 89"/>
            <p:cNvCxnSpPr>
              <a:cxnSpLocks noChangeShapeType="1"/>
            </p:cNvCxnSpPr>
            <p:nvPr/>
          </p:nvCxnSpPr>
          <p:spPr bwMode="auto">
            <a:xfrm flipH="1">
              <a:off x="9090" y="3437"/>
              <a:ext cx="645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38" name="AutoShape 90"/>
            <p:cNvCxnSpPr>
              <a:cxnSpLocks noChangeShapeType="1"/>
            </p:cNvCxnSpPr>
            <p:nvPr/>
          </p:nvCxnSpPr>
          <p:spPr bwMode="auto">
            <a:xfrm flipH="1">
              <a:off x="9465" y="4022"/>
              <a:ext cx="315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39" name="AutoShape 91"/>
            <p:cNvCxnSpPr>
              <a:cxnSpLocks noChangeShapeType="1"/>
            </p:cNvCxnSpPr>
            <p:nvPr/>
          </p:nvCxnSpPr>
          <p:spPr bwMode="auto">
            <a:xfrm flipH="1" flipV="1">
              <a:off x="8955" y="4262"/>
              <a:ext cx="675" cy="9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40" name="AutoShape 92"/>
            <p:cNvCxnSpPr>
              <a:cxnSpLocks noChangeShapeType="1"/>
            </p:cNvCxnSpPr>
            <p:nvPr/>
          </p:nvCxnSpPr>
          <p:spPr bwMode="auto">
            <a:xfrm flipH="1" flipV="1">
              <a:off x="9225" y="4292"/>
              <a:ext cx="495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41" name="Oval 93"/>
            <p:cNvSpPr>
              <a:spLocks noChangeArrowheads="1"/>
            </p:cNvSpPr>
            <p:nvPr/>
          </p:nvSpPr>
          <p:spPr bwMode="auto">
            <a:xfrm>
              <a:off x="9735" y="5927"/>
              <a:ext cx="1920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Category id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2" name="Oval 94"/>
            <p:cNvSpPr>
              <a:spLocks noChangeArrowheads="1"/>
            </p:cNvSpPr>
            <p:nvPr/>
          </p:nvSpPr>
          <p:spPr bwMode="auto">
            <a:xfrm>
              <a:off x="9060" y="6887"/>
              <a:ext cx="2250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Category name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43" name="AutoShape 95"/>
            <p:cNvCxnSpPr>
              <a:cxnSpLocks noChangeShapeType="1"/>
            </p:cNvCxnSpPr>
            <p:nvPr/>
          </p:nvCxnSpPr>
          <p:spPr bwMode="auto">
            <a:xfrm flipH="1">
              <a:off x="9630" y="6377"/>
              <a:ext cx="495" cy="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44" name="AutoShape 96"/>
            <p:cNvCxnSpPr>
              <a:cxnSpLocks noChangeShapeType="1"/>
            </p:cNvCxnSpPr>
            <p:nvPr/>
          </p:nvCxnSpPr>
          <p:spPr bwMode="auto">
            <a:xfrm flipH="1" flipV="1">
              <a:off x="9226" y="6527"/>
              <a:ext cx="494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45" name="Oval 97"/>
            <p:cNvSpPr>
              <a:spLocks noChangeArrowheads="1"/>
            </p:cNvSpPr>
            <p:nvPr/>
          </p:nvSpPr>
          <p:spPr bwMode="auto">
            <a:xfrm>
              <a:off x="9615" y="8462"/>
              <a:ext cx="1200" cy="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Nmae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6" name="Oval 98"/>
            <p:cNvSpPr>
              <a:spLocks noChangeArrowheads="1"/>
            </p:cNvSpPr>
            <p:nvPr/>
          </p:nvSpPr>
          <p:spPr bwMode="auto">
            <a:xfrm>
              <a:off x="10050" y="9017"/>
              <a:ext cx="1605" cy="9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Personal price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7" name="Oval 99"/>
            <p:cNvSpPr>
              <a:spLocks noChangeArrowheads="1"/>
            </p:cNvSpPr>
            <p:nvPr/>
          </p:nvSpPr>
          <p:spPr bwMode="auto">
            <a:xfrm>
              <a:off x="6825" y="10232"/>
              <a:ext cx="2310" cy="5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Medium price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8" name="Oval 100"/>
            <p:cNvSpPr>
              <a:spLocks noChangeArrowheads="1"/>
            </p:cNvSpPr>
            <p:nvPr/>
          </p:nvSpPr>
          <p:spPr bwMode="auto">
            <a:xfrm>
              <a:off x="8040" y="10907"/>
              <a:ext cx="1665" cy="5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Toppings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9" name="Oval 101"/>
            <p:cNvSpPr>
              <a:spLocks noChangeArrowheads="1"/>
            </p:cNvSpPr>
            <p:nvPr/>
          </p:nvSpPr>
          <p:spPr bwMode="auto">
            <a:xfrm>
              <a:off x="10260" y="10037"/>
              <a:ext cx="1050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Path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" name="Oval 102"/>
            <p:cNvSpPr>
              <a:spLocks noChangeArrowheads="1"/>
            </p:cNvSpPr>
            <p:nvPr/>
          </p:nvSpPr>
          <p:spPr bwMode="auto">
            <a:xfrm>
              <a:off x="9330" y="10472"/>
              <a:ext cx="1665" cy="5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Family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51" name="AutoShape 103"/>
            <p:cNvCxnSpPr>
              <a:cxnSpLocks noChangeShapeType="1"/>
            </p:cNvCxnSpPr>
            <p:nvPr/>
          </p:nvCxnSpPr>
          <p:spPr bwMode="auto">
            <a:xfrm flipV="1">
              <a:off x="8385" y="10007"/>
              <a:ext cx="0" cy="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2" name="AutoShape 104"/>
            <p:cNvCxnSpPr>
              <a:cxnSpLocks noChangeShapeType="1"/>
            </p:cNvCxnSpPr>
            <p:nvPr/>
          </p:nvCxnSpPr>
          <p:spPr bwMode="auto">
            <a:xfrm flipV="1">
              <a:off x="9000" y="10037"/>
              <a:ext cx="450" cy="8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3" name="AutoShape 105"/>
            <p:cNvCxnSpPr>
              <a:cxnSpLocks noChangeShapeType="1"/>
            </p:cNvCxnSpPr>
            <p:nvPr/>
          </p:nvCxnSpPr>
          <p:spPr bwMode="auto">
            <a:xfrm flipH="1">
              <a:off x="9615" y="8837"/>
              <a:ext cx="435" cy="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4" name="AutoShape 106"/>
            <p:cNvCxnSpPr>
              <a:cxnSpLocks noChangeShapeType="1"/>
            </p:cNvCxnSpPr>
            <p:nvPr/>
          </p:nvCxnSpPr>
          <p:spPr bwMode="auto">
            <a:xfrm flipH="1">
              <a:off x="9885" y="9842"/>
              <a:ext cx="5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5" name="AutoShape 107"/>
            <p:cNvCxnSpPr>
              <a:cxnSpLocks noChangeShapeType="1"/>
            </p:cNvCxnSpPr>
            <p:nvPr/>
          </p:nvCxnSpPr>
          <p:spPr bwMode="auto">
            <a:xfrm flipH="1" flipV="1">
              <a:off x="9510" y="10037"/>
              <a:ext cx="750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6" name="AutoShape 108"/>
            <p:cNvCxnSpPr>
              <a:cxnSpLocks noChangeShapeType="1"/>
            </p:cNvCxnSpPr>
            <p:nvPr/>
          </p:nvCxnSpPr>
          <p:spPr bwMode="auto">
            <a:xfrm flipH="1" flipV="1">
              <a:off x="9510" y="10007"/>
              <a:ext cx="120" cy="4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7" name="AutoShape 109"/>
            <p:cNvCxnSpPr>
              <a:cxnSpLocks noChangeShapeType="1"/>
            </p:cNvCxnSpPr>
            <p:nvPr/>
          </p:nvCxnSpPr>
          <p:spPr bwMode="auto">
            <a:xfrm flipH="1">
              <a:off x="7440" y="6527"/>
              <a:ext cx="810" cy="10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58" name="Oval 110"/>
            <p:cNvSpPr>
              <a:spLocks noChangeArrowheads="1"/>
            </p:cNvSpPr>
            <p:nvPr/>
          </p:nvSpPr>
          <p:spPr bwMode="auto">
            <a:xfrm>
              <a:off x="8955" y="8715"/>
              <a:ext cx="810" cy="4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9" name="Oval 111"/>
            <p:cNvSpPr>
              <a:spLocks noChangeArrowheads="1"/>
            </p:cNvSpPr>
            <p:nvPr/>
          </p:nvSpPr>
          <p:spPr bwMode="auto">
            <a:xfrm>
              <a:off x="7335" y="8642"/>
              <a:ext cx="1050" cy="4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Image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60" name="AutoShape 112"/>
            <p:cNvCxnSpPr>
              <a:cxnSpLocks noChangeShapeType="1"/>
            </p:cNvCxnSpPr>
            <p:nvPr/>
          </p:nvCxnSpPr>
          <p:spPr bwMode="auto">
            <a:xfrm flipH="1">
              <a:off x="9225" y="9180"/>
              <a:ext cx="105" cy="4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61" name="AutoShape 113"/>
            <p:cNvCxnSpPr>
              <a:cxnSpLocks noChangeShapeType="1"/>
            </p:cNvCxnSpPr>
            <p:nvPr/>
          </p:nvCxnSpPr>
          <p:spPr bwMode="auto">
            <a:xfrm>
              <a:off x="7890" y="9107"/>
              <a:ext cx="495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System Testing</a:t>
            </a:r>
          </a:p>
          <a:p>
            <a:pPr lvl="1"/>
            <a:r>
              <a:rPr lang="en-US" dirty="0" smtClean="0"/>
              <a:t>Field Testing</a:t>
            </a:r>
          </a:p>
          <a:p>
            <a:pPr lvl="1"/>
            <a:r>
              <a:rPr lang="en-US" dirty="0" smtClean="0"/>
              <a:t>Acceptance Testing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278</Words>
  <Application>Microsoft Office PowerPoint</Application>
  <PresentationFormat>On-screen Show (4:3)</PresentationFormat>
  <Paragraphs>112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ONLINE PIZZA ORDER BOOKING SYSTEM</vt:lpstr>
      <vt:lpstr>Brief on Project</vt:lpstr>
      <vt:lpstr>Slide 3</vt:lpstr>
      <vt:lpstr>Objectives of Online way</vt:lpstr>
      <vt:lpstr>Technical Objectives</vt:lpstr>
      <vt:lpstr>Software development phases</vt:lpstr>
      <vt:lpstr>Context Level DFD</vt:lpstr>
      <vt:lpstr>ER Diagram</vt:lpstr>
      <vt:lpstr>Testing</vt:lpstr>
      <vt:lpstr>Verification &amp; Validation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PIZZA ORDER BOOKING SYSTEM</dc:title>
  <dc:creator>john</dc:creator>
  <cp:lastModifiedBy>john</cp:lastModifiedBy>
  <cp:revision>5</cp:revision>
  <dcterms:created xsi:type="dcterms:W3CDTF">2020-01-09T18:02:42Z</dcterms:created>
  <dcterms:modified xsi:type="dcterms:W3CDTF">2020-01-09T18:49:47Z</dcterms:modified>
</cp:coreProperties>
</file>