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ijayk2001/oecgwi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70339" y="2130886"/>
            <a:ext cx="6543992"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800" b="1" i="0" u="none" strike="noStrike" cap="none" dirty="0">
                <a:solidFill>
                  <a:schemeClr val="lt1"/>
                </a:solidFill>
                <a:latin typeface="Trebuchet MS"/>
                <a:ea typeface="Trebuchet MS"/>
                <a:cs typeface="Trebuchet MS"/>
                <a:sym typeface="Trebuchet MS"/>
              </a:rPr>
              <a:t>Your Team Name :Black Technology</a:t>
            </a:r>
            <a:endParaRPr sz="28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08321" y="2701792"/>
            <a:ext cx="4559100" cy="1629742"/>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p>
          <a:p>
            <a:pPr marL="0" marR="0" lvl="0" indent="0" algn="l" rtl="0">
              <a:lnSpc>
                <a:spcPct val="150000"/>
              </a:lnSpc>
              <a:spcBef>
                <a:spcPts val="0"/>
              </a:spcBef>
              <a:spcAft>
                <a:spcPts val="0"/>
              </a:spcAft>
              <a:buClr>
                <a:srgbClr val="000000"/>
              </a:buClr>
              <a:buSzPts val="1800"/>
              <a:buFont typeface="Arial"/>
              <a:buNone/>
            </a:pPr>
            <a:r>
              <a:rPr lang="en" sz="1200" dirty="0">
                <a:solidFill>
                  <a:schemeClr val="lt1"/>
                </a:solidFill>
                <a:latin typeface="Trebuchet MS"/>
                <a:ea typeface="Trebuchet MS"/>
                <a:cs typeface="Trebuchet MS"/>
                <a:sym typeface="Trebuchet MS"/>
              </a:rPr>
              <a:t>Niwas S</a:t>
            </a: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Vijay K</a:t>
            </a:r>
          </a:p>
          <a:p>
            <a:pPr marL="0" marR="0" lvl="0" indent="0" algn="l" rtl="0">
              <a:lnSpc>
                <a:spcPct val="150000"/>
              </a:lnSpc>
              <a:spcBef>
                <a:spcPts val="0"/>
              </a:spcBef>
              <a:spcAft>
                <a:spcPts val="0"/>
              </a:spcAft>
              <a:buClr>
                <a:srgbClr val="000000"/>
              </a:buClr>
              <a:buSzPts val="1800"/>
              <a:buFont typeface="Arial"/>
              <a:buNone/>
            </a:pPr>
            <a:r>
              <a:rPr lang="en" sz="1200" dirty="0">
                <a:solidFill>
                  <a:schemeClr val="lt1"/>
                </a:solidFill>
                <a:latin typeface="Trebuchet MS"/>
                <a:ea typeface="Trebuchet MS"/>
                <a:cs typeface="Trebuchet MS"/>
                <a:sym typeface="Trebuchet MS"/>
              </a:rPr>
              <a:t>Prince Abishek S</a:t>
            </a: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Mohankumar P</a:t>
            </a:r>
            <a:endParaRPr lang="en" sz="1200" dirty="0">
              <a:solidFill>
                <a:schemeClr val="lt1"/>
              </a:solidFill>
              <a:latin typeface="Trebuchet MS"/>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:20.09.2022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22423" y="805550"/>
            <a:ext cx="8238600" cy="37600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ctr" rtl="0">
              <a:lnSpc>
                <a:spcPct val="100000"/>
              </a:lnSpc>
              <a:spcBef>
                <a:spcPts val="0"/>
              </a:spcBef>
              <a:spcAft>
                <a:spcPts val="0"/>
              </a:spcAft>
              <a:buClr>
                <a:srgbClr val="000000"/>
              </a:buClr>
              <a:buSzPts val="1400"/>
              <a:buFont typeface="Arial"/>
              <a:buNone/>
            </a:pPr>
            <a:endParaRPr lang="en-US" sz="1800" b="0" i="0" dirty="0">
              <a:solidFill>
                <a:srgbClr val="4A4548"/>
              </a:solidFill>
              <a:effectLst/>
              <a:latin typeface="lato" panose="020F0502020204030203" pitchFamily="34" charset="0"/>
            </a:endParaRPr>
          </a:p>
          <a:p>
            <a:pPr marL="0" marR="0" lvl="0" indent="0" algn="ctr" rtl="0">
              <a:lnSpc>
                <a:spcPct val="100000"/>
              </a:lnSpc>
              <a:spcBef>
                <a:spcPts val="0"/>
              </a:spcBef>
              <a:spcAft>
                <a:spcPts val="0"/>
              </a:spcAft>
              <a:buClr>
                <a:srgbClr val="000000"/>
              </a:buClr>
              <a:buSzPts val="1400"/>
              <a:buFont typeface="Arial"/>
              <a:buNone/>
            </a:pPr>
            <a:r>
              <a:rPr lang="en-US" sz="1800" b="0" i="0" dirty="0">
                <a:solidFill>
                  <a:srgbClr val="4A4548"/>
                </a:solidFill>
                <a:effectLst/>
                <a:highlight>
                  <a:srgbClr val="FFFF00"/>
                </a:highlight>
                <a:latin typeface="lato" panose="020F0502020204030203" pitchFamily="34" charset="0"/>
              </a:rPr>
              <a:t>Video Analytics Analysis </a:t>
            </a:r>
          </a:p>
          <a:p>
            <a:pPr marL="0" marR="0" lvl="0" indent="0" algn="ctr" rtl="0">
              <a:lnSpc>
                <a:spcPct val="100000"/>
              </a:lnSpc>
              <a:spcBef>
                <a:spcPts val="0"/>
              </a:spcBef>
              <a:spcAft>
                <a:spcPts val="0"/>
              </a:spcAft>
              <a:buClr>
                <a:srgbClr val="000000"/>
              </a:buClr>
              <a:buSzPts val="1400"/>
              <a:buFont typeface="Arial"/>
              <a:buNone/>
            </a:pPr>
            <a:endParaRPr lang="en-US" sz="1800" b="0" i="0" dirty="0">
              <a:solidFill>
                <a:srgbClr val="4A4548"/>
              </a:solidFill>
              <a:effectLst/>
              <a:highlight>
                <a:srgbClr val="FFFF00"/>
              </a:highlight>
              <a:latin typeface="lato" panose="020F0502020204030203" pitchFamily="34" charset="0"/>
            </a:endParaRPr>
          </a:p>
          <a:p>
            <a:pPr marL="285750" marR="0" lvl="0" indent="-285750" rtl="0">
              <a:lnSpc>
                <a:spcPct val="100000"/>
              </a:lnSpc>
              <a:spcBef>
                <a:spcPts val="0"/>
              </a:spcBef>
              <a:spcAft>
                <a:spcPts val="0"/>
              </a:spcAft>
              <a:buClr>
                <a:srgbClr val="000000"/>
              </a:buClr>
              <a:buSzPts val="1400"/>
              <a:buFont typeface="Wingdings" panose="05000000000000000000" pitchFamily="2" charset="2"/>
              <a:buChar char="v"/>
            </a:pPr>
            <a:r>
              <a:rPr lang="en-US" b="0" i="0" dirty="0">
                <a:solidFill>
                  <a:srgbClr val="4A4548"/>
                </a:solidFill>
                <a:effectLst/>
                <a:latin typeface="lato" panose="020F0502020204030203" pitchFamily="34" charset="0"/>
              </a:rPr>
              <a:t> Customer Satisfaction( Customer First need from Bank Money handling </a:t>
            </a:r>
            <a:r>
              <a:rPr lang="en-US" b="0" i="0" dirty="0" err="1">
                <a:solidFill>
                  <a:srgbClr val="4A4548"/>
                </a:solidFill>
                <a:effectLst/>
                <a:latin typeface="lato" panose="020F0502020204030203" pitchFamily="34" charset="0"/>
              </a:rPr>
              <a:t>fastly</a:t>
            </a:r>
            <a:r>
              <a:rPr lang="en-US" b="0" i="0" dirty="0">
                <a:solidFill>
                  <a:srgbClr val="4A4548"/>
                </a:solidFill>
                <a:effectLst/>
                <a:latin typeface="lato" panose="020F0502020204030203" pitchFamily="34" charset="0"/>
              </a:rPr>
              <a:t> . because customer have no time for time spent in bank like AS  ATM transactions(long waiting line front of ATM for our own money), paper work , talking to customer care many time waste in this activity ).</a:t>
            </a:r>
          </a:p>
          <a:p>
            <a:pPr marL="0" marR="0" lvl="0" indent="0" rtl="0">
              <a:lnSpc>
                <a:spcPct val="100000"/>
              </a:lnSpc>
              <a:spcBef>
                <a:spcPts val="0"/>
              </a:spcBef>
              <a:spcAft>
                <a:spcPts val="0"/>
              </a:spcAft>
              <a:buClr>
                <a:srgbClr val="000000"/>
              </a:buClr>
              <a:buSzPts val="1400"/>
              <a:buFont typeface="Arial"/>
              <a:buNone/>
            </a:pPr>
            <a:endParaRPr lang="en-US" dirty="0">
              <a:solidFill>
                <a:srgbClr val="4A4548"/>
              </a:solidFill>
              <a:latin typeface="lato" panose="020F0502020204030203" pitchFamily="34" charset="0"/>
            </a:endParaRPr>
          </a:p>
          <a:p>
            <a:pPr marL="285750" marR="0" lvl="0" indent="-285750" rtl="0">
              <a:lnSpc>
                <a:spcPct val="100000"/>
              </a:lnSpc>
              <a:spcBef>
                <a:spcPts val="0"/>
              </a:spcBef>
              <a:spcAft>
                <a:spcPts val="0"/>
              </a:spcAft>
              <a:buClr>
                <a:srgbClr val="000000"/>
              </a:buClr>
              <a:buSzPts val="1400"/>
              <a:buFont typeface="Wingdings" panose="05000000000000000000" pitchFamily="2" charset="2"/>
              <a:buChar char="v"/>
            </a:pPr>
            <a:r>
              <a:rPr lang="en-US" b="0" i="0" dirty="0">
                <a:solidFill>
                  <a:srgbClr val="4A4548"/>
                </a:solidFill>
                <a:effectLst/>
                <a:latin typeface="lato" panose="020F0502020204030203" pitchFamily="34" charset="0"/>
              </a:rPr>
              <a:t>Security Major point for Banking systems. with out security banking system not working. tracking and analysis Froud &amp; illegal activity type people in ATM and Banking. </a:t>
            </a:r>
            <a:endParaRPr lang="en-US" dirty="0">
              <a:solidFill>
                <a:srgbClr val="4A4548"/>
              </a:solidFill>
              <a:latin typeface="lato" panose="020F0502020204030203" pitchFamily="34" charset="0"/>
            </a:endParaRPr>
          </a:p>
          <a:p>
            <a:pPr marL="0" marR="0" lvl="0" indent="0" rtl="0">
              <a:lnSpc>
                <a:spcPct val="100000"/>
              </a:lnSpc>
              <a:spcBef>
                <a:spcPts val="0"/>
              </a:spcBef>
              <a:spcAft>
                <a:spcPts val="0"/>
              </a:spcAft>
              <a:buClr>
                <a:srgbClr val="000000"/>
              </a:buClr>
              <a:buSzPts val="1400"/>
              <a:buFont typeface="Arial"/>
              <a:buNone/>
            </a:pPr>
            <a:endParaRPr lang="en-US" b="0" i="0" dirty="0">
              <a:solidFill>
                <a:srgbClr val="4A4548"/>
              </a:solidFill>
              <a:effectLst/>
              <a:latin typeface="lato" panose="020F0502020204030203" pitchFamily="34" charset="0"/>
            </a:endParaRPr>
          </a:p>
          <a:p>
            <a:pPr marL="285750" marR="0" lvl="0" indent="-285750" rtl="0">
              <a:lnSpc>
                <a:spcPct val="100000"/>
              </a:lnSpc>
              <a:spcBef>
                <a:spcPts val="0"/>
              </a:spcBef>
              <a:spcAft>
                <a:spcPts val="0"/>
              </a:spcAft>
              <a:buClr>
                <a:srgbClr val="000000"/>
              </a:buClr>
              <a:buSzPts val="1400"/>
              <a:buFont typeface="Wingdings" panose="05000000000000000000" pitchFamily="2" charset="2"/>
              <a:buChar char="v"/>
            </a:pPr>
            <a:r>
              <a:rPr lang="en-US" b="0" i="0" dirty="0">
                <a:solidFill>
                  <a:srgbClr val="4A4548"/>
                </a:solidFill>
                <a:effectLst/>
                <a:latin typeface="lato" panose="020F0502020204030203" pitchFamily="34" charset="0"/>
              </a:rPr>
              <a:t> Business growth need mostly company. but some bank not stable business growth. reason old technology and not running with current Technology culture &amp; customer satisfaction &amp; faith down on this type bank. we think &amp; want best quality in banking system.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r>
              <a:rPr lang="en-US" sz="1200" b="0" i="0" u="none" strike="noStrike" cap="none" dirty="0">
                <a:solidFill>
                  <a:srgbClr val="000000"/>
                </a:solidFill>
                <a:latin typeface="Lato"/>
                <a:ea typeface="Lato"/>
                <a:cs typeface="Lato"/>
                <a:sym typeface="Lato"/>
              </a:rPr>
              <a:t>Face recognition in KYC , to view account balance , to enable fund transfers.</a:t>
            </a: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r>
              <a:rPr lang="en-US" sz="1200" b="0" i="0" u="none" strike="noStrike" cap="none" dirty="0">
                <a:solidFill>
                  <a:srgbClr val="000000"/>
                </a:solidFill>
                <a:latin typeface="Lato"/>
                <a:ea typeface="Lato"/>
                <a:cs typeface="Lato"/>
                <a:sym typeface="Lato"/>
              </a:rPr>
              <a:t>Since account holders connected with the account for a very short dealing with current reality of manual banking , theft is becoming ever more common these days. To protect against unauthorized individuals. </a:t>
            </a: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r>
              <a:rPr lang="en-US" sz="1200" b="0" i="0" u="none" strike="noStrike" cap="none" dirty="0">
                <a:solidFill>
                  <a:srgbClr val="000000"/>
                </a:solidFill>
                <a:latin typeface="Lato"/>
                <a:ea typeface="Lato"/>
                <a:cs typeface="Lato"/>
                <a:sym typeface="Lato"/>
              </a:rPr>
              <a:t>We had thought and added a few more methods and ideas to our face recognition mechanism to guard against unauthorized persons.</a:t>
            </a: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endParaRPr lang="en-US" sz="1200" b="0" i="0" u="none" strike="noStrike" cap="none" dirty="0">
              <a:solidFill>
                <a:srgbClr val="000000"/>
              </a:solidFill>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endParaRPr lang="en-US" sz="1200" b="0" i="0" u="none" strike="noStrike" cap="none" dirty="0">
              <a:solidFill>
                <a:srgbClr val="000000"/>
              </a:solidFill>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Wingdings" panose="05000000000000000000" pitchFamily="2" charset="2"/>
              <a:buChar char="Ø"/>
            </a:pPr>
            <a:endParaRPr lang="en-IN"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634647"/>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400" dirty="0">
                <a:solidFill>
                  <a:schemeClr val="tx1"/>
                </a:solidFill>
                <a:highlight>
                  <a:srgbClr val="FFFFFF"/>
                </a:highlight>
                <a:latin typeface="Lato Black" panose="020F0A02020204030203" pitchFamily="34" charset="0"/>
                <a:ea typeface="Lato"/>
                <a:cs typeface="Lato"/>
                <a:sym typeface="Lato"/>
              </a:rPr>
              <a:t>1.Video Footage Quality :-</a:t>
            </a:r>
            <a:endParaRPr lang="en-US" sz="1400" b="0" i="0" u="none" strike="noStrike" cap="none" dirty="0">
              <a:solidFill>
                <a:srgbClr val="000000"/>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For case, the sort of camera may influence the sort of examination that's conceivable with the equipment that's presently accessible, as well as the determination of video that ought to be prepared. For occurrence, in the event that a high-resolution camera is situated at eye level, the video quality and camera arrangement are likely appropriate for recording photographs which will be used for confront coordinating. This would permit an association to utilize the camera for facial acknowledgment.</a:t>
            </a:r>
          </a:p>
          <a:p>
            <a:pPr marL="0" marR="0" lvl="0" indent="0" algn="l" rtl="0">
              <a:lnSpc>
                <a:spcPct val="115000"/>
              </a:lnSpc>
              <a:spcBef>
                <a:spcPts val="1000"/>
              </a:spcBef>
              <a:spcAft>
                <a:spcPts val="1000"/>
              </a:spcAft>
              <a:buClr>
                <a:srgbClr val="000000"/>
              </a:buClr>
              <a:buSzPts val="1400"/>
              <a:buFont typeface="Arial"/>
              <a:buNone/>
            </a:pPr>
            <a:r>
              <a:rPr lang="en-US" sz="1400" dirty="0">
                <a:solidFill>
                  <a:schemeClr val="tx1"/>
                </a:solidFill>
                <a:highlight>
                  <a:srgbClr val="FFFFFF"/>
                </a:highlight>
                <a:latin typeface="Lato Black" panose="020F0A02020204030203" pitchFamily="34" charset="0"/>
                <a:ea typeface="Lato"/>
                <a:cs typeface="Lato"/>
                <a:sym typeface="Lato"/>
              </a:rPr>
              <a:t>2.Video Management Systems :-</a:t>
            </a:r>
            <a:endParaRPr lang="en-US" dirty="0">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For live video preparing and real-time cautioning and video look, you may require a Video Administration Framework (VMS) to bolster your video substance examination. You will utilize a few VMS stages or a single provider.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311503" y="1394600"/>
            <a:ext cx="8280000" cy="2930300"/>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2800"/>
            </a:pPr>
            <a:r>
              <a:rPr lang="en-US" sz="1400" b="0" dirty="0">
                <a:solidFill>
                  <a:srgbClr val="4A4548"/>
                </a:solidFill>
                <a:highlight>
                  <a:srgbClr val="FFFFFF"/>
                </a:highlight>
              </a:rPr>
              <a:t>Azure tools or resources which are likely to be used by you for the prototype, if your idea gets selected</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Video Analyzer. </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Video Indexer.</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Data Lake Storage.</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Analysis Services.</a:t>
            </a:r>
            <a:br>
              <a:rPr lang="en-US" sz="1400" b="0" dirty="0">
                <a:solidFill>
                  <a:srgbClr val="4A4548"/>
                </a:solidFill>
                <a:highlight>
                  <a:srgbClr val="FFFFFF"/>
                </a:highlight>
              </a:rPr>
            </a:br>
            <a:br>
              <a:rPr lang="en-US" sz="1400" b="0" dirty="0">
                <a:solidFill>
                  <a:srgbClr val="4A4548"/>
                </a:solidFill>
                <a:highlight>
                  <a:srgbClr val="FFFFFF"/>
                </a:highlight>
              </a:rPr>
            </a:br>
            <a:r>
              <a:rPr lang="en-US" sz="1400" b="0" dirty="0">
                <a:solidFill>
                  <a:srgbClr val="4A4548"/>
                </a:solidFill>
                <a:highlight>
                  <a:srgbClr val="FFFFFF"/>
                </a:highlight>
              </a:rPr>
              <a:t>Azure Synapse Analytics.</a:t>
            </a:r>
            <a:br>
              <a:rPr lang="en-US" sz="1400" b="0" dirty="0">
                <a:solidFill>
                  <a:srgbClr val="4A4548"/>
                </a:solidFill>
                <a:highlight>
                  <a:srgbClr val="FFFFFF"/>
                </a:highlight>
              </a:rPr>
            </a:b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62254" cy="37626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Solution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Face coordinating and distinguishing proof alludes to the method of coordinating and perceiving a person's confront utilizing pictures and recordings that have as of now been protected in a database. The demonstrate must to begin with be prepared on the subject's confront some time recently being able to coordinate faces and perceive the subject from diverse pictures. Indeed when the introduction and state of mind of the subject's confront are changed in photos, a decent face recognition demonstrate has got to be able to distinguish the subject accurately.</a:t>
            </a:r>
            <a:br>
              <a:rPr lang="en-US" sz="1400" b="0" i="0" u="none" strike="noStrike" cap="none" dirty="0">
                <a:solidFill>
                  <a:srgbClr val="000000"/>
                </a:solidFill>
                <a:latin typeface="Lato"/>
                <a:ea typeface="Lato"/>
                <a:cs typeface="Lato"/>
                <a:sym typeface="Lato"/>
              </a:rPr>
            </a:br>
            <a:r>
              <a:rPr lang="en-US" sz="1400" b="0" i="0" u="none" strike="noStrike" cap="none" dirty="0">
                <a:solidFill>
                  <a:srgbClr val="000000"/>
                </a:solidFill>
                <a:latin typeface="Lato"/>
                <a:ea typeface="Lato"/>
                <a:cs typeface="Lato"/>
                <a:sym typeface="Lato"/>
              </a:rPr>
              <a:t> Whether the approved individual is locks in in burglary arraignment or not, this approach is used to detect their facial expression and transmit a caution take note to the most department and adjacent police station.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US" sz="1600" b="0" i="0" u="none" strike="noStrike" cap="none" dirty="0">
                <a:solidFill>
                  <a:srgbClr val="000000"/>
                </a:solidFill>
                <a:latin typeface="Lato"/>
                <a:ea typeface="Lato"/>
                <a:cs typeface="Lato"/>
                <a:sym typeface="Lato"/>
              </a:rPr>
              <a:t>Four modules make up the proposed approach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1Finds the confront in an image(Face detection) </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2. Analyze and extricate facial features</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 3. Compare the highlights for the 2 input faces</a:t>
            </a: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Lato"/>
                <a:ea typeface="Lato"/>
                <a:cs typeface="Lato"/>
                <a:sym typeface="Lato"/>
              </a:rPr>
              <a:t> 4. Returns Genuine on the off chance that confront coordinated or else False.</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Helps to reduce the crime rates</a:t>
            </a:r>
          </a:p>
          <a:p>
            <a:pPr marR="0" lvl="0" algn="l" rtl="0">
              <a:lnSpc>
                <a:spcPct val="100000"/>
              </a:lnSpc>
              <a:spcBef>
                <a:spcPts val="0"/>
              </a:spcBef>
              <a:spcAft>
                <a:spcPts val="0"/>
              </a:spcAft>
              <a:buClr>
                <a:srgbClr val="000000"/>
              </a:buClr>
              <a:buSzPts val="1400"/>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dirty="0">
                <a:solidFill>
                  <a:srgbClr val="222222"/>
                </a:solidFill>
                <a:highlight>
                  <a:srgbClr val="FFFFFF"/>
                </a:highlight>
                <a:latin typeface="Lato"/>
                <a:ea typeface="Lato"/>
                <a:cs typeface="Lato"/>
                <a:sym typeface="Lato"/>
              </a:rPr>
              <a:t>Reduces the number of users access to same account</a:t>
            </a:r>
          </a:p>
          <a:p>
            <a:pPr marR="0" lvl="0" algn="l" rtl="0">
              <a:lnSpc>
                <a:spcPct val="100000"/>
              </a:lnSpc>
              <a:spcBef>
                <a:spcPts val="0"/>
              </a:spcBef>
              <a:spcAft>
                <a:spcPts val="0"/>
              </a:spcAft>
              <a:buClr>
                <a:srgbClr val="000000"/>
              </a:buClr>
              <a:buSzPts val="1400"/>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Improves secure banking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hlinkClick r:id="rId3"/>
              </a:rPr>
              <a:t>https://github.com/vijayk2001/oecgwin</a:t>
            </a:r>
            <a:r>
              <a:rPr lang="en" sz="1400" b="0" i="0" u="none" strike="noStrike" cap="none" dirty="0">
                <a:solidFill>
                  <a:srgbClr val="222222"/>
                </a:solidFill>
                <a:highlight>
                  <a:srgbClr val="FFFFFF"/>
                </a:highlight>
                <a:latin typeface="Lato"/>
                <a:ea typeface="Lato"/>
                <a:cs typeface="Lato"/>
                <a:sym typeface="Lato"/>
              </a:rPr>
              <a:t>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4"/>
            <a:ext cx="4559100" cy="1831423"/>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600" dirty="0">
                <a:solidFill>
                  <a:schemeClr val="lt1"/>
                </a:solidFill>
                <a:latin typeface="Trebuchet MS"/>
                <a:ea typeface="Trebuchet MS"/>
                <a:cs typeface="Trebuchet MS"/>
                <a:sym typeface="Trebuchet MS"/>
              </a:rPr>
              <a:t>Niwas S</a:t>
            </a:r>
          </a:p>
          <a:p>
            <a:pPr marL="0" marR="0" lvl="0" indent="0" algn="l" rtl="0">
              <a:lnSpc>
                <a:spcPct val="150000"/>
              </a:lnSpc>
              <a:spcBef>
                <a:spcPts val="0"/>
              </a:spcBef>
              <a:spcAft>
                <a:spcPts val="0"/>
              </a:spcAft>
              <a:buClr>
                <a:srgbClr val="000000"/>
              </a:buClr>
              <a:buSzPts val="1800"/>
              <a:buFont typeface="Arial"/>
              <a:buNone/>
            </a:pPr>
            <a:r>
              <a:rPr lang="en" sz="1600" i="0" u="none" strike="noStrike" cap="none" dirty="0">
                <a:solidFill>
                  <a:schemeClr val="lt1"/>
                </a:solidFill>
                <a:latin typeface="Trebuchet MS"/>
                <a:ea typeface="Trebuchet MS"/>
                <a:cs typeface="Trebuchet MS"/>
                <a:sym typeface="Trebuchet MS"/>
              </a:rPr>
              <a:t>Vijay K</a:t>
            </a:r>
          </a:p>
          <a:p>
            <a:pPr marL="0" marR="0" lvl="0" indent="0" algn="l" rtl="0">
              <a:lnSpc>
                <a:spcPct val="150000"/>
              </a:lnSpc>
              <a:spcBef>
                <a:spcPts val="0"/>
              </a:spcBef>
              <a:spcAft>
                <a:spcPts val="0"/>
              </a:spcAft>
              <a:buClr>
                <a:srgbClr val="000000"/>
              </a:buClr>
              <a:buSzPts val="1800"/>
              <a:buFont typeface="Arial"/>
              <a:buNone/>
            </a:pPr>
            <a:r>
              <a:rPr lang="en" sz="1600" dirty="0">
                <a:solidFill>
                  <a:schemeClr val="lt1"/>
                </a:solidFill>
                <a:latin typeface="Trebuchet MS"/>
                <a:ea typeface="Trebuchet MS"/>
                <a:cs typeface="Trebuchet MS"/>
                <a:sym typeface="Trebuchet MS"/>
              </a:rPr>
              <a:t>Prince Abishek S</a:t>
            </a:r>
          </a:p>
          <a:p>
            <a:pPr marL="0" marR="0" lvl="0" indent="0" algn="l" rtl="0">
              <a:lnSpc>
                <a:spcPct val="150000"/>
              </a:lnSpc>
              <a:spcBef>
                <a:spcPts val="0"/>
              </a:spcBef>
              <a:spcAft>
                <a:spcPts val="0"/>
              </a:spcAft>
              <a:buClr>
                <a:srgbClr val="000000"/>
              </a:buClr>
              <a:buSzPts val="1800"/>
              <a:buFont typeface="Arial"/>
              <a:buNone/>
            </a:pPr>
            <a:r>
              <a:rPr lang="en" sz="1600" i="0" u="none" strike="noStrike" cap="none" dirty="0">
                <a:solidFill>
                  <a:schemeClr val="lt1"/>
                </a:solidFill>
                <a:latin typeface="Trebuchet MS"/>
                <a:ea typeface="Trebuchet MS"/>
                <a:cs typeface="Trebuchet MS"/>
                <a:sym typeface="Trebuchet MS"/>
              </a:rPr>
              <a:t>Mohankumar P</a:t>
            </a:r>
            <a:endParaRPr lang="en" sz="1600" dirty="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Lato</vt:lpstr>
      <vt:lpstr>Trebuchet MS</vt:lpstr>
      <vt:lpstr>Lato Black</vt:lpstr>
      <vt:lpstr>Arial</vt:lpstr>
      <vt:lpstr>Wingdings</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Niwas</cp:lastModifiedBy>
  <cp:revision>1</cp:revision>
  <dcterms:modified xsi:type="dcterms:W3CDTF">2022-09-20T18:33:25Z</dcterms:modified>
</cp:coreProperties>
</file>