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8" r:id="rId2"/>
  </p:sldIdLst>
  <p:sldSz cx="27432000" cy="1828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CC9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2709-1D3B-4243-A87F-D9B792469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0" y="2992968"/>
            <a:ext cx="20574000" cy="6366933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0AEA3-D7A6-47C8-B365-97474629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4AD5-866B-47E9-A775-6CC90B00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172B-D65A-47BB-B0D4-1469F5C8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CEFA-59CC-4E34-976E-99B8854F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E82A-1F5B-4DA5-83B1-F3DF2316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5D151-F78E-4897-A378-8277C4448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5E63-E337-42E3-BBB3-74E199EE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8625-731F-4B5F-A390-0AFB3E98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C9D1-C954-4735-A239-2B5CAB07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400B4-775B-45B6-867A-9F0426362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9631025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803F2-CD74-4A37-9283-56B3755E5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85950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BCC4-C9E5-4031-9921-C1893A60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673-3FFF-40E9-BD4D-78C818AD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CA14-B7D4-474C-8171-1818EAED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Fai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9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999E-5E09-4E5B-89A9-1780A673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B385-8EF6-4C0A-9315-C76DE8F0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6C1D-91C2-42D7-94E7-DA8F0149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65E6-C9E6-4F67-83F6-DB74A132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11C4-5F1C-4242-80AC-DF6F84AE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A2C9-B52B-480D-AE9B-F839519C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63" y="4559303"/>
            <a:ext cx="23660100" cy="7607299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2C2E4-F840-4843-8FE1-69F99741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1663" y="12238569"/>
            <a:ext cx="23660100" cy="4000499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7931-CDBC-47E4-A867-D1BAC9A2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609B-E030-4075-9A0E-893CB3B2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B13-DDD7-425F-A39B-3C05152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B525-1A1B-4F01-91B9-8E474227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E13D-5EFD-4041-8974-FCD9A1BD9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20D9B-2544-4AE9-A8DE-FFB6E24E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CE87D-6CC2-4437-A587-7FFDFA68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B2349-4CF4-4F27-B7CE-6E874C90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2B740-9F15-44E6-9DCD-B2CBCC86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0C8C-B838-43DF-95EB-8778F42B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3" y="973668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0FA9-4DDE-4A50-9938-B9E3774B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524" y="4483101"/>
            <a:ext cx="11605021" cy="219709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D8467-DD12-4C1E-AB58-2A5B9638E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9524" y="6680200"/>
            <a:ext cx="1160502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6110-892E-4FB0-838A-891ED9A78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887450" y="4483101"/>
            <a:ext cx="11662173" cy="219709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3526E-C822-490B-9D73-04CEFB4EC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887450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2D187-72B0-43A4-8C19-C4A5B49F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E43E3-629D-416E-9336-9528E590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7D000-3473-43E4-8E62-2F227904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0F52-18A5-422C-A108-FC3A24C6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F4ADD-3AD6-45B3-B700-D5120A09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748EE-50D6-447F-BFC0-2C0D94EB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6337B-5018-4206-A1A4-260CC0C9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AF670-937D-4501-84B8-7497585D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9442F-50D8-4CF6-8CF9-832642BC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44225-2DE2-4B5C-8FC3-521330D6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CD78-184B-426F-82CA-B005CA9E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4" y="1219200"/>
            <a:ext cx="8847533" cy="426720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40F6-2B3D-45EA-A028-1B925FB7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2173" y="2633135"/>
            <a:ext cx="13887450" cy="12996333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55F6-CED1-47FB-AE2C-5BCF974A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9524" y="5486400"/>
            <a:ext cx="8847533" cy="10164235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01FE3-6605-4149-B019-F87B1141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139E-347D-418B-9658-E1020B3D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67175-7124-4911-959F-0EEF2010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4692-E0AA-4739-987C-B00E3152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24" y="1219200"/>
            <a:ext cx="8847533" cy="426720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D7292-81C1-4FBE-A0B7-232F44925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1662173" y="2633135"/>
            <a:ext cx="13887450" cy="12996333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EF362-0BFF-46D0-97B3-E5899F17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9524" y="5486400"/>
            <a:ext cx="8847533" cy="10164235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612A2-309F-40C7-B0C8-D8226749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3E8A-7FDA-4769-B79D-7CE281DB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8141-D02D-439E-93E9-27551961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94A45-BB50-4556-AA90-69CE917A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973668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CE07-22B9-4D0F-9810-C2520A99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1CBC-A47B-4A2E-8235-24C497D9C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5950" y="16950268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9FB5-9835-4B31-B452-5759A2B5C943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AC97-24B2-4220-9F88-138ED8A99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86850" y="16950268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5EF4-AC74-42E6-B993-759F4C8E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73850" y="16950268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4BBA-7E74-4D3B-AC77-85D6F04F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6021939" y="10473575"/>
            <a:ext cx="628650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GB" sz="675" dirty="0"/>
          </a:p>
        </p:txBody>
      </p:sp>
      <p:sp>
        <p:nvSpPr>
          <p:cNvPr id="20" name="TextBox 19"/>
          <p:cNvSpPr txBox="1"/>
          <p:nvPr/>
        </p:nvSpPr>
        <p:spPr>
          <a:xfrm>
            <a:off x="10029825" y="11687175"/>
            <a:ext cx="342900" cy="3429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GB" sz="675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89D195-F1DC-4A13-AEDE-EE6082B52DC1}"/>
              </a:ext>
            </a:extLst>
          </p:cNvPr>
          <p:cNvSpPr/>
          <p:nvPr/>
        </p:nvSpPr>
        <p:spPr>
          <a:xfrm>
            <a:off x="190697" y="196347"/>
            <a:ext cx="27050605" cy="1997704"/>
          </a:xfrm>
          <a:prstGeom prst="rect">
            <a:avLst/>
          </a:prstGeom>
          <a:solidFill>
            <a:schemeClr val="bg1"/>
          </a:solidFill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9FA47B-BA11-4465-B7FC-5C5C7596A5FB}"/>
              </a:ext>
            </a:extLst>
          </p:cNvPr>
          <p:cNvGrpSpPr>
            <a:grpSpLocks noChangeAspect="1"/>
          </p:cNvGrpSpPr>
          <p:nvPr/>
        </p:nvGrpSpPr>
        <p:grpSpPr>
          <a:xfrm>
            <a:off x="20917992" y="413964"/>
            <a:ext cx="2887436" cy="699794"/>
            <a:chOff x="5344775" y="1479906"/>
            <a:chExt cx="1454151" cy="352425"/>
          </a:xfrm>
          <a:solidFill>
            <a:schemeClr val="tx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D253FCE-0361-4D01-8C99-475593EF5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038" y="1479906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1A58A92-2C56-4B35-BFED-2431BD84C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775" y="1548168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A7854D63-60E3-404A-B0FF-7DD9FB764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163" y="1479906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B42A68FD-B521-4696-9E43-45ACE83D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7875" y="1479906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AAAAAF3E-4CB4-4186-9C6D-2D3652008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238" y="1479906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4256648D-6775-4116-9F28-4E73AA2317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8075" y="1479906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8C54FA9-F271-48D0-BCDF-118B1FD95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500" y="1479906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17986D62-9821-424E-99F8-C5E43AE59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163" y="1679931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061160B4-33A5-4874-9C63-C099C449D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8663" y="1679931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97E72640-ECC6-484C-A6D9-551866EE6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275" y="1679931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6578D87A-A074-4B3A-AF58-8EF0AF545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1888" y="1679931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946057E7-F060-4E3A-BE53-76EF6FB91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913" y="1679931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A35552B-328F-4410-A05E-38265964E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3363" y="1481493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784B45C-2669-40F8-89C0-4FB8249769E9}"/>
              </a:ext>
            </a:extLst>
          </p:cNvPr>
          <p:cNvSpPr txBox="1"/>
          <p:nvPr/>
        </p:nvSpPr>
        <p:spPr>
          <a:xfrm>
            <a:off x="418807" y="356039"/>
            <a:ext cx="5879952" cy="1678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Vijay Karigowdara</a:t>
            </a:r>
          </a:p>
          <a:p>
            <a:pPr algn="ctr">
              <a:lnSpc>
                <a:spcPct val="90000"/>
              </a:lnSpc>
            </a:pPr>
            <a:r>
              <a:rPr lang="en-US" sz="3200" dirty="0"/>
              <a:t>Boston University</a:t>
            </a:r>
          </a:p>
          <a:p>
            <a:pPr algn="ctr">
              <a:lnSpc>
                <a:spcPct val="90000"/>
              </a:lnSpc>
            </a:pPr>
            <a:r>
              <a:rPr lang="en-US" sz="3200" dirty="0"/>
              <a:t>Computer Information Systems</a:t>
            </a:r>
          </a:p>
          <a:p>
            <a:pPr algn="ctr">
              <a:lnSpc>
                <a:spcPct val="90000"/>
              </a:lnSpc>
            </a:pPr>
            <a:r>
              <a:rPr lang="en-US" sz="3200" dirty="0"/>
              <a:t>December 2019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5FF4D9-7C13-4974-9933-3DBC817E0AD9}"/>
              </a:ext>
            </a:extLst>
          </p:cNvPr>
          <p:cNvSpPr txBox="1"/>
          <p:nvPr/>
        </p:nvSpPr>
        <p:spPr>
          <a:xfrm>
            <a:off x="6656233" y="452153"/>
            <a:ext cx="13004676" cy="12910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0" b="1" dirty="0"/>
              <a:t>MC-Threshold Builder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A4DF27-B356-44AD-BEC9-C8C69A5BE33C}"/>
              </a:ext>
            </a:extLst>
          </p:cNvPr>
          <p:cNvSpPr txBox="1"/>
          <p:nvPr/>
        </p:nvSpPr>
        <p:spPr>
          <a:xfrm>
            <a:off x="20512009" y="1230240"/>
            <a:ext cx="6526668" cy="7564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Java/UI Intern</a:t>
            </a:r>
          </a:p>
          <a:p>
            <a:pPr algn="ctr">
              <a:lnSpc>
                <a:spcPct val="90000"/>
              </a:lnSpc>
            </a:pPr>
            <a:r>
              <a:rPr lang="en-US" sz="3200" dirty="0"/>
              <a:t>Management Console Team</a:t>
            </a:r>
          </a:p>
          <a:p>
            <a:pPr algn="ctr">
              <a:lnSpc>
                <a:spcPct val="90000"/>
              </a:lnSpc>
            </a:pPr>
            <a:endParaRPr lang="en-US" sz="3000" dirty="0"/>
          </a:p>
          <a:p>
            <a:pPr algn="ctr">
              <a:lnSpc>
                <a:spcPct val="90000"/>
              </a:lnSpc>
            </a:pPr>
            <a:endParaRPr lang="en-US" sz="3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FEFD14-BFB2-4B70-A112-8D5AF6887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44385"/>
              </p:ext>
            </p:extLst>
          </p:nvPr>
        </p:nvGraphicFramePr>
        <p:xfrm>
          <a:off x="186884" y="2563341"/>
          <a:ext cx="9382783" cy="2450534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9382783">
                  <a:extLst>
                    <a:ext uri="{9D8B030D-6E8A-4147-A177-3AD203B41FA5}">
                      <a16:colId xmlns:a16="http://schemas.microsoft.com/office/drawing/2014/main" val="4061797589"/>
                    </a:ext>
                  </a:extLst>
                </a:gridCol>
              </a:tblGrid>
              <a:tr h="586540">
                <a:tc>
                  <a:txBody>
                    <a:bodyPr/>
                    <a:lstStyle/>
                    <a:p>
                      <a:pPr algn="ctr"/>
                      <a:r>
                        <a:rPr lang="en-US" sz="4400" baseline="0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10457"/>
                  </a:ext>
                </a:extLst>
              </a:tr>
              <a:tr h="16885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aseline="0" dirty="0"/>
                        <a:t>Provide customers the ability to create custom thresholds by allowing them to use their own queries.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aseline="0" dirty="0"/>
                        <a:t>Also provides alerts containing detailed information.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2159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DCD8FAA-185F-4B7F-BCCB-68A5DED8B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05105"/>
              </p:ext>
            </p:extLst>
          </p:nvPr>
        </p:nvGraphicFramePr>
        <p:xfrm>
          <a:off x="9878829" y="2593356"/>
          <a:ext cx="6401951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6401951">
                  <a:extLst>
                    <a:ext uri="{9D8B030D-6E8A-4147-A177-3AD203B41FA5}">
                      <a16:colId xmlns:a16="http://schemas.microsoft.com/office/drawing/2014/main" val="4061797589"/>
                    </a:ext>
                  </a:extLst>
                </a:gridCol>
              </a:tblGrid>
              <a:tr h="218105"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Technologies used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10457"/>
                  </a:ext>
                </a:extLst>
              </a:tr>
              <a:tr h="50117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Java, JavaScript, jQuery, Angular, CSS, HTML.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Spring, Rest APIs, Quartz Job.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2159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42223DE-788A-49C6-AA16-7ADD4A7AC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82254"/>
              </p:ext>
            </p:extLst>
          </p:nvPr>
        </p:nvGraphicFramePr>
        <p:xfrm>
          <a:off x="161266" y="5240632"/>
          <a:ext cx="9291155" cy="1291808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9291155">
                  <a:extLst>
                    <a:ext uri="{9D8B030D-6E8A-4147-A177-3AD203B41FA5}">
                      <a16:colId xmlns:a16="http://schemas.microsoft.com/office/drawing/2014/main" val="4061797589"/>
                    </a:ext>
                  </a:extLst>
                </a:gridCol>
              </a:tblGrid>
              <a:tr h="449511"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10457"/>
                  </a:ext>
                </a:extLst>
              </a:tr>
              <a:tr h="121560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21593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321A829-9CEA-4AA4-A04E-26FFAC9BE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31982"/>
              </p:ext>
            </p:extLst>
          </p:nvPr>
        </p:nvGraphicFramePr>
        <p:xfrm>
          <a:off x="10246839" y="5838845"/>
          <a:ext cx="17040026" cy="5907655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7040026">
                  <a:extLst>
                    <a:ext uri="{9D8B030D-6E8A-4147-A177-3AD203B41FA5}">
                      <a16:colId xmlns:a16="http://schemas.microsoft.com/office/drawing/2014/main" val="4061797589"/>
                    </a:ext>
                  </a:extLst>
                </a:gridCol>
              </a:tblGrid>
              <a:tr h="283217">
                <a:tc>
                  <a:txBody>
                    <a:bodyPr/>
                    <a:lstStyle/>
                    <a:p>
                      <a:pPr marL="0" algn="ctr" defTabSz="2438430" rtl="0" eaLnBrk="1" latinLnBrk="0" hangingPunct="1"/>
                      <a:r>
                        <a:rPr lang="en-US" sz="4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Visualize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10457"/>
                  </a:ext>
                </a:extLst>
              </a:tr>
              <a:tr h="51456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21593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6B61E94-7C51-4EE1-B0EE-88933230B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48061"/>
              </p:ext>
            </p:extLst>
          </p:nvPr>
        </p:nvGraphicFramePr>
        <p:xfrm>
          <a:off x="9713869" y="12464084"/>
          <a:ext cx="17556865" cy="51424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7556865">
                  <a:extLst>
                    <a:ext uri="{9D8B030D-6E8A-4147-A177-3AD203B41FA5}">
                      <a16:colId xmlns:a16="http://schemas.microsoft.com/office/drawing/2014/main" val="4061797589"/>
                    </a:ext>
                  </a:extLst>
                </a:gridCol>
              </a:tblGrid>
              <a:tr h="429284"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Triggered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10457"/>
                  </a:ext>
                </a:extLst>
              </a:tr>
              <a:tr h="63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Overview                                                       Message center                                          Email                                        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21593"/>
                  </a:ext>
                </a:extLst>
              </a:tr>
              <a:tr h="21361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542261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D6140B5-DB2F-41C6-92D9-20B2CA0E1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38636"/>
              </p:ext>
            </p:extLst>
          </p:nvPr>
        </p:nvGraphicFramePr>
        <p:xfrm>
          <a:off x="16628753" y="2566346"/>
          <a:ext cx="10595900" cy="31394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595900">
                  <a:extLst>
                    <a:ext uri="{9D8B030D-6E8A-4147-A177-3AD203B41FA5}">
                      <a16:colId xmlns:a16="http://schemas.microsoft.com/office/drawing/2014/main" val="4061797589"/>
                    </a:ext>
                  </a:extLst>
                </a:gridCol>
              </a:tblGrid>
              <a:tr h="652575"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Challenges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10457"/>
                  </a:ext>
                </a:extLst>
              </a:tr>
              <a:tr h="23314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 the larger result set of the custom query as an alert.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Threshold revalidation during polling.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Revalidating the query execution time.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Canceling the query if exceeded execution time.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Disabling threshold and generating the disabled alert.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21593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61B51202-3D1E-4EB1-94E0-8CC344A1ED0E}"/>
              </a:ext>
            </a:extLst>
          </p:cNvPr>
          <p:cNvSpPr/>
          <p:nvPr/>
        </p:nvSpPr>
        <p:spPr>
          <a:xfrm>
            <a:off x="9467309" y="8832136"/>
            <a:ext cx="779530" cy="639865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8192788-E777-492F-AA40-E318A01B3D5E}"/>
              </a:ext>
            </a:extLst>
          </p:cNvPr>
          <p:cNvSpPr/>
          <p:nvPr/>
        </p:nvSpPr>
        <p:spPr>
          <a:xfrm>
            <a:off x="18424687" y="11746500"/>
            <a:ext cx="606317" cy="717584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59A5FC-DF1A-4EA9-A6C2-E0565EB6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725" y="6782344"/>
            <a:ext cx="16731506" cy="473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5BFDD-B601-432D-B588-6C4CC581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68" y="6076090"/>
            <a:ext cx="9013655" cy="7867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DA9DDC-91BE-4E4D-A6A0-DADE00312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69" y="13943169"/>
            <a:ext cx="9013655" cy="3988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44814-B0AE-4824-9455-D070DF4E7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869" y="13694857"/>
            <a:ext cx="5843620" cy="3656662"/>
          </a:xfrm>
          <a:prstGeom prst="rect">
            <a:avLst/>
          </a:prstGeom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C02117-195B-452D-A077-ABC5E9F636CC}"/>
              </a:ext>
            </a:extLst>
          </p:cNvPr>
          <p:cNvSpPr/>
          <p:nvPr/>
        </p:nvSpPr>
        <p:spPr>
          <a:xfrm>
            <a:off x="23206504" y="17654962"/>
            <a:ext cx="37263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dk1"/>
                </a:solidFill>
              </a:rPr>
              <a:t>Micro Focus Restricted</a:t>
            </a:r>
          </a:p>
        </p:txBody>
      </p:sp>
      <p:pic>
        <p:nvPicPr>
          <p:cNvPr id="1028" name="Picture 4" descr="Image result for vertica symbol">
            <a:extLst>
              <a:ext uri="{FF2B5EF4-FFF2-40B4-BE49-F238E27FC236}">
                <a16:creationId xmlns:a16="http://schemas.microsoft.com/office/drawing/2014/main" id="{BD67D408-765A-4964-B080-0A351F10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960" y="434759"/>
            <a:ext cx="2760277" cy="5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5BB961-A8A4-4907-922C-7BB4C64C9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7489" y="13744268"/>
            <a:ext cx="5286475" cy="2590986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7B1D77-758C-4B02-9205-6C615F32B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17992" y="13744268"/>
            <a:ext cx="6186239" cy="30778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3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5662</TotalTime>
  <Words>118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Karigowdara</dc:creator>
  <cp:lastModifiedBy>Vijay Karigowdara</cp:lastModifiedBy>
  <cp:revision>100</cp:revision>
  <dcterms:created xsi:type="dcterms:W3CDTF">2019-07-26T21:07:51Z</dcterms:created>
  <dcterms:modified xsi:type="dcterms:W3CDTF">2019-08-01T21:06:19Z</dcterms:modified>
</cp:coreProperties>
</file>