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61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C483-53A8-7F4F-AC27-33D39A43B186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BB248-9728-2144-8518-1CCC2E43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is way to deploy your</a:t>
            </a:r>
            <a:r>
              <a:rPr lang="en-US" baseline="0" dirty="0" smtClean="0"/>
              <a:t>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BB248-9728-2144-8518-1CCC2E4369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5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is a lightweight alternative to hypervisor-based virtualization. Compared</a:t>
            </a:r>
            <a:r>
              <a:rPr lang="en-US" baseline="0" dirty="0" smtClean="0"/>
              <a:t> to full blown Virtual machine</a:t>
            </a:r>
            <a:r>
              <a:rPr lang="en-US" dirty="0" smtClean="0"/>
              <a:t> where each</a:t>
            </a:r>
            <a:r>
              <a:rPr lang="en-US" baseline="0" dirty="0" smtClean="0"/>
              <a:t> VM has an OS, bins/libs,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 share an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and appropriate libs. Each container is an isolated sandbox.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Docker</a:t>
            </a:r>
            <a:r>
              <a:rPr lang="en-US" baseline="0" dirty="0" smtClean="0"/>
              <a:t> </a:t>
            </a:r>
            <a:r>
              <a:rPr lang="en-US" dirty="0" smtClean="0"/>
              <a:t>builds upon </a:t>
            </a:r>
            <a:r>
              <a:rPr lang="en-US" baseline="0" dirty="0" smtClean="0"/>
              <a:t>Linux Containers. Linux containers have been part of Linux since version 2.6.24 and it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pretty mature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BB248-9728-2144-8518-1CCC2E436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 run inside</a:t>
            </a:r>
            <a:r>
              <a:rPr lang="en-US" baseline="0" dirty="0" smtClean="0"/>
              <a:t> </a:t>
            </a:r>
            <a:r>
              <a:rPr lang="en-US" dirty="0" smtClean="0"/>
              <a:t>Containers.</a:t>
            </a:r>
            <a:r>
              <a:rPr lang="en-US" baseline="0" dirty="0" smtClean="0"/>
              <a:t> An image is an application build.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contains instructions to build images. </a:t>
            </a:r>
            <a:r>
              <a:rPr lang="en-US" dirty="0" smtClean="0"/>
              <a:t>Just as virtual machines are based on images, </a:t>
            </a:r>
            <a:r>
              <a:rPr lang="en-US" dirty="0" err="1" smtClean="0"/>
              <a:t>Docker</a:t>
            </a:r>
            <a:r>
              <a:rPr lang="en-US" dirty="0" smtClean="0"/>
              <a:t> Containers are based on </a:t>
            </a:r>
            <a:r>
              <a:rPr lang="en-US" dirty="0" err="1" smtClean="0"/>
              <a:t>Docker</a:t>
            </a:r>
            <a:r>
              <a:rPr lang="en-US" dirty="0" smtClean="0"/>
              <a:t>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BB248-9728-2144-8518-1CCC2E436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Images can</a:t>
            </a:r>
            <a:r>
              <a:rPr lang="en-US" baseline="0" dirty="0" smtClean="0"/>
              <a:t> be built prior to deploying code so there is no build time when deploying apps. Continuous integration can be configured to build images and push them to image repositories.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Containers are isolated sandbox </a:t>
            </a:r>
            <a:r>
              <a:rPr lang="en-US" baseline="0" dirty="0" err="1" smtClean="0"/>
              <a:t>enviroments</a:t>
            </a:r>
            <a:r>
              <a:rPr lang="en-US" baseline="0" dirty="0" smtClean="0"/>
              <a:t>. Apps can securely run without outside access. Since typically each container runs a single process sharing of resources is eliminated.</a:t>
            </a:r>
            <a:endParaRPr lang="en-US" dirty="0" smtClean="0"/>
          </a:p>
          <a:p>
            <a:r>
              <a:rPr lang="en-US" dirty="0" smtClean="0"/>
              <a:t>The process could fork other processes. Ex: </a:t>
            </a:r>
            <a:r>
              <a:rPr lang="en-US" dirty="0" err="1" smtClean="0"/>
              <a:t>supervisord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BB248-9728-2144-8518-1CCC2E436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index </a:t>
            </a:r>
            <a:r>
              <a:rPr lang="en-US" baseline="0" dirty="0" smtClean="0"/>
              <a:t>is a repository of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BB248-9728-2144-8518-1CCC2E436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BB248-9728-2144-8518-1CCC2E436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BB248-9728-2144-8518-1CCC2E436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3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E25A-B4E6-874E-B7A7-9A4B9A339A67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270F5-606C-124F-841B-CFC54CC5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vijaykatam/devcon2014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Deploying apps with </a:t>
            </a:r>
            <a:r>
              <a:rPr lang="en-US" dirty="0" err="1" smtClean="0"/>
              <a:t>Docker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3600450"/>
            <a:ext cx="3136900" cy="259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58247" y="6296317"/>
            <a:ext cx="24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Image source: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docker.io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8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582"/>
            <a:ext cx="7772400" cy="1470025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is container based virtualization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490402" y="5667876"/>
            <a:ext cx="6032838" cy="91744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Image source: </a:t>
            </a:r>
            <a:r>
              <a:rPr lang="en-US" sz="1400" dirty="0" err="1" smtClean="0"/>
              <a:t>docker.io</a:t>
            </a:r>
            <a:endParaRPr lang="en-US" sz="1400" dirty="0"/>
          </a:p>
        </p:txBody>
      </p:sp>
      <p:pic>
        <p:nvPicPr>
          <p:cNvPr id="4" name="Picture 3" descr="docker_v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02" y="2130607"/>
            <a:ext cx="5996842" cy="33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8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7866695" cy="2119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dirty="0" smtClean="0"/>
              <a:t>Images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DockerFile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6900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The basic elements of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0145"/>
            <a:ext cx="7772400" cy="565333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Why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Images can be pre-built.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</a:t>
            </a:r>
            <a:r>
              <a:rPr lang="en-US" dirty="0" smtClean="0"/>
              <a:t>ontainers provide sand-boxing.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Consistent way of packaging and deploying all your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7490"/>
            <a:ext cx="7772400" cy="87053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Example </a:t>
            </a:r>
            <a:r>
              <a:rPr lang="en-US" sz="3200" dirty="0" err="1" smtClean="0"/>
              <a:t>DockerFile</a:t>
            </a:r>
            <a:r>
              <a:rPr lang="en-US" sz="3200" dirty="0" smtClean="0"/>
              <a:t> for a sample </a:t>
            </a:r>
            <a:r>
              <a:rPr lang="en-US" sz="3200" dirty="0" err="1" smtClean="0"/>
              <a:t>Django</a:t>
            </a:r>
            <a:r>
              <a:rPr lang="en-US" sz="3200" dirty="0" smtClean="0"/>
              <a:t> application with Python 2.7 on centos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464" y="1188021"/>
            <a:ext cx="6524478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Get a base centos image from </a:t>
            </a:r>
            <a:r>
              <a:rPr lang="en-US" dirty="0" err="1" smtClean="0"/>
              <a:t>docker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FROM centos</a:t>
            </a:r>
          </a:p>
          <a:p>
            <a:r>
              <a:rPr lang="en-US" dirty="0" smtClean="0"/>
              <a:t># Install some </a:t>
            </a:r>
            <a:r>
              <a:rPr lang="en-US" dirty="0" err="1" smtClean="0"/>
              <a:t>prereqs</a:t>
            </a:r>
            <a:endParaRPr lang="en-US" dirty="0" smtClean="0"/>
          </a:p>
          <a:p>
            <a:r>
              <a:rPr lang="en-US" dirty="0" smtClean="0"/>
              <a:t>RUN yum -y install bind-</a:t>
            </a:r>
            <a:r>
              <a:rPr lang="en-US" dirty="0" err="1" smtClean="0"/>
              <a:t>utils</a:t>
            </a:r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which</a:t>
            </a:r>
          </a:p>
          <a:p>
            <a:r>
              <a:rPr lang="en-US" dirty="0" smtClean="0"/>
              <a:t># Python 2.7 install</a:t>
            </a:r>
          </a:p>
          <a:p>
            <a:r>
              <a:rPr lang="en-US" dirty="0" smtClean="0"/>
              <a:t>RUN yum -y install python27</a:t>
            </a:r>
          </a:p>
          <a:p>
            <a:r>
              <a:rPr lang="en-US" dirty="0" smtClean="0"/>
              <a:t># Create virtual </a:t>
            </a:r>
            <a:r>
              <a:rPr lang="en-US" dirty="0" err="1" smtClean="0"/>
              <a:t>env</a:t>
            </a:r>
            <a:r>
              <a:rPr lang="en-US" dirty="0" smtClean="0"/>
              <a:t>..install </a:t>
            </a:r>
            <a:r>
              <a:rPr lang="en-US" dirty="0" err="1" smtClean="0"/>
              <a:t>Django</a:t>
            </a:r>
            <a:r>
              <a:rPr lang="en-US" dirty="0" smtClean="0"/>
              <a:t>, </a:t>
            </a:r>
            <a:r>
              <a:rPr lang="en-US" dirty="0" err="1" smtClean="0"/>
              <a:t>supervisord</a:t>
            </a:r>
            <a:endParaRPr lang="en-US" dirty="0" smtClean="0"/>
          </a:p>
          <a:p>
            <a:r>
              <a:rPr lang="en-US" dirty="0" smtClean="0"/>
              <a:t>………….</a:t>
            </a:r>
          </a:p>
          <a:p>
            <a:r>
              <a:rPr lang="en-US" dirty="0" smtClean="0"/>
              <a:t># Install app code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https://github.com/vijaykatam/devcon2014.git</a:t>
            </a:r>
            <a:endParaRPr lang="en-US" dirty="0" smtClean="0"/>
          </a:p>
          <a:p>
            <a:r>
              <a:rPr lang="en-US" dirty="0" smtClean="0"/>
              <a:t># The port this container is exposing to host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EXPOSE 8000</a:t>
            </a:r>
          </a:p>
          <a:p>
            <a:r>
              <a:rPr lang="en-US" dirty="0" smtClean="0"/>
              <a:t># Configure container as an executable</a:t>
            </a:r>
          </a:p>
          <a:p>
            <a:r>
              <a:rPr lang="en-US" dirty="0" smtClean="0"/>
              <a:t>ENTRYPOINT ["/opt/.</a:t>
            </a:r>
            <a:r>
              <a:rPr lang="en-US" dirty="0" err="1" smtClean="0"/>
              <a:t>virtualenvs</a:t>
            </a:r>
            <a:r>
              <a:rPr lang="en-US" dirty="0" smtClean="0"/>
              <a:t>/devcon2014/bin/</a:t>
            </a:r>
            <a:r>
              <a:rPr lang="en-US" dirty="0" err="1" smtClean="0"/>
              <a:t>supervisord</a:t>
            </a:r>
            <a:r>
              <a:rPr lang="en-US" dirty="0" smtClean="0"/>
              <a:t>"]</a:t>
            </a:r>
          </a:p>
          <a:p>
            <a:r>
              <a:rPr lang="en-US" dirty="0" smtClean="0"/>
              <a:t>CMD ["-c", "/opt/</a:t>
            </a:r>
            <a:r>
              <a:rPr lang="en-US" dirty="0" err="1" smtClean="0"/>
              <a:t>djangoprojects</a:t>
            </a:r>
            <a:r>
              <a:rPr lang="en-US" dirty="0" smtClean="0"/>
              <a:t>/devcon2014/</a:t>
            </a:r>
            <a:r>
              <a:rPr lang="en-US" dirty="0" err="1" smtClean="0"/>
              <a:t>supervisord.conf</a:t>
            </a:r>
            <a:r>
              <a:rPr lang="en-US" dirty="0" smtClean="0"/>
              <a:t>"]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build an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7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280"/>
            <a:ext cx="7772400" cy="5366573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Build </a:t>
            </a:r>
            <a:r>
              <a:rPr lang="en-US" sz="3200" dirty="0" err="1" smtClean="0"/>
              <a:t>Docker</a:t>
            </a:r>
            <a:r>
              <a:rPr lang="en-US" sz="3200" dirty="0" smtClean="0"/>
              <a:t> image</a:t>
            </a:r>
            <a:br>
              <a:rPr lang="en-US" sz="3200" dirty="0" smtClean="0"/>
            </a:br>
            <a:r>
              <a:rPr lang="en-US" sz="3200" dirty="0" smtClean="0"/>
              <a:t>&gt; </a:t>
            </a:r>
            <a:r>
              <a:rPr lang="en-US" sz="3200" dirty="0" err="1" smtClean="0"/>
              <a:t>docker</a:t>
            </a:r>
            <a:r>
              <a:rPr lang="en-US" sz="3200" dirty="0" smtClean="0"/>
              <a:t> build -t </a:t>
            </a:r>
            <a:r>
              <a:rPr lang="en-US" sz="3200" dirty="0" err="1" smtClean="0"/>
              <a:t>sample_app</a:t>
            </a:r>
            <a:r>
              <a:rPr lang="en-US" sz="3200" dirty="0" smtClean="0"/>
              <a:t> - &lt; </a:t>
            </a:r>
            <a:r>
              <a:rPr lang="en-US" sz="3200" dirty="0" err="1" smtClean="0"/>
              <a:t>Dockerfile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200" dirty="0" smtClean="0"/>
              <a:t>….</a:t>
            </a:r>
            <a:br>
              <a:rPr lang="en-US" sz="1200" dirty="0" smtClean="0"/>
            </a:br>
            <a:r>
              <a:rPr lang="en-US" sz="1200" dirty="0" smtClean="0"/>
              <a:t>Step 28 : ENTRYPOINT ["/opt/.</a:t>
            </a:r>
            <a:r>
              <a:rPr lang="en-US" sz="1200" dirty="0" err="1" smtClean="0"/>
              <a:t>virtualenvs</a:t>
            </a:r>
            <a:r>
              <a:rPr lang="en-US" sz="1200" dirty="0" smtClean="0"/>
              <a:t>/devcon2014/bin/</a:t>
            </a:r>
            <a:r>
              <a:rPr lang="en-US" sz="1200" dirty="0" err="1" smtClean="0"/>
              <a:t>supervisord</a:t>
            </a:r>
            <a:r>
              <a:rPr lang="en-US" sz="1200" dirty="0" smtClean="0"/>
              <a:t>"]</a:t>
            </a:r>
            <a:br>
              <a:rPr lang="en-US" sz="1200" dirty="0" smtClean="0"/>
            </a:br>
            <a:r>
              <a:rPr lang="en-US" sz="1200" dirty="0" smtClean="0"/>
              <a:t> ---&gt; Using cache</a:t>
            </a:r>
            <a:br>
              <a:rPr lang="en-US" sz="1200" dirty="0" smtClean="0"/>
            </a:br>
            <a:r>
              <a:rPr lang="en-US" sz="1200" dirty="0" smtClean="0"/>
              <a:t> ---&gt; e62e2e4f9340</a:t>
            </a:r>
            <a:br>
              <a:rPr lang="en-US" sz="1200" dirty="0" smtClean="0"/>
            </a:br>
            <a:r>
              <a:rPr lang="en-US" sz="1200" dirty="0" smtClean="0"/>
              <a:t>Successfully built e62e2e4f9340</a:t>
            </a:r>
            <a:br>
              <a:rPr lang="en-US" sz="1200" dirty="0" smtClean="0"/>
            </a:br>
            <a:r>
              <a:rPr lang="en-US" sz="3200" dirty="0" smtClean="0"/>
              <a:t>Run </a:t>
            </a:r>
            <a:r>
              <a:rPr lang="en-US" sz="3200" dirty="0" err="1" smtClean="0"/>
              <a:t>Docker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&gt; </a:t>
            </a:r>
            <a:r>
              <a:rPr lang="sv-SE" sz="3200" dirty="0" err="1" smtClean="0"/>
              <a:t>docker</a:t>
            </a:r>
            <a:r>
              <a:rPr lang="sv-SE" sz="3200" dirty="0" smtClean="0"/>
              <a:t> </a:t>
            </a:r>
            <a:r>
              <a:rPr lang="sv-SE" sz="3200" dirty="0" err="1" smtClean="0"/>
              <a:t>run</a:t>
            </a:r>
            <a:r>
              <a:rPr lang="sv-SE" sz="3200" dirty="0" smtClean="0"/>
              <a:t> -p 127.0.0.1:49000:8000 </a:t>
            </a:r>
            <a:r>
              <a:rPr lang="sv-SE" sz="3200" dirty="0" err="1" smtClean="0"/>
              <a:t>sample_app</a:t>
            </a:r>
            <a:r>
              <a:rPr lang="sv-SE" sz="3200" dirty="0" smtClean="0"/>
              <a:t/>
            </a:r>
            <a:br>
              <a:rPr lang="sv-SE" sz="3200" dirty="0" smtClean="0"/>
            </a:br>
            <a:r>
              <a:rPr lang="sv-SE" sz="1100" dirty="0" smtClean="0"/>
              <a:t>2014-06-04 15:08:55,192 CRIT </a:t>
            </a:r>
            <a:r>
              <a:rPr lang="sv-SE" sz="1100" dirty="0" err="1" smtClean="0"/>
              <a:t>Supervisor</a:t>
            </a:r>
            <a:r>
              <a:rPr lang="sv-SE" sz="1100" dirty="0" smtClean="0"/>
              <a:t> </a:t>
            </a:r>
            <a:r>
              <a:rPr lang="sv-SE" sz="1100" dirty="0" err="1" smtClean="0"/>
              <a:t>running</a:t>
            </a:r>
            <a:r>
              <a:rPr lang="sv-SE" sz="1100" dirty="0" smtClean="0"/>
              <a:t> as </a:t>
            </a:r>
            <a:r>
              <a:rPr lang="sv-SE" sz="1100" dirty="0" err="1" smtClean="0"/>
              <a:t>root</a:t>
            </a:r>
            <a:r>
              <a:rPr lang="sv-SE" sz="1100" dirty="0" smtClean="0"/>
              <a:t> (no </a:t>
            </a:r>
            <a:r>
              <a:rPr lang="sv-SE" sz="1100" dirty="0" err="1" smtClean="0"/>
              <a:t>user</a:t>
            </a:r>
            <a:r>
              <a:rPr lang="sv-SE" sz="1100" dirty="0" smtClean="0"/>
              <a:t> in </a:t>
            </a:r>
            <a:r>
              <a:rPr lang="sv-SE" sz="1100" dirty="0" err="1" smtClean="0"/>
              <a:t>config</a:t>
            </a:r>
            <a:r>
              <a:rPr lang="sv-SE" sz="1100" dirty="0" smtClean="0"/>
              <a:t> </a:t>
            </a:r>
            <a:r>
              <a:rPr lang="sv-SE" sz="1100" dirty="0" err="1" smtClean="0"/>
              <a:t>file</a:t>
            </a:r>
            <a:r>
              <a:rPr lang="sv-SE" sz="1100" dirty="0" smtClean="0"/>
              <a:t>)</a:t>
            </a:r>
            <a:br>
              <a:rPr lang="sv-SE" sz="1100" dirty="0" smtClean="0"/>
            </a:br>
            <a:r>
              <a:rPr lang="sv-SE" sz="1100" dirty="0" smtClean="0"/>
              <a:t>2014-06-04 15:08:55,194 INFO </a:t>
            </a:r>
            <a:r>
              <a:rPr lang="sv-SE" sz="1100" dirty="0" err="1" smtClean="0"/>
              <a:t>supervisord</a:t>
            </a:r>
            <a:r>
              <a:rPr lang="sv-SE" sz="1100" dirty="0" smtClean="0"/>
              <a:t> </a:t>
            </a:r>
            <a:r>
              <a:rPr lang="sv-SE" sz="1100" dirty="0" err="1" smtClean="0"/>
              <a:t>started</a:t>
            </a:r>
            <a:r>
              <a:rPr lang="sv-SE" sz="1100" dirty="0" smtClean="0"/>
              <a:t> </a:t>
            </a:r>
            <a:r>
              <a:rPr lang="sv-SE" sz="1100" dirty="0" err="1" smtClean="0"/>
              <a:t>with</a:t>
            </a:r>
            <a:r>
              <a:rPr lang="sv-SE" sz="1100" dirty="0" smtClean="0"/>
              <a:t> </a:t>
            </a:r>
            <a:r>
              <a:rPr lang="sv-SE" sz="1100" dirty="0" err="1" smtClean="0"/>
              <a:t>pid</a:t>
            </a:r>
            <a:r>
              <a:rPr lang="sv-SE" sz="1100" dirty="0" smtClean="0"/>
              <a:t> 1</a:t>
            </a:r>
            <a:br>
              <a:rPr lang="sv-SE" sz="1100" dirty="0" smtClean="0"/>
            </a:br>
            <a:r>
              <a:rPr lang="sv-SE" sz="1100" dirty="0" smtClean="0"/>
              <a:t>2014-06-04 15:08:56,199 INFO </a:t>
            </a:r>
            <a:r>
              <a:rPr lang="sv-SE" sz="1100" dirty="0" err="1" smtClean="0"/>
              <a:t>spawned</a:t>
            </a:r>
            <a:r>
              <a:rPr lang="sv-SE" sz="1100" dirty="0" smtClean="0"/>
              <a:t>: '</a:t>
            </a:r>
            <a:r>
              <a:rPr lang="sv-SE" sz="1100" dirty="0" err="1" smtClean="0"/>
              <a:t>sample-app</a:t>
            </a:r>
            <a:r>
              <a:rPr lang="sv-SE" sz="1100" dirty="0" smtClean="0"/>
              <a:t>' </a:t>
            </a:r>
            <a:r>
              <a:rPr lang="sv-SE" sz="1100" dirty="0" err="1" smtClean="0"/>
              <a:t>with</a:t>
            </a:r>
            <a:r>
              <a:rPr lang="sv-SE" sz="1100" dirty="0" smtClean="0"/>
              <a:t> </a:t>
            </a:r>
            <a:r>
              <a:rPr lang="sv-SE" sz="1100" dirty="0" err="1" smtClean="0"/>
              <a:t>pid</a:t>
            </a:r>
            <a:r>
              <a:rPr lang="sv-SE" sz="1100" dirty="0" smtClean="0"/>
              <a:t> 8</a:t>
            </a:r>
            <a:br>
              <a:rPr lang="sv-SE" sz="1100" dirty="0" smtClean="0"/>
            </a:br>
            <a:r>
              <a:rPr lang="sv-SE" sz="1100" dirty="0" smtClean="0"/>
              <a:t>2014-06-04 15:08:57,320 INFO </a:t>
            </a:r>
            <a:r>
              <a:rPr lang="sv-SE" sz="1100" dirty="0" err="1" smtClean="0"/>
              <a:t>success</a:t>
            </a:r>
            <a:r>
              <a:rPr lang="sv-SE" sz="1100" dirty="0" smtClean="0"/>
              <a:t>: </a:t>
            </a:r>
            <a:r>
              <a:rPr lang="sv-SE" sz="1100" dirty="0" err="1" smtClean="0"/>
              <a:t>sample-app</a:t>
            </a:r>
            <a:r>
              <a:rPr lang="sv-SE" sz="1100" dirty="0" smtClean="0"/>
              <a:t> </a:t>
            </a:r>
            <a:r>
              <a:rPr lang="sv-SE" sz="1100" dirty="0" err="1" smtClean="0"/>
              <a:t>entered</a:t>
            </a:r>
            <a:r>
              <a:rPr lang="sv-SE" sz="1100" dirty="0" smtClean="0"/>
              <a:t> RUNNING </a:t>
            </a:r>
            <a:r>
              <a:rPr lang="sv-SE" sz="1100" dirty="0" err="1" smtClean="0"/>
              <a:t>state</a:t>
            </a:r>
            <a:r>
              <a:rPr lang="sv-SE" sz="1100" dirty="0" smtClean="0"/>
              <a:t>, process has </a:t>
            </a:r>
            <a:r>
              <a:rPr lang="sv-SE" sz="1100" dirty="0" err="1" smtClean="0"/>
              <a:t>stayed</a:t>
            </a:r>
            <a:r>
              <a:rPr lang="sv-SE" sz="1100" dirty="0" smtClean="0"/>
              <a:t> </a:t>
            </a:r>
            <a:r>
              <a:rPr lang="sv-SE" sz="1100" dirty="0" err="1" smtClean="0"/>
              <a:t>up</a:t>
            </a:r>
            <a:r>
              <a:rPr lang="sv-SE" sz="1100" dirty="0" smtClean="0"/>
              <a:t> for &gt; </a:t>
            </a:r>
            <a:r>
              <a:rPr lang="sv-SE" sz="1100" dirty="0" err="1" smtClean="0"/>
              <a:t>than</a:t>
            </a:r>
            <a:r>
              <a:rPr lang="sv-SE" sz="1100" dirty="0" smtClean="0"/>
              <a:t> 1 </a:t>
            </a:r>
            <a:r>
              <a:rPr lang="sv-SE" sz="1100" dirty="0" err="1" smtClean="0"/>
              <a:t>seconds</a:t>
            </a:r>
            <a:r>
              <a:rPr lang="sv-SE" sz="1100" dirty="0" smtClean="0"/>
              <a:t> (</a:t>
            </a:r>
            <a:r>
              <a:rPr lang="sv-SE" sz="1100" dirty="0" err="1" smtClean="0"/>
              <a:t>startsecs</a:t>
            </a:r>
            <a:r>
              <a:rPr lang="sv-SE" sz="1100" dirty="0" smtClean="0"/>
              <a:t>)</a:t>
            </a:r>
            <a:br>
              <a:rPr lang="sv-SE" sz="1100" dirty="0" smtClean="0"/>
            </a:br>
            <a:r>
              <a:rPr lang="sv-SE" sz="3200" dirty="0" smtClean="0"/>
              <a:t>Show </a:t>
            </a:r>
            <a:r>
              <a:rPr lang="sv-SE" sz="3200" dirty="0" err="1" smtClean="0"/>
              <a:t>running</a:t>
            </a:r>
            <a:r>
              <a:rPr lang="sv-SE" sz="3200" dirty="0" smtClean="0"/>
              <a:t> containers</a:t>
            </a:r>
            <a:br>
              <a:rPr lang="sv-SE" sz="3200" dirty="0" smtClean="0"/>
            </a:br>
            <a:r>
              <a:rPr lang="sv-SE" sz="3200" dirty="0" smtClean="0"/>
              <a:t>&gt; </a:t>
            </a:r>
            <a:r>
              <a:rPr lang="sv-SE" sz="3200" dirty="0" err="1" smtClean="0"/>
              <a:t>docker</a:t>
            </a:r>
            <a:r>
              <a:rPr lang="sv-SE" sz="3200" dirty="0" smtClean="0"/>
              <a:t> ps</a:t>
            </a:r>
            <a:br>
              <a:rPr lang="sv-SE" sz="3200" dirty="0" smtClean="0"/>
            </a:br>
            <a:r>
              <a:rPr lang="en-US" sz="1300" dirty="0" smtClean="0"/>
              <a:t>CONTAINER ID        IMAGE               COMMAND                CREATED             STATUS              PORTS                     NAMES</a:t>
            </a:r>
            <a:br>
              <a:rPr lang="en-US" sz="1300" dirty="0" smtClean="0"/>
            </a:br>
            <a:r>
              <a:rPr lang="en-US" sz="1300" dirty="0" smtClean="0"/>
              <a:t>7ca77828fe5b        </a:t>
            </a:r>
            <a:r>
              <a:rPr lang="en-US" sz="1300" dirty="0" err="1" smtClean="0"/>
              <a:t>sample_app:latest</a:t>
            </a:r>
            <a:r>
              <a:rPr lang="en-US" sz="1300" dirty="0" smtClean="0"/>
              <a:t>   /opt/.</a:t>
            </a:r>
            <a:r>
              <a:rPr lang="en-US" sz="1300" dirty="0" err="1" smtClean="0"/>
              <a:t>virtualenvs</a:t>
            </a:r>
            <a:r>
              <a:rPr lang="en-US" sz="1300" dirty="0" smtClean="0"/>
              <a:t>/de   4 minutes ago       Up 4 minutes        0.0.0.0:49164-&gt;8000/</a:t>
            </a:r>
            <a:r>
              <a:rPr lang="en-US" sz="1300" dirty="0" err="1" smtClean="0"/>
              <a:t>tcp</a:t>
            </a:r>
            <a:r>
              <a:rPr lang="en-US" sz="1300" dirty="0" smtClean="0"/>
              <a:t>   </a:t>
            </a:r>
            <a:r>
              <a:rPr lang="en-US" sz="1300" dirty="0" err="1" smtClean="0"/>
              <a:t>loving_torvalds</a:t>
            </a:r>
            <a:r>
              <a:rPr lang="en-US" sz="1300" dirty="0" smtClean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4598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365</Words>
  <Application>Microsoft Macintosh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Deploying apps with Docker </vt:lpstr>
      <vt:lpstr>Docker is container based virtualization framework</vt:lpstr>
      <vt:lpstr>Containers Images The DockerFile </vt:lpstr>
      <vt:lpstr>Why Docker?  Images can be pre-built.  Containers provide sand-boxing.   Consistent way of packaging and deploying all your applications.</vt:lpstr>
      <vt:lpstr>Example DockerFile for a sample Django application with Python 2.7 on centos </vt:lpstr>
      <vt:lpstr>Lets build an image.</vt:lpstr>
      <vt:lpstr>Build Docker image &gt; docker build -t sample_app - &lt; Dockerfile …. Step 28 : ENTRYPOINT ["/opt/.virtualenvs/devcon2014/bin/supervisord"]  ---&gt; Using cache  ---&gt; e62e2e4f9340 Successfully built e62e2e4f9340 Run Docker &gt; docker run -p 127.0.0.1:49000:8000 sample_app 2014-06-04 15:08:55,192 CRIT Supervisor running as root (no user in config file) 2014-06-04 15:08:55,194 INFO supervisord started with pid 1 2014-06-04 15:08:56,199 INFO spawned: 'sample-app' with pid 8 2014-06-04 15:08:57,320 INFO success: sample-app entered RUNNING state, process has stayed up for &gt; than 1 seconds (startsecs) Show running containers &gt; docker ps CONTAINER ID        IMAGE               COMMAND                CREATED             STATUS              PORTS                     NAMES 7ca77828fe5b        sample_app:latest   /opt/.virtualenvs/de   4 minutes ago       Up 4 minutes        0.0.0.0:49164-&gt;8000/tcp   loving_torvalds </vt:lpstr>
    </vt:vector>
  </TitlesOfParts>
  <Company>Cerner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with Docker</dc:title>
  <dc:creator>Vijay Katam</dc:creator>
  <cp:lastModifiedBy>Vijay Katam</cp:lastModifiedBy>
  <cp:revision>26</cp:revision>
  <dcterms:created xsi:type="dcterms:W3CDTF">2014-06-04T03:10:18Z</dcterms:created>
  <dcterms:modified xsi:type="dcterms:W3CDTF">2014-06-04T22:38:44Z</dcterms:modified>
</cp:coreProperties>
</file>