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3AD01A4-8077-44CA-B4F3-B1BCB877D008}" type="datetimeFigureOut">
              <a:rPr lang="en-IN" smtClean="0"/>
              <a:t>28-04-2025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B7D67A-EC7D-4278-8712-A681CB7846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51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01A4-8077-44CA-B4F3-B1BCB877D008}" type="datetimeFigureOut">
              <a:rPr lang="en-IN" smtClean="0"/>
              <a:t>28-04-2025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D67A-EC7D-4278-8712-A681CB7846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49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01A4-8077-44CA-B4F3-B1BCB877D008}" type="datetimeFigureOut">
              <a:rPr lang="en-IN" smtClean="0"/>
              <a:t>28-04-2025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D67A-EC7D-4278-8712-A681CB7846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361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01A4-8077-44CA-B4F3-B1BCB877D008}" type="datetimeFigureOut">
              <a:rPr lang="en-IN" smtClean="0"/>
              <a:t>28-04-2025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D67A-EC7D-4278-8712-A681CB7846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30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01A4-8077-44CA-B4F3-B1BCB877D008}" type="datetimeFigureOut">
              <a:rPr lang="en-IN" smtClean="0"/>
              <a:t>28-04-2025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D67A-EC7D-4278-8712-A681CB7846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225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01A4-8077-44CA-B4F3-B1BCB877D008}" type="datetimeFigureOut">
              <a:rPr lang="en-IN" smtClean="0"/>
              <a:t>28-04-2025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D67A-EC7D-4278-8712-A681CB7846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797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01A4-8077-44CA-B4F3-B1BCB877D008}" type="datetimeFigureOut">
              <a:rPr lang="en-IN" smtClean="0"/>
              <a:t>28-04-2025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D67A-EC7D-4278-8712-A681CB7846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78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3AD01A4-8077-44CA-B4F3-B1BCB877D008}" type="datetimeFigureOut">
              <a:rPr lang="en-IN" smtClean="0"/>
              <a:t>28-04-2025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D67A-EC7D-4278-8712-A681CB7846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276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3AD01A4-8077-44CA-B4F3-B1BCB877D008}" type="datetimeFigureOut">
              <a:rPr lang="en-IN" smtClean="0"/>
              <a:t>28-04-2025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D67A-EC7D-4278-8712-A681CB7846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19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01A4-8077-44CA-B4F3-B1BCB877D008}" type="datetimeFigureOut">
              <a:rPr lang="en-IN" smtClean="0"/>
              <a:t>28-04-2025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D67A-EC7D-4278-8712-A681CB7846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67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01A4-8077-44CA-B4F3-B1BCB877D008}" type="datetimeFigureOut">
              <a:rPr lang="en-IN" smtClean="0"/>
              <a:t>28-04-2025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D67A-EC7D-4278-8712-A681CB7846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61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01A4-8077-44CA-B4F3-B1BCB877D008}" type="datetimeFigureOut">
              <a:rPr lang="en-IN" smtClean="0"/>
              <a:t>28-04-2025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D67A-EC7D-4278-8712-A681CB7846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95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01A4-8077-44CA-B4F3-B1BCB877D008}" type="datetimeFigureOut">
              <a:rPr lang="en-IN" smtClean="0"/>
              <a:t>28-04-2025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D67A-EC7D-4278-8712-A681CB7846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95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01A4-8077-44CA-B4F3-B1BCB877D008}" type="datetimeFigureOut">
              <a:rPr lang="en-IN" smtClean="0"/>
              <a:t>28-04-2025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D67A-EC7D-4278-8712-A681CB7846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13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01A4-8077-44CA-B4F3-B1BCB877D008}" type="datetimeFigureOut">
              <a:rPr lang="en-IN" smtClean="0"/>
              <a:t>28-04-2025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D67A-EC7D-4278-8712-A681CB7846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07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01A4-8077-44CA-B4F3-B1BCB877D008}" type="datetimeFigureOut">
              <a:rPr lang="en-IN" smtClean="0"/>
              <a:t>28-04-2025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D67A-EC7D-4278-8712-A681CB7846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98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01A4-8077-44CA-B4F3-B1BCB877D008}" type="datetimeFigureOut">
              <a:rPr lang="en-IN" smtClean="0"/>
              <a:t>28-04-2025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D67A-EC7D-4278-8712-A681CB7846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22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3AD01A4-8077-44CA-B4F3-B1BCB877D008}" type="datetimeFigureOut">
              <a:rPr lang="en-IN" smtClean="0"/>
              <a:t>28-04-2025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B7D67A-EC7D-4278-8712-A681CB7846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07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F61D-68EF-CD51-6625-0B72712C9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503" y="2325765"/>
            <a:ext cx="10239085" cy="2677648"/>
          </a:xfrm>
        </p:spPr>
        <p:txBody>
          <a:bodyPr/>
          <a:lstStyle/>
          <a:p>
            <a:r>
              <a:rPr lang="en-US" sz="5400" b="1" dirty="0">
                <a:solidFill>
                  <a:srgbClr val="FF0000"/>
                </a:solidFill>
              </a:rPr>
              <a:t>Title:</a:t>
            </a:r>
            <a:r>
              <a:rPr lang="en-US" sz="5400" dirty="0"/>
              <a:t> </a:t>
            </a:r>
            <a:r>
              <a:rPr lang="en-US" sz="6600" b="1" dirty="0"/>
              <a:t>AI and Robotics</a:t>
            </a:r>
            <a:br>
              <a:rPr lang="en-US" sz="5400" dirty="0"/>
            </a:br>
            <a:r>
              <a:rPr lang="en-US" sz="3600" b="1" dirty="0"/>
              <a:t>Subtitle:</a:t>
            </a:r>
            <a:r>
              <a:rPr lang="en-US" sz="3600" dirty="0"/>
              <a:t> The Future of Intelligent Machines</a:t>
            </a:r>
            <a:br>
              <a:rPr lang="en-US" sz="3600" dirty="0"/>
            </a:br>
            <a:r>
              <a:rPr lang="en-US" sz="2800" b="1" dirty="0"/>
              <a:t>Presented by:</a:t>
            </a:r>
            <a:r>
              <a:rPr lang="en-US" sz="2800" dirty="0"/>
              <a:t> PAVAN KUMAR</a:t>
            </a:r>
            <a:br>
              <a:rPr lang="en-US" sz="54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39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649C-30D1-2632-E0C6-7E8D3DC0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of AI and Robotics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96118-37B9-8918-4DAF-BC7F9F09A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Smarter Personal Assistants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Fully Autonomous Vehicles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Intelligent Manufacturing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Human-Robot Collaboration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Robotic Caregivers for Elderly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61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7B2E-42B5-655F-632C-9A0E377A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756F-11E7-251C-DA8D-9CB7666EC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and Robotics are transforming every industry.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offer enormous potential but also pose serious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Balance innovation with ethical responsibility for a better future.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44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F35A-637A-A1AA-62F8-AB88CD6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9600" b="1" dirty="0"/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07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8FFB-4F40-6D6B-14FF-4EA3272D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3EF50-E026-3327-3FE6-675042D6C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Artificial Intelligence (AI)</a:t>
            </a:r>
            <a:r>
              <a:rPr lang="en-US" sz="2800" dirty="0"/>
              <a:t>: Simulating human intelligence in machines.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Robotics</a:t>
            </a:r>
            <a:r>
              <a:rPr lang="en-US" sz="2800" dirty="0"/>
              <a:t>: Designing, building, and operating robots.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Combined Impact</a:t>
            </a:r>
            <a:r>
              <a:rPr lang="en-US" sz="2800" dirty="0"/>
              <a:t>: Smart robots capable of decision-making and problem-solving.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17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5729-560F-F16A-C7FE-A072DA86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Artificial Intelligence?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FB06-FC1C-25B0-E5D0-8EDCF7B71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Definition: Ability of a machine to mimic human cognitive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Categories: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Narrow 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General 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Super 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Examples: Chatbots, Self-driving cars, Recommendation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45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697B-E1E7-A853-CE91-8A4FE2D5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Robotics?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75B5-0EB7-8B30-93A2-EE779AA0D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Definition: Engineering branch focused on building robots.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Types of Robots: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Industrial Robots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Service Robots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Medical Robots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Humanoids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23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EB7B-3F36-3DE3-6751-544D9CD0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AI Enhances Robotics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269F-B8BB-0DB6-F68C-71551211C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Autonomy</a:t>
            </a:r>
            <a:r>
              <a:rPr lang="en-US" sz="2000" dirty="0"/>
              <a:t>: Robots make decisions without human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Perception</a:t>
            </a:r>
            <a:r>
              <a:rPr lang="en-US" sz="2000" dirty="0"/>
              <a:t>: Robots recognize objects and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Learning</a:t>
            </a:r>
            <a:r>
              <a:rPr lang="en-US" sz="2000" dirty="0"/>
              <a:t>: Robots improve through experience (Machine Learning).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Adaptability</a:t>
            </a:r>
            <a:r>
              <a:rPr lang="en-US" sz="2000" dirty="0"/>
              <a:t>: Robots adjust to new tasks.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34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1A18-286B-6BDF-F15D-D99743D2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Technologies in AI and Robotics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237F-D2D8-BAA7-50D5-4DF984C27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Computer Vision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Natural Language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Reinforcement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Sensor Integration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21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808E-E3FB-76C3-9CA8-77022524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AI in Robotics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3B13-79B4-80EB-6E86-0359704DC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Manufacturing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Autonomous Vehicles (Drones, Cars)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Healthcare (Surgical Robots)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Defense and Surveillance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Space Exploration (Mars Rovers)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52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12F5-B9FF-A2EE-CEBB-847A6B8A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AI and Robotics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58CE-16BE-E470-4720-5D6B59DF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Increased Efficiency and Productivity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Precision and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Safety in Hazardous Environments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24/7 Operation Capability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D814-6722-7244-A5CD-F9CEC8DA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11E6C-9059-D94B-FBF7-EA7A04CD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Development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Ethical Concerns (Job displacement, AI control)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Privacy and Security Risks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Technical Limitations (Battery life, Real-time processing)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215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300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Title: AI and Robotics Subtitle: The Future of Intelligent Machines Presented by: PAVAN KUMAR </vt:lpstr>
      <vt:lpstr>Introduction </vt:lpstr>
      <vt:lpstr>What is Artificial Intelligence? </vt:lpstr>
      <vt:lpstr>What is Robotics? </vt:lpstr>
      <vt:lpstr>How AI Enhances Robotics </vt:lpstr>
      <vt:lpstr>Key Technologies in AI and Robotics </vt:lpstr>
      <vt:lpstr>Applications of AI in Robotics </vt:lpstr>
      <vt:lpstr>Benefits of AI and Robotics </vt:lpstr>
      <vt:lpstr>Challenges </vt:lpstr>
      <vt:lpstr>Future of AI and Robotics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 Babu Koppadi</dc:creator>
  <cp:lastModifiedBy>Vijay Babu Koppadi</cp:lastModifiedBy>
  <cp:revision>5</cp:revision>
  <dcterms:created xsi:type="dcterms:W3CDTF">2025-04-28T06:08:30Z</dcterms:created>
  <dcterms:modified xsi:type="dcterms:W3CDTF">2025-04-28T06:27:35Z</dcterms:modified>
</cp:coreProperties>
</file>