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8" r:id="rId5"/>
    <p:sldId id="257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D437-E07C-4BB0-931C-2425C7F05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50B29-955C-46B3-A45B-2281F5C9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8397-9612-4EB3-9E2C-0F4E59DA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A1C3-2F54-42FD-9C6B-7C2FA53B3AE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7EBE4-365D-490D-93F0-4A606786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20AB-8A26-47B0-AECB-43162973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F97B-2DD7-418F-9D9A-9336876D8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0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CA00-8606-4CC5-B7C7-5F04C48A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5EACD-CE7A-49A8-B81A-87B733DFA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356CF-9971-43A6-8AFC-A6268D4E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A1C3-2F54-42FD-9C6B-7C2FA53B3AE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C2035-F778-45E4-9BF3-DDEF0EEB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E4A6F-8F71-454E-9D5E-11F10F39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F97B-2DD7-418F-9D9A-9336876D8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21B18-567E-46EA-A16D-62EC99C35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07B94-A20D-4630-B05D-01EE4E097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F9A9-867F-455F-9D5C-E829188D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A1C3-2F54-42FD-9C6B-7C2FA53B3AE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16723-00F2-4BEA-9F88-C1152E9F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5D6B-9D75-438C-B66B-34345A37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F97B-2DD7-418F-9D9A-9336876D8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82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66E8-FD83-4C9D-8414-0B5F1B51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B12B-F754-4353-810E-FAA019B2B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29E5F-7B4A-47A0-9D8B-F1CB9DFE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A1C3-2F54-42FD-9C6B-7C2FA53B3AE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3B34-3AB0-45FF-895E-7A22B12A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782C-F14C-420C-B522-244126DF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F97B-2DD7-418F-9D9A-9336876D8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12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3247-3F5C-4D2B-B73F-9F68FE30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8135E-EF22-4B66-8738-C2D99AC99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49D1A-4821-4E96-90A5-8A63B901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A1C3-2F54-42FD-9C6B-7C2FA53B3AE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FDFBD-9F3B-455E-BA32-231238E9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BD2A3-58B9-4277-A4A3-D53D738D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F97B-2DD7-418F-9D9A-9336876D8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36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AC42-7F5C-4978-9382-F6D44023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C2AD6-8B7A-4FB5-8756-C85D6F217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12F83-8AA8-49C4-8549-C15BECB68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CC5EB-EC6A-453A-99B8-0E76D4CA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A1C3-2F54-42FD-9C6B-7C2FA53B3AE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5F88B-EA71-4467-B1C9-F1D31C36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C8A2F-9010-4AE4-93AD-DF6B1291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F97B-2DD7-418F-9D9A-9336876D8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3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A9CA-5BE8-473D-9734-7E5EA56A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A0D79-E691-47B8-A422-F67FB9934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E981E-7B86-463C-90B3-E5EA6F23C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35F64-D76D-4219-8D8F-EEEB512F6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FDC03-7343-4652-8F2B-CB02C6C9C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8BE10-2E02-440D-B285-D14874ED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A1C3-2F54-42FD-9C6B-7C2FA53B3AE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A075A-5CB6-4991-A378-0DF68DA5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FC158-1CE6-4051-B612-742A6BCF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F97B-2DD7-418F-9D9A-9336876D8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02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1CE7-0F44-4686-B2BD-EC3D70D0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EF42B-611D-41FF-9333-5E2F868B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A1C3-2F54-42FD-9C6B-7C2FA53B3AE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5AE16-0227-4FAD-BBBE-A7F2B3CA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F8BFC-8EDE-45ED-85B6-CA61217F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F97B-2DD7-418F-9D9A-9336876D8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84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0AC0D-12E0-4B02-8DB5-E8C44613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A1C3-2F54-42FD-9C6B-7C2FA53B3AE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7A47D-D4EE-4E60-B367-0B6B4E48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4CA05-6D45-4246-AD52-B72A3A31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F97B-2DD7-418F-9D9A-9336876D8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61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EF3B-4081-4BFC-BFA8-8BDA1073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0F2F-ECD3-445F-9872-B5C9F5C8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A8B6A-7C02-42D1-AA2F-078FEB8F2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E1A2E-1BDC-460C-A903-803C0345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A1C3-2F54-42FD-9C6B-7C2FA53B3AE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79DC8-5012-45C3-9795-78275177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0AFB1-9834-4B1F-987E-5025F800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F97B-2DD7-418F-9D9A-9336876D8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89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1AC0-A5DB-4F39-8038-E3F72ABD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76A7A-0E3A-45C7-A963-8690AEE4D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FE187-0ADA-48DD-BCA2-7BEBEF33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C0D33-ADA1-4446-B547-1BEA033D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A1C3-2F54-42FD-9C6B-7C2FA53B3AE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AEFA3-B125-4F57-AA96-EFF3B427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A9725-6280-49E3-9D1A-B52F661E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F97B-2DD7-418F-9D9A-9336876D8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4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2D1DF-DE6A-44CA-9D23-A0AA700B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40B2C-55DC-4BE1-B451-11A4504D1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04A9-1B9F-477C-A169-49F575038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4A1C3-2F54-42FD-9C6B-7C2FA53B3AE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5C6E-D6CF-48E1-AD3D-41ED912A2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BB803-BA70-458B-A004-F8E6CFC6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0F97B-2DD7-418F-9D9A-9336876D8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68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njc/UK-GeoJSON/blob/master/json/administrative/eng/lad.json" TargetMode="External"/><Relationship Id="rId2" Type="http://schemas.openxmlformats.org/officeDocument/2006/relationships/hyperlink" Target="https://en.wikipedia.org/wiki/List_of_areas_of_Lond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2018-8C6F-4AD3-AD79-3A2CF1F2A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+mn-lt"/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368BD-C81A-476B-B621-B1B007A81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Identifying Restaurant Location  in London City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648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FCBB-8587-47A3-A416-5F8CF8A8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7DCA-DB51-4514-94DB-3835B0C0E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b="1" dirty="0"/>
              <a:t>Royal Borough of Greenwich</a:t>
            </a:r>
            <a:r>
              <a:rPr lang="en-GB" dirty="0"/>
              <a:t> and </a:t>
            </a:r>
            <a:r>
              <a:rPr lang="en-GB" b="1" dirty="0"/>
              <a:t>London Borough of Lewisham</a:t>
            </a:r>
            <a:r>
              <a:rPr lang="en-GB" dirty="0"/>
              <a:t> are good boroughs to search for a restaurant location. </a:t>
            </a:r>
          </a:p>
          <a:p>
            <a:endParaRPr lang="en-GB" dirty="0"/>
          </a:p>
          <a:p>
            <a:r>
              <a:rPr lang="en-GB" dirty="0"/>
              <a:t>Future Scope: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The analysis was based on restaurant density only. This can be extended to add population and income layers to the existing one to get a complete picture.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Identify  specific cuisine restaurant. </a:t>
            </a:r>
          </a:p>
        </p:txBody>
      </p:sp>
    </p:spTree>
    <p:extLst>
      <p:ext uri="{BB962C8B-B14F-4D97-AF65-F5344CB8AC3E}">
        <p14:creationId xmlns:p14="http://schemas.microsoft.com/office/powerpoint/2010/main" val="47593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F161-5C6B-423C-AAA7-05B8C88D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9668-4C6C-4379-9385-0CA471C97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Identify specific area and location, where a restaurant might be of interest for stakeholders in London city.</a:t>
            </a:r>
          </a:p>
          <a:p>
            <a:endParaRPr lang="en-GB" dirty="0"/>
          </a:p>
          <a:p>
            <a:r>
              <a:rPr lang="en-GB" dirty="0"/>
              <a:t> The exercise is based on lessons learnt in the Data Science course and the Berlin City example.</a:t>
            </a:r>
          </a:p>
          <a:p>
            <a:endParaRPr lang="en-GB" dirty="0"/>
          </a:p>
          <a:p>
            <a:r>
              <a:rPr lang="en-GB" dirty="0"/>
              <a:t> The output of the project is to provide probable addresses where a stakeholder can begin their search.</a:t>
            </a:r>
          </a:p>
        </p:txBody>
      </p:sp>
    </p:spTree>
    <p:extLst>
      <p:ext uri="{BB962C8B-B14F-4D97-AF65-F5344CB8AC3E}">
        <p14:creationId xmlns:p14="http://schemas.microsoft.com/office/powerpoint/2010/main" val="406046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08A5-8FCE-43CB-9350-6AA2A4BC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Sources and packages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97D1-1222-47DB-A5A0-0C549811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8662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 The neighbourhood and borough locations have been scrapped Wikipedia </a:t>
            </a:r>
            <a:r>
              <a:rPr lang="en-GB" u="sng" dirty="0">
                <a:hlinkClick r:id="rId2"/>
              </a:rPr>
              <a:t>https://en.wikipedia.org/wiki/List_of_areas_of_London</a:t>
            </a:r>
            <a:endParaRPr lang="en-GB" u="sng" dirty="0"/>
          </a:p>
          <a:p>
            <a:endParaRPr lang="en-GB" u="sng" dirty="0"/>
          </a:p>
          <a:p>
            <a:r>
              <a:rPr lang="en-GB" dirty="0"/>
              <a:t>The borough boundaries have been taken from </a:t>
            </a:r>
            <a:r>
              <a:rPr lang="en-GB" u="sng" dirty="0">
                <a:hlinkClick r:id="rId3"/>
              </a:rPr>
              <a:t>https://github.com/martinjc/UK-GeoJSON/blob/master/json/administrative/eng/lad.json</a:t>
            </a:r>
            <a:endParaRPr lang="en-GB" u="sng" dirty="0"/>
          </a:p>
          <a:p>
            <a:endParaRPr lang="en-GB" dirty="0"/>
          </a:p>
          <a:p>
            <a:r>
              <a:rPr lang="en-GB" dirty="0"/>
              <a:t> Restaurants data have been taken form Foursquare </a:t>
            </a:r>
          </a:p>
          <a:p>
            <a:endParaRPr lang="en-GB" dirty="0"/>
          </a:p>
          <a:p>
            <a:pPr lvl="0"/>
            <a:r>
              <a:rPr lang="en-GB" dirty="0"/>
              <a:t> Python Packages – </a:t>
            </a:r>
            <a:r>
              <a:rPr lang="en-GB" dirty="0" err="1"/>
              <a:t>BeautifulSoup</a:t>
            </a:r>
            <a:r>
              <a:rPr lang="en-GB" dirty="0"/>
              <a:t>, Pandas, Folium, </a:t>
            </a:r>
            <a:r>
              <a:rPr lang="en-GB" dirty="0" err="1"/>
              <a:t>Geopy</a:t>
            </a:r>
            <a:r>
              <a:rPr lang="en-GB" dirty="0"/>
              <a:t>, UTM and  </a:t>
            </a:r>
            <a:r>
              <a:rPr lang="en-GB" dirty="0" err="1"/>
              <a:t>Sklearn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19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5231-4A6F-4485-AFAF-0A50665B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London Borough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2DA7-3E80-4084-9977-ACF3075D7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Borough Boundaries (green)</a:t>
            </a:r>
          </a:p>
          <a:p>
            <a:r>
              <a:rPr lang="en-GB" dirty="0"/>
              <a:t> Neighbourhoods (red)</a:t>
            </a:r>
          </a:p>
          <a:p>
            <a:r>
              <a:rPr lang="en-GB" dirty="0"/>
              <a:t> Analysis region 6000m (blue)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E9694-3085-4133-B9B9-41C296CAE7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67350" y="1705769"/>
            <a:ext cx="58864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7E02-6790-4EDC-9078-C6EA9DCB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13A-33FE-4D8E-A42B-058A55008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Divide the interested region into several areas.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Search for all restaurants in the areas.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Identify the density of restaurants and pick a region with least restaurant density.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Run the </a:t>
            </a:r>
            <a:r>
              <a:rPr lang="en-GB" dirty="0" err="1"/>
              <a:t>Kmeans</a:t>
            </a:r>
            <a:r>
              <a:rPr lang="en-GB" dirty="0"/>
              <a:t> clustering algorithm to identify cluster centres, which become the candidates of search. </a:t>
            </a:r>
          </a:p>
        </p:txBody>
      </p:sp>
    </p:spTree>
    <p:extLst>
      <p:ext uri="{BB962C8B-B14F-4D97-AF65-F5344CB8AC3E}">
        <p14:creationId xmlns:p14="http://schemas.microsoft.com/office/powerpoint/2010/main" val="265236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648-9144-4215-9A10-A28950F0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Division of Region of Interest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1755A3-B101-4D62-9792-2906DB8A48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953" y="1825625"/>
            <a:ext cx="4535847" cy="43513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D20A64-EE7E-4A37-B761-76BE36D6145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349 areas of study</a:t>
            </a:r>
          </a:p>
          <a:p>
            <a:r>
              <a:rPr lang="en-GB" dirty="0"/>
              <a:t> Each with a radius of 300m </a:t>
            </a:r>
          </a:p>
        </p:txBody>
      </p:sp>
    </p:spTree>
    <p:extLst>
      <p:ext uri="{BB962C8B-B14F-4D97-AF65-F5344CB8AC3E}">
        <p14:creationId xmlns:p14="http://schemas.microsoft.com/office/powerpoint/2010/main" val="96276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5960-AA20-44CF-8933-D7FCA5A4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Foursquare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F1A4-281D-4745-A97D-9E61C297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About 5400 restaurants (blue)</a:t>
            </a:r>
          </a:p>
          <a:p>
            <a:r>
              <a:rPr lang="en-GB" dirty="0"/>
              <a:t> About 430 Italian restaurants (red)</a:t>
            </a:r>
          </a:p>
          <a:p>
            <a:r>
              <a:rPr lang="en-GB" dirty="0"/>
              <a:t>South east region has least density.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C859E-EFBE-4253-B1BF-16EE49D336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8325" y="1825625"/>
            <a:ext cx="4435475" cy="42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0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F5C5-8843-47C5-B819-27040D89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79EA-BA6C-4385-A9DD-DF46C5CE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Applied to areas 120 to 194</a:t>
            </a:r>
          </a:p>
          <a:p>
            <a:r>
              <a:rPr lang="en-GB" dirty="0"/>
              <a:t> 15 clusters centres identified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55C14-0C6C-498C-9EBD-3B474B87EB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257800" cy="406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8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2548-7229-41A5-BE0B-7655BDE9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Probable Search Locations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2AAAD-83E9-4ED2-97FD-4B677D4895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278" y="2011680"/>
            <a:ext cx="10288808" cy="41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8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340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Capstone Project</vt:lpstr>
      <vt:lpstr>Introduction</vt:lpstr>
      <vt:lpstr>Data Sources and packages used</vt:lpstr>
      <vt:lpstr>London Borough Map</vt:lpstr>
      <vt:lpstr>Methodology</vt:lpstr>
      <vt:lpstr>Division of Region of Interest</vt:lpstr>
      <vt:lpstr>Foursquare Data</vt:lpstr>
      <vt:lpstr>Clustering Algorithm</vt:lpstr>
      <vt:lpstr>Probable Search Locations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Vijay Krishna</dc:creator>
  <cp:lastModifiedBy>Vijay Krishna</cp:lastModifiedBy>
  <cp:revision>5</cp:revision>
  <dcterms:created xsi:type="dcterms:W3CDTF">2020-02-28T05:21:29Z</dcterms:created>
  <dcterms:modified xsi:type="dcterms:W3CDTF">2020-02-28T05:50:16Z</dcterms:modified>
</cp:coreProperties>
</file>