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AD076-F30E-124B-BEA6-82947B80027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270A9-8044-A847-8F40-4B7773B60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AF9B-9EC5-8A0F-3829-7128FA9D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A1AB6-7EDB-7C51-D736-D74948CA4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6771-EF31-8534-CB2B-BB594E69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933-49C0-6947-90CA-1502A457E8AD}" type="datetime1">
              <a:rPr lang="en-IN" smtClean="0"/>
              <a:t>30/11/22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3B2-BB65-37F5-D321-80724E28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31B5-5C43-23C1-9BEA-E267768D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6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C976-C7F7-53F8-7B35-727058D7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E00E0-9136-8E25-A6B9-C1AFD42F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C7CE4-A21F-2AD8-3C70-270523BA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755-4325-8D40-BCCC-3D5CE5A30890}" type="datetime1">
              <a:rPr lang="en-IN" smtClean="0"/>
              <a:t>30/11/22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F6B29-01C5-6A9F-A8BF-711BBA84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AA1A-36B7-8CF9-1970-06790DAB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A3BFC-935C-3BC8-2EEA-86BFB0F05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73E8D-EFCD-9231-3D35-ADF6A4CA3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09BC3-F870-A508-86D0-B7ACF1B5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B86B-9348-E74D-90B3-090547754AF3}" type="datetime1">
              <a:rPr lang="en-IN" smtClean="0"/>
              <a:t>30/11/22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515C8-F2EB-86E3-1F98-D25B6211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D69A-908B-0EB3-071F-449213FF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8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675B-7B18-9ABA-0F8F-D3F98605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D697-72C2-AC78-08A3-C73052A9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BF2C3-02BD-A9AE-2914-10D98D0B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0F01-6D4E-3441-ACE3-A943C6100FE8}" type="datetime1">
              <a:rPr lang="en-IN" smtClean="0"/>
              <a:t>30/11/22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2E0B-9EE7-5E1E-9BCA-1DBFBCAE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466F7-0E69-A5B7-EC9B-D7C0B617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4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236D-8DD2-571C-3575-B64DD91D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3267A-3E8B-DBDC-26EC-7AB72937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A4DCB-BF29-EE32-F16F-5C67D7B6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91CB-106C-DB49-9E66-1D75C67ABA32}" type="datetime1">
              <a:rPr lang="en-IN" smtClean="0"/>
              <a:t>30/11/22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B0392-124D-F18E-4EFD-A8E54790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29660-B498-ABDD-9D77-263A866B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94E4-E108-83EB-7C75-9857AD09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71C42-0C1C-22F8-F729-F7C34689D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77593-631B-5E3D-3A1B-4CF6E34B0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D9C77-9ECB-FDFB-7AE2-2517F3F4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E644-E17C-E249-9932-032815AA0591}" type="datetime1">
              <a:rPr lang="en-IN" smtClean="0"/>
              <a:t>30/11/22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57D3F-9B65-5F49-480B-A609ACB1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5BF30-02F9-5683-9212-2237DE72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5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CD39-6F7F-C87F-C94D-00EF2462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668BF-5E16-CD30-91E3-0C84E316F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90754-382A-E026-27D5-2EDE22473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38F87-8265-D348-D3EA-D4EB91613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941E2-5247-3CAA-C4D5-E8B7F3438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0DB4D-E740-5D4F-F9D3-2C3A041A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D8E3-0B80-074C-BE26-AD4753860B48}" type="datetime1">
              <a:rPr lang="en-IN" smtClean="0"/>
              <a:t>30/11/22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FF0A9-E73C-81AF-6693-D4CB7AEB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A823A-068E-C4E3-E89D-85CAED39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219A-9A96-0ED1-6BE8-E4623CFD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22533-1888-43FE-3262-355ECA0D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0C3F-F39E-9F4B-951B-F504A18B7A73}" type="datetime1">
              <a:rPr lang="en-IN" smtClean="0"/>
              <a:t>30/11/22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8F264-DFB0-BB09-B35E-B6B39991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A7C61-8137-DB60-077A-1A8E57FB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4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FDD2B-1088-E72E-F0F5-7D0CBAD2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5DEA-476B-2547-B4AB-60B9D10ECE68}" type="datetime1">
              <a:rPr lang="en-IN" smtClean="0"/>
              <a:t>30/11/22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3EC24-3CCE-68A7-8089-286E306C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7B097-C577-14FF-7285-33ABCE84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2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8699-C435-20A2-ABE9-E19B2544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99B3-3BD3-77C2-930B-4D39014A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C703E-ED37-80B5-8F11-3F56461D8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0EAF7-BFB6-A100-6DDB-BB828E14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8B42-5E5F-A94F-94DA-B9B2594F6034}" type="datetime1">
              <a:rPr lang="en-IN" smtClean="0"/>
              <a:t>30/11/22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2B4B1-5151-12C5-D141-735A5226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1F95A-C76A-EBDB-C363-668D3F5A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8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7C40-4F50-52CD-FB0C-73193767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8D1E4-B14F-ED25-E6D1-8C28FE7D3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E29B7-4500-3A84-059C-B5F011A80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9FCF4-303C-764A-0C44-CACED5E7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E63-AE71-844A-8D07-9B873560AE6F}" type="datetime1">
              <a:rPr lang="en-IN" smtClean="0"/>
              <a:t>30/11/22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9AA6D-F9BB-4FFC-F680-EF7C015B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D76C0-3E17-2AFE-8682-52357615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EFAD9-B005-CC62-359B-72622E2C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9457A-50D7-7B02-D712-D4B33A31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AE34-1754-9974-D8CD-D727F3E52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04CC-4A3E-E54D-99DD-1CB26022F236}" type="datetime1">
              <a:rPr lang="en-IN" smtClean="0"/>
              <a:t>30/11/22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7858-2377-7AEA-CBE7-141711323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9773-0791-8EBE-1925-10EBC9A1D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51AFD-0B33-4A9F-A797-81921DC7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49AF-6ADC-2BB4-7DF3-9258A3B1E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TEAM PROJECT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D008F-7B78-3226-9D70-1EE0B997D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Sai Ram Ajay Krishna Gabbula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Venkata Vijay Krishna Gabbula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Pratik Bhatt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87B98-FEB2-3CA1-1FF7-08B0159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7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537B-6700-1667-01D7-BD61C0F7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05F78-EB28-6E6A-4E4B-09B3DA6C24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R0 obtained is 4. (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0.01, </a:t>
                </a:r>
                <a14:m>
                  <m:oMath xmlns:m="http://schemas.openxmlformats.org/officeDocument/2006/math"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𝛄</m:t>
                    </m:r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0.0025)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on an average a person who is infected will pass the infection to 4 other people.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epidemic doesn't die out and infects all the population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05F78-EB28-6E6A-4E4B-09B3DA6C24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7B2D8-6BE0-9CE0-42FA-377172F4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6844-D47A-5BFC-526A-BF65E318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C275-1864-1598-DF2A-A822F7249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Vaccine Introduced after t3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protection rate (efficacy) theta be 0.8.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Taking vaccination rates as 40% and 50%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population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Here considering all the vaccinations at one time.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07AB-55BA-45CE-09CA-48DB2CF5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5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B4CF-D330-D115-910C-AD984A5A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SIRS MODEL (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5, R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S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995)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ADC46-9390-2112-533B-04263155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10515600" cy="542607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AD226-513E-A167-B1D3-0F8AA304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9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26E3-4A82-04D0-B3C4-8B2E5AB5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SIRS MODEL (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5, R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S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995)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5C6FE-B8F6-F41F-7319-71BA2C31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066800"/>
            <a:ext cx="10515600" cy="542607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904C7-B7E8-1B9E-9146-7D0608F7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0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106F-B44C-F7D9-09BD-860B21D6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20BC-8C4A-4FC3-99E7-1D8713F4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Introducing some additional connections in the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Taking additional connections as 15%.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FE2D-9308-C6D3-828C-41D1304B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3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71E0-81B3-6EB3-EC55-32ADFC43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SIRS MODEL (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5, R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S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995)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5CCA3-98AE-7E37-16A3-481CB8F6C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10515600" cy="542607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5FED5-8F43-D9BF-41D8-C8A9A988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9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71E0-81B3-6EB3-EC55-32ADFC43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SIRS MODEL (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5, R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S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995)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621522-7F2C-16AC-55C5-880A144F9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5511"/>
            <a:ext cx="10515600" cy="542607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3C45C-D4FE-8E73-E434-A2CCCF14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5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DE04-1390-7EF9-72F5-AFC8E3C6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A9DD-D16B-0E19-373A-8EA3CBE0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Pandemic Simulator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SIR and SIRS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in Python Programming Language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Different approaches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Vaccine ware off effect can be implemented 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ED8E5-9EFF-4179-D52F-961866A6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998D-C9BB-BA0F-4398-4703BF47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5449-863D-BCDD-488D-71D00C03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Pandemic simulator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SIRS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approaches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Vaccination effect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social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social activity (specific time constraint)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E59BB-62E0-CE7C-16C3-5921B29B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0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5453-3316-B9F6-B015-4FEA8238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 MODEL (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10, R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S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990)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328070-9DAE-3A73-49A2-1A71B5279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799"/>
            <a:ext cx="10515600" cy="54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8A0B7-4076-95FF-F866-19A2CA92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CA92-46CE-3A5D-5FE0-626B97C8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66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 MODEL (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10, R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S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990)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4AD913-B1F7-C652-625F-4D0E34E74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6058"/>
            <a:ext cx="10515600" cy="53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4253-DAB8-6A95-2563-967FD7BE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26F2-047B-9C1C-C816-2CED0844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07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 MODEL (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10, R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S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990)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A62FA6F-2D12-1DE6-ECD2-F48370E16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10515600" cy="542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8FD6-04AF-9D84-FFC1-F423964B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E50C-C55E-BDE4-1243-65639FA6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 MODEL (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10, R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S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990)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C4A33B-0315-A2D1-48FE-5CB658620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799"/>
            <a:ext cx="10515600" cy="54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CB1E2-65E9-0524-086C-498B5A44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C950-2F92-A5DA-472A-833F9C65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4DB73-F4BF-1D92-CDCC-4006B8CAE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SIR model R0 can be calculated as </a:t>
                </a:r>
                <a:r>
                  <a:rPr lang="en-US" b="1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β/</a:t>
                </a:r>
                <a14:m>
                  <m:oMath xmlns:m="http://schemas.openxmlformats.org/officeDocument/2006/math"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𝛄</m:t>
                    </m:r>
                  </m:oMath>
                </a14:m>
                <a:r>
                  <a:rPr lang="en-IN" dirty="0">
                    <a:effectLst/>
                  </a:rPr>
                  <a:t> </a:t>
                </a:r>
                <a:r>
                  <a:rPr lang="en-US" b="1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R0</a:t>
                </a:r>
                <a:endParaRPr lang="en-US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R0 obtained is 8. (when 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0.02, </a:t>
                </a:r>
                <a14:m>
                  <m:oMath xmlns:m="http://schemas.openxmlformats.org/officeDocument/2006/math"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𝛄</m:t>
                    </m:r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0.0025)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R0 obtained is 40. (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0.1, </a:t>
                </a:r>
                <a14:m>
                  <m:oMath xmlns:m="http://schemas.openxmlformats.org/officeDocument/2006/math"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𝛄</m:t>
                    </m:r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0.0025)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on an average a person who is infected will pass the infection to 8 other people.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epidemic doesn't die out and infects all the population.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4DB73-F4BF-1D92-CDCC-4006B8CAE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F3D1-D59D-71FE-C60F-BB07072F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5E24-0842-17D2-6B40-EDA4FF2C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SIRS MODEL (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5, R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S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995)</a:t>
            </a:r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F828587-FEA6-788D-F38B-A7A447228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799"/>
            <a:ext cx="10515600" cy="54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27FE2-BD7F-7AAA-DF75-5430922A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0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5E24-0842-17D2-6B40-EDA4FF2C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SIRS MODEL (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5, R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S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995)</a:t>
            </a:r>
            <a:endParaRPr lang="en-US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5201C0F-AF62-0FA3-5F56-2E45475B4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799"/>
            <a:ext cx="10515600" cy="54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F1217-471E-27C3-6849-6D4667B8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1AFD-0B33-4A9F-A797-81921DC7D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3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413</Words>
  <Application>Microsoft Macintosh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FINAL TEAM PROJECT </vt:lpstr>
      <vt:lpstr>Outline</vt:lpstr>
      <vt:lpstr>SIR MODEL (I0= 10, R0= 0, S0 = 990)</vt:lpstr>
      <vt:lpstr>SIR MODEL (I0= 10, R0= 0, S0 = 990)</vt:lpstr>
      <vt:lpstr>SIR MODEL (I0= 10, R0= 0, S0 = 990)</vt:lpstr>
      <vt:lpstr>SIR MODEL (I0= 10, R0= 0, S0 = 990)</vt:lpstr>
      <vt:lpstr>SIR Model</vt:lpstr>
      <vt:lpstr>SIRS MODEL (I0= 5, R0= 0, S0 = 995)</vt:lpstr>
      <vt:lpstr>SIRS MODEL (I0= 5, R0= 0, S0 = 995)</vt:lpstr>
      <vt:lpstr>SIRS Model</vt:lpstr>
      <vt:lpstr>SECTION - II</vt:lpstr>
      <vt:lpstr>SIRS MODEL (I0= 5, R0= 0, S0 = 995)</vt:lpstr>
      <vt:lpstr>SIRS MODEL (I0= 5, R0= 0, S0 = 995)</vt:lpstr>
      <vt:lpstr>SECTION 2 E</vt:lpstr>
      <vt:lpstr>SIRS MODEL (I0= 5, R0= 0, S0 = 995)</vt:lpstr>
      <vt:lpstr>SIRS MODEL (I0= 5, R0= 0, S0 = 995)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TEAM PROJECT </dc:title>
  <dc:creator>Sai Ram Ajay Krishna Gabbula</dc:creator>
  <cp:lastModifiedBy>Venkata Vijay Krishna Gabbula</cp:lastModifiedBy>
  <cp:revision>23</cp:revision>
  <dcterms:created xsi:type="dcterms:W3CDTF">2022-11-24T01:40:16Z</dcterms:created>
  <dcterms:modified xsi:type="dcterms:W3CDTF">2022-11-30T19:45:48Z</dcterms:modified>
</cp:coreProperties>
</file>