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118" r:id="rId4"/>
  </p:sldMasterIdLst>
  <p:notesMasterIdLst>
    <p:notesMasterId r:id="rId6"/>
  </p:notesMasterIdLst>
  <p:handoutMasterIdLst>
    <p:handoutMasterId r:id="rId7"/>
  </p:handoutMasterIdLst>
  <p:sldIdLst>
    <p:sldId id="2147469333" r:id="rId5"/>
  </p:sldIdLst>
  <p:sldSz cx="12192000" cy="6858000"/>
  <p:notesSz cx="6797675" cy="9926638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italic r:id="rId13"/>
    </p:embeddedFont>
    <p:embeddedFont>
      <p:font typeface="Ubuntu medium" panose="020B0604030602030204" pitchFamily="34" charset="0"/>
      <p:regular r:id="rId14"/>
      <p: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2886" userDrawn="1">
          <p15:clr>
            <a:srgbClr val="A4A3A4"/>
          </p15:clr>
        </p15:guide>
        <p15:guide id="19" pos="5609" userDrawn="1">
          <p15:clr>
            <a:srgbClr val="A4A3A4"/>
          </p15:clr>
        </p15:guide>
        <p15:guide id="20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FBF"/>
    <a:srgbClr val="239CBC"/>
    <a:srgbClr val="14596B"/>
    <a:srgbClr val="616585"/>
    <a:srgbClr val="F6F6F6"/>
    <a:srgbClr val="005482"/>
    <a:srgbClr val="272936"/>
    <a:srgbClr val="003857"/>
    <a:srgbClr val="E6E6E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40D5-64EF-452A-AC5A-9AE0DF254288}" v="17" dt="2024-07-25T15:01:4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86398" autoAdjust="0"/>
  </p:normalViewPr>
  <p:slideViewPr>
    <p:cSldViewPr>
      <p:cViewPr varScale="1">
        <p:scale>
          <a:sx n="74" d="100"/>
          <a:sy n="74" d="100"/>
        </p:scale>
        <p:origin x="508" y="56"/>
      </p:cViewPr>
      <p:guideLst>
        <p:guide orient="horz" pos="2886"/>
        <p:guide pos="5609"/>
        <p:guide pos="2071"/>
      </p:guideLst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238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/>
              <a:pPr/>
              <a:t>22/08/2024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/>
              <a:pPr/>
              <a:t>‹#›</a:t>
            </a:fld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22/08/2024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://www.youtube.com/capgeminimedia" TargetMode="Externa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://www.youtube.com/capgeminimedia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image" Target="../media/image1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hyperlink" Target="http://www.slideshare.net/capgemini" TargetMode="External"/><Relationship Id="rId14" Type="http://schemas.microsoft.com/office/2007/relationships/hdphoto" Target="../media/hdphoto4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70ACFCFC-1DDE-342C-6F6C-421985D8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460790"/>
            <a:ext cx="11090275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BA5DDAC5-BAB8-79F8-0B48-89767D2C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7935B1-1E9A-902D-1107-E84E1CDCC3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AB5440-AAF9-D636-D963-1CF51D4EEE3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CD0850-5040-0CC6-F657-BF2242F63884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8F4CC8-6692-0A4C-C931-B50A99D5E8D4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45E874-9471-204B-FEA4-29B6C383031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D723AF-3402-E7B5-291B-2ABCD137B39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36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3032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3C5622C-AFD4-93DA-3105-DD24A1095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EC1F4AF4-B2D1-B383-5414-6A7CE220351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562EA075-7E1A-57B6-FA93-F8A92DA56EC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ABED82B4-66F4-60A2-8FF7-76C7FFFB8A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403332C-6371-29E3-2335-DFAA7BE6C2F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3D2D8432-F91A-C228-692F-66BF4106BFBA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02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8A661-3751-29DA-1AB9-334A7C98EA5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0FC8CB-F05E-FFD4-8D7F-1F94AC26DA2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4D3664-9369-B221-FD17-0597A682848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A7E500-54F5-1815-C9B9-3954ED883928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AE2D512F-FC3A-33B0-5954-0D1BFB4C1437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BB0A86DD-9E86-EB4E-14DC-ECC7130D6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7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51496C4-1393-EC1A-FE90-568BF22C8C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0937F72A-96AE-F5EC-755D-D45529304F35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96B9DAFA-5CFE-3E91-78D3-742C4B9A849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CB9EFD82-551E-D525-DCB6-363C1A232636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F9FEB3BD-8FE6-4A58-DFA9-1F350C2DE2F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D59F2406-4DC9-3FBA-F0C2-60E886FCA30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19242D-8E80-46EC-B20C-E792B91A0398}"/>
              </a:ext>
            </a:extLst>
          </p:cNvPr>
          <p:cNvCxnSpPr>
            <a:cxnSpLocks/>
          </p:cNvCxnSpPr>
          <p:nvPr userDrawn="1"/>
        </p:nvCxnSpPr>
        <p:spPr>
          <a:xfrm>
            <a:off x="2452527" y="6021288"/>
            <a:ext cx="0" cy="33047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7365B13-C8DB-DC48-FC4B-23995A57B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86" y="5976384"/>
            <a:ext cx="1099940" cy="3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764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8077F6A-5588-29E0-312C-D1B791C906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992C4824-37D6-415A-E6EC-6E62CD172F7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20C33BE-AD5D-4D60-D7A2-A931FD4F868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B4C80064-8B28-D1EF-FC09-F0AFF3877595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B9F29B0E-E913-EB3D-4F7C-383B5615790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E0CDEF2F-7154-A5C2-D640-669D5BB07DF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753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DB64C0B-D342-EDD4-D426-B9A5B83A46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70BA0B6B-013E-ED21-5C0C-A7573716118E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8C76A2C-1551-D00B-5D24-ECE94A0DB1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F5EB07D2-E52D-E392-D3C8-37455096D778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04CC7865-5F12-6284-B1F5-C81724EA1048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F2F7B79C-F81D-D4E8-CCCC-1A80B79E58F5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78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C6036FEE-55DE-70FD-8023-666A176E56D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4083" y="5360390"/>
            <a:chExt cx="3039349" cy="683316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B1ED800D-0360-E693-191D-220DFE10BEC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95F4CCB2-170A-19BE-C942-B19098270C42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890A43B6-BBB1-B11D-0EB6-447FE3C6F0F1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B0A92FC2-E6FE-6A55-A3D8-D99E8E6201E5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1C3193CB-D868-D37B-4D53-F1726DCD2D02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86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D2F3-3C15-428F-AF70-D31974E2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613" y="3199768"/>
            <a:ext cx="9079459" cy="353225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C4263A-DA82-3AB3-0A84-F2337DC19F6E}"/>
              </a:ext>
            </a:extLst>
          </p:cNvPr>
          <p:cNvSpPr/>
          <p:nvPr userDrawn="1"/>
        </p:nvSpPr>
        <p:spPr>
          <a:xfrm>
            <a:off x="-24680" y="1484784"/>
            <a:ext cx="5735960" cy="5373217"/>
          </a:xfrm>
          <a:prstGeom prst="rect">
            <a:avLst/>
          </a:prstGeom>
          <a:solidFill>
            <a:srgbClr val="17334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18650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25371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320932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388146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368" y="455360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57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8978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11C9-BF1D-4957-9C22-F45DD34F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5681029" cy="7921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D3B1FE99-E8D3-C5FE-4E44-4E4EF67B45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908721"/>
            <a:ext cx="6096000" cy="5949280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92696"/>
            <a:ext cx="4751907" cy="720179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0000"/>
              </a:lnSpc>
              <a:defRPr lang="en-GB"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Agenda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916832"/>
            <a:ext cx="5471988" cy="4536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3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AF09-C52E-54E6-E538-78C64D8A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21B52807-7673-5576-DEE4-0A88870C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1700808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a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>
            <a:extLst>
              <a:ext uri="{FF2B5EF4-FFF2-40B4-BE49-F238E27FC236}">
                <a16:creationId xmlns:a16="http://schemas.microsoft.com/office/drawing/2014/main" id="{263427DF-DAE9-5C4C-6A1A-438ED4F5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5457155"/>
            <a:ext cx="11090276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AAC7C66-F303-132A-295B-65A79300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6CECF1A1-AFBB-C9C3-8C4C-A333753514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6500998E-0CA2-4FA3-BF63-EC673ABF21BF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F3E23DF4-7EAD-57AB-752A-EC8452CB6C51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879BEAB9-ED4E-001A-5054-C9630CF436F9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DC469B38-0BDD-091F-8A89-643F5C025E37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F04538F8-26C6-0B5E-9B13-7C72AEACEC0C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07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9D0F-E907-3A0B-CF17-D622F6756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045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5870-6F3C-04B2-E814-901DB0CFC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ysClr val="windowText" lastClr="000000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615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E45-A6FC-9CE9-F8CD-BA044CF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5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D6CCA-5023-D91C-5084-3ED466D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5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091BB-1771-4A6F-B93C-43E4798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7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95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4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3528-AA21-5972-C236-27F2D72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701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66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4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409221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521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97BD40BB-A2F0-F646-3CC2-596CC41958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122907"/>
            <a:ext cx="6096001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1655B6-7DE6-4895-863F-EF917B2F0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775"/>
            <a:ext cx="5545137" cy="4824413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572A4-9113-ABE4-A840-37A9AA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51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8C20F-AA44-45A0-8BD7-3F72A12E08AD}"/>
              </a:ext>
            </a:extLst>
          </p:cNvPr>
          <p:cNvSpPr/>
          <p:nvPr userDrawn="1"/>
        </p:nvSpPr>
        <p:spPr>
          <a:xfrm>
            <a:off x="0" y="0"/>
            <a:ext cx="40736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003CB7C-5AB2-4487-B779-DFE57F79C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5538"/>
            <a:ext cx="69840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9CA61-951E-46A4-A7C6-8A4C09FDC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8774"/>
            <a:ext cx="6962544" cy="4824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D7751A-AC4E-473A-B544-73973FAE94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2237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52824-0DEF-7B5E-1D4F-BCBC062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84" y="260350"/>
            <a:ext cx="69840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87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930BD6-6C9D-490A-BF02-403245ED99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895A1A3-A6AA-456A-98DD-23651F1D1D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4032" y="1125538"/>
            <a:ext cx="5063967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C12DC-68D5-4DF5-891E-DAEB8A4A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4032" y="1627200"/>
            <a:ext cx="5063967" cy="4825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AAC9D4-CD35-41A1-A14D-B18A58A286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37B1-E3AC-A7E5-7836-78F324F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417" y="260350"/>
            <a:ext cx="506396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727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B5BD00C4-EE08-918E-6464-52D50724FD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56" y="196128"/>
            <a:ext cx="1127270" cy="35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8EE8AE-F5D9-122B-8BB1-7F5EDFD86D8F}"/>
              </a:ext>
            </a:extLst>
          </p:cNvPr>
          <p:cNvCxnSpPr/>
          <p:nvPr userDrawn="1"/>
        </p:nvCxnSpPr>
        <p:spPr>
          <a:xfrm>
            <a:off x="11352584" y="196128"/>
            <a:ext cx="0" cy="3644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74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949725-ACD2-44C4-85AF-10B39EC61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1E05-0646-A062-8DD0-B00651A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407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989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07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dark grey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707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adient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66E472-7F03-4595-8219-0CA22510C3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71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apgemini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7">
            <a:extLst>
              <a:ext uri="{FF2B5EF4-FFF2-40B4-BE49-F238E27FC236}">
                <a16:creationId xmlns:a16="http://schemas.microsoft.com/office/drawing/2014/main" id="{8045CCAE-BD2B-495D-9881-0F2682E7F5DC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9" name="Freeform 320">
              <a:extLst>
                <a:ext uri="{FF2B5EF4-FFF2-40B4-BE49-F238E27FC236}">
                  <a16:creationId xmlns:a16="http://schemas.microsoft.com/office/drawing/2014/main" id="{6A17AE04-922A-4540-99C5-F8D62C3B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21">
              <a:extLst>
                <a:ext uri="{FF2B5EF4-FFF2-40B4-BE49-F238E27FC236}">
                  <a16:creationId xmlns:a16="http://schemas.microsoft.com/office/drawing/2014/main" id="{DF832F2C-D3A7-4DE5-96EA-08ADD488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942043-0ED4-4362-8DCB-F241572195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54F-A565-D595-AC8C-9F0E940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4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pic>
        <p:nvPicPr>
          <p:cNvPr id="10" name="Picture 7">
            <a:hlinkClick r:id="rId3"/>
            <a:extLst>
              <a:ext uri="{FF2B5EF4-FFF2-40B4-BE49-F238E27FC236}">
                <a16:creationId xmlns:a16="http://schemas.microsoft.com/office/drawing/2014/main" id="{CC55E37E-23F7-AE09-687B-FF0A64465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2">
            <a:hlinkClick r:id="rId5"/>
            <a:extLst>
              <a:ext uri="{FF2B5EF4-FFF2-40B4-BE49-F238E27FC236}">
                <a16:creationId xmlns:a16="http://schemas.microsoft.com/office/drawing/2014/main" id="{A9A234E1-21A9-0562-AA45-77469E965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4">
            <a:hlinkClick r:id="rId7"/>
            <a:extLst>
              <a:ext uri="{FF2B5EF4-FFF2-40B4-BE49-F238E27FC236}">
                <a16:creationId xmlns:a16="http://schemas.microsoft.com/office/drawing/2014/main" id="{D3F9462A-9181-7B6F-0C53-88633CD09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6">
            <a:hlinkClick r:id="rId9"/>
            <a:extLst>
              <a:ext uri="{FF2B5EF4-FFF2-40B4-BE49-F238E27FC236}">
                <a16:creationId xmlns:a16="http://schemas.microsoft.com/office/drawing/2014/main" id="{0057A36D-710A-32C2-2461-BFFF579A0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55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adient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7">
            <a:hlinkClick r:id="rId3"/>
            <a:extLst>
              <a:ext uri="{FF2B5EF4-FFF2-40B4-BE49-F238E27FC236}">
                <a16:creationId xmlns:a16="http://schemas.microsoft.com/office/drawing/2014/main" id="{07109928-A368-8E6C-E810-A3BE35622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BC7C032C-2D1F-E483-8D4A-586900EE0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6" name="Picture 4">
            <a:hlinkClick r:id="rId7"/>
            <a:extLst>
              <a:ext uri="{FF2B5EF4-FFF2-40B4-BE49-F238E27FC236}">
                <a16:creationId xmlns:a16="http://schemas.microsoft.com/office/drawing/2014/main" id="{AEBD9D88-5872-54F3-A0E5-7F3AAA4CAE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7" name="Picture 6">
            <a:hlinkClick r:id="rId9"/>
            <a:extLst>
              <a:ext uri="{FF2B5EF4-FFF2-40B4-BE49-F238E27FC236}">
                <a16:creationId xmlns:a16="http://schemas.microsoft.com/office/drawing/2014/main" id="{66271E5E-9FCA-435A-BE7E-AA314EB19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26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6A5DB-4C4F-1F79-F6F4-3019062D1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71C8D6D-C61C-2819-3276-89D365F7CAE8}"/>
              </a:ext>
            </a:extLst>
          </p:cNvPr>
          <p:cNvSpPr/>
          <p:nvPr userDrawn="1"/>
        </p:nvSpPr>
        <p:spPr>
          <a:xfrm>
            <a:off x="8554179" y="6053226"/>
            <a:ext cx="3242029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26" name="Picture 7">
            <a:hlinkClick r:id="rId3"/>
            <a:extLst>
              <a:ext uri="{FF2B5EF4-FFF2-40B4-BE49-F238E27FC236}">
                <a16:creationId xmlns:a16="http://schemas.microsoft.com/office/drawing/2014/main" id="{23996BED-DA79-7795-E8CC-89B8B4F54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2933" y="5569299"/>
            <a:ext cx="333195" cy="333195"/>
          </a:xfrm>
          <a:prstGeom prst="rect">
            <a:avLst/>
          </a:prstGeom>
          <a:noFill/>
        </p:spPr>
      </p:pic>
      <p:pic>
        <p:nvPicPr>
          <p:cNvPr id="27" name="Picture 2">
            <a:hlinkClick r:id="rId6"/>
            <a:extLst>
              <a:ext uri="{FF2B5EF4-FFF2-40B4-BE49-F238E27FC236}">
                <a16:creationId xmlns:a16="http://schemas.microsoft.com/office/drawing/2014/main" id="{41F22088-9EDE-E75E-205B-071BC647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4089" y="5569299"/>
            <a:ext cx="333195" cy="333195"/>
          </a:xfrm>
          <a:prstGeom prst="rect">
            <a:avLst/>
          </a:prstGeom>
          <a:noFill/>
        </p:spPr>
      </p:pic>
      <p:pic>
        <p:nvPicPr>
          <p:cNvPr id="28" name="Picture 4">
            <a:hlinkClick r:id="rId9"/>
            <a:extLst>
              <a:ext uri="{FF2B5EF4-FFF2-40B4-BE49-F238E27FC236}">
                <a16:creationId xmlns:a16="http://schemas.microsoft.com/office/drawing/2014/main" id="{4B0CCAD4-0758-D6B9-EFF6-02B94D32D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245" y="5569299"/>
            <a:ext cx="333195" cy="333195"/>
          </a:xfrm>
          <a:prstGeom prst="rect">
            <a:avLst/>
          </a:prstGeom>
          <a:noFill/>
        </p:spPr>
      </p:pic>
      <p:pic>
        <p:nvPicPr>
          <p:cNvPr id="30" name="Picture 6">
            <a:hlinkClick r:id="rId12"/>
            <a:extLst>
              <a:ext uri="{FF2B5EF4-FFF2-40B4-BE49-F238E27FC236}">
                <a16:creationId xmlns:a16="http://schemas.microsoft.com/office/drawing/2014/main" id="{97D8A9F7-9109-48D0-0781-197117BF8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69299"/>
            <a:ext cx="333195" cy="333195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4C124A-1677-5379-4F1F-D80E084B6A0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7CD1832-464E-8F19-D1FF-C26D2A4008C4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7580D5-10C4-1378-1B16-22D2C6577A5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96E9CB-B7F8-9F5C-5A91-CC70339F4284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4046F42C-B4B1-F5B5-97B0-295157FB511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B9876A18-1EED-B3A2-6F45-2D9C7CE3D38D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234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2BCF-3155-4FE8-87A1-1E6885D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 slide 3a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6C2E4BB5-C5E3-F6F8-4261-BF330F6E49A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0F3FBF3D-73C2-AEF9-6A29-26E9974EB2B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16D7EF54-CF87-4A1F-B1F7-681296888423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411034BC-7D78-A8D4-1F4A-8C4D8937B48B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91A42476-4DC0-A3D4-0B82-C32497A9655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61A1CDED-A495-D2CB-B478-6B5C933C774A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26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EC1CE0-E890-6F27-EC37-CCBB63335D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FC1EFD8E-6111-C0FE-F23B-7FCABA181AFF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2E0336C3-FD2D-34F2-37FE-01F1463B9B1A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BCC79B1A-4DEF-2D28-22B2-7BFA7646E1A5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95610CD6-85BD-3AFA-95C6-25178AB66F0D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DE7326A8-CE97-C71F-CFF8-B35813A22238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09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e slide 3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E112FC67-26E6-91F9-0FAE-294883269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FC0E4D70-5998-8125-42E2-E0EE77A84AC4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5">
              <a:extLst>
                <a:ext uri="{FF2B5EF4-FFF2-40B4-BE49-F238E27FC236}">
                  <a16:creationId xmlns:a16="http://schemas.microsoft.com/office/drawing/2014/main" id="{FBD6D893-3276-B285-3B03-8726CD1FFB2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6F9A7FDE-2DE1-AB6B-F371-23968DFB687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2366D37-668B-51CE-2CE6-C9DA736141B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9CF35CA0-09E8-81C3-4DA7-F503D6BAE3A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16">
            <a:extLst>
              <a:ext uri="{FF2B5EF4-FFF2-40B4-BE49-F238E27FC236}">
                <a16:creationId xmlns:a16="http://schemas.microsoft.com/office/drawing/2014/main" id="{415561A2-AF17-AE8E-8E0A-9B607FD1F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896" y="1107202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053956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650393B-7E46-5ECE-4310-AF8EC725574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09E51387-52A5-B06A-AEC1-9A4DA7D2DAC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1A2D993C-1439-0B90-F87F-84C15E66CF4C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9D4A7921-9C3C-6166-B6B7-CEDC5FF28E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10A1F9A-93B6-1683-DDEE-2FA6B370E583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74BF5A15-51F5-5003-8669-EA9C008D0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29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AA102172-14DD-5ED5-33AF-3567212423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21C01B30-4538-A317-44E5-BDF28A06DCA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A9A8C1E0-9587-0DA1-86EF-2B2312071C5E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B65EA192-75EF-F13F-0CC2-C84DE74A65A7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A48BD9AC-7231-CA62-C64B-046F4398B636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E90D6E4E-CBEC-C140-FE24-C2FD729A0A29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211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42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 hidden="1">
            <a:extLst>
              <a:ext uri="{FF2B5EF4-FFF2-40B4-BE49-F238E27FC236}">
                <a16:creationId xmlns:a16="http://schemas.microsoft.com/office/drawing/2014/main" id="{A27D0679-8D96-1186-A961-BDC17B525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71" y="388938"/>
            <a:ext cx="11369040" cy="6067248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7988" y="1628800"/>
            <a:ext cx="11369040" cy="4829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Enter </a:t>
            </a:r>
            <a:r>
              <a:rPr lang="fr-FR" dirty="0" err="1"/>
              <a:t>your</a:t>
            </a:r>
            <a:r>
              <a:rPr lang="fr-FR" dirty="0"/>
              <a:t> contents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Modifiez le style du titre</a:t>
            </a:r>
            <a:endParaRPr lang="de-DE" dirty="0"/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979205" y="1068490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Capgemini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398738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/>
              <a:t>	Source:	Source Text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62086BA9-1591-C6CD-E573-A5F8961683B1}"/>
              </a:ext>
            </a:extLst>
          </p:cNvPr>
          <p:cNvSpPr/>
          <p:nvPr userDrawn="1"/>
        </p:nvSpPr>
        <p:spPr>
          <a:xfrm>
            <a:off x="406833" y="6517871"/>
            <a:ext cx="360093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Charter Communications | May 5, 2024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C7A3A5DA-5BBD-64D1-6DE2-E0F6859C58F2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2024. All rights reserved  |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5A64C6D2-B9B0-18AF-749A-15AAED7E499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77" r:id="rId2"/>
    <p:sldLayoutId id="2147484198" r:id="rId3"/>
    <p:sldLayoutId id="2147484119" r:id="rId4"/>
    <p:sldLayoutId id="2147484199" r:id="rId5"/>
    <p:sldLayoutId id="2147484162" r:id="rId6"/>
    <p:sldLayoutId id="2147484158" r:id="rId7"/>
    <p:sldLayoutId id="2147484169" r:id="rId8"/>
    <p:sldLayoutId id="2147484179" r:id="rId9"/>
    <p:sldLayoutId id="2147484180" r:id="rId10"/>
    <p:sldLayoutId id="2147484181" r:id="rId11"/>
    <p:sldLayoutId id="2147484184" r:id="rId12"/>
    <p:sldLayoutId id="2147484185" r:id="rId13"/>
    <p:sldLayoutId id="2147484186" r:id="rId14"/>
    <p:sldLayoutId id="2147484187" r:id="rId15"/>
    <p:sldLayoutId id="2147484124" r:id="rId16"/>
    <p:sldLayoutId id="2147484200" r:id="rId17"/>
    <p:sldLayoutId id="2147484194" r:id="rId18"/>
    <p:sldLayoutId id="2147484159" r:id="rId19"/>
    <p:sldLayoutId id="2147484125" r:id="rId20"/>
    <p:sldLayoutId id="2147484126" r:id="rId21"/>
    <p:sldLayoutId id="2147484127" r:id="rId22"/>
    <p:sldLayoutId id="2147484128" r:id="rId23"/>
    <p:sldLayoutId id="2147484129" r:id="rId24"/>
    <p:sldLayoutId id="2147484130" r:id="rId25"/>
    <p:sldLayoutId id="2147484131" r:id="rId26"/>
    <p:sldLayoutId id="2147484132" r:id="rId27"/>
    <p:sldLayoutId id="2147484133" r:id="rId28"/>
    <p:sldLayoutId id="2147484134" r:id="rId29"/>
    <p:sldLayoutId id="2147484135" r:id="rId30"/>
    <p:sldLayoutId id="2147484136" r:id="rId31"/>
    <p:sldLayoutId id="2147484137" r:id="rId32"/>
    <p:sldLayoutId id="2147484138" r:id="rId33"/>
    <p:sldLayoutId id="2147484195" r:id="rId34"/>
    <p:sldLayoutId id="2147484144" r:id="rId35"/>
    <p:sldLayoutId id="2147484197" r:id="rId36"/>
    <p:sldLayoutId id="2147484139" r:id="rId37"/>
    <p:sldLayoutId id="2147484140" r:id="rId38"/>
    <p:sldLayoutId id="2147484141" r:id="rId39"/>
    <p:sldLayoutId id="2147484142" r:id="rId40"/>
    <p:sldLayoutId id="2147484143" r:id="rId41"/>
    <p:sldLayoutId id="2147484145" r:id="rId42"/>
    <p:sldLayoutId id="2147484156" r:id="rId43"/>
    <p:sldLayoutId id="2147484201" r:id="rId44"/>
    <p:sldLayoutId id="2147484160" r:id="rId45"/>
    <p:sldLayoutId id="2147484202" r:id="rId46"/>
  </p:sldLayoutIdLst>
  <p:hf sldNum="0"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663" userDrawn="1">
          <p15:clr>
            <a:srgbClr val="F26B43"/>
          </p15:clr>
        </p15:guide>
        <p15:guide id="19" orient="horz" pos="4320" userDrawn="1">
          <p15:clr>
            <a:srgbClr val="F26B43"/>
          </p15:clr>
        </p15:guide>
        <p15:guide id="20" pos="257" userDrawn="1">
          <p15:clr>
            <a:srgbClr val="F26B43"/>
          </p15:clr>
        </p15:guide>
        <p15:guide id="21" pos="3840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1026">
          <p15:clr>
            <a:srgbClr val="F26B43"/>
          </p15:clr>
        </p15:guide>
        <p15:guide id="26" orient="horz" pos="4065" userDrawn="1">
          <p15:clr>
            <a:srgbClr val="F26B43"/>
          </p15:clr>
        </p15:guide>
        <p15:guide id="27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mailto:vijay-krishna.kavalipurapu@capgemini.com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3027D3-93A6-404C-9CA8-4A6AB37BCAA9}"/>
              </a:ext>
            </a:extLst>
          </p:cNvPr>
          <p:cNvSpPr/>
          <p:nvPr/>
        </p:nvSpPr>
        <p:spPr>
          <a:xfrm>
            <a:off x="0" y="0"/>
            <a:ext cx="360317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7705-C2D8-4311-ABC7-C2D0BBAC87B7}"/>
              </a:ext>
            </a:extLst>
          </p:cNvPr>
          <p:cNvSpPr txBox="1"/>
          <p:nvPr/>
        </p:nvSpPr>
        <p:spPr>
          <a:xfrm>
            <a:off x="228600" y="2051524"/>
            <a:ext cx="2987040" cy="38687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800"/>
              </a:spcBef>
              <a:spcAft>
                <a:spcPts val="800"/>
              </a:spcAft>
              <a:tabLst>
                <a:tab pos="2743200" algn="ctr"/>
                <a:tab pos="5486400" algn="r"/>
              </a:tabLst>
            </a:pPr>
            <a:r>
              <a:rPr lang="en-US" b="1" dirty="0">
                <a:solidFill>
                  <a:schemeClr val="accent2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Vijay Krishna 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01A52-A59A-4E0C-B6A6-27A7D32DDE9B}"/>
              </a:ext>
            </a:extLst>
          </p:cNvPr>
          <p:cNvSpPr txBox="1"/>
          <p:nvPr/>
        </p:nvSpPr>
        <p:spPr>
          <a:xfrm>
            <a:off x="352698" y="2514601"/>
            <a:ext cx="2987040" cy="167639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spcBef>
                <a:spcPts val="800"/>
              </a:spcBef>
              <a:spcAft>
                <a:spcPts val="800"/>
              </a:spcAft>
              <a:tabLst>
                <a:tab pos="2743200" algn="ctr"/>
                <a:tab pos="5486400" algn="r"/>
              </a:tabLst>
            </a:pPr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vijay-krishna.kavalipurapu</a:t>
            </a:r>
            <a:r>
              <a:rPr lang="en-US" sz="1600" dirty="0">
                <a:solidFill>
                  <a:schemeClr val="bg1"/>
                </a:solidFill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@capgemini.com</a:t>
            </a:r>
            <a:endParaRPr lang="en-US" sz="1600" dirty="0">
              <a:solidFill>
                <a:schemeClr val="bg1"/>
              </a:solidFill>
              <a:effectLst/>
              <a:latin typeface="Ubuntu" panose="020B05040306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800"/>
              </a:spcBef>
              <a:spcAft>
                <a:spcPts val="800"/>
              </a:spcAft>
              <a:tabLst>
                <a:tab pos="2743200" algn="ctr"/>
                <a:tab pos="5486400" algn="r"/>
              </a:tabLst>
            </a:pPr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 :+91-7093311069 </a:t>
            </a:r>
          </a:p>
        </p:txBody>
      </p:sp>
      <p:sp>
        <p:nvSpPr>
          <p:cNvPr id="12" name="Round Same Side Corner Rectangle 164">
            <a:extLst>
              <a:ext uri="{FF2B5EF4-FFF2-40B4-BE49-F238E27FC236}">
                <a16:creationId xmlns:a16="http://schemas.microsoft.com/office/drawing/2014/main" id="{3E789647-D68A-4724-91EB-6184429A901B}"/>
              </a:ext>
            </a:extLst>
          </p:cNvPr>
          <p:cNvSpPr/>
          <p:nvPr/>
        </p:nvSpPr>
        <p:spPr bwMode="auto">
          <a:xfrm>
            <a:off x="3657600" y="76200"/>
            <a:ext cx="4343400" cy="3377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0" tIns="46737" rIns="4572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6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78309-C80E-454B-866D-0B8106AA3F61}"/>
              </a:ext>
            </a:extLst>
          </p:cNvPr>
          <p:cNvSpPr txBox="1"/>
          <p:nvPr/>
        </p:nvSpPr>
        <p:spPr>
          <a:xfrm>
            <a:off x="3733800" y="490124"/>
            <a:ext cx="8180842" cy="141487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/>
            </a:pPr>
            <a:br>
              <a:rPr lang="en-US" altLang="en-US" sz="1200" dirty="0">
                <a:cs typeface="Times New Roman" panose="02020603050405020304" pitchFamily="18" charset="0"/>
              </a:rPr>
            </a:br>
            <a:r>
              <a:rPr lang="en-US" altLang="en-US" sz="1200" dirty="0">
                <a:cs typeface="Times New Roman" panose="02020603050405020304" pitchFamily="18" charset="0"/>
              </a:rPr>
              <a:t>Having 7 years and 10 months of experience as a Senior Software Engineer at </a:t>
            </a:r>
            <a:r>
              <a:rPr lang="en-US" altLang="en-US" sz="1200" dirty="0" err="1">
                <a:cs typeface="Times New Roman" panose="02020603050405020304" pitchFamily="18" charset="0"/>
              </a:rPr>
              <a:t>Evergent</a:t>
            </a:r>
            <a:r>
              <a:rPr lang="en-US" altLang="en-US" sz="1200" dirty="0">
                <a:cs typeface="Times New Roman" panose="02020603050405020304" pitchFamily="18" charset="0"/>
              </a:rPr>
              <a:t> Technologies Pvt Ltd, I have gained extensive expertise in both server-side and client-side programming. My experience includes all aspects of design and development using Java APIs and related technologies. I have experience building end-to-end applications. I believe in providing solutions to complex problems. I am a technology enthusiast striving to keep pace with the competitive world.</a:t>
            </a:r>
          </a:p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/>
            </a:pPr>
            <a:endParaRPr lang="en-US" altLang="en-US" sz="1200" dirty="0"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SzTx/>
              <a:tabLst/>
              <a:defRPr/>
            </a:pPr>
            <a:endParaRPr lang="en-US" sz="1200" dirty="0"/>
          </a:p>
        </p:txBody>
      </p:sp>
      <p:sp>
        <p:nvSpPr>
          <p:cNvPr id="15" name="Round Same Side Corner Rectangle 164">
            <a:extLst>
              <a:ext uri="{FF2B5EF4-FFF2-40B4-BE49-F238E27FC236}">
                <a16:creationId xmlns:a16="http://schemas.microsoft.com/office/drawing/2014/main" id="{093C1553-DDAD-49A5-8A9D-B3F0888DE604}"/>
              </a:ext>
            </a:extLst>
          </p:cNvPr>
          <p:cNvSpPr/>
          <p:nvPr/>
        </p:nvSpPr>
        <p:spPr bwMode="auto">
          <a:xfrm>
            <a:off x="3733800" y="2024476"/>
            <a:ext cx="4343400" cy="3377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5760" tIns="46737" rIns="45720" bIns="9144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6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Professional Experience &amp; Key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5F203-E8BB-4108-BDBE-61CE028104EB}"/>
              </a:ext>
            </a:extLst>
          </p:cNvPr>
          <p:cNvSpPr txBox="1"/>
          <p:nvPr/>
        </p:nvSpPr>
        <p:spPr>
          <a:xfrm>
            <a:off x="3760694" y="2514600"/>
            <a:ext cx="4711570" cy="40386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sz="1200" dirty="0">
                <a:cs typeface="Times New Roman" panose="02020603050405020304" pitchFamily="18" charset="0"/>
              </a:rPr>
              <a:t>Involves utilizing the company’s CRM portal to define Subscription Video on Demand (SVOD) and Transactional Video on Demand (TVOD) products based on market segments by sharing the </a:t>
            </a:r>
            <a:r>
              <a:rPr lang="en-US" sz="1200" dirty="0"/>
              <a:t>Restful APIs.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200" dirty="0">
                <a:cs typeface="Times New Roman" panose="02020603050405020304" pitchFamily="18" charset="0"/>
              </a:rPr>
              <a:t>Handle tasks such as managing taxes, invoices, and email communications through this portal. We also integrate with third-party services for payment processing.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/>
              <a:t>I have experience with creating APIs using Spring boot and </a:t>
            </a:r>
            <a:r>
              <a:rPr lang="en-US" sz="1200" dirty="0" err="1"/>
              <a:t>Resuful</a:t>
            </a:r>
            <a:r>
              <a:rPr lang="en-US" sz="1200" dirty="0"/>
              <a:t> API.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>
                <a:ea typeface="SimSun" panose="02010600030101010101" pitchFamily="2" charset="-122"/>
                <a:cs typeface="Times New Roman" panose="02020603050405020304" pitchFamily="18" charset="0"/>
              </a:rPr>
              <a:t>Associated</a:t>
            </a:r>
            <a:r>
              <a:rPr lang="en-US" sz="1200" spc="-5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a typeface="SimSun" panose="02010600030101010101" pitchFamily="2" charset="-122"/>
                <a:cs typeface="Times New Roman" panose="02020603050405020304" pitchFamily="18" charset="0"/>
              </a:rPr>
              <a:t>with and </a:t>
            </a:r>
            <a:r>
              <a:rPr lang="en-IN" sz="1200" dirty="0">
                <a:ea typeface="SimSun" panose="02010600030101010101" pitchFamily="2" charset="-122"/>
                <a:cs typeface="Times New Roman" panose="02020603050405020304" pitchFamily="18" charset="0"/>
              </a:rPr>
              <a:t>Running the back job threads for renewal process and mailing</a:t>
            </a:r>
            <a:endParaRPr lang="en-US" sz="1200" dirty="0"/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/>
              <a:t>I have experience like Stream, lambda, API Gateway , S3.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/>
              <a:t>I have experience with migrating monolith application to microservices architecture 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dirty="0"/>
              <a:t>I have working experience with CI/CD tool such as JMS, Kubernetes, Jenkins and git.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B7A7E-18E4-4987-38C7-395870B23672}"/>
              </a:ext>
            </a:extLst>
          </p:cNvPr>
          <p:cNvSpPr txBox="1"/>
          <p:nvPr/>
        </p:nvSpPr>
        <p:spPr>
          <a:xfrm>
            <a:off x="304800" y="4512398"/>
            <a:ext cx="3276600" cy="654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EDUCATION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 panose="020B0504030602030204" pitchFamily="34" charset="0"/>
              <a:ea typeface="Verdan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rgbClr val="EDEDED"/>
                </a:solidFill>
                <a:latin typeface="Ubuntu" panose="020B0504030602030204" pitchFamily="34" charset="0"/>
              </a:rPr>
              <a:t>B. Tech (ECE) in JNTUK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16BCD-5FC5-9650-F41D-CA8A0FF70FFA}"/>
              </a:ext>
            </a:extLst>
          </p:cNvPr>
          <p:cNvSpPr txBox="1"/>
          <p:nvPr/>
        </p:nvSpPr>
        <p:spPr>
          <a:xfrm>
            <a:off x="8873741" y="2376755"/>
            <a:ext cx="30409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Certifications:</a:t>
            </a:r>
          </a:p>
          <a:p>
            <a:br>
              <a:rPr lang="en-IN" sz="1200" dirty="0"/>
            </a:br>
            <a:r>
              <a:rPr lang="en-IN" sz="1200" dirty="0"/>
              <a:t>Worked as a </a:t>
            </a:r>
            <a:r>
              <a:rPr lang="en-IN" sz="1200" dirty="0" err="1"/>
              <a:t>Sr.Software</a:t>
            </a:r>
            <a:r>
              <a:rPr lang="en-IN" sz="1200" dirty="0"/>
              <a:t> Engineer</a:t>
            </a:r>
            <a:br>
              <a:rPr lang="en-IN" sz="1200" dirty="0"/>
            </a:br>
            <a:endParaRPr lang="en-IN" sz="1200" dirty="0"/>
          </a:p>
          <a:p>
            <a:r>
              <a:rPr lang="en-IN" sz="1200" b="1" dirty="0"/>
              <a:t>Skills: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 8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5.X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Oracle, MySQL</a:t>
            </a:r>
          </a:p>
          <a:p>
            <a:pPr eaLnBrk="1" hangingPunct="1">
              <a:defRPr/>
            </a:pPr>
            <a:r>
              <a:rPr lang="nl-NL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Eclipse, Toad for Oracle, GIT</a:t>
            </a:r>
            <a:endParaRPr lang="en-IN" sz="1200" dirty="0"/>
          </a:p>
        </p:txBody>
      </p:sp>
      <p:pic>
        <p:nvPicPr>
          <p:cNvPr id="4" name="Picture 3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EFBA17A5-00C3-9E5E-50F0-097591EE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6" y="252396"/>
            <a:ext cx="1260348" cy="16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2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AGENDAWIZARD" val="&lt;ee4p&gt;&lt;layouts&gt;&lt;layout name=&quot;Capgemini invent Line Grey&quot; id=&quot;435_2&quot;&gt;&lt;standard&gt;&lt;textframe horizontalAnchor=&quot;1&quot; marginBottom=&quot;0&quot; marginLeft=&quot;0&quot; marginRight=&quot;0&quot; marginTop=&quot;0&quot; orientation=&quot;1&quot; verticalAnchor=&quot;1&quot; /&gt;&lt;font name=&quot;Ubuntu&quot; bold=&quot;0&quot; italic=&quot;0&quot; color=&quot;#ffffff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84.31764&quot; top=&quot;128.4218&quot; width=&quot;611.1824&quot; height=&quot;379.8731&quot; /&gt;&lt;settings allowedSizingModeIds=&quot;1|2&quot; allowedFontSizes=&quot;8|9|10|10.5|11|12|14|16|18&quot; allowedTimeFormatIds=&quot;1|2|3&quot; slideLayout=&quot;11&quot; customLayoutName=&quot;1_Agenda&quot; customLayoutNameBackup=&quot;1_Agenda&quot; customLayoutIndex=&quot;&quot; showBreak=&quot;1&quot; singleAgendaSlideSelected=&quot;0&quot; backupSlideTitle=&quot;Backup: %agendaName%&quot; topMargin=&quot;0&quot; leftMargin=&quot;0&quot; allowedLevels=&quot;4&quot; itemNoFormats=&quot;{1:2}¦{1:2}.{2}¦{3:alphaLC}¦{3:alphaLC}.{4:alphaLC}&quot; /&gt;&lt;!-- Agenda item formats --&gt;&lt;cases&gt;&lt;case level=&quot;1&quot; selected=&quot;0&quot; break=&quot;0&quot; topMinSpacing=&quot;15&quot; topMaxSpacing=&quot;15&quot; bottomMinSpacing=&quot;0&quot; bottomMaxSpacing=&quot;0&quot;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15&quot; topMaxSpacing=&quot;15&quot; bottomMinSpacing=&quot;0&quot; bottomMaxSpacing=&quot;0&quot;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15&quot; topMaxSpacing=&quot;15&quot; bottomMinSpacing=&quot;0&quot; bottomMaxSpacing=&quot;0&quot;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   &lt;element type=&quot;picture&quot; picture=&quot;image.png&quot; value=&quot;asdf&quot;  &gt;&#10;          &lt;position left=&quot;-278.9405&quot; top=&quot;-142.375&quot; width=&quot;457.6407&quot; height=&quot;540.0002&quot;/&gt;        &#10;        &lt;/element&gt;&#10;&#10;        &lt;element type=&quot;picture&quot; picture=&quot;BG_blue.png&quot; value=&quot;asdf&quot;  &gt;&#10;          &lt;position left=&quot;-278.9405&quot; top=&quot;-142.375&quot; width=&quot;960&quot; height=&quot;540&quot;/&gt;        &#10;        &lt;/element&gt; --&gt;&lt;/elements&gt;&lt;/layout&gt;&lt;/layouts&gt;&lt;contents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layoutId=&quot;435_2&quot; hideSeparatingSlides=&quot;0&quot; createSections=&quot;0&quot; singleSlideId=&quot;4a985bb3-9c0f-4d30-bab0-e861f6c1f7d9&quot; backupSlideId=&quot;59f12b8f-bcfa-4c72-806d-af721da5741a&quot;&gt;&lt;columns leftSpacing=&quot;0&quot; rightSpacing=&quot;0&quot;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rightSpacing=&quot;114.0997&quot; /&gt;&lt;column field=&quot;responsible&quot; label=&quot;Responsible&quot; visible=&quot;1&quot; checked=&quot;1&quot; leftSpacing=&quot;10&quot; rightDistribute=&quot;1&quot; dock=&quot;1&quot; rightSpacing=&quot;114.099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30ff3b2-059e-47be-bfce-20f89c801ddd&quot; parentId=&quot;&quot; level=&quot;1&quot; generateAgendaSlide=&quot;1&quot; showAgendaItem=&quot;1&quot; isBreak=&quot;0&quot; topic=&quot;Part 1&quot; agendaSlideId=&quot;af0b860f-cd42-4a9e-9c99-a53635a9e083&quot; /&gt;&lt;item duration=&quot;30&quot; id=&quot;7f2c9adb-5359-438f-8174-f3799807dfb9&quot; parentId=&quot;&quot; level=&quot;1&quot; generateAgendaSlide=&quot;1&quot; showAgendaItem=&quot;1&quot; isBreak=&quot;0&quot; topic=&quot;Part 2&quot; agendaSlideId=&quot;07e6bc76-8a2b-48ad-97c4-1f85e540bbd5&quot; /&gt;&lt;item duration=&quot;30&quot; id=&quot;00ba97b5-5509-49fc-95b8-9afe1f8e54cf&quot; parentId=&quot;&quot; level=&quot;1&quot; generateAgendaSlide=&quot;1&quot; showAgendaItem=&quot;1&quot; isBreak=&quot;0&quot; topic=&quot;Part 3&quot; agendaSlideId=&quot;4d6dfe7c-00a3-4d20-aa7f-6447da594e0a&quot; /&gt;&lt;item duration=&quot;30&quot; id=&quot;d6c20a75-a816-4fd9-9cac-9e1eb824eb5f&quot; parentId=&quot;&quot; level=&quot;1&quot; generateAgendaSlide=&quot;1&quot; showAgendaItem=&quot;1&quot; isBreak=&quot;0&quot; topic=&quot;Part 4&quot; agendaSlideId=&quot;d29762e6-a410-4070-9806-5d73acff4eaf&quot; /&gt;&lt;/items&gt;&lt;/agenda&gt;&lt;/contents&gt;&lt;/ee4p&gt;"/>
  <p:tag name="EE4P_STYLE_ID" val="3edb2f5e-e25b-4bbf-81ee-2b4396447386"/>
</p:tagLst>
</file>

<file path=ppt/theme/theme1.xml><?xml version="1.0" encoding="utf-8"?>
<a:theme xmlns:a="http://schemas.openxmlformats.org/drawingml/2006/main" name="Capgemini_2024">
  <a:themeElements>
    <a:clrScheme name="Capgemini 2024">
      <a:dk1>
        <a:sysClr val="windowText" lastClr="000000"/>
      </a:dk1>
      <a:lt1>
        <a:srgbClr val="FFFFFF"/>
      </a:lt1>
      <a:dk2>
        <a:srgbClr val="000000"/>
      </a:dk2>
      <a:lt2>
        <a:srgbClr val="F6F6F6"/>
      </a:lt2>
      <a:accent1>
        <a:srgbClr val="0070AD"/>
      </a:accent1>
      <a:accent2>
        <a:srgbClr val="12ABDB"/>
      </a:accent2>
      <a:accent3>
        <a:srgbClr val="14596B"/>
      </a:accent3>
      <a:accent4>
        <a:srgbClr val="272936"/>
      </a:accent4>
      <a:accent5>
        <a:srgbClr val="0F878A"/>
      </a:accent5>
      <a:accent6>
        <a:srgbClr val="00BFBF"/>
      </a:accent6>
      <a:hlink>
        <a:srgbClr val="00929B"/>
      </a:hlink>
      <a:folHlink>
        <a:srgbClr val="00BFBF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résentation6" id="{FD842586-3D48-4013-8951-A8C2F38B3509}" vid="{DF7AE88B-8A36-4BD5-9858-6C8DDC2E792F}"/>
    </a:ext>
  </a:extLst>
</a:theme>
</file>

<file path=ppt/theme/theme2.xml><?xml version="1.0" encoding="utf-8"?>
<a:theme xmlns:a="http://schemas.openxmlformats.org/drawingml/2006/main" name="Tema do Offic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005C7-03E4-4069-A4FB-9A9D17E8A0A1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91be2b-4151-4b69-970d-2b3217c66245">
      <Terms xmlns="http://schemas.microsoft.com/office/infopath/2007/PartnerControls"/>
    </lcf76f155ced4ddcb4097134ff3c332f>
    <TaxCatchAll xmlns="62d4e8e4-a0ce-4295-854d-068f4478dda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87C7759B3F141BB8DC27DBC8D9E16" ma:contentTypeVersion="14" ma:contentTypeDescription="Create a new document." ma:contentTypeScope="" ma:versionID="705f9f0a40dba1cec861c9b00e459434">
  <xsd:schema xmlns:xsd="http://www.w3.org/2001/XMLSchema" xmlns:xs="http://www.w3.org/2001/XMLSchema" xmlns:p="http://schemas.microsoft.com/office/2006/metadata/properties" xmlns:ns2="ff91be2b-4151-4b69-970d-2b3217c66245" xmlns:ns3="62d4e8e4-a0ce-4295-854d-068f4478ddae" targetNamespace="http://schemas.microsoft.com/office/2006/metadata/properties" ma:root="true" ma:fieldsID="8cdb572668b17af915a33c33b5c10faa" ns2:_="" ns3:_="">
    <xsd:import namespace="ff91be2b-4151-4b69-970d-2b3217c66245"/>
    <xsd:import namespace="62d4e8e4-a0ce-4295-854d-068f4478dd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1be2b-4151-4b69-970d-2b3217c662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4e8e4-a0ce-4295-854d-068f4478dd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af00f99-b8f6-4cb3-9241-21e1dd482a23}" ma:internalName="TaxCatchAll" ma:showField="CatchAllData" ma:web="62d4e8e4-a0ce-4295-854d-068f4478dd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31945B-135F-422C-A8F5-072502444218}">
  <ds:schemaRefs>
    <ds:schemaRef ds:uri="http://schemas.microsoft.com/office/2006/metadata/properties"/>
    <ds:schemaRef ds:uri="http://schemas.microsoft.com/office/infopath/2007/PartnerControls"/>
    <ds:schemaRef ds:uri="ff91be2b-4151-4b69-970d-2b3217c66245"/>
    <ds:schemaRef ds:uri="62d4e8e4-a0ce-4295-854d-068f4478ddae"/>
  </ds:schemaRefs>
</ds:datastoreItem>
</file>

<file path=customXml/itemProps2.xml><?xml version="1.0" encoding="utf-8"?>
<ds:datastoreItem xmlns:ds="http://schemas.openxmlformats.org/officeDocument/2006/customXml" ds:itemID="{CC2458A7-DB07-4773-8001-58D294FAD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1be2b-4151-4b69-970d-2b3217c66245"/>
    <ds:schemaRef ds:uri="62d4e8e4-a0ce-4295-854d-068f4478dd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C3807D-226A-4E25-9A17-C7DED7B2AF6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Capgemini-template-Master_2024 (1)</Template>
  <TotalTime>4097</TotalTime>
  <Words>276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SimSun</vt:lpstr>
      <vt:lpstr>Verdana</vt:lpstr>
      <vt:lpstr>Ubuntu medium</vt:lpstr>
      <vt:lpstr>Wingdings</vt:lpstr>
      <vt:lpstr>Ubuntu</vt:lpstr>
      <vt:lpstr>Ubuntu Light</vt:lpstr>
      <vt:lpstr>Times New Roman</vt:lpstr>
      <vt:lpstr>Capgemini_2024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Read me and delete me</dc:title>
  <dc:subject/>
  <dc:creator>Karanraj, G</dc:creator>
  <cp:lastModifiedBy>kavalipurapu, Vijay Krishna</cp:lastModifiedBy>
  <cp:revision>15</cp:revision>
  <dcterms:created xsi:type="dcterms:W3CDTF">2024-05-23T04:43:18Z</dcterms:created>
  <dcterms:modified xsi:type="dcterms:W3CDTF">2024-08-22T09:26:00Z</dcterms:modified>
  <cp:category>Public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0x01010043F87C7759B3F141BB8DC27DBC8D9E16</vt:lpwstr>
  </property>
  <property fmtid="{D5CDD505-2E9C-101B-9397-08002B2CF9AE}" pid="3" name="MediaServiceImageTags">
    <vt:lpwstr/>
  </property>
</Properties>
</file>