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1e1f3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1e1f3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090756a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090756a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090756a_1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090756a_1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ad8af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ad8af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b09a96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5b09a96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543850" y="159625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Introduction to Django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Build Web  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apps using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Python</a:t>
            </a:r>
            <a:endParaRPr sz="40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50" y="488255"/>
            <a:ext cx="3553119" cy="161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700" y="488238"/>
            <a:ext cx="3429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625" y="900325"/>
            <a:ext cx="1031500" cy="10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5926" y="2929295"/>
            <a:ext cx="3429000" cy="201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5400" y="2249887"/>
            <a:ext cx="1230051" cy="6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Who's using Python?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367" y="2163750"/>
            <a:ext cx="2215782" cy="221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75" y="2159650"/>
            <a:ext cx="2215775" cy="2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5425" y="2621351"/>
            <a:ext cx="3213141" cy="134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 descr="Closeup from the side of a hand pushing a knob on an audio mixer"/>
          <p:cNvPicPr preferRelativeResize="0"/>
          <p:nvPr/>
        </p:nvPicPr>
        <p:blipFill rotWithShape="1">
          <a:blip r:embed="rId3">
            <a:alphaModFix/>
          </a:blip>
          <a:srcRect l="7506" r="42247" b="15419"/>
          <a:stretch/>
        </p:blipFill>
        <p:spPr>
          <a:xfrm>
            <a:off x="-9150" y="0"/>
            <a:ext cx="45811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4939500" y="238425"/>
            <a:ext cx="3837000" cy="45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Django is developed by Django Software Foundation.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Django makes it easier to build better Web apps more quickly and with less code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Django was designed to help developers take applications from concept to completion as quickly as possible.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91275" y="127825"/>
            <a:ext cx="2787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893100" y="583800"/>
            <a:ext cx="5250900" cy="45597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PYTHON IS EASY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PYTHON LETS YOU BUILD MORE FUNCTIONS WITH FEWER LINES OF CODE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PYTHON IS FLEXIBLE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 HAS A TON OF RESOURCES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DJANGO, A HIGH-LEVEL PYTHON WEB FRAMEWORK, IS FLAT-OUT AMAZING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50" y="1140625"/>
            <a:ext cx="3625075" cy="33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151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Practical Work in Django</a:t>
            </a:r>
            <a:endParaRPr sz="4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Quick Start Django Project with Python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Migration of Database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is MTV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Using Conditions in Python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Git Hub Dependencies.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44050" y="2139750"/>
            <a:ext cx="31275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About GIT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4049375" y="1111050"/>
            <a:ext cx="47262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New Repository</a:t>
            </a: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Initialize Repository</a:t>
            </a: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files to Repository</a:t>
            </a: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Commit your work</a:t>
            </a: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Push data to online Repository</a:t>
            </a: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Pull data from Repository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90250" y="1250250"/>
            <a:ext cx="40083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/>
              <a:t>Software</a:t>
            </a:r>
            <a:endParaRPr sz="3000" b="1" u="sng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Anaconda</a:t>
            </a:r>
            <a:endParaRPr sz="2000"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/>
              <a:t>https://conda.io/docs/download.html</a:t>
            </a:r>
            <a:endParaRPr sz="1500" b="1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Web Browser (Chrome)</a:t>
            </a:r>
            <a:endParaRPr sz="2000" b="1"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5135825" y="1250250"/>
            <a:ext cx="3838500" cy="3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/>
              <a:t>Hardware</a:t>
            </a:r>
            <a:endParaRPr sz="3000" b="1" u="sng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Hard Drive : 80 GB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RAM : 8GB or Minimum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Internet Connection: 2 Mbps Minimum, 10 Mbps recommended.</a:t>
            </a:r>
            <a:endParaRPr sz="2000"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490250" y="122575"/>
            <a:ext cx="71094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Requirement</a:t>
            </a:r>
            <a:endParaRPr sz="50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5" y="3512625"/>
            <a:ext cx="2829624" cy="14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575" y="3387200"/>
            <a:ext cx="1540250" cy="15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168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Merriweather</vt:lpstr>
      <vt:lpstr>Roboto</vt:lpstr>
      <vt:lpstr>Paradigm</vt:lpstr>
      <vt:lpstr>Introduction to Django </vt:lpstr>
      <vt:lpstr>   Build Web   apps using Python</vt:lpstr>
      <vt:lpstr>Who's using Python?</vt:lpstr>
      <vt:lpstr>Introduction</vt:lpstr>
      <vt:lpstr>FEATURES</vt:lpstr>
      <vt:lpstr>Practical Work in Django  Quick Start Django Project with Python Migration of Database What is MTV  Using Conditions in Python Git Hub Dependencies.</vt:lpstr>
      <vt:lpstr>About GIT</vt:lpstr>
      <vt:lpstr>Software Anaconda https://conda.io/docs/download.html Web Browser (Chrome)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2020-07-23T03:40:50Z</dcterms:modified>
</cp:coreProperties>
</file>