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30fb40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30fb40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30fb401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30fb401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30fb401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30fb401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2ae707d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2ae707d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ae707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ae707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2ae707d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2ae707d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b20bb8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2b20bb8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2b20bb8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2b20bb8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2b20bb8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2b20bb8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2cd60b4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2cd60b4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75e9378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75e9378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2cd60b4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2cd60b4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2cd60b4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2cd60b4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2cd60b4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2cd60b4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cd60b48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2cd60b48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2ca4971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2ca4971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2ca49710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2ca49710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2ca49710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2ca49710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2e519ab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2e519ab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2e519ab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2e519ab4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2e519ab4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2e519ab4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288851e2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288851e2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2d19bbb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2d19bbb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2d19bbb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2d19bbb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2d19bbb6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2d19bbb6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2d19bbb6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2d19bbb6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2d19bbb6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2d19bbb6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3349b70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3349b70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3349b70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3349b70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3349b70c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3349b70c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349b70c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349b70c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3349b70c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3349b70c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88851e21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88851e21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3529df3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3529df35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3529df35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3529df35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3529df35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3529df35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3529df35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3529df35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3529df35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3529df35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3874548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3874548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3874548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3874548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38745485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38745485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3961a20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3961a20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3961a20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3961a20f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88851e21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88851e21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3a4367c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3a4367c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3a4367c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3a4367c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4b5bef4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4b5bef4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3e01864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3e01864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3e018640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3e018640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3e01864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3e01864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3f63ab0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3f63ab0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feae7c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feae7c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feae7cc9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feae7cc9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feae7cc9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feae7cc9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88851e21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88851e21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feae7cc9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feae7cc9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712cd06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712cd06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712cd06d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712cd06d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30fb40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30fb40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30fb401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30fb401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30fb401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30fb401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3.bp.blogspot.com/-5aJpobc_9JA/WNNBbHlui_I/AAAAAAAACD8/zfZ0bl24Mws5pw-u8VJEkbfTJTctFcQxQCLcB/s1600/django-templates-and-static-files.p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41800" y="1596250"/>
            <a:ext cx="6896400" cy="7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463650" y="2431281"/>
            <a:ext cx="82221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Creating Web Application</a:t>
            </a:r>
            <a:endParaRPr sz="2400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using Django</a:t>
            </a:r>
            <a:endParaRPr sz="2400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300" y="2641531"/>
            <a:ext cx="3583998" cy="163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add staticfiles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First of all, we will create a new directory/folder inside of the project called static ( just like we did for templates)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Then we will add this folder path to the project’s settings.py file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add staticfiles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Once we’ve done that we need a place to store our static image/bootstrap files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You can create different directories inside static directory for image, CSS, JS files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Place files inside relevant directory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add staticfiles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Now set up template tags inside HTML file 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{% load static %}</a:t>
            </a:r>
            <a:endParaRPr sz="30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Then to insert the image with an HTML &lt;img&gt; tag using: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Inconsolata"/>
              <a:buChar char="○"/>
            </a:pPr>
            <a:r>
              <a:rPr lang="en" sz="2800">
                <a:solidFill>
                  <a:srgbClr val="595959"/>
                </a:solidFill>
                <a:latin typeface="Inconsolata"/>
                <a:ea typeface="Inconsolata"/>
                <a:cs typeface="Inconsolata"/>
                <a:sym typeface="Inconsolata"/>
              </a:rPr>
              <a:t>&lt;img src={%static “images/img.jpg” %} /&gt;</a:t>
            </a:r>
            <a:endParaRPr sz="2800">
              <a:solidFill>
                <a:srgbClr val="5959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12843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Relative URLs 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with Templates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URL with templates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So far we write a hard code url to open a page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Now we will discuss about how to use anchor tag to access django views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Here we will use name parameter of path() function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URL with templates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Also we had discussed we can create multiple apps in single project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 also create different urls for different apps to avoid complexity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started!!!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12843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TEMPLATE INHERITANCE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l="7800" t="10458"/>
          <a:stretch/>
        </p:blipFill>
        <p:spPr>
          <a:xfrm>
            <a:off x="0" y="2977100"/>
            <a:ext cx="3608250" cy="21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INHERITANCE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Django follows DRY coding principles.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Template inheritance allows us to create a base template, we can inherit from.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 base template can have multiple child template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INHERITANCE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Template inheritance saves a lot of time and maintain same look for all pages.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To create a child template from base template we use “extends” keyword inside template language. 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937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Django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Administration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4250"/>
            <a:ext cx="2753350" cy="2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35475" y="247875"/>
            <a:ext cx="8596800" cy="45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Templates are a key part to understanding how Django really works and interacts with your website (HTML,CSS).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discuss, how templates interact with database models and create dynamic data.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ADMIN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main part of a website is to accept information from a user, store it on to database and maintain this information.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Almost all website has an admin panel, which monitor overall information of an website.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admin?</a:t>
            </a: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An administrator (admin) is someone who can make changes on a website that will affect other users.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Admin can change security settings, add user, delete user etc.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 simple words we can say, admin has all rights to view, change information.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ADMIN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Luckily, Django has an built-in admin panel.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So,it saves a lot of time and effort to design and program admin part manually.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ADMIN commands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python manage.py makemigrations appname</a:t>
            </a:r>
            <a:endParaRPr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python manage.py migrate</a:t>
            </a:r>
            <a:endParaRPr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TO CREATE USER</a:t>
            </a:r>
            <a:endParaRPr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python manage.py createsuperuser</a:t>
            </a:r>
            <a:endParaRPr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username,email,password</a:t>
            </a:r>
            <a:endParaRPr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311700" y="937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Django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Models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75" y="3043100"/>
            <a:ext cx="33432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MODELS</a:t>
            </a: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 use Django models to include database in our Django Project. 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By default Django uses SQLite, but we can customize it according to requirement.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MODELS</a:t>
            </a:r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 settings.py you can change ENGINE parameter to custom database.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To create database tables we will use app’s models.py file.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 inherit table class from Django’s built in class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Montserrat"/>
              <a:buChar char="○"/>
            </a:pPr>
            <a:r>
              <a:rPr lang="en" sz="2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django.db.models.Model</a:t>
            </a:r>
            <a:endParaRPr sz="2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311700" y="937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Customizing 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Admin Panel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75" y="26496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ADMIN PANEL</a:t>
            </a:r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 can customize admin interface by doing: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Change order of fields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Adding search field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Adding filters to a table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Create a table view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Making fields editable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ADMIN PANEL</a:t>
            </a:r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Automatic Date Time Field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Change UTC time to Asia/Kolkata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Add class Meta to remove extra “s” 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35475" y="247875"/>
            <a:ext cx="8596800" cy="45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For now we will discuss about basics of templates.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Template contains static part of our website as well as dynamic with the help of template tags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Now the question is what are template tags.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311700" y="937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Save HTML form 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to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 			Database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0725"/>
            <a:ext cx="3543600" cy="31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HTTP?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HTTP stands for Hypertext Transfer Protocol and is designed to enable communication between a client and a server.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client submits a request, the server then responds.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&amp; POST</a:t>
            </a:r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commonly used methods for this request/response protocol are GET and POST.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GET - requests data from a resource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POST - submits data to be process to a resource.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CSRF?</a:t>
            </a:r>
            <a:endParaRPr/>
          </a:p>
        </p:txBody>
      </p:sp>
      <p:sp>
        <p:nvSpPr>
          <p:cNvPr id="262" name="Google Shape;262;p4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This is a Cross-Site Request Forgery (CSRF) token, which secures the HTTP POST action that is initiated on the subsequent submission of a form. 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Django framework requires the CSRF token to be present with POST method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CSRF?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If it is not there, your form may not work!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It works by using a “hidden input” which is a random code and checking that it matches the user’s local site page.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>
            <a:spLocks noGrp="1"/>
          </p:cNvSpPr>
          <p:nvPr>
            <p:ph type="title"/>
          </p:nvPr>
        </p:nvSpPr>
        <p:spPr>
          <a:xfrm>
            <a:off x="311700" y="937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Working with files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(Django)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0725"/>
            <a:ext cx="3100375" cy="31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</a:t>
            </a:r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So far, we had discussed a lot about Django Model Template Views etc.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Now we will move further to upload files on using Django.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 can use Django’s FileField() and ImageField() for the same.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</a:t>
            </a:r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First of all we will create a media folder inside project folder.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Next step is to add media path to settings.py file.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Django stores all uploaded files to media folder and its path to models.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 can upload all types of files (.jpg, .mpeg, .mp4, .ogg,.pdf etc.) with the help of file filed.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 can extract data and show these files in HTML (templates).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started!!!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</a:t>
            </a:r>
            <a:endParaRPr/>
          </a:p>
        </p:txBody>
      </p:sp>
      <p:sp>
        <p:nvSpPr>
          <p:cNvPr id="298" name="Google Shape;298;p5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Create media folder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Change settings and urls file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Create a model &gt; migrations &gt; migrate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Register model in admin.py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Extract model fields to HTML 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Div/Dropdown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235475" y="247875"/>
            <a:ext cx="8596800" cy="45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Templates adds special language to HTML pages called template language.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Django Template Tags are simple Python functions which accepts one or more value, an optional argument, process those values and return a value to be displayed on the page.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>
            <a:spLocks noGrp="1"/>
          </p:cNvSpPr>
          <p:nvPr>
            <p:ph type="title"/>
          </p:nvPr>
        </p:nvSpPr>
        <p:spPr>
          <a:xfrm>
            <a:off x="311700" y="937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Django Registration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&amp; User Model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36290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registration</a:t>
            </a:r>
            <a:endParaRPr/>
          </a:p>
        </p:txBody>
      </p:sp>
      <p:sp>
        <p:nvSpPr>
          <p:cNvPr id="310" name="Google Shape;310;p5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It is time to move further to Registration and Login part.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For this, we need to understand what is User Modal.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model is django’s built in tool which exists in authenticate system.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MODEL</a:t>
            </a:r>
            <a:endParaRPr/>
          </a:p>
        </p:txBody>
      </p:sp>
      <p:sp>
        <p:nvSpPr>
          <p:cNvPr id="316" name="Google Shape;316;p5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" sz="3000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object has a few key features: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Password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Last Name 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MODEL</a:t>
            </a:r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There are also some other attributes for the </a:t>
            </a:r>
            <a:r>
              <a:rPr lang="en" sz="3000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object, such as is_active, is_staff, is_superuser etc.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Sometimes you will also want to add more attributes to a user, such as contact number or a profile image.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MODEL</a:t>
            </a:r>
            <a:endParaRPr/>
          </a:p>
        </p:txBody>
      </p:sp>
      <p:sp>
        <p:nvSpPr>
          <p:cNvPr id="328" name="Google Shape;328;p5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in your applications models.py file by creating another class that has a relationship to the </a:t>
            </a:r>
            <a:r>
              <a:rPr lang="en" sz="3000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class.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started!!!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>
            <a:spLocks noGrp="1"/>
          </p:cNvSpPr>
          <p:nvPr>
            <p:ph type="title"/>
          </p:nvPr>
        </p:nvSpPr>
        <p:spPr>
          <a:xfrm>
            <a:off x="311700" y="937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AJAX with Python 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&amp; Django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4" name="Google Shape;33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0725"/>
            <a:ext cx="2058583" cy="31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950" y="2300425"/>
            <a:ext cx="2058576" cy="205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5062" y="3420750"/>
            <a:ext cx="3413874" cy="13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ajax</a:t>
            </a:r>
            <a:endParaRPr/>
          </a:p>
        </p:txBody>
      </p:sp>
      <p:sp>
        <p:nvSpPr>
          <p:cNvPr id="342" name="Google Shape;342;p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AJAX stands for Asynchronous JavaScript and XML (eXtensible Markup Language)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With AJAX we can send and retrieve data on server asynchronously i.e. without reloading the page.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APPLICATION</a:t>
            </a:r>
            <a:endParaRPr/>
          </a:p>
        </p:txBody>
      </p:sp>
      <p:sp>
        <p:nvSpPr>
          <p:cNvPr id="348" name="Google Shape;348;p5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Registration (Website)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Online Cricket Scoring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Cart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>
            <a:spLocks noGrp="1"/>
          </p:cNvSpPr>
          <p:nvPr>
            <p:ph type="title"/>
          </p:nvPr>
        </p:nvSpPr>
        <p:spPr>
          <a:xfrm>
            <a:off x="311700" y="937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Django Login, 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Logout, auth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54" name="Google Shape;35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950" y="2300425"/>
            <a:ext cx="2058576" cy="205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062" y="3420750"/>
            <a:ext cx="3413874" cy="13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90725"/>
            <a:ext cx="2560262" cy="256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DJNAGO LOGIN SYSTEM</a:t>
            </a:r>
            <a:endParaRPr/>
          </a:p>
        </p:txBody>
      </p:sp>
      <p:sp>
        <p:nvSpPr>
          <p:cNvPr id="362" name="Google Shape;362;p6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discuss about login system in django.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For this we will use django’s built in authentication system.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started!!!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235475" y="247875"/>
            <a:ext cx="8596800" cy="45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Basically template tags allows us to add dynamic content to HTML page.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612" y="1611925"/>
            <a:ext cx="6445238" cy="29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DJNAGO LOGIN SYSTEM</a:t>
            </a:r>
            <a:endParaRPr/>
          </a:p>
        </p:txBody>
      </p:sp>
      <p:sp>
        <p:nvSpPr>
          <p:cNvPr id="368" name="Google Shape;368;p6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HttpResponseRedirect() according to user type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Template inheritance in dashboard page 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Base.html &gt; dashboard_base.html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Inherit after login pages from dashboard_base.html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DJNAGO LOGIN SYSTEM</a:t>
            </a:r>
            <a:endParaRPr/>
          </a:p>
        </p:txBody>
      </p:sp>
      <p:sp>
        <p:nvSpPr>
          <p:cNvPr id="374" name="Google Shape;374;p6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Fetch Login User data in HTML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logout user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Customize options using built-in authentication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Login required decorator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>
            <a:spLocks noGrp="1"/>
          </p:cNvSpPr>
          <p:nvPr>
            <p:ph type="title"/>
          </p:nvPr>
        </p:nvSpPr>
        <p:spPr>
          <a:xfrm>
            <a:off x="311700" y="5719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Selected Select Option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 Templates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80" name="Google Shape;3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950" y="2188000"/>
            <a:ext cx="2058576" cy="205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313" y="3507400"/>
            <a:ext cx="3413874" cy="13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88000"/>
            <a:ext cx="3413850" cy="25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title"/>
          </p:nvPr>
        </p:nvSpPr>
        <p:spPr>
          <a:xfrm>
            <a:off x="311700" y="937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Foreign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Key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88" name="Google Shape;38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950" y="2300425"/>
            <a:ext cx="2058576" cy="205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062" y="3420750"/>
            <a:ext cx="3413874" cy="13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90725"/>
            <a:ext cx="2560263" cy="231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Foreign key?</a:t>
            </a:r>
            <a:endParaRPr/>
          </a:p>
        </p:txBody>
      </p:sp>
      <p:sp>
        <p:nvSpPr>
          <p:cNvPr id="396" name="Google Shape;396;p6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column or group of columns in a relational database table that provides a link between data in two tables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 foreign key can have different name than the primary key it comes from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Foreign key?</a:t>
            </a:r>
            <a:endParaRPr/>
          </a:p>
        </p:txBody>
      </p:sp>
      <p:sp>
        <p:nvSpPr>
          <p:cNvPr id="402" name="Google Shape;402;p6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 primary key used by foreign key is also known as parent key.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table where the parent key from is known as parent table.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Foreign key is used to make sure that row in one table refers the another table.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Foreign key?</a:t>
            </a:r>
            <a:endParaRPr/>
          </a:p>
        </p:txBody>
      </p:sp>
      <p:sp>
        <p:nvSpPr>
          <p:cNvPr id="408" name="Google Shape;408;p6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" name="Google Shape;40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50" y="1093850"/>
            <a:ext cx="7837701" cy="40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 txBox="1">
            <a:spLocks noGrp="1"/>
          </p:cNvSpPr>
          <p:nvPr>
            <p:ph type="title"/>
          </p:nvPr>
        </p:nvSpPr>
        <p:spPr>
          <a:xfrm>
            <a:off x="311700" y="937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Model Forms 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Django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15" name="Google Shape;41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300" y="149075"/>
            <a:ext cx="1329000" cy="13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438" y="3467200"/>
            <a:ext cx="3413874" cy="13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325" y="1738325"/>
            <a:ext cx="24193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Forms in Django</a:t>
            </a:r>
            <a:endParaRPr/>
          </a:p>
        </p:txBody>
      </p:sp>
      <p:sp>
        <p:nvSpPr>
          <p:cNvPr id="423" name="Google Shape;423;p7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Create model (database table)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Create forms.py file inside app folder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Create form class in forms.py file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Add class Meta()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Model name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Fields (exclude,__all__)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Foreign key?</a:t>
            </a:r>
            <a:endParaRPr/>
          </a:p>
        </p:txBody>
      </p:sp>
      <p:sp>
        <p:nvSpPr>
          <p:cNvPr id="429" name="Google Shape;429;p7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Import form class to view.py file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Render form object to templates using context dictionary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Fetch form to html file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{{form}}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{{form.as_p}}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{{form.as_table}}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235475" y="247875"/>
            <a:ext cx="8596800" cy="45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Create directory inside project folder (template)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Change proj&gt; proj&gt; settings.py file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TEMPLATE_DIR= os.path.join(BASE_DIR,”template”)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Add TEMPLATE_DIR to TEMPLATE list &gt;dictionary “DIRS”</a:t>
            </a:r>
            <a:endParaRPr sz="1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Create view &gt; use render function to return HTML page as a response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Map URLS to that view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ADD BOOTSTRAP IN DJANGO FORMS</a:t>
            </a:r>
            <a:endParaRPr/>
          </a:p>
        </p:txBody>
      </p:sp>
      <p:sp>
        <p:nvSpPr>
          <p:cNvPr id="435" name="Google Shape;435;p7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Install bootstrap4 library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Pip install django-bootstrap4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Add bootstrap4 to project’s settings.py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Load bootstrap4 to html file where you want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{{bootstrap_form form}}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>
            <a:spLocks noGrp="1"/>
          </p:cNvSpPr>
          <p:nvPr>
            <p:ph type="title"/>
          </p:nvPr>
        </p:nvSpPr>
        <p:spPr>
          <a:xfrm>
            <a:off x="311700" y="9373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Cookies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Django</a:t>
            </a:r>
            <a:endParaRPr sz="5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41" name="Google Shape;4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300" y="149075"/>
            <a:ext cx="1329000" cy="13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438" y="3467200"/>
            <a:ext cx="3413874" cy="132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400" y="415825"/>
            <a:ext cx="2784750" cy="43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>
            <a:spLocks noGrp="1"/>
          </p:cNvSpPr>
          <p:nvPr>
            <p:ph type="title"/>
          </p:nvPr>
        </p:nvSpPr>
        <p:spPr>
          <a:xfrm>
            <a:off x="377925" y="6447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cookies?</a:t>
            </a:r>
            <a:endParaRPr/>
          </a:p>
        </p:txBody>
      </p:sp>
      <p:sp>
        <p:nvSpPr>
          <p:cNvPr id="449" name="Google Shape;449;p7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Char char="●"/>
            </a:pPr>
            <a:r>
              <a:rPr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cookies is a small amount of a data from a specific website stored in user’s computer</a:t>
            </a:r>
            <a:endParaRPr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0" name="Google Shape;45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75" y="2571750"/>
            <a:ext cx="3453375" cy="22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273600" y="495775"/>
            <a:ext cx="8596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DJANGO STATICFILES</a:t>
            </a:r>
            <a:endParaRPr sz="3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342500" y="1447475"/>
            <a:ext cx="4527900" cy="24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media to your website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/ Bootstrap / Javascript etc.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434343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5" y="1310150"/>
            <a:ext cx="4459175" cy="34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6225" y="4631425"/>
            <a:ext cx="141432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Image Source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35475" y="247875"/>
            <a:ext cx="8596800" cy="45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So far, we have done Django templates and how to insert dynamic data into templates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Now we will move further to Django staticfiles. 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As in our previous lecture, we have created a very simple HTML page.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235475" y="247875"/>
            <a:ext cx="8596800" cy="45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 to add some styles, animation to our website?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 answer is Django staticfiles.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Websites generally need to serve additional files such as images, JavaScript, or CSS. In Django, we refer to these files as “static files”. </a:t>
            </a:r>
            <a:endParaRPr sz="3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Microsoft Office PowerPoint</Application>
  <PresentationFormat>On-screen Show (16:9)</PresentationFormat>
  <Paragraphs>218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Inconsolata</vt:lpstr>
      <vt:lpstr>Lato</vt:lpstr>
      <vt:lpstr>Merriweather</vt:lpstr>
      <vt:lpstr>Montserrat</vt:lpstr>
      <vt:lpstr>Raleway</vt:lpstr>
      <vt:lpstr>Roboto</vt:lpstr>
      <vt:lpstr>Source Code Pro</vt:lpstr>
      <vt:lpstr>Swiss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to add staticfiles</vt:lpstr>
      <vt:lpstr>Steps to add staticfiles</vt:lpstr>
      <vt:lpstr>Steps to add staticfiles </vt:lpstr>
      <vt:lpstr>Relative URLs  with Templates </vt:lpstr>
      <vt:lpstr>Relative URL with templates </vt:lpstr>
      <vt:lpstr>Relative URL with templates </vt:lpstr>
      <vt:lpstr>TEMPLATE INHERITANCE </vt:lpstr>
      <vt:lpstr>TEMPLATE INHERITANCE </vt:lpstr>
      <vt:lpstr>TEMPLATE INHERITANCE </vt:lpstr>
      <vt:lpstr>Django Administration </vt:lpstr>
      <vt:lpstr>DJANGO ADMIN </vt:lpstr>
      <vt:lpstr>Who is admin?</vt:lpstr>
      <vt:lpstr>DJANGO ADMIN </vt:lpstr>
      <vt:lpstr>DJANGO ADMIN commands </vt:lpstr>
      <vt:lpstr>Django Models </vt:lpstr>
      <vt:lpstr>DJANGO MODELS</vt:lpstr>
      <vt:lpstr>DJANGO MODELS</vt:lpstr>
      <vt:lpstr>Customizing  Admin Panel </vt:lpstr>
      <vt:lpstr>CUSTOMIZING ADMIN PANEL</vt:lpstr>
      <vt:lpstr>CUSTOMIZING ADMIN PANEL</vt:lpstr>
      <vt:lpstr>Save HTML form  data to to    Database </vt:lpstr>
      <vt:lpstr>What is HTTP?</vt:lpstr>
      <vt:lpstr>GET &amp; POST</vt:lpstr>
      <vt:lpstr>What is CSRF?</vt:lpstr>
      <vt:lpstr>What is CSRF?</vt:lpstr>
      <vt:lpstr>Working with files (Django) </vt:lpstr>
      <vt:lpstr>Working with files</vt:lpstr>
      <vt:lpstr>Working with files</vt:lpstr>
      <vt:lpstr>Working with files</vt:lpstr>
      <vt:lpstr>Working with files</vt:lpstr>
      <vt:lpstr>Django Registration &amp; User Model </vt:lpstr>
      <vt:lpstr>Django registration</vt:lpstr>
      <vt:lpstr>USER MODEL</vt:lpstr>
      <vt:lpstr>USER MODEL</vt:lpstr>
      <vt:lpstr>USER MODEL</vt:lpstr>
      <vt:lpstr>AJAX with Python  &amp; Django </vt:lpstr>
      <vt:lpstr>What is ajax</vt:lpstr>
      <vt:lpstr>AJAX APPLICATION</vt:lpstr>
      <vt:lpstr>Django Login,  Logout, auth </vt:lpstr>
      <vt:lpstr>DJNAGO LOGIN SYSTEM</vt:lpstr>
      <vt:lpstr>DJNAGO LOGIN SYSTEM</vt:lpstr>
      <vt:lpstr>DJNAGO LOGIN SYSTEM</vt:lpstr>
      <vt:lpstr>Selected Select Option in Templates </vt:lpstr>
      <vt:lpstr>Foreign Key</vt:lpstr>
      <vt:lpstr>What is Foreign key?</vt:lpstr>
      <vt:lpstr>What is Foreign key?</vt:lpstr>
      <vt:lpstr>What is Foreign key?</vt:lpstr>
      <vt:lpstr>Model Forms  In Django</vt:lpstr>
      <vt:lpstr>Model Forms in Django</vt:lpstr>
      <vt:lpstr>What is Foreign key?</vt:lpstr>
      <vt:lpstr>STEPS TO ADD BOOTSTRAP IN DJANGO FORMS</vt:lpstr>
      <vt:lpstr>Cookies In Django</vt:lpstr>
      <vt:lpstr>What are cookies?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</cp:revision>
  <dcterms:modified xsi:type="dcterms:W3CDTF">2020-07-25T01:58:20Z</dcterms:modified>
</cp:coreProperties>
</file>