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2"/>
  </p:sldMasterIdLst>
  <p:notesMasterIdLst>
    <p:notesMasterId r:id="rId6"/>
  </p:notesMasterIdLst>
  <p:handoutMasterIdLst>
    <p:handoutMasterId r:id="rId7"/>
  </p:handoutMasterIdLst>
  <p:sldIdLst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24">
          <p15:clr>
            <a:srgbClr val="A4A3A4"/>
          </p15:clr>
        </p15:guide>
        <p15:guide id="2" pos="7368">
          <p15:clr>
            <a:srgbClr val="A4A3A4"/>
          </p15:clr>
        </p15:guide>
        <p15:guide id="3" pos="312">
          <p15:clr>
            <a:srgbClr val="A4A3A4"/>
          </p15:clr>
        </p15:guide>
        <p15:guide id="4" orient="horz" pos="2856">
          <p15:clr>
            <a:srgbClr val="A4A3A4"/>
          </p15:clr>
        </p15:guide>
        <p15:guide id="5" pos="5928">
          <p15:clr>
            <a:srgbClr val="A4A3A4"/>
          </p15:clr>
        </p15:guide>
        <p15:guide id="6" pos="6168">
          <p15:clr>
            <a:srgbClr val="A4A3A4"/>
          </p15:clr>
        </p15:guide>
        <p15:guide id="7" pos="1512">
          <p15:clr>
            <a:srgbClr val="A4A3A4"/>
          </p15:clr>
        </p15:guide>
        <p15:guide id="8" orient="horz" pos="264">
          <p15:clr>
            <a:srgbClr val="A4A3A4"/>
          </p15:clr>
        </p15:guide>
        <p15:guide id="9" pos="2496">
          <p15:clr>
            <a:srgbClr val="A4A3A4"/>
          </p15:clr>
        </p15:guide>
        <p15:guide id="10" pos="2688">
          <p15:clr>
            <a:srgbClr val="A4A3A4"/>
          </p15:clr>
        </p15:guide>
        <p15:guide id="11" pos="4536">
          <p15:clr>
            <a:srgbClr val="A4A3A4"/>
          </p15:clr>
        </p15:guide>
        <p15:guide id="12" pos="4008">
          <p15:clr>
            <a:srgbClr val="A4A3A4"/>
          </p15:clr>
        </p15:guide>
        <p15:guide id="13" pos="4944">
          <p15:clr>
            <a:srgbClr val="A4A3A4"/>
          </p15:clr>
        </p15:guide>
        <p15:guide id="14" pos="5136">
          <p15:clr>
            <a:srgbClr val="A4A3A4"/>
          </p15:clr>
        </p15:guide>
        <p15:guide id="15" orient="horz" pos="1584">
          <p15:clr>
            <a:srgbClr val="A4A3A4"/>
          </p15:clr>
        </p15:guide>
        <p15:guide id="16" orient="horz" pos="2736">
          <p15:clr>
            <a:srgbClr val="A4A3A4"/>
          </p15:clr>
        </p15:guide>
        <p15:guide id="17" orient="horz" pos="3648">
          <p15:clr>
            <a:srgbClr val="A4A3A4"/>
          </p15:clr>
        </p15:guide>
        <p15:guide id="18" orient="horz" pos="864">
          <p15:clr>
            <a:srgbClr val="A4A3A4"/>
          </p15:clr>
        </p15:guide>
        <p15:guide id="19" orient="horz" pos="3984">
          <p15:clr>
            <a:srgbClr val="A4A3A4"/>
          </p15:clr>
        </p15:guide>
        <p15:guide id="20" pos="456">
          <p15:clr>
            <a:srgbClr val="A4A3A4"/>
          </p15:clr>
        </p15:guide>
        <p15:guide id="21" pos="7248">
          <p15:clr>
            <a:srgbClr val="A4A3A4"/>
          </p15:clr>
        </p15:guide>
        <p15:guide id="22" orient="horz" pos="1920">
          <p15:clr>
            <a:srgbClr val="A4A3A4"/>
          </p15:clr>
        </p15:guide>
        <p15:guide id="23" orient="horz" pos="2256">
          <p15:clr>
            <a:srgbClr val="A4A3A4"/>
          </p15:clr>
        </p15:guide>
        <p15:guide id="24" pos="7176">
          <p15:clr>
            <a:srgbClr val="A4A3A4"/>
          </p15:clr>
        </p15:guide>
        <p15:guide id="25" orient="horz" pos="1704">
          <p15:clr>
            <a:srgbClr val="A4A3A4"/>
          </p15:clr>
        </p15:guide>
        <p15:guide id="26" pos="4176">
          <p15:clr>
            <a:srgbClr val="A4A3A4"/>
          </p15:clr>
        </p15:guide>
        <p15:guide id="27" orient="horz" pos="2592">
          <p15:clr>
            <a:srgbClr val="A4A3A4"/>
          </p15:clr>
        </p15:guide>
        <p15:guide id="28" pos="6912">
          <p15:clr>
            <a:srgbClr val="A4A3A4"/>
          </p15:clr>
        </p15:guide>
        <p15:guide id="29" pos="35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27"/>
  </p:normalViewPr>
  <p:slideViewPr>
    <p:cSldViewPr snapToGrid="0">
      <p:cViewPr varScale="1">
        <p:scale>
          <a:sx n="78" d="100"/>
          <a:sy n="78" d="100"/>
        </p:scale>
        <p:origin x="154" y="72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30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1048731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048732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104872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5/27/2024</a:t>
            </a:fld>
            <a:endParaRPr lang="en-US" noProof="0"/>
          </a:p>
        </p:txBody>
      </p:sp>
      <p:sp>
        <p:nvSpPr>
          <p:cNvPr id="104872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104872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72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104872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DEB55F-C4DD-CF1C-8C93-2F401CF8B527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3C0880-C526-6AF6-1DFA-5B25E4C10CBE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8">
              <a:extLst>
                <a:ext uri="{FF2B5EF4-FFF2-40B4-BE49-F238E27FC236}">
                  <a16:creationId xmlns:a16="http://schemas.microsoft.com/office/drawing/2014/main" id="{AA68DCFE-DECF-8600-CE36-CB840684A463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935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7352448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629710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30343414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95378577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2698131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20717487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4437135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42964039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lum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592" name="Rectangle 5"/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48593" name="Title 8"/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4859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59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596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597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33" name="Group 12"/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3145732" name="Straight Connector 15"/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3" name="Straight Connector 16"/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8906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Rectangle 5"/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39" name="Group 6"/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3145737" name="Straight Connector 7"/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8" name="Straight Connector 8"/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10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0886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E21549-0521-8CA5-C653-1E342FD65857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9B1F9AF-96B5-3E13-3545-4B346EB33651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B2D8D8A-AB93-511E-9A76-BFCB467452B3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8299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0487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701" name="Rectangle 5"/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3145758" name="Straight Connector 6"/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9" name="Straight Connector 7"/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02" name="Title 8"/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4870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70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705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706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17"/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104864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10486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644" name="Title 8"/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48645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46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647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49" name="Group 18"/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3145744" name="Straight Connector 19"/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5" name="Straight Connector 20"/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Rectangle 17"/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65" name="Group 18"/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3145761" name="Straight Connector 19"/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2" name="Straight Connector 20"/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7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0487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716" name="Title 8"/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487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71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719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048720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04872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722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Rectangle 15"/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04867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04867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674" name="Title 8"/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48675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7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77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048678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57" name="Group 16"/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3145752" name="Straight Connector 23"/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3" name="Straight Connector 24"/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Rectangle 15"/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10486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0486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616" name="Title 8"/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486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1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19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048620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42" name="Group 16"/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3145739" name="Straight Connector 23"/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0" name="Straight Connector 24"/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0486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54" name="Group 8"/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3145750" name="Straight Connector 9"/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1" name="Straight Connector 10"/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6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6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66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048667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04868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4868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8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8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04868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59" name="Group 15"/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3145754" name="Straight Connector 16"/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5" name="Straight Connector 17"/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86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8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0486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63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4B16878-28BC-5282-ABCF-E71B7C44ED69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20" name="Straight Connector 7">
              <a:extLst>
                <a:ext uri="{FF2B5EF4-FFF2-40B4-BE49-F238E27FC236}">
                  <a16:creationId xmlns:a16="http://schemas.microsoft.com/office/drawing/2014/main" id="{96D7507A-89B2-E4EC-CD3F-DE26D44444EA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8">
              <a:extLst>
                <a:ext uri="{FF2B5EF4-FFF2-40B4-BE49-F238E27FC236}">
                  <a16:creationId xmlns:a16="http://schemas.microsoft.com/office/drawing/2014/main" id="{74D816DF-8B32-5106-CC3F-B226731F6DBE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665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031149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174006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0841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5032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923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1203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0717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0" r:id="rId19"/>
    <p:sldLayoutId id="2147483663" r:id="rId20"/>
    <p:sldLayoutId id="2147483664" r:id="rId21"/>
    <p:sldLayoutId id="2147483665" r:id="rId22"/>
    <p:sldLayoutId id="2147483666" r:id="rId23"/>
    <p:sldLayoutId id="2147483667" r:id="rId24"/>
    <p:sldLayoutId id="2147483668" r:id="rId25"/>
    <p:sldLayoutId id="2147483669" r:id="rId26"/>
    <p:sldLayoutId id="2147483670" r:id="rId2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rukalivijaykumar@gmail.com" TargetMode="Externa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2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WEEKLY</a:t>
            </a:r>
            <a:br>
              <a:rPr lang="en-US" dirty="0"/>
            </a:br>
            <a:r>
              <a:rPr lang="en-US" dirty="0"/>
              <a:t>PROGRESS REPORT</a:t>
            </a:r>
          </a:p>
        </p:txBody>
      </p:sp>
      <p:sp>
        <p:nvSpPr>
          <p:cNvPr id="1048607" name="Subtitle 10"/>
          <p:cNvSpPr>
            <a:spLocks noGrp="1"/>
          </p:cNvSpPr>
          <p:nvPr>
            <p:ph type="subTitle" idx="1"/>
          </p:nvPr>
        </p:nvSpPr>
        <p:spPr>
          <a:xfrm>
            <a:off x="3917073" y="4919669"/>
            <a:ext cx="7141464" cy="384048"/>
          </a:xfrm>
        </p:spPr>
        <p:txBody>
          <a:bodyPr>
            <a:normAutofit fontScale="92778"/>
          </a:bodyPr>
          <a:lstStyle/>
          <a:p>
            <a:r>
              <a:rPr lang="en-US" sz="1900" dirty="0" err="1">
                <a:solidFill>
                  <a:schemeClr val="tx1"/>
                </a:solidFill>
              </a:rPr>
              <a:t>A.vijay</a:t>
            </a:r>
            <a:r>
              <a:rPr lang="en-US" sz="1900" dirty="0">
                <a:solidFill>
                  <a:schemeClr val="tx1"/>
                </a:solidFill>
              </a:rPr>
              <a:t> kumar(217z1a0512)</a:t>
            </a:r>
            <a:endParaRPr lang="zh-CN" altLang="en-US" sz="1900" dirty="0">
              <a:solidFill>
                <a:schemeClr val="tx1"/>
              </a:solidFill>
            </a:endParaRPr>
          </a:p>
          <a:p>
            <a:endParaRPr lang="en-PK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1048599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PROGRESS</a:t>
            </a:r>
          </a:p>
        </p:txBody>
      </p:sp>
      <p:graphicFrame>
        <p:nvGraphicFramePr>
          <p:cNvPr id="4194304" name="Table 16"/>
          <p:cNvGraphicFramePr>
            <a:graphicFrameLocks noGrp="1"/>
          </p:cNvGraphicFramePr>
          <p:nvPr/>
        </p:nvGraphicFramePr>
        <p:xfrm>
          <a:off x="843280" y="3188546"/>
          <a:ext cx="1086104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Don’t Know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dirty="0"/>
                        <a:t>Don’t Know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dirty="0"/>
                        <a:t>Fair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dirty="0"/>
                        <a:t>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dirty="0"/>
                        <a:t>Very 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dirty="0"/>
                        <a:t>Day 2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dirty="0"/>
                        <a:t>Day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194305" name="Table 17"/>
          <p:cNvGraphicFramePr>
            <a:graphicFrameLocks noGrp="1"/>
          </p:cNvGraphicFramePr>
          <p:nvPr/>
        </p:nvGraphicFramePr>
        <p:xfrm>
          <a:off x="3070460" y="2739367"/>
          <a:ext cx="4283242" cy="449179"/>
        </p:xfrm>
        <a:graphic>
          <a:graphicData uri="http://schemas.openxmlformats.org/drawingml/2006/table">
            <a:tbl>
              <a:tblPr/>
              <a:tblGrid>
                <a:gridCol w="4283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r>
                        <a:rPr lang="en-US" dirty="0"/>
                        <a:t>Proficiency Before The Program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94306" name="Table 18"/>
          <p:cNvGraphicFramePr>
            <a:graphicFrameLocks noGrp="1"/>
          </p:cNvGraphicFramePr>
          <p:nvPr/>
        </p:nvGraphicFramePr>
        <p:xfrm>
          <a:off x="7395411" y="2731658"/>
          <a:ext cx="4267200" cy="449179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r>
                        <a:rPr lang="en-US" dirty="0"/>
                        <a:t>Proficiency After The Program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94307" name="Table 20"/>
          <p:cNvGraphicFramePr>
            <a:graphicFrameLocks noGrp="1"/>
          </p:cNvGraphicFramePr>
          <p:nvPr/>
        </p:nvGraphicFramePr>
        <p:xfrm>
          <a:off x="843280" y="5230884"/>
          <a:ext cx="1086104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077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dirty="0"/>
                        <a:t>Day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1981004" y="1840566"/>
            <a:ext cx="9180576" cy="170281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486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38040" y="3828537"/>
            <a:ext cx="5358384" cy="2057400"/>
          </a:xfrm>
        </p:spPr>
        <p:txBody>
          <a:bodyPr/>
          <a:lstStyle/>
          <a:p>
            <a:r>
              <a:rPr lang="en-US" altLang="zh-CN" dirty="0" err="1"/>
              <a:t>A.Vijay</a:t>
            </a:r>
            <a:r>
              <a:rPr lang="en-US" altLang="zh-CN" dirty="0"/>
              <a:t> kumar</a:t>
            </a:r>
          </a:p>
          <a:p>
            <a:r>
              <a:rPr lang="en-US" altLang="zh-CN" dirty="0"/>
              <a:t>(217Z1A0512)</a:t>
            </a:r>
          </a:p>
          <a:p>
            <a:r>
              <a:rPr lang="en-US" altLang="zh-C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arukalivijaykumar@gmail.com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980323-9E79-4164-AFA6-A4935AFE8D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</TotalTime>
  <Words>73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Century Gothic</vt:lpstr>
      <vt:lpstr>Wingdings 3</vt:lpstr>
      <vt:lpstr>Ion Boardroom</vt:lpstr>
      <vt:lpstr>WEEKLY PROGRESS REPORT</vt:lpstr>
      <vt:lpstr>PROGRESS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 REPORT</dc:title>
  <dc:creator>ABHIRAM REDDY ENUKONDA 217Z1A0559</dc:creator>
  <cp:lastModifiedBy>Vijay kumar</cp:lastModifiedBy>
  <cp:revision>3</cp:revision>
  <dcterms:created xsi:type="dcterms:W3CDTF">2024-05-25T19:57:35Z</dcterms:created>
  <dcterms:modified xsi:type="dcterms:W3CDTF">2024-05-27T03:00:07Z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2c9f2dec4b0944c680e367f377ec7543</vt:lpwstr>
  </property>
</Properties>
</file>