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55FB-D1D0-001A-A854-5D3212B2E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358D9-4F5E-E8B5-13FF-140C07E78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3102A-5159-79BB-9829-5D6AD135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C338-2CD0-4B1B-8150-FF3A31E618E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35D99-1F9C-FC6D-B415-C282A23F2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5C82-6FE2-A6A1-5B43-99415D23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FAF4-5609-4EF2-8E23-414ACBEF3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7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636E-40DC-ED0C-B88A-EF6EDFE3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8F747-5F8E-7B71-894B-64443F9A6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EE863-ECED-560A-B3A6-E1D83F1D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C338-2CD0-4B1B-8150-FF3A31E618E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85005-93F9-325C-EF60-E0061861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B4EAA-79B2-BB64-C773-44C6140F1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FAF4-5609-4EF2-8E23-414ACBEF3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23445A-CDFE-6A4D-DE81-93EAFF2C63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B4273-8777-9D14-6D31-ACE9F6C19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2A5FB-6618-7308-B693-29713E6B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C338-2CD0-4B1B-8150-FF3A31E618E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62CD0-BFA0-BFA0-894C-07E3BCBE2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54AA8-8DD2-83CB-370E-81774C81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FAF4-5609-4EF2-8E23-414ACBEF3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2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FC37F-8930-8822-7827-01ACD842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26A92-7C79-E61B-3717-B5A1C4667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2BC67-BF92-884F-4896-150009908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C338-2CD0-4B1B-8150-FF3A31E618E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A506B-8D0F-00CD-1F4E-92FDBBB5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EB635-887E-4B27-D389-D9DBD0A5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FAF4-5609-4EF2-8E23-414ACBEF3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6E26-BEFE-5231-7694-3B6F17D1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C11F8-B9FD-9412-5359-C4960315B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75424-E9A6-487E-99AB-8DD49B358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C338-2CD0-4B1B-8150-FF3A31E618E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6430A-B742-4DA0-68CE-1FEACCB5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370C0-E9D9-8DC6-3683-BD8F1EC8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FAF4-5609-4EF2-8E23-414ACBEF3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1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4BCC-7E4B-B4A1-4249-633A51AD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F7D84-75CF-A502-2493-C31599C4F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64098-FFB6-5A38-77CC-6DCE99FE0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2EE40-DDD8-7501-7E06-F0DC7EF6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C338-2CD0-4B1B-8150-FF3A31E618E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B86F6-D5FC-85B5-B4A9-DB3541ED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DF0CC-2AD7-99E7-5DCF-E56627DA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FAF4-5609-4EF2-8E23-414ACBEF3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6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8EB74-8ECF-F9D1-596B-E484E829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2E7C7-3ED8-9ACC-91DC-794D88E02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44713-887D-8923-C190-853EE83C1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6C2F9F-3BA0-C817-725C-B1BE32E36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93B6B0-DACB-3681-0236-ED2A494E3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3CFA30-7893-C20C-465A-385F688A6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C338-2CD0-4B1B-8150-FF3A31E618E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721D86-B5A6-1451-8803-A1796099F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0CE751-CEAC-29CF-00CA-A46D3AB1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FAF4-5609-4EF2-8E23-414ACBEF3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9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3D17-CBCF-70F2-011A-F17865E23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BFEB3-1D92-683E-0F0F-4BC639C4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C338-2CD0-4B1B-8150-FF3A31E618E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A1E19-C220-F5B5-99B1-623802D8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80561-ACEE-4FBC-8FDE-3A53491A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FAF4-5609-4EF2-8E23-414ACBEF3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0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FF0BE5-6279-5CF9-1DE8-B478956B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C338-2CD0-4B1B-8150-FF3A31E618E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537AE7-8001-3C27-0A0C-B8C42521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E3497-9914-7A61-D047-E369DB09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FAF4-5609-4EF2-8E23-414ACBEF3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9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0B122-C6CC-0850-50C6-696375524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8243-CCD1-B0BA-AD70-3C5703D31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62967-2EAC-C017-FA65-981F7D240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2C80E-D25A-08B1-644B-7145AB15E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C338-2CD0-4B1B-8150-FF3A31E618E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98D35-D93B-DA50-1907-4C8E498C9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ED6C2-9BF2-054A-E722-15EA702A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FAF4-5609-4EF2-8E23-414ACBEF3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8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572E-51DB-36CE-19D6-4656F48D6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7F30B3-63B1-BB48-C932-D7D573428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BFAF1-E2FA-8E99-0813-C6E4FEEE5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F05FA-C45C-37DF-C574-347F5E50D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C338-2CD0-4B1B-8150-FF3A31E618E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3F78F-8F13-08A4-F2FF-3F808B6A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9893C-FD10-5EF3-8384-2CFB535E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9FAF4-5609-4EF2-8E23-414ACBEF3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1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0AD29D-9816-A501-5031-D69EF7AE9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E92E2-533E-2F8A-8877-93E7347A7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B12CA-34CC-75EB-6421-CE91E6B4F3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4C338-2CD0-4B1B-8150-FF3A31E618E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58F33-0ED7-708F-D5C8-C8259196B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83494-EAEA-979E-923C-0975FCCD5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9FAF4-5609-4EF2-8E23-414ACBEF3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4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741BA-5154-FB8B-F1D1-A00BC15F48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ED999-720F-54B4-FFDC-8E805CB801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Hello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74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meghanath g</dc:creator>
  <cp:lastModifiedBy>meghanath g</cp:lastModifiedBy>
  <cp:revision>1</cp:revision>
  <dcterms:created xsi:type="dcterms:W3CDTF">2025-01-31T04:35:19Z</dcterms:created>
  <dcterms:modified xsi:type="dcterms:W3CDTF">2025-01-31T04:35:38Z</dcterms:modified>
</cp:coreProperties>
</file>